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ppt/diagrams/data102.xml" ContentType="application/vnd.openxmlformats-officedocument.drawingml.diagramData+xml"/>
  <Override PartName="/ppt/diagrams/layout102.xml" ContentType="application/vnd.openxmlformats-officedocument.drawingml.diagramLayout+xml"/>
  <Override PartName="/ppt/diagrams/quickStyle102.xml" ContentType="application/vnd.openxmlformats-officedocument.drawingml.diagramStyle+xml"/>
  <Override PartName="/ppt/diagrams/colors102.xml" ContentType="application/vnd.openxmlformats-officedocument.drawingml.diagramColors+xml"/>
  <Override PartName="/ppt/diagrams/drawing102.xml" ContentType="application/vnd.ms-office.drawingml.diagramDrawing+xml"/>
  <Override PartName="/ppt/diagrams/data103.xml" ContentType="application/vnd.openxmlformats-officedocument.drawingml.diagramData+xml"/>
  <Override PartName="/ppt/diagrams/layout103.xml" ContentType="application/vnd.openxmlformats-officedocument.drawingml.diagramLayout+xml"/>
  <Override PartName="/ppt/diagrams/quickStyle103.xml" ContentType="application/vnd.openxmlformats-officedocument.drawingml.diagramStyle+xml"/>
  <Override PartName="/ppt/diagrams/colors103.xml" ContentType="application/vnd.openxmlformats-officedocument.drawingml.diagramColors+xml"/>
  <Override PartName="/ppt/diagrams/drawing103.xml" ContentType="application/vnd.ms-office.drawingml.diagramDrawing+xml"/>
  <Override PartName="/ppt/diagrams/data104.xml" ContentType="application/vnd.openxmlformats-officedocument.drawingml.diagramData+xml"/>
  <Override PartName="/ppt/diagrams/layout104.xml" ContentType="application/vnd.openxmlformats-officedocument.drawingml.diagramLayout+xml"/>
  <Override PartName="/ppt/diagrams/quickStyle104.xml" ContentType="application/vnd.openxmlformats-officedocument.drawingml.diagramStyle+xml"/>
  <Override PartName="/ppt/diagrams/colors104.xml" ContentType="application/vnd.openxmlformats-officedocument.drawingml.diagramColors+xml"/>
  <Override PartName="/ppt/diagrams/drawing104.xml" ContentType="application/vnd.ms-office.drawingml.diagramDrawing+xml"/>
  <Override PartName="/ppt/diagrams/data105.xml" ContentType="application/vnd.openxmlformats-officedocument.drawingml.diagramData+xml"/>
  <Override PartName="/ppt/diagrams/layout105.xml" ContentType="application/vnd.openxmlformats-officedocument.drawingml.diagramLayout+xml"/>
  <Override PartName="/ppt/diagrams/quickStyle105.xml" ContentType="application/vnd.openxmlformats-officedocument.drawingml.diagramStyle+xml"/>
  <Override PartName="/ppt/diagrams/colors105.xml" ContentType="application/vnd.openxmlformats-officedocument.drawingml.diagramColors+xml"/>
  <Override PartName="/ppt/diagrams/drawing105.xml" ContentType="application/vnd.ms-office.drawingml.diagramDrawing+xml"/>
  <Override PartName="/ppt/diagrams/data106.xml" ContentType="application/vnd.openxmlformats-officedocument.drawingml.diagramData+xml"/>
  <Override PartName="/ppt/diagrams/layout106.xml" ContentType="application/vnd.openxmlformats-officedocument.drawingml.diagramLayout+xml"/>
  <Override PartName="/ppt/diagrams/quickStyle106.xml" ContentType="application/vnd.openxmlformats-officedocument.drawingml.diagramStyle+xml"/>
  <Override PartName="/ppt/diagrams/colors106.xml" ContentType="application/vnd.openxmlformats-officedocument.drawingml.diagramColors+xml"/>
  <Override PartName="/ppt/diagrams/drawing106.xml" ContentType="application/vnd.ms-office.drawingml.diagramDrawing+xml"/>
  <Override PartName="/ppt/diagrams/data107.xml" ContentType="application/vnd.openxmlformats-officedocument.drawingml.diagramData+xml"/>
  <Override PartName="/ppt/diagrams/layout107.xml" ContentType="application/vnd.openxmlformats-officedocument.drawingml.diagramLayout+xml"/>
  <Override PartName="/ppt/diagrams/quickStyle107.xml" ContentType="application/vnd.openxmlformats-officedocument.drawingml.diagramStyle+xml"/>
  <Override PartName="/ppt/diagrams/colors107.xml" ContentType="application/vnd.openxmlformats-officedocument.drawingml.diagramColors+xml"/>
  <Override PartName="/ppt/diagrams/drawing107.xml" ContentType="application/vnd.ms-office.drawingml.diagramDrawing+xml"/>
  <Override PartName="/ppt/diagrams/data108.xml" ContentType="application/vnd.openxmlformats-officedocument.drawingml.diagramData+xml"/>
  <Override PartName="/ppt/diagrams/layout108.xml" ContentType="application/vnd.openxmlformats-officedocument.drawingml.diagramLayout+xml"/>
  <Override PartName="/ppt/diagrams/quickStyle108.xml" ContentType="application/vnd.openxmlformats-officedocument.drawingml.diagramStyle+xml"/>
  <Override PartName="/ppt/diagrams/colors108.xml" ContentType="application/vnd.openxmlformats-officedocument.drawingml.diagramColors+xml"/>
  <Override PartName="/ppt/diagrams/drawing108.xml" ContentType="application/vnd.ms-office.drawingml.diagramDrawing+xml"/>
  <Override PartName="/ppt/diagrams/data109.xml" ContentType="application/vnd.openxmlformats-officedocument.drawingml.diagramData+xml"/>
  <Override PartName="/ppt/diagrams/layout109.xml" ContentType="application/vnd.openxmlformats-officedocument.drawingml.diagramLayout+xml"/>
  <Override PartName="/ppt/diagrams/quickStyle109.xml" ContentType="application/vnd.openxmlformats-officedocument.drawingml.diagramStyle+xml"/>
  <Override PartName="/ppt/diagrams/colors109.xml" ContentType="application/vnd.openxmlformats-officedocument.drawingml.diagramColors+xml"/>
  <Override PartName="/ppt/diagrams/drawing109.xml" ContentType="application/vnd.ms-office.drawingml.diagramDrawing+xml"/>
  <Override PartName="/ppt/diagrams/data110.xml" ContentType="application/vnd.openxmlformats-officedocument.drawingml.diagramData+xml"/>
  <Override PartName="/ppt/diagrams/layout110.xml" ContentType="application/vnd.openxmlformats-officedocument.drawingml.diagramLayout+xml"/>
  <Override PartName="/ppt/diagrams/quickStyle110.xml" ContentType="application/vnd.openxmlformats-officedocument.drawingml.diagramStyle+xml"/>
  <Override PartName="/ppt/diagrams/colors110.xml" ContentType="application/vnd.openxmlformats-officedocument.drawingml.diagramColors+xml"/>
  <Override PartName="/ppt/diagrams/drawing110.xml" ContentType="application/vnd.ms-office.drawingml.diagramDrawing+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diagrams/data111.xml" ContentType="application/vnd.openxmlformats-officedocument.drawingml.diagramData+xml"/>
  <Override PartName="/ppt/diagrams/layout111.xml" ContentType="application/vnd.openxmlformats-officedocument.drawingml.diagramLayout+xml"/>
  <Override PartName="/ppt/diagrams/quickStyle111.xml" ContentType="application/vnd.openxmlformats-officedocument.drawingml.diagramStyle+xml"/>
  <Override PartName="/ppt/diagrams/colors111.xml" ContentType="application/vnd.openxmlformats-officedocument.drawingml.diagramColors+xml"/>
  <Override PartName="/ppt/diagrams/drawing111.xml" ContentType="application/vnd.ms-office.drawingml.diagramDrawing+xml"/>
  <Override PartName="/ppt/diagrams/data112.xml" ContentType="application/vnd.openxmlformats-officedocument.drawingml.diagramData+xml"/>
  <Override PartName="/ppt/diagrams/layout112.xml" ContentType="application/vnd.openxmlformats-officedocument.drawingml.diagramLayout+xml"/>
  <Override PartName="/ppt/diagrams/quickStyle112.xml" ContentType="application/vnd.openxmlformats-officedocument.drawingml.diagramStyle+xml"/>
  <Override PartName="/ppt/diagrams/colors112.xml" ContentType="application/vnd.openxmlformats-officedocument.drawingml.diagramColors+xml"/>
  <Override PartName="/ppt/diagrams/drawing112.xml" ContentType="application/vnd.ms-office.drawingml.diagramDrawing+xml"/>
  <Override PartName="/ppt/diagrams/data113.xml" ContentType="application/vnd.openxmlformats-officedocument.drawingml.diagramData+xml"/>
  <Override PartName="/ppt/diagrams/layout113.xml" ContentType="application/vnd.openxmlformats-officedocument.drawingml.diagramLayout+xml"/>
  <Override PartName="/ppt/diagrams/quickStyle113.xml" ContentType="application/vnd.openxmlformats-officedocument.drawingml.diagramStyle+xml"/>
  <Override PartName="/ppt/diagrams/colors113.xml" ContentType="application/vnd.openxmlformats-officedocument.drawingml.diagramColors+xml"/>
  <Override PartName="/ppt/diagrams/drawing113.xml" ContentType="application/vnd.ms-office.drawingml.diagramDrawing+xml"/>
  <Override PartName="/ppt/diagrams/data114.xml" ContentType="application/vnd.openxmlformats-officedocument.drawingml.diagramData+xml"/>
  <Override PartName="/ppt/diagrams/layout114.xml" ContentType="application/vnd.openxmlformats-officedocument.drawingml.diagramLayout+xml"/>
  <Override PartName="/ppt/diagrams/quickStyle114.xml" ContentType="application/vnd.openxmlformats-officedocument.drawingml.diagramStyle+xml"/>
  <Override PartName="/ppt/diagrams/colors114.xml" ContentType="application/vnd.openxmlformats-officedocument.drawingml.diagramColors+xml"/>
  <Override PartName="/ppt/diagrams/drawing114.xml" ContentType="application/vnd.ms-office.drawingml.diagramDrawing+xml"/>
  <Override PartName="/ppt/diagrams/data115.xml" ContentType="application/vnd.openxmlformats-officedocument.drawingml.diagramData+xml"/>
  <Override PartName="/ppt/diagrams/layout115.xml" ContentType="application/vnd.openxmlformats-officedocument.drawingml.diagramLayout+xml"/>
  <Override PartName="/ppt/diagrams/quickStyle115.xml" ContentType="application/vnd.openxmlformats-officedocument.drawingml.diagramStyle+xml"/>
  <Override PartName="/ppt/diagrams/colors115.xml" ContentType="application/vnd.openxmlformats-officedocument.drawingml.diagramColors+xml"/>
  <Override PartName="/ppt/diagrams/drawing115.xml" ContentType="application/vnd.ms-office.drawingml.diagramDrawing+xml"/>
  <Override PartName="/ppt/diagrams/data116.xml" ContentType="application/vnd.openxmlformats-officedocument.drawingml.diagramData+xml"/>
  <Override PartName="/ppt/diagrams/layout116.xml" ContentType="application/vnd.openxmlformats-officedocument.drawingml.diagramLayout+xml"/>
  <Override PartName="/ppt/diagrams/quickStyle116.xml" ContentType="application/vnd.openxmlformats-officedocument.drawingml.diagramStyle+xml"/>
  <Override PartName="/ppt/diagrams/colors116.xml" ContentType="application/vnd.openxmlformats-officedocument.drawingml.diagramColors+xml"/>
  <Override PartName="/ppt/diagrams/drawing116.xml" ContentType="application/vnd.ms-office.drawingml.diagramDrawing+xml"/>
  <Override PartName="/ppt/diagrams/data117.xml" ContentType="application/vnd.openxmlformats-officedocument.drawingml.diagramData+xml"/>
  <Override PartName="/ppt/diagrams/layout117.xml" ContentType="application/vnd.openxmlformats-officedocument.drawingml.diagramLayout+xml"/>
  <Override PartName="/ppt/diagrams/quickStyle117.xml" ContentType="application/vnd.openxmlformats-officedocument.drawingml.diagramStyle+xml"/>
  <Override PartName="/ppt/diagrams/colors117.xml" ContentType="application/vnd.openxmlformats-officedocument.drawingml.diagramColors+xml"/>
  <Override PartName="/ppt/diagrams/drawing117.xml" ContentType="application/vnd.ms-office.drawingml.diagramDrawing+xml"/>
  <Override PartName="/ppt/diagrams/data118.xml" ContentType="application/vnd.openxmlformats-officedocument.drawingml.diagramData+xml"/>
  <Override PartName="/ppt/diagrams/layout118.xml" ContentType="application/vnd.openxmlformats-officedocument.drawingml.diagramLayout+xml"/>
  <Override PartName="/ppt/diagrams/quickStyle118.xml" ContentType="application/vnd.openxmlformats-officedocument.drawingml.diagramStyle+xml"/>
  <Override PartName="/ppt/diagrams/colors118.xml" ContentType="application/vnd.openxmlformats-officedocument.drawingml.diagramColors+xml"/>
  <Override PartName="/ppt/diagrams/drawing118.xml" ContentType="application/vnd.ms-office.drawingml.diagramDrawing+xml"/>
  <Override PartName="/ppt/diagrams/data119.xml" ContentType="application/vnd.openxmlformats-officedocument.drawingml.diagramData+xml"/>
  <Override PartName="/ppt/diagrams/layout119.xml" ContentType="application/vnd.openxmlformats-officedocument.drawingml.diagramLayout+xml"/>
  <Override PartName="/ppt/diagrams/quickStyle119.xml" ContentType="application/vnd.openxmlformats-officedocument.drawingml.diagramStyle+xml"/>
  <Override PartName="/ppt/diagrams/colors119.xml" ContentType="application/vnd.openxmlformats-officedocument.drawingml.diagramColors+xml"/>
  <Override PartName="/ppt/diagrams/drawing119.xml" ContentType="application/vnd.ms-office.drawingml.diagramDrawing+xml"/>
  <Override PartName="/ppt/diagrams/data120.xml" ContentType="application/vnd.openxmlformats-officedocument.drawingml.diagramData+xml"/>
  <Override PartName="/ppt/diagrams/layout120.xml" ContentType="application/vnd.openxmlformats-officedocument.drawingml.diagramLayout+xml"/>
  <Override PartName="/ppt/diagrams/quickStyle120.xml" ContentType="application/vnd.openxmlformats-officedocument.drawingml.diagramStyle+xml"/>
  <Override PartName="/ppt/diagrams/colors120.xml" ContentType="application/vnd.openxmlformats-officedocument.drawingml.diagramColors+xml"/>
  <Override PartName="/ppt/diagrams/drawing120.xml" ContentType="application/vnd.ms-office.drawingml.diagramDrawing+xml"/>
  <Override PartName="/ppt/diagrams/data121.xml" ContentType="application/vnd.openxmlformats-officedocument.drawingml.diagramData+xml"/>
  <Override PartName="/ppt/diagrams/layout121.xml" ContentType="application/vnd.openxmlformats-officedocument.drawingml.diagramLayout+xml"/>
  <Override PartName="/ppt/diagrams/quickStyle121.xml" ContentType="application/vnd.openxmlformats-officedocument.drawingml.diagramStyle+xml"/>
  <Override PartName="/ppt/diagrams/colors121.xml" ContentType="application/vnd.openxmlformats-officedocument.drawingml.diagramColors+xml"/>
  <Override PartName="/ppt/diagrams/drawing121.xml" ContentType="application/vnd.ms-office.drawingml.diagramDrawing+xml"/>
  <Override PartName="/ppt/diagrams/data122.xml" ContentType="application/vnd.openxmlformats-officedocument.drawingml.diagramData+xml"/>
  <Override PartName="/ppt/diagrams/layout122.xml" ContentType="application/vnd.openxmlformats-officedocument.drawingml.diagramLayout+xml"/>
  <Override PartName="/ppt/diagrams/quickStyle122.xml" ContentType="application/vnd.openxmlformats-officedocument.drawingml.diagramStyle+xml"/>
  <Override PartName="/ppt/diagrams/colors122.xml" ContentType="application/vnd.openxmlformats-officedocument.drawingml.diagramColors+xml"/>
  <Override PartName="/ppt/diagrams/drawing122.xml" ContentType="application/vnd.ms-office.drawingml.diagramDrawing+xml"/>
  <Override PartName="/ppt/diagrams/data123.xml" ContentType="application/vnd.openxmlformats-officedocument.drawingml.diagramData+xml"/>
  <Override PartName="/ppt/diagrams/layout123.xml" ContentType="application/vnd.openxmlformats-officedocument.drawingml.diagramLayout+xml"/>
  <Override PartName="/ppt/diagrams/quickStyle123.xml" ContentType="application/vnd.openxmlformats-officedocument.drawingml.diagramStyle+xml"/>
  <Override PartName="/ppt/diagrams/colors123.xml" ContentType="application/vnd.openxmlformats-officedocument.drawingml.diagramColors+xml"/>
  <Override PartName="/ppt/diagrams/drawing123.xml" ContentType="application/vnd.ms-office.drawingml.diagramDrawing+xml"/>
  <Override PartName="/ppt/diagrams/data124.xml" ContentType="application/vnd.openxmlformats-officedocument.drawingml.diagramData+xml"/>
  <Override PartName="/ppt/diagrams/layout124.xml" ContentType="application/vnd.openxmlformats-officedocument.drawingml.diagramLayout+xml"/>
  <Override PartName="/ppt/diagrams/quickStyle124.xml" ContentType="application/vnd.openxmlformats-officedocument.drawingml.diagramStyle+xml"/>
  <Override PartName="/ppt/diagrams/colors124.xml" ContentType="application/vnd.openxmlformats-officedocument.drawingml.diagramColors+xml"/>
  <Override PartName="/ppt/diagrams/drawing124.xml" ContentType="application/vnd.ms-office.drawingml.diagramDrawing+xml"/>
  <Override PartName="/ppt/diagrams/data125.xml" ContentType="application/vnd.openxmlformats-officedocument.drawingml.diagramData+xml"/>
  <Override PartName="/ppt/diagrams/layout125.xml" ContentType="application/vnd.openxmlformats-officedocument.drawingml.diagramLayout+xml"/>
  <Override PartName="/ppt/diagrams/quickStyle125.xml" ContentType="application/vnd.openxmlformats-officedocument.drawingml.diagramStyle+xml"/>
  <Override PartName="/ppt/diagrams/colors125.xml" ContentType="application/vnd.openxmlformats-officedocument.drawingml.diagramColors+xml"/>
  <Override PartName="/ppt/diagrams/drawing125.xml" ContentType="application/vnd.ms-office.drawingml.diagramDrawing+xml"/>
  <Override PartName="/ppt/diagrams/data126.xml" ContentType="application/vnd.openxmlformats-officedocument.drawingml.diagramData+xml"/>
  <Override PartName="/ppt/diagrams/layout126.xml" ContentType="application/vnd.openxmlformats-officedocument.drawingml.diagramLayout+xml"/>
  <Override PartName="/ppt/diagrams/quickStyle126.xml" ContentType="application/vnd.openxmlformats-officedocument.drawingml.diagramStyle+xml"/>
  <Override PartName="/ppt/diagrams/colors126.xml" ContentType="application/vnd.openxmlformats-officedocument.drawingml.diagramColors+xml"/>
  <Override PartName="/ppt/diagrams/drawing126.xml" ContentType="application/vnd.ms-office.drawingml.diagramDrawing+xml"/>
  <Override PartName="/ppt/diagrams/data127.xml" ContentType="application/vnd.openxmlformats-officedocument.drawingml.diagramData+xml"/>
  <Override PartName="/ppt/diagrams/layout127.xml" ContentType="application/vnd.openxmlformats-officedocument.drawingml.diagramLayout+xml"/>
  <Override PartName="/ppt/diagrams/quickStyle127.xml" ContentType="application/vnd.openxmlformats-officedocument.drawingml.diagramStyle+xml"/>
  <Override PartName="/ppt/diagrams/colors127.xml" ContentType="application/vnd.openxmlformats-officedocument.drawingml.diagramColors+xml"/>
  <Override PartName="/ppt/diagrams/drawing127.xml" ContentType="application/vnd.ms-office.drawingml.diagramDrawing+xml"/>
  <Override PartName="/ppt/diagrams/data128.xml" ContentType="application/vnd.openxmlformats-officedocument.drawingml.diagramData+xml"/>
  <Override PartName="/ppt/diagrams/layout128.xml" ContentType="application/vnd.openxmlformats-officedocument.drawingml.diagramLayout+xml"/>
  <Override PartName="/ppt/diagrams/quickStyle128.xml" ContentType="application/vnd.openxmlformats-officedocument.drawingml.diagramStyle+xml"/>
  <Override PartName="/ppt/diagrams/colors128.xml" ContentType="application/vnd.openxmlformats-officedocument.drawingml.diagramColors+xml"/>
  <Override PartName="/ppt/diagrams/drawing128.xml" ContentType="application/vnd.ms-office.drawingml.diagramDrawing+xml"/>
  <Override PartName="/ppt/diagrams/data129.xml" ContentType="application/vnd.openxmlformats-officedocument.drawingml.diagramData+xml"/>
  <Override PartName="/ppt/diagrams/layout129.xml" ContentType="application/vnd.openxmlformats-officedocument.drawingml.diagramLayout+xml"/>
  <Override PartName="/ppt/diagrams/quickStyle129.xml" ContentType="application/vnd.openxmlformats-officedocument.drawingml.diagramStyle+xml"/>
  <Override PartName="/ppt/diagrams/colors129.xml" ContentType="application/vnd.openxmlformats-officedocument.drawingml.diagramColors+xml"/>
  <Override PartName="/ppt/diagrams/drawing129.xml" ContentType="application/vnd.ms-office.drawingml.diagramDrawing+xml"/>
  <Override PartName="/ppt/diagrams/data130.xml" ContentType="application/vnd.openxmlformats-officedocument.drawingml.diagramData+xml"/>
  <Override PartName="/ppt/diagrams/layout130.xml" ContentType="application/vnd.openxmlformats-officedocument.drawingml.diagramLayout+xml"/>
  <Override PartName="/ppt/diagrams/quickStyle130.xml" ContentType="application/vnd.openxmlformats-officedocument.drawingml.diagramStyle+xml"/>
  <Override PartName="/ppt/diagrams/colors130.xml" ContentType="application/vnd.openxmlformats-officedocument.drawingml.diagramColors+xml"/>
  <Override PartName="/ppt/diagrams/drawing130.xml" ContentType="application/vnd.ms-office.drawingml.diagramDrawing+xml"/>
  <Override PartName="/ppt/diagrams/data131.xml" ContentType="application/vnd.openxmlformats-officedocument.drawingml.diagramData+xml"/>
  <Override PartName="/ppt/diagrams/layout131.xml" ContentType="application/vnd.openxmlformats-officedocument.drawingml.diagramLayout+xml"/>
  <Override PartName="/ppt/diagrams/quickStyle131.xml" ContentType="application/vnd.openxmlformats-officedocument.drawingml.diagramStyle+xml"/>
  <Override PartName="/ppt/diagrams/colors131.xml" ContentType="application/vnd.openxmlformats-officedocument.drawingml.diagramColors+xml"/>
  <Override PartName="/ppt/diagrams/drawing131.xml" ContentType="application/vnd.ms-office.drawingml.diagramDrawing+xml"/>
  <Override PartName="/ppt/diagrams/data132.xml" ContentType="application/vnd.openxmlformats-officedocument.drawingml.diagramData+xml"/>
  <Override PartName="/ppt/diagrams/layout132.xml" ContentType="application/vnd.openxmlformats-officedocument.drawingml.diagramLayout+xml"/>
  <Override PartName="/ppt/diagrams/quickStyle132.xml" ContentType="application/vnd.openxmlformats-officedocument.drawingml.diagramStyle+xml"/>
  <Override PartName="/ppt/diagrams/colors132.xml" ContentType="application/vnd.openxmlformats-officedocument.drawingml.diagramColors+xml"/>
  <Override PartName="/ppt/diagrams/drawing132.xml" ContentType="application/vnd.ms-office.drawingml.diagramDrawing+xml"/>
  <Override PartName="/ppt/diagrams/data133.xml" ContentType="application/vnd.openxmlformats-officedocument.drawingml.diagramData+xml"/>
  <Override PartName="/ppt/diagrams/layout133.xml" ContentType="application/vnd.openxmlformats-officedocument.drawingml.diagramLayout+xml"/>
  <Override PartName="/ppt/diagrams/quickStyle133.xml" ContentType="application/vnd.openxmlformats-officedocument.drawingml.diagramStyle+xml"/>
  <Override PartName="/ppt/diagrams/colors133.xml" ContentType="application/vnd.openxmlformats-officedocument.drawingml.diagramColors+xml"/>
  <Override PartName="/ppt/diagrams/drawing133.xml" ContentType="application/vnd.ms-office.drawingml.diagramDrawing+xml"/>
  <Override PartName="/ppt/diagrams/data134.xml" ContentType="application/vnd.openxmlformats-officedocument.drawingml.diagramData+xml"/>
  <Override PartName="/ppt/diagrams/layout134.xml" ContentType="application/vnd.openxmlformats-officedocument.drawingml.diagramLayout+xml"/>
  <Override PartName="/ppt/diagrams/quickStyle134.xml" ContentType="application/vnd.openxmlformats-officedocument.drawingml.diagramStyle+xml"/>
  <Override PartName="/ppt/diagrams/colors134.xml" ContentType="application/vnd.openxmlformats-officedocument.drawingml.diagramColors+xml"/>
  <Override PartName="/ppt/diagrams/drawing134.xml" ContentType="application/vnd.ms-office.drawingml.diagramDrawing+xml"/>
  <Override PartName="/ppt/diagrams/data135.xml" ContentType="application/vnd.openxmlformats-officedocument.drawingml.diagramData+xml"/>
  <Override PartName="/ppt/diagrams/layout135.xml" ContentType="application/vnd.openxmlformats-officedocument.drawingml.diagramLayout+xml"/>
  <Override PartName="/ppt/diagrams/quickStyle135.xml" ContentType="application/vnd.openxmlformats-officedocument.drawingml.diagramStyle+xml"/>
  <Override PartName="/ppt/diagrams/colors135.xml" ContentType="application/vnd.openxmlformats-officedocument.drawingml.diagramColors+xml"/>
  <Override PartName="/ppt/diagrams/drawing135.xml" ContentType="application/vnd.ms-office.drawingml.diagramDrawing+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diagrams/data136.xml" ContentType="application/vnd.openxmlformats-officedocument.drawingml.diagramData+xml"/>
  <Override PartName="/ppt/diagrams/layout136.xml" ContentType="application/vnd.openxmlformats-officedocument.drawingml.diagramLayout+xml"/>
  <Override PartName="/ppt/diagrams/quickStyle136.xml" ContentType="application/vnd.openxmlformats-officedocument.drawingml.diagramStyle+xml"/>
  <Override PartName="/ppt/diagrams/colors136.xml" ContentType="application/vnd.openxmlformats-officedocument.drawingml.diagramColors+xml"/>
  <Override PartName="/ppt/diagrams/drawing136.xml" ContentType="application/vnd.ms-office.drawingml.diagramDrawing+xml"/>
  <Override PartName="/ppt/diagrams/data137.xml" ContentType="application/vnd.openxmlformats-officedocument.drawingml.diagramData+xml"/>
  <Override PartName="/ppt/diagrams/layout137.xml" ContentType="application/vnd.openxmlformats-officedocument.drawingml.diagramLayout+xml"/>
  <Override PartName="/ppt/diagrams/quickStyle137.xml" ContentType="application/vnd.openxmlformats-officedocument.drawingml.diagramStyle+xml"/>
  <Override PartName="/ppt/diagrams/colors137.xml" ContentType="application/vnd.openxmlformats-officedocument.drawingml.diagramColors+xml"/>
  <Override PartName="/ppt/diagrams/drawing137.xml" ContentType="application/vnd.ms-office.drawingml.diagramDrawing+xml"/>
  <Override PartName="/ppt/diagrams/data138.xml" ContentType="application/vnd.openxmlformats-officedocument.drawingml.diagramData+xml"/>
  <Override PartName="/ppt/diagrams/layout138.xml" ContentType="application/vnd.openxmlformats-officedocument.drawingml.diagramLayout+xml"/>
  <Override PartName="/ppt/diagrams/quickStyle138.xml" ContentType="application/vnd.openxmlformats-officedocument.drawingml.diagramStyle+xml"/>
  <Override PartName="/ppt/diagrams/colors138.xml" ContentType="application/vnd.openxmlformats-officedocument.drawingml.diagramColors+xml"/>
  <Override PartName="/ppt/diagrams/drawing138.xml" ContentType="application/vnd.ms-office.drawingml.diagramDrawing+xml"/>
  <Override PartName="/ppt/diagrams/data139.xml" ContentType="application/vnd.openxmlformats-officedocument.drawingml.diagramData+xml"/>
  <Override PartName="/ppt/diagrams/layout139.xml" ContentType="application/vnd.openxmlformats-officedocument.drawingml.diagramLayout+xml"/>
  <Override PartName="/ppt/diagrams/quickStyle139.xml" ContentType="application/vnd.openxmlformats-officedocument.drawingml.diagramStyle+xml"/>
  <Override PartName="/ppt/diagrams/colors139.xml" ContentType="application/vnd.openxmlformats-officedocument.drawingml.diagramColors+xml"/>
  <Override PartName="/ppt/diagrams/drawing139.xml" ContentType="application/vnd.ms-office.drawingml.diagramDrawing+xml"/>
  <Override PartName="/ppt/diagrams/data140.xml" ContentType="application/vnd.openxmlformats-officedocument.drawingml.diagramData+xml"/>
  <Override PartName="/ppt/diagrams/layout140.xml" ContentType="application/vnd.openxmlformats-officedocument.drawingml.diagramLayout+xml"/>
  <Override PartName="/ppt/diagrams/quickStyle140.xml" ContentType="application/vnd.openxmlformats-officedocument.drawingml.diagramStyle+xml"/>
  <Override PartName="/ppt/diagrams/colors140.xml" ContentType="application/vnd.openxmlformats-officedocument.drawingml.diagramColors+xml"/>
  <Override PartName="/ppt/diagrams/drawing140.xml" ContentType="application/vnd.ms-office.drawingml.diagramDrawing+xml"/>
  <Override PartName="/ppt/diagrams/data141.xml" ContentType="application/vnd.openxmlformats-officedocument.drawingml.diagramData+xml"/>
  <Override PartName="/ppt/diagrams/layout141.xml" ContentType="application/vnd.openxmlformats-officedocument.drawingml.diagramLayout+xml"/>
  <Override PartName="/ppt/diagrams/quickStyle141.xml" ContentType="application/vnd.openxmlformats-officedocument.drawingml.diagramStyle+xml"/>
  <Override PartName="/ppt/diagrams/colors141.xml" ContentType="application/vnd.openxmlformats-officedocument.drawingml.diagramColors+xml"/>
  <Override PartName="/ppt/diagrams/drawing141.xml" ContentType="application/vnd.ms-office.drawingml.diagramDrawing+xml"/>
  <Override PartName="/ppt/diagrams/data142.xml" ContentType="application/vnd.openxmlformats-officedocument.drawingml.diagramData+xml"/>
  <Override PartName="/ppt/diagrams/layout142.xml" ContentType="application/vnd.openxmlformats-officedocument.drawingml.diagramLayout+xml"/>
  <Override PartName="/ppt/diagrams/quickStyle142.xml" ContentType="application/vnd.openxmlformats-officedocument.drawingml.diagramStyle+xml"/>
  <Override PartName="/ppt/diagrams/colors142.xml" ContentType="application/vnd.openxmlformats-officedocument.drawingml.diagramColors+xml"/>
  <Override PartName="/ppt/diagrams/drawing142.xml" ContentType="application/vnd.ms-office.drawingml.diagramDrawing+xml"/>
  <Override PartName="/ppt/diagrams/data143.xml" ContentType="application/vnd.openxmlformats-officedocument.drawingml.diagramData+xml"/>
  <Override PartName="/ppt/diagrams/layout143.xml" ContentType="application/vnd.openxmlformats-officedocument.drawingml.diagramLayout+xml"/>
  <Override PartName="/ppt/diagrams/quickStyle143.xml" ContentType="application/vnd.openxmlformats-officedocument.drawingml.diagramStyle+xml"/>
  <Override PartName="/ppt/diagrams/colors143.xml" ContentType="application/vnd.openxmlformats-officedocument.drawingml.diagramColors+xml"/>
  <Override PartName="/ppt/diagrams/drawing143.xml" ContentType="application/vnd.ms-office.drawingml.diagramDrawing+xml"/>
  <Override PartName="/ppt/diagrams/data144.xml" ContentType="application/vnd.openxmlformats-officedocument.drawingml.diagramData+xml"/>
  <Override PartName="/ppt/diagrams/layout144.xml" ContentType="application/vnd.openxmlformats-officedocument.drawingml.diagramLayout+xml"/>
  <Override PartName="/ppt/diagrams/quickStyle144.xml" ContentType="application/vnd.openxmlformats-officedocument.drawingml.diagramStyle+xml"/>
  <Override PartName="/ppt/diagrams/colors144.xml" ContentType="application/vnd.openxmlformats-officedocument.drawingml.diagramColors+xml"/>
  <Override PartName="/ppt/diagrams/drawing144.xml" ContentType="application/vnd.ms-office.drawingml.diagramDrawing+xml"/>
  <Override PartName="/ppt/diagrams/data145.xml" ContentType="application/vnd.openxmlformats-officedocument.drawingml.diagramData+xml"/>
  <Override PartName="/ppt/diagrams/layout145.xml" ContentType="application/vnd.openxmlformats-officedocument.drawingml.diagramLayout+xml"/>
  <Override PartName="/ppt/diagrams/quickStyle145.xml" ContentType="application/vnd.openxmlformats-officedocument.drawingml.diagramStyle+xml"/>
  <Override PartName="/ppt/diagrams/colors145.xml" ContentType="application/vnd.openxmlformats-officedocument.drawingml.diagramColors+xml"/>
  <Override PartName="/ppt/diagrams/drawing145.xml" ContentType="application/vnd.ms-office.drawingml.diagramDrawing+xml"/>
  <Override PartName="/ppt/diagrams/data146.xml" ContentType="application/vnd.openxmlformats-officedocument.drawingml.diagramData+xml"/>
  <Override PartName="/ppt/diagrams/layout146.xml" ContentType="application/vnd.openxmlformats-officedocument.drawingml.diagramLayout+xml"/>
  <Override PartName="/ppt/diagrams/quickStyle146.xml" ContentType="application/vnd.openxmlformats-officedocument.drawingml.diagramStyle+xml"/>
  <Override PartName="/ppt/diagrams/colors146.xml" ContentType="application/vnd.openxmlformats-officedocument.drawingml.diagramColors+xml"/>
  <Override PartName="/ppt/diagrams/drawing146.xml" ContentType="application/vnd.ms-office.drawingml.diagramDrawing+xml"/>
  <Override PartName="/ppt/diagrams/data147.xml" ContentType="application/vnd.openxmlformats-officedocument.drawingml.diagramData+xml"/>
  <Override PartName="/ppt/diagrams/layout147.xml" ContentType="application/vnd.openxmlformats-officedocument.drawingml.diagramLayout+xml"/>
  <Override PartName="/ppt/diagrams/quickStyle147.xml" ContentType="application/vnd.openxmlformats-officedocument.drawingml.diagramStyle+xml"/>
  <Override PartName="/ppt/diagrams/colors147.xml" ContentType="application/vnd.openxmlformats-officedocument.drawingml.diagramColors+xml"/>
  <Override PartName="/ppt/diagrams/drawing147.xml" ContentType="application/vnd.ms-office.drawingml.diagramDrawing+xml"/>
  <Override PartName="/ppt/diagrams/data148.xml" ContentType="application/vnd.openxmlformats-officedocument.drawingml.diagramData+xml"/>
  <Override PartName="/ppt/diagrams/layout148.xml" ContentType="application/vnd.openxmlformats-officedocument.drawingml.diagramLayout+xml"/>
  <Override PartName="/ppt/diagrams/quickStyle148.xml" ContentType="application/vnd.openxmlformats-officedocument.drawingml.diagramStyle+xml"/>
  <Override PartName="/ppt/diagrams/colors148.xml" ContentType="application/vnd.openxmlformats-officedocument.drawingml.diagramColors+xml"/>
  <Override PartName="/ppt/diagrams/drawing148.xml" ContentType="application/vnd.ms-office.drawingml.diagramDrawing+xml"/>
  <Override PartName="/ppt/diagrams/data149.xml" ContentType="application/vnd.openxmlformats-officedocument.drawingml.diagramData+xml"/>
  <Override PartName="/ppt/diagrams/layout149.xml" ContentType="application/vnd.openxmlformats-officedocument.drawingml.diagramLayout+xml"/>
  <Override PartName="/ppt/diagrams/quickStyle149.xml" ContentType="application/vnd.openxmlformats-officedocument.drawingml.diagramStyle+xml"/>
  <Override PartName="/ppt/diagrams/colors149.xml" ContentType="application/vnd.openxmlformats-officedocument.drawingml.diagramColors+xml"/>
  <Override PartName="/ppt/diagrams/drawing149.xml" ContentType="application/vnd.ms-office.drawingml.diagramDrawing+xml"/>
  <Override PartName="/ppt/diagrams/data150.xml" ContentType="application/vnd.openxmlformats-officedocument.drawingml.diagramData+xml"/>
  <Override PartName="/ppt/diagrams/layout150.xml" ContentType="application/vnd.openxmlformats-officedocument.drawingml.diagramLayout+xml"/>
  <Override PartName="/ppt/diagrams/quickStyle150.xml" ContentType="application/vnd.openxmlformats-officedocument.drawingml.diagramStyle+xml"/>
  <Override PartName="/ppt/diagrams/colors150.xml" ContentType="application/vnd.openxmlformats-officedocument.drawingml.diagramColors+xml"/>
  <Override PartName="/ppt/diagrams/drawing150.xml" ContentType="application/vnd.ms-office.drawingml.diagramDrawing+xml"/>
  <Override PartName="/ppt/diagrams/data151.xml" ContentType="application/vnd.openxmlformats-officedocument.drawingml.diagramData+xml"/>
  <Override PartName="/ppt/diagrams/layout151.xml" ContentType="application/vnd.openxmlformats-officedocument.drawingml.diagramLayout+xml"/>
  <Override PartName="/ppt/diagrams/quickStyle151.xml" ContentType="application/vnd.openxmlformats-officedocument.drawingml.diagramStyle+xml"/>
  <Override PartName="/ppt/diagrams/colors151.xml" ContentType="application/vnd.openxmlformats-officedocument.drawingml.diagramColors+xml"/>
  <Override PartName="/ppt/diagrams/drawing151.xml" ContentType="application/vnd.ms-office.drawingml.diagramDrawing+xml"/>
  <Override PartName="/ppt/diagrams/data152.xml" ContentType="application/vnd.openxmlformats-officedocument.drawingml.diagramData+xml"/>
  <Override PartName="/ppt/diagrams/layout152.xml" ContentType="application/vnd.openxmlformats-officedocument.drawingml.diagramLayout+xml"/>
  <Override PartName="/ppt/diagrams/quickStyle152.xml" ContentType="application/vnd.openxmlformats-officedocument.drawingml.diagramStyle+xml"/>
  <Override PartName="/ppt/diagrams/colors152.xml" ContentType="application/vnd.openxmlformats-officedocument.drawingml.diagramColors+xml"/>
  <Override PartName="/ppt/diagrams/drawing152.xml" ContentType="application/vnd.ms-office.drawingml.diagramDrawing+xml"/>
  <Override PartName="/ppt/diagrams/data153.xml" ContentType="application/vnd.openxmlformats-officedocument.drawingml.diagramData+xml"/>
  <Override PartName="/ppt/diagrams/layout153.xml" ContentType="application/vnd.openxmlformats-officedocument.drawingml.diagramLayout+xml"/>
  <Override PartName="/ppt/diagrams/quickStyle153.xml" ContentType="application/vnd.openxmlformats-officedocument.drawingml.diagramStyle+xml"/>
  <Override PartName="/ppt/diagrams/colors153.xml" ContentType="application/vnd.openxmlformats-officedocument.drawingml.diagramColors+xml"/>
  <Override PartName="/ppt/diagrams/drawing153.xml" ContentType="application/vnd.ms-office.drawingml.diagramDrawing+xml"/>
  <Override PartName="/ppt/diagrams/data154.xml" ContentType="application/vnd.openxmlformats-officedocument.drawingml.diagramData+xml"/>
  <Override PartName="/ppt/diagrams/layout154.xml" ContentType="application/vnd.openxmlformats-officedocument.drawingml.diagramLayout+xml"/>
  <Override PartName="/ppt/diagrams/quickStyle154.xml" ContentType="application/vnd.openxmlformats-officedocument.drawingml.diagramStyle+xml"/>
  <Override PartName="/ppt/diagrams/colors154.xml" ContentType="application/vnd.openxmlformats-officedocument.drawingml.diagramColors+xml"/>
  <Override PartName="/ppt/diagrams/drawing154.xml" ContentType="application/vnd.ms-office.drawingml.diagramDrawing+xml"/>
  <Override PartName="/ppt/diagrams/data155.xml" ContentType="application/vnd.openxmlformats-officedocument.drawingml.diagramData+xml"/>
  <Override PartName="/ppt/diagrams/layout155.xml" ContentType="application/vnd.openxmlformats-officedocument.drawingml.diagramLayout+xml"/>
  <Override PartName="/ppt/diagrams/quickStyle155.xml" ContentType="application/vnd.openxmlformats-officedocument.drawingml.diagramStyle+xml"/>
  <Override PartName="/ppt/diagrams/colors155.xml" ContentType="application/vnd.openxmlformats-officedocument.drawingml.diagramColors+xml"/>
  <Override PartName="/ppt/diagrams/drawing155.xml" ContentType="application/vnd.ms-office.drawingml.diagramDrawing+xml"/>
  <Override PartName="/ppt/diagrams/data156.xml" ContentType="application/vnd.openxmlformats-officedocument.drawingml.diagramData+xml"/>
  <Override PartName="/ppt/diagrams/layout156.xml" ContentType="application/vnd.openxmlformats-officedocument.drawingml.diagramLayout+xml"/>
  <Override PartName="/ppt/diagrams/quickStyle156.xml" ContentType="application/vnd.openxmlformats-officedocument.drawingml.diagramStyle+xml"/>
  <Override PartName="/ppt/diagrams/colors156.xml" ContentType="application/vnd.openxmlformats-officedocument.drawingml.diagramColors+xml"/>
  <Override PartName="/ppt/diagrams/drawing156.xml" ContentType="application/vnd.ms-office.drawingml.diagramDrawing+xml"/>
  <Override PartName="/ppt/diagrams/data157.xml" ContentType="application/vnd.openxmlformats-officedocument.drawingml.diagramData+xml"/>
  <Override PartName="/ppt/diagrams/layout157.xml" ContentType="application/vnd.openxmlformats-officedocument.drawingml.diagramLayout+xml"/>
  <Override PartName="/ppt/diagrams/quickStyle157.xml" ContentType="application/vnd.openxmlformats-officedocument.drawingml.diagramStyle+xml"/>
  <Override PartName="/ppt/diagrams/colors157.xml" ContentType="application/vnd.openxmlformats-officedocument.drawingml.diagramColors+xml"/>
  <Override PartName="/ppt/diagrams/drawing157.xml" ContentType="application/vnd.ms-office.drawingml.diagramDrawing+xml"/>
  <Override PartName="/ppt/diagrams/data158.xml" ContentType="application/vnd.openxmlformats-officedocument.drawingml.diagramData+xml"/>
  <Override PartName="/ppt/diagrams/layout158.xml" ContentType="application/vnd.openxmlformats-officedocument.drawingml.diagramLayout+xml"/>
  <Override PartName="/ppt/diagrams/quickStyle158.xml" ContentType="application/vnd.openxmlformats-officedocument.drawingml.diagramStyle+xml"/>
  <Override PartName="/ppt/diagrams/colors158.xml" ContentType="application/vnd.openxmlformats-officedocument.drawingml.diagramColors+xml"/>
  <Override PartName="/ppt/diagrams/drawing158.xml" ContentType="application/vnd.ms-office.drawingml.diagramDrawing+xml"/>
  <Override PartName="/ppt/diagrams/data159.xml" ContentType="application/vnd.openxmlformats-officedocument.drawingml.diagramData+xml"/>
  <Override PartName="/ppt/diagrams/layout159.xml" ContentType="application/vnd.openxmlformats-officedocument.drawingml.diagramLayout+xml"/>
  <Override PartName="/ppt/diagrams/quickStyle159.xml" ContentType="application/vnd.openxmlformats-officedocument.drawingml.diagramStyle+xml"/>
  <Override PartName="/ppt/diagrams/colors159.xml" ContentType="application/vnd.openxmlformats-officedocument.drawingml.diagramColors+xml"/>
  <Override PartName="/ppt/diagrams/drawing159.xml" ContentType="application/vnd.ms-office.drawingml.diagramDrawing+xml"/>
  <Override PartName="/ppt/diagrams/data160.xml" ContentType="application/vnd.openxmlformats-officedocument.drawingml.diagramData+xml"/>
  <Override PartName="/ppt/diagrams/layout160.xml" ContentType="application/vnd.openxmlformats-officedocument.drawingml.diagramLayout+xml"/>
  <Override PartName="/ppt/diagrams/quickStyle160.xml" ContentType="application/vnd.openxmlformats-officedocument.drawingml.diagramStyle+xml"/>
  <Override PartName="/ppt/diagrams/colors160.xml" ContentType="application/vnd.openxmlformats-officedocument.drawingml.diagramColors+xml"/>
  <Override PartName="/ppt/diagrams/drawing160.xml" ContentType="application/vnd.ms-office.drawingml.diagramDrawing+xml"/>
  <Override PartName="/ppt/diagrams/data161.xml" ContentType="application/vnd.openxmlformats-officedocument.drawingml.diagramData+xml"/>
  <Override PartName="/ppt/diagrams/layout161.xml" ContentType="application/vnd.openxmlformats-officedocument.drawingml.diagramLayout+xml"/>
  <Override PartName="/ppt/diagrams/quickStyle161.xml" ContentType="application/vnd.openxmlformats-officedocument.drawingml.diagramStyle+xml"/>
  <Override PartName="/ppt/diagrams/colors161.xml" ContentType="application/vnd.openxmlformats-officedocument.drawingml.diagramColors+xml"/>
  <Override PartName="/ppt/diagrams/drawing161.xml" ContentType="application/vnd.ms-office.drawingml.diagramDrawing+xml"/>
  <Override PartName="/ppt/diagrams/data162.xml" ContentType="application/vnd.openxmlformats-officedocument.drawingml.diagramData+xml"/>
  <Override PartName="/ppt/diagrams/layout162.xml" ContentType="application/vnd.openxmlformats-officedocument.drawingml.diagramLayout+xml"/>
  <Override PartName="/ppt/diagrams/quickStyle162.xml" ContentType="application/vnd.openxmlformats-officedocument.drawingml.diagramStyle+xml"/>
  <Override PartName="/ppt/diagrams/colors162.xml" ContentType="application/vnd.openxmlformats-officedocument.drawingml.diagramColors+xml"/>
  <Override PartName="/ppt/diagrams/drawing162.xml" ContentType="application/vnd.ms-office.drawingml.diagramDrawing+xml"/>
  <Override PartName="/ppt/diagrams/data163.xml" ContentType="application/vnd.openxmlformats-officedocument.drawingml.diagramData+xml"/>
  <Override PartName="/ppt/diagrams/layout163.xml" ContentType="application/vnd.openxmlformats-officedocument.drawingml.diagramLayout+xml"/>
  <Override PartName="/ppt/diagrams/quickStyle163.xml" ContentType="application/vnd.openxmlformats-officedocument.drawingml.diagramStyle+xml"/>
  <Override PartName="/ppt/diagrams/colors163.xml" ContentType="application/vnd.openxmlformats-officedocument.drawingml.diagramColors+xml"/>
  <Override PartName="/ppt/diagrams/drawing163.xml" ContentType="application/vnd.ms-office.drawingml.diagramDrawing+xml"/>
  <Override PartName="/ppt/diagrams/data164.xml" ContentType="application/vnd.openxmlformats-officedocument.drawingml.diagramData+xml"/>
  <Override PartName="/ppt/diagrams/layout164.xml" ContentType="application/vnd.openxmlformats-officedocument.drawingml.diagramLayout+xml"/>
  <Override PartName="/ppt/diagrams/quickStyle164.xml" ContentType="application/vnd.openxmlformats-officedocument.drawingml.diagramStyle+xml"/>
  <Override PartName="/ppt/diagrams/colors164.xml" ContentType="application/vnd.openxmlformats-officedocument.drawingml.diagramColors+xml"/>
  <Override PartName="/ppt/diagrams/drawing164.xml" ContentType="application/vnd.ms-office.drawingml.diagramDrawing+xml"/>
  <Override PartName="/ppt/diagrams/data165.xml" ContentType="application/vnd.openxmlformats-officedocument.drawingml.diagramData+xml"/>
  <Override PartName="/ppt/diagrams/layout165.xml" ContentType="application/vnd.openxmlformats-officedocument.drawingml.diagramLayout+xml"/>
  <Override PartName="/ppt/diagrams/quickStyle165.xml" ContentType="application/vnd.openxmlformats-officedocument.drawingml.diagramStyle+xml"/>
  <Override PartName="/ppt/diagrams/colors165.xml" ContentType="application/vnd.openxmlformats-officedocument.drawingml.diagramColors+xml"/>
  <Override PartName="/ppt/diagrams/drawing165.xml" ContentType="application/vnd.ms-office.drawingml.diagramDrawing+xml"/>
  <Override PartName="/ppt/diagrams/data166.xml" ContentType="application/vnd.openxmlformats-officedocument.drawingml.diagramData+xml"/>
  <Override PartName="/ppt/diagrams/layout166.xml" ContentType="application/vnd.openxmlformats-officedocument.drawingml.diagramLayout+xml"/>
  <Override PartName="/ppt/diagrams/quickStyle166.xml" ContentType="application/vnd.openxmlformats-officedocument.drawingml.diagramStyle+xml"/>
  <Override PartName="/ppt/diagrams/colors166.xml" ContentType="application/vnd.openxmlformats-officedocument.drawingml.diagramColors+xml"/>
  <Override PartName="/ppt/diagrams/drawing166.xml" ContentType="application/vnd.ms-office.drawingml.diagramDrawing+xml"/>
  <Override PartName="/ppt/diagrams/data167.xml" ContentType="application/vnd.openxmlformats-officedocument.drawingml.diagramData+xml"/>
  <Override PartName="/ppt/diagrams/layout167.xml" ContentType="application/vnd.openxmlformats-officedocument.drawingml.diagramLayout+xml"/>
  <Override PartName="/ppt/diagrams/quickStyle167.xml" ContentType="application/vnd.openxmlformats-officedocument.drawingml.diagramStyle+xml"/>
  <Override PartName="/ppt/diagrams/colors167.xml" ContentType="application/vnd.openxmlformats-officedocument.drawingml.diagramColors+xml"/>
  <Override PartName="/ppt/diagrams/drawing167.xml" ContentType="application/vnd.ms-office.drawingml.diagramDrawing+xml"/>
  <Override PartName="/ppt/diagrams/data168.xml" ContentType="application/vnd.openxmlformats-officedocument.drawingml.diagramData+xml"/>
  <Override PartName="/ppt/diagrams/layout168.xml" ContentType="application/vnd.openxmlformats-officedocument.drawingml.diagramLayout+xml"/>
  <Override PartName="/ppt/diagrams/quickStyle168.xml" ContentType="application/vnd.openxmlformats-officedocument.drawingml.diagramStyle+xml"/>
  <Override PartName="/ppt/diagrams/colors168.xml" ContentType="application/vnd.openxmlformats-officedocument.drawingml.diagramColors+xml"/>
  <Override PartName="/ppt/diagrams/drawing168.xml" ContentType="application/vnd.ms-office.drawingml.diagramDrawing+xml"/>
  <Override PartName="/ppt/diagrams/data169.xml" ContentType="application/vnd.openxmlformats-officedocument.drawingml.diagramData+xml"/>
  <Override PartName="/ppt/diagrams/layout169.xml" ContentType="application/vnd.openxmlformats-officedocument.drawingml.diagramLayout+xml"/>
  <Override PartName="/ppt/diagrams/quickStyle169.xml" ContentType="application/vnd.openxmlformats-officedocument.drawingml.diagramStyle+xml"/>
  <Override PartName="/ppt/diagrams/colors169.xml" ContentType="application/vnd.openxmlformats-officedocument.drawingml.diagramColors+xml"/>
  <Override PartName="/ppt/diagrams/drawing169.xml" ContentType="application/vnd.ms-office.drawingml.diagramDrawing+xml"/>
  <Override PartName="/ppt/diagrams/data170.xml" ContentType="application/vnd.openxmlformats-officedocument.drawingml.diagramData+xml"/>
  <Override PartName="/ppt/diagrams/layout170.xml" ContentType="application/vnd.openxmlformats-officedocument.drawingml.diagramLayout+xml"/>
  <Override PartName="/ppt/diagrams/quickStyle170.xml" ContentType="application/vnd.openxmlformats-officedocument.drawingml.diagramStyle+xml"/>
  <Override PartName="/ppt/diagrams/colors170.xml" ContentType="application/vnd.openxmlformats-officedocument.drawingml.diagramColors+xml"/>
  <Override PartName="/ppt/diagrams/drawing170.xml" ContentType="application/vnd.ms-office.drawingml.diagramDrawing+xml"/>
  <Override PartName="/ppt/diagrams/data171.xml" ContentType="application/vnd.openxmlformats-officedocument.drawingml.diagramData+xml"/>
  <Override PartName="/ppt/diagrams/layout171.xml" ContentType="application/vnd.openxmlformats-officedocument.drawingml.diagramLayout+xml"/>
  <Override PartName="/ppt/diagrams/quickStyle171.xml" ContentType="application/vnd.openxmlformats-officedocument.drawingml.diagramStyle+xml"/>
  <Override PartName="/ppt/diagrams/colors171.xml" ContentType="application/vnd.openxmlformats-officedocument.drawingml.diagramColors+xml"/>
  <Override PartName="/ppt/diagrams/drawing17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8" r:id="rId2"/>
    <p:sldId id="259" r:id="rId3"/>
    <p:sldId id="256" r:id="rId4"/>
    <p:sldId id="357" r:id="rId5"/>
    <p:sldId id="261" r:id="rId6"/>
    <p:sldId id="358" r:id="rId7"/>
    <p:sldId id="260"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359" r:id="rId22"/>
    <p:sldId id="275" r:id="rId23"/>
    <p:sldId id="276" r:id="rId24"/>
    <p:sldId id="277" r:id="rId25"/>
    <p:sldId id="278" r:id="rId26"/>
    <p:sldId id="279" r:id="rId27"/>
    <p:sldId id="280" r:id="rId28"/>
    <p:sldId id="281" r:id="rId29"/>
    <p:sldId id="282" r:id="rId30"/>
    <p:sldId id="285" r:id="rId31"/>
    <p:sldId id="286" r:id="rId32"/>
    <p:sldId id="287" r:id="rId33"/>
    <p:sldId id="288" r:id="rId34"/>
    <p:sldId id="283" r:id="rId35"/>
    <p:sldId id="290" r:id="rId36"/>
    <p:sldId id="289" r:id="rId37"/>
    <p:sldId id="613" r:id="rId38"/>
    <p:sldId id="284" r:id="rId39"/>
    <p:sldId id="291" r:id="rId40"/>
    <p:sldId id="292" r:id="rId41"/>
    <p:sldId id="633" r:id="rId42"/>
    <p:sldId id="293" r:id="rId43"/>
    <p:sldId id="294" r:id="rId44"/>
    <p:sldId id="295" r:id="rId45"/>
    <p:sldId id="296" r:id="rId46"/>
    <p:sldId id="297" r:id="rId47"/>
    <p:sldId id="298" r:id="rId48"/>
    <p:sldId id="632"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6" r:id="rId73"/>
    <p:sldId id="360" r:id="rId74"/>
    <p:sldId id="322" r:id="rId75"/>
    <p:sldId id="323" r:id="rId76"/>
    <p:sldId id="324" r:id="rId77"/>
    <p:sldId id="325" r:id="rId78"/>
    <p:sldId id="361" r:id="rId79"/>
    <p:sldId id="327" r:id="rId80"/>
    <p:sldId id="328" r:id="rId81"/>
    <p:sldId id="329" r:id="rId82"/>
    <p:sldId id="363" r:id="rId83"/>
    <p:sldId id="362" r:id="rId84"/>
    <p:sldId id="330" r:id="rId85"/>
    <p:sldId id="331" r:id="rId86"/>
    <p:sldId id="332" r:id="rId87"/>
    <p:sldId id="364" r:id="rId88"/>
    <p:sldId id="333" r:id="rId89"/>
    <p:sldId id="335" r:id="rId90"/>
    <p:sldId id="336" r:id="rId91"/>
    <p:sldId id="337" r:id="rId92"/>
    <p:sldId id="334" r:id="rId93"/>
    <p:sldId id="365" r:id="rId94"/>
    <p:sldId id="339" r:id="rId95"/>
    <p:sldId id="340" r:id="rId96"/>
    <p:sldId id="338" r:id="rId97"/>
    <p:sldId id="344" r:id="rId98"/>
    <p:sldId id="366" r:id="rId99"/>
    <p:sldId id="341" r:id="rId100"/>
    <p:sldId id="342" r:id="rId101"/>
    <p:sldId id="343" r:id="rId102"/>
    <p:sldId id="367" r:id="rId103"/>
    <p:sldId id="368" r:id="rId104"/>
    <p:sldId id="345" r:id="rId105"/>
    <p:sldId id="346" r:id="rId106"/>
    <p:sldId id="348" r:id="rId107"/>
    <p:sldId id="621" r:id="rId108"/>
    <p:sldId id="347" r:id="rId109"/>
    <p:sldId id="351" r:id="rId110"/>
    <p:sldId id="352" r:id="rId111"/>
    <p:sldId id="349" r:id="rId112"/>
    <p:sldId id="353" r:id="rId113"/>
    <p:sldId id="354" r:id="rId114"/>
    <p:sldId id="355" r:id="rId115"/>
    <p:sldId id="356" r:id="rId116"/>
    <p:sldId id="373" r:id="rId117"/>
    <p:sldId id="370" r:id="rId118"/>
    <p:sldId id="371" r:id="rId119"/>
    <p:sldId id="372" r:id="rId120"/>
    <p:sldId id="350" r:id="rId121"/>
    <p:sldId id="374" r:id="rId122"/>
    <p:sldId id="377" r:id="rId123"/>
    <p:sldId id="378" r:id="rId124"/>
    <p:sldId id="375" r:id="rId125"/>
    <p:sldId id="376" r:id="rId126"/>
    <p:sldId id="379" r:id="rId127"/>
    <p:sldId id="380" r:id="rId128"/>
    <p:sldId id="381" r:id="rId129"/>
    <p:sldId id="382" r:id="rId130"/>
    <p:sldId id="401" r:id="rId131"/>
    <p:sldId id="383" r:id="rId132"/>
    <p:sldId id="384" r:id="rId133"/>
    <p:sldId id="385" r:id="rId134"/>
    <p:sldId id="369" r:id="rId135"/>
    <p:sldId id="386" r:id="rId136"/>
    <p:sldId id="387" r:id="rId137"/>
    <p:sldId id="388" r:id="rId138"/>
    <p:sldId id="389" r:id="rId139"/>
    <p:sldId id="390" r:id="rId140"/>
    <p:sldId id="391" r:id="rId141"/>
    <p:sldId id="392" r:id="rId142"/>
    <p:sldId id="393" r:id="rId143"/>
    <p:sldId id="394" r:id="rId144"/>
    <p:sldId id="395" r:id="rId145"/>
    <p:sldId id="396" r:id="rId146"/>
    <p:sldId id="397" r:id="rId147"/>
    <p:sldId id="398" r:id="rId148"/>
    <p:sldId id="399" r:id="rId149"/>
    <p:sldId id="400" r:id="rId150"/>
    <p:sldId id="402" r:id="rId151"/>
    <p:sldId id="403" r:id="rId152"/>
    <p:sldId id="404" r:id="rId153"/>
    <p:sldId id="409" r:id="rId154"/>
    <p:sldId id="412" r:id="rId155"/>
    <p:sldId id="405" r:id="rId156"/>
    <p:sldId id="413" r:id="rId157"/>
    <p:sldId id="406" r:id="rId158"/>
    <p:sldId id="407" r:id="rId159"/>
    <p:sldId id="414" r:id="rId160"/>
    <p:sldId id="417" r:id="rId161"/>
    <p:sldId id="619" r:id="rId162"/>
    <p:sldId id="620" r:id="rId163"/>
    <p:sldId id="418" r:id="rId164"/>
    <p:sldId id="419" r:id="rId165"/>
    <p:sldId id="420" r:id="rId166"/>
    <p:sldId id="421" r:id="rId167"/>
    <p:sldId id="422" r:id="rId168"/>
    <p:sldId id="410" r:id="rId169"/>
    <p:sldId id="411" r:id="rId170"/>
    <p:sldId id="415" r:id="rId171"/>
    <p:sldId id="408" r:id="rId172"/>
    <p:sldId id="416" r:id="rId173"/>
    <p:sldId id="423" r:id="rId174"/>
    <p:sldId id="424" r:id="rId175"/>
    <p:sldId id="425" r:id="rId176"/>
    <p:sldId id="426" r:id="rId177"/>
    <p:sldId id="427" r:id="rId178"/>
    <p:sldId id="428" r:id="rId179"/>
    <p:sldId id="430" r:id="rId180"/>
    <p:sldId id="431" r:id="rId181"/>
    <p:sldId id="429" r:id="rId182"/>
    <p:sldId id="443" r:id="rId183"/>
    <p:sldId id="432" r:id="rId184"/>
    <p:sldId id="433" r:id="rId185"/>
    <p:sldId id="434" r:id="rId186"/>
    <p:sldId id="435" r:id="rId187"/>
    <p:sldId id="436" r:id="rId188"/>
    <p:sldId id="438" r:id="rId189"/>
    <p:sldId id="439" r:id="rId190"/>
    <p:sldId id="618" r:id="rId191"/>
    <p:sldId id="437" r:id="rId192"/>
    <p:sldId id="440" r:id="rId193"/>
    <p:sldId id="441" r:id="rId194"/>
    <p:sldId id="442" r:id="rId195"/>
    <p:sldId id="507" r:id="rId196"/>
    <p:sldId id="559" r:id="rId197"/>
    <p:sldId id="527" r:id="rId198"/>
    <p:sldId id="525" r:id="rId199"/>
    <p:sldId id="508" r:id="rId200"/>
    <p:sldId id="477" r:id="rId201"/>
    <p:sldId id="511" r:id="rId202"/>
    <p:sldId id="509" r:id="rId203"/>
    <p:sldId id="512" r:id="rId204"/>
    <p:sldId id="524" r:id="rId205"/>
    <p:sldId id="526" r:id="rId206"/>
    <p:sldId id="534" r:id="rId207"/>
    <p:sldId id="528" r:id="rId208"/>
    <p:sldId id="529" r:id="rId209"/>
    <p:sldId id="530" r:id="rId210"/>
    <p:sldId id="531" r:id="rId211"/>
    <p:sldId id="568" r:id="rId212"/>
    <p:sldId id="532" r:id="rId213"/>
    <p:sldId id="533" r:id="rId214"/>
    <p:sldId id="536" r:id="rId215"/>
    <p:sldId id="537" r:id="rId216"/>
    <p:sldId id="535" r:id="rId217"/>
    <p:sldId id="622" r:id="rId218"/>
    <p:sldId id="538" r:id="rId219"/>
    <p:sldId id="539" r:id="rId220"/>
    <p:sldId id="540" r:id="rId221"/>
    <p:sldId id="541" r:id="rId222"/>
    <p:sldId id="542" r:id="rId223"/>
    <p:sldId id="543" r:id="rId224"/>
    <p:sldId id="544" r:id="rId225"/>
    <p:sldId id="545" r:id="rId226"/>
    <p:sldId id="546" r:id="rId227"/>
    <p:sldId id="547" r:id="rId228"/>
    <p:sldId id="548" r:id="rId229"/>
    <p:sldId id="549" r:id="rId230"/>
    <p:sldId id="550" r:id="rId231"/>
    <p:sldId id="551" r:id="rId232"/>
    <p:sldId id="552" r:id="rId233"/>
    <p:sldId id="553" r:id="rId234"/>
    <p:sldId id="623" r:id="rId235"/>
    <p:sldId id="444" r:id="rId236"/>
    <p:sldId id="445" r:id="rId237"/>
    <p:sldId id="446" r:id="rId238"/>
    <p:sldId id="447" r:id="rId239"/>
    <p:sldId id="448" r:id="rId240"/>
    <p:sldId id="627" r:id="rId241"/>
    <p:sldId id="449" r:id="rId242"/>
    <p:sldId id="450" r:id="rId243"/>
    <p:sldId id="451" r:id="rId244"/>
    <p:sldId id="454" r:id="rId245"/>
    <p:sldId id="457" r:id="rId246"/>
    <p:sldId id="459" r:id="rId247"/>
    <p:sldId id="458" r:id="rId248"/>
    <p:sldId id="460" r:id="rId249"/>
    <p:sldId id="624" r:id="rId250"/>
    <p:sldId id="462" r:id="rId251"/>
    <p:sldId id="625" r:id="rId252"/>
    <p:sldId id="463" r:id="rId253"/>
    <p:sldId id="626" r:id="rId254"/>
    <p:sldId id="464" r:id="rId255"/>
    <p:sldId id="465" r:id="rId256"/>
    <p:sldId id="461" r:id="rId257"/>
    <p:sldId id="453" r:id="rId258"/>
    <p:sldId id="466" r:id="rId259"/>
    <p:sldId id="479" r:id="rId260"/>
    <p:sldId id="452" r:id="rId261"/>
    <p:sldId id="467" r:id="rId262"/>
    <p:sldId id="468" r:id="rId263"/>
    <p:sldId id="469" r:id="rId264"/>
    <p:sldId id="470" r:id="rId265"/>
    <p:sldId id="476" r:id="rId266"/>
    <p:sldId id="478" r:id="rId267"/>
    <p:sldId id="471" r:id="rId268"/>
    <p:sldId id="472" r:id="rId269"/>
    <p:sldId id="473" r:id="rId270"/>
    <p:sldId id="474" r:id="rId271"/>
    <p:sldId id="475" r:id="rId272"/>
    <p:sldId id="480" r:id="rId273"/>
    <p:sldId id="481" r:id="rId274"/>
    <p:sldId id="482" r:id="rId275"/>
    <p:sldId id="483" r:id="rId276"/>
    <p:sldId id="484" r:id="rId277"/>
    <p:sldId id="485" r:id="rId278"/>
    <p:sldId id="486" r:id="rId279"/>
    <p:sldId id="487" r:id="rId280"/>
    <p:sldId id="488" r:id="rId281"/>
    <p:sldId id="501" r:id="rId282"/>
    <p:sldId id="522" r:id="rId283"/>
    <p:sldId id="523" r:id="rId284"/>
    <p:sldId id="628" r:id="rId285"/>
    <p:sldId id="502" r:id="rId286"/>
    <p:sldId id="489" r:id="rId287"/>
    <p:sldId id="503" r:id="rId288"/>
    <p:sldId id="490" r:id="rId289"/>
    <p:sldId id="491" r:id="rId290"/>
    <p:sldId id="494" r:id="rId291"/>
    <p:sldId id="492" r:id="rId292"/>
    <p:sldId id="493" r:id="rId293"/>
    <p:sldId id="495" r:id="rId294"/>
    <p:sldId id="496" r:id="rId295"/>
    <p:sldId id="497" r:id="rId296"/>
    <p:sldId id="498" r:id="rId297"/>
    <p:sldId id="500" r:id="rId298"/>
    <p:sldId id="504" r:id="rId299"/>
    <p:sldId id="499" r:id="rId300"/>
    <p:sldId id="505" r:id="rId301"/>
    <p:sldId id="506" r:id="rId302"/>
    <p:sldId id="554" r:id="rId303"/>
    <p:sldId id="555" r:id="rId304"/>
    <p:sldId id="556" r:id="rId305"/>
    <p:sldId id="557" r:id="rId306"/>
    <p:sldId id="558" r:id="rId307"/>
    <p:sldId id="513" r:id="rId308"/>
    <p:sldId id="514" r:id="rId309"/>
    <p:sldId id="515" r:id="rId310"/>
    <p:sldId id="516" r:id="rId311"/>
    <p:sldId id="517" r:id="rId312"/>
    <p:sldId id="518" r:id="rId313"/>
    <p:sldId id="519" r:id="rId314"/>
    <p:sldId id="520" r:id="rId315"/>
    <p:sldId id="521" r:id="rId316"/>
    <p:sldId id="560" r:id="rId317"/>
    <p:sldId id="561" r:id="rId318"/>
    <p:sldId id="562" r:id="rId319"/>
    <p:sldId id="563" r:id="rId320"/>
    <p:sldId id="564" r:id="rId321"/>
    <p:sldId id="565" r:id="rId322"/>
    <p:sldId id="566" r:id="rId323"/>
    <p:sldId id="567" r:id="rId324"/>
    <p:sldId id="569" r:id="rId325"/>
    <p:sldId id="570" r:id="rId326"/>
    <p:sldId id="629" r:id="rId327"/>
    <p:sldId id="571" r:id="rId328"/>
    <p:sldId id="572" r:id="rId329"/>
    <p:sldId id="573" r:id="rId330"/>
    <p:sldId id="614" r:id="rId331"/>
    <p:sldId id="615" r:id="rId332"/>
    <p:sldId id="616" r:id="rId333"/>
    <p:sldId id="617" r:id="rId334"/>
    <p:sldId id="574" r:id="rId335"/>
    <p:sldId id="575" r:id="rId336"/>
    <p:sldId id="576" r:id="rId337"/>
    <p:sldId id="577" r:id="rId338"/>
    <p:sldId id="630" r:id="rId339"/>
    <p:sldId id="578" r:id="rId340"/>
    <p:sldId id="579" r:id="rId341"/>
    <p:sldId id="580" r:id="rId342"/>
    <p:sldId id="584" r:id="rId343"/>
    <p:sldId id="581" r:id="rId344"/>
    <p:sldId id="582" r:id="rId345"/>
    <p:sldId id="583" r:id="rId346"/>
    <p:sldId id="585" r:id="rId347"/>
    <p:sldId id="586" r:id="rId348"/>
    <p:sldId id="590" r:id="rId349"/>
    <p:sldId id="591" r:id="rId350"/>
    <p:sldId id="587" r:id="rId351"/>
    <p:sldId id="588" r:id="rId352"/>
    <p:sldId id="589" r:id="rId353"/>
    <p:sldId id="592" r:id="rId354"/>
    <p:sldId id="631" r:id="rId355"/>
    <p:sldId id="593" r:id="rId356"/>
    <p:sldId id="594" r:id="rId357"/>
    <p:sldId id="595" r:id="rId358"/>
    <p:sldId id="596" r:id="rId359"/>
    <p:sldId id="597" r:id="rId360"/>
    <p:sldId id="598" r:id="rId361"/>
    <p:sldId id="599" r:id="rId362"/>
    <p:sldId id="600" r:id="rId363"/>
    <p:sldId id="601" r:id="rId3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39" autoAdjust="0"/>
    <p:restoredTop sz="94660"/>
  </p:normalViewPr>
  <p:slideViewPr>
    <p:cSldViewPr snapToGrid="0">
      <p:cViewPr varScale="1">
        <p:scale>
          <a:sx n="67" d="100"/>
          <a:sy n="67" d="100"/>
        </p:scale>
        <p:origin x="60" y="21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viewProps" Target="viewProps.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tableStyles" Target="tableStyles.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318" Type="http://schemas.openxmlformats.org/officeDocument/2006/relationships/slide" Target="slides/slide317.xml"/><Relationship Id="rId339" Type="http://schemas.openxmlformats.org/officeDocument/2006/relationships/slide" Target="slides/slide338.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350" Type="http://schemas.openxmlformats.org/officeDocument/2006/relationships/slide" Target="slides/slide349.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329" Type="http://schemas.openxmlformats.org/officeDocument/2006/relationships/slide" Target="slides/slide328.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340" Type="http://schemas.openxmlformats.org/officeDocument/2006/relationships/slide" Target="slides/slide339.xml"/><Relationship Id="rId361" Type="http://schemas.openxmlformats.org/officeDocument/2006/relationships/slide" Target="slides/slide360.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openxmlformats.org/officeDocument/2006/relationships/slide" Target="slides/slide329.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351" Type="http://schemas.openxmlformats.org/officeDocument/2006/relationships/slide" Target="slides/slide350.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362" Type="http://schemas.openxmlformats.org/officeDocument/2006/relationships/slide" Target="slides/slide361.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presProps" Target="presProps.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theme" Target="theme/theme1.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173" Type="http://schemas.openxmlformats.org/officeDocument/2006/relationships/slide" Target="slides/slide172.xml"/><Relationship Id="rId229" Type="http://schemas.openxmlformats.org/officeDocument/2006/relationships/slide" Target="slides/slide228.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s>
</file>

<file path=ppt/charts/_rels/chart1.xml.rels><?xml version="1.0" encoding="UTF-8" standalone="yes"?>
<Relationships xmlns="http://schemas.openxmlformats.org/package/2006/relationships"><Relationship Id="rId3" Type="http://schemas.openxmlformats.org/officeDocument/2006/relationships/oleObject" Target="file:///\\pfishman.homes.deakin.edu.au\my-home\UserData\Desktop\Teaching\MLL318%20Corp%20Insolv%20Law\Graphs%20for%20corp%20insolv%20law.xlsx" TargetMode="Externa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3" Type="http://schemas.openxmlformats.org/officeDocument/2006/relationships/oleObject" Target="file:///\\pfishman.homes.deakin.edu.au\my-home\UserData\Desktop\Teaching\MLL318%20Corp%20Insolv%20Law\Graphs%20for%20corp%20insolv%20law.xlsx" TargetMode="External"/><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oleObject" Target="file:///\\pfishman.homes.deakin.edu.au\my-home\UserData\Desktop\Teaching\MLL318%20Corp%20Insolv%20Law\Graphs%20for%20corp%20insolv%20law.xlsx" TargetMode="External"/><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17.xml"/><Relationship Id="rId1" Type="http://schemas.microsoft.com/office/2011/relationships/chartStyle" Target="style17.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pfishman.homes.deakin.edu.au\my-home\UserData\Desktop\Teaching\MLL318%20Corp%20Insolv%20Law\Graphs%20for%20corp%20insolv%20law.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pfishman.homes.deakin.edu.au\my-home\UserData\Desktop\Teaching\MLL318%20Corp%20Insolv%20Law\Graphs%20for%20corp%20insolv%20law.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pfishman.homes.deakin.edu.au\my-home\UserData\Desktop\Teaching\MLL318%20Corp%20Insolv%20Law\Graphs%20for%20corp%20insolv%20law.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file:///\\pfishman.homes.deakin.edu.au\my-home\UserData\Desktop\Teaching\MLL318%20Corp%20Insolv%20Law\Graphs%20for%20corp%20insolv%20law.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file:///\\pfishman.homes.deakin.edu.au\my-home\UserData\Desktop\Teaching\MLL318%20Corp%20Insolv%20Law\Graphs%20for%20corp%20insolv%20law.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file:///\\pfishman.homes.deakin.edu.au\my-home\UserData\Desktop\Teaching\MLL318%20Corp%20Insolv%20Law\Graphs%20for%20corp%20insolv%20law.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pfishman.homes.deakin.edu.au\my-home\UserData\Desktop\Teaching\MLL318%20Corp%20Insolv%20Law\Graphs%20for%20corp%20insolv%20law.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Number of companies affected by an appointment made (Series 1) each financial year</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1999-2000</c:v>
                </c:pt>
                <c:pt idx="1">
                  <c:v>2000-2001</c:v>
                </c:pt>
                <c:pt idx="2">
                  <c:v>2001-2002</c:v>
                </c:pt>
                <c:pt idx="3">
                  <c:v>2002-2003</c:v>
                </c:pt>
                <c:pt idx="4">
                  <c:v>2003-2004</c:v>
                </c:pt>
                <c:pt idx="5">
                  <c:v>2004-2005</c:v>
                </c:pt>
                <c:pt idx="6">
                  <c:v>2005-2006</c:v>
                </c:pt>
                <c:pt idx="7">
                  <c:v>2006-2007</c:v>
                </c:pt>
                <c:pt idx="8">
                  <c:v>2007-2008</c:v>
                </c:pt>
                <c:pt idx="9">
                  <c:v>2008-2009</c:v>
                </c:pt>
                <c:pt idx="10">
                  <c:v>2009-2010</c:v>
                </c:pt>
                <c:pt idx="11">
                  <c:v>2010-2011</c:v>
                </c:pt>
                <c:pt idx="12">
                  <c:v>2011-2012</c:v>
                </c:pt>
                <c:pt idx="13">
                  <c:v>2012-2013</c:v>
                </c:pt>
                <c:pt idx="14">
                  <c:v>2013-2014</c:v>
                </c:pt>
                <c:pt idx="15">
                  <c:v>2014-2015</c:v>
                </c:pt>
                <c:pt idx="16">
                  <c:v>2015-2016</c:v>
                </c:pt>
                <c:pt idx="17">
                  <c:v>2016-2017</c:v>
                </c:pt>
                <c:pt idx="18">
                  <c:v>2017-2018</c:v>
                </c:pt>
                <c:pt idx="19">
                  <c:v>2018-2019</c:v>
                </c:pt>
                <c:pt idx="20">
                  <c:v>2019-2020</c:v>
                </c:pt>
                <c:pt idx="21">
                  <c:v>2020-2021</c:v>
                </c:pt>
                <c:pt idx="22">
                  <c:v>2021-2022</c:v>
                </c:pt>
                <c:pt idx="23">
                  <c:v>2022-2023</c:v>
                </c:pt>
              </c:strCache>
            </c:strRef>
          </c:cat>
          <c:val>
            <c:numRef>
              <c:f>Sheet1!$B$2:$B$25</c:f>
              <c:numCache>
                <c:formatCode>General</c:formatCode>
                <c:ptCount val="24"/>
                <c:pt idx="0">
                  <c:v>4205</c:v>
                </c:pt>
                <c:pt idx="1">
                  <c:v>5967</c:v>
                </c:pt>
                <c:pt idx="2">
                  <c:v>6411</c:v>
                </c:pt>
                <c:pt idx="3">
                  <c:v>6591</c:v>
                </c:pt>
                <c:pt idx="4">
                  <c:v>6549</c:v>
                </c:pt>
                <c:pt idx="5">
                  <c:v>6624</c:v>
                </c:pt>
                <c:pt idx="6">
                  <c:v>7818</c:v>
                </c:pt>
                <c:pt idx="7">
                  <c:v>7487</c:v>
                </c:pt>
                <c:pt idx="8">
                  <c:v>7907</c:v>
                </c:pt>
                <c:pt idx="9">
                  <c:v>10005</c:v>
                </c:pt>
                <c:pt idx="10">
                  <c:v>9281</c:v>
                </c:pt>
                <c:pt idx="11">
                  <c:v>9829</c:v>
                </c:pt>
                <c:pt idx="12">
                  <c:v>10757</c:v>
                </c:pt>
                <c:pt idx="13">
                  <c:v>10746</c:v>
                </c:pt>
                <c:pt idx="14">
                  <c:v>9822</c:v>
                </c:pt>
                <c:pt idx="15">
                  <c:v>9177</c:v>
                </c:pt>
                <c:pt idx="16">
                  <c:v>9848</c:v>
                </c:pt>
                <c:pt idx="17">
                  <c:v>8031</c:v>
                </c:pt>
                <c:pt idx="18">
                  <c:v>7747</c:v>
                </c:pt>
                <c:pt idx="19">
                  <c:v>8105</c:v>
                </c:pt>
                <c:pt idx="20">
                  <c:v>7362</c:v>
                </c:pt>
                <c:pt idx="21">
                  <c:v>4235</c:v>
                </c:pt>
                <c:pt idx="22">
                  <c:v>4912</c:v>
                </c:pt>
                <c:pt idx="23">
                  <c:v>7942</c:v>
                </c:pt>
              </c:numCache>
            </c:numRef>
          </c:val>
          <c:extLst>
            <c:ext xmlns:c16="http://schemas.microsoft.com/office/drawing/2014/chart" uri="{C3380CC4-5D6E-409C-BE32-E72D297353CC}">
              <c16:uniqueId val="{00000000-9CCF-4959-8E25-692804CA9ED1}"/>
            </c:ext>
          </c:extLst>
        </c:ser>
        <c:dLbls>
          <c:showLegendKey val="0"/>
          <c:showVal val="0"/>
          <c:showCatName val="0"/>
          <c:showSerName val="0"/>
          <c:showPercent val="0"/>
          <c:showBubbleSize val="0"/>
        </c:dLbls>
        <c:gapWidth val="30"/>
        <c:overlap val="-27"/>
        <c:axId val="226498735"/>
        <c:axId val="155500623"/>
      </c:barChart>
      <c:lineChart>
        <c:grouping val="standard"/>
        <c:varyColors val="0"/>
        <c:ser>
          <c:idx val="1"/>
          <c:order val="1"/>
          <c:tx>
            <c:strRef>
              <c:f>Sheet1!$C$1</c:f>
              <c:strCache>
                <c:ptCount val="1"/>
                <c:pt idx="0">
                  <c:v>Number of companies registered in Australia at end of each financial year</c:v>
                </c:pt>
              </c:strCache>
            </c:strRef>
          </c:tx>
          <c:spPr>
            <a:ln w="28575" cap="rnd">
              <a:solidFill>
                <a:srgbClr val="FFC000"/>
              </a:solidFill>
              <a:round/>
            </a:ln>
            <a:effectLst/>
          </c:spPr>
          <c:marker>
            <c:symbol val="none"/>
          </c:marker>
          <c:dLbls>
            <c:dLbl>
              <c:idx val="0"/>
              <c:layout>
                <c:manualLayout>
                  <c:x val="-3.2978186956757534E-2"/>
                  <c:y val="-1.608231307730122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CCF-4959-8E25-692804CA9ED1}"/>
                </c:ext>
              </c:extLst>
            </c:dLbl>
            <c:dLbl>
              <c:idx val="1"/>
              <c:delete val="1"/>
              <c:extLst>
                <c:ext xmlns:c15="http://schemas.microsoft.com/office/drawing/2012/chart" uri="{CE6537A1-D6FC-4f65-9D91-7224C49458BB}"/>
                <c:ext xmlns:c16="http://schemas.microsoft.com/office/drawing/2014/chart" uri="{C3380CC4-5D6E-409C-BE32-E72D297353CC}">
                  <c16:uniqueId val="{00000002-9CCF-4959-8E25-692804CA9ED1}"/>
                </c:ext>
              </c:extLst>
            </c:dLbl>
            <c:dLbl>
              <c:idx val="2"/>
              <c:delete val="1"/>
              <c:extLst>
                <c:ext xmlns:c15="http://schemas.microsoft.com/office/drawing/2012/chart" uri="{CE6537A1-D6FC-4f65-9D91-7224C49458BB}"/>
                <c:ext xmlns:c16="http://schemas.microsoft.com/office/drawing/2014/chart" uri="{C3380CC4-5D6E-409C-BE32-E72D297353CC}">
                  <c16:uniqueId val="{00000003-9CCF-4959-8E25-692804CA9ED1}"/>
                </c:ext>
              </c:extLst>
            </c:dLbl>
            <c:dLbl>
              <c:idx val="3"/>
              <c:delete val="1"/>
              <c:extLst>
                <c:ext xmlns:c15="http://schemas.microsoft.com/office/drawing/2012/chart" uri="{CE6537A1-D6FC-4f65-9D91-7224C49458BB}"/>
                <c:ext xmlns:c16="http://schemas.microsoft.com/office/drawing/2014/chart" uri="{C3380CC4-5D6E-409C-BE32-E72D297353CC}">
                  <c16:uniqueId val="{00000004-9CCF-4959-8E25-692804CA9ED1}"/>
                </c:ext>
              </c:extLst>
            </c:dLbl>
            <c:dLbl>
              <c:idx val="4"/>
              <c:delete val="1"/>
              <c:extLst>
                <c:ext xmlns:c15="http://schemas.microsoft.com/office/drawing/2012/chart" uri="{CE6537A1-D6FC-4f65-9D91-7224C49458BB}"/>
                <c:ext xmlns:c16="http://schemas.microsoft.com/office/drawing/2014/chart" uri="{C3380CC4-5D6E-409C-BE32-E72D297353CC}">
                  <c16:uniqueId val="{00000005-9CCF-4959-8E25-692804CA9ED1}"/>
                </c:ext>
              </c:extLst>
            </c:dLbl>
            <c:dLbl>
              <c:idx val="5"/>
              <c:delete val="1"/>
              <c:extLst>
                <c:ext xmlns:c15="http://schemas.microsoft.com/office/drawing/2012/chart" uri="{CE6537A1-D6FC-4f65-9D91-7224C49458BB}"/>
                <c:ext xmlns:c16="http://schemas.microsoft.com/office/drawing/2014/chart" uri="{C3380CC4-5D6E-409C-BE32-E72D297353CC}">
                  <c16:uniqueId val="{00000006-9CCF-4959-8E25-692804CA9ED1}"/>
                </c:ext>
              </c:extLst>
            </c:dLbl>
            <c:dLbl>
              <c:idx val="6"/>
              <c:delete val="1"/>
              <c:extLst>
                <c:ext xmlns:c15="http://schemas.microsoft.com/office/drawing/2012/chart" uri="{CE6537A1-D6FC-4f65-9D91-7224C49458BB}"/>
                <c:ext xmlns:c16="http://schemas.microsoft.com/office/drawing/2014/chart" uri="{C3380CC4-5D6E-409C-BE32-E72D297353CC}">
                  <c16:uniqueId val="{00000007-9CCF-4959-8E25-692804CA9ED1}"/>
                </c:ext>
              </c:extLst>
            </c:dLbl>
            <c:dLbl>
              <c:idx val="7"/>
              <c:delete val="1"/>
              <c:extLst>
                <c:ext xmlns:c15="http://schemas.microsoft.com/office/drawing/2012/chart" uri="{CE6537A1-D6FC-4f65-9D91-7224C49458BB}"/>
                <c:ext xmlns:c16="http://schemas.microsoft.com/office/drawing/2014/chart" uri="{C3380CC4-5D6E-409C-BE32-E72D297353CC}">
                  <c16:uniqueId val="{00000008-9CCF-4959-8E25-692804CA9ED1}"/>
                </c:ext>
              </c:extLst>
            </c:dLbl>
            <c:dLbl>
              <c:idx val="8"/>
              <c:delete val="1"/>
              <c:extLst>
                <c:ext xmlns:c15="http://schemas.microsoft.com/office/drawing/2012/chart" uri="{CE6537A1-D6FC-4f65-9D91-7224C49458BB}"/>
                <c:ext xmlns:c16="http://schemas.microsoft.com/office/drawing/2014/chart" uri="{C3380CC4-5D6E-409C-BE32-E72D297353CC}">
                  <c16:uniqueId val="{00000009-9CCF-4959-8E25-692804CA9ED1}"/>
                </c:ext>
              </c:extLst>
            </c:dLbl>
            <c:dLbl>
              <c:idx val="9"/>
              <c:delete val="1"/>
              <c:extLst>
                <c:ext xmlns:c15="http://schemas.microsoft.com/office/drawing/2012/chart" uri="{CE6537A1-D6FC-4f65-9D91-7224C49458BB}"/>
                <c:ext xmlns:c16="http://schemas.microsoft.com/office/drawing/2014/chart" uri="{C3380CC4-5D6E-409C-BE32-E72D297353CC}">
                  <c16:uniqueId val="{0000000A-9CCF-4959-8E25-692804CA9ED1}"/>
                </c:ext>
              </c:extLst>
            </c:dLbl>
            <c:dLbl>
              <c:idx val="10"/>
              <c:delete val="1"/>
              <c:extLst>
                <c:ext xmlns:c15="http://schemas.microsoft.com/office/drawing/2012/chart" uri="{CE6537A1-D6FC-4f65-9D91-7224C49458BB}"/>
                <c:ext xmlns:c16="http://schemas.microsoft.com/office/drawing/2014/chart" uri="{C3380CC4-5D6E-409C-BE32-E72D297353CC}">
                  <c16:uniqueId val="{0000000B-9CCF-4959-8E25-692804CA9ED1}"/>
                </c:ext>
              </c:extLst>
            </c:dLbl>
            <c:dLbl>
              <c:idx val="11"/>
              <c:delete val="1"/>
              <c:extLst>
                <c:ext xmlns:c15="http://schemas.microsoft.com/office/drawing/2012/chart" uri="{CE6537A1-D6FC-4f65-9D91-7224C49458BB}"/>
                <c:ext xmlns:c16="http://schemas.microsoft.com/office/drawing/2014/chart" uri="{C3380CC4-5D6E-409C-BE32-E72D297353CC}">
                  <c16:uniqueId val="{0000000C-9CCF-4959-8E25-692804CA9ED1}"/>
                </c:ext>
              </c:extLst>
            </c:dLbl>
            <c:dLbl>
              <c:idx val="12"/>
              <c:delete val="1"/>
              <c:extLst>
                <c:ext xmlns:c15="http://schemas.microsoft.com/office/drawing/2012/chart" uri="{CE6537A1-D6FC-4f65-9D91-7224C49458BB}"/>
                <c:ext xmlns:c16="http://schemas.microsoft.com/office/drawing/2014/chart" uri="{C3380CC4-5D6E-409C-BE32-E72D297353CC}">
                  <c16:uniqueId val="{0000000D-9CCF-4959-8E25-692804CA9ED1}"/>
                </c:ext>
              </c:extLst>
            </c:dLbl>
            <c:dLbl>
              <c:idx val="13"/>
              <c:layout>
                <c:manualLayout>
                  <c:x val="-3.4246578762786757E-2"/>
                  <c:y val="-6.432925230920547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9CCF-4959-8E25-692804CA9ED1}"/>
                </c:ext>
              </c:extLst>
            </c:dLbl>
            <c:dLbl>
              <c:idx val="14"/>
              <c:delete val="1"/>
              <c:extLst>
                <c:ext xmlns:c15="http://schemas.microsoft.com/office/drawing/2012/chart" uri="{CE6537A1-D6FC-4f65-9D91-7224C49458BB}"/>
                <c:ext xmlns:c16="http://schemas.microsoft.com/office/drawing/2014/chart" uri="{C3380CC4-5D6E-409C-BE32-E72D297353CC}">
                  <c16:uniqueId val="{0000000F-9CCF-4959-8E25-692804CA9ED1}"/>
                </c:ext>
              </c:extLst>
            </c:dLbl>
            <c:dLbl>
              <c:idx val="15"/>
              <c:delete val="1"/>
              <c:extLst>
                <c:ext xmlns:c15="http://schemas.microsoft.com/office/drawing/2012/chart" uri="{CE6537A1-D6FC-4f65-9D91-7224C49458BB}"/>
                <c:ext xmlns:c16="http://schemas.microsoft.com/office/drawing/2014/chart" uri="{C3380CC4-5D6E-409C-BE32-E72D297353CC}">
                  <c16:uniqueId val="{00000010-9CCF-4959-8E25-692804CA9ED1}"/>
                </c:ext>
              </c:extLst>
            </c:dLbl>
            <c:dLbl>
              <c:idx val="16"/>
              <c:delete val="1"/>
              <c:extLst>
                <c:ext xmlns:c15="http://schemas.microsoft.com/office/drawing/2012/chart" uri="{CE6537A1-D6FC-4f65-9D91-7224C49458BB}"/>
                <c:ext xmlns:c16="http://schemas.microsoft.com/office/drawing/2014/chart" uri="{C3380CC4-5D6E-409C-BE32-E72D297353CC}">
                  <c16:uniqueId val="{00000011-9CCF-4959-8E25-692804CA9ED1}"/>
                </c:ext>
              </c:extLst>
            </c:dLbl>
            <c:dLbl>
              <c:idx val="17"/>
              <c:delete val="1"/>
              <c:extLst>
                <c:ext xmlns:c15="http://schemas.microsoft.com/office/drawing/2012/chart" uri="{CE6537A1-D6FC-4f65-9D91-7224C49458BB}"/>
                <c:ext xmlns:c16="http://schemas.microsoft.com/office/drawing/2014/chart" uri="{C3380CC4-5D6E-409C-BE32-E72D297353CC}">
                  <c16:uniqueId val="{00000012-9CCF-4959-8E25-692804CA9ED1}"/>
                </c:ext>
              </c:extLst>
            </c:dLbl>
            <c:dLbl>
              <c:idx val="18"/>
              <c:delete val="1"/>
              <c:extLst>
                <c:ext xmlns:c15="http://schemas.microsoft.com/office/drawing/2012/chart" uri="{CE6537A1-D6FC-4f65-9D91-7224C49458BB}"/>
                <c:ext xmlns:c16="http://schemas.microsoft.com/office/drawing/2014/chart" uri="{C3380CC4-5D6E-409C-BE32-E72D297353CC}">
                  <c16:uniqueId val="{00000013-9CCF-4959-8E25-692804CA9ED1}"/>
                </c:ext>
              </c:extLst>
            </c:dLbl>
            <c:dLbl>
              <c:idx val="19"/>
              <c:delete val="1"/>
              <c:extLst>
                <c:ext xmlns:c15="http://schemas.microsoft.com/office/drawing/2012/chart" uri="{CE6537A1-D6FC-4f65-9D91-7224C49458BB}"/>
                <c:ext xmlns:c16="http://schemas.microsoft.com/office/drawing/2014/chart" uri="{C3380CC4-5D6E-409C-BE32-E72D297353CC}">
                  <c16:uniqueId val="{00000014-9CCF-4959-8E25-692804CA9ED1}"/>
                </c:ext>
              </c:extLst>
            </c:dLbl>
            <c:dLbl>
              <c:idx val="20"/>
              <c:delete val="1"/>
              <c:extLst>
                <c:ext xmlns:c15="http://schemas.microsoft.com/office/drawing/2012/chart" uri="{CE6537A1-D6FC-4f65-9D91-7224C49458BB}"/>
                <c:ext xmlns:c16="http://schemas.microsoft.com/office/drawing/2014/chart" uri="{C3380CC4-5D6E-409C-BE32-E72D297353CC}">
                  <c16:uniqueId val="{00000015-9CCF-4959-8E25-692804CA9ED1}"/>
                </c:ext>
              </c:extLst>
            </c:dLbl>
            <c:dLbl>
              <c:idx val="21"/>
              <c:delete val="1"/>
              <c:extLst>
                <c:ext xmlns:c15="http://schemas.microsoft.com/office/drawing/2012/chart" uri="{CE6537A1-D6FC-4f65-9D91-7224C49458BB}"/>
                <c:ext xmlns:c16="http://schemas.microsoft.com/office/drawing/2014/chart" uri="{C3380CC4-5D6E-409C-BE32-E72D297353CC}">
                  <c16:uniqueId val="{00000016-9CCF-4959-8E25-692804CA9ED1}"/>
                </c:ext>
              </c:extLst>
            </c:dLbl>
            <c:dLbl>
              <c:idx val="22"/>
              <c:layout>
                <c:manualLayout>
                  <c:x val="-3.1709795150728394E-2"/>
                  <c:y val="-7.3709750102974176E-1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9CCF-4959-8E25-692804CA9ED1}"/>
                </c:ext>
              </c:extLst>
            </c:dLbl>
            <c:dLbl>
              <c:idx val="23"/>
              <c:delete val="1"/>
              <c:extLst>
                <c:ext xmlns:c15="http://schemas.microsoft.com/office/drawing/2012/chart" uri="{CE6537A1-D6FC-4f65-9D91-7224C49458BB}"/>
                <c:ext xmlns:c16="http://schemas.microsoft.com/office/drawing/2014/chart" uri="{C3380CC4-5D6E-409C-BE32-E72D297353CC}">
                  <c16:uniqueId val="{00000018-9CCF-4959-8E25-692804CA9ED1}"/>
                </c:ext>
              </c:extLst>
            </c:dLbl>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Sheet1!$A$2:$A$25</c:f>
              <c:strCache>
                <c:ptCount val="24"/>
                <c:pt idx="0">
                  <c:v>1999-2000</c:v>
                </c:pt>
                <c:pt idx="1">
                  <c:v>2000-2001</c:v>
                </c:pt>
                <c:pt idx="2">
                  <c:v>2001-2002</c:v>
                </c:pt>
                <c:pt idx="3">
                  <c:v>2002-2003</c:v>
                </c:pt>
                <c:pt idx="4">
                  <c:v>2003-2004</c:v>
                </c:pt>
                <c:pt idx="5">
                  <c:v>2004-2005</c:v>
                </c:pt>
                <c:pt idx="6">
                  <c:v>2005-2006</c:v>
                </c:pt>
                <c:pt idx="7">
                  <c:v>2006-2007</c:v>
                </c:pt>
                <c:pt idx="8">
                  <c:v>2007-2008</c:v>
                </c:pt>
                <c:pt idx="9">
                  <c:v>2008-2009</c:v>
                </c:pt>
                <c:pt idx="10">
                  <c:v>2009-2010</c:v>
                </c:pt>
                <c:pt idx="11">
                  <c:v>2010-2011</c:v>
                </c:pt>
                <c:pt idx="12">
                  <c:v>2011-2012</c:v>
                </c:pt>
                <c:pt idx="13">
                  <c:v>2012-2013</c:v>
                </c:pt>
                <c:pt idx="14">
                  <c:v>2013-2014</c:v>
                </c:pt>
                <c:pt idx="15">
                  <c:v>2014-2015</c:v>
                </c:pt>
                <c:pt idx="16">
                  <c:v>2015-2016</c:v>
                </c:pt>
                <c:pt idx="17">
                  <c:v>2016-2017</c:v>
                </c:pt>
                <c:pt idx="18">
                  <c:v>2017-2018</c:v>
                </c:pt>
                <c:pt idx="19">
                  <c:v>2018-2019</c:v>
                </c:pt>
                <c:pt idx="20">
                  <c:v>2019-2020</c:v>
                </c:pt>
                <c:pt idx="21">
                  <c:v>2020-2021</c:v>
                </c:pt>
                <c:pt idx="22">
                  <c:v>2021-2022</c:v>
                </c:pt>
                <c:pt idx="23">
                  <c:v>2022-2023</c:v>
                </c:pt>
              </c:strCache>
            </c:strRef>
          </c:cat>
          <c:val>
            <c:numRef>
              <c:f>Sheet1!$C$2:$C$25</c:f>
              <c:numCache>
                <c:formatCode>#,##0</c:formatCode>
                <c:ptCount val="24"/>
                <c:pt idx="0">
                  <c:v>1196114</c:v>
                </c:pt>
                <c:pt idx="1">
                  <c:v>1224483</c:v>
                </c:pt>
                <c:pt idx="2">
                  <c:v>1251237</c:v>
                </c:pt>
                <c:pt idx="3">
                  <c:v>1299985</c:v>
                </c:pt>
                <c:pt idx="4">
                  <c:v>1359305</c:v>
                </c:pt>
                <c:pt idx="5">
                  <c:v>1427573</c:v>
                </c:pt>
                <c:pt idx="6">
                  <c:v>1480684</c:v>
                </c:pt>
                <c:pt idx="7">
                  <c:v>1572054</c:v>
                </c:pt>
                <c:pt idx="8">
                  <c:v>1645805</c:v>
                </c:pt>
                <c:pt idx="9">
                  <c:v>1700891</c:v>
                </c:pt>
                <c:pt idx="10">
                  <c:v>1768526</c:v>
                </c:pt>
                <c:pt idx="11">
                  <c:v>1839772</c:v>
                </c:pt>
                <c:pt idx="12">
                  <c:v>1921545</c:v>
                </c:pt>
                <c:pt idx="13">
                  <c:v>2012241</c:v>
                </c:pt>
                <c:pt idx="14">
                  <c:v>2118666</c:v>
                </c:pt>
                <c:pt idx="15">
                  <c:v>2245362</c:v>
                </c:pt>
                <c:pt idx="16">
                  <c:v>2372444</c:v>
                </c:pt>
                <c:pt idx="17">
                  <c:v>2500400</c:v>
                </c:pt>
                <c:pt idx="18">
                  <c:v>2616707</c:v>
                </c:pt>
                <c:pt idx="19">
                  <c:v>2704120</c:v>
                </c:pt>
                <c:pt idx="20">
                  <c:v>2784531</c:v>
                </c:pt>
                <c:pt idx="21">
                  <c:v>2915869</c:v>
                </c:pt>
                <c:pt idx="22">
                  <c:v>3085762</c:v>
                </c:pt>
                <c:pt idx="23">
                  <c:v>3227484</c:v>
                </c:pt>
              </c:numCache>
            </c:numRef>
          </c:val>
          <c:smooth val="0"/>
          <c:extLst>
            <c:ext xmlns:c16="http://schemas.microsoft.com/office/drawing/2014/chart" uri="{C3380CC4-5D6E-409C-BE32-E72D297353CC}">
              <c16:uniqueId val="{00000019-9CCF-4959-8E25-692804CA9ED1}"/>
            </c:ext>
          </c:extLst>
        </c:ser>
        <c:dLbls>
          <c:showLegendKey val="0"/>
          <c:showVal val="0"/>
          <c:showCatName val="0"/>
          <c:showSerName val="0"/>
          <c:showPercent val="0"/>
          <c:showBubbleSize val="0"/>
        </c:dLbls>
        <c:marker val="1"/>
        <c:smooth val="0"/>
        <c:axId val="1725860335"/>
        <c:axId val="158595695"/>
      </c:lineChart>
      <c:catAx>
        <c:axId val="226498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55500623"/>
        <c:crosses val="autoZero"/>
        <c:auto val="1"/>
        <c:lblAlgn val="ctr"/>
        <c:lblOffset val="100"/>
        <c:noMultiLvlLbl val="0"/>
      </c:catAx>
      <c:valAx>
        <c:axId val="155500623"/>
        <c:scaling>
          <c:orientation val="minMax"/>
          <c:max val="1100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226498735"/>
        <c:crosses val="autoZero"/>
        <c:crossBetween val="between"/>
        <c:majorUnit val="1000"/>
      </c:valAx>
      <c:valAx>
        <c:axId val="158595695"/>
        <c:scaling>
          <c:orientation val="minMax"/>
          <c:max val="3300000"/>
          <c:min val="0"/>
        </c:scaling>
        <c:delete val="0"/>
        <c:axPos val="r"/>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725860335"/>
        <c:crosses val="max"/>
        <c:crossBetween val="between"/>
        <c:majorUnit val="200000"/>
      </c:valAx>
      <c:catAx>
        <c:axId val="1725860335"/>
        <c:scaling>
          <c:orientation val="minMax"/>
        </c:scaling>
        <c:delete val="1"/>
        <c:axPos val="b"/>
        <c:numFmt formatCode="General" sourceLinked="1"/>
        <c:majorTickMark val="out"/>
        <c:minorTickMark val="none"/>
        <c:tickLblPos val="nextTo"/>
        <c:crossAx val="158595695"/>
        <c:crosses val="autoZero"/>
        <c:auto val="1"/>
        <c:lblAlgn val="ctr"/>
        <c:lblOffset val="100"/>
        <c:noMultiLvlLbl val="0"/>
      </c:catAx>
      <c:spPr>
        <a:noFill/>
        <a:ln>
          <a:noFill/>
        </a:ln>
        <a:effectLst/>
      </c:spPr>
    </c:plotArea>
    <c:legend>
      <c:legendPos val="t"/>
      <c:legendEntry>
        <c:idx val="0"/>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Entry>
      <c:legendEntry>
        <c:idx val="1"/>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r>
              <a:rPr lang="en-AU" sz="2000" dirty="0">
                <a:solidFill>
                  <a:schemeClr val="tx1"/>
                </a:solidFill>
              </a:rPr>
              <a:t>What</a:t>
            </a:r>
            <a:r>
              <a:rPr lang="en-AU" sz="2000" baseline="0" dirty="0">
                <a:solidFill>
                  <a:schemeClr val="tx1"/>
                </a:solidFill>
              </a:rPr>
              <a:t> amount is</a:t>
            </a:r>
            <a:r>
              <a:rPr lang="en-AU" sz="2000" dirty="0">
                <a:solidFill>
                  <a:schemeClr val="tx1"/>
                </a:solidFill>
              </a:rPr>
              <a:t> owed to unsecured creditors?</a:t>
            </a:r>
            <a:r>
              <a:rPr lang="en-AU" sz="2000" baseline="30000" dirty="0">
                <a:solidFill>
                  <a:schemeClr val="tx1"/>
                </a:solidFill>
              </a:rPr>
              <a:t>1</a:t>
            </a:r>
          </a:p>
        </c:rich>
      </c:tx>
      <c:layout>
        <c:manualLayout>
          <c:xMode val="edge"/>
          <c:yMode val="edge"/>
          <c:x val="0.24734173407320173"/>
          <c:y val="2.6381259750160469E-2"/>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Sheet3!$B$113:$I$113</c:f>
              <c:strCache>
                <c:ptCount val="8"/>
                <c:pt idx="0">
                  <c:v>&lt;$100,000</c:v>
                </c:pt>
                <c:pt idx="1">
                  <c:v>$100,001 to $250,000</c:v>
                </c:pt>
                <c:pt idx="2">
                  <c:v>$250,001 to $500,000</c:v>
                </c:pt>
                <c:pt idx="3">
                  <c:v>$500,001 to &lt;$1 m</c:v>
                </c:pt>
                <c:pt idx="4">
                  <c:v>$1 m to &lt;$5 m</c:v>
                </c:pt>
                <c:pt idx="5">
                  <c:v>$5 m to $10 m</c:v>
                </c:pt>
                <c:pt idx="6">
                  <c:v>&gt;$10 m</c:v>
                </c:pt>
                <c:pt idx="7">
                  <c:v>Not applicable</c:v>
                </c:pt>
              </c:strCache>
            </c:strRef>
          </c:cat>
          <c:val>
            <c:numRef>
              <c:f>Sheet3!$B$114:$I$114</c:f>
              <c:numCache>
                <c:formatCode>#,##0;\(#,##0\)</c:formatCode>
                <c:ptCount val="8"/>
                <c:pt idx="0">
                  <c:v>1420</c:v>
                </c:pt>
                <c:pt idx="1">
                  <c:v>634</c:v>
                </c:pt>
                <c:pt idx="2">
                  <c:v>520</c:v>
                </c:pt>
                <c:pt idx="3">
                  <c:v>432</c:v>
                </c:pt>
                <c:pt idx="4">
                  <c:v>594</c:v>
                </c:pt>
                <c:pt idx="5">
                  <c:v>92</c:v>
                </c:pt>
                <c:pt idx="6">
                  <c:v>148</c:v>
                </c:pt>
                <c:pt idx="7">
                  <c:v>224</c:v>
                </c:pt>
              </c:numCache>
            </c:numRef>
          </c:val>
          <c:extLst>
            <c:ext xmlns:c16="http://schemas.microsoft.com/office/drawing/2014/chart" uri="{C3380CC4-5D6E-409C-BE32-E72D297353CC}">
              <c16:uniqueId val="{00000000-4130-439C-80E6-B7FF858958FC}"/>
            </c:ext>
          </c:extLst>
        </c:ser>
        <c:dLbls>
          <c:showLegendKey val="0"/>
          <c:showVal val="0"/>
          <c:showCatName val="0"/>
          <c:showSerName val="0"/>
          <c:showPercent val="0"/>
          <c:showBubbleSize val="0"/>
        </c:dLbls>
        <c:gapWidth val="15"/>
        <c:overlap val="-27"/>
        <c:axId val="136570591"/>
        <c:axId val="136568671"/>
      </c:barChart>
      <c:catAx>
        <c:axId val="13657059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36568671"/>
        <c:crosses val="autoZero"/>
        <c:auto val="1"/>
        <c:lblAlgn val="ctr"/>
        <c:lblOffset val="100"/>
        <c:noMultiLvlLbl val="0"/>
      </c:catAx>
      <c:valAx>
        <c:axId val="136568671"/>
        <c:scaling>
          <c:orientation val="minMax"/>
          <c:max val="1500"/>
          <c:min val="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36570591"/>
        <c:crosses val="autoZero"/>
        <c:crossBetween val="between"/>
        <c:majorUnit val="100"/>
      </c:valAx>
      <c:spPr>
        <a:noFill/>
        <a:ln>
          <a:noFill/>
        </a:ln>
        <a:effectLst/>
      </c:spPr>
    </c:plotArea>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r>
              <a:rPr lang="en-AU" sz="2000" dirty="0">
                <a:solidFill>
                  <a:schemeClr val="tx1"/>
                </a:solidFill>
              </a:rPr>
              <a:t>What is the estimated dividend to unsecured creditors?</a:t>
            </a:r>
            <a:r>
              <a:rPr lang="en-AU" sz="2000" baseline="30000" dirty="0">
                <a:solidFill>
                  <a:schemeClr val="tx1"/>
                </a:solidFill>
              </a:rPr>
              <a:t>1</a:t>
            </a:r>
          </a:p>
        </c:rich>
      </c:tx>
      <c:overlay val="0"/>
      <c:spPr>
        <a:noFill/>
        <a:ln>
          <a:noFill/>
        </a:ln>
        <a:effectLst/>
      </c:spPr>
      <c:txPr>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Sheet3!$B$132:$G$132</c:f>
              <c:strCache>
                <c:ptCount val="6"/>
                <c:pt idx="0">
                  <c:v>0¢ per $1 owed</c:v>
                </c:pt>
                <c:pt idx="1">
                  <c:v>&gt;0 but &lt;11¢ per $1 owed</c:v>
                </c:pt>
                <c:pt idx="2">
                  <c:v>11–20¢ per $1 owed</c:v>
                </c:pt>
                <c:pt idx="3">
                  <c:v>21–50¢ per $1 owed</c:v>
                </c:pt>
                <c:pt idx="4">
                  <c:v>51–100¢ per $1 owed</c:v>
                </c:pt>
                <c:pt idx="5">
                  <c:v>Not applicable</c:v>
                </c:pt>
              </c:strCache>
            </c:strRef>
          </c:cat>
          <c:val>
            <c:numRef>
              <c:f>Sheet3!$B$133:$G$133</c:f>
              <c:numCache>
                <c:formatCode>#,##0;\(#,##0\)</c:formatCode>
                <c:ptCount val="6"/>
                <c:pt idx="0">
                  <c:v>3447</c:v>
                </c:pt>
                <c:pt idx="1">
                  <c:v>210</c:v>
                </c:pt>
                <c:pt idx="2">
                  <c:v>61</c:v>
                </c:pt>
                <c:pt idx="3">
                  <c:v>60</c:v>
                </c:pt>
                <c:pt idx="4">
                  <c:v>62</c:v>
                </c:pt>
                <c:pt idx="5">
                  <c:v>224</c:v>
                </c:pt>
              </c:numCache>
            </c:numRef>
          </c:val>
          <c:extLst>
            <c:ext xmlns:c16="http://schemas.microsoft.com/office/drawing/2014/chart" uri="{C3380CC4-5D6E-409C-BE32-E72D297353CC}">
              <c16:uniqueId val="{00000000-C6F5-4F13-A551-6E32E1579A25}"/>
            </c:ext>
          </c:extLst>
        </c:ser>
        <c:dLbls>
          <c:showLegendKey val="0"/>
          <c:showVal val="0"/>
          <c:showCatName val="0"/>
          <c:showSerName val="0"/>
          <c:showPercent val="0"/>
          <c:showBubbleSize val="0"/>
        </c:dLbls>
        <c:gapWidth val="15"/>
        <c:overlap val="-27"/>
        <c:axId val="47250959"/>
        <c:axId val="47251439"/>
      </c:barChart>
      <c:catAx>
        <c:axId val="472509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7251439"/>
        <c:crosses val="autoZero"/>
        <c:auto val="1"/>
        <c:lblAlgn val="ctr"/>
        <c:lblOffset val="100"/>
        <c:noMultiLvlLbl val="0"/>
      </c:catAx>
      <c:valAx>
        <c:axId val="47251439"/>
        <c:scaling>
          <c:orientation val="minMax"/>
          <c:max val="35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250959"/>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n-AU" sz="2000" b="0" dirty="0">
                <a:solidFill>
                  <a:schemeClr val="tx1"/>
                </a:solidFill>
              </a:rPr>
              <a:t>Appointments in 2022/23 financial year</a:t>
            </a:r>
            <a:r>
              <a:rPr lang="en-AU" sz="2000" b="0" baseline="30000" dirty="0">
                <a:solidFill>
                  <a:schemeClr val="tx1"/>
                </a:solidFill>
              </a:rPr>
              <a:t>1</a:t>
            </a:r>
          </a:p>
        </c:rich>
      </c:tx>
      <c:layout>
        <c:manualLayout>
          <c:xMode val="edge"/>
          <c:yMode val="edge"/>
          <c:x val="0.14996562728155982"/>
          <c:y val="0"/>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Appointments in 2022-2023 financial year1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E358-4B65-B588-96AA8522B6E3}"/>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E358-4B65-B588-96AA8522B6E3}"/>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E358-4B65-B588-96AA8522B6E3}"/>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E358-4B65-B588-96AA8522B6E3}"/>
              </c:ext>
            </c:extLst>
          </c:dPt>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Liquidation (incl. provisional and simplified)</c:v>
                </c:pt>
                <c:pt idx="1">
                  <c:v>Controllers (incl. receivers and managers)</c:v>
                </c:pt>
                <c:pt idx="2">
                  <c:v>Administrations &amp; DOCAs</c:v>
                </c:pt>
                <c:pt idx="3">
                  <c:v>Restructurings &amp; plans</c:v>
                </c:pt>
              </c:strCache>
            </c:strRef>
          </c:cat>
          <c:val>
            <c:numRef>
              <c:f>Sheet1!$B$2:$B$5</c:f>
              <c:numCache>
                <c:formatCode>General</c:formatCode>
                <c:ptCount val="4"/>
                <c:pt idx="0">
                  <c:v>6602</c:v>
                </c:pt>
                <c:pt idx="1">
                  <c:v>1145</c:v>
                </c:pt>
                <c:pt idx="2">
                  <c:v>1878</c:v>
                </c:pt>
                <c:pt idx="3">
                  <c:v>781</c:v>
                </c:pt>
              </c:numCache>
            </c:numRef>
          </c:val>
          <c:extLst>
            <c:ext xmlns:c16="http://schemas.microsoft.com/office/drawing/2014/chart" uri="{C3380CC4-5D6E-409C-BE32-E72D297353CC}">
              <c16:uniqueId val="{00000008-E358-4B65-B588-96AA8522B6E3}"/>
            </c:ext>
          </c:extLst>
        </c:ser>
        <c:dLbls>
          <c:showLegendKey val="0"/>
          <c:showVal val="0"/>
          <c:showCatName val="0"/>
          <c:showSerName val="0"/>
          <c:showPercent val="0"/>
          <c:showBubbleSize val="0"/>
          <c:showLeaderLines val="1"/>
        </c:dLbls>
        <c:firstSliceAng val="0"/>
      </c:pieChart>
      <c:spPr>
        <a:noFill/>
        <a:ln>
          <a:noFill/>
        </a:ln>
        <a:effectLst/>
      </c:spPr>
    </c:plotArea>
    <c:legend>
      <c:legendPos val="l"/>
      <c:layout>
        <c:manualLayout>
          <c:xMode val="edge"/>
          <c:yMode val="edge"/>
          <c:x val="9.787747179150711E-3"/>
          <c:y val="0.2124894971195693"/>
          <c:w val="0.38653406367224968"/>
          <c:h val="0.7147332142587608"/>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n-AU" sz="2000" b="0" dirty="0">
                <a:solidFill>
                  <a:schemeClr val="tx1"/>
                </a:solidFill>
              </a:rPr>
              <a:t>Appointments in 2022/23 financial year</a:t>
            </a:r>
            <a:r>
              <a:rPr lang="en-AU" sz="2000" b="0" baseline="30000" dirty="0">
                <a:solidFill>
                  <a:schemeClr val="tx1"/>
                </a:solidFill>
              </a:rPr>
              <a:t>1</a:t>
            </a:r>
          </a:p>
        </c:rich>
      </c:tx>
      <c:layout>
        <c:manualLayout>
          <c:xMode val="edge"/>
          <c:yMode val="edge"/>
          <c:x val="0.14996562728155982"/>
          <c:y val="0"/>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Appointments in 2022-2023 financial year1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6A78-4C7C-AF79-37C846FC07A8}"/>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6A78-4C7C-AF79-37C846FC07A8}"/>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6A78-4C7C-AF79-37C846FC07A8}"/>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6A78-4C7C-AF79-37C846FC07A8}"/>
              </c:ext>
            </c:extLst>
          </c:dPt>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Liquidation (incl. provisional and simplified)</c:v>
                </c:pt>
                <c:pt idx="1">
                  <c:v>Controllers (incl. receivers and managers)</c:v>
                </c:pt>
                <c:pt idx="2">
                  <c:v>Administrations &amp; DOCAs</c:v>
                </c:pt>
                <c:pt idx="3">
                  <c:v>Restructurings &amp; plans</c:v>
                </c:pt>
              </c:strCache>
            </c:strRef>
          </c:cat>
          <c:val>
            <c:numRef>
              <c:f>Sheet1!$B$2:$B$5</c:f>
              <c:numCache>
                <c:formatCode>General</c:formatCode>
                <c:ptCount val="4"/>
                <c:pt idx="0">
                  <c:v>6602</c:v>
                </c:pt>
                <c:pt idx="1">
                  <c:v>1145</c:v>
                </c:pt>
                <c:pt idx="2">
                  <c:v>1878</c:v>
                </c:pt>
                <c:pt idx="3">
                  <c:v>781</c:v>
                </c:pt>
              </c:numCache>
            </c:numRef>
          </c:val>
          <c:extLst>
            <c:ext xmlns:c16="http://schemas.microsoft.com/office/drawing/2014/chart" uri="{C3380CC4-5D6E-409C-BE32-E72D297353CC}">
              <c16:uniqueId val="{00000008-6A78-4C7C-AF79-37C846FC07A8}"/>
            </c:ext>
          </c:extLst>
        </c:ser>
        <c:dLbls>
          <c:showLegendKey val="0"/>
          <c:showVal val="0"/>
          <c:showCatName val="0"/>
          <c:showSerName val="0"/>
          <c:showPercent val="0"/>
          <c:showBubbleSize val="0"/>
          <c:showLeaderLines val="1"/>
        </c:dLbls>
        <c:firstSliceAng val="0"/>
      </c:pieChart>
      <c:spPr>
        <a:noFill/>
        <a:ln>
          <a:noFill/>
        </a:ln>
        <a:effectLst/>
      </c:spPr>
    </c:plotArea>
    <c:legend>
      <c:legendPos val="l"/>
      <c:layout>
        <c:manualLayout>
          <c:xMode val="edge"/>
          <c:yMode val="edge"/>
          <c:x val="9.787747179150711E-3"/>
          <c:y val="0.2124894971195693"/>
          <c:w val="0.38653406367224968"/>
          <c:h val="0.7147332142587608"/>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n-AU" sz="2000" b="0" dirty="0">
                <a:solidFill>
                  <a:schemeClr val="tx1"/>
                </a:solidFill>
              </a:rPr>
              <a:t>Appointments in 2022/23 financial year</a:t>
            </a:r>
            <a:r>
              <a:rPr lang="en-AU" sz="2000" b="0" baseline="30000" dirty="0">
                <a:solidFill>
                  <a:schemeClr val="tx1"/>
                </a:solidFill>
              </a:rPr>
              <a:t>1</a:t>
            </a:r>
          </a:p>
        </c:rich>
      </c:tx>
      <c:layout>
        <c:manualLayout>
          <c:xMode val="edge"/>
          <c:yMode val="edge"/>
          <c:x val="0.14996562728155982"/>
          <c:y val="0"/>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Appointments in 2022-2023 financial year1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41FC-417F-B88E-26611576F6D1}"/>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41FC-417F-B88E-26611576F6D1}"/>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41FC-417F-B88E-26611576F6D1}"/>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41FC-417F-B88E-26611576F6D1}"/>
              </c:ext>
            </c:extLst>
          </c:dPt>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Liquidation (incl. provisional and simplified)</c:v>
                </c:pt>
                <c:pt idx="1">
                  <c:v>Controllers (incl. receivers and managers)</c:v>
                </c:pt>
                <c:pt idx="2">
                  <c:v>Administrations &amp; DOCAs</c:v>
                </c:pt>
                <c:pt idx="3">
                  <c:v>Restructurings &amp; plans</c:v>
                </c:pt>
              </c:strCache>
            </c:strRef>
          </c:cat>
          <c:val>
            <c:numRef>
              <c:f>Sheet1!$B$2:$B$5</c:f>
              <c:numCache>
                <c:formatCode>General</c:formatCode>
                <c:ptCount val="4"/>
                <c:pt idx="0">
                  <c:v>6602</c:v>
                </c:pt>
                <c:pt idx="1">
                  <c:v>1145</c:v>
                </c:pt>
                <c:pt idx="2">
                  <c:v>1878</c:v>
                </c:pt>
                <c:pt idx="3">
                  <c:v>781</c:v>
                </c:pt>
              </c:numCache>
            </c:numRef>
          </c:val>
          <c:extLst>
            <c:ext xmlns:c16="http://schemas.microsoft.com/office/drawing/2014/chart" uri="{C3380CC4-5D6E-409C-BE32-E72D297353CC}">
              <c16:uniqueId val="{00000008-41FC-417F-B88E-26611576F6D1}"/>
            </c:ext>
          </c:extLst>
        </c:ser>
        <c:dLbls>
          <c:showLegendKey val="0"/>
          <c:showVal val="0"/>
          <c:showCatName val="0"/>
          <c:showSerName val="0"/>
          <c:showPercent val="0"/>
          <c:showBubbleSize val="0"/>
          <c:showLeaderLines val="1"/>
        </c:dLbls>
        <c:firstSliceAng val="0"/>
      </c:pieChart>
      <c:spPr>
        <a:noFill/>
        <a:ln>
          <a:noFill/>
        </a:ln>
        <a:effectLst/>
      </c:spPr>
    </c:plotArea>
    <c:legend>
      <c:legendPos val="l"/>
      <c:layout>
        <c:manualLayout>
          <c:xMode val="edge"/>
          <c:yMode val="edge"/>
          <c:x val="9.787747179150711E-3"/>
          <c:y val="0.2124894971195693"/>
          <c:w val="0.38653406367224968"/>
          <c:h val="0.7147332142587608"/>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n-AU" sz="2000" b="0" dirty="0">
                <a:solidFill>
                  <a:schemeClr val="tx1"/>
                </a:solidFill>
              </a:rPr>
              <a:t>Appointments in 2022/23 financial year</a:t>
            </a:r>
            <a:r>
              <a:rPr lang="en-AU" sz="2000" b="0" baseline="30000" dirty="0">
                <a:solidFill>
                  <a:schemeClr val="tx1"/>
                </a:solidFill>
              </a:rPr>
              <a:t>1</a:t>
            </a:r>
          </a:p>
        </c:rich>
      </c:tx>
      <c:layout>
        <c:manualLayout>
          <c:xMode val="edge"/>
          <c:yMode val="edge"/>
          <c:x val="0.14996562728155982"/>
          <c:y val="0"/>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Appointments in 2022-2023 financial year1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179A-4FFE-BC48-0A37CACAE49B}"/>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79A-4FFE-BC48-0A37CACAE49B}"/>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179A-4FFE-BC48-0A37CACAE49B}"/>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179A-4FFE-BC48-0A37CACAE49B}"/>
              </c:ext>
            </c:extLst>
          </c:dPt>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Liquidation (incl. provisional and simplified)</c:v>
                </c:pt>
                <c:pt idx="1">
                  <c:v>Controllers (incl. receivers and managers)</c:v>
                </c:pt>
                <c:pt idx="2">
                  <c:v>Administrations &amp; DOCAs</c:v>
                </c:pt>
                <c:pt idx="3">
                  <c:v>Restructurings &amp; plans</c:v>
                </c:pt>
              </c:strCache>
            </c:strRef>
          </c:cat>
          <c:val>
            <c:numRef>
              <c:f>Sheet1!$B$2:$B$5</c:f>
              <c:numCache>
                <c:formatCode>General</c:formatCode>
                <c:ptCount val="4"/>
                <c:pt idx="0">
                  <c:v>6602</c:v>
                </c:pt>
                <c:pt idx="1">
                  <c:v>1145</c:v>
                </c:pt>
                <c:pt idx="2">
                  <c:v>1878</c:v>
                </c:pt>
                <c:pt idx="3">
                  <c:v>781</c:v>
                </c:pt>
              </c:numCache>
            </c:numRef>
          </c:val>
          <c:extLst>
            <c:ext xmlns:c16="http://schemas.microsoft.com/office/drawing/2014/chart" uri="{C3380CC4-5D6E-409C-BE32-E72D297353CC}">
              <c16:uniqueId val="{00000008-179A-4FFE-BC48-0A37CACAE49B}"/>
            </c:ext>
          </c:extLst>
        </c:ser>
        <c:dLbls>
          <c:showLegendKey val="0"/>
          <c:showVal val="0"/>
          <c:showCatName val="0"/>
          <c:showSerName val="0"/>
          <c:showPercent val="0"/>
          <c:showBubbleSize val="0"/>
          <c:showLeaderLines val="1"/>
        </c:dLbls>
        <c:firstSliceAng val="0"/>
      </c:pieChart>
      <c:spPr>
        <a:noFill/>
        <a:ln>
          <a:noFill/>
        </a:ln>
        <a:effectLst/>
      </c:spPr>
    </c:plotArea>
    <c:legend>
      <c:legendPos val="l"/>
      <c:layout>
        <c:manualLayout>
          <c:xMode val="edge"/>
          <c:yMode val="edge"/>
          <c:x val="9.787747179150711E-3"/>
          <c:y val="0.2124894971195693"/>
          <c:w val="0.38653406367224968"/>
          <c:h val="0.7147332142587608"/>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n-AU" sz="2000" b="0" dirty="0">
                <a:solidFill>
                  <a:schemeClr val="tx1"/>
                </a:solidFill>
              </a:rPr>
              <a:t>Appointments in 2022/23 financial year</a:t>
            </a:r>
            <a:r>
              <a:rPr lang="en-AU" sz="2000" b="0" baseline="30000" dirty="0">
                <a:solidFill>
                  <a:schemeClr val="tx1"/>
                </a:solidFill>
              </a:rPr>
              <a:t>1</a:t>
            </a:r>
          </a:p>
        </c:rich>
      </c:tx>
      <c:layout>
        <c:manualLayout>
          <c:xMode val="edge"/>
          <c:yMode val="edge"/>
          <c:x val="0.14996562728155982"/>
          <c:y val="0"/>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Appointments in 2022-2023 financial year1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A038-42EA-A6F4-688E0C567526}"/>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A038-42EA-A6F4-688E0C567526}"/>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A038-42EA-A6F4-688E0C567526}"/>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A038-42EA-A6F4-688E0C567526}"/>
              </c:ext>
            </c:extLst>
          </c:dPt>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Liquidation (incl. provisional and simplified)</c:v>
                </c:pt>
                <c:pt idx="1">
                  <c:v>Controllers (incl. receivers and managers)</c:v>
                </c:pt>
                <c:pt idx="2">
                  <c:v>Administrations &amp; DOCAs</c:v>
                </c:pt>
                <c:pt idx="3">
                  <c:v>Restructurings &amp; plans</c:v>
                </c:pt>
              </c:strCache>
            </c:strRef>
          </c:cat>
          <c:val>
            <c:numRef>
              <c:f>Sheet1!$B$2:$B$5</c:f>
              <c:numCache>
                <c:formatCode>General</c:formatCode>
                <c:ptCount val="4"/>
                <c:pt idx="0">
                  <c:v>6602</c:v>
                </c:pt>
                <c:pt idx="1">
                  <c:v>1145</c:v>
                </c:pt>
                <c:pt idx="2">
                  <c:v>1878</c:v>
                </c:pt>
                <c:pt idx="3">
                  <c:v>781</c:v>
                </c:pt>
              </c:numCache>
            </c:numRef>
          </c:val>
          <c:extLst>
            <c:ext xmlns:c16="http://schemas.microsoft.com/office/drawing/2014/chart" uri="{C3380CC4-5D6E-409C-BE32-E72D297353CC}">
              <c16:uniqueId val="{00000008-A038-42EA-A6F4-688E0C567526}"/>
            </c:ext>
          </c:extLst>
        </c:ser>
        <c:dLbls>
          <c:showLegendKey val="0"/>
          <c:showVal val="0"/>
          <c:showCatName val="0"/>
          <c:showSerName val="0"/>
          <c:showPercent val="0"/>
          <c:showBubbleSize val="0"/>
          <c:showLeaderLines val="1"/>
        </c:dLbls>
        <c:firstSliceAng val="0"/>
      </c:pieChart>
      <c:spPr>
        <a:noFill/>
        <a:ln>
          <a:noFill/>
        </a:ln>
        <a:effectLst/>
      </c:spPr>
    </c:plotArea>
    <c:legend>
      <c:legendPos val="l"/>
      <c:layout>
        <c:manualLayout>
          <c:xMode val="edge"/>
          <c:yMode val="edge"/>
          <c:x val="9.787747179150711E-3"/>
          <c:y val="0.2124894971195693"/>
          <c:w val="0.38653406367224968"/>
          <c:h val="0.7147332142587608"/>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n-AU" sz="2000" b="0" dirty="0">
                <a:solidFill>
                  <a:schemeClr val="tx1"/>
                </a:solidFill>
              </a:rPr>
              <a:t>Appointments in 2022/23 financial year</a:t>
            </a:r>
            <a:r>
              <a:rPr lang="en-AU" sz="2000" b="0" baseline="30000" dirty="0">
                <a:solidFill>
                  <a:schemeClr val="tx1"/>
                </a:solidFill>
              </a:rPr>
              <a:t>1</a:t>
            </a:r>
          </a:p>
        </c:rich>
      </c:tx>
      <c:layout>
        <c:manualLayout>
          <c:xMode val="edge"/>
          <c:yMode val="edge"/>
          <c:x val="0.14996562728155982"/>
          <c:y val="0"/>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Appointments in 2022-2023 financial year1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C89E-4433-908C-1E48EB786CFC}"/>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C89E-4433-908C-1E48EB786CFC}"/>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C89E-4433-908C-1E48EB786CF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C89E-4433-908C-1E48EB786CFC}"/>
              </c:ext>
            </c:extLst>
          </c:dPt>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Liquidation (incl. provisional and simplified)</c:v>
                </c:pt>
                <c:pt idx="1">
                  <c:v>Controllers (incl. receivers and managers)</c:v>
                </c:pt>
                <c:pt idx="2">
                  <c:v>Administrations &amp; DOCAs</c:v>
                </c:pt>
                <c:pt idx="3">
                  <c:v>Restructurings &amp; plans</c:v>
                </c:pt>
              </c:strCache>
            </c:strRef>
          </c:cat>
          <c:val>
            <c:numRef>
              <c:f>Sheet1!$B$2:$B$5</c:f>
              <c:numCache>
                <c:formatCode>General</c:formatCode>
                <c:ptCount val="4"/>
                <c:pt idx="0">
                  <c:v>6602</c:v>
                </c:pt>
                <c:pt idx="1">
                  <c:v>1145</c:v>
                </c:pt>
                <c:pt idx="2">
                  <c:v>1878</c:v>
                </c:pt>
                <c:pt idx="3">
                  <c:v>781</c:v>
                </c:pt>
              </c:numCache>
            </c:numRef>
          </c:val>
          <c:extLst>
            <c:ext xmlns:c16="http://schemas.microsoft.com/office/drawing/2014/chart" uri="{C3380CC4-5D6E-409C-BE32-E72D297353CC}">
              <c16:uniqueId val="{00000008-C89E-4433-908C-1E48EB786CFC}"/>
            </c:ext>
          </c:extLst>
        </c:ser>
        <c:dLbls>
          <c:showLegendKey val="0"/>
          <c:showVal val="0"/>
          <c:showCatName val="0"/>
          <c:showSerName val="0"/>
          <c:showPercent val="0"/>
          <c:showBubbleSize val="0"/>
          <c:showLeaderLines val="1"/>
        </c:dLbls>
        <c:firstSliceAng val="0"/>
      </c:pieChart>
      <c:spPr>
        <a:noFill/>
        <a:ln>
          <a:noFill/>
        </a:ln>
        <a:effectLst/>
      </c:spPr>
    </c:plotArea>
    <c:legend>
      <c:legendPos val="l"/>
      <c:layout>
        <c:manualLayout>
          <c:xMode val="edge"/>
          <c:yMode val="edge"/>
          <c:x val="9.787747179150711E-3"/>
          <c:y val="0.2124894971195693"/>
          <c:w val="0.38653406367224968"/>
          <c:h val="0.7147332142587608"/>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Appointments in 2022-2023 financial year1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C5C2-4ED1-91FA-E7C5F64AB2F8}"/>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C5C2-4ED1-91FA-E7C5F64AB2F8}"/>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C5C2-4ED1-91FA-E7C5F64AB2F8}"/>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C5C2-4ED1-91FA-E7C5F64AB2F8}"/>
              </c:ext>
            </c:extLst>
          </c:dPt>
          <c:dLbls>
            <c:dLbl>
              <c:idx val="0"/>
              <c:layout>
                <c:manualLayout>
                  <c:x val="-1.3026855650876567E-2"/>
                  <c:y val="8.1469648562300309E-2"/>
                </c:manualLayout>
              </c:layout>
              <c:spPr>
                <a:solidFill>
                  <a:prstClr val="white"/>
                </a:solidFill>
                <a:ln>
                  <a:solidFill>
                    <a:srgbClr val="4472C4"/>
                  </a:solidFill>
                </a:ln>
                <a:effectLst/>
              </c:spPr>
              <c:txPr>
                <a:bodyPr rot="0" spcFirstLastPara="1" vertOverflow="clip" horzOverflow="clip" vert="horz" wrap="square" lIns="38100" tIns="19050" rIns="38100" bIns="19050" anchor="ctr" anchorCtr="1">
                  <a:noAutofit/>
                </a:bodyPr>
                <a:lstStyle/>
                <a:p>
                  <a:pPr>
                    <a:defRPr sz="1200" b="0" i="0" u="none" strike="noStrike" kern="1200" baseline="0">
                      <a:solidFill>
                        <a:schemeClr val="tx1"/>
                      </a:solidFill>
                      <a:latin typeface="+mn-lt"/>
                      <a:ea typeface="+mn-ea"/>
                      <a:cs typeface="+mn-cs"/>
                    </a:defRPr>
                  </a:pPr>
                  <a:endParaRPr lang="en-US"/>
                </a:p>
              </c:txPr>
              <c:dLblPos val="bestFit"/>
              <c:showLegendKey val="0"/>
              <c:showVal val="1"/>
              <c:showCatName val="1"/>
              <c:showSerName val="0"/>
              <c:showPercent val="1"/>
              <c:showBubbleSize val="0"/>
              <c:extLst>
                <c:ext xmlns:c15="http://schemas.microsoft.com/office/drawing/2012/chart" uri="{CE6537A1-D6FC-4f65-9D91-7224C49458BB}">
                  <c15:spPr xmlns:c15="http://schemas.microsoft.com/office/drawing/2012/chart">
                    <a:prstGeom prst="wedgeRectCallout">
                      <a:avLst/>
                    </a:prstGeom>
                    <a:noFill/>
                    <a:ln>
                      <a:noFill/>
                    </a:ln>
                  </c15:spPr>
                  <c15:layout>
                    <c:manualLayout>
                      <c:w val="0.19591197314434908"/>
                      <c:h val="0.11991899574853462"/>
                    </c:manualLayout>
                  </c15:layout>
                </c:ext>
                <c:ext xmlns:c16="http://schemas.microsoft.com/office/drawing/2014/chart" uri="{C3380CC4-5D6E-409C-BE32-E72D297353CC}">
                  <c16:uniqueId val="{00000001-C5C2-4ED1-91FA-E7C5F64AB2F8}"/>
                </c:ext>
              </c:extLst>
            </c:dLbl>
            <c:dLbl>
              <c:idx val="1"/>
              <c:layout>
                <c:manualLayout>
                  <c:x val="4.5063782170831762E-2"/>
                  <c:y val="1.5974440894568682E-2"/>
                </c:manualLayout>
              </c:layout>
              <c:spPr>
                <a:solidFill>
                  <a:prstClr val="white"/>
                </a:solidFill>
                <a:ln>
                  <a:solidFill>
                    <a:srgbClr val="4472C4"/>
                  </a:solidFill>
                </a:ln>
                <a:effectLst/>
              </c:spPr>
              <c:txPr>
                <a:bodyPr rot="0" spcFirstLastPara="1" vertOverflow="clip" horzOverflow="clip" vert="horz" wrap="square" lIns="38100" tIns="19050" rIns="38100" bIns="19050" anchor="ctr" anchorCtr="1">
                  <a:noAutofit/>
                </a:bodyPr>
                <a:lstStyle/>
                <a:p>
                  <a:pPr>
                    <a:defRPr sz="1200" b="0" i="0" u="none" strike="noStrike" kern="1200" baseline="0">
                      <a:solidFill>
                        <a:schemeClr val="tx1"/>
                      </a:solidFill>
                      <a:latin typeface="+mn-lt"/>
                      <a:ea typeface="+mn-ea"/>
                      <a:cs typeface="+mn-cs"/>
                    </a:defRPr>
                  </a:pPr>
                  <a:endParaRPr lang="en-US"/>
                </a:p>
              </c:txPr>
              <c:dLblPos val="bestFit"/>
              <c:showLegendKey val="0"/>
              <c:showVal val="1"/>
              <c:showCatName val="1"/>
              <c:showSerName val="0"/>
              <c:showPercent val="1"/>
              <c:showBubbleSize val="0"/>
              <c:extLst>
                <c:ext xmlns:c15="http://schemas.microsoft.com/office/drawing/2012/chart" uri="{CE6537A1-D6FC-4f65-9D91-7224C49458BB}">
                  <c15:spPr xmlns:c15="http://schemas.microsoft.com/office/drawing/2012/chart">
                    <a:prstGeom prst="wedgeRectCallout">
                      <a:avLst/>
                    </a:prstGeom>
                    <a:noFill/>
                    <a:ln>
                      <a:noFill/>
                    </a:ln>
                  </c15:spPr>
                  <c15:layout>
                    <c:manualLayout>
                      <c:w val="0.18391784781797835"/>
                      <c:h val="0.12950366028527582"/>
                    </c:manualLayout>
                  </c15:layout>
                </c:ext>
                <c:ext xmlns:c16="http://schemas.microsoft.com/office/drawing/2014/chart" uri="{C3380CC4-5D6E-409C-BE32-E72D297353CC}">
                  <c16:uniqueId val="{00000003-C5C2-4ED1-91FA-E7C5F64AB2F8}"/>
                </c:ext>
              </c:extLst>
            </c:dLbl>
            <c:dLbl>
              <c:idx val="2"/>
              <c:spPr>
                <a:solidFill>
                  <a:prstClr val="white"/>
                </a:solidFill>
                <a:ln>
                  <a:solidFill>
                    <a:srgbClr val="4472C4"/>
                  </a:solidFill>
                </a:ln>
                <a:effectLst/>
              </c:spPr>
              <c:txPr>
                <a:bodyPr rot="0" spcFirstLastPara="1" vertOverflow="clip" horzOverflow="clip" vert="horz" wrap="square" lIns="38100" tIns="19050" rIns="38100" bIns="19050" anchor="ctr" anchorCtr="1">
                  <a:noAutofit/>
                </a:bodyPr>
                <a:lstStyle/>
                <a:p>
                  <a:pPr>
                    <a:defRPr sz="1200" b="0" i="0" u="none" strike="noStrike" kern="1200" baseline="0">
                      <a:solidFill>
                        <a:schemeClr val="tx1"/>
                      </a:solidFill>
                      <a:latin typeface="+mn-lt"/>
                      <a:ea typeface="+mn-ea"/>
                      <a:cs typeface="+mn-cs"/>
                    </a:defRPr>
                  </a:pPr>
                  <a:endParaRPr lang="en-US"/>
                </a:p>
              </c:txPr>
              <c:dLblPos val="outEnd"/>
              <c:showLegendKey val="0"/>
              <c:showVal val="1"/>
              <c:showCatName val="1"/>
              <c:showSerName val="0"/>
              <c:showPercent val="1"/>
              <c:showBubbleSize val="0"/>
              <c:extLst>
                <c:ext xmlns:c15="http://schemas.microsoft.com/office/drawing/2012/chart" uri="{CE6537A1-D6FC-4f65-9D91-7224C49458BB}">
                  <c15:spPr xmlns:c15="http://schemas.microsoft.com/office/drawing/2012/chart">
                    <a:prstGeom prst="wedgeRectCallout">
                      <a:avLst/>
                    </a:prstGeom>
                    <a:noFill/>
                    <a:ln>
                      <a:noFill/>
                    </a:ln>
                  </c15:spPr>
                  <c15:layout>
                    <c:manualLayout>
                      <c:w val="0.17120440134278253"/>
                      <c:h val="0.11672410756962087"/>
                    </c:manualLayout>
                  </c15:layout>
                </c:ext>
                <c:ext xmlns:c16="http://schemas.microsoft.com/office/drawing/2014/chart" uri="{C3380CC4-5D6E-409C-BE32-E72D297353CC}">
                  <c16:uniqueId val="{00000005-C5C2-4ED1-91FA-E7C5F64AB2F8}"/>
                </c:ext>
              </c:extLst>
            </c:dLbl>
            <c:dLbl>
              <c:idx val="3"/>
              <c:layout>
                <c:manualLayout>
                  <c:x val="-2.3684725848565659E-3"/>
                  <c:y val="7.1884984025559095E-2"/>
                </c:manualLayout>
              </c:layout>
              <c:spPr>
                <a:solidFill>
                  <a:prstClr val="white"/>
                </a:solidFill>
                <a:ln>
                  <a:solidFill>
                    <a:srgbClr val="4472C4"/>
                  </a:solidFill>
                </a:ln>
                <a:effectLst/>
              </c:spPr>
              <c:txPr>
                <a:bodyPr rot="0" spcFirstLastPara="1" vertOverflow="clip" horzOverflow="clip" vert="horz" wrap="square" lIns="38100" tIns="19050" rIns="38100" bIns="19050" anchor="ctr" anchorCtr="1">
                  <a:noAutofit/>
                </a:bodyPr>
                <a:lstStyle/>
                <a:p>
                  <a:pPr>
                    <a:defRPr sz="1200" b="0" i="0" u="none" strike="noStrike" kern="1200" baseline="0">
                      <a:solidFill>
                        <a:schemeClr val="tx1"/>
                      </a:solidFill>
                      <a:latin typeface="+mn-lt"/>
                      <a:ea typeface="+mn-ea"/>
                      <a:cs typeface="+mn-cs"/>
                    </a:defRPr>
                  </a:pPr>
                  <a:endParaRPr lang="en-US"/>
                </a:p>
              </c:txPr>
              <c:dLblPos val="bestFit"/>
              <c:showLegendKey val="0"/>
              <c:showVal val="1"/>
              <c:showCatName val="1"/>
              <c:showSerName val="0"/>
              <c:showPercent val="1"/>
              <c:showBubbleSize val="0"/>
              <c:extLst>
                <c:ext xmlns:c15="http://schemas.microsoft.com/office/drawing/2012/chart" uri="{CE6537A1-D6FC-4f65-9D91-7224C49458BB}">
                  <c15:spPr xmlns:c15="http://schemas.microsoft.com/office/drawing/2012/chart">
                    <a:prstGeom prst="wedgeRectCallout">
                      <a:avLst/>
                    </a:prstGeom>
                    <a:noFill/>
                    <a:ln>
                      <a:noFill/>
                    </a:ln>
                  </c15:spPr>
                  <c15:layout>
                    <c:manualLayout>
                      <c:w val="0.19133784035807536"/>
                      <c:h val="9.1955170939095873E-2"/>
                    </c:manualLayout>
                  </c15:layout>
                </c:ext>
                <c:ext xmlns:c16="http://schemas.microsoft.com/office/drawing/2014/chart" uri="{C3380CC4-5D6E-409C-BE32-E72D297353CC}">
                  <c16:uniqueId val="{00000007-C5C2-4ED1-91FA-E7C5F64AB2F8}"/>
                </c:ext>
              </c:extLst>
            </c:dLbl>
            <c:spPr>
              <a:solidFill>
                <a:prstClr val="white"/>
              </a:solidFill>
              <a:ln>
                <a:solidFill>
                  <a:srgbClr val="373636">
                    <a:lumMod val="25000"/>
                    <a:lumOff val="75000"/>
                  </a:srgbClr>
                </a:solidFill>
              </a:ln>
              <a:effectLst/>
            </c:spPr>
            <c:txPr>
              <a:bodyPr rot="0" spcFirstLastPara="1" vertOverflow="clip" horzOverflow="clip"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dLblPos val="outEnd"/>
            <c:showLegendKey val="0"/>
            <c:showVal val="1"/>
            <c:showCatName val="1"/>
            <c:showSerName val="0"/>
            <c:showPercent val="1"/>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ext>
            </c:extLst>
          </c:dLbls>
          <c:cat>
            <c:strRef>
              <c:f>Sheet1!$A$2:$A$5</c:f>
              <c:strCache>
                <c:ptCount val="4"/>
                <c:pt idx="0">
                  <c:v>Liquidation (incl. provisional and simplified)</c:v>
                </c:pt>
                <c:pt idx="1">
                  <c:v>Controllers (incl. receivers and managers)</c:v>
                </c:pt>
                <c:pt idx="2">
                  <c:v>Administrations &amp; DOCAs</c:v>
                </c:pt>
                <c:pt idx="3">
                  <c:v>Restructurings &amp; plans</c:v>
                </c:pt>
              </c:strCache>
            </c:strRef>
          </c:cat>
          <c:val>
            <c:numRef>
              <c:f>Sheet1!$B$2:$B$5</c:f>
              <c:numCache>
                <c:formatCode>General</c:formatCode>
                <c:ptCount val="4"/>
                <c:pt idx="0">
                  <c:v>6602</c:v>
                </c:pt>
                <c:pt idx="1">
                  <c:v>1145</c:v>
                </c:pt>
                <c:pt idx="2">
                  <c:v>1878</c:v>
                </c:pt>
                <c:pt idx="3">
                  <c:v>781</c:v>
                </c:pt>
              </c:numCache>
            </c:numRef>
          </c:val>
          <c:extLst>
            <c:ext xmlns:c16="http://schemas.microsoft.com/office/drawing/2014/chart" uri="{C3380CC4-5D6E-409C-BE32-E72D297353CC}">
              <c16:uniqueId val="{00000008-C5C2-4ED1-91FA-E7C5F64AB2F8}"/>
            </c:ext>
          </c:extLst>
        </c:ser>
        <c:dLbls>
          <c:showLegendKey val="0"/>
          <c:showVal val="0"/>
          <c:showCatName val="0"/>
          <c:showSerName val="0"/>
          <c:showPercent val="0"/>
          <c:showBubbleSize val="0"/>
          <c:showLeaderLines val="0"/>
        </c:dLbls>
        <c:firstSliceAng val="141"/>
      </c:pieChart>
      <c:spPr>
        <a:noFill/>
        <a:ln>
          <a:noFill/>
        </a:ln>
        <a:effectLst/>
      </c:spPr>
    </c:plotArea>
    <c:legend>
      <c:legendPos val="l"/>
      <c:layout>
        <c:manualLayout>
          <c:xMode val="edge"/>
          <c:yMode val="edge"/>
          <c:x val="9.787747179150711E-3"/>
          <c:y val="0.2124894971195693"/>
          <c:w val="0.38653406367224968"/>
          <c:h val="0.7147332142587608"/>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r>
              <a:rPr lang="en-AU" sz="2000" baseline="0" dirty="0">
                <a:solidFill>
                  <a:schemeClr val="tx1"/>
                </a:solidFill>
              </a:rPr>
              <a:t>If insolvent trading alleged, w</a:t>
            </a:r>
            <a:r>
              <a:rPr lang="en-AU" sz="2000" dirty="0">
                <a:solidFill>
                  <a:schemeClr val="tx1"/>
                </a:solidFill>
              </a:rPr>
              <a:t>hen did the company became insolvent?</a:t>
            </a:r>
            <a:r>
              <a:rPr lang="en-AU" sz="2000" baseline="30000" dirty="0">
                <a:solidFill>
                  <a:schemeClr val="tx1"/>
                </a:solidFill>
              </a:rPr>
              <a:t>2</a:t>
            </a:r>
          </a:p>
        </c:rich>
      </c:tx>
      <c:overlay val="0"/>
      <c:spPr>
        <a:noFill/>
        <a:ln>
          <a:noFill/>
        </a:ln>
        <a:effectLst/>
      </c:spPr>
      <c:txPr>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Sheet3!$B$153:$B$158</c:f>
              <c:strCache>
                <c:ptCount val="6"/>
                <c:pt idx="0">
                  <c:v>At appointment</c:v>
                </c:pt>
                <c:pt idx="1">
                  <c:v>1-3 months before appointment</c:v>
                </c:pt>
                <c:pt idx="2">
                  <c:v>4-9 months before appointment</c:v>
                </c:pt>
                <c:pt idx="3">
                  <c:v>10-15 months before appointment</c:v>
                </c:pt>
                <c:pt idx="4">
                  <c:v>16-24 months before appointment</c:v>
                </c:pt>
                <c:pt idx="5">
                  <c:v>Over 2 years before appointment</c:v>
                </c:pt>
              </c:strCache>
            </c:strRef>
          </c:cat>
          <c:val>
            <c:numRef>
              <c:f>Sheet3!$C$153:$C$158</c:f>
              <c:numCache>
                <c:formatCode>General</c:formatCode>
                <c:ptCount val="6"/>
                <c:pt idx="0">
                  <c:v>14</c:v>
                </c:pt>
                <c:pt idx="1">
                  <c:v>104</c:v>
                </c:pt>
                <c:pt idx="2">
                  <c:v>383</c:v>
                </c:pt>
                <c:pt idx="3">
                  <c:v>474</c:v>
                </c:pt>
                <c:pt idx="4">
                  <c:v>595</c:v>
                </c:pt>
                <c:pt idx="5" formatCode="#,##0">
                  <c:v>1292</c:v>
                </c:pt>
              </c:numCache>
            </c:numRef>
          </c:val>
          <c:extLst>
            <c:ext xmlns:c16="http://schemas.microsoft.com/office/drawing/2014/chart" uri="{C3380CC4-5D6E-409C-BE32-E72D297353CC}">
              <c16:uniqueId val="{00000000-C934-43D4-BAEA-023DB374678A}"/>
            </c:ext>
          </c:extLst>
        </c:ser>
        <c:dLbls>
          <c:showLegendKey val="0"/>
          <c:showVal val="0"/>
          <c:showCatName val="0"/>
          <c:showSerName val="0"/>
          <c:showPercent val="0"/>
          <c:showBubbleSize val="0"/>
        </c:dLbls>
        <c:gapWidth val="15"/>
        <c:overlap val="-27"/>
        <c:axId val="1760601359"/>
        <c:axId val="1760601839"/>
      </c:barChart>
      <c:catAx>
        <c:axId val="17606013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60601839"/>
        <c:crosses val="autoZero"/>
        <c:auto val="1"/>
        <c:lblAlgn val="ctr"/>
        <c:lblOffset val="100"/>
        <c:noMultiLvlLbl val="0"/>
      </c:catAx>
      <c:valAx>
        <c:axId val="1760601839"/>
        <c:scaling>
          <c:orientation val="minMax"/>
          <c:max val="140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760601359"/>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60" b="0" i="0" u="none" strike="noStrike" kern="1200" spc="0" baseline="0">
                <a:solidFill>
                  <a:schemeClr val="tx1"/>
                </a:solidFill>
                <a:latin typeface="+mn-lt"/>
                <a:ea typeface="+mn-ea"/>
                <a:cs typeface="+mn-cs"/>
              </a:defRPr>
            </a:pPr>
            <a:r>
              <a:rPr lang="en-AU" dirty="0"/>
              <a:t>What are the company’s estimated total liabilities?</a:t>
            </a:r>
            <a:r>
              <a:rPr lang="en-AU" baseline="30000" dirty="0"/>
              <a:t>1</a:t>
            </a:r>
          </a:p>
        </c:rich>
      </c:tx>
      <c:overlay val="0"/>
      <c:spPr>
        <a:noFill/>
        <a:ln>
          <a:noFill/>
        </a:ln>
        <a:effectLst/>
      </c:spPr>
      <c:txPr>
        <a:bodyPr rot="0" spcFirstLastPara="1" vertOverflow="ellipsis" vert="horz" wrap="square" anchor="ctr" anchorCtr="1"/>
        <a:lstStyle/>
        <a:p>
          <a:pPr>
            <a:defRPr sz="2160"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Sheet3!$B$40:$L$40</c:f>
              <c:strCache>
                <c:ptCount val="11"/>
                <c:pt idx="0">
                  <c:v>&lt;$1</c:v>
                </c:pt>
                <c:pt idx="1">
                  <c:v>$1 to $10,000</c:v>
                </c:pt>
                <c:pt idx="2">
                  <c:v>$10,001 to
$20,000</c:v>
                </c:pt>
                <c:pt idx="3">
                  <c:v>$20,001 to
$30,000</c:v>
                </c:pt>
                <c:pt idx="4">
                  <c:v>$30,001 to
$50,000</c:v>
                </c:pt>
                <c:pt idx="5">
                  <c:v>$50,001 to
$100,000</c:v>
                </c:pt>
                <c:pt idx="6">
                  <c:v>$100,001 to
$250,000</c:v>
                </c:pt>
                <c:pt idx="7">
                  <c:v>$250,001 to &lt;$1 m</c:v>
                </c:pt>
                <c:pt idx="8">
                  <c:v>$1 m to &lt;$5 m</c:v>
                </c:pt>
                <c:pt idx="9">
                  <c:v>$5 m to $10 m</c:v>
                </c:pt>
                <c:pt idx="10">
                  <c:v>&gt;$10 m</c:v>
                </c:pt>
              </c:strCache>
            </c:strRef>
          </c:cat>
          <c:val>
            <c:numRef>
              <c:f>Sheet3!$B$41:$L$41</c:f>
              <c:numCache>
                <c:formatCode>#,##0;\(#,##0\)</c:formatCode>
                <c:ptCount val="11"/>
                <c:pt idx="0" formatCode="#,##0">
                  <c:v>27</c:v>
                </c:pt>
                <c:pt idx="1">
                  <c:v>68</c:v>
                </c:pt>
                <c:pt idx="2">
                  <c:v>56</c:v>
                </c:pt>
                <c:pt idx="3">
                  <c:v>45</c:v>
                </c:pt>
                <c:pt idx="4">
                  <c:v>124</c:v>
                </c:pt>
                <c:pt idx="5">
                  <c:v>325</c:v>
                </c:pt>
                <c:pt idx="6">
                  <c:v>770</c:v>
                </c:pt>
                <c:pt idx="7">
                  <c:v>1385</c:v>
                </c:pt>
                <c:pt idx="8">
                  <c:v>846</c:v>
                </c:pt>
                <c:pt idx="9">
                  <c:v>188</c:v>
                </c:pt>
                <c:pt idx="10">
                  <c:v>230</c:v>
                </c:pt>
              </c:numCache>
            </c:numRef>
          </c:val>
          <c:extLst>
            <c:ext xmlns:c16="http://schemas.microsoft.com/office/drawing/2014/chart" uri="{C3380CC4-5D6E-409C-BE32-E72D297353CC}">
              <c16:uniqueId val="{00000000-7704-476F-9C78-8CB51F6B2359}"/>
            </c:ext>
          </c:extLst>
        </c:ser>
        <c:dLbls>
          <c:showLegendKey val="0"/>
          <c:showVal val="0"/>
          <c:showCatName val="0"/>
          <c:showSerName val="0"/>
          <c:showPercent val="0"/>
          <c:showBubbleSize val="0"/>
        </c:dLbls>
        <c:gapWidth val="15"/>
        <c:overlap val="-27"/>
        <c:axId val="2088537744"/>
        <c:axId val="2088539184"/>
      </c:barChart>
      <c:catAx>
        <c:axId val="2088537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2088539184"/>
        <c:crosses val="autoZero"/>
        <c:auto val="1"/>
        <c:lblAlgn val="ctr"/>
        <c:lblOffset val="100"/>
        <c:noMultiLvlLbl val="0"/>
      </c:catAx>
      <c:valAx>
        <c:axId val="2088539184"/>
        <c:scaling>
          <c:orientation val="minMax"/>
          <c:max val="14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88537744"/>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sz="1800">
          <a:solidFill>
            <a:schemeClr val="tx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60" b="0" i="0" u="none" strike="noStrike" kern="1200" spc="0" baseline="0">
                <a:solidFill>
                  <a:schemeClr val="tx1">
                    <a:lumMod val="65000"/>
                    <a:lumOff val="35000"/>
                  </a:schemeClr>
                </a:solidFill>
                <a:latin typeface="+mn-lt"/>
                <a:ea typeface="+mn-ea"/>
                <a:cs typeface="+mn-cs"/>
              </a:defRPr>
            </a:pPr>
            <a:r>
              <a:rPr lang="en-AU" sz="2160" b="0" i="0" u="none" strike="noStrike" kern="1200" spc="0" baseline="0" dirty="0">
                <a:solidFill>
                  <a:srgbClr val="373636"/>
                </a:solidFill>
              </a:rPr>
              <a:t>             What are the company’s estimated realisable assets?</a:t>
            </a:r>
            <a:r>
              <a:rPr lang="en-AU" sz="2160" b="0" i="0" u="none" strike="noStrike" kern="1200" spc="0" baseline="30000" dirty="0">
                <a:solidFill>
                  <a:srgbClr val="373636"/>
                </a:solidFill>
              </a:rPr>
              <a:t>1</a:t>
            </a:r>
          </a:p>
        </c:rich>
      </c:tx>
      <c:overlay val="0"/>
      <c:spPr>
        <a:noFill/>
        <a:ln>
          <a:noFill/>
        </a:ln>
        <a:effectLst/>
      </c:spPr>
      <c:txPr>
        <a:bodyPr rot="0" spcFirstLastPara="1" vertOverflow="ellipsis" vert="horz" wrap="square" anchor="ctr" anchorCtr="1"/>
        <a:lstStyle/>
        <a:p>
          <a:pPr>
            <a:defRPr sz="216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Sheet3!$B$22:$L$22</c:f>
              <c:strCache>
                <c:ptCount val="11"/>
                <c:pt idx="0">
                  <c:v>&lt;$1</c:v>
                </c:pt>
                <c:pt idx="1">
                  <c:v>$1 to $10,000</c:v>
                </c:pt>
                <c:pt idx="2">
                  <c:v>$10,001 to
$20,000</c:v>
                </c:pt>
                <c:pt idx="3">
                  <c:v>$20,001 to
$30,000</c:v>
                </c:pt>
                <c:pt idx="4">
                  <c:v>$30,001 to
$50,000</c:v>
                </c:pt>
                <c:pt idx="5">
                  <c:v>$50,001 to
$100,000</c:v>
                </c:pt>
                <c:pt idx="6">
                  <c:v>$100,001 to
$250,000</c:v>
                </c:pt>
                <c:pt idx="7">
                  <c:v>$250,001 to &lt;$1 m</c:v>
                </c:pt>
                <c:pt idx="8">
                  <c:v>$1 m to &lt;$5 m</c:v>
                </c:pt>
                <c:pt idx="9">
                  <c:v>$5 m to $10 m</c:v>
                </c:pt>
                <c:pt idx="10">
                  <c:v>&gt;$10 m</c:v>
                </c:pt>
              </c:strCache>
            </c:strRef>
          </c:cat>
          <c:val>
            <c:numRef>
              <c:f>Sheet3!$B$23:$L$23</c:f>
              <c:numCache>
                <c:formatCode>#,##0</c:formatCode>
                <c:ptCount val="11"/>
                <c:pt idx="0">
                  <c:v>1245</c:v>
                </c:pt>
                <c:pt idx="1">
                  <c:v>953</c:v>
                </c:pt>
                <c:pt idx="2">
                  <c:v>464</c:v>
                </c:pt>
                <c:pt idx="3">
                  <c:v>204</c:v>
                </c:pt>
                <c:pt idx="4">
                  <c:v>245</c:v>
                </c:pt>
                <c:pt idx="5">
                  <c:v>274</c:v>
                </c:pt>
                <c:pt idx="6">
                  <c:v>245</c:v>
                </c:pt>
                <c:pt idx="7">
                  <c:v>259</c:v>
                </c:pt>
                <c:pt idx="8">
                  <c:v>117</c:v>
                </c:pt>
                <c:pt idx="9">
                  <c:v>30</c:v>
                </c:pt>
                <c:pt idx="10">
                  <c:v>28</c:v>
                </c:pt>
              </c:numCache>
            </c:numRef>
          </c:val>
          <c:extLst>
            <c:ext xmlns:c16="http://schemas.microsoft.com/office/drawing/2014/chart" uri="{C3380CC4-5D6E-409C-BE32-E72D297353CC}">
              <c16:uniqueId val="{00000000-CD76-40C5-8D45-0A0FD3E18980}"/>
            </c:ext>
          </c:extLst>
        </c:ser>
        <c:dLbls>
          <c:showLegendKey val="0"/>
          <c:showVal val="0"/>
          <c:showCatName val="0"/>
          <c:showSerName val="0"/>
          <c:showPercent val="0"/>
          <c:showBubbleSize val="0"/>
        </c:dLbls>
        <c:gapWidth val="15"/>
        <c:overlap val="-27"/>
        <c:axId val="141080032"/>
        <c:axId val="141080512"/>
      </c:barChart>
      <c:catAx>
        <c:axId val="1410800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41080512"/>
        <c:crosses val="autoZero"/>
        <c:auto val="1"/>
        <c:lblAlgn val="ctr"/>
        <c:lblOffset val="100"/>
        <c:noMultiLvlLbl val="0"/>
      </c:catAx>
      <c:valAx>
        <c:axId val="141080512"/>
        <c:scaling>
          <c:orientation val="minMax"/>
          <c:max val="1300"/>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41080032"/>
        <c:crosses val="autoZero"/>
        <c:crossBetween val="between"/>
        <c:majorUnit val="200"/>
      </c:valAx>
      <c:spPr>
        <a:noFill/>
        <a:ln>
          <a:noFill/>
        </a:ln>
        <a:effectLst/>
      </c:spPr>
    </c:plotArea>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60" b="0" i="0" u="none" strike="noStrike" kern="1200" spc="0" baseline="0">
                <a:solidFill>
                  <a:schemeClr val="tx1">
                    <a:lumMod val="65000"/>
                    <a:lumOff val="35000"/>
                  </a:schemeClr>
                </a:solidFill>
                <a:latin typeface="+mn-lt"/>
                <a:ea typeface="+mn-ea"/>
                <a:cs typeface="+mn-cs"/>
              </a:defRPr>
            </a:pPr>
            <a:r>
              <a:rPr lang="en-AU" sz="2160" b="0" i="0" u="none" strike="noStrike" kern="1200" spc="0" baseline="0" dirty="0">
                <a:solidFill>
                  <a:srgbClr val="373636"/>
                </a:solidFill>
              </a:rPr>
              <a:t>What is the company’s estimated deficiency?</a:t>
            </a:r>
            <a:r>
              <a:rPr lang="en-AU" sz="2160" b="0" i="0" u="none" strike="noStrike" kern="1200" spc="0" baseline="30000" dirty="0">
                <a:solidFill>
                  <a:srgbClr val="373636"/>
                </a:solidFill>
              </a:rPr>
              <a:t>1</a:t>
            </a:r>
          </a:p>
        </c:rich>
      </c:tx>
      <c:overlay val="0"/>
      <c:spPr>
        <a:noFill/>
        <a:ln>
          <a:noFill/>
        </a:ln>
        <a:effectLst/>
      </c:spPr>
      <c:txPr>
        <a:bodyPr rot="0" spcFirstLastPara="1" vertOverflow="ellipsis" vert="horz" wrap="square" anchor="ctr" anchorCtr="1"/>
        <a:lstStyle/>
        <a:p>
          <a:pPr>
            <a:defRPr sz="216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Sheet3!$B$58:$H$58</c:f>
              <c:strCache>
                <c:ptCount val="7"/>
                <c:pt idx="0">
                  <c:v>$0 to $50,000</c:v>
                </c:pt>
                <c:pt idx="1">
                  <c:v>$50,001 to
$250,000</c:v>
                </c:pt>
                <c:pt idx="2">
                  <c:v>$250,001 to &lt;$500,000</c:v>
                </c:pt>
                <c:pt idx="3">
                  <c:v>$500,000 to &lt;$1 m	</c:v>
                </c:pt>
                <c:pt idx="4">
                  <c:v>$1 m to &lt;$5 m</c:v>
                </c:pt>
                <c:pt idx="5">
                  <c:v>$5 m to $10 m</c:v>
                </c:pt>
                <c:pt idx="6">
                  <c:v>&gt;$10 m</c:v>
                </c:pt>
              </c:strCache>
            </c:strRef>
          </c:cat>
          <c:val>
            <c:numRef>
              <c:f>Sheet3!$B$59:$H$59</c:f>
              <c:numCache>
                <c:formatCode>#,##0;\(#,##0\)</c:formatCode>
                <c:ptCount val="7"/>
                <c:pt idx="0">
                  <c:v>411</c:v>
                </c:pt>
                <c:pt idx="1">
                  <c:v>1132</c:v>
                </c:pt>
                <c:pt idx="2">
                  <c:v>720</c:v>
                </c:pt>
                <c:pt idx="3">
                  <c:v>625</c:v>
                </c:pt>
                <c:pt idx="4">
                  <c:v>804</c:v>
                </c:pt>
                <c:pt idx="5">
                  <c:v>170</c:v>
                </c:pt>
                <c:pt idx="6">
                  <c:v>202</c:v>
                </c:pt>
              </c:numCache>
            </c:numRef>
          </c:val>
          <c:extLst>
            <c:ext xmlns:c16="http://schemas.microsoft.com/office/drawing/2014/chart" uri="{C3380CC4-5D6E-409C-BE32-E72D297353CC}">
              <c16:uniqueId val="{00000000-0D33-4F1E-A026-9A66FC67FE78}"/>
            </c:ext>
          </c:extLst>
        </c:ser>
        <c:dLbls>
          <c:showLegendKey val="0"/>
          <c:showVal val="0"/>
          <c:showCatName val="0"/>
          <c:showSerName val="0"/>
          <c:showPercent val="0"/>
          <c:showBubbleSize val="0"/>
        </c:dLbls>
        <c:gapWidth val="15"/>
        <c:overlap val="-27"/>
        <c:axId val="138837856"/>
        <c:axId val="14223392"/>
      </c:barChart>
      <c:catAx>
        <c:axId val="1388378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4223392"/>
        <c:crosses val="autoZero"/>
        <c:auto val="1"/>
        <c:lblAlgn val="ctr"/>
        <c:lblOffset val="100"/>
        <c:noMultiLvlLbl val="0"/>
      </c:catAx>
      <c:valAx>
        <c:axId val="14223392"/>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38837856"/>
        <c:crosses val="autoZero"/>
        <c:crossBetween val="between"/>
        <c:majorUnit val="100"/>
      </c:valAx>
      <c:spPr>
        <a:noFill/>
        <a:ln>
          <a:noFill/>
        </a:ln>
        <a:effectLst/>
      </c:spPr>
    </c:plotArea>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r>
              <a:rPr lang="en-AU" sz="2000" b="0" i="0" u="none" strike="noStrike" kern="1200" baseline="0" dirty="0">
                <a:solidFill>
                  <a:schemeClr val="tx1"/>
                </a:solidFill>
              </a:rPr>
              <a:t>How many full-time equivalent employees are there?</a:t>
            </a:r>
            <a:r>
              <a:rPr lang="en-AU" sz="2000" b="0" i="0" u="none" strike="noStrike" kern="1200" baseline="30000" dirty="0">
                <a:solidFill>
                  <a:schemeClr val="tx1"/>
                </a:solidFill>
              </a:rPr>
              <a:t>1</a:t>
            </a:r>
          </a:p>
        </c:rich>
      </c:tx>
      <c:overlay val="0"/>
      <c:spPr>
        <a:noFill/>
        <a:ln>
          <a:noFill/>
        </a:ln>
        <a:effectLst/>
      </c:spPr>
      <c:txPr>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2"/>
            </a:solidFill>
            <a:ln>
              <a:solidFill>
                <a:schemeClr val="accent2"/>
              </a:solidFill>
            </a:ln>
            <a:effectLst/>
          </c:spPr>
          <c:invertIfNegative val="0"/>
          <c:dLbls>
            <c:numFmt formatCode="General" sourceLinked="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Sheet3!$B$2:$F$2</c:f>
              <c:strCache>
                <c:ptCount val="5"/>
                <c:pt idx="0">
                  <c:v>&lt; 5</c:v>
                </c:pt>
                <c:pt idx="1">
                  <c:v>5 to 19</c:v>
                </c:pt>
                <c:pt idx="2">
                  <c:v>20 to 199</c:v>
                </c:pt>
                <c:pt idx="3">
                  <c:v>≥ 200</c:v>
                </c:pt>
                <c:pt idx="4">
                  <c:v>Not known</c:v>
                </c:pt>
              </c:strCache>
            </c:strRef>
          </c:cat>
          <c:val>
            <c:numRef>
              <c:f>Sheet3!$B$3:$F$3</c:f>
              <c:numCache>
                <c:formatCode>#,##0</c:formatCode>
                <c:ptCount val="5"/>
                <c:pt idx="0">
                  <c:v>2876</c:v>
                </c:pt>
                <c:pt idx="1">
                  <c:v>514</c:v>
                </c:pt>
                <c:pt idx="2">
                  <c:v>189</c:v>
                </c:pt>
                <c:pt idx="3">
                  <c:v>6</c:v>
                </c:pt>
                <c:pt idx="4">
                  <c:v>479</c:v>
                </c:pt>
              </c:numCache>
            </c:numRef>
          </c:val>
          <c:extLst>
            <c:ext xmlns:c16="http://schemas.microsoft.com/office/drawing/2014/chart" uri="{C3380CC4-5D6E-409C-BE32-E72D297353CC}">
              <c16:uniqueId val="{00000000-D5B5-4DFC-8FF5-9A99A24BE8D7}"/>
            </c:ext>
          </c:extLst>
        </c:ser>
        <c:dLbls>
          <c:showLegendKey val="0"/>
          <c:showVal val="0"/>
          <c:showCatName val="0"/>
          <c:showSerName val="0"/>
          <c:showPercent val="0"/>
          <c:showBubbleSize val="0"/>
        </c:dLbls>
        <c:gapWidth val="15"/>
        <c:overlap val="-27"/>
        <c:axId val="133645568"/>
        <c:axId val="133643168"/>
      </c:barChart>
      <c:catAx>
        <c:axId val="13364556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33643168"/>
        <c:crosses val="autoZero"/>
        <c:auto val="1"/>
        <c:lblAlgn val="ctr"/>
        <c:lblOffset val="100"/>
        <c:noMultiLvlLbl val="0"/>
      </c:catAx>
      <c:valAx>
        <c:axId val="133643168"/>
        <c:scaling>
          <c:orientation val="minMax"/>
          <c:max val="3000"/>
        </c:scaling>
        <c:delete val="0"/>
        <c:axPos val="l"/>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33645568"/>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r>
              <a:rPr lang="en-AU" sz="2000" b="0" i="0" u="none" strike="noStrike" kern="1200" baseline="0" dirty="0">
                <a:solidFill>
                  <a:schemeClr val="tx1"/>
                </a:solidFill>
              </a:rPr>
              <a:t>What amount is owed to secured creditors?</a:t>
            </a:r>
            <a:r>
              <a:rPr lang="en-AU" sz="2000" b="0" i="0" u="none" strike="noStrike" kern="1200" baseline="30000" dirty="0">
                <a:solidFill>
                  <a:schemeClr val="tx1"/>
                </a:solidFill>
              </a:rPr>
              <a:t>1</a:t>
            </a:r>
          </a:p>
        </c:rich>
      </c:tx>
      <c:overlay val="0"/>
      <c:spPr>
        <a:noFill/>
        <a:ln>
          <a:noFill/>
        </a:ln>
        <a:effectLst/>
      </c:spPr>
      <c:txPr>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Sheet3!$B$77:$I$77</c:f>
              <c:strCache>
                <c:ptCount val="8"/>
                <c:pt idx="0">
                  <c:v>$0</c:v>
                </c:pt>
                <c:pt idx="1">
                  <c:v>$1 to $250,000</c:v>
                </c:pt>
                <c:pt idx="2">
                  <c:v>$250,001 to
$500,000</c:v>
                </c:pt>
                <c:pt idx="3">
                  <c:v>$500,001 to &lt;$1 m</c:v>
                </c:pt>
                <c:pt idx="4">
                  <c:v>$1 m to &lt;$5 m</c:v>
                </c:pt>
                <c:pt idx="5">
                  <c:v>$5 m to $10 m</c:v>
                </c:pt>
                <c:pt idx="6">
                  <c:v>&gt;$10 m</c:v>
                </c:pt>
                <c:pt idx="7">
                  <c:v>Unknown</c:v>
                </c:pt>
              </c:strCache>
            </c:strRef>
          </c:cat>
          <c:val>
            <c:numRef>
              <c:f>Sheet3!$B$78:$I$78</c:f>
              <c:numCache>
                <c:formatCode>#,##0;\(#,##0\)</c:formatCode>
                <c:ptCount val="8"/>
                <c:pt idx="0">
                  <c:v>2913</c:v>
                </c:pt>
                <c:pt idx="1">
                  <c:v>505</c:v>
                </c:pt>
                <c:pt idx="2">
                  <c:v>132</c:v>
                </c:pt>
                <c:pt idx="3">
                  <c:v>87</c:v>
                </c:pt>
                <c:pt idx="4">
                  <c:v>163</c:v>
                </c:pt>
                <c:pt idx="5">
                  <c:v>67</c:v>
                </c:pt>
                <c:pt idx="6">
                  <c:v>81</c:v>
                </c:pt>
                <c:pt idx="7">
                  <c:v>116</c:v>
                </c:pt>
              </c:numCache>
            </c:numRef>
          </c:val>
          <c:extLst>
            <c:ext xmlns:c16="http://schemas.microsoft.com/office/drawing/2014/chart" uri="{C3380CC4-5D6E-409C-BE32-E72D297353CC}">
              <c16:uniqueId val="{00000000-1590-4E0B-AD4A-AF7F0F7F1367}"/>
            </c:ext>
          </c:extLst>
        </c:ser>
        <c:dLbls>
          <c:showLegendKey val="0"/>
          <c:showVal val="0"/>
          <c:showCatName val="0"/>
          <c:showSerName val="0"/>
          <c:showPercent val="0"/>
          <c:showBubbleSize val="0"/>
        </c:dLbls>
        <c:gapWidth val="15"/>
        <c:overlap val="-27"/>
        <c:axId val="44565903"/>
        <c:axId val="44564463"/>
      </c:barChart>
      <c:catAx>
        <c:axId val="445659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4564463"/>
        <c:crosses val="autoZero"/>
        <c:auto val="1"/>
        <c:lblAlgn val="ctr"/>
        <c:lblOffset val="100"/>
        <c:noMultiLvlLbl val="0"/>
      </c:catAx>
      <c:valAx>
        <c:axId val="44564463"/>
        <c:scaling>
          <c:orientation val="minMax"/>
          <c:max val="300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4565903"/>
        <c:crosses val="autoZero"/>
        <c:crossBetween val="between"/>
        <c:majorUnit val="250"/>
      </c:valAx>
      <c:spPr>
        <a:noFill/>
        <a:ln>
          <a:noFill/>
        </a:ln>
        <a:effectLst/>
      </c:spPr>
    </c:plotArea>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r>
              <a:rPr lang="en-AU" sz="2000" dirty="0">
                <a:solidFill>
                  <a:schemeClr val="tx1"/>
                </a:solidFill>
              </a:rPr>
              <a:t>What is the amount of unpaid taxes and other statutory debts?</a:t>
            </a:r>
            <a:r>
              <a:rPr lang="en-AU" sz="2000" baseline="30000" dirty="0">
                <a:solidFill>
                  <a:schemeClr val="tx1"/>
                </a:solidFill>
              </a:rPr>
              <a:t>1</a:t>
            </a:r>
          </a:p>
        </c:rich>
      </c:tx>
      <c:overlay val="0"/>
      <c:spPr>
        <a:noFill/>
        <a:ln>
          <a:noFill/>
        </a:ln>
        <a:effectLst/>
      </c:spPr>
      <c:txPr>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Sheet3!$B$95:$H$95</c:f>
              <c:strCache>
                <c:ptCount val="7"/>
                <c:pt idx="0">
                  <c:v>$0</c:v>
                </c:pt>
                <c:pt idx="1">
                  <c:v>$1 to $100,000</c:v>
                </c:pt>
                <c:pt idx="2">
                  <c:v>$100,001 to
$250,000</c:v>
                </c:pt>
                <c:pt idx="3">
                  <c:v>$250,001 to
$500,000</c:v>
                </c:pt>
                <c:pt idx="4">
                  <c:v>$500,001 to &lt;$1 m</c:v>
                </c:pt>
                <c:pt idx="5">
                  <c:v>&gt;$1 m</c:v>
                </c:pt>
                <c:pt idx="6">
                  <c:v>Unknown</c:v>
                </c:pt>
              </c:strCache>
            </c:strRef>
          </c:cat>
          <c:val>
            <c:numRef>
              <c:f>Sheet3!$B$96:$H$96</c:f>
              <c:numCache>
                <c:formatCode>#,##0;\(#,##0\)</c:formatCode>
                <c:ptCount val="7"/>
                <c:pt idx="0">
                  <c:v>658</c:v>
                </c:pt>
                <c:pt idx="1">
                  <c:v>1472</c:v>
                </c:pt>
                <c:pt idx="2">
                  <c:v>792</c:v>
                </c:pt>
                <c:pt idx="3">
                  <c:v>435</c:v>
                </c:pt>
                <c:pt idx="4">
                  <c:v>264</c:v>
                </c:pt>
                <c:pt idx="5">
                  <c:v>223</c:v>
                </c:pt>
                <c:pt idx="6">
                  <c:v>220</c:v>
                </c:pt>
              </c:numCache>
            </c:numRef>
          </c:val>
          <c:extLst>
            <c:ext xmlns:c16="http://schemas.microsoft.com/office/drawing/2014/chart" uri="{C3380CC4-5D6E-409C-BE32-E72D297353CC}">
              <c16:uniqueId val="{00000000-4158-4938-B0AF-F2ED8C18CC78}"/>
            </c:ext>
          </c:extLst>
        </c:ser>
        <c:dLbls>
          <c:showLegendKey val="0"/>
          <c:showVal val="0"/>
          <c:showCatName val="0"/>
          <c:showSerName val="0"/>
          <c:showPercent val="0"/>
          <c:showBubbleSize val="0"/>
        </c:dLbls>
        <c:gapWidth val="15"/>
        <c:overlap val="-27"/>
        <c:axId val="2046703663"/>
        <c:axId val="2046702223"/>
      </c:barChart>
      <c:catAx>
        <c:axId val="204670366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46702223"/>
        <c:crosses val="autoZero"/>
        <c:auto val="1"/>
        <c:lblAlgn val="ctr"/>
        <c:lblOffset val="100"/>
        <c:noMultiLvlLbl val="0"/>
      </c:catAx>
      <c:valAx>
        <c:axId val="2046702223"/>
        <c:scaling>
          <c:orientation val="minMax"/>
          <c:max val="1500"/>
          <c:min val="0"/>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46703663"/>
        <c:crosses val="autoZero"/>
        <c:crossBetween val="between"/>
        <c:majorUnit val="100"/>
      </c:valAx>
      <c:spPr>
        <a:noFill/>
        <a:ln>
          <a:noFill/>
        </a:ln>
        <a:effectLst/>
      </c:spPr>
    </c:plotArea>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_rels/data1.xml.rels><?xml version="1.0" encoding="UTF-8" standalone="yes"?>
<Relationships xmlns="http://schemas.openxmlformats.org/package/2006/relationships"><Relationship Id="rId8" Type="http://schemas.openxmlformats.org/officeDocument/2006/relationships/slide" Target="../slides/slide275.xml"/><Relationship Id="rId3" Type="http://schemas.openxmlformats.org/officeDocument/2006/relationships/slide" Target="../slides/slide102.xml"/><Relationship Id="rId7" Type="http://schemas.openxmlformats.org/officeDocument/2006/relationships/slide" Target="../slides/slide334.xml"/><Relationship Id="rId2" Type="http://schemas.openxmlformats.org/officeDocument/2006/relationships/slide" Target="../slides/slide82.xml"/><Relationship Id="rId1" Type="http://schemas.openxmlformats.org/officeDocument/2006/relationships/slide" Target="../slides/slide9.xml"/><Relationship Id="rId6" Type="http://schemas.openxmlformats.org/officeDocument/2006/relationships/slide" Target="../slides/slide235.xml"/><Relationship Id="rId5" Type="http://schemas.openxmlformats.org/officeDocument/2006/relationships/slide" Target="../slides/slide195.xml"/><Relationship Id="rId10" Type="http://schemas.openxmlformats.org/officeDocument/2006/relationships/slide" Target="../slides/slide302.xml"/><Relationship Id="rId4" Type="http://schemas.openxmlformats.org/officeDocument/2006/relationships/slide" Target="../slides/slide150.xml"/><Relationship Id="rId9" Type="http://schemas.openxmlformats.org/officeDocument/2006/relationships/slide" Target="../slides/slide64.xml"/></Relationships>
</file>

<file path=ppt/diagrams/_rels/data122.xml.rels><?xml version="1.0" encoding="UTF-8" standalone="yes"?>
<Relationships xmlns="http://schemas.openxmlformats.org/package/2006/relationships"><Relationship Id="rId3" Type="http://schemas.openxmlformats.org/officeDocument/2006/relationships/slide" Target="../slides/slide286.xml"/><Relationship Id="rId2" Type="http://schemas.openxmlformats.org/officeDocument/2006/relationships/slide" Target="../slides/slide290.xml"/><Relationship Id="rId1" Type="http://schemas.openxmlformats.org/officeDocument/2006/relationships/slide" Target="../slides/slide276.xml"/><Relationship Id="rId4" Type="http://schemas.openxmlformats.org/officeDocument/2006/relationships/slide" Target="../slides/slide299.xml"/></Relationships>
</file>

<file path=ppt/diagrams/_rels/data138.xml.rels><?xml version="1.0" encoding="UTF-8" standalone="yes"?>
<Relationships xmlns="http://schemas.openxmlformats.org/package/2006/relationships"><Relationship Id="rId3" Type="http://schemas.openxmlformats.org/officeDocument/2006/relationships/slide" Target="../slides/slide314.xml"/><Relationship Id="rId2" Type="http://schemas.openxmlformats.org/officeDocument/2006/relationships/slide" Target="../slides/slide324.xml"/><Relationship Id="rId1" Type="http://schemas.openxmlformats.org/officeDocument/2006/relationships/slide" Target="../slides/slide303.xml"/></Relationships>
</file>

<file path=ppt/diagrams/_rels/data14.xml.rels><?xml version="1.0" encoding="UTF-8" standalone="yes"?>
<Relationships xmlns="http://schemas.openxmlformats.org/package/2006/relationships"><Relationship Id="rId3" Type="http://schemas.openxmlformats.org/officeDocument/2006/relationships/image" Target="../media/image5.svg"/><Relationship Id="rId7" Type="http://schemas.openxmlformats.org/officeDocument/2006/relationships/image" Target="../media/image9.svg"/><Relationship Id="rId2" Type="http://schemas.openxmlformats.org/officeDocument/2006/relationships/image" Target="../media/image4.png"/><Relationship Id="rId1" Type="http://schemas.openxmlformats.org/officeDocument/2006/relationships/slide" Target="../slides/slide28.xml"/><Relationship Id="rId6" Type="http://schemas.openxmlformats.org/officeDocument/2006/relationships/image" Target="../media/image8.png"/><Relationship Id="rId5" Type="http://schemas.openxmlformats.org/officeDocument/2006/relationships/image" Target="../media/image7.svg"/><Relationship Id="rId4" Type="http://schemas.openxmlformats.org/officeDocument/2006/relationships/image" Target="../media/image6.png"/></Relationships>
</file>

<file path=ppt/diagrams/_rels/data142.xml.rels><?xml version="1.0" encoding="UTF-8" standalone="yes"?>
<Relationships xmlns="http://schemas.openxmlformats.org/package/2006/relationships"><Relationship Id="rId1" Type="http://schemas.openxmlformats.org/officeDocument/2006/relationships/slide" Target="../slides/slide305.xml"/></Relationships>
</file>

<file path=ppt/diagrams/_rels/data145.xml.rels><?xml version="1.0" encoding="UTF-8" standalone="yes"?>
<Relationships xmlns="http://schemas.openxmlformats.org/package/2006/relationships"><Relationship Id="rId3" Type="http://schemas.openxmlformats.org/officeDocument/2006/relationships/slide" Target="../slides/slide29.xml"/><Relationship Id="rId2" Type="http://schemas.openxmlformats.org/officeDocument/2006/relationships/slide" Target="../slides/slide198.xml"/><Relationship Id="rId1" Type="http://schemas.openxmlformats.org/officeDocument/2006/relationships/slide" Target="../slides/slide199.xml"/></Relationships>
</file>

<file path=ppt/diagrams/_rels/data14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slide" Target="../slides/slide198.xml"/></Relationships>
</file>

<file path=ppt/diagrams/_rels/data147.xml.rels><?xml version="1.0" encoding="UTF-8" standalone="yes"?>
<Relationships xmlns="http://schemas.openxmlformats.org/package/2006/relationships"><Relationship Id="rId3" Type="http://schemas.openxmlformats.org/officeDocument/2006/relationships/slide" Target="../slides/slide28.xml"/><Relationship Id="rId2" Type="http://schemas.openxmlformats.org/officeDocument/2006/relationships/slide" Target="../slides/slide199.xml"/><Relationship Id="rId1" Type="http://schemas.openxmlformats.org/officeDocument/2006/relationships/slide" Target="../slides/slide198.xml"/><Relationship Id="rId4" Type="http://schemas.openxmlformats.org/officeDocument/2006/relationships/slide" Target="../slides/slide29.xml"/></Relationships>
</file>

<file path=ppt/diagrams/_rels/data148.xml.rels><?xml version="1.0" encoding="UTF-8" standalone="yes"?>
<Relationships xmlns="http://schemas.openxmlformats.org/package/2006/relationships"><Relationship Id="rId1" Type="http://schemas.openxmlformats.org/officeDocument/2006/relationships/slide" Target="../slides/slide198.xml"/></Relationships>
</file>

<file path=ppt/diagrams/_rels/data149.xml.rels><?xml version="1.0" encoding="UTF-8" standalone="yes"?>
<Relationships xmlns="http://schemas.openxmlformats.org/package/2006/relationships"><Relationship Id="rId1" Type="http://schemas.openxmlformats.org/officeDocument/2006/relationships/slide" Target="../slides/slide199.xml"/></Relationships>
</file>

<file path=ppt/diagrams/_rels/data15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slide" Target="../slides/slide318.xml"/></Relationships>
</file>

<file path=ppt/diagrams/_rels/data154.xml.rels><?xml version="1.0" encoding="UTF-8" standalone="yes"?>
<Relationships xmlns="http://schemas.openxmlformats.org/package/2006/relationships"><Relationship Id="rId1" Type="http://schemas.openxmlformats.org/officeDocument/2006/relationships/slide" Target="../slides/slide199.xml"/></Relationships>
</file>

<file path=ppt/diagrams/_rels/data159.xml.rels><?xml version="1.0" encoding="UTF-8" standalone="yes"?>
<Relationships xmlns="http://schemas.openxmlformats.org/package/2006/relationships"><Relationship Id="rId1" Type="http://schemas.openxmlformats.org/officeDocument/2006/relationships/slide" Target="../slides/slide199.xml"/></Relationships>
</file>

<file path=ppt/diagrams/_rels/data160.xml.rels><?xml version="1.0" encoding="UTF-8" standalone="yes"?>
<Relationships xmlns="http://schemas.openxmlformats.org/package/2006/relationships"><Relationship Id="rId3" Type="http://schemas.openxmlformats.org/officeDocument/2006/relationships/slide" Target="../slides/slide341.xml"/><Relationship Id="rId2" Type="http://schemas.openxmlformats.org/officeDocument/2006/relationships/slide" Target="../slides/slide347.xml"/><Relationship Id="rId1" Type="http://schemas.openxmlformats.org/officeDocument/2006/relationships/slide" Target="../slides/slide335.xml"/><Relationship Id="rId4" Type="http://schemas.openxmlformats.org/officeDocument/2006/relationships/slide" Target="../slides/slide355.xml"/></Relationships>
</file>

<file path=ppt/diagrams/_rels/data161.xml.rels><?xml version="1.0" encoding="UTF-8" standalone="yes"?>
<Relationships xmlns="http://schemas.openxmlformats.org/package/2006/relationships"><Relationship Id="rId3" Type="http://schemas.openxmlformats.org/officeDocument/2006/relationships/slide" Target="../slides/slide344.xml"/><Relationship Id="rId2" Type="http://schemas.openxmlformats.org/officeDocument/2006/relationships/slide" Target="../slides/slide343.xml"/><Relationship Id="rId1" Type="http://schemas.openxmlformats.org/officeDocument/2006/relationships/slide" Target="../slides/slide316.xml"/><Relationship Id="rId4" Type="http://schemas.openxmlformats.org/officeDocument/2006/relationships/slide" Target="../slides/slide320.xml"/></Relationships>
</file>

<file path=ppt/diagrams/_rels/data162.xml.rels><?xml version="1.0" encoding="UTF-8" standalone="yes"?>
<Relationships xmlns="http://schemas.openxmlformats.org/package/2006/relationships"><Relationship Id="rId1" Type="http://schemas.openxmlformats.org/officeDocument/2006/relationships/slide" Target="../slides/slide199.xml"/></Relationships>
</file>

<file path=ppt/diagrams/_rels/data16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svg"/><Relationship Id="rId1" Type="http://schemas.openxmlformats.org/officeDocument/2006/relationships/image" Target="../media/image66.png"/><Relationship Id="rId4" Type="http://schemas.openxmlformats.org/officeDocument/2006/relationships/image" Target="../media/image69.svg"/></Relationships>
</file>

<file path=ppt/diagrams/_rels/data165.xml.rels><?xml version="1.0" encoding="UTF-8" standalone="yes"?>
<Relationships xmlns="http://schemas.openxmlformats.org/package/2006/relationships"><Relationship Id="rId1" Type="http://schemas.openxmlformats.org/officeDocument/2006/relationships/slide" Target="../slides/slide28.xml"/></Relationships>
</file>

<file path=ppt/diagrams/_rels/data166.xml.rels><?xml version="1.0" encoding="UTF-8" standalone="yes"?>
<Relationships xmlns="http://schemas.openxmlformats.org/package/2006/relationships"><Relationship Id="rId1" Type="http://schemas.openxmlformats.org/officeDocument/2006/relationships/slide" Target="../slides/slide28.xml"/></Relationships>
</file>

<file path=ppt/diagrams/_rels/data16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svg"/><Relationship Id="rId1" Type="http://schemas.openxmlformats.org/officeDocument/2006/relationships/image" Target="../media/image19.png"/><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22.svg"/></Relationships>
</file>

<file path=ppt/diagrams/_rels/data170.xml.rels><?xml version="1.0" encoding="UTF-8" standalone="yes"?>
<Relationships xmlns="http://schemas.openxmlformats.org/package/2006/relationships"><Relationship Id="rId1" Type="http://schemas.openxmlformats.org/officeDocument/2006/relationships/slide" Target="../slides/slide29.xml"/></Relationships>
</file>

<file path=ppt/diagrams/_rels/data17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svg"/><Relationship Id="rId1" Type="http://schemas.openxmlformats.org/officeDocument/2006/relationships/image" Target="../media/image57.png"/><Relationship Id="rId6" Type="http://schemas.openxmlformats.org/officeDocument/2006/relationships/image" Target="../media/image62.svg"/><Relationship Id="rId5" Type="http://schemas.openxmlformats.org/officeDocument/2006/relationships/image" Target="../media/image61.png"/><Relationship Id="rId4" Type="http://schemas.openxmlformats.org/officeDocument/2006/relationships/image" Target="../media/image60.svg"/></Relationships>
</file>

<file path=ppt/diagrams/_rels/data19.xml.rels><?xml version="1.0" encoding="UTF-8" standalone="yes"?>
<Relationships xmlns="http://schemas.openxmlformats.org/package/2006/relationships"><Relationship Id="rId3" Type="http://schemas.openxmlformats.org/officeDocument/2006/relationships/slide" Target="../slides/slide73.xml"/><Relationship Id="rId2" Type="http://schemas.openxmlformats.org/officeDocument/2006/relationships/slide" Target="../slides/slide78.xml"/><Relationship Id="rId1" Type="http://schemas.openxmlformats.org/officeDocument/2006/relationships/slide" Target="../slides/slide65.xml"/></Relationships>
</file>

<file path=ppt/diagrams/_rels/data2.xml.rels><?xml version="1.0" encoding="UTF-8" standalone="yes"?>
<Relationships xmlns="http://schemas.openxmlformats.org/package/2006/relationships"><Relationship Id="rId3" Type="http://schemas.openxmlformats.org/officeDocument/2006/relationships/slide" Target="../slides/slide39.xml"/><Relationship Id="rId2" Type="http://schemas.openxmlformats.org/officeDocument/2006/relationships/slide" Target="../slides/slide26.xml"/><Relationship Id="rId1" Type="http://schemas.openxmlformats.org/officeDocument/2006/relationships/slide" Target="../slides/slide10.xml"/><Relationship Id="rId4" Type="http://schemas.openxmlformats.org/officeDocument/2006/relationships/slide" Target="../slides/slide15.xml"/></Relationships>
</file>

<file path=ppt/diagrams/_rels/data24.xml.rels><?xml version="1.0" encoding="UTF-8" standalone="yes"?>
<Relationships xmlns="http://schemas.openxmlformats.org/package/2006/relationships"><Relationship Id="rId3" Type="http://schemas.openxmlformats.org/officeDocument/2006/relationships/slide" Target="../slides/slide87.xml"/><Relationship Id="rId2" Type="http://schemas.openxmlformats.org/officeDocument/2006/relationships/slide" Target="../slides/slide93.xml"/><Relationship Id="rId1" Type="http://schemas.openxmlformats.org/officeDocument/2006/relationships/slide" Target="../slides/slide83.xml"/><Relationship Id="rId4" Type="http://schemas.openxmlformats.org/officeDocument/2006/relationships/slide" Target="../slides/slide98.xml"/></Relationships>
</file>

<file path=ppt/diagrams/_rels/data28.xml.rels><?xml version="1.0" encoding="UTF-8" standalone="yes"?>
<Relationships xmlns="http://schemas.openxmlformats.org/package/2006/relationships"><Relationship Id="rId1" Type="http://schemas.openxmlformats.org/officeDocument/2006/relationships/slide" Target="../slides/slide29.xml"/></Relationships>
</file>

<file path=ppt/diagrams/_rels/data31.xml.rels><?xml version="1.0" encoding="UTF-8" standalone="yes"?>
<Relationships xmlns="http://schemas.openxmlformats.org/package/2006/relationships"><Relationship Id="rId3" Type="http://schemas.openxmlformats.org/officeDocument/2006/relationships/slide" Target="../slides/slide120.xml"/><Relationship Id="rId2" Type="http://schemas.openxmlformats.org/officeDocument/2006/relationships/slide" Target="../slides/slide134.xml"/><Relationship Id="rId1" Type="http://schemas.openxmlformats.org/officeDocument/2006/relationships/slide" Target="../slides/slide103.xml"/><Relationship Id="rId4" Type="http://schemas.openxmlformats.org/officeDocument/2006/relationships/slide" Target="../slides/slide140.xml"/></Relationships>
</file>

<file path=ppt/diagrams/_rels/data43.xml.rels><?xml version="1.0" encoding="UTF-8" standalone="yes"?>
<Relationships xmlns="http://schemas.openxmlformats.org/package/2006/relationships"><Relationship Id="rId1" Type="http://schemas.openxmlformats.org/officeDocument/2006/relationships/slide" Target="../slides/slide28.xml"/></Relationships>
</file>

<file path=ppt/diagrams/_rels/data56.xml.rels><?xml version="1.0" encoding="UTF-8" standalone="yes"?>
<Relationships xmlns="http://schemas.openxmlformats.org/package/2006/relationships"><Relationship Id="rId3" Type="http://schemas.openxmlformats.org/officeDocument/2006/relationships/slide" Target="../slides/slide168.xml"/><Relationship Id="rId2" Type="http://schemas.openxmlformats.org/officeDocument/2006/relationships/slide" Target="../slides/slide178.xml"/><Relationship Id="rId1" Type="http://schemas.openxmlformats.org/officeDocument/2006/relationships/slide" Target="../slides/slide151.xml"/><Relationship Id="rId4" Type="http://schemas.openxmlformats.org/officeDocument/2006/relationships/slide" Target="../slides/slide186.xml"/></Relationships>
</file>

<file path=ppt/diagrams/_rels/data5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svg"/><Relationship Id="rId1" Type="http://schemas.openxmlformats.org/officeDocument/2006/relationships/image" Target="../media/image13.png"/><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16.svg"/></Relationships>
</file>

<file path=ppt/diagrams/_rels/data6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svg"/><Relationship Id="rId1" Type="http://schemas.openxmlformats.org/officeDocument/2006/relationships/image" Target="../media/image19.png"/><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22.svg"/></Relationships>
</file>

<file path=ppt/diagrams/_rels/data66.xml.rels><?xml version="1.0" encoding="UTF-8" standalone="yes"?>
<Relationships xmlns="http://schemas.openxmlformats.org/package/2006/relationships"><Relationship Id="rId2" Type="http://schemas.openxmlformats.org/officeDocument/2006/relationships/image" Target="../media/image26.svg"/><Relationship Id="rId1" Type="http://schemas.openxmlformats.org/officeDocument/2006/relationships/image" Target="../media/image25.png"/></Relationships>
</file>

<file path=ppt/diagrams/_rels/data67.xml.rels><?xml version="1.0" encoding="UTF-8" standalone="yes"?>
<Relationships xmlns="http://schemas.openxmlformats.org/package/2006/relationships"><Relationship Id="rId2" Type="http://schemas.openxmlformats.org/officeDocument/2006/relationships/image" Target="../media/image28.svg"/><Relationship Id="rId1" Type="http://schemas.openxmlformats.org/officeDocument/2006/relationships/image" Target="../media/image27.png"/></Relationships>
</file>

<file path=ppt/diagrams/_rels/data68.xml.rels><?xml version="1.0" encoding="UTF-8" standalone="yes"?>
<Relationships xmlns="http://schemas.openxmlformats.org/package/2006/relationships"><Relationship Id="rId2" Type="http://schemas.openxmlformats.org/officeDocument/2006/relationships/image" Target="../media/image30.svg"/><Relationship Id="rId1" Type="http://schemas.openxmlformats.org/officeDocument/2006/relationships/image" Target="../media/image29.png"/></Relationships>
</file>

<file path=ppt/diagrams/_rels/data7.xml.rels><?xml version="1.0" encoding="UTF-8" standalone="yes"?>
<Relationships xmlns="http://schemas.openxmlformats.org/package/2006/relationships"><Relationship Id="rId3" Type="http://schemas.openxmlformats.org/officeDocument/2006/relationships/hyperlink" Target="http://classic.austlii.edu.au/au/legis/vic/hist_act/aaftmerocdad492" TargetMode="External"/><Relationship Id="rId2" Type="http://schemas.openxmlformats.org/officeDocument/2006/relationships/hyperlink" Target="http://classic.austlii.edu.au/au/legis/nsw/num_act/ifdaa1846n11352" TargetMode="External"/><Relationship Id="rId1" Type="http://schemas.openxmlformats.org/officeDocument/2006/relationships/hyperlink" Target="http://classic.austlii.edu.au/au/legis/nsw/num_act/ia1843n22176" TargetMode="External"/></Relationships>
</file>

<file path=ppt/diagrams/_rels/data7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svg"/><Relationship Id="rId1" Type="http://schemas.openxmlformats.org/officeDocument/2006/relationships/image" Target="../media/image31.png"/><Relationship Id="rId4" Type="http://schemas.openxmlformats.org/officeDocument/2006/relationships/image" Target="../media/image34.svg"/></Relationships>
</file>

<file path=ppt/diagrams/_rels/data7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svg"/><Relationship Id="rId1" Type="http://schemas.openxmlformats.org/officeDocument/2006/relationships/image" Target="../media/image19.png"/><Relationship Id="rId4" Type="http://schemas.openxmlformats.org/officeDocument/2006/relationships/image" Target="../media/image22.svg"/></Relationships>
</file>

<file path=ppt/diagrams/_rels/data74.xml.rels><?xml version="1.0" encoding="UTF-8" standalone="yes"?>
<Relationships xmlns="http://schemas.openxmlformats.org/package/2006/relationships"><Relationship Id="rId1" Type="http://schemas.openxmlformats.org/officeDocument/2006/relationships/slide" Target="../slides/slide29.xml"/></Relationships>
</file>

<file path=ppt/diagrams/_rels/data76.xml.rels><?xml version="1.0" encoding="UTF-8" standalone="yes"?>
<Relationships xmlns="http://schemas.openxmlformats.org/package/2006/relationships"><Relationship Id="rId3" Type="http://schemas.openxmlformats.org/officeDocument/2006/relationships/slide" Target="../slides/slide206.xml"/><Relationship Id="rId2" Type="http://schemas.openxmlformats.org/officeDocument/2006/relationships/slide" Target="../slides/slide221.xml"/><Relationship Id="rId1" Type="http://schemas.openxmlformats.org/officeDocument/2006/relationships/slide" Target="../slides/slide196.xml"/><Relationship Id="rId4" Type="http://schemas.openxmlformats.org/officeDocument/2006/relationships/slide" Target="../slides/slide226.xml"/></Relationships>
</file>

<file path=ppt/diagrams/_rels/data79.xml.rels><?xml version="1.0" encoding="UTF-8" standalone="yes"?>
<Relationships xmlns="http://schemas.openxmlformats.org/package/2006/relationships"><Relationship Id="rId1" Type="http://schemas.openxmlformats.org/officeDocument/2006/relationships/slide" Target="../slides/slide28.xml"/></Relationships>
</file>

<file path=ppt/diagrams/_rels/data84.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slide" Target="../slides/slide198.xml"/></Relationships>
</file>

<file path=ppt/diagrams/_rels/data93.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image" Target="../media/image20.svg"/><Relationship Id="rId1" Type="http://schemas.openxmlformats.org/officeDocument/2006/relationships/image" Target="../media/image19.png"/><Relationship Id="rId6" Type="http://schemas.openxmlformats.org/officeDocument/2006/relationships/image" Target="../media/image24.svg"/><Relationship Id="rId5" Type="http://schemas.openxmlformats.org/officeDocument/2006/relationships/image" Target="../media/image23.png"/><Relationship Id="rId10" Type="http://schemas.openxmlformats.org/officeDocument/2006/relationships/image" Target="../media/image28.svg"/><Relationship Id="rId4" Type="http://schemas.openxmlformats.org/officeDocument/2006/relationships/image" Target="../media/image22.svg"/><Relationship Id="rId9" Type="http://schemas.openxmlformats.org/officeDocument/2006/relationships/image" Target="../media/image27.png"/></Relationships>
</file>

<file path=ppt/diagrams/_rels/data94.xml.rels><?xml version="1.0" encoding="UTF-8" standalone="yes"?>
<Relationships xmlns="http://schemas.openxmlformats.org/package/2006/relationships"><Relationship Id="rId8" Type="http://schemas.openxmlformats.org/officeDocument/2006/relationships/image" Target="../media/image61.png"/><Relationship Id="rId3" Type="http://schemas.openxmlformats.org/officeDocument/2006/relationships/slide" Target="../slides/slide285.xml"/><Relationship Id="rId7" Type="http://schemas.openxmlformats.org/officeDocument/2006/relationships/image" Target="../media/image60.svg"/><Relationship Id="rId2" Type="http://schemas.openxmlformats.org/officeDocument/2006/relationships/slide" Target="../slides/slide266.xml"/><Relationship Id="rId1" Type="http://schemas.openxmlformats.org/officeDocument/2006/relationships/slide" Target="../slides/slide72.xml"/><Relationship Id="rId6" Type="http://schemas.openxmlformats.org/officeDocument/2006/relationships/image" Target="../media/image59.png"/><Relationship Id="rId5" Type="http://schemas.openxmlformats.org/officeDocument/2006/relationships/image" Target="../media/image58.svg"/><Relationship Id="rId4" Type="http://schemas.openxmlformats.org/officeDocument/2006/relationships/image" Target="../media/image57.png"/><Relationship Id="rId9" Type="http://schemas.openxmlformats.org/officeDocument/2006/relationships/image" Target="../media/image62.svg"/></Relationships>
</file>

<file path=ppt/diagrams/_rels/data98.xml.rels><?xml version="1.0" encoding="UTF-8" standalone="yes"?>
<Relationships xmlns="http://schemas.openxmlformats.org/package/2006/relationships"><Relationship Id="rId3" Type="http://schemas.openxmlformats.org/officeDocument/2006/relationships/slide" Target="../slides/slide248.xml"/><Relationship Id="rId2" Type="http://schemas.openxmlformats.org/officeDocument/2006/relationships/slide" Target="../slides/slide257.xml"/><Relationship Id="rId1" Type="http://schemas.openxmlformats.org/officeDocument/2006/relationships/slide" Target="../slides/slide236.xml"/><Relationship Id="rId4" Type="http://schemas.openxmlformats.org/officeDocument/2006/relationships/slide" Target="../slides/slide267.xml"/></Relationships>
</file>

<file path=ppt/diagrams/_rels/drawing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svg"/><Relationship Id="rId1" Type="http://schemas.openxmlformats.org/officeDocument/2006/relationships/image" Target="../media/image4.png"/><Relationship Id="rId6" Type="http://schemas.openxmlformats.org/officeDocument/2006/relationships/image" Target="../media/image9.svg"/><Relationship Id="rId5" Type="http://schemas.openxmlformats.org/officeDocument/2006/relationships/image" Target="../media/image8.png"/><Relationship Id="rId4" Type="http://schemas.openxmlformats.org/officeDocument/2006/relationships/image" Target="../media/image7.svg"/></Relationships>
</file>

<file path=ppt/diagrams/_rels/drawing16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svg"/><Relationship Id="rId1" Type="http://schemas.openxmlformats.org/officeDocument/2006/relationships/image" Target="../media/image66.png"/><Relationship Id="rId4" Type="http://schemas.openxmlformats.org/officeDocument/2006/relationships/image" Target="../media/image69.svg"/></Relationships>
</file>

<file path=ppt/diagrams/_rels/drawing16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svg"/><Relationship Id="rId1" Type="http://schemas.openxmlformats.org/officeDocument/2006/relationships/image" Target="../media/image19.png"/><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22.svg"/></Relationships>
</file>

<file path=ppt/diagrams/_rels/drawing17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svg"/><Relationship Id="rId1" Type="http://schemas.openxmlformats.org/officeDocument/2006/relationships/image" Target="../media/image57.png"/><Relationship Id="rId6" Type="http://schemas.openxmlformats.org/officeDocument/2006/relationships/image" Target="../media/image62.svg"/><Relationship Id="rId5" Type="http://schemas.openxmlformats.org/officeDocument/2006/relationships/image" Target="../media/image61.png"/><Relationship Id="rId4" Type="http://schemas.openxmlformats.org/officeDocument/2006/relationships/image" Target="../media/image60.svg"/></Relationships>
</file>

<file path=ppt/diagrams/_rels/drawing5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svg"/><Relationship Id="rId1" Type="http://schemas.openxmlformats.org/officeDocument/2006/relationships/image" Target="../media/image13.png"/><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16.svg"/></Relationships>
</file>

<file path=ppt/diagrams/_rels/drawing6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svg"/><Relationship Id="rId1" Type="http://schemas.openxmlformats.org/officeDocument/2006/relationships/image" Target="../media/image19.png"/><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22.svg"/></Relationships>
</file>

<file path=ppt/diagrams/_rels/drawing66.xml.rels><?xml version="1.0" encoding="UTF-8" standalone="yes"?>
<Relationships xmlns="http://schemas.openxmlformats.org/package/2006/relationships"><Relationship Id="rId2" Type="http://schemas.openxmlformats.org/officeDocument/2006/relationships/image" Target="../media/image26.svg"/><Relationship Id="rId1" Type="http://schemas.openxmlformats.org/officeDocument/2006/relationships/image" Target="../media/image25.png"/></Relationships>
</file>

<file path=ppt/diagrams/_rels/drawing67.xml.rels><?xml version="1.0" encoding="UTF-8" standalone="yes"?>
<Relationships xmlns="http://schemas.openxmlformats.org/package/2006/relationships"><Relationship Id="rId2" Type="http://schemas.openxmlformats.org/officeDocument/2006/relationships/image" Target="../media/image28.svg"/><Relationship Id="rId1" Type="http://schemas.openxmlformats.org/officeDocument/2006/relationships/image" Target="../media/image27.png"/></Relationships>
</file>

<file path=ppt/diagrams/_rels/drawing68.xml.rels><?xml version="1.0" encoding="UTF-8" standalone="yes"?>
<Relationships xmlns="http://schemas.openxmlformats.org/package/2006/relationships"><Relationship Id="rId2" Type="http://schemas.openxmlformats.org/officeDocument/2006/relationships/image" Target="../media/image30.svg"/><Relationship Id="rId1" Type="http://schemas.openxmlformats.org/officeDocument/2006/relationships/image" Target="../media/image29.png"/></Relationships>
</file>

<file path=ppt/diagrams/_rels/drawing7.xml.rels><?xml version="1.0" encoding="UTF-8" standalone="yes"?>
<Relationships xmlns="http://schemas.openxmlformats.org/package/2006/relationships"><Relationship Id="rId3" Type="http://schemas.openxmlformats.org/officeDocument/2006/relationships/hyperlink" Target="http://classic.austlii.edu.au/au/legis/vic/hist_act/aaftmerocdad492" TargetMode="External"/><Relationship Id="rId2" Type="http://schemas.openxmlformats.org/officeDocument/2006/relationships/hyperlink" Target="http://classic.austlii.edu.au/au/legis/nsw/num_act/ifdaa1846n11352" TargetMode="External"/><Relationship Id="rId1" Type="http://schemas.openxmlformats.org/officeDocument/2006/relationships/hyperlink" Target="http://classic.austlii.edu.au/au/legis/nsw/num_act/ia1843n22176" TargetMode="External"/></Relationships>
</file>

<file path=ppt/diagrams/_rels/drawing7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svg"/><Relationship Id="rId1" Type="http://schemas.openxmlformats.org/officeDocument/2006/relationships/image" Target="../media/image31.png"/><Relationship Id="rId4" Type="http://schemas.openxmlformats.org/officeDocument/2006/relationships/image" Target="../media/image34.svg"/></Relationships>
</file>

<file path=ppt/diagrams/_rels/drawing7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svg"/><Relationship Id="rId1" Type="http://schemas.openxmlformats.org/officeDocument/2006/relationships/image" Target="../media/image19.png"/><Relationship Id="rId4" Type="http://schemas.openxmlformats.org/officeDocument/2006/relationships/image" Target="../media/image22.svg"/></Relationships>
</file>

<file path=ppt/diagrams/_rels/drawing93.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image" Target="../media/image20.svg"/><Relationship Id="rId1" Type="http://schemas.openxmlformats.org/officeDocument/2006/relationships/image" Target="../media/image19.png"/><Relationship Id="rId6" Type="http://schemas.openxmlformats.org/officeDocument/2006/relationships/image" Target="../media/image24.svg"/><Relationship Id="rId5" Type="http://schemas.openxmlformats.org/officeDocument/2006/relationships/image" Target="../media/image23.png"/><Relationship Id="rId10" Type="http://schemas.openxmlformats.org/officeDocument/2006/relationships/image" Target="../media/image28.svg"/><Relationship Id="rId4" Type="http://schemas.openxmlformats.org/officeDocument/2006/relationships/image" Target="../media/image22.svg"/><Relationship Id="rId9" Type="http://schemas.openxmlformats.org/officeDocument/2006/relationships/image" Target="../media/image27.png"/></Relationships>
</file>

<file path=ppt/diagrams/_rels/drawing9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svg"/><Relationship Id="rId1" Type="http://schemas.openxmlformats.org/officeDocument/2006/relationships/image" Target="../media/image57.png"/><Relationship Id="rId6" Type="http://schemas.openxmlformats.org/officeDocument/2006/relationships/image" Target="../media/image62.svg"/><Relationship Id="rId5" Type="http://schemas.openxmlformats.org/officeDocument/2006/relationships/image" Target="../media/image61.png"/><Relationship Id="rId4" Type="http://schemas.openxmlformats.org/officeDocument/2006/relationships/image" Target="../media/image60.svg"/></Relationships>
</file>

<file path=ppt/diagrams/colors1.xml><?xml version="1.0" encoding="utf-8"?>
<dgm:colorsDef xmlns:dgm="http://schemas.openxmlformats.org/drawingml/2006/diagram" xmlns:a="http://schemas.openxmlformats.org/drawingml/2006/main" uniqueId="urn:microsoft.com/office/officeart/2005/8/colors/accent5_5">
  <dgm:title val=""/>
  <dgm:desc val=""/>
  <dgm:catLst>
    <dgm:cat type="accent5" pri="11500"/>
  </dgm:catLst>
  <dgm:styleLbl name="node0">
    <dgm:fillClrLst meth="cycle">
      <a:schemeClr val="accent5">
        <a:alpha val="80000"/>
      </a:schemeClr>
    </dgm:fillClrLst>
    <dgm:linClrLst meth="repeat">
      <a:schemeClr val="lt1"/>
    </dgm:linClrLst>
    <dgm:effectClrLst/>
    <dgm:txLinClrLst/>
    <dgm:txFillClrLst/>
    <dgm:txEffectClrLst/>
  </dgm:styleLbl>
  <dgm:styleLbl name="node1">
    <dgm:fillClrLst>
      <a:schemeClr val="accent5">
        <a:alpha val="90000"/>
      </a:schemeClr>
      <a:schemeClr val="accent5">
        <a:alpha val="50000"/>
      </a:schemeClr>
    </dgm:fillClrLst>
    <dgm:linClrLst meth="repeat">
      <a:schemeClr val="lt1"/>
    </dgm:linClrLst>
    <dgm:effectClrLst/>
    <dgm:txLinClrLst/>
    <dgm:txFillClrLst/>
    <dgm:txEffectClrLst/>
  </dgm:styleLbl>
  <dgm:styleLbl name="alignNode1">
    <dgm:fillClrLst>
      <a:schemeClr val="accent5">
        <a:alpha val="90000"/>
      </a:schemeClr>
      <a:schemeClr val="accent5">
        <a:alpha val="50000"/>
      </a:schemeClr>
    </dgm:fillClrLst>
    <dgm:linClrLst>
      <a:schemeClr val="accent5">
        <a:alpha val="90000"/>
      </a:schemeClr>
      <a:schemeClr val="accent5">
        <a:alpha val="50000"/>
      </a:schemeClr>
    </dgm:linClrLst>
    <dgm:effectClrLst/>
    <dgm:txLinClrLst/>
    <dgm:txFillClrLst/>
    <dgm:txEffectClrLst/>
  </dgm:styleLbl>
  <dgm:styleLbl name="lnNode1">
    <dgm:fillClrLst>
      <a:schemeClr val="accent5">
        <a:shade val="90000"/>
      </a:schemeClr>
      <a:schemeClr val="accent5">
        <a:alpha val="50000"/>
        <a:tint val="50000"/>
      </a:schemeClr>
    </dgm:fillClrLst>
    <dgm:linClrLst meth="repeat">
      <a:schemeClr val="lt1"/>
    </dgm:linClrLst>
    <dgm:effectClrLst/>
    <dgm:txLinClrLst/>
    <dgm:txFillClrLst/>
    <dgm:txEffectClrLst/>
  </dgm:styleLbl>
  <dgm:styleLbl name="vennNode1">
    <dgm:fillClrLst>
      <a:schemeClr val="accent5">
        <a:shade val="80000"/>
        <a:alpha val="50000"/>
      </a:schemeClr>
      <a:schemeClr val="accent5">
        <a:alpha val="20000"/>
      </a:schemeClr>
    </dgm:fillClrLst>
    <dgm:linClrLst meth="repeat">
      <a:schemeClr val="lt1"/>
    </dgm:linClrLst>
    <dgm:effectClrLst/>
    <dgm:txLinClrLst/>
    <dgm:txFillClrLst/>
    <dgm:txEffectClrLst/>
  </dgm:styleLbl>
  <dgm:styleLbl name="node2">
    <dgm:fillClrLst>
      <a:schemeClr val="accent5">
        <a:alpha val="70000"/>
      </a:schemeClr>
    </dgm:fillClrLst>
    <dgm:linClrLst meth="repeat">
      <a:schemeClr val="lt1"/>
    </dgm:linClrLst>
    <dgm:effectClrLst/>
    <dgm:txLinClrLst/>
    <dgm:txFillClrLst/>
    <dgm:txEffectClrLst/>
  </dgm:styleLbl>
  <dgm:styleLbl name="node3">
    <dgm:fillClrLst>
      <a:schemeClr val="accent5">
        <a:alpha val="50000"/>
      </a:schemeClr>
    </dgm:fillClrLst>
    <dgm:linClrLst meth="repeat">
      <a:schemeClr val="lt1"/>
    </dgm:linClrLst>
    <dgm:effectClrLst/>
    <dgm:txLinClrLst/>
    <dgm:txFillClrLst/>
    <dgm:txEffectClrLst/>
  </dgm:styleLbl>
  <dgm:styleLbl name="node4">
    <dgm:fillClrLst>
      <a:schemeClr val="accent5">
        <a:alpha val="30000"/>
      </a:schemeClr>
    </dgm:fillClrLst>
    <dgm:linClrLst meth="repeat">
      <a:schemeClr val="lt1"/>
    </dgm:linClrLst>
    <dgm:effectClrLst/>
    <dgm:txLinClrLst/>
    <dgm:txFillClrLst/>
    <dgm:txEffectClrLst/>
  </dgm:styleLbl>
  <dgm:styleLbl name="fgImgPlace1">
    <dgm:fillClrLst>
      <a:schemeClr val="accent5">
        <a:tint val="50000"/>
        <a:alpha val="90000"/>
      </a:schemeClr>
      <a:schemeClr val="accent5">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f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bgSibTrans2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dgm:txEffectClrLst/>
  </dgm:styleLbl>
  <dgm:styleLbl name="sibTrans1D1">
    <dgm:fillClrLst>
      <a:schemeClr val="accent5">
        <a:shade val="90000"/>
      </a:schemeClr>
      <a:schemeClr val="accent5">
        <a:tint val="50000"/>
      </a:schemeClr>
    </dgm:fillClrLst>
    <dgm:linClrLst>
      <a:schemeClr val="accent5">
        <a:shade val="90000"/>
      </a:schemeClr>
      <a:schemeClr val="accent5">
        <a:tint val="50000"/>
      </a:schemeClr>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accent5">
        <a:alpha val="90000"/>
      </a:schemeClr>
    </dgm:fillClrLst>
    <dgm:linClrLst meth="repeat">
      <a:schemeClr val="lt1"/>
    </dgm:linClrLst>
    <dgm:effectClrLst/>
    <dgm:txLinClrLst/>
    <dgm:txFillClrLst/>
    <dgm:txEffectClrLst/>
  </dgm:styleLbl>
  <dgm:styleLbl name="asst1">
    <dgm:fillClrLst meth="repeat">
      <a:schemeClr val="accent5">
        <a:alpha val="90000"/>
      </a:schemeClr>
    </dgm:fillClrLst>
    <dgm:linClrLst meth="repeat">
      <a:schemeClr val="lt1"/>
    </dgm:linClrLst>
    <dgm:effectClrLst/>
    <dgm:txLinClrLst/>
    <dgm:txFillClrLst/>
    <dgm:txEffectClrLst/>
  </dgm:styleLbl>
  <dgm:styleLbl name="asst2">
    <dgm:fillClrLst>
      <a:schemeClr val="accent5">
        <a:alpha val="90000"/>
      </a:schemeClr>
    </dgm:fillClrLst>
    <dgm:linClrLst meth="repeat">
      <a:schemeClr val="lt1"/>
    </dgm:linClrLst>
    <dgm:effectClrLst/>
    <dgm:txLinClrLst/>
    <dgm:txFillClrLst/>
    <dgm:txEffectClrLst/>
  </dgm:styleLbl>
  <dgm:styleLbl name="asst3">
    <dgm:fillClrLst>
      <a:schemeClr val="accent5">
        <a:alpha val="70000"/>
      </a:schemeClr>
    </dgm:fillClrLst>
    <dgm:linClrLst meth="repeat">
      <a:schemeClr val="lt1"/>
    </dgm:linClrLst>
    <dgm:effectClrLst/>
    <dgm:txLinClrLst/>
    <dgm:txFillClrLst/>
    <dgm:txEffectClrLst/>
  </dgm:styleLbl>
  <dgm:styleLbl name="asst4">
    <dgm:fillClrLst>
      <a:schemeClr val="accent5">
        <a:alpha val="50000"/>
      </a:schemeClr>
    </dgm:fillClrLst>
    <dgm:linClrLst meth="repeat">
      <a:schemeClr val="lt1"/>
    </dgm:linClrLst>
    <dgm:effectClrLst/>
    <dgm:txLinClrLst/>
    <dgm:txFillClrLst/>
    <dgm:txEffectClrLst/>
  </dgm:styleLbl>
  <dgm:styleLbl name="parChTrans2D1">
    <dgm:fillClrLst meth="repeat">
      <a:schemeClr val="accent5">
        <a:shade val="80000"/>
      </a:schemeClr>
    </dgm:fillClrLst>
    <dgm:linClrLst meth="repeat">
      <a:schemeClr val="accent5">
        <a:shade val="80000"/>
      </a:schemeClr>
    </dgm:linClrLst>
    <dgm:effectClrLst/>
    <dgm:txLinClrLst/>
    <dgm:txFillClrLst/>
    <dgm:txEffectClrLst/>
  </dgm:styleLbl>
  <dgm:styleLbl name="parChTrans2D2">
    <dgm:fillClrLst meth="repeat">
      <a:schemeClr val="accent5">
        <a:tint val="90000"/>
      </a:schemeClr>
    </dgm:fillClrLst>
    <dgm:linClrLst meth="repeat">
      <a:schemeClr val="accent5">
        <a:tint val="90000"/>
      </a:schemeClr>
    </dgm:linClrLst>
    <dgm:effectClrLst/>
    <dgm:txLinClrLst/>
    <dgm:txFillClrLst/>
    <dgm:txEffectClrLst/>
  </dgm:styleLbl>
  <dgm:styleLbl name="parChTrans2D3">
    <dgm:fillClrLst meth="repeat">
      <a:schemeClr val="accent5">
        <a:tint val="70000"/>
      </a:schemeClr>
    </dgm:fillClrLst>
    <dgm:linClrLst meth="repeat">
      <a:schemeClr val="accent5">
        <a:tint val="70000"/>
      </a:schemeClr>
    </dgm:linClrLst>
    <dgm:effectClrLst/>
    <dgm:txLinClrLst/>
    <dgm:txFillClrLst/>
    <dgm:txEffectClrLst/>
  </dgm:styleLbl>
  <dgm:styleLbl name="parChTrans2D4">
    <dgm:fillClrLst meth="repeat">
      <a:schemeClr val="accent5">
        <a:tint val="50000"/>
      </a:schemeClr>
    </dgm:fillClrLst>
    <dgm:linClrLst meth="repeat">
      <a:schemeClr val="accent5">
        <a:tint val="50000"/>
      </a:schemeClr>
    </dgm:linClrLst>
    <dgm:effectClrLst/>
    <dgm:txLinClrLst/>
    <dgm:txFillClrLst meth="repeat">
      <a:schemeClr val="dk1"/>
    </dgm:txFillClrLst>
    <dgm:txEffectClrLst/>
  </dgm:styleLbl>
  <dgm:styleLbl name="parChTrans1D1">
    <dgm:fillClrLst meth="repeat">
      <a:schemeClr val="accent5">
        <a:shade val="80000"/>
      </a:schemeClr>
    </dgm:fillClrLst>
    <dgm:linClrLst meth="repeat">
      <a:schemeClr val="accent5">
        <a:shade val="80000"/>
      </a:schemeClr>
    </dgm:linClrLst>
    <dgm:effectClrLst/>
    <dgm:txLinClrLst/>
    <dgm:txFillClrLst meth="repeat">
      <a:schemeClr val="tx1"/>
    </dgm:txFillClrLst>
    <dgm:txEffectClrLst/>
  </dgm:styleLbl>
  <dgm:styleLbl name="parChTrans1D2">
    <dgm:fillClrLst meth="repeat">
      <a:schemeClr val="accent5">
        <a:tint val="90000"/>
      </a:schemeClr>
    </dgm:fillClrLst>
    <dgm:linClrLst meth="repeat">
      <a:schemeClr val="accent5">
        <a:tint val="90000"/>
      </a:schemeClr>
    </dgm:linClrLst>
    <dgm:effectClrLst/>
    <dgm:txLinClrLst/>
    <dgm:txFillClrLst meth="repeat">
      <a:schemeClr val="tx1"/>
    </dgm:txFillClrLst>
    <dgm:txEffectClrLst/>
  </dgm:styleLbl>
  <dgm:styleLbl name="parChTrans1D3">
    <dgm:fillClrLst meth="repeat">
      <a:schemeClr val="accent5">
        <a:tint val="70000"/>
      </a:schemeClr>
    </dgm:fillClrLst>
    <dgm:linClrLst meth="repeat">
      <a:schemeClr val="accent5">
        <a:tint val="70000"/>
      </a:schemeClr>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5">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5">
        <a:alpha val="90000"/>
      </a:schemeClr>
      <a:schemeClr val="accent5">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a:schemeClr val="accent5">
        <a:alpha val="90000"/>
        <a:tint val="40000"/>
      </a:schemeClr>
      <a:schemeClr val="accent5">
        <a:alpha val="5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alignAccFollowNode1">
    <dgm:fillClrLst meth="repeat">
      <a:schemeClr val="accent5">
        <a:alpha val="90000"/>
        <a:tint val="40000"/>
      </a:schemeClr>
    </dgm:fillClrLst>
    <dgm:linClrLst meth="repeat">
      <a:schemeClr val="accent5">
        <a:alpha val="90000"/>
        <a:tint val="40000"/>
      </a:schemeClr>
    </dgm:linClrLst>
    <dgm:effectClrLst/>
    <dgm:txLinClrLst/>
    <dgm:txFillClrLst meth="repeat">
      <a:schemeClr val="dk1"/>
    </dgm:txFillClrLst>
    <dgm:txEffectClrLst/>
  </dgm:styleLbl>
  <dgm:styleLbl name="bgAccFollowNode1">
    <dgm:fillClrLst meth="repeat">
      <a:schemeClr val="accent5">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5">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5">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5">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5">
        <a:tint val="50000"/>
      </a:schemeClr>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B09FA2B-B559-4C5B-9D4E-FE9B9F2E71D9}" type="doc">
      <dgm:prSet loTypeId="urn:microsoft.com/office/officeart/2005/8/layout/process5" loCatId="process" qsTypeId="urn:microsoft.com/office/officeart/2005/8/quickstyle/simple1" qsCatId="simple" csTypeId="urn:microsoft.com/office/officeart/2005/8/colors/accent5_5" csCatId="accent5" phldr="1"/>
      <dgm:spPr/>
      <dgm:t>
        <a:bodyPr/>
        <a:lstStyle/>
        <a:p>
          <a:endParaRPr lang="en-US"/>
        </a:p>
      </dgm:t>
    </dgm:pt>
    <dgm:pt modelId="{D6C505D0-6536-49AF-88E2-EDC0FE564103}">
      <dgm:prSet phldrT="[Text]" custT="1"/>
      <dgm:spPr>
        <a:solidFill>
          <a:schemeClr val="accent5">
            <a:lumMod val="20000"/>
            <a:lumOff val="80000"/>
          </a:schemeClr>
        </a:solidFill>
      </dgm:spPr>
      <dgm:t>
        <a:bodyPr/>
        <a:lstStyle/>
        <a:p>
          <a:r>
            <a:rPr lang="en-US" sz="1800" dirty="0">
              <a:solidFill>
                <a:schemeClr val="bg1"/>
              </a:solidFill>
              <a:hlinkClick xmlns:r="http://schemas.openxmlformats.org/officeDocument/2006/relationships" r:id="rId1" action="ppaction://hlinksldjump"/>
            </a:rPr>
            <a:t>Ch 1: Corporate insolvency and external administration</a:t>
          </a:r>
          <a:endParaRPr lang="en-US" sz="1800" dirty="0">
            <a:solidFill>
              <a:schemeClr val="bg1"/>
            </a:solidFill>
          </a:endParaRPr>
        </a:p>
      </dgm:t>
    </dgm:pt>
    <dgm:pt modelId="{B3210C47-1962-4EA1-9E86-5C4EE880B5C3}" type="parTrans" cxnId="{483E889C-3A16-4BC1-BD35-495C0BED4E94}">
      <dgm:prSet/>
      <dgm:spPr/>
      <dgm:t>
        <a:bodyPr/>
        <a:lstStyle/>
        <a:p>
          <a:endParaRPr lang="en-US" sz="1800"/>
        </a:p>
      </dgm:t>
    </dgm:pt>
    <dgm:pt modelId="{A06F4DE5-991B-4BA8-B40C-D26247F41A22}" type="sibTrans" cxnId="{483E889C-3A16-4BC1-BD35-495C0BED4E94}">
      <dgm:prSet custT="1"/>
      <dgm:spPr/>
      <dgm:t>
        <a:bodyPr/>
        <a:lstStyle/>
        <a:p>
          <a:endParaRPr lang="en-US" sz="1800"/>
        </a:p>
      </dgm:t>
    </dgm:pt>
    <dgm:pt modelId="{074F924D-50C3-4443-A28C-DA6A620C2FB2}">
      <dgm:prSet phldrT="[Text]" custT="1"/>
      <dgm:spPr>
        <a:solidFill>
          <a:schemeClr val="accent5">
            <a:lumMod val="20000"/>
            <a:lumOff val="80000"/>
          </a:schemeClr>
        </a:solidFill>
      </dgm:spPr>
      <dgm:t>
        <a:bodyPr/>
        <a:lstStyle/>
        <a:p>
          <a:r>
            <a:rPr lang="en-US" sz="1800" dirty="0">
              <a:solidFill>
                <a:schemeClr val="bg1"/>
              </a:solidFill>
              <a:hlinkClick xmlns:r="http://schemas.openxmlformats.org/officeDocument/2006/relationships" r:id="rId2" action="ppaction://hlinksldjump"/>
            </a:rPr>
            <a:t>Ch 3: Controllers, including receivers</a:t>
          </a:r>
          <a:endParaRPr lang="en-US" sz="1800" dirty="0">
            <a:solidFill>
              <a:schemeClr val="bg1"/>
            </a:solidFill>
          </a:endParaRPr>
        </a:p>
      </dgm:t>
    </dgm:pt>
    <dgm:pt modelId="{1A3CC71B-48A6-41E3-83E3-C9AC6B0407E6}" type="parTrans" cxnId="{0CAB6617-8C30-4C31-8F04-9444BF5A6479}">
      <dgm:prSet/>
      <dgm:spPr/>
      <dgm:t>
        <a:bodyPr/>
        <a:lstStyle/>
        <a:p>
          <a:endParaRPr lang="en-US" sz="1800"/>
        </a:p>
      </dgm:t>
    </dgm:pt>
    <dgm:pt modelId="{715A6EA4-F6C9-4128-9FEF-5988BC994713}" type="sibTrans" cxnId="{0CAB6617-8C30-4C31-8F04-9444BF5A6479}">
      <dgm:prSet custT="1"/>
      <dgm:spPr/>
      <dgm:t>
        <a:bodyPr/>
        <a:lstStyle/>
        <a:p>
          <a:endParaRPr lang="en-US" sz="1800"/>
        </a:p>
      </dgm:t>
    </dgm:pt>
    <dgm:pt modelId="{655E6B6E-6BCD-47F0-957B-22C15950A55F}">
      <dgm:prSet phldrT="[Text]" custT="1"/>
      <dgm:spPr>
        <a:solidFill>
          <a:schemeClr val="accent5">
            <a:lumMod val="20000"/>
            <a:lumOff val="80000"/>
          </a:schemeClr>
        </a:solidFill>
      </dgm:spPr>
      <dgm:t>
        <a:bodyPr/>
        <a:lstStyle/>
        <a:p>
          <a:r>
            <a:rPr lang="en-US" sz="1800" dirty="0">
              <a:solidFill>
                <a:schemeClr val="bg1"/>
              </a:solidFill>
              <a:hlinkClick xmlns:r="http://schemas.openxmlformats.org/officeDocument/2006/relationships" r:id="rId3" action="ppaction://hlinksldjump"/>
            </a:rPr>
            <a:t>Ch 4: Administration and DOCAs</a:t>
          </a:r>
          <a:endParaRPr lang="en-US" sz="1800" dirty="0">
            <a:solidFill>
              <a:schemeClr val="bg1"/>
            </a:solidFill>
          </a:endParaRPr>
        </a:p>
      </dgm:t>
    </dgm:pt>
    <dgm:pt modelId="{BA528DED-F659-40D0-BD9E-06BB60EC5001}" type="parTrans" cxnId="{990F3653-DE83-462F-8027-1BD649CD294B}">
      <dgm:prSet/>
      <dgm:spPr/>
      <dgm:t>
        <a:bodyPr/>
        <a:lstStyle/>
        <a:p>
          <a:endParaRPr lang="en-US" sz="1800"/>
        </a:p>
      </dgm:t>
    </dgm:pt>
    <dgm:pt modelId="{9C981742-301F-43B7-86E2-CED516E8DA44}" type="sibTrans" cxnId="{990F3653-DE83-462F-8027-1BD649CD294B}">
      <dgm:prSet custT="1"/>
      <dgm:spPr/>
      <dgm:t>
        <a:bodyPr/>
        <a:lstStyle/>
        <a:p>
          <a:endParaRPr lang="en-US" sz="1800"/>
        </a:p>
      </dgm:t>
    </dgm:pt>
    <dgm:pt modelId="{F4D55EF4-CDD8-4659-BA61-FD2470D4C579}">
      <dgm:prSet phldrT="[Text]" custT="1"/>
      <dgm:spPr>
        <a:solidFill>
          <a:schemeClr val="accent5">
            <a:lumMod val="20000"/>
            <a:lumOff val="80000"/>
          </a:schemeClr>
        </a:solidFill>
      </dgm:spPr>
      <dgm:t>
        <a:bodyPr/>
        <a:lstStyle/>
        <a:p>
          <a:r>
            <a:rPr lang="en-US" sz="1800" dirty="0">
              <a:solidFill>
                <a:schemeClr val="bg1"/>
              </a:solidFill>
              <a:hlinkClick xmlns:r="http://schemas.openxmlformats.org/officeDocument/2006/relationships" r:id="rId4" action="ppaction://hlinksldjump"/>
            </a:rPr>
            <a:t>Ch 5: Restructuring and restructuring plans</a:t>
          </a:r>
          <a:endParaRPr lang="en-US" sz="1800" dirty="0">
            <a:solidFill>
              <a:schemeClr val="bg1"/>
            </a:solidFill>
          </a:endParaRPr>
        </a:p>
      </dgm:t>
    </dgm:pt>
    <dgm:pt modelId="{E7561378-9116-4C28-9EAF-54CC91FAE876}" type="parTrans" cxnId="{A364B2E6-1662-47A9-B170-CE3035BA7068}">
      <dgm:prSet/>
      <dgm:spPr/>
      <dgm:t>
        <a:bodyPr/>
        <a:lstStyle/>
        <a:p>
          <a:endParaRPr lang="en-US" sz="1800"/>
        </a:p>
      </dgm:t>
    </dgm:pt>
    <dgm:pt modelId="{ED3DB27D-DF54-41B5-84CD-048269EF2898}" type="sibTrans" cxnId="{A364B2E6-1662-47A9-B170-CE3035BA7068}">
      <dgm:prSet custT="1"/>
      <dgm:spPr/>
      <dgm:t>
        <a:bodyPr/>
        <a:lstStyle/>
        <a:p>
          <a:endParaRPr lang="en-US" sz="1800"/>
        </a:p>
      </dgm:t>
    </dgm:pt>
    <dgm:pt modelId="{67353631-FDD5-4227-8CF3-99AE8C592B06}">
      <dgm:prSet phldrT="[Text]" custT="1"/>
      <dgm:spPr>
        <a:solidFill>
          <a:schemeClr val="accent5">
            <a:lumMod val="20000"/>
            <a:lumOff val="80000"/>
          </a:schemeClr>
        </a:solidFill>
      </dgm:spPr>
      <dgm:t>
        <a:bodyPr/>
        <a:lstStyle/>
        <a:p>
          <a:r>
            <a:rPr lang="en-US" sz="1800" dirty="0">
              <a:solidFill>
                <a:schemeClr val="bg1"/>
              </a:solidFill>
              <a:hlinkClick xmlns:r="http://schemas.openxmlformats.org/officeDocument/2006/relationships" r:id="rId5" action="ppaction://hlinksldjump"/>
            </a:rPr>
            <a:t>Ch 6: Winding up generally and deregistration</a:t>
          </a:r>
          <a:endParaRPr lang="en-US" sz="1800" dirty="0">
            <a:solidFill>
              <a:schemeClr val="bg1"/>
            </a:solidFill>
          </a:endParaRPr>
        </a:p>
      </dgm:t>
    </dgm:pt>
    <dgm:pt modelId="{9385A771-DA1D-4B0B-A400-9388F2DABB17}" type="parTrans" cxnId="{776E1517-F6F3-4FBF-A10F-0EB4A8F2BE87}">
      <dgm:prSet/>
      <dgm:spPr/>
      <dgm:t>
        <a:bodyPr/>
        <a:lstStyle/>
        <a:p>
          <a:endParaRPr lang="en-US" sz="1800"/>
        </a:p>
      </dgm:t>
    </dgm:pt>
    <dgm:pt modelId="{7AF579B1-FA28-4489-B505-E36A0267AA61}" type="sibTrans" cxnId="{776E1517-F6F3-4FBF-A10F-0EB4A8F2BE87}">
      <dgm:prSet custT="1"/>
      <dgm:spPr/>
      <dgm:t>
        <a:bodyPr/>
        <a:lstStyle/>
        <a:p>
          <a:endParaRPr lang="en-US" sz="1800"/>
        </a:p>
      </dgm:t>
    </dgm:pt>
    <dgm:pt modelId="{B2DFE1A8-DD8B-498C-9C14-2C0F4906804F}">
      <dgm:prSet custT="1"/>
      <dgm:spPr>
        <a:solidFill>
          <a:schemeClr val="accent5">
            <a:lumMod val="20000"/>
            <a:lumOff val="80000"/>
          </a:schemeClr>
        </a:solidFill>
      </dgm:spPr>
      <dgm:t>
        <a:bodyPr/>
        <a:lstStyle/>
        <a:p>
          <a:r>
            <a:rPr lang="en-US" sz="1800" dirty="0">
              <a:solidFill>
                <a:schemeClr val="bg1"/>
              </a:solidFill>
              <a:hlinkClick xmlns:r="http://schemas.openxmlformats.org/officeDocument/2006/relationships" r:id="rId6" action="ppaction://hlinksldjump"/>
            </a:rPr>
            <a:t>Ch 7: Court-ordered winding up and provisional liquidation</a:t>
          </a:r>
          <a:endParaRPr lang="en-US" sz="1800" dirty="0">
            <a:solidFill>
              <a:schemeClr val="bg1"/>
            </a:solidFill>
          </a:endParaRPr>
        </a:p>
      </dgm:t>
    </dgm:pt>
    <dgm:pt modelId="{0082B054-C910-42E0-9015-343F65805D79}" type="parTrans" cxnId="{1B365EF6-A6E5-413B-BD7B-67248D2F2DB2}">
      <dgm:prSet/>
      <dgm:spPr/>
      <dgm:t>
        <a:bodyPr/>
        <a:lstStyle/>
        <a:p>
          <a:endParaRPr lang="en-US" sz="1800"/>
        </a:p>
      </dgm:t>
    </dgm:pt>
    <dgm:pt modelId="{9089B653-2666-4D77-ACF0-D22D6E136C00}" type="sibTrans" cxnId="{1B365EF6-A6E5-413B-BD7B-67248D2F2DB2}">
      <dgm:prSet custT="1"/>
      <dgm:spPr/>
      <dgm:t>
        <a:bodyPr/>
        <a:lstStyle/>
        <a:p>
          <a:endParaRPr lang="en-US" sz="1800"/>
        </a:p>
      </dgm:t>
    </dgm:pt>
    <dgm:pt modelId="{B3DBFA1A-9950-4B3C-A781-585763D3132B}">
      <dgm:prSet custT="1"/>
      <dgm:spPr>
        <a:solidFill>
          <a:schemeClr val="accent5">
            <a:lumMod val="20000"/>
            <a:lumOff val="80000"/>
          </a:schemeClr>
        </a:solidFill>
      </dgm:spPr>
      <dgm:t>
        <a:bodyPr/>
        <a:lstStyle/>
        <a:p>
          <a:r>
            <a:rPr lang="en-US" sz="1800" dirty="0">
              <a:solidFill>
                <a:schemeClr val="bg1"/>
              </a:solidFill>
              <a:hlinkClick xmlns:r="http://schemas.openxmlformats.org/officeDocument/2006/relationships" r:id="rId7" action="ppaction://hlinksldjump"/>
            </a:rPr>
            <a:t>Ch 10: Duties, their breach and offences</a:t>
          </a:r>
          <a:endParaRPr lang="en-US" sz="1800" dirty="0">
            <a:solidFill>
              <a:schemeClr val="bg1"/>
            </a:solidFill>
          </a:endParaRPr>
        </a:p>
      </dgm:t>
    </dgm:pt>
    <dgm:pt modelId="{C3196900-3331-493D-BCBE-45F281F81A3D}" type="parTrans" cxnId="{CEA17264-6136-4CD3-81BF-A2059C3F11E1}">
      <dgm:prSet/>
      <dgm:spPr/>
      <dgm:t>
        <a:bodyPr/>
        <a:lstStyle/>
        <a:p>
          <a:endParaRPr lang="en-US" sz="1800"/>
        </a:p>
      </dgm:t>
    </dgm:pt>
    <dgm:pt modelId="{F0D4B714-AA58-4D4A-8889-99F12D9FD662}" type="sibTrans" cxnId="{CEA17264-6136-4CD3-81BF-A2059C3F11E1}">
      <dgm:prSet custT="1"/>
      <dgm:spPr/>
      <dgm:t>
        <a:bodyPr/>
        <a:lstStyle/>
        <a:p>
          <a:endParaRPr lang="en-US" sz="1800"/>
        </a:p>
      </dgm:t>
    </dgm:pt>
    <dgm:pt modelId="{C615C8A9-C0CC-4EAD-9F70-999CBB2679B8}">
      <dgm:prSet custT="1"/>
      <dgm:spPr>
        <a:solidFill>
          <a:schemeClr val="accent5">
            <a:lumMod val="20000"/>
            <a:lumOff val="80000"/>
          </a:schemeClr>
        </a:solidFill>
      </dgm:spPr>
      <dgm:t>
        <a:bodyPr/>
        <a:lstStyle/>
        <a:p>
          <a:r>
            <a:rPr lang="en-US" sz="1800" dirty="0">
              <a:solidFill>
                <a:schemeClr val="bg1"/>
              </a:solidFill>
              <a:hlinkClick xmlns:r="http://schemas.openxmlformats.org/officeDocument/2006/relationships" r:id="rId8" action="ppaction://hlinksldjump"/>
            </a:rPr>
            <a:t>Ch 8: Voluntary winding up and winding up by ASIC</a:t>
          </a:r>
          <a:endParaRPr lang="en-US" sz="1800" dirty="0">
            <a:solidFill>
              <a:schemeClr val="bg1"/>
            </a:solidFill>
          </a:endParaRPr>
        </a:p>
      </dgm:t>
    </dgm:pt>
    <dgm:pt modelId="{A82B76D9-1FC2-437E-808F-93ED160324A1}" type="parTrans" cxnId="{9B11F375-415B-48F8-A576-F5E0E4E9AE39}">
      <dgm:prSet/>
      <dgm:spPr/>
      <dgm:t>
        <a:bodyPr/>
        <a:lstStyle/>
        <a:p>
          <a:endParaRPr lang="en-AU" sz="1800"/>
        </a:p>
      </dgm:t>
    </dgm:pt>
    <dgm:pt modelId="{07DDBB10-00DC-4575-8635-CA65A765B659}" type="sibTrans" cxnId="{9B11F375-415B-48F8-A576-F5E0E4E9AE39}">
      <dgm:prSet custT="1"/>
      <dgm:spPr/>
      <dgm:t>
        <a:bodyPr/>
        <a:lstStyle/>
        <a:p>
          <a:endParaRPr lang="en-AU" sz="1800"/>
        </a:p>
      </dgm:t>
    </dgm:pt>
    <dgm:pt modelId="{45977A9D-AA89-4284-AAC3-4DEF05C46D74}">
      <dgm:prSet phldrT="[Text]" custT="1"/>
      <dgm:spPr>
        <a:solidFill>
          <a:schemeClr val="accent5">
            <a:lumMod val="20000"/>
            <a:lumOff val="80000"/>
          </a:schemeClr>
        </a:solidFill>
      </dgm:spPr>
      <dgm:t>
        <a:bodyPr/>
        <a:lstStyle/>
        <a:p>
          <a:r>
            <a:rPr lang="en-US" sz="1800" dirty="0">
              <a:solidFill>
                <a:schemeClr val="bg1"/>
              </a:solidFill>
              <a:hlinkClick xmlns:r="http://schemas.openxmlformats.org/officeDocument/2006/relationships" r:id="rId9" action="ppaction://hlinksldjump"/>
            </a:rPr>
            <a:t>Ch 2: Arrangements and compromises</a:t>
          </a:r>
          <a:endParaRPr lang="en-US" sz="1800" dirty="0">
            <a:solidFill>
              <a:schemeClr val="bg1"/>
            </a:solidFill>
          </a:endParaRPr>
        </a:p>
      </dgm:t>
    </dgm:pt>
    <dgm:pt modelId="{2D2CEDA1-86C6-4FEC-A4E1-C3E5C90D96C8}" type="parTrans" cxnId="{E343A065-70F7-4565-B339-DBB9E5D44CB8}">
      <dgm:prSet/>
      <dgm:spPr/>
      <dgm:t>
        <a:bodyPr/>
        <a:lstStyle/>
        <a:p>
          <a:endParaRPr lang="en-AU" sz="1800"/>
        </a:p>
      </dgm:t>
    </dgm:pt>
    <dgm:pt modelId="{F11BF7E8-2B38-492B-B263-5007419F3F0B}" type="sibTrans" cxnId="{E343A065-70F7-4565-B339-DBB9E5D44CB8}">
      <dgm:prSet custT="1"/>
      <dgm:spPr/>
      <dgm:t>
        <a:bodyPr/>
        <a:lstStyle/>
        <a:p>
          <a:endParaRPr lang="en-AU" sz="1800"/>
        </a:p>
      </dgm:t>
    </dgm:pt>
    <dgm:pt modelId="{7883B080-87E6-418A-925D-A423BC60DABD}">
      <dgm:prSet custT="1"/>
      <dgm:spPr>
        <a:solidFill>
          <a:schemeClr val="accent5">
            <a:lumMod val="20000"/>
            <a:lumOff val="80000"/>
          </a:schemeClr>
        </a:solidFill>
      </dgm:spPr>
      <dgm:t>
        <a:bodyPr/>
        <a:lstStyle/>
        <a:p>
          <a:r>
            <a:rPr lang="en-US" sz="1800" dirty="0">
              <a:solidFill>
                <a:schemeClr val="bg1"/>
              </a:solidFill>
              <a:hlinkClick xmlns:r="http://schemas.openxmlformats.org/officeDocument/2006/relationships" r:id="rId10" action="ppaction://hlinksldjump"/>
            </a:rPr>
            <a:t>Ch 9: Recovering property or compensation</a:t>
          </a:r>
          <a:endParaRPr lang="en-US" sz="1800" dirty="0">
            <a:solidFill>
              <a:schemeClr val="bg1"/>
            </a:solidFill>
          </a:endParaRPr>
        </a:p>
      </dgm:t>
    </dgm:pt>
    <dgm:pt modelId="{13D2B3A8-F83D-44DB-8F9A-77440359A761}" type="parTrans" cxnId="{C0A03ED9-4104-4BD2-972B-93E15F7CE984}">
      <dgm:prSet/>
      <dgm:spPr/>
      <dgm:t>
        <a:bodyPr/>
        <a:lstStyle/>
        <a:p>
          <a:endParaRPr lang="en-AU" sz="1800"/>
        </a:p>
      </dgm:t>
    </dgm:pt>
    <dgm:pt modelId="{F1FB4490-3FE7-4A04-BE7C-8DE7DD181828}" type="sibTrans" cxnId="{C0A03ED9-4104-4BD2-972B-93E15F7CE984}">
      <dgm:prSet custT="1"/>
      <dgm:spPr/>
      <dgm:t>
        <a:bodyPr/>
        <a:lstStyle/>
        <a:p>
          <a:endParaRPr lang="en-AU" sz="1800"/>
        </a:p>
      </dgm:t>
    </dgm:pt>
    <dgm:pt modelId="{19796751-416B-4BC7-858A-569D6EBAE485}" type="pres">
      <dgm:prSet presAssocID="{FB09FA2B-B559-4C5B-9D4E-FE9B9F2E71D9}" presName="diagram" presStyleCnt="0">
        <dgm:presLayoutVars>
          <dgm:dir/>
          <dgm:resizeHandles val="exact"/>
        </dgm:presLayoutVars>
      </dgm:prSet>
      <dgm:spPr/>
    </dgm:pt>
    <dgm:pt modelId="{DB488748-1881-481D-A6E3-4E331302291C}" type="pres">
      <dgm:prSet presAssocID="{D6C505D0-6536-49AF-88E2-EDC0FE564103}" presName="node" presStyleLbl="node1" presStyleIdx="0" presStyleCnt="10" custScaleX="164673" custScaleY="128577" custLinFactX="-27618" custLinFactNeighborX="-100000" custLinFactNeighborY="-60939">
        <dgm:presLayoutVars>
          <dgm:bulletEnabled val="1"/>
        </dgm:presLayoutVars>
      </dgm:prSet>
      <dgm:spPr/>
    </dgm:pt>
    <dgm:pt modelId="{A4893DFE-0605-4D86-ABBE-577B30EDC7F0}" type="pres">
      <dgm:prSet presAssocID="{A06F4DE5-991B-4BA8-B40C-D26247F41A22}" presName="sibTrans" presStyleLbl="sibTrans2D1" presStyleIdx="0" presStyleCnt="9"/>
      <dgm:spPr/>
    </dgm:pt>
    <dgm:pt modelId="{0A122F8B-878F-45CC-9B55-35E3C5CA69D8}" type="pres">
      <dgm:prSet presAssocID="{A06F4DE5-991B-4BA8-B40C-D26247F41A22}" presName="connectorText" presStyleLbl="sibTrans2D1" presStyleIdx="0" presStyleCnt="9"/>
      <dgm:spPr/>
    </dgm:pt>
    <dgm:pt modelId="{702E3679-B671-414C-A6D6-C88D3AD9FDF3}" type="pres">
      <dgm:prSet presAssocID="{45977A9D-AA89-4284-AAC3-4DEF05C46D74}" presName="node" presStyleLbl="node1" presStyleIdx="1" presStyleCnt="10" custScaleX="131735" custScaleY="97610" custLinFactNeighborX="-1209" custLinFactNeighborY="-7660">
        <dgm:presLayoutVars>
          <dgm:bulletEnabled val="1"/>
        </dgm:presLayoutVars>
      </dgm:prSet>
      <dgm:spPr/>
    </dgm:pt>
    <dgm:pt modelId="{1E384E2B-5E4A-48BC-968B-4E4443C2918D}" type="pres">
      <dgm:prSet presAssocID="{F11BF7E8-2B38-492B-B263-5007419F3F0B}" presName="sibTrans" presStyleLbl="sibTrans2D1" presStyleIdx="1" presStyleCnt="9"/>
      <dgm:spPr/>
    </dgm:pt>
    <dgm:pt modelId="{E9D3B81F-CAA6-4527-BDC3-357BFE5E1DB9}" type="pres">
      <dgm:prSet presAssocID="{F11BF7E8-2B38-492B-B263-5007419F3F0B}" presName="connectorText" presStyleLbl="sibTrans2D1" presStyleIdx="1" presStyleCnt="9"/>
      <dgm:spPr/>
    </dgm:pt>
    <dgm:pt modelId="{61468B7E-CF65-4D8F-97EC-99F68BA3E1CA}" type="pres">
      <dgm:prSet presAssocID="{074F924D-50C3-4443-A28C-DA6A620C2FB2}" presName="node" presStyleLbl="node1" presStyleIdx="2" presStyleCnt="10" custScaleX="118285" custScaleY="108798" custLinFactNeighborX="5336" custLinFactNeighborY="-9919">
        <dgm:presLayoutVars>
          <dgm:bulletEnabled val="1"/>
        </dgm:presLayoutVars>
      </dgm:prSet>
      <dgm:spPr/>
    </dgm:pt>
    <dgm:pt modelId="{B94C3FDB-7C28-4253-AE16-1EFD6CD9F20B}" type="pres">
      <dgm:prSet presAssocID="{715A6EA4-F6C9-4128-9FEF-5988BC994713}" presName="sibTrans" presStyleLbl="sibTrans2D1" presStyleIdx="2" presStyleCnt="9"/>
      <dgm:spPr/>
    </dgm:pt>
    <dgm:pt modelId="{9B3080B9-AF49-4C03-B429-249D5A9FDD4B}" type="pres">
      <dgm:prSet presAssocID="{715A6EA4-F6C9-4128-9FEF-5988BC994713}" presName="connectorText" presStyleLbl="sibTrans2D1" presStyleIdx="2" presStyleCnt="9"/>
      <dgm:spPr/>
    </dgm:pt>
    <dgm:pt modelId="{ACA8A5E1-59CC-4231-AB06-77343FC7184E}" type="pres">
      <dgm:prSet presAssocID="{655E6B6E-6BCD-47F0-957B-22C15950A55F}" presName="node" presStyleLbl="node1" presStyleIdx="3" presStyleCnt="10" custScaleX="153166" custScaleY="94461" custLinFactNeighborX="7357" custLinFactNeighborY="-41119">
        <dgm:presLayoutVars>
          <dgm:bulletEnabled val="1"/>
        </dgm:presLayoutVars>
      </dgm:prSet>
      <dgm:spPr/>
    </dgm:pt>
    <dgm:pt modelId="{39EEB193-CFFC-4312-852C-BEE93F7373D8}" type="pres">
      <dgm:prSet presAssocID="{9C981742-301F-43B7-86E2-CED516E8DA44}" presName="sibTrans" presStyleLbl="sibTrans2D1" presStyleIdx="3" presStyleCnt="9"/>
      <dgm:spPr/>
    </dgm:pt>
    <dgm:pt modelId="{D8B692CD-B69F-4BF7-B100-FA438F7C7DD4}" type="pres">
      <dgm:prSet presAssocID="{9C981742-301F-43B7-86E2-CED516E8DA44}" presName="connectorText" presStyleLbl="sibTrans2D1" presStyleIdx="3" presStyleCnt="9"/>
      <dgm:spPr/>
    </dgm:pt>
    <dgm:pt modelId="{242C53A5-5B5B-4CDC-8DE2-44D6A91F7DAA}" type="pres">
      <dgm:prSet presAssocID="{F4D55EF4-CDD8-4659-BA61-FD2470D4C579}" presName="node" presStyleLbl="node1" presStyleIdx="4" presStyleCnt="10" custScaleX="155451" custScaleY="87437" custLinFactNeighborX="7357" custLinFactNeighborY="-16752">
        <dgm:presLayoutVars>
          <dgm:bulletEnabled val="1"/>
        </dgm:presLayoutVars>
      </dgm:prSet>
      <dgm:spPr/>
    </dgm:pt>
    <dgm:pt modelId="{07B913F4-480C-486A-8D2C-FA3CED5E9E46}" type="pres">
      <dgm:prSet presAssocID="{ED3DB27D-DF54-41B5-84CD-048269EF2898}" presName="sibTrans" presStyleLbl="sibTrans2D1" presStyleIdx="4" presStyleCnt="9"/>
      <dgm:spPr/>
    </dgm:pt>
    <dgm:pt modelId="{5EBDAAC1-D780-4A49-9C5F-FF2A240A179D}" type="pres">
      <dgm:prSet presAssocID="{ED3DB27D-DF54-41B5-84CD-048269EF2898}" presName="connectorText" presStyleLbl="sibTrans2D1" presStyleIdx="4" presStyleCnt="9"/>
      <dgm:spPr/>
    </dgm:pt>
    <dgm:pt modelId="{8FE0EE50-F671-4E0A-819D-35DF5BBEFA78}" type="pres">
      <dgm:prSet presAssocID="{67353631-FDD5-4227-8CF3-99AE8C592B06}" presName="node" presStyleLbl="node1" presStyleIdx="5" presStyleCnt="10" custScaleX="142436" custScaleY="110792" custLinFactX="100000" custLinFactY="100000" custLinFactNeighborX="174026" custLinFactNeighborY="127165">
        <dgm:presLayoutVars>
          <dgm:bulletEnabled val="1"/>
        </dgm:presLayoutVars>
      </dgm:prSet>
      <dgm:spPr/>
    </dgm:pt>
    <dgm:pt modelId="{79D6BF04-442D-49C6-8D42-DF96312DDF10}" type="pres">
      <dgm:prSet presAssocID="{7AF579B1-FA28-4489-B505-E36A0267AA61}" presName="sibTrans" presStyleLbl="sibTrans2D1" presStyleIdx="5" presStyleCnt="9"/>
      <dgm:spPr/>
    </dgm:pt>
    <dgm:pt modelId="{747C7627-26E9-4274-B7E7-6BC1C7B01CFA}" type="pres">
      <dgm:prSet presAssocID="{7AF579B1-FA28-4489-B505-E36A0267AA61}" presName="connectorText" presStyleLbl="sibTrans2D1" presStyleIdx="5" presStyleCnt="9"/>
      <dgm:spPr/>
    </dgm:pt>
    <dgm:pt modelId="{D4078E4A-FF37-4300-8124-5704D0AB1258}" type="pres">
      <dgm:prSet presAssocID="{B2DFE1A8-DD8B-498C-9C14-2C0F4906804F}" presName="node" presStyleLbl="node1" presStyleIdx="6" presStyleCnt="10" custScaleX="165959" custScaleY="109914" custLinFactX="100000" custLinFactY="84544" custLinFactNeighborX="102236" custLinFactNeighborY="100000">
        <dgm:presLayoutVars>
          <dgm:bulletEnabled val="1"/>
        </dgm:presLayoutVars>
      </dgm:prSet>
      <dgm:spPr/>
    </dgm:pt>
    <dgm:pt modelId="{EB187F24-1B2C-4375-A235-9069FD2A38C7}" type="pres">
      <dgm:prSet presAssocID="{9089B653-2666-4D77-ACF0-D22D6E136C00}" presName="sibTrans" presStyleLbl="sibTrans2D1" presStyleIdx="6" presStyleCnt="9"/>
      <dgm:spPr/>
    </dgm:pt>
    <dgm:pt modelId="{B54D3911-D756-499D-BEE2-A5F0A8DD5F07}" type="pres">
      <dgm:prSet presAssocID="{9089B653-2666-4D77-ACF0-D22D6E136C00}" presName="connectorText" presStyleLbl="sibTrans2D1" presStyleIdx="6" presStyleCnt="9"/>
      <dgm:spPr/>
    </dgm:pt>
    <dgm:pt modelId="{687AB9A8-EC6A-47D4-8161-1D8DFC05FF66}" type="pres">
      <dgm:prSet presAssocID="{C615C8A9-C0CC-4EAD-9F70-999CBB2679B8}" presName="node" presStyleLbl="node1" presStyleIdx="7" presStyleCnt="10" custScaleX="147797" custScaleY="109914" custLinFactNeighborX="10598" custLinFactNeighborY="30">
        <dgm:presLayoutVars>
          <dgm:bulletEnabled val="1"/>
        </dgm:presLayoutVars>
      </dgm:prSet>
      <dgm:spPr/>
    </dgm:pt>
    <dgm:pt modelId="{CC889B5F-C026-43F4-A294-C18DA2906D3D}" type="pres">
      <dgm:prSet presAssocID="{07DDBB10-00DC-4575-8635-CA65A765B659}" presName="sibTrans" presStyleLbl="sibTrans2D1" presStyleIdx="7" presStyleCnt="9"/>
      <dgm:spPr/>
    </dgm:pt>
    <dgm:pt modelId="{70C22218-64B7-4A95-A4D3-5852F31E69FC}" type="pres">
      <dgm:prSet presAssocID="{07DDBB10-00DC-4575-8635-CA65A765B659}" presName="connectorText" presStyleLbl="sibTrans2D1" presStyleIdx="7" presStyleCnt="9"/>
      <dgm:spPr/>
    </dgm:pt>
    <dgm:pt modelId="{04D4B786-8EFD-413D-BF78-7C7A1F83C31B}" type="pres">
      <dgm:prSet presAssocID="{7883B080-87E6-418A-925D-A423BC60DABD}" presName="node" presStyleLbl="node1" presStyleIdx="8" presStyleCnt="10" custScaleX="121746" custScaleY="112444" custLinFactX="-167776" custLinFactNeighborX="-200000" custLinFactNeighborY="31404">
        <dgm:presLayoutVars>
          <dgm:bulletEnabled val="1"/>
        </dgm:presLayoutVars>
      </dgm:prSet>
      <dgm:spPr/>
    </dgm:pt>
    <dgm:pt modelId="{BB445900-2B52-434A-AB56-7016EFDDCACD}" type="pres">
      <dgm:prSet presAssocID="{F1FB4490-3FE7-4A04-BE7C-8DE7DD181828}" presName="sibTrans" presStyleLbl="sibTrans2D1" presStyleIdx="8" presStyleCnt="9"/>
      <dgm:spPr/>
    </dgm:pt>
    <dgm:pt modelId="{51952864-52BF-4C08-A440-2B977A15B039}" type="pres">
      <dgm:prSet presAssocID="{F1FB4490-3FE7-4A04-BE7C-8DE7DD181828}" presName="connectorText" presStyleLbl="sibTrans2D1" presStyleIdx="8" presStyleCnt="9"/>
      <dgm:spPr/>
    </dgm:pt>
    <dgm:pt modelId="{28B3DA7B-A36C-491E-A893-87CFBD14C2C1}" type="pres">
      <dgm:prSet presAssocID="{B3DBFA1A-9950-4B3C-A781-585763D3132B}" presName="node" presStyleLbl="node1" presStyleIdx="9" presStyleCnt="10" custScaleX="154630" custScaleY="93852" custLinFactX="-206082" custLinFactY="-71745" custLinFactNeighborX="-300000" custLinFactNeighborY="-100000">
        <dgm:presLayoutVars>
          <dgm:bulletEnabled val="1"/>
        </dgm:presLayoutVars>
      </dgm:prSet>
      <dgm:spPr/>
    </dgm:pt>
  </dgm:ptLst>
  <dgm:cxnLst>
    <dgm:cxn modelId="{C9EB8C00-579C-4D1C-81C5-4566034C2502}" type="presOf" srcId="{9089B653-2666-4D77-ACF0-D22D6E136C00}" destId="{B54D3911-D756-499D-BEE2-A5F0A8DD5F07}" srcOrd="1" destOrd="0" presId="urn:microsoft.com/office/officeart/2005/8/layout/process5"/>
    <dgm:cxn modelId="{49B67810-E3CD-4710-BF89-46D4BF635622}" type="presOf" srcId="{9C981742-301F-43B7-86E2-CED516E8DA44}" destId="{D8B692CD-B69F-4BF7-B100-FA438F7C7DD4}" srcOrd="1" destOrd="0" presId="urn:microsoft.com/office/officeart/2005/8/layout/process5"/>
    <dgm:cxn modelId="{96B30415-1B89-4CD1-B71F-213BBE6B07A2}" type="presOf" srcId="{715A6EA4-F6C9-4128-9FEF-5988BC994713}" destId="{B94C3FDB-7C28-4253-AE16-1EFD6CD9F20B}" srcOrd="0" destOrd="0" presId="urn:microsoft.com/office/officeart/2005/8/layout/process5"/>
    <dgm:cxn modelId="{776E1517-F6F3-4FBF-A10F-0EB4A8F2BE87}" srcId="{FB09FA2B-B559-4C5B-9D4E-FE9B9F2E71D9}" destId="{67353631-FDD5-4227-8CF3-99AE8C592B06}" srcOrd="5" destOrd="0" parTransId="{9385A771-DA1D-4B0B-A400-9388F2DABB17}" sibTransId="{7AF579B1-FA28-4489-B505-E36A0267AA61}"/>
    <dgm:cxn modelId="{0CAB6617-8C30-4C31-8F04-9444BF5A6479}" srcId="{FB09FA2B-B559-4C5B-9D4E-FE9B9F2E71D9}" destId="{074F924D-50C3-4443-A28C-DA6A620C2FB2}" srcOrd="2" destOrd="0" parTransId="{1A3CC71B-48A6-41E3-83E3-C9AC6B0407E6}" sibTransId="{715A6EA4-F6C9-4128-9FEF-5988BC994713}"/>
    <dgm:cxn modelId="{74EC2530-4770-47F5-943B-8C8C1FCBF48C}" type="presOf" srcId="{67353631-FDD5-4227-8CF3-99AE8C592B06}" destId="{8FE0EE50-F671-4E0A-819D-35DF5BBEFA78}" srcOrd="0" destOrd="0" presId="urn:microsoft.com/office/officeart/2005/8/layout/process5"/>
    <dgm:cxn modelId="{2BCD8134-D8CA-4CA5-A482-05DF720B6C6B}" type="presOf" srcId="{655E6B6E-6BCD-47F0-957B-22C15950A55F}" destId="{ACA8A5E1-59CC-4231-AB06-77343FC7184E}" srcOrd="0" destOrd="0" presId="urn:microsoft.com/office/officeart/2005/8/layout/process5"/>
    <dgm:cxn modelId="{C941BD35-9C85-450B-BB8C-FA79AC6B6483}" type="presOf" srcId="{ED3DB27D-DF54-41B5-84CD-048269EF2898}" destId="{5EBDAAC1-D780-4A49-9C5F-FF2A240A179D}" srcOrd="1" destOrd="0" presId="urn:microsoft.com/office/officeart/2005/8/layout/process5"/>
    <dgm:cxn modelId="{CB26F63A-D712-4713-B6DA-C990E14A59C7}" type="presOf" srcId="{9089B653-2666-4D77-ACF0-D22D6E136C00}" destId="{EB187F24-1B2C-4375-A235-9069FD2A38C7}" srcOrd="0" destOrd="0" presId="urn:microsoft.com/office/officeart/2005/8/layout/process5"/>
    <dgm:cxn modelId="{3056E53C-520B-425F-8861-FCA34CD9A490}" type="presOf" srcId="{F1FB4490-3FE7-4A04-BE7C-8DE7DD181828}" destId="{BB445900-2B52-434A-AB56-7016EFDDCACD}" srcOrd="0" destOrd="0" presId="urn:microsoft.com/office/officeart/2005/8/layout/process5"/>
    <dgm:cxn modelId="{CEA17264-6136-4CD3-81BF-A2059C3F11E1}" srcId="{FB09FA2B-B559-4C5B-9D4E-FE9B9F2E71D9}" destId="{B3DBFA1A-9950-4B3C-A781-585763D3132B}" srcOrd="9" destOrd="0" parTransId="{C3196900-3331-493D-BCBE-45F281F81A3D}" sibTransId="{F0D4B714-AA58-4D4A-8889-99F12D9FD662}"/>
    <dgm:cxn modelId="{E343A065-70F7-4565-B339-DBB9E5D44CB8}" srcId="{FB09FA2B-B559-4C5B-9D4E-FE9B9F2E71D9}" destId="{45977A9D-AA89-4284-AAC3-4DEF05C46D74}" srcOrd="1" destOrd="0" parTransId="{2D2CEDA1-86C6-4FEC-A4E1-C3E5C90D96C8}" sibTransId="{F11BF7E8-2B38-492B-B263-5007419F3F0B}"/>
    <dgm:cxn modelId="{5E12F86A-73EF-4D6F-8FD8-9A9ADA199143}" type="presOf" srcId="{F1FB4490-3FE7-4A04-BE7C-8DE7DD181828}" destId="{51952864-52BF-4C08-A440-2B977A15B039}" srcOrd="1" destOrd="0" presId="urn:microsoft.com/office/officeart/2005/8/layout/process5"/>
    <dgm:cxn modelId="{990F3653-DE83-462F-8027-1BD649CD294B}" srcId="{FB09FA2B-B559-4C5B-9D4E-FE9B9F2E71D9}" destId="{655E6B6E-6BCD-47F0-957B-22C15950A55F}" srcOrd="3" destOrd="0" parTransId="{BA528DED-F659-40D0-BD9E-06BB60EC5001}" sibTransId="{9C981742-301F-43B7-86E2-CED516E8DA44}"/>
    <dgm:cxn modelId="{31327F54-2906-4710-8EE7-DA6811790CF6}" type="presOf" srcId="{D6C505D0-6536-49AF-88E2-EDC0FE564103}" destId="{DB488748-1881-481D-A6E3-4E331302291C}" srcOrd="0" destOrd="0" presId="urn:microsoft.com/office/officeart/2005/8/layout/process5"/>
    <dgm:cxn modelId="{9B11F375-415B-48F8-A576-F5E0E4E9AE39}" srcId="{FB09FA2B-B559-4C5B-9D4E-FE9B9F2E71D9}" destId="{C615C8A9-C0CC-4EAD-9F70-999CBB2679B8}" srcOrd="7" destOrd="0" parTransId="{A82B76D9-1FC2-437E-808F-93ED160324A1}" sibTransId="{07DDBB10-00DC-4575-8635-CA65A765B659}"/>
    <dgm:cxn modelId="{3A2C0058-9E45-41DC-A7D3-2DC8F071D27F}" type="presOf" srcId="{A06F4DE5-991B-4BA8-B40C-D26247F41A22}" destId="{A4893DFE-0605-4D86-ABBE-577B30EDC7F0}" srcOrd="0" destOrd="0" presId="urn:microsoft.com/office/officeart/2005/8/layout/process5"/>
    <dgm:cxn modelId="{7F8DCC84-527B-4F82-8F80-7FAD5A308C46}" type="presOf" srcId="{7883B080-87E6-418A-925D-A423BC60DABD}" destId="{04D4B786-8EFD-413D-BF78-7C7A1F83C31B}" srcOrd="0" destOrd="0" presId="urn:microsoft.com/office/officeart/2005/8/layout/process5"/>
    <dgm:cxn modelId="{56D5E090-2649-4CD1-8189-F615735ADD5D}" type="presOf" srcId="{7AF579B1-FA28-4489-B505-E36A0267AA61}" destId="{747C7627-26E9-4274-B7E7-6BC1C7B01CFA}" srcOrd="1" destOrd="0" presId="urn:microsoft.com/office/officeart/2005/8/layout/process5"/>
    <dgm:cxn modelId="{216CA799-E2CE-4D83-83ED-2A495EED54DE}" type="presOf" srcId="{07DDBB10-00DC-4575-8635-CA65A765B659}" destId="{CC889B5F-C026-43F4-A294-C18DA2906D3D}" srcOrd="0" destOrd="0" presId="urn:microsoft.com/office/officeart/2005/8/layout/process5"/>
    <dgm:cxn modelId="{483E889C-3A16-4BC1-BD35-495C0BED4E94}" srcId="{FB09FA2B-B559-4C5B-9D4E-FE9B9F2E71D9}" destId="{D6C505D0-6536-49AF-88E2-EDC0FE564103}" srcOrd="0" destOrd="0" parTransId="{B3210C47-1962-4EA1-9E86-5C4EE880B5C3}" sibTransId="{A06F4DE5-991B-4BA8-B40C-D26247F41A22}"/>
    <dgm:cxn modelId="{C966489E-7BA9-4E91-BC3D-1898B1D4B8AA}" type="presOf" srcId="{07DDBB10-00DC-4575-8635-CA65A765B659}" destId="{70C22218-64B7-4A95-A4D3-5852F31E69FC}" srcOrd="1" destOrd="0" presId="urn:microsoft.com/office/officeart/2005/8/layout/process5"/>
    <dgm:cxn modelId="{598EE69E-7F89-4681-B816-97DF7F5A83D4}" type="presOf" srcId="{715A6EA4-F6C9-4128-9FEF-5988BC994713}" destId="{9B3080B9-AF49-4C03-B429-249D5A9FDD4B}" srcOrd="1" destOrd="0" presId="urn:microsoft.com/office/officeart/2005/8/layout/process5"/>
    <dgm:cxn modelId="{0E9D1AA5-886B-4713-9FC3-4141DDAC24DC}" type="presOf" srcId="{F11BF7E8-2B38-492B-B263-5007419F3F0B}" destId="{1E384E2B-5E4A-48BC-968B-4E4443C2918D}" srcOrd="0" destOrd="0" presId="urn:microsoft.com/office/officeart/2005/8/layout/process5"/>
    <dgm:cxn modelId="{DFE728AB-D6F3-43A7-AA81-CCB2DE640B47}" type="presOf" srcId="{ED3DB27D-DF54-41B5-84CD-048269EF2898}" destId="{07B913F4-480C-486A-8D2C-FA3CED5E9E46}" srcOrd="0" destOrd="0" presId="urn:microsoft.com/office/officeart/2005/8/layout/process5"/>
    <dgm:cxn modelId="{2F6F0AB2-F74F-4CFB-A945-8438B159703F}" type="presOf" srcId="{7AF579B1-FA28-4489-B505-E36A0267AA61}" destId="{79D6BF04-442D-49C6-8D42-DF96312DDF10}" srcOrd="0" destOrd="0" presId="urn:microsoft.com/office/officeart/2005/8/layout/process5"/>
    <dgm:cxn modelId="{4F2E75C2-2386-4AD7-ADC9-2C6DC7B01B65}" type="presOf" srcId="{C615C8A9-C0CC-4EAD-9F70-999CBB2679B8}" destId="{687AB9A8-EC6A-47D4-8161-1D8DFC05FF66}" srcOrd="0" destOrd="0" presId="urn:microsoft.com/office/officeart/2005/8/layout/process5"/>
    <dgm:cxn modelId="{A32F5CC3-4AB6-4839-88BE-87690CE447FA}" type="presOf" srcId="{45977A9D-AA89-4284-AAC3-4DEF05C46D74}" destId="{702E3679-B671-414C-A6D6-C88D3AD9FDF3}" srcOrd="0" destOrd="0" presId="urn:microsoft.com/office/officeart/2005/8/layout/process5"/>
    <dgm:cxn modelId="{57C4E6C4-68D4-4DBF-926E-3BFAC6804734}" type="presOf" srcId="{F11BF7E8-2B38-492B-B263-5007419F3F0B}" destId="{E9D3B81F-CAA6-4527-BDC3-357BFE5E1DB9}" srcOrd="1" destOrd="0" presId="urn:microsoft.com/office/officeart/2005/8/layout/process5"/>
    <dgm:cxn modelId="{67F4BFD0-F2A1-441E-A3B3-68FB2EE2654D}" type="presOf" srcId="{B2DFE1A8-DD8B-498C-9C14-2C0F4906804F}" destId="{D4078E4A-FF37-4300-8124-5704D0AB1258}" srcOrd="0" destOrd="0" presId="urn:microsoft.com/office/officeart/2005/8/layout/process5"/>
    <dgm:cxn modelId="{57AF68D4-2A14-468F-BF79-DCA5ED9D9AD6}" type="presOf" srcId="{074F924D-50C3-4443-A28C-DA6A620C2FB2}" destId="{61468B7E-CF65-4D8F-97EC-99F68BA3E1CA}" srcOrd="0" destOrd="0" presId="urn:microsoft.com/office/officeart/2005/8/layout/process5"/>
    <dgm:cxn modelId="{C0A03ED9-4104-4BD2-972B-93E15F7CE984}" srcId="{FB09FA2B-B559-4C5B-9D4E-FE9B9F2E71D9}" destId="{7883B080-87E6-418A-925D-A423BC60DABD}" srcOrd="8" destOrd="0" parTransId="{13D2B3A8-F83D-44DB-8F9A-77440359A761}" sibTransId="{F1FB4490-3FE7-4A04-BE7C-8DE7DD181828}"/>
    <dgm:cxn modelId="{74DE1EDF-444B-46B4-B457-E315E07C5E7E}" type="presOf" srcId="{A06F4DE5-991B-4BA8-B40C-D26247F41A22}" destId="{0A122F8B-878F-45CC-9B55-35E3C5CA69D8}" srcOrd="1" destOrd="0" presId="urn:microsoft.com/office/officeart/2005/8/layout/process5"/>
    <dgm:cxn modelId="{A364B2E6-1662-47A9-B170-CE3035BA7068}" srcId="{FB09FA2B-B559-4C5B-9D4E-FE9B9F2E71D9}" destId="{F4D55EF4-CDD8-4659-BA61-FD2470D4C579}" srcOrd="4" destOrd="0" parTransId="{E7561378-9116-4C28-9EAF-54CC91FAE876}" sibTransId="{ED3DB27D-DF54-41B5-84CD-048269EF2898}"/>
    <dgm:cxn modelId="{D0E900F0-2D80-4C0A-8184-38C7C142ED7F}" type="presOf" srcId="{9C981742-301F-43B7-86E2-CED516E8DA44}" destId="{39EEB193-CFFC-4312-852C-BEE93F7373D8}" srcOrd="0" destOrd="0" presId="urn:microsoft.com/office/officeart/2005/8/layout/process5"/>
    <dgm:cxn modelId="{0AD01CF2-0A14-4857-B261-ECD0683310EA}" type="presOf" srcId="{FB09FA2B-B559-4C5B-9D4E-FE9B9F2E71D9}" destId="{19796751-416B-4BC7-858A-569D6EBAE485}" srcOrd="0" destOrd="0" presId="urn:microsoft.com/office/officeart/2005/8/layout/process5"/>
    <dgm:cxn modelId="{C3624DF2-961A-43BA-856C-0A9626E10FFD}" type="presOf" srcId="{B3DBFA1A-9950-4B3C-A781-585763D3132B}" destId="{28B3DA7B-A36C-491E-A893-87CFBD14C2C1}" srcOrd="0" destOrd="0" presId="urn:microsoft.com/office/officeart/2005/8/layout/process5"/>
    <dgm:cxn modelId="{1B365EF6-A6E5-413B-BD7B-67248D2F2DB2}" srcId="{FB09FA2B-B559-4C5B-9D4E-FE9B9F2E71D9}" destId="{B2DFE1A8-DD8B-498C-9C14-2C0F4906804F}" srcOrd="6" destOrd="0" parTransId="{0082B054-C910-42E0-9015-343F65805D79}" sibTransId="{9089B653-2666-4D77-ACF0-D22D6E136C00}"/>
    <dgm:cxn modelId="{74470EFF-B609-4558-8474-4461851FC25F}" type="presOf" srcId="{F4D55EF4-CDD8-4659-BA61-FD2470D4C579}" destId="{242C53A5-5B5B-4CDC-8DE2-44D6A91F7DAA}" srcOrd="0" destOrd="0" presId="urn:microsoft.com/office/officeart/2005/8/layout/process5"/>
    <dgm:cxn modelId="{017DF588-98AA-4EA9-A83F-5D194BC92C3A}" type="presParOf" srcId="{19796751-416B-4BC7-858A-569D6EBAE485}" destId="{DB488748-1881-481D-A6E3-4E331302291C}" srcOrd="0" destOrd="0" presId="urn:microsoft.com/office/officeart/2005/8/layout/process5"/>
    <dgm:cxn modelId="{5F879A87-11A3-4174-8C26-A4ABD2603769}" type="presParOf" srcId="{19796751-416B-4BC7-858A-569D6EBAE485}" destId="{A4893DFE-0605-4D86-ABBE-577B30EDC7F0}" srcOrd="1" destOrd="0" presId="urn:microsoft.com/office/officeart/2005/8/layout/process5"/>
    <dgm:cxn modelId="{B0BD4A22-4014-45EB-9388-084125706C39}" type="presParOf" srcId="{A4893DFE-0605-4D86-ABBE-577B30EDC7F0}" destId="{0A122F8B-878F-45CC-9B55-35E3C5CA69D8}" srcOrd="0" destOrd="0" presId="urn:microsoft.com/office/officeart/2005/8/layout/process5"/>
    <dgm:cxn modelId="{6E8B25B8-46BC-453F-AAE1-87B1E268A8ED}" type="presParOf" srcId="{19796751-416B-4BC7-858A-569D6EBAE485}" destId="{702E3679-B671-414C-A6D6-C88D3AD9FDF3}" srcOrd="2" destOrd="0" presId="urn:microsoft.com/office/officeart/2005/8/layout/process5"/>
    <dgm:cxn modelId="{B85EC3D2-9A50-4280-8657-35231CFB564C}" type="presParOf" srcId="{19796751-416B-4BC7-858A-569D6EBAE485}" destId="{1E384E2B-5E4A-48BC-968B-4E4443C2918D}" srcOrd="3" destOrd="0" presId="urn:microsoft.com/office/officeart/2005/8/layout/process5"/>
    <dgm:cxn modelId="{B0978451-2D5E-4FFA-8B2E-611C7E5B0068}" type="presParOf" srcId="{1E384E2B-5E4A-48BC-968B-4E4443C2918D}" destId="{E9D3B81F-CAA6-4527-BDC3-357BFE5E1DB9}" srcOrd="0" destOrd="0" presId="urn:microsoft.com/office/officeart/2005/8/layout/process5"/>
    <dgm:cxn modelId="{41A474B7-AAEF-42DF-9B76-2A84535699CD}" type="presParOf" srcId="{19796751-416B-4BC7-858A-569D6EBAE485}" destId="{61468B7E-CF65-4D8F-97EC-99F68BA3E1CA}" srcOrd="4" destOrd="0" presId="urn:microsoft.com/office/officeart/2005/8/layout/process5"/>
    <dgm:cxn modelId="{E43428E3-5D59-48E2-BE4E-D62ABE9DA35C}" type="presParOf" srcId="{19796751-416B-4BC7-858A-569D6EBAE485}" destId="{B94C3FDB-7C28-4253-AE16-1EFD6CD9F20B}" srcOrd="5" destOrd="0" presId="urn:microsoft.com/office/officeart/2005/8/layout/process5"/>
    <dgm:cxn modelId="{251531CA-C8DB-418D-9A51-CD2EBBD91671}" type="presParOf" srcId="{B94C3FDB-7C28-4253-AE16-1EFD6CD9F20B}" destId="{9B3080B9-AF49-4C03-B429-249D5A9FDD4B}" srcOrd="0" destOrd="0" presId="urn:microsoft.com/office/officeart/2005/8/layout/process5"/>
    <dgm:cxn modelId="{34D497C7-97BD-4347-8519-2A256A676767}" type="presParOf" srcId="{19796751-416B-4BC7-858A-569D6EBAE485}" destId="{ACA8A5E1-59CC-4231-AB06-77343FC7184E}" srcOrd="6" destOrd="0" presId="urn:microsoft.com/office/officeart/2005/8/layout/process5"/>
    <dgm:cxn modelId="{35D3A1FF-7BB0-45A1-99D0-3FCBF477C7F3}" type="presParOf" srcId="{19796751-416B-4BC7-858A-569D6EBAE485}" destId="{39EEB193-CFFC-4312-852C-BEE93F7373D8}" srcOrd="7" destOrd="0" presId="urn:microsoft.com/office/officeart/2005/8/layout/process5"/>
    <dgm:cxn modelId="{51773CAC-75B6-42CA-8EDB-C7013D4B2E3C}" type="presParOf" srcId="{39EEB193-CFFC-4312-852C-BEE93F7373D8}" destId="{D8B692CD-B69F-4BF7-B100-FA438F7C7DD4}" srcOrd="0" destOrd="0" presId="urn:microsoft.com/office/officeart/2005/8/layout/process5"/>
    <dgm:cxn modelId="{036A06F3-40D7-43A3-B79A-7A102128531D}" type="presParOf" srcId="{19796751-416B-4BC7-858A-569D6EBAE485}" destId="{242C53A5-5B5B-4CDC-8DE2-44D6A91F7DAA}" srcOrd="8" destOrd="0" presId="urn:microsoft.com/office/officeart/2005/8/layout/process5"/>
    <dgm:cxn modelId="{8A4EC09F-3075-4B16-819D-3C3BCAAEE18C}" type="presParOf" srcId="{19796751-416B-4BC7-858A-569D6EBAE485}" destId="{07B913F4-480C-486A-8D2C-FA3CED5E9E46}" srcOrd="9" destOrd="0" presId="urn:microsoft.com/office/officeart/2005/8/layout/process5"/>
    <dgm:cxn modelId="{AC22243F-B12E-4528-ACF9-EAD7C89EF60E}" type="presParOf" srcId="{07B913F4-480C-486A-8D2C-FA3CED5E9E46}" destId="{5EBDAAC1-D780-4A49-9C5F-FF2A240A179D}" srcOrd="0" destOrd="0" presId="urn:microsoft.com/office/officeart/2005/8/layout/process5"/>
    <dgm:cxn modelId="{73B2D958-1EA3-48B6-871D-466E07EA47E2}" type="presParOf" srcId="{19796751-416B-4BC7-858A-569D6EBAE485}" destId="{8FE0EE50-F671-4E0A-819D-35DF5BBEFA78}" srcOrd="10" destOrd="0" presId="urn:microsoft.com/office/officeart/2005/8/layout/process5"/>
    <dgm:cxn modelId="{33643561-21B6-4D06-9DB6-C8F8CC31E6E8}" type="presParOf" srcId="{19796751-416B-4BC7-858A-569D6EBAE485}" destId="{79D6BF04-442D-49C6-8D42-DF96312DDF10}" srcOrd="11" destOrd="0" presId="urn:microsoft.com/office/officeart/2005/8/layout/process5"/>
    <dgm:cxn modelId="{58E11D46-DCEF-4D04-A36B-DBEEC3DB5E16}" type="presParOf" srcId="{79D6BF04-442D-49C6-8D42-DF96312DDF10}" destId="{747C7627-26E9-4274-B7E7-6BC1C7B01CFA}" srcOrd="0" destOrd="0" presId="urn:microsoft.com/office/officeart/2005/8/layout/process5"/>
    <dgm:cxn modelId="{5D0697EF-74B7-4B4D-9B9D-7A24DA32F3E7}" type="presParOf" srcId="{19796751-416B-4BC7-858A-569D6EBAE485}" destId="{D4078E4A-FF37-4300-8124-5704D0AB1258}" srcOrd="12" destOrd="0" presId="urn:microsoft.com/office/officeart/2005/8/layout/process5"/>
    <dgm:cxn modelId="{14D0DAED-B559-4F8B-9E04-BC9C0407D233}" type="presParOf" srcId="{19796751-416B-4BC7-858A-569D6EBAE485}" destId="{EB187F24-1B2C-4375-A235-9069FD2A38C7}" srcOrd="13" destOrd="0" presId="urn:microsoft.com/office/officeart/2005/8/layout/process5"/>
    <dgm:cxn modelId="{4BB8E584-B892-4CE2-B9D9-8DB3E5CB6A8F}" type="presParOf" srcId="{EB187F24-1B2C-4375-A235-9069FD2A38C7}" destId="{B54D3911-D756-499D-BEE2-A5F0A8DD5F07}" srcOrd="0" destOrd="0" presId="urn:microsoft.com/office/officeart/2005/8/layout/process5"/>
    <dgm:cxn modelId="{43E6539B-2036-4071-B683-24686EFF3B0C}" type="presParOf" srcId="{19796751-416B-4BC7-858A-569D6EBAE485}" destId="{687AB9A8-EC6A-47D4-8161-1D8DFC05FF66}" srcOrd="14" destOrd="0" presId="urn:microsoft.com/office/officeart/2005/8/layout/process5"/>
    <dgm:cxn modelId="{FE4FBD15-0FB9-4A1F-90BD-A6457355D7A0}" type="presParOf" srcId="{19796751-416B-4BC7-858A-569D6EBAE485}" destId="{CC889B5F-C026-43F4-A294-C18DA2906D3D}" srcOrd="15" destOrd="0" presId="urn:microsoft.com/office/officeart/2005/8/layout/process5"/>
    <dgm:cxn modelId="{FCCB6E4F-99AE-470D-BB7B-FEF8F570B026}" type="presParOf" srcId="{CC889B5F-C026-43F4-A294-C18DA2906D3D}" destId="{70C22218-64B7-4A95-A4D3-5852F31E69FC}" srcOrd="0" destOrd="0" presId="urn:microsoft.com/office/officeart/2005/8/layout/process5"/>
    <dgm:cxn modelId="{CF3B16AB-A155-4FB7-BE5B-817C9F1E0675}" type="presParOf" srcId="{19796751-416B-4BC7-858A-569D6EBAE485}" destId="{04D4B786-8EFD-413D-BF78-7C7A1F83C31B}" srcOrd="16" destOrd="0" presId="urn:microsoft.com/office/officeart/2005/8/layout/process5"/>
    <dgm:cxn modelId="{2DA9F0C1-220A-41FD-A980-761C8FFDAC5B}" type="presParOf" srcId="{19796751-416B-4BC7-858A-569D6EBAE485}" destId="{BB445900-2B52-434A-AB56-7016EFDDCACD}" srcOrd="17" destOrd="0" presId="urn:microsoft.com/office/officeart/2005/8/layout/process5"/>
    <dgm:cxn modelId="{2892C1ED-B90B-4988-B022-C4C0B38AC1A5}" type="presParOf" srcId="{BB445900-2B52-434A-AB56-7016EFDDCACD}" destId="{51952864-52BF-4C08-A440-2B977A15B039}" srcOrd="0" destOrd="0" presId="urn:microsoft.com/office/officeart/2005/8/layout/process5"/>
    <dgm:cxn modelId="{682BA230-60E7-49A6-91B1-962A621FA729}" type="presParOf" srcId="{19796751-416B-4BC7-858A-569D6EBAE485}" destId="{28B3DA7B-A36C-491E-A893-87CFBD14C2C1}" srcOrd="18"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149C099B-A03C-4D97-89B7-07EA76A184C7}"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AU"/>
        </a:p>
      </dgm:t>
    </dgm:pt>
    <dgm:pt modelId="{344AA259-35FA-45BF-AC15-F7A6EE042339}">
      <dgm:prSet phldrT="[Text]" custT="1"/>
      <dgm:spPr/>
      <dgm:t>
        <a:bodyPr/>
        <a:lstStyle/>
        <a:p>
          <a:r>
            <a:rPr lang="en-AU" sz="1800" b="1" dirty="0"/>
            <a:t>Is the company under external administration?</a:t>
          </a:r>
        </a:p>
      </dgm:t>
    </dgm:pt>
    <dgm:pt modelId="{7A1E1C7C-4B8C-4911-B6BA-D4D733696819}" type="parTrans" cxnId="{10429D42-4851-44CE-83FF-A7EC2A9B4A94}">
      <dgm:prSet/>
      <dgm:spPr/>
      <dgm:t>
        <a:bodyPr/>
        <a:lstStyle/>
        <a:p>
          <a:endParaRPr lang="en-AU" sz="1800"/>
        </a:p>
      </dgm:t>
    </dgm:pt>
    <dgm:pt modelId="{F01D1A69-C5DC-464E-99C4-63C43B3DB755}" type="sibTrans" cxnId="{10429D42-4851-44CE-83FF-A7EC2A9B4A94}">
      <dgm:prSet/>
      <dgm:spPr/>
      <dgm:t>
        <a:bodyPr/>
        <a:lstStyle/>
        <a:p>
          <a:endParaRPr lang="en-AU" sz="1800"/>
        </a:p>
      </dgm:t>
    </dgm:pt>
    <dgm:pt modelId="{27E3CA45-3432-4F15-A640-1F109693C2EE}">
      <dgm:prSet phldrT="[Text]" custT="1"/>
      <dgm:spPr/>
      <dgm:t>
        <a:bodyPr/>
        <a:lstStyle/>
        <a:p>
          <a:r>
            <a:rPr lang="en-AU" sz="1800" b="1" u="sng" dirty="0"/>
            <a:t>YES</a:t>
          </a:r>
          <a:r>
            <a:rPr lang="en-AU" sz="1800" dirty="0"/>
            <a:t>: </a:t>
          </a:r>
          <a:r>
            <a:rPr lang="en-AU" sz="1800" b="1" dirty="0"/>
            <a:t>officers</a:t>
          </a:r>
          <a:r>
            <a:rPr lang="en-AU" sz="1800" dirty="0"/>
            <a:t> (e.g., directors, secretaries, scheme administrators, receivers, receivers and managers, administrators, restructuring practitioners, liquidators) </a:t>
          </a:r>
          <a:r>
            <a:rPr lang="en-AU" sz="1800" b="1" dirty="0"/>
            <a:t>must not act</a:t>
          </a:r>
          <a:r>
            <a:rPr lang="en-AU" sz="1800" dirty="0"/>
            <a:t> </a:t>
          </a:r>
          <a:r>
            <a:rPr lang="en-AU" sz="1800" b="1" i="1" dirty="0"/>
            <a:t>unless</a:t>
          </a:r>
          <a:endParaRPr lang="en-AU" sz="1800" dirty="0"/>
        </a:p>
      </dgm:t>
    </dgm:pt>
    <dgm:pt modelId="{ADC4D64F-F26E-4D75-86E7-879BD60BB65F}" type="parTrans" cxnId="{B38169B9-8123-4108-90BB-3047C1232027}">
      <dgm:prSet/>
      <dgm:spPr/>
      <dgm:t>
        <a:bodyPr/>
        <a:lstStyle/>
        <a:p>
          <a:endParaRPr lang="en-AU" sz="1800"/>
        </a:p>
      </dgm:t>
    </dgm:pt>
    <dgm:pt modelId="{0B8FF32C-6002-41C6-9AEC-872F521E5E76}" type="sibTrans" cxnId="{B38169B9-8123-4108-90BB-3047C1232027}">
      <dgm:prSet/>
      <dgm:spPr/>
      <dgm:t>
        <a:bodyPr/>
        <a:lstStyle/>
        <a:p>
          <a:endParaRPr lang="en-AU" sz="1800"/>
        </a:p>
      </dgm:t>
    </dgm:pt>
    <dgm:pt modelId="{3F3E815B-5D0F-4020-894A-9BB978F47B1C}">
      <dgm:prSet phldrT="[Text]" custT="1"/>
      <dgm:spPr/>
      <dgm:t>
        <a:bodyPr/>
        <a:lstStyle/>
        <a:p>
          <a:r>
            <a:rPr lang="en-AU" sz="1800" dirty="0"/>
            <a:t>The officer </a:t>
          </a:r>
          <a:r>
            <a:rPr lang="en-AU" sz="1800" b="1" i="1" dirty="0"/>
            <a:t>is</a:t>
          </a:r>
          <a:r>
            <a:rPr lang="en-AU" sz="1800" dirty="0"/>
            <a:t> the external administrator (e.g., administrators, restructuring practitioners and liquidators)</a:t>
          </a:r>
        </a:p>
      </dgm:t>
    </dgm:pt>
    <dgm:pt modelId="{920540FF-2FF2-46BB-A59E-F57D86765736}" type="parTrans" cxnId="{29B3DF55-FA85-402F-88D3-52A37457DA9A}">
      <dgm:prSet/>
      <dgm:spPr/>
      <dgm:t>
        <a:bodyPr/>
        <a:lstStyle/>
        <a:p>
          <a:endParaRPr lang="en-AU" sz="1800"/>
        </a:p>
      </dgm:t>
    </dgm:pt>
    <dgm:pt modelId="{2092B1C0-76EE-4EF4-BC26-A54D48F62E55}" type="sibTrans" cxnId="{29B3DF55-FA85-402F-88D3-52A37457DA9A}">
      <dgm:prSet/>
      <dgm:spPr/>
      <dgm:t>
        <a:bodyPr/>
        <a:lstStyle/>
        <a:p>
          <a:endParaRPr lang="en-AU" sz="1800"/>
        </a:p>
      </dgm:t>
    </dgm:pt>
    <dgm:pt modelId="{4A05CF27-A34D-4571-9466-A211E5E1C506}">
      <dgm:prSet phldrT="[Text]" custT="1"/>
      <dgm:spPr/>
      <dgm:t>
        <a:bodyPr/>
        <a:lstStyle/>
        <a:p>
          <a:r>
            <a:rPr lang="en-AU" sz="1800" dirty="0"/>
            <a:t>The officer is permitted to act by the external administrator </a:t>
          </a:r>
          <a:r>
            <a:rPr lang="en-AU" sz="1800" b="1" i="1" u="none" dirty="0"/>
            <a:t>or</a:t>
          </a:r>
          <a:r>
            <a:rPr lang="en-AU" sz="1800" dirty="0"/>
            <a:t> by the CA</a:t>
          </a:r>
        </a:p>
      </dgm:t>
    </dgm:pt>
    <dgm:pt modelId="{7F10D4BF-70F1-4719-8639-958E08789800}" type="parTrans" cxnId="{6BE50AC4-E8FD-4548-8400-F626975EBE29}">
      <dgm:prSet/>
      <dgm:spPr/>
      <dgm:t>
        <a:bodyPr/>
        <a:lstStyle/>
        <a:p>
          <a:endParaRPr lang="en-AU" sz="1800"/>
        </a:p>
      </dgm:t>
    </dgm:pt>
    <dgm:pt modelId="{1019CD2D-381D-47A5-9D69-EF8FC813DC42}" type="sibTrans" cxnId="{6BE50AC4-E8FD-4548-8400-F626975EBE29}">
      <dgm:prSet/>
      <dgm:spPr/>
      <dgm:t>
        <a:bodyPr/>
        <a:lstStyle/>
        <a:p>
          <a:endParaRPr lang="en-AU" sz="1800"/>
        </a:p>
      </dgm:t>
    </dgm:pt>
    <dgm:pt modelId="{5B4AAE3B-E51C-4E65-B1C5-B00D57195491}">
      <dgm:prSet phldrT="[Text]" custT="1"/>
      <dgm:spPr/>
      <dgm:t>
        <a:bodyPr/>
        <a:lstStyle/>
        <a:p>
          <a:r>
            <a:rPr lang="en-AU" sz="1800" b="1" u="sng" dirty="0"/>
            <a:t>NO</a:t>
          </a:r>
          <a:r>
            <a:rPr lang="en-AU" sz="1800" dirty="0"/>
            <a:t>: </a:t>
          </a:r>
          <a:r>
            <a:rPr lang="en-AU" sz="1800" b="1" dirty="0"/>
            <a:t>officers</a:t>
          </a:r>
          <a:r>
            <a:rPr lang="en-AU" sz="1800" dirty="0"/>
            <a:t> (e.g., directors, secretaries, scheme administrators, receivers, receivers and managers) </a:t>
          </a:r>
          <a:r>
            <a:rPr lang="en-AU" sz="1800" b="1" dirty="0"/>
            <a:t>continue to act</a:t>
          </a:r>
        </a:p>
      </dgm:t>
    </dgm:pt>
    <dgm:pt modelId="{4EB8858F-161E-45BA-BBF2-BDB12028DD34}" type="parTrans" cxnId="{127E4B53-D1FC-43E6-882D-8DA9F5F7D4B8}">
      <dgm:prSet/>
      <dgm:spPr/>
      <dgm:t>
        <a:bodyPr/>
        <a:lstStyle/>
        <a:p>
          <a:endParaRPr lang="en-AU" sz="1800"/>
        </a:p>
      </dgm:t>
    </dgm:pt>
    <dgm:pt modelId="{1598042A-7730-4BC6-813D-D0A235BD7743}" type="sibTrans" cxnId="{127E4B53-D1FC-43E6-882D-8DA9F5F7D4B8}">
      <dgm:prSet/>
      <dgm:spPr/>
      <dgm:t>
        <a:bodyPr/>
        <a:lstStyle/>
        <a:p>
          <a:endParaRPr lang="en-AU" sz="1800"/>
        </a:p>
      </dgm:t>
    </dgm:pt>
    <dgm:pt modelId="{FFDE374C-9D31-4A7B-9409-77EEACBF6337}">
      <dgm:prSet phldrT="[Text]" custT="1"/>
      <dgm:spPr/>
      <dgm:t>
        <a:bodyPr/>
        <a:lstStyle/>
        <a:p>
          <a:r>
            <a:rPr lang="en-AU" sz="1800" dirty="0"/>
            <a:t>The company is subject to a DOCA</a:t>
          </a:r>
        </a:p>
      </dgm:t>
    </dgm:pt>
    <dgm:pt modelId="{E9CB4EA7-D0EA-4067-9E7B-C963228076C7}" type="parTrans" cxnId="{EC498A13-5175-478C-B90A-DC2D1EAE4387}">
      <dgm:prSet/>
      <dgm:spPr/>
      <dgm:t>
        <a:bodyPr/>
        <a:lstStyle/>
        <a:p>
          <a:endParaRPr lang="en-AU" sz="1800"/>
        </a:p>
      </dgm:t>
    </dgm:pt>
    <dgm:pt modelId="{1B305225-2B54-4DC5-B3A5-0B4DA1D46F54}" type="sibTrans" cxnId="{EC498A13-5175-478C-B90A-DC2D1EAE4387}">
      <dgm:prSet/>
      <dgm:spPr/>
      <dgm:t>
        <a:bodyPr/>
        <a:lstStyle/>
        <a:p>
          <a:endParaRPr lang="en-AU" sz="1800"/>
        </a:p>
      </dgm:t>
    </dgm:pt>
    <dgm:pt modelId="{A01679C4-ECC1-4DF5-BDD4-11D39975B934}">
      <dgm:prSet phldrT="[Text]" custT="1"/>
      <dgm:spPr/>
      <dgm:t>
        <a:bodyPr/>
        <a:lstStyle/>
        <a:p>
          <a:r>
            <a:rPr lang="en-AU" sz="1800" dirty="0"/>
            <a:t>The company is under restructuring or has made a restructuring plan</a:t>
          </a:r>
        </a:p>
      </dgm:t>
    </dgm:pt>
    <dgm:pt modelId="{B6E89293-F219-4ABB-81D1-5F170A3D64C2}" type="parTrans" cxnId="{B8BDDDD0-E8F0-42F1-9DE5-DC49DBE820C9}">
      <dgm:prSet/>
      <dgm:spPr/>
      <dgm:t>
        <a:bodyPr/>
        <a:lstStyle/>
        <a:p>
          <a:endParaRPr lang="en-AU" sz="1800"/>
        </a:p>
      </dgm:t>
    </dgm:pt>
    <dgm:pt modelId="{C9C64666-939F-4B26-8E21-C69CBC6C488A}" type="sibTrans" cxnId="{B8BDDDD0-E8F0-42F1-9DE5-DC49DBE820C9}">
      <dgm:prSet/>
      <dgm:spPr/>
      <dgm:t>
        <a:bodyPr/>
        <a:lstStyle/>
        <a:p>
          <a:endParaRPr lang="en-AU" sz="1800"/>
        </a:p>
      </dgm:t>
    </dgm:pt>
    <dgm:pt modelId="{190188AF-2B72-4FD2-A838-2A14487D94E2}" type="pres">
      <dgm:prSet presAssocID="{149C099B-A03C-4D97-89B7-07EA76A184C7}" presName="hierChild1" presStyleCnt="0">
        <dgm:presLayoutVars>
          <dgm:chPref val="1"/>
          <dgm:dir/>
          <dgm:animOne val="branch"/>
          <dgm:animLvl val="lvl"/>
          <dgm:resizeHandles/>
        </dgm:presLayoutVars>
      </dgm:prSet>
      <dgm:spPr/>
    </dgm:pt>
    <dgm:pt modelId="{C18E5D9A-FBC1-47F7-8474-1DD85434C815}" type="pres">
      <dgm:prSet presAssocID="{344AA259-35FA-45BF-AC15-F7A6EE042339}" presName="hierRoot1" presStyleCnt="0"/>
      <dgm:spPr/>
    </dgm:pt>
    <dgm:pt modelId="{E1D13F02-B040-4F91-A9F7-13D8FCC73E8A}" type="pres">
      <dgm:prSet presAssocID="{344AA259-35FA-45BF-AC15-F7A6EE042339}" presName="composite" presStyleCnt="0"/>
      <dgm:spPr/>
    </dgm:pt>
    <dgm:pt modelId="{D2CF0BA2-3F4D-4414-9203-5B240CE84DE5}" type="pres">
      <dgm:prSet presAssocID="{344AA259-35FA-45BF-AC15-F7A6EE042339}" presName="background" presStyleLbl="node0" presStyleIdx="0" presStyleCnt="1"/>
      <dgm:spPr/>
    </dgm:pt>
    <dgm:pt modelId="{A870C509-CFAE-46CC-9C48-4E557573C48A}" type="pres">
      <dgm:prSet presAssocID="{344AA259-35FA-45BF-AC15-F7A6EE042339}" presName="text" presStyleLbl="fgAcc0" presStyleIdx="0" presStyleCnt="1" custScaleX="2000000" custScaleY="701982" custLinFactX="11863" custLinFactY="-250505" custLinFactNeighborX="100000" custLinFactNeighborY="-300000">
        <dgm:presLayoutVars>
          <dgm:chPref val="3"/>
        </dgm:presLayoutVars>
      </dgm:prSet>
      <dgm:spPr/>
    </dgm:pt>
    <dgm:pt modelId="{9D8B9A04-0264-4B17-8A54-3080849B744F}" type="pres">
      <dgm:prSet presAssocID="{344AA259-35FA-45BF-AC15-F7A6EE042339}" presName="hierChild2" presStyleCnt="0"/>
      <dgm:spPr/>
    </dgm:pt>
    <dgm:pt modelId="{51A74A41-FD2C-4820-9EE7-83829ABC10AD}" type="pres">
      <dgm:prSet presAssocID="{ADC4D64F-F26E-4D75-86E7-879BD60BB65F}" presName="Name10" presStyleLbl="parChTrans1D2" presStyleIdx="0" presStyleCnt="2"/>
      <dgm:spPr/>
    </dgm:pt>
    <dgm:pt modelId="{21BACC6B-6527-4BBB-9A33-2063EEBA0366}" type="pres">
      <dgm:prSet presAssocID="{27E3CA45-3432-4F15-A640-1F109693C2EE}" presName="hierRoot2" presStyleCnt="0"/>
      <dgm:spPr/>
    </dgm:pt>
    <dgm:pt modelId="{85644DC7-D4C1-41CA-80BE-14925604BD38}" type="pres">
      <dgm:prSet presAssocID="{27E3CA45-3432-4F15-A640-1F109693C2EE}" presName="composite2" presStyleCnt="0"/>
      <dgm:spPr/>
    </dgm:pt>
    <dgm:pt modelId="{0E38999A-FA98-41EA-9C34-28BAD1308C43}" type="pres">
      <dgm:prSet presAssocID="{27E3CA45-3432-4F15-A640-1F109693C2EE}" presName="background2" presStyleLbl="node2" presStyleIdx="0" presStyleCnt="2"/>
      <dgm:spPr/>
    </dgm:pt>
    <dgm:pt modelId="{8657BF02-EA71-4C74-B02B-3B742E845E91}" type="pres">
      <dgm:prSet presAssocID="{27E3CA45-3432-4F15-A640-1F109693C2EE}" presName="text2" presStyleLbl="fgAcc2" presStyleIdx="0" presStyleCnt="2" custScaleX="2000000" custScaleY="1339129" custLinFactX="-100000" custLinFactNeighborX="-126364" custLinFactNeighborY="-56272">
        <dgm:presLayoutVars>
          <dgm:chPref val="3"/>
        </dgm:presLayoutVars>
      </dgm:prSet>
      <dgm:spPr/>
    </dgm:pt>
    <dgm:pt modelId="{83F63C88-D827-46EF-BF16-9661CA84EE53}" type="pres">
      <dgm:prSet presAssocID="{27E3CA45-3432-4F15-A640-1F109693C2EE}" presName="hierChild3" presStyleCnt="0"/>
      <dgm:spPr/>
    </dgm:pt>
    <dgm:pt modelId="{089E7CE7-6FBC-4C9F-815E-54767D3641EC}" type="pres">
      <dgm:prSet presAssocID="{920540FF-2FF2-46BB-A59E-F57D86765736}" presName="Name17" presStyleLbl="parChTrans1D3" presStyleIdx="0" presStyleCnt="4"/>
      <dgm:spPr/>
    </dgm:pt>
    <dgm:pt modelId="{2B081CE1-AAA1-4D0F-9A67-171BD7988836}" type="pres">
      <dgm:prSet presAssocID="{3F3E815B-5D0F-4020-894A-9BB978F47B1C}" presName="hierRoot3" presStyleCnt="0"/>
      <dgm:spPr/>
    </dgm:pt>
    <dgm:pt modelId="{A53651D4-E1A9-474D-A72D-C36B381E29E6}" type="pres">
      <dgm:prSet presAssocID="{3F3E815B-5D0F-4020-894A-9BB978F47B1C}" presName="composite3" presStyleCnt="0"/>
      <dgm:spPr/>
    </dgm:pt>
    <dgm:pt modelId="{28E8B8F6-E858-446F-BE81-9AF2EDF4F6E1}" type="pres">
      <dgm:prSet presAssocID="{3F3E815B-5D0F-4020-894A-9BB978F47B1C}" presName="background3" presStyleLbl="node3" presStyleIdx="0" presStyleCnt="4"/>
      <dgm:spPr/>
    </dgm:pt>
    <dgm:pt modelId="{5BE55152-3B61-455C-8FB4-CBAEEE361E37}" type="pres">
      <dgm:prSet presAssocID="{3F3E815B-5D0F-4020-894A-9BB978F47B1C}" presName="text3" presStyleLbl="fgAcc3" presStyleIdx="0" presStyleCnt="4" custScaleX="1732168" custScaleY="997452" custLinFactNeighborX="17076" custLinFactNeighborY="12228">
        <dgm:presLayoutVars>
          <dgm:chPref val="3"/>
        </dgm:presLayoutVars>
      </dgm:prSet>
      <dgm:spPr/>
    </dgm:pt>
    <dgm:pt modelId="{67DAFB5A-5EC7-4C1D-A11D-516FAD35AA37}" type="pres">
      <dgm:prSet presAssocID="{3F3E815B-5D0F-4020-894A-9BB978F47B1C}" presName="hierChild4" presStyleCnt="0"/>
      <dgm:spPr/>
    </dgm:pt>
    <dgm:pt modelId="{EF4D47F0-3618-4874-A822-D8DA2B6241D5}" type="pres">
      <dgm:prSet presAssocID="{7F10D4BF-70F1-4719-8639-958E08789800}" presName="Name17" presStyleLbl="parChTrans1D3" presStyleIdx="1" presStyleCnt="4"/>
      <dgm:spPr/>
    </dgm:pt>
    <dgm:pt modelId="{0D9222B1-1113-4A62-B45B-32FDE3BB43EC}" type="pres">
      <dgm:prSet presAssocID="{4A05CF27-A34D-4571-9466-A211E5E1C506}" presName="hierRoot3" presStyleCnt="0"/>
      <dgm:spPr/>
    </dgm:pt>
    <dgm:pt modelId="{53621B8C-8AF1-4FD8-A668-D43A10DFA5C4}" type="pres">
      <dgm:prSet presAssocID="{4A05CF27-A34D-4571-9466-A211E5E1C506}" presName="composite3" presStyleCnt="0"/>
      <dgm:spPr/>
    </dgm:pt>
    <dgm:pt modelId="{91185319-EDCD-49AD-BCC7-6E17B2AE357F}" type="pres">
      <dgm:prSet presAssocID="{4A05CF27-A34D-4571-9466-A211E5E1C506}" presName="background3" presStyleLbl="node3" presStyleIdx="1" presStyleCnt="4"/>
      <dgm:spPr/>
    </dgm:pt>
    <dgm:pt modelId="{E418D282-373A-4914-9126-C0B231123F1B}" type="pres">
      <dgm:prSet presAssocID="{4A05CF27-A34D-4571-9466-A211E5E1C506}" presName="text3" presStyleLbl="fgAcc3" presStyleIdx="1" presStyleCnt="4" custScaleX="1045055" custScaleY="1214858" custLinFactNeighborX="61196" custLinFactNeighborY="13587">
        <dgm:presLayoutVars>
          <dgm:chPref val="3"/>
        </dgm:presLayoutVars>
      </dgm:prSet>
      <dgm:spPr/>
    </dgm:pt>
    <dgm:pt modelId="{02D4D00A-36D9-4510-BD5D-F3245487A60E}" type="pres">
      <dgm:prSet presAssocID="{4A05CF27-A34D-4571-9466-A211E5E1C506}" presName="hierChild4" presStyleCnt="0"/>
      <dgm:spPr/>
    </dgm:pt>
    <dgm:pt modelId="{93B4407A-F8CD-4EF0-9D84-557402FE3F4C}" type="pres">
      <dgm:prSet presAssocID="{E9CB4EA7-D0EA-4067-9E7B-C963228076C7}" presName="Name17" presStyleLbl="parChTrans1D3" presStyleIdx="2" presStyleCnt="4"/>
      <dgm:spPr/>
    </dgm:pt>
    <dgm:pt modelId="{2102B23F-33EB-4F46-918F-997D0541E68E}" type="pres">
      <dgm:prSet presAssocID="{FFDE374C-9D31-4A7B-9409-77EEACBF6337}" presName="hierRoot3" presStyleCnt="0"/>
      <dgm:spPr/>
    </dgm:pt>
    <dgm:pt modelId="{986FC760-D7E8-43B1-82E2-7792457297C7}" type="pres">
      <dgm:prSet presAssocID="{FFDE374C-9D31-4A7B-9409-77EEACBF6337}" presName="composite3" presStyleCnt="0"/>
      <dgm:spPr/>
    </dgm:pt>
    <dgm:pt modelId="{65A9B60F-D656-442E-A47C-0EBE46A676A8}" type="pres">
      <dgm:prSet presAssocID="{FFDE374C-9D31-4A7B-9409-77EEACBF6337}" presName="background3" presStyleLbl="node3" presStyleIdx="2" presStyleCnt="4"/>
      <dgm:spPr/>
    </dgm:pt>
    <dgm:pt modelId="{8C83192A-2E93-4DF3-B163-A0D5A6EECB42}" type="pres">
      <dgm:prSet presAssocID="{FFDE374C-9D31-4A7B-9409-77EEACBF6337}" presName="text3" presStyleLbl="fgAcc3" presStyleIdx="2" presStyleCnt="4" custScaleX="980727" custScaleY="765801" custLinFactNeighborX="95184" custLinFactNeighborY="11010">
        <dgm:presLayoutVars>
          <dgm:chPref val="3"/>
        </dgm:presLayoutVars>
      </dgm:prSet>
      <dgm:spPr/>
    </dgm:pt>
    <dgm:pt modelId="{C28B9681-C945-4D25-B993-76E0FD6BD981}" type="pres">
      <dgm:prSet presAssocID="{FFDE374C-9D31-4A7B-9409-77EEACBF6337}" presName="hierChild4" presStyleCnt="0"/>
      <dgm:spPr/>
    </dgm:pt>
    <dgm:pt modelId="{AE288DCE-1CBA-46D3-AF34-46845015ACA4}" type="pres">
      <dgm:prSet presAssocID="{B6E89293-F219-4ABB-81D1-5F170A3D64C2}" presName="Name17" presStyleLbl="parChTrans1D3" presStyleIdx="3" presStyleCnt="4"/>
      <dgm:spPr/>
    </dgm:pt>
    <dgm:pt modelId="{57E23172-28E1-4456-9452-9EAF8271287A}" type="pres">
      <dgm:prSet presAssocID="{A01679C4-ECC1-4DF5-BDD4-11D39975B934}" presName="hierRoot3" presStyleCnt="0"/>
      <dgm:spPr/>
    </dgm:pt>
    <dgm:pt modelId="{A93591FE-417D-49CA-BED2-649CCFCC24E1}" type="pres">
      <dgm:prSet presAssocID="{A01679C4-ECC1-4DF5-BDD4-11D39975B934}" presName="composite3" presStyleCnt="0"/>
      <dgm:spPr/>
    </dgm:pt>
    <dgm:pt modelId="{B513F94C-AE8E-4187-8F90-80CCE81A9E27}" type="pres">
      <dgm:prSet presAssocID="{A01679C4-ECC1-4DF5-BDD4-11D39975B934}" presName="background3" presStyleLbl="node3" presStyleIdx="3" presStyleCnt="4"/>
      <dgm:spPr/>
    </dgm:pt>
    <dgm:pt modelId="{AE31A257-C430-4A37-B63C-763D15E0B601}" type="pres">
      <dgm:prSet presAssocID="{A01679C4-ECC1-4DF5-BDD4-11D39975B934}" presName="text3" presStyleLbl="fgAcc3" presStyleIdx="3" presStyleCnt="4" custScaleX="1519058" custScaleY="819276" custLinFactX="36909" custLinFactNeighborX="100000" custLinFactNeighborY="13171">
        <dgm:presLayoutVars>
          <dgm:chPref val="3"/>
        </dgm:presLayoutVars>
      </dgm:prSet>
      <dgm:spPr/>
    </dgm:pt>
    <dgm:pt modelId="{99EABBF5-C41B-46D6-AA84-3D6C44752DC4}" type="pres">
      <dgm:prSet presAssocID="{A01679C4-ECC1-4DF5-BDD4-11D39975B934}" presName="hierChild4" presStyleCnt="0"/>
      <dgm:spPr/>
    </dgm:pt>
    <dgm:pt modelId="{C2444DCA-0322-4344-8B3F-CB2582122BC5}" type="pres">
      <dgm:prSet presAssocID="{4EB8858F-161E-45BA-BBF2-BDB12028DD34}" presName="Name10" presStyleLbl="parChTrans1D2" presStyleIdx="1" presStyleCnt="2"/>
      <dgm:spPr/>
    </dgm:pt>
    <dgm:pt modelId="{0843AD1D-2607-4E86-AB01-3221CD4EBF30}" type="pres">
      <dgm:prSet presAssocID="{5B4AAE3B-E51C-4E65-B1C5-B00D57195491}" presName="hierRoot2" presStyleCnt="0"/>
      <dgm:spPr/>
    </dgm:pt>
    <dgm:pt modelId="{3FA55787-94F0-41AB-A686-FF2B44677891}" type="pres">
      <dgm:prSet presAssocID="{5B4AAE3B-E51C-4E65-B1C5-B00D57195491}" presName="composite2" presStyleCnt="0"/>
      <dgm:spPr/>
    </dgm:pt>
    <dgm:pt modelId="{D84107A3-657D-48C8-9E71-494D5296502B}" type="pres">
      <dgm:prSet presAssocID="{5B4AAE3B-E51C-4E65-B1C5-B00D57195491}" presName="background2" presStyleLbl="node2" presStyleIdx="1" presStyleCnt="2"/>
      <dgm:spPr/>
    </dgm:pt>
    <dgm:pt modelId="{EE042A47-37CA-42F7-9CBD-449D0C416290}" type="pres">
      <dgm:prSet presAssocID="{5B4AAE3B-E51C-4E65-B1C5-B00D57195491}" presName="text2" presStyleLbl="fgAcc2" presStyleIdx="1" presStyleCnt="2" custScaleX="2000000" custScaleY="976134" custLinFactNeighborX="776" custLinFactNeighborY="-53787">
        <dgm:presLayoutVars>
          <dgm:chPref val="3"/>
        </dgm:presLayoutVars>
      </dgm:prSet>
      <dgm:spPr/>
    </dgm:pt>
    <dgm:pt modelId="{BF462F68-A527-4BFA-AEFC-76225750B42F}" type="pres">
      <dgm:prSet presAssocID="{5B4AAE3B-E51C-4E65-B1C5-B00D57195491}" presName="hierChild3" presStyleCnt="0"/>
      <dgm:spPr/>
    </dgm:pt>
  </dgm:ptLst>
  <dgm:cxnLst>
    <dgm:cxn modelId="{EC498A13-5175-478C-B90A-DC2D1EAE4387}" srcId="{27E3CA45-3432-4F15-A640-1F109693C2EE}" destId="{FFDE374C-9D31-4A7B-9409-77EEACBF6337}" srcOrd="2" destOrd="0" parTransId="{E9CB4EA7-D0EA-4067-9E7B-C963228076C7}" sibTransId="{1B305225-2B54-4DC5-B3A5-0B4DA1D46F54}"/>
    <dgm:cxn modelId="{766CB737-0DA0-4319-808D-423BDB44F2CB}" type="presOf" srcId="{FFDE374C-9D31-4A7B-9409-77EEACBF6337}" destId="{8C83192A-2E93-4DF3-B163-A0D5A6EECB42}" srcOrd="0" destOrd="0" presId="urn:microsoft.com/office/officeart/2005/8/layout/hierarchy1"/>
    <dgm:cxn modelId="{B672FE38-2E15-46ED-9F59-5C78B454B7E0}" type="presOf" srcId="{ADC4D64F-F26E-4D75-86E7-879BD60BB65F}" destId="{51A74A41-FD2C-4820-9EE7-83829ABC10AD}" srcOrd="0" destOrd="0" presId="urn:microsoft.com/office/officeart/2005/8/layout/hierarchy1"/>
    <dgm:cxn modelId="{81D1FC3B-E4D4-412F-8FCC-25592B99B831}" type="presOf" srcId="{920540FF-2FF2-46BB-A59E-F57D86765736}" destId="{089E7CE7-6FBC-4C9F-815E-54767D3641EC}" srcOrd="0" destOrd="0" presId="urn:microsoft.com/office/officeart/2005/8/layout/hierarchy1"/>
    <dgm:cxn modelId="{4508F45D-E0CC-4BAA-BFA8-D432D13203C4}" type="presOf" srcId="{B6E89293-F219-4ABB-81D1-5F170A3D64C2}" destId="{AE288DCE-1CBA-46D3-AF34-46845015ACA4}" srcOrd="0" destOrd="0" presId="urn:microsoft.com/office/officeart/2005/8/layout/hierarchy1"/>
    <dgm:cxn modelId="{10429D42-4851-44CE-83FF-A7EC2A9B4A94}" srcId="{149C099B-A03C-4D97-89B7-07EA76A184C7}" destId="{344AA259-35FA-45BF-AC15-F7A6EE042339}" srcOrd="0" destOrd="0" parTransId="{7A1E1C7C-4B8C-4911-B6BA-D4D733696819}" sibTransId="{F01D1A69-C5DC-464E-99C4-63C43B3DB755}"/>
    <dgm:cxn modelId="{A9A4A74F-3FFE-4B8D-8C21-2DDE284675D8}" type="presOf" srcId="{5B4AAE3B-E51C-4E65-B1C5-B00D57195491}" destId="{EE042A47-37CA-42F7-9CBD-449D0C416290}" srcOrd="0" destOrd="0" presId="urn:microsoft.com/office/officeart/2005/8/layout/hierarchy1"/>
    <dgm:cxn modelId="{99233270-09AD-41AA-A689-E7F7DFFD1413}" type="presOf" srcId="{7F10D4BF-70F1-4719-8639-958E08789800}" destId="{EF4D47F0-3618-4874-A822-D8DA2B6241D5}" srcOrd="0" destOrd="0" presId="urn:microsoft.com/office/officeart/2005/8/layout/hierarchy1"/>
    <dgm:cxn modelId="{33CD3072-F049-4946-87DC-595263F5481B}" type="presOf" srcId="{E9CB4EA7-D0EA-4067-9E7B-C963228076C7}" destId="{93B4407A-F8CD-4EF0-9D84-557402FE3F4C}" srcOrd="0" destOrd="0" presId="urn:microsoft.com/office/officeart/2005/8/layout/hierarchy1"/>
    <dgm:cxn modelId="{127E4B53-D1FC-43E6-882D-8DA9F5F7D4B8}" srcId="{344AA259-35FA-45BF-AC15-F7A6EE042339}" destId="{5B4AAE3B-E51C-4E65-B1C5-B00D57195491}" srcOrd="1" destOrd="0" parTransId="{4EB8858F-161E-45BA-BBF2-BDB12028DD34}" sibTransId="{1598042A-7730-4BC6-813D-D0A235BD7743}"/>
    <dgm:cxn modelId="{29928953-CEE5-4EAF-A0F6-84FF07915C75}" type="presOf" srcId="{3F3E815B-5D0F-4020-894A-9BB978F47B1C}" destId="{5BE55152-3B61-455C-8FB4-CBAEEE361E37}" srcOrd="0" destOrd="0" presId="urn:microsoft.com/office/officeart/2005/8/layout/hierarchy1"/>
    <dgm:cxn modelId="{29B3DF55-FA85-402F-88D3-52A37457DA9A}" srcId="{27E3CA45-3432-4F15-A640-1F109693C2EE}" destId="{3F3E815B-5D0F-4020-894A-9BB978F47B1C}" srcOrd="0" destOrd="0" parTransId="{920540FF-2FF2-46BB-A59E-F57D86765736}" sibTransId="{2092B1C0-76EE-4EF4-BC26-A54D48F62E55}"/>
    <dgm:cxn modelId="{4934BF76-54CE-4CCA-8BC0-B075A3B8E9BB}" type="presOf" srcId="{27E3CA45-3432-4F15-A640-1F109693C2EE}" destId="{8657BF02-EA71-4C74-B02B-3B742E845E91}" srcOrd="0" destOrd="0" presId="urn:microsoft.com/office/officeart/2005/8/layout/hierarchy1"/>
    <dgm:cxn modelId="{70A2A48B-10A9-4A21-B298-E3A9258FE963}" type="presOf" srcId="{344AA259-35FA-45BF-AC15-F7A6EE042339}" destId="{A870C509-CFAE-46CC-9C48-4E557573C48A}" srcOrd="0" destOrd="0" presId="urn:microsoft.com/office/officeart/2005/8/layout/hierarchy1"/>
    <dgm:cxn modelId="{F764069E-106F-4A86-886E-650BC466B2BF}" type="presOf" srcId="{149C099B-A03C-4D97-89B7-07EA76A184C7}" destId="{190188AF-2B72-4FD2-A838-2A14487D94E2}" srcOrd="0" destOrd="0" presId="urn:microsoft.com/office/officeart/2005/8/layout/hierarchy1"/>
    <dgm:cxn modelId="{DE303CB0-F5B1-447D-8D37-9C7F2CACD36C}" type="presOf" srcId="{A01679C4-ECC1-4DF5-BDD4-11D39975B934}" destId="{AE31A257-C430-4A37-B63C-763D15E0B601}" srcOrd="0" destOrd="0" presId="urn:microsoft.com/office/officeart/2005/8/layout/hierarchy1"/>
    <dgm:cxn modelId="{D43688B5-3A76-4AD7-9D66-417C9D18C8BF}" type="presOf" srcId="{4A05CF27-A34D-4571-9466-A211E5E1C506}" destId="{E418D282-373A-4914-9126-C0B231123F1B}" srcOrd="0" destOrd="0" presId="urn:microsoft.com/office/officeart/2005/8/layout/hierarchy1"/>
    <dgm:cxn modelId="{B38169B9-8123-4108-90BB-3047C1232027}" srcId="{344AA259-35FA-45BF-AC15-F7A6EE042339}" destId="{27E3CA45-3432-4F15-A640-1F109693C2EE}" srcOrd="0" destOrd="0" parTransId="{ADC4D64F-F26E-4D75-86E7-879BD60BB65F}" sibTransId="{0B8FF32C-6002-41C6-9AEC-872F521E5E76}"/>
    <dgm:cxn modelId="{6BE50AC4-E8FD-4548-8400-F626975EBE29}" srcId="{27E3CA45-3432-4F15-A640-1F109693C2EE}" destId="{4A05CF27-A34D-4571-9466-A211E5E1C506}" srcOrd="1" destOrd="0" parTransId="{7F10D4BF-70F1-4719-8639-958E08789800}" sibTransId="{1019CD2D-381D-47A5-9D69-EF8FC813DC42}"/>
    <dgm:cxn modelId="{09B9A1C7-2626-4FF8-8D18-A954EE603B11}" type="presOf" srcId="{4EB8858F-161E-45BA-BBF2-BDB12028DD34}" destId="{C2444DCA-0322-4344-8B3F-CB2582122BC5}" srcOrd="0" destOrd="0" presId="urn:microsoft.com/office/officeart/2005/8/layout/hierarchy1"/>
    <dgm:cxn modelId="{B8BDDDD0-E8F0-42F1-9DE5-DC49DBE820C9}" srcId="{27E3CA45-3432-4F15-A640-1F109693C2EE}" destId="{A01679C4-ECC1-4DF5-BDD4-11D39975B934}" srcOrd="3" destOrd="0" parTransId="{B6E89293-F219-4ABB-81D1-5F170A3D64C2}" sibTransId="{C9C64666-939F-4B26-8E21-C69CBC6C488A}"/>
    <dgm:cxn modelId="{BEC852C6-C00B-4BB5-BF83-A815818363AE}" type="presParOf" srcId="{190188AF-2B72-4FD2-A838-2A14487D94E2}" destId="{C18E5D9A-FBC1-47F7-8474-1DD85434C815}" srcOrd="0" destOrd="0" presId="urn:microsoft.com/office/officeart/2005/8/layout/hierarchy1"/>
    <dgm:cxn modelId="{8CB375EC-F047-4D22-AF2E-3BD95A1DB4FD}" type="presParOf" srcId="{C18E5D9A-FBC1-47F7-8474-1DD85434C815}" destId="{E1D13F02-B040-4F91-A9F7-13D8FCC73E8A}" srcOrd="0" destOrd="0" presId="urn:microsoft.com/office/officeart/2005/8/layout/hierarchy1"/>
    <dgm:cxn modelId="{D06D7FE8-6BED-40BB-B573-9BD8D094922D}" type="presParOf" srcId="{E1D13F02-B040-4F91-A9F7-13D8FCC73E8A}" destId="{D2CF0BA2-3F4D-4414-9203-5B240CE84DE5}" srcOrd="0" destOrd="0" presId="urn:microsoft.com/office/officeart/2005/8/layout/hierarchy1"/>
    <dgm:cxn modelId="{F0409F40-5538-4642-B388-CFF4B2A66AA9}" type="presParOf" srcId="{E1D13F02-B040-4F91-A9F7-13D8FCC73E8A}" destId="{A870C509-CFAE-46CC-9C48-4E557573C48A}" srcOrd="1" destOrd="0" presId="urn:microsoft.com/office/officeart/2005/8/layout/hierarchy1"/>
    <dgm:cxn modelId="{A8066B00-9BF6-4B19-8E40-1681861871A6}" type="presParOf" srcId="{C18E5D9A-FBC1-47F7-8474-1DD85434C815}" destId="{9D8B9A04-0264-4B17-8A54-3080849B744F}" srcOrd="1" destOrd="0" presId="urn:microsoft.com/office/officeart/2005/8/layout/hierarchy1"/>
    <dgm:cxn modelId="{345E0FD6-1F29-4999-9B2C-D31295A5EA23}" type="presParOf" srcId="{9D8B9A04-0264-4B17-8A54-3080849B744F}" destId="{51A74A41-FD2C-4820-9EE7-83829ABC10AD}" srcOrd="0" destOrd="0" presId="urn:microsoft.com/office/officeart/2005/8/layout/hierarchy1"/>
    <dgm:cxn modelId="{0B443CB5-FC62-44E3-B0ED-973DC7611E21}" type="presParOf" srcId="{9D8B9A04-0264-4B17-8A54-3080849B744F}" destId="{21BACC6B-6527-4BBB-9A33-2063EEBA0366}" srcOrd="1" destOrd="0" presId="urn:microsoft.com/office/officeart/2005/8/layout/hierarchy1"/>
    <dgm:cxn modelId="{CDC96910-9C30-4C10-9557-B743B2EBB900}" type="presParOf" srcId="{21BACC6B-6527-4BBB-9A33-2063EEBA0366}" destId="{85644DC7-D4C1-41CA-80BE-14925604BD38}" srcOrd="0" destOrd="0" presId="urn:microsoft.com/office/officeart/2005/8/layout/hierarchy1"/>
    <dgm:cxn modelId="{7126467A-DA2E-41BC-90F0-3806CC02CEF0}" type="presParOf" srcId="{85644DC7-D4C1-41CA-80BE-14925604BD38}" destId="{0E38999A-FA98-41EA-9C34-28BAD1308C43}" srcOrd="0" destOrd="0" presId="urn:microsoft.com/office/officeart/2005/8/layout/hierarchy1"/>
    <dgm:cxn modelId="{99DE0B74-519A-4B1B-AA1B-57E263E83FD3}" type="presParOf" srcId="{85644DC7-D4C1-41CA-80BE-14925604BD38}" destId="{8657BF02-EA71-4C74-B02B-3B742E845E91}" srcOrd="1" destOrd="0" presId="urn:microsoft.com/office/officeart/2005/8/layout/hierarchy1"/>
    <dgm:cxn modelId="{1401AF31-3903-48B6-88A0-4CF2898AD93B}" type="presParOf" srcId="{21BACC6B-6527-4BBB-9A33-2063EEBA0366}" destId="{83F63C88-D827-46EF-BF16-9661CA84EE53}" srcOrd="1" destOrd="0" presId="urn:microsoft.com/office/officeart/2005/8/layout/hierarchy1"/>
    <dgm:cxn modelId="{CABFFA08-414E-405E-94EC-55B9C42FB1E5}" type="presParOf" srcId="{83F63C88-D827-46EF-BF16-9661CA84EE53}" destId="{089E7CE7-6FBC-4C9F-815E-54767D3641EC}" srcOrd="0" destOrd="0" presId="urn:microsoft.com/office/officeart/2005/8/layout/hierarchy1"/>
    <dgm:cxn modelId="{F3555A57-18AB-45EA-A0BD-F8B302658098}" type="presParOf" srcId="{83F63C88-D827-46EF-BF16-9661CA84EE53}" destId="{2B081CE1-AAA1-4D0F-9A67-171BD7988836}" srcOrd="1" destOrd="0" presId="urn:microsoft.com/office/officeart/2005/8/layout/hierarchy1"/>
    <dgm:cxn modelId="{1DB79711-3423-43D1-A2EE-0AA86F133800}" type="presParOf" srcId="{2B081CE1-AAA1-4D0F-9A67-171BD7988836}" destId="{A53651D4-E1A9-474D-A72D-C36B381E29E6}" srcOrd="0" destOrd="0" presId="urn:microsoft.com/office/officeart/2005/8/layout/hierarchy1"/>
    <dgm:cxn modelId="{72FB7647-E418-4C1E-B62A-63A5C1C58FE5}" type="presParOf" srcId="{A53651D4-E1A9-474D-A72D-C36B381E29E6}" destId="{28E8B8F6-E858-446F-BE81-9AF2EDF4F6E1}" srcOrd="0" destOrd="0" presId="urn:microsoft.com/office/officeart/2005/8/layout/hierarchy1"/>
    <dgm:cxn modelId="{29DE755A-4DFA-49E3-AE85-6CB458BFCC7B}" type="presParOf" srcId="{A53651D4-E1A9-474D-A72D-C36B381E29E6}" destId="{5BE55152-3B61-455C-8FB4-CBAEEE361E37}" srcOrd="1" destOrd="0" presId="urn:microsoft.com/office/officeart/2005/8/layout/hierarchy1"/>
    <dgm:cxn modelId="{C9390B79-EEC8-4F51-9FD9-34AE853F23CE}" type="presParOf" srcId="{2B081CE1-AAA1-4D0F-9A67-171BD7988836}" destId="{67DAFB5A-5EC7-4C1D-A11D-516FAD35AA37}" srcOrd="1" destOrd="0" presId="urn:microsoft.com/office/officeart/2005/8/layout/hierarchy1"/>
    <dgm:cxn modelId="{C8F8E0BF-DB85-4820-A524-F13A627B8A74}" type="presParOf" srcId="{83F63C88-D827-46EF-BF16-9661CA84EE53}" destId="{EF4D47F0-3618-4874-A822-D8DA2B6241D5}" srcOrd="2" destOrd="0" presId="urn:microsoft.com/office/officeart/2005/8/layout/hierarchy1"/>
    <dgm:cxn modelId="{9EE5E6E9-4EF7-409D-B5F6-42C213A9B31A}" type="presParOf" srcId="{83F63C88-D827-46EF-BF16-9661CA84EE53}" destId="{0D9222B1-1113-4A62-B45B-32FDE3BB43EC}" srcOrd="3" destOrd="0" presId="urn:microsoft.com/office/officeart/2005/8/layout/hierarchy1"/>
    <dgm:cxn modelId="{0C8492C8-82C9-4761-B72C-0C82ECC94856}" type="presParOf" srcId="{0D9222B1-1113-4A62-B45B-32FDE3BB43EC}" destId="{53621B8C-8AF1-4FD8-A668-D43A10DFA5C4}" srcOrd="0" destOrd="0" presId="urn:microsoft.com/office/officeart/2005/8/layout/hierarchy1"/>
    <dgm:cxn modelId="{B9996153-2275-435B-8C09-BF2FBEBCF8F6}" type="presParOf" srcId="{53621B8C-8AF1-4FD8-A668-D43A10DFA5C4}" destId="{91185319-EDCD-49AD-BCC7-6E17B2AE357F}" srcOrd="0" destOrd="0" presId="urn:microsoft.com/office/officeart/2005/8/layout/hierarchy1"/>
    <dgm:cxn modelId="{ACDEF859-EAC7-46D0-9847-C12380951DB4}" type="presParOf" srcId="{53621B8C-8AF1-4FD8-A668-D43A10DFA5C4}" destId="{E418D282-373A-4914-9126-C0B231123F1B}" srcOrd="1" destOrd="0" presId="urn:microsoft.com/office/officeart/2005/8/layout/hierarchy1"/>
    <dgm:cxn modelId="{2518F191-7402-440B-AD3E-9AE0A1BB7465}" type="presParOf" srcId="{0D9222B1-1113-4A62-B45B-32FDE3BB43EC}" destId="{02D4D00A-36D9-4510-BD5D-F3245487A60E}" srcOrd="1" destOrd="0" presId="urn:microsoft.com/office/officeart/2005/8/layout/hierarchy1"/>
    <dgm:cxn modelId="{5408C764-06B2-405F-8AA6-174BBB2C6AD4}" type="presParOf" srcId="{83F63C88-D827-46EF-BF16-9661CA84EE53}" destId="{93B4407A-F8CD-4EF0-9D84-557402FE3F4C}" srcOrd="4" destOrd="0" presId="urn:microsoft.com/office/officeart/2005/8/layout/hierarchy1"/>
    <dgm:cxn modelId="{80C33771-9B7B-451C-935F-D48E0702C242}" type="presParOf" srcId="{83F63C88-D827-46EF-BF16-9661CA84EE53}" destId="{2102B23F-33EB-4F46-918F-997D0541E68E}" srcOrd="5" destOrd="0" presId="urn:microsoft.com/office/officeart/2005/8/layout/hierarchy1"/>
    <dgm:cxn modelId="{5073A600-AF64-4511-87A1-B94701A06E83}" type="presParOf" srcId="{2102B23F-33EB-4F46-918F-997D0541E68E}" destId="{986FC760-D7E8-43B1-82E2-7792457297C7}" srcOrd="0" destOrd="0" presId="urn:microsoft.com/office/officeart/2005/8/layout/hierarchy1"/>
    <dgm:cxn modelId="{249E9E9A-3B1B-425D-9BD9-FA4D920EF830}" type="presParOf" srcId="{986FC760-D7E8-43B1-82E2-7792457297C7}" destId="{65A9B60F-D656-442E-A47C-0EBE46A676A8}" srcOrd="0" destOrd="0" presId="urn:microsoft.com/office/officeart/2005/8/layout/hierarchy1"/>
    <dgm:cxn modelId="{7D5D0689-9E88-49DF-81BB-260E4360AE26}" type="presParOf" srcId="{986FC760-D7E8-43B1-82E2-7792457297C7}" destId="{8C83192A-2E93-4DF3-B163-A0D5A6EECB42}" srcOrd="1" destOrd="0" presId="urn:microsoft.com/office/officeart/2005/8/layout/hierarchy1"/>
    <dgm:cxn modelId="{BF261FF0-2FAA-4E65-997F-AA19B302014E}" type="presParOf" srcId="{2102B23F-33EB-4F46-918F-997D0541E68E}" destId="{C28B9681-C945-4D25-B993-76E0FD6BD981}" srcOrd="1" destOrd="0" presId="urn:microsoft.com/office/officeart/2005/8/layout/hierarchy1"/>
    <dgm:cxn modelId="{1F0CC551-8425-4545-92C4-662B50EA8BBA}" type="presParOf" srcId="{83F63C88-D827-46EF-BF16-9661CA84EE53}" destId="{AE288DCE-1CBA-46D3-AF34-46845015ACA4}" srcOrd="6" destOrd="0" presId="urn:microsoft.com/office/officeart/2005/8/layout/hierarchy1"/>
    <dgm:cxn modelId="{8119B54A-B589-46A6-AFFA-EC3D4594F36F}" type="presParOf" srcId="{83F63C88-D827-46EF-BF16-9661CA84EE53}" destId="{57E23172-28E1-4456-9452-9EAF8271287A}" srcOrd="7" destOrd="0" presId="urn:microsoft.com/office/officeart/2005/8/layout/hierarchy1"/>
    <dgm:cxn modelId="{C59F16CD-CA76-4F27-869A-ADEE1842E20F}" type="presParOf" srcId="{57E23172-28E1-4456-9452-9EAF8271287A}" destId="{A93591FE-417D-49CA-BED2-649CCFCC24E1}" srcOrd="0" destOrd="0" presId="urn:microsoft.com/office/officeart/2005/8/layout/hierarchy1"/>
    <dgm:cxn modelId="{0AF1908F-A9C1-4C25-B9CB-D84BC21D74BA}" type="presParOf" srcId="{A93591FE-417D-49CA-BED2-649CCFCC24E1}" destId="{B513F94C-AE8E-4187-8F90-80CCE81A9E27}" srcOrd="0" destOrd="0" presId="urn:microsoft.com/office/officeart/2005/8/layout/hierarchy1"/>
    <dgm:cxn modelId="{E111655C-ACFC-40A7-9DB5-A6A1F302BAA7}" type="presParOf" srcId="{A93591FE-417D-49CA-BED2-649CCFCC24E1}" destId="{AE31A257-C430-4A37-B63C-763D15E0B601}" srcOrd="1" destOrd="0" presId="urn:microsoft.com/office/officeart/2005/8/layout/hierarchy1"/>
    <dgm:cxn modelId="{CC7E5378-6B1E-4675-93A3-AC0F174A0E56}" type="presParOf" srcId="{57E23172-28E1-4456-9452-9EAF8271287A}" destId="{99EABBF5-C41B-46D6-AA84-3D6C44752DC4}" srcOrd="1" destOrd="0" presId="urn:microsoft.com/office/officeart/2005/8/layout/hierarchy1"/>
    <dgm:cxn modelId="{2592826B-8F14-40F4-82AE-F7C4849B1682}" type="presParOf" srcId="{9D8B9A04-0264-4B17-8A54-3080849B744F}" destId="{C2444DCA-0322-4344-8B3F-CB2582122BC5}" srcOrd="2" destOrd="0" presId="urn:microsoft.com/office/officeart/2005/8/layout/hierarchy1"/>
    <dgm:cxn modelId="{12DAAC61-DC3E-4EC0-9284-A853B5EACF6F}" type="presParOf" srcId="{9D8B9A04-0264-4B17-8A54-3080849B744F}" destId="{0843AD1D-2607-4E86-AB01-3221CD4EBF30}" srcOrd="3" destOrd="0" presId="urn:microsoft.com/office/officeart/2005/8/layout/hierarchy1"/>
    <dgm:cxn modelId="{B2579E90-B744-431C-A231-7EFE5E7F8D2B}" type="presParOf" srcId="{0843AD1D-2607-4E86-AB01-3221CD4EBF30}" destId="{3FA55787-94F0-41AB-A686-FF2B44677891}" srcOrd="0" destOrd="0" presId="urn:microsoft.com/office/officeart/2005/8/layout/hierarchy1"/>
    <dgm:cxn modelId="{51EC35CE-4345-41B7-9190-5269309F85EA}" type="presParOf" srcId="{3FA55787-94F0-41AB-A686-FF2B44677891}" destId="{D84107A3-657D-48C8-9E71-494D5296502B}" srcOrd="0" destOrd="0" presId="urn:microsoft.com/office/officeart/2005/8/layout/hierarchy1"/>
    <dgm:cxn modelId="{CA67B365-C173-4AB0-8CD7-5B158BDAB002}" type="presParOf" srcId="{3FA55787-94F0-41AB-A686-FF2B44677891}" destId="{EE042A47-37CA-42F7-9CBD-449D0C416290}" srcOrd="1" destOrd="0" presId="urn:microsoft.com/office/officeart/2005/8/layout/hierarchy1"/>
    <dgm:cxn modelId="{EC07DDEA-D3D3-4925-AB70-4ABAE249301A}" type="presParOf" srcId="{0843AD1D-2607-4E86-AB01-3221CD4EBF30}" destId="{BF462F68-A527-4BFA-AEFC-76225750B42F}"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AB6F6269-7654-48EF-9EAD-13D46BF6B4C8}" type="doc">
      <dgm:prSet loTypeId="urn:microsoft.com/office/officeart/2005/8/layout/hList9" loCatId="list" qsTypeId="urn:microsoft.com/office/officeart/2005/8/quickstyle/simple1" qsCatId="simple" csTypeId="urn:microsoft.com/office/officeart/2005/8/colors/accent1_2" csCatId="accent1" phldr="1"/>
      <dgm:spPr/>
      <dgm:t>
        <a:bodyPr/>
        <a:lstStyle/>
        <a:p>
          <a:endParaRPr lang="en-AU"/>
        </a:p>
      </dgm:t>
    </dgm:pt>
    <dgm:pt modelId="{C87B4E54-4C26-4465-8B74-F52FF3EB26C9}">
      <dgm:prSet phldrT="[Text]" custT="1"/>
      <dgm:spPr>
        <a:solidFill>
          <a:schemeClr val="accent2"/>
        </a:solidFill>
      </dgm:spPr>
      <dgm:t>
        <a:bodyPr/>
        <a:lstStyle/>
        <a:p>
          <a:r>
            <a:rPr lang="en-AU" sz="1800" dirty="0">
              <a:solidFill>
                <a:schemeClr val="tx1"/>
              </a:solidFill>
              <a:latin typeface="+mn-lt"/>
            </a:rPr>
            <a:t>Notification</a:t>
          </a:r>
        </a:p>
      </dgm:t>
    </dgm:pt>
    <dgm:pt modelId="{CBC60C58-D98A-43CA-9400-0553B17DAB97}" type="parTrans" cxnId="{BC9B36A6-AF04-47D5-A3E1-415011EA1563}">
      <dgm:prSet/>
      <dgm:spPr/>
      <dgm:t>
        <a:bodyPr/>
        <a:lstStyle/>
        <a:p>
          <a:endParaRPr lang="en-AU" sz="1800">
            <a:latin typeface="+mn-lt"/>
          </a:endParaRPr>
        </a:p>
      </dgm:t>
    </dgm:pt>
    <dgm:pt modelId="{C2989127-CC25-4EBA-8804-05CCDBB8A5E3}" type="sibTrans" cxnId="{BC9B36A6-AF04-47D5-A3E1-415011EA1563}">
      <dgm:prSet/>
      <dgm:spPr/>
      <dgm:t>
        <a:bodyPr/>
        <a:lstStyle/>
        <a:p>
          <a:endParaRPr lang="en-AU" sz="1800">
            <a:latin typeface="+mn-lt"/>
          </a:endParaRPr>
        </a:p>
      </dgm:t>
    </dgm:pt>
    <dgm:pt modelId="{EFE443B4-17ED-437C-8AC9-1E2A916A923F}">
      <dgm:prSet phldrT="[Text]" custT="1"/>
      <dgm:spPr>
        <a:solidFill>
          <a:schemeClr val="accent2">
            <a:lumMod val="20000"/>
            <a:lumOff val="80000"/>
            <a:alpha val="90000"/>
          </a:schemeClr>
        </a:solidFill>
        <a:ln>
          <a:solidFill>
            <a:schemeClr val="bg1"/>
          </a:solidFill>
        </a:ln>
      </dgm:spPr>
      <dgm:t>
        <a:bodyPr/>
        <a:lstStyle/>
        <a:p>
          <a:r>
            <a:rPr lang="en-AU" sz="1800" dirty="0">
              <a:latin typeface="+mn-lt"/>
            </a:rPr>
            <a:t>If make a winding up application under CA ss 462, </a:t>
          </a:r>
          <a:r>
            <a:rPr lang="en-AU" sz="1800" dirty="0">
              <a:solidFill>
                <a:schemeClr val="tx1">
                  <a:lumMod val="50000"/>
                  <a:lumOff val="50000"/>
                </a:schemeClr>
              </a:solidFill>
              <a:latin typeface="+mn-lt"/>
            </a:rPr>
            <a:t>464 (ASIC only), </a:t>
          </a:r>
          <a:r>
            <a:rPr lang="en-AU" sz="1800" dirty="0">
              <a:latin typeface="+mn-lt"/>
            </a:rPr>
            <a:t>or 459P, must lodge notice of this, publish it, and serve it on the company within 14 days </a:t>
          </a:r>
        </a:p>
      </dgm:t>
    </dgm:pt>
    <dgm:pt modelId="{08818666-2840-4E9B-B3E3-AD25A963DDA5}" type="parTrans" cxnId="{F55863AC-F713-4F0E-8E8D-40E62AB95945}">
      <dgm:prSet/>
      <dgm:spPr/>
      <dgm:t>
        <a:bodyPr/>
        <a:lstStyle/>
        <a:p>
          <a:endParaRPr lang="en-AU" sz="1800">
            <a:latin typeface="+mn-lt"/>
          </a:endParaRPr>
        </a:p>
      </dgm:t>
    </dgm:pt>
    <dgm:pt modelId="{CB4DB178-8786-4A65-8B68-500D3A57DF02}" type="sibTrans" cxnId="{F55863AC-F713-4F0E-8E8D-40E62AB95945}">
      <dgm:prSet/>
      <dgm:spPr/>
      <dgm:t>
        <a:bodyPr/>
        <a:lstStyle/>
        <a:p>
          <a:endParaRPr lang="en-AU" sz="1800">
            <a:latin typeface="+mn-lt"/>
          </a:endParaRPr>
        </a:p>
      </dgm:t>
    </dgm:pt>
    <dgm:pt modelId="{8C12A6B8-796C-42C2-83E5-72AC10B48D4F}">
      <dgm:prSet phldrT="[Text]" custT="1"/>
      <dgm:spPr>
        <a:solidFill>
          <a:schemeClr val="accent2">
            <a:lumMod val="20000"/>
            <a:lumOff val="80000"/>
            <a:alpha val="90000"/>
          </a:schemeClr>
        </a:solidFill>
        <a:ln>
          <a:solidFill>
            <a:schemeClr val="bg1"/>
          </a:solidFill>
        </a:ln>
      </dgm:spPr>
      <dgm:t>
        <a:bodyPr/>
        <a:lstStyle/>
        <a:p>
          <a:r>
            <a:rPr lang="en-AU" sz="1800" dirty="0">
              <a:latin typeface="+mn-lt"/>
            </a:rPr>
            <a:t>There are requirements to lodge notices after filing an application for winding up, and as that application progresses</a:t>
          </a:r>
        </a:p>
      </dgm:t>
    </dgm:pt>
    <dgm:pt modelId="{ED4FE818-8A54-4FAB-A5A0-E58CAC0CE8DD}" type="parTrans" cxnId="{B9D12FE7-C8AF-4D5D-A52F-3560D0267BFC}">
      <dgm:prSet/>
      <dgm:spPr/>
      <dgm:t>
        <a:bodyPr/>
        <a:lstStyle/>
        <a:p>
          <a:endParaRPr lang="en-AU" sz="1800">
            <a:latin typeface="+mn-lt"/>
          </a:endParaRPr>
        </a:p>
      </dgm:t>
    </dgm:pt>
    <dgm:pt modelId="{FEEF1DAA-2DCF-4369-B1BB-1F2C32BDBF49}" type="sibTrans" cxnId="{B9D12FE7-C8AF-4D5D-A52F-3560D0267BFC}">
      <dgm:prSet/>
      <dgm:spPr/>
      <dgm:t>
        <a:bodyPr/>
        <a:lstStyle/>
        <a:p>
          <a:endParaRPr lang="en-AU" sz="1800">
            <a:latin typeface="+mn-lt"/>
          </a:endParaRPr>
        </a:p>
      </dgm:t>
    </dgm:pt>
    <dgm:pt modelId="{F17B8CFB-3A9D-4A4D-B851-3381B9AB6423}">
      <dgm:prSet phldrT="[Text]" custT="1"/>
      <dgm:spPr>
        <a:solidFill>
          <a:schemeClr val="accent2"/>
        </a:solidFill>
      </dgm:spPr>
      <dgm:t>
        <a:bodyPr/>
        <a:lstStyle/>
        <a:p>
          <a:r>
            <a:rPr lang="en-AU" sz="1800" dirty="0">
              <a:solidFill>
                <a:schemeClr val="tx1"/>
              </a:solidFill>
              <a:latin typeface="+mn-lt"/>
            </a:rPr>
            <a:t>Opposition</a:t>
          </a:r>
        </a:p>
      </dgm:t>
    </dgm:pt>
    <dgm:pt modelId="{B37C03B9-B46D-4550-AFBC-48564CC23A2A}" type="parTrans" cxnId="{C4D552BB-3550-4EFF-934B-B1DE17AEEB28}">
      <dgm:prSet/>
      <dgm:spPr/>
      <dgm:t>
        <a:bodyPr/>
        <a:lstStyle/>
        <a:p>
          <a:endParaRPr lang="en-AU" sz="1800">
            <a:latin typeface="+mn-lt"/>
          </a:endParaRPr>
        </a:p>
      </dgm:t>
    </dgm:pt>
    <dgm:pt modelId="{5652536A-3BD0-423B-8ECB-233198DFAB52}" type="sibTrans" cxnId="{C4D552BB-3550-4EFF-934B-B1DE17AEEB28}">
      <dgm:prSet/>
      <dgm:spPr/>
      <dgm:t>
        <a:bodyPr/>
        <a:lstStyle/>
        <a:p>
          <a:endParaRPr lang="en-AU" sz="1800">
            <a:latin typeface="+mn-lt"/>
          </a:endParaRPr>
        </a:p>
      </dgm:t>
    </dgm:pt>
    <dgm:pt modelId="{77BEBCB0-2651-4534-8621-2ED9D05CD21A}">
      <dgm:prSet phldrT="[Text]" custT="1"/>
      <dgm:spPr>
        <a:solidFill>
          <a:schemeClr val="accent2">
            <a:lumMod val="20000"/>
            <a:lumOff val="80000"/>
            <a:alpha val="90000"/>
          </a:schemeClr>
        </a:solidFill>
        <a:ln>
          <a:solidFill>
            <a:schemeClr val="bg1"/>
          </a:solidFill>
        </a:ln>
      </dgm:spPr>
      <dgm:t>
        <a:bodyPr/>
        <a:lstStyle/>
        <a:p>
          <a:pPr marL="0"/>
          <a:r>
            <a:rPr lang="en-AU" sz="1800" dirty="0">
              <a:latin typeface="+mn-lt"/>
            </a:rPr>
            <a:t>A winding up application under CA ss 462, </a:t>
          </a:r>
          <a:r>
            <a:rPr lang="en-AU" sz="1800" dirty="0">
              <a:solidFill>
                <a:schemeClr val="tx1">
                  <a:lumMod val="50000"/>
                  <a:lumOff val="50000"/>
                </a:schemeClr>
              </a:solidFill>
              <a:latin typeface="+mn-lt"/>
            </a:rPr>
            <a:t>464 (ASIC only),</a:t>
          </a:r>
          <a:r>
            <a:rPr lang="en-AU" sz="1800" dirty="0">
              <a:latin typeface="+mn-lt"/>
            </a:rPr>
            <a:t> or 459P may be opposed only if:</a:t>
          </a:r>
        </a:p>
        <a:p>
          <a:pPr marL="357188" indent="-357188">
            <a:buFont typeface="Arial" panose="020B0604020202020204" pitchFamily="34" charset="0"/>
            <a:buChar char="•"/>
          </a:pPr>
          <a:r>
            <a:rPr lang="en-AU" sz="1800" dirty="0">
              <a:latin typeface="+mn-lt"/>
              <a:cs typeface="Times New Roman" panose="02020603050405020304" pitchFamily="18" charset="0"/>
            </a:rPr>
            <a:t>•	</a:t>
          </a:r>
          <a:r>
            <a:rPr lang="en-AU" sz="1800" dirty="0">
              <a:latin typeface="+mn-lt"/>
            </a:rPr>
            <a:t>“notice of the grounds” for opposing and a supporting affidavit are filed and served on the applicant in time; or</a:t>
          </a:r>
        </a:p>
        <a:p>
          <a:pPr marL="357188" indent="-357188">
            <a:buFont typeface="Arial" panose="020B0604020202020204" pitchFamily="34" charset="0"/>
            <a:buChar char="•"/>
          </a:pPr>
          <a:r>
            <a:rPr lang="en-AU" sz="1800" dirty="0">
              <a:latin typeface="+mn-lt"/>
              <a:cs typeface="Times New Roman" panose="02020603050405020304" pitchFamily="18" charset="0"/>
            </a:rPr>
            <a:t>• 	</a:t>
          </a:r>
          <a:r>
            <a:rPr lang="en-AU" sz="1800" dirty="0">
              <a:latin typeface="+mn-lt"/>
            </a:rPr>
            <a:t>with court leave</a:t>
          </a:r>
        </a:p>
      </dgm:t>
    </dgm:pt>
    <dgm:pt modelId="{DD32B564-CAC4-4F8C-8F26-12B069BFF58E}" type="parTrans" cxnId="{A9B6632A-3677-47B2-8746-8213027AB80C}">
      <dgm:prSet/>
      <dgm:spPr/>
      <dgm:t>
        <a:bodyPr/>
        <a:lstStyle/>
        <a:p>
          <a:endParaRPr lang="en-AU" sz="1800">
            <a:latin typeface="+mn-lt"/>
          </a:endParaRPr>
        </a:p>
      </dgm:t>
    </dgm:pt>
    <dgm:pt modelId="{F0897069-ABEF-4B67-ACD9-567509998C1E}" type="sibTrans" cxnId="{A9B6632A-3677-47B2-8746-8213027AB80C}">
      <dgm:prSet/>
      <dgm:spPr/>
      <dgm:t>
        <a:bodyPr/>
        <a:lstStyle/>
        <a:p>
          <a:endParaRPr lang="en-AU" sz="1800">
            <a:latin typeface="+mn-lt"/>
          </a:endParaRPr>
        </a:p>
      </dgm:t>
    </dgm:pt>
    <dgm:pt modelId="{0623F417-E94D-4012-BB03-CF2A3F2E5137}" type="pres">
      <dgm:prSet presAssocID="{AB6F6269-7654-48EF-9EAD-13D46BF6B4C8}" presName="list" presStyleCnt="0">
        <dgm:presLayoutVars>
          <dgm:dir/>
          <dgm:animLvl val="lvl"/>
        </dgm:presLayoutVars>
      </dgm:prSet>
      <dgm:spPr/>
    </dgm:pt>
    <dgm:pt modelId="{2FB24C45-4D9D-423B-A913-5662319AE0AE}" type="pres">
      <dgm:prSet presAssocID="{C87B4E54-4C26-4465-8B74-F52FF3EB26C9}" presName="posSpace" presStyleCnt="0"/>
      <dgm:spPr/>
    </dgm:pt>
    <dgm:pt modelId="{E4C1A802-3B9F-4D23-925A-2EA676520827}" type="pres">
      <dgm:prSet presAssocID="{C87B4E54-4C26-4465-8B74-F52FF3EB26C9}" presName="vertFlow" presStyleCnt="0"/>
      <dgm:spPr/>
    </dgm:pt>
    <dgm:pt modelId="{05941D1A-D3EF-4D22-8D9F-98F93951E252}" type="pres">
      <dgm:prSet presAssocID="{C87B4E54-4C26-4465-8B74-F52FF3EB26C9}" presName="topSpace" presStyleCnt="0"/>
      <dgm:spPr/>
    </dgm:pt>
    <dgm:pt modelId="{26317856-ACD2-4B7F-BFC9-EA9CDA908A75}" type="pres">
      <dgm:prSet presAssocID="{C87B4E54-4C26-4465-8B74-F52FF3EB26C9}" presName="firstComp" presStyleCnt="0"/>
      <dgm:spPr/>
    </dgm:pt>
    <dgm:pt modelId="{7D78FA29-46D3-4556-9928-2188CDA6853D}" type="pres">
      <dgm:prSet presAssocID="{C87B4E54-4C26-4465-8B74-F52FF3EB26C9}" presName="firstChild" presStyleLbl="bgAccFollowNode1" presStyleIdx="0" presStyleCnt="3"/>
      <dgm:spPr/>
    </dgm:pt>
    <dgm:pt modelId="{0B423741-B45A-44E5-8CC8-48EA3B22E7BF}" type="pres">
      <dgm:prSet presAssocID="{C87B4E54-4C26-4465-8B74-F52FF3EB26C9}" presName="firstChildTx" presStyleLbl="bgAccFollowNode1" presStyleIdx="0" presStyleCnt="3">
        <dgm:presLayoutVars>
          <dgm:bulletEnabled val="1"/>
        </dgm:presLayoutVars>
      </dgm:prSet>
      <dgm:spPr/>
    </dgm:pt>
    <dgm:pt modelId="{C0017943-105C-42FD-9D4E-8052942B052E}" type="pres">
      <dgm:prSet presAssocID="{8C12A6B8-796C-42C2-83E5-72AC10B48D4F}" presName="comp" presStyleCnt="0"/>
      <dgm:spPr/>
    </dgm:pt>
    <dgm:pt modelId="{3474E2D8-73C1-4833-ACEA-FCCBB97A6677}" type="pres">
      <dgm:prSet presAssocID="{8C12A6B8-796C-42C2-83E5-72AC10B48D4F}" presName="child" presStyleLbl="bgAccFollowNode1" presStyleIdx="1" presStyleCnt="3" custScaleY="79637"/>
      <dgm:spPr/>
    </dgm:pt>
    <dgm:pt modelId="{4B1C7F0B-E66C-4520-8D17-F087A1B9E6E2}" type="pres">
      <dgm:prSet presAssocID="{8C12A6B8-796C-42C2-83E5-72AC10B48D4F}" presName="childTx" presStyleLbl="bgAccFollowNode1" presStyleIdx="1" presStyleCnt="3">
        <dgm:presLayoutVars>
          <dgm:bulletEnabled val="1"/>
        </dgm:presLayoutVars>
      </dgm:prSet>
      <dgm:spPr/>
    </dgm:pt>
    <dgm:pt modelId="{5BD89E43-57A2-489E-82E8-D49B2C8ED58D}" type="pres">
      <dgm:prSet presAssocID="{C87B4E54-4C26-4465-8B74-F52FF3EB26C9}" presName="negSpace" presStyleCnt="0"/>
      <dgm:spPr/>
    </dgm:pt>
    <dgm:pt modelId="{4143C780-6C36-4DBB-83B4-7495B52F8E56}" type="pres">
      <dgm:prSet presAssocID="{C87B4E54-4C26-4465-8B74-F52FF3EB26C9}" presName="circle" presStyleLbl="node1" presStyleIdx="0" presStyleCnt="2"/>
      <dgm:spPr/>
    </dgm:pt>
    <dgm:pt modelId="{85CCB4B5-6660-4C8B-9D43-2EFD3464104B}" type="pres">
      <dgm:prSet presAssocID="{C2989127-CC25-4EBA-8804-05CCDBB8A5E3}" presName="transSpace" presStyleCnt="0"/>
      <dgm:spPr/>
    </dgm:pt>
    <dgm:pt modelId="{9D863FB0-1545-4A26-8079-5CE94DEA5D59}" type="pres">
      <dgm:prSet presAssocID="{F17B8CFB-3A9D-4A4D-B851-3381B9AB6423}" presName="posSpace" presStyleCnt="0"/>
      <dgm:spPr/>
    </dgm:pt>
    <dgm:pt modelId="{FE8EAFFD-A877-4FBC-98E9-E8B40CF43CE1}" type="pres">
      <dgm:prSet presAssocID="{F17B8CFB-3A9D-4A4D-B851-3381B9AB6423}" presName="vertFlow" presStyleCnt="0"/>
      <dgm:spPr/>
    </dgm:pt>
    <dgm:pt modelId="{7B767503-4E48-49CE-8E5F-2BDCE42D01A6}" type="pres">
      <dgm:prSet presAssocID="{F17B8CFB-3A9D-4A4D-B851-3381B9AB6423}" presName="topSpace" presStyleCnt="0"/>
      <dgm:spPr/>
    </dgm:pt>
    <dgm:pt modelId="{F1C5DD35-644A-4B02-A6F4-51E452FC952D}" type="pres">
      <dgm:prSet presAssocID="{F17B8CFB-3A9D-4A4D-B851-3381B9AB6423}" presName="firstComp" presStyleCnt="0"/>
      <dgm:spPr/>
    </dgm:pt>
    <dgm:pt modelId="{5FA97625-4945-4A75-856F-40ABC2B53596}" type="pres">
      <dgm:prSet presAssocID="{F17B8CFB-3A9D-4A4D-B851-3381B9AB6423}" presName="firstChild" presStyleLbl="bgAccFollowNode1" presStyleIdx="2" presStyleCnt="3" custScaleY="173477"/>
      <dgm:spPr/>
    </dgm:pt>
    <dgm:pt modelId="{A32AAE99-98AC-4C40-BA48-46DC8BD95D8F}" type="pres">
      <dgm:prSet presAssocID="{F17B8CFB-3A9D-4A4D-B851-3381B9AB6423}" presName="firstChildTx" presStyleLbl="bgAccFollowNode1" presStyleIdx="2" presStyleCnt="3">
        <dgm:presLayoutVars>
          <dgm:bulletEnabled val="1"/>
        </dgm:presLayoutVars>
      </dgm:prSet>
      <dgm:spPr/>
    </dgm:pt>
    <dgm:pt modelId="{182F4398-14EE-48DD-8728-B8CCE0CE7601}" type="pres">
      <dgm:prSet presAssocID="{F17B8CFB-3A9D-4A4D-B851-3381B9AB6423}" presName="negSpace" presStyleCnt="0"/>
      <dgm:spPr/>
    </dgm:pt>
    <dgm:pt modelId="{5FB1A4A2-0AF0-460F-B58E-64EBE58CDFF1}" type="pres">
      <dgm:prSet presAssocID="{F17B8CFB-3A9D-4A4D-B851-3381B9AB6423}" presName="circle" presStyleLbl="node1" presStyleIdx="1" presStyleCnt="2"/>
      <dgm:spPr/>
    </dgm:pt>
  </dgm:ptLst>
  <dgm:cxnLst>
    <dgm:cxn modelId="{49CEAD14-6DB0-480A-980E-F5C7A75F8B91}" type="presOf" srcId="{8C12A6B8-796C-42C2-83E5-72AC10B48D4F}" destId="{3474E2D8-73C1-4833-ACEA-FCCBB97A6677}" srcOrd="0" destOrd="0" presId="urn:microsoft.com/office/officeart/2005/8/layout/hList9"/>
    <dgm:cxn modelId="{95CB971A-DA86-4C79-8A42-528136B9A9E6}" type="presOf" srcId="{EFE443B4-17ED-437C-8AC9-1E2A916A923F}" destId="{7D78FA29-46D3-4556-9928-2188CDA6853D}" srcOrd="0" destOrd="0" presId="urn:microsoft.com/office/officeart/2005/8/layout/hList9"/>
    <dgm:cxn modelId="{A9B6632A-3677-47B2-8746-8213027AB80C}" srcId="{F17B8CFB-3A9D-4A4D-B851-3381B9AB6423}" destId="{77BEBCB0-2651-4534-8621-2ED9D05CD21A}" srcOrd="0" destOrd="0" parTransId="{DD32B564-CAC4-4F8C-8F26-12B069BFF58E}" sibTransId="{F0897069-ABEF-4B67-ACD9-567509998C1E}"/>
    <dgm:cxn modelId="{E2777460-38E2-4BFC-A259-790D9FCF7331}" type="presOf" srcId="{EFE443B4-17ED-437C-8AC9-1E2A916A923F}" destId="{0B423741-B45A-44E5-8CC8-48EA3B22E7BF}" srcOrd="1" destOrd="0" presId="urn:microsoft.com/office/officeart/2005/8/layout/hList9"/>
    <dgm:cxn modelId="{6FB6AC61-4469-4C45-8DE5-70805DBB913E}" type="presOf" srcId="{F17B8CFB-3A9D-4A4D-B851-3381B9AB6423}" destId="{5FB1A4A2-0AF0-460F-B58E-64EBE58CDFF1}" srcOrd="0" destOrd="0" presId="urn:microsoft.com/office/officeart/2005/8/layout/hList9"/>
    <dgm:cxn modelId="{4AF5804E-4114-4C99-AFB0-93E315F4B153}" type="presOf" srcId="{8C12A6B8-796C-42C2-83E5-72AC10B48D4F}" destId="{4B1C7F0B-E66C-4520-8D17-F087A1B9E6E2}" srcOrd="1" destOrd="0" presId="urn:microsoft.com/office/officeart/2005/8/layout/hList9"/>
    <dgm:cxn modelId="{97F1DC96-827D-4EBD-AAAA-80B02B78CF7B}" type="presOf" srcId="{77BEBCB0-2651-4534-8621-2ED9D05CD21A}" destId="{A32AAE99-98AC-4C40-BA48-46DC8BD95D8F}" srcOrd="1" destOrd="0" presId="urn:microsoft.com/office/officeart/2005/8/layout/hList9"/>
    <dgm:cxn modelId="{0C443EA2-C93E-4671-A05E-A1BE18D1A607}" type="presOf" srcId="{77BEBCB0-2651-4534-8621-2ED9D05CD21A}" destId="{5FA97625-4945-4A75-856F-40ABC2B53596}" srcOrd="0" destOrd="0" presId="urn:microsoft.com/office/officeart/2005/8/layout/hList9"/>
    <dgm:cxn modelId="{BC9B36A6-AF04-47D5-A3E1-415011EA1563}" srcId="{AB6F6269-7654-48EF-9EAD-13D46BF6B4C8}" destId="{C87B4E54-4C26-4465-8B74-F52FF3EB26C9}" srcOrd="0" destOrd="0" parTransId="{CBC60C58-D98A-43CA-9400-0553B17DAB97}" sibTransId="{C2989127-CC25-4EBA-8804-05CCDBB8A5E3}"/>
    <dgm:cxn modelId="{B7662DAA-D57F-4A0F-8CE4-954BAE9F0174}" type="presOf" srcId="{C87B4E54-4C26-4465-8B74-F52FF3EB26C9}" destId="{4143C780-6C36-4DBB-83B4-7495B52F8E56}" srcOrd="0" destOrd="0" presId="urn:microsoft.com/office/officeart/2005/8/layout/hList9"/>
    <dgm:cxn modelId="{F55863AC-F713-4F0E-8E8D-40E62AB95945}" srcId="{C87B4E54-4C26-4465-8B74-F52FF3EB26C9}" destId="{EFE443B4-17ED-437C-8AC9-1E2A916A923F}" srcOrd="0" destOrd="0" parTransId="{08818666-2840-4E9B-B3E3-AD25A963DDA5}" sibTransId="{CB4DB178-8786-4A65-8B68-500D3A57DF02}"/>
    <dgm:cxn modelId="{C4D552BB-3550-4EFF-934B-B1DE17AEEB28}" srcId="{AB6F6269-7654-48EF-9EAD-13D46BF6B4C8}" destId="{F17B8CFB-3A9D-4A4D-B851-3381B9AB6423}" srcOrd="1" destOrd="0" parTransId="{B37C03B9-B46D-4550-AFBC-48564CC23A2A}" sibTransId="{5652536A-3BD0-423B-8ECB-233198DFAB52}"/>
    <dgm:cxn modelId="{8C47D3CA-3FAA-4A1C-9771-72EEFCAB4F03}" type="presOf" srcId="{AB6F6269-7654-48EF-9EAD-13D46BF6B4C8}" destId="{0623F417-E94D-4012-BB03-CF2A3F2E5137}" srcOrd="0" destOrd="0" presId="urn:microsoft.com/office/officeart/2005/8/layout/hList9"/>
    <dgm:cxn modelId="{B9D12FE7-C8AF-4D5D-A52F-3560D0267BFC}" srcId="{C87B4E54-4C26-4465-8B74-F52FF3EB26C9}" destId="{8C12A6B8-796C-42C2-83E5-72AC10B48D4F}" srcOrd="1" destOrd="0" parTransId="{ED4FE818-8A54-4FAB-A5A0-E58CAC0CE8DD}" sibTransId="{FEEF1DAA-2DCF-4369-B1BB-1F2C32BDBF49}"/>
    <dgm:cxn modelId="{B6043462-D88F-4C16-AFF6-F17E221DBA61}" type="presParOf" srcId="{0623F417-E94D-4012-BB03-CF2A3F2E5137}" destId="{2FB24C45-4D9D-423B-A913-5662319AE0AE}" srcOrd="0" destOrd="0" presId="urn:microsoft.com/office/officeart/2005/8/layout/hList9"/>
    <dgm:cxn modelId="{8F4DC487-48B1-4672-8945-32C56C279971}" type="presParOf" srcId="{0623F417-E94D-4012-BB03-CF2A3F2E5137}" destId="{E4C1A802-3B9F-4D23-925A-2EA676520827}" srcOrd="1" destOrd="0" presId="urn:microsoft.com/office/officeart/2005/8/layout/hList9"/>
    <dgm:cxn modelId="{B023AD03-A5D8-4760-B24C-5EB3CC48C8B3}" type="presParOf" srcId="{E4C1A802-3B9F-4D23-925A-2EA676520827}" destId="{05941D1A-D3EF-4D22-8D9F-98F93951E252}" srcOrd="0" destOrd="0" presId="urn:microsoft.com/office/officeart/2005/8/layout/hList9"/>
    <dgm:cxn modelId="{AAA49183-BF0E-4E0E-A264-6E4D6A6D8D0D}" type="presParOf" srcId="{E4C1A802-3B9F-4D23-925A-2EA676520827}" destId="{26317856-ACD2-4B7F-BFC9-EA9CDA908A75}" srcOrd="1" destOrd="0" presId="urn:microsoft.com/office/officeart/2005/8/layout/hList9"/>
    <dgm:cxn modelId="{92915B9D-F07F-4108-AC98-AEE1892CB8CA}" type="presParOf" srcId="{26317856-ACD2-4B7F-BFC9-EA9CDA908A75}" destId="{7D78FA29-46D3-4556-9928-2188CDA6853D}" srcOrd="0" destOrd="0" presId="urn:microsoft.com/office/officeart/2005/8/layout/hList9"/>
    <dgm:cxn modelId="{222A0895-F077-4768-AC14-791BF3E6CD4A}" type="presParOf" srcId="{26317856-ACD2-4B7F-BFC9-EA9CDA908A75}" destId="{0B423741-B45A-44E5-8CC8-48EA3B22E7BF}" srcOrd="1" destOrd="0" presId="urn:microsoft.com/office/officeart/2005/8/layout/hList9"/>
    <dgm:cxn modelId="{93D89F11-ACCE-46BE-A220-0E80CC57D957}" type="presParOf" srcId="{E4C1A802-3B9F-4D23-925A-2EA676520827}" destId="{C0017943-105C-42FD-9D4E-8052942B052E}" srcOrd="2" destOrd="0" presId="urn:microsoft.com/office/officeart/2005/8/layout/hList9"/>
    <dgm:cxn modelId="{302702CD-D949-4ADA-B09A-3D512D76DE2B}" type="presParOf" srcId="{C0017943-105C-42FD-9D4E-8052942B052E}" destId="{3474E2D8-73C1-4833-ACEA-FCCBB97A6677}" srcOrd="0" destOrd="0" presId="urn:microsoft.com/office/officeart/2005/8/layout/hList9"/>
    <dgm:cxn modelId="{311EDDCF-8314-4890-A13C-93282132FDFA}" type="presParOf" srcId="{C0017943-105C-42FD-9D4E-8052942B052E}" destId="{4B1C7F0B-E66C-4520-8D17-F087A1B9E6E2}" srcOrd="1" destOrd="0" presId="urn:microsoft.com/office/officeart/2005/8/layout/hList9"/>
    <dgm:cxn modelId="{0B5991D8-124D-4709-B37B-DF7D81645602}" type="presParOf" srcId="{0623F417-E94D-4012-BB03-CF2A3F2E5137}" destId="{5BD89E43-57A2-489E-82E8-D49B2C8ED58D}" srcOrd="2" destOrd="0" presId="urn:microsoft.com/office/officeart/2005/8/layout/hList9"/>
    <dgm:cxn modelId="{31F34174-3E1D-4B5B-A589-A6B5258E4C2D}" type="presParOf" srcId="{0623F417-E94D-4012-BB03-CF2A3F2E5137}" destId="{4143C780-6C36-4DBB-83B4-7495B52F8E56}" srcOrd="3" destOrd="0" presId="urn:microsoft.com/office/officeart/2005/8/layout/hList9"/>
    <dgm:cxn modelId="{CFB5101A-7C6B-4BEC-88F9-0782ED81810F}" type="presParOf" srcId="{0623F417-E94D-4012-BB03-CF2A3F2E5137}" destId="{85CCB4B5-6660-4C8B-9D43-2EFD3464104B}" srcOrd="4" destOrd="0" presId="urn:microsoft.com/office/officeart/2005/8/layout/hList9"/>
    <dgm:cxn modelId="{FC4E8C31-A076-4C80-94ED-43E6D3A915BE}" type="presParOf" srcId="{0623F417-E94D-4012-BB03-CF2A3F2E5137}" destId="{9D863FB0-1545-4A26-8079-5CE94DEA5D59}" srcOrd="5" destOrd="0" presId="urn:microsoft.com/office/officeart/2005/8/layout/hList9"/>
    <dgm:cxn modelId="{EC640652-149A-4D16-93CD-9ED1FB51E54C}" type="presParOf" srcId="{0623F417-E94D-4012-BB03-CF2A3F2E5137}" destId="{FE8EAFFD-A877-4FBC-98E9-E8B40CF43CE1}" srcOrd="6" destOrd="0" presId="urn:microsoft.com/office/officeart/2005/8/layout/hList9"/>
    <dgm:cxn modelId="{1C994EDD-33D5-49D3-9C65-62CD31CE75E9}" type="presParOf" srcId="{FE8EAFFD-A877-4FBC-98E9-E8B40CF43CE1}" destId="{7B767503-4E48-49CE-8E5F-2BDCE42D01A6}" srcOrd="0" destOrd="0" presId="urn:microsoft.com/office/officeart/2005/8/layout/hList9"/>
    <dgm:cxn modelId="{38418D89-D06E-4611-AC31-1228C460AFF3}" type="presParOf" srcId="{FE8EAFFD-A877-4FBC-98E9-E8B40CF43CE1}" destId="{F1C5DD35-644A-4B02-A6F4-51E452FC952D}" srcOrd="1" destOrd="0" presId="urn:microsoft.com/office/officeart/2005/8/layout/hList9"/>
    <dgm:cxn modelId="{620F3C00-AF8B-4504-B31E-521EBDA3A77B}" type="presParOf" srcId="{F1C5DD35-644A-4B02-A6F4-51E452FC952D}" destId="{5FA97625-4945-4A75-856F-40ABC2B53596}" srcOrd="0" destOrd="0" presId="urn:microsoft.com/office/officeart/2005/8/layout/hList9"/>
    <dgm:cxn modelId="{EABF7CD6-A0FC-4CC4-964F-913CBAEBFBC8}" type="presParOf" srcId="{F1C5DD35-644A-4B02-A6F4-51E452FC952D}" destId="{A32AAE99-98AC-4C40-BA48-46DC8BD95D8F}" srcOrd="1" destOrd="0" presId="urn:microsoft.com/office/officeart/2005/8/layout/hList9"/>
    <dgm:cxn modelId="{06B33D13-3FD1-4A82-A2A2-65434537165F}" type="presParOf" srcId="{0623F417-E94D-4012-BB03-CF2A3F2E5137}" destId="{182F4398-14EE-48DD-8728-B8CCE0CE7601}" srcOrd="7" destOrd="0" presId="urn:microsoft.com/office/officeart/2005/8/layout/hList9"/>
    <dgm:cxn modelId="{C13A631F-830E-4AFD-8DD6-90B542B27134}" type="presParOf" srcId="{0623F417-E94D-4012-BB03-CF2A3F2E5137}" destId="{5FB1A4A2-0AF0-460F-B58E-64EBE58CDFF1}" srcOrd="8" destOrd="0" presId="urn:microsoft.com/office/officeart/2005/8/layout/hList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28023C6C-032A-439B-804B-92BFD5D6FA6A}" type="doc">
      <dgm:prSet loTypeId="urn:microsoft.com/office/officeart/2011/layout/CircleProcess" loCatId="process" qsTypeId="urn:microsoft.com/office/officeart/2005/8/quickstyle/simple1" qsCatId="simple" csTypeId="urn:microsoft.com/office/officeart/2005/8/colors/accent1_2" csCatId="accent1" phldr="1"/>
      <dgm:spPr/>
      <dgm:t>
        <a:bodyPr/>
        <a:lstStyle/>
        <a:p>
          <a:endParaRPr lang="en-AU"/>
        </a:p>
      </dgm:t>
    </dgm:pt>
    <dgm:pt modelId="{9BB8D6E8-C64D-40F2-80AB-7F8607E71E43}">
      <dgm:prSet phldrT="[Text]" custT="1"/>
      <dgm:spPr/>
      <dgm:t>
        <a:bodyPr/>
        <a:lstStyle/>
        <a:p>
          <a:r>
            <a:rPr lang="en-AU" sz="1800" dirty="0"/>
            <a:t>If a winding up application is pending, or</a:t>
          </a:r>
        </a:p>
      </dgm:t>
    </dgm:pt>
    <dgm:pt modelId="{68A40635-81CF-44BF-8BE2-6EAC39949305}" type="parTrans" cxnId="{EB86FB75-B188-4B97-AC02-BF1BB4F5F358}">
      <dgm:prSet/>
      <dgm:spPr/>
      <dgm:t>
        <a:bodyPr/>
        <a:lstStyle/>
        <a:p>
          <a:endParaRPr lang="en-AU" sz="1800"/>
        </a:p>
      </dgm:t>
    </dgm:pt>
    <dgm:pt modelId="{0BCEA294-39FC-404E-B1ED-A260C009FCC7}" type="sibTrans" cxnId="{EB86FB75-B188-4B97-AC02-BF1BB4F5F358}">
      <dgm:prSet/>
      <dgm:spPr/>
      <dgm:t>
        <a:bodyPr/>
        <a:lstStyle/>
        <a:p>
          <a:endParaRPr lang="en-AU" sz="1800"/>
        </a:p>
      </dgm:t>
    </dgm:pt>
    <dgm:pt modelId="{E79E119C-C063-4511-BA73-731DD49579C8}">
      <dgm:prSet phldrT="[Text]" custT="1"/>
      <dgm:spPr/>
      <dgm:t>
        <a:bodyPr/>
        <a:lstStyle/>
        <a:p>
          <a:r>
            <a:rPr lang="en-AU" sz="1800" dirty="0"/>
            <a:t>if there is a pending “appeal against a winding up order”</a:t>
          </a:r>
        </a:p>
      </dgm:t>
    </dgm:pt>
    <dgm:pt modelId="{39E176EF-898D-491D-AB1D-519FA3483C39}" type="parTrans" cxnId="{639B0670-F519-4ED9-A4ED-2EDD17E6FF16}">
      <dgm:prSet/>
      <dgm:spPr/>
      <dgm:t>
        <a:bodyPr/>
        <a:lstStyle/>
        <a:p>
          <a:endParaRPr lang="en-AU" sz="1800"/>
        </a:p>
      </dgm:t>
    </dgm:pt>
    <dgm:pt modelId="{3D577EF4-5480-4F9D-A23F-D0F8DC44DE30}" type="sibTrans" cxnId="{639B0670-F519-4ED9-A4ED-2EDD17E6FF16}">
      <dgm:prSet/>
      <dgm:spPr/>
      <dgm:t>
        <a:bodyPr/>
        <a:lstStyle/>
        <a:p>
          <a:endParaRPr lang="en-AU" sz="1800"/>
        </a:p>
      </dgm:t>
    </dgm:pt>
    <dgm:pt modelId="{CA16669A-02FB-43E0-A599-50814AEAB236}">
      <dgm:prSet phldrT="[Text]" custT="1"/>
      <dgm:spPr/>
      <dgm:t>
        <a:bodyPr/>
        <a:lstStyle/>
        <a:p>
          <a:r>
            <a:rPr lang="en-AU" sz="1800" dirty="0"/>
            <a:t>a registered liquidator may be appointed </a:t>
          </a:r>
          <a:r>
            <a:rPr lang="en-AU" sz="1800" b="1" dirty="0"/>
            <a:t>provisionally</a:t>
          </a:r>
          <a:r>
            <a:rPr lang="en-AU" sz="1800" dirty="0"/>
            <a:t> by a court</a:t>
          </a:r>
        </a:p>
      </dgm:t>
    </dgm:pt>
    <dgm:pt modelId="{D3899F66-6454-474D-911D-F91770E80828}" type="parTrans" cxnId="{6FE458C9-6DC4-4816-869B-DEE8ED29BC78}">
      <dgm:prSet/>
      <dgm:spPr/>
      <dgm:t>
        <a:bodyPr/>
        <a:lstStyle/>
        <a:p>
          <a:endParaRPr lang="en-AU" sz="1800"/>
        </a:p>
      </dgm:t>
    </dgm:pt>
    <dgm:pt modelId="{83FE437E-5478-4F08-AE94-BA5DE87FB12B}" type="sibTrans" cxnId="{6FE458C9-6DC4-4816-869B-DEE8ED29BC78}">
      <dgm:prSet/>
      <dgm:spPr/>
      <dgm:t>
        <a:bodyPr/>
        <a:lstStyle/>
        <a:p>
          <a:endParaRPr lang="en-AU" sz="1800"/>
        </a:p>
      </dgm:t>
    </dgm:pt>
    <dgm:pt modelId="{68DA70F0-29CB-4526-9AA3-C0EB2CBFF6F3}" type="pres">
      <dgm:prSet presAssocID="{28023C6C-032A-439B-804B-92BFD5D6FA6A}" presName="Name0" presStyleCnt="0">
        <dgm:presLayoutVars>
          <dgm:chMax val="11"/>
          <dgm:chPref val="11"/>
          <dgm:dir/>
          <dgm:resizeHandles/>
        </dgm:presLayoutVars>
      </dgm:prSet>
      <dgm:spPr/>
    </dgm:pt>
    <dgm:pt modelId="{DB66ABE9-0AAB-40E7-B099-6F390165C896}" type="pres">
      <dgm:prSet presAssocID="{CA16669A-02FB-43E0-A599-50814AEAB236}" presName="Accent3" presStyleCnt="0"/>
      <dgm:spPr/>
    </dgm:pt>
    <dgm:pt modelId="{DF419F38-0710-4064-B48A-5B7AD68A7723}" type="pres">
      <dgm:prSet presAssocID="{CA16669A-02FB-43E0-A599-50814AEAB236}" presName="Accent" presStyleLbl="node1" presStyleIdx="0" presStyleCnt="3" custScaleX="139752" custScaleY="139752" custLinFactNeighborX="9183"/>
      <dgm:spPr/>
    </dgm:pt>
    <dgm:pt modelId="{57F51B19-4294-409E-985A-FBCADB51D1B6}" type="pres">
      <dgm:prSet presAssocID="{CA16669A-02FB-43E0-A599-50814AEAB236}" presName="ParentBackground3" presStyleCnt="0"/>
      <dgm:spPr/>
    </dgm:pt>
    <dgm:pt modelId="{A529A55A-6045-4003-8F17-6BE38349D20D}" type="pres">
      <dgm:prSet presAssocID="{CA16669A-02FB-43E0-A599-50814AEAB236}" presName="ParentBackground" presStyleLbl="fgAcc1" presStyleIdx="0" presStyleCnt="3" custScaleX="139752" custScaleY="139752" custLinFactNeighborX="9460" custLinFactNeighborY="654"/>
      <dgm:spPr/>
    </dgm:pt>
    <dgm:pt modelId="{DD49A0C1-F0D1-40C1-9B04-846EF3E5091E}" type="pres">
      <dgm:prSet presAssocID="{CA16669A-02FB-43E0-A599-50814AEAB236}" presName="Parent3" presStyleLbl="revTx" presStyleIdx="0" presStyleCnt="0">
        <dgm:presLayoutVars>
          <dgm:chMax val="1"/>
          <dgm:chPref val="1"/>
          <dgm:bulletEnabled val="1"/>
        </dgm:presLayoutVars>
      </dgm:prSet>
      <dgm:spPr/>
    </dgm:pt>
    <dgm:pt modelId="{1C0C0CDD-9C9F-4206-B18D-0B103A12EA94}" type="pres">
      <dgm:prSet presAssocID="{E79E119C-C063-4511-BA73-731DD49579C8}" presName="Accent2" presStyleCnt="0"/>
      <dgm:spPr/>
    </dgm:pt>
    <dgm:pt modelId="{E5DC5A83-35B3-4480-ADE6-C4EBB81A6B36}" type="pres">
      <dgm:prSet presAssocID="{E79E119C-C063-4511-BA73-731DD49579C8}" presName="Accent" presStyleLbl="node1" presStyleIdx="1" presStyleCnt="3" custScaleX="238434" custScaleY="124727" custLinFactNeighborX="-18204"/>
      <dgm:spPr/>
    </dgm:pt>
    <dgm:pt modelId="{952CB493-F2EF-4AC2-B57C-BF1A63E8AAEF}" type="pres">
      <dgm:prSet presAssocID="{E79E119C-C063-4511-BA73-731DD49579C8}" presName="ParentBackground2" presStyleCnt="0"/>
      <dgm:spPr/>
    </dgm:pt>
    <dgm:pt modelId="{834DA942-EF2E-45A0-AD67-1200530310E9}" type="pres">
      <dgm:prSet presAssocID="{E79E119C-C063-4511-BA73-731DD49579C8}" presName="ParentBackground" presStyleLbl="fgAcc1" presStyleIdx="1" presStyleCnt="3" custScaleX="125664" custScaleY="125663" custLinFactNeighborX="-27500"/>
      <dgm:spPr/>
    </dgm:pt>
    <dgm:pt modelId="{7E47E7E1-29D5-4457-ACE8-3A8643F6C787}" type="pres">
      <dgm:prSet presAssocID="{E79E119C-C063-4511-BA73-731DD49579C8}" presName="Parent2" presStyleLbl="revTx" presStyleIdx="0" presStyleCnt="0">
        <dgm:presLayoutVars>
          <dgm:chMax val="1"/>
          <dgm:chPref val="1"/>
          <dgm:bulletEnabled val="1"/>
        </dgm:presLayoutVars>
      </dgm:prSet>
      <dgm:spPr/>
    </dgm:pt>
    <dgm:pt modelId="{D77D83F2-EB71-4B85-A80D-FE375E06DD1C}" type="pres">
      <dgm:prSet presAssocID="{9BB8D6E8-C64D-40F2-80AB-7F8607E71E43}" presName="Accent1" presStyleCnt="0"/>
      <dgm:spPr/>
    </dgm:pt>
    <dgm:pt modelId="{144CBF54-31FB-4970-B63D-47A08FB9E4C6}" type="pres">
      <dgm:prSet presAssocID="{9BB8D6E8-C64D-40F2-80AB-7F8607E71E43}" presName="Accent" presStyleLbl="node1" presStyleIdx="2" presStyleCnt="3" custScaleX="151694" custScaleY="124727" custLinFactNeighborX="-47072"/>
      <dgm:spPr/>
    </dgm:pt>
    <dgm:pt modelId="{39CD32EB-00FD-4B56-BCA8-1E16A7E229B3}" type="pres">
      <dgm:prSet presAssocID="{9BB8D6E8-C64D-40F2-80AB-7F8607E71E43}" presName="ParentBackground1" presStyleCnt="0"/>
      <dgm:spPr/>
    </dgm:pt>
    <dgm:pt modelId="{7125A80C-5CC6-4B93-817B-FC858D66AFDB}" type="pres">
      <dgm:prSet presAssocID="{9BB8D6E8-C64D-40F2-80AB-7F8607E71E43}" presName="ParentBackground" presStyleLbl="fgAcc1" presStyleIdx="2" presStyleCnt="3" custScaleX="125664" custScaleY="125663" custLinFactNeighborX="-38329" custLinFactNeighborY="-120"/>
      <dgm:spPr/>
    </dgm:pt>
    <dgm:pt modelId="{E001981D-DF35-4FD1-892F-4BD92B1B738D}" type="pres">
      <dgm:prSet presAssocID="{9BB8D6E8-C64D-40F2-80AB-7F8607E71E43}" presName="Parent1" presStyleLbl="revTx" presStyleIdx="0" presStyleCnt="0">
        <dgm:presLayoutVars>
          <dgm:chMax val="1"/>
          <dgm:chPref val="1"/>
          <dgm:bulletEnabled val="1"/>
        </dgm:presLayoutVars>
      </dgm:prSet>
      <dgm:spPr/>
    </dgm:pt>
  </dgm:ptLst>
  <dgm:cxnLst>
    <dgm:cxn modelId="{D67C5649-CF91-4F06-AB89-7BC8A023B035}" type="presOf" srcId="{E79E119C-C063-4511-BA73-731DD49579C8}" destId="{7E47E7E1-29D5-4457-ACE8-3A8643F6C787}" srcOrd="1" destOrd="0" presId="urn:microsoft.com/office/officeart/2011/layout/CircleProcess"/>
    <dgm:cxn modelId="{639B0670-F519-4ED9-A4ED-2EDD17E6FF16}" srcId="{28023C6C-032A-439B-804B-92BFD5D6FA6A}" destId="{E79E119C-C063-4511-BA73-731DD49579C8}" srcOrd="1" destOrd="0" parTransId="{39E176EF-898D-491D-AB1D-519FA3483C39}" sibTransId="{3D577EF4-5480-4F9D-A23F-D0F8DC44DE30}"/>
    <dgm:cxn modelId="{EB86FB75-B188-4B97-AC02-BF1BB4F5F358}" srcId="{28023C6C-032A-439B-804B-92BFD5D6FA6A}" destId="{9BB8D6E8-C64D-40F2-80AB-7F8607E71E43}" srcOrd="0" destOrd="0" parTransId="{68A40635-81CF-44BF-8BE2-6EAC39949305}" sibTransId="{0BCEA294-39FC-404E-B1ED-A260C009FCC7}"/>
    <dgm:cxn modelId="{CBE02188-C1D8-4F5A-9BD0-A9AB0AFEA16E}" type="presOf" srcId="{CA16669A-02FB-43E0-A599-50814AEAB236}" destId="{A529A55A-6045-4003-8F17-6BE38349D20D}" srcOrd="0" destOrd="0" presId="urn:microsoft.com/office/officeart/2011/layout/CircleProcess"/>
    <dgm:cxn modelId="{C0B4C096-E5D1-41B5-9BCE-48EC053DB03F}" type="presOf" srcId="{9BB8D6E8-C64D-40F2-80AB-7F8607E71E43}" destId="{7125A80C-5CC6-4B93-817B-FC858D66AFDB}" srcOrd="0" destOrd="0" presId="urn:microsoft.com/office/officeart/2011/layout/CircleProcess"/>
    <dgm:cxn modelId="{4248FB99-6E98-40A8-8520-30F7E926364A}" type="presOf" srcId="{CA16669A-02FB-43E0-A599-50814AEAB236}" destId="{DD49A0C1-F0D1-40C1-9B04-846EF3E5091E}" srcOrd="1" destOrd="0" presId="urn:microsoft.com/office/officeart/2011/layout/CircleProcess"/>
    <dgm:cxn modelId="{3C6B46B3-F496-440F-8041-6272B8D47914}" type="presOf" srcId="{9BB8D6E8-C64D-40F2-80AB-7F8607E71E43}" destId="{E001981D-DF35-4FD1-892F-4BD92B1B738D}" srcOrd="1" destOrd="0" presId="urn:microsoft.com/office/officeart/2011/layout/CircleProcess"/>
    <dgm:cxn modelId="{7A32A7B6-C4C3-44A0-8702-AD4AF8A2B92D}" type="presOf" srcId="{28023C6C-032A-439B-804B-92BFD5D6FA6A}" destId="{68DA70F0-29CB-4526-9AA3-C0EB2CBFF6F3}" srcOrd="0" destOrd="0" presId="urn:microsoft.com/office/officeart/2011/layout/CircleProcess"/>
    <dgm:cxn modelId="{2E4423C6-C922-42B0-8E4D-E5C035C7F2EE}" type="presOf" srcId="{E79E119C-C063-4511-BA73-731DD49579C8}" destId="{834DA942-EF2E-45A0-AD67-1200530310E9}" srcOrd="0" destOrd="0" presId="urn:microsoft.com/office/officeart/2011/layout/CircleProcess"/>
    <dgm:cxn modelId="{6FE458C9-6DC4-4816-869B-DEE8ED29BC78}" srcId="{28023C6C-032A-439B-804B-92BFD5D6FA6A}" destId="{CA16669A-02FB-43E0-A599-50814AEAB236}" srcOrd="2" destOrd="0" parTransId="{D3899F66-6454-474D-911D-F91770E80828}" sibTransId="{83FE437E-5478-4F08-AE94-BA5DE87FB12B}"/>
    <dgm:cxn modelId="{45173E0D-F499-43F9-8DB6-57B72394D7E3}" type="presParOf" srcId="{68DA70F0-29CB-4526-9AA3-C0EB2CBFF6F3}" destId="{DB66ABE9-0AAB-40E7-B099-6F390165C896}" srcOrd="0" destOrd="0" presId="urn:microsoft.com/office/officeart/2011/layout/CircleProcess"/>
    <dgm:cxn modelId="{90E5C072-7197-4E66-A70C-E913254725DE}" type="presParOf" srcId="{DB66ABE9-0AAB-40E7-B099-6F390165C896}" destId="{DF419F38-0710-4064-B48A-5B7AD68A7723}" srcOrd="0" destOrd="0" presId="urn:microsoft.com/office/officeart/2011/layout/CircleProcess"/>
    <dgm:cxn modelId="{F574797B-C5D1-4A93-9892-FFE08731A446}" type="presParOf" srcId="{68DA70F0-29CB-4526-9AA3-C0EB2CBFF6F3}" destId="{57F51B19-4294-409E-985A-FBCADB51D1B6}" srcOrd="1" destOrd="0" presId="urn:microsoft.com/office/officeart/2011/layout/CircleProcess"/>
    <dgm:cxn modelId="{EF3E24FD-668A-48BC-8C4A-B180151B7F9F}" type="presParOf" srcId="{57F51B19-4294-409E-985A-FBCADB51D1B6}" destId="{A529A55A-6045-4003-8F17-6BE38349D20D}" srcOrd="0" destOrd="0" presId="urn:microsoft.com/office/officeart/2011/layout/CircleProcess"/>
    <dgm:cxn modelId="{EA38EC4D-E041-472D-B186-D36567C9E1C3}" type="presParOf" srcId="{68DA70F0-29CB-4526-9AA3-C0EB2CBFF6F3}" destId="{DD49A0C1-F0D1-40C1-9B04-846EF3E5091E}" srcOrd="2" destOrd="0" presId="urn:microsoft.com/office/officeart/2011/layout/CircleProcess"/>
    <dgm:cxn modelId="{A922F091-241E-44FA-A4C8-C51FCB58577C}" type="presParOf" srcId="{68DA70F0-29CB-4526-9AA3-C0EB2CBFF6F3}" destId="{1C0C0CDD-9C9F-4206-B18D-0B103A12EA94}" srcOrd="3" destOrd="0" presId="urn:microsoft.com/office/officeart/2011/layout/CircleProcess"/>
    <dgm:cxn modelId="{CC8BB4D8-F47F-422C-98F6-25450E9249ED}" type="presParOf" srcId="{1C0C0CDD-9C9F-4206-B18D-0B103A12EA94}" destId="{E5DC5A83-35B3-4480-ADE6-C4EBB81A6B36}" srcOrd="0" destOrd="0" presId="urn:microsoft.com/office/officeart/2011/layout/CircleProcess"/>
    <dgm:cxn modelId="{10DCB153-A5E8-48E4-B6D4-E3517F66739A}" type="presParOf" srcId="{68DA70F0-29CB-4526-9AA3-C0EB2CBFF6F3}" destId="{952CB493-F2EF-4AC2-B57C-BF1A63E8AAEF}" srcOrd="4" destOrd="0" presId="urn:microsoft.com/office/officeart/2011/layout/CircleProcess"/>
    <dgm:cxn modelId="{18FF2D20-91D7-424E-8DE1-BC419EBF8551}" type="presParOf" srcId="{952CB493-F2EF-4AC2-B57C-BF1A63E8AAEF}" destId="{834DA942-EF2E-45A0-AD67-1200530310E9}" srcOrd="0" destOrd="0" presId="urn:microsoft.com/office/officeart/2011/layout/CircleProcess"/>
    <dgm:cxn modelId="{56B118F0-1E0C-44A5-8007-75B7B33C07EE}" type="presParOf" srcId="{68DA70F0-29CB-4526-9AA3-C0EB2CBFF6F3}" destId="{7E47E7E1-29D5-4457-ACE8-3A8643F6C787}" srcOrd="5" destOrd="0" presId="urn:microsoft.com/office/officeart/2011/layout/CircleProcess"/>
    <dgm:cxn modelId="{F3680EE9-4EF2-406A-AF86-9A3558B1CA1C}" type="presParOf" srcId="{68DA70F0-29CB-4526-9AA3-C0EB2CBFF6F3}" destId="{D77D83F2-EB71-4B85-A80D-FE375E06DD1C}" srcOrd="6" destOrd="0" presId="urn:microsoft.com/office/officeart/2011/layout/CircleProcess"/>
    <dgm:cxn modelId="{09407343-5F9E-4254-BF99-C3C1B84BD064}" type="presParOf" srcId="{D77D83F2-EB71-4B85-A80D-FE375E06DD1C}" destId="{144CBF54-31FB-4970-B63D-47A08FB9E4C6}" srcOrd="0" destOrd="0" presId="urn:microsoft.com/office/officeart/2011/layout/CircleProcess"/>
    <dgm:cxn modelId="{6B941548-1C6E-477F-870B-F6AF5DF9F9D1}" type="presParOf" srcId="{68DA70F0-29CB-4526-9AA3-C0EB2CBFF6F3}" destId="{39CD32EB-00FD-4B56-BCA8-1E16A7E229B3}" srcOrd="7" destOrd="0" presId="urn:microsoft.com/office/officeart/2011/layout/CircleProcess"/>
    <dgm:cxn modelId="{A7A21E02-4812-4D54-8F6D-F70F9B2ADD80}" type="presParOf" srcId="{39CD32EB-00FD-4B56-BCA8-1E16A7E229B3}" destId="{7125A80C-5CC6-4B93-817B-FC858D66AFDB}" srcOrd="0" destOrd="0" presId="urn:microsoft.com/office/officeart/2011/layout/CircleProcess"/>
    <dgm:cxn modelId="{F87D50A1-194A-40F2-911B-24B4BCECEC18}" type="presParOf" srcId="{68DA70F0-29CB-4526-9AA3-C0EB2CBFF6F3}" destId="{E001981D-DF35-4FD1-892F-4BD92B1B738D}" srcOrd="8"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D29F5C81-DACF-4235-A956-C4636B9A7604}" type="doc">
      <dgm:prSet loTypeId="urn:microsoft.com/office/officeart/2005/8/layout/chevron1" loCatId="process" qsTypeId="urn:microsoft.com/office/officeart/2005/8/quickstyle/simple1" qsCatId="simple" csTypeId="urn:microsoft.com/office/officeart/2005/8/colors/accent1_2" csCatId="accent1" phldr="1"/>
      <dgm:spPr/>
    </dgm:pt>
    <dgm:pt modelId="{39EACDCD-C574-40D9-B01B-0B591BC5C31D}">
      <dgm:prSet phldrT="[Text]" custT="1"/>
      <dgm:spPr>
        <a:solidFill>
          <a:schemeClr val="accent5"/>
        </a:solidFill>
      </dgm:spPr>
      <dgm:t>
        <a:bodyPr/>
        <a:lstStyle/>
        <a:p>
          <a:r>
            <a:rPr lang="en-AU" sz="1800" dirty="0">
              <a:solidFill>
                <a:schemeClr val="bg1"/>
              </a:solidFill>
            </a:rPr>
            <a:t>“dismiss the application with or without costs, even if a ground has been proved”</a:t>
          </a:r>
        </a:p>
      </dgm:t>
    </dgm:pt>
    <dgm:pt modelId="{83FEB43A-4754-4D33-A5F8-88DC5470B0D3}" type="parTrans" cxnId="{77DB3BB6-7D46-4344-ACDB-3891682F7CBE}">
      <dgm:prSet/>
      <dgm:spPr/>
      <dgm:t>
        <a:bodyPr/>
        <a:lstStyle/>
        <a:p>
          <a:endParaRPr lang="en-AU"/>
        </a:p>
      </dgm:t>
    </dgm:pt>
    <dgm:pt modelId="{7811CB52-29CB-48E0-A95F-E709397C8953}" type="sibTrans" cxnId="{77DB3BB6-7D46-4344-ACDB-3891682F7CBE}">
      <dgm:prSet/>
      <dgm:spPr/>
      <dgm:t>
        <a:bodyPr/>
        <a:lstStyle/>
        <a:p>
          <a:endParaRPr lang="en-AU"/>
        </a:p>
      </dgm:t>
    </dgm:pt>
    <dgm:pt modelId="{CB58D147-5EC7-48C8-8BD3-BAEBE820B5C3}">
      <dgm:prSet phldrT="[Text]" custT="1"/>
      <dgm:spPr>
        <a:solidFill>
          <a:schemeClr val="accent5"/>
        </a:solidFill>
      </dgm:spPr>
      <dgm:t>
        <a:bodyPr/>
        <a:lstStyle/>
        <a:p>
          <a:r>
            <a:rPr lang="en-AU" sz="1800" dirty="0">
              <a:solidFill>
                <a:schemeClr val="bg1"/>
              </a:solidFill>
            </a:rPr>
            <a:t>“adjourn the hearing conditionally or unconditionally”</a:t>
          </a:r>
        </a:p>
      </dgm:t>
    </dgm:pt>
    <dgm:pt modelId="{0DBEE8F7-A941-40BA-A1C0-2332699A4093}" type="parTrans" cxnId="{5A40BFEB-3E26-4705-BD37-EE6A75C9C75B}">
      <dgm:prSet/>
      <dgm:spPr/>
      <dgm:t>
        <a:bodyPr/>
        <a:lstStyle/>
        <a:p>
          <a:endParaRPr lang="en-AU"/>
        </a:p>
      </dgm:t>
    </dgm:pt>
    <dgm:pt modelId="{5D5FB823-A42D-4D0F-A6EE-93235B35D4F8}" type="sibTrans" cxnId="{5A40BFEB-3E26-4705-BD37-EE6A75C9C75B}">
      <dgm:prSet/>
      <dgm:spPr/>
      <dgm:t>
        <a:bodyPr/>
        <a:lstStyle/>
        <a:p>
          <a:endParaRPr lang="en-AU"/>
        </a:p>
      </dgm:t>
    </dgm:pt>
    <dgm:pt modelId="{579E5824-A230-40E3-BE22-FF0D7DF77CD3}">
      <dgm:prSet phldrT="[Text]" custT="1"/>
      <dgm:spPr>
        <a:solidFill>
          <a:schemeClr val="accent5"/>
        </a:solidFill>
      </dgm:spPr>
      <dgm:t>
        <a:bodyPr/>
        <a:lstStyle/>
        <a:p>
          <a:r>
            <a:rPr lang="en-AU" sz="1800" dirty="0">
              <a:solidFill>
                <a:schemeClr val="bg1"/>
              </a:solidFill>
            </a:rPr>
            <a:t>“make any interim or other order that it thinks fit”</a:t>
          </a:r>
        </a:p>
      </dgm:t>
    </dgm:pt>
    <dgm:pt modelId="{5A860F7E-F2C8-40DE-8249-193AE41293E2}" type="parTrans" cxnId="{355CA44F-B836-48BA-B3CF-BC6B30DF6735}">
      <dgm:prSet/>
      <dgm:spPr/>
      <dgm:t>
        <a:bodyPr/>
        <a:lstStyle/>
        <a:p>
          <a:endParaRPr lang="en-AU"/>
        </a:p>
      </dgm:t>
    </dgm:pt>
    <dgm:pt modelId="{02827483-25FC-46E1-9F55-84A42E886BF8}" type="sibTrans" cxnId="{355CA44F-B836-48BA-B3CF-BC6B30DF6735}">
      <dgm:prSet/>
      <dgm:spPr/>
      <dgm:t>
        <a:bodyPr/>
        <a:lstStyle/>
        <a:p>
          <a:endParaRPr lang="en-AU"/>
        </a:p>
      </dgm:t>
    </dgm:pt>
    <dgm:pt modelId="{E0B9E34E-7720-4E26-BDE7-F820C315180A}" type="pres">
      <dgm:prSet presAssocID="{D29F5C81-DACF-4235-A956-C4636B9A7604}" presName="Name0" presStyleCnt="0">
        <dgm:presLayoutVars>
          <dgm:dir/>
          <dgm:animLvl val="lvl"/>
          <dgm:resizeHandles val="exact"/>
        </dgm:presLayoutVars>
      </dgm:prSet>
      <dgm:spPr/>
    </dgm:pt>
    <dgm:pt modelId="{F5FA633E-2D01-4A54-9D42-AEF235A0E4CF}" type="pres">
      <dgm:prSet presAssocID="{39EACDCD-C574-40D9-B01B-0B591BC5C31D}" presName="parTxOnly" presStyleLbl="node1" presStyleIdx="0" presStyleCnt="3" custScaleX="110489" custScaleY="128209">
        <dgm:presLayoutVars>
          <dgm:chMax val="0"/>
          <dgm:chPref val="0"/>
          <dgm:bulletEnabled val="1"/>
        </dgm:presLayoutVars>
      </dgm:prSet>
      <dgm:spPr/>
    </dgm:pt>
    <dgm:pt modelId="{5E22BC60-C021-440F-8290-82FE3D6424DE}" type="pres">
      <dgm:prSet presAssocID="{7811CB52-29CB-48E0-A95F-E709397C8953}" presName="parTxOnlySpace" presStyleCnt="0"/>
      <dgm:spPr/>
    </dgm:pt>
    <dgm:pt modelId="{B76DA44E-9961-4407-B0BE-7DE0506A7EF9}" type="pres">
      <dgm:prSet presAssocID="{CB58D147-5EC7-48C8-8BD3-BAEBE820B5C3}" presName="parTxOnly" presStyleLbl="node1" presStyleIdx="1" presStyleCnt="3" custScaleX="111124" custScaleY="128209">
        <dgm:presLayoutVars>
          <dgm:chMax val="0"/>
          <dgm:chPref val="0"/>
          <dgm:bulletEnabled val="1"/>
        </dgm:presLayoutVars>
      </dgm:prSet>
      <dgm:spPr/>
    </dgm:pt>
    <dgm:pt modelId="{00595A30-07B0-4ED5-911D-6B148A53E500}" type="pres">
      <dgm:prSet presAssocID="{5D5FB823-A42D-4D0F-A6EE-93235B35D4F8}" presName="parTxOnlySpace" presStyleCnt="0"/>
      <dgm:spPr/>
    </dgm:pt>
    <dgm:pt modelId="{D8442CA6-BDD2-494D-8856-163005EB255B}" type="pres">
      <dgm:prSet presAssocID="{579E5824-A230-40E3-BE22-FF0D7DF77CD3}" presName="parTxOnly" presStyleLbl="node1" presStyleIdx="2" presStyleCnt="3" custScaleX="91312" custScaleY="128209" custLinFactNeighborX="9005" custLinFactNeighborY="-812">
        <dgm:presLayoutVars>
          <dgm:chMax val="0"/>
          <dgm:chPref val="0"/>
          <dgm:bulletEnabled val="1"/>
        </dgm:presLayoutVars>
      </dgm:prSet>
      <dgm:spPr/>
    </dgm:pt>
  </dgm:ptLst>
  <dgm:cxnLst>
    <dgm:cxn modelId="{01DD9E2D-09EE-4103-8FBB-DF4409BF31A6}" type="presOf" srcId="{579E5824-A230-40E3-BE22-FF0D7DF77CD3}" destId="{D8442CA6-BDD2-494D-8856-163005EB255B}" srcOrd="0" destOrd="0" presId="urn:microsoft.com/office/officeart/2005/8/layout/chevron1"/>
    <dgm:cxn modelId="{355CA44F-B836-48BA-B3CF-BC6B30DF6735}" srcId="{D29F5C81-DACF-4235-A956-C4636B9A7604}" destId="{579E5824-A230-40E3-BE22-FF0D7DF77CD3}" srcOrd="2" destOrd="0" parTransId="{5A860F7E-F2C8-40DE-8249-193AE41293E2}" sibTransId="{02827483-25FC-46E1-9F55-84A42E886BF8}"/>
    <dgm:cxn modelId="{2589529C-F5F6-4E91-9C07-9035F4CAC4CC}" type="presOf" srcId="{D29F5C81-DACF-4235-A956-C4636B9A7604}" destId="{E0B9E34E-7720-4E26-BDE7-F820C315180A}" srcOrd="0" destOrd="0" presId="urn:microsoft.com/office/officeart/2005/8/layout/chevron1"/>
    <dgm:cxn modelId="{77DB3BB6-7D46-4344-ACDB-3891682F7CBE}" srcId="{D29F5C81-DACF-4235-A956-C4636B9A7604}" destId="{39EACDCD-C574-40D9-B01B-0B591BC5C31D}" srcOrd="0" destOrd="0" parTransId="{83FEB43A-4754-4D33-A5F8-88DC5470B0D3}" sibTransId="{7811CB52-29CB-48E0-A95F-E709397C8953}"/>
    <dgm:cxn modelId="{430CA0D8-A726-4CAA-A059-F5BD12630598}" type="presOf" srcId="{CB58D147-5EC7-48C8-8BD3-BAEBE820B5C3}" destId="{B76DA44E-9961-4407-B0BE-7DE0506A7EF9}" srcOrd="0" destOrd="0" presId="urn:microsoft.com/office/officeart/2005/8/layout/chevron1"/>
    <dgm:cxn modelId="{5A40BFEB-3E26-4705-BD37-EE6A75C9C75B}" srcId="{D29F5C81-DACF-4235-A956-C4636B9A7604}" destId="{CB58D147-5EC7-48C8-8BD3-BAEBE820B5C3}" srcOrd="1" destOrd="0" parTransId="{0DBEE8F7-A941-40BA-A1C0-2332699A4093}" sibTransId="{5D5FB823-A42D-4D0F-A6EE-93235B35D4F8}"/>
    <dgm:cxn modelId="{5E6A60FE-1D1A-45F6-B721-B64CB8BBE6E9}" type="presOf" srcId="{39EACDCD-C574-40D9-B01B-0B591BC5C31D}" destId="{F5FA633E-2D01-4A54-9D42-AEF235A0E4CF}" srcOrd="0" destOrd="0" presId="urn:microsoft.com/office/officeart/2005/8/layout/chevron1"/>
    <dgm:cxn modelId="{6CE0B12E-0205-4CE5-A0FE-C8F8377AB91E}" type="presParOf" srcId="{E0B9E34E-7720-4E26-BDE7-F820C315180A}" destId="{F5FA633E-2D01-4A54-9D42-AEF235A0E4CF}" srcOrd="0" destOrd="0" presId="urn:microsoft.com/office/officeart/2005/8/layout/chevron1"/>
    <dgm:cxn modelId="{208857C9-4CAC-4E8D-A215-3BF372FF22B4}" type="presParOf" srcId="{E0B9E34E-7720-4E26-BDE7-F820C315180A}" destId="{5E22BC60-C021-440F-8290-82FE3D6424DE}" srcOrd="1" destOrd="0" presId="urn:microsoft.com/office/officeart/2005/8/layout/chevron1"/>
    <dgm:cxn modelId="{87191B4E-2C73-494A-9B48-4D2B0FB6CC4F}" type="presParOf" srcId="{E0B9E34E-7720-4E26-BDE7-F820C315180A}" destId="{B76DA44E-9961-4407-B0BE-7DE0506A7EF9}" srcOrd="2" destOrd="0" presId="urn:microsoft.com/office/officeart/2005/8/layout/chevron1"/>
    <dgm:cxn modelId="{DE21702F-090D-4F7A-A540-DBC06A3D194F}" type="presParOf" srcId="{E0B9E34E-7720-4E26-BDE7-F820C315180A}" destId="{00595A30-07B0-4ED5-911D-6B148A53E500}" srcOrd="3" destOrd="0" presId="urn:microsoft.com/office/officeart/2005/8/layout/chevron1"/>
    <dgm:cxn modelId="{7DFE8066-0FB4-4E49-9CA7-878D80DF8946}" type="presParOf" srcId="{E0B9E34E-7720-4E26-BDE7-F820C315180A}" destId="{D8442CA6-BDD2-494D-8856-163005EB255B}" srcOrd="4"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FC53D9AF-FEF8-4DEA-9B7A-CF60486F25C8}"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en-AU"/>
        </a:p>
      </dgm:t>
    </dgm:pt>
    <dgm:pt modelId="{77D8EEA2-E3FF-4DB5-9F79-E97AC9444F1A}">
      <dgm:prSet phldrT="[Text]" custT="1"/>
      <dgm:spPr/>
      <dgm:t>
        <a:bodyPr/>
        <a:lstStyle/>
        <a:p>
          <a:r>
            <a:rPr lang="en-AU" sz="1800" b="1" dirty="0"/>
            <a:t>Recap</a:t>
          </a:r>
          <a:r>
            <a:rPr lang="en-AU" sz="1800" dirty="0"/>
            <a:t>: court may order winding up under</a:t>
          </a:r>
        </a:p>
      </dgm:t>
    </dgm:pt>
    <dgm:pt modelId="{D398F658-39F4-4BFF-9D25-5686E170C287}" type="parTrans" cxnId="{A714A1ED-D9BD-4183-BDD9-8F4710D83714}">
      <dgm:prSet/>
      <dgm:spPr/>
      <dgm:t>
        <a:bodyPr/>
        <a:lstStyle/>
        <a:p>
          <a:endParaRPr lang="en-AU" sz="1800"/>
        </a:p>
      </dgm:t>
    </dgm:pt>
    <dgm:pt modelId="{5BAE7E17-BAB6-4BF1-A3A3-2546ECE4CD51}" type="sibTrans" cxnId="{A714A1ED-D9BD-4183-BDD9-8F4710D83714}">
      <dgm:prSet/>
      <dgm:spPr/>
      <dgm:t>
        <a:bodyPr/>
        <a:lstStyle/>
        <a:p>
          <a:endParaRPr lang="en-AU" sz="1800"/>
        </a:p>
      </dgm:t>
    </dgm:pt>
    <dgm:pt modelId="{0D21FB54-F17E-49A1-B4B7-E3E8BEBD42F9}">
      <dgm:prSet phldrT="[Text]" custT="1"/>
      <dgm:spPr/>
      <dgm:t>
        <a:bodyPr/>
        <a:lstStyle/>
        <a:p>
          <a:r>
            <a:rPr lang="en-AU" sz="1800" dirty="0"/>
            <a:t>for members</a:t>
          </a:r>
        </a:p>
      </dgm:t>
    </dgm:pt>
    <dgm:pt modelId="{504AC8B6-96E4-43B8-BADD-9A8320A31949}" type="parTrans" cxnId="{5697A827-010B-4898-AA03-1377664FE829}">
      <dgm:prSet/>
      <dgm:spPr/>
      <dgm:t>
        <a:bodyPr/>
        <a:lstStyle/>
        <a:p>
          <a:endParaRPr lang="en-AU" sz="1800"/>
        </a:p>
      </dgm:t>
    </dgm:pt>
    <dgm:pt modelId="{DC5ACE5D-3D6B-4324-AB0C-DD43F767FF85}" type="sibTrans" cxnId="{5697A827-010B-4898-AA03-1377664FE829}">
      <dgm:prSet/>
      <dgm:spPr/>
      <dgm:t>
        <a:bodyPr/>
        <a:lstStyle/>
        <a:p>
          <a:endParaRPr lang="en-AU" sz="1800"/>
        </a:p>
      </dgm:t>
    </dgm:pt>
    <dgm:pt modelId="{07CD8A81-0BB2-486B-A7EF-F1F8027DE66B}">
      <dgm:prSet phldrT="[Text]" custT="1"/>
      <dgm:spPr/>
      <dgm:t>
        <a:bodyPr/>
        <a:lstStyle/>
        <a:p>
          <a:r>
            <a:rPr lang="en-AU" sz="1800" dirty="0"/>
            <a:t>for various reasons</a:t>
          </a:r>
        </a:p>
      </dgm:t>
    </dgm:pt>
    <dgm:pt modelId="{F5764FEA-CAC6-40B3-BF51-5A84EB47F71E}" type="parTrans" cxnId="{FDD212FA-A516-4425-B3E8-E67BDB7256DA}">
      <dgm:prSet/>
      <dgm:spPr/>
      <dgm:t>
        <a:bodyPr/>
        <a:lstStyle/>
        <a:p>
          <a:endParaRPr lang="en-AU" sz="1800"/>
        </a:p>
      </dgm:t>
    </dgm:pt>
    <dgm:pt modelId="{55F2DFC8-C8A4-42D4-88DF-7FB06F74F864}" type="sibTrans" cxnId="{FDD212FA-A516-4425-B3E8-E67BDB7256DA}">
      <dgm:prSet/>
      <dgm:spPr/>
      <dgm:t>
        <a:bodyPr/>
        <a:lstStyle/>
        <a:p>
          <a:endParaRPr lang="en-AU" sz="1800"/>
        </a:p>
      </dgm:t>
    </dgm:pt>
    <dgm:pt modelId="{D60AE41D-E6CD-441B-A7FF-14CC8E1EC3C4}">
      <dgm:prSet phldrT="[Text]" custT="1"/>
      <dgm:spPr/>
      <dgm:t>
        <a:bodyPr/>
        <a:lstStyle/>
        <a:p>
          <a:r>
            <a:rPr lang="en-AU" sz="1800" dirty="0"/>
            <a:t>for creditors</a:t>
          </a:r>
        </a:p>
      </dgm:t>
    </dgm:pt>
    <dgm:pt modelId="{1AB2D119-EB25-4F0E-B43B-B1BA3767A08C}" type="parTrans" cxnId="{0153AF25-812B-4847-BC2E-BEA8563DD03F}">
      <dgm:prSet/>
      <dgm:spPr/>
      <dgm:t>
        <a:bodyPr/>
        <a:lstStyle/>
        <a:p>
          <a:endParaRPr lang="en-AU" sz="1800"/>
        </a:p>
      </dgm:t>
    </dgm:pt>
    <dgm:pt modelId="{4469C884-B871-4163-8C7D-D9D6CCDD99BD}" type="sibTrans" cxnId="{0153AF25-812B-4847-BC2E-BEA8563DD03F}">
      <dgm:prSet/>
      <dgm:spPr/>
      <dgm:t>
        <a:bodyPr/>
        <a:lstStyle/>
        <a:p>
          <a:endParaRPr lang="en-AU" sz="1800"/>
        </a:p>
      </dgm:t>
    </dgm:pt>
    <dgm:pt modelId="{229EB7C1-535E-4911-9F0B-0D2CFA92537A}" type="pres">
      <dgm:prSet presAssocID="{FC53D9AF-FEF8-4DEA-9B7A-CF60486F25C8}" presName="diagram" presStyleCnt="0">
        <dgm:presLayoutVars>
          <dgm:chPref val="1"/>
          <dgm:dir/>
          <dgm:animOne val="branch"/>
          <dgm:animLvl val="lvl"/>
          <dgm:resizeHandles/>
        </dgm:presLayoutVars>
      </dgm:prSet>
      <dgm:spPr/>
    </dgm:pt>
    <dgm:pt modelId="{1EE45CBB-8E17-48CA-955D-1B720EE3E009}" type="pres">
      <dgm:prSet presAssocID="{77D8EEA2-E3FF-4DB5-9F79-E97AC9444F1A}" presName="root" presStyleCnt="0"/>
      <dgm:spPr/>
    </dgm:pt>
    <dgm:pt modelId="{D6A5E2C4-5C16-460D-A9FE-999A68CD0DA1}" type="pres">
      <dgm:prSet presAssocID="{77D8EEA2-E3FF-4DB5-9F79-E97AC9444F1A}" presName="rootComposite" presStyleCnt="0"/>
      <dgm:spPr/>
    </dgm:pt>
    <dgm:pt modelId="{7BAF9AF6-10D5-4F8F-ABC3-7ED9340C886E}" type="pres">
      <dgm:prSet presAssocID="{77D8EEA2-E3FF-4DB5-9F79-E97AC9444F1A}" presName="rootText" presStyleLbl="node1" presStyleIdx="0" presStyleCnt="1" custScaleX="124581"/>
      <dgm:spPr/>
    </dgm:pt>
    <dgm:pt modelId="{6E6D2F55-BF38-44D9-A9EE-3819152F53D8}" type="pres">
      <dgm:prSet presAssocID="{77D8EEA2-E3FF-4DB5-9F79-E97AC9444F1A}" presName="rootConnector" presStyleLbl="node1" presStyleIdx="0" presStyleCnt="1"/>
      <dgm:spPr/>
    </dgm:pt>
    <dgm:pt modelId="{39615AA7-CCB9-4ED9-BF94-47E21AA6EE78}" type="pres">
      <dgm:prSet presAssocID="{77D8EEA2-E3FF-4DB5-9F79-E97AC9444F1A}" presName="childShape" presStyleCnt="0"/>
      <dgm:spPr/>
    </dgm:pt>
    <dgm:pt modelId="{E3FC5F35-88EB-4B01-BF34-BC73B840522B}" type="pres">
      <dgm:prSet presAssocID="{504AC8B6-96E4-43B8-BADD-9A8320A31949}" presName="Name13" presStyleLbl="parChTrans1D2" presStyleIdx="0" presStyleCnt="3"/>
      <dgm:spPr/>
    </dgm:pt>
    <dgm:pt modelId="{4B64D6AA-6EE0-416A-848F-FACACD893A34}" type="pres">
      <dgm:prSet presAssocID="{0D21FB54-F17E-49A1-B4B7-E3E8BEBD42F9}" presName="childText" presStyleLbl="bgAcc1" presStyleIdx="0" presStyleCnt="3">
        <dgm:presLayoutVars>
          <dgm:bulletEnabled val="1"/>
        </dgm:presLayoutVars>
      </dgm:prSet>
      <dgm:spPr/>
    </dgm:pt>
    <dgm:pt modelId="{F5350ACA-B3E7-4DBB-B1EF-5D43AE62A321}" type="pres">
      <dgm:prSet presAssocID="{F5764FEA-CAC6-40B3-BF51-5A84EB47F71E}" presName="Name13" presStyleLbl="parChTrans1D2" presStyleIdx="1" presStyleCnt="3"/>
      <dgm:spPr/>
    </dgm:pt>
    <dgm:pt modelId="{7992F6E9-FD3D-45C0-ACA7-C4F1C7E5A65C}" type="pres">
      <dgm:prSet presAssocID="{07CD8A81-0BB2-486B-A7EF-F1F8027DE66B}" presName="childText" presStyleLbl="bgAcc1" presStyleIdx="1" presStyleCnt="3">
        <dgm:presLayoutVars>
          <dgm:bulletEnabled val="1"/>
        </dgm:presLayoutVars>
      </dgm:prSet>
      <dgm:spPr/>
    </dgm:pt>
    <dgm:pt modelId="{2A621DA9-FED2-4780-8E91-65459393058C}" type="pres">
      <dgm:prSet presAssocID="{1AB2D119-EB25-4F0E-B43B-B1BA3767A08C}" presName="Name13" presStyleLbl="parChTrans1D2" presStyleIdx="2" presStyleCnt="3"/>
      <dgm:spPr/>
    </dgm:pt>
    <dgm:pt modelId="{4E88C08D-C3F1-4996-8F86-7441111D31EA}" type="pres">
      <dgm:prSet presAssocID="{D60AE41D-E6CD-441B-A7FF-14CC8E1EC3C4}" presName="childText" presStyleLbl="bgAcc1" presStyleIdx="2" presStyleCnt="3">
        <dgm:presLayoutVars>
          <dgm:bulletEnabled val="1"/>
        </dgm:presLayoutVars>
      </dgm:prSet>
      <dgm:spPr/>
    </dgm:pt>
  </dgm:ptLst>
  <dgm:cxnLst>
    <dgm:cxn modelId="{0153AF25-812B-4847-BC2E-BEA8563DD03F}" srcId="{77D8EEA2-E3FF-4DB5-9F79-E97AC9444F1A}" destId="{D60AE41D-E6CD-441B-A7FF-14CC8E1EC3C4}" srcOrd="2" destOrd="0" parTransId="{1AB2D119-EB25-4F0E-B43B-B1BA3767A08C}" sibTransId="{4469C884-B871-4163-8C7D-D9D6CCDD99BD}"/>
    <dgm:cxn modelId="{5697A827-010B-4898-AA03-1377664FE829}" srcId="{77D8EEA2-E3FF-4DB5-9F79-E97AC9444F1A}" destId="{0D21FB54-F17E-49A1-B4B7-E3E8BEBD42F9}" srcOrd="0" destOrd="0" parTransId="{504AC8B6-96E4-43B8-BADD-9A8320A31949}" sibTransId="{DC5ACE5D-3D6B-4324-AB0C-DD43F767FF85}"/>
    <dgm:cxn modelId="{071CD472-E7A2-4A69-BE51-BC9FFEDC1D59}" type="presOf" srcId="{77D8EEA2-E3FF-4DB5-9F79-E97AC9444F1A}" destId="{6E6D2F55-BF38-44D9-A9EE-3819152F53D8}" srcOrd="1" destOrd="0" presId="urn:microsoft.com/office/officeart/2005/8/layout/hierarchy3"/>
    <dgm:cxn modelId="{B63DD459-7580-4AAC-BB58-0D12BA61D368}" type="presOf" srcId="{F5764FEA-CAC6-40B3-BF51-5A84EB47F71E}" destId="{F5350ACA-B3E7-4DBB-B1EF-5D43AE62A321}" srcOrd="0" destOrd="0" presId="urn:microsoft.com/office/officeart/2005/8/layout/hierarchy3"/>
    <dgm:cxn modelId="{6F7605A3-FB33-4C4C-B922-737DF2B3C93D}" type="presOf" srcId="{77D8EEA2-E3FF-4DB5-9F79-E97AC9444F1A}" destId="{7BAF9AF6-10D5-4F8F-ABC3-7ED9340C886E}" srcOrd="0" destOrd="0" presId="urn:microsoft.com/office/officeart/2005/8/layout/hierarchy3"/>
    <dgm:cxn modelId="{D8B765A9-D18B-466E-910C-D1AC82677C34}" type="presOf" srcId="{D60AE41D-E6CD-441B-A7FF-14CC8E1EC3C4}" destId="{4E88C08D-C3F1-4996-8F86-7441111D31EA}" srcOrd="0" destOrd="0" presId="urn:microsoft.com/office/officeart/2005/8/layout/hierarchy3"/>
    <dgm:cxn modelId="{2B4B12AE-AF8B-4C11-8626-F9115EF80BC3}" type="presOf" srcId="{504AC8B6-96E4-43B8-BADD-9A8320A31949}" destId="{E3FC5F35-88EB-4B01-BF34-BC73B840522B}" srcOrd="0" destOrd="0" presId="urn:microsoft.com/office/officeart/2005/8/layout/hierarchy3"/>
    <dgm:cxn modelId="{B2AD16AE-6CF0-4469-9516-5A89246F6AB5}" type="presOf" srcId="{FC53D9AF-FEF8-4DEA-9B7A-CF60486F25C8}" destId="{229EB7C1-535E-4911-9F0B-0D2CFA92537A}" srcOrd="0" destOrd="0" presId="urn:microsoft.com/office/officeart/2005/8/layout/hierarchy3"/>
    <dgm:cxn modelId="{24BFB1C9-A262-4E75-B42C-E4846857DF88}" type="presOf" srcId="{0D21FB54-F17E-49A1-B4B7-E3E8BEBD42F9}" destId="{4B64D6AA-6EE0-416A-848F-FACACD893A34}" srcOrd="0" destOrd="0" presId="urn:microsoft.com/office/officeart/2005/8/layout/hierarchy3"/>
    <dgm:cxn modelId="{EDFB43D8-EC21-4F99-B094-C8396F65D14B}" type="presOf" srcId="{1AB2D119-EB25-4F0E-B43B-B1BA3767A08C}" destId="{2A621DA9-FED2-4780-8E91-65459393058C}" srcOrd="0" destOrd="0" presId="urn:microsoft.com/office/officeart/2005/8/layout/hierarchy3"/>
    <dgm:cxn modelId="{9BDBCADD-A090-4B54-893C-0B006FCF2CA4}" type="presOf" srcId="{07CD8A81-0BB2-486B-A7EF-F1F8027DE66B}" destId="{7992F6E9-FD3D-45C0-ACA7-C4F1C7E5A65C}" srcOrd="0" destOrd="0" presId="urn:microsoft.com/office/officeart/2005/8/layout/hierarchy3"/>
    <dgm:cxn modelId="{A714A1ED-D9BD-4183-BDD9-8F4710D83714}" srcId="{FC53D9AF-FEF8-4DEA-9B7A-CF60486F25C8}" destId="{77D8EEA2-E3FF-4DB5-9F79-E97AC9444F1A}" srcOrd="0" destOrd="0" parTransId="{D398F658-39F4-4BFF-9D25-5686E170C287}" sibTransId="{5BAE7E17-BAB6-4BF1-A3A3-2546ECE4CD51}"/>
    <dgm:cxn modelId="{FDD212FA-A516-4425-B3E8-E67BDB7256DA}" srcId="{77D8EEA2-E3FF-4DB5-9F79-E97AC9444F1A}" destId="{07CD8A81-0BB2-486B-A7EF-F1F8027DE66B}" srcOrd="1" destOrd="0" parTransId="{F5764FEA-CAC6-40B3-BF51-5A84EB47F71E}" sibTransId="{55F2DFC8-C8A4-42D4-88DF-7FB06F74F864}"/>
    <dgm:cxn modelId="{97FAD8CB-FDCC-480B-A0BB-D4A3C6511322}" type="presParOf" srcId="{229EB7C1-535E-4911-9F0B-0D2CFA92537A}" destId="{1EE45CBB-8E17-48CA-955D-1B720EE3E009}" srcOrd="0" destOrd="0" presId="urn:microsoft.com/office/officeart/2005/8/layout/hierarchy3"/>
    <dgm:cxn modelId="{C8F79B75-3E84-4E23-9CEB-728CB00375C5}" type="presParOf" srcId="{1EE45CBB-8E17-48CA-955D-1B720EE3E009}" destId="{D6A5E2C4-5C16-460D-A9FE-999A68CD0DA1}" srcOrd="0" destOrd="0" presId="urn:microsoft.com/office/officeart/2005/8/layout/hierarchy3"/>
    <dgm:cxn modelId="{3DCA07E6-6B64-4771-A32B-0668A525C59C}" type="presParOf" srcId="{D6A5E2C4-5C16-460D-A9FE-999A68CD0DA1}" destId="{7BAF9AF6-10D5-4F8F-ABC3-7ED9340C886E}" srcOrd="0" destOrd="0" presId="urn:microsoft.com/office/officeart/2005/8/layout/hierarchy3"/>
    <dgm:cxn modelId="{899B7133-377C-4723-AAE3-C7C2CC3FB5E1}" type="presParOf" srcId="{D6A5E2C4-5C16-460D-A9FE-999A68CD0DA1}" destId="{6E6D2F55-BF38-44D9-A9EE-3819152F53D8}" srcOrd="1" destOrd="0" presId="urn:microsoft.com/office/officeart/2005/8/layout/hierarchy3"/>
    <dgm:cxn modelId="{140C62C9-8C64-466A-8B65-2A821FF91677}" type="presParOf" srcId="{1EE45CBB-8E17-48CA-955D-1B720EE3E009}" destId="{39615AA7-CCB9-4ED9-BF94-47E21AA6EE78}" srcOrd="1" destOrd="0" presId="urn:microsoft.com/office/officeart/2005/8/layout/hierarchy3"/>
    <dgm:cxn modelId="{67A3B8EC-A0FF-4D00-AC8E-6EDA1EB1B716}" type="presParOf" srcId="{39615AA7-CCB9-4ED9-BF94-47E21AA6EE78}" destId="{E3FC5F35-88EB-4B01-BF34-BC73B840522B}" srcOrd="0" destOrd="0" presId="urn:microsoft.com/office/officeart/2005/8/layout/hierarchy3"/>
    <dgm:cxn modelId="{D9787208-E2E3-4838-97AC-75468EF59481}" type="presParOf" srcId="{39615AA7-CCB9-4ED9-BF94-47E21AA6EE78}" destId="{4B64D6AA-6EE0-416A-848F-FACACD893A34}" srcOrd="1" destOrd="0" presId="urn:microsoft.com/office/officeart/2005/8/layout/hierarchy3"/>
    <dgm:cxn modelId="{E21BEF30-08DE-472C-A93A-7242F28968BC}" type="presParOf" srcId="{39615AA7-CCB9-4ED9-BF94-47E21AA6EE78}" destId="{F5350ACA-B3E7-4DBB-B1EF-5D43AE62A321}" srcOrd="2" destOrd="0" presId="urn:microsoft.com/office/officeart/2005/8/layout/hierarchy3"/>
    <dgm:cxn modelId="{62B593E3-69CA-4059-BD73-D675B0D4EA2D}" type="presParOf" srcId="{39615AA7-CCB9-4ED9-BF94-47E21AA6EE78}" destId="{7992F6E9-FD3D-45C0-ACA7-C4F1C7E5A65C}" srcOrd="3" destOrd="0" presId="urn:microsoft.com/office/officeart/2005/8/layout/hierarchy3"/>
    <dgm:cxn modelId="{4C9E466A-0B09-4B33-B4D5-90972592D8F8}" type="presParOf" srcId="{39615AA7-CCB9-4ED9-BF94-47E21AA6EE78}" destId="{2A621DA9-FED2-4780-8E91-65459393058C}" srcOrd="4" destOrd="0" presId="urn:microsoft.com/office/officeart/2005/8/layout/hierarchy3"/>
    <dgm:cxn modelId="{C105AD2F-FA3D-4AF5-B558-AAB0CF19864B}" type="presParOf" srcId="{39615AA7-CCB9-4ED9-BF94-47E21AA6EE78}" destId="{4E88C08D-C3F1-4996-8F86-7441111D31EA}"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AE5E2D62-5283-44FD-BAD4-D9CBB9FBA28D}" type="doc">
      <dgm:prSet loTypeId="urn:microsoft.com/office/officeart/2005/8/layout/StepDownProcess" loCatId="process" qsTypeId="urn:microsoft.com/office/officeart/2005/8/quickstyle/simple1" qsCatId="simple" csTypeId="urn:microsoft.com/office/officeart/2005/8/colors/accent1_2" csCatId="accent1" phldr="1"/>
      <dgm:spPr/>
      <dgm:t>
        <a:bodyPr/>
        <a:lstStyle/>
        <a:p>
          <a:endParaRPr lang="en-AU"/>
        </a:p>
      </dgm:t>
    </dgm:pt>
    <dgm:pt modelId="{20423721-6965-4C51-9AE5-464D8013858B}">
      <dgm:prSet phldrT="[Text]" custT="1"/>
      <dgm:spPr>
        <a:solidFill>
          <a:schemeClr val="accent4"/>
        </a:solidFill>
        <a:ln>
          <a:solidFill>
            <a:schemeClr val="accent4"/>
          </a:solidFill>
        </a:ln>
      </dgm:spPr>
      <dgm:t>
        <a:bodyPr/>
        <a:lstStyle/>
        <a:p>
          <a:r>
            <a:rPr lang="en-AU" sz="1800" dirty="0">
              <a:solidFill>
                <a:schemeClr val="tx1"/>
              </a:solidFill>
            </a:rPr>
            <a:t>Winding up </a:t>
          </a:r>
          <a:r>
            <a:rPr lang="en-AU" sz="1800" b="1" dirty="0">
              <a:solidFill>
                <a:schemeClr val="tx1"/>
              </a:solidFill>
            </a:rPr>
            <a:t>in insolvency </a:t>
          </a:r>
          <a:r>
            <a:rPr lang="en-AU" sz="1800" dirty="0">
              <a:solidFill>
                <a:schemeClr val="tx1"/>
              </a:solidFill>
            </a:rPr>
            <a:t>applications must “be </a:t>
          </a:r>
          <a:r>
            <a:rPr lang="en-AU" sz="1800" b="0" dirty="0">
              <a:solidFill>
                <a:schemeClr val="tx1"/>
              </a:solidFill>
            </a:rPr>
            <a:t>determined</a:t>
          </a:r>
          <a:r>
            <a:rPr lang="en-AU" sz="1800" b="1" dirty="0">
              <a:solidFill>
                <a:schemeClr val="tx1"/>
              </a:solidFill>
            </a:rPr>
            <a:t> within 6 months</a:t>
          </a:r>
          <a:r>
            <a:rPr lang="en-AU" sz="1800" dirty="0">
              <a:solidFill>
                <a:schemeClr val="tx1"/>
              </a:solidFill>
            </a:rPr>
            <a:t>”</a:t>
          </a:r>
        </a:p>
      </dgm:t>
    </dgm:pt>
    <dgm:pt modelId="{B87D53F2-7962-41A9-8AAD-06C9BEF24F85}" type="parTrans" cxnId="{1E300AA4-F80F-4CF2-9983-802E665AECD6}">
      <dgm:prSet/>
      <dgm:spPr/>
      <dgm:t>
        <a:bodyPr/>
        <a:lstStyle/>
        <a:p>
          <a:endParaRPr lang="en-AU" sz="1800"/>
        </a:p>
      </dgm:t>
    </dgm:pt>
    <dgm:pt modelId="{F8D52DBE-02EC-4D28-9B50-B68E946B4870}" type="sibTrans" cxnId="{1E300AA4-F80F-4CF2-9983-802E665AECD6}">
      <dgm:prSet/>
      <dgm:spPr/>
      <dgm:t>
        <a:bodyPr/>
        <a:lstStyle/>
        <a:p>
          <a:endParaRPr lang="en-AU" sz="1800"/>
        </a:p>
      </dgm:t>
    </dgm:pt>
    <dgm:pt modelId="{CF92261D-4496-4288-BE02-72AECA7A2061}">
      <dgm:prSet phldrT="[Text]" custT="1"/>
      <dgm:spPr>
        <a:solidFill>
          <a:schemeClr val="accent4"/>
        </a:solidFill>
        <a:ln>
          <a:solidFill>
            <a:schemeClr val="accent4"/>
          </a:solidFill>
        </a:ln>
      </dgm:spPr>
      <dgm:t>
        <a:bodyPr/>
        <a:lstStyle/>
        <a:p>
          <a:r>
            <a:rPr lang="en-AU" sz="1800" dirty="0">
              <a:solidFill>
                <a:schemeClr val="tx1"/>
              </a:solidFill>
            </a:rPr>
            <a:t>unless court grants extension in “special circumstances”</a:t>
          </a:r>
        </a:p>
      </dgm:t>
    </dgm:pt>
    <dgm:pt modelId="{C0B193C0-7305-43E9-9F7E-1D8B096D5AD5}" type="parTrans" cxnId="{97B46132-FC0B-4293-8669-D7998A8E3918}">
      <dgm:prSet/>
      <dgm:spPr/>
      <dgm:t>
        <a:bodyPr/>
        <a:lstStyle/>
        <a:p>
          <a:endParaRPr lang="en-AU" sz="1800"/>
        </a:p>
      </dgm:t>
    </dgm:pt>
    <dgm:pt modelId="{C1B9140F-7931-422C-B87C-EB5C722DA95E}" type="sibTrans" cxnId="{97B46132-FC0B-4293-8669-D7998A8E3918}">
      <dgm:prSet/>
      <dgm:spPr/>
      <dgm:t>
        <a:bodyPr/>
        <a:lstStyle/>
        <a:p>
          <a:endParaRPr lang="en-AU" sz="1800"/>
        </a:p>
      </dgm:t>
    </dgm:pt>
    <dgm:pt modelId="{919D3249-3C92-44D1-A53B-B2768B693BAE}">
      <dgm:prSet phldrT="[Text]" custT="1"/>
      <dgm:spPr>
        <a:solidFill>
          <a:schemeClr val="accent4"/>
        </a:solidFill>
        <a:ln>
          <a:solidFill>
            <a:schemeClr val="accent4"/>
          </a:solidFill>
        </a:ln>
      </dgm:spPr>
      <dgm:t>
        <a:bodyPr/>
        <a:lstStyle/>
        <a:p>
          <a:r>
            <a:rPr lang="en-AU" sz="1800" dirty="0">
              <a:solidFill>
                <a:schemeClr val="tx1"/>
              </a:solidFill>
            </a:rPr>
            <a:t>but if not determined in time, winding up in insolvency applications are “</a:t>
          </a:r>
          <a:r>
            <a:rPr lang="en-AU" sz="1800" b="1" dirty="0">
              <a:solidFill>
                <a:schemeClr val="tx1"/>
              </a:solidFill>
            </a:rPr>
            <a:t>dismissed</a:t>
          </a:r>
          <a:r>
            <a:rPr lang="en-AU" sz="1800" dirty="0">
              <a:solidFill>
                <a:schemeClr val="tx1"/>
              </a:solidFill>
            </a:rPr>
            <a:t>” </a:t>
          </a:r>
        </a:p>
      </dgm:t>
    </dgm:pt>
    <dgm:pt modelId="{49A72676-724D-4AFF-A263-C01B4BD4B1CC}" type="parTrans" cxnId="{A7AD54F2-B8F6-42E8-AB37-A361DF92A21A}">
      <dgm:prSet/>
      <dgm:spPr/>
      <dgm:t>
        <a:bodyPr/>
        <a:lstStyle/>
        <a:p>
          <a:endParaRPr lang="en-AU" sz="1800"/>
        </a:p>
      </dgm:t>
    </dgm:pt>
    <dgm:pt modelId="{123D4CCC-BB71-4F8B-8CE9-469FA3C4FF64}" type="sibTrans" cxnId="{A7AD54F2-B8F6-42E8-AB37-A361DF92A21A}">
      <dgm:prSet/>
      <dgm:spPr/>
      <dgm:t>
        <a:bodyPr/>
        <a:lstStyle/>
        <a:p>
          <a:endParaRPr lang="en-AU" sz="1800"/>
        </a:p>
      </dgm:t>
    </dgm:pt>
    <dgm:pt modelId="{A1D6BF9C-7A3A-4A98-A63A-1B7ED3F13DFD}" type="pres">
      <dgm:prSet presAssocID="{AE5E2D62-5283-44FD-BAD4-D9CBB9FBA28D}" presName="rootnode" presStyleCnt="0">
        <dgm:presLayoutVars>
          <dgm:chMax/>
          <dgm:chPref/>
          <dgm:dir/>
          <dgm:animLvl val="lvl"/>
        </dgm:presLayoutVars>
      </dgm:prSet>
      <dgm:spPr/>
    </dgm:pt>
    <dgm:pt modelId="{9C50EC0A-1262-40AF-92EA-2ED279F17560}" type="pres">
      <dgm:prSet presAssocID="{20423721-6965-4C51-9AE5-464D8013858B}" presName="composite" presStyleCnt="0"/>
      <dgm:spPr/>
    </dgm:pt>
    <dgm:pt modelId="{6EF80B00-F6F8-414B-AF15-661E9677D5E2}" type="pres">
      <dgm:prSet presAssocID="{20423721-6965-4C51-9AE5-464D8013858B}" presName="bentUpArrow1" presStyleLbl="alignImgPlace1" presStyleIdx="0" presStyleCnt="2" custScaleX="86358" custScaleY="86358"/>
      <dgm:spPr/>
    </dgm:pt>
    <dgm:pt modelId="{4C2A16A0-4385-4BF9-BFA0-48ACBC559F1E}" type="pres">
      <dgm:prSet presAssocID="{20423721-6965-4C51-9AE5-464D8013858B}" presName="ParentText" presStyleLbl="node1" presStyleIdx="0" presStyleCnt="3" custScaleX="134857">
        <dgm:presLayoutVars>
          <dgm:chMax val="1"/>
          <dgm:chPref val="1"/>
          <dgm:bulletEnabled val="1"/>
        </dgm:presLayoutVars>
      </dgm:prSet>
      <dgm:spPr/>
    </dgm:pt>
    <dgm:pt modelId="{A59E756E-DD95-4510-946E-7146546352BA}" type="pres">
      <dgm:prSet presAssocID="{20423721-6965-4C51-9AE5-464D8013858B}" presName="ChildText" presStyleLbl="revTx" presStyleIdx="0" presStyleCnt="2">
        <dgm:presLayoutVars>
          <dgm:chMax val="0"/>
          <dgm:chPref val="0"/>
          <dgm:bulletEnabled val="1"/>
        </dgm:presLayoutVars>
      </dgm:prSet>
      <dgm:spPr/>
    </dgm:pt>
    <dgm:pt modelId="{3A1756E0-52CE-4A01-8DD3-73ABB6373BAA}" type="pres">
      <dgm:prSet presAssocID="{F8D52DBE-02EC-4D28-9B50-B68E946B4870}" presName="sibTrans" presStyleCnt="0"/>
      <dgm:spPr/>
    </dgm:pt>
    <dgm:pt modelId="{24B00A3A-0D11-417D-84F3-427DB9DEE332}" type="pres">
      <dgm:prSet presAssocID="{CF92261D-4496-4288-BE02-72AECA7A2061}" presName="composite" presStyleCnt="0"/>
      <dgm:spPr/>
    </dgm:pt>
    <dgm:pt modelId="{4AAFF48C-D0B6-496C-9539-38776364EA30}" type="pres">
      <dgm:prSet presAssocID="{CF92261D-4496-4288-BE02-72AECA7A2061}" presName="bentUpArrow1" presStyleLbl="alignImgPlace1" presStyleIdx="1" presStyleCnt="2" custScaleX="86358" custScaleY="86358"/>
      <dgm:spPr/>
    </dgm:pt>
    <dgm:pt modelId="{041AAC38-3303-41DF-877D-E150FDBB022F}" type="pres">
      <dgm:prSet presAssocID="{CF92261D-4496-4288-BE02-72AECA7A2061}" presName="ParentText" presStyleLbl="node1" presStyleIdx="1" presStyleCnt="3" custScaleX="134857">
        <dgm:presLayoutVars>
          <dgm:chMax val="1"/>
          <dgm:chPref val="1"/>
          <dgm:bulletEnabled val="1"/>
        </dgm:presLayoutVars>
      </dgm:prSet>
      <dgm:spPr/>
    </dgm:pt>
    <dgm:pt modelId="{381401B3-0A1E-406B-9053-5D5BC0BD0EA3}" type="pres">
      <dgm:prSet presAssocID="{CF92261D-4496-4288-BE02-72AECA7A2061}" presName="ChildText" presStyleLbl="revTx" presStyleIdx="1" presStyleCnt="2">
        <dgm:presLayoutVars>
          <dgm:chMax val="0"/>
          <dgm:chPref val="0"/>
          <dgm:bulletEnabled val="1"/>
        </dgm:presLayoutVars>
      </dgm:prSet>
      <dgm:spPr/>
    </dgm:pt>
    <dgm:pt modelId="{C6B4CEDF-8A74-4CCA-8E5F-CCF05A5FFB03}" type="pres">
      <dgm:prSet presAssocID="{C1B9140F-7931-422C-B87C-EB5C722DA95E}" presName="sibTrans" presStyleCnt="0"/>
      <dgm:spPr/>
    </dgm:pt>
    <dgm:pt modelId="{2985C7BB-8B1F-4608-A979-57EA56E2779F}" type="pres">
      <dgm:prSet presAssocID="{919D3249-3C92-44D1-A53B-B2768B693BAE}" presName="composite" presStyleCnt="0"/>
      <dgm:spPr/>
    </dgm:pt>
    <dgm:pt modelId="{26EF9F93-3C23-4145-AD0E-F3EA0D64CB0A}" type="pres">
      <dgm:prSet presAssocID="{919D3249-3C92-44D1-A53B-B2768B693BAE}" presName="ParentText" presStyleLbl="node1" presStyleIdx="2" presStyleCnt="3" custScaleX="134857">
        <dgm:presLayoutVars>
          <dgm:chMax val="1"/>
          <dgm:chPref val="1"/>
          <dgm:bulletEnabled val="1"/>
        </dgm:presLayoutVars>
      </dgm:prSet>
      <dgm:spPr/>
    </dgm:pt>
  </dgm:ptLst>
  <dgm:cxnLst>
    <dgm:cxn modelId="{97B46132-FC0B-4293-8669-D7998A8E3918}" srcId="{AE5E2D62-5283-44FD-BAD4-D9CBB9FBA28D}" destId="{CF92261D-4496-4288-BE02-72AECA7A2061}" srcOrd="1" destOrd="0" parTransId="{C0B193C0-7305-43E9-9F7E-1D8B096D5AD5}" sibTransId="{C1B9140F-7931-422C-B87C-EB5C722DA95E}"/>
    <dgm:cxn modelId="{10147A45-01C7-4684-AA03-5CA712F5398C}" type="presOf" srcId="{AE5E2D62-5283-44FD-BAD4-D9CBB9FBA28D}" destId="{A1D6BF9C-7A3A-4A98-A63A-1B7ED3F13DFD}" srcOrd="0" destOrd="0" presId="urn:microsoft.com/office/officeart/2005/8/layout/StepDownProcess"/>
    <dgm:cxn modelId="{1E300AA4-F80F-4CF2-9983-802E665AECD6}" srcId="{AE5E2D62-5283-44FD-BAD4-D9CBB9FBA28D}" destId="{20423721-6965-4C51-9AE5-464D8013858B}" srcOrd="0" destOrd="0" parTransId="{B87D53F2-7962-41A9-8AAD-06C9BEF24F85}" sibTransId="{F8D52DBE-02EC-4D28-9B50-B68E946B4870}"/>
    <dgm:cxn modelId="{DCCF27AA-8156-422D-B72D-682E36DEBCAF}" type="presOf" srcId="{CF92261D-4496-4288-BE02-72AECA7A2061}" destId="{041AAC38-3303-41DF-877D-E150FDBB022F}" srcOrd="0" destOrd="0" presId="urn:microsoft.com/office/officeart/2005/8/layout/StepDownProcess"/>
    <dgm:cxn modelId="{E3DB31CB-3345-4272-A878-F95DCA23E848}" type="presOf" srcId="{919D3249-3C92-44D1-A53B-B2768B693BAE}" destId="{26EF9F93-3C23-4145-AD0E-F3EA0D64CB0A}" srcOrd="0" destOrd="0" presId="urn:microsoft.com/office/officeart/2005/8/layout/StepDownProcess"/>
    <dgm:cxn modelId="{F3E797E3-56B4-4B9F-9831-5CE755B02A7E}" type="presOf" srcId="{20423721-6965-4C51-9AE5-464D8013858B}" destId="{4C2A16A0-4385-4BF9-BFA0-48ACBC559F1E}" srcOrd="0" destOrd="0" presId="urn:microsoft.com/office/officeart/2005/8/layout/StepDownProcess"/>
    <dgm:cxn modelId="{A7AD54F2-B8F6-42E8-AB37-A361DF92A21A}" srcId="{AE5E2D62-5283-44FD-BAD4-D9CBB9FBA28D}" destId="{919D3249-3C92-44D1-A53B-B2768B693BAE}" srcOrd="2" destOrd="0" parTransId="{49A72676-724D-4AFF-A263-C01B4BD4B1CC}" sibTransId="{123D4CCC-BB71-4F8B-8CE9-469FA3C4FF64}"/>
    <dgm:cxn modelId="{5D22929B-09C9-4F3B-A64F-B8838A2DB633}" type="presParOf" srcId="{A1D6BF9C-7A3A-4A98-A63A-1B7ED3F13DFD}" destId="{9C50EC0A-1262-40AF-92EA-2ED279F17560}" srcOrd="0" destOrd="0" presId="urn:microsoft.com/office/officeart/2005/8/layout/StepDownProcess"/>
    <dgm:cxn modelId="{DDE72BB1-F4E2-46C8-9C2F-BE4E87F3B151}" type="presParOf" srcId="{9C50EC0A-1262-40AF-92EA-2ED279F17560}" destId="{6EF80B00-F6F8-414B-AF15-661E9677D5E2}" srcOrd="0" destOrd="0" presId="urn:microsoft.com/office/officeart/2005/8/layout/StepDownProcess"/>
    <dgm:cxn modelId="{17C1C6C2-724E-4EC9-A0E1-18A94097E647}" type="presParOf" srcId="{9C50EC0A-1262-40AF-92EA-2ED279F17560}" destId="{4C2A16A0-4385-4BF9-BFA0-48ACBC559F1E}" srcOrd="1" destOrd="0" presId="urn:microsoft.com/office/officeart/2005/8/layout/StepDownProcess"/>
    <dgm:cxn modelId="{E5DE1E67-E6CE-4DF4-905F-6037FB24D42D}" type="presParOf" srcId="{9C50EC0A-1262-40AF-92EA-2ED279F17560}" destId="{A59E756E-DD95-4510-946E-7146546352BA}" srcOrd="2" destOrd="0" presId="urn:microsoft.com/office/officeart/2005/8/layout/StepDownProcess"/>
    <dgm:cxn modelId="{06318BA8-68A0-4FB4-AE87-9C31736EAA71}" type="presParOf" srcId="{A1D6BF9C-7A3A-4A98-A63A-1B7ED3F13DFD}" destId="{3A1756E0-52CE-4A01-8DD3-73ABB6373BAA}" srcOrd="1" destOrd="0" presId="urn:microsoft.com/office/officeart/2005/8/layout/StepDownProcess"/>
    <dgm:cxn modelId="{35FA5C63-9476-415B-ADE7-C1E38AFB6057}" type="presParOf" srcId="{A1D6BF9C-7A3A-4A98-A63A-1B7ED3F13DFD}" destId="{24B00A3A-0D11-417D-84F3-427DB9DEE332}" srcOrd="2" destOrd="0" presId="urn:microsoft.com/office/officeart/2005/8/layout/StepDownProcess"/>
    <dgm:cxn modelId="{4C3D609F-3EAA-4EAF-985B-90F6AAAE61B5}" type="presParOf" srcId="{24B00A3A-0D11-417D-84F3-427DB9DEE332}" destId="{4AAFF48C-D0B6-496C-9539-38776364EA30}" srcOrd="0" destOrd="0" presId="urn:microsoft.com/office/officeart/2005/8/layout/StepDownProcess"/>
    <dgm:cxn modelId="{F0DD642C-9425-4D6A-874F-C625FF55E207}" type="presParOf" srcId="{24B00A3A-0D11-417D-84F3-427DB9DEE332}" destId="{041AAC38-3303-41DF-877D-E150FDBB022F}" srcOrd="1" destOrd="0" presId="urn:microsoft.com/office/officeart/2005/8/layout/StepDownProcess"/>
    <dgm:cxn modelId="{3D86DC5A-895B-4229-A816-6E6DA492A97F}" type="presParOf" srcId="{24B00A3A-0D11-417D-84F3-427DB9DEE332}" destId="{381401B3-0A1E-406B-9053-5D5BC0BD0EA3}" srcOrd="2" destOrd="0" presId="urn:microsoft.com/office/officeart/2005/8/layout/StepDownProcess"/>
    <dgm:cxn modelId="{7902ED20-9124-40FE-A99F-907EBB17A9ED}" type="presParOf" srcId="{A1D6BF9C-7A3A-4A98-A63A-1B7ED3F13DFD}" destId="{C6B4CEDF-8A74-4CCA-8E5F-CCF05A5FFB03}" srcOrd="3" destOrd="0" presId="urn:microsoft.com/office/officeart/2005/8/layout/StepDownProcess"/>
    <dgm:cxn modelId="{AC3F9559-2C04-4A18-964F-8077CA7E54CC}" type="presParOf" srcId="{A1D6BF9C-7A3A-4A98-A63A-1B7ED3F13DFD}" destId="{2985C7BB-8B1F-4608-A979-57EA56E2779F}" srcOrd="4" destOrd="0" presId="urn:microsoft.com/office/officeart/2005/8/layout/StepDownProcess"/>
    <dgm:cxn modelId="{E3A0AB1B-801A-4EC7-B2C6-3687743738AC}" type="presParOf" srcId="{2985C7BB-8B1F-4608-A979-57EA56E2779F}" destId="{26EF9F93-3C23-4145-AD0E-F3EA0D64CB0A}" srcOrd="0"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FC53D9AF-FEF8-4DEA-9B7A-CF60486F25C8}"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en-AU"/>
        </a:p>
      </dgm:t>
    </dgm:pt>
    <dgm:pt modelId="{77D8EEA2-E3FF-4DB5-9F79-E97AC9444F1A}">
      <dgm:prSet phldrT="[Text]" custT="1"/>
      <dgm:spPr>
        <a:solidFill>
          <a:schemeClr val="accent2"/>
        </a:solidFill>
        <a:ln>
          <a:solidFill>
            <a:schemeClr val="accent2"/>
          </a:solidFill>
        </a:ln>
      </dgm:spPr>
      <dgm:t>
        <a:bodyPr/>
        <a:lstStyle/>
        <a:p>
          <a:r>
            <a:rPr lang="en-AU" sz="1800" dirty="0"/>
            <a:t>When hearing a CA ss 234, 462, 459P, etc, application</a:t>
          </a:r>
        </a:p>
      </dgm:t>
    </dgm:pt>
    <dgm:pt modelId="{D398F658-39F4-4BFF-9D25-5686E170C287}" type="parTrans" cxnId="{A714A1ED-D9BD-4183-BDD9-8F4710D83714}">
      <dgm:prSet/>
      <dgm:spPr/>
      <dgm:t>
        <a:bodyPr/>
        <a:lstStyle/>
        <a:p>
          <a:endParaRPr lang="en-AU" sz="1800"/>
        </a:p>
      </dgm:t>
    </dgm:pt>
    <dgm:pt modelId="{5BAE7E17-BAB6-4BF1-A3A3-2546ECE4CD51}" type="sibTrans" cxnId="{A714A1ED-D9BD-4183-BDD9-8F4710D83714}">
      <dgm:prSet/>
      <dgm:spPr/>
      <dgm:t>
        <a:bodyPr/>
        <a:lstStyle/>
        <a:p>
          <a:endParaRPr lang="en-AU" sz="1800"/>
        </a:p>
      </dgm:t>
    </dgm:pt>
    <dgm:pt modelId="{0D21FB54-F17E-49A1-B4B7-E3E8BEBD42F9}">
      <dgm:prSet phldrT="[Text]" custT="1"/>
      <dgm:spPr>
        <a:solidFill>
          <a:schemeClr val="accent4">
            <a:lumMod val="20000"/>
            <a:lumOff val="80000"/>
            <a:alpha val="90000"/>
          </a:schemeClr>
        </a:solidFill>
        <a:ln>
          <a:solidFill>
            <a:schemeClr val="accent4">
              <a:lumMod val="20000"/>
              <a:lumOff val="80000"/>
            </a:schemeClr>
          </a:solidFill>
        </a:ln>
      </dgm:spPr>
      <dgm:t>
        <a:bodyPr/>
        <a:lstStyle/>
        <a:p>
          <a:pPr marL="0"/>
          <a:r>
            <a:rPr lang="en-AU" sz="1800" dirty="0">
              <a:solidFill>
                <a:schemeClr val="tx1"/>
              </a:solidFill>
              <a:latin typeface="+mn-lt"/>
            </a:rPr>
            <a:t>Unless “the contrary is proved”, court must </a:t>
          </a:r>
          <a:r>
            <a:rPr lang="en-AU" sz="1800" b="1" dirty="0">
              <a:solidFill>
                <a:schemeClr val="tx1"/>
              </a:solidFill>
              <a:latin typeface="+mn-lt"/>
            </a:rPr>
            <a:t>presume</a:t>
          </a:r>
          <a:r>
            <a:rPr lang="en-AU" sz="1800" dirty="0">
              <a:solidFill>
                <a:schemeClr val="tx1"/>
              </a:solidFill>
              <a:latin typeface="+mn-lt"/>
            </a:rPr>
            <a:t> “that the company is </a:t>
          </a:r>
          <a:r>
            <a:rPr lang="en-AU" sz="1800" b="1" dirty="0">
              <a:solidFill>
                <a:schemeClr val="tx1"/>
              </a:solidFill>
              <a:latin typeface="+mn-lt"/>
            </a:rPr>
            <a:t>insolvent</a:t>
          </a:r>
          <a:r>
            <a:rPr lang="en-AU" sz="1800" dirty="0">
              <a:solidFill>
                <a:schemeClr val="tx1"/>
              </a:solidFill>
              <a:latin typeface="+mn-lt"/>
            </a:rPr>
            <a:t> if” starting from 3 months before the application was made:</a:t>
          </a:r>
          <a:endParaRPr lang="en-AU" sz="1800" dirty="0"/>
        </a:p>
      </dgm:t>
    </dgm:pt>
    <dgm:pt modelId="{504AC8B6-96E4-43B8-BADD-9A8320A31949}" type="parTrans" cxnId="{5697A827-010B-4898-AA03-1377664FE829}">
      <dgm:prSet/>
      <dgm:spPr>
        <a:ln w="38100">
          <a:solidFill>
            <a:schemeClr val="accent2"/>
          </a:solidFill>
        </a:ln>
      </dgm:spPr>
      <dgm:t>
        <a:bodyPr/>
        <a:lstStyle/>
        <a:p>
          <a:endParaRPr lang="en-AU" sz="1800"/>
        </a:p>
      </dgm:t>
    </dgm:pt>
    <dgm:pt modelId="{DC5ACE5D-3D6B-4324-AB0C-DD43F767FF85}" type="sibTrans" cxnId="{5697A827-010B-4898-AA03-1377664FE829}">
      <dgm:prSet/>
      <dgm:spPr/>
      <dgm:t>
        <a:bodyPr/>
        <a:lstStyle/>
        <a:p>
          <a:endParaRPr lang="en-AU" sz="1800"/>
        </a:p>
      </dgm:t>
    </dgm:pt>
    <dgm:pt modelId="{07CD8A81-0BB2-486B-A7EF-F1F8027DE66B}">
      <dgm:prSet phldrT="[Text]" custT="1"/>
      <dgm:spPr>
        <a:solidFill>
          <a:schemeClr val="accent4">
            <a:lumMod val="20000"/>
            <a:lumOff val="80000"/>
            <a:alpha val="90000"/>
          </a:schemeClr>
        </a:solidFill>
        <a:ln>
          <a:solidFill>
            <a:schemeClr val="accent4">
              <a:lumMod val="20000"/>
              <a:lumOff val="80000"/>
            </a:schemeClr>
          </a:solidFill>
        </a:ln>
      </dgm:spPr>
      <dgm:t>
        <a:bodyPr/>
        <a:lstStyle/>
        <a:p>
          <a:r>
            <a:rPr lang="en-AU" sz="1800" dirty="0">
              <a:solidFill>
                <a:schemeClr val="tx1"/>
              </a:solidFill>
            </a:rPr>
            <a:t>“[A] </a:t>
          </a:r>
          <a:r>
            <a:rPr lang="en-AU" sz="1800" b="1" dirty="0">
              <a:solidFill>
                <a:schemeClr val="tx1"/>
              </a:solidFill>
            </a:rPr>
            <a:t>contingent</a:t>
          </a:r>
          <a:r>
            <a:rPr lang="en-AU" sz="1800" dirty="0">
              <a:solidFill>
                <a:schemeClr val="tx1"/>
              </a:solidFill>
            </a:rPr>
            <a:t> or </a:t>
          </a:r>
          <a:r>
            <a:rPr lang="en-AU" sz="1800" b="1" dirty="0">
              <a:solidFill>
                <a:schemeClr val="tx1"/>
              </a:solidFill>
            </a:rPr>
            <a:t>prospective</a:t>
          </a:r>
          <a:r>
            <a:rPr lang="en-AU" sz="1800" dirty="0">
              <a:solidFill>
                <a:schemeClr val="tx1"/>
              </a:solidFill>
            </a:rPr>
            <a:t> liability of the company” may be considered when determining solvency</a:t>
          </a:r>
          <a:endParaRPr lang="en-AU" sz="1800" dirty="0"/>
        </a:p>
      </dgm:t>
    </dgm:pt>
    <dgm:pt modelId="{F5764FEA-CAC6-40B3-BF51-5A84EB47F71E}" type="parTrans" cxnId="{FDD212FA-A516-4425-B3E8-E67BDB7256DA}">
      <dgm:prSet/>
      <dgm:spPr>
        <a:ln w="38100">
          <a:solidFill>
            <a:schemeClr val="accent2"/>
          </a:solidFill>
        </a:ln>
      </dgm:spPr>
      <dgm:t>
        <a:bodyPr/>
        <a:lstStyle/>
        <a:p>
          <a:endParaRPr lang="en-AU" sz="1800"/>
        </a:p>
      </dgm:t>
    </dgm:pt>
    <dgm:pt modelId="{55F2DFC8-C8A4-42D4-88DF-7FB06F74F864}" type="sibTrans" cxnId="{FDD212FA-A516-4425-B3E8-E67BDB7256DA}">
      <dgm:prSet/>
      <dgm:spPr/>
      <dgm:t>
        <a:bodyPr/>
        <a:lstStyle/>
        <a:p>
          <a:endParaRPr lang="en-AU" sz="1800"/>
        </a:p>
      </dgm:t>
    </dgm:pt>
    <dgm:pt modelId="{E65A140E-EACE-4E20-80C2-4A850D704A2C}">
      <dgm:prSet custT="1"/>
      <dgm:spPr>
        <a:solidFill>
          <a:schemeClr val="accent4">
            <a:lumMod val="20000"/>
            <a:lumOff val="80000"/>
            <a:alpha val="90000"/>
          </a:schemeClr>
        </a:solidFill>
        <a:ln>
          <a:solidFill>
            <a:schemeClr val="accent4">
              <a:lumMod val="20000"/>
              <a:lumOff val="80000"/>
            </a:schemeClr>
          </a:solidFill>
        </a:ln>
      </dgm:spPr>
      <dgm:t>
        <a:bodyPr/>
        <a:lstStyle/>
        <a:p>
          <a:pPr marL="361950" indent="-361950"/>
          <a:r>
            <a:rPr lang="en-AU" sz="1800" dirty="0">
              <a:solidFill>
                <a:schemeClr val="tx1"/>
              </a:solidFill>
              <a:latin typeface="+mn-lt"/>
            </a:rPr>
            <a:t>“the company failed … to comply with a </a:t>
          </a:r>
          <a:r>
            <a:rPr lang="en-AU" sz="1800" b="1" dirty="0">
              <a:solidFill>
                <a:schemeClr val="tx1"/>
              </a:solidFill>
              <a:latin typeface="+mn-lt"/>
            </a:rPr>
            <a:t>statutory demand</a:t>
          </a:r>
          <a:r>
            <a:rPr lang="en-AU" sz="1800" dirty="0">
              <a:solidFill>
                <a:schemeClr val="tx1"/>
              </a:solidFill>
              <a:latin typeface="+mn-lt"/>
            </a:rPr>
            <a:t>”;</a:t>
          </a:r>
        </a:p>
      </dgm:t>
    </dgm:pt>
    <dgm:pt modelId="{D993D48F-0977-402E-8E28-1EB483C34C7A}" type="parTrans" cxnId="{865A8B5C-7672-454F-9878-1C55DC89BD3D}">
      <dgm:prSet/>
      <dgm:spPr/>
      <dgm:t>
        <a:bodyPr/>
        <a:lstStyle/>
        <a:p>
          <a:endParaRPr lang="en-AU" sz="1800"/>
        </a:p>
      </dgm:t>
    </dgm:pt>
    <dgm:pt modelId="{49F7436C-ADD6-4EFD-B854-0AD46545D2CA}" type="sibTrans" cxnId="{865A8B5C-7672-454F-9878-1C55DC89BD3D}">
      <dgm:prSet/>
      <dgm:spPr/>
      <dgm:t>
        <a:bodyPr/>
        <a:lstStyle/>
        <a:p>
          <a:endParaRPr lang="en-AU" sz="1800"/>
        </a:p>
      </dgm:t>
    </dgm:pt>
    <dgm:pt modelId="{43E2B09C-036D-472E-B9A0-C9F90B0977D1}">
      <dgm:prSet custT="1"/>
      <dgm:spPr>
        <a:solidFill>
          <a:schemeClr val="accent4">
            <a:lumMod val="20000"/>
            <a:lumOff val="80000"/>
            <a:alpha val="90000"/>
          </a:schemeClr>
        </a:solidFill>
        <a:ln>
          <a:solidFill>
            <a:schemeClr val="accent4">
              <a:lumMod val="20000"/>
              <a:lumOff val="80000"/>
            </a:schemeClr>
          </a:solidFill>
        </a:ln>
      </dgm:spPr>
      <dgm:t>
        <a:bodyPr/>
        <a:lstStyle/>
        <a:p>
          <a:pPr marL="361950" indent="-361950"/>
          <a:r>
            <a:rPr lang="en-AU" sz="1800" dirty="0">
              <a:solidFill>
                <a:schemeClr val="tx1"/>
              </a:solidFill>
              <a:latin typeface="+mn-lt"/>
              <a:cs typeface="Times New Roman" panose="02020603050405020304" pitchFamily="18" charset="0"/>
            </a:rPr>
            <a:t>“</a:t>
          </a:r>
          <a:r>
            <a:rPr lang="en-AU" sz="1800" dirty="0">
              <a:solidFill>
                <a:schemeClr val="tx1"/>
              </a:solidFill>
              <a:latin typeface="+mn-lt"/>
            </a:rPr>
            <a:t>execution or other process issued … in favour of a creditor” was not fully satisfied; or</a:t>
          </a:r>
        </a:p>
      </dgm:t>
    </dgm:pt>
    <dgm:pt modelId="{CE5812EC-CC94-4D13-8365-133C73DDD5A9}" type="parTrans" cxnId="{73CFA6F3-2BEB-4D83-80BD-F268C12A037C}">
      <dgm:prSet/>
      <dgm:spPr/>
      <dgm:t>
        <a:bodyPr/>
        <a:lstStyle/>
        <a:p>
          <a:endParaRPr lang="en-AU" sz="1800"/>
        </a:p>
      </dgm:t>
    </dgm:pt>
    <dgm:pt modelId="{CABD45A0-4F8A-45A3-91B5-959F8D3D6DA0}" type="sibTrans" cxnId="{73CFA6F3-2BEB-4D83-80BD-F268C12A037C}">
      <dgm:prSet/>
      <dgm:spPr/>
      <dgm:t>
        <a:bodyPr/>
        <a:lstStyle/>
        <a:p>
          <a:endParaRPr lang="en-AU" sz="1800"/>
        </a:p>
      </dgm:t>
    </dgm:pt>
    <dgm:pt modelId="{6C69D28B-0343-4C0C-B7F4-337AE187D509}">
      <dgm:prSet custT="1"/>
      <dgm:spPr>
        <a:solidFill>
          <a:schemeClr val="accent4">
            <a:lumMod val="20000"/>
            <a:lumOff val="80000"/>
            <a:alpha val="90000"/>
          </a:schemeClr>
        </a:solidFill>
        <a:ln>
          <a:solidFill>
            <a:schemeClr val="accent4">
              <a:lumMod val="20000"/>
              <a:lumOff val="80000"/>
            </a:schemeClr>
          </a:solidFill>
        </a:ln>
      </dgm:spPr>
      <dgm:t>
        <a:bodyPr/>
        <a:lstStyle/>
        <a:p>
          <a:pPr marL="361950" indent="-361950"/>
          <a:r>
            <a:rPr lang="en-AU" sz="1800" dirty="0">
              <a:solidFill>
                <a:schemeClr val="tx1"/>
              </a:solidFill>
              <a:latin typeface="+mn-lt"/>
            </a:rPr>
            <a:t>a controller was appointed, or an order made for this, in relation “to a circulating security interest in” the company’s property</a:t>
          </a:r>
        </a:p>
      </dgm:t>
    </dgm:pt>
    <dgm:pt modelId="{257675DC-2530-4A82-9DED-4AABCB023B0F}" type="parTrans" cxnId="{7A0080D6-2343-440C-A7A4-B2BA2BED6BB0}">
      <dgm:prSet/>
      <dgm:spPr/>
      <dgm:t>
        <a:bodyPr/>
        <a:lstStyle/>
        <a:p>
          <a:endParaRPr lang="en-AU" sz="1800"/>
        </a:p>
      </dgm:t>
    </dgm:pt>
    <dgm:pt modelId="{C7EDD00A-6083-4B68-8AD1-ACE41B48F76B}" type="sibTrans" cxnId="{7A0080D6-2343-440C-A7A4-B2BA2BED6BB0}">
      <dgm:prSet/>
      <dgm:spPr/>
      <dgm:t>
        <a:bodyPr/>
        <a:lstStyle/>
        <a:p>
          <a:endParaRPr lang="en-AU" sz="1800"/>
        </a:p>
      </dgm:t>
    </dgm:pt>
    <dgm:pt modelId="{229EB7C1-535E-4911-9F0B-0D2CFA92537A}" type="pres">
      <dgm:prSet presAssocID="{FC53D9AF-FEF8-4DEA-9B7A-CF60486F25C8}" presName="diagram" presStyleCnt="0">
        <dgm:presLayoutVars>
          <dgm:chPref val="1"/>
          <dgm:dir/>
          <dgm:animOne val="branch"/>
          <dgm:animLvl val="lvl"/>
          <dgm:resizeHandles/>
        </dgm:presLayoutVars>
      </dgm:prSet>
      <dgm:spPr/>
    </dgm:pt>
    <dgm:pt modelId="{1EE45CBB-8E17-48CA-955D-1B720EE3E009}" type="pres">
      <dgm:prSet presAssocID="{77D8EEA2-E3FF-4DB5-9F79-E97AC9444F1A}" presName="root" presStyleCnt="0"/>
      <dgm:spPr/>
    </dgm:pt>
    <dgm:pt modelId="{D6A5E2C4-5C16-460D-A9FE-999A68CD0DA1}" type="pres">
      <dgm:prSet presAssocID="{77D8EEA2-E3FF-4DB5-9F79-E97AC9444F1A}" presName="rootComposite" presStyleCnt="0"/>
      <dgm:spPr/>
    </dgm:pt>
    <dgm:pt modelId="{7BAF9AF6-10D5-4F8F-ABC3-7ED9340C886E}" type="pres">
      <dgm:prSet presAssocID="{77D8EEA2-E3FF-4DB5-9F79-E97AC9444F1A}" presName="rootText" presStyleLbl="node1" presStyleIdx="0" presStyleCnt="1" custScaleX="478335" custScaleY="63191" custLinFactNeighborX="402" custLinFactNeighborY="-28257"/>
      <dgm:spPr/>
    </dgm:pt>
    <dgm:pt modelId="{6E6D2F55-BF38-44D9-A9EE-3819152F53D8}" type="pres">
      <dgm:prSet presAssocID="{77D8EEA2-E3FF-4DB5-9F79-E97AC9444F1A}" presName="rootConnector" presStyleLbl="node1" presStyleIdx="0" presStyleCnt="1"/>
      <dgm:spPr/>
    </dgm:pt>
    <dgm:pt modelId="{39615AA7-CCB9-4ED9-BF94-47E21AA6EE78}" type="pres">
      <dgm:prSet presAssocID="{77D8EEA2-E3FF-4DB5-9F79-E97AC9444F1A}" presName="childShape" presStyleCnt="0"/>
      <dgm:spPr/>
    </dgm:pt>
    <dgm:pt modelId="{E3FC5F35-88EB-4B01-BF34-BC73B840522B}" type="pres">
      <dgm:prSet presAssocID="{504AC8B6-96E4-43B8-BADD-9A8320A31949}" presName="Name13" presStyleLbl="parChTrans1D2" presStyleIdx="0" presStyleCnt="2"/>
      <dgm:spPr/>
    </dgm:pt>
    <dgm:pt modelId="{4B64D6AA-6EE0-416A-848F-FACACD893A34}" type="pres">
      <dgm:prSet presAssocID="{0D21FB54-F17E-49A1-B4B7-E3E8BEBD42F9}" presName="childText" presStyleLbl="bgAcc1" presStyleIdx="0" presStyleCnt="2" custScaleX="626461" custScaleY="521426" custLinFactNeighborY="28242">
        <dgm:presLayoutVars>
          <dgm:bulletEnabled val="1"/>
        </dgm:presLayoutVars>
      </dgm:prSet>
      <dgm:spPr/>
    </dgm:pt>
    <dgm:pt modelId="{F5350ACA-B3E7-4DBB-B1EF-5D43AE62A321}" type="pres">
      <dgm:prSet presAssocID="{F5764FEA-CAC6-40B3-BF51-5A84EB47F71E}" presName="Name13" presStyleLbl="parChTrans1D2" presStyleIdx="1" presStyleCnt="2"/>
      <dgm:spPr/>
    </dgm:pt>
    <dgm:pt modelId="{7992F6E9-FD3D-45C0-ACA7-C4F1C7E5A65C}" type="pres">
      <dgm:prSet presAssocID="{07CD8A81-0BB2-486B-A7EF-F1F8027DE66B}" presName="childText" presStyleLbl="bgAcc1" presStyleIdx="1" presStyleCnt="2" custScaleX="632336" custScaleY="122803" custLinFactNeighborX="-3462" custLinFactNeighborY="37394">
        <dgm:presLayoutVars>
          <dgm:bulletEnabled val="1"/>
        </dgm:presLayoutVars>
      </dgm:prSet>
      <dgm:spPr/>
    </dgm:pt>
  </dgm:ptLst>
  <dgm:cxnLst>
    <dgm:cxn modelId="{7C0CF207-45C0-4533-ADFC-3BC3C369B408}" type="presOf" srcId="{6C69D28B-0343-4C0C-B7F4-337AE187D509}" destId="{4B64D6AA-6EE0-416A-848F-FACACD893A34}" srcOrd="0" destOrd="3" presId="urn:microsoft.com/office/officeart/2005/8/layout/hierarchy3"/>
    <dgm:cxn modelId="{5697A827-010B-4898-AA03-1377664FE829}" srcId="{77D8EEA2-E3FF-4DB5-9F79-E97AC9444F1A}" destId="{0D21FB54-F17E-49A1-B4B7-E3E8BEBD42F9}" srcOrd="0" destOrd="0" parTransId="{504AC8B6-96E4-43B8-BADD-9A8320A31949}" sibTransId="{DC5ACE5D-3D6B-4324-AB0C-DD43F767FF85}"/>
    <dgm:cxn modelId="{865A8B5C-7672-454F-9878-1C55DC89BD3D}" srcId="{0D21FB54-F17E-49A1-B4B7-E3E8BEBD42F9}" destId="{E65A140E-EACE-4E20-80C2-4A850D704A2C}" srcOrd="0" destOrd="0" parTransId="{D993D48F-0977-402E-8E28-1EB483C34C7A}" sibTransId="{49F7436C-ADD6-4EFD-B854-0AD46545D2CA}"/>
    <dgm:cxn modelId="{CB76BE45-504B-4935-8057-5EF6B1A99F9A}" type="presOf" srcId="{43E2B09C-036D-472E-B9A0-C9F90B0977D1}" destId="{4B64D6AA-6EE0-416A-848F-FACACD893A34}" srcOrd="0" destOrd="2" presId="urn:microsoft.com/office/officeart/2005/8/layout/hierarchy3"/>
    <dgm:cxn modelId="{071CD472-E7A2-4A69-BE51-BC9FFEDC1D59}" type="presOf" srcId="{77D8EEA2-E3FF-4DB5-9F79-E97AC9444F1A}" destId="{6E6D2F55-BF38-44D9-A9EE-3819152F53D8}" srcOrd="1" destOrd="0" presId="urn:microsoft.com/office/officeart/2005/8/layout/hierarchy3"/>
    <dgm:cxn modelId="{B63DD459-7580-4AAC-BB58-0D12BA61D368}" type="presOf" srcId="{F5764FEA-CAC6-40B3-BF51-5A84EB47F71E}" destId="{F5350ACA-B3E7-4DBB-B1EF-5D43AE62A321}" srcOrd="0" destOrd="0" presId="urn:microsoft.com/office/officeart/2005/8/layout/hierarchy3"/>
    <dgm:cxn modelId="{6F7605A3-FB33-4C4C-B922-737DF2B3C93D}" type="presOf" srcId="{77D8EEA2-E3FF-4DB5-9F79-E97AC9444F1A}" destId="{7BAF9AF6-10D5-4F8F-ABC3-7ED9340C886E}" srcOrd="0" destOrd="0" presId="urn:microsoft.com/office/officeart/2005/8/layout/hierarchy3"/>
    <dgm:cxn modelId="{A28A60A5-874E-4199-AED6-C7B919E068B2}" type="presOf" srcId="{E65A140E-EACE-4E20-80C2-4A850D704A2C}" destId="{4B64D6AA-6EE0-416A-848F-FACACD893A34}" srcOrd="0" destOrd="1" presId="urn:microsoft.com/office/officeart/2005/8/layout/hierarchy3"/>
    <dgm:cxn modelId="{2B4B12AE-AF8B-4C11-8626-F9115EF80BC3}" type="presOf" srcId="{504AC8B6-96E4-43B8-BADD-9A8320A31949}" destId="{E3FC5F35-88EB-4B01-BF34-BC73B840522B}" srcOrd="0" destOrd="0" presId="urn:microsoft.com/office/officeart/2005/8/layout/hierarchy3"/>
    <dgm:cxn modelId="{B2AD16AE-6CF0-4469-9516-5A89246F6AB5}" type="presOf" srcId="{FC53D9AF-FEF8-4DEA-9B7A-CF60486F25C8}" destId="{229EB7C1-535E-4911-9F0B-0D2CFA92537A}" srcOrd="0" destOrd="0" presId="urn:microsoft.com/office/officeart/2005/8/layout/hierarchy3"/>
    <dgm:cxn modelId="{24BFB1C9-A262-4E75-B42C-E4846857DF88}" type="presOf" srcId="{0D21FB54-F17E-49A1-B4B7-E3E8BEBD42F9}" destId="{4B64D6AA-6EE0-416A-848F-FACACD893A34}" srcOrd="0" destOrd="0" presId="urn:microsoft.com/office/officeart/2005/8/layout/hierarchy3"/>
    <dgm:cxn modelId="{7A0080D6-2343-440C-A7A4-B2BA2BED6BB0}" srcId="{0D21FB54-F17E-49A1-B4B7-E3E8BEBD42F9}" destId="{6C69D28B-0343-4C0C-B7F4-337AE187D509}" srcOrd="2" destOrd="0" parTransId="{257675DC-2530-4A82-9DED-4AABCB023B0F}" sibTransId="{C7EDD00A-6083-4B68-8AD1-ACE41B48F76B}"/>
    <dgm:cxn modelId="{9BDBCADD-A090-4B54-893C-0B006FCF2CA4}" type="presOf" srcId="{07CD8A81-0BB2-486B-A7EF-F1F8027DE66B}" destId="{7992F6E9-FD3D-45C0-ACA7-C4F1C7E5A65C}" srcOrd="0" destOrd="0" presId="urn:microsoft.com/office/officeart/2005/8/layout/hierarchy3"/>
    <dgm:cxn modelId="{A714A1ED-D9BD-4183-BDD9-8F4710D83714}" srcId="{FC53D9AF-FEF8-4DEA-9B7A-CF60486F25C8}" destId="{77D8EEA2-E3FF-4DB5-9F79-E97AC9444F1A}" srcOrd="0" destOrd="0" parTransId="{D398F658-39F4-4BFF-9D25-5686E170C287}" sibTransId="{5BAE7E17-BAB6-4BF1-A3A3-2546ECE4CD51}"/>
    <dgm:cxn modelId="{73CFA6F3-2BEB-4D83-80BD-F268C12A037C}" srcId="{0D21FB54-F17E-49A1-B4B7-E3E8BEBD42F9}" destId="{43E2B09C-036D-472E-B9A0-C9F90B0977D1}" srcOrd="1" destOrd="0" parTransId="{CE5812EC-CC94-4D13-8365-133C73DDD5A9}" sibTransId="{CABD45A0-4F8A-45A3-91B5-959F8D3D6DA0}"/>
    <dgm:cxn modelId="{FDD212FA-A516-4425-B3E8-E67BDB7256DA}" srcId="{77D8EEA2-E3FF-4DB5-9F79-E97AC9444F1A}" destId="{07CD8A81-0BB2-486B-A7EF-F1F8027DE66B}" srcOrd="1" destOrd="0" parTransId="{F5764FEA-CAC6-40B3-BF51-5A84EB47F71E}" sibTransId="{55F2DFC8-C8A4-42D4-88DF-7FB06F74F864}"/>
    <dgm:cxn modelId="{97FAD8CB-FDCC-480B-A0BB-D4A3C6511322}" type="presParOf" srcId="{229EB7C1-535E-4911-9F0B-0D2CFA92537A}" destId="{1EE45CBB-8E17-48CA-955D-1B720EE3E009}" srcOrd="0" destOrd="0" presId="urn:microsoft.com/office/officeart/2005/8/layout/hierarchy3"/>
    <dgm:cxn modelId="{C8F79B75-3E84-4E23-9CEB-728CB00375C5}" type="presParOf" srcId="{1EE45CBB-8E17-48CA-955D-1B720EE3E009}" destId="{D6A5E2C4-5C16-460D-A9FE-999A68CD0DA1}" srcOrd="0" destOrd="0" presId="urn:microsoft.com/office/officeart/2005/8/layout/hierarchy3"/>
    <dgm:cxn modelId="{3DCA07E6-6B64-4771-A32B-0668A525C59C}" type="presParOf" srcId="{D6A5E2C4-5C16-460D-A9FE-999A68CD0DA1}" destId="{7BAF9AF6-10D5-4F8F-ABC3-7ED9340C886E}" srcOrd="0" destOrd="0" presId="urn:microsoft.com/office/officeart/2005/8/layout/hierarchy3"/>
    <dgm:cxn modelId="{899B7133-377C-4723-AAE3-C7C2CC3FB5E1}" type="presParOf" srcId="{D6A5E2C4-5C16-460D-A9FE-999A68CD0DA1}" destId="{6E6D2F55-BF38-44D9-A9EE-3819152F53D8}" srcOrd="1" destOrd="0" presId="urn:microsoft.com/office/officeart/2005/8/layout/hierarchy3"/>
    <dgm:cxn modelId="{140C62C9-8C64-466A-8B65-2A821FF91677}" type="presParOf" srcId="{1EE45CBB-8E17-48CA-955D-1B720EE3E009}" destId="{39615AA7-CCB9-4ED9-BF94-47E21AA6EE78}" srcOrd="1" destOrd="0" presId="urn:microsoft.com/office/officeart/2005/8/layout/hierarchy3"/>
    <dgm:cxn modelId="{67A3B8EC-A0FF-4D00-AC8E-6EDA1EB1B716}" type="presParOf" srcId="{39615AA7-CCB9-4ED9-BF94-47E21AA6EE78}" destId="{E3FC5F35-88EB-4B01-BF34-BC73B840522B}" srcOrd="0" destOrd="0" presId="urn:microsoft.com/office/officeart/2005/8/layout/hierarchy3"/>
    <dgm:cxn modelId="{D9787208-E2E3-4838-97AC-75468EF59481}" type="presParOf" srcId="{39615AA7-CCB9-4ED9-BF94-47E21AA6EE78}" destId="{4B64D6AA-6EE0-416A-848F-FACACD893A34}" srcOrd="1" destOrd="0" presId="urn:microsoft.com/office/officeart/2005/8/layout/hierarchy3"/>
    <dgm:cxn modelId="{E21BEF30-08DE-472C-A93A-7242F28968BC}" type="presParOf" srcId="{39615AA7-CCB9-4ED9-BF94-47E21AA6EE78}" destId="{F5350ACA-B3E7-4DBB-B1EF-5D43AE62A321}" srcOrd="2" destOrd="0" presId="urn:microsoft.com/office/officeart/2005/8/layout/hierarchy3"/>
    <dgm:cxn modelId="{62B593E3-69CA-4059-BD73-D675B0D4EA2D}" type="presParOf" srcId="{39615AA7-CCB9-4ED9-BF94-47E21AA6EE78}" destId="{7992F6E9-FD3D-45C0-ACA7-C4F1C7E5A65C}" srcOrd="3"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04B67069-557D-4022-9FA2-049526236433}" type="doc">
      <dgm:prSet loTypeId="urn:microsoft.com/office/officeart/2005/8/layout/lProcess1" loCatId="process" qsTypeId="urn:microsoft.com/office/officeart/2005/8/quickstyle/simple1" qsCatId="simple" csTypeId="urn:microsoft.com/office/officeart/2005/8/colors/accent1_2" csCatId="accent1" phldr="1"/>
      <dgm:spPr/>
      <dgm:t>
        <a:bodyPr/>
        <a:lstStyle/>
        <a:p>
          <a:endParaRPr lang="en-AU"/>
        </a:p>
      </dgm:t>
    </dgm:pt>
    <dgm:pt modelId="{B79353A3-94AC-4651-92FA-B53A0F4F175A}">
      <dgm:prSet phldrT="[Text]" custT="1"/>
      <dgm:spPr>
        <a:solidFill>
          <a:schemeClr val="accent6"/>
        </a:solidFill>
        <a:ln>
          <a:solidFill>
            <a:schemeClr val="accent6"/>
          </a:solidFill>
        </a:ln>
      </dgm:spPr>
      <dgm:t>
        <a:bodyPr/>
        <a:lstStyle/>
        <a:p>
          <a:r>
            <a:rPr lang="en-AU" sz="1800" dirty="0">
              <a:solidFill>
                <a:schemeClr val="bg1"/>
              </a:solidFill>
            </a:rPr>
            <a:t>If a creditor (even if assignee) is owed at least the </a:t>
          </a:r>
          <a:r>
            <a:rPr lang="en-AU" sz="1800" b="1" i="0" dirty="0">
              <a:solidFill>
                <a:schemeClr val="bg1"/>
              </a:solidFill>
            </a:rPr>
            <a:t>statutory minimum </a:t>
          </a:r>
          <a:r>
            <a:rPr lang="en-AU" sz="1800" b="0" i="0" dirty="0">
              <a:solidFill>
                <a:schemeClr val="bg1"/>
              </a:solidFill>
            </a:rPr>
            <a:t>by a company </a:t>
          </a:r>
          <a:r>
            <a:rPr lang="en-AU" sz="1800" dirty="0">
              <a:solidFill>
                <a:schemeClr val="bg1"/>
              </a:solidFill>
            </a:rPr>
            <a:t>and the debt(s) “are </a:t>
          </a:r>
          <a:r>
            <a:rPr lang="en-AU" sz="1800" b="1" dirty="0">
              <a:solidFill>
                <a:schemeClr val="bg1"/>
              </a:solidFill>
            </a:rPr>
            <a:t>due and payable</a:t>
          </a:r>
          <a:r>
            <a:rPr lang="en-AU" sz="1800" dirty="0">
              <a:solidFill>
                <a:schemeClr val="bg1"/>
              </a:solidFill>
            </a:rPr>
            <a:t>”</a:t>
          </a:r>
        </a:p>
      </dgm:t>
    </dgm:pt>
    <dgm:pt modelId="{C197D9F9-6FF6-4AF2-8007-722D0C60D141}" type="parTrans" cxnId="{AC342332-A90D-48B9-AA72-7DE3A757137D}">
      <dgm:prSet/>
      <dgm:spPr/>
      <dgm:t>
        <a:bodyPr/>
        <a:lstStyle/>
        <a:p>
          <a:endParaRPr lang="en-AU"/>
        </a:p>
      </dgm:t>
    </dgm:pt>
    <dgm:pt modelId="{D001DD9C-8EB9-4B75-8D79-58849BEE694B}" type="sibTrans" cxnId="{AC342332-A90D-48B9-AA72-7DE3A757137D}">
      <dgm:prSet/>
      <dgm:spPr/>
      <dgm:t>
        <a:bodyPr/>
        <a:lstStyle/>
        <a:p>
          <a:endParaRPr lang="en-AU"/>
        </a:p>
      </dgm:t>
    </dgm:pt>
    <dgm:pt modelId="{FFC34C51-07FD-4056-BE56-25A2A6782A79}">
      <dgm:prSet phldrT="[Text]"/>
      <dgm:spPr>
        <a:solidFill>
          <a:schemeClr val="accent6"/>
        </a:solidFill>
        <a:ln>
          <a:solidFill>
            <a:schemeClr val="accent6"/>
          </a:solidFill>
        </a:ln>
      </dgm:spPr>
      <dgm:t>
        <a:bodyPr/>
        <a:lstStyle/>
        <a:p>
          <a:r>
            <a:rPr lang="en-AU" dirty="0">
              <a:solidFill>
                <a:schemeClr val="bg1"/>
              </a:solidFill>
            </a:rPr>
            <a:t>creditor may serve a signed demand on the company (accompanied by supporting affidavit unless creditor seeks only amount per judgement debt(s))</a:t>
          </a:r>
        </a:p>
      </dgm:t>
    </dgm:pt>
    <dgm:pt modelId="{CE5D481E-51A1-42E4-8A7B-98E6FE011044}" type="parTrans" cxnId="{D46A9C74-4845-421B-B678-DF6B61AD7A41}">
      <dgm:prSet/>
      <dgm:spPr>
        <a:solidFill>
          <a:schemeClr val="accent6">
            <a:lumMod val="40000"/>
            <a:lumOff val="60000"/>
          </a:schemeClr>
        </a:solidFill>
      </dgm:spPr>
      <dgm:t>
        <a:bodyPr/>
        <a:lstStyle/>
        <a:p>
          <a:endParaRPr lang="en-AU"/>
        </a:p>
      </dgm:t>
    </dgm:pt>
    <dgm:pt modelId="{2F5A8486-657E-4D32-A08A-8D8DEDE34B5A}" type="sibTrans" cxnId="{D46A9C74-4845-421B-B678-DF6B61AD7A41}">
      <dgm:prSet/>
      <dgm:spPr>
        <a:solidFill>
          <a:schemeClr val="accent6">
            <a:lumMod val="40000"/>
            <a:lumOff val="60000"/>
          </a:schemeClr>
        </a:solidFill>
      </dgm:spPr>
      <dgm:t>
        <a:bodyPr/>
        <a:lstStyle/>
        <a:p>
          <a:endParaRPr lang="en-AU"/>
        </a:p>
      </dgm:t>
    </dgm:pt>
    <dgm:pt modelId="{C2F371B6-92ED-4D9F-8F2A-79059A04BC53}">
      <dgm:prSet phldrT="[Text]"/>
      <dgm:spPr>
        <a:solidFill>
          <a:schemeClr val="accent6"/>
        </a:solidFill>
        <a:ln>
          <a:solidFill>
            <a:schemeClr val="accent6"/>
          </a:solidFill>
        </a:ln>
      </dgm:spPr>
      <dgm:t>
        <a:bodyPr/>
        <a:lstStyle/>
        <a:p>
          <a:r>
            <a:rPr lang="en-AU" dirty="0">
              <a:solidFill>
                <a:schemeClr val="bg1"/>
              </a:solidFill>
            </a:rPr>
            <a:t>requiring it to </a:t>
          </a:r>
          <a:r>
            <a:rPr lang="en-AU" b="1" dirty="0">
              <a:solidFill>
                <a:schemeClr val="bg1"/>
              </a:solidFill>
            </a:rPr>
            <a:t>pay</a:t>
          </a:r>
          <a:r>
            <a:rPr lang="en-AU" dirty="0">
              <a:solidFill>
                <a:schemeClr val="bg1"/>
              </a:solidFill>
            </a:rPr>
            <a:t> the debt(s) “or to </a:t>
          </a:r>
          <a:r>
            <a:rPr lang="en-AU" b="1" dirty="0">
              <a:solidFill>
                <a:schemeClr val="bg1"/>
              </a:solidFill>
            </a:rPr>
            <a:t>secure</a:t>
          </a:r>
          <a:r>
            <a:rPr lang="en-AU" dirty="0">
              <a:solidFill>
                <a:schemeClr val="bg1"/>
              </a:solidFill>
            </a:rPr>
            <a:t> or </a:t>
          </a:r>
          <a:r>
            <a:rPr lang="en-AU" b="1" dirty="0">
              <a:solidFill>
                <a:schemeClr val="bg1"/>
              </a:solidFill>
            </a:rPr>
            <a:t>compound</a:t>
          </a:r>
          <a:r>
            <a:rPr lang="en-AU" dirty="0">
              <a:solidFill>
                <a:schemeClr val="bg1"/>
              </a:solidFill>
            </a:rPr>
            <a:t> … to the creditor’s reasonable satisfaction” within the </a:t>
          </a:r>
          <a:r>
            <a:rPr lang="en-AU" b="1" dirty="0">
              <a:solidFill>
                <a:schemeClr val="bg1"/>
              </a:solidFill>
            </a:rPr>
            <a:t>statutory period </a:t>
          </a:r>
          <a:r>
            <a:rPr lang="en-AU" dirty="0">
              <a:solidFill>
                <a:schemeClr val="bg1"/>
              </a:solidFill>
            </a:rPr>
            <a:t>after service</a:t>
          </a:r>
        </a:p>
      </dgm:t>
    </dgm:pt>
    <dgm:pt modelId="{58538CFA-3FF1-4F32-9523-46EE6856765E}" type="parTrans" cxnId="{15DF26DD-9BA9-4E87-8EDF-C458741E8387}">
      <dgm:prSet/>
      <dgm:spPr/>
      <dgm:t>
        <a:bodyPr/>
        <a:lstStyle/>
        <a:p>
          <a:endParaRPr lang="en-AU"/>
        </a:p>
      </dgm:t>
    </dgm:pt>
    <dgm:pt modelId="{189D05D5-BFEF-4325-8032-4ADCFBD0DD2C}" type="sibTrans" cxnId="{15DF26DD-9BA9-4E87-8EDF-C458741E8387}">
      <dgm:prSet/>
      <dgm:spPr/>
      <dgm:t>
        <a:bodyPr/>
        <a:lstStyle/>
        <a:p>
          <a:endParaRPr lang="en-AU"/>
        </a:p>
      </dgm:t>
    </dgm:pt>
    <dgm:pt modelId="{8BB30B01-9F9D-457A-B689-737906EA26D7}" type="pres">
      <dgm:prSet presAssocID="{04B67069-557D-4022-9FA2-049526236433}" presName="Name0" presStyleCnt="0">
        <dgm:presLayoutVars>
          <dgm:dir/>
          <dgm:animLvl val="lvl"/>
          <dgm:resizeHandles val="exact"/>
        </dgm:presLayoutVars>
      </dgm:prSet>
      <dgm:spPr/>
    </dgm:pt>
    <dgm:pt modelId="{0B837B9E-BB09-4D1D-852A-354817DEFC6D}" type="pres">
      <dgm:prSet presAssocID="{B79353A3-94AC-4651-92FA-B53A0F4F175A}" presName="vertFlow" presStyleCnt="0"/>
      <dgm:spPr/>
    </dgm:pt>
    <dgm:pt modelId="{353BA69D-902E-43E3-AA48-BBC8303A1C14}" type="pres">
      <dgm:prSet presAssocID="{B79353A3-94AC-4651-92FA-B53A0F4F175A}" presName="header" presStyleLbl="node1" presStyleIdx="0" presStyleCnt="1" custScaleX="113622"/>
      <dgm:spPr/>
    </dgm:pt>
    <dgm:pt modelId="{11FCD920-1F74-44E5-9B79-85545E75E8A6}" type="pres">
      <dgm:prSet presAssocID="{CE5D481E-51A1-42E4-8A7B-98E6FE011044}" presName="parTrans" presStyleLbl="sibTrans2D1" presStyleIdx="0" presStyleCnt="2" custScaleX="191253" custScaleY="318316" custLinFactNeighborY="5443"/>
      <dgm:spPr/>
    </dgm:pt>
    <dgm:pt modelId="{44111FB3-DC83-4084-B666-2A5092989001}" type="pres">
      <dgm:prSet presAssocID="{FFC34C51-07FD-4056-BE56-25A2A6782A79}" presName="child" presStyleLbl="alignAccFollowNode1" presStyleIdx="0" presStyleCnt="2" custScaleX="113622">
        <dgm:presLayoutVars>
          <dgm:chMax val="0"/>
          <dgm:bulletEnabled val="1"/>
        </dgm:presLayoutVars>
      </dgm:prSet>
      <dgm:spPr/>
    </dgm:pt>
    <dgm:pt modelId="{94AE14F8-62E7-479B-8DE7-C0CA92048A65}" type="pres">
      <dgm:prSet presAssocID="{2F5A8486-657E-4D32-A08A-8D8DEDE34B5A}" presName="sibTrans" presStyleLbl="sibTrans2D1" presStyleIdx="1" presStyleCnt="2" custScaleX="191253" custScaleY="318316" custLinFactNeighborY="4728"/>
      <dgm:spPr/>
    </dgm:pt>
    <dgm:pt modelId="{DC97E31D-D19B-439C-BE1E-EDBFAD12A3B0}" type="pres">
      <dgm:prSet presAssocID="{C2F371B6-92ED-4D9F-8F2A-79059A04BC53}" presName="child" presStyleLbl="alignAccFollowNode1" presStyleIdx="1" presStyleCnt="2" custScaleX="113622">
        <dgm:presLayoutVars>
          <dgm:chMax val="0"/>
          <dgm:bulletEnabled val="1"/>
        </dgm:presLayoutVars>
      </dgm:prSet>
      <dgm:spPr/>
    </dgm:pt>
  </dgm:ptLst>
  <dgm:cxnLst>
    <dgm:cxn modelId="{04BD0917-3DC4-46C3-80F4-EFFB5F4BC6CF}" type="presOf" srcId="{FFC34C51-07FD-4056-BE56-25A2A6782A79}" destId="{44111FB3-DC83-4084-B666-2A5092989001}" srcOrd="0" destOrd="0" presId="urn:microsoft.com/office/officeart/2005/8/layout/lProcess1"/>
    <dgm:cxn modelId="{686C501B-93FE-4082-8691-FC75C72F5B15}" type="presOf" srcId="{B79353A3-94AC-4651-92FA-B53A0F4F175A}" destId="{353BA69D-902E-43E3-AA48-BBC8303A1C14}" srcOrd="0" destOrd="0" presId="urn:microsoft.com/office/officeart/2005/8/layout/lProcess1"/>
    <dgm:cxn modelId="{285D811C-AD3E-44D6-A838-45B1ADE7AF50}" type="presOf" srcId="{CE5D481E-51A1-42E4-8A7B-98E6FE011044}" destId="{11FCD920-1F74-44E5-9B79-85545E75E8A6}" srcOrd="0" destOrd="0" presId="urn:microsoft.com/office/officeart/2005/8/layout/lProcess1"/>
    <dgm:cxn modelId="{AC342332-A90D-48B9-AA72-7DE3A757137D}" srcId="{04B67069-557D-4022-9FA2-049526236433}" destId="{B79353A3-94AC-4651-92FA-B53A0F4F175A}" srcOrd="0" destOrd="0" parTransId="{C197D9F9-6FF6-4AF2-8007-722D0C60D141}" sibTransId="{D001DD9C-8EB9-4B75-8D79-58849BEE694B}"/>
    <dgm:cxn modelId="{28C39469-523A-46BD-99A9-4DD264E850B6}" type="presOf" srcId="{C2F371B6-92ED-4D9F-8F2A-79059A04BC53}" destId="{DC97E31D-D19B-439C-BE1E-EDBFAD12A3B0}" srcOrd="0" destOrd="0" presId="urn:microsoft.com/office/officeart/2005/8/layout/lProcess1"/>
    <dgm:cxn modelId="{D46A9C74-4845-421B-B678-DF6B61AD7A41}" srcId="{B79353A3-94AC-4651-92FA-B53A0F4F175A}" destId="{FFC34C51-07FD-4056-BE56-25A2A6782A79}" srcOrd="0" destOrd="0" parTransId="{CE5D481E-51A1-42E4-8A7B-98E6FE011044}" sibTransId="{2F5A8486-657E-4D32-A08A-8D8DEDE34B5A}"/>
    <dgm:cxn modelId="{DE02C756-54DD-480A-A22B-581C1CAE8DBC}" type="presOf" srcId="{2F5A8486-657E-4D32-A08A-8D8DEDE34B5A}" destId="{94AE14F8-62E7-479B-8DE7-C0CA92048A65}" srcOrd="0" destOrd="0" presId="urn:microsoft.com/office/officeart/2005/8/layout/lProcess1"/>
    <dgm:cxn modelId="{15DF26DD-9BA9-4E87-8EDF-C458741E8387}" srcId="{B79353A3-94AC-4651-92FA-B53A0F4F175A}" destId="{C2F371B6-92ED-4D9F-8F2A-79059A04BC53}" srcOrd="1" destOrd="0" parTransId="{58538CFA-3FF1-4F32-9523-46EE6856765E}" sibTransId="{189D05D5-BFEF-4325-8032-4ADCFBD0DD2C}"/>
    <dgm:cxn modelId="{F33266ED-9F94-4079-A6EF-D61FCB01B236}" type="presOf" srcId="{04B67069-557D-4022-9FA2-049526236433}" destId="{8BB30B01-9F9D-457A-B689-737906EA26D7}" srcOrd="0" destOrd="0" presId="urn:microsoft.com/office/officeart/2005/8/layout/lProcess1"/>
    <dgm:cxn modelId="{8A0C704A-D653-452D-AA62-545533B05095}" type="presParOf" srcId="{8BB30B01-9F9D-457A-B689-737906EA26D7}" destId="{0B837B9E-BB09-4D1D-852A-354817DEFC6D}" srcOrd="0" destOrd="0" presId="urn:microsoft.com/office/officeart/2005/8/layout/lProcess1"/>
    <dgm:cxn modelId="{819D6CF8-A138-477B-AB95-A8CE89F51A34}" type="presParOf" srcId="{0B837B9E-BB09-4D1D-852A-354817DEFC6D}" destId="{353BA69D-902E-43E3-AA48-BBC8303A1C14}" srcOrd="0" destOrd="0" presId="urn:microsoft.com/office/officeart/2005/8/layout/lProcess1"/>
    <dgm:cxn modelId="{D76E6568-5C93-4DCE-86AE-6FA812CB9B8C}" type="presParOf" srcId="{0B837B9E-BB09-4D1D-852A-354817DEFC6D}" destId="{11FCD920-1F74-44E5-9B79-85545E75E8A6}" srcOrd="1" destOrd="0" presId="urn:microsoft.com/office/officeart/2005/8/layout/lProcess1"/>
    <dgm:cxn modelId="{81370A61-B094-42C5-A90F-B3248C23ED13}" type="presParOf" srcId="{0B837B9E-BB09-4D1D-852A-354817DEFC6D}" destId="{44111FB3-DC83-4084-B666-2A5092989001}" srcOrd="2" destOrd="0" presId="urn:microsoft.com/office/officeart/2005/8/layout/lProcess1"/>
    <dgm:cxn modelId="{E751E27E-3345-46D1-BC2D-902265BF5AE7}" type="presParOf" srcId="{0B837B9E-BB09-4D1D-852A-354817DEFC6D}" destId="{94AE14F8-62E7-479B-8DE7-C0CA92048A65}" srcOrd="3" destOrd="0" presId="urn:microsoft.com/office/officeart/2005/8/layout/lProcess1"/>
    <dgm:cxn modelId="{73E032E7-1BFD-4509-AACC-161DE34043F6}" type="presParOf" srcId="{0B837B9E-BB09-4D1D-852A-354817DEFC6D}" destId="{DC97E31D-D19B-439C-BE1E-EDBFAD12A3B0}" srcOrd="4" destOrd="0" presId="urn:microsoft.com/office/officeart/2005/8/layout/l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5F9821B8-5632-413F-9C55-18248E9F36C8}" type="doc">
      <dgm:prSet loTypeId="urn:microsoft.com/office/officeart/2005/8/layout/hierarchy4" loCatId="hierarchy" qsTypeId="urn:microsoft.com/office/officeart/2005/8/quickstyle/simple1" qsCatId="simple" csTypeId="urn:microsoft.com/office/officeart/2005/8/colors/accent1_2" csCatId="accent1" phldr="1"/>
      <dgm:spPr/>
      <dgm:t>
        <a:bodyPr/>
        <a:lstStyle/>
        <a:p>
          <a:endParaRPr lang="en-AU"/>
        </a:p>
      </dgm:t>
    </dgm:pt>
    <dgm:pt modelId="{C5A71B50-F642-4699-BCB9-AED0CC32515C}">
      <dgm:prSet phldrT="[Text]" custT="1"/>
      <dgm:spPr>
        <a:solidFill>
          <a:schemeClr val="accent3"/>
        </a:solidFill>
        <a:ln>
          <a:solidFill>
            <a:schemeClr val="accent3"/>
          </a:solidFill>
        </a:ln>
      </dgm:spPr>
      <dgm:t>
        <a:bodyPr/>
        <a:lstStyle/>
        <a:p>
          <a:r>
            <a:rPr lang="en-AU" sz="1800" b="1" dirty="0">
              <a:solidFill>
                <a:schemeClr val="tx1"/>
              </a:solidFill>
              <a:latin typeface="+mn-lt"/>
            </a:rPr>
            <a:t>Served with a statutory demand?</a:t>
          </a:r>
        </a:p>
      </dgm:t>
    </dgm:pt>
    <dgm:pt modelId="{C0CFBA58-D15C-492D-8414-7BF9D8458BEC}" type="parTrans" cxnId="{BC9DB7BF-F9E5-43F7-B1C8-9121D85ADF1A}">
      <dgm:prSet/>
      <dgm:spPr/>
      <dgm:t>
        <a:bodyPr/>
        <a:lstStyle/>
        <a:p>
          <a:endParaRPr lang="en-AU" sz="1800">
            <a:latin typeface="+mn-lt"/>
          </a:endParaRPr>
        </a:p>
      </dgm:t>
    </dgm:pt>
    <dgm:pt modelId="{E3DFD3DD-C027-482A-BCE6-28223E5644F1}" type="sibTrans" cxnId="{BC9DB7BF-F9E5-43F7-B1C8-9121D85ADF1A}">
      <dgm:prSet/>
      <dgm:spPr/>
      <dgm:t>
        <a:bodyPr/>
        <a:lstStyle/>
        <a:p>
          <a:endParaRPr lang="en-AU" sz="1800">
            <a:latin typeface="+mn-lt"/>
          </a:endParaRPr>
        </a:p>
      </dgm:t>
    </dgm:pt>
    <dgm:pt modelId="{614C3B3C-0397-47FF-9B2F-46B84D31FD52}">
      <dgm:prSet phldrT="[Text]" custT="1"/>
      <dgm:spPr>
        <a:solidFill>
          <a:schemeClr val="accent3">
            <a:lumMod val="40000"/>
            <a:lumOff val="60000"/>
          </a:schemeClr>
        </a:solidFill>
        <a:ln>
          <a:solidFill>
            <a:schemeClr val="accent3">
              <a:lumMod val="40000"/>
              <a:lumOff val="60000"/>
            </a:schemeClr>
          </a:solidFill>
        </a:ln>
      </dgm:spPr>
      <dgm:t>
        <a:bodyPr/>
        <a:lstStyle/>
        <a:p>
          <a:r>
            <a:rPr lang="en-AU" sz="1800" dirty="0">
              <a:solidFill>
                <a:schemeClr val="tx1"/>
              </a:solidFill>
              <a:latin typeface="+mn-lt"/>
            </a:rPr>
            <a:t>Amount sought in the statutory demand </a:t>
          </a:r>
          <a:r>
            <a:rPr lang="en-AU" sz="1800" i="1" dirty="0">
              <a:solidFill>
                <a:schemeClr val="tx1"/>
              </a:solidFill>
              <a:latin typeface="+mn-lt"/>
            </a:rPr>
            <a:t>minus</a:t>
          </a:r>
          <a:r>
            <a:rPr lang="en-AU" sz="1800" dirty="0">
              <a:solidFill>
                <a:schemeClr val="tx1"/>
              </a:solidFill>
              <a:latin typeface="+mn-lt"/>
            </a:rPr>
            <a:t> the amount subject to “a genuine dispute” (if any) </a:t>
          </a:r>
          <a:r>
            <a:rPr lang="en-AU" sz="1800" i="1" dirty="0">
              <a:solidFill>
                <a:schemeClr val="tx1"/>
              </a:solidFill>
              <a:latin typeface="+mn-lt"/>
            </a:rPr>
            <a:t>minus</a:t>
          </a:r>
          <a:r>
            <a:rPr lang="en-AU" sz="1800" dirty="0">
              <a:solidFill>
                <a:schemeClr val="tx1"/>
              </a:solidFill>
              <a:latin typeface="+mn-lt"/>
            </a:rPr>
            <a:t> any genuine “counterclaim, set-off or cross-demand” claims = </a:t>
          </a:r>
          <a:r>
            <a:rPr lang="en-AU" sz="1800" b="1" dirty="0">
              <a:solidFill>
                <a:schemeClr val="tx1"/>
              </a:solidFill>
              <a:latin typeface="+mn-lt"/>
            </a:rPr>
            <a:t>substantiated amount </a:t>
          </a:r>
        </a:p>
      </dgm:t>
    </dgm:pt>
    <dgm:pt modelId="{CA3E7998-3C76-41E8-A0B5-7330809E3EDA}" type="parTrans" cxnId="{95E75908-3515-4868-B40C-3B4DFDD5A3E3}">
      <dgm:prSet/>
      <dgm:spPr/>
      <dgm:t>
        <a:bodyPr/>
        <a:lstStyle/>
        <a:p>
          <a:endParaRPr lang="en-AU" sz="1800">
            <a:latin typeface="+mn-lt"/>
          </a:endParaRPr>
        </a:p>
      </dgm:t>
    </dgm:pt>
    <dgm:pt modelId="{4C575BE9-1A43-4009-B37A-C1EF6A2DE678}" type="sibTrans" cxnId="{95E75908-3515-4868-B40C-3B4DFDD5A3E3}">
      <dgm:prSet/>
      <dgm:spPr/>
      <dgm:t>
        <a:bodyPr/>
        <a:lstStyle/>
        <a:p>
          <a:endParaRPr lang="en-AU" sz="1800">
            <a:latin typeface="+mn-lt"/>
          </a:endParaRPr>
        </a:p>
      </dgm:t>
    </dgm:pt>
    <dgm:pt modelId="{0DCD00CB-D3E2-4A8D-A407-8C5BDC2EB945}">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solidFill>
                <a:schemeClr val="tx1"/>
              </a:solidFill>
              <a:latin typeface="+mn-lt"/>
            </a:rPr>
            <a:t>If substantiated amount &lt; statutory minimum, </a:t>
          </a:r>
          <a:r>
            <a:rPr lang="en-AU" sz="1800" b="1" dirty="0">
              <a:solidFill>
                <a:schemeClr val="tx1"/>
              </a:solidFill>
              <a:latin typeface="+mn-lt"/>
            </a:rPr>
            <a:t>court must set aside the demand</a:t>
          </a:r>
        </a:p>
      </dgm:t>
    </dgm:pt>
    <dgm:pt modelId="{1E1266D1-F3FC-4DAA-8C72-5549F792DF33}" type="parTrans" cxnId="{801CD79E-2AC9-4EE1-8D91-86307DB2EDB5}">
      <dgm:prSet/>
      <dgm:spPr/>
      <dgm:t>
        <a:bodyPr/>
        <a:lstStyle/>
        <a:p>
          <a:endParaRPr lang="en-AU" sz="1800">
            <a:latin typeface="+mn-lt"/>
          </a:endParaRPr>
        </a:p>
      </dgm:t>
    </dgm:pt>
    <dgm:pt modelId="{34EDC46F-37B8-4374-AEB5-F6AE809046E8}" type="sibTrans" cxnId="{801CD79E-2AC9-4EE1-8D91-86307DB2EDB5}">
      <dgm:prSet/>
      <dgm:spPr/>
      <dgm:t>
        <a:bodyPr/>
        <a:lstStyle/>
        <a:p>
          <a:endParaRPr lang="en-AU" sz="1800">
            <a:latin typeface="+mn-lt"/>
          </a:endParaRPr>
        </a:p>
      </dgm:t>
    </dgm:pt>
    <dgm:pt modelId="{6EA73FC8-1582-4CD4-8A18-90A6C1CBFA18}">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solidFill>
                <a:schemeClr val="tx1"/>
              </a:solidFill>
              <a:latin typeface="+mn-lt"/>
            </a:rPr>
            <a:t>If substantiated amount </a:t>
          </a:r>
          <a:r>
            <a:rPr lang="en-AU" sz="1800" dirty="0">
              <a:solidFill>
                <a:schemeClr val="tx1"/>
              </a:solidFill>
              <a:latin typeface="+mn-lt"/>
              <a:cs typeface="Times New Roman" panose="02020603050405020304" pitchFamily="18" charset="0"/>
            </a:rPr>
            <a:t>≥</a:t>
          </a:r>
          <a:r>
            <a:rPr lang="en-AU" sz="1800" dirty="0">
              <a:solidFill>
                <a:schemeClr val="tx1"/>
              </a:solidFill>
              <a:latin typeface="+mn-lt"/>
            </a:rPr>
            <a:t> statutory minimum, court may vary the demand and declare it “to have had effect, as so varied,” from when it was served</a:t>
          </a:r>
        </a:p>
      </dgm:t>
    </dgm:pt>
    <dgm:pt modelId="{0B064B72-687D-4EEA-AEA6-C92675CE4360}" type="sibTrans" cxnId="{8AE82256-76E5-4339-8F4C-F611B2E82621}">
      <dgm:prSet/>
      <dgm:spPr/>
      <dgm:t>
        <a:bodyPr/>
        <a:lstStyle/>
        <a:p>
          <a:endParaRPr lang="en-AU" sz="1800">
            <a:latin typeface="+mn-lt"/>
          </a:endParaRPr>
        </a:p>
      </dgm:t>
    </dgm:pt>
    <dgm:pt modelId="{10FDEE04-874C-4BAF-9FB4-0BB0423EC459}" type="parTrans" cxnId="{8AE82256-76E5-4339-8F4C-F611B2E82621}">
      <dgm:prSet/>
      <dgm:spPr/>
      <dgm:t>
        <a:bodyPr/>
        <a:lstStyle/>
        <a:p>
          <a:endParaRPr lang="en-AU" sz="1800">
            <a:latin typeface="+mn-lt"/>
          </a:endParaRPr>
        </a:p>
      </dgm:t>
    </dgm:pt>
    <dgm:pt modelId="{3AFAAFC5-CC13-4A34-A984-86EE63EAFEBF}">
      <dgm:prSet phldrT="[Text]" custT="1"/>
      <dgm:spPr>
        <a:solidFill>
          <a:schemeClr val="accent3">
            <a:lumMod val="60000"/>
            <a:lumOff val="40000"/>
          </a:schemeClr>
        </a:solidFill>
        <a:ln>
          <a:solidFill>
            <a:schemeClr val="accent3">
              <a:lumMod val="40000"/>
              <a:lumOff val="60000"/>
            </a:schemeClr>
          </a:solidFill>
        </a:ln>
      </dgm:spPr>
      <dgm:t>
        <a:bodyPr/>
        <a:lstStyle/>
        <a:p>
          <a:r>
            <a:rPr lang="en-AU" sz="1800" dirty="0">
              <a:solidFill>
                <a:schemeClr val="tx1"/>
              </a:solidFill>
              <a:latin typeface="+mn-lt"/>
            </a:rPr>
            <a:t>May apply to court to have it set aside within the statuary period (i.e., 21 days) after service</a:t>
          </a:r>
          <a:endParaRPr lang="en-AU" sz="1800" b="1" dirty="0">
            <a:solidFill>
              <a:schemeClr val="tx1"/>
            </a:solidFill>
            <a:latin typeface="+mn-lt"/>
          </a:endParaRPr>
        </a:p>
      </dgm:t>
    </dgm:pt>
    <dgm:pt modelId="{19A8801F-3EAF-44B2-8B70-1D4C39C0203B}" type="parTrans" cxnId="{843994A3-1AF7-4356-A880-11EDA3A76EB2}">
      <dgm:prSet/>
      <dgm:spPr/>
      <dgm:t>
        <a:bodyPr/>
        <a:lstStyle/>
        <a:p>
          <a:endParaRPr lang="en-AU" sz="1800">
            <a:latin typeface="+mn-lt"/>
          </a:endParaRPr>
        </a:p>
      </dgm:t>
    </dgm:pt>
    <dgm:pt modelId="{D7E972CF-2095-462B-9038-4FF508D27629}" type="sibTrans" cxnId="{843994A3-1AF7-4356-A880-11EDA3A76EB2}">
      <dgm:prSet/>
      <dgm:spPr/>
      <dgm:t>
        <a:bodyPr/>
        <a:lstStyle/>
        <a:p>
          <a:endParaRPr lang="en-AU" sz="1800">
            <a:latin typeface="+mn-lt"/>
          </a:endParaRPr>
        </a:p>
      </dgm:t>
    </dgm:pt>
    <dgm:pt modelId="{FA62EE7E-D729-4FD3-97B6-4E50D5A30FCF}">
      <dgm:prSet phldrT="[Text]" custT="1"/>
      <dgm:spPr>
        <a:solidFill>
          <a:schemeClr val="bg1">
            <a:lumMod val="95000"/>
          </a:schemeClr>
        </a:solidFill>
        <a:ln>
          <a:solidFill>
            <a:schemeClr val="bg1">
              <a:lumMod val="95000"/>
            </a:schemeClr>
          </a:solidFill>
        </a:ln>
      </dgm:spPr>
      <dgm:t>
        <a:bodyPr/>
        <a:lstStyle/>
        <a:p>
          <a:r>
            <a:rPr lang="en-AU" sz="1800" b="1" dirty="0">
              <a:solidFill>
                <a:schemeClr val="tx1"/>
              </a:solidFill>
              <a:latin typeface="+mn-lt"/>
            </a:rPr>
            <a:t>Court may set aside the demand </a:t>
          </a:r>
          <a:r>
            <a:rPr lang="en-AU" sz="1800" dirty="0">
              <a:solidFill>
                <a:schemeClr val="tx1"/>
              </a:solidFill>
              <a:latin typeface="+mn-lt"/>
            </a:rPr>
            <a:t>if satisfied that it “should be set aside” for any reason other than a defect, unless that defect will cause “substantial injustice”</a:t>
          </a:r>
        </a:p>
      </dgm:t>
    </dgm:pt>
    <dgm:pt modelId="{C5984529-CB2A-49E6-8E32-D3E2E8DF8E83}" type="parTrans" cxnId="{0D7F61F9-44A3-4A11-A182-571C99DC9C66}">
      <dgm:prSet/>
      <dgm:spPr/>
      <dgm:t>
        <a:bodyPr/>
        <a:lstStyle/>
        <a:p>
          <a:endParaRPr lang="en-AU" sz="1800">
            <a:latin typeface="+mn-lt"/>
          </a:endParaRPr>
        </a:p>
      </dgm:t>
    </dgm:pt>
    <dgm:pt modelId="{43A85F2C-1AC5-4FB0-B2C5-4FB12DC4C15D}" type="sibTrans" cxnId="{0D7F61F9-44A3-4A11-A182-571C99DC9C66}">
      <dgm:prSet/>
      <dgm:spPr/>
      <dgm:t>
        <a:bodyPr/>
        <a:lstStyle/>
        <a:p>
          <a:endParaRPr lang="en-AU" sz="1800">
            <a:latin typeface="+mn-lt"/>
          </a:endParaRPr>
        </a:p>
      </dgm:t>
    </dgm:pt>
    <dgm:pt modelId="{F2631EB8-99ED-4773-98A8-897FE725A8E7}" type="pres">
      <dgm:prSet presAssocID="{5F9821B8-5632-413F-9C55-18248E9F36C8}" presName="Name0" presStyleCnt="0">
        <dgm:presLayoutVars>
          <dgm:chPref val="1"/>
          <dgm:dir/>
          <dgm:animOne val="branch"/>
          <dgm:animLvl val="lvl"/>
          <dgm:resizeHandles/>
        </dgm:presLayoutVars>
      </dgm:prSet>
      <dgm:spPr/>
    </dgm:pt>
    <dgm:pt modelId="{37EE0ED9-1D68-43BA-ABF1-970D7376B627}" type="pres">
      <dgm:prSet presAssocID="{C5A71B50-F642-4699-BCB9-AED0CC32515C}" presName="vertOne" presStyleCnt="0"/>
      <dgm:spPr/>
    </dgm:pt>
    <dgm:pt modelId="{93D10A48-2455-4FA5-A689-69FA4EBDCCE6}" type="pres">
      <dgm:prSet presAssocID="{C5A71B50-F642-4699-BCB9-AED0CC32515C}" presName="txOne" presStyleLbl="node0" presStyleIdx="0" presStyleCnt="1" custScaleY="43315">
        <dgm:presLayoutVars>
          <dgm:chPref val="3"/>
        </dgm:presLayoutVars>
      </dgm:prSet>
      <dgm:spPr/>
    </dgm:pt>
    <dgm:pt modelId="{76E85D31-4DC8-41B8-BA08-38474E4EF3CF}" type="pres">
      <dgm:prSet presAssocID="{C5A71B50-F642-4699-BCB9-AED0CC32515C}" presName="parTransOne" presStyleCnt="0"/>
      <dgm:spPr/>
    </dgm:pt>
    <dgm:pt modelId="{054FA7C4-313E-4705-9D89-458F80C00E85}" type="pres">
      <dgm:prSet presAssocID="{C5A71B50-F642-4699-BCB9-AED0CC32515C}" presName="horzOne" presStyleCnt="0"/>
      <dgm:spPr/>
    </dgm:pt>
    <dgm:pt modelId="{6CFF9A12-BA66-4243-BF6B-AFEBFD496845}" type="pres">
      <dgm:prSet presAssocID="{3AFAAFC5-CC13-4A34-A984-86EE63EAFEBF}" presName="vertTwo" presStyleCnt="0"/>
      <dgm:spPr/>
    </dgm:pt>
    <dgm:pt modelId="{3DD8F665-8C4D-4981-9DCD-D9FDE3D430C5}" type="pres">
      <dgm:prSet presAssocID="{3AFAAFC5-CC13-4A34-A984-86EE63EAFEBF}" presName="txTwo" presStyleLbl="node2" presStyleIdx="0" presStyleCnt="1" custScaleY="44588">
        <dgm:presLayoutVars>
          <dgm:chPref val="3"/>
        </dgm:presLayoutVars>
      </dgm:prSet>
      <dgm:spPr/>
    </dgm:pt>
    <dgm:pt modelId="{190B3E9F-6DBA-4164-BC0F-E15E4CC88EDF}" type="pres">
      <dgm:prSet presAssocID="{3AFAAFC5-CC13-4A34-A984-86EE63EAFEBF}" presName="parTransTwo" presStyleCnt="0"/>
      <dgm:spPr/>
    </dgm:pt>
    <dgm:pt modelId="{447E177E-3A9C-4E62-9E4E-413F51F7F301}" type="pres">
      <dgm:prSet presAssocID="{3AFAAFC5-CC13-4A34-A984-86EE63EAFEBF}" presName="horzTwo" presStyleCnt="0"/>
      <dgm:spPr/>
    </dgm:pt>
    <dgm:pt modelId="{E1E275BD-C73C-4CC1-98F2-957D61F6D0C9}" type="pres">
      <dgm:prSet presAssocID="{614C3B3C-0397-47FF-9B2F-46B84D31FD52}" presName="vertThree" presStyleCnt="0"/>
      <dgm:spPr/>
    </dgm:pt>
    <dgm:pt modelId="{884B554E-229E-44EB-873F-06A8760F934A}" type="pres">
      <dgm:prSet presAssocID="{614C3B3C-0397-47FF-9B2F-46B84D31FD52}" presName="txThree" presStyleLbl="node3" presStyleIdx="0" presStyleCnt="1" custScaleY="59911">
        <dgm:presLayoutVars>
          <dgm:chPref val="3"/>
        </dgm:presLayoutVars>
      </dgm:prSet>
      <dgm:spPr/>
    </dgm:pt>
    <dgm:pt modelId="{8644FE0E-3A46-4A5E-B9AB-706B3605369A}" type="pres">
      <dgm:prSet presAssocID="{614C3B3C-0397-47FF-9B2F-46B84D31FD52}" presName="parTransThree" presStyleCnt="0"/>
      <dgm:spPr/>
    </dgm:pt>
    <dgm:pt modelId="{77F56C07-F65F-43F1-AD35-62CC08303C34}" type="pres">
      <dgm:prSet presAssocID="{614C3B3C-0397-47FF-9B2F-46B84D31FD52}" presName="horzThree" presStyleCnt="0"/>
      <dgm:spPr/>
    </dgm:pt>
    <dgm:pt modelId="{46B19AD5-77D0-4DB4-B117-3C7AC170600A}" type="pres">
      <dgm:prSet presAssocID="{0DCD00CB-D3E2-4A8D-A407-8C5BDC2EB945}" presName="vertFour" presStyleCnt="0">
        <dgm:presLayoutVars>
          <dgm:chPref val="3"/>
        </dgm:presLayoutVars>
      </dgm:prSet>
      <dgm:spPr/>
    </dgm:pt>
    <dgm:pt modelId="{AA6888B2-F1FE-411C-8C28-AFE5AC28E4C8}" type="pres">
      <dgm:prSet presAssocID="{0DCD00CB-D3E2-4A8D-A407-8C5BDC2EB945}" presName="txFour" presStyleLbl="node4" presStyleIdx="0" presStyleCnt="3" custScaleX="60612" custScaleY="84967" custLinFactNeighborX="-507">
        <dgm:presLayoutVars>
          <dgm:chPref val="3"/>
        </dgm:presLayoutVars>
      </dgm:prSet>
      <dgm:spPr/>
    </dgm:pt>
    <dgm:pt modelId="{AD733183-1918-4523-9708-7A624B98557A}" type="pres">
      <dgm:prSet presAssocID="{0DCD00CB-D3E2-4A8D-A407-8C5BDC2EB945}" presName="horzFour" presStyleCnt="0"/>
      <dgm:spPr/>
    </dgm:pt>
    <dgm:pt modelId="{2D8B775C-D6EA-4D41-9DDE-363C90065273}" type="pres">
      <dgm:prSet presAssocID="{34EDC46F-37B8-4374-AEB5-F6AE809046E8}" presName="sibSpaceFour" presStyleCnt="0"/>
      <dgm:spPr/>
    </dgm:pt>
    <dgm:pt modelId="{1F0D54C0-5B87-45AF-AE3C-58E03AEC9AC1}" type="pres">
      <dgm:prSet presAssocID="{6EA73FC8-1582-4CD4-8A18-90A6C1CBFA18}" presName="vertFour" presStyleCnt="0">
        <dgm:presLayoutVars>
          <dgm:chPref val="3"/>
        </dgm:presLayoutVars>
      </dgm:prSet>
      <dgm:spPr/>
    </dgm:pt>
    <dgm:pt modelId="{E27A0E6D-4D2E-446E-BA94-CFDD4B871F25}" type="pres">
      <dgm:prSet presAssocID="{6EA73FC8-1582-4CD4-8A18-90A6C1CBFA18}" presName="txFour" presStyleLbl="node4" presStyleIdx="1" presStyleCnt="3" custScaleX="101313" custScaleY="84967" custLinFactNeighborX="513">
        <dgm:presLayoutVars>
          <dgm:chPref val="3"/>
        </dgm:presLayoutVars>
      </dgm:prSet>
      <dgm:spPr/>
    </dgm:pt>
    <dgm:pt modelId="{859F841A-BD3D-463B-B2C4-F0E31812FBB0}" type="pres">
      <dgm:prSet presAssocID="{6EA73FC8-1582-4CD4-8A18-90A6C1CBFA18}" presName="parTransFour" presStyleCnt="0"/>
      <dgm:spPr/>
    </dgm:pt>
    <dgm:pt modelId="{7E4678E1-2AB7-4A0B-8D4C-EC3C5AEB9CC0}" type="pres">
      <dgm:prSet presAssocID="{6EA73FC8-1582-4CD4-8A18-90A6C1CBFA18}" presName="horzFour" presStyleCnt="0"/>
      <dgm:spPr/>
    </dgm:pt>
    <dgm:pt modelId="{A4117829-E0DB-454F-9198-531E01AD57A8}" type="pres">
      <dgm:prSet presAssocID="{FA62EE7E-D729-4FD3-97B6-4E50D5A30FCF}" presName="vertFour" presStyleCnt="0">
        <dgm:presLayoutVars>
          <dgm:chPref val="3"/>
        </dgm:presLayoutVars>
      </dgm:prSet>
      <dgm:spPr/>
    </dgm:pt>
    <dgm:pt modelId="{832E37B4-CE6C-4019-84C3-099547408287}" type="pres">
      <dgm:prSet presAssocID="{FA62EE7E-D729-4FD3-97B6-4E50D5A30FCF}" presName="txFour" presStyleLbl="node4" presStyleIdx="2" presStyleCnt="3" custScaleY="82054" custLinFactNeighborX="1026">
        <dgm:presLayoutVars>
          <dgm:chPref val="3"/>
        </dgm:presLayoutVars>
      </dgm:prSet>
      <dgm:spPr/>
    </dgm:pt>
    <dgm:pt modelId="{B15F3602-F7B1-4088-AB9A-918E001E9B71}" type="pres">
      <dgm:prSet presAssocID="{FA62EE7E-D729-4FD3-97B6-4E50D5A30FCF}" presName="horzFour" presStyleCnt="0"/>
      <dgm:spPr/>
    </dgm:pt>
  </dgm:ptLst>
  <dgm:cxnLst>
    <dgm:cxn modelId="{95E75908-3515-4868-B40C-3B4DFDD5A3E3}" srcId="{3AFAAFC5-CC13-4A34-A984-86EE63EAFEBF}" destId="{614C3B3C-0397-47FF-9B2F-46B84D31FD52}" srcOrd="0" destOrd="0" parTransId="{CA3E7998-3C76-41E8-A0B5-7330809E3EDA}" sibTransId="{4C575BE9-1A43-4009-B37A-C1EF6A2DE678}"/>
    <dgm:cxn modelId="{C46F2E1B-BCAD-4814-9BAD-3BA1F0CC4357}" type="presOf" srcId="{0DCD00CB-D3E2-4A8D-A407-8C5BDC2EB945}" destId="{AA6888B2-F1FE-411C-8C28-AFE5AC28E4C8}" srcOrd="0" destOrd="0" presId="urn:microsoft.com/office/officeart/2005/8/layout/hierarchy4"/>
    <dgm:cxn modelId="{C2202050-9F88-4155-AA90-4A441397A4A2}" type="presOf" srcId="{FA62EE7E-D729-4FD3-97B6-4E50D5A30FCF}" destId="{832E37B4-CE6C-4019-84C3-099547408287}" srcOrd="0" destOrd="0" presId="urn:microsoft.com/office/officeart/2005/8/layout/hierarchy4"/>
    <dgm:cxn modelId="{8AE82256-76E5-4339-8F4C-F611B2E82621}" srcId="{614C3B3C-0397-47FF-9B2F-46B84D31FD52}" destId="{6EA73FC8-1582-4CD4-8A18-90A6C1CBFA18}" srcOrd="1" destOrd="0" parTransId="{10FDEE04-874C-4BAF-9FB4-0BB0423EC459}" sibTransId="{0B064B72-687D-4EEA-AEA6-C92675CE4360}"/>
    <dgm:cxn modelId="{91A0BE7C-85A4-4300-B051-CC77983B6F25}" type="presOf" srcId="{6EA73FC8-1582-4CD4-8A18-90A6C1CBFA18}" destId="{E27A0E6D-4D2E-446E-BA94-CFDD4B871F25}" srcOrd="0" destOrd="0" presId="urn:microsoft.com/office/officeart/2005/8/layout/hierarchy4"/>
    <dgm:cxn modelId="{3F85F18E-0032-4DC7-99A0-B1C9AEB91E8F}" type="presOf" srcId="{C5A71B50-F642-4699-BCB9-AED0CC32515C}" destId="{93D10A48-2455-4FA5-A689-69FA4EBDCCE6}" srcOrd="0" destOrd="0" presId="urn:microsoft.com/office/officeart/2005/8/layout/hierarchy4"/>
    <dgm:cxn modelId="{801CD79E-2AC9-4EE1-8D91-86307DB2EDB5}" srcId="{614C3B3C-0397-47FF-9B2F-46B84D31FD52}" destId="{0DCD00CB-D3E2-4A8D-A407-8C5BDC2EB945}" srcOrd="0" destOrd="0" parTransId="{1E1266D1-F3FC-4DAA-8C72-5549F792DF33}" sibTransId="{34EDC46F-37B8-4374-AEB5-F6AE809046E8}"/>
    <dgm:cxn modelId="{843994A3-1AF7-4356-A880-11EDA3A76EB2}" srcId="{C5A71B50-F642-4699-BCB9-AED0CC32515C}" destId="{3AFAAFC5-CC13-4A34-A984-86EE63EAFEBF}" srcOrd="0" destOrd="0" parTransId="{19A8801F-3EAF-44B2-8B70-1D4C39C0203B}" sibTransId="{D7E972CF-2095-462B-9038-4FF508D27629}"/>
    <dgm:cxn modelId="{EE8CA4AF-0937-4C18-A8A8-6A542F203425}" type="presOf" srcId="{3AFAAFC5-CC13-4A34-A984-86EE63EAFEBF}" destId="{3DD8F665-8C4D-4981-9DCD-D9FDE3D430C5}" srcOrd="0" destOrd="0" presId="urn:microsoft.com/office/officeart/2005/8/layout/hierarchy4"/>
    <dgm:cxn modelId="{6253D3B4-227C-47FF-9323-2EF94D942FE6}" type="presOf" srcId="{5F9821B8-5632-413F-9C55-18248E9F36C8}" destId="{F2631EB8-99ED-4773-98A8-897FE725A8E7}" srcOrd="0" destOrd="0" presId="urn:microsoft.com/office/officeart/2005/8/layout/hierarchy4"/>
    <dgm:cxn modelId="{BC9DB7BF-F9E5-43F7-B1C8-9121D85ADF1A}" srcId="{5F9821B8-5632-413F-9C55-18248E9F36C8}" destId="{C5A71B50-F642-4699-BCB9-AED0CC32515C}" srcOrd="0" destOrd="0" parTransId="{C0CFBA58-D15C-492D-8414-7BF9D8458BEC}" sibTransId="{E3DFD3DD-C027-482A-BCE6-28223E5644F1}"/>
    <dgm:cxn modelId="{33CEF2E5-470C-45FE-ABAD-489BEE61F227}" type="presOf" srcId="{614C3B3C-0397-47FF-9B2F-46B84D31FD52}" destId="{884B554E-229E-44EB-873F-06A8760F934A}" srcOrd="0" destOrd="0" presId="urn:microsoft.com/office/officeart/2005/8/layout/hierarchy4"/>
    <dgm:cxn modelId="{0D7F61F9-44A3-4A11-A182-571C99DC9C66}" srcId="{6EA73FC8-1582-4CD4-8A18-90A6C1CBFA18}" destId="{FA62EE7E-D729-4FD3-97B6-4E50D5A30FCF}" srcOrd="0" destOrd="0" parTransId="{C5984529-CB2A-49E6-8E32-D3E2E8DF8E83}" sibTransId="{43A85F2C-1AC5-4FB0-B2C5-4FB12DC4C15D}"/>
    <dgm:cxn modelId="{F1BE45B7-0A03-406A-BA7E-B256F1B34BD1}" type="presParOf" srcId="{F2631EB8-99ED-4773-98A8-897FE725A8E7}" destId="{37EE0ED9-1D68-43BA-ABF1-970D7376B627}" srcOrd="0" destOrd="0" presId="urn:microsoft.com/office/officeart/2005/8/layout/hierarchy4"/>
    <dgm:cxn modelId="{25429885-018F-4D6E-A9D5-40723095D3E0}" type="presParOf" srcId="{37EE0ED9-1D68-43BA-ABF1-970D7376B627}" destId="{93D10A48-2455-4FA5-A689-69FA4EBDCCE6}" srcOrd="0" destOrd="0" presId="urn:microsoft.com/office/officeart/2005/8/layout/hierarchy4"/>
    <dgm:cxn modelId="{8DD88AD8-5477-4395-BF4A-901C47DF1DB9}" type="presParOf" srcId="{37EE0ED9-1D68-43BA-ABF1-970D7376B627}" destId="{76E85D31-4DC8-41B8-BA08-38474E4EF3CF}" srcOrd="1" destOrd="0" presId="urn:microsoft.com/office/officeart/2005/8/layout/hierarchy4"/>
    <dgm:cxn modelId="{02458F96-4716-4A19-BF7B-4D411B951042}" type="presParOf" srcId="{37EE0ED9-1D68-43BA-ABF1-970D7376B627}" destId="{054FA7C4-313E-4705-9D89-458F80C00E85}" srcOrd="2" destOrd="0" presId="urn:microsoft.com/office/officeart/2005/8/layout/hierarchy4"/>
    <dgm:cxn modelId="{250EEA54-052B-4C95-BAB8-53B966C98893}" type="presParOf" srcId="{054FA7C4-313E-4705-9D89-458F80C00E85}" destId="{6CFF9A12-BA66-4243-BF6B-AFEBFD496845}" srcOrd="0" destOrd="0" presId="urn:microsoft.com/office/officeart/2005/8/layout/hierarchy4"/>
    <dgm:cxn modelId="{DEBFBE47-E1EC-4118-80CF-45D63C960DF4}" type="presParOf" srcId="{6CFF9A12-BA66-4243-BF6B-AFEBFD496845}" destId="{3DD8F665-8C4D-4981-9DCD-D9FDE3D430C5}" srcOrd="0" destOrd="0" presId="urn:microsoft.com/office/officeart/2005/8/layout/hierarchy4"/>
    <dgm:cxn modelId="{436A328B-0A65-4834-BBF2-E5CC1D48F4A8}" type="presParOf" srcId="{6CFF9A12-BA66-4243-BF6B-AFEBFD496845}" destId="{190B3E9F-6DBA-4164-BC0F-E15E4CC88EDF}" srcOrd="1" destOrd="0" presId="urn:microsoft.com/office/officeart/2005/8/layout/hierarchy4"/>
    <dgm:cxn modelId="{EF77F430-FBA2-4387-9D27-4E4A628C636F}" type="presParOf" srcId="{6CFF9A12-BA66-4243-BF6B-AFEBFD496845}" destId="{447E177E-3A9C-4E62-9E4E-413F51F7F301}" srcOrd="2" destOrd="0" presId="urn:microsoft.com/office/officeart/2005/8/layout/hierarchy4"/>
    <dgm:cxn modelId="{EFE4FE0F-A29B-434D-91AF-A081F1B3FC79}" type="presParOf" srcId="{447E177E-3A9C-4E62-9E4E-413F51F7F301}" destId="{E1E275BD-C73C-4CC1-98F2-957D61F6D0C9}" srcOrd="0" destOrd="0" presId="urn:microsoft.com/office/officeart/2005/8/layout/hierarchy4"/>
    <dgm:cxn modelId="{33B6002B-FCC7-49D1-86E1-0C2446AA14CF}" type="presParOf" srcId="{E1E275BD-C73C-4CC1-98F2-957D61F6D0C9}" destId="{884B554E-229E-44EB-873F-06A8760F934A}" srcOrd="0" destOrd="0" presId="urn:microsoft.com/office/officeart/2005/8/layout/hierarchy4"/>
    <dgm:cxn modelId="{2DEC40D4-FCF6-45C1-86DF-745CDD6541C8}" type="presParOf" srcId="{E1E275BD-C73C-4CC1-98F2-957D61F6D0C9}" destId="{8644FE0E-3A46-4A5E-B9AB-706B3605369A}" srcOrd="1" destOrd="0" presId="urn:microsoft.com/office/officeart/2005/8/layout/hierarchy4"/>
    <dgm:cxn modelId="{B354D114-A52A-4FBC-A289-5D2CAED00194}" type="presParOf" srcId="{E1E275BD-C73C-4CC1-98F2-957D61F6D0C9}" destId="{77F56C07-F65F-43F1-AD35-62CC08303C34}" srcOrd="2" destOrd="0" presId="urn:microsoft.com/office/officeart/2005/8/layout/hierarchy4"/>
    <dgm:cxn modelId="{87AB2682-F905-494B-8EAB-0AB39D513B5A}" type="presParOf" srcId="{77F56C07-F65F-43F1-AD35-62CC08303C34}" destId="{46B19AD5-77D0-4DB4-B117-3C7AC170600A}" srcOrd="0" destOrd="0" presId="urn:microsoft.com/office/officeart/2005/8/layout/hierarchy4"/>
    <dgm:cxn modelId="{F52DF2CE-514E-47BE-8593-A5DCC1C1856A}" type="presParOf" srcId="{46B19AD5-77D0-4DB4-B117-3C7AC170600A}" destId="{AA6888B2-F1FE-411C-8C28-AFE5AC28E4C8}" srcOrd="0" destOrd="0" presId="urn:microsoft.com/office/officeart/2005/8/layout/hierarchy4"/>
    <dgm:cxn modelId="{B13AE007-8C4D-43D8-8A53-50BD723ECECD}" type="presParOf" srcId="{46B19AD5-77D0-4DB4-B117-3C7AC170600A}" destId="{AD733183-1918-4523-9708-7A624B98557A}" srcOrd="1" destOrd="0" presId="urn:microsoft.com/office/officeart/2005/8/layout/hierarchy4"/>
    <dgm:cxn modelId="{E17318A1-FFD0-4C36-A468-2AE46BD6DF15}" type="presParOf" srcId="{77F56C07-F65F-43F1-AD35-62CC08303C34}" destId="{2D8B775C-D6EA-4D41-9DDE-363C90065273}" srcOrd="1" destOrd="0" presId="urn:microsoft.com/office/officeart/2005/8/layout/hierarchy4"/>
    <dgm:cxn modelId="{60135747-310E-4776-A716-9DFEC69775DC}" type="presParOf" srcId="{77F56C07-F65F-43F1-AD35-62CC08303C34}" destId="{1F0D54C0-5B87-45AF-AE3C-58E03AEC9AC1}" srcOrd="2" destOrd="0" presId="urn:microsoft.com/office/officeart/2005/8/layout/hierarchy4"/>
    <dgm:cxn modelId="{D4944591-48F5-46D4-B14E-9180969B216E}" type="presParOf" srcId="{1F0D54C0-5B87-45AF-AE3C-58E03AEC9AC1}" destId="{E27A0E6D-4D2E-446E-BA94-CFDD4B871F25}" srcOrd="0" destOrd="0" presId="urn:microsoft.com/office/officeart/2005/8/layout/hierarchy4"/>
    <dgm:cxn modelId="{E03C8966-6E65-4380-905B-791DC0392E2B}" type="presParOf" srcId="{1F0D54C0-5B87-45AF-AE3C-58E03AEC9AC1}" destId="{859F841A-BD3D-463B-B2C4-F0E31812FBB0}" srcOrd="1" destOrd="0" presId="urn:microsoft.com/office/officeart/2005/8/layout/hierarchy4"/>
    <dgm:cxn modelId="{98FA0ED0-84FB-459F-A191-EBCC08D26F40}" type="presParOf" srcId="{1F0D54C0-5B87-45AF-AE3C-58E03AEC9AC1}" destId="{7E4678E1-2AB7-4A0B-8D4C-EC3C5AEB9CC0}" srcOrd="2" destOrd="0" presId="urn:microsoft.com/office/officeart/2005/8/layout/hierarchy4"/>
    <dgm:cxn modelId="{3861F172-1D85-4406-A87B-D827FACA29B6}" type="presParOf" srcId="{7E4678E1-2AB7-4A0B-8D4C-EC3C5AEB9CC0}" destId="{A4117829-E0DB-454F-9198-531E01AD57A8}" srcOrd="0" destOrd="0" presId="urn:microsoft.com/office/officeart/2005/8/layout/hierarchy4"/>
    <dgm:cxn modelId="{14CB2F78-4D0E-42CD-9F7F-3D763CDB145F}" type="presParOf" srcId="{A4117829-E0DB-454F-9198-531E01AD57A8}" destId="{832E37B4-CE6C-4019-84C3-099547408287}" srcOrd="0" destOrd="0" presId="urn:microsoft.com/office/officeart/2005/8/layout/hierarchy4"/>
    <dgm:cxn modelId="{C8F244E4-3ECF-4117-99BD-9DE8F974889E}" type="presParOf" srcId="{A4117829-E0DB-454F-9198-531E01AD57A8}" destId="{B15F3602-F7B1-4088-AB9A-918E001E9B71}" srcOrd="1" destOrd="0" presId="urn:microsoft.com/office/officeart/2005/8/layout/hierarchy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A1DFB262-EB69-4267-A060-AC1BAD26B0DB}" type="doc">
      <dgm:prSet loTypeId="urn:microsoft.com/office/officeart/2005/8/layout/balance1" loCatId="relationship" qsTypeId="urn:microsoft.com/office/officeart/2005/8/quickstyle/simple1" qsCatId="simple" csTypeId="urn:microsoft.com/office/officeart/2005/8/colors/accent1_2" csCatId="accent1" phldr="1"/>
      <dgm:spPr/>
      <dgm:t>
        <a:bodyPr/>
        <a:lstStyle/>
        <a:p>
          <a:endParaRPr lang="en-AU"/>
        </a:p>
      </dgm:t>
    </dgm:pt>
    <dgm:pt modelId="{52620909-787C-480A-A47B-8EBF300CE340}">
      <dgm:prSet phldrT="[Text]" custT="1"/>
      <dgm:spPr/>
      <dgm:t>
        <a:bodyPr/>
        <a:lstStyle/>
        <a:p>
          <a:r>
            <a:rPr lang="en-AU" sz="2400" dirty="0"/>
            <a:t>Demand was set aside</a:t>
          </a:r>
        </a:p>
      </dgm:t>
    </dgm:pt>
    <dgm:pt modelId="{F702438D-5840-41F3-BAA1-9DB8454E4527}" type="parTrans" cxnId="{3C3692F8-F2FF-4D71-9AB5-DBB6E2A87A65}">
      <dgm:prSet/>
      <dgm:spPr/>
      <dgm:t>
        <a:bodyPr/>
        <a:lstStyle/>
        <a:p>
          <a:endParaRPr lang="en-AU"/>
        </a:p>
      </dgm:t>
    </dgm:pt>
    <dgm:pt modelId="{5CC46A11-6A47-4D0F-833B-BFD15126F7E0}" type="sibTrans" cxnId="{3C3692F8-F2FF-4D71-9AB5-DBB6E2A87A65}">
      <dgm:prSet/>
      <dgm:spPr/>
      <dgm:t>
        <a:bodyPr/>
        <a:lstStyle/>
        <a:p>
          <a:endParaRPr lang="en-AU"/>
        </a:p>
      </dgm:t>
    </dgm:pt>
    <dgm:pt modelId="{3B4707E2-2CA7-4DA3-AA2C-78CB355CE952}">
      <dgm:prSet phldrT="[Text]" custT="1"/>
      <dgm:spPr>
        <a:solidFill>
          <a:schemeClr val="accent2"/>
        </a:solidFill>
        <a:ln>
          <a:solidFill>
            <a:schemeClr val="accent2"/>
          </a:solidFill>
        </a:ln>
      </dgm:spPr>
      <dgm:t>
        <a:bodyPr/>
        <a:lstStyle/>
        <a:p>
          <a:r>
            <a:rPr lang="en-AU" sz="1800" dirty="0"/>
            <a:t>Creditor may be ordered “to pay the company’s costs in relation to the application”</a:t>
          </a:r>
        </a:p>
      </dgm:t>
    </dgm:pt>
    <dgm:pt modelId="{8B9AC1F3-6D27-412C-8B97-55BA5754CC9F}" type="parTrans" cxnId="{6FDE0D42-3864-4017-873B-0F87C21478DF}">
      <dgm:prSet/>
      <dgm:spPr/>
      <dgm:t>
        <a:bodyPr/>
        <a:lstStyle/>
        <a:p>
          <a:endParaRPr lang="en-AU"/>
        </a:p>
      </dgm:t>
    </dgm:pt>
    <dgm:pt modelId="{8F25DA30-D303-41F8-A890-42D056AE1F88}" type="sibTrans" cxnId="{6FDE0D42-3864-4017-873B-0F87C21478DF}">
      <dgm:prSet/>
      <dgm:spPr/>
      <dgm:t>
        <a:bodyPr/>
        <a:lstStyle/>
        <a:p>
          <a:endParaRPr lang="en-AU"/>
        </a:p>
      </dgm:t>
    </dgm:pt>
    <dgm:pt modelId="{05B4DCF8-F636-408C-A9BA-9B092ED7552E}">
      <dgm:prSet phldrT="[Text]" custT="1"/>
      <dgm:spPr>
        <a:solidFill>
          <a:schemeClr val="accent2"/>
        </a:solidFill>
        <a:ln>
          <a:solidFill>
            <a:schemeClr val="accent2"/>
          </a:solidFill>
        </a:ln>
      </dgm:spPr>
      <dgm:t>
        <a:bodyPr/>
        <a:lstStyle/>
        <a:p>
          <a:r>
            <a:rPr lang="en-AU" sz="1800" dirty="0"/>
            <a:t>Demand has “no effect”</a:t>
          </a:r>
        </a:p>
      </dgm:t>
    </dgm:pt>
    <dgm:pt modelId="{0C37B0F5-B072-4ABD-AD31-440FE5940DC5}" type="parTrans" cxnId="{1786C18C-5E5D-40FF-A2AB-4F5D7DFED4DF}">
      <dgm:prSet/>
      <dgm:spPr/>
      <dgm:t>
        <a:bodyPr/>
        <a:lstStyle/>
        <a:p>
          <a:endParaRPr lang="en-AU"/>
        </a:p>
      </dgm:t>
    </dgm:pt>
    <dgm:pt modelId="{15C2511D-52BC-4976-91F3-B9647B8BD9E4}" type="sibTrans" cxnId="{1786C18C-5E5D-40FF-A2AB-4F5D7DFED4DF}">
      <dgm:prSet/>
      <dgm:spPr/>
      <dgm:t>
        <a:bodyPr/>
        <a:lstStyle/>
        <a:p>
          <a:endParaRPr lang="en-AU"/>
        </a:p>
      </dgm:t>
    </dgm:pt>
    <dgm:pt modelId="{7AEEA906-E259-4EEB-BA4C-198A73074887}">
      <dgm:prSet phldrT="[Text]" custT="1"/>
      <dgm:spPr/>
      <dgm:t>
        <a:bodyPr/>
        <a:lstStyle/>
        <a:p>
          <a:r>
            <a:rPr lang="en-AU" sz="2400" dirty="0"/>
            <a:t>Demand was </a:t>
          </a:r>
          <a:r>
            <a:rPr lang="en-AU" sz="2400" b="1" dirty="0"/>
            <a:t>not</a:t>
          </a:r>
          <a:r>
            <a:rPr lang="en-AU" sz="2400" dirty="0"/>
            <a:t> set aside</a:t>
          </a:r>
        </a:p>
      </dgm:t>
    </dgm:pt>
    <dgm:pt modelId="{D5F8BAE3-4533-4513-BD35-A0CF91E61C0B}" type="parTrans" cxnId="{26505759-B845-45C5-AFE1-D34554C2A67E}">
      <dgm:prSet/>
      <dgm:spPr/>
      <dgm:t>
        <a:bodyPr/>
        <a:lstStyle/>
        <a:p>
          <a:endParaRPr lang="en-AU"/>
        </a:p>
      </dgm:t>
    </dgm:pt>
    <dgm:pt modelId="{A5658EB6-0F42-4FDB-B54D-74B554749185}" type="sibTrans" cxnId="{26505759-B845-45C5-AFE1-D34554C2A67E}">
      <dgm:prSet/>
      <dgm:spPr/>
      <dgm:t>
        <a:bodyPr/>
        <a:lstStyle/>
        <a:p>
          <a:endParaRPr lang="en-AU"/>
        </a:p>
      </dgm:t>
    </dgm:pt>
    <dgm:pt modelId="{17E9940E-7BD0-4EAB-B1C5-7C4CE2739671}">
      <dgm:prSet phldrT="[Text]" custT="1"/>
      <dgm:spPr>
        <a:solidFill>
          <a:schemeClr val="accent4"/>
        </a:solidFill>
        <a:ln>
          <a:solidFill>
            <a:schemeClr val="accent4"/>
          </a:solidFill>
        </a:ln>
      </dgm:spPr>
      <dgm:t>
        <a:bodyPr/>
        <a:lstStyle/>
        <a:p>
          <a:r>
            <a:rPr lang="en-AU" sz="1800" dirty="0">
              <a:solidFill>
                <a:schemeClr val="tx1"/>
              </a:solidFill>
            </a:rPr>
            <a:t>If a “demand is still in effect and the company has not complied with it” in time, it “is taken to fail to comply with the demand” </a:t>
          </a:r>
        </a:p>
      </dgm:t>
    </dgm:pt>
    <dgm:pt modelId="{525068A7-313B-4E12-A8FC-660412D87E32}" type="parTrans" cxnId="{AAB761A3-4236-42B8-9B58-F817A52C55D9}">
      <dgm:prSet/>
      <dgm:spPr/>
      <dgm:t>
        <a:bodyPr/>
        <a:lstStyle/>
        <a:p>
          <a:endParaRPr lang="en-AU"/>
        </a:p>
      </dgm:t>
    </dgm:pt>
    <dgm:pt modelId="{7A5F60EA-2456-4014-B192-C2A631737F62}" type="sibTrans" cxnId="{AAB761A3-4236-42B8-9B58-F817A52C55D9}">
      <dgm:prSet/>
      <dgm:spPr/>
      <dgm:t>
        <a:bodyPr/>
        <a:lstStyle/>
        <a:p>
          <a:endParaRPr lang="en-AU"/>
        </a:p>
      </dgm:t>
    </dgm:pt>
    <dgm:pt modelId="{E83AE461-A5D6-4F93-8841-C8CAE1B4EEC4}">
      <dgm:prSet phldrT="[Text]" custT="1"/>
      <dgm:spPr>
        <a:solidFill>
          <a:schemeClr val="accent4"/>
        </a:solidFill>
        <a:ln>
          <a:solidFill>
            <a:schemeClr val="accent4"/>
          </a:solidFill>
        </a:ln>
      </dgm:spPr>
      <dgm:t>
        <a:bodyPr/>
        <a:lstStyle/>
        <a:p>
          <a:pPr>
            <a:buFont typeface="Arial" panose="020B0604020202020204" pitchFamily="34" charset="0"/>
            <a:buChar char="•"/>
          </a:pPr>
          <a:r>
            <a:rPr lang="en-AU" sz="1800" dirty="0">
              <a:solidFill>
                <a:schemeClr val="tx1"/>
              </a:solidFill>
            </a:rPr>
            <a:t>Company has statutory period (i.e., 21 days) after being served to comply, unless it applies under CA s 459G, in which case it must comply with the demand within:</a:t>
          </a:r>
        </a:p>
        <a:p>
          <a:pPr>
            <a:buFont typeface="Arial" panose="020B0604020202020204" pitchFamily="34" charset="0"/>
            <a:buChar char="•"/>
          </a:pPr>
          <a:r>
            <a:rPr lang="en-AU" sz="1800" dirty="0">
              <a:solidFill>
                <a:schemeClr val="tx1"/>
              </a:solidFill>
              <a:latin typeface="Times New Roman" panose="02020603050405020304" pitchFamily="18" charset="0"/>
              <a:cs typeface="Times New Roman" panose="02020603050405020304" pitchFamily="18" charset="0"/>
            </a:rPr>
            <a:t>• </a:t>
          </a:r>
          <a:r>
            <a:rPr lang="en-AU" sz="1800" dirty="0">
              <a:solidFill>
                <a:schemeClr val="tx1"/>
              </a:solidFill>
            </a:rPr>
            <a:t>further period specified in an order (if any); or</a:t>
          </a:r>
        </a:p>
        <a:p>
          <a:pPr>
            <a:buFont typeface="Arial" panose="020B0604020202020204" pitchFamily="34" charset="0"/>
            <a:buChar char="•"/>
          </a:pPr>
          <a:r>
            <a:rPr lang="en-AU" sz="1800" dirty="0">
              <a:solidFill>
                <a:schemeClr val="tx1"/>
              </a:solidFill>
              <a:latin typeface="Times New Roman" panose="02020603050405020304" pitchFamily="18" charset="0"/>
              <a:cs typeface="Times New Roman" panose="02020603050405020304" pitchFamily="18" charset="0"/>
            </a:rPr>
            <a:t>• </a:t>
          </a:r>
          <a:r>
            <a:rPr lang="en-AU" sz="1800" dirty="0">
              <a:solidFill>
                <a:schemeClr val="tx1"/>
              </a:solidFill>
            </a:rPr>
            <a:t>7 days after that application “is finally determined or otherwise disposed of”</a:t>
          </a:r>
        </a:p>
      </dgm:t>
    </dgm:pt>
    <dgm:pt modelId="{763E3CCD-F90E-4D0E-A890-DEA2BBBBFF7D}" type="sibTrans" cxnId="{8A1B1557-1CA6-4941-ACAA-858B3228F100}">
      <dgm:prSet/>
      <dgm:spPr/>
      <dgm:t>
        <a:bodyPr/>
        <a:lstStyle/>
        <a:p>
          <a:endParaRPr lang="en-AU"/>
        </a:p>
      </dgm:t>
    </dgm:pt>
    <dgm:pt modelId="{40746AA9-D147-4527-A180-12300E57D4C7}" type="parTrans" cxnId="{8A1B1557-1CA6-4941-ACAA-858B3228F100}">
      <dgm:prSet/>
      <dgm:spPr/>
      <dgm:t>
        <a:bodyPr/>
        <a:lstStyle/>
        <a:p>
          <a:endParaRPr lang="en-AU"/>
        </a:p>
      </dgm:t>
    </dgm:pt>
    <dgm:pt modelId="{1DF50FE7-9BF4-451E-9497-2BA44CE1F620}" type="pres">
      <dgm:prSet presAssocID="{A1DFB262-EB69-4267-A060-AC1BAD26B0DB}" presName="outerComposite" presStyleCnt="0">
        <dgm:presLayoutVars>
          <dgm:chMax val="2"/>
          <dgm:animLvl val="lvl"/>
          <dgm:resizeHandles val="exact"/>
        </dgm:presLayoutVars>
      </dgm:prSet>
      <dgm:spPr/>
    </dgm:pt>
    <dgm:pt modelId="{41E73710-8492-4A8A-B914-261AB7E5522A}" type="pres">
      <dgm:prSet presAssocID="{A1DFB262-EB69-4267-A060-AC1BAD26B0DB}" presName="dummyMaxCanvas" presStyleCnt="0"/>
      <dgm:spPr/>
    </dgm:pt>
    <dgm:pt modelId="{22D1FB61-E470-489B-AD55-74ED92FDC198}" type="pres">
      <dgm:prSet presAssocID="{A1DFB262-EB69-4267-A060-AC1BAD26B0DB}" presName="parentComposite" presStyleCnt="0"/>
      <dgm:spPr/>
    </dgm:pt>
    <dgm:pt modelId="{E6315969-2CF9-48A3-9A0E-056A0DB88A8B}" type="pres">
      <dgm:prSet presAssocID="{A1DFB262-EB69-4267-A060-AC1BAD26B0DB}" presName="parent1" presStyleLbl="alignAccFollowNode1" presStyleIdx="0" presStyleCnt="4" custScaleX="264306" custScaleY="76288" custLinFactX="-19790" custLinFactNeighborX="-100000" custLinFactNeighborY="-59270">
        <dgm:presLayoutVars>
          <dgm:chMax val="4"/>
        </dgm:presLayoutVars>
      </dgm:prSet>
      <dgm:spPr/>
    </dgm:pt>
    <dgm:pt modelId="{36855BBC-5089-49A1-85B8-82A7D5327574}" type="pres">
      <dgm:prSet presAssocID="{A1DFB262-EB69-4267-A060-AC1BAD26B0DB}" presName="parent2" presStyleLbl="alignAccFollowNode1" presStyleIdx="1" presStyleCnt="4" custScaleX="264306" custScaleY="76288" custLinFactNeighborX="26774" custLinFactNeighborY="-59270">
        <dgm:presLayoutVars>
          <dgm:chMax val="4"/>
        </dgm:presLayoutVars>
      </dgm:prSet>
      <dgm:spPr/>
    </dgm:pt>
    <dgm:pt modelId="{DCE6DF57-9ACC-4D45-9B65-1D97ED407B22}" type="pres">
      <dgm:prSet presAssocID="{A1DFB262-EB69-4267-A060-AC1BAD26B0DB}" presName="childrenComposite" presStyleCnt="0"/>
      <dgm:spPr/>
    </dgm:pt>
    <dgm:pt modelId="{2540997A-A2BA-4524-B0E7-D551A17A89E8}" type="pres">
      <dgm:prSet presAssocID="{A1DFB262-EB69-4267-A060-AC1BAD26B0DB}" presName="dummyMaxCanvas_ChildArea" presStyleCnt="0"/>
      <dgm:spPr/>
    </dgm:pt>
    <dgm:pt modelId="{A7B56E8A-78CB-4F7C-9C6B-D9D9C3838311}" type="pres">
      <dgm:prSet presAssocID="{A1DFB262-EB69-4267-A060-AC1BAD26B0DB}" presName="fulcrum" presStyleLbl="alignAccFollowNode1" presStyleIdx="2" presStyleCnt="4" custLinFactNeighborX="-41189" custLinFactNeighborY="79951"/>
      <dgm:spPr/>
    </dgm:pt>
    <dgm:pt modelId="{60236015-11F9-4767-8C4B-AE0D99608791}" type="pres">
      <dgm:prSet presAssocID="{A1DFB262-EB69-4267-A060-AC1BAD26B0DB}" presName="balance_22" presStyleLbl="alignAccFollowNode1" presStyleIdx="3" presStyleCnt="4" custAng="220472" custScaleX="145086" custScaleY="145086" custLinFactY="72466" custLinFactNeighborX="-5308" custLinFactNeighborY="100000">
        <dgm:presLayoutVars>
          <dgm:bulletEnabled val="1"/>
        </dgm:presLayoutVars>
      </dgm:prSet>
      <dgm:spPr/>
    </dgm:pt>
    <dgm:pt modelId="{06968137-011F-4F0B-97D1-B7760936E87B}" type="pres">
      <dgm:prSet presAssocID="{A1DFB262-EB69-4267-A060-AC1BAD26B0DB}" presName="right_22_1" presStyleLbl="node1" presStyleIdx="0" presStyleCnt="4" custAng="261303" custScaleX="412416" custScaleY="82773" custLinFactX="33922" custLinFactNeighborX="100000" custLinFactNeighborY="52334">
        <dgm:presLayoutVars>
          <dgm:bulletEnabled val="1"/>
        </dgm:presLayoutVars>
      </dgm:prSet>
      <dgm:spPr/>
    </dgm:pt>
    <dgm:pt modelId="{BA2E9522-D557-4A28-A5D6-E23FAA157D69}" type="pres">
      <dgm:prSet presAssocID="{A1DFB262-EB69-4267-A060-AC1BAD26B0DB}" presName="right_22_2" presStyleLbl="node1" presStyleIdx="1" presStyleCnt="4" custAng="261303" custScaleX="412282" custScaleY="201623" custLinFactX="43934" custLinFactNeighborX="100000" custLinFactNeighborY="-1184">
        <dgm:presLayoutVars>
          <dgm:bulletEnabled val="1"/>
        </dgm:presLayoutVars>
      </dgm:prSet>
      <dgm:spPr/>
    </dgm:pt>
    <dgm:pt modelId="{9280559D-6842-4BD8-B5C6-E28769ABCAC2}" type="pres">
      <dgm:prSet presAssocID="{A1DFB262-EB69-4267-A060-AC1BAD26B0DB}" presName="left_22_1" presStyleLbl="node1" presStyleIdx="2" presStyleCnt="4" custAng="261303" custScaleX="219320" custScaleY="114041" custLinFactNeighborX="-59180" custLinFactNeighborY="6376">
        <dgm:presLayoutVars>
          <dgm:bulletEnabled val="1"/>
        </dgm:presLayoutVars>
      </dgm:prSet>
      <dgm:spPr/>
    </dgm:pt>
    <dgm:pt modelId="{C21AF491-752A-48CF-A938-1DE298F0B0DB}" type="pres">
      <dgm:prSet presAssocID="{A1DFB262-EB69-4267-A060-AC1BAD26B0DB}" presName="left_22_2" presStyleLbl="node1" presStyleIdx="3" presStyleCnt="4" custAng="261303" custScaleX="218628" custScaleY="44149" custLinFactNeighborX="-54371" custLinFactNeighborY="13802">
        <dgm:presLayoutVars>
          <dgm:bulletEnabled val="1"/>
        </dgm:presLayoutVars>
      </dgm:prSet>
      <dgm:spPr/>
    </dgm:pt>
  </dgm:ptLst>
  <dgm:cxnLst>
    <dgm:cxn modelId="{AA2E2F0F-7219-494F-A6BD-782FDC58D08A}" type="presOf" srcId="{52620909-787C-480A-A47B-8EBF300CE340}" destId="{E6315969-2CF9-48A3-9A0E-056A0DB88A8B}" srcOrd="0" destOrd="0" presId="urn:microsoft.com/office/officeart/2005/8/layout/balance1"/>
    <dgm:cxn modelId="{80E36830-B194-4DF0-99D0-1615DAB754F2}" type="presOf" srcId="{7AEEA906-E259-4EEB-BA4C-198A73074887}" destId="{36855BBC-5089-49A1-85B8-82A7D5327574}" srcOrd="0" destOrd="0" presId="urn:microsoft.com/office/officeart/2005/8/layout/balance1"/>
    <dgm:cxn modelId="{7C5F6E40-584A-43EF-A2DA-09B6331CA14D}" type="presOf" srcId="{17E9940E-7BD0-4EAB-B1C5-7C4CE2739671}" destId="{06968137-011F-4F0B-97D1-B7760936E87B}" srcOrd="0" destOrd="0" presId="urn:microsoft.com/office/officeart/2005/8/layout/balance1"/>
    <dgm:cxn modelId="{6FDE0D42-3864-4017-873B-0F87C21478DF}" srcId="{52620909-787C-480A-A47B-8EBF300CE340}" destId="{3B4707E2-2CA7-4DA3-AA2C-78CB355CE952}" srcOrd="0" destOrd="0" parTransId="{8B9AC1F3-6D27-412C-8B97-55BA5754CC9F}" sibTransId="{8F25DA30-D303-41F8-A890-42D056AE1F88}"/>
    <dgm:cxn modelId="{8A1B1557-1CA6-4941-ACAA-858B3228F100}" srcId="{7AEEA906-E259-4EEB-BA4C-198A73074887}" destId="{E83AE461-A5D6-4F93-8841-C8CAE1B4EEC4}" srcOrd="1" destOrd="0" parTransId="{40746AA9-D147-4527-A180-12300E57D4C7}" sibTransId="{763E3CCD-F90E-4D0E-A890-DEA2BBBBFF7D}"/>
    <dgm:cxn modelId="{26505759-B845-45C5-AFE1-D34554C2A67E}" srcId="{A1DFB262-EB69-4267-A060-AC1BAD26B0DB}" destId="{7AEEA906-E259-4EEB-BA4C-198A73074887}" srcOrd="1" destOrd="0" parTransId="{D5F8BAE3-4533-4513-BD35-A0CF91E61C0B}" sibTransId="{A5658EB6-0F42-4FDB-B54D-74B554749185}"/>
    <dgm:cxn modelId="{89B32380-16CC-436B-A4FD-8D91989E7B0E}" type="presOf" srcId="{05B4DCF8-F636-408C-A9BA-9B092ED7552E}" destId="{C21AF491-752A-48CF-A938-1DE298F0B0DB}" srcOrd="0" destOrd="0" presId="urn:microsoft.com/office/officeart/2005/8/layout/balance1"/>
    <dgm:cxn modelId="{1786C18C-5E5D-40FF-A2AB-4F5D7DFED4DF}" srcId="{52620909-787C-480A-A47B-8EBF300CE340}" destId="{05B4DCF8-F636-408C-A9BA-9B092ED7552E}" srcOrd="1" destOrd="0" parTransId="{0C37B0F5-B072-4ABD-AD31-440FE5940DC5}" sibTransId="{15C2511D-52BC-4976-91F3-B9647B8BD9E4}"/>
    <dgm:cxn modelId="{AAB761A3-4236-42B8-9B58-F817A52C55D9}" srcId="{7AEEA906-E259-4EEB-BA4C-198A73074887}" destId="{17E9940E-7BD0-4EAB-B1C5-7C4CE2739671}" srcOrd="0" destOrd="0" parTransId="{525068A7-313B-4E12-A8FC-660412D87E32}" sibTransId="{7A5F60EA-2456-4014-B192-C2A631737F62}"/>
    <dgm:cxn modelId="{5ABE5CAE-75D0-4807-8CE4-D4E51D889B83}" type="presOf" srcId="{A1DFB262-EB69-4267-A060-AC1BAD26B0DB}" destId="{1DF50FE7-9BF4-451E-9497-2BA44CE1F620}" srcOrd="0" destOrd="0" presId="urn:microsoft.com/office/officeart/2005/8/layout/balance1"/>
    <dgm:cxn modelId="{39FAECC7-47F5-436F-AF39-4E22D2F95938}" type="presOf" srcId="{E83AE461-A5D6-4F93-8841-C8CAE1B4EEC4}" destId="{BA2E9522-D557-4A28-A5D6-E23FAA157D69}" srcOrd="0" destOrd="0" presId="urn:microsoft.com/office/officeart/2005/8/layout/balance1"/>
    <dgm:cxn modelId="{E7890DD0-F3AD-46D6-9A8D-2735267FD09E}" type="presOf" srcId="{3B4707E2-2CA7-4DA3-AA2C-78CB355CE952}" destId="{9280559D-6842-4BD8-B5C6-E28769ABCAC2}" srcOrd="0" destOrd="0" presId="urn:microsoft.com/office/officeart/2005/8/layout/balance1"/>
    <dgm:cxn modelId="{3C3692F8-F2FF-4D71-9AB5-DBB6E2A87A65}" srcId="{A1DFB262-EB69-4267-A060-AC1BAD26B0DB}" destId="{52620909-787C-480A-A47B-8EBF300CE340}" srcOrd="0" destOrd="0" parTransId="{F702438D-5840-41F3-BAA1-9DB8454E4527}" sibTransId="{5CC46A11-6A47-4D0F-833B-BFD15126F7E0}"/>
    <dgm:cxn modelId="{72AE2765-06C2-4CD9-9371-8AFD9F34EE6A}" type="presParOf" srcId="{1DF50FE7-9BF4-451E-9497-2BA44CE1F620}" destId="{41E73710-8492-4A8A-B914-261AB7E5522A}" srcOrd="0" destOrd="0" presId="urn:microsoft.com/office/officeart/2005/8/layout/balance1"/>
    <dgm:cxn modelId="{FDC93FA9-DAA0-4868-823A-02C1DD1EB3F3}" type="presParOf" srcId="{1DF50FE7-9BF4-451E-9497-2BA44CE1F620}" destId="{22D1FB61-E470-489B-AD55-74ED92FDC198}" srcOrd="1" destOrd="0" presId="urn:microsoft.com/office/officeart/2005/8/layout/balance1"/>
    <dgm:cxn modelId="{3314070B-CB17-456F-926E-08D234C333D9}" type="presParOf" srcId="{22D1FB61-E470-489B-AD55-74ED92FDC198}" destId="{E6315969-2CF9-48A3-9A0E-056A0DB88A8B}" srcOrd="0" destOrd="0" presId="urn:microsoft.com/office/officeart/2005/8/layout/balance1"/>
    <dgm:cxn modelId="{AF7BDF35-3A8B-4F06-9B94-2D28437538FD}" type="presParOf" srcId="{22D1FB61-E470-489B-AD55-74ED92FDC198}" destId="{36855BBC-5089-49A1-85B8-82A7D5327574}" srcOrd="1" destOrd="0" presId="urn:microsoft.com/office/officeart/2005/8/layout/balance1"/>
    <dgm:cxn modelId="{BB90773F-A77D-4A8E-8B80-A275BA8C7A0C}" type="presParOf" srcId="{1DF50FE7-9BF4-451E-9497-2BA44CE1F620}" destId="{DCE6DF57-9ACC-4D45-9B65-1D97ED407B22}" srcOrd="2" destOrd="0" presId="urn:microsoft.com/office/officeart/2005/8/layout/balance1"/>
    <dgm:cxn modelId="{A10DF987-AA08-40CE-9099-A482F7216FDC}" type="presParOf" srcId="{DCE6DF57-9ACC-4D45-9B65-1D97ED407B22}" destId="{2540997A-A2BA-4524-B0E7-D551A17A89E8}" srcOrd="0" destOrd="0" presId="urn:microsoft.com/office/officeart/2005/8/layout/balance1"/>
    <dgm:cxn modelId="{F05F609B-362C-4B6C-9E34-F69ACBF637EF}" type="presParOf" srcId="{DCE6DF57-9ACC-4D45-9B65-1D97ED407B22}" destId="{A7B56E8A-78CB-4F7C-9C6B-D9D9C3838311}" srcOrd="1" destOrd="0" presId="urn:microsoft.com/office/officeart/2005/8/layout/balance1"/>
    <dgm:cxn modelId="{B448EEC9-FCE4-4C7E-93FC-285AC566C250}" type="presParOf" srcId="{DCE6DF57-9ACC-4D45-9B65-1D97ED407B22}" destId="{60236015-11F9-4767-8C4B-AE0D99608791}" srcOrd="2" destOrd="0" presId="urn:microsoft.com/office/officeart/2005/8/layout/balance1"/>
    <dgm:cxn modelId="{45BDFFBC-0597-44C3-97EA-C526D7FF10D4}" type="presParOf" srcId="{DCE6DF57-9ACC-4D45-9B65-1D97ED407B22}" destId="{06968137-011F-4F0B-97D1-B7760936E87B}" srcOrd="3" destOrd="0" presId="urn:microsoft.com/office/officeart/2005/8/layout/balance1"/>
    <dgm:cxn modelId="{0539B887-E645-402F-B4E2-52E7E246E960}" type="presParOf" srcId="{DCE6DF57-9ACC-4D45-9B65-1D97ED407B22}" destId="{BA2E9522-D557-4A28-A5D6-E23FAA157D69}" srcOrd="4" destOrd="0" presId="urn:microsoft.com/office/officeart/2005/8/layout/balance1"/>
    <dgm:cxn modelId="{E287B5B6-C45A-475F-A44A-2CEB2724E96A}" type="presParOf" srcId="{DCE6DF57-9ACC-4D45-9B65-1D97ED407B22}" destId="{9280559D-6842-4BD8-B5C6-E28769ABCAC2}" srcOrd="5" destOrd="0" presId="urn:microsoft.com/office/officeart/2005/8/layout/balance1"/>
    <dgm:cxn modelId="{BC76CEFC-7B33-4180-9FD7-54EF15D57840}" type="presParOf" srcId="{DCE6DF57-9ACC-4D45-9B65-1D97ED407B22}" destId="{C21AF491-752A-48CF-A938-1DE298F0B0DB}" srcOrd="6" destOrd="0" presId="urn:microsoft.com/office/officeart/2005/8/layout/balance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ECAAD354-C293-469F-B150-F38F95CFC6C8}" type="doc">
      <dgm:prSet loTypeId="urn:microsoft.com/office/officeart/2005/8/layout/hProcess7" loCatId="process" qsTypeId="urn:microsoft.com/office/officeart/2005/8/quickstyle/simple1" qsCatId="simple" csTypeId="urn:microsoft.com/office/officeart/2005/8/colors/accent1_2" csCatId="accent1" phldr="1"/>
      <dgm:spPr/>
      <dgm:t>
        <a:bodyPr/>
        <a:lstStyle/>
        <a:p>
          <a:endParaRPr lang="en-AU"/>
        </a:p>
      </dgm:t>
    </dgm:pt>
    <dgm:pt modelId="{7BE5CFDE-9A98-4828-9236-9ED361E9BA0E}">
      <dgm:prSet phldrT="[Text]"/>
      <dgm:spPr>
        <a:solidFill>
          <a:schemeClr val="accent5"/>
        </a:solidFill>
        <a:ln w="19050">
          <a:solidFill>
            <a:schemeClr val="tx2"/>
          </a:solidFill>
        </a:ln>
      </dgm:spPr>
      <dgm:t>
        <a:bodyPr/>
        <a:lstStyle/>
        <a:p>
          <a:r>
            <a:rPr lang="en-AU" dirty="0"/>
            <a:t> </a:t>
          </a:r>
        </a:p>
      </dgm:t>
    </dgm:pt>
    <dgm:pt modelId="{92AA771E-3744-400E-AD84-15771B94247B}" type="parTrans" cxnId="{36D37B1F-611D-4783-8D76-FF91665D2F1E}">
      <dgm:prSet/>
      <dgm:spPr/>
      <dgm:t>
        <a:bodyPr/>
        <a:lstStyle/>
        <a:p>
          <a:endParaRPr lang="en-AU"/>
        </a:p>
      </dgm:t>
    </dgm:pt>
    <dgm:pt modelId="{6ABE8BEA-F64A-4A08-907C-ACF7C464E5D1}" type="sibTrans" cxnId="{36D37B1F-611D-4783-8D76-FF91665D2F1E}">
      <dgm:prSet/>
      <dgm:spPr/>
      <dgm:t>
        <a:bodyPr/>
        <a:lstStyle/>
        <a:p>
          <a:endParaRPr lang="en-AU"/>
        </a:p>
      </dgm:t>
    </dgm:pt>
    <dgm:pt modelId="{9328DEFE-DC79-47CE-94A7-14A78808C4F2}">
      <dgm:prSet phldrT="[Text]" custT="1"/>
      <dgm:spPr/>
      <dgm:t>
        <a:bodyPr/>
        <a:lstStyle/>
        <a:p>
          <a:pPr>
            <a:buFont typeface="Arial" panose="020B0604020202020204" pitchFamily="34" charset="0"/>
            <a:buChar char="•"/>
          </a:pPr>
          <a:r>
            <a:rPr lang="en-AU" sz="1800" dirty="0"/>
            <a:t>If a winding up application relies on a failure to comply with a statutory demand, company </a:t>
          </a:r>
          <a:r>
            <a:rPr lang="en-AU" sz="1800" b="1" dirty="0"/>
            <a:t>requires court leave to oppose it</a:t>
          </a:r>
          <a:r>
            <a:rPr lang="en-AU" sz="1800" dirty="0"/>
            <a:t> on a </a:t>
          </a:r>
          <a:r>
            <a:rPr lang="en-AU" sz="1800" b="1" dirty="0"/>
            <a:t>ground</a:t>
          </a:r>
          <a:r>
            <a:rPr lang="en-AU" sz="1800" dirty="0"/>
            <a:t> which it:</a:t>
          </a:r>
        </a:p>
      </dgm:t>
    </dgm:pt>
    <dgm:pt modelId="{033F4824-B949-49A0-B092-8AAFFBACF1A6}" type="parTrans" cxnId="{BFC27358-68B1-464D-AC71-7D88948F336A}">
      <dgm:prSet/>
      <dgm:spPr/>
      <dgm:t>
        <a:bodyPr/>
        <a:lstStyle/>
        <a:p>
          <a:endParaRPr lang="en-AU"/>
        </a:p>
      </dgm:t>
    </dgm:pt>
    <dgm:pt modelId="{822E4927-06CF-4C4C-95DD-BF878A9C8594}" type="sibTrans" cxnId="{BFC27358-68B1-464D-AC71-7D88948F336A}">
      <dgm:prSet/>
      <dgm:spPr/>
      <dgm:t>
        <a:bodyPr/>
        <a:lstStyle/>
        <a:p>
          <a:endParaRPr lang="en-AU"/>
        </a:p>
      </dgm:t>
    </dgm:pt>
    <dgm:pt modelId="{5DFBA9D0-FA76-41C4-933A-CE3209419D9A}">
      <dgm:prSet phldrT="[Text]"/>
      <dgm:spPr>
        <a:solidFill>
          <a:schemeClr val="accent5"/>
        </a:solidFill>
        <a:ln w="19050">
          <a:solidFill>
            <a:schemeClr val="tx2"/>
          </a:solidFill>
        </a:ln>
      </dgm:spPr>
      <dgm:t>
        <a:bodyPr/>
        <a:lstStyle/>
        <a:p>
          <a:r>
            <a:rPr lang="en-AU" dirty="0"/>
            <a:t> </a:t>
          </a:r>
        </a:p>
      </dgm:t>
    </dgm:pt>
    <dgm:pt modelId="{F8070BFE-7C5F-4280-8848-74DDD58B7C1D}" type="parTrans" cxnId="{F2178AB3-0376-46A9-830E-6A7B43305990}">
      <dgm:prSet/>
      <dgm:spPr/>
      <dgm:t>
        <a:bodyPr/>
        <a:lstStyle/>
        <a:p>
          <a:endParaRPr lang="en-AU"/>
        </a:p>
      </dgm:t>
    </dgm:pt>
    <dgm:pt modelId="{621A2096-5C90-4CAE-92D3-F3A0606C0AD0}" type="sibTrans" cxnId="{F2178AB3-0376-46A9-830E-6A7B43305990}">
      <dgm:prSet/>
      <dgm:spPr/>
      <dgm:t>
        <a:bodyPr/>
        <a:lstStyle/>
        <a:p>
          <a:endParaRPr lang="en-AU"/>
        </a:p>
      </dgm:t>
    </dgm:pt>
    <dgm:pt modelId="{B081DA09-07AB-476F-AA17-B6C0EC03898F}">
      <dgm:prSet phldrT="[Text]" custT="1"/>
      <dgm:spPr/>
      <dgm:t>
        <a:bodyPr/>
        <a:lstStyle/>
        <a:p>
          <a:r>
            <a:rPr lang="en-AU" sz="1800" dirty="0"/>
            <a:t>Such court leave may only be granted if “the ground is </a:t>
          </a:r>
          <a:r>
            <a:rPr lang="en-AU" sz="1800" b="1" dirty="0"/>
            <a:t>material</a:t>
          </a:r>
          <a:r>
            <a:rPr lang="en-AU" sz="1800" dirty="0"/>
            <a:t> to proving that the company is </a:t>
          </a:r>
          <a:r>
            <a:rPr lang="en-AU" sz="1800" b="1" dirty="0"/>
            <a:t>solvent</a:t>
          </a:r>
          <a:r>
            <a:rPr lang="en-AU" sz="1800" dirty="0"/>
            <a:t>” </a:t>
          </a:r>
        </a:p>
      </dgm:t>
    </dgm:pt>
    <dgm:pt modelId="{42927F20-61C5-4546-A2A8-F2EE50586233}" type="parTrans" cxnId="{2999B206-A3B7-4ABB-975D-6B8EA6FE354B}">
      <dgm:prSet/>
      <dgm:spPr/>
      <dgm:t>
        <a:bodyPr/>
        <a:lstStyle/>
        <a:p>
          <a:endParaRPr lang="en-AU"/>
        </a:p>
      </dgm:t>
    </dgm:pt>
    <dgm:pt modelId="{1DBFCC1D-D652-46EA-8630-DEF8A636E1D1}" type="sibTrans" cxnId="{2999B206-A3B7-4ABB-975D-6B8EA6FE354B}">
      <dgm:prSet/>
      <dgm:spPr/>
      <dgm:t>
        <a:bodyPr/>
        <a:lstStyle/>
        <a:p>
          <a:endParaRPr lang="en-AU"/>
        </a:p>
      </dgm:t>
    </dgm:pt>
    <dgm:pt modelId="{ABEF4CAF-E23A-4E64-8955-0299EC6F82A5}">
      <dgm:prSet custT="1"/>
      <dgm:spPr/>
      <dgm:t>
        <a:bodyPr/>
        <a:lstStyle/>
        <a:p>
          <a:r>
            <a:rPr lang="en-AU" sz="1800" i="1" dirty="0"/>
            <a:t>raised</a:t>
          </a:r>
          <a:r>
            <a:rPr lang="en-AU" sz="1800" dirty="0"/>
            <a:t> in seeking to have the statutory demand set aside; or</a:t>
          </a:r>
        </a:p>
      </dgm:t>
    </dgm:pt>
    <dgm:pt modelId="{4C2FE39B-5E03-4C65-9ADA-6B9985595291}" type="parTrans" cxnId="{04B74B60-1119-47B4-A08A-51CC847987FF}">
      <dgm:prSet/>
      <dgm:spPr/>
      <dgm:t>
        <a:bodyPr/>
        <a:lstStyle/>
        <a:p>
          <a:endParaRPr lang="en-AU"/>
        </a:p>
      </dgm:t>
    </dgm:pt>
    <dgm:pt modelId="{E0FC75EC-B228-43CD-A79A-31F228E889E8}" type="sibTrans" cxnId="{04B74B60-1119-47B4-A08A-51CC847987FF}">
      <dgm:prSet/>
      <dgm:spPr/>
      <dgm:t>
        <a:bodyPr/>
        <a:lstStyle/>
        <a:p>
          <a:endParaRPr lang="en-AU"/>
        </a:p>
      </dgm:t>
    </dgm:pt>
    <dgm:pt modelId="{F0D535FC-E2D7-465E-8BE1-29EBFEE0DEB4}">
      <dgm:prSet custT="1"/>
      <dgm:spPr/>
      <dgm:t>
        <a:bodyPr/>
        <a:lstStyle/>
        <a:p>
          <a:r>
            <a:rPr lang="en-AU" sz="1800" i="1" dirty="0"/>
            <a:t>could</a:t>
          </a:r>
          <a:r>
            <a:rPr lang="en-AU" sz="1800" dirty="0"/>
            <a:t> </a:t>
          </a:r>
          <a:r>
            <a:rPr lang="en-AU" sz="1800" i="1" dirty="0"/>
            <a:t>have raised</a:t>
          </a:r>
          <a:r>
            <a:rPr lang="en-AU" sz="1800" dirty="0"/>
            <a:t>, but did not (e.g., because it never applied to set aside the demand)</a:t>
          </a:r>
        </a:p>
      </dgm:t>
    </dgm:pt>
    <dgm:pt modelId="{8CDD3149-16B8-4DE1-83AF-654EE2377DE7}" type="parTrans" cxnId="{74BF418E-8638-4528-A5B2-F16E8637BE9F}">
      <dgm:prSet/>
      <dgm:spPr/>
      <dgm:t>
        <a:bodyPr/>
        <a:lstStyle/>
        <a:p>
          <a:endParaRPr lang="en-AU"/>
        </a:p>
      </dgm:t>
    </dgm:pt>
    <dgm:pt modelId="{A0929045-7DF7-488E-B425-1FCA66A4C765}" type="sibTrans" cxnId="{74BF418E-8638-4528-A5B2-F16E8637BE9F}">
      <dgm:prSet/>
      <dgm:spPr/>
      <dgm:t>
        <a:bodyPr/>
        <a:lstStyle/>
        <a:p>
          <a:endParaRPr lang="en-AU"/>
        </a:p>
      </dgm:t>
    </dgm:pt>
    <dgm:pt modelId="{A602B8E3-274C-4966-AF63-F30366961C6B}" type="pres">
      <dgm:prSet presAssocID="{ECAAD354-C293-469F-B150-F38F95CFC6C8}" presName="Name0" presStyleCnt="0">
        <dgm:presLayoutVars>
          <dgm:dir/>
          <dgm:animLvl val="lvl"/>
          <dgm:resizeHandles val="exact"/>
        </dgm:presLayoutVars>
      </dgm:prSet>
      <dgm:spPr/>
    </dgm:pt>
    <dgm:pt modelId="{CD37229C-B866-4D66-8808-4C4A9E24CB9E}" type="pres">
      <dgm:prSet presAssocID="{7BE5CFDE-9A98-4828-9236-9ED361E9BA0E}" presName="compositeNode" presStyleCnt="0">
        <dgm:presLayoutVars>
          <dgm:bulletEnabled val="1"/>
        </dgm:presLayoutVars>
      </dgm:prSet>
      <dgm:spPr/>
    </dgm:pt>
    <dgm:pt modelId="{7C949345-02BD-4D67-84B2-23FA8C7F96E3}" type="pres">
      <dgm:prSet presAssocID="{7BE5CFDE-9A98-4828-9236-9ED361E9BA0E}" presName="bgRect" presStyleLbl="node1" presStyleIdx="0" presStyleCnt="2" custScaleY="90142" custLinFactNeighborY="3085"/>
      <dgm:spPr/>
    </dgm:pt>
    <dgm:pt modelId="{124600FC-B059-45EB-8F9E-C91AB8EE2F10}" type="pres">
      <dgm:prSet presAssocID="{7BE5CFDE-9A98-4828-9236-9ED361E9BA0E}" presName="parentNode" presStyleLbl="node1" presStyleIdx="0" presStyleCnt="2">
        <dgm:presLayoutVars>
          <dgm:chMax val="0"/>
          <dgm:bulletEnabled val="1"/>
        </dgm:presLayoutVars>
      </dgm:prSet>
      <dgm:spPr/>
    </dgm:pt>
    <dgm:pt modelId="{B4D60AE0-29B4-4373-9298-289F3D2D1E78}" type="pres">
      <dgm:prSet presAssocID="{7BE5CFDE-9A98-4828-9236-9ED361E9BA0E}" presName="childNode" presStyleLbl="node1" presStyleIdx="0" presStyleCnt="2">
        <dgm:presLayoutVars>
          <dgm:bulletEnabled val="1"/>
        </dgm:presLayoutVars>
      </dgm:prSet>
      <dgm:spPr/>
    </dgm:pt>
    <dgm:pt modelId="{30E6A79B-70FC-4DD1-BD1A-4D843CAA5F0D}" type="pres">
      <dgm:prSet presAssocID="{6ABE8BEA-F64A-4A08-907C-ACF7C464E5D1}" presName="hSp" presStyleCnt="0"/>
      <dgm:spPr/>
    </dgm:pt>
    <dgm:pt modelId="{9160B43B-632D-4685-B207-09F8856E87E6}" type="pres">
      <dgm:prSet presAssocID="{6ABE8BEA-F64A-4A08-907C-ACF7C464E5D1}" presName="vProcSp" presStyleCnt="0"/>
      <dgm:spPr/>
    </dgm:pt>
    <dgm:pt modelId="{7FF8FA5E-F57C-4637-908E-6848599657C8}" type="pres">
      <dgm:prSet presAssocID="{6ABE8BEA-F64A-4A08-907C-ACF7C464E5D1}" presName="vSp1" presStyleCnt="0"/>
      <dgm:spPr/>
    </dgm:pt>
    <dgm:pt modelId="{F098E8B8-6804-4472-A3E2-71E9AEDE3906}" type="pres">
      <dgm:prSet presAssocID="{6ABE8BEA-F64A-4A08-907C-ACF7C464E5D1}" presName="simulatedConn" presStyleLbl="solidFgAcc1" presStyleIdx="0" presStyleCnt="1" custScaleX="76746" custScaleY="73731" custLinFactY="-158" custLinFactNeighborX="-8470" custLinFactNeighborY="-100000"/>
      <dgm:spPr>
        <a:solidFill>
          <a:schemeClr val="accent5"/>
        </a:solidFill>
        <a:ln w="19050">
          <a:solidFill>
            <a:schemeClr val="tx2"/>
          </a:solidFill>
        </a:ln>
      </dgm:spPr>
    </dgm:pt>
    <dgm:pt modelId="{29536A5D-ADB9-4B83-8D88-1A45ED1EAA01}" type="pres">
      <dgm:prSet presAssocID="{6ABE8BEA-F64A-4A08-907C-ACF7C464E5D1}" presName="vSp2" presStyleCnt="0"/>
      <dgm:spPr/>
    </dgm:pt>
    <dgm:pt modelId="{F7DE2F81-0320-420A-8EC6-CA7C0F0A2B44}" type="pres">
      <dgm:prSet presAssocID="{6ABE8BEA-F64A-4A08-907C-ACF7C464E5D1}" presName="sibTrans" presStyleCnt="0"/>
      <dgm:spPr/>
    </dgm:pt>
    <dgm:pt modelId="{F99AC6A7-9AA0-45A0-AABC-5FFD7C8749F1}" type="pres">
      <dgm:prSet presAssocID="{5DFBA9D0-FA76-41C4-933A-CE3209419D9A}" presName="compositeNode" presStyleCnt="0">
        <dgm:presLayoutVars>
          <dgm:bulletEnabled val="1"/>
        </dgm:presLayoutVars>
      </dgm:prSet>
      <dgm:spPr/>
    </dgm:pt>
    <dgm:pt modelId="{6EDFDAC1-DD4F-47BB-B9E4-CF425D34B5A7}" type="pres">
      <dgm:prSet presAssocID="{5DFBA9D0-FA76-41C4-933A-CE3209419D9A}" presName="bgRect" presStyleLbl="node1" presStyleIdx="1" presStyleCnt="2" custScaleY="28782" custLinFactNeighborY="64281"/>
      <dgm:spPr/>
    </dgm:pt>
    <dgm:pt modelId="{02ACD820-3AFA-49E2-A740-429155779710}" type="pres">
      <dgm:prSet presAssocID="{5DFBA9D0-FA76-41C4-933A-CE3209419D9A}" presName="parentNode" presStyleLbl="node1" presStyleIdx="1" presStyleCnt="2">
        <dgm:presLayoutVars>
          <dgm:chMax val="0"/>
          <dgm:bulletEnabled val="1"/>
        </dgm:presLayoutVars>
      </dgm:prSet>
      <dgm:spPr/>
    </dgm:pt>
    <dgm:pt modelId="{96F8F33D-DF22-4B6A-86F0-3833A4AD14A2}" type="pres">
      <dgm:prSet presAssocID="{5DFBA9D0-FA76-41C4-933A-CE3209419D9A}" presName="childNode" presStyleLbl="node1" presStyleIdx="1" presStyleCnt="2">
        <dgm:presLayoutVars>
          <dgm:bulletEnabled val="1"/>
        </dgm:presLayoutVars>
      </dgm:prSet>
      <dgm:spPr/>
    </dgm:pt>
  </dgm:ptLst>
  <dgm:cxnLst>
    <dgm:cxn modelId="{2999B206-A3B7-4ABB-975D-6B8EA6FE354B}" srcId="{5DFBA9D0-FA76-41C4-933A-CE3209419D9A}" destId="{B081DA09-07AB-476F-AA17-B6C0EC03898F}" srcOrd="0" destOrd="0" parTransId="{42927F20-61C5-4546-A2A8-F2EE50586233}" sibTransId="{1DBFCC1D-D652-46EA-8630-DEF8A636E1D1}"/>
    <dgm:cxn modelId="{8D22BD0C-7C8F-41D1-A9A1-098B9F1D7663}" type="presOf" srcId="{7BE5CFDE-9A98-4828-9236-9ED361E9BA0E}" destId="{7C949345-02BD-4D67-84B2-23FA8C7F96E3}" srcOrd="0" destOrd="0" presId="urn:microsoft.com/office/officeart/2005/8/layout/hProcess7"/>
    <dgm:cxn modelId="{64363F0F-B27F-4D0C-AE17-ABFA2CD81A3C}" type="presOf" srcId="{B081DA09-07AB-476F-AA17-B6C0EC03898F}" destId="{96F8F33D-DF22-4B6A-86F0-3833A4AD14A2}" srcOrd="0" destOrd="0" presId="urn:microsoft.com/office/officeart/2005/8/layout/hProcess7"/>
    <dgm:cxn modelId="{36D37B1F-611D-4783-8D76-FF91665D2F1E}" srcId="{ECAAD354-C293-469F-B150-F38F95CFC6C8}" destId="{7BE5CFDE-9A98-4828-9236-9ED361E9BA0E}" srcOrd="0" destOrd="0" parTransId="{92AA771E-3744-400E-AD84-15771B94247B}" sibTransId="{6ABE8BEA-F64A-4A08-907C-ACF7C464E5D1}"/>
    <dgm:cxn modelId="{04B74B60-1119-47B4-A08A-51CC847987FF}" srcId="{9328DEFE-DC79-47CE-94A7-14A78808C4F2}" destId="{ABEF4CAF-E23A-4E64-8955-0299EC6F82A5}" srcOrd="0" destOrd="0" parTransId="{4C2FE39B-5E03-4C65-9ADA-6B9985595291}" sibTransId="{E0FC75EC-B228-43CD-A79A-31F228E889E8}"/>
    <dgm:cxn modelId="{070F8970-619F-4D05-8A6B-315FE4071F15}" type="presOf" srcId="{F0D535FC-E2D7-465E-8BE1-29EBFEE0DEB4}" destId="{B4D60AE0-29B4-4373-9298-289F3D2D1E78}" srcOrd="0" destOrd="2" presId="urn:microsoft.com/office/officeart/2005/8/layout/hProcess7"/>
    <dgm:cxn modelId="{D6682F58-8ACF-4046-B16F-38D7BB3307DA}" type="presOf" srcId="{5DFBA9D0-FA76-41C4-933A-CE3209419D9A}" destId="{6EDFDAC1-DD4F-47BB-B9E4-CF425D34B5A7}" srcOrd="0" destOrd="0" presId="urn:microsoft.com/office/officeart/2005/8/layout/hProcess7"/>
    <dgm:cxn modelId="{BFC27358-68B1-464D-AC71-7D88948F336A}" srcId="{7BE5CFDE-9A98-4828-9236-9ED361E9BA0E}" destId="{9328DEFE-DC79-47CE-94A7-14A78808C4F2}" srcOrd="0" destOrd="0" parTransId="{033F4824-B949-49A0-B092-8AAFFBACF1A6}" sibTransId="{822E4927-06CF-4C4C-95DD-BF878A9C8594}"/>
    <dgm:cxn modelId="{12EA0C8B-C6C1-40CA-8AD4-2EE224AD2F44}" type="presOf" srcId="{9328DEFE-DC79-47CE-94A7-14A78808C4F2}" destId="{B4D60AE0-29B4-4373-9298-289F3D2D1E78}" srcOrd="0" destOrd="0" presId="urn:microsoft.com/office/officeart/2005/8/layout/hProcess7"/>
    <dgm:cxn modelId="{74BF418E-8638-4528-A5B2-F16E8637BE9F}" srcId="{9328DEFE-DC79-47CE-94A7-14A78808C4F2}" destId="{F0D535FC-E2D7-465E-8BE1-29EBFEE0DEB4}" srcOrd="1" destOrd="0" parTransId="{8CDD3149-16B8-4DE1-83AF-654EE2377DE7}" sibTransId="{A0929045-7DF7-488E-B425-1FCA66A4C765}"/>
    <dgm:cxn modelId="{0D4114AB-1411-43A9-ABF7-EF9A22707D6F}" type="presOf" srcId="{5DFBA9D0-FA76-41C4-933A-CE3209419D9A}" destId="{02ACD820-3AFA-49E2-A740-429155779710}" srcOrd="1" destOrd="0" presId="urn:microsoft.com/office/officeart/2005/8/layout/hProcess7"/>
    <dgm:cxn modelId="{950989AC-E8F0-4C58-9CCE-BFBDE0D32F3D}" type="presOf" srcId="{ABEF4CAF-E23A-4E64-8955-0299EC6F82A5}" destId="{B4D60AE0-29B4-4373-9298-289F3D2D1E78}" srcOrd="0" destOrd="1" presId="urn:microsoft.com/office/officeart/2005/8/layout/hProcess7"/>
    <dgm:cxn modelId="{F2178AB3-0376-46A9-830E-6A7B43305990}" srcId="{ECAAD354-C293-469F-B150-F38F95CFC6C8}" destId="{5DFBA9D0-FA76-41C4-933A-CE3209419D9A}" srcOrd="1" destOrd="0" parTransId="{F8070BFE-7C5F-4280-8848-74DDD58B7C1D}" sibTransId="{621A2096-5C90-4CAE-92D3-F3A0606C0AD0}"/>
    <dgm:cxn modelId="{867872C1-F816-41B4-8C0A-65B97662B2F9}" type="presOf" srcId="{7BE5CFDE-9A98-4828-9236-9ED361E9BA0E}" destId="{124600FC-B059-45EB-8F9E-C91AB8EE2F10}" srcOrd="1" destOrd="0" presId="urn:microsoft.com/office/officeart/2005/8/layout/hProcess7"/>
    <dgm:cxn modelId="{7E5595CA-19B9-4025-85EC-11AD5C7F21B2}" type="presOf" srcId="{ECAAD354-C293-469F-B150-F38F95CFC6C8}" destId="{A602B8E3-274C-4966-AF63-F30366961C6B}" srcOrd="0" destOrd="0" presId="urn:microsoft.com/office/officeart/2005/8/layout/hProcess7"/>
    <dgm:cxn modelId="{972B3055-EB14-40D1-98D6-44E6E18E6476}" type="presParOf" srcId="{A602B8E3-274C-4966-AF63-F30366961C6B}" destId="{CD37229C-B866-4D66-8808-4C4A9E24CB9E}" srcOrd="0" destOrd="0" presId="urn:microsoft.com/office/officeart/2005/8/layout/hProcess7"/>
    <dgm:cxn modelId="{AE90D91B-2CCD-46D9-AC4C-8A59150FAF69}" type="presParOf" srcId="{CD37229C-B866-4D66-8808-4C4A9E24CB9E}" destId="{7C949345-02BD-4D67-84B2-23FA8C7F96E3}" srcOrd="0" destOrd="0" presId="urn:microsoft.com/office/officeart/2005/8/layout/hProcess7"/>
    <dgm:cxn modelId="{703CEB9A-A565-43EB-9A89-009008D66777}" type="presParOf" srcId="{CD37229C-B866-4D66-8808-4C4A9E24CB9E}" destId="{124600FC-B059-45EB-8F9E-C91AB8EE2F10}" srcOrd="1" destOrd="0" presId="urn:microsoft.com/office/officeart/2005/8/layout/hProcess7"/>
    <dgm:cxn modelId="{F2943AC8-7D52-403A-B237-EB392AEA49DA}" type="presParOf" srcId="{CD37229C-B866-4D66-8808-4C4A9E24CB9E}" destId="{B4D60AE0-29B4-4373-9298-289F3D2D1E78}" srcOrd="2" destOrd="0" presId="urn:microsoft.com/office/officeart/2005/8/layout/hProcess7"/>
    <dgm:cxn modelId="{AEB2C205-4592-4D3D-A267-7CFAC7D73DB7}" type="presParOf" srcId="{A602B8E3-274C-4966-AF63-F30366961C6B}" destId="{30E6A79B-70FC-4DD1-BD1A-4D843CAA5F0D}" srcOrd="1" destOrd="0" presId="urn:microsoft.com/office/officeart/2005/8/layout/hProcess7"/>
    <dgm:cxn modelId="{D9225F4B-0110-4F5E-A07E-2723D5B77A9C}" type="presParOf" srcId="{A602B8E3-274C-4966-AF63-F30366961C6B}" destId="{9160B43B-632D-4685-B207-09F8856E87E6}" srcOrd="2" destOrd="0" presId="urn:microsoft.com/office/officeart/2005/8/layout/hProcess7"/>
    <dgm:cxn modelId="{71B0B5B8-9F73-4C0A-854D-35F59407BFE5}" type="presParOf" srcId="{9160B43B-632D-4685-B207-09F8856E87E6}" destId="{7FF8FA5E-F57C-4637-908E-6848599657C8}" srcOrd="0" destOrd="0" presId="urn:microsoft.com/office/officeart/2005/8/layout/hProcess7"/>
    <dgm:cxn modelId="{D12EA2B9-5E24-4D19-87FC-EAAB107E6ED5}" type="presParOf" srcId="{9160B43B-632D-4685-B207-09F8856E87E6}" destId="{F098E8B8-6804-4472-A3E2-71E9AEDE3906}" srcOrd="1" destOrd="0" presId="urn:microsoft.com/office/officeart/2005/8/layout/hProcess7"/>
    <dgm:cxn modelId="{568B494B-816D-4CEE-A1C1-59EF52C74E30}" type="presParOf" srcId="{9160B43B-632D-4685-B207-09F8856E87E6}" destId="{29536A5D-ADB9-4B83-8D88-1A45ED1EAA01}" srcOrd="2" destOrd="0" presId="urn:microsoft.com/office/officeart/2005/8/layout/hProcess7"/>
    <dgm:cxn modelId="{A9E7420B-67DA-40B2-AB75-BD4D8B367CB5}" type="presParOf" srcId="{A602B8E3-274C-4966-AF63-F30366961C6B}" destId="{F7DE2F81-0320-420A-8EC6-CA7C0F0A2B44}" srcOrd="3" destOrd="0" presId="urn:microsoft.com/office/officeart/2005/8/layout/hProcess7"/>
    <dgm:cxn modelId="{DAB9A4F6-92E0-4255-8333-10BB05FD79CA}" type="presParOf" srcId="{A602B8E3-274C-4966-AF63-F30366961C6B}" destId="{F99AC6A7-9AA0-45A0-AABC-5FFD7C8749F1}" srcOrd="4" destOrd="0" presId="urn:microsoft.com/office/officeart/2005/8/layout/hProcess7"/>
    <dgm:cxn modelId="{33E29D4D-1338-4842-9480-9E4E3F6763AB}" type="presParOf" srcId="{F99AC6A7-9AA0-45A0-AABC-5FFD7C8749F1}" destId="{6EDFDAC1-DD4F-47BB-B9E4-CF425D34B5A7}" srcOrd="0" destOrd="0" presId="urn:microsoft.com/office/officeart/2005/8/layout/hProcess7"/>
    <dgm:cxn modelId="{5C7C7D51-CF83-48B5-8FB6-F5DAC61040EA}" type="presParOf" srcId="{F99AC6A7-9AA0-45A0-AABC-5FFD7C8749F1}" destId="{02ACD820-3AFA-49E2-A740-429155779710}" srcOrd="1" destOrd="0" presId="urn:microsoft.com/office/officeart/2005/8/layout/hProcess7"/>
    <dgm:cxn modelId="{FB18A02D-CBE1-4E08-962D-A843F5CF0F93}" type="presParOf" srcId="{F99AC6A7-9AA0-45A0-AABC-5FFD7C8749F1}" destId="{96F8F33D-DF22-4B6A-86F0-3833A4AD14A2}" srcOrd="2" destOrd="0" presId="urn:microsoft.com/office/officeart/2005/8/layout/hProcess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50A7A384-D7C8-410E-98AB-16C3B0252FBD}" type="doc">
      <dgm:prSet loTypeId="urn:microsoft.com/office/officeart/2005/8/layout/gear1" loCatId="cycle" qsTypeId="urn:microsoft.com/office/officeart/2005/8/quickstyle/simple1" qsCatId="simple" csTypeId="urn:microsoft.com/office/officeart/2005/8/colors/accent1_2" csCatId="accent1" phldr="1"/>
      <dgm:spPr/>
    </dgm:pt>
    <dgm:pt modelId="{FEDA07B8-C016-4CF1-B112-36767DDD7ACD}">
      <dgm:prSet phldrT="[Text]" custT="1"/>
      <dgm:spPr>
        <a:solidFill>
          <a:schemeClr val="bg1">
            <a:lumMod val="85000"/>
          </a:schemeClr>
        </a:solidFill>
      </dgm:spPr>
      <dgm:t>
        <a:bodyPr/>
        <a:lstStyle/>
        <a:p>
          <a:pPr>
            <a:buFont typeface="Arial" panose="020B0604020202020204" pitchFamily="34" charset="0"/>
            <a:buChar char="•"/>
          </a:pPr>
          <a:r>
            <a:rPr lang="en-AU" sz="1800" dirty="0">
              <a:solidFill>
                <a:schemeClr val="tx1"/>
              </a:solidFill>
            </a:rPr>
            <a:t>“</a:t>
          </a:r>
          <a:r>
            <a:rPr lang="en-AU" sz="1800" b="1" u="none" dirty="0">
              <a:solidFill>
                <a:schemeClr val="tx1"/>
              </a:solidFill>
            </a:rPr>
            <a:t>the supplier must not</a:t>
          </a:r>
          <a:r>
            <a:rPr lang="en-AU" sz="1800" dirty="0">
              <a:solidFill>
                <a:schemeClr val="tx1"/>
              </a:solidFill>
            </a:rPr>
            <a:t>”:</a:t>
          </a:r>
        </a:p>
        <a:p>
          <a:pPr>
            <a:buFont typeface="Arial" panose="020B0604020202020204" pitchFamily="34" charset="0"/>
            <a:buChar char="•"/>
          </a:pPr>
          <a:r>
            <a:rPr lang="en-AU" sz="1800" b="1" dirty="0">
              <a:solidFill>
                <a:schemeClr val="tx1"/>
              </a:solidFill>
              <a:latin typeface="Times New Roman" panose="02020603050405020304" pitchFamily="18" charset="0"/>
              <a:cs typeface="Times New Roman" panose="02020603050405020304" pitchFamily="18" charset="0"/>
            </a:rPr>
            <a:t>● </a:t>
          </a:r>
          <a:r>
            <a:rPr lang="en-AU" sz="1800" b="1" dirty="0">
              <a:solidFill>
                <a:schemeClr val="tx1"/>
              </a:solidFill>
            </a:rPr>
            <a:t>refuse</a:t>
          </a:r>
          <a:r>
            <a:rPr lang="en-AU" sz="1800" dirty="0">
              <a:solidFill>
                <a:schemeClr val="tx1"/>
              </a:solidFill>
            </a:rPr>
            <a:t> to supply only because an amount is owing; or</a:t>
          </a:r>
        </a:p>
        <a:p>
          <a:pPr>
            <a:buFont typeface="Arial" panose="020B0604020202020204" pitchFamily="34" charset="0"/>
            <a:buChar char="•"/>
          </a:pPr>
          <a:r>
            <a:rPr lang="en-AU" sz="1800" b="1" dirty="0">
              <a:solidFill>
                <a:schemeClr val="tx1"/>
              </a:solidFill>
              <a:latin typeface="Times New Roman" panose="02020603050405020304" pitchFamily="18" charset="0"/>
              <a:cs typeface="Times New Roman" panose="02020603050405020304" pitchFamily="18" charset="0"/>
            </a:rPr>
            <a:t>● </a:t>
          </a:r>
          <a:r>
            <a:rPr lang="en-AU" sz="1800" dirty="0">
              <a:solidFill>
                <a:schemeClr val="tx1"/>
              </a:solidFill>
            </a:rPr>
            <a:t>“make it a </a:t>
          </a:r>
          <a:r>
            <a:rPr lang="en-AU" sz="1800" b="1" dirty="0">
              <a:solidFill>
                <a:schemeClr val="tx1"/>
              </a:solidFill>
            </a:rPr>
            <a:t>condition</a:t>
          </a:r>
          <a:r>
            <a:rPr lang="en-AU" sz="1800" dirty="0">
              <a:solidFill>
                <a:schemeClr val="tx1"/>
              </a:solidFill>
            </a:rPr>
            <a:t> of the supply … that the amount is to be paid”</a:t>
          </a:r>
        </a:p>
      </dgm:t>
    </dgm:pt>
    <dgm:pt modelId="{03F7CEF1-6224-426D-AE9F-C44B026654FC}" type="parTrans" cxnId="{73683376-C697-42F3-940F-E9EB991740D3}">
      <dgm:prSet/>
      <dgm:spPr/>
      <dgm:t>
        <a:bodyPr/>
        <a:lstStyle/>
        <a:p>
          <a:endParaRPr lang="en-AU"/>
        </a:p>
      </dgm:t>
    </dgm:pt>
    <dgm:pt modelId="{C2FB7F27-A497-4F45-856C-1E487DA70995}" type="sibTrans" cxnId="{73683376-C697-42F3-940F-E9EB991740D3}">
      <dgm:prSet/>
      <dgm:spPr/>
      <dgm:t>
        <a:bodyPr/>
        <a:lstStyle/>
        <a:p>
          <a:endParaRPr lang="en-AU"/>
        </a:p>
      </dgm:t>
    </dgm:pt>
    <dgm:pt modelId="{19ADB8E4-980C-4657-933D-478014A36071}">
      <dgm:prSet phldrT="[Text]" custT="1"/>
      <dgm:spPr>
        <a:solidFill>
          <a:schemeClr val="bg1">
            <a:lumMod val="85000"/>
          </a:schemeClr>
        </a:solidFill>
      </dgm:spPr>
      <dgm:t>
        <a:bodyPr/>
        <a:lstStyle/>
        <a:p>
          <a:r>
            <a:rPr lang="en-AU" sz="1800" dirty="0">
              <a:solidFill>
                <a:schemeClr val="tx1"/>
              </a:solidFill>
            </a:rPr>
            <a:t>although “the company owes … the supplier” since before their appointment and</a:t>
          </a:r>
        </a:p>
      </dgm:t>
    </dgm:pt>
    <dgm:pt modelId="{59E88BCC-71C2-47FF-AA87-2C7FE5851CB2}" type="parTrans" cxnId="{6956D99B-7D0C-4E7B-958F-080C055EB018}">
      <dgm:prSet/>
      <dgm:spPr/>
      <dgm:t>
        <a:bodyPr/>
        <a:lstStyle/>
        <a:p>
          <a:endParaRPr lang="en-AU"/>
        </a:p>
      </dgm:t>
    </dgm:pt>
    <dgm:pt modelId="{1855A2E1-4A5B-41E1-B307-EDA99E745084}" type="sibTrans" cxnId="{6956D99B-7D0C-4E7B-958F-080C055EB018}">
      <dgm:prSet/>
      <dgm:spPr/>
      <dgm:t>
        <a:bodyPr/>
        <a:lstStyle/>
        <a:p>
          <a:endParaRPr lang="en-AU"/>
        </a:p>
      </dgm:t>
    </dgm:pt>
    <dgm:pt modelId="{A33D3F6D-F29B-4823-AF35-415002D14B29}">
      <dgm:prSet phldrT="[Text]" custT="1"/>
      <dgm:spPr>
        <a:solidFill>
          <a:schemeClr val="bg1">
            <a:lumMod val="85000"/>
          </a:schemeClr>
        </a:solidFill>
      </dgm:spPr>
      <dgm:t>
        <a:bodyPr/>
        <a:lstStyle/>
        <a:p>
          <a:pPr marL="0" lvl="0" algn="ctr" defTabSz="800100">
            <a:lnSpc>
              <a:spcPct val="90000"/>
            </a:lnSpc>
            <a:spcBef>
              <a:spcPct val="0"/>
            </a:spcBef>
            <a:spcAft>
              <a:spcPct val="35000"/>
            </a:spcAft>
            <a:buNone/>
          </a:pPr>
          <a:r>
            <a:rPr lang="en-AU" sz="1800" b="1" dirty="0">
              <a:solidFill>
                <a:schemeClr val="tx1"/>
              </a:solidFill>
              <a:latin typeface="+mn-lt"/>
              <a:cs typeface="Times New Roman" panose="02020603050405020304" pitchFamily="18" charset="0"/>
            </a:rPr>
            <a:t>● </a:t>
          </a:r>
          <a:r>
            <a:rPr lang="en-AU" sz="1800" b="0" dirty="0">
              <a:solidFill>
                <a:schemeClr val="tx1"/>
              </a:solidFill>
              <a:latin typeface="+mn-lt"/>
              <a:cs typeface="Times New Roman" panose="02020603050405020304" pitchFamily="18" charset="0"/>
            </a:rPr>
            <a:t>r</a:t>
          </a:r>
          <a:r>
            <a:rPr lang="en-AU" sz="1800" dirty="0">
              <a:solidFill>
                <a:schemeClr val="tx1"/>
              </a:solidFill>
              <a:latin typeface="+mn-lt"/>
            </a:rPr>
            <a:t>eceiver; or</a:t>
          </a:r>
        </a:p>
        <a:p>
          <a:pPr marL="0" lvl="0" algn="ctr" defTabSz="800100">
            <a:lnSpc>
              <a:spcPct val="90000"/>
            </a:lnSpc>
            <a:spcBef>
              <a:spcPct val="0"/>
            </a:spcBef>
            <a:spcAft>
              <a:spcPct val="35000"/>
            </a:spcAft>
            <a:buNone/>
          </a:pPr>
          <a:r>
            <a:rPr lang="en-AU" sz="1800" b="1" dirty="0">
              <a:solidFill>
                <a:schemeClr val="tx1"/>
              </a:solidFill>
              <a:latin typeface="+mn-lt"/>
              <a:cs typeface="Times New Roman" panose="02020603050405020304" pitchFamily="18" charset="0"/>
            </a:rPr>
            <a:t>● </a:t>
          </a:r>
          <a:r>
            <a:rPr lang="en-AU" sz="1800" b="0" dirty="0">
              <a:solidFill>
                <a:schemeClr val="tx1"/>
              </a:solidFill>
              <a:latin typeface="+mn-lt"/>
              <a:cs typeface="Times New Roman" panose="02020603050405020304" pitchFamily="18" charset="0"/>
            </a:rPr>
            <a:t>r</a:t>
          </a:r>
          <a:r>
            <a:rPr lang="en-AU" sz="1800" dirty="0">
              <a:solidFill>
                <a:schemeClr val="tx1"/>
              </a:solidFill>
              <a:latin typeface="+mn-lt"/>
            </a:rPr>
            <a:t>eceiver and manager; or</a:t>
          </a:r>
        </a:p>
        <a:p>
          <a:pPr marL="0" lvl="0" algn="ctr" defTabSz="800100">
            <a:lnSpc>
              <a:spcPct val="90000"/>
            </a:lnSpc>
            <a:spcBef>
              <a:spcPct val="0"/>
            </a:spcBef>
            <a:spcAft>
              <a:spcPct val="35000"/>
            </a:spcAft>
            <a:buNone/>
          </a:pPr>
          <a:r>
            <a:rPr lang="en-AU" sz="1800" b="1" dirty="0">
              <a:solidFill>
                <a:schemeClr val="tx1"/>
              </a:solidFill>
              <a:latin typeface="+mn-lt"/>
              <a:cs typeface="Times New Roman" panose="02020603050405020304" pitchFamily="18" charset="0"/>
            </a:rPr>
            <a:t>● </a:t>
          </a:r>
          <a:r>
            <a:rPr lang="en-AU" sz="1800" dirty="0">
              <a:solidFill>
                <a:schemeClr val="tx1"/>
              </a:solidFill>
              <a:latin typeface="+mn-lt"/>
            </a:rPr>
            <a:t>external administrator;</a:t>
          </a:r>
        </a:p>
        <a:p>
          <a:pPr marL="0" lvl="0" algn="ctr" defTabSz="800100">
            <a:lnSpc>
              <a:spcPct val="90000"/>
            </a:lnSpc>
            <a:spcBef>
              <a:spcPct val="0"/>
            </a:spcBef>
            <a:spcAft>
              <a:spcPct val="35000"/>
            </a:spcAft>
            <a:buNone/>
          </a:pPr>
          <a:r>
            <a:rPr lang="en-AU" sz="1800" b="1" u="none" dirty="0">
              <a:solidFill>
                <a:schemeClr val="tx1"/>
              </a:solidFill>
              <a:latin typeface="+mn-lt"/>
            </a:rPr>
            <a:t>may request </a:t>
          </a:r>
          <a:r>
            <a:rPr lang="en-AU" sz="1800" u="none" dirty="0">
              <a:solidFill>
                <a:schemeClr val="tx1"/>
              </a:solidFill>
              <a:latin typeface="+mn-lt"/>
            </a:rPr>
            <a:t>the supply of an </a:t>
          </a:r>
          <a:r>
            <a:rPr lang="en-AU" sz="1800" b="1" u="none" dirty="0">
              <a:solidFill>
                <a:schemeClr val="tx1"/>
              </a:solidFill>
              <a:latin typeface="+mn-lt"/>
            </a:rPr>
            <a:t>essential service </a:t>
          </a:r>
          <a:r>
            <a:rPr lang="en-AU" sz="1800" dirty="0">
              <a:solidFill>
                <a:schemeClr val="tx1"/>
              </a:solidFill>
              <a:latin typeface="+mn-lt"/>
            </a:rPr>
            <a:t>(electricity, gas, water, or telephone/internet) to the company</a:t>
          </a:r>
        </a:p>
      </dgm:t>
    </dgm:pt>
    <dgm:pt modelId="{80E86F51-DFBB-4321-B4A4-C0554C9B97B1}" type="parTrans" cxnId="{5A9E607C-4CE1-4B0F-8344-DD977CF3E348}">
      <dgm:prSet/>
      <dgm:spPr/>
      <dgm:t>
        <a:bodyPr/>
        <a:lstStyle/>
        <a:p>
          <a:endParaRPr lang="en-AU"/>
        </a:p>
      </dgm:t>
    </dgm:pt>
    <dgm:pt modelId="{59DC936A-7E12-46EC-91CD-CD78173F1D26}" type="sibTrans" cxnId="{5A9E607C-4CE1-4B0F-8344-DD977CF3E348}">
      <dgm:prSet/>
      <dgm:spPr/>
      <dgm:t>
        <a:bodyPr/>
        <a:lstStyle/>
        <a:p>
          <a:endParaRPr lang="en-AU"/>
        </a:p>
      </dgm:t>
    </dgm:pt>
    <dgm:pt modelId="{991313BD-3388-44D5-843B-ACA9D3D40B76}" type="pres">
      <dgm:prSet presAssocID="{50A7A384-D7C8-410E-98AB-16C3B0252FBD}" presName="composite" presStyleCnt="0">
        <dgm:presLayoutVars>
          <dgm:chMax val="3"/>
          <dgm:animLvl val="lvl"/>
          <dgm:resizeHandles val="exact"/>
        </dgm:presLayoutVars>
      </dgm:prSet>
      <dgm:spPr/>
    </dgm:pt>
    <dgm:pt modelId="{4BA2B27B-9EA9-4ABC-B341-4D799095878E}" type="pres">
      <dgm:prSet presAssocID="{FEDA07B8-C016-4CF1-B112-36767DDD7ACD}" presName="gear1" presStyleLbl="node1" presStyleIdx="0" presStyleCnt="3" custScaleX="125323" custScaleY="117459" custLinFactNeighborX="81819" custLinFactNeighborY="-64466">
        <dgm:presLayoutVars>
          <dgm:chMax val="1"/>
          <dgm:bulletEnabled val="1"/>
        </dgm:presLayoutVars>
      </dgm:prSet>
      <dgm:spPr/>
    </dgm:pt>
    <dgm:pt modelId="{9B46D975-0D51-4769-B5F5-BF55410B3A80}" type="pres">
      <dgm:prSet presAssocID="{FEDA07B8-C016-4CF1-B112-36767DDD7ACD}" presName="gear1srcNode" presStyleLbl="node1" presStyleIdx="0" presStyleCnt="3"/>
      <dgm:spPr/>
    </dgm:pt>
    <dgm:pt modelId="{B81233F0-8EAC-4DF5-A87F-72015822707E}" type="pres">
      <dgm:prSet presAssocID="{FEDA07B8-C016-4CF1-B112-36767DDD7ACD}" presName="gear1dstNode" presStyleLbl="node1" presStyleIdx="0" presStyleCnt="3"/>
      <dgm:spPr/>
    </dgm:pt>
    <dgm:pt modelId="{0B1D0AEB-1342-40E6-A923-B2E229A20173}" type="pres">
      <dgm:prSet presAssocID="{19ADB8E4-980C-4657-933D-478014A36071}" presName="gear2" presStyleLbl="node1" presStyleIdx="1" presStyleCnt="3" custAng="0" custScaleX="144655" custScaleY="144655" custLinFactNeighborX="72565" custLinFactNeighborY="15475">
        <dgm:presLayoutVars>
          <dgm:chMax val="1"/>
          <dgm:bulletEnabled val="1"/>
        </dgm:presLayoutVars>
      </dgm:prSet>
      <dgm:spPr/>
    </dgm:pt>
    <dgm:pt modelId="{D5D0582F-968C-4DD4-A30A-EBE47C5A45C3}" type="pres">
      <dgm:prSet presAssocID="{19ADB8E4-980C-4657-933D-478014A36071}" presName="gear2srcNode" presStyleLbl="node1" presStyleIdx="1" presStyleCnt="3"/>
      <dgm:spPr/>
    </dgm:pt>
    <dgm:pt modelId="{B8F55070-19BF-4C7C-9547-5B21DA8B4C26}" type="pres">
      <dgm:prSet presAssocID="{19ADB8E4-980C-4657-933D-478014A36071}" presName="gear2dstNode" presStyleLbl="node1" presStyleIdx="1" presStyleCnt="3"/>
      <dgm:spPr/>
    </dgm:pt>
    <dgm:pt modelId="{7860E520-EE7A-457F-BAFC-2EBA6D85F89C}" type="pres">
      <dgm:prSet presAssocID="{A33D3F6D-F29B-4823-AF35-415002D14B29}" presName="gear3" presStyleLbl="node1" presStyleIdx="2" presStyleCnt="3" custAng="21587747" custScaleX="215501" custScaleY="208333" custLinFactNeighborX="-92884" custLinFactNeighborY="5974"/>
      <dgm:spPr/>
    </dgm:pt>
    <dgm:pt modelId="{713FA88F-033F-4C3E-B8A8-4FD172D124E7}" type="pres">
      <dgm:prSet presAssocID="{A33D3F6D-F29B-4823-AF35-415002D14B29}" presName="gear3tx" presStyleLbl="node1" presStyleIdx="2" presStyleCnt="3">
        <dgm:presLayoutVars>
          <dgm:chMax val="1"/>
          <dgm:bulletEnabled val="1"/>
        </dgm:presLayoutVars>
      </dgm:prSet>
      <dgm:spPr/>
    </dgm:pt>
    <dgm:pt modelId="{B213FB8B-95EF-4A9E-BF6B-4F3AEF5194A5}" type="pres">
      <dgm:prSet presAssocID="{A33D3F6D-F29B-4823-AF35-415002D14B29}" presName="gear3srcNode" presStyleLbl="node1" presStyleIdx="2" presStyleCnt="3"/>
      <dgm:spPr/>
    </dgm:pt>
    <dgm:pt modelId="{D2B00FBC-A194-4E4F-9A5E-E99A3760F18A}" type="pres">
      <dgm:prSet presAssocID="{A33D3F6D-F29B-4823-AF35-415002D14B29}" presName="gear3dstNode" presStyleLbl="node1" presStyleIdx="2" presStyleCnt="3"/>
      <dgm:spPr/>
    </dgm:pt>
    <dgm:pt modelId="{31CE7A53-F6DC-485C-A1B4-CBF00F67CCE0}" type="pres">
      <dgm:prSet presAssocID="{C2FB7F27-A497-4F45-856C-1E487DA70995}" presName="connector1" presStyleLbl="sibTrans2D1" presStyleIdx="0" presStyleCnt="3" custAng="20085130" custFlipHor="1" custScaleX="14401" custScaleY="3192" custLinFactNeighborX="97333" custLinFactNeighborY="-45192"/>
      <dgm:spPr/>
    </dgm:pt>
    <dgm:pt modelId="{C96D2EBF-7F70-458B-995B-BFC0061284C5}" type="pres">
      <dgm:prSet presAssocID="{1855A2E1-4A5B-41E1-B307-EDA99E745084}" presName="connector2" presStyleLbl="sibTrans2D1" presStyleIdx="1" presStyleCnt="3" custAng="11527843" custLinFactNeighborX="81627" custLinFactNeighborY="36895"/>
      <dgm:spPr/>
    </dgm:pt>
    <dgm:pt modelId="{5F911226-D9AA-4551-9499-9296896BA098}" type="pres">
      <dgm:prSet presAssocID="{59DC936A-7E12-46EC-91CD-CD78173F1D26}" presName="connector3" presStyleLbl="sibTrans2D1" presStyleIdx="2" presStyleCnt="3" custAng="9007058" custScaleX="112189" custScaleY="102336" custLinFactNeighborX="-40953" custLinFactNeighborY="-19052"/>
      <dgm:spPr/>
    </dgm:pt>
  </dgm:ptLst>
  <dgm:cxnLst>
    <dgm:cxn modelId="{711B3E25-40AD-4D26-B9AF-468CEA2C631C}" type="presOf" srcId="{19ADB8E4-980C-4657-933D-478014A36071}" destId="{B8F55070-19BF-4C7C-9547-5B21DA8B4C26}" srcOrd="2" destOrd="0" presId="urn:microsoft.com/office/officeart/2005/8/layout/gear1"/>
    <dgm:cxn modelId="{A42C5E29-5336-484B-AB95-B01A52E954F1}" type="presOf" srcId="{19ADB8E4-980C-4657-933D-478014A36071}" destId="{0B1D0AEB-1342-40E6-A923-B2E229A20173}" srcOrd="0" destOrd="0" presId="urn:microsoft.com/office/officeart/2005/8/layout/gear1"/>
    <dgm:cxn modelId="{9F3CEF47-ACAA-4A14-A4DA-30678428C578}" type="presOf" srcId="{50A7A384-D7C8-410E-98AB-16C3B0252FBD}" destId="{991313BD-3388-44D5-843B-ACA9D3D40B76}" srcOrd="0" destOrd="0" presId="urn:microsoft.com/office/officeart/2005/8/layout/gear1"/>
    <dgm:cxn modelId="{73683376-C697-42F3-940F-E9EB991740D3}" srcId="{50A7A384-D7C8-410E-98AB-16C3B0252FBD}" destId="{FEDA07B8-C016-4CF1-B112-36767DDD7ACD}" srcOrd="0" destOrd="0" parTransId="{03F7CEF1-6224-426D-AE9F-C44B026654FC}" sibTransId="{C2FB7F27-A497-4F45-856C-1E487DA70995}"/>
    <dgm:cxn modelId="{5A9E607C-4CE1-4B0F-8344-DD977CF3E348}" srcId="{50A7A384-D7C8-410E-98AB-16C3B0252FBD}" destId="{A33D3F6D-F29B-4823-AF35-415002D14B29}" srcOrd="2" destOrd="0" parTransId="{80E86F51-DFBB-4321-B4A4-C0554C9B97B1}" sibTransId="{59DC936A-7E12-46EC-91CD-CD78173F1D26}"/>
    <dgm:cxn modelId="{947BB681-F176-4083-8930-BC7BEB91D239}" type="presOf" srcId="{A33D3F6D-F29B-4823-AF35-415002D14B29}" destId="{713FA88F-033F-4C3E-B8A8-4FD172D124E7}" srcOrd="1" destOrd="0" presId="urn:microsoft.com/office/officeart/2005/8/layout/gear1"/>
    <dgm:cxn modelId="{6956D99B-7D0C-4E7B-958F-080C055EB018}" srcId="{50A7A384-D7C8-410E-98AB-16C3B0252FBD}" destId="{19ADB8E4-980C-4657-933D-478014A36071}" srcOrd="1" destOrd="0" parTransId="{59E88BCC-71C2-47FF-AA87-2C7FE5851CB2}" sibTransId="{1855A2E1-4A5B-41E1-B307-EDA99E745084}"/>
    <dgm:cxn modelId="{AD0863B4-377C-4348-9FAF-784C98CF7244}" type="presOf" srcId="{FEDA07B8-C016-4CF1-B112-36767DDD7ACD}" destId="{9B46D975-0D51-4769-B5F5-BF55410B3A80}" srcOrd="1" destOrd="0" presId="urn:microsoft.com/office/officeart/2005/8/layout/gear1"/>
    <dgm:cxn modelId="{63A87CB6-A876-47B3-ABF4-AA8B901A360D}" type="presOf" srcId="{1855A2E1-4A5B-41E1-B307-EDA99E745084}" destId="{C96D2EBF-7F70-458B-995B-BFC0061284C5}" srcOrd="0" destOrd="0" presId="urn:microsoft.com/office/officeart/2005/8/layout/gear1"/>
    <dgm:cxn modelId="{2406B0B6-475C-4EE2-83A9-C47CE8CAAA8B}" type="presOf" srcId="{A33D3F6D-F29B-4823-AF35-415002D14B29}" destId="{D2B00FBC-A194-4E4F-9A5E-E99A3760F18A}" srcOrd="3" destOrd="0" presId="urn:microsoft.com/office/officeart/2005/8/layout/gear1"/>
    <dgm:cxn modelId="{BEC5E5C4-681D-4DC3-9721-2A5D17925E54}" type="presOf" srcId="{A33D3F6D-F29B-4823-AF35-415002D14B29}" destId="{7860E520-EE7A-457F-BAFC-2EBA6D85F89C}" srcOrd="0" destOrd="0" presId="urn:microsoft.com/office/officeart/2005/8/layout/gear1"/>
    <dgm:cxn modelId="{EE6BC5C9-458A-424D-B4E7-C98880A57B41}" type="presOf" srcId="{FEDA07B8-C016-4CF1-B112-36767DDD7ACD}" destId="{B81233F0-8EAC-4DF5-A87F-72015822707E}" srcOrd="2" destOrd="0" presId="urn:microsoft.com/office/officeart/2005/8/layout/gear1"/>
    <dgm:cxn modelId="{69A372D5-2D5C-4655-B94B-55587ECB637A}" type="presOf" srcId="{FEDA07B8-C016-4CF1-B112-36767DDD7ACD}" destId="{4BA2B27B-9EA9-4ABC-B341-4D799095878E}" srcOrd="0" destOrd="0" presId="urn:microsoft.com/office/officeart/2005/8/layout/gear1"/>
    <dgm:cxn modelId="{1670AFD6-9981-44D9-90FE-599877BD1FB5}" type="presOf" srcId="{59DC936A-7E12-46EC-91CD-CD78173F1D26}" destId="{5F911226-D9AA-4551-9499-9296896BA098}" srcOrd="0" destOrd="0" presId="urn:microsoft.com/office/officeart/2005/8/layout/gear1"/>
    <dgm:cxn modelId="{981244DB-0DD0-4712-B8ED-532FA2AF0C2D}" type="presOf" srcId="{A33D3F6D-F29B-4823-AF35-415002D14B29}" destId="{B213FB8B-95EF-4A9E-BF6B-4F3AEF5194A5}" srcOrd="2" destOrd="0" presId="urn:microsoft.com/office/officeart/2005/8/layout/gear1"/>
    <dgm:cxn modelId="{668B76F1-49E0-4CBA-9066-B28D56BF6EA3}" type="presOf" srcId="{C2FB7F27-A497-4F45-856C-1E487DA70995}" destId="{31CE7A53-F6DC-485C-A1B4-CBF00F67CCE0}" srcOrd="0" destOrd="0" presId="urn:microsoft.com/office/officeart/2005/8/layout/gear1"/>
    <dgm:cxn modelId="{5CBEEAFE-5CF8-4558-A59A-8077A5D1EDB6}" type="presOf" srcId="{19ADB8E4-980C-4657-933D-478014A36071}" destId="{D5D0582F-968C-4DD4-A30A-EBE47C5A45C3}" srcOrd="1" destOrd="0" presId="urn:microsoft.com/office/officeart/2005/8/layout/gear1"/>
    <dgm:cxn modelId="{57CA198A-BDD4-4EF3-B7C9-E20A11314B70}" type="presParOf" srcId="{991313BD-3388-44D5-843B-ACA9D3D40B76}" destId="{4BA2B27B-9EA9-4ABC-B341-4D799095878E}" srcOrd="0" destOrd="0" presId="urn:microsoft.com/office/officeart/2005/8/layout/gear1"/>
    <dgm:cxn modelId="{4793798B-1A6E-4D8F-824F-4FAC85733458}" type="presParOf" srcId="{991313BD-3388-44D5-843B-ACA9D3D40B76}" destId="{9B46D975-0D51-4769-B5F5-BF55410B3A80}" srcOrd="1" destOrd="0" presId="urn:microsoft.com/office/officeart/2005/8/layout/gear1"/>
    <dgm:cxn modelId="{F2FB9C35-E272-4D89-ABE6-075A56BBA945}" type="presParOf" srcId="{991313BD-3388-44D5-843B-ACA9D3D40B76}" destId="{B81233F0-8EAC-4DF5-A87F-72015822707E}" srcOrd="2" destOrd="0" presId="urn:microsoft.com/office/officeart/2005/8/layout/gear1"/>
    <dgm:cxn modelId="{D452AFCB-4A96-4EF0-B5DD-B4AC08510162}" type="presParOf" srcId="{991313BD-3388-44D5-843B-ACA9D3D40B76}" destId="{0B1D0AEB-1342-40E6-A923-B2E229A20173}" srcOrd="3" destOrd="0" presId="urn:microsoft.com/office/officeart/2005/8/layout/gear1"/>
    <dgm:cxn modelId="{7446AC8D-2585-427C-AC8B-13EEE9C35368}" type="presParOf" srcId="{991313BD-3388-44D5-843B-ACA9D3D40B76}" destId="{D5D0582F-968C-4DD4-A30A-EBE47C5A45C3}" srcOrd="4" destOrd="0" presId="urn:microsoft.com/office/officeart/2005/8/layout/gear1"/>
    <dgm:cxn modelId="{7EC4A8EE-1639-42FC-B228-CBF60CF64FFC}" type="presParOf" srcId="{991313BD-3388-44D5-843B-ACA9D3D40B76}" destId="{B8F55070-19BF-4C7C-9547-5B21DA8B4C26}" srcOrd="5" destOrd="0" presId="urn:microsoft.com/office/officeart/2005/8/layout/gear1"/>
    <dgm:cxn modelId="{9C04E666-3F76-42F7-8F77-858025C8D838}" type="presParOf" srcId="{991313BD-3388-44D5-843B-ACA9D3D40B76}" destId="{7860E520-EE7A-457F-BAFC-2EBA6D85F89C}" srcOrd="6" destOrd="0" presId="urn:microsoft.com/office/officeart/2005/8/layout/gear1"/>
    <dgm:cxn modelId="{31C3B98C-60E5-4388-9F0C-7D4670E6E377}" type="presParOf" srcId="{991313BD-3388-44D5-843B-ACA9D3D40B76}" destId="{713FA88F-033F-4C3E-B8A8-4FD172D124E7}" srcOrd="7" destOrd="0" presId="urn:microsoft.com/office/officeart/2005/8/layout/gear1"/>
    <dgm:cxn modelId="{DD25B9E4-2486-4C98-A978-0B1EE18780B4}" type="presParOf" srcId="{991313BD-3388-44D5-843B-ACA9D3D40B76}" destId="{B213FB8B-95EF-4A9E-BF6B-4F3AEF5194A5}" srcOrd="8" destOrd="0" presId="urn:microsoft.com/office/officeart/2005/8/layout/gear1"/>
    <dgm:cxn modelId="{CA4396C3-DC9D-48FB-A1C3-EFF8B97F2097}" type="presParOf" srcId="{991313BD-3388-44D5-843B-ACA9D3D40B76}" destId="{D2B00FBC-A194-4E4F-9A5E-E99A3760F18A}" srcOrd="9" destOrd="0" presId="urn:microsoft.com/office/officeart/2005/8/layout/gear1"/>
    <dgm:cxn modelId="{9CCE66BE-A714-4D8F-A4AE-93579D1F6AE0}" type="presParOf" srcId="{991313BD-3388-44D5-843B-ACA9D3D40B76}" destId="{31CE7A53-F6DC-485C-A1B4-CBF00F67CCE0}" srcOrd="10" destOrd="0" presId="urn:microsoft.com/office/officeart/2005/8/layout/gear1"/>
    <dgm:cxn modelId="{A781A72F-326A-422D-A4AC-1D5379AA269E}" type="presParOf" srcId="{991313BD-3388-44D5-843B-ACA9D3D40B76}" destId="{C96D2EBF-7F70-458B-995B-BFC0061284C5}" srcOrd="11" destOrd="0" presId="urn:microsoft.com/office/officeart/2005/8/layout/gear1"/>
    <dgm:cxn modelId="{1C8E1133-5E2F-4252-9FBE-21026585B2BB}" type="presParOf" srcId="{991313BD-3388-44D5-843B-ACA9D3D40B76}" destId="{5F911226-D9AA-4551-9499-9296896BA098}" srcOrd="12" destOrd="0" presId="urn:microsoft.com/office/officeart/2005/8/layout/gear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15949873-777B-4F91-8F37-938B3B959454}" type="doc">
      <dgm:prSet loTypeId="urn:microsoft.com/office/officeart/2005/8/layout/process1" loCatId="process" qsTypeId="urn:microsoft.com/office/officeart/2005/8/quickstyle/simple1" qsCatId="simple" csTypeId="urn:microsoft.com/office/officeart/2005/8/colors/accent1_2" csCatId="accent1" phldr="1"/>
      <dgm:spPr/>
    </dgm:pt>
    <dgm:pt modelId="{89D7AC2C-3E03-4402-9E1E-63E5485787B0}">
      <dgm:prSet phldrT="[Text]" custT="1"/>
      <dgm:spPr>
        <a:solidFill>
          <a:schemeClr val="accent5"/>
        </a:solidFill>
        <a:ln>
          <a:solidFill>
            <a:schemeClr val="accent5"/>
          </a:solidFill>
        </a:ln>
      </dgm:spPr>
      <dgm:t>
        <a:bodyPr/>
        <a:lstStyle/>
        <a:p>
          <a:r>
            <a:rPr lang="en-AU" sz="1800" dirty="0"/>
            <a:t>Once order winding up, court may also…</a:t>
          </a:r>
        </a:p>
      </dgm:t>
    </dgm:pt>
    <dgm:pt modelId="{1FBA091F-BA8A-4E0E-9968-80F23C59C9ED}" type="parTrans" cxnId="{1CAF33B6-5B89-42D9-98D6-7EDD1FC4C7D0}">
      <dgm:prSet/>
      <dgm:spPr/>
      <dgm:t>
        <a:bodyPr/>
        <a:lstStyle/>
        <a:p>
          <a:endParaRPr lang="en-AU" sz="1800"/>
        </a:p>
      </dgm:t>
    </dgm:pt>
    <dgm:pt modelId="{17D2DCB6-B5A3-47A4-9AB4-7C709ADC5D83}" type="sibTrans" cxnId="{1CAF33B6-5B89-42D9-98D6-7EDD1FC4C7D0}">
      <dgm:prSet custT="1"/>
      <dgm:spPr/>
      <dgm:t>
        <a:bodyPr/>
        <a:lstStyle/>
        <a:p>
          <a:endParaRPr lang="en-AU" sz="1800"/>
        </a:p>
      </dgm:t>
    </dgm:pt>
    <dgm:pt modelId="{73EE09CD-D4C6-46ED-B066-E0A6D7D20EAF}">
      <dgm:prSet phldrT="[Text]" custT="1"/>
      <dgm:spPr>
        <a:solidFill>
          <a:schemeClr val="accent5"/>
        </a:solidFill>
        <a:ln>
          <a:solidFill>
            <a:schemeClr val="accent5"/>
          </a:solidFill>
        </a:ln>
      </dgm:spPr>
      <dgm:t>
        <a:bodyPr/>
        <a:lstStyle/>
        <a:p>
          <a:r>
            <a:rPr lang="en-AU" sz="1800" dirty="0"/>
            <a:t>… “appoint a </a:t>
          </a:r>
          <a:r>
            <a:rPr lang="en-AU" sz="1800" b="1" dirty="0"/>
            <a:t>registered liquidator </a:t>
          </a:r>
          <a:r>
            <a:rPr lang="en-AU" sz="1800" dirty="0"/>
            <a:t>to be liquidator of the company”</a:t>
          </a:r>
        </a:p>
      </dgm:t>
    </dgm:pt>
    <dgm:pt modelId="{956ACEFF-E56B-4F2C-95B1-D0E711873C44}" type="parTrans" cxnId="{94DF6CF1-1D1A-48FA-AD2C-CB6B35244519}">
      <dgm:prSet/>
      <dgm:spPr/>
      <dgm:t>
        <a:bodyPr/>
        <a:lstStyle/>
        <a:p>
          <a:endParaRPr lang="en-AU" sz="1800"/>
        </a:p>
      </dgm:t>
    </dgm:pt>
    <dgm:pt modelId="{41AB7B10-6F5C-48EF-BE62-4E6E941A54EF}" type="sibTrans" cxnId="{94DF6CF1-1D1A-48FA-AD2C-CB6B35244519}">
      <dgm:prSet custT="1"/>
      <dgm:spPr/>
      <dgm:t>
        <a:bodyPr/>
        <a:lstStyle/>
        <a:p>
          <a:endParaRPr lang="en-AU" sz="1800"/>
        </a:p>
      </dgm:t>
    </dgm:pt>
    <dgm:pt modelId="{E19138F0-72F7-4643-BA8E-50723204A7F6}" type="pres">
      <dgm:prSet presAssocID="{15949873-777B-4F91-8F37-938B3B959454}" presName="Name0" presStyleCnt="0">
        <dgm:presLayoutVars>
          <dgm:dir/>
          <dgm:resizeHandles val="exact"/>
        </dgm:presLayoutVars>
      </dgm:prSet>
      <dgm:spPr/>
    </dgm:pt>
    <dgm:pt modelId="{0E48B69F-E344-4166-A040-57886C7CA194}" type="pres">
      <dgm:prSet presAssocID="{89D7AC2C-3E03-4402-9E1E-63E5485787B0}" presName="node" presStyleLbl="node1" presStyleIdx="0" presStyleCnt="2">
        <dgm:presLayoutVars>
          <dgm:bulletEnabled val="1"/>
        </dgm:presLayoutVars>
      </dgm:prSet>
      <dgm:spPr/>
    </dgm:pt>
    <dgm:pt modelId="{F64540E9-6372-4464-87F5-53A1AAA1E521}" type="pres">
      <dgm:prSet presAssocID="{17D2DCB6-B5A3-47A4-9AB4-7C709ADC5D83}" presName="sibTrans" presStyleLbl="sibTrans2D1" presStyleIdx="0" presStyleCnt="1"/>
      <dgm:spPr/>
    </dgm:pt>
    <dgm:pt modelId="{590AA39F-9108-483A-A7B7-EC0C6DFF213A}" type="pres">
      <dgm:prSet presAssocID="{17D2DCB6-B5A3-47A4-9AB4-7C709ADC5D83}" presName="connectorText" presStyleLbl="sibTrans2D1" presStyleIdx="0" presStyleCnt="1"/>
      <dgm:spPr/>
    </dgm:pt>
    <dgm:pt modelId="{63D4A6B5-484E-47B8-B035-EC7C73B54A53}" type="pres">
      <dgm:prSet presAssocID="{73EE09CD-D4C6-46ED-B066-E0A6D7D20EAF}" presName="node" presStyleLbl="node1" presStyleIdx="1" presStyleCnt="2">
        <dgm:presLayoutVars>
          <dgm:bulletEnabled val="1"/>
        </dgm:presLayoutVars>
      </dgm:prSet>
      <dgm:spPr/>
    </dgm:pt>
  </dgm:ptLst>
  <dgm:cxnLst>
    <dgm:cxn modelId="{20E95E22-9314-48EF-AF2B-5F4A587A288A}" type="presOf" srcId="{17D2DCB6-B5A3-47A4-9AB4-7C709ADC5D83}" destId="{590AA39F-9108-483A-A7B7-EC0C6DFF213A}" srcOrd="1" destOrd="0" presId="urn:microsoft.com/office/officeart/2005/8/layout/process1"/>
    <dgm:cxn modelId="{33989548-6A01-47BA-9C52-1DCA96AA2925}" type="presOf" srcId="{89D7AC2C-3E03-4402-9E1E-63E5485787B0}" destId="{0E48B69F-E344-4166-A040-57886C7CA194}" srcOrd="0" destOrd="0" presId="urn:microsoft.com/office/officeart/2005/8/layout/process1"/>
    <dgm:cxn modelId="{6DCE1B81-E495-4D68-98CE-D0E3B50A97BD}" type="presOf" srcId="{73EE09CD-D4C6-46ED-B066-E0A6D7D20EAF}" destId="{63D4A6B5-484E-47B8-B035-EC7C73B54A53}" srcOrd="0" destOrd="0" presId="urn:microsoft.com/office/officeart/2005/8/layout/process1"/>
    <dgm:cxn modelId="{CE7A0DB3-8F9E-4F2B-A5B6-8837BF0B5C7E}" type="presOf" srcId="{17D2DCB6-B5A3-47A4-9AB4-7C709ADC5D83}" destId="{F64540E9-6372-4464-87F5-53A1AAA1E521}" srcOrd="0" destOrd="0" presId="urn:microsoft.com/office/officeart/2005/8/layout/process1"/>
    <dgm:cxn modelId="{1CAF33B6-5B89-42D9-98D6-7EDD1FC4C7D0}" srcId="{15949873-777B-4F91-8F37-938B3B959454}" destId="{89D7AC2C-3E03-4402-9E1E-63E5485787B0}" srcOrd="0" destOrd="0" parTransId="{1FBA091F-BA8A-4E0E-9968-80F23C59C9ED}" sibTransId="{17D2DCB6-B5A3-47A4-9AB4-7C709ADC5D83}"/>
    <dgm:cxn modelId="{039765E7-F63C-4D45-99AE-E21057CD967B}" type="presOf" srcId="{15949873-777B-4F91-8F37-938B3B959454}" destId="{E19138F0-72F7-4643-BA8E-50723204A7F6}" srcOrd="0" destOrd="0" presId="urn:microsoft.com/office/officeart/2005/8/layout/process1"/>
    <dgm:cxn modelId="{94DF6CF1-1D1A-48FA-AD2C-CB6B35244519}" srcId="{15949873-777B-4F91-8F37-938B3B959454}" destId="{73EE09CD-D4C6-46ED-B066-E0A6D7D20EAF}" srcOrd="1" destOrd="0" parTransId="{956ACEFF-E56B-4F2C-95B1-D0E711873C44}" sibTransId="{41AB7B10-6F5C-48EF-BE62-4E6E941A54EF}"/>
    <dgm:cxn modelId="{CEC6A602-0710-4668-B4F8-6D0B2D6A4001}" type="presParOf" srcId="{E19138F0-72F7-4643-BA8E-50723204A7F6}" destId="{0E48B69F-E344-4166-A040-57886C7CA194}" srcOrd="0" destOrd="0" presId="urn:microsoft.com/office/officeart/2005/8/layout/process1"/>
    <dgm:cxn modelId="{4DDC8210-2056-466E-868A-07A63EAF214A}" type="presParOf" srcId="{E19138F0-72F7-4643-BA8E-50723204A7F6}" destId="{F64540E9-6372-4464-87F5-53A1AAA1E521}" srcOrd="1" destOrd="0" presId="urn:microsoft.com/office/officeart/2005/8/layout/process1"/>
    <dgm:cxn modelId="{9A7076C2-FDFE-4C73-95AD-92BF118CB14C}" type="presParOf" srcId="{F64540E9-6372-4464-87F5-53A1AAA1E521}" destId="{590AA39F-9108-483A-A7B7-EC0C6DFF213A}" srcOrd="0" destOrd="0" presId="urn:microsoft.com/office/officeart/2005/8/layout/process1"/>
    <dgm:cxn modelId="{E9A37950-8110-4D7B-A0D0-FCE65948AAD8}" type="presParOf" srcId="{E19138F0-72F7-4643-BA8E-50723204A7F6}" destId="{63D4A6B5-484E-47B8-B035-EC7C73B54A53}" srcOrd="2"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84AE4A09-DA19-461A-A502-917BD0723D1F}"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AU"/>
        </a:p>
      </dgm:t>
    </dgm:pt>
    <dgm:pt modelId="{F1C6C359-0C8F-49CC-B7CE-68B2C178E0E2}">
      <dgm:prSet phldrT="[Text]" custT="1"/>
      <dgm:spPr>
        <a:solidFill>
          <a:schemeClr val="accent4"/>
        </a:solidFill>
      </dgm:spPr>
      <dgm:t>
        <a:bodyPr/>
        <a:lstStyle/>
        <a:p>
          <a:r>
            <a:rPr lang="en-AU" sz="1800" dirty="0">
              <a:solidFill>
                <a:schemeClr val="tx1"/>
              </a:solidFill>
            </a:rPr>
            <a:t>must take control/custody of all company property (or which appears to be so)</a:t>
          </a:r>
        </a:p>
      </dgm:t>
    </dgm:pt>
    <dgm:pt modelId="{365C6F90-68E1-4523-887E-BFB49A75D86F}" type="parTrans" cxnId="{FD60CF84-A73B-4CAA-AA91-AB37F56A9969}">
      <dgm:prSet/>
      <dgm:spPr/>
      <dgm:t>
        <a:bodyPr/>
        <a:lstStyle/>
        <a:p>
          <a:endParaRPr lang="en-AU" sz="1800"/>
        </a:p>
      </dgm:t>
    </dgm:pt>
    <dgm:pt modelId="{347CDA3D-AF73-431B-BB2D-33076290467B}" type="sibTrans" cxnId="{FD60CF84-A73B-4CAA-AA91-AB37F56A9969}">
      <dgm:prSet/>
      <dgm:spPr/>
      <dgm:t>
        <a:bodyPr/>
        <a:lstStyle/>
        <a:p>
          <a:endParaRPr lang="en-AU" sz="1800"/>
        </a:p>
      </dgm:t>
    </dgm:pt>
    <dgm:pt modelId="{5E090245-C2E6-4015-BE0F-221F5F175FFA}">
      <dgm:prSet phldrT="[Text]" custT="1"/>
      <dgm:spPr>
        <a:solidFill>
          <a:schemeClr val="accent4"/>
        </a:solidFill>
      </dgm:spPr>
      <dgm:t>
        <a:bodyPr/>
        <a:lstStyle/>
        <a:p>
          <a:r>
            <a:rPr lang="en-AU" sz="1800" dirty="0">
              <a:solidFill>
                <a:schemeClr val="tx1"/>
              </a:solidFill>
            </a:rPr>
            <a:t>have the “power to carry on the company’s business”</a:t>
          </a:r>
        </a:p>
      </dgm:t>
    </dgm:pt>
    <dgm:pt modelId="{C8F2079E-D876-4C79-86C1-9A9E6F055865}" type="parTrans" cxnId="{0D41D4D2-435B-4E32-9E86-18560E419D40}">
      <dgm:prSet/>
      <dgm:spPr/>
      <dgm:t>
        <a:bodyPr/>
        <a:lstStyle/>
        <a:p>
          <a:endParaRPr lang="en-AU" sz="1800"/>
        </a:p>
      </dgm:t>
    </dgm:pt>
    <dgm:pt modelId="{B7E79D82-4CDF-4B6B-AC29-3584AA4C6783}" type="sibTrans" cxnId="{0D41D4D2-435B-4E32-9E86-18560E419D40}">
      <dgm:prSet/>
      <dgm:spPr/>
      <dgm:t>
        <a:bodyPr/>
        <a:lstStyle/>
        <a:p>
          <a:endParaRPr lang="en-AU" sz="1800"/>
        </a:p>
      </dgm:t>
    </dgm:pt>
    <dgm:pt modelId="{29ED50D5-02AF-4B34-897F-6AE0BA29C2C5}">
      <dgm:prSet phldrT="[Text]" custT="1"/>
      <dgm:spPr>
        <a:solidFill>
          <a:schemeClr val="accent4"/>
        </a:solidFill>
      </dgm:spPr>
      <dgm:t>
        <a:bodyPr/>
        <a:lstStyle/>
        <a:p>
          <a:r>
            <a:rPr lang="en-AU" sz="1800" dirty="0">
              <a:solidFill>
                <a:schemeClr val="tx1"/>
              </a:solidFill>
            </a:rPr>
            <a:t>may compromise calls, liabilities, debts, claims, etc, owed to the company, and “give a complete discharge in respect of” them</a:t>
          </a:r>
        </a:p>
      </dgm:t>
    </dgm:pt>
    <dgm:pt modelId="{1BC7E343-881E-45E6-A459-4CDB8153804B}" type="parTrans" cxnId="{E7D661FD-4A0C-4BDC-B615-C266956684B6}">
      <dgm:prSet/>
      <dgm:spPr/>
      <dgm:t>
        <a:bodyPr/>
        <a:lstStyle/>
        <a:p>
          <a:endParaRPr lang="en-AU" sz="1800"/>
        </a:p>
      </dgm:t>
    </dgm:pt>
    <dgm:pt modelId="{E1F89223-C7A1-4817-A6B9-E444A21F5E6F}" type="sibTrans" cxnId="{E7D661FD-4A0C-4BDC-B615-C266956684B6}">
      <dgm:prSet/>
      <dgm:spPr/>
      <dgm:t>
        <a:bodyPr/>
        <a:lstStyle/>
        <a:p>
          <a:endParaRPr lang="en-AU" sz="1800"/>
        </a:p>
      </dgm:t>
    </dgm:pt>
    <dgm:pt modelId="{959B84A4-890D-4CC9-87CB-C5695D413D78}">
      <dgm:prSet phldrT="[Text]" custT="1"/>
      <dgm:spPr>
        <a:solidFill>
          <a:schemeClr val="accent4"/>
        </a:solidFill>
      </dgm:spPr>
      <dgm:t>
        <a:bodyPr/>
        <a:lstStyle/>
        <a:p>
          <a:r>
            <a:rPr lang="en-AU" sz="1800" dirty="0">
              <a:solidFill>
                <a:schemeClr val="tx1"/>
              </a:solidFill>
            </a:rPr>
            <a:t>may bring/defend proceedings in the company’s name, dispose of the company’s property, obtain credit, appoint an agent, hire a solicitor, etc</a:t>
          </a:r>
        </a:p>
      </dgm:t>
    </dgm:pt>
    <dgm:pt modelId="{D1D62CAD-7105-4B02-95C0-E2C6FEC3E04E}" type="parTrans" cxnId="{13BF69CC-C9E3-4E71-8795-E5680C6757D7}">
      <dgm:prSet/>
      <dgm:spPr/>
      <dgm:t>
        <a:bodyPr/>
        <a:lstStyle/>
        <a:p>
          <a:endParaRPr lang="en-AU" sz="1800"/>
        </a:p>
      </dgm:t>
    </dgm:pt>
    <dgm:pt modelId="{42ABAEF4-1BA9-44B3-B0E6-7D6AC03E81C1}" type="sibTrans" cxnId="{13BF69CC-C9E3-4E71-8795-E5680C6757D7}">
      <dgm:prSet/>
      <dgm:spPr/>
      <dgm:t>
        <a:bodyPr/>
        <a:lstStyle/>
        <a:p>
          <a:endParaRPr lang="en-AU" sz="1800"/>
        </a:p>
      </dgm:t>
    </dgm:pt>
    <dgm:pt modelId="{FC712477-91A4-4FA7-AFCC-0AAD74E18259}">
      <dgm:prSet phldrT="[Text]" custT="1"/>
      <dgm:spPr>
        <a:solidFill>
          <a:schemeClr val="accent4"/>
        </a:solidFill>
      </dgm:spPr>
      <dgm:t>
        <a:bodyPr/>
        <a:lstStyle/>
        <a:p>
          <a:r>
            <a:rPr lang="en-AU" sz="1800" dirty="0">
              <a:solidFill>
                <a:schemeClr val="tx1"/>
              </a:solidFill>
            </a:rPr>
            <a:t>functions and powers </a:t>
          </a:r>
          <a:r>
            <a:rPr lang="en-AU" sz="1800" b="0" dirty="0">
              <a:solidFill>
                <a:schemeClr val="tx1"/>
              </a:solidFill>
            </a:rPr>
            <a:t>may</a:t>
          </a:r>
          <a:r>
            <a:rPr lang="en-AU" sz="1800" dirty="0">
              <a:solidFill>
                <a:schemeClr val="tx1"/>
              </a:solidFill>
            </a:rPr>
            <a:t> be specified in the court order </a:t>
          </a:r>
        </a:p>
      </dgm:t>
    </dgm:pt>
    <dgm:pt modelId="{4BD0F1F0-8A4D-4719-86DC-1D135B723367}" type="parTrans" cxnId="{5A1DEFB7-C3B8-4663-852A-8BA4041D07C8}">
      <dgm:prSet/>
      <dgm:spPr/>
      <dgm:t>
        <a:bodyPr/>
        <a:lstStyle/>
        <a:p>
          <a:endParaRPr lang="en-AU"/>
        </a:p>
      </dgm:t>
    </dgm:pt>
    <dgm:pt modelId="{899D9866-310C-4E57-A845-9BF8FC208DE9}" type="sibTrans" cxnId="{5A1DEFB7-C3B8-4663-852A-8BA4041D07C8}">
      <dgm:prSet/>
      <dgm:spPr/>
      <dgm:t>
        <a:bodyPr/>
        <a:lstStyle/>
        <a:p>
          <a:endParaRPr lang="en-AU"/>
        </a:p>
      </dgm:t>
    </dgm:pt>
    <dgm:pt modelId="{380C8159-2AB6-4F7F-BDDB-3A630AC181F4}">
      <dgm:prSet phldrT="[Text]" custT="1"/>
      <dgm:spPr>
        <a:solidFill>
          <a:schemeClr val="bg1"/>
        </a:solidFill>
      </dgm:spPr>
      <dgm:t>
        <a:bodyPr/>
        <a:lstStyle/>
        <a:p>
          <a:r>
            <a:rPr lang="en-AU" sz="1800"/>
            <a:t>up to $100,000 unless has court/creditor approval</a:t>
          </a:r>
          <a:endParaRPr lang="en-AU" sz="1800" dirty="0">
            <a:solidFill>
              <a:schemeClr val="bg1"/>
            </a:solidFill>
          </a:endParaRPr>
        </a:p>
      </dgm:t>
    </dgm:pt>
    <dgm:pt modelId="{7E1255A6-BB1D-4D10-B732-0A00333FB869}" type="parTrans" cxnId="{AC043F70-9CC5-49DB-B368-932E0959C3D9}">
      <dgm:prSet/>
      <dgm:spPr/>
      <dgm:t>
        <a:bodyPr/>
        <a:lstStyle/>
        <a:p>
          <a:endParaRPr lang="en-AU"/>
        </a:p>
      </dgm:t>
    </dgm:pt>
    <dgm:pt modelId="{2F2D75E3-5D82-4468-BDAA-D6C1E56CE7F3}" type="sibTrans" cxnId="{AC043F70-9CC5-49DB-B368-932E0959C3D9}">
      <dgm:prSet/>
      <dgm:spPr/>
      <dgm:t>
        <a:bodyPr/>
        <a:lstStyle/>
        <a:p>
          <a:endParaRPr lang="en-AU"/>
        </a:p>
      </dgm:t>
    </dgm:pt>
    <dgm:pt modelId="{899A8EED-01D8-4694-9DED-1F106E5ADC1C}">
      <dgm:prSet phldrT="[Text]" custT="1"/>
      <dgm:spPr>
        <a:solidFill>
          <a:schemeClr val="bg1"/>
        </a:solidFill>
      </dgm:spPr>
      <dgm:t>
        <a:bodyPr/>
        <a:lstStyle/>
        <a:p>
          <a:r>
            <a:rPr lang="en-AU" sz="1800"/>
            <a:t>but need court/creditor approval for agreements &gt;3 months</a:t>
          </a:r>
          <a:endParaRPr lang="en-AU" sz="1800" dirty="0">
            <a:solidFill>
              <a:schemeClr val="bg1"/>
            </a:solidFill>
          </a:endParaRPr>
        </a:p>
      </dgm:t>
    </dgm:pt>
    <dgm:pt modelId="{C7F09256-D896-4AC5-B8B1-E2CD09FB38A4}" type="parTrans" cxnId="{6888FE90-4217-4C69-BDAB-6AB81464CEB0}">
      <dgm:prSet/>
      <dgm:spPr/>
      <dgm:t>
        <a:bodyPr/>
        <a:lstStyle/>
        <a:p>
          <a:endParaRPr lang="en-AU"/>
        </a:p>
      </dgm:t>
    </dgm:pt>
    <dgm:pt modelId="{CA722F4E-C4DE-4B97-83C3-90FF9FAFFC87}" type="sibTrans" cxnId="{6888FE90-4217-4C69-BDAB-6AB81464CEB0}">
      <dgm:prSet/>
      <dgm:spPr/>
      <dgm:t>
        <a:bodyPr/>
        <a:lstStyle/>
        <a:p>
          <a:endParaRPr lang="en-AU"/>
        </a:p>
      </dgm:t>
    </dgm:pt>
    <dgm:pt modelId="{682B7568-EB4B-4ABE-9A70-7D1F3C8278FF}" type="pres">
      <dgm:prSet presAssocID="{84AE4A09-DA19-461A-A502-917BD0723D1F}" presName="linear" presStyleCnt="0">
        <dgm:presLayoutVars>
          <dgm:dir/>
          <dgm:animLvl val="lvl"/>
          <dgm:resizeHandles val="exact"/>
        </dgm:presLayoutVars>
      </dgm:prSet>
      <dgm:spPr/>
    </dgm:pt>
    <dgm:pt modelId="{26893C74-1E9B-4811-9F01-74646BCA1511}" type="pres">
      <dgm:prSet presAssocID="{FC712477-91A4-4FA7-AFCC-0AAD74E18259}" presName="parentLin" presStyleCnt="0"/>
      <dgm:spPr/>
    </dgm:pt>
    <dgm:pt modelId="{C2F7F7DA-F3E3-4B6F-9EDD-2520C9BBED53}" type="pres">
      <dgm:prSet presAssocID="{FC712477-91A4-4FA7-AFCC-0AAD74E18259}" presName="parentLeftMargin" presStyleLbl="node1" presStyleIdx="0" presStyleCnt="5"/>
      <dgm:spPr/>
    </dgm:pt>
    <dgm:pt modelId="{967BF853-DB2D-4751-8036-9B31C76302FF}" type="pres">
      <dgm:prSet presAssocID="{FC712477-91A4-4FA7-AFCC-0AAD74E18259}" presName="parentText" presStyleLbl="node1" presStyleIdx="0" presStyleCnt="5" custScaleX="128219">
        <dgm:presLayoutVars>
          <dgm:chMax val="0"/>
          <dgm:bulletEnabled val="1"/>
        </dgm:presLayoutVars>
      </dgm:prSet>
      <dgm:spPr/>
    </dgm:pt>
    <dgm:pt modelId="{B625EA68-6F53-4C98-A8B0-70B8C2685AB7}" type="pres">
      <dgm:prSet presAssocID="{FC712477-91A4-4FA7-AFCC-0AAD74E18259}" presName="negativeSpace" presStyleCnt="0"/>
      <dgm:spPr/>
    </dgm:pt>
    <dgm:pt modelId="{35C3FC1D-A2F9-4DB1-8583-A8ABED859E29}" type="pres">
      <dgm:prSet presAssocID="{FC712477-91A4-4FA7-AFCC-0AAD74E18259}" presName="childText" presStyleLbl="conFgAcc1" presStyleIdx="0" presStyleCnt="5">
        <dgm:presLayoutVars>
          <dgm:bulletEnabled val="1"/>
        </dgm:presLayoutVars>
      </dgm:prSet>
      <dgm:spPr/>
    </dgm:pt>
    <dgm:pt modelId="{8C1B5956-60CE-4612-88B6-F2AFABA4CFFA}" type="pres">
      <dgm:prSet presAssocID="{899D9866-310C-4E57-A845-9BF8FC208DE9}" presName="spaceBetweenRectangles" presStyleCnt="0"/>
      <dgm:spPr/>
    </dgm:pt>
    <dgm:pt modelId="{51970374-C234-4C3F-A6D9-BB7C9610AF41}" type="pres">
      <dgm:prSet presAssocID="{F1C6C359-0C8F-49CC-B7CE-68B2C178E0E2}" presName="parentLin" presStyleCnt="0"/>
      <dgm:spPr/>
    </dgm:pt>
    <dgm:pt modelId="{B4405961-7C9C-495D-A0F2-D94F1550D666}" type="pres">
      <dgm:prSet presAssocID="{F1C6C359-0C8F-49CC-B7CE-68B2C178E0E2}" presName="parentLeftMargin" presStyleLbl="node1" presStyleIdx="0" presStyleCnt="5"/>
      <dgm:spPr/>
    </dgm:pt>
    <dgm:pt modelId="{2D478DFA-D5AB-4B81-9E79-5BF4F467BEEA}" type="pres">
      <dgm:prSet presAssocID="{F1C6C359-0C8F-49CC-B7CE-68B2C178E0E2}" presName="parentText" presStyleLbl="node1" presStyleIdx="1" presStyleCnt="5" custScaleX="128737">
        <dgm:presLayoutVars>
          <dgm:chMax val="0"/>
          <dgm:bulletEnabled val="1"/>
        </dgm:presLayoutVars>
      </dgm:prSet>
      <dgm:spPr/>
    </dgm:pt>
    <dgm:pt modelId="{9D6A1221-44AA-43DA-BD51-86126EC5B4FF}" type="pres">
      <dgm:prSet presAssocID="{F1C6C359-0C8F-49CC-B7CE-68B2C178E0E2}" presName="negativeSpace" presStyleCnt="0"/>
      <dgm:spPr/>
    </dgm:pt>
    <dgm:pt modelId="{D554C283-6A9D-4F63-AE37-95B55804E835}" type="pres">
      <dgm:prSet presAssocID="{F1C6C359-0C8F-49CC-B7CE-68B2C178E0E2}" presName="childText" presStyleLbl="conFgAcc1" presStyleIdx="1" presStyleCnt="5">
        <dgm:presLayoutVars>
          <dgm:bulletEnabled val="1"/>
        </dgm:presLayoutVars>
      </dgm:prSet>
      <dgm:spPr/>
    </dgm:pt>
    <dgm:pt modelId="{C865EC2B-9EEF-4FA7-AA9F-00ABD67D31F4}" type="pres">
      <dgm:prSet presAssocID="{347CDA3D-AF73-431B-BB2D-33076290467B}" presName="spaceBetweenRectangles" presStyleCnt="0"/>
      <dgm:spPr/>
    </dgm:pt>
    <dgm:pt modelId="{83BEF16B-2256-4C1F-AAD2-850BF0022155}" type="pres">
      <dgm:prSet presAssocID="{5E090245-C2E6-4015-BE0F-221F5F175FFA}" presName="parentLin" presStyleCnt="0"/>
      <dgm:spPr/>
    </dgm:pt>
    <dgm:pt modelId="{8FC36562-8ED0-458C-8B1F-E4FCEBA18D84}" type="pres">
      <dgm:prSet presAssocID="{5E090245-C2E6-4015-BE0F-221F5F175FFA}" presName="parentLeftMargin" presStyleLbl="node1" presStyleIdx="1" presStyleCnt="5"/>
      <dgm:spPr/>
    </dgm:pt>
    <dgm:pt modelId="{59999414-2657-4967-A5AD-D0E6A3A72CD8}" type="pres">
      <dgm:prSet presAssocID="{5E090245-C2E6-4015-BE0F-221F5F175FFA}" presName="parentText" presStyleLbl="node1" presStyleIdx="2" presStyleCnt="5" custScaleX="128737">
        <dgm:presLayoutVars>
          <dgm:chMax val="0"/>
          <dgm:bulletEnabled val="1"/>
        </dgm:presLayoutVars>
      </dgm:prSet>
      <dgm:spPr/>
    </dgm:pt>
    <dgm:pt modelId="{306575FF-4D83-4437-88F0-943347D52072}" type="pres">
      <dgm:prSet presAssocID="{5E090245-C2E6-4015-BE0F-221F5F175FFA}" presName="negativeSpace" presStyleCnt="0"/>
      <dgm:spPr/>
    </dgm:pt>
    <dgm:pt modelId="{5152B3C3-A0D6-47ED-B662-906F7325D3AC}" type="pres">
      <dgm:prSet presAssocID="{5E090245-C2E6-4015-BE0F-221F5F175FFA}" presName="childText" presStyleLbl="conFgAcc1" presStyleIdx="2" presStyleCnt="5">
        <dgm:presLayoutVars>
          <dgm:bulletEnabled val="1"/>
        </dgm:presLayoutVars>
      </dgm:prSet>
      <dgm:spPr/>
    </dgm:pt>
    <dgm:pt modelId="{91F4A246-F4BA-4D10-8781-143CB2404AE2}" type="pres">
      <dgm:prSet presAssocID="{B7E79D82-4CDF-4B6B-AC29-3584AA4C6783}" presName="spaceBetweenRectangles" presStyleCnt="0"/>
      <dgm:spPr/>
    </dgm:pt>
    <dgm:pt modelId="{C047A893-357D-445F-BB80-D19011420705}" type="pres">
      <dgm:prSet presAssocID="{29ED50D5-02AF-4B34-897F-6AE0BA29C2C5}" presName="parentLin" presStyleCnt="0"/>
      <dgm:spPr/>
    </dgm:pt>
    <dgm:pt modelId="{5969B04C-A728-4792-A606-71D42DA7A9FA}" type="pres">
      <dgm:prSet presAssocID="{29ED50D5-02AF-4B34-897F-6AE0BA29C2C5}" presName="parentLeftMargin" presStyleLbl="node1" presStyleIdx="2" presStyleCnt="5"/>
      <dgm:spPr/>
    </dgm:pt>
    <dgm:pt modelId="{D1EA206B-8535-42B2-A995-B707E70929EB}" type="pres">
      <dgm:prSet presAssocID="{29ED50D5-02AF-4B34-897F-6AE0BA29C2C5}" presName="parentText" presStyleLbl="node1" presStyleIdx="3" presStyleCnt="5" custScaleX="128737" custScaleY="139466">
        <dgm:presLayoutVars>
          <dgm:chMax val="0"/>
          <dgm:bulletEnabled val="1"/>
        </dgm:presLayoutVars>
      </dgm:prSet>
      <dgm:spPr/>
    </dgm:pt>
    <dgm:pt modelId="{898DC00D-A1BB-4348-BCDF-1F2E755CE937}" type="pres">
      <dgm:prSet presAssocID="{29ED50D5-02AF-4B34-897F-6AE0BA29C2C5}" presName="negativeSpace" presStyleCnt="0"/>
      <dgm:spPr/>
    </dgm:pt>
    <dgm:pt modelId="{E9EBFD7C-F7CA-456D-8E1F-ACAF44BEC9F5}" type="pres">
      <dgm:prSet presAssocID="{29ED50D5-02AF-4B34-897F-6AE0BA29C2C5}" presName="childText" presStyleLbl="conFgAcc1" presStyleIdx="3" presStyleCnt="5">
        <dgm:presLayoutVars>
          <dgm:bulletEnabled val="1"/>
        </dgm:presLayoutVars>
      </dgm:prSet>
      <dgm:spPr/>
    </dgm:pt>
    <dgm:pt modelId="{52007C45-5D9C-4467-8DE5-05A729F3288F}" type="pres">
      <dgm:prSet presAssocID="{E1F89223-C7A1-4817-A6B9-E444A21F5E6F}" presName="spaceBetweenRectangles" presStyleCnt="0"/>
      <dgm:spPr/>
    </dgm:pt>
    <dgm:pt modelId="{C4900741-8B30-4DCF-A2FF-F34A4F9B04A9}" type="pres">
      <dgm:prSet presAssocID="{959B84A4-890D-4CC9-87CB-C5695D413D78}" presName="parentLin" presStyleCnt="0"/>
      <dgm:spPr/>
    </dgm:pt>
    <dgm:pt modelId="{CB8259EB-DFB8-437C-8E9D-FF3602B580FC}" type="pres">
      <dgm:prSet presAssocID="{959B84A4-890D-4CC9-87CB-C5695D413D78}" presName="parentLeftMargin" presStyleLbl="node1" presStyleIdx="3" presStyleCnt="5"/>
      <dgm:spPr/>
    </dgm:pt>
    <dgm:pt modelId="{49012067-94D7-48A9-87C4-0E0C71D33371}" type="pres">
      <dgm:prSet presAssocID="{959B84A4-890D-4CC9-87CB-C5695D413D78}" presName="parentText" presStyleLbl="node1" presStyleIdx="4" presStyleCnt="5" custScaleX="128737" custScaleY="163471">
        <dgm:presLayoutVars>
          <dgm:chMax val="0"/>
          <dgm:bulletEnabled val="1"/>
        </dgm:presLayoutVars>
      </dgm:prSet>
      <dgm:spPr/>
    </dgm:pt>
    <dgm:pt modelId="{19100456-7C16-4BF9-B989-B2E1719DDB46}" type="pres">
      <dgm:prSet presAssocID="{959B84A4-890D-4CC9-87CB-C5695D413D78}" presName="negativeSpace" presStyleCnt="0"/>
      <dgm:spPr/>
    </dgm:pt>
    <dgm:pt modelId="{D25A0577-B7AE-409A-9BF2-96126A12E6DA}" type="pres">
      <dgm:prSet presAssocID="{959B84A4-890D-4CC9-87CB-C5695D413D78}" presName="childText" presStyleLbl="conFgAcc1" presStyleIdx="4" presStyleCnt="5">
        <dgm:presLayoutVars>
          <dgm:bulletEnabled val="1"/>
        </dgm:presLayoutVars>
      </dgm:prSet>
      <dgm:spPr/>
    </dgm:pt>
  </dgm:ptLst>
  <dgm:cxnLst>
    <dgm:cxn modelId="{DCC4412A-3576-4B1E-B2E8-64E53FC17C09}" type="presOf" srcId="{5E090245-C2E6-4015-BE0F-221F5F175FFA}" destId="{59999414-2657-4967-A5AD-D0E6A3A72CD8}" srcOrd="1" destOrd="0" presId="urn:microsoft.com/office/officeart/2005/8/layout/list1"/>
    <dgm:cxn modelId="{E08DFF3A-2EB7-49C3-83B9-DDDB20DC0FC7}" type="presOf" srcId="{F1C6C359-0C8F-49CC-B7CE-68B2C178E0E2}" destId="{B4405961-7C9C-495D-A0F2-D94F1550D666}" srcOrd="0" destOrd="0" presId="urn:microsoft.com/office/officeart/2005/8/layout/list1"/>
    <dgm:cxn modelId="{71778E61-2E17-4374-83A1-9033067C1175}" type="presOf" srcId="{29ED50D5-02AF-4B34-897F-6AE0BA29C2C5}" destId="{5969B04C-A728-4792-A606-71D42DA7A9FA}" srcOrd="0" destOrd="0" presId="urn:microsoft.com/office/officeart/2005/8/layout/list1"/>
    <dgm:cxn modelId="{AC043F70-9CC5-49DB-B368-932E0959C3D9}" srcId="{29ED50D5-02AF-4B34-897F-6AE0BA29C2C5}" destId="{380C8159-2AB6-4F7F-BDDB-3A630AC181F4}" srcOrd="0" destOrd="0" parTransId="{7E1255A6-BB1D-4D10-B732-0A00333FB869}" sibTransId="{2F2D75E3-5D82-4468-BDAA-D6C1E56CE7F3}"/>
    <dgm:cxn modelId="{FD60CF84-A73B-4CAA-AA91-AB37F56A9969}" srcId="{84AE4A09-DA19-461A-A502-917BD0723D1F}" destId="{F1C6C359-0C8F-49CC-B7CE-68B2C178E0E2}" srcOrd="1" destOrd="0" parTransId="{365C6F90-68E1-4523-887E-BFB49A75D86F}" sibTransId="{347CDA3D-AF73-431B-BB2D-33076290467B}"/>
    <dgm:cxn modelId="{63E8DE84-BDEC-4AB4-9C6C-2825CFF156D8}" type="presOf" srcId="{380C8159-2AB6-4F7F-BDDB-3A630AC181F4}" destId="{E9EBFD7C-F7CA-456D-8E1F-ACAF44BEC9F5}" srcOrd="0" destOrd="0" presId="urn:microsoft.com/office/officeart/2005/8/layout/list1"/>
    <dgm:cxn modelId="{FA5BE88A-A5F5-476C-90B0-103DE627A66D}" type="presOf" srcId="{29ED50D5-02AF-4B34-897F-6AE0BA29C2C5}" destId="{D1EA206B-8535-42B2-A995-B707E70929EB}" srcOrd="1" destOrd="0" presId="urn:microsoft.com/office/officeart/2005/8/layout/list1"/>
    <dgm:cxn modelId="{6888FE90-4217-4C69-BDAB-6AB81464CEB0}" srcId="{959B84A4-890D-4CC9-87CB-C5695D413D78}" destId="{899A8EED-01D8-4694-9DED-1F106E5ADC1C}" srcOrd="0" destOrd="0" parTransId="{C7F09256-D896-4AC5-B8B1-E2CD09FB38A4}" sibTransId="{CA722F4E-C4DE-4B97-83C3-90FF9FAFFC87}"/>
    <dgm:cxn modelId="{13321399-C5B2-456F-BB1C-8526EA3C8AF2}" type="presOf" srcId="{FC712477-91A4-4FA7-AFCC-0AAD74E18259}" destId="{C2F7F7DA-F3E3-4B6F-9EDD-2520C9BBED53}" srcOrd="0" destOrd="0" presId="urn:microsoft.com/office/officeart/2005/8/layout/list1"/>
    <dgm:cxn modelId="{E40A95AB-F888-4DAC-8703-5969A6B9E628}" type="presOf" srcId="{F1C6C359-0C8F-49CC-B7CE-68B2C178E0E2}" destId="{2D478DFA-D5AB-4B81-9E79-5BF4F467BEEA}" srcOrd="1" destOrd="0" presId="urn:microsoft.com/office/officeart/2005/8/layout/list1"/>
    <dgm:cxn modelId="{5A1DEFB7-C3B8-4663-852A-8BA4041D07C8}" srcId="{84AE4A09-DA19-461A-A502-917BD0723D1F}" destId="{FC712477-91A4-4FA7-AFCC-0AAD74E18259}" srcOrd="0" destOrd="0" parTransId="{4BD0F1F0-8A4D-4719-86DC-1D135B723367}" sibTransId="{899D9866-310C-4E57-A845-9BF8FC208DE9}"/>
    <dgm:cxn modelId="{13BF69CC-C9E3-4E71-8795-E5680C6757D7}" srcId="{84AE4A09-DA19-461A-A502-917BD0723D1F}" destId="{959B84A4-890D-4CC9-87CB-C5695D413D78}" srcOrd="4" destOrd="0" parTransId="{D1D62CAD-7105-4B02-95C0-E2C6FEC3E04E}" sibTransId="{42ABAEF4-1BA9-44B3-B0E6-7D6AC03E81C1}"/>
    <dgm:cxn modelId="{0D41D4D2-435B-4E32-9E86-18560E419D40}" srcId="{84AE4A09-DA19-461A-A502-917BD0723D1F}" destId="{5E090245-C2E6-4015-BE0F-221F5F175FFA}" srcOrd="2" destOrd="0" parTransId="{C8F2079E-D876-4C79-86C1-9A9E6F055865}" sibTransId="{B7E79D82-4CDF-4B6B-AC29-3584AA4C6783}"/>
    <dgm:cxn modelId="{8493F4DB-08AA-49D9-AB2A-9BDFD7AD6F73}" type="presOf" srcId="{FC712477-91A4-4FA7-AFCC-0AAD74E18259}" destId="{967BF853-DB2D-4751-8036-9B31C76302FF}" srcOrd="1" destOrd="0" presId="urn:microsoft.com/office/officeart/2005/8/layout/list1"/>
    <dgm:cxn modelId="{6192FADE-6093-400F-8E99-9CA44A1C6732}" type="presOf" srcId="{5E090245-C2E6-4015-BE0F-221F5F175FFA}" destId="{8FC36562-8ED0-458C-8B1F-E4FCEBA18D84}" srcOrd="0" destOrd="0" presId="urn:microsoft.com/office/officeart/2005/8/layout/list1"/>
    <dgm:cxn modelId="{68DF33E3-B4B5-4864-893A-B386AEE5800A}" type="presOf" srcId="{959B84A4-890D-4CC9-87CB-C5695D413D78}" destId="{CB8259EB-DFB8-437C-8E9D-FF3602B580FC}" srcOrd="0" destOrd="0" presId="urn:microsoft.com/office/officeart/2005/8/layout/list1"/>
    <dgm:cxn modelId="{940B10E9-15C9-4DCC-B4C2-29EEB74AB591}" type="presOf" srcId="{84AE4A09-DA19-461A-A502-917BD0723D1F}" destId="{682B7568-EB4B-4ABE-9A70-7D1F3C8278FF}" srcOrd="0" destOrd="0" presId="urn:microsoft.com/office/officeart/2005/8/layout/list1"/>
    <dgm:cxn modelId="{D1CD52F4-88DE-4A51-8272-AD7C8C613F61}" type="presOf" srcId="{899A8EED-01D8-4694-9DED-1F106E5ADC1C}" destId="{D25A0577-B7AE-409A-9BF2-96126A12E6DA}" srcOrd="0" destOrd="0" presId="urn:microsoft.com/office/officeart/2005/8/layout/list1"/>
    <dgm:cxn modelId="{E7D661FD-4A0C-4BDC-B615-C266956684B6}" srcId="{84AE4A09-DA19-461A-A502-917BD0723D1F}" destId="{29ED50D5-02AF-4B34-897F-6AE0BA29C2C5}" srcOrd="3" destOrd="0" parTransId="{1BC7E343-881E-45E6-A459-4CDB8153804B}" sibTransId="{E1F89223-C7A1-4817-A6B9-E444A21F5E6F}"/>
    <dgm:cxn modelId="{DD8451FF-A833-4215-9B1F-A239BA36CDF9}" type="presOf" srcId="{959B84A4-890D-4CC9-87CB-C5695D413D78}" destId="{49012067-94D7-48A9-87C4-0E0C71D33371}" srcOrd="1" destOrd="0" presId="urn:microsoft.com/office/officeart/2005/8/layout/list1"/>
    <dgm:cxn modelId="{B2CA6510-C629-470E-9D93-288D8C6A8E7A}" type="presParOf" srcId="{682B7568-EB4B-4ABE-9A70-7D1F3C8278FF}" destId="{26893C74-1E9B-4811-9F01-74646BCA1511}" srcOrd="0" destOrd="0" presId="urn:microsoft.com/office/officeart/2005/8/layout/list1"/>
    <dgm:cxn modelId="{2406F74E-BE13-40BC-AAE5-9DBE911B9500}" type="presParOf" srcId="{26893C74-1E9B-4811-9F01-74646BCA1511}" destId="{C2F7F7DA-F3E3-4B6F-9EDD-2520C9BBED53}" srcOrd="0" destOrd="0" presId="urn:microsoft.com/office/officeart/2005/8/layout/list1"/>
    <dgm:cxn modelId="{B91C3869-5BB6-450B-993A-FDC7AA330A3A}" type="presParOf" srcId="{26893C74-1E9B-4811-9F01-74646BCA1511}" destId="{967BF853-DB2D-4751-8036-9B31C76302FF}" srcOrd="1" destOrd="0" presId="urn:microsoft.com/office/officeart/2005/8/layout/list1"/>
    <dgm:cxn modelId="{EF535195-1708-47C5-A238-F4BBC95698EA}" type="presParOf" srcId="{682B7568-EB4B-4ABE-9A70-7D1F3C8278FF}" destId="{B625EA68-6F53-4C98-A8B0-70B8C2685AB7}" srcOrd="1" destOrd="0" presId="urn:microsoft.com/office/officeart/2005/8/layout/list1"/>
    <dgm:cxn modelId="{16806A90-90E7-45B9-BADE-536323BD6E77}" type="presParOf" srcId="{682B7568-EB4B-4ABE-9A70-7D1F3C8278FF}" destId="{35C3FC1D-A2F9-4DB1-8583-A8ABED859E29}" srcOrd="2" destOrd="0" presId="urn:microsoft.com/office/officeart/2005/8/layout/list1"/>
    <dgm:cxn modelId="{C576E751-DE92-442C-AC8F-21D17D407E23}" type="presParOf" srcId="{682B7568-EB4B-4ABE-9A70-7D1F3C8278FF}" destId="{8C1B5956-60CE-4612-88B6-F2AFABA4CFFA}" srcOrd="3" destOrd="0" presId="urn:microsoft.com/office/officeart/2005/8/layout/list1"/>
    <dgm:cxn modelId="{52CB88D9-2ECA-4444-B5D6-1975CD9685FE}" type="presParOf" srcId="{682B7568-EB4B-4ABE-9A70-7D1F3C8278FF}" destId="{51970374-C234-4C3F-A6D9-BB7C9610AF41}" srcOrd="4" destOrd="0" presId="urn:microsoft.com/office/officeart/2005/8/layout/list1"/>
    <dgm:cxn modelId="{10E30A99-D2CA-43E0-BF27-45C3A93A0612}" type="presParOf" srcId="{51970374-C234-4C3F-A6D9-BB7C9610AF41}" destId="{B4405961-7C9C-495D-A0F2-D94F1550D666}" srcOrd="0" destOrd="0" presId="urn:microsoft.com/office/officeart/2005/8/layout/list1"/>
    <dgm:cxn modelId="{8CFFC11A-65CC-450F-9E3B-199579AB6601}" type="presParOf" srcId="{51970374-C234-4C3F-A6D9-BB7C9610AF41}" destId="{2D478DFA-D5AB-4B81-9E79-5BF4F467BEEA}" srcOrd="1" destOrd="0" presId="urn:microsoft.com/office/officeart/2005/8/layout/list1"/>
    <dgm:cxn modelId="{27E970D5-2C91-4068-8D5B-9A44844FB382}" type="presParOf" srcId="{682B7568-EB4B-4ABE-9A70-7D1F3C8278FF}" destId="{9D6A1221-44AA-43DA-BD51-86126EC5B4FF}" srcOrd="5" destOrd="0" presId="urn:microsoft.com/office/officeart/2005/8/layout/list1"/>
    <dgm:cxn modelId="{C4CCB6F6-9A27-4B24-A907-6AC1DC3321AD}" type="presParOf" srcId="{682B7568-EB4B-4ABE-9A70-7D1F3C8278FF}" destId="{D554C283-6A9D-4F63-AE37-95B55804E835}" srcOrd="6" destOrd="0" presId="urn:microsoft.com/office/officeart/2005/8/layout/list1"/>
    <dgm:cxn modelId="{EA45972A-8E4C-4A4E-896A-2B46CA5E1AEF}" type="presParOf" srcId="{682B7568-EB4B-4ABE-9A70-7D1F3C8278FF}" destId="{C865EC2B-9EEF-4FA7-AA9F-00ABD67D31F4}" srcOrd="7" destOrd="0" presId="urn:microsoft.com/office/officeart/2005/8/layout/list1"/>
    <dgm:cxn modelId="{DB276A57-4676-4546-8578-E98092523CA6}" type="presParOf" srcId="{682B7568-EB4B-4ABE-9A70-7D1F3C8278FF}" destId="{83BEF16B-2256-4C1F-AAD2-850BF0022155}" srcOrd="8" destOrd="0" presId="urn:microsoft.com/office/officeart/2005/8/layout/list1"/>
    <dgm:cxn modelId="{4179B62B-628D-4A9A-A296-D0F0DB5A041E}" type="presParOf" srcId="{83BEF16B-2256-4C1F-AAD2-850BF0022155}" destId="{8FC36562-8ED0-458C-8B1F-E4FCEBA18D84}" srcOrd="0" destOrd="0" presId="urn:microsoft.com/office/officeart/2005/8/layout/list1"/>
    <dgm:cxn modelId="{65CFDA3F-24D9-4785-AD96-594D62C65980}" type="presParOf" srcId="{83BEF16B-2256-4C1F-AAD2-850BF0022155}" destId="{59999414-2657-4967-A5AD-D0E6A3A72CD8}" srcOrd="1" destOrd="0" presId="urn:microsoft.com/office/officeart/2005/8/layout/list1"/>
    <dgm:cxn modelId="{1AB5D049-DD46-4126-B2AA-20D42686DD9B}" type="presParOf" srcId="{682B7568-EB4B-4ABE-9A70-7D1F3C8278FF}" destId="{306575FF-4D83-4437-88F0-943347D52072}" srcOrd="9" destOrd="0" presId="urn:microsoft.com/office/officeart/2005/8/layout/list1"/>
    <dgm:cxn modelId="{F5D2015C-A825-47D3-809F-BCCFBB3E4065}" type="presParOf" srcId="{682B7568-EB4B-4ABE-9A70-7D1F3C8278FF}" destId="{5152B3C3-A0D6-47ED-B662-906F7325D3AC}" srcOrd="10" destOrd="0" presId="urn:microsoft.com/office/officeart/2005/8/layout/list1"/>
    <dgm:cxn modelId="{2138208C-93BB-48F3-B45F-FAA787BEC754}" type="presParOf" srcId="{682B7568-EB4B-4ABE-9A70-7D1F3C8278FF}" destId="{91F4A246-F4BA-4D10-8781-143CB2404AE2}" srcOrd="11" destOrd="0" presId="urn:microsoft.com/office/officeart/2005/8/layout/list1"/>
    <dgm:cxn modelId="{7FF411A0-596A-4971-840B-607BD08C847C}" type="presParOf" srcId="{682B7568-EB4B-4ABE-9A70-7D1F3C8278FF}" destId="{C047A893-357D-445F-BB80-D19011420705}" srcOrd="12" destOrd="0" presId="urn:microsoft.com/office/officeart/2005/8/layout/list1"/>
    <dgm:cxn modelId="{0D4F0A1C-BA68-4B1C-B4CB-310F5B5AAF7C}" type="presParOf" srcId="{C047A893-357D-445F-BB80-D19011420705}" destId="{5969B04C-A728-4792-A606-71D42DA7A9FA}" srcOrd="0" destOrd="0" presId="urn:microsoft.com/office/officeart/2005/8/layout/list1"/>
    <dgm:cxn modelId="{6B82D56F-4311-4569-956E-489C0710B731}" type="presParOf" srcId="{C047A893-357D-445F-BB80-D19011420705}" destId="{D1EA206B-8535-42B2-A995-B707E70929EB}" srcOrd="1" destOrd="0" presId="urn:microsoft.com/office/officeart/2005/8/layout/list1"/>
    <dgm:cxn modelId="{107D78D7-3DF7-46A4-96FD-58F64D49087A}" type="presParOf" srcId="{682B7568-EB4B-4ABE-9A70-7D1F3C8278FF}" destId="{898DC00D-A1BB-4348-BCDF-1F2E755CE937}" srcOrd="13" destOrd="0" presId="urn:microsoft.com/office/officeart/2005/8/layout/list1"/>
    <dgm:cxn modelId="{E039CB65-2CAF-406A-AE0B-2E50D85063D6}" type="presParOf" srcId="{682B7568-EB4B-4ABE-9A70-7D1F3C8278FF}" destId="{E9EBFD7C-F7CA-456D-8E1F-ACAF44BEC9F5}" srcOrd="14" destOrd="0" presId="urn:microsoft.com/office/officeart/2005/8/layout/list1"/>
    <dgm:cxn modelId="{0B27648F-45C8-47B2-A7A1-BA8E412CD266}" type="presParOf" srcId="{682B7568-EB4B-4ABE-9A70-7D1F3C8278FF}" destId="{52007C45-5D9C-4467-8DE5-05A729F3288F}" srcOrd="15" destOrd="0" presId="urn:microsoft.com/office/officeart/2005/8/layout/list1"/>
    <dgm:cxn modelId="{4E9AAB5C-3005-43A5-BB83-340E1417428A}" type="presParOf" srcId="{682B7568-EB4B-4ABE-9A70-7D1F3C8278FF}" destId="{C4900741-8B30-4DCF-A2FF-F34A4F9B04A9}" srcOrd="16" destOrd="0" presId="urn:microsoft.com/office/officeart/2005/8/layout/list1"/>
    <dgm:cxn modelId="{F9CDE4B7-D793-429D-B698-84D6FD8F8423}" type="presParOf" srcId="{C4900741-8B30-4DCF-A2FF-F34A4F9B04A9}" destId="{CB8259EB-DFB8-437C-8E9D-FF3602B580FC}" srcOrd="0" destOrd="0" presId="urn:microsoft.com/office/officeart/2005/8/layout/list1"/>
    <dgm:cxn modelId="{4C9AB7AA-CE8A-4C0A-A382-00686F0C00AE}" type="presParOf" srcId="{C4900741-8B30-4DCF-A2FF-F34A4F9B04A9}" destId="{49012067-94D7-48A9-87C4-0E0C71D33371}" srcOrd="1" destOrd="0" presId="urn:microsoft.com/office/officeart/2005/8/layout/list1"/>
    <dgm:cxn modelId="{32B09B8B-565B-4D36-A2DD-DDC7900A8D83}" type="presParOf" srcId="{682B7568-EB4B-4ABE-9A70-7D1F3C8278FF}" destId="{19100456-7C16-4BF9-B989-B2E1719DDB46}" srcOrd="17" destOrd="0" presId="urn:microsoft.com/office/officeart/2005/8/layout/list1"/>
    <dgm:cxn modelId="{F0813447-65A5-42E9-A493-7C043879CCA0}" type="presParOf" srcId="{682B7568-EB4B-4ABE-9A70-7D1F3C8278FF}" destId="{D25A0577-B7AE-409A-9BF2-96126A12E6DA}" srcOrd="18"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8FC79CC2-450B-4701-A11C-E346B19BF0A4}" type="doc">
      <dgm:prSet loTypeId="urn:microsoft.com/office/officeart/2008/layout/RadialCluster" loCatId="cycle" qsTypeId="urn:microsoft.com/office/officeart/2005/8/quickstyle/simple1" qsCatId="simple" csTypeId="urn:microsoft.com/office/officeart/2005/8/colors/accent1_2" csCatId="accent1" phldr="1"/>
      <dgm:spPr/>
      <dgm:t>
        <a:bodyPr/>
        <a:lstStyle/>
        <a:p>
          <a:endParaRPr lang="en-AU"/>
        </a:p>
      </dgm:t>
    </dgm:pt>
    <dgm:pt modelId="{AE0D37C9-E319-48FD-A048-7658209D68D1}">
      <dgm:prSet phldrT="[Text]" custT="1"/>
      <dgm:spPr>
        <a:solidFill>
          <a:schemeClr val="accent5">
            <a:lumMod val="75000"/>
          </a:schemeClr>
        </a:solidFill>
        <a:ln>
          <a:solidFill>
            <a:schemeClr val="accent5">
              <a:lumMod val="75000"/>
            </a:schemeClr>
          </a:solidFill>
        </a:ln>
      </dgm:spPr>
      <dgm:t>
        <a:bodyPr/>
        <a:lstStyle/>
        <a:p>
          <a:r>
            <a:rPr lang="en-AU" sz="1800" dirty="0"/>
            <a:t>must “cause the company’s property to be collected and applied in discharging the company’s liabilities”</a:t>
          </a:r>
        </a:p>
      </dgm:t>
    </dgm:pt>
    <dgm:pt modelId="{45579569-58B5-4026-B45C-AA81E280A17F}" type="parTrans" cxnId="{6D282646-79AE-4A92-B485-B6EA890BA53F}">
      <dgm:prSet/>
      <dgm:spPr/>
      <dgm:t>
        <a:bodyPr/>
        <a:lstStyle/>
        <a:p>
          <a:endParaRPr lang="en-AU" sz="1800"/>
        </a:p>
      </dgm:t>
    </dgm:pt>
    <dgm:pt modelId="{FD52A7C6-770F-4535-8FF6-362D80F4C5BD}" type="sibTrans" cxnId="{6D282646-79AE-4A92-B485-B6EA890BA53F}">
      <dgm:prSet/>
      <dgm:spPr/>
      <dgm:t>
        <a:bodyPr/>
        <a:lstStyle/>
        <a:p>
          <a:endParaRPr lang="en-AU" sz="1800"/>
        </a:p>
      </dgm:t>
    </dgm:pt>
    <dgm:pt modelId="{BF7D09A3-4F64-4029-90CE-113384797AD8}">
      <dgm:prSet phldrT="[Text]" custT="1"/>
      <dgm:spPr>
        <a:solidFill>
          <a:schemeClr val="accent5">
            <a:lumMod val="50000"/>
          </a:schemeClr>
        </a:solidFill>
        <a:ln>
          <a:solidFill>
            <a:schemeClr val="accent5">
              <a:lumMod val="50000"/>
            </a:schemeClr>
          </a:solidFill>
        </a:ln>
      </dgm:spPr>
      <dgm:t>
        <a:bodyPr/>
        <a:lstStyle/>
        <a:p>
          <a:pPr>
            <a:buFont typeface="Arial" panose="020B0604020202020204" pitchFamily="34" charset="0"/>
            <a:buChar char="•"/>
          </a:pPr>
          <a:r>
            <a:rPr lang="en-AU" sz="1800" dirty="0"/>
            <a:t>must take control/custody of all company property (or which appears to be so)</a:t>
          </a:r>
        </a:p>
      </dgm:t>
    </dgm:pt>
    <dgm:pt modelId="{E0A59DC7-05AE-4CA0-9506-65955E6EC5FA}" type="parTrans" cxnId="{75603DB8-7963-4438-A05E-1490C3B9BBE2}">
      <dgm:prSet/>
      <dgm:spPr/>
      <dgm:t>
        <a:bodyPr/>
        <a:lstStyle/>
        <a:p>
          <a:endParaRPr lang="en-AU" sz="1800"/>
        </a:p>
      </dgm:t>
    </dgm:pt>
    <dgm:pt modelId="{3D4B3D68-4E8C-4665-A248-26A0EB24F8FC}" type="sibTrans" cxnId="{75603DB8-7963-4438-A05E-1490C3B9BBE2}">
      <dgm:prSet/>
      <dgm:spPr/>
      <dgm:t>
        <a:bodyPr/>
        <a:lstStyle/>
        <a:p>
          <a:endParaRPr lang="en-AU" sz="1800"/>
        </a:p>
      </dgm:t>
    </dgm:pt>
    <dgm:pt modelId="{3E809BDB-1461-4DD3-81E9-774370598358}">
      <dgm:prSet phldrT="[Text]" custT="1"/>
      <dgm:spPr>
        <a:solidFill>
          <a:schemeClr val="accent5">
            <a:lumMod val="40000"/>
            <a:lumOff val="60000"/>
          </a:schemeClr>
        </a:solidFill>
        <a:ln>
          <a:solidFill>
            <a:schemeClr val="accent5">
              <a:lumMod val="40000"/>
              <a:lumOff val="60000"/>
            </a:schemeClr>
          </a:solidFill>
        </a:ln>
      </dgm:spPr>
      <dgm:t>
        <a:bodyPr/>
        <a:lstStyle/>
        <a:p>
          <a:r>
            <a:rPr lang="en-AU" sz="1800" dirty="0">
              <a:solidFill>
                <a:schemeClr val="tx1"/>
              </a:solidFill>
            </a:rPr>
            <a:t>may apply to court for a special manager of the company’s property or business to be appointed </a:t>
          </a:r>
        </a:p>
      </dgm:t>
    </dgm:pt>
    <dgm:pt modelId="{63212C7C-8F85-47D0-BAF3-447488C85024}" type="parTrans" cxnId="{30646573-62C7-4C57-9614-CC501EDD53C6}">
      <dgm:prSet/>
      <dgm:spPr/>
      <dgm:t>
        <a:bodyPr/>
        <a:lstStyle/>
        <a:p>
          <a:endParaRPr lang="en-AU" sz="1800"/>
        </a:p>
      </dgm:t>
    </dgm:pt>
    <dgm:pt modelId="{09732C7E-9345-4D31-8519-918A2739D9A0}" type="sibTrans" cxnId="{30646573-62C7-4C57-9614-CC501EDD53C6}">
      <dgm:prSet/>
      <dgm:spPr/>
      <dgm:t>
        <a:bodyPr/>
        <a:lstStyle/>
        <a:p>
          <a:endParaRPr lang="en-AU" sz="1800"/>
        </a:p>
      </dgm:t>
    </dgm:pt>
    <dgm:pt modelId="{42F67903-91F6-4917-A8E4-17F53D199974}">
      <dgm:prSet phldrT="[Text]" custT="1"/>
      <dgm:spPr>
        <a:solidFill>
          <a:schemeClr val="accent5">
            <a:lumMod val="20000"/>
            <a:lumOff val="80000"/>
          </a:schemeClr>
        </a:solidFill>
        <a:ln>
          <a:solidFill>
            <a:schemeClr val="accent5">
              <a:lumMod val="20000"/>
              <a:lumOff val="80000"/>
            </a:schemeClr>
          </a:solidFill>
        </a:ln>
      </dgm:spPr>
      <dgm:t>
        <a:bodyPr/>
        <a:lstStyle/>
        <a:p>
          <a:r>
            <a:rPr lang="en-AU" sz="1800" dirty="0">
              <a:solidFill>
                <a:schemeClr val="tx1"/>
              </a:solidFill>
            </a:rPr>
            <a:t>must also “settle a list of contributories” if likely will need to make calls on members, or to distribute a surplus with members’ rights needing to be adjusted among themselves</a:t>
          </a:r>
        </a:p>
      </dgm:t>
    </dgm:pt>
    <dgm:pt modelId="{17364933-56B8-4E9D-A7C7-228CBD6EE0DF}" type="parTrans" cxnId="{5A8BE652-4273-4E20-9863-C41EDCFB3B7C}">
      <dgm:prSet/>
      <dgm:spPr/>
      <dgm:t>
        <a:bodyPr/>
        <a:lstStyle/>
        <a:p>
          <a:endParaRPr lang="en-AU" sz="1800"/>
        </a:p>
      </dgm:t>
    </dgm:pt>
    <dgm:pt modelId="{96272FF6-8D93-4EEE-AEE6-D725A446D997}" type="sibTrans" cxnId="{5A8BE652-4273-4E20-9863-C41EDCFB3B7C}">
      <dgm:prSet/>
      <dgm:spPr/>
      <dgm:t>
        <a:bodyPr/>
        <a:lstStyle/>
        <a:p>
          <a:endParaRPr lang="en-AU" sz="1800"/>
        </a:p>
      </dgm:t>
    </dgm:pt>
    <dgm:pt modelId="{54370452-7193-4616-9B45-FFBA3F6F7F4E}">
      <dgm:prSet phldrT="[Text]" custT="1"/>
      <dgm:spPr>
        <a:solidFill>
          <a:schemeClr val="accent5">
            <a:lumMod val="60000"/>
            <a:lumOff val="40000"/>
          </a:schemeClr>
        </a:solidFill>
        <a:ln>
          <a:solidFill>
            <a:schemeClr val="accent5">
              <a:lumMod val="60000"/>
              <a:lumOff val="40000"/>
            </a:schemeClr>
          </a:solidFill>
        </a:ln>
      </dgm:spPr>
      <dgm:t>
        <a:bodyPr/>
        <a:lstStyle/>
        <a:p>
          <a:r>
            <a:rPr lang="en-AU" sz="1800" dirty="0">
              <a:solidFill>
                <a:schemeClr val="tx1"/>
              </a:solidFill>
            </a:rPr>
            <a:t>must generally use “own discretion in the management of” the company’s property and affairs “and the distribution of its property”</a:t>
          </a:r>
        </a:p>
      </dgm:t>
    </dgm:pt>
    <dgm:pt modelId="{A2403A57-1771-49F8-8747-13803B1B485F}" type="parTrans" cxnId="{5DF0F185-B023-4445-B670-C1C792348660}">
      <dgm:prSet/>
      <dgm:spPr/>
      <dgm:t>
        <a:bodyPr/>
        <a:lstStyle/>
        <a:p>
          <a:endParaRPr lang="en-AU" sz="1800"/>
        </a:p>
      </dgm:t>
    </dgm:pt>
    <dgm:pt modelId="{3D2DA368-E2F3-4A29-B615-E8F0413611FB}" type="sibTrans" cxnId="{5DF0F185-B023-4445-B670-C1C792348660}">
      <dgm:prSet/>
      <dgm:spPr/>
      <dgm:t>
        <a:bodyPr/>
        <a:lstStyle/>
        <a:p>
          <a:endParaRPr lang="en-AU" sz="1800"/>
        </a:p>
      </dgm:t>
    </dgm:pt>
    <dgm:pt modelId="{AA30C302-F17F-4641-9E15-EBB2ADEE7723}" type="pres">
      <dgm:prSet presAssocID="{8FC79CC2-450B-4701-A11C-E346B19BF0A4}" presName="Name0" presStyleCnt="0">
        <dgm:presLayoutVars>
          <dgm:chMax val="1"/>
          <dgm:chPref val="1"/>
          <dgm:dir/>
          <dgm:animOne val="branch"/>
          <dgm:animLvl val="lvl"/>
        </dgm:presLayoutVars>
      </dgm:prSet>
      <dgm:spPr/>
    </dgm:pt>
    <dgm:pt modelId="{7FFB1AD5-B67E-4D0C-A6E9-7F05CDB6E499}" type="pres">
      <dgm:prSet presAssocID="{AE0D37C9-E319-48FD-A048-7658209D68D1}" presName="singleCycle" presStyleCnt="0"/>
      <dgm:spPr/>
    </dgm:pt>
    <dgm:pt modelId="{6EC2DC29-42A9-4ED4-AFD5-CB45E27F8B85}" type="pres">
      <dgm:prSet presAssocID="{AE0D37C9-E319-48FD-A048-7658209D68D1}" presName="singleCenter" presStyleLbl="node1" presStyleIdx="0" presStyleCnt="5" custScaleX="181224" custScaleY="77089" custLinFactNeighborX="-452" custLinFactNeighborY="-16314">
        <dgm:presLayoutVars>
          <dgm:chMax val="7"/>
          <dgm:chPref val="7"/>
        </dgm:presLayoutVars>
      </dgm:prSet>
      <dgm:spPr/>
    </dgm:pt>
    <dgm:pt modelId="{63F76E4E-1E76-413B-AE52-9CAD79BEDE4B}" type="pres">
      <dgm:prSet presAssocID="{E0A59DC7-05AE-4CA0-9506-65955E6EC5FA}" presName="Name56" presStyleLbl="parChTrans1D2" presStyleIdx="0" presStyleCnt="4"/>
      <dgm:spPr/>
    </dgm:pt>
    <dgm:pt modelId="{39889F4E-78F7-41E7-A34A-0E112E2397C4}" type="pres">
      <dgm:prSet presAssocID="{BF7D09A3-4F64-4029-90CE-113384797AD8}" presName="text0" presStyleLbl="node1" presStyleIdx="1" presStyleCnt="5" custScaleX="273816" custScaleY="92383" custRadScaleRad="94987">
        <dgm:presLayoutVars>
          <dgm:bulletEnabled val="1"/>
        </dgm:presLayoutVars>
      </dgm:prSet>
      <dgm:spPr/>
    </dgm:pt>
    <dgm:pt modelId="{BA39165C-7CF0-4133-AA9F-919670AF2927}" type="pres">
      <dgm:prSet presAssocID="{63212C7C-8F85-47D0-BAF3-447488C85024}" presName="Name56" presStyleLbl="parChTrans1D2" presStyleIdx="1" presStyleCnt="4"/>
      <dgm:spPr/>
    </dgm:pt>
    <dgm:pt modelId="{BCDB9AF8-6432-4322-8406-B32A18A81074}" type="pres">
      <dgm:prSet presAssocID="{3E809BDB-1461-4DD3-81E9-774370598358}" presName="text0" presStyleLbl="node1" presStyleIdx="2" presStyleCnt="5" custScaleX="336658" custScaleY="94347" custRadScaleRad="123477" custRadScaleInc="41200">
        <dgm:presLayoutVars>
          <dgm:bulletEnabled val="1"/>
        </dgm:presLayoutVars>
      </dgm:prSet>
      <dgm:spPr/>
    </dgm:pt>
    <dgm:pt modelId="{7FA64819-1050-4E30-ABC6-1015AB6E20C1}" type="pres">
      <dgm:prSet presAssocID="{17364933-56B8-4E9D-A7C7-228CBD6EE0DF}" presName="Name56" presStyleLbl="parChTrans1D2" presStyleIdx="2" presStyleCnt="4"/>
      <dgm:spPr/>
    </dgm:pt>
    <dgm:pt modelId="{FBB6BC1B-91F7-482D-B0EA-CED4B5F2F771}" type="pres">
      <dgm:prSet presAssocID="{42F67903-91F6-4917-A8E4-17F53D199974}" presName="text0" presStyleLbl="node1" presStyleIdx="3" presStyleCnt="5" custScaleX="572523" custScaleY="88381">
        <dgm:presLayoutVars>
          <dgm:bulletEnabled val="1"/>
        </dgm:presLayoutVars>
      </dgm:prSet>
      <dgm:spPr/>
    </dgm:pt>
    <dgm:pt modelId="{8B540D3D-0FC2-401C-AB8A-EFA61296AFEB}" type="pres">
      <dgm:prSet presAssocID="{A2403A57-1771-49F8-8747-13803B1B485F}" presName="Name56" presStyleLbl="parChTrans1D2" presStyleIdx="3" presStyleCnt="4"/>
      <dgm:spPr/>
    </dgm:pt>
    <dgm:pt modelId="{64362795-0650-461A-84BB-2E6088604B40}" type="pres">
      <dgm:prSet presAssocID="{54370452-7193-4616-9B45-FFBA3F6F7F4E}" presName="text0" presStyleLbl="node1" presStyleIdx="4" presStyleCnt="5" custScaleX="337646" custScaleY="114916" custRadScaleRad="112236" custRadScaleInc="-39685">
        <dgm:presLayoutVars>
          <dgm:bulletEnabled val="1"/>
        </dgm:presLayoutVars>
      </dgm:prSet>
      <dgm:spPr/>
    </dgm:pt>
  </dgm:ptLst>
  <dgm:cxnLst>
    <dgm:cxn modelId="{0C3AED0E-F369-45EC-94EC-6DCE3212D8D2}" type="presOf" srcId="{BF7D09A3-4F64-4029-90CE-113384797AD8}" destId="{39889F4E-78F7-41E7-A34A-0E112E2397C4}" srcOrd="0" destOrd="0" presId="urn:microsoft.com/office/officeart/2008/layout/RadialCluster"/>
    <dgm:cxn modelId="{4C1D471C-F5FE-40C0-9528-E82A03727BD5}" type="presOf" srcId="{17364933-56B8-4E9D-A7C7-228CBD6EE0DF}" destId="{7FA64819-1050-4E30-ABC6-1015AB6E20C1}" srcOrd="0" destOrd="0" presId="urn:microsoft.com/office/officeart/2008/layout/RadialCluster"/>
    <dgm:cxn modelId="{15D86D1E-D142-44C2-988D-6C874265AC64}" type="presOf" srcId="{63212C7C-8F85-47D0-BAF3-447488C85024}" destId="{BA39165C-7CF0-4133-AA9F-919670AF2927}" srcOrd="0" destOrd="0" presId="urn:microsoft.com/office/officeart/2008/layout/RadialCluster"/>
    <dgm:cxn modelId="{DD2AFD20-3ADF-4B31-ADBC-571D0CDC64A5}" type="presOf" srcId="{E0A59DC7-05AE-4CA0-9506-65955E6EC5FA}" destId="{63F76E4E-1E76-413B-AE52-9CAD79BEDE4B}" srcOrd="0" destOrd="0" presId="urn:microsoft.com/office/officeart/2008/layout/RadialCluster"/>
    <dgm:cxn modelId="{6D282646-79AE-4A92-B485-B6EA890BA53F}" srcId="{8FC79CC2-450B-4701-A11C-E346B19BF0A4}" destId="{AE0D37C9-E319-48FD-A048-7658209D68D1}" srcOrd="0" destOrd="0" parTransId="{45579569-58B5-4026-B45C-AA81E280A17F}" sibTransId="{FD52A7C6-770F-4535-8FF6-362D80F4C5BD}"/>
    <dgm:cxn modelId="{5A8BE652-4273-4E20-9863-C41EDCFB3B7C}" srcId="{AE0D37C9-E319-48FD-A048-7658209D68D1}" destId="{42F67903-91F6-4917-A8E4-17F53D199974}" srcOrd="2" destOrd="0" parTransId="{17364933-56B8-4E9D-A7C7-228CBD6EE0DF}" sibTransId="{96272FF6-8D93-4EEE-AEE6-D725A446D997}"/>
    <dgm:cxn modelId="{30646573-62C7-4C57-9614-CC501EDD53C6}" srcId="{AE0D37C9-E319-48FD-A048-7658209D68D1}" destId="{3E809BDB-1461-4DD3-81E9-774370598358}" srcOrd="1" destOrd="0" parTransId="{63212C7C-8F85-47D0-BAF3-447488C85024}" sibTransId="{09732C7E-9345-4D31-8519-918A2739D9A0}"/>
    <dgm:cxn modelId="{C0B07F75-5D69-4661-A4F1-F46492AB670F}" type="presOf" srcId="{42F67903-91F6-4917-A8E4-17F53D199974}" destId="{FBB6BC1B-91F7-482D-B0EA-CED4B5F2F771}" srcOrd="0" destOrd="0" presId="urn:microsoft.com/office/officeart/2008/layout/RadialCluster"/>
    <dgm:cxn modelId="{5DF0F185-B023-4445-B670-C1C792348660}" srcId="{AE0D37C9-E319-48FD-A048-7658209D68D1}" destId="{54370452-7193-4616-9B45-FFBA3F6F7F4E}" srcOrd="3" destOrd="0" parTransId="{A2403A57-1771-49F8-8747-13803B1B485F}" sibTransId="{3D2DA368-E2F3-4A29-B615-E8F0413611FB}"/>
    <dgm:cxn modelId="{4B5D1F86-5738-4D38-B664-35C654BC4B34}" type="presOf" srcId="{54370452-7193-4616-9B45-FFBA3F6F7F4E}" destId="{64362795-0650-461A-84BB-2E6088604B40}" srcOrd="0" destOrd="0" presId="urn:microsoft.com/office/officeart/2008/layout/RadialCluster"/>
    <dgm:cxn modelId="{C7658488-8175-4508-880A-2CF1620B0119}" type="presOf" srcId="{3E809BDB-1461-4DD3-81E9-774370598358}" destId="{BCDB9AF8-6432-4322-8406-B32A18A81074}" srcOrd="0" destOrd="0" presId="urn:microsoft.com/office/officeart/2008/layout/RadialCluster"/>
    <dgm:cxn modelId="{0F1C39A3-CAA8-4805-B973-77947A89CBF2}" type="presOf" srcId="{8FC79CC2-450B-4701-A11C-E346B19BF0A4}" destId="{AA30C302-F17F-4641-9E15-EBB2ADEE7723}" srcOrd="0" destOrd="0" presId="urn:microsoft.com/office/officeart/2008/layout/RadialCluster"/>
    <dgm:cxn modelId="{E2E2F2A5-89AD-49A0-A8CB-D20655940A03}" type="presOf" srcId="{AE0D37C9-E319-48FD-A048-7658209D68D1}" destId="{6EC2DC29-42A9-4ED4-AFD5-CB45E27F8B85}" srcOrd="0" destOrd="0" presId="urn:microsoft.com/office/officeart/2008/layout/RadialCluster"/>
    <dgm:cxn modelId="{75603DB8-7963-4438-A05E-1490C3B9BBE2}" srcId="{AE0D37C9-E319-48FD-A048-7658209D68D1}" destId="{BF7D09A3-4F64-4029-90CE-113384797AD8}" srcOrd="0" destOrd="0" parTransId="{E0A59DC7-05AE-4CA0-9506-65955E6EC5FA}" sibTransId="{3D4B3D68-4E8C-4665-A248-26A0EB24F8FC}"/>
    <dgm:cxn modelId="{C0DD7CBD-7116-43E4-B959-11DFC3D7CFF0}" type="presOf" srcId="{A2403A57-1771-49F8-8747-13803B1B485F}" destId="{8B540D3D-0FC2-401C-AB8A-EFA61296AFEB}" srcOrd="0" destOrd="0" presId="urn:microsoft.com/office/officeart/2008/layout/RadialCluster"/>
    <dgm:cxn modelId="{36126862-8A16-4A21-802A-350D7F1DB69E}" type="presParOf" srcId="{AA30C302-F17F-4641-9E15-EBB2ADEE7723}" destId="{7FFB1AD5-B67E-4D0C-A6E9-7F05CDB6E499}" srcOrd="0" destOrd="0" presId="urn:microsoft.com/office/officeart/2008/layout/RadialCluster"/>
    <dgm:cxn modelId="{11758B9A-807F-42B2-B99C-4D306ABEE6E9}" type="presParOf" srcId="{7FFB1AD5-B67E-4D0C-A6E9-7F05CDB6E499}" destId="{6EC2DC29-42A9-4ED4-AFD5-CB45E27F8B85}" srcOrd="0" destOrd="0" presId="urn:microsoft.com/office/officeart/2008/layout/RadialCluster"/>
    <dgm:cxn modelId="{4B53F650-CBB9-45C4-AD1B-3210A9861B7B}" type="presParOf" srcId="{7FFB1AD5-B67E-4D0C-A6E9-7F05CDB6E499}" destId="{63F76E4E-1E76-413B-AE52-9CAD79BEDE4B}" srcOrd="1" destOrd="0" presId="urn:microsoft.com/office/officeart/2008/layout/RadialCluster"/>
    <dgm:cxn modelId="{ABF20461-C06B-4D81-807E-891BB3A6D0A7}" type="presParOf" srcId="{7FFB1AD5-B67E-4D0C-A6E9-7F05CDB6E499}" destId="{39889F4E-78F7-41E7-A34A-0E112E2397C4}" srcOrd="2" destOrd="0" presId="urn:microsoft.com/office/officeart/2008/layout/RadialCluster"/>
    <dgm:cxn modelId="{0201EDA8-6E43-49EF-A6AB-6AAC6087F86C}" type="presParOf" srcId="{7FFB1AD5-B67E-4D0C-A6E9-7F05CDB6E499}" destId="{BA39165C-7CF0-4133-AA9F-919670AF2927}" srcOrd="3" destOrd="0" presId="urn:microsoft.com/office/officeart/2008/layout/RadialCluster"/>
    <dgm:cxn modelId="{CE633923-6F9F-4864-B23E-3BC931F0DD48}" type="presParOf" srcId="{7FFB1AD5-B67E-4D0C-A6E9-7F05CDB6E499}" destId="{BCDB9AF8-6432-4322-8406-B32A18A81074}" srcOrd="4" destOrd="0" presId="urn:microsoft.com/office/officeart/2008/layout/RadialCluster"/>
    <dgm:cxn modelId="{A1D3180D-C006-40F6-96A3-3C67B5DFA119}" type="presParOf" srcId="{7FFB1AD5-B67E-4D0C-A6E9-7F05CDB6E499}" destId="{7FA64819-1050-4E30-ABC6-1015AB6E20C1}" srcOrd="5" destOrd="0" presId="urn:microsoft.com/office/officeart/2008/layout/RadialCluster"/>
    <dgm:cxn modelId="{E412851A-D277-4C43-B7EA-27B34104BB84}" type="presParOf" srcId="{7FFB1AD5-B67E-4D0C-A6E9-7F05CDB6E499}" destId="{FBB6BC1B-91F7-482D-B0EA-CED4B5F2F771}" srcOrd="6" destOrd="0" presId="urn:microsoft.com/office/officeart/2008/layout/RadialCluster"/>
    <dgm:cxn modelId="{53A5D69F-8E62-47AF-925D-EE8AC9E303CC}" type="presParOf" srcId="{7FFB1AD5-B67E-4D0C-A6E9-7F05CDB6E499}" destId="{8B540D3D-0FC2-401C-AB8A-EFA61296AFEB}" srcOrd="7" destOrd="0" presId="urn:microsoft.com/office/officeart/2008/layout/RadialCluster"/>
    <dgm:cxn modelId="{B9208AA6-BBC3-4E5C-85B7-2AE4E8E6A413}" type="presParOf" srcId="{7FFB1AD5-B67E-4D0C-A6E9-7F05CDB6E499}" destId="{64362795-0650-461A-84BB-2E6088604B40}" srcOrd="8" destOrd="0" presId="urn:microsoft.com/office/officeart/2008/layout/Radial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84AE4A09-DA19-461A-A502-917BD0723D1F}"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AU"/>
        </a:p>
      </dgm:t>
    </dgm:pt>
    <dgm:pt modelId="{F1C6C359-0C8F-49CC-B7CE-68B2C178E0E2}">
      <dgm:prSet phldrT="[Text]" custT="1"/>
      <dgm:spPr>
        <a:solidFill>
          <a:schemeClr val="accent4"/>
        </a:solidFill>
      </dgm:spPr>
      <dgm:t>
        <a:bodyPr/>
        <a:lstStyle/>
        <a:p>
          <a:r>
            <a:rPr lang="en-AU" sz="1800" dirty="0">
              <a:solidFill>
                <a:schemeClr val="tx1"/>
              </a:solidFill>
            </a:rPr>
            <a:t>may “carry on the business of the company so far as is, in the opinion of the liquidator, required for the beneficial disposal or winding up of that business”</a:t>
          </a:r>
        </a:p>
      </dgm:t>
    </dgm:pt>
    <dgm:pt modelId="{365C6F90-68E1-4523-887E-BFB49A75D86F}" type="parTrans" cxnId="{FD60CF84-A73B-4CAA-AA91-AB37F56A9969}">
      <dgm:prSet/>
      <dgm:spPr/>
      <dgm:t>
        <a:bodyPr/>
        <a:lstStyle/>
        <a:p>
          <a:endParaRPr lang="en-AU" sz="1800"/>
        </a:p>
      </dgm:t>
    </dgm:pt>
    <dgm:pt modelId="{347CDA3D-AF73-431B-BB2D-33076290467B}" type="sibTrans" cxnId="{FD60CF84-A73B-4CAA-AA91-AB37F56A9969}">
      <dgm:prSet/>
      <dgm:spPr/>
      <dgm:t>
        <a:bodyPr/>
        <a:lstStyle/>
        <a:p>
          <a:endParaRPr lang="en-AU" sz="1800"/>
        </a:p>
      </dgm:t>
    </dgm:pt>
    <dgm:pt modelId="{5E090245-C2E6-4015-BE0F-221F5F175FFA}">
      <dgm:prSet phldrT="[Text]" custT="1"/>
      <dgm:spPr>
        <a:solidFill>
          <a:schemeClr val="accent4"/>
        </a:solidFill>
      </dgm:spPr>
      <dgm:t>
        <a:bodyPr/>
        <a:lstStyle/>
        <a:p>
          <a:r>
            <a:rPr lang="en-AU" sz="1800" dirty="0">
              <a:solidFill>
                <a:schemeClr val="tx1"/>
              </a:solidFill>
            </a:rPr>
            <a:t>may “make any compromise or arrangement with” actual or alleged creditors</a:t>
          </a:r>
        </a:p>
      </dgm:t>
    </dgm:pt>
    <dgm:pt modelId="{C8F2079E-D876-4C79-86C1-9A9E6F055865}" type="parTrans" cxnId="{0D41D4D2-435B-4E32-9E86-18560E419D40}">
      <dgm:prSet/>
      <dgm:spPr/>
      <dgm:t>
        <a:bodyPr/>
        <a:lstStyle/>
        <a:p>
          <a:endParaRPr lang="en-AU" sz="1800"/>
        </a:p>
      </dgm:t>
    </dgm:pt>
    <dgm:pt modelId="{B7E79D82-4CDF-4B6B-AC29-3584AA4C6783}" type="sibTrans" cxnId="{0D41D4D2-435B-4E32-9E86-18560E419D40}">
      <dgm:prSet/>
      <dgm:spPr/>
      <dgm:t>
        <a:bodyPr/>
        <a:lstStyle/>
        <a:p>
          <a:endParaRPr lang="en-AU" sz="1800"/>
        </a:p>
      </dgm:t>
    </dgm:pt>
    <dgm:pt modelId="{29ED50D5-02AF-4B34-897F-6AE0BA29C2C5}">
      <dgm:prSet phldrT="[Text]" custT="1"/>
      <dgm:spPr>
        <a:solidFill>
          <a:schemeClr val="accent4"/>
        </a:solidFill>
      </dgm:spPr>
      <dgm:t>
        <a:bodyPr/>
        <a:lstStyle/>
        <a:p>
          <a:r>
            <a:rPr lang="en-AU" sz="1800" dirty="0">
              <a:solidFill>
                <a:schemeClr val="tx1"/>
              </a:solidFill>
            </a:rPr>
            <a:t>may compromise calls, liabilities, debts, claims, etc, owed to the company, and “give a complete discharge in respect of” them</a:t>
          </a:r>
        </a:p>
      </dgm:t>
    </dgm:pt>
    <dgm:pt modelId="{1BC7E343-881E-45E6-A459-4CDB8153804B}" type="parTrans" cxnId="{E7D661FD-4A0C-4BDC-B615-C266956684B6}">
      <dgm:prSet/>
      <dgm:spPr/>
      <dgm:t>
        <a:bodyPr/>
        <a:lstStyle/>
        <a:p>
          <a:endParaRPr lang="en-AU" sz="1800"/>
        </a:p>
      </dgm:t>
    </dgm:pt>
    <dgm:pt modelId="{E1F89223-C7A1-4817-A6B9-E444A21F5E6F}" type="sibTrans" cxnId="{E7D661FD-4A0C-4BDC-B615-C266956684B6}">
      <dgm:prSet/>
      <dgm:spPr/>
      <dgm:t>
        <a:bodyPr/>
        <a:lstStyle/>
        <a:p>
          <a:endParaRPr lang="en-AU" sz="1800"/>
        </a:p>
      </dgm:t>
    </dgm:pt>
    <dgm:pt modelId="{959B84A4-890D-4CC9-87CB-C5695D413D78}">
      <dgm:prSet phldrT="[Text]" custT="1"/>
      <dgm:spPr>
        <a:solidFill>
          <a:schemeClr val="accent4"/>
        </a:solidFill>
      </dgm:spPr>
      <dgm:t>
        <a:bodyPr/>
        <a:lstStyle/>
        <a:p>
          <a:r>
            <a:rPr lang="en-AU" sz="1800" dirty="0">
              <a:solidFill>
                <a:schemeClr val="tx1"/>
              </a:solidFill>
            </a:rPr>
            <a:t>may bring/defend proceedings in the company’s name, dispose of the company’s</a:t>
          </a:r>
          <a:br>
            <a:rPr lang="en-AU" sz="1800" dirty="0">
              <a:solidFill>
                <a:schemeClr val="tx1"/>
              </a:solidFill>
            </a:rPr>
          </a:br>
          <a:r>
            <a:rPr lang="en-AU" sz="1800" dirty="0">
              <a:solidFill>
                <a:schemeClr val="tx1"/>
              </a:solidFill>
            </a:rPr>
            <a:t>property, obtain credit, appoint an agent, hire a solicitor, etc</a:t>
          </a:r>
        </a:p>
      </dgm:t>
    </dgm:pt>
    <dgm:pt modelId="{D1D62CAD-7105-4B02-95C0-E2C6FEC3E04E}" type="parTrans" cxnId="{13BF69CC-C9E3-4E71-8795-E5680C6757D7}">
      <dgm:prSet/>
      <dgm:spPr/>
      <dgm:t>
        <a:bodyPr/>
        <a:lstStyle/>
        <a:p>
          <a:endParaRPr lang="en-AU" sz="1800"/>
        </a:p>
      </dgm:t>
    </dgm:pt>
    <dgm:pt modelId="{42ABAEF4-1BA9-44B3-B0E6-7D6AC03E81C1}" type="sibTrans" cxnId="{13BF69CC-C9E3-4E71-8795-E5680C6757D7}">
      <dgm:prSet/>
      <dgm:spPr/>
      <dgm:t>
        <a:bodyPr/>
        <a:lstStyle/>
        <a:p>
          <a:endParaRPr lang="en-AU" sz="1800"/>
        </a:p>
      </dgm:t>
    </dgm:pt>
    <dgm:pt modelId="{FC712477-91A4-4FA7-AFCC-0AAD74E18259}">
      <dgm:prSet phldrT="[Text]" custT="1"/>
      <dgm:spPr>
        <a:solidFill>
          <a:schemeClr val="accent4"/>
        </a:solidFill>
      </dgm:spPr>
      <dgm:t>
        <a:bodyPr/>
        <a:lstStyle/>
        <a:p>
          <a:r>
            <a:rPr lang="en-AU" sz="1800" dirty="0">
              <a:solidFill>
                <a:schemeClr val="tx1"/>
              </a:solidFill>
            </a:rPr>
            <a:t>may do what is necessary to wind up the company’s affairs and distributing its property</a:t>
          </a:r>
        </a:p>
      </dgm:t>
    </dgm:pt>
    <dgm:pt modelId="{4BD0F1F0-8A4D-4719-86DC-1D135B723367}" type="parTrans" cxnId="{5A1DEFB7-C3B8-4663-852A-8BA4041D07C8}">
      <dgm:prSet/>
      <dgm:spPr/>
      <dgm:t>
        <a:bodyPr/>
        <a:lstStyle/>
        <a:p>
          <a:endParaRPr lang="en-AU"/>
        </a:p>
      </dgm:t>
    </dgm:pt>
    <dgm:pt modelId="{899D9866-310C-4E57-A845-9BF8FC208DE9}" type="sibTrans" cxnId="{5A1DEFB7-C3B8-4663-852A-8BA4041D07C8}">
      <dgm:prSet/>
      <dgm:spPr/>
      <dgm:t>
        <a:bodyPr/>
        <a:lstStyle/>
        <a:p>
          <a:endParaRPr lang="en-AU"/>
        </a:p>
      </dgm:t>
    </dgm:pt>
    <dgm:pt modelId="{380C8159-2AB6-4F7F-BDDB-3A630AC181F4}">
      <dgm:prSet phldrT="[Text]" custT="1"/>
      <dgm:spPr>
        <a:solidFill>
          <a:schemeClr val="bg1"/>
        </a:solidFill>
      </dgm:spPr>
      <dgm:t>
        <a:bodyPr/>
        <a:lstStyle/>
        <a:p>
          <a:r>
            <a:rPr lang="en-AU" sz="1800"/>
            <a:t>up to $100,000 unless has court/creditor approval</a:t>
          </a:r>
          <a:endParaRPr lang="en-AU" sz="1800" dirty="0">
            <a:solidFill>
              <a:schemeClr val="bg1"/>
            </a:solidFill>
          </a:endParaRPr>
        </a:p>
      </dgm:t>
    </dgm:pt>
    <dgm:pt modelId="{7E1255A6-BB1D-4D10-B732-0A00333FB869}" type="parTrans" cxnId="{AC043F70-9CC5-49DB-B368-932E0959C3D9}">
      <dgm:prSet/>
      <dgm:spPr/>
      <dgm:t>
        <a:bodyPr/>
        <a:lstStyle/>
        <a:p>
          <a:endParaRPr lang="en-AU"/>
        </a:p>
      </dgm:t>
    </dgm:pt>
    <dgm:pt modelId="{2F2D75E3-5D82-4468-BDAA-D6C1E56CE7F3}" type="sibTrans" cxnId="{AC043F70-9CC5-49DB-B368-932E0959C3D9}">
      <dgm:prSet/>
      <dgm:spPr/>
      <dgm:t>
        <a:bodyPr/>
        <a:lstStyle/>
        <a:p>
          <a:endParaRPr lang="en-AU"/>
        </a:p>
      </dgm:t>
    </dgm:pt>
    <dgm:pt modelId="{899A8EED-01D8-4694-9DED-1F106E5ADC1C}">
      <dgm:prSet phldrT="[Text]" custT="1"/>
      <dgm:spPr>
        <a:solidFill>
          <a:schemeClr val="bg1"/>
        </a:solidFill>
      </dgm:spPr>
      <dgm:t>
        <a:bodyPr/>
        <a:lstStyle/>
        <a:p>
          <a:r>
            <a:rPr lang="en-AU" sz="1800" dirty="0"/>
            <a:t>but normally need court/creditor approval for agreements &gt;3 months</a:t>
          </a:r>
          <a:endParaRPr lang="en-AU" sz="1800" dirty="0">
            <a:solidFill>
              <a:schemeClr val="bg1"/>
            </a:solidFill>
          </a:endParaRPr>
        </a:p>
      </dgm:t>
    </dgm:pt>
    <dgm:pt modelId="{C7F09256-D896-4AC5-B8B1-E2CD09FB38A4}" type="parTrans" cxnId="{6888FE90-4217-4C69-BDAB-6AB81464CEB0}">
      <dgm:prSet/>
      <dgm:spPr/>
      <dgm:t>
        <a:bodyPr/>
        <a:lstStyle/>
        <a:p>
          <a:endParaRPr lang="en-AU"/>
        </a:p>
      </dgm:t>
    </dgm:pt>
    <dgm:pt modelId="{CA722F4E-C4DE-4B97-83C3-90FF9FAFFC87}" type="sibTrans" cxnId="{6888FE90-4217-4C69-BDAB-6AB81464CEB0}">
      <dgm:prSet/>
      <dgm:spPr/>
      <dgm:t>
        <a:bodyPr/>
        <a:lstStyle/>
        <a:p>
          <a:endParaRPr lang="en-AU"/>
        </a:p>
      </dgm:t>
    </dgm:pt>
    <dgm:pt modelId="{682B7568-EB4B-4ABE-9A70-7D1F3C8278FF}" type="pres">
      <dgm:prSet presAssocID="{84AE4A09-DA19-461A-A502-917BD0723D1F}" presName="linear" presStyleCnt="0">
        <dgm:presLayoutVars>
          <dgm:dir/>
          <dgm:animLvl val="lvl"/>
          <dgm:resizeHandles val="exact"/>
        </dgm:presLayoutVars>
      </dgm:prSet>
      <dgm:spPr/>
    </dgm:pt>
    <dgm:pt modelId="{26893C74-1E9B-4811-9F01-74646BCA1511}" type="pres">
      <dgm:prSet presAssocID="{FC712477-91A4-4FA7-AFCC-0AAD74E18259}" presName="parentLin" presStyleCnt="0"/>
      <dgm:spPr/>
    </dgm:pt>
    <dgm:pt modelId="{C2F7F7DA-F3E3-4B6F-9EDD-2520C9BBED53}" type="pres">
      <dgm:prSet presAssocID="{FC712477-91A4-4FA7-AFCC-0AAD74E18259}" presName="parentLeftMargin" presStyleLbl="node1" presStyleIdx="0" presStyleCnt="5"/>
      <dgm:spPr/>
    </dgm:pt>
    <dgm:pt modelId="{967BF853-DB2D-4751-8036-9B31C76302FF}" type="pres">
      <dgm:prSet presAssocID="{FC712477-91A4-4FA7-AFCC-0AAD74E18259}" presName="parentText" presStyleLbl="node1" presStyleIdx="0" presStyleCnt="5" custScaleX="128219">
        <dgm:presLayoutVars>
          <dgm:chMax val="0"/>
          <dgm:bulletEnabled val="1"/>
        </dgm:presLayoutVars>
      </dgm:prSet>
      <dgm:spPr/>
    </dgm:pt>
    <dgm:pt modelId="{B625EA68-6F53-4C98-A8B0-70B8C2685AB7}" type="pres">
      <dgm:prSet presAssocID="{FC712477-91A4-4FA7-AFCC-0AAD74E18259}" presName="negativeSpace" presStyleCnt="0"/>
      <dgm:spPr/>
    </dgm:pt>
    <dgm:pt modelId="{35C3FC1D-A2F9-4DB1-8583-A8ABED859E29}" type="pres">
      <dgm:prSet presAssocID="{FC712477-91A4-4FA7-AFCC-0AAD74E18259}" presName="childText" presStyleLbl="conFgAcc1" presStyleIdx="0" presStyleCnt="5">
        <dgm:presLayoutVars>
          <dgm:bulletEnabled val="1"/>
        </dgm:presLayoutVars>
      </dgm:prSet>
      <dgm:spPr/>
    </dgm:pt>
    <dgm:pt modelId="{8C1B5956-60CE-4612-88B6-F2AFABA4CFFA}" type="pres">
      <dgm:prSet presAssocID="{899D9866-310C-4E57-A845-9BF8FC208DE9}" presName="spaceBetweenRectangles" presStyleCnt="0"/>
      <dgm:spPr/>
    </dgm:pt>
    <dgm:pt modelId="{51970374-C234-4C3F-A6D9-BB7C9610AF41}" type="pres">
      <dgm:prSet presAssocID="{F1C6C359-0C8F-49CC-B7CE-68B2C178E0E2}" presName="parentLin" presStyleCnt="0"/>
      <dgm:spPr/>
    </dgm:pt>
    <dgm:pt modelId="{B4405961-7C9C-495D-A0F2-D94F1550D666}" type="pres">
      <dgm:prSet presAssocID="{F1C6C359-0C8F-49CC-B7CE-68B2C178E0E2}" presName="parentLeftMargin" presStyleLbl="node1" presStyleIdx="0" presStyleCnt="5"/>
      <dgm:spPr/>
    </dgm:pt>
    <dgm:pt modelId="{2D478DFA-D5AB-4B81-9E79-5BF4F467BEEA}" type="pres">
      <dgm:prSet presAssocID="{F1C6C359-0C8F-49CC-B7CE-68B2C178E0E2}" presName="parentText" presStyleLbl="node1" presStyleIdx="1" presStyleCnt="5" custScaleX="128737" custScaleY="150207">
        <dgm:presLayoutVars>
          <dgm:chMax val="0"/>
          <dgm:bulletEnabled val="1"/>
        </dgm:presLayoutVars>
      </dgm:prSet>
      <dgm:spPr/>
    </dgm:pt>
    <dgm:pt modelId="{9D6A1221-44AA-43DA-BD51-86126EC5B4FF}" type="pres">
      <dgm:prSet presAssocID="{F1C6C359-0C8F-49CC-B7CE-68B2C178E0E2}" presName="negativeSpace" presStyleCnt="0"/>
      <dgm:spPr/>
    </dgm:pt>
    <dgm:pt modelId="{D554C283-6A9D-4F63-AE37-95B55804E835}" type="pres">
      <dgm:prSet presAssocID="{F1C6C359-0C8F-49CC-B7CE-68B2C178E0E2}" presName="childText" presStyleLbl="conFgAcc1" presStyleIdx="1" presStyleCnt="5">
        <dgm:presLayoutVars>
          <dgm:bulletEnabled val="1"/>
        </dgm:presLayoutVars>
      </dgm:prSet>
      <dgm:spPr/>
    </dgm:pt>
    <dgm:pt modelId="{C865EC2B-9EEF-4FA7-AA9F-00ABD67D31F4}" type="pres">
      <dgm:prSet presAssocID="{347CDA3D-AF73-431B-BB2D-33076290467B}" presName="spaceBetweenRectangles" presStyleCnt="0"/>
      <dgm:spPr/>
    </dgm:pt>
    <dgm:pt modelId="{83BEF16B-2256-4C1F-AAD2-850BF0022155}" type="pres">
      <dgm:prSet presAssocID="{5E090245-C2E6-4015-BE0F-221F5F175FFA}" presName="parentLin" presStyleCnt="0"/>
      <dgm:spPr/>
    </dgm:pt>
    <dgm:pt modelId="{8FC36562-8ED0-458C-8B1F-E4FCEBA18D84}" type="pres">
      <dgm:prSet presAssocID="{5E090245-C2E6-4015-BE0F-221F5F175FFA}" presName="parentLeftMargin" presStyleLbl="node1" presStyleIdx="1" presStyleCnt="5"/>
      <dgm:spPr/>
    </dgm:pt>
    <dgm:pt modelId="{59999414-2657-4967-A5AD-D0E6A3A72CD8}" type="pres">
      <dgm:prSet presAssocID="{5E090245-C2E6-4015-BE0F-221F5F175FFA}" presName="parentText" presStyleLbl="node1" presStyleIdx="2" presStyleCnt="5" custScaleX="128737">
        <dgm:presLayoutVars>
          <dgm:chMax val="0"/>
          <dgm:bulletEnabled val="1"/>
        </dgm:presLayoutVars>
      </dgm:prSet>
      <dgm:spPr/>
    </dgm:pt>
    <dgm:pt modelId="{306575FF-4D83-4437-88F0-943347D52072}" type="pres">
      <dgm:prSet presAssocID="{5E090245-C2E6-4015-BE0F-221F5F175FFA}" presName="negativeSpace" presStyleCnt="0"/>
      <dgm:spPr/>
    </dgm:pt>
    <dgm:pt modelId="{5152B3C3-A0D6-47ED-B662-906F7325D3AC}" type="pres">
      <dgm:prSet presAssocID="{5E090245-C2E6-4015-BE0F-221F5F175FFA}" presName="childText" presStyleLbl="conFgAcc1" presStyleIdx="2" presStyleCnt="5">
        <dgm:presLayoutVars>
          <dgm:bulletEnabled val="1"/>
        </dgm:presLayoutVars>
      </dgm:prSet>
      <dgm:spPr/>
    </dgm:pt>
    <dgm:pt modelId="{91F4A246-F4BA-4D10-8781-143CB2404AE2}" type="pres">
      <dgm:prSet presAssocID="{B7E79D82-4CDF-4B6B-AC29-3584AA4C6783}" presName="spaceBetweenRectangles" presStyleCnt="0"/>
      <dgm:spPr/>
    </dgm:pt>
    <dgm:pt modelId="{C047A893-357D-445F-BB80-D19011420705}" type="pres">
      <dgm:prSet presAssocID="{29ED50D5-02AF-4B34-897F-6AE0BA29C2C5}" presName="parentLin" presStyleCnt="0"/>
      <dgm:spPr/>
    </dgm:pt>
    <dgm:pt modelId="{5969B04C-A728-4792-A606-71D42DA7A9FA}" type="pres">
      <dgm:prSet presAssocID="{29ED50D5-02AF-4B34-897F-6AE0BA29C2C5}" presName="parentLeftMargin" presStyleLbl="node1" presStyleIdx="2" presStyleCnt="5"/>
      <dgm:spPr/>
    </dgm:pt>
    <dgm:pt modelId="{D1EA206B-8535-42B2-A995-B707E70929EB}" type="pres">
      <dgm:prSet presAssocID="{29ED50D5-02AF-4B34-897F-6AE0BA29C2C5}" presName="parentText" presStyleLbl="node1" presStyleIdx="3" presStyleCnt="5" custScaleX="128737" custScaleY="139466">
        <dgm:presLayoutVars>
          <dgm:chMax val="0"/>
          <dgm:bulletEnabled val="1"/>
        </dgm:presLayoutVars>
      </dgm:prSet>
      <dgm:spPr/>
    </dgm:pt>
    <dgm:pt modelId="{898DC00D-A1BB-4348-BCDF-1F2E755CE937}" type="pres">
      <dgm:prSet presAssocID="{29ED50D5-02AF-4B34-897F-6AE0BA29C2C5}" presName="negativeSpace" presStyleCnt="0"/>
      <dgm:spPr/>
    </dgm:pt>
    <dgm:pt modelId="{E9EBFD7C-F7CA-456D-8E1F-ACAF44BEC9F5}" type="pres">
      <dgm:prSet presAssocID="{29ED50D5-02AF-4B34-897F-6AE0BA29C2C5}" presName="childText" presStyleLbl="conFgAcc1" presStyleIdx="3" presStyleCnt="5">
        <dgm:presLayoutVars>
          <dgm:bulletEnabled val="1"/>
        </dgm:presLayoutVars>
      </dgm:prSet>
      <dgm:spPr/>
    </dgm:pt>
    <dgm:pt modelId="{52007C45-5D9C-4467-8DE5-05A729F3288F}" type="pres">
      <dgm:prSet presAssocID="{E1F89223-C7A1-4817-A6B9-E444A21F5E6F}" presName="spaceBetweenRectangles" presStyleCnt="0"/>
      <dgm:spPr/>
    </dgm:pt>
    <dgm:pt modelId="{C4900741-8B30-4DCF-A2FF-F34A4F9B04A9}" type="pres">
      <dgm:prSet presAssocID="{959B84A4-890D-4CC9-87CB-C5695D413D78}" presName="parentLin" presStyleCnt="0"/>
      <dgm:spPr/>
    </dgm:pt>
    <dgm:pt modelId="{CB8259EB-DFB8-437C-8E9D-FF3602B580FC}" type="pres">
      <dgm:prSet presAssocID="{959B84A4-890D-4CC9-87CB-C5695D413D78}" presName="parentLeftMargin" presStyleLbl="node1" presStyleIdx="3" presStyleCnt="5"/>
      <dgm:spPr/>
    </dgm:pt>
    <dgm:pt modelId="{49012067-94D7-48A9-87C4-0E0C71D33371}" type="pres">
      <dgm:prSet presAssocID="{959B84A4-890D-4CC9-87CB-C5695D413D78}" presName="parentText" presStyleLbl="node1" presStyleIdx="4" presStyleCnt="5" custScaleX="128737" custScaleY="138221">
        <dgm:presLayoutVars>
          <dgm:chMax val="0"/>
          <dgm:bulletEnabled val="1"/>
        </dgm:presLayoutVars>
      </dgm:prSet>
      <dgm:spPr/>
    </dgm:pt>
    <dgm:pt modelId="{19100456-7C16-4BF9-B989-B2E1719DDB46}" type="pres">
      <dgm:prSet presAssocID="{959B84A4-890D-4CC9-87CB-C5695D413D78}" presName="negativeSpace" presStyleCnt="0"/>
      <dgm:spPr/>
    </dgm:pt>
    <dgm:pt modelId="{D25A0577-B7AE-409A-9BF2-96126A12E6DA}" type="pres">
      <dgm:prSet presAssocID="{959B84A4-890D-4CC9-87CB-C5695D413D78}" presName="childText" presStyleLbl="conFgAcc1" presStyleIdx="4" presStyleCnt="5">
        <dgm:presLayoutVars>
          <dgm:bulletEnabled val="1"/>
        </dgm:presLayoutVars>
      </dgm:prSet>
      <dgm:spPr/>
    </dgm:pt>
  </dgm:ptLst>
  <dgm:cxnLst>
    <dgm:cxn modelId="{DCC4412A-3576-4B1E-B2E8-64E53FC17C09}" type="presOf" srcId="{5E090245-C2E6-4015-BE0F-221F5F175FFA}" destId="{59999414-2657-4967-A5AD-D0E6A3A72CD8}" srcOrd="1" destOrd="0" presId="urn:microsoft.com/office/officeart/2005/8/layout/list1"/>
    <dgm:cxn modelId="{E08DFF3A-2EB7-49C3-83B9-DDDB20DC0FC7}" type="presOf" srcId="{F1C6C359-0C8F-49CC-B7CE-68B2C178E0E2}" destId="{B4405961-7C9C-495D-A0F2-D94F1550D666}" srcOrd="0" destOrd="0" presId="urn:microsoft.com/office/officeart/2005/8/layout/list1"/>
    <dgm:cxn modelId="{71778E61-2E17-4374-83A1-9033067C1175}" type="presOf" srcId="{29ED50D5-02AF-4B34-897F-6AE0BA29C2C5}" destId="{5969B04C-A728-4792-A606-71D42DA7A9FA}" srcOrd="0" destOrd="0" presId="urn:microsoft.com/office/officeart/2005/8/layout/list1"/>
    <dgm:cxn modelId="{AC043F70-9CC5-49DB-B368-932E0959C3D9}" srcId="{29ED50D5-02AF-4B34-897F-6AE0BA29C2C5}" destId="{380C8159-2AB6-4F7F-BDDB-3A630AC181F4}" srcOrd="0" destOrd="0" parTransId="{7E1255A6-BB1D-4D10-B732-0A00333FB869}" sibTransId="{2F2D75E3-5D82-4468-BDAA-D6C1E56CE7F3}"/>
    <dgm:cxn modelId="{FD60CF84-A73B-4CAA-AA91-AB37F56A9969}" srcId="{84AE4A09-DA19-461A-A502-917BD0723D1F}" destId="{F1C6C359-0C8F-49CC-B7CE-68B2C178E0E2}" srcOrd="1" destOrd="0" parTransId="{365C6F90-68E1-4523-887E-BFB49A75D86F}" sibTransId="{347CDA3D-AF73-431B-BB2D-33076290467B}"/>
    <dgm:cxn modelId="{63E8DE84-BDEC-4AB4-9C6C-2825CFF156D8}" type="presOf" srcId="{380C8159-2AB6-4F7F-BDDB-3A630AC181F4}" destId="{E9EBFD7C-F7CA-456D-8E1F-ACAF44BEC9F5}" srcOrd="0" destOrd="0" presId="urn:microsoft.com/office/officeart/2005/8/layout/list1"/>
    <dgm:cxn modelId="{FA5BE88A-A5F5-476C-90B0-103DE627A66D}" type="presOf" srcId="{29ED50D5-02AF-4B34-897F-6AE0BA29C2C5}" destId="{D1EA206B-8535-42B2-A995-B707E70929EB}" srcOrd="1" destOrd="0" presId="urn:microsoft.com/office/officeart/2005/8/layout/list1"/>
    <dgm:cxn modelId="{6888FE90-4217-4C69-BDAB-6AB81464CEB0}" srcId="{959B84A4-890D-4CC9-87CB-C5695D413D78}" destId="{899A8EED-01D8-4694-9DED-1F106E5ADC1C}" srcOrd="0" destOrd="0" parTransId="{C7F09256-D896-4AC5-B8B1-E2CD09FB38A4}" sibTransId="{CA722F4E-C4DE-4B97-83C3-90FF9FAFFC87}"/>
    <dgm:cxn modelId="{13321399-C5B2-456F-BB1C-8526EA3C8AF2}" type="presOf" srcId="{FC712477-91A4-4FA7-AFCC-0AAD74E18259}" destId="{C2F7F7DA-F3E3-4B6F-9EDD-2520C9BBED53}" srcOrd="0" destOrd="0" presId="urn:microsoft.com/office/officeart/2005/8/layout/list1"/>
    <dgm:cxn modelId="{E40A95AB-F888-4DAC-8703-5969A6B9E628}" type="presOf" srcId="{F1C6C359-0C8F-49CC-B7CE-68B2C178E0E2}" destId="{2D478DFA-D5AB-4B81-9E79-5BF4F467BEEA}" srcOrd="1" destOrd="0" presId="urn:microsoft.com/office/officeart/2005/8/layout/list1"/>
    <dgm:cxn modelId="{5A1DEFB7-C3B8-4663-852A-8BA4041D07C8}" srcId="{84AE4A09-DA19-461A-A502-917BD0723D1F}" destId="{FC712477-91A4-4FA7-AFCC-0AAD74E18259}" srcOrd="0" destOrd="0" parTransId="{4BD0F1F0-8A4D-4719-86DC-1D135B723367}" sibTransId="{899D9866-310C-4E57-A845-9BF8FC208DE9}"/>
    <dgm:cxn modelId="{13BF69CC-C9E3-4E71-8795-E5680C6757D7}" srcId="{84AE4A09-DA19-461A-A502-917BD0723D1F}" destId="{959B84A4-890D-4CC9-87CB-C5695D413D78}" srcOrd="4" destOrd="0" parTransId="{D1D62CAD-7105-4B02-95C0-E2C6FEC3E04E}" sibTransId="{42ABAEF4-1BA9-44B3-B0E6-7D6AC03E81C1}"/>
    <dgm:cxn modelId="{0D41D4D2-435B-4E32-9E86-18560E419D40}" srcId="{84AE4A09-DA19-461A-A502-917BD0723D1F}" destId="{5E090245-C2E6-4015-BE0F-221F5F175FFA}" srcOrd="2" destOrd="0" parTransId="{C8F2079E-D876-4C79-86C1-9A9E6F055865}" sibTransId="{B7E79D82-4CDF-4B6B-AC29-3584AA4C6783}"/>
    <dgm:cxn modelId="{8493F4DB-08AA-49D9-AB2A-9BDFD7AD6F73}" type="presOf" srcId="{FC712477-91A4-4FA7-AFCC-0AAD74E18259}" destId="{967BF853-DB2D-4751-8036-9B31C76302FF}" srcOrd="1" destOrd="0" presId="urn:microsoft.com/office/officeart/2005/8/layout/list1"/>
    <dgm:cxn modelId="{6192FADE-6093-400F-8E99-9CA44A1C6732}" type="presOf" srcId="{5E090245-C2E6-4015-BE0F-221F5F175FFA}" destId="{8FC36562-8ED0-458C-8B1F-E4FCEBA18D84}" srcOrd="0" destOrd="0" presId="urn:microsoft.com/office/officeart/2005/8/layout/list1"/>
    <dgm:cxn modelId="{68DF33E3-B4B5-4864-893A-B386AEE5800A}" type="presOf" srcId="{959B84A4-890D-4CC9-87CB-C5695D413D78}" destId="{CB8259EB-DFB8-437C-8E9D-FF3602B580FC}" srcOrd="0" destOrd="0" presId="urn:microsoft.com/office/officeart/2005/8/layout/list1"/>
    <dgm:cxn modelId="{940B10E9-15C9-4DCC-B4C2-29EEB74AB591}" type="presOf" srcId="{84AE4A09-DA19-461A-A502-917BD0723D1F}" destId="{682B7568-EB4B-4ABE-9A70-7D1F3C8278FF}" srcOrd="0" destOrd="0" presId="urn:microsoft.com/office/officeart/2005/8/layout/list1"/>
    <dgm:cxn modelId="{D1CD52F4-88DE-4A51-8272-AD7C8C613F61}" type="presOf" srcId="{899A8EED-01D8-4694-9DED-1F106E5ADC1C}" destId="{D25A0577-B7AE-409A-9BF2-96126A12E6DA}" srcOrd="0" destOrd="0" presId="urn:microsoft.com/office/officeart/2005/8/layout/list1"/>
    <dgm:cxn modelId="{E7D661FD-4A0C-4BDC-B615-C266956684B6}" srcId="{84AE4A09-DA19-461A-A502-917BD0723D1F}" destId="{29ED50D5-02AF-4B34-897F-6AE0BA29C2C5}" srcOrd="3" destOrd="0" parTransId="{1BC7E343-881E-45E6-A459-4CDB8153804B}" sibTransId="{E1F89223-C7A1-4817-A6B9-E444A21F5E6F}"/>
    <dgm:cxn modelId="{DD8451FF-A833-4215-9B1F-A239BA36CDF9}" type="presOf" srcId="{959B84A4-890D-4CC9-87CB-C5695D413D78}" destId="{49012067-94D7-48A9-87C4-0E0C71D33371}" srcOrd="1" destOrd="0" presId="urn:microsoft.com/office/officeart/2005/8/layout/list1"/>
    <dgm:cxn modelId="{B2CA6510-C629-470E-9D93-288D8C6A8E7A}" type="presParOf" srcId="{682B7568-EB4B-4ABE-9A70-7D1F3C8278FF}" destId="{26893C74-1E9B-4811-9F01-74646BCA1511}" srcOrd="0" destOrd="0" presId="urn:microsoft.com/office/officeart/2005/8/layout/list1"/>
    <dgm:cxn modelId="{2406F74E-BE13-40BC-AAE5-9DBE911B9500}" type="presParOf" srcId="{26893C74-1E9B-4811-9F01-74646BCA1511}" destId="{C2F7F7DA-F3E3-4B6F-9EDD-2520C9BBED53}" srcOrd="0" destOrd="0" presId="urn:microsoft.com/office/officeart/2005/8/layout/list1"/>
    <dgm:cxn modelId="{B91C3869-5BB6-450B-993A-FDC7AA330A3A}" type="presParOf" srcId="{26893C74-1E9B-4811-9F01-74646BCA1511}" destId="{967BF853-DB2D-4751-8036-9B31C76302FF}" srcOrd="1" destOrd="0" presId="urn:microsoft.com/office/officeart/2005/8/layout/list1"/>
    <dgm:cxn modelId="{EF535195-1708-47C5-A238-F4BBC95698EA}" type="presParOf" srcId="{682B7568-EB4B-4ABE-9A70-7D1F3C8278FF}" destId="{B625EA68-6F53-4C98-A8B0-70B8C2685AB7}" srcOrd="1" destOrd="0" presId="urn:microsoft.com/office/officeart/2005/8/layout/list1"/>
    <dgm:cxn modelId="{16806A90-90E7-45B9-BADE-536323BD6E77}" type="presParOf" srcId="{682B7568-EB4B-4ABE-9A70-7D1F3C8278FF}" destId="{35C3FC1D-A2F9-4DB1-8583-A8ABED859E29}" srcOrd="2" destOrd="0" presId="urn:microsoft.com/office/officeart/2005/8/layout/list1"/>
    <dgm:cxn modelId="{C576E751-DE92-442C-AC8F-21D17D407E23}" type="presParOf" srcId="{682B7568-EB4B-4ABE-9A70-7D1F3C8278FF}" destId="{8C1B5956-60CE-4612-88B6-F2AFABA4CFFA}" srcOrd="3" destOrd="0" presId="urn:microsoft.com/office/officeart/2005/8/layout/list1"/>
    <dgm:cxn modelId="{52CB88D9-2ECA-4444-B5D6-1975CD9685FE}" type="presParOf" srcId="{682B7568-EB4B-4ABE-9A70-7D1F3C8278FF}" destId="{51970374-C234-4C3F-A6D9-BB7C9610AF41}" srcOrd="4" destOrd="0" presId="urn:microsoft.com/office/officeart/2005/8/layout/list1"/>
    <dgm:cxn modelId="{10E30A99-D2CA-43E0-BF27-45C3A93A0612}" type="presParOf" srcId="{51970374-C234-4C3F-A6D9-BB7C9610AF41}" destId="{B4405961-7C9C-495D-A0F2-D94F1550D666}" srcOrd="0" destOrd="0" presId="urn:microsoft.com/office/officeart/2005/8/layout/list1"/>
    <dgm:cxn modelId="{8CFFC11A-65CC-450F-9E3B-199579AB6601}" type="presParOf" srcId="{51970374-C234-4C3F-A6D9-BB7C9610AF41}" destId="{2D478DFA-D5AB-4B81-9E79-5BF4F467BEEA}" srcOrd="1" destOrd="0" presId="urn:microsoft.com/office/officeart/2005/8/layout/list1"/>
    <dgm:cxn modelId="{27E970D5-2C91-4068-8D5B-9A44844FB382}" type="presParOf" srcId="{682B7568-EB4B-4ABE-9A70-7D1F3C8278FF}" destId="{9D6A1221-44AA-43DA-BD51-86126EC5B4FF}" srcOrd="5" destOrd="0" presId="urn:microsoft.com/office/officeart/2005/8/layout/list1"/>
    <dgm:cxn modelId="{C4CCB6F6-9A27-4B24-A907-6AC1DC3321AD}" type="presParOf" srcId="{682B7568-EB4B-4ABE-9A70-7D1F3C8278FF}" destId="{D554C283-6A9D-4F63-AE37-95B55804E835}" srcOrd="6" destOrd="0" presId="urn:microsoft.com/office/officeart/2005/8/layout/list1"/>
    <dgm:cxn modelId="{EA45972A-8E4C-4A4E-896A-2B46CA5E1AEF}" type="presParOf" srcId="{682B7568-EB4B-4ABE-9A70-7D1F3C8278FF}" destId="{C865EC2B-9EEF-4FA7-AA9F-00ABD67D31F4}" srcOrd="7" destOrd="0" presId="urn:microsoft.com/office/officeart/2005/8/layout/list1"/>
    <dgm:cxn modelId="{DB276A57-4676-4546-8578-E98092523CA6}" type="presParOf" srcId="{682B7568-EB4B-4ABE-9A70-7D1F3C8278FF}" destId="{83BEF16B-2256-4C1F-AAD2-850BF0022155}" srcOrd="8" destOrd="0" presId="urn:microsoft.com/office/officeart/2005/8/layout/list1"/>
    <dgm:cxn modelId="{4179B62B-628D-4A9A-A296-D0F0DB5A041E}" type="presParOf" srcId="{83BEF16B-2256-4C1F-AAD2-850BF0022155}" destId="{8FC36562-8ED0-458C-8B1F-E4FCEBA18D84}" srcOrd="0" destOrd="0" presId="urn:microsoft.com/office/officeart/2005/8/layout/list1"/>
    <dgm:cxn modelId="{65CFDA3F-24D9-4785-AD96-594D62C65980}" type="presParOf" srcId="{83BEF16B-2256-4C1F-AAD2-850BF0022155}" destId="{59999414-2657-4967-A5AD-D0E6A3A72CD8}" srcOrd="1" destOrd="0" presId="urn:microsoft.com/office/officeart/2005/8/layout/list1"/>
    <dgm:cxn modelId="{1AB5D049-DD46-4126-B2AA-20D42686DD9B}" type="presParOf" srcId="{682B7568-EB4B-4ABE-9A70-7D1F3C8278FF}" destId="{306575FF-4D83-4437-88F0-943347D52072}" srcOrd="9" destOrd="0" presId="urn:microsoft.com/office/officeart/2005/8/layout/list1"/>
    <dgm:cxn modelId="{F5D2015C-A825-47D3-809F-BCCFBB3E4065}" type="presParOf" srcId="{682B7568-EB4B-4ABE-9A70-7D1F3C8278FF}" destId="{5152B3C3-A0D6-47ED-B662-906F7325D3AC}" srcOrd="10" destOrd="0" presId="urn:microsoft.com/office/officeart/2005/8/layout/list1"/>
    <dgm:cxn modelId="{2138208C-93BB-48F3-B45F-FAA787BEC754}" type="presParOf" srcId="{682B7568-EB4B-4ABE-9A70-7D1F3C8278FF}" destId="{91F4A246-F4BA-4D10-8781-143CB2404AE2}" srcOrd="11" destOrd="0" presId="urn:microsoft.com/office/officeart/2005/8/layout/list1"/>
    <dgm:cxn modelId="{7FF411A0-596A-4971-840B-607BD08C847C}" type="presParOf" srcId="{682B7568-EB4B-4ABE-9A70-7D1F3C8278FF}" destId="{C047A893-357D-445F-BB80-D19011420705}" srcOrd="12" destOrd="0" presId="urn:microsoft.com/office/officeart/2005/8/layout/list1"/>
    <dgm:cxn modelId="{0D4F0A1C-BA68-4B1C-B4CB-310F5B5AAF7C}" type="presParOf" srcId="{C047A893-357D-445F-BB80-D19011420705}" destId="{5969B04C-A728-4792-A606-71D42DA7A9FA}" srcOrd="0" destOrd="0" presId="urn:microsoft.com/office/officeart/2005/8/layout/list1"/>
    <dgm:cxn modelId="{6B82D56F-4311-4569-956E-489C0710B731}" type="presParOf" srcId="{C047A893-357D-445F-BB80-D19011420705}" destId="{D1EA206B-8535-42B2-A995-B707E70929EB}" srcOrd="1" destOrd="0" presId="urn:microsoft.com/office/officeart/2005/8/layout/list1"/>
    <dgm:cxn modelId="{107D78D7-3DF7-46A4-96FD-58F64D49087A}" type="presParOf" srcId="{682B7568-EB4B-4ABE-9A70-7D1F3C8278FF}" destId="{898DC00D-A1BB-4348-BCDF-1F2E755CE937}" srcOrd="13" destOrd="0" presId="urn:microsoft.com/office/officeart/2005/8/layout/list1"/>
    <dgm:cxn modelId="{E039CB65-2CAF-406A-AE0B-2E50D85063D6}" type="presParOf" srcId="{682B7568-EB4B-4ABE-9A70-7D1F3C8278FF}" destId="{E9EBFD7C-F7CA-456D-8E1F-ACAF44BEC9F5}" srcOrd="14" destOrd="0" presId="urn:microsoft.com/office/officeart/2005/8/layout/list1"/>
    <dgm:cxn modelId="{0B27648F-45C8-47B2-A7A1-BA8E412CD266}" type="presParOf" srcId="{682B7568-EB4B-4ABE-9A70-7D1F3C8278FF}" destId="{52007C45-5D9C-4467-8DE5-05A729F3288F}" srcOrd="15" destOrd="0" presId="urn:microsoft.com/office/officeart/2005/8/layout/list1"/>
    <dgm:cxn modelId="{4E9AAB5C-3005-43A5-BB83-340E1417428A}" type="presParOf" srcId="{682B7568-EB4B-4ABE-9A70-7D1F3C8278FF}" destId="{C4900741-8B30-4DCF-A2FF-F34A4F9B04A9}" srcOrd="16" destOrd="0" presId="urn:microsoft.com/office/officeart/2005/8/layout/list1"/>
    <dgm:cxn modelId="{F9CDE4B7-D793-429D-B698-84D6FD8F8423}" type="presParOf" srcId="{C4900741-8B30-4DCF-A2FF-F34A4F9B04A9}" destId="{CB8259EB-DFB8-437C-8E9D-FF3602B580FC}" srcOrd="0" destOrd="0" presId="urn:microsoft.com/office/officeart/2005/8/layout/list1"/>
    <dgm:cxn modelId="{4C9AB7AA-CE8A-4C0A-A382-00686F0C00AE}" type="presParOf" srcId="{C4900741-8B30-4DCF-A2FF-F34A4F9B04A9}" destId="{49012067-94D7-48A9-87C4-0E0C71D33371}" srcOrd="1" destOrd="0" presId="urn:microsoft.com/office/officeart/2005/8/layout/list1"/>
    <dgm:cxn modelId="{32B09B8B-565B-4D36-A2DD-DDC7900A8D83}" type="presParOf" srcId="{682B7568-EB4B-4ABE-9A70-7D1F3C8278FF}" destId="{19100456-7C16-4BF9-B989-B2E1719DDB46}" srcOrd="17" destOrd="0" presId="urn:microsoft.com/office/officeart/2005/8/layout/list1"/>
    <dgm:cxn modelId="{F0813447-65A5-42E9-A493-7C043879CCA0}" type="presParOf" srcId="{682B7568-EB4B-4ABE-9A70-7D1F3C8278FF}" destId="{D25A0577-B7AE-409A-9BF2-96126A12E6DA}" srcOrd="18"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0689B72A-487A-4C6F-9AD3-6AF9F5E4F5B0}" type="doc">
      <dgm:prSet loTypeId="urn:microsoft.com/office/officeart/2005/8/layout/radial3" loCatId="cycle" qsTypeId="urn:microsoft.com/office/officeart/2005/8/quickstyle/simple1" qsCatId="simple" csTypeId="urn:microsoft.com/office/officeart/2005/8/colors/accent1_2" csCatId="accent1" phldr="1"/>
      <dgm:spPr/>
      <dgm:t>
        <a:bodyPr/>
        <a:lstStyle/>
        <a:p>
          <a:endParaRPr lang="en-AU"/>
        </a:p>
      </dgm:t>
    </dgm:pt>
    <dgm:pt modelId="{4F2B0C67-BA37-46EF-824B-5A72DF7386A6}">
      <dgm:prSet phldrT="[Text]" custT="1"/>
      <dgm:spPr/>
      <dgm:t>
        <a:bodyPr/>
        <a:lstStyle/>
        <a:p>
          <a:r>
            <a:rPr lang="en-AU" sz="2800" b="1" u="none" dirty="0"/>
            <a:t>Entitled to</a:t>
          </a:r>
        </a:p>
      </dgm:t>
    </dgm:pt>
    <dgm:pt modelId="{E1631EEF-5E43-4E62-A248-5980D92791A5}" type="parTrans" cxnId="{40EFF243-854F-4DEB-9F76-3EA214DE11FB}">
      <dgm:prSet/>
      <dgm:spPr/>
      <dgm:t>
        <a:bodyPr/>
        <a:lstStyle/>
        <a:p>
          <a:endParaRPr lang="en-AU"/>
        </a:p>
      </dgm:t>
    </dgm:pt>
    <dgm:pt modelId="{E92528F4-E623-4490-B1AB-8C9F87CD2C56}" type="sibTrans" cxnId="{40EFF243-854F-4DEB-9F76-3EA214DE11FB}">
      <dgm:prSet/>
      <dgm:spPr/>
      <dgm:t>
        <a:bodyPr/>
        <a:lstStyle/>
        <a:p>
          <a:endParaRPr lang="en-AU"/>
        </a:p>
      </dgm:t>
    </dgm:pt>
    <dgm:pt modelId="{AECB3241-A735-4357-9536-7CB4554B466C}">
      <dgm:prSet phldrT="[Text]" custT="1"/>
      <dgm:spPr>
        <a:solidFill>
          <a:schemeClr val="accent1">
            <a:lumMod val="40000"/>
            <a:lumOff val="60000"/>
            <a:alpha val="50000"/>
          </a:schemeClr>
        </a:solidFill>
      </dgm:spPr>
      <dgm:t>
        <a:bodyPr/>
        <a:lstStyle/>
        <a:p>
          <a:r>
            <a:rPr lang="en-AU" sz="1800" dirty="0"/>
            <a:t>A </a:t>
          </a:r>
          <a:r>
            <a:rPr lang="en-AU" sz="1800" b="1" dirty="0"/>
            <a:t>report</a:t>
          </a:r>
          <a:r>
            <a:rPr lang="en-AU" sz="1800" dirty="0"/>
            <a:t> on the company’s affairs from past/current officers, employees within 1 year, etc – within 10 business days from </a:t>
          </a:r>
          <a:r>
            <a:rPr lang="en-AU" sz="1800" b="1" dirty="0"/>
            <a:t>request by notice</a:t>
          </a:r>
        </a:p>
      </dgm:t>
    </dgm:pt>
    <dgm:pt modelId="{09185CCC-B50D-49ED-A2CF-B9315FEFC1C9}" type="parTrans" cxnId="{5F7400D1-9A3B-4A01-B0AE-DE7B7F5ED204}">
      <dgm:prSet/>
      <dgm:spPr/>
      <dgm:t>
        <a:bodyPr/>
        <a:lstStyle/>
        <a:p>
          <a:endParaRPr lang="en-AU"/>
        </a:p>
      </dgm:t>
    </dgm:pt>
    <dgm:pt modelId="{B3D567C2-E179-4D99-8AD2-25ED6511BC69}" type="sibTrans" cxnId="{5F7400D1-9A3B-4A01-B0AE-DE7B7F5ED204}">
      <dgm:prSet/>
      <dgm:spPr/>
      <dgm:t>
        <a:bodyPr/>
        <a:lstStyle/>
        <a:p>
          <a:endParaRPr lang="en-AU"/>
        </a:p>
      </dgm:t>
    </dgm:pt>
    <dgm:pt modelId="{2EA1DCD2-740B-48C4-AC5A-806FD12C7AFA}">
      <dgm:prSet phldrT="[Text]" custT="1"/>
      <dgm:spPr>
        <a:solidFill>
          <a:schemeClr val="accent1">
            <a:lumMod val="40000"/>
            <a:lumOff val="60000"/>
            <a:alpha val="50000"/>
          </a:schemeClr>
        </a:solidFill>
      </dgm:spPr>
      <dgm:t>
        <a:bodyPr/>
        <a:lstStyle/>
        <a:p>
          <a:r>
            <a:rPr lang="en-AU" sz="1800" b="0" dirty="0"/>
            <a:t>A</a:t>
          </a:r>
          <a:r>
            <a:rPr lang="en-AU" sz="1800" b="1" dirty="0"/>
            <a:t> report </a:t>
          </a:r>
          <a:r>
            <a:rPr lang="en-AU" sz="1800" dirty="0"/>
            <a:t>on the company’s affairs from directors and secretary “</a:t>
          </a:r>
          <a:r>
            <a:rPr lang="en-AU" sz="1800" b="1" dirty="0"/>
            <a:t>within 10 business days </a:t>
          </a:r>
          <a:r>
            <a:rPr lang="en-AU" sz="1800" dirty="0"/>
            <a:t>after the … </a:t>
          </a:r>
          <a:r>
            <a:rPr lang="en-AU" sz="1800" b="1" dirty="0"/>
            <a:t>winding up order</a:t>
          </a:r>
          <a:r>
            <a:rPr lang="en-AU" sz="1800" dirty="0"/>
            <a:t>”</a:t>
          </a:r>
          <a:endParaRPr lang="en-AU" sz="1800" b="1" dirty="0"/>
        </a:p>
      </dgm:t>
    </dgm:pt>
    <dgm:pt modelId="{49019ABE-E34A-467B-94C9-CD85FDD60B85}" type="parTrans" cxnId="{CB037570-4BFA-4233-86F6-FFD1C9C4E40D}">
      <dgm:prSet/>
      <dgm:spPr/>
      <dgm:t>
        <a:bodyPr/>
        <a:lstStyle/>
        <a:p>
          <a:endParaRPr lang="en-AU"/>
        </a:p>
      </dgm:t>
    </dgm:pt>
    <dgm:pt modelId="{D345DF79-FE47-4C0B-AD8E-F9E9308F2982}" type="sibTrans" cxnId="{CB037570-4BFA-4233-86F6-FFD1C9C4E40D}">
      <dgm:prSet/>
      <dgm:spPr/>
      <dgm:t>
        <a:bodyPr/>
        <a:lstStyle/>
        <a:p>
          <a:endParaRPr lang="en-AU"/>
        </a:p>
      </dgm:t>
    </dgm:pt>
    <dgm:pt modelId="{E232BD68-A521-494E-BEDD-C6FCEC622415}" type="pres">
      <dgm:prSet presAssocID="{0689B72A-487A-4C6F-9AD3-6AF9F5E4F5B0}" presName="composite" presStyleCnt="0">
        <dgm:presLayoutVars>
          <dgm:chMax val="1"/>
          <dgm:dir/>
          <dgm:resizeHandles val="exact"/>
        </dgm:presLayoutVars>
      </dgm:prSet>
      <dgm:spPr/>
    </dgm:pt>
    <dgm:pt modelId="{ADD1B8A8-DCED-4A98-A7DE-35C7C03F6435}" type="pres">
      <dgm:prSet presAssocID="{0689B72A-487A-4C6F-9AD3-6AF9F5E4F5B0}" presName="radial" presStyleCnt="0">
        <dgm:presLayoutVars>
          <dgm:animLvl val="ctr"/>
        </dgm:presLayoutVars>
      </dgm:prSet>
      <dgm:spPr/>
    </dgm:pt>
    <dgm:pt modelId="{CBE66B04-1DBB-4B84-8DDF-C1290DA409BB}" type="pres">
      <dgm:prSet presAssocID="{4F2B0C67-BA37-46EF-824B-5A72DF7386A6}" presName="centerShape" presStyleLbl="vennNode1" presStyleIdx="0" presStyleCnt="3" custScaleX="80011" custScaleY="80011" custLinFactNeighborX="-4021" custLinFactNeighborY="-47955"/>
      <dgm:spPr/>
    </dgm:pt>
    <dgm:pt modelId="{09BC1B31-5649-4DCD-847C-B7D1B4323F01}" type="pres">
      <dgm:prSet presAssocID="{AECB3241-A735-4357-9536-7CB4554B466C}" presName="node" presStyleLbl="vennNode1" presStyleIdx="1" presStyleCnt="3" custScaleX="226422" custScaleY="217255" custRadScaleRad="133093" custRadScaleInc="39794">
        <dgm:presLayoutVars>
          <dgm:bulletEnabled val="1"/>
        </dgm:presLayoutVars>
      </dgm:prSet>
      <dgm:spPr/>
    </dgm:pt>
    <dgm:pt modelId="{30622D8E-7A64-4899-A0FD-21625FABFA85}" type="pres">
      <dgm:prSet presAssocID="{2EA1DCD2-740B-48C4-AC5A-806FD12C7AFA}" presName="node" presStyleLbl="vennNode1" presStyleIdx="2" presStyleCnt="3" custScaleX="226654" custScaleY="226654" custRadScaleRad="60996" custRadScaleInc="-2638">
        <dgm:presLayoutVars>
          <dgm:bulletEnabled val="1"/>
        </dgm:presLayoutVars>
      </dgm:prSet>
      <dgm:spPr/>
    </dgm:pt>
  </dgm:ptLst>
  <dgm:cxnLst>
    <dgm:cxn modelId="{318B680F-AD26-4B15-B6E3-E1EA17D9834D}" type="presOf" srcId="{AECB3241-A735-4357-9536-7CB4554B466C}" destId="{09BC1B31-5649-4DCD-847C-B7D1B4323F01}" srcOrd="0" destOrd="0" presId="urn:microsoft.com/office/officeart/2005/8/layout/radial3"/>
    <dgm:cxn modelId="{D989A20F-40C5-42F2-BC31-61507EAE268B}" type="presOf" srcId="{4F2B0C67-BA37-46EF-824B-5A72DF7386A6}" destId="{CBE66B04-1DBB-4B84-8DDF-C1290DA409BB}" srcOrd="0" destOrd="0" presId="urn:microsoft.com/office/officeart/2005/8/layout/radial3"/>
    <dgm:cxn modelId="{F0F4481F-8FFC-444E-91E1-C219E7749167}" type="presOf" srcId="{2EA1DCD2-740B-48C4-AC5A-806FD12C7AFA}" destId="{30622D8E-7A64-4899-A0FD-21625FABFA85}" srcOrd="0" destOrd="0" presId="urn:microsoft.com/office/officeart/2005/8/layout/radial3"/>
    <dgm:cxn modelId="{40EFF243-854F-4DEB-9F76-3EA214DE11FB}" srcId="{0689B72A-487A-4C6F-9AD3-6AF9F5E4F5B0}" destId="{4F2B0C67-BA37-46EF-824B-5A72DF7386A6}" srcOrd="0" destOrd="0" parTransId="{E1631EEF-5E43-4E62-A248-5980D92791A5}" sibTransId="{E92528F4-E623-4490-B1AB-8C9F87CD2C56}"/>
    <dgm:cxn modelId="{CB037570-4BFA-4233-86F6-FFD1C9C4E40D}" srcId="{4F2B0C67-BA37-46EF-824B-5A72DF7386A6}" destId="{2EA1DCD2-740B-48C4-AC5A-806FD12C7AFA}" srcOrd="1" destOrd="0" parTransId="{49019ABE-E34A-467B-94C9-CD85FDD60B85}" sibTransId="{D345DF79-FE47-4C0B-AD8E-F9E9308F2982}"/>
    <dgm:cxn modelId="{CF143C55-A71B-433D-A2B0-BE492C1C300F}" type="presOf" srcId="{0689B72A-487A-4C6F-9AD3-6AF9F5E4F5B0}" destId="{E232BD68-A521-494E-BEDD-C6FCEC622415}" srcOrd="0" destOrd="0" presId="urn:microsoft.com/office/officeart/2005/8/layout/radial3"/>
    <dgm:cxn modelId="{5F7400D1-9A3B-4A01-B0AE-DE7B7F5ED204}" srcId="{4F2B0C67-BA37-46EF-824B-5A72DF7386A6}" destId="{AECB3241-A735-4357-9536-7CB4554B466C}" srcOrd="0" destOrd="0" parTransId="{09185CCC-B50D-49ED-A2CF-B9315FEFC1C9}" sibTransId="{B3D567C2-E179-4D99-8AD2-25ED6511BC69}"/>
    <dgm:cxn modelId="{0A973D33-3093-477B-B396-4BB1FD0A5401}" type="presParOf" srcId="{E232BD68-A521-494E-BEDD-C6FCEC622415}" destId="{ADD1B8A8-DCED-4A98-A7DE-35C7C03F6435}" srcOrd="0" destOrd="0" presId="urn:microsoft.com/office/officeart/2005/8/layout/radial3"/>
    <dgm:cxn modelId="{8F8B8194-51F8-4F2D-BE87-55BCAC43884F}" type="presParOf" srcId="{ADD1B8A8-DCED-4A98-A7DE-35C7C03F6435}" destId="{CBE66B04-1DBB-4B84-8DDF-C1290DA409BB}" srcOrd="0" destOrd="0" presId="urn:microsoft.com/office/officeart/2005/8/layout/radial3"/>
    <dgm:cxn modelId="{5439AA8A-8CC6-4237-B63E-D338193C39DF}" type="presParOf" srcId="{ADD1B8A8-DCED-4A98-A7DE-35C7C03F6435}" destId="{09BC1B31-5649-4DCD-847C-B7D1B4323F01}" srcOrd="1" destOrd="0" presId="urn:microsoft.com/office/officeart/2005/8/layout/radial3"/>
    <dgm:cxn modelId="{062BFB67-E8D0-4845-AA96-DBDEC73F0AB7}" type="presParOf" srcId="{ADD1B8A8-DCED-4A98-A7DE-35C7C03F6435}" destId="{30622D8E-7A64-4899-A0FD-21625FABFA85}" srcOrd="2" destOrd="0" presId="urn:microsoft.com/office/officeart/2005/8/layout/radial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4DA9BF76-B09E-483A-A38F-8ED9C7405A7B}" type="doc">
      <dgm:prSet loTypeId="urn:microsoft.com/office/officeart/2005/8/layout/cycle5" loCatId="cycle" qsTypeId="urn:microsoft.com/office/officeart/2005/8/quickstyle/simple1" qsCatId="simple" csTypeId="urn:microsoft.com/office/officeart/2005/8/colors/accent1_2" csCatId="accent1" phldr="1"/>
      <dgm:spPr/>
      <dgm:t>
        <a:bodyPr/>
        <a:lstStyle/>
        <a:p>
          <a:endParaRPr lang="en-AU"/>
        </a:p>
      </dgm:t>
    </dgm:pt>
    <dgm:pt modelId="{4D0E3477-B8F4-4807-A7C8-F53DC66BD29D}">
      <dgm:prSet phldrT="[Text]" custT="1"/>
      <dgm:spPr>
        <a:solidFill>
          <a:schemeClr val="accent6"/>
        </a:solidFill>
        <a:ln>
          <a:solidFill>
            <a:schemeClr val="accent6"/>
          </a:solidFill>
        </a:ln>
      </dgm:spPr>
      <dgm:t>
        <a:bodyPr/>
        <a:lstStyle/>
        <a:p>
          <a:r>
            <a:rPr lang="en-AU" sz="1800" dirty="0"/>
            <a:t>May </a:t>
          </a:r>
          <a:r>
            <a:rPr lang="en-AU" sz="1800" b="1" dirty="0"/>
            <a:t>inspect</a:t>
          </a:r>
          <a:r>
            <a:rPr lang="en-AU" sz="1800" dirty="0"/>
            <a:t> the company’s </a:t>
          </a:r>
          <a:r>
            <a:rPr lang="en-AU" sz="1800" b="1" dirty="0"/>
            <a:t>books</a:t>
          </a:r>
          <a:r>
            <a:rPr lang="en-AU" sz="1800" dirty="0"/>
            <a:t> “at any reasonable time” – and it is an offence to refuse or fail to allow this</a:t>
          </a:r>
        </a:p>
      </dgm:t>
    </dgm:pt>
    <dgm:pt modelId="{282ED90A-6A88-450B-B0B6-70DB4A0CC931}" type="parTrans" cxnId="{2FD21551-DB4E-4C80-B0C5-647656E683E3}">
      <dgm:prSet/>
      <dgm:spPr/>
      <dgm:t>
        <a:bodyPr/>
        <a:lstStyle/>
        <a:p>
          <a:endParaRPr lang="en-AU" sz="1800"/>
        </a:p>
      </dgm:t>
    </dgm:pt>
    <dgm:pt modelId="{7345BFA3-51C2-4CE4-B2B9-EEAF98D87694}" type="sibTrans" cxnId="{2FD21551-DB4E-4C80-B0C5-647656E683E3}">
      <dgm:prSet/>
      <dgm:spPr/>
      <dgm:t>
        <a:bodyPr/>
        <a:lstStyle/>
        <a:p>
          <a:endParaRPr lang="en-AU" sz="1800"/>
        </a:p>
      </dgm:t>
    </dgm:pt>
    <dgm:pt modelId="{B995F25D-BE2A-4E6F-8E77-C0A45898B2BF}">
      <dgm:prSet phldrT="[Text]" custT="1"/>
      <dgm:spPr>
        <a:solidFill>
          <a:schemeClr val="accent6"/>
        </a:solidFill>
        <a:ln>
          <a:solidFill>
            <a:schemeClr val="accent6"/>
          </a:solidFill>
        </a:ln>
      </dgm:spPr>
      <dgm:t>
        <a:bodyPr/>
        <a:lstStyle/>
        <a:p>
          <a:r>
            <a:rPr lang="en-AU" sz="1800" dirty="0"/>
            <a:t>Entitled to “any </a:t>
          </a:r>
          <a:r>
            <a:rPr lang="en-AU" sz="1800" b="1" dirty="0"/>
            <a:t>money</a:t>
          </a:r>
          <a:r>
            <a:rPr lang="en-AU" sz="1800" dirty="0"/>
            <a:t>, </a:t>
          </a:r>
          <a:r>
            <a:rPr lang="en-AU" sz="1800" b="1" dirty="0"/>
            <a:t>property</a:t>
          </a:r>
          <a:r>
            <a:rPr lang="en-AU" sz="1800" dirty="0"/>
            <a:t> of the company or </a:t>
          </a:r>
          <a:r>
            <a:rPr lang="en-AU" sz="1800" b="1" dirty="0"/>
            <a:t>books</a:t>
          </a:r>
          <a:r>
            <a:rPr lang="en-AU" sz="1800" dirty="0"/>
            <a:t> in the person’s hands to which the company is prima facie entitled” </a:t>
          </a:r>
          <a:r>
            <a:rPr lang="en-AU" sz="1800" b="1" dirty="0"/>
            <a:t>if the court requires this</a:t>
          </a:r>
          <a:endParaRPr lang="en-AU" sz="1800" dirty="0"/>
        </a:p>
      </dgm:t>
    </dgm:pt>
    <dgm:pt modelId="{7791DBE0-E4D2-49F8-B255-E11525473491}" type="parTrans" cxnId="{0E6E70F0-41A2-441A-8EBE-841A8FCF2239}">
      <dgm:prSet/>
      <dgm:spPr/>
      <dgm:t>
        <a:bodyPr/>
        <a:lstStyle/>
        <a:p>
          <a:endParaRPr lang="en-AU" sz="1800"/>
        </a:p>
      </dgm:t>
    </dgm:pt>
    <dgm:pt modelId="{121BFED4-55B9-435D-9F12-3DA9913FF622}" type="sibTrans" cxnId="{0E6E70F0-41A2-441A-8EBE-841A8FCF2239}">
      <dgm:prSet/>
      <dgm:spPr/>
      <dgm:t>
        <a:bodyPr/>
        <a:lstStyle/>
        <a:p>
          <a:endParaRPr lang="en-AU" sz="1800"/>
        </a:p>
      </dgm:t>
    </dgm:pt>
    <dgm:pt modelId="{EF708285-71C1-4426-AE8E-0916450C4181}">
      <dgm:prSet phldrT="[Text]" custT="1"/>
      <dgm:spPr>
        <a:solidFill>
          <a:schemeClr val="accent6"/>
        </a:solidFill>
        <a:ln>
          <a:solidFill>
            <a:schemeClr val="accent6"/>
          </a:solidFill>
        </a:ln>
      </dgm:spPr>
      <dgm:t>
        <a:bodyPr/>
        <a:lstStyle/>
        <a:p>
          <a:r>
            <a:rPr lang="en-AU" sz="1800" dirty="0"/>
            <a:t>No one may obstruct or hinder them “in </a:t>
          </a:r>
          <a:r>
            <a:rPr lang="en-AU" sz="1800" b="1" dirty="0"/>
            <a:t>obtaining possession of books </a:t>
          </a:r>
          <a:r>
            <a:rPr lang="en-AU" sz="1800" dirty="0"/>
            <a:t>of the company” – unless entitled to retain possession</a:t>
          </a:r>
        </a:p>
      </dgm:t>
    </dgm:pt>
    <dgm:pt modelId="{2783F578-F704-47C2-9760-F03572CA05B9}" type="parTrans" cxnId="{FE482738-E05F-44F0-884F-7F83C2977988}">
      <dgm:prSet/>
      <dgm:spPr/>
      <dgm:t>
        <a:bodyPr/>
        <a:lstStyle/>
        <a:p>
          <a:endParaRPr lang="en-AU" sz="1800"/>
        </a:p>
      </dgm:t>
    </dgm:pt>
    <dgm:pt modelId="{C8002D69-721B-40E3-9EC6-B1851F9BC061}" type="sibTrans" cxnId="{FE482738-E05F-44F0-884F-7F83C2977988}">
      <dgm:prSet/>
      <dgm:spPr/>
      <dgm:t>
        <a:bodyPr/>
        <a:lstStyle/>
        <a:p>
          <a:endParaRPr lang="en-AU" sz="1800"/>
        </a:p>
      </dgm:t>
    </dgm:pt>
    <dgm:pt modelId="{A3581971-FFF0-4B9E-BE17-F70BADC328BF}">
      <dgm:prSet phldrT="[Text]" custT="1"/>
      <dgm:spPr>
        <a:solidFill>
          <a:schemeClr val="accent6"/>
        </a:solidFill>
        <a:ln>
          <a:solidFill>
            <a:schemeClr val="accent6"/>
          </a:solidFill>
        </a:ln>
      </dgm:spPr>
      <dgm:t>
        <a:bodyPr/>
        <a:lstStyle/>
        <a:p>
          <a:r>
            <a:rPr lang="en-AU" sz="1800" dirty="0"/>
            <a:t>May apply for </a:t>
          </a:r>
          <a:r>
            <a:rPr lang="en-AU" sz="1800" b="1" dirty="0"/>
            <a:t>warrant</a:t>
          </a:r>
          <a:r>
            <a:rPr lang="en-AU" sz="1800" dirty="0"/>
            <a:t> if someone concealed / removed / destroyed company’s </a:t>
          </a:r>
          <a:r>
            <a:rPr lang="en-AU" sz="1800" b="1" dirty="0"/>
            <a:t>books</a:t>
          </a:r>
          <a:r>
            <a:rPr lang="en-AU" sz="1800" dirty="0"/>
            <a:t> or </a:t>
          </a:r>
          <a:r>
            <a:rPr lang="en-AU" sz="1800" b="1" dirty="0"/>
            <a:t>property</a:t>
          </a:r>
          <a:r>
            <a:rPr lang="en-AU" sz="1800" dirty="0"/>
            <a:t>, or about to do so – court may authorise search and seizure of books / property</a:t>
          </a:r>
        </a:p>
      </dgm:t>
    </dgm:pt>
    <dgm:pt modelId="{82967E32-E167-4C41-925A-22C56D1A19E9}" type="parTrans" cxnId="{0A850809-19F3-4B2B-BAC7-E4FC295BE625}">
      <dgm:prSet/>
      <dgm:spPr/>
      <dgm:t>
        <a:bodyPr/>
        <a:lstStyle/>
        <a:p>
          <a:endParaRPr lang="en-AU" sz="1800"/>
        </a:p>
      </dgm:t>
    </dgm:pt>
    <dgm:pt modelId="{55FDC59D-6B81-42B0-B63F-A536566C02BA}" type="sibTrans" cxnId="{0A850809-19F3-4B2B-BAC7-E4FC295BE625}">
      <dgm:prSet/>
      <dgm:spPr/>
      <dgm:t>
        <a:bodyPr/>
        <a:lstStyle/>
        <a:p>
          <a:endParaRPr lang="en-AU" sz="1800"/>
        </a:p>
      </dgm:t>
    </dgm:pt>
    <dgm:pt modelId="{5D6A2885-F55E-4955-8700-D54240D16547}">
      <dgm:prSet phldrT="[Text]" custT="1"/>
      <dgm:spPr>
        <a:solidFill>
          <a:schemeClr val="accent6"/>
        </a:solidFill>
        <a:ln>
          <a:solidFill>
            <a:schemeClr val="accent6"/>
          </a:solidFill>
        </a:ln>
      </dgm:spPr>
      <dgm:t>
        <a:bodyPr/>
        <a:lstStyle/>
        <a:p>
          <a:r>
            <a:rPr lang="en-AU" sz="1800" dirty="0"/>
            <a:t>May request in writing the </a:t>
          </a:r>
          <a:r>
            <a:rPr lang="en-AU" sz="1800" b="1" dirty="0"/>
            <a:t>delivery of books </a:t>
          </a:r>
          <a:r>
            <a:rPr lang="en-AU" sz="1800" dirty="0"/>
            <a:t>in someone’s possession, if give at least 3 days to comply – offence to not comply unless entitled to retain</a:t>
          </a:r>
        </a:p>
      </dgm:t>
    </dgm:pt>
    <dgm:pt modelId="{3AF3A514-B110-4748-84B1-F3232D615B74}" type="parTrans" cxnId="{20966D54-22A4-4CC5-9F7E-708A7A003049}">
      <dgm:prSet/>
      <dgm:spPr/>
      <dgm:t>
        <a:bodyPr/>
        <a:lstStyle/>
        <a:p>
          <a:endParaRPr lang="en-AU" sz="1800"/>
        </a:p>
      </dgm:t>
    </dgm:pt>
    <dgm:pt modelId="{F8F902A3-3F7F-4CE7-A886-1A4DBA20189F}" type="sibTrans" cxnId="{20966D54-22A4-4CC5-9F7E-708A7A003049}">
      <dgm:prSet/>
      <dgm:spPr/>
      <dgm:t>
        <a:bodyPr/>
        <a:lstStyle/>
        <a:p>
          <a:endParaRPr lang="en-AU" sz="1800"/>
        </a:p>
      </dgm:t>
    </dgm:pt>
    <dgm:pt modelId="{AA19CFA1-70AB-4324-8826-25A6E8AFCBEA}" type="pres">
      <dgm:prSet presAssocID="{4DA9BF76-B09E-483A-A38F-8ED9C7405A7B}" presName="cycle" presStyleCnt="0">
        <dgm:presLayoutVars>
          <dgm:dir/>
          <dgm:resizeHandles val="exact"/>
        </dgm:presLayoutVars>
      </dgm:prSet>
      <dgm:spPr/>
    </dgm:pt>
    <dgm:pt modelId="{1D6F6F84-1E14-4081-8526-223CB4275966}" type="pres">
      <dgm:prSet presAssocID="{4D0E3477-B8F4-4807-A7C8-F53DC66BD29D}" presName="node" presStyleLbl="node1" presStyleIdx="0" presStyleCnt="5" custScaleX="192043" custScaleY="111570">
        <dgm:presLayoutVars>
          <dgm:bulletEnabled val="1"/>
        </dgm:presLayoutVars>
      </dgm:prSet>
      <dgm:spPr/>
    </dgm:pt>
    <dgm:pt modelId="{8984DF20-3A0A-40D6-9C16-F39908342ECB}" type="pres">
      <dgm:prSet presAssocID="{4D0E3477-B8F4-4807-A7C8-F53DC66BD29D}" presName="spNode" presStyleCnt="0"/>
      <dgm:spPr/>
    </dgm:pt>
    <dgm:pt modelId="{A4514688-39BE-4767-A79A-7EC209CF9FAA}" type="pres">
      <dgm:prSet presAssocID="{7345BFA3-51C2-4CE4-B2B9-EEAF98D87694}" presName="sibTrans" presStyleLbl="sibTrans1D1" presStyleIdx="0" presStyleCnt="5"/>
      <dgm:spPr/>
    </dgm:pt>
    <dgm:pt modelId="{1A822A66-E40D-4BAC-A97F-225F0D9A91BD}" type="pres">
      <dgm:prSet presAssocID="{B995F25D-BE2A-4E6F-8E77-C0A45898B2BF}" presName="node" presStyleLbl="node1" presStyleIdx="1" presStyleCnt="5" custScaleX="192043" custScaleY="153025" custRadScaleRad="167812" custRadScaleInc="48005">
        <dgm:presLayoutVars>
          <dgm:bulletEnabled val="1"/>
        </dgm:presLayoutVars>
      </dgm:prSet>
      <dgm:spPr/>
    </dgm:pt>
    <dgm:pt modelId="{17033DED-FC19-46BB-BAE0-17A091CE641C}" type="pres">
      <dgm:prSet presAssocID="{B995F25D-BE2A-4E6F-8E77-C0A45898B2BF}" presName="spNode" presStyleCnt="0"/>
      <dgm:spPr/>
    </dgm:pt>
    <dgm:pt modelId="{7B73F09E-B557-4102-A077-E2705A3A6535}" type="pres">
      <dgm:prSet presAssocID="{121BFED4-55B9-435D-9F12-3DA9913FF622}" presName="sibTrans" presStyleLbl="sibTrans1D1" presStyleIdx="1" presStyleCnt="5"/>
      <dgm:spPr/>
    </dgm:pt>
    <dgm:pt modelId="{29DEB61B-FBCB-4555-80A7-7ECD4BB5DD41}" type="pres">
      <dgm:prSet presAssocID="{EF708285-71C1-4426-AE8E-0916450C4181}" presName="node" presStyleLbl="node1" presStyleIdx="2" presStyleCnt="5" custScaleX="192043" custScaleY="135974" custRadScaleRad="117461" custRadScaleInc="-73673">
        <dgm:presLayoutVars>
          <dgm:bulletEnabled val="1"/>
        </dgm:presLayoutVars>
      </dgm:prSet>
      <dgm:spPr/>
    </dgm:pt>
    <dgm:pt modelId="{1555E3C5-06A4-4EB2-ADE2-27A270BDB0DA}" type="pres">
      <dgm:prSet presAssocID="{EF708285-71C1-4426-AE8E-0916450C4181}" presName="spNode" presStyleCnt="0"/>
      <dgm:spPr/>
    </dgm:pt>
    <dgm:pt modelId="{6B758777-94DE-4E6E-9C76-59CFA35DDEB5}" type="pres">
      <dgm:prSet presAssocID="{C8002D69-721B-40E3-9EC6-B1851F9BC061}" presName="sibTrans" presStyleLbl="sibTrans1D1" presStyleIdx="2" presStyleCnt="5"/>
      <dgm:spPr/>
    </dgm:pt>
    <dgm:pt modelId="{7841C47E-39A9-4AAB-B182-A7DAADE597B4}" type="pres">
      <dgm:prSet presAssocID="{A3581971-FFF0-4B9E-BE17-F70BADC328BF}" presName="node" presStyleLbl="node1" presStyleIdx="3" presStyleCnt="5" custScaleX="192043" custScaleY="153025" custRadScaleRad="116706" custRadScaleInc="72560">
        <dgm:presLayoutVars>
          <dgm:bulletEnabled val="1"/>
        </dgm:presLayoutVars>
      </dgm:prSet>
      <dgm:spPr/>
    </dgm:pt>
    <dgm:pt modelId="{8E39F29C-988D-40D7-B41E-304374B7D76D}" type="pres">
      <dgm:prSet presAssocID="{A3581971-FFF0-4B9E-BE17-F70BADC328BF}" presName="spNode" presStyleCnt="0"/>
      <dgm:spPr/>
    </dgm:pt>
    <dgm:pt modelId="{177BED9F-B54E-46F2-ABDF-E4675BC0D453}" type="pres">
      <dgm:prSet presAssocID="{55FDC59D-6B81-42B0-B63F-A536566C02BA}" presName="sibTrans" presStyleLbl="sibTrans1D1" presStyleIdx="3" presStyleCnt="5"/>
      <dgm:spPr/>
    </dgm:pt>
    <dgm:pt modelId="{87D9F033-2641-4508-AA32-ECFF257E2C57}" type="pres">
      <dgm:prSet presAssocID="{5D6A2885-F55E-4955-8700-D54240D16547}" presName="node" presStyleLbl="node1" presStyleIdx="4" presStyleCnt="5" custScaleX="192043" custScaleY="135591" custRadScaleRad="202851" custRadScaleInc="-52683">
        <dgm:presLayoutVars>
          <dgm:bulletEnabled val="1"/>
        </dgm:presLayoutVars>
      </dgm:prSet>
      <dgm:spPr/>
    </dgm:pt>
    <dgm:pt modelId="{F639968F-B0B4-4EA2-8A6D-FDB675743E31}" type="pres">
      <dgm:prSet presAssocID="{5D6A2885-F55E-4955-8700-D54240D16547}" presName="spNode" presStyleCnt="0"/>
      <dgm:spPr/>
    </dgm:pt>
    <dgm:pt modelId="{A8AC6C80-FEAB-4C0E-87F7-93D0D7F22B53}" type="pres">
      <dgm:prSet presAssocID="{F8F902A3-3F7F-4CE7-A886-1A4DBA20189F}" presName="sibTrans" presStyleLbl="sibTrans1D1" presStyleIdx="4" presStyleCnt="5"/>
      <dgm:spPr/>
    </dgm:pt>
  </dgm:ptLst>
  <dgm:cxnLst>
    <dgm:cxn modelId="{017B1D03-6624-4A9B-9ED9-194AC6237B66}" type="presOf" srcId="{4D0E3477-B8F4-4807-A7C8-F53DC66BD29D}" destId="{1D6F6F84-1E14-4081-8526-223CB4275966}" srcOrd="0" destOrd="0" presId="urn:microsoft.com/office/officeart/2005/8/layout/cycle5"/>
    <dgm:cxn modelId="{0A850809-19F3-4B2B-BAC7-E4FC295BE625}" srcId="{4DA9BF76-B09E-483A-A38F-8ED9C7405A7B}" destId="{A3581971-FFF0-4B9E-BE17-F70BADC328BF}" srcOrd="3" destOrd="0" parTransId="{82967E32-E167-4C41-925A-22C56D1A19E9}" sibTransId="{55FDC59D-6B81-42B0-B63F-A536566C02BA}"/>
    <dgm:cxn modelId="{B793680B-0D39-4540-B06C-94602EC4A944}" type="presOf" srcId="{C8002D69-721B-40E3-9EC6-B1851F9BC061}" destId="{6B758777-94DE-4E6E-9C76-59CFA35DDEB5}" srcOrd="0" destOrd="0" presId="urn:microsoft.com/office/officeart/2005/8/layout/cycle5"/>
    <dgm:cxn modelId="{DA906A12-CA6F-406D-8AEA-7D20D8938FFE}" type="presOf" srcId="{55FDC59D-6B81-42B0-B63F-A536566C02BA}" destId="{177BED9F-B54E-46F2-ABDF-E4675BC0D453}" srcOrd="0" destOrd="0" presId="urn:microsoft.com/office/officeart/2005/8/layout/cycle5"/>
    <dgm:cxn modelId="{01C0562F-E254-4F5C-9DC3-787E942B3DDB}" type="presOf" srcId="{EF708285-71C1-4426-AE8E-0916450C4181}" destId="{29DEB61B-FBCB-4555-80A7-7ECD4BB5DD41}" srcOrd="0" destOrd="0" presId="urn:microsoft.com/office/officeart/2005/8/layout/cycle5"/>
    <dgm:cxn modelId="{FE482738-E05F-44F0-884F-7F83C2977988}" srcId="{4DA9BF76-B09E-483A-A38F-8ED9C7405A7B}" destId="{EF708285-71C1-4426-AE8E-0916450C4181}" srcOrd="2" destOrd="0" parTransId="{2783F578-F704-47C2-9760-F03572CA05B9}" sibTransId="{C8002D69-721B-40E3-9EC6-B1851F9BC061}"/>
    <dgm:cxn modelId="{39124C4D-50C8-40EE-AD76-B260A7119DF9}" type="presOf" srcId="{4DA9BF76-B09E-483A-A38F-8ED9C7405A7B}" destId="{AA19CFA1-70AB-4324-8826-25A6E8AFCBEA}" srcOrd="0" destOrd="0" presId="urn:microsoft.com/office/officeart/2005/8/layout/cycle5"/>
    <dgm:cxn modelId="{2FD21551-DB4E-4C80-B0C5-647656E683E3}" srcId="{4DA9BF76-B09E-483A-A38F-8ED9C7405A7B}" destId="{4D0E3477-B8F4-4807-A7C8-F53DC66BD29D}" srcOrd="0" destOrd="0" parTransId="{282ED90A-6A88-450B-B0B6-70DB4A0CC931}" sibTransId="{7345BFA3-51C2-4CE4-B2B9-EEAF98D87694}"/>
    <dgm:cxn modelId="{9AA63553-A123-405E-A01D-C0EB3F10247D}" type="presOf" srcId="{121BFED4-55B9-435D-9F12-3DA9913FF622}" destId="{7B73F09E-B557-4102-A077-E2705A3A6535}" srcOrd="0" destOrd="0" presId="urn:microsoft.com/office/officeart/2005/8/layout/cycle5"/>
    <dgm:cxn modelId="{20966D54-22A4-4CC5-9F7E-708A7A003049}" srcId="{4DA9BF76-B09E-483A-A38F-8ED9C7405A7B}" destId="{5D6A2885-F55E-4955-8700-D54240D16547}" srcOrd="4" destOrd="0" parTransId="{3AF3A514-B110-4748-84B1-F3232D615B74}" sibTransId="{F8F902A3-3F7F-4CE7-A886-1A4DBA20189F}"/>
    <dgm:cxn modelId="{60808379-0118-42CA-8FDA-3B68DC53722A}" type="presOf" srcId="{B995F25D-BE2A-4E6F-8E77-C0A45898B2BF}" destId="{1A822A66-E40D-4BAC-A97F-225F0D9A91BD}" srcOrd="0" destOrd="0" presId="urn:microsoft.com/office/officeart/2005/8/layout/cycle5"/>
    <dgm:cxn modelId="{B3E9BEBE-3007-48CE-93D1-7BAFFD512D54}" type="presOf" srcId="{5D6A2885-F55E-4955-8700-D54240D16547}" destId="{87D9F033-2641-4508-AA32-ECFF257E2C57}" srcOrd="0" destOrd="0" presId="urn:microsoft.com/office/officeart/2005/8/layout/cycle5"/>
    <dgm:cxn modelId="{E04216C3-2180-4F56-BB56-9BB5AFCC354C}" type="presOf" srcId="{A3581971-FFF0-4B9E-BE17-F70BADC328BF}" destId="{7841C47E-39A9-4AAB-B182-A7DAADE597B4}" srcOrd="0" destOrd="0" presId="urn:microsoft.com/office/officeart/2005/8/layout/cycle5"/>
    <dgm:cxn modelId="{870A43E1-BF5E-421A-9B58-9081D7427CFE}" type="presOf" srcId="{F8F902A3-3F7F-4CE7-A886-1A4DBA20189F}" destId="{A8AC6C80-FEAB-4C0E-87F7-93D0D7F22B53}" srcOrd="0" destOrd="0" presId="urn:microsoft.com/office/officeart/2005/8/layout/cycle5"/>
    <dgm:cxn modelId="{052763EC-2EBE-4AC0-8FC9-950F48F31982}" type="presOf" srcId="{7345BFA3-51C2-4CE4-B2B9-EEAF98D87694}" destId="{A4514688-39BE-4767-A79A-7EC209CF9FAA}" srcOrd="0" destOrd="0" presId="urn:microsoft.com/office/officeart/2005/8/layout/cycle5"/>
    <dgm:cxn modelId="{0E6E70F0-41A2-441A-8EBE-841A8FCF2239}" srcId="{4DA9BF76-B09E-483A-A38F-8ED9C7405A7B}" destId="{B995F25D-BE2A-4E6F-8E77-C0A45898B2BF}" srcOrd="1" destOrd="0" parTransId="{7791DBE0-E4D2-49F8-B255-E11525473491}" sibTransId="{121BFED4-55B9-435D-9F12-3DA9913FF622}"/>
    <dgm:cxn modelId="{84AF3FE6-B25C-428E-A746-B50E9A5DECC1}" type="presParOf" srcId="{AA19CFA1-70AB-4324-8826-25A6E8AFCBEA}" destId="{1D6F6F84-1E14-4081-8526-223CB4275966}" srcOrd="0" destOrd="0" presId="urn:microsoft.com/office/officeart/2005/8/layout/cycle5"/>
    <dgm:cxn modelId="{9DE53070-57BE-4703-B835-3D0562AE6AAC}" type="presParOf" srcId="{AA19CFA1-70AB-4324-8826-25A6E8AFCBEA}" destId="{8984DF20-3A0A-40D6-9C16-F39908342ECB}" srcOrd="1" destOrd="0" presId="urn:microsoft.com/office/officeart/2005/8/layout/cycle5"/>
    <dgm:cxn modelId="{AAA21F9B-1B63-49F9-8E18-113B0D85E4C0}" type="presParOf" srcId="{AA19CFA1-70AB-4324-8826-25A6E8AFCBEA}" destId="{A4514688-39BE-4767-A79A-7EC209CF9FAA}" srcOrd="2" destOrd="0" presId="urn:microsoft.com/office/officeart/2005/8/layout/cycle5"/>
    <dgm:cxn modelId="{45FD462C-C468-42D3-A489-85E6A6C282C3}" type="presParOf" srcId="{AA19CFA1-70AB-4324-8826-25A6E8AFCBEA}" destId="{1A822A66-E40D-4BAC-A97F-225F0D9A91BD}" srcOrd="3" destOrd="0" presId="urn:microsoft.com/office/officeart/2005/8/layout/cycle5"/>
    <dgm:cxn modelId="{4142CD64-4E04-43D0-999F-3297B00DB3AD}" type="presParOf" srcId="{AA19CFA1-70AB-4324-8826-25A6E8AFCBEA}" destId="{17033DED-FC19-46BB-BAE0-17A091CE641C}" srcOrd="4" destOrd="0" presId="urn:microsoft.com/office/officeart/2005/8/layout/cycle5"/>
    <dgm:cxn modelId="{4B095BFE-DFF8-45AD-97F5-53A1EB2220BE}" type="presParOf" srcId="{AA19CFA1-70AB-4324-8826-25A6E8AFCBEA}" destId="{7B73F09E-B557-4102-A077-E2705A3A6535}" srcOrd="5" destOrd="0" presId="urn:microsoft.com/office/officeart/2005/8/layout/cycle5"/>
    <dgm:cxn modelId="{A94AECB3-CD15-4359-B2B4-E5AECAB18BE0}" type="presParOf" srcId="{AA19CFA1-70AB-4324-8826-25A6E8AFCBEA}" destId="{29DEB61B-FBCB-4555-80A7-7ECD4BB5DD41}" srcOrd="6" destOrd="0" presId="urn:microsoft.com/office/officeart/2005/8/layout/cycle5"/>
    <dgm:cxn modelId="{D7B0339D-FA58-4CDA-BA3D-4E3F5B163B9E}" type="presParOf" srcId="{AA19CFA1-70AB-4324-8826-25A6E8AFCBEA}" destId="{1555E3C5-06A4-4EB2-ADE2-27A270BDB0DA}" srcOrd="7" destOrd="0" presId="urn:microsoft.com/office/officeart/2005/8/layout/cycle5"/>
    <dgm:cxn modelId="{9D8F3FBF-FE64-4D1E-848E-25B9EBAF2CA7}" type="presParOf" srcId="{AA19CFA1-70AB-4324-8826-25A6E8AFCBEA}" destId="{6B758777-94DE-4E6E-9C76-59CFA35DDEB5}" srcOrd="8" destOrd="0" presId="urn:microsoft.com/office/officeart/2005/8/layout/cycle5"/>
    <dgm:cxn modelId="{ED9E77E0-9D43-4281-AA09-ABD445B88589}" type="presParOf" srcId="{AA19CFA1-70AB-4324-8826-25A6E8AFCBEA}" destId="{7841C47E-39A9-4AAB-B182-A7DAADE597B4}" srcOrd="9" destOrd="0" presId="urn:microsoft.com/office/officeart/2005/8/layout/cycle5"/>
    <dgm:cxn modelId="{CD9B1465-3D3A-488C-ACA1-471850A43230}" type="presParOf" srcId="{AA19CFA1-70AB-4324-8826-25A6E8AFCBEA}" destId="{8E39F29C-988D-40D7-B41E-304374B7D76D}" srcOrd="10" destOrd="0" presId="urn:microsoft.com/office/officeart/2005/8/layout/cycle5"/>
    <dgm:cxn modelId="{4EC4E0CF-6CCF-4EF4-A631-57563367F505}" type="presParOf" srcId="{AA19CFA1-70AB-4324-8826-25A6E8AFCBEA}" destId="{177BED9F-B54E-46F2-ABDF-E4675BC0D453}" srcOrd="11" destOrd="0" presId="urn:microsoft.com/office/officeart/2005/8/layout/cycle5"/>
    <dgm:cxn modelId="{EAC2F2FA-2276-430C-81EB-F341B2A9298D}" type="presParOf" srcId="{AA19CFA1-70AB-4324-8826-25A6E8AFCBEA}" destId="{87D9F033-2641-4508-AA32-ECFF257E2C57}" srcOrd="12" destOrd="0" presId="urn:microsoft.com/office/officeart/2005/8/layout/cycle5"/>
    <dgm:cxn modelId="{D826BAF2-94A8-427E-B7A0-126639A1F13F}" type="presParOf" srcId="{AA19CFA1-70AB-4324-8826-25A6E8AFCBEA}" destId="{F639968F-B0B4-4EA2-8A6D-FDB675743E31}" srcOrd="13" destOrd="0" presId="urn:microsoft.com/office/officeart/2005/8/layout/cycle5"/>
    <dgm:cxn modelId="{C509973D-857A-4C51-9E85-D9FE9277CC8E}" type="presParOf" srcId="{AA19CFA1-70AB-4324-8826-25A6E8AFCBEA}" destId="{A8AC6C80-FEAB-4C0E-87F7-93D0D7F22B53}" srcOrd="14" destOrd="0" presId="urn:microsoft.com/office/officeart/2005/8/layout/cycle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082A0CFC-59CA-4934-BFAB-BEBBA1481084}" type="doc">
      <dgm:prSet loTypeId="urn:microsoft.com/office/officeart/2005/8/layout/bProcess3" loCatId="process" qsTypeId="urn:microsoft.com/office/officeart/2005/8/quickstyle/simple1" qsCatId="simple" csTypeId="urn:microsoft.com/office/officeart/2005/8/colors/accent1_2" csCatId="accent1" phldr="1"/>
      <dgm:spPr/>
      <dgm:t>
        <a:bodyPr/>
        <a:lstStyle/>
        <a:p>
          <a:endParaRPr lang="en-AU"/>
        </a:p>
      </dgm:t>
    </dgm:pt>
    <dgm:pt modelId="{97E04BA0-AD6D-4554-B08D-090CBF0BF0F1}">
      <dgm:prSet phldrT="[Text]"/>
      <dgm:spPr>
        <a:solidFill>
          <a:schemeClr val="accent3"/>
        </a:solidFill>
        <a:ln>
          <a:solidFill>
            <a:schemeClr val="accent3"/>
          </a:solidFill>
        </a:ln>
      </dgm:spPr>
      <dgm:t>
        <a:bodyPr/>
        <a:lstStyle/>
        <a:p>
          <a:r>
            <a:rPr lang="en-AU" dirty="0"/>
            <a:t>A court-appointed liquidator may </a:t>
          </a:r>
          <a:r>
            <a:rPr lang="en-AU" b="1" dirty="0"/>
            <a:t>resign</a:t>
          </a:r>
        </a:p>
      </dgm:t>
    </dgm:pt>
    <dgm:pt modelId="{3341A85E-E36D-48A4-992C-DA147FFACE4B}" type="parTrans" cxnId="{E0A36B11-068F-4801-8D34-F54A263FC58C}">
      <dgm:prSet/>
      <dgm:spPr/>
      <dgm:t>
        <a:bodyPr/>
        <a:lstStyle/>
        <a:p>
          <a:endParaRPr lang="en-AU"/>
        </a:p>
      </dgm:t>
    </dgm:pt>
    <dgm:pt modelId="{625B43BF-B4C7-4173-81BA-A1AF736BEE3F}" type="sibTrans" cxnId="{E0A36B11-068F-4801-8D34-F54A263FC58C}">
      <dgm:prSet/>
      <dgm:spPr/>
      <dgm:t>
        <a:bodyPr/>
        <a:lstStyle/>
        <a:p>
          <a:endParaRPr lang="en-AU"/>
        </a:p>
      </dgm:t>
    </dgm:pt>
    <dgm:pt modelId="{72B412E0-73CA-4627-8039-2DF44DD7735C}">
      <dgm:prSet phldrT="[Text]"/>
      <dgm:spPr>
        <a:solidFill>
          <a:schemeClr val="accent3"/>
        </a:solidFill>
        <a:ln>
          <a:solidFill>
            <a:schemeClr val="accent3"/>
          </a:solidFill>
        </a:ln>
      </dgm:spPr>
      <dgm:t>
        <a:bodyPr/>
        <a:lstStyle/>
        <a:p>
          <a:r>
            <a:rPr lang="en-AU" dirty="0"/>
            <a:t>If resigned or removed from office, may apply to court to “be </a:t>
          </a:r>
          <a:r>
            <a:rPr lang="en-AU" b="1" dirty="0"/>
            <a:t>released</a:t>
          </a:r>
          <a:r>
            <a:rPr lang="en-AU" dirty="0"/>
            <a:t>”</a:t>
          </a:r>
        </a:p>
      </dgm:t>
    </dgm:pt>
    <dgm:pt modelId="{D3A363C3-7038-4916-8536-903BAC1D8071}" type="parTrans" cxnId="{84B3F02B-E073-42FD-B118-787A3795FA9E}">
      <dgm:prSet/>
      <dgm:spPr/>
      <dgm:t>
        <a:bodyPr/>
        <a:lstStyle/>
        <a:p>
          <a:endParaRPr lang="en-AU"/>
        </a:p>
      </dgm:t>
    </dgm:pt>
    <dgm:pt modelId="{8E50F025-09EC-4678-AAAF-B9EE8FCA8D74}" type="sibTrans" cxnId="{84B3F02B-E073-42FD-B118-787A3795FA9E}">
      <dgm:prSet/>
      <dgm:spPr/>
      <dgm:t>
        <a:bodyPr/>
        <a:lstStyle/>
        <a:p>
          <a:endParaRPr lang="en-AU"/>
        </a:p>
      </dgm:t>
    </dgm:pt>
    <dgm:pt modelId="{2032DDE3-0ED7-4C2C-B6CE-E46A11015345}">
      <dgm:prSet phldrT="[Text]"/>
      <dgm:spPr>
        <a:solidFill>
          <a:schemeClr val="accent3"/>
        </a:solidFill>
        <a:ln>
          <a:solidFill>
            <a:schemeClr val="accent3"/>
          </a:solidFill>
        </a:ln>
      </dgm:spPr>
      <dgm:t>
        <a:bodyPr/>
        <a:lstStyle/>
        <a:p>
          <a:r>
            <a:rPr lang="en-AU" dirty="0"/>
            <a:t>A court or ASIC may fill vacancy, but taken to be court-appointed if ASIC fills vacancy</a:t>
          </a:r>
        </a:p>
      </dgm:t>
    </dgm:pt>
    <dgm:pt modelId="{47F48E05-B6E7-4C78-A67B-2A333348A110}" type="parTrans" cxnId="{C59B3645-1E06-43DF-BD36-600493CEDB0A}">
      <dgm:prSet/>
      <dgm:spPr/>
      <dgm:t>
        <a:bodyPr/>
        <a:lstStyle/>
        <a:p>
          <a:endParaRPr lang="en-AU"/>
        </a:p>
      </dgm:t>
    </dgm:pt>
    <dgm:pt modelId="{98075253-E5EC-453B-A4E3-17E74EBD160D}" type="sibTrans" cxnId="{C59B3645-1E06-43DF-BD36-600493CEDB0A}">
      <dgm:prSet/>
      <dgm:spPr/>
      <dgm:t>
        <a:bodyPr/>
        <a:lstStyle/>
        <a:p>
          <a:endParaRPr lang="en-AU"/>
        </a:p>
      </dgm:t>
    </dgm:pt>
    <dgm:pt modelId="{0F81CECA-1DE0-46A6-9124-5DBCE59B2315}" type="pres">
      <dgm:prSet presAssocID="{082A0CFC-59CA-4934-BFAB-BEBBA1481084}" presName="Name0" presStyleCnt="0">
        <dgm:presLayoutVars>
          <dgm:dir/>
          <dgm:resizeHandles val="exact"/>
        </dgm:presLayoutVars>
      </dgm:prSet>
      <dgm:spPr/>
    </dgm:pt>
    <dgm:pt modelId="{68ABCAA7-C9BA-46E8-A40A-228A6087D839}" type="pres">
      <dgm:prSet presAssocID="{97E04BA0-AD6D-4554-B08D-090CBF0BF0F1}" presName="node" presStyleLbl="node1" presStyleIdx="0" presStyleCnt="3">
        <dgm:presLayoutVars>
          <dgm:bulletEnabled val="1"/>
        </dgm:presLayoutVars>
      </dgm:prSet>
      <dgm:spPr/>
    </dgm:pt>
    <dgm:pt modelId="{31BFCC96-3666-4724-AE9B-273C804BF3D7}" type="pres">
      <dgm:prSet presAssocID="{625B43BF-B4C7-4173-81BA-A1AF736BEE3F}" presName="sibTrans" presStyleLbl="sibTrans1D1" presStyleIdx="0" presStyleCnt="2"/>
      <dgm:spPr/>
    </dgm:pt>
    <dgm:pt modelId="{10665FD9-17AB-4E84-88AF-BBBCA8402051}" type="pres">
      <dgm:prSet presAssocID="{625B43BF-B4C7-4173-81BA-A1AF736BEE3F}" presName="connectorText" presStyleLbl="sibTrans1D1" presStyleIdx="0" presStyleCnt="2"/>
      <dgm:spPr/>
    </dgm:pt>
    <dgm:pt modelId="{990A3ED1-8E13-4FB2-A93F-F736C32A1797}" type="pres">
      <dgm:prSet presAssocID="{72B412E0-73CA-4627-8039-2DF44DD7735C}" presName="node" presStyleLbl="node1" presStyleIdx="1" presStyleCnt="3">
        <dgm:presLayoutVars>
          <dgm:bulletEnabled val="1"/>
        </dgm:presLayoutVars>
      </dgm:prSet>
      <dgm:spPr/>
    </dgm:pt>
    <dgm:pt modelId="{FBE27C5B-694F-43D8-8EB2-42A401676DD8}" type="pres">
      <dgm:prSet presAssocID="{8E50F025-09EC-4678-AAAF-B9EE8FCA8D74}" presName="sibTrans" presStyleLbl="sibTrans1D1" presStyleIdx="1" presStyleCnt="2"/>
      <dgm:spPr/>
    </dgm:pt>
    <dgm:pt modelId="{EF58669C-8B7F-49D7-B20D-3A2274BD2CB7}" type="pres">
      <dgm:prSet presAssocID="{8E50F025-09EC-4678-AAAF-B9EE8FCA8D74}" presName="connectorText" presStyleLbl="sibTrans1D1" presStyleIdx="1" presStyleCnt="2"/>
      <dgm:spPr/>
    </dgm:pt>
    <dgm:pt modelId="{E36C5348-4793-4990-B497-160718D078CF}" type="pres">
      <dgm:prSet presAssocID="{2032DDE3-0ED7-4C2C-B6CE-E46A11015345}" presName="node" presStyleLbl="node1" presStyleIdx="2" presStyleCnt="3">
        <dgm:presLayoutVars>
          <dgm:bulletEnabled val="1"/>
        </dgm:presLayoutVars>
      </dgm:prSet>
      <dgm:spPr/>
    </dgm:pt>
  </dgm:ptLst>
  <dgm:cxnLst>
    <dgm:cxn modelId="{E0A36B11-068F-4801-8D34-F54A263FC58C}" srcId="{082A0CFC-59CA-4934-BFAB-BEBBA1481084}" destId="{97E04BA0-AD6D-4554-B08D-090CBF0BF0F1}" srcOrd="0" destOrd="0" parTransId="{3341A85E-E36D-48A4-992C-DA147FFACE4B}" sibTransId="{625B43BF-B4C7-4173-81BA-A1AF736BEE3F}"/>
    <dgm:cxn modelId="{A8A6FF28-4475-4E8C-B898-35F0FE4562A6}" type="presOf" srcId="{625B43BF-B4C7-4173-81BA-A1AF736BEE3F}" destId="{10665FD9-17AB-4E84-88AF-BBBCA8402051}" srcOrd="1" destOrd="0" presId="urn:microsoft.com/office/officeart/2005/8/layout/bProcess3"/>
    <dgm:cxn modelId="{84B3F02B-E073-42FD-B118-787A3795FA9E}" srcId="{082A0CFC-59CA-4934-BFAB-BEBBA1481084}" destId="{72B412E0-73CA-4627-8039-2DF44DD7735C}" srcOrd="1" destOrd="0" parTransId="{D3A363C3-7038-4916-8536-903BAC1D8071}" sibTransId="{8E50F025-09EC-4678-AAAF-B9EE8FCA8D74}"/>
    <dgm:cxn modelId="{C31A3936-FD50-48B3-B9A8-A59B2A2B0906}" type="presOf" srcId="{082A0CFC-59CA-4934-BFAB-BEBBA1481084}" destId="{0F81CECA-1DE0-46A6-9124-5DBCE59B2315}" srcOrd="0" destOrd="0" presId="urn:microsoft.com/office/officeart/2005/8/layout/bProcess3"/>
    <dgm:cxn modelId="{A91ED43E-B2CE-4F76-A87B-BB294210BBBE}" type="presOf" srcId="{2032DDE3-0ED7-4C2C-B6CE-E46A11015345}" destId="{E36C5348-4793-4990-B497-160718D078CF}" srcOrd="0" destOrd="0" presId="urn:microsoft.com/office/officeart/2005/8/layout/bProcess3"/>
    <dgm:cxn modelId="{02B21A65-A7DB-4336-A6AE-DDC8D1825F00}" type="presOf" srcId="{625B43BF-B4C7-4173-81BA-A1AF736BEE3F}" destId="{31BFCC96-3666-4724-AE9B-273C804BF3D7}" srcOrd="0" destOrd="0" presId="urn:microsoft.com/office/officeart/2005/8/layout/bProcess3"/>
    <dgm:cxn modelId="{C59B3645-1E06-43DF-BD36-600493CEDB0A}" srcId="{082A0CFC-59CA-4934-BFAB-BEBBA1481084}" destId="{2032DDE3-0ED7-4C2C-B6CE-E46A11015345}" srcOrd="2" destOrd="0" parTransId="{47F48E05-B6E7-4C78-A67B-2A333348A110}" sibTransId="{98075253-E5EC-453B-A4E3-17E74EBD160D}"/>
    <dgm:cxn modelId="{A58BEC4B-1DE7-4569-809F-5AA5DCFD071E}" type="presOf" srcId="{97E04BA0-AD6D-4554-B08D-090CBF0BF0F1}" destId="{68ABCAA7-C9BA-46E8-A40A-228A6087D839}" srcOrd="0" destOrd="0" presId="urn:microsoft.com/office/officeart/2005/8/layout/bProcess3"/>
    <dgm:cxn modelId="{4531A986-1E9C-42C6-9AC7-2876031C6CFF}" type="presOf" srcId="{72B412E0-73CA-4627-8039-2DF44DD7735C}" destId="{990A3ED1-8E13-4FB2-A93F-F736C32A1797}" srcOrd="0" destOrd="0" presId="urn:microsoft.com/office/officeart/2005/8/layout/bProcess3"/>
    <dgm:cxn modelId="{B3B711D7-E8BB-49B7-B3D8-E84E52C574D1}" type="presOf" srcId="{8E50F025-09EC-4678-AAAF-B9EE8FCA8D74}" destId="{EF58669C-8B7F-49D7-B20D-3A2274BD2CB7}" srcOrd="1" destOrd="0" presId="urn:microsoft.com/office/officeart/2005/8/layout/bProcess3"/>
    <dgm:cxn modelId="{3EDED4FE-C261-4EEC-AA42-99505DEF091C}" type="presOf" srcId="{8E50F025-09EC-4678-AAAF-B9EE8FCA8D74}" destId="{FBE27C5B-694F-43D8-8EB2-42A401676DD8}" srcOrd="0" destOrd="0" presId="urn:microsoft.com/office/officeart/2005/8/layout/bProcess3"/>
    <dgm:cxn modelId="{5CAA63A6-EB2F-4636-B718-B21BFF1606D5}" type="presParOf" srcId="{0F81CECA-1DE0-46A6-9124-5DBCE59B2315}" destId="{68ABCAA7-C9BA-46E8-A40A-228A6087D839}" srcOrd="0" destOrd="0" presId="urn:microsoft.com/office/officeart/2005/8/layout/bProcess3"/>
    <dgm:cxn modelId="{A24DC99C-803F-45D5-BBE4-6986BA0225D3}" type="presParOf" srcId="{0F81CECA-1DE0-46A6-9124-5DBCE59B2315}" destId="{31BFCC96-3666-4724-AE9B-273C804BF3D7}" srcOrd="1" destOrd="0" presId="urn:microsoft.com/office/officeart/2005/8/layout/bProcess3"/>
    <dgm:cxn modelId="{71F629A7-8661-4D94-8F15-B906BC5784B1}" type="presParOf" srcId="{31BFCC96-3666-4724-AE9B-273C804BF3D7}" destId="{10665FD9-17AB-4E84-88AF-BBBCA8402051}" srcOrd="0" destOrd="0" presId="urn:microsoft.com/office/officeart/2005/8/layout/bProcess3"/>
    <dgm:cxn modelId="{DAD7E97F-3982-44ED-972B-88B83A08CBFC}" type="presParOf" srcId="{0F81CECA-1DE0-46A6-9124-5DBCE59B2315}" destId="{990A3ED1-8E13-4FB2-A93F-F736C32A1797}" srcOrd="2" destOrd="0" presId="urn:microsoft.com/office/officeart/2005/8/layout/bProcess3"/>
    <dgm:cxn modelId="{55222DCC-80BA-4936-8DB7-4F6CC9C09193}" type="presParOf" srcId="{0F81CECA-1DE0-46A6-9124-5DBCE59B2315}" destId="{FBE27C5B-694F-43D8-8EB2-42A401676DD8}" srcOrd="3" destOrd="0" presId="urn:microsoft.com/office/officeart/2005/8/layout/bProcess3"/>
    <dgm:cxn modelId="{7820EF25-5EB4-4B4F-9DC8-444A97F8D2FD}" type="presParOf" srcId="{FBE27C5B-694F-43D8-8EB2-42A401676DD8}" destId="{EF58669C-8B7F-49D7-B20D-3A2274BD2CB7}" srcOrd="0" destOrd="0" presId="urn:microsoft.com/office/officeart/2005/8/layout/bProcess3"/>
    <dgm:cxn modelId="{D0F2E5F7-4D46-4042-A21F-0481967AFA04}" type="presParOf" srcId="{0F81CECA-1DE0-46A6-9124-5DBCE59B2315}" destId="{E36C5348-4793-4990-B497-160718D078CF}" srcOrd="4" destOrd="0" presId="urn:microsoft.com/office/officeart/2005/8/layout/b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3DAAFEFA-D15C-47E9-99A2-3B45D03AC0FA}" type="doc">
      <dgm:prSet loTypeId="urn:microsoft.com/office/officeart/2009/3/layout/PlusandMinus" loCatId="relationship" qsTypeId="urn:microsoft.com/office/officeart/2005/8/quickstyle/simple1" qsCatId="simple" csTypeId="urn:microsoft.com/office/officeart/2005/8/colors/accent1_2" csCatId="accent1" phldr="1"/>
      <dgm:spPr/>
      <dgm:t>
        <a:bodyPr/>
        <a:lstStyle/>
        <a:p>
          <a:endParaRPr lang="en-AU"/>
        </a:p>
      </dgm:t>
    </dgm:pt>
    <dgm:pt modelId="{90F53026-0D21-4DA8-886C-2456500DE3EA}">
      <dgm:prSet phldrT="[Text]" custT="1"/>
      <dgm:spPr/>
      <dgm:t>
        <a:bodyPr/>
        <a:lstStyle/>
        <a:p>
          <a:pPr marL="361950" lvl="0" indent="-361950" defTabSz="844550">
            <a:lnSpc>
              <a:spcPct val="90000"/>
            </a:lnSpc>
            <a:spcBef>
              <a:spcPts val="600"/>
            </a:spcBef>
            <a:spcAft>
              <a:spcPts val="600"/>
            </a:spcAft>
            <a:buNone/>
          </a:pPr>
          <a:r>
            <a:rPr lang="en-AU" sz="1800" dirty="0">
              <a:latin typeface="+mn-lt"/>
              <a:cs typeface="Times New Roman" panose="02020603050405020304" pitchFamily="18" charset="0"/>
            </a:rPr>
            <a:t>•	</a:t>
          </a:r>
          <a:r>
            <a:rPr lang="en-AU" sz="1800" dirty="0">
              <a:latin typeface="+mn-lt"/>
            </a:rPr>
            <a:t>If released by court order, liquidator is </a:t>
          </a:r>
          <a:r>
            <a:rPr lang="en-AU" sz="1800" b="1" dirty="0">
              <a:latin typeface="+mn-lt"/>
            </a:rPr>
            <a:t>discharged</a:t>
          </a:r>
          <a:r>
            <a:rPr lang="en-AU" sz="1800" dirty="0">
              <a:latin typeface="+mn-lt"/>
            </a:rPr>
            <a:t> “from </a:t>
          </a:r>
          <a:r>
            <a:rPr lang="en-AU" sz="1800" b="1" dirty="0">
              <a:latin typeface="+mn-lt"/>
            </a:rPr>
            <a:t>all liability </a:t>
          </a:r>
          <a:r>
            <a:rPr lang="en-AU" sz="1800" dirty="0">
              <a:latin typeface="+mn-lt"/>
            </a:rPr>
            <a:t>in respect of any </a:t>
          </a:r>
          <a:r>
            <a:rPr lang="en-AU" sz="1800" b="1" dirty="0">
              <a:latin typeface="+mn-lt"/>
            </a:rPr>
            <a:t>act done </a:t>
          </a:r>
          <a:r>
            <a:rPr lang="en-AU" sz="1800" dirty="0">
              <a:latin typeface="+mn-lt"/>
            </a:rPr>
            <a:t>or </a:t>
          </a:r>
          <a:r>
            <a:rPr lang="en-AU" sz="1800" b="1" dirty="0">
              <a:latin typeface="+mn-lt"/>
            </a:rPr>
            <a:t>default made</a:t>
          </a:r>
          <a:r>
            <a:rPr lang="en-AU" sz="1800" dirty="0">
              <a:latin typeface="+mn-lt"/>
            </a:rPr>
            <a:t> … in relation to … conduct as liquidator”</a:t>
          </a:r>
        </a:p>
        <a:p>
          <a:pPr marL="361950" marR="0" lvl="0" indent="-361950" defTabSz="914400" eaLnBrk="1" fontAlgn="auto" latinLnBrk="0" hangingPunct="1">
            <a:lnSpc>
              <a:spcPct val="100000"/>
            </a:lnSpc>
            <a:spcBef>
              <a:spcPts val="600"/>
            </a:spcBef>
            <a:spcAft>
              <a:spcPts val="600"/>
            </a:spcAft>
            <a:buClrTx/>
            <a:buSzTx/>
            <a:buFontTx/>
            <a:buNone/>
            <a:tabLst/>
            <a:defRPr/>
          </a:pPr>
          <a:r>
            <a:rPr lang="en-AU" sz="1800" dirty="0">
              <a:latin typeface="+mn-lt"/>
              <a:cs typeface="Times New Roman" panose="02020603050405020304" pitchFamily="18" charset="0"/>
            </a:rPr>
            <a:t>•	</a:t>
          </a:r>
          <a:r>
            <a:rPr lang="en-AU" sz="1800" dirty="0">
              <a:latin typeface="+mn-lt"/>
            </a:rPr>
            <a:t>Release order “operates as a </a:t>
          </a:r>
          <a:r>
            <a:rPr lang="en-AU" sz="1800" b="1" dirty="0">
              <a:latin typeface="+mn-lt"/>
            </a:rPr>
            <a:t>removal from office</a:t>
          </a:r>
          <a:r>
            <a:rPr lang="en-AU" sz="1800" dirty="0">
              <a:latin typeface="+mn-lt"/>
            </a:rPr>
            <a:t>”</a:t>
          </a:r>
        </a:p>
        <a:p>
          <a:pPr marL="361950" marR="0" lvl="0" indent="-361950" defTabSz="914400" eaLnBrk="1" fontAlgn="auto" latinLnBrk="0" hangingPunct="1">
            <a:lnSpc>
              <a:spcPct val="100000"/>
            </a:lnSpc>
            <a:spcBef>
              <a:spcPts val="600"/>
            </a:spcBef>
            <a:spcAft>
              <a:spcPts val="600"/>
            </a:spcAft>
            <a:buClrTx/>
            <a:buSzTx/>
            <a:buFontTx/>
            <a:buNone/>
            <a:tabLst/>
            <a:defRPr/>
          </a:pPr>
          <a:r>
            <a:rPr lang="en-AU" sz="1800" dirty="0">
              <a:latin typeface="+mn-lt"/>
              <a:cs typeface="Times New Roman" panose="02020603050405020304" pitchFamily="18" charset="0"/>
            </a:rPr>
            <a:t>•	</a:t>
          </a:r>
          <a:r>
            <a:rPr lang="en-AU" sz="1800" dirty="0">
              <a:latin typeface="+mn-lt"/>
            </a:rPr>
            <a:t>But release order “may be </a:t>
          </a:r>
          <a:r>
            <a:rPr lang="en-AU" sz="1800" b="1" dirty="0">
              <a:latin typeface="+mn-lt"/>
            </a:rPr>
            <a:t>revoked</a:t>
          </a:r>
          <a:r>
            <a:rPr lang="en-AU" sz="1800" dirty="0">
              <a:latin typeface="+mn-lt"/>
            </a:rPr>
            <a:t> on proof that it was obtained by </a:t>
          </a:r>
          <a:r>
            <a:rPr lang="en-AU" sz="1800" b="1" dirty="0">
              <a:latin typeface="+mn-lt"/>
            </a:rPr>
            <a:t>fraud</a:t>
          </a:r>
          <a:r>
            <a:rPr lang="en-AU" sz="1800" dirty="0">
              <a:latin typeface="+mn-lt"/>
            </a:rPr>
            <a:t> or by </a:t>
          </a:r>
          <a:r>
            <a:rPr lang="en-AU" sz="1800" b="1" dirty="0">
              <a:latin typeface="+mn-lt"/>
            </a:rPr>
            <a:t>suppression</a:t>
          </a:r>
          <a:r>
            <a:rPr lang="en-AU" sz="1800" dirty="0">
              <a:latin typeface="+mn-lt"/>
            </a:rPr>
            <a:t> or </a:t>
          </a:r>
          <a:r>
            <a:rPr lang="en-AU" sz="1800" b="1" dirty="0">
              <a:latin typeface="+mn-lt"/>
            </a:rPr>
            <a:t>concealment</a:t>
          </a:r>
          <a:r>
            <a:rPr lang="en-AU" sz="1800" dirty="0">
              <a:latin typeface="+mn-lt"/>
            </a:rPr>
            <a:t> of any </a:t>
          </a:r>
          <a:r>
            <a:rPr lang="en-AU" sz="1800" b="1" dirty="0">
              <a:latin typeface="+mn-lt"/>
            </a:rPr>
            <a:t>material fact</a:t>
          </a:r>
          <a:r>
            <a:rPr lang="en-AU" sz="1800" dirty="0">
              <a:latin typeface="+mn-lt"/>
            </a:rPr>
            <a:t>”</a:t>
          </a:r>
        </a:p>
      </dgm:t>
    </dgm:pt>
    <dgm:pt modelId="{47A25451-3587-4D2E-843A-DF7A67C887DB}" type="parTrans" cxnId="{07A9B3A2-9F84-402F-A83A-D375036406AA}">
      <dgm:prSet/>
      <dgm:spPr/>
      <dgm:t>
        <a:bodyPr/>
        <a:lstStyle/>
        <a:p>
          <a:endParaRPr lang="en-AU"/>
        </a:p>
      </dgm:t>
    </dgm:pt>
    <dgm:pt modelId="{8734EA92-6C67-4AEB-9E46-40F0D7CDBEA2}" type="sibTrans" cxnId="{07A9B3A2-9F84-402F-A83A-D375036406AA}">
      <dgm:prSet/>
      <dgm:spPr/>
      <dgm:t>
        <a:bodyPr/>
        <a:lstStyle/>
        <a:p>
          <a:endParaRPr lang="en-AU"/>
        </a:p>
      </dgm:t>
    </dgm:pt>
    <dgm:pt modelId="{F23824F3-37B7-4549-B80E-19BE8B9372EC}">
      <dgm:prSet phldrT="[Text]" custT="1"/>
      <dgm:spPr/>
      <dgm:t>
        <a:bodyPr/>
        <a:lstStyle/>
        <a:p>
          <a:pPr marL="361950" indent="-361950">
            <a:spcBef>
              <a:spcPts val="600"/>
            </a:spcBef>
            <a:spcAft>
              <a:spcPts val="600"/>
            </a:spcAft>
          </a:pPr>
          <a:r>
            <a:rPr lang="en-AU" sz="1800" dirty="0">
              <a:latin typeface="+mn-lt"/>
              <a:cs typeface="Times New Roman" panose="02020603050405020304" pitchFamily="18" charset="0"/>
            </a:rPr>
            <a:t>•	An </a:t>
          </a:r>
          <a:r>
            <a:rPr lang="en-AU" sz="1800" b="1" dirty="0">
              <a:latin typeface="+mn-lt"/>
              <a:cs typeface="Times New Roman" panose="02020603050405020304" pitchFamily="18" charset="0"/>
            </a:rPr>
            <a:t>objection</a:t>
          </a:r>
          <a:r>
            <a:rPr lang="en-AU" sz="1800" dirty="0">
              <a:latin typeface="+mn-lt"/>
              <a:cs typeface="Times New Roman" panose="02020603050405020304" pitchFamily="18" charset="0"/>
            </a:rPr>
            <a:t> to a liquidator’s release may be made by a</a:t>
          </a:r>
          <a:r>
            <a:rPr lang="en-AU" sz="1800" dirty="0">
              <a:latin typeface="+mn-lt"/>
            </a:rPr>
            <a:t>ny </a:t>
          </a:r>
          <a:r>
            <a:rPr lang="en-AU" sz="1800" b="1" dirty="0">
              <a:latin typeface="+mn-lt"/>
            </a:rPr>
            <a:t>contributory</a:t>
          </a:r>
          <a:r>
            <a:rPr lang="en-AU" sz="1800" dirty="0">
              <a:latin typeface="+mn-lt"/>
            </a:rPr>
            <a:t>, </a:t>
          </a:r>
          <a:r>
            <a:rPr lang="en-AU" sz="1800" b="1" dirty="0">
              <a:latin typeface="+mn-lt"/>
            </a:rPr>
            <a:t>creditor</a:t>
          </a:r>
          <a:r>
            <a:rPr lang="en-AU" sz="1800" dirty="0">
              <a:latin typeface="+mn-lt"/>
            </a:rPr>
            <a:t>, </a:t>
          </a:r>
          <a:r>
            <a:rPr lang="en-AU" sz="1800" b="1" dirty="0">
              <a:latin typeface="+mn-lt"/>
            </a:rPr>
            <a:t>auditor</a:t>
          </a:r>
          <a:r>
            <a:rPr lang="en-AU" sz="1800" dirty="0">
              <a:latin typeface="+mn-lt"/>
            </a:rPr>
            <a:t>, “or other </a:t>
          </a:r>
          <a:r>
            <a:rPr lang="en-AU" sz="1800" b="1" dirty="0">
              <a:latin typeface="+mn-lt"/>
            </a:rPr>
            <a:t>person interested</a:t>
          </a:r>
          <a:r>
            <a:rPr lang="en-AU" sz="1800" dirty="0">
              <a:latin typeface="+mn-lt"/>
            </a:rPr>
            <a:t>”</a:t>
          </a:r>
        </a:p>
        <a:p>
          <a:pPr marL="361950" indent="-361950">
            <a:spcBef>
              <a:spcPts val="600"/>
            </a:spcBef>
            <a:spcAft>
              <a:spcPts val="600"/>
            </a:spcAft>
          </a:pPr>
          <a:r>
            <a:rPr lang="en-AU" sz="1800" dirty="0">
              <a:latin typeface="+mn-lt"/>
              <a:cs typeface="Times New Roman" panose="02020603050405020304" pitchFamily="18" charset="0"/>
            </a:rPr>
            <a:t>•	Court may withhold release—and if so and </a:t>
          </a:r>
          <a:r>
            <a:rPr lang="en-AU" sz="1800" dirty="0">
              <a:latin typeface="+mn-lt"/>
            </a:rPr>
            <a:t>“satisfied that the liquidator has been guilty of </a:t>
          </a:r>
          <a:r>
            <a:rPr lang="en-AU" sz="1800" b="1" dirty="0">
              <a:latin typeface="+mn-lt"/>
            </a:rPr>
            <a:t>default</a:t>
          </a:r>
          <a:r>
            <a:rPr lang="en-AU" sz="1800" dirty="0">
              <a:latin typeface="+mn-lt"/>
            </a:rPr>
            <a:t>, </a:t>
          </a:r>
          <a:r>
            <a:rPr lang="en-AU" sz="1800" b="1" dirty="0">
              <a:latin typeface="+mn-lt"/>
            </a:rPr>
            <a:t>negligence</a:t>
          </a:r>
          <a:r>
            <a:rPr lang="en-AU" sz="1800" dirty="0">
              <a:latin typeface="+mn-lt"/>
            </a:rPr>
            <a:t>, </a:t>
          </a:r>
          <a:r>
            <a:rPr lang="en-AU" sz="1800" b="1" dirty="0">
              <a:latin typeface="+mn-lt"/>
            </a:rPr>
            <a:t>breach of trust </a:t>
          </a:r>
          <a:r>
            <a:rPr lang="en-AU" sz="1800" dirty="0">
              <a:latin typeface="+mn-lt"/>
            </a:rPr>
            <a:t>or </a:t>
          </a:r>
          <a:r>
            <a:rPr lang="en-AU" sz="1800" b="1" dirty="0">
              <a:latin typeface="+mn-lt"/>
            </a:rPr>
            <a:t>breach of duty</a:t>
          </a:r>
          <a:r>
            <a:rPr lang="en-AU" sz="1800" dirty="0">
              <a:latin typeface="+mn-lt"/>
            </a:rPr>
            <a:t>”, </a:t>
          </a:r>
          <a:r>
            <a:rPr lang="en-AU" sz="1800" dirty="0">
              <a:latin typeface="+mn-lt"/>
              <a:cs typeface="Times New Roman" panose="02020603050405020304" pitchFamily="18" charset="0"/>
            </a:rPr>
            <a:t>may:</a:t>
          </a:r>
        </a:p>
        <a:p>
          <a:pPr marL="712788" indent="-361950">
            <a:spcBef>
              <a:spcPts val="600"/>
            </a:spcBef>
            <a:spcAft>
              <a:spcPts val="600"/>
            </a:spcAft>
          </a:pPr>
          <a:r>
            <a:rPr lang="en-AU" sz="1800" dirty="0">
              <a:latin typeface="+mn-lt"/>
              <a:cs typeface="Times New Roman" panose="02020603050405020304" pitchFamily="18" charset="0"/>
            </a:rPr>
            <a:t>   • “</a:t>
          </a:r>
          <a:r>
            <a:rPr lang="en-AU" sz="1800" dirty="0">
              <a:latin typeface="+mn-lt"/>
            </a:rPr>
            <a:t>order the liquidator to </a:t>
          </a:r>
          <a:r>
            <a:rPr lang="en-AU" sz="1800" b="1" dirty="0">
              <a:latin typeface="+mn-lt"/>
            </a:rPr>
            <a:t>make good any loss </a:t>
          </a:r>
          <a:r>
            <a:rPr lang="en-AU" sz="1800" dirty="0">
              <a:latin typeface="+mn-lt"/>
            </a:rPr>
            <a:t>that the company has sustained”; and</a:t>
          </a:r>
        </a:p>
        <a:p>
          <a:pPr marL="712788" indent="-361950">
            <a:spcBef>
              <a:spcPts val="600"/>
            </a:spcBef>
            <a:spcAft>
              <a:spcPts val="600"/>
            </a:spcAft>
          </a:pPr>
          <a:r>
            <a:rPr lang="en-AU" sz="1800" dirty="0">
              <a:latin typeface="+mn-lt"/>
              <a:cs typeface="Times New Roman" panose="02020603050405020304" pitchFamily="18" charset="0"/>
            </a:rPr>
            <a:t>   • </a:t>
          </a:r>
          <a:r>
            <a:rPr lang="en-AU" sz="1800" dirty="0">
              <a:latin typeface="+mn-lt"/>
            </a:rPr>
            <a:t>“make such other order as it thinks fit”</a:t>
          </a:r>
        </a:p>
      </dgm:t>
    </dgm:pt>
    <dgm:pt modelId="{74BFCB89-3996-4F7E-BC6A-3F4603304DCF}" type="parTrans" cxnId="{76AE3789-84C2-41F1-9580-DA4768CA92BE}">
      <dgm:prSet/>
      <dgm:spPr/>
      <dgm:t>
        <a:bodyPr/>
        <a:lstStyle/>
        <a:p>
          <a:endParaRPr lang="en-AU"/>
        </a:p>
      </dgm:t>
    </dgm:pt>
    <dgm:pt modelId="{EC6C3C93-A019-4956-BA36-8BC5FA74D31A}" type="sibTrans" cxnId="{76AE3789-84C2-41F1-9580-DA4768CA92BE}">
      <dgm:prSet/>
      <dgm:spPr/>
      <dgm:t>
        <a:bodyPr/>
        <a:lstStyle/>
        <a:p>
          <a:endParaRPr lang="en-AU"/>
        </a:p>
      </dgm:t>
    </dgm:pt>
    <dgm:pt modelId="{40F826FC-02E4-4049-8707-5D4F59AF2709}" type="pres">
      <dgm:prSet presAssocID="{3DAAFEFA-D15C-47E9-99A2-3B45D03AC0FA}" presName="Name0" presStyleCnt="0">
        <dgm:presLayoutVars>
          <dgm:chMax val="2"/>
          <dgm:chPref val="2"/>
          <dgm:dir/>
          <dgm:animOne/>
          <dgm:resizeHandles val="exact"/>
        </dgm:presLayoutVars>
      </dgm:prSet>
      <dgm:spPr/>
    </dgm:pt>
    <dgm:pt modelId="{D2BEBBDE-41B1-4A22-BA33-43BEC6B9B189}" type="pres">
      <dgm:prSet presAssocID="{3DAAFEFA-D15C-47E9-99A2-3B45D03AC0FA}" presName="Background" presStyleLbl="bgImgPlace1" presStyleIdx="0" presStyleCnt="1" custScaleX="116795" custLinFactNeighborY="-448"/>
      <dgm:spPr>
        <a:solidFill>
          <a:schemeClr val="accent5">
            <a:lumMod val="20000"/>
            <a:lumOff val="80000"/>
          </a:schemeClr>
        </a:solidFill>
        <a:ln>
          <a:solidFill>
            <a:schemeClr val="accent5">
              <a:lumMod val="20000"/>
              <a:lumOff val="80000"/>
            </a:schemeClr>
          </a:solidFill>
        </a:ln>
      </dgm:spPr>
    </dgm:pt>
    <dgm:pt modelId="{55945CCF-BF55-444D-892F-08B4A84FD4F1}" type="pres">
      <dgm:prSet presAssocID="{3DAAFEFA-D15C-47E9-99A2-3B45D03AC0FA}" presName="ParentText1" presStyleLbl="revTx" presStyleIdx="0" presStyleCnt="2" custScaleX="112475" custScaleY="83993" custLinFactNeighborX="-15842" custLinFactNeighborY="4878">
        <dgm:presLayoutVars>
          <dgm:chMax val="0"/>
          <dgm:chPref val="0"/>
          <dgm:bulletEnabled val="1"/>
        </dgm:presLayoutVars>
      </dgm:prSet>
      <dgm:spPr/>
    </dgm:pt>
    <dgm:pt modelId="{866238F1-6144-4DD3-BA3E-41D8D967EAE2}" type="pres">
      <dgm:prSet presAssocID="{3DAAFEFA-D15C-47E9-99A2-3B45D03AC0FA}" presName="ParentText2" presStyleLbl="revTx" presStyleIdx="1" presStyleCnt="2" custScaleX="128660" custScaleY="70793" custLinFactNeighborX="7065" custLinFactNeighborY="-6569">
        <dgm:presLayoutVars>
          <dgm:chMax val="0"/>
          <dgm:chPref val="0"/>
          <dgm:bulletEnabled val="1"/>
        </dgm:presLayoutVars>
      </dgm:prSet>
      <dgm:spPr/>
    </dgm:pt>
    <dgm:pt modelId="{DE51029E-771D-41DD-B9D1-2AB853FBA091}" type="pres">
      <dgm:prSet presAssocID="{3DAAFEFA-D15C-47E9-99A2-3B45D03AC0FA}" presName="Plus" presStyleLbl="alignNode1" presStyleIdx="0" presStyleCnt="2"/>
      <dgm:spPr>
        <a:solidFill>
          <a:schemeClr val="accent5"/>
        </a:solidFill>
        <a:ln>
          <a:solidFill>
            <a:schemeClr val="accent5"/>
          </a:solidFill>
        </a:ln>
      </dgm:spPr>
    </dgm:pt>
    <dgm:pt modelId="{D7493F50-1138-4B15-80F2-F30CDC672025}" type="pres">
      <dgm:prSet presAssocID="{3DAAFEFA-D15C-47E9-99A2-3B45D03AC0FA}" presName="Minus" presStyleLbl="alignNode1" presStyleIdx="1" presStyleCnt="2"/>
      <dgm:spPr>
        <a:solidFill>
          <a:schemeClr val="accent5"/>
        </a:solidFill>
        <a:ln>
          <a:solidFill>
            <a:schemeClr val="accent5"/>
          </a:solidFill>
        </a:ln>
      </dgm:spPr>
    </dgm:pt>
    <dgm:pt modelId="{01E3EBDE-E4A8-45F7-A52F-2DB888DCAAFF}" type="pres">
      <dgm:prSet presAssocID="{3DAAFEFA-D15C-47E9-99A2-3B45D03AC0FA}" presName="Divider" presStyleLbl="parChTrans1D1" presStyleIdx="0" presStyleCnt="1" custLinFactX="-18100000" custLinFactNeighborX="-18163191"/>
      <dgm:spPr/>
    </dgm:pt>
  </dgm:ptLst>
  <dgm:cxnLst>
    <dgm:cxn modelId="{7F7D4906-F34D-4751-818B-D3F76AAB9480}" type="presOf" srcId="{90F53026-0D21-4DA8-886C-2456500DE3EA}" destId="{55945CCF-BF55-444D-892F-08B4A84FD4F1}" srcOrd="0" destOrd="0" presId="urn:microsoft.com/office/officeart/2009/3/layout/PlusandMinus"/>
    <dgm:cxn modelId="{0E547677-446F-47AA-8A70-1B6022061BDF}" type="presOf" srcId="{F23824F3-37B7-4549-B80E-19BE8B9372EC}" destId="{866238F1-6144-4DD3-BA3E-41D8D967EAE2}" srcOrd="0" destOrd="0" presId="urn:microsoft.com/office/officeart/2009/3/layout/PlusandMinus"/>
    <dgm:cxn modelId="{76AE3789-84C2-41F1-9580-DA4768CA92BE}" srcId="{3DAAFEFA-D15C-47E9-99A2-3B45D03AC0FA}" destId="{F23824F3-37B7-4549-B80E-19BE8B9372EC}" srcOrd="1" destOrd="0" parTransId="{74BFCB89-3996-4F7E-BC6A-3F4603304DCF}" sibTransId="{EC6C3C93-A019-4956-BA36-8BC5FA74D31A}"/>
    <dgm:cxn modelId="{07A9B3A2-9F84-402F-A83A-D375036406AA}" srcId="{3DAAFEFA-D15C-47E9-99A2-3B45D03AC0FA}" destId="{90F53026-0D21-4DA8-886C-2456500DE3EA}" srcOrd="0" destOrd="0" parTransId="{47A25451-3587-4D2E-843A-DF7A67C887DB}" sibTransId="{8734EA92-6C67-4AEB-9E46-40F0D7CDBEA2}"/>
    <dgm:cxn modelId="{C853E6ED-1B53-4124-886F-B6CB4369BD7E}" type="presOf" srcId="{3DAAFEFA-D15C-47E9-99A2-3B45D03AC0FA}" destId="{40F826FC-02E4-4049-8707-5D4F59AF2709}" srcOrd="0" destOrd="0" presId="urn:microsoft.com/office/officeart/2009/3/layout/PlusandMinus"/>
    <dgm:cxn modelId="{EC0DCE07-F0B1-4A4B-A148-51F0E870376A}" type="presParOf" srcId="{40F826FC-02E4-4049-8707-5D4F59AF2709}" destId="{D2BEBBDE-41B1-4A22-BA33-43BEC6B9B189}" srcOrd="0" destOrd="0" presId="urn:microsoft.com/office/officeart/2009/3/layout/PlusandMinus"/>
    <dgm:cxn modelId="{EE3B352B-4994-4D24-9640-672BBEF5CAD3}" type="presParOf" srcId="{40F826FC-02E4-4049-8707-5D4F59AF2709}" destId="{55945CCF-BF55-444D-892F-08B4A84FD4F1}" srcOrd="1" destOrd="0" presId="urn:microsoft.com/office/officeart/2009/3/layout/PlusandMinus"/>
    <dgm:cxn modelId="{B77916E3-ACCE-4604-BE3F-3965CFB4C434}" type="presParOf" srcId="{40F826FC-02E4-4049-8707-5D4F59AF2709}" destId="{866238F1-6144-4DD3-BA3E-41D8D967EAE2}" srcOrd="2" destOrd="0" presId="urn:microsoft.com/office/officeart/2009/3/layout/PlusandMinus"/>
    <dgm:cxn modelId="{4217DB3C-BA08-4C34-88EE-B21583C2DA14}" type="presParOf" srcId="{40F826FC-02E4-4049-8707-5D4F59AF2709}" destId="{DE51029E-771D-41DD-B9D1-2AB853FBA091}" srcOrd="3" destOrd="0" presId="urn:microsoft.com/office/officeart/2009/3/layout/PlusandMinus"/>
    <dgm:cxn modelId="{CFFF09B2-CF41-4B84-B79F-1D1A378AFF27}" type="presParOf" srcId="{40F826FC-02E4-4049-8707-5D4F59AF2709}" destId="{D7493F50-1138-4B15-80F2-F30CDC672025}" srcOrd="4" destOrd="0" presId="urn:microsoft.com/office/officeart/2009/3/layout/PlusandMinus"/>
    <dgm:cxn modelId="{D2A0A2E6-6594-4517-AE5E-2974E220069C}" type="presParOf" srcId="{40F826FC-02E4-4049-8707-5D4F59AF2709}" destId="{01E3EBDE-E4A8-45F7-A52F-2DB888DCAAFF}" srcOrd="5" destOrd="0" presId="urn:microsoft.com/office/officeart/2009/3/layout/PlusandMinu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8E1C8BDB-2086-4933-AB0F-31FB395239F5}" type="doc">
      <dgm:prSet loTypeId="urn:microsoft.com/office/officeart/2005/8/layout/lProcess2" loCatId="list" qsTypeId="urn:microsoft.com/office/officeart/2005/8/quickstyle/simple1" qsCatId="simple" csTypeId="urn:microsoft.com/office/officeart/2005/8/colors/accent1_2" csCatId="accent1" phldr="1"/>
      <dgm:spPr/>
      <dgm:t>
        <a:bodyPr/>
        <a:lstStyle/>
        <a:p>
          <a:endParaRPr lang="en-AU"/>
        </a:p>
      </dgm:t>
    </dgm:pt>
    <dgm:pt modelId="{CCA48EDE-4C80-4B2F-BFBE-A1B7E21FE6D3}">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t>Creditors</a:t>
          </a:r>
          <a:endParaRPr lang="en-AU" sz="2000" dirty="0"/>
        </a:p>
      </dgm:t>
    </dgm:pt>
    <dgm:pt modelId="{757674E2-71DF-4D7B-A307-F9483AD6B06C}" type="parTrans" cxnId="{FFD23362-4764-42F1-B29A-C9BD36C7AF6A}">
      <dgm:prSet/>
      <dgm:spPr/>
      <dgm:t>
        <a:bodyPr/>
        <a:lstStyle/>
        <a:p>
          <a:endParaRPr lang="en-AU"/>
        </a:p>
      </dgm:t>
    </dgm:pt>
    <dgm:pt modelId="{4E35EF16-2EE7-422A-845D-45BA223E7953}" type="sibTrans" cxnId="{FFD23362-4764-42F1-B29A-C9BD36C7AF6A}">
      <dgm:prSet/>
      <dgm:spPr/>
      <dgm:t>
        <a:bodyPr/>
        <a:lstStyle/>
        <a:p>
          <a:endParaRPr lang="en-AU"/>
        </a:p>
      </dgm:t>
    </dgm:pt>
    <dgm:pt modelId="{C8B27CD7-2176-46C8-B7A7-4A71BF5D8C19}">
      <dgm:prSet phldrT="[Text]" custT="1"/>
      <dgm:spPr>
        <a:solidFill>
          <a:schemeClr val="accent6"/>
        </a:solidFill>
        <a:ln>
          <a:solidFill>
            <a:schemeClr val="accent6"/>
          </a:solidFill>
        </a:ln>
      </dgm:spPr>
      <dgm:t>
        <a:bodyPr/>
        <a:lstStyle/>
        <a:p>
          <a:r>
            <a:rPr lang="en-AU" sz="1800" dirty="0"/>
            <a:t>“Court may fix a day on or before which creditors are to prove their debts or claims”</a:t>
          </a:r>
        </a:p>
      </dgm:t>
    </dgm:pt>
    <dgm:pt modelId="{9A42BEEB-6351-42F3-8096-9220C8AC1601}" type="parTrans" cxnId="{98EA806E-9B18-4A9C-BF1C-675D0A74612B}">
      <dgm:prSet/>
      <dgm:spPr/>
      <dgm:t>
        <a:bodyPr/>
        <a:lstStyle/>
        <a:p>
          <a:endParaRPr lang="en-AU"/>
        </a:p>
      </dgm:t>
    </dgm:pt>
    <dgm:pt modelId="{78FFAD34-AD99-4292-A10A-B4BCA6699DBA}" type="sibTrans" cxnId="{98EA806E-9B18-4A9C-BF1C-675D0A74612B}">
      <dgm:prSet/>
      <dgm:spPr/>
      <dgm:t>
        <a:bodyPr/>
        <a:lstStyle/>
        <a:p>
          <a:endParaRPr lang="en-AU"/>
        </a:p>
      </dgm:t>
    </dgm:pt>
    <dgm:pt modelId="{B8CC15BD-757D-4D18-A2C4-881CDEB80D3C}">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sym typeface="Wingdings" panose="05000000000000000000" pitchFamily="2" charset="2"/>
            </a:rPr>
            <a:t>  </a:t>
          </a:r>
          <a:r>
            <a:rPr lang="en-AU" sz="1800" dirty="0"/>
            <a:t>Books  </a:t>
          </a:r>
          <a:r>
            <a:rPr lang="en-AU" sz="1800" dirty="0">
              <a:sym typeface="Wingdings" panose="05000000000000000000" pitchFamily="2" charset="2"/>
            </a:rPr>
            <a:t></a:t>
          </a:r>
          <a:endParaRPr lang="en-AU" sz="1800" dirty="0"/>
        </a:p>
      </dgm:t>
    </dgm:pt>
    <dgm:pt modelId="{B9195DF0-F6D0-40DC-8B91-EA97014BB107}" type="parTrans" cxnId="{F09CEA62-3907-4F96-BE98-C7DB59CFB695}">
      <dgm:prSet/>
      <dgm:spPr/>
      <dgm:t>
        <a:bodyPr/>
        <a:lstStyle/>
        <a:p>
          <a:endParaRPr lang="en-AU"/>
        </a:p>
      </dgm:t>
    </dgm:pt>
    <dgm:pt modelId="{56F31A88-12EF-4450-964A-BF4C7D7E0606}" type="sibTrans" cxnId="{F09CEA62-3907-4F96-BE98-C7DB59CFB695}">
      <dgm:prSet/>
      <dgm:spPr/>
      <dgm:t>
        <a:bodyPr/>
        <a:lstStyle/>
        <a:p>
          <a:endParaRPr lang="en-AU"/>
        </a:p>
      </dgm:t>
    </dgm:pt>
    <dgm:pt modelId="{DFA53CF8-30F5-40DA-BCE5-C6416AF5E3E7}">
      <dgm:prSet phldrT="[Text]" custT="1"/>
      <dgm:spPr>
        <a:solidFill>
          <a:schemeClr val="accent6"/>
        </a:solidFill>
        <a:ln>
          <a:solidFill>
            <a:schemeClr val="accent6"/>
          </a:solidFill>
        </a:ln>
      </dgm:spPr>
      <dgm:t>
        <a:bodyPr/>
        <a:lstStyle/>
        <a:p>
          <a:r>
            <a:rPr lang="en-AU" sz="1800" dirty="0"/>
            <a:t>“Court may make such order for </a:t>
          </a:r>
          <a:r>
            <a:rPr lang="en-AU" sz="1800" b="1" dirty="0"/>
            <a:t>inspection of the books </a:t>
          </a:r>
          <a:r>
            <a:rPr lang="en-AU" sz="1800" b="0" dirty="0"/>
            <a:t>of the company </a:t>
          </a:r>
          <a:r>
            <a:rPr lang="en-AU" sz="1800" dirty="0"/>
            <a:t>by </a:t>
          </a:r>
          <a:r>
            <a:rPr lang="en-AU" sz="1800" b="1" dirty="0"/>
            <a:t>creditors</a:t>
          </a:r>
          <a:r>
            <a:rPr lang="en-AU" sz="1800" dirty="0"/>
            <a:t> and </a:t>
          </a:r>
          <a:r>
            <a:rPr lang="en-AU" sz="1800" b="1" dirty="0"/>
            <a:t>contributories</a:t>
          </a:r>
          <a:r>
            <a:rPr lang="en-AU" sz="1800" dirty="0"/>
            <a:t> as the Court thinks just” and they cannot inspect books in company’s possession otherwise </a:t>
          </a:r>
        </a:p>
      </dgm:t>
    </dgm:pt>
    <dgm:pt modelId="{81C19C01-8637-4FD0-A3D3-09E11FD714C9}" type="parTrans" cxnId="{BB2C725B-8F45-4A7C-AFC7-398030F8C29F}">
      <dgm:prSet/>
      <dgm:spPr/>
      <dgm:t>
        <a:bodyPr/>
        <a:lstStyle/>
        <a:p>
          <a:endParaRPr lang="en-AU"/>
        </a:p>
      </dgm:t>
    </dgm:pt>
    <dgm:pt modelId="{986532FA-4B21-4E58-9D77-73E9A0686629}" type="sibTrans" cxnId="{BB2C725B-8F45-4A7C-AFC7-398030F8C29F}">
      <dgm:prSet/>
      <dgm:spPr/>
      <dgm:t>
        <a:bodyPr/>
        <a:lstStyle/>
        <a:p>
          <a:endParaRPr lang="en-AU"/>
        </a:p>
      </dgm:t>
    </dgm:pt>
    <dgm:pt modelId="{D00923ED-5D96-48F8-B387-0A92D02F942F}">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t>Contributories</a:t>
          </a:r>
        </a:p>
      </dgm:t>
    </dgm:pt>
    <dgm:pt modelId="{4351A0BA-F73D-4960-A909-7F12B2858581}" type="parTrans" cxnId="{DFAFE891-3BCE-4370-A241-CC440703DC88}">
      <dgm:prSet/>
      <dgm:spPr/>
      <dgm:t>
        <a:bodyPr/>
        <a:lstStyle/>
        <a:p>
          <a:endParaRPr lang="en-AU"/>
        </a:p>
      </dgm:t>
    </dgm:pt>
    <dgm:pt modelId="{DE6EC15F-7B27-4596-A9D0-F505DD7C9EDE}" type="sibTrans" cxnId="{DFAFE891-3BCE-4370-A241-CC440703DC88}">
      <dgm:prSet/>
      <dgm:spPr/>
      <dgm:t>
        <a:bodyPr/>
        <a:lstStyle/>
        <a:p>
          <a:endParaRPr lang="en-AU"/>
        </a:p>
      </dgm:t>
    </dgm:pt>
    <dgm:pt modelId="{F00489A9-2748-4EF6-9460-C97621D32768}">
      <dgm:prSet phldrT="[Text]" custT="1"/>
      <dgm:spPr>
        <a:solidFill>
          <a:schemeClr val="accent6"/>
        </a:solidFill>
        <a:ln>
          <a:solidFill>
            <a:schemeClr val="accent6"/>
          </a:solidFill>
        </a:ln>
      </dgm:spPr>
      <dgm:t>
        <a:bodyPr/>
        <a:lstStyle/>
        <a:p>
          <a:r>
            <a:rPr lang="en-AU" sz="1800" dirty="0"/>
            <a:t>Rights of contributories must be adjusted among themselves, and any surplus must be distributed among those entitled to it</a:t>
          </a:r>
        </a:p>
      </dgm:t>
    </dgm:pt>
    <dgm:pt modelId="{F3DC69B7-FC34-42D0-9C6D-3303EC850EDD}" type="parTrans" cxnId="{FB6EB86E-058D-4B2D-A3EF-0285469D413F}">
      <dgm:prSet/>
      <dgm:spPr/>
      <dgm:t>
        <a:bodyPr/>
        <a:lstStyle/>
        <a:p>
          <a:endParaRPr lang="en-AU"/>
        </a:p>
      </dgm:t>
    </dgm:pt>
    <dgm:pt modelId="{E1DE4A8A-8B6F-4152-AAD5-DA26194093E7}" type="sibTrans" cxnId="{FB6EB86E-058D-4B2D-A3EF-0285469D413F}">
      <dgm:prSet/>
      <dgm:spPr/>
      <dgm:t>
        <a:bodyPr/>
        <a:lstStyle/>
        <a:p>
          <a:endParaRPr lang="en-AU"/>
        </a:p>
      </dgm:t>
    </dgm:pt>
    <dgm:pt modelId="{FE710398-4C40-4028-AEF4-5410FCDD2B45}">
      <dgm:prSet phldrT="[Text]" custT="1"/>
      <dgm:spPr>
        <a:solidFill>
          <a:schemeClr val="accent6"/>
        </a:solidFill>
        <a:ln>
          <a:solidFill>
            <a:schemeClr val="accent6"/>
          </a:solidFill>
        </a:ln>
      </dgm:spPr>
      <dgm:t>
        <a:bodyPr/>
        <a:lstStyle/>
        <a:p>
          <a:r>
            <a:rPr lang="en-AU" sz="1800" dirty="0"/>
            <a:t>Liquidator cannot distribute a surplus without special leave of the court </a:t>
          </a:r>
        </a:p>
      </dgm:t>
    </dgm:pt>
    <dgm:pt modelId="{A9F6F307-564D-4C99-8FDD-90612B1C8812}" type="parTrans" cxnId="{E1E1BC22-8107-4D9F-A40C-4A343DB8C7AC}">
      <dgm:prSet/>
      <dgm:spPr/>
      <dgm:t>
        <a:bodyPr/>
        <a:lstStyle/>
        <a:p>
          <a:endParaRPr lang="en-AU"/>
        </a:p>
      </dgm:t>
    </dgm:pt>
    <dgm:pt modelId="{5B7E4079-19A5-4FDD-918B-43D8A7E12FD4}" type="sibTrans" cxnId="{E1E1BC22-8107-4D9F-A40C-4A343DB8C7AC}">
      <dgm:prSet/>
      <dgm:spPr/>
      <dgm:t>
        <a:bodyPr/>
        <a:lstStyle/>
        <a:p>
          <a:endParaRPr lang="en-AU"/>
        </a:p>
      </dgm:t>
    </dgm:pt>
    <dgm:pt modelId="{B53F3BE3-B1DD-4C84-AE2E-4C2951180A08}" type="pres">
      <dgm:prSet presAssocID="{8E1C8BDB-2086-4933-AB0F-31FB395239F5}" presName="theList" presStyleCnt="0">
        <dgm:presLayoutVars>
          <dgm:dir/>
          <dgm:animLvl val="lvl"/>
          <dgm:resizeHandles val="exact"/>
        </dgm:presLayoutVars>
      </dgm:prSet>
      <dgm:spPr/>
    </dgm:pt>
    <dgm:pt modelId="{B1B7926D-5B95-4637-BEEE-D7B54AD5A31D}" type="pres">
      <dgm:prSet presAssocID="{CCA48EDE-4C80-4B2F-BFBE-A1B7E21FE6D3}" presName="compNode" presStyleCnt="0"/>
      <dgm:spPr/>
    </dgm:pt>
    <dgm:pt modelId="{43C3B65C-C034-45C9-9231-489C5C143408}" type="pres">
      <dgm:prSet presAssocID="{CCA48EDE-4C80-4B2F-BFBE-A1B7E21FE6D3}" presName="aNode" presStyleLbl="bgShp" presStyleIdx="0" presStyleCnt="3" custScaleY="86100"/>
      <dgm:spPr/>
    </dgm:pt>
    <dgm:pt modelId="{FFC4DA2E-7DC4-491B-B13A-3755782E486A}" type="pres">
      <dgm:prSet presAssocID="{CCA48EDE-4C80-4B2F-BFBE-A1B7E21FE6D3}" presName="textNode" presStyleLbl="bgShp" presStyleIdx="0" presStyleCnt="3"/>
      <dgm:spPr/>
    </dgm:pt>
    <dgm:pt modelId="{54D099CC-A892-41F4-809E-A6990B1EBCA1}" type="pres">
      <dgm:prSet presAssocID="{CCA48EDE-4C80-4B2F-BFBE-A1B7E21FE6D3}" presName="compChildNode" presStyleCnt="0"/>
      <dgm:spPr/>
    </dgm:pt>
    <dgm:pt modelId="{403475B8-0207-409C-A13B-D37B8A1666E2}" type="pres">
      <dgm:prSet presAssocID="{CCA48EDE-4C80-4B2F-BFBE-A1B7E21FE6D3}" presName="theInnerList" presStyleCnt="0"/>
      <dgm:spPr/>
    </dgm:pt>
    <dgm:pt modelId="{FA7CAF75-A798-4CDE-8B15-9938970D8494}" type="pres">
      <dgm:prSet presAssocID="{C8B27CD7-2176-46C8-B7A7-4A71BF5D8C19}" presName="childNode" presStyleLbl="node1" presStyleIdx="0" presStyleCnt="4" custScaleY="106260" custLinFactNeighborX="-1798" custLinFactNeighborY="-10307">
        <dgm:presLayoutVars>
          <dgm:bulletEnabled val="1"/>
        </dgm:presLayoutVars>
      </dgm:prSet>
      <dgm:spPr/>
    </dgm:pt>
    <dgm:pt modelId="{FB4FCB2E-1BF5-4009-AFBA-B9E57F7D9BF3}" type="pres">
      <dgm:prSet presAssocID="{CCA48EDE-4C80-4B2F-BFBE-A1B7E21FE6D3}" presName="aSpace" presStyleCnt="0"/>
      <dgm:spPr/>
    </dgm:pt>
    <dgm:pt modelId="{D9B37361-BFF7-4C89-A495-845CA80C7FAB}" type="pres">
      <dgm:prSet presAssocID="{B8CC15BD-757D-4D18-A2C4-881CDEB80D3C}" presName="compNode" presStyleCnt="0"/>
      <dgm:spPr/>
    </dgm:pt>
    <dgm:pt modelId="{D2A61F19-9E16-4036-B996-E5808B717D8C}" type="pres">
      <dgm:prSet presAssocID="{B8CC15BD-757D-4D18-A2C4-881CDEB80D3C}" presName="aNode" presStyleLbl="bgShp" presStyleIdx="1" presStyleCnt="3" custScaleY="86100"/>
      <dgm:spPr/>
    </dgm:pt>
    <dgm:pt modelId="{AD69F0A3-72FD-4825-AEB9-E2A498A8B66A}" type="pres">
      <dgm:prSet presAssocID="{B8CC15BD-757D-4D18-A2C4-881CDEB80D3C}" presName="textNode" presStyleLbl="bgShp" presStyleIdx="1" presStyleCnt="3"/>
      <dgm:spPr/>
    </dgm:pt>
    <dgm:pt modelId="{C94A73C0-17F1-4CC4-B0CF-4869CCFD76A7}" type="pres">
      <dgm:prSet presAssocID="{B8CC15BD-757D-4D18-A2C4-881CDEB80D3C}" presName="compChildNode" presStyleCnt="0"/>
      <dgm:spPr/>
    </dgm:pt>
    <dgm:pt modelId="{AA91CF6B-F89A-49DE-AA0E-00C82450791E}" type="pres">
      <dgm:prSet presAssocID="{B8CC15BD-757D-4D18-A2C4-881CDEB80D3C}" presName="theInnerList" presStyleCnt="0"/>
      <dgm:spPr/>
    </dgm:pt>
    <dgm:pt modelId="{80D981CB-ADAA-4C3E-9210-D2CA8821FB7B}" type="pres">
      <dgm:prSet presAssocID="{DFA53CF8-30F5-40DA-BCE5-C6416AF5E3E7}" presName="childNode" presStyleLbl="node1" presStyleIdx="1" presStyleCnt="4" custScaleY="106260" custLinFactNeighborX="-1798" custLinFactNeighborY="-10307">
        <dgm:presLayoutVars>
          <dgm:bulletEnabled val="1"/>
        </dgm:presLayoutVars>
      </dgm:prSet>
      <dgm:spPr/>
    </dgm:pt>
    <dgm:pt modelId="{AD646803-7510-4A7C-A866-E47CFD6A1936}" type="pres">
      <dgm:prSet presAssocID="{B8CC15BD-757D-4D18-A2C4-881CDEB80D3C}" presName="aSpace" presStyleCnt="0"/>
      <dgm:spPr/>
    </dgm:pt>
    <dgm:pt modelId="{916D7E52-43A7-4C01-AF10-9A5C33E548E8}" type="pres">
      <dgm:prSet presAssocID="{D00923ED-5D96-48F8-B387-0A92D02F942F}" presName="compNode" presStyleCnt="0"/>
      <dgm:spPr/>
    </dgm:pt>
    <dgm:pt modelId="{3723C22F-C2E2-45F9-86FD-8173BCA958B5}" type="pres">
      <dgm:prSet presAssocID="{D00923ED-5D96-48F8-B387-0A92D02F942F}" presName="aNode" presStyleLbl="bgShp" presStyleIdx="2" presStyleCnt="3" custScaleY="86100"/>
      <dgm:spPr/>
    </dgm:pt>
    <dgm:pt modelId="{7C223ED6-F24B-4E72-966D-2EA835267CEC}" type="pres">
      <dgm:prSet presAssocID="{D00923ED-5D96-48F8-B387-0A92D02F942F}" presName="textNode" presStyleLbl="bgShp" presStyleIdx="2" presStyleCnt="3"/>
      <dgm:spPr/>
    </dgm:pt>
    <dgm:pt modelId="{196E1E60-E336-4ED6-A341-9A521D71ADB4}" type="pres">
      <dgm:prSet presAssocID="{D00923ED-5D96-48F8-B387-0A92D02F942F}" presName="compChildNode" presStyleCnt="0"/>
      <dgm:spPr/>
    </dgm:pt>
    <dgm:pt modelId="{C0BD0DA6-BEF4-4214-B48E-74D8300121A0}" type="pres">
      <dgm:prSet presAssocID="{D00923ED-5D96-48F8-B387-0A92D02F942F}" presName="theInnerList" presStyleCnt="0"/>
      <dgm:spPr/>
    </dgm:pt>
    <dgm:pt modelId="{958CBDA2-D177-418A-B3F3-1845522462CA}" type="pres">
      <dgm:prSet presAssocID="{F00489A9-2748-4EF6-9460-C97621D32768}" presName="childNode" presStyleLbl="node1" presStyleIdx="2" presStyleCnt="4" custScaleY="222052" custLinFactY="-19962" custLinFactNeighborY="-100000">
        <dgm:presLayoutVars>
          <dgm:bulletEnabled val="1"/>
        </dgm:presLayoutVars>
      </dgm:prSet>
      <dgm:spPr/>
    </dgm:pt>
    <dgm:pt modelId="{60612ED4-9BD9-48DA-9DF8-901416A81146}" type="pres">
      <dgm:prSet presAssocID="{F00489A9-2748-4EF6-9460-C97621D32768}" presName="aSpace2" presStyleCnt="0"/>
      <dgm:spPr/>
    </dgm:pt>
    <dgm:pt modelId="{A3BC6A89-8AFB-4317-9F10-312B6D82F633}" type="pres">
      <dgm:prSet presAssocID="{FE710398-4C40-4028-AEF4-5410FCDD2B45}" presName="childNode" presStyleLbl="node1" presStyleIdx="3" presStyleCnt="4" custScaleY="149414" custLinFactY="-21413" custLinFactNeighborY="-100000">
        <dgm:presLayoutVars>
          <dgm:bulletEnabled val="1"/>
        </dgm:presLayoutVars>
      </dgm:prSet>
      <dgm:spPr/>
    </dgm:pt>
  </dgm:ptLst>
  <dgm:cxnLst>
    <dgm:cxn modelId="{E1E1BC22-8107-4D9F-A40C-4A343DB8C7AC}" srcId="{D00923ED-5D96-48F8-B387-0A92D02F942F}" destId="{FE710398-4C40-4028-AEF4-5410FCDD2B45}" srcOrd="1" destOrd="0" parTransId="{A9F6F307-564D-4C99-8FDD-90612B1C8812}" sibTransId="{5B7E4079-19A5-4FDD-918B-43D8A7E12FD4}"/>
    <dgm:cxn modelId="{B38AE023-20A8-426B-9FB6-26D7E3D4B53D}" type="presOf" srcId="{CCA48EDE-4C80-4B2F-BFBE-A1B7E21FE6D3}" destId="{43C3B65C-C034-45C9-9231-489C5C143408}" srcOrd="0" destOrd="0" presId="urn:microsoft.com/office/officeart/2005/8/layout/lProcess2"/>
    <dgm:cxn modelId="{6031D427-70CD-4062-AC9C-DCB50217823E}" type="presOf" srcId="{FE710398-4C40-4028-AEF4-5410FCDD2B45}" destId="{A3BC6A89-8AFB-4317-9F10-312B6D82F633}" srcOrd="0" destOrd="0" presId="urn:microsoft.com/office/officeart/2005/8/layout/lProcess2"/>
    <dgm:cxn modelId="{AC68642D-4F4E-4704-8495-4220F46C67D7}" type="presOf" srcId="{B8CC15BD-757D-4D18-A2C4-881CDEB80D3C}" destId="{AD69F0A3-72FD-4825-AEB9-E2A498A8B66A}" srcOrd="1" destOrd="0" presId="urn:microsoft.com/office/officeart/2005/8/layout/lProcess2"/>
    <dgm:cxn modelId="{7F7C752D-0FDC-4FF5-92C9-598256046625}" type="presOf" srcId="{D00923ED-5D96-48F8-B387-0A92D02F942F}" destId="{7C223ED6-F24B-4E72-966D-2EA835267CEC}" srcOrd="1" destOrd="0" presId="urn:microsoft.com/office/officeart/2005/8/layout/lProcess2"/>
    <dgm:cxn modelId="{BB2C725B-8F45-4A7C-AFC7-398030F8C29F}" srcId="{B8CC15BD-757D-4D18-A2C4-881CDEB80D3C}" destId="{DFA53CF8-30F5-40DA-BCE5-C6416AF5E3E7}" srcOrd="0" destOrd="0" parTransId="{81C19C01-8637-4FD0-A3D3-09E11FD714C9}" sibTransId="{986532FA-4B21-4E58-9D77-73E9A0686629}"/>
    <dgm:cxn modelId="{FFD23362-4764-42F1-B29A-C9BD36C7AF6A}" srcId="{8E1C8BDB-2086-4933-AB0F-31FB395239F5}" destId="{CCA48EDE-4C80-4B2F-BFBE-A1B7E21FE6D3}" srcOrd="0" destOrd="0" parTransId="{757674E2-71DF-4D7B-A307-F9483AD6B06C}" sibTransId="{4E35EF16-2EE7-422A-845D-45BA223E7953}"/>
    <dgm:cxn modelId="{F09CEA62-3907-4F96-BE98-C7DB59CFB695}" srcId="{8E1C8BDB-2086-4933-AB0F-31FB395239F5}" destId="{B8CC15BD-757D-4D18-A2C4-881CDEB80D3C}" srcOrd="1" destOrd="0" parTransId="{B9195DF0-F6D0-40DC-8B91-EA97014BB107}" sibTransId="{56F31A88-12EF-4450-964A-BF4C7D7E0606}"/>
    <dgm:cxn modelId="{98EA806E-9B18-4A9C-BF1C-675D0A74612B}" srcId="{CCA48EDE-4C80-4B2F-BFBE-A1B7E21FE6D3}" destId="{C8B27CD7-2176-46C8-B7A7-4A71BF5D8C19}" srcOrd="0" destOrd="0" parTransId="{9A42BEEB-6351-42F3-8096-9220C8AC1601}" sibTransId="{78FFAD34-AD99-4292-A10A-B4BCA6699DBA}"/>
    <dgm:cxn modelId="{FB6EB86E-058D-4B2D-A3EF-0285469D413F}" srcId="{D00923ED-5D96-48F8-B387-0A92D02F942F}" destId="{F00489A9-2748-4EF6-9460-C97621D32768}" srcOrd="0" destOrd="0" parTransId="{F3DC69B7-FC34-42D0-9C6D-3303EC850EDD}" sibTransId="{E1DE4A8A-8B6F-4152-AAD5-DA26194093E7}"/>
    <dgm:cxn modelId="{2254547A-2B40-490B-B063-E7597ACD232B}" type="presOf" srcId="{B8CC15BD-757D-4D18-A2C4-881CDEB80D3C}" destId="{D2A61F19-9E16-4036-B996-E5808B717D8C}" srcOrd="0" destOrd="0" presId="urn:microsoft.com/office/officeart/2005/8/layout/lProcess2"/>
    <dgm:cxn modelId="{1FCA188C-C5DA-48E0-AB55-BA519FB61876}" type="presOf" srcId="{CCA48EDE-4C80-4B2F-BFBE-A1B7E21FE6D3}" destId="{FFC4DA2E-7DC4-491B-B13A-3755782E486A}" srcOrd="1" destOrd="0" presId="urn:microsoft.com/office/officeart/2005/8/layout/lProcess2"/>
    <dgm:cxn modelId="{DFAFE891-3BCE-4370-A241-CC440703DC88}" srcId="{8E1C8BDB-2086-4933-AB0F-31FB395239F5}" destId="{D00923ED-5D96-48F8-B387-0A92D02F942F}" srcOrd="2" destOrd="0" parTransId="{4351A0BA-F73D-4960-A909-7F12B2858581}" sibTransId="{DE6EC15F-7B27-4596-A9D0-F505DD7C9EDE}"/>
    <dgm:cxn modelId="{0FA4CBA7-8D52-4149-A9CF-57BD2D0701E2}" type="presOf" srcId="{C8B27CD7-2176-46C8-B7A7-4A71BF5D8C19}" destId="{FA7CAF75-A798-4CDE-8B15-9938970D8494}" srcOrd="0" destOrd="0" presId="urn:microsoft.com/office/officeart/2005/8/layout/lProcess2"/>
    <dgm:cxn modelId="{FCE10DBA-778E-43C6-AF40-DB59B1404A88}" type="presOf" srcId="{8E1C8BDB-2086-4933-AB0F-31FB395239F5}" destId="{B53F3BE3-B1DD-4C84-AE2E-4C2951180A08}" srcOrd="0" destOrd="0" presId="urn:microsoft.com/office/officeart/2005/8/layout/lProcess2"/>
    <dgm:cxn modelId="{9E8BCBF6-A27B-460D-A641-9609252A11A6}" type="presOf" srcId="{DFA53CF8-30F5-40DA-BCE5-C6416AF5E3E7}" destId="{80D981CB-ADAA-4C3E-9210-D2CA8821FB7B}" srcOrd="0" destOrd="0" presId="urn:microsoft.com/office/officeart/2005/8/layout/lProcess2"/>
    <dgm:cxn modelId="{A0F79CFC-C3E0-40FB-9D40-BE6A95141A84}" type="presOf" srcId="{D00923ED-5D96-48F8-B387-0A92D02F942F}" destId="{3723C22F-C2E2-45F9-86FD-8173BCA958B5}" srcOrd="0" destOrd="0" presId="urn:microsoft.com/office/officeart/2005/8/layout/lProcess2"/>
    <dgm:cxn modelId="{F8498DFE-1275-447B-A4B9-8C7C550DFB92}" type="presOf" srcId="{F00489A9-2748-4EF6-9460-C97621D32768}" destId="{958CBDA2-D177-418A-B3F3-1845522462CA}" srcOrd="0" destOrd="0" presId="urn:microsoft.com/office/officeart/2005/8/layout/lProcess2"/>
    <dgm:cxn modelId="{CB1F82F6-6BDE-4512-9D8E-D923488AEA4C}" type="presParOf" srcId="{B53F3BE3-B1DD-4C84-AE2E-4C2951180A08}" destId="{B1B7926D-5B95-4637-BEEE-D7B54AD5A31D}" srcOrd="0" destOrd="0" presId="urn:microsoft.com/office/officeart/2005/8/layout/lProcess2"/>
    <dgm:cxn modelId="{28F1B9F3-0D6D-4F04-82B8-2A35ED307279}" type="presParOf" srcId="{B1B7926D-5B95-4637-BEEE-D7B54AD5A31D}" destId="{43C3B65C-C034-45C9-9231-489C5C143408}" srcOrd="0" destOrd="0" presId="urn:microsoft.com/office/officeart/2005/8/layout/lProcess2"/>
    <dgm:cxn modelId="{56D2DA72-EA43-4AE8-B46A-DFB9C621164D}" type="presParOf" srcId="{B1B7926D-5B95-4637-BEEE-D7B54AD5A31D}" destId="{FFC4DA2E-7DC4-491B-B13A-3755782E486A}" srcOrd="1" destOrd="0" presId="urn:microsoft.com/office/officeart/2005/8/layout/lProcess2"/>
    <dgm:cxn modelId="{656E8B43-3908-4B72-A8E7-EC9D9FB8C959}" type="presParOf" srcId="{B1B7926D-5B95-4637-BEEE-D7B54AD5A31D}" destId="{54D099CC-A892-41F4-809E-A6990B1EBCA1}" srcOrd="2" destOrd="0" presId="urn:microsoft.com/office/officeart/2005/8/layout/lProcess2"/>
    <dgm:cxn modelId="{61EC16C3-5B76-420C-87B5-1616D59BC26F}" type="presParOf" srcId="{54D099CC-A892-41F4-809E-A6990B1EBCA1}" destId="{403475B8-0207-409C-A13B-D37B8A1666E2}" srcOrd="0" destOrd="0" presId="urn:microsoft.com/office/officeart/2005/8/layout/lProcess2"/>
    <dgm:cxn modelId="{42CE0041-E0C1-413D-9749-E63453FCAB3A}" type="presParOf" srcId="{403475B8-0207-409C-A13B-D37B8A1666E2}" destId="{FA7CAF75-A798-4CDE-8B15-9938970D8494}" srcOrd="0" destOrd="0" presId="urn:microsoft.com/office/officeart/2005/8/layout/lProcess2"/>
    <dgm:cxn modelId="{FBE510C8-F068-4294-B81A-992113C042D6}" type="presParOf" srcId="{B53F3BE3-B1DD-4C84-AE2E-4C2951180A08}" destId="{FB4FCB2E-1BF5-4009-AFBA-B9E57F7D9BF3}" srcOrd="1" destOrd="0" presId="urn:microsoft.com/office/officeart/2005/8/layout/lProcess2"/>
    <dgm:cxn modelId="{63944186-1035-4160-B515-224434134B64}" type="presParOf" srcId="{B53F3BE3-B1DD-4C84-AE2E-4C2951180A08}" destId="{D9B37361-BFF7-4C89-A495-845CA80C7FAB}" srcOrd="2" destOrd="0" presId="urn:microsoft.com/office/officeart/2005/8/layout/lProcess2"/>
    <dgm:cxn modelId="{7FCCA8CE-4A22-4B84-9E51-C032D74CA42A}" type="presParOf" srcId="{D9B37361-BFF7-4C89-A495-845CA80C7FAB}" destId="{D2A61F19-9E16-4036-B996-E5808B717D8C}" srcOrd="0" destOrd="0" presId="urn:microsoft.com/office/officeart/2005/8/layout/lProcess2"/>
    <dgm:cxn modelId="{CCAC5333-05BA-42CB-A45B-6B350DD4D736}" type="presParOf" srcId="{D9B37361-BFF7-4C89-A495-845CA80C7FAB}" destId="{AD69F0A3-72FD-4825-AEB9-E2A498A8B66A}" srcOrd="1" destOrd="0" presId="urn:microsoft.com/office/officeart/2005/8/layout/lProcess2"/>
    <dgm:cxn modelId="{95184183-66B3-4564-B398-91A4B94932B8}" type="presParOf" srcId="{D9B37361-BFF7-4C89-A495-845CA80C7FAB}" destId="{C94A73C0-17F1-4CC4-B0CF-4869CCFD76A7}" srcOrd="2" destOrd="0" presId="urn:microsoft.com/office/officeart/2005/8/layout/lProcess2"/>
    <dgm:cxn modelId="{8B6AB652-6337-4637-B8C5-37C80F55C2C2}" type="presParOf" srcId="{C94A73C0-17F1-4CC4-B0CF-4869CCFD76A7}" destId="{AA91CF6B-F89A-49DE-AA0E-00C82450791E}" srcOrd="0" destOrd="0" presId="urn:microsoft.com/office/officeart/2005/8/layout/lProcess2"/>
    <dgm:cxn modelId="{E964F615-C255-40EE-AC7A-C430A24CA4FA}" type="presParOf" srcId="{AA91CF6B-F89A-49DE-AA0E-00C82450791E}" destId="{80D981CB-ADAA-4C3E-9210-D2CA8821FB7B}" srcOrd="0" destOrd="0" presId="urn:microsoft.com/office/officeart/2005/8/layout/lProcess2"/>
    <dgm:cxn modelId="{DC576041-C9C2-400C-8A83-4297841D7B51}" type="presParOf" srcId="{B53F3BE3-B1DD-4C84-AE2E-4C2951180A08}" destId="{AD646803-7510-4A7C-A866-E47CFD6A1936}" srcOrd="3" destOrd="0" presId="urn:microsoft.com/office/officeart/2005/8/layout/lProcess2"/>
    <dgm:cxn modelId="{FDB95427-AB7E-4E86-9584-157C250C681A}" type="presParOf" srcId="{B53F3BE3-B1DD-4C84-AE2E-4C2951180A08}" destId="{916D7E52-43A7-4C01-AF10-9A5C33E548E8}" srcOrd="4" destOrd="0" presId="urn:microsoft.com/office/officeart/2005/8/layout/lProcess2"/>
    <dgm:cxn modelId="{F53BF474-09DE-4E15-8145-B35941CE0EE8}" type="presParOf" srcId="{916D7E52-43A7-4C01-AF10-9A5C33E548E8}" destId="{3723C22F-C2E2-45F9-86FD-8173BCA958B5}" srcOrd="0" destOrd="0" presId="urn:microsoft.com/office/officeart/2005/8/layout/lProcess2"/>
    <dgm:cxn modelId="{FE80135E-DC56-4FB0-BD2C-C406B3587041}" type="presParOf" srcId="{916D7E52-43A7-4C01-AF10-9A5C33E548E8}" destId="{7C223ED6-F24B-4E72-966D-2EA835267CEC}" srcOrd="1" destOrd="0" presId="urn:microsoft.com/office/officeart/2005/8/layout/lProcess2"/>
    <dgm:cxn modelId="{95646FB2-761D-43AF-B2F3-B91F91F85D99}" type="presParOf" srcId="{916D7E52-43A7-4C01-AF10-9A5C33E548E8}" destId="{196E1E60-E336-4ED6-A341-9A521D71ADB4}" srcOrd="2" destOrd="0" presId="urn:microsoft.com/office/officeart/2005/8/layout/lProcess2"/>
    <dgm:cxn modelId="{5D01F30A-EF0A-43E0-BEC5-2711AEB701EE}" type="presParOf" srcId="{196E1E60-E336-4ED6-A341-9A521D71ADB4}" destId="{C0BD0DA6-BEF4-4214-B48E-74D8300121A0}" srcOrd="0" destOrd="0" presId="urn:microsoft.com/office/officeart/2005/8/layout/lProcess2"/>
    <dgm:cxn modelId="{6D085F3D-5AE5-4501-91D7-828837160B42}" type="presParOf" srcId="{C0BD0DA6-BEF4-4214-B48E-74D8300121A0}" destId="{958CBDA2-D177-418A-B3F3-1845522462CA}" srcOrd="0" destOrd="0" presId="urn:microsoft.com/office/officeart/2005/8/layout/lProcess2"/>
    <dgm:cxn modelId="{58E6111B-5DE5-424F-AE6D-990A28CCFC14}" type="presParOf" srcId="{C0BD0DA6-BEF4-4214-B48E-74D8300121A0}" destId="{60612ED4-9BD9-48DA-9DF8-901416A81146}" srcOrd="1" destOrd="0" presId="urn:microsoft.com/office/officeart/2005/8/layout/lProcess2"/>
    <dgm:cxn modelId="{B74CA869-7BF7-4982-BEAC-D471808DC0D2}" type="presParOf" srcId="{C0BD0DA6-BEF4-4214-B48E-74D8300121A0}" destId="{A3BC6A89-8AFB-4317-9F10-312B6D82F633}" srcOrd="2" destOrd="0" presId="urn:microsoft.com/office/officeart/2005/8/layout/l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2697A2D8-B5C0-4400-B67A-31FC9E1C8D14}"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2D101E92-EBCA-4668-8939-C305C5FCE09E}">
      <dgm:prSet phldrT="[Text]" custT="1"/>
      <dgm:spPr>
        <a:solidFill>
          <a:schemeClr val="accent4"/>
        </a:solidFill>
        <a:ln>
          <a:solidFill>
            <a:schemeClr val="accent4"/>
          </a:solidFill>
        </a:ln>
      </dgm:spPr>
      <dgm:t>
        <a:bodyPr/>
        <a:lstStyle/>
        <a:p>
          <a:r>
            <a:rPr lang="en-AU" sz="1800" dirty="0">
              <a:solidFill>
                <a:schemeClr val="tx1"/>
              </a:solidFill>
            </a:rPr>
            <a:t>If winding up is ordered by a court (or a provisional liquidator is acting), </a:t>
          </a:r>
          <a:r>
            <a:rPr lang="en-AU" sz="1800" b="1" dirty="0">
              <a:solidFill>
                <a:schemeClr val="tx1"/>
              </a:solidFill>
            </a:rPr>
            <a:t>without</a:t>
          </a:r>
          <a:r>
            <a:rPr lang="en-AU" sz="1800" dirty="0">
              <a:solidFill>
                <a:schemeClr val="tx1"/>
              </a:solidFill>
            </a:rPr>
            <a:t> </a:t>
          </a:r>
          <a:r>
            <a:rPr lang="en-AU" sz="1800" b="1" dirty="0">
              <a:solidFill>
                <a:schemeClr val="tx1"/>
              </a:solidFill>
            </a:rPr>
            <a:t>court leave </a:t>
          </a:r>
          <a:r>
            <a:rPr lang="en-AU" sz="1800" dirty="0">
              <a:solidFill>
                <a:schemeClr val="tx1"/>
              </a:solidFill>
            </a:rPr>
            <a:t>no one may begin/continue:</a:t>
          </a:r>
        </a:p>
      </dgm:t>
    </dgm:pt>
    <dgm:pt modelId="{127A4455-C717-48BA-9402-F072229ABADA}" type="parTrans" cxnId="{FC875B8E-931B-47E0-AE88-6C24B82ADE7B}">
      <dgm:prSet/>
      <dgm:spPr/>
      <dgm:t>
        <a:bodyPr/>
        <a:lstStyle/>
        <a:p>
          <a:endParaRPr lang="en-AU">
            <a:solidFill>
              <a:schemeClr val="tx1"/>
            </a:solidFill>
          </a:endParaRPr>
        </a:p>
      </dgm:t>
    </dgm:pt>
    <dgm:pt modelId="{298CDB43-498B-4608-8372-31DC9EB37657}" type="sibTrans" cxnId="{FC875B8E-931B-47E0-AE88-6C24B82ADE7B}">
      <dgm:prSet/>
      <dgm:spPr/>
      <dgm:t>
        <a:bodyPr/>
        <a:lstStyle/>
        <a:p>
          <a:endParaRPr lang="en-AU">
            <a:solidFill>
              <a:schemeClr val="tx1"/>
            </a:solidFill>
          </a:endParaRPr>
        </a:p>
      </dgm:t>
    </dgm:pt>
    <dgm:pt modelId="{78A36989-32BA-4C91-A42A-F93F851A246B}">
      <dgm:prSet phldrT="[Text]" custT="1"/>
      <dgm:spPr>
        <a:solidFill>
          <a:schemeClr val="accent4"/>
        </a:solidFill>
        <a:ln>
          <a:solidFill>
            <a:schemeClr val="accent4"/>
          </a:solidFill>
        </a:ln>
      </dgm:spPr>
      <dgm:t>
        <a:bodyPr/>
        <a:lstStyle/>
        <a:p>
          <a:r>
            <a:rPr lang="en-AU" sz="1800" dirty="0">
              <a:solidFill>
                <a:schemeClr val="tx1"/>
              </a:solidFill>
            </a:rPr>
            <a:t>court proceedings “against the company or in relation to [its] property”</a:t>
          </a:r>
        </a:p>
      </dgm:t>
    </dgm:pt>
    <dgm:pt modelId="{C8D47DCF-2F50-4596-B451-1AFE0B5F2D40}" type="parTrans" cxnId="{A13D6496-9E4E-44E2-9B22-3CF7173B9E60}">
      <dgm:prSet/>
      <dgm:spPr/>
      <dgm:t>
        <a:bodyPr/>
        <a:lstStyle/>
        <a:p>
          <a:endParaRPr lang="en-AU">
            <a:solidFill>
              <a:schemeClr val="tx1"/>
            </a:solidFill>
          </a:endParaRPr>
        </a:p>
      </dgm:t>
    </dgm:pt>
    <dgm:pt modelId="{4D73D67D-D4E5-4A82-963C-F7F70B3A5FC6}" type="sibTrans" cxnId="{A13D6496-9E4E-44E2-9B22-3CF7173B9E60}">
      <dgm:prSet/>
      <dgm:spPr/>
      <dgm:t>
        <a:bodyPr/>
        <a:lstStyle/>
        <a:p>
          <a:endParaRPr lang="en-AU">
            <a:solidFill>
              <a:schemeClr val="tx1"/>
            </a:solidFill>
          </a:endParaRPr>
        </a:p>
      </dgm:t>
    </dgm:pt>
    <dgm:pt modelId="{44021194-F64C-4027-94B3-181D87F9F15A}">
      <dgm:prSet phldrT="[Text]" custT="1"/>
      <dgm:spPr>
        <a:solidFill>
          <a:schemeClr val="accent4"/>
        </a:solidFill>
        <a:ln>
          <a:solidFill>
            <a:schemeClr val="accent4"/>
          </a:solidFill>
        </a:ln>
      </dgm:spPr>
      <dgm:t>
        <a:bodyPr/>
        <a:lstStyle/>
        <a:p>
          <a:r>
            <a:rPr lang="en-AU" sz="1800" dirty="0">
              <a:solidFill>
                <a:schemeClr val="tx1"/>
              </a:solidFill>
            </a:rPr>
            <a:t>“enforcement process in relation to property” of the company</a:t>
          </a:r>
        </a:p>
      </dgm:t>
    </dgm:pt>
    <dgm:pt modelId="{00CE0B95-1EBF-4DCF-810A-67B6D8069389}" type="parTrans" cxnId="{9A69B2FA-C4AB-44C5-952D-EB0C30A786B3}">
      <dgm:prSet/>
      <dgm:spPr/>
      <dgm:t>
        <a:bodyPr/>
        <a:lstStyle/>
        <a:p>
          <a:endParaRPr lang="en-AU">
            <a:solidFill>
              <a:schemeClr val="tx1"/>
            </a:solidFill>
          </a:endParaRPr>
        </a:p>
      </dgm:t>
    </dgm:pt>
    <dgm:pt modelId="{94C83B30-971A-4069-9C85-D53D77C651EF}" type="sibTrans" cxnId="{9A69B2FA-C4AB-44C5-952D-EB0C30A786B3}">
      <dgm:prSet/>
      <dgm:spPr/>
      <dgm:t>
        <a:bodyPr/>
        <a:lstStyle/>
        <a:p>
          <a:endParaRPr lang="en-AU">
            <a:solidFill>
              <a:schemeClr val="tx1"/>
            </a:solidFill>
          </a:endParaRPr>
        </a:p>
      </dgm:t>
    </dgm:pt>
    <dgm:pt modelId="{F6ED37D6-917F-4745-B9AE-A4BCB67069E8}" type="pres">
      <dgm:prSet presAssocID="{2697A2D8-B5C0-4400-B67A-31FC9E1C8D14}" presName="hierChild1" presStyleCnt="0">
        <dgm:presLayoutVars>
          <dgm:orgChart val="1"/>
          <dgm:chPref val="1"/>
          <dgm:dir/>
          <dgm:animOne val="branch"/>
          <dgm:animLvl val="lvl"/>
          <dgm:resizeHandles/>
        </dgm:presLayoutVars>
      </dgm:prSet>
      <dgm:spPr/>
    </dgm:pt>
    <dgm:pt modelId="{1C9DA720-0920-4D75-B87E-F66F38F3FA10}" type="pres">
      <dgm:prSet presAssocID="{2D101E92-EBCA-4668-8939-C305C5FCE09E}" presName="hierRoot1" presStyleCnt="0">
        <dgm:presLayoutVars>
          <dgm:hierBranch val="init"/>
        </dgm:presLayoutVars>
      </dgm:prSet>
      <dgm:spPr/>
    </dgm:pt>
    <dgm:pt modelId="{6EB737AF-2E11-4F90-9301-0FDA221D7CED}" type="pres">
      <dgm:prSet presAssocID="{2D101E92-EBCA-4668-8939-C305C5FCE09E}" presName="rootComposite1" presStyleCnt="0"/>
      <dgm:spPr/>
    </dgm:pt>
    <dgm:pt modelId="{E3D0633F-1953-4032-B172-D3F53FC4CE5B}" type="pres">
      <dgm:prSet presAssocID="{2D101E92-EBCA-4668-8939-C305C5FCE09E}" presName="rootText1" presStyleLbl="node0" presStyleIdx="0" presStyleCnt="1" custScaleX="74096" custScaleY="78852" custLinFactNeighborX="-2533" custLinFactNeighborY="12650">
        <dgm:presLayoutVars>
          <dgm:chPref val="3"/>
        </dgm:presLayoutVars>
      </dgm:prSet>
      <dgm:spPr/>
    </dgm:pt>
    <dgm:pt modelId="{A35E25A3-571E-41FF-9A61-F906C736BEE3}" type="pres">
      <dgm:prSet presAssocID="{2D101E92-EBCA-4668-8939-C305C5FCE09E}" presName="rootConnector1" presStyleLbl="node1" presStyleIdx="0" presStyleCnt="0"/>
      <dgm:spPr/>
    </dgm:pt>
    <dgm:pt modelId="{6EDB7E82-023B-45CF-B105-F170F9221B4F}" type="pres">
      <dgm:prSet presAssocID="{2D101E92-EBCA-4668-8939-C305C5FCE09E}" presName="hierChild2" presStyleCnt="0"/>
      <dgm:spPr/>
    </dgm:pt>
    <dgm:pt modelId="{087BAFC2-7586-475B-BA82-D694730CC031}" type="pres">
      <dgm:prSet presAssocID="{C8D47DCF-2F50-4596-B451-1AFE0B5F2D40}" presName="Name37" presStyleLbl="parChTrans1D2" presStyleIdx="0" presStyleCnt="2"/>
      <dgm:spPr/>
    </dgm:pt>
    <dgm:pt modelId="{F1A1EF6F-29D4-4CFF-93E3-33871AAF6671}" type="pres">
      <dgm:prSet presAssocID="{78A36989-32BA-4C91-A42A-F93F851A246B}" presName="hierRoot2" presStyleCnt="0">
        <dgm:presLayoutVars>
          <dgm:hierBranch val="init"/>
        </dgm:presLayoutVars>
      </dgm:prSet>
      <dgm:spPr/>
    </dgm:pt>
    <dgm:pt modelId="{503BB444-EDE5-4B06-AAFC-DA9BD5911F7D}" type="pres">
      <dgm:prSet presAssocID="{78A36989-32BA-4C91-A42A-F93F851A246B}" presName="rootComposite" presStyleCnt="0"/>
      <dgm:spPr/>
    </dgm:pt>
    <dgm:pt modelId="{9B0B9F15-D3C7-48D0-A1BE-902F70868746}" type="pres">
      <dgm:prSet presAssocID="{78A36989-32BA-4C91-A42A-F93F851A246B}" presName="rootText" presStyleLbl="node2" presStyleIdx="0" presStyleCnt="2" custScaleX="65252" custScaleY="55435" custLinFactNeighborX="-23" custLinFactNeighborY="17346">
        <dgm:presLayoutVars>
          <dgm:chPref val="3"/>
        </dgm:presLayoutVars>
      </dgm:prSet>
      <dgm:spPr/>
    </dgm:pt>
    <dgm:pt modelId="{F76DF89B-3174-4E88-B2F7-9B76F0530301}" type="pres">
      <dgm:prSet presAssocID="{78A36989-32BA-4C91-A42A-F93F851A246B}" presName="rootConnector" presStyleLbl="node2" presStyleIdx="0" presStyleCnt="2"/>
      <dgm:spPr/>
    </dgm:pt>
    <dgm:pt modelId="{42EAA01B-7342-464F-8C12-BB2484CED5E3}" type="pres">
      <dgm:prSet presAssocID="{78A36989-32BA-4C91-A42A-F93F851A246B}" presName="hierChild4" presStyleCnt="0"/>
      <dgm:spPr/>
    </dgm:pt>
    <dgm:pt modelId="{4051138B-F31C-4B81-84AB-D2FF4C0A804D}" type="pres">
      <dgm:prSet presAssocID="{78A36989-32BA-4C91-A42A-F93F851A246B}" presName="hierChild5" presStyleCnt="0"/>
      <dgm:spPr/>
    </dgm:pt>
    <dgm:pt modelId="{B29D0F8A-71D4-4BB4-B880-A07C1C177595}" type="pres">
      <dgm:prSet presAssocID="{00CE0B95-1EBF-4DCF-810A-67B6D8069389}" presName="Name37" presStyleLbl="parChTrans1D2" presStyleIdx="1" presStyleCnt="2"/>
      <dgm:spPr/>
    </dgm:pt>
    <dgm:pt modelId="{1C71EA64-15EC-4217-85F4-92FE48D0F2E2}" type="pres">
      <dgm:prSet presAssocID="{44021194-F64C-4027-94B3-181D87F9F15A}" presName="hierRoot2" presStyleCnt="0">
        <dgm:presLayoutVars>
          <dgm:hierBranch val="init"/>
        </dgm:presLayoutVars>
      </dgm:prSet>
      <dgm:spPr/>
    </dgm:pt>
    <dgm:pt modelId="{B8E68CCA-6EE7-4185-9B37-25346F92D4B8}" type="pres">
      <dgm:prSet presAssocID="{44021194-F64C-4027-94B3-181D87F9F15A}" presName="rootComposite" presStyleCnt="0"/>
      <dgm:spPr/>
    </dgm:pt>
    <dgm:pt modelId="{A6AD41F1-172E-4022-BF60-606F8C674C02}" type="pres">
      <dgm:prSet presAssocID="{44021194-F64C-4027-94B3-181D87F9F15A}" presName="rootText" presStyleLbl="node2" presStyleIdx="1" presStyleCnt="2" custScaleX="67591" custScaleY="53531" custLinFactNeighborX="-369" custLinFactNeighborY="17039">
        <dgm:presLayoutVars>
          <dgm:chPref val="3"/>
        </dgm:presLayoutVars>
      </dgm:prSet>
      <dgm:spPr/>
    </dgm:pt>
    <dgm:pt modelId="{C354331F-5704-4E3C-9878-01CF9B61C640}" type="pres">
      <dgm:prSet presAssocID="{44021194-F64C-4027-94B3-181D87F9F15A}" presName="rootConnector" presStyleLbl="node2" presStyleIdx="1" presStyleCnt="2"/>
      <dgm:spPr/>
    </dgm:pt>
    <dgm:pt modelId="{4811793A-1EFF-4B28-8417-FF06A471509F}" type="pres">
      <dgm:prSet presAssocID="{44021194-F64C-4027-94B3-181D87F9F15A}" presName="hierChild4" presStyleCnt="0"/>
      <dgm:spPr/>
    </dgm:pt>
    <dgm:pt modelId="{9C68374B-FAC6-462F-A6C7-65A7F404C8EB}" type="pres">
      <dgm:prSet presAssocID="{44021194-F64C-4027-94B3-181D87F9F15A}" presName="hierChild5" presStyleCnt="0"/>
      <dgm:spPr/>
    </dgm:pt>
    <dgm:pt modelId="{B3A2CA2B-26EA-4382-9088-FF89128E3A32}" type="pres">
      <dgm:prSet presAssocID="{2D101E92-EBCA-4668-8939-C305C5FCE09E}" presName="hierChild3" presStyleCnt="0"/>
      <dgm:spPr/>
    </dgm:pt>
  </dgm:ptLst>
  <dgm:cxnLst>
    <dgm:cxn modelId="{5F71F260-BB72-4594-B685-CFABC0F983D9}" type="presOf" srcId="{00CE0B95-1EBF-4DCF-810A-67B6D8069389}" destId="{B29D0F8A-71D4-4BB4-B880-A07C1C177595}" srcOrd="0" destOrd="0" presId="urn:microsoft.com/office/officeart/2005/8/layout/orgChart1"/>
    <dgm:cxn modelId="{860AE465-78F7-46FE-BFC8-F8233D0A2369}" type="presOf" srcId="{78A36989-32BA-4C91-A42A-F93F851A246B}" destId="{F76DF89B-3174-4E88-B2F7-9B76F0530301}" srcOrd="1" destOrd="0" presId="urn:microsoft.com/office/officeart/2005/8/layout/orgChart1"/>
    <dgm:cxn modelId="{392DCD69-FE47-4106-8C2E-13732AB0F131}" type="presOf" srcId="{2D101E92-EBCA-4668-8939-C305C5FCE09E}" destId="{A35E25A3-571E-41FF-9A61-F906C736BEE3}" srcOrd="1" destOrd="0" presId="urn:microsoft.com/office/officeart/2005/8/layout/orgChart1"/>
    <dgm:cxn modelId="{DDDDC987-0AF3-4F69-8B61-40517741D945}" type="presOf" srcId="{2697A2D8-B5C0-4400-B67A-31FC9E1C8D14}" destId="{F6ED37D6-917F-4745-B9AE-A4BCB67069E8}" srcOrd="0" destOrd="0" presId="urn:microsoft.com/office/officeart/2005/8/layout/orgChart1"/>
    <dgm:cxn modelId="{FC875B8E-931B-47E0-AE88-6C24B82ADE7B}" srcId="{2697A2D8-B5C0-4400-B67A-31FC9E1C8D14}" destId="{2D101E92-EBCA-4668-8939-C305C5FCE09E}" srcOrd="0" destOrd="0" parTransId="{127A4455-C717-48BA-9402-F072229ABADA}" sibTransId="{298CDB43-498B-4608-8372-31DC9EB37657}"/>
    <dgm:cxn modelId="{90212B93-86B0-4318-805D-2C6ACF2873A2}" type="presOf" srcId="{44021194-F64C-4027-94B3-181D87F9F15A}" destId="{C354331F-5704-4E3C-9878-01CF9B61C640}" srcOrd="1" destOrd="0" presId="urn:microsoft.com/office/officeart/2005/8/layout/orgChart1"/>
    <dgm:cxn modelId="{A13D6496-9E4E-44E2-9B22-3CF7173B9E60}" srcId="{2D101E92-EBCA-4668-8939-C305C5FCE09E}" destId="{78A36989-32BA-4C91-A42A-F93F851A246B}" srcOrd="0" destOrd="0" parTransId="{C8D47DCF-2F50-4596-B451-1AFE0B5F2D40}" sibTransId="{4D73D67D-D4E5-4A82-963C-F7F70B3A5FC6}"/>
    <dgm:cxn modelId="{9FCF5D98-0D34-4575-8435-E66F7A25C5BF}" type="presOf" srcId="{C8D47DCF-2F50-4596-B451-1AFE0B5F2D40}" destId="{087BAFC2-7586-475B-BA82-D694730CC031}" srcOrd="0" destOrd="0" presId="urn:microsoft.com/office/officeart/2005/8/layout/orgChart1"/>
    <dgm:cxn modelId="{89ACAFA7-5BED-4CDA-9A9A-B551EBB02DF2}" type="presOf" srcId="{2D101E92-EBCA-4668-8939-C305C5FCE09E}" destId="{E3D0633F-1953-4032-B172-D3F53FC4CE5B}" srcOrd="0" destOrd="0" presId="urn:microsoft.com/office/officeart/2005/8/layout/orgChart1"/>
    <dgm:cxn modelId="{724111F4-8850-42D3-AD60-3AFF9F00E19F}" type="presOf" srcId="{78A36989-32BA-4C91-A42A-F93F851A246B}" destId="{9B0B9F15-D3C7-48D0-A1BE-902F70868746}" srcOrd="0" destOrd="0" presId="urn:microsoft.com/office/officeart/2005/8/layout/orgChart1"/>
    <dgm:cxn modelId="{8F4CD2F9-FA31-4931-BF75-D7E744B4E2D8}" type="presOf" srcId="{44021194-F64C-4027-94B3-181D87F9F15A}" destId="{A6AD41F1-172E-4022-BF60-606F8C674C02}" srcOrd="0" destOrd="0" presId="urn:microsoft.com/office/officeart/2005/8/layout/orgChart1"/>
    <dgm:cxn modelId="{9A69B2FA-C4AB-44C5-952D-EB0C30A786B3}" srcId="{2D101E92-EBCA-4668-8939-C305C5FCE09E}" destId="{44021194-F64C-4027-94B3-181D87F9F15A}" srcOrd="1" destOrd="0" parTransId="{00CE0B95-1EBF-4DCF-810A-67B6D8069389}" sibTransId="{94C83B30-971A-4069-9C85-D53D77C651EF}"/>
    <dgm:cxn modelId="{A735F0AA-43A4-4E21-A594-7146CD9BE690}" type="presParOf" srcId="{F6ED37D6-917F-4745-B9AE-A4BCB67069E8}" destId="{1C9DA720-0920-4D75-B87E-F66F38F3FA10}" srcOrd="0" destOrd="0" presId="urn:microsoft.com/office/officeart/2005/8/layout/orgChart1"/>
    <dgm:cxn modelId="{467CCC73-ED3C-45C6-A098-8835591080F2}" type="presParOf" srcId="{1C9DA720-0920-4D75-B87E-F66F38F3FA10}" destId="{6EB737AF-2E11-4F90-9301-0FDA221D7CED}" srcOrd="0" destOrd="0" presId="urn:microsoft.com/office/officeart/2005/8/layout/orgChart1"/>
    <dgm:cxn modelId="{4D11495A-87CF-4DAB-9809-BE7DAF18E0BD}" type="presParOf" srcId="{6EB737AF-2E11-4F90-9301-0FDA221D7CED}" destId="{E3D0633F-1953-4032-B172-D3F53FC4CE5B}" srcOrd="0" destOrd="0" presId="urn:microsoft.com/office/officeart/2005/8/layout/orgChart1"/>
    <dgm:cxn modelId="{26975107-926D-4EAA-B1D8-D0A9AF3D03E6}" type="presParOf" srcId="{6EB737AF-2E11-4F90-9301-0FDA221D7CED}" destId="{A35E25A3-571E-41FF-9A61-F906C736BEE3}" srcOrd="1" destOrd="0" presId="urn:microsoft.com/office/officeart/2005/8/layout/orgChart1"/>
    <dgm:cxn modelId="{9B727ACC-C230-48BF-9860-30A9E8D41E55}" type="presParOf" srcId="{1C9DA720-0920-4D75-B87E-F66F38F3FA10}" destId="{6EDB7E82-023B-45CF-B105-F170F9221B4F}" srcOrd="1" destOrd="0" presId="urn:microsoft.com/office/officeart/2005/8/layout/orgChart1"/>
    <dgm:cxn modelId="{0D3AAD2B-C3BB-4177-86A2-7AFC7221E019}" type="presParOf" srcId="{6EDB7E82-023B-45CF-B105-F170F9221B4F}" destId="{087BAFC2-7586-475B-BA82-D694730CC031}" srcOrd="0" destOrd="0" presId="urn:microsoft.com/office/officeart/2005/8/layout/orgChart1"/>
    <dgm:cxn modelId="{ECB50238-231B-4D82-A77F-CDFB25E990C7}" type="presParOf" srcId="{6EDB7E82-023B-45CF-B105-F170F9221B4F}" destId="{F1A1EF6F-29D4-4CFF-93E3-33871AAF6671}" srcOrd="1" destOrd="0" presId="urn:microsoft.com/office/officeart/2005/8/layout/orgChart1"/>
    <dgm:cxn modelId="{5DAC450A-D6CF-4C40-9662-DD9BDCF36AB3}" type="presParOf" srcId="{F1A1EF6F-29D4-4CFF-93E3-33871AAF6671}" destId="{503BB444-EDE5-4B06-AAFC-DA9BD5911F7D}" srcOrd="0" destOrd="0" presId="urn:microsoft.com/office/officeart/2005/8/layout/orgChart1"/>
    <dgm:cxn modelId="{0D95F07A-701A-4595-B470-8A811DC256E2}" type="presParOf" srcId="{503BB444-EDE5-4B06-AAFC-DA9BD5911F7D}" destId="{9B0B9F15-D3C7-48D0-A1BE-902F70868746}" srcOrd="0" destOrd="0" presId="urn:microsoft.com/office/officeart/2005/8/layout/orgChart1"/>
    <dgm:cxn modelId="{A62A6AA1-CC9C-4669-8D89-83EDFB6091A8}" type="presParOf" srcId="{503BB444-EDE5-4B06-AAFC-DA9BD5911F7D}" destId="{F76DF89B-3174-4E88-B2F7-9B76F0530301}" srcOrd="1" destOrd="0" presId="urn:microsoft.com/office/officeart/2005/8/layout/orgChart1"/>
    <dgm:cxn modelId="{0E584E30-78A0-49DE-92B3-9D212B9BE1CE}" type="presParOf" srcId="{F1A1EF6F-29D4-4CFF-93E3-33871AAF6671}" destId="{42EAA01B-7342-464F-8C12-BB2484CED5E3}" srcOrd="1" destOrd="0" presId="urn:microsoft.com/office/officeart/2005/8/layout/orgChart1"/>
    <dgm:cxn modelId="{E1459B25-0BA3-44EA-9D91-38B66D3396E0}" type="presParOf" srcId="{F1A1EF6F-29D4-4CFF-93E3-33871AAF6671}" destId="{4051138B-F31C-4B81-84AB-D2FF4C0A804D}" srcOrd="2" destOrd="0" presId="urn:microsoft.com/office/officeart/2005/8/layout/orgChart1"/>
    <dgm:cxn modelId="{351CDE1A-940D-4EC0-9C5A-F56F939C05CB}" type="presParOf" srcId="{6EDB7E82-023B-45CF-B105-F170F9221B4F}" destId="{B29D0F8A-71D4-4BB4-B880-A07C1C177595}" srcOrd="2" destOrd="0" presId="urn:microsoft.com/office/officeart/2005/8/layout/orgChart1"/>
    <dgm:cxn modelId="{A35FADA6-65CF-4F7F-970F-421BF8F55A16}" type="presParOf" srcId="{6EDB7E82-023B-45CF-B105-F170F9221B4F}" destId="{1C71EA64-15EC-4217-85F4-92FE48D0F2E2}" srcOrd="3" destOrd="0" presId="urn:microsoft.com/office/officeart/2005/8/layout/orgChart1"/>
    <dgm:cxn modelId="{46C8D05E-055E-4DE1-AF3B-69C0A223606D}" type="presParOf" srcId="{1C71EA64-15EC-4217-85F4-92FE48D0F2E2}" destId="{B8E68CCA-6EE7-4185-9B37-25346F92D4B8}" srcOrd="0" destOrd="0" presId="urn:microsoft.com/office/officeart/2005/8/layout/orgChart1"/>
    <dgm:cxn modelId="{4904ABE4-533B-4AC7-8790-37CEFD22EB75}" type="presParOf" srcId="{B8E68CCA-6EE7-4185-9B37-25346F92D4B8}" destId="{A6AD41F1-172E-4022-BF60-606F8C674C02}" srcOrd="0" destOrd="0" presId="urn:microsoft.com/office/officeart/2005/8/layout/orgChart1"/>
    <dgm:cxn modelId="{E2C21E84-4FBB-40F6-B86F-D3447806D503}" type="presParOf" srcId="{B8E68CCA-6EE7-4185-9B37-25346F92D4B8}" destId="{C354331F-5704-4E3C-9878-01CF9B61C640}" srcOrd="1" destOrd="0" presId="urn:microsoft.com/office/officeart/2005/8/layout/orgChart1"/>
    <dgm:cxn modelId="{EA26C285-CA38-4AA5-9A2C-05D1E547E15D}" type="presParOf" srcId="{1C71EA64-15EC-4217-85F4-92FE48D0F2E2}" destId="{4811793A-1EFF-4B28-8417-FF06A471509F}" srcOrd="1" destOrd="0" presId="urn:microsoft.com/office/officeart/2005/8/layout/orgChart1"/>
    <dgm:cxn modelId="{A8873937-1B35-4E22-A500-795C2625713C}" type="presParOf" srcId="{1C71EA64-15EC-4217-85F4-92FE48D0F2E2}" destId="{9C68374B-FAC6-462F-A6C7-65A7F404C8EB}" srcOrd="2" destOrd="0" presId="urn:microsoft.com/office/officeart/2005/8/layout/orgChart1"/>
    <dgm:cxn modelId="{81F2EE28-6EAC-4864-9450-8D79E623B55D}" type="presParOf" srcId="{1C9DA720-0920-4D75-B87E-F66F38F3FA10}" destId="{B3A2CA2B-26EA-4382-9088-FF89128E3A32}"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F73BBA40-E317-4CB2-9B48-64E68491F78C}" type="doc">
      <dgm:prSet loTypeId="urn:microsoft.com/office/officeart/2009/layout/CircleArrowProcess" loCatId="process" qsTypeId="urn:microsoft.com/office/officeart/2005/8/quickstyle/simple1" qsCatId="simple" csTypeId="urn:microsoft.com/office/officeart/2005/8/colors/accent1_2" csCatId="accent1" phldr="1"/>
      <dgm:spPr/>
      <dgm:t>
        <a:bodyPr/>
        <a:lstStyle/>
        <a:p>
          <a:endParaRPr lang="en-AU"/>
        </a:p>
      </dgm:t>
    </dgm:pt>
    <dgm:pt modelId="{ECD855BD-6989-429A-97CC-01859D21F3A3}">
      <dgm:prSet phldrT="[Text]" custT="1"/>
      <dgm:spPr/>
      <dgm:t>
        <a:bodyPr/>
        <a:lstStyle/>
        <a:p>
          <a:r>
            <a:rPr lang="en-AU" sz="1800" dirty="0"/>
            <a:t>with some exceptions</a:t>
          </a:r>
        </a:p>
      </dgm:t>
    </dgm:pt>
    <dgm:pt modelId="{25FF9FB7-9294-47D8-B7CA-466BF06556D7}" type="parTrans" cxnId="{C0A01198-9E8B-4788-964D-14377060AFA5}">
      <dgm:prSet/>
      <dgm:spPr/>
      <dgm:t>
        <a:bodyPr/>
        <a:lstStyle/>
        <a:p>
          <a:endParaRPr lang="en-AU" sz="1800"/>
        </a:p>
      </dgm:t>
    </dgm:pt>
    <dgm:pt modelId="{DA4333E6-DE2D-4CB2-9AA3-269254E6DFF3}" type="sibTrans" cxnId="{C0A01198-9E8B-4788-964D-14377060AFA5}">
      <dgm:prSet/>
      <dgm:spPr/>
      <dgm:t>
        <a:bodyPr/>
        <a:lstStyle/>
        <a:p>
          <a:endParaRPr lang="en-AU" sz="1800"/>
        </a:p>
      </dgm:t>
    </dgm:pt>
    <dgm:pt modelId="{73BC9CE1-F8B4-4DE7-8969-43B28F818660}">
      <dgm:prSet phldrT="[Text]" custT="1"/>
      <dgm:spPr/>
      <dgm:t>
        <a:bodyPr/>
        <a:lstStyle/>
        <a:p>
          <a:r>
            <a:rPr lang="en-AU" sz="1800" dirty="0"/>
            <a:t>when external administrator (except prov. liquidator) is appointed</a:t>
          </a:r>
        </a:p>
      </dgm:t>
    </dgm:pt>
    <dgm:pt modelId="{FFBB7569-15A0-4CAE-810D-A53C8A891F36}" type="parTrans" cxnId="{D9510ACB-2054-4BC3-AEF6-E61989C610AF}">
      <dgm:prSet/>
      <dgm:spPr/>
      <dgm:t>
        <a:bodyPr/>
        <a:lstStyle/>
        <a:p>
          <a:endParaRPr lang="en-AU" sz="1800"/>
        </a:p>
      </dgm:t>
    </dgm:pt>
    <dgm:pt modelId="{C1FF934A-03D0-4095-9698-888F797BA327}" type="sibTrans" cxnId="{D9510ACB-2054-4BC3-AEF6-E61989C610AF}">
      <dgm:prSet/>
      <dgm:spPr/>
      <dgm:t>
        <a:bodyPr/>
        <a:lstStyle/>
        <a:p>
          <a:endParaRPr lang="en-AU" sz="1800"/>
        </a:p>
      </dgm:t>
    </dgm:pt>
    <dgm:pt modelId="{34A8FB66-3EE5-44C1-B37F-CD54CE5C5E2A}">
      <dgm:prSet phldrT="[Text]" custT="1"/>
      <dgm:spPr/>
      <dgm:t>
        <a:bodyPr/>
        <a:lstStyle/>
        <a:p>
          <a:r>
            <a:rPr lang="en-AU" sz="1800" dirty="0"/>
            <a:t>an </a:t>
          </a:r>
          <a:r>
            <a:rPr lang="en-AU" sz="1800" b="1" dirty="0"/>
            <a:t>unperfected </a:t>
          </a:r>
          <a:r>
            <a:rPr lang="en-AU" sz="1800" dirty="0"/>
            <a:t>PPSA security interest </a:t>
          </a:r>
          <a:r>
            <a:rPr lang="en-AU" sz="1800" b="1" dirty="0"/>
            <a:t>vests in the company</a:t>
          </a:r>
        </a:p>
      </dgm:t>
    </dgm:pt>
    <dgm:pt modelId="{7F151432-F8A4-4B47-BC46-56E7593F9246}" type="parTrans" cxnId="{0EDF8813-BFC8-4E0E-92C6-ED6021F94864}">
      <dgm:prSet/>
      <dgm:spPr/>
      <dgm:t>
        <a:bodyPr/>
        <a:lstStyle/>
        <a:p>
          <a:endParaRPr lang="en-AU" sz="1800"/>
        </a:p>
      </dgm:t>
    </dgm:pt>
    <dgm:pt modelId="{02C6F32E-E346-4BB0-91B4-6A09A331FF3A}" type="sibTrans" cxnId="{0EDF8813-BFC8-4E0E-92C6-ED6021F94864}">
      <dgm:prSet/>
      <dgm:spPr/>
      <dgm:t>
        <a:bodyPr/>
        <a:lstStyle/>
        <a:p>
          <a:endParaRPr lang="en-AU" sz="1800"/>
        </a:p>
      </dgm:t>
    </dgm:pt>
    <dgm:pt modelId="{BB40A00E-5A4F-4FBE-A4B9-21B4D3709C83}" type="pres">
      <dgm:prSet presAssocID="{F73BBA40-E317-4CB2-9B48-64E68491F78C}" presName="Name0" presStyleCnt="0">
        <dgm:presLayoutVars>
          <dgm:chMax val="7"/>
          <dgm:chPref val="7"/>
          <dgm:dir/>
          <dgm:animLvl val="lvl"/>
        </dgm:presLayoutVars>
      </dgm:prSet>
      <dgm:spPr/>
    </dgm:pt>
    <dgm:pt modelId="{F76E9CE9-4598-49BD-8606-5326DB728C19}" type="pres">
      <dgm:prSet presAssocID="{ECD855BD-6989-429A-97CC-01859D21F3A3}" presName="Accent1" presStyleCnt="0"/>
      <dgm:spPr/>
    </dgm:pt>
    <dgm:pt modelId="{61EC02EC-0B06-473D-B833-1B22CB30FD86}" type="pres">
      <dgm:prSet presAssocID="{ECD855BD-6989-429A-97CC-01859D21F3A3}" presName="Accent" presStyleLbl="node1" presStyleIdx="0" presStyleCnt="3" custAng="2296650" custScaleX="79283" custScaleY="79283" custLinFactNeighborX="20460" custLinFactNeighborY="13616"/>
      <dgm:spPr>
        <a:solidFill>
          <a:schemeClr val="accent5"/>
        </a:solidFill>
        <a:ln>
          <a:solidFill>
            <a:schemeClr val="accent5"/>
          </a:solidFill>
        </a:ln>
      </dgm:spPr>
    </dgm:pt>
    <dgm:pt modelId="{AF63F0E1-34E5-435A-9327-0A20857AC68A}" type="pres">
      <dgm:prSet presAssocID="{ECD855BD-6989-429A-97CC-01859D21F3A3}" presName="Parent1" presStyleLbl="revTx" presStyleIdx="0" presStyleCnt="3" custLinFactNeighborX="37113" custLinFactNeighborY="47170">
        <dgm:presLayoutVars>
          <dgm:chMax val="1"/>
          <dgm:chPref val="1"/>
          <dgm:bulletEnabled val="1"/>
        </dgm:presLayoutVars>
      </dgm:prSet>
      <dgm:spPr/>
    </dgm:pt>
    <dgm:pt modelId="{E22520B4-9F93-46AC-B3A6-B0DD7A1B9837}" type="pres">
      <dgm:prSet presAssocID="{73BC9CE1-F8B4-4DE7-8969-43B28F818660}" presName="Accent2" presStyleCnt="0"/>
      <dgm:spPr/>
    </dgm:pt>
    <dgm:pt modelId="{DF1E21DB-E9D2-48E6-B768-6CD58ADD3C52}" type="pres">
      <dgm:prSet presAssocID="{73BC9CE1-F8B4-4DE7-8969-43B28F818660}" presName="Accent" presStyleLbl="node1" presStyleIdx="1" presStyleCnt="3" custScaleX="109372" custScaleY="104936" custLinFactNeighborX="-3269" custLinFactNeighborY="-25140"/>
      <dgm:spPr>
        <a:solidFill>
          <a:schemeClr val="accent5"/>
        </a:solidFill>
        <a:ln>
          <a:solidFill>
            <a:schemeClr val="accent5"/>
          </a:solidFill>
        </a:ln>
      </dgm:spPr>
    </dgm:pt>
    <dgm:pt modelId="{F066FD52-1945-46C4-96DC-DD2736B01A70}" type="pres">
      <dgm:prSet presAssocID="{73BC9CE1-F8B4-4DE7-8969-43B28F818660}" presName="Parent2" presStyleLbl="revTx" presStyleIdx="1" presStyleCnt="3" custScaleX="124035" custLinFactNeighborX="-8423" custLinFactNeighborY="-98389">
        <dgm:presLayoutVars>
          <dgm:chMax val="1"/>
          <dgm:chPref val="1"/>
          <dgm:bulletEnabled val="1"/>
        </dgm:presLayoutVars>
      </dgm:prSet>
      <dgm:spPr/>
    </dgm:pt>
    <dgm:pt modelId="{4EA17CF7-84C2-49CE-B639-9D602C91A6FD}" type="pres">
      <dgm:prSet presAssocID="{34A8FB66-3EE5-44C1-B37F-CD54CE5C5E2A}" presName="Accent3" presStyleCnt="0"/>
      <dgm:spPr/>
    </dgm:pt>
    <dgm:pt modelId="{80AD79C7-C087-4773-A134-A9C0469ADA70}" type="pres">
      <dgm:prSet presAssocID="{34A8FB66-3EE5-44C1-B37F-CD54CE5C5E2A}" presName="Accent" presStyleLbl="node1" presStyleIdx="2" presStyleCnt="3" custAng="439275" custScaleX="111961" custScaleY="111961" custLinFactNeighborX="-6947" custLinFactNeighborY="-18751"/>
      <dgm:spPr>
        <a:solidFill>
          <a:schemeClr val="accent5"/>
        </a:solidFill>
        <a:ln>
          <a:solidFill>
            <a:schemeClr val="accent5"/>
          </a:solidFill>
        </a:ln>
      </dgm:spPr>
    </dgm:pt>
    <dgm:pt modelId="{B493BBCF-15CD-4A8B-AC96-4198758552CD}" type="pres">
      <dgm:prSet presAssocID="{34A8FB66-3EE5-44C1-B37F-CD54CE5C5E2A}" presName="Parent3" presStyleLbl="revTx" presStyleIdx="2" presStyleCnt="3" custScaleX="124887" custLinFactNeighborX="-9715" custLinFactNeighborY="-46611">
        <dgm:presLayoutVars>
          <dgm:chMax val="1"/>
          <dgm:chPref val="1"/>
          <dgm:bulletEnabled val="1"/>
        </dgm:presLayoutVars>
      </dgm:prSet>
      <dgm:spPr/>
    </dgm:pt>
  </dgm:ptLst>
  <dgm:cxnLst>
    <dgm:cxn modelId="{8734C100-0E02-45CA-8DC5-167FC133DC84}" type="presOf" srcId="{ECD855BD-6989-429A-97CC-01859D21F3A3}" destId="{AF63F0E1-34E5-435A-9327-0A20857AC68A}" srcOrd="0" destOrd="0" presId="urn:microsoft.com/office/officeart/2009/layout/CircleArrowProcess"/>
    <dgm:cxn modelId="{0EDF8813-BFC8-4E0E-92C6-ED6021F94864}" srcId="{F73BBA40-E317-4CB2-9B48-64E68491F78C}" destId="{34A8FB66-3EE5-44C1-B37F-CD54CE5C5E2A}" srcOrd="2" destOrd="0" parTransId="{7F151432-F8A4-4B47-BC46-56E7593F9246}" sibTransId="{02C6F32E-E346-4BB0-91B4-6A09A331FF3A}"/>
    <dgm:cxn modelId="{D524A72A-C3E6-464E-8847-553967DFB2B8}" type="presOf" srcId="{34A8FB66-3EE5-44C1-B37F-CD54CE5C5E2A}" destId="{B493BBCF-15CD-4A8B-AC96-4198758552CD}" srcOrd="0" destOrd="0" presId="urn:microsoft.com/office/officeart/2009/layout/CircleArrowProcess"/>
    <dgm:cxn modelId="{F7552D80-AC2E-4913-BADB-47B64BBED427}" type="presOf" srcId="{73BC9CE1-F8B4-4DE7-8969-43B28F818660}" destId="{F066FD52-1945-46C4-96DC-DD2736B01A70}" srcOrd="0" destOrd="0" presId="urn:microsoft.com/office/officeart/2009/layout/CircleArrowProcess"/>
    <dgm:cxn modelId="{C0A01198-9E8B-4788-964D-14377060AFA5}" srcId="{F73BBA40-E317-4CB2-9B48-64E68491F78C}" destId="{ECD855BD-6989-429A-97CC-01859D21F3A3}" srcOrd="0" destOrd="0" parTransId="{25FF9FB7-9294-47D8-B7CA-466BF06556D7}" sibTransId="{DA4333E6-DE2D-4CB2-9AA3-269254E6DFF3}"/>
    <dgm:cxn modelId="{5E6F159D-E6D2-48F5-B227-6A0DDB0F8959}" type="presOf" srcId="{F73BBA40-E317-4CB2-9B48-64E68491F78C}" destId="{BB40A00E-5A4F-4FBE-A4B9-21B4D3709C83}" srcOrd="0" destOrd="0" presId="urn:microsoft.com/office/officeart/2009/layout/CircleArrowProcess"/>
    <dgm:cxn modelId="{D9510ACB-2054-4BC3-AEF6-E61989C610AF}" srcId="{F73BBA40-E317-4CB2-9B48-64E68491F78C}" destId="{73BC9CE1-F8B4-4DE7-8969-43B28F818660}" srcOrd="1" destOrd="0" parTransId="{FFBB7569-15A0-4CAE-810D-A53C8A891F36}" sibTransId="{C1FF934A-03D0-4095-9698-888F797BA327}"/>
    <dgm:cxn modelId="{39ED9BE9-340C-4DD0-8021-6B13EEA1AF1B}" type="presParOf" srcId="{BB40A00E-5A4F-4FBE-A4B9-21B4D3709C83}" destId="{F76E9CE9-4598-49BD-8606-5326DB728C19}" srcOrd="0" destOrd="0" presId="urn:microsoft.com/office/officeart/2009/layout/CircleArrowProcess"/>
    <dgm:cxn modelId="{C11E4706-F04E-48DE-A88E-F9FD7A355079}" type="presParOf" srcId="{F76E9CE9-4598-49BD-8606-5326DB728C19}" destId="{61EC02EC-0B06-473D-B833-1B22CB30FD86}" srcOrd="0" destOrd="0" presId="urn:microsoft.com/office/officeart/2009/layout/CircleArrowProcess"/>
    <dgm:cxn modelId="{04CA3A19-8BAE-4194-B498-F70C56D64B49}" type="presParOf" srcId="{BB40A00E-5A4F-4FBE-A4B9-21B4D3709C83}" destId="{AF63F0E1-34E5-435A-9327-0A20857AC68A}" srcOrd="1" destOrd="0" presId="urn:microsoft.com/office/officeart/2009/layout/CircleArrowProcess"/>
    <dgm:cxn modelId="{9D510E1F-D49C-4EE8-8433-FB952485BB98}" type="presParOf" srcId="{BB40A00E-5A4F-4FBE-A4B9-21B4D3709C83}" destId="{E22520B4-9F93-46AC-B3A6-B0DD7A1B9837}" srcOrd="2" destOrd="0" presId="urn:microsoft.com/office/officeart/2009/layout/CircleArrowProcess"/>
    <dgm:cxn modelId="{8214DA52-C55E-4430-808C-D2573F753BFB}" type="presParOf" srcId="{E22520B4-9F93-46AC-B3A6-B0DD7A1B9837}" destId="{DF1E21DB-E9D2-48E6-B768-6CD58ADD3C52}" srcOrd="0" destOrd="0" presId="urn:microsoft.com/office/officeart/2009/layout/CircleArrowProcess"/>
    <dgm:cxn modelId="{12A05F79-95DA-4849-8776-5DC27F22EBCA}" type="presParOf" srcId="{BB40A00E-5A4F-4FBE-A4B9-21B4D3709C83}" destId="{F066FD52-1945-46C4-96DC-DD2736B01A70}" srcOrd="3" destOrd="0" presId="urn:microsoft.com/office/officeart/2009/layout/CircleArrowProcess"/>
    <dgm:cxn modelId="{D6BEB20D-9589-4D9B-A0A3-A88EAFB6FBBC}" type="presParOf" srcId="{BB40A00E-5A4F-4FBE-A4B9-21B4D3709C83}" destId="{4EA17CF7-84C2-49CE-B639-9D602C91A6FD}" srcOrd="4" destOrd="0" presId="urn:microsoft.com/office/officeart/2009/layout/CircleArrowProcess"/>
    <dgm:cxn modelId="{50EF537F-C437-4A89-B237-D842B5099117}" type="presParOf" srcId="{4EA17CF7-84C2-49CE-B639-9D602C91A6FD}" destId="{80AD79C7-C087-4773-A134-A9C0469ADA70}" srcOrd="0" destOrd="0" presId="urn:microsoft.com/office/officeart/2009/layout/CircleArrowProcess"/>
    <dgm:cxn modelId="{1812371B-9518-4E27-98B5-06EAE1AFDF1F}" type="presParOf" srcId="{BB40A00E-5A4F-4FBE-A4B9-21B4D3709C83}" destId="{B493BBCF-15CD-4A8B-AC96-4198758552CD}" srcOrd="5" destOrd="0" presId="urn:microsoft.com/office/officeart/2009/layout/CircleArrowProcess"/>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4CC86312-0F93-493A-BB8A-D437CD906D6E}"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AU"/>
        </a:p>
      </dgm:t>
    </dgm:pt>
    <dgm:pt modelId="{7A8F4668-0717-4F13-8938-EE4A20CE75E9}">
      <dgm:prSet phldrT="[Text]"/>
      <dgm:spPr/>
      <dgm:t>
        <a:bodyPr/>
        <a:lstStyle/>
        <a:p>
          <a:r>
            <a:rPr lang="en-AU" dirty="0"/>
            <a:t>After winding up by a court commences</a:t>
          </a:r>
        </a:p>
      </dgm:t>
    </dgm:pt>
    <dgm:pt modelId="{078F0FBB-F983-4A61-A244-5AE058E6838F}" type="parTrans" cxnId="{EF495578-DA93-4849-B4F6-BC5C8361C24E}">
      <dgm:prSet/>
      <dgm:spPr/>
      <dgm:t>
        <a:bodyPr/>
        <a:lstStyle/>
        <a:p>
          <a:endParaRPr lang="en-AU"/>
        </a:p>
      </dgm:t>
    </dgm:pt>
    <dgm:pt modelId="{A3DA0C7D-66C0-4AF4-AF9A-8F7F8460135B}" type="sibTrans" cxnId="{EF495578-DA93-4849-B4F6-BC5C8361C24E}">
      <dgm:prSet/>
      <dgm:spPr/>
      <dgm:t>
        <a:bodyPr/>
        <a:lstStyle/>
        <a:p>
          <a:endParaRPr lang="en-AU"/>
        </a:p>
      </dgm:t>
    </dgm:pt>
    <dgm:pt modelId="{5D1D9F1D-5D7B-426B-9FA5-DBAA44B46C8B}">
      <dgm:prSet phldrT="[Text]" custT="1"/>
      <dgm:spPr/>
      <dgm:t>
        <a:bodyPr/>
        <a:lstStyle/>
        <a:p>
          <a:r>
            <a:rPr lang="en-AU" sz="1800" b="1" dirty="0"/>
            <a:t>Dispositions </a:t>
          </a:r>
          <a:r>
            <a:rPr lang="en-AU" sz="1800" b="0" dirty="0"/>
            <a:t>of a company’s </a:t>
          </a:r>
          <a:r>
            <a:rPr lang="en-AU" sz="1800" b="1" dirty="0"/>
            <a:t>property </a:t>
          </a:r>
          <a:r>
            <a:rPr lang="en-AU" sz="1800" b="0" dirty="0"/>
            <a:t>are</a:t>
          </a:r>
          <a:r>
            <a:rPr lang="en-AU" sz="1800" b="1" dirty="0"/>
            <a:t> void </a:t>
          </a:r>
          <a:r>
            <a:rPr lang="en-AU" sz="1800" b="0" dirty="0"/>
            <a:t>unless</a:t>
          </a:r>
          <a:r>
            <a:rPr lang="en-AU" sz="1800" dirty="0"/>
            <a:t>:</a:t>
          </a:r>
        </a:p>
      </dgm:t>
    </dgm:pt>
    <dgm:pt modelId="{AB7E2F16-442A-44BC-A819-68A3B77ED9C2}" type="parTrans" cxnId="{DF178692-90A9-4ED5-BC8B-835675F08F31}">
      <dgm:prSet/>
      <dgm:spPr/>
      <dgm:t>
        <a:bodyPr/>
        <a:lstStyle/>
        <a:p>
          <a:endParaRPr lang="en-AU"/>
        </a:p>
      </dgm:t>
    </dgm:pt>
    <dgm:pt modelId="{AEB9F566-C4FC-43A5-98A2-125F97082D46}" type="sibTrans" cxnId="{DF178692-90A9-4ED5-BC8B-835675F08F31}">
      <dgm:prSet/>
      <dgm:spPr/>
      <dgm:t>
        <a:bodyPr/>
        <a:lstStyle/>
        <a:p>
          <a:endParaRPr lang="en-AU"/>
        </a:p>
      </dgm:t>
    </dgm:pt>
    <dgm:pt modelId="{E05EFAD9-097C-42C4-A76F-A1F4E05F20EF}">
      <dgm:prSet phldrT="[Text]" custT="1"/>
      <dgm:spPr/>
      <dgm:t>
        <a:bodyPr/>
        <a:lstStyle/>
        <a:p>
          <a:r>
            <a:rPr lang="en-AU" sz="1800" b="1" dirty="0"/>
            <a:t>Transfers of shares </a:t>
          </a:r>
          <a:r>
            <a:rPr lang="en-AU" sz="1800" dirty="0"/>
            <a:t>and </a:t>
          </a:r>
          <a:r>
            <a:rPr lang="en-AU" sz="1800" b="1" dirty="0"/>
            <a:t>alteration in the status of members </a:t>
          </a:r>
          <a:r>
            <a:rPr lang="en-AU" sz="1800" dirty="0"/>
            <a:t>are </a:t>
          </a:r>
          <a:r>
            <a:rPr lang="en-AU" sz="1800" b="1" dirty="0"/>
            <a:t>void</a:t>
          </a:r>
          <a:r>
            <a:rPr lang="en-AU" sz="1800" dirty="0"/>
            <a:t> unless:</a:t>
          </a:r>
        </a:p>
      </dgm:t>
    </dgm:pt>
    <dgm:pt modelId="{A5488A81-C003-4D04-95C9-674D5DE7A9B7}" type="parTrans" cxnId="{5670F801-A91F-4180-B274-AB40F1041FF3}">
      <dgm:prSet/>
      <dgm:spPr/>
      <dgm:t>
        <a:bodyPr/>
        <a:lstStyle/>
        <a:p>
          <a:endParaRPr lang="en-AU"/>
        </a:p>
      </dgm:t>
    </dgm:pt>
    <dgm:pt modelId="{B54626D8-1BAC-401E-9D23-BBE5A1E929DF}" type="sibTrans" cxnId="{5670F801-A91F-4180-B274-AB40F1041FF3}">
      <dgm:prSet/>
      <dgm:spPr/>
      <dgm:t>
        <a:bodyPr/>
        <a:lstStyle/>
        <a:p>
          <a:endParaRPr lang="en-AU"/>
        </a:p>
      </dgm:t>
    </dgm:pt>
    <dgm:pt modelId="{8BCD220C-098E-4EE7-9DC7-5071712A8EED}">
      <dgm:prSet custT="1"/>
      <dgm:spPr/>
      <dgm:t>
        <a:bodyPr/>
        <a:lstStyle/>
        <a:p>
          <a:r>
            <a:rPr lang="en-AU" sz="1800" dirty="0"/>
            <a:t>made </a:t>
          </a:r>
          <a:r>
            <a:rPr lang="en-AU" sz="1800" b="1" dirty="0"/>
            <a:t>under</a:t>
          </a:r>
          <a:r>
            <a:rPr lang="en-AU" sz="1800" dirty="0"/>
            <a:t> a </a:t>
          </a:r>
          <a:r>
            <a:rPr lang="en-AU" sz="1800" b="1" dirty="0"/>
            <a:t>DOCA</a:t>
          </a:r>
          <a:r>
            <a:rPr lang="en-AU" sz="1800" dirty="0"/>
            <a:t> or </a:t>
          </a:r>
          <a:r>
            <a:rPr lang="en-AU" sz="1800" b="1" dirty="0"/>
            <a:t>restructuring plan</a:t>
          </a:r>
          <a:r>
            <a:rPr lang="en-AU" sz="1800" dirty="0"/>
            <a:t>;</a:t>
          </a:r>
        </a:p>
      </dgm:t>
    </dgm:pt>
    <dgm:pt modelId="{1D945912-2D64-4883-9F06-127BBBEF005D}" type="parTrans" cxnId="{1167D657-7599-4A5C-B980-AE44ADE17A5A}">
      <dgm:prSet/>
      <dgm:spPr/>
      <dgm:t>
        <a:bodyPr/>
        <a:lstStyle/>
        <a:p>
          <a:endParaRPr lang="en-AU"/>
        </a:p>
      </dgm:t>
    </dgm:pt>
    <dgm:pt modelId="{5A3C61B0-D71D-4FF1-8DBB-7202361BEB83}" type="sibTrans" cxnId="{1167D657-7599-4A5C-B980-AE44ADE17A5A}">
      <dgm:prSet/>
      <dgm:spPr/>
      <dgm:t>
        <a:bodyPr/>
        <a:lstStyle/>
        <a:p>
          <a:endParaRPr lang="en-AU"/>
        </a:p>
      </dgm:t>
    </dgm:pt>
    <dgm:pt modelId="{51F6CC15-4970-4080-AD0A-CE5BC439F886}">
      <dgm:prSet custT="1"/>
      <dgm:spPr/>
      <dgm:t>
        <a:bodyPr/>
        <a:lstStyle/>
        <a:p>
          <a:r>
            <a:rPr lang="en-AU" sz="1800" b="1" dirty="0"/>
            <a:t>court orders </a:t>
          </a:r>
          <a:r>
            <a:rPr lang="en-AU" sz="1800" dirty="0"/>
            <a:t>otherwise; or</a:t>
          </a:r>
          <a:endParaRPr lang="en-AU" sz="2000" dirty="0"/>
        </a:p>
      </dgm:t>
    </dgm:pt>
    <dgm:pt modelId="{0D41BFF1-09A7-4068-9A25-90327DC4EB39}" type="parTrans" cxnId="{410B467F-C1A3-435F-93F6-AF0BD41756D2}">
      <dgm:prSet/>
      <dgm:spPr/>
      <dgm:t>
        <a:bodyPr/>
        <a:lstStyle/>
        <a:p>
          <a:endParaRPr lang="en-AU"/>
        </a:p>
      </dgm:t>
    </dgm:pt>
    <dgm:pt modelId="{5C91A479-E0AF-46D5-8140-878C5D8B10AD}" type="sibTrans" cxnId="{410B467F-C1A3-435F-93F6-AF0BD41756D2}">
      <dgm:prSet/>
      <dgm:spPr/>
      <dgm:t>
        <a:bodyPr/>
        <a:lstStyle/>
        <a:p>
          <a:endParaRPr lang="en-AU"/>
        </a:p>
      </dgm:t>
    </dgm:pt>
    <dgm:pt modelId="{E940F18D-CF59-478F-B333-9AE612995980}">
      <dgm:prSet custT="1"/>
      <dgm:spPr/>
      <dgm:t>
        <a:bodyPr/>
        <a:lstStyle/>
        <a:p>
          <a:r>
            <a:rPr lang="en-AU" sz="1800" dirty="0"/>
            <a:t>etc</a:t>
          </a:r>
        </a:p>
      </dgm:t>
    </dgm:pt>
    <dgm:pt modelId="{FDAE96F6-0B43-41B4-895F-6518F23CB890}" type="parTrans" cxnId="{A98A3E14-29A4-49E6-9C03-6ED8F1E3D9B7}">
      <dgm:prSet/>
      <dgm:spPr/>
      <dgm:t>
        <a:bodyPr/>
        <a:lstStyle/>
        <a:p>
          <a:endParaRPr lang="en-AU"/>
        </a:p>
      </dgm:t>
    </dgm:pt>
    <dgm:pt modelId="{364A506C-636C-451A-86DB-89ED805E78A7}" type="sibTrans" cxnId="{A98A3E14-29A4-49E6-9C03-6ED8F1E3D9B7}">
      <dgm:prSet/>
      <dgm:spPr/>
      <dgm:t>
        <a:bodyPr/>
        <a:lstStyle/>
        <a:p>
          <a:endParaRPr lang="en-AU"/>
        </a:p>
      </dgm:t>
    </dgm:pt>
    <dgm:pt modelId="{A6B06D14-D11E-46B4-96A2-08470D6C32EF}">
      <dgm:prSet phldrT="[Text]" custT="1"/>
      <dgm:spPr/>
      <dgm:t>
        <a:bodyPr/>
        <a:lstStyle/>
        <a:p>
          <a:r>
            <a:rPr lang="en-AU" sz="1800" b="1" dirty="0"/>
            <a:t>liquidator</a:t>
          </a:r>
          <a:r>
            <a:rPr lang="en-AU" sz="1800" dirty="0"/>
            <a:t> </a:t>
          </a:r>
          <a:r>
            <a:rPr lang="en-AU" sz="1800" b="0" dirty="0"/>
            <a:t>consents</a:t>
          </a:r>
          <a:r>
            <a:rPr lang="en-AU" sz="1800" dirty="0"/>
            <a:t>; or</a:t>
          </a:r>
        </a:p>
      </dgm:t>
    </dgm:pt>
    <dgm:pt modelId="{2D24C179-B97C-4B19-998E-E614A52AB230}" type="sibTrans" cxnId="{A83A4C72-A679-4A8A-86F5-9CFB766675EC}">
      <dgm:prSet/>
      <dgm:spPr/>
      <dgm:t>
        <a:bodyPr/>
        <a:lstStyle/>
        <a:p>
          <a:endParaRPr lang="en-AU"/>
        </a:p>
      </dgm:t>
    </dgm:pt>
    <dgm:pt modelId="{AD1323FA-CA37-4267-981C-F212CCDFC6BC}" type="parTrans" cxnId="{A83A4C72-A679-4A8A-86F5-9CFB766675EC}">
      <dgm:prSet/>
      <dgm:spPr/>
      <dgm:t>
        <a:bodyPr/>
        <a:lstStyle/>
        <a:p>
          <a:endParaRPr lang="en-AU"/>
        </a:p>
      </dgm:t>
    </dgm:pt>
    <dgm:pt modelId="{99AFCD5A-AD16-465B-BA20-9A239AE3FAA8}">
      <dgm:prSet phldrT="[Text]" custT="1"/>
      <dgm:spPr/>
      <dgm:t>
        <a:bodyPr/>
        <a:lstStyle/>
        <a:p>
          <a:r>
            <a:rPr lang="en-AU" sz="1800" b="1" dirty="0"/>
            <a:t>court </a:t>
          </a:r>
          <a:r>
            <a:rPr lang="en-AU" sz="1800" b="0" dirty="0"/>
            <a:t>authorises</a:t>
          </a:r>
        </a:p>
      </dgm:t>
    </dgm:pt>
    <dgm:pt modelId="{D0FD5FAB-69C1-48BB-A4CA-C0145296542E}" type="parTrans" cxnId="{1817072E-647D-467B-AB01-4759302D9559}">
      <dgm:prSet/>
      <dgm:spPr/>
      <dgm:t>
        <a:bodyPr/>
        <a:lstStyle/>
        <a:p>
          <a:endParaRPr lang="en-AU"/>
        </a:p>
      </dgm:t>
    </dgm:pt>
    <dgm:pt modelId="{6DD336DC-07F8-4310-B110-C314A1CC98F3}" type="sibTrans" cxnId="{1817072E-647D-467B-AB01-4759302D9559}">
      <dgm:prSet/>
      <dgm:spPr/>
      <dgm:t>
        <a:bodyPr/>
        <a:lstStyle/>
        <a:p>
          <a:endParaRPr lang="en-AU"/>
        </a:p>
      </dgm:t>
    </dgm:pt>
    <dgm:pt modelId="{E591E9E0-0641-4C57-ACB0-1BC184638CED}">
      <dgm:prSet custT="1"/>
      <dgm:spPr/>
      <dgm:t>
        <a:bodyPr/>
        <a:lstStyle/>
        <a:p>
          <a:r>
            <a:rPr lang="en-AU" sz="1800" dirty="0"/>
            <a:t>made </a:t>
          </a:r>
          <a:r>
            <a:rPr lang="en-AU" sz="1800" b="1" dirty="0"/>
            <a:t>by (provisional) liquidator</a:t>
          </a:r>
          <a:r>
            <a:rPr lang="en-AU" sz="1800" dirty="0"/>
            <a:t>, or “in good faith </a:t>
          </a:r>
          <a:r>
            <a:rPr lang="en-AU" sz="1800" b="1" dirty="0"/>
            <a:t>by</a:t>
          </a:r>
          <a:r>
            <a:rPr lang="en-AU" sz="1800" dirty="0"/>
            <a:t>, or with the </a:t>
          </a:r>
          <a:r>
            <a:rPr lang="en-AU" sz="1800" b="1" dirty="0"/>
            <a:t>consent of</a:t>
          </a:r>
          <a:r>
            <a:rPr lang="en-AU" sz="1800" dirty="0"/>
            <a:t>,” a </a:t>
          </a:r>
          <a:r>
            <a:rPr lang="en-AU" sz="1800" b="1" dirty="0"/>
            <a:t>company administrator/RP</a:t>
          </a:r>
          <a:r>
            <a:rPr lang="en-AU" sz="1800" dirty="0"/>
            <a:t>;</a:t>
          </a:r>
        </a:p>
      </dgm:t>
    </dgm:pt>
    <dgm:pt modelId="{EE554C23-8DC1-4D09-B2B0-AF8949CC48AF}" type="parTrans" cxnId="{515C109C-3156-496A-BFCD-A3F2FA96DF7A}">
      <dgm:prSet/>
      <dgm:spPr/>
      <dgm:t>
        <a:bodyPr/>
        <a:lstStyle/>
        <a:p>
          <a:endParaRPr lang="en-AU"/>
        </a:p>
      </dgm:t>
    </dgm:pt>
    <dgm:pt modelId="{81E23042-28C2-4E1E-9282-3A38A8D21AA4}" type="sibTrans" cxnId="{515C109C-3156-496A-BFCD-A3F2FA96DF7A}">
      <dgm:prSet/>
      <dgm:spPr/>
      <dgm:t>
        <a:bodyPr/>
        <a:lstStyle/>
        <a:p>
          <a:endParaRPr lang="en-AU"/>
        </a:p>
      </dgm:t>
    </dgm:pt>
    <dgm:pt modelId="{AAD36BF6-9B67-440D-B7AC-1AAFFC08E0A1}">
      <dgm:prSet phldrT="[Text]" custT="1"/>
      <dgm:spPr/>
      <dgm:t>
        <a:bodyPr/>
        <a:lstStyle/>
        <a:p>
          <a:r>
            <a:rPr lang="en-AU" sz="1800" dirty="0"/>
            <a:t>Any “</a:t>
          </a:r>
          <a:r>
            <a:rPr lang="en-AU" sz="1800" b="1" dirty="0"/>
            <a:t>attachment</a:t>
          </a:r>
          <a:r>
            <a:rPr lang="en-AU" sz="1800" dirty="0"/>
            <a:t>, </a:t>
          </a:r>
          <a:r>
            <a:rPr lang="en-AU" sz="1800" b="1" dirty="0"/>
            <a:t>sequestration</a:t>
          </a:r>
          <a:r>
            <a:rPr lang="en-AU" sz="1800" dirty="0"/>
            <a:t>, </a:t>
          </a:r>
          <a:r>
            <a:rPr lang="en-AU" sz="1800" b="1" dirty="0"/>
            <a:t>distress</a:t>
          </a:r>
          <a:r>
            <a:rPr lang="en-AU" sz="1800" dirty="0"/>
            <a:t> or </a:t>
          </a:r>
          <a:r>
            <a:rPr lang="en-AU" sz="1800" b="1" dirty="0"/>
            <a:t>execution</a:t>
          </a:r>
          <a:r>
            <a:rPr lang="en-AU" sz="1800" dirty="0"/>
            <a:t> put in force against the” company’s property “is </a:t>
          </a:r>
          <a:r>
            <a:rPr lang="en-AU" sz="1800" b="1" dirty="0"/>
            <a:t>void</a:t>
          </a:r>
          <a:r>
            <a:rPr lang="en-AU" sz="1800" dirty="0"/>
            <a:t>”</a:t>
          </a:r>
        </a:p>
      </dgm:t>
    </dgm:pt>
    <dgm:pt modelId="{79C448EF-A83E-4FE2-A176-1A6450061AC8}" type="parTrans" cxnId="{5A208FB9-D331-4F30-971B-3C6AEF827AD6}">
      <dgm:prSet/>
      <dgm:spPr/>
      <dgm:t>
        <a:bodyPr/>
        <a:lstStyle/>
        <a:p>
          <a:endParaRPr lang="en-AU"/>
        </a:p>
      </dgm:t>
    </dgm:pt>
    <dgm:pt modelId="{F1C2ADD9-5EA3-4B0F-9BE4-2EC37DC63593}" type="sibTrans" cxnId="{5A208FB9-D331-4F30-971B-3C6AEF827AD6}">
      <dgm:prSet/>
      <dgm:spPr/>
      <dgm:t>
        <a:bodyPr/>
        <a:lstStyle/>
        <a:p>
          <a:endParaRPr lang="en-AU"/>
        </a:p>
      </dgm:t>
    </dgm:pt>
    <dgm:pt modelId="{8B5AD910-55A5-423F-8D1B-72C2F5EAFC8D}" type="pres">
      <dgm:prSet presAssocID="{4CC86312-0F93-493A-BB8A-D437CD906D6E}" presName="vert0" presStyleCnt="0">
        <dgm:presLayoutVars>
          <dgm:dir/>
          <dgm:animOne val="branch"/>
          <dgm:animLvl val="lvl"/>
        </dgm:presLayoutVars>
      </dgm:prSet>
      <dgm:spPr/>
    </dgm:pt>
    <dgm:pt modelId="{C1E7F34D-245C-4439-A366-A5E0D20DD6EA}" type="pres">
      <dgm:prSet presAssocID="{7A8F4668-0717-4F13-8938-EE4A20CE75E9}" presName="thickLine" presStyleLbl="alignNode1" presStyleIdx="0" presStyleCnt="1"/>
      <dgm:spPr/>
    </dgm:pt>
    <dgm:pt modelId="{FC2A33D5-CC81-41A4-9058-7B58226B3EB2}" type="pres">
      <dgm:prSet presAssocID="{7A8F4668-0717-4F13-8938-EE4A20CE75E9}" presName="horz1" presStyleCnt="0"/>
      <dgm:spPr/>
    </dgm:pt>
    <dgm:pt modelId="{0B7B77D6-056E-4C5D-95DF-6E7FA513A295}" type="pres">
      <dgm:prSet presAssocID="{7A8F4668-0717-4F13-8938-EE4A20CE75E9}" presName="tx1" presStyleLbl="revTx" presStyleIdx="0" presStyleCnt="10"/>
      <dgm:spPr/>
    </dgm:pt>
    <dgm:pt modelId="{A3F49A3D-2DE6-4AA7-99A0-2AA2398BF884}" type="pres">
      <dgm:prSet presAssocID="{7A8F4668-0717-4F13-8938-EE4A20CE75E9}" presName="vert1" presStyleCnt="0"/>
      <dgm:spPr/>
    </dgm:pt>
    <dgm:pt modelId="{58649B4E-D190-409F-8639-1FD9F46F3BD3}" type="pres">
      <dgm:prSet presAssocID="{AAD36BF6-9B67-440D-B7AC-1AAFFC08E0A1}" presName="vertSpace2a" presStyleCnt="0"/>
      <dgm:spPr/>
    </dgm:pt>
    <dgm:pt modelId="{CF4CFB56-2007-46EF-8423-63C1DE0F0F58}" type="pres">
      <dgm:prSet presAssocID="{AAD36BF6-9B67-440D-B7AC-1AAFFC08E0A1}" presName="horz2" presStyleCnt="0"/>
      <dgm:spPr/>
    </dgm:pt>
    <dgm:pt modelId="{59E96495-3C35-4FDF-9C84-4F85C61E31ED}" type="pres">
      <dgm:prSet presAssocID="{AAD36BF6-9B67-440D-B7AC-1AAFFC08E0A1}" presName="horzSpace2" presStyleCnt="0"/>
      <dgm:spPr/>
    </dgm:pt>
    <dgm:pt modelId="{62542885-3E2B-43AA-9244-EEEDC14BC79E}" type="pres">
      <dgm:prSet presAssocID="{AAD36BF6-9B67-440D-B7AC-1AAFFC08E0A1}" presName="tx2" presStyleLbl="revTx" presStyleIdx="1" presStyleCnt="10" custScaleX="101946"/>
      <dgm:spPr/>
    </dgm:pt>
    <dgm:pt modelId="{6DCFBDAF-BAE7-4E2D-B13F-D55CD19AB2F1}" type="pres">
      <dgm:prSet presAssocID="{AAD36BF6-9B67-440D-B7AC-1AAFFC08E0A1}" presName="vert2" presStyleCnt="0"/>
      <dgm:spPr/>
    </dgm:pt>
    <dgm:pt modelId="{6CF88865-A380-4ABA-88DF-31F4BCEB78EA}" type="pres">
      <dgm:prSet presAssocID="{AAD36BF6-9B67-440D-B7AC-1AAFFC08E0A1}" presName="thinLine2b" presStyleLbl="callout" presStyleIdx="0" presStyleCnt="7" custLinFactY="-100000" custLinFactNeighborY="-186352"/>
      <dgm:spPr/>
    </dgm:pt>
    <dgm:pt modelId="{A3DA0F71-62E5-46A0-8F47-67278439BE40}" type="pres">
      <dgm:prSet presAssocID="{AAD36BF6-9B67-440D-B7AC-1AAFFC08E0A1}" presName="vertSpace2b" presStyleCnt="0"/>
      <dgm:spPr/>
    </dgm:pt>
    <dgm:pt modelId="{ACC6E3E2-0489-4E3F-9BDA-FAAB1FA50F7C}" type="pres">
      <dgm:prSet presAssocID="{E05EFAD9-097C-42C4-A76F-A1F4E05F20EF}" presName="horz2" presStyleCnt="0"/>
      <dgm:spPr/>
    </dgm:pt>
    <dgm:pt modelId="{06C6B85B-4831-4C6D-A46F-6FA95FD5F555}" type="pres">
      <dgm:prSet presAssocID="{E05EFAD9-097C-42C4-A76F-A1F4E05F20EF}" presName="horzSpace2" presStyleCnt="0"/>
      <dgm:spPr/>
    </dgm:pt>
    <dgm:pt modelId="{24C4BCD6-52AA-46AF-823F-9176C731B637}" type="pres">
      <dgm:prSet presAssocID="{E05EFAD9-097C-42C4-A76F-A1F4E05F20EF}" presName="tx2" presStyleLbl="revTx" presStyleIdx="2" presStyleCnt="10" custScaleX="63681" custLinFactNeighborY="-11895"/>
      <dgm:spPr/>
    </dgm:pt>
    <dgm:pt modelId="{DAAE5B8D-4CE8-416F-99FE-37756F059FF2}" type="pres">
      <dgm:prSet presAssocID="{E05EFAD9-097C-42C4-A76F-A1F4E05F20EF}" presName="vert2" presStyleCnt="0"/>
      <dgm:spPr/>
    </dgm:pt>
    <dgm:pt modelId="{B84CB27A-2599-4D7E-896F-CA51DB6FE45C}" type="pres">
      <dgm:prSet presAssocID="{A6B06D14-D11E-46B4-96A2-08470D6C32EF}" presName="horz3" presStyleCnt="0"/>
      <dgm:spPr/>
    </dgm:pt>
    <dgm:pt modelId="{11BBB88F-D4C0-49E1-8F96-37115DB6D669}" type="pres">
      <dgm:prSet presAssocID="{A6B06D14-D11E-46B4-96A2-08470D6C32EF}" presName="horzSpace3" presStyleCnt="0"/>
      <dgm:spPr/>
    </dgm:pt>
    <dgm:pt modelId="{9FAAA4A3-9633-46E4-B87C-CB2D1820B275}" type="pres">
      <dgm:prSet presAssocID="{A6B06D14-D11E-46B4-96A2-08470D6C32EF}" presName="tx3" presStyleLbl="revTx" presStyleIdx="3" presStyleCnt="10" custScaleX="121855" custLinFactNeighborY="-23781"/>
      <dgm:spPr/>
    </dgm:pt>
    <dgm:pt modelId="{24F6AB08-559D-47A6-B869-DEC242A80097}" type="pres">
      <dgm:prSet presAssocID="{A6B06D14-D11E-46B4-96A2-08470D6C32EF}" presName="vert3" presStyleCnt="0"/>
      <dgm:spPr/>
    </dgm:pt>
    <dgm:pt modelId="{F35DACFE-7B26-4E79-B150-C6DF5F98D63E}" type="pres">
      <dgm:prSet presAssocID="{2D24C179-B97C-4B19-998E-E614A52AB230}" presName="thinLine3" presStyleLbl="callout" presStyleIdx="1" presStyleCnt="7" custLinFactNeighborY="-56790"/>
      <dgm:spPr/>
    </dgm:pt>
    <dgm:pt modelId="{CB1ED6AD-0CC5-4EA9-80F9-7EA0BCBF7D8D}" type="pres">
      <dgm:prSet presAssocID="{99AFCD5A-AD16-465B-BA20-9A239AE3FAA8}" presName="horz3" presStyleCnt="0"/>
      <dgm:spPr/>
    </dgm:pt>
    <dgm:pt modelId="{1AA95162-AF1B-409C-AE7A-A726F0E324CD}" type="pres">
      <dgm:prSet presAssocID="{99AFCD5A-AD16-465B-BA20-9A239AE3FAA8}" presName="horzSpace3" presStyleCnt="0"/>
      <dgm:spPr/>
    </dgm:pt>
    <dgm:pt modelId="{4895B84B-4832-4DFA-8F19-E43E349D9EEB}" type="pres">
      <dgm:prSet presAssocID="{99AFCD5A-AD16-465B-BA20-9A239AE3FAA8}" presName="tx3" presStyleLbl="revTx" presStyleIdx="4" presStyleCnt="10" custScaleX="118568" custLinFactNeighborY="-50151"/>
      <dgm:spPr/>
    </dgm:pt>
    <dgm:pt modelId="{2710C04C-563C-4666-B1DF-C42A1BDD0057}" type="pres">
      <dgm:prSet presAssocID="{99AFCD5A-AD16-465B-BA20-9A239AE3FAA8}" presName="vert3" presStyleCnt="0"/>
      <dgm:spPr/>
    </dgm:pt>
    <dgm:pt modelId="{63CBF241-58D4-4469-9BB0-87AE0CD735DE}" type="pres">
      <dgm:prSet presAssocID="{E05EFAD9-097C-42C4-A76F-A1F4E05F20EF}" presName="thinLine2b" presStyleLbl="callout" presStyleIdx="2" presStyleCnt="7" custLinFactY="-500000" custLinFactNeighborY="-565697"/>
      <dgm:spPr/>
    </dgm:pt>
    <dgm:pt modelId="{3B6A7C30-3C15-43CE-9AB5-7B91E80BF83D}" type="pres">
      <dgm:prSet presAssocID="{E05EFAD9-097C-42C4-A76F-A1F4E05F20EF}" presName="vertSpace2b" presStyleCnt="0"/>
      <dgm:spPr/>
    </dgm:pt>
    <dgm:pt modelId="{A6D55B35-2F58-436B-A169-076A2A4E9738}" type="pres">
      <dgm:prSet presAssocID="{5D1D9F1D-5D7B-426B-9FA5-DBAA44B46C8B}" presName="horz2" presStyleCnt="0"/>
      <dgm:spPr/>
    </dgm:pt>
    <dgm:pt modelId="{33AA46B5-9F44-42D2-B4D2-EED0B5CC5E56}" type="pres">
      <dgm:prSet presAssocID="{5D1D9F1D-5D7B-426B-9FA5-DBAA44B46C8B}" presName="horzSpace2" presStyleCnt="0"/>
      <dgm:spPr/>
    </dgm:pt>
    <dgm:pt modelId="{8839C0B7-977A-4E1F-9FF0-CFF72725C63C}" type="pres">
      <dgm:prSet presAssocID="{5D1D9F1D-5D7B-426B-9FA5-DBAA44B46C8B}" presName="tx2" presStyleLbl="revTx" presStyleIdx="5" presStyleCnt="10" custScaleX="64608" custLinFactNeighborY="-37971"/>
      <dgm:spPr/>
    </dgm:pt>
    <dgm:pt modelId="{6F9601AE-7C96-4B8A-A305-0B6C7EC6BB61}" type="pres">
      <dgm:prSet presAssocID="{5D1D9F1D-5D7B-426B-9FA5-DBAA44B46C8B}" presName="vert2" presStyleCnt="0"/>
      <dgm:spPr/>
    </dgm:pt>
    <dgm:pt modelId="{017E2D79-FAD2-4F50-8485-0C1B73038CDA}" type="pres">
      <dgm:prSet presAssocID="{E591E9E0-0641-4C57-ACB0-1BC184638CED}" presName="horz3" presStyleCnt="0"/>
      <dgm:spPr/>
    </dgm:pt>
    <dgm:pt modelId="{4E6FC0F5-65A9-4AC5-9998-D0242864CEA5}" type="pres">
      <dgm:prSet presAssocID="{E591E9E0-0641-4C57-ACB0-1BC184638CED}" presName="horzSpace3" presStyleCnt="0"/>
      <dgm:spPr/>
    </dgm:pt>
    <dgm:pt modelId="{4EEEF796-6262-4323-92D4-DE455110EDCA}" type="pres">
      <dgm:prSet presAssocID="{E591E9E0-0641-4C57-ACB0-1BC184638CED}" presName="tx3" presStyleLbl="revTx" presStyleIdx="6" presStyleCnt="10" custScaleX="131308" custScaleY="126654" custLinFactY="-78719" custLinFactNeighborY="-100000"/>
      <dgm:spPr/>
    </dgm:pt>
    <dgm:pt modelId="{946BA419-5E5A-4395-A9C3-096BD4293B20}" type="pres">
      <dgm:prSet presAssocID="{E591E9E0-0641-4C57-ACB0-1BC184638CED}" presName="vert3" presStyleCnt="0"/>
      <dgm:spPr/>
    </dgm:pt>
    <dgm:pt modelId="{05E6025D-8DAD-4B02-8E6E-ADEB7F5CCC16}" type="pres">
      <dgm:prSet presAssocID="{81E23042-28C2-4E1E-9282-3A38A8D21AA4}" presName="thinLine3" presStyleLbl="callout" presStyleIdx="3" presStyleCnt="7" custLinFactY="-11826" custLinFactNeighborX="322" custLinFactNeighborY="-100000"/>
      <dgm:spPr/>
    </dgm:pt>
    <dgm:pt modelId="{CAE4D218-FBF9-40F6-A7FF-3CC8FA17C551}" type="pres">
      <dgm:prSet presAssocID="{8BCD220C-098E-4EE7-9DC7-5071712A8EED}" presName="horz3" presStyleCnt="0"/>
      <dgm:spPr/>
    </dgm:pt>
    <dgm:pt modelId="{9306E52D-8635-4BCF-B8E1-3CD8B9F1C6CC}" type="pres">
      <dgm:prSet presAssocID="{8BCD220C-098E-4EE7-9DC7-5071712A8EED}" presName="horzSpace3" presStyleCnt="0"/>
      <dgm:spPr/>
    </dgm:pt>
    <dgm:pt modelId="{B5DBABB4-5CED-4DE8-AF53-EA267CD6D9E4}" type="pres">
      <dgm:prSet presAssocID="{8BCD220C-098E-4EE7-9DC7-5071712A8EED}" presName="tx3" presStyleLbl="revTx" presStyleIdx="7" presStyleCnt="10" custScaleX="124956" custLinFactNeighborY="-94280"/>
      <dgm:spPr/>
    </dgm:pt>
    <dgm:pt modelId="{9C1D56D8-91F2-4831-977A-4C86CF8CE83F}" type="pres">
      <dgm:prSet presAssocID="{8BCD220C-098E-4EE7-9DC7-5071712A8EED}" presName="vert3" presStyleCnt="0"/>
      <dgm:spPr/>
    </dgm:pt>
    <dgm:pt modelId="{7DD2F5BC-0558-4F77-870D-4413EA2C0FF4}" type="pres">
      <dgm:prSet presAssocID="{5A3C61B0-D71D-4FF1-8DBB-7202361BEB83}" presName="thinLine3" presStyleLbl="callout" presStyleIdx="4" presStyleCnt="7" custLinFactNeighborY="-64634"/>
      <dgm:spPr/>
    </dgm:pt>
    <dgm:pt modelId="{D5B41B0D-CC15-441B-B3B8-08F63648A638}" type="pres">
      <dgm:prSet presAssocID="{51F6CC15-4970-4080-AD0A-CE5BC439F886}" presName="horz3" presStyleCnt="0"/>
      <dgm:spPr/>
    </dgm:pt>
    <dgm:pt modelId="{71FF31D7-1638-4C23-AE27-4E77D5DD8D39}" type="pres">
      <dgm:prSet presAssocID="{51F6CC15-4970-4080-AD0A-CE5BC439F886}" presName="horzSpace3" presStyleCnt="0"/>
      <dgm:spPr/>
    </dgm:pt>
    <dgm:pt modelId="{FAE1A95F-6C9E-43A8-BB00-9C7FCB4ABE5E}" type="pres">
      <dgm:prSet presAssocID="{51F6CC15-4970-4080-AD0A-CE5BC439F886}" presName="tx3" presStyleLbl="revTx" presStyleIdx="8" presStyleCnt="10" custScaleX="130855" custLinFactNeighborY="-60115"/>
      <dgm:spPr/>
    </dgm:pt>
    <dgm:pt modelId="{ABC970C4-10FE-44DF-88B1-8747BF3E87BD}" type="pres">
      <dgm:prSet presAssocID="{51F6CC15-4970-4080-AD0A-CE5BC439F886}" presName="vert3" presStyleCnt="0"/>
      <dgm:spPr/>
    </dgm:pt>
    <dgm:pt modelId="{995F960D-E285-4E6A-A384-F15BE5869C62}" type="pres">
      <dgm:prSet presAssocID="{5C91A479-E0AF-46D5-8140-878C5D8B10AD}" presName="thinLine3" presStyleLbl="callout" presStyleIdx="5" presStyleCnt="7" custLinFactNeighborY="-24780"/>
      <dgm:spPr/>
    </dgm:pt>
    <dgm:pt modelId="{884ECF5D-B2F3-4E48-9D65-561BB98EBDC8}" type="pres">
      <dgm:prSet presAssocID="{E940F18D-CF59-478F-B333-9AE612995980}" presName="horz3" presStyleCnt="0"/>
      <dgm:spPr/>
    </dgm:pt>
    <dgm:pt modelId="{1FBC146A-342D-4A89-81F9-3EF7C4A5B62F}" type="pres">
      <dgm:prSet presAssocID="{E940F18D-CF59-478F-B333-9AE612995980}" presName="horzSpace3" presStyleCnt="0"/>
      <dgm:spPr/>
    </dgm:pt>
    <dgm:pt modelId="{C2308760-5556-47C3-AB44-600A1CCD2ABC}" type="pres">
      <dgm:prSet presAssocID="{E940F18D-CF59-478F-B333-9AE612995980}" presName="tx3" presStyleLbl="revTx" presStyleIdx="9" presStyleCnt="10" custLinFactNeighborY="-26916"/>
      <dgm:spPr/>
    </dgm:pt>
    <dgm:pt modelId="{7851C964-E75C-4CD5-A729-78E89282D89D}" type="pres">
      <dgm:prSet presAssocID="{E940F18D-CF59-478F-B333-9AE612995980}" presName="vert3" presStyleCnt="0"/>
      <dgm:spPr/>
    </dgm:pt>
    <dgm:pt modelId="{CABA3C11-2536-4F21-A1B0-7548D63FE751}" type="pres">
      <dgm:prSet presAssocID="{5D1D9F1D-5D7B-426B-9FA5-DBAA44B46C8B}" presName="thinLine2b" presStyleLbl="callout" presStyleIdx="6" presStyleCnt="7"/>
      <dgm:spPr/>
    </dgm:pt>
    <dgm:pt modelId="{06E4F751-9FFD-485D-96C6-D42F0FE178B3}" type="pres">
      <dgm:prSet presAssocID="{5D1D9F1D-5D7B-426B-9FA5-DBAA44B46C8B}" presName="vertSpace2b" presStyleCnt="0"/>
      <dgm:spPr/>
    </dgm:pt>
  </dgm:ptLst>
  <dgm:cxnLst>
    <dgm:cxn modelId="{5670F801-A91F-4180-B274-AB40F1041FF3}" srcId="{7A8F4668-0717-4F13-8938-EE4A20CE75E9}" destId="{E05EFAD9-097C-42C4-A76F-A1F4E05F20EF}" srcOrd="1" destOrd="0" parTransId="{A5488A81-C003-4D04-95C9-674D5DE7A9B7}" sibTransId="{B54626D8-1BAC-401E-9D23-BBE5A1E929DF}"/>
    <dgm:cxn modelId="{6A7A8109-F1E3-4836-81D2-4F5B99885872}" type="presOf" srcId="{51F6CC15-4970-4080-AD0A-CE5BC439F886}" destId="{FAE1A95F-6C9E-43A8-BB00-9C7FCB4ABE5E}" srcOrd="0" destOrd="0" presId="urn:microsoft.com/office/officeart/2008/layout/LinedList"/>
    <dgm:cxn modelId="{A98A3E14-29A4-49E6-9C03-6ED8F1E3D9B7}" srcId="{5D1D9F1D-5D7B-426B-9FA5-DBAA44B46C8B}" destId="{E940F18D-CF59-478F-B333-9AE612995980}" srcOrd="3" destOrd="0" parTransId="{FDAE96F6-0B43-41B4-895F-6518F23CB890}" sibTransId="{364A506C-636C-451A-86DB-89ED805E78A7}"/>
    <dgm:cxn modelId="{8A16D816-2682-48EA-A7C0-E6C42BFB65BF}" type="presOf" srcId="{8BCD220C-098E-4EE7-9DC7-5071712A8EED}" destId="{B5DBABB4-5CED-4DE8-AF53-EA267CD6D9E4}" srcOrd="0" destOrd="0" presId="urn:microsoft.com/office/officeart/2008/layout/LinedList"/>
    <dgm:cxn modelId="{E715831C-453E-4E42-B702-55C2D4042C34}" type="presOf" srcId="{4CC86312-0F93-493A-BB8A-D437CD906D6E}" destId="{8B5AD910-55A5-423F-8D1B-72C2F5EAFC8D}" srcOrd="0" destOrd="0" presId="urn:microsoft.com/office/officeart/2008/layout/LinedList"/>
    <dgm:cxn modelId="{1817072E-647D-467B-AB01-4759302D9559}" srcId="{E05EFAD9-097C-42C4-A76F-A1F4E05F20EF}" destId="{99AFCD5A-AD16-465B-BA20-9A239AE3FAA8}" srcOrd="1" destOrd="0" parTransId="{D0FD5FAB-69C1-48BB-A4CA-C0145296542E}" sibTransId="{6DD336DC-07F8-4310-B110-C314A1CC98F3}"/>
    <dgm:cxn modelId="{99933340-3CF3-4426-83BB-0A262695127A}" type="presOf" srcId="{E591E9E0-0641-4C57-ACB0-1BC184638CED}" destId="{4EEEF796-6262-4323-92D4-DE455110EDCA}" srcOrd="0" destOrd="0" presId="urn:microsoft.com/office/officeart/2008/layout/LinedList"/>
    <dgm:cxn modelId="{A83A4C72-A679-4A8A-86F5-9CFB766675EC}" srcId="{E05EFAD9-097C-42C4-A76F-A1F4E05F20EF}" destId="{A6B06D14-D11E-46B4-96A2-08470D6C32EF}" srcOrd="0" destOrd="0" parTransId="{AD1323FA-CA37-4267-981C-F212CCDFC6BC}" sibTransId="{2D24C179-B97C-4B19-998E-E614A52AB230}"/>
    <dgm:cxn modelId="{1167D657-7599-4A5C-B980-AE44ADE17A5A}" srcId="{5D1D9F1D-5D7B-426B-9FA5-DBAA44B46C8B}" destId="{8BCD220C-098E-4EE7-9DC7-5071712A8EED}" srcOrd="1" destOrd="0" parTransId="{1D945912-2D64-4883-9F06-127BBBEF005D}" sibTransId="{5A3C61B0-D71D-4FF1-8DBB-7202361BEB83}"/>
    <dgm:cxn modelId="{EF495578-DA93-4849-B4F6-BC5C8361C24E}" srcId="{4CC86312-0F93-493A-BB8A-D437CD906D6E}" destId="{7A8F4668-0717-4F13-8938-EE4A20CE75E9}" srcOrd="0" destOrd="0" parTransId="{078F0FBB-F983-4A61-A244-5AE058E6838F}" sibTransId="{A3DA0C7D-66C0-4AF4-AF9A-8F7F8460135B}"/>
    <dgm:cxn modelId="{A57C9279-1860-4034-B045-6A7F35AE6EE4}" type="presOf" srcId="{A6B06D14-D11E-46B4-96A2-08470D6C32EF}" destId="{9FAAA4A3-9633-46E4-B87C-CB2D1820B275}" srcOrd="0" destOrd="0" presId="urn:microsoft.com/office/officeart/2008/layout/LinedList"/>
    <dgm:cxn modelId="{410B467F-C1A3-435F-93F6-AF0BD41756D2}" srcId="{5D1D9F1D-5D7B-426B-9FA5-DBAA44B46C8B}" destId="{51F6CC15-4970-4080-AD0A-CE5BC439F886}" srcOrd="2" destOrd="0" parTransId="{0D41BFF1-09A7-4068-9A25-90327DC4EB39}" sibTransId="{5C91A479-E0AF-46D5-8140-878C5D8B10AD}"/>
    <dgm:cxn modelId="{F8B7DE81-6773-4F20-A886-15CC012E3542}" type="presOf" srcId="{E940F18D-CF59-478F-B333-9AE612995980}" destId="{C2308760-5556-47C3-AB44-600A1CCD2ABC}" srcOrd="0" destOrd="0" presId="urn:microsoft.com/office/officeart/2008/layout/LinedList"/>
    <dgm:cxn modelId="{DF178692-90A9-4ED5-BC8B-835675F08F31}" srcId="{7A8F4668-0717-4F13-8938-EE4A20CE75E9}" destId="{5D1D9F1D-5D7B-426B-9FA5-DBAA44B46C8B}" srcOrd="2" destOrd="0" parTransId="{AB7E2F16-442A-44BC-A819-68A3B77ED9C2}" sibTransId="{AEB9F566-C4FC-43A5-98A2-125F97082D46}"/>
    <dgm:cxn modelId="{515C109C-3156-496A-BFCD-A3F2FA96DF7A}" srcId="{5D1D9F1D-5D7B-426B-9FA5-DBAA44B46C8B}" destId="{E591E9E0-0641-4C57-ACB0-1BC184638CED}" srcOrd="0" destOrd="0" parTransId="{EE554C23-8DC1-4D09-B2B0-AF8949CC48AF}" sibTransId="{81E23042-28C2-4E1E-9282-3A38A8D21AA4}"/>
    <dgm:cxn modelId="{BCEFE59E-6FEC-4E81-A90C-1C34A0A02591}" type="presOf" srcId="{99AFCD5A-AD16-465B-BA20-9A239AE3FAA8}" destId="{4895B84B-4832-4DFA-8F19-E43E349D9EEB}" srcOrd="0" destOrd="0" presId="urn:microsoft.com/office/officeart/2008/layout/LinedList"/>
    <dgm:cxn modelId="{DE89BBAE-5C3C-4E7B-992F-4E098314419F}" type="presOf" srcId="{AAD36BF6-9B67-440D-B7AC-1AAFFC08E0A1}" destId="{62542885-3E2B-43AA-9244-EEEDC14BC79E}" srcOrd="0" destOrd="0" presId="urn:microsoft.com/office/officeart/2008/layout/LinedList"/>
    <dgm:cxn modelId="{C4FE1AB4-3972-4EA7-873E-01E726E8D445}" type="presOf" srcId="{5D1D9F1D-5D7B-426B-9FA5-DBAA44B46C8B}" destId="{8839C0B7-977A-4E1F-9FF0-CFF72725C63C}" srcOrd="0" destOrd="0" presId="urn:microsoft.com/office/officeart/2008/layout/LinedList"/>
    <dgm:cxn modelId="{5A208FB9-D331-4F30-971B-3C6AEF827AD6}" srcId="{7A8F4668-0717-4F13-8938-EE4A20CE75E9}" destId="{AAD36BF6-9B67-440D-B7AC-1AAFFC08E0A1}" srcOrd="0" destOrd="0" parTransId="{79C448EF-A83E-4FE2-A176-1A6450061AC8}" sibTransId="{F1C2ADD9-5EA3-4B0F-9BE4-2EC37DC63593}"/>
    <dgm:cxn modelId="{BBDB93C4-40A0-43F4-AFE2-2BD093BE3AB2}" type="presOf" srcId="{7A8F4668-0717-4F13-8938-EE4A20CE75E9}" destId="{0B7B77D6-056E-4C5D-95DF-6E7FA513A295}" srcOrd="0" destOrd="0" presId="urn:microsoft.com/office/officeart/2008/layout/LinedList"/>
    <dgm:cxn modelId="{60475AFB-F597-4ABA-986A-D32CC7136DB9}" type="presOf" srcId="{E05EFAD9-097C-42C4-A76F-A1F4E05F20EF}" destId="{24C4BCD6-52AA-46AF-823F-9176C731B637}" srcOrd="0" destOrd="0" presId="urn:microsoft.com/office/officeart/2008/layout/LinedList"/>
    <dgm:cxn modelId="{F04C56C4-470E-4667-9D3E-77A6F629F7C5}" type="presParOf" srcId="{8B5AD910-55A5-423F-8D1B-72C2F5EAFC8D}" destId="{C1E7F34D-245C-4439-A366-A5E0D20DD6EA}" srcOrd="0" destOrd="0" presId="urn:microsoft.com/office/officeart/2008/layout/LinedList"/>
    <dgm:cxn modelId="{11D8CE77-6AD8-448C-B285-AE2DDBE9AD08}" type="presParOf" srcId="{8B5AD910-55A5-423F-8D1B-72C2F5EAFC8D}" destId="{FC2A33D5-CC81-41A4-9058-7B58226B3EB2}" srcOrd="1" destOrd="0" presId="urn:microsoft.com/office/officeart/2008/layout/LinedList"/>
    <dgm:cxn modelId="{6E6491B0-BB29-426E-A485-B5D4BE672AED}" type="presParOf" srcId="{FC2A33D5-CC81-41A4-9058-7B58226B3EB2}" destId="{0B7B77D6-056E-4C5D-95DF-6E7FA513A295}" srcOrd="0" destOrd="0" presId="urn:microsoft.com/office/officeart/2008/layout/LinedList"/>
    <dgm:cxn modelId="{B0BC7678-ADFC-444D-8A5E-9606DA0482B5}" type="presParOf" srcId="{FC2A33D5-CC81-41A4-9058-7B58226B3EB2}" destId="{A3F49A3D-2DE6-4AA7-99A0-2AA2398BF884}" srcOrd="1" destOrd="0" presId="urn:microsoft.com/office/officeart/2008/layout/LinedList"/>
    <dgm:cxn modelId="{8E6AC03F-83D0-4C22-A1CF-E7C6F8ED80AF}" type="presParOf" srcId="{A3F49A3D-2DE6-4AA7-99A0-2AA2398BF884}" destId="{58649B4E-D190-409F-8639-1FD9F46F3BD3}" srcOrd="0" destOrd="0" presId="urn:microsoft.com/office/officeart/2008/layout/LinedList"/>
    <dgm:cxn modelId="{B34352A7-7378-44F9-B032-E6638C3850B7}" type="presParOf" srcId="{A3F49A3D-2DE6-4AA7-99A0-2AA2398BF884}" destId="{CF4CFB56-2007-46EF-8423-63C1DE0F0F58}" srcOrd="1" destOrd="0" presId="urn:microsoft.com/office/officeart/2008/layout/LinedList"/>
    <dgm:cxn modelId="{F3433976-3D56-42D2-B00F-3B219C08BDBA}" type="presParOf" srcId="{CF4CFB56-2007-46EF-8423-63C1DE0F0F58}" destId="{59E96495-3C35-4FDF-9C84-4F85C61E31ED}" srcOrd="0" destOrd="0" presId="urn:microsoft.com/office/officeart/2008/layout/LinedList"/>
    <dgm:cxn modelId="{C4E75243-0F01-496D-9D43-293EADBDF847}" type="presParOf" srcId="{CF4CFB56-2007-46EF-8423-63C1DE0F0F58}" destId="{62542885-3E2B-43AA-9244-EEEDC14BC79E}" srcOrd="1" destOrd="0" presId="urn:microsoft.com/office/officeart/2008/layout/LinedList"/>
    <dgm:cxn modelId="{017C1F41-A7A8-4B08-8235-396C47D6F6A3}" type="presParOf" srcId="{CF4CFB56-2007-46EF-8423-63C1DE0F0F58}" destId="{6DCFBDAF-BAE7-4E2D-B13F-D55CD19AB2F1}" srcOrd="2" destOrd="0" presId="urn:microsoft.com/office/officeart/2008/layout/LinedList"/>
    <dgm:cxn modelId="{891F001B-3ED6-4DCB-BD86-6FF6CCB591C5}" type="presParOf" srcId="{A3F49A3D-2DE6-4AA7-99A0-2AA2398BF884}" destId="{6CF88865-A380-4ABA-88DF-31F4BCEB78EA}" srcOrd="2" destOrd="0" presId="urn:microsoft.com/office/officeart/2008/layout/LinedList"/>
    <dgm:cxn modelId="{D018D4AE-EBD8-4E48-B78A-DBCC66DCEED7}" type="presParOf" srcId="{A3F49A3D-2DE6-4AA7-99A0-2AA2398BF884}" destId="{A3DA0F71-62E5-46A0-8F47-67278439BE40}" srcOrd="3" destOrd="0" presId="urn:microsoft.com/office/officeart/2008/layout/LinedList"/>
    <dgm:cxn modelId="{369A1416-DA21-469F-A608-58E86EDAC138}" type="presParOf" srcId="{A3F49A3D-2DE6-4AA7-99A0-2AA2398BF884}" destId="{ACC6E3E2-0489-4E3F-9BDA-FAAB1FA50F7C}" srcOrd="4" destOrd="0" presId="urn:microsoft.com/office/officeart/2008/layout/LinedList"/>
    <dgm:cxn modelId="{643412C0-B5BE-42E3-95A6-CB8E350D444C}" type="presParOf" srcId="{ACC6E3E2-0489-4E3F-9BDA-FAAB1FA50F7C}" destId="{06C6B85B-4831-4C6D-A46F-6FA95FD5F555}" srcOrd="0" destOrd="0" presId="urn:microsoft.com/office/officeart/2008/layout/LinedList"/>
    <dgm:cxn modelId="{547B44E1-A36A-4E2C-93F0-A3411F8666A4}" type="presParOf" srcId="{ACC6E3E2-0489-4E3F-9BDA-FAAB1FA50F7C}" destId="{24C4BCD6-52AA-46AF-823F-9176C731B637}" srcOrd="1" destOrd="0" presId="urn:microsoft.com/office/officeart/2008/layout/LinedList"/>
    <dgm:cxn modelId="{5F1CE40D-33F6-4BB2-93D9-C8D3E26A2595}" type="presParOf" srcId="{ACC6E3E2-0489-4E3F-9BDA-FAAB1FA50F7C}" destId="{DAAE5B8D-4CE8-416F-99FE-37756F059FF2}" srcOrd="2" destOrd="0" presId="urn:microsoft.com/office/officeart/2008/layout/LinedList"/>
    <dgm:cxn modelId="{33E741AB-78B6-4A39-B197-EA00F0643DEF}" type="presParOf" srcId="{DAAE5B8D-4CE8-416F-99FE-37756F059FF2}" destId="{B84CB27A-2599-4D7E-896F-CA51DB6FE45C}" srcOrd="0" destOrd="0" presId="urn:microsoft.com/office/officeart/2008/layout/LinedList"/>
    <dgm:cxn modelId="{FC8CAB0F-8C05-40EC-8477-258EC05DE8C1}" type="presParOf" srcId="{B84CB27A-2599-4D7E-896F-CA51DB6FE45C}" destId="{11BBB88F-D4C0-49E1-8F96-37115DB6D669}" srcOrd="0" destOrd="0" presId="urn:microsoft.com/office/officeart/2008/layout/LinedList"/>
    <dgm:cxn modelId="{25861D68-F82E-4807-994B-169E5ACF1A54}" type="presParOf" srcId="{B84CB27A-2599-4D7E-896F-CA51DB6FE45C}" destId="{9FAAA4A3-9633-46E4-B87C-CB2D1820B275}" srcOrd="1" destOrd="0" presId="urn:microsoft.com/office/officeart/2008/layout/LinedList"/>
    <dgm:cxn modelId="{1EE32818-5DFC-4E09-BDD6-CDDB394E8F3C}" type="presParOf" srcId="{B84CB27A-2599-4D7E-896F-CA51DB6FE45C}" destId="{24F6AB08-559D-47A6-B869-DEC242A80097}" srcOrd="2" destOrd="0" presId="urn:microsoft.com/office/officeart/2008/layout/LinedList"/>
    <dgm:cxn modelId="{0F6833C9-CE8D-45F5-9F75-1EFEE8AA31CB}" type="presParOf" srcId="{DAAE5B8D-4CE8-416F-99FE-37756F059FF2}" destId="{F35DACFE-7B26-4E79-B150-C6DF5F98D63E}" srcOrd="1" destOrd="0" presId="urn:microsoft.com/office/officeart/2008/layout/LinedList"/>
    <dgm:cxn modelId="{7629DCFA-748E-48F8-B58B-0EBE1CD3A2EC}" type="presParOf" srcId="{DAAE5B8D-4CE8-416F-99FE-37756F059FF2}" destId="{CB1ED6AD-0CC5-4EA9-80F9-7EA0BCBF7D8D}" srcOrd="2" destOrd="0" presId="urn:microsoft.com/office/officeart/2008/layout/LinedList"/>
    <dgm:cxn modelId="{DEE68927-6710-4E34-9063-A3F52E2CC294}" type="presParOf" srcId="{CB1ED6AD-0CC5-4EA9-80F9-7EA0BCBF7D8D}" destId="{1AA95162-AF1B-409C-AE7A-A726F0E324CD}" srcOrd="0" destOrd="0" presId="urn:microsoft.com/office/officeart/2008/layout/LinedList"/>
    <dgm:cxn modelId="{2AAA1FA4-1738-4134-9F17-F342DD5EC5A3}" type="presParOf" srcId="{CB1ED6AD-0CC5-4EA9-80F9-7EA0BCBF7D8D}" destId="{4895B84B-4832-4DFA-8F19-E43E349D9EEB}" srcOrd="1" destOrd="0" presId="urn:microsoft.com/office/officeart/2008/layout/LinedList"/>
    <dgm:cxn modelId="{BFB3D95A-61E9-4968-836E-650D614EED3E}" type="presParOf" srcId="{CB1ED6AD-0CC5-4EA9-80F9-7EA0BCBF7D8D}" destId="{2710C04C-563C-4666-B1DF-C42A1BDD0057}" srcOrd="2" destOrd="0" presId="urn:microsoft.com/office/officeart/2008/layout/LinedList"/>
    <dgm:cxn modelId="{A882B3E8-C230-42A5-ADB1-A2F37E69CC84}" type="presParOf" srcId="{A3F49A3D-2DE6-4AA7-99A0-2AA2398BF884}" destId="{63CBF241-58D4-4469-9BB0-87AE0CD735DE}" srcOrd="5" destOrd="0" presId="urn:microsoft.com/office/officeart/2008/layout/LinedList"/>
    <dgm:cxn modelId="{BA996654-4CF3-4776-B30C-4E2B596775E3}" type="presParOf" srcId="{A3F49A3D-2DE6-4AA7-99A0-2AA2398BF884}" destId="{3B6A7C30-3C15-43CE-9AB5-7B91E80BF83D}" srcOrd="6" destOrd="0" presId="urn:microsoft.com/office/officeart/2008/layout/LinedList"/>
    <dgm:cxn modelId="{974B74D3-BCB9-4036-BE28-7814C3D5BF4B}" type="presParOf" srcId="{A3F49A3D-2DE6-4AA7-99A0-2AA2398BF884}" destId="{A6D55B35-2F58-436B-A169-076A2A4E9738}" srcOrd="7" destOrd="0" presId="urn:microsoft.com/office/officeart/2008/layout/LinedList"/>
    <dgm:cxn modelId="{397315B5-0CA1-4C60-8AAC-2F3A0D084B18}" type="presParOf" srcId="{A6D55B35-2F58-436B-A169-076A2A4E9738}" destId="{33AA46B5-9F44-42D2-B4D2-EED0B5CC5E56}" srcOrd="0" destOrd="0" presId="urn:microsoft.com/office/officeart/2008/layout/LinedList"/>
    <dgm:cxn modelId="{05771E6C-F3C2-48F0-8EA6-F7A7D3C65528}" type="presParOf" srcId="{A6D55B35-2F58-436B-A169-076A2A4E9738}" destId="{8839C0B7-977A-4E1F-9FF0-CFF72725C63C}" srcOrd="1" destOrd="0" presId="urn:microsoft.com/office/officeart/2008/layout/LinedList"/>
    <dgm:cxn modelId="{3FF4E881-15E4-42BF-A746-CD14F4D1DFF1}" type="presParOf" srcId="{A6D55B35-2F58-436B-A169-076A2A4E9738}" destId="{6F9601AE-7C96-4B8A-A305-0B6C7EC6BB61}" srcOrd="2" destOrd="0" presId="urn:microsoft.com/office/officeart/2008/layout/LinedList"/>
    <dgm:cxn modelId="{B4385A06-BBB9-4C45-95CA-B16BDBA5DE96}" type="presParOf" srcId="{6F9601AE-7C96-4B8A-A305-0B6C7EC6BB61}" destId="{017E2D79-FAD2-4F50-8485-0C1B73038CDA}" srcOrd="0" destOrd="0" presId="urn:microsoft.com/office/officeart/2008/layout/LinedList"/>
    <dgm:cxn modelId="{8A8F4392-07C3-414F-BFB3-DB155175B441}" type="presParOf" srcId="{017E2D79-FAD2-4F50-8485-0C1B73038CDA}" destId="{4E6FC0F5-65A9-4AC5-9998-D0242864CEA5}" srcOrd="0" destOrd="0" presId="urn:microsoft.com/office/officeart/2008/layout/LinedList"/>
    <dgm:cxn modelId="{A8D34000-FF6D-49F7-9E04-54D9DC83EC24}" type="presParOf" srcId="{017E2D79-FAD2-4F50-8485-0C1B73038CDA}" destId="{4EEEF796-6262-4323-92D4-DE455110EDCA}" srcOrd="1" destOrd="0" presId="urn:microsoft.com/office/officeart/2008/layout/LinedList"/>
    <dgm:cxn modelId="{4D71EEB8-26A1-4833-9930-4CC8906ED979}" type="presParOf" srcId="{017E2D79-FAD2-4F50-8485-0C1B73038CDA}" destId="{946BA419-5E5A-4395-A9C3-096BD4293B20}" srcOrd="2" destOrd="0" presId="urn:microsoft.com/office/officeart/2008/layout/LinedList"/>
    <dgm:cxn modelId="{41E40DDC-B997-482A-A3D2-1D2C6E2714F1}" type="presParOf" srcId="{6F9601AE-7C96-4B8A-A305-0B6C7EC6BB61}" destId="{05E6025D-8DAD-4B02-8E6E-ADEB7F5CCC16}" srcOrd="1" destOrd="0" presId="urn:microsoft.com/office/officeart/2008/layout/LinedList"/>
    <dgm:cxn modelId="{62D120AE-74A3-46A3-889D-7DB1B7DE3F49}" type="presParOf" srcId="{6F9601AE-7C96-4B8A-A305-0B6C7EC6BB61}" destId="{CAE4D218-FBF9-40F6-A7FF-3CC8FA17C551}" srcOrd="2" destOrd="0" presId="urn:microsoft.com/office/officeart/2008/layout/LinedList"/>
    <dgm:cxn modelId="{EC7B83BD-A4A0-417F-A72D-376E6A267893}" type="presParOf" srcId="{CAE4D218-FBF9-40F6-A7FF-3CC8FA17C551}" destId="{9306E52D-8635-4BCF-B8E1-3CD8B9F1C6CC}" srcOrd="0" destOrd="0" presId="urn:microsoft.com/office/officeart/2008/layout/LinedList"/>
    <dgm:cxn modelId="{B2767B7C-FE97-46D3-B39F-6E8E97016784}" type="presParOf" srcId="{CAE4D218-FBF9-40F6-A7FF-3CC8FA17C551}" destId="{B5DBABB4-5CED-4DE8-AF53-EA267CD6D9E4}" srcOrd="1" destOrd="0" presId="urn:microsoft.com/office/officeart/2008/layout/LinedList"/>
    <dgm:cxn modelId="{92BAC4CA-1DE6-4DDE-A379-B8BA9AA72A4A}" type="presParOf" srcId="{CAE4D218-FBF9-40F6-A7FF-3CC8FA17C551}" destId="{9C1D56D8-91F2-4831-977A-4C86CF8CE83F}" srcOrd="2" destOrd="0" presId="urn:microsoft.com/office/officeart/2008/layout/LinedList"/>
    <dgm:cxn modelId="{FBA2BCB7-05F4-46CA-84D3-B84ADF9D8C31}" type="presParOf" srcId="{6F9601AE-7C96-4B8A-A305-0B6C7EC6BB61}" destId="{7DD2F5BC-0558-4F77-870D-4413EA2C0FF4}" srcOrd="3" destOrd="0" presId="urn:microsoft.com/office/officeart/2008/layout/LinedList"/>
    <dgm:cxn modelId="{20C06204-4879-4476-83C4-202CFAD7EF4A}" type="presParOf" srcId="{6F9601AE-7C96-4B8A-A305-0B6C7EC6BB61}" destId="{D5B41B0D-CC15-441B-B3B8-08F63648A638}" srcOrd="4" destOrd="0" presId="urn:microsoft.com/office/officeart/2008/layout/LinedList"/>
    <dgm:cxn modelId="{A51F8865-B356-4AF2-B68A-469AF25C156E}" type="presParOf" srcId="{D5B41B0D-CC15-441B-B3B8-08F63648A638}" destId="{71FF31D7-1638-4C23-AE27-4E77D5DD8D39}" srcOrd="0" destOrd="0" presId="urn:microsoft.com/office/officeart/2008/layout/LinedList"/>
    <dgm:cxn modelId="{EE4FD12D-5960-4180-A064-93F861DC79B8}" type="presParOf" srcId="{D5B41B0D-CC15-441B-B3B8-08F63648A638}" destId="{FAE1A95F-6C9E-43A8-BB00-9C7FCB4ABE5E}" srcOrd="1" destOrd="0" presId="urn:microsoft.com/office/officeart/2008/layout/LinedList"/>
    <dgm:cxn modelId="{961264F0-391E-4795-ACED-B3C58C84AB39}" type="presParOf" srcId="{D5B41B0D-CC15-441B-B3B8-08F63648A638}" destId="{ABC970C4-10FE-44DF-88B1-8747BF3E87BD}" srcOrd="2" destOrd="0" presId="urn:microsoft.com/office/officeart/2008/layout/LinedList"/>
    <dgm:cxn modelId="{4D0FE758-5E34-4770-8978-D28234ADC19F}" type="presParOf" srcId="{6F9601AE-7C96-4B8A-A305-0B6C7EC6BB61}" destId="{995F960D-E285-4E6A-A384-F15BE5869C62}" srcOrd="5" destOrd="0" presId="urn:microsoft.com/office/officeart/2008/layout/LinedList"/>
    <dgm:cxn modelId="{2D0D85FD-FC6E-402F-A702-FCB83C8F784C}" type="presParOf" srcId="{6F9601AE-7C96-4B8A-A305-0B6C7EC6BB61}" destId="{884ECF5D-B2F3-4E48-9D65-561BB98EBDC8}" srcOrd="6" destOrd="0" presId="urn:microsoft.com/office/officeart/2008/layout/LinedList"/>
    <dgm:cxn modelId="{D63E56AE-5B10-4269-A2B0-992E6580A42A}" type="presParOf" srcId="{884ECF5D-B2F3-4E48-9D65-561BB98EBDC8}" destId="{1FBC146A-342D-4A89-81F9-3EF7C4A5B62F}" srcOrd="0" destOrd="0" presId="urn:microsoft.com/office/officeart/2008/layout/LinedList"/>
    <dgm:cxn modelId="{227EA649-3D62-4920-9901-F469E1F807C8}" type="presParOf" srcId="{884ECF5D-B2F3-4E48-9D65-561BB98EBDC8}" destId="{C2308760-5556-47C3-AB44-600A1CCD2ABC}" srcOrd="1" destOrd="0" presId="urn:microsoft.com/office/officeart/2008/layout/LinedList"/>
    <dgm:cxn modelId="{B4CE1C0E-BA8A-4845-B5CD-1CCAE1C33AF8}" type="presParOf" srcId="{884ECF5D-B2F3-4E48-9D65-561BB98EBDC8}" destId="{7851C964-E75C-4CD5-A729-78E89282D89D}" srcOrd="2" destOrd="0" presId="urn:microsoft.com/office/officeart/2008/layout/LinedList"/>
    <dgm:cxn modelId="{366E00B4-32D1-4348-97E8-E1ADFB251948}" type="presParOf" srcId="{A3F49A3D-2DE6-4AA7-99A0-2AA2398BF884}" destId="{CABA3C11-2536-4F21-A1B0-7548D63FE751}" srcOrd="8" destOrd="0" presId="urn:microsoft.com/office/officeart/2008/layout/LinedList"/>
    <dgm:cxn modelId="{892567BC-C20B-41F7-BC2E-B88B42338F20}" type="presParOf" srcId="{A3F49A3D-2DE6-4AA7-99A0-2AA2398BF884}" destId="{06E4F751-9FFD-485D-96C6-D42F0FE178B3}" srcOrd="9"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B27B5D85-84F0-44DE-92DC-AEBB3FAB98B6}"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8348B913-1299-4EA9-B799-9683604FC5B8}">
      <dgm:prSet phldrT="[Text]" custT="1"/>
      <dgm:spPr>
        <a:solidFill>
          <a:schemeClr val="accent2"/>
        </a:solidFill>
      </dgm:spPr>
      <dgm:t>
        <a:bodyPr/>
        <a:lstStyle/>
        <a:p>
          <a:r>
            <a:rPr lang="en-AU" sz="1800" dirty="0">
              <a:solidFill>
                <a:schemeClr val="bg1"/>
              </a:solidFill>
            </a:rPr>
            <a:t>During winding up, court may make an order</a:t>
          </a:r>
        </a:p>
      </dgm:t>
    </dgm:pt>
    <dgm:pt modelId="{75CF9CB3-EE1B-4BE2-8C9D-43C213D924DE}" type="parTrans" cxnId="{96020C7E-B68F-4445-8A85-BB3C3FF8FF01}">
      <dgm:prSet/>
      <dgm:spPr/>
      <dgm:t>
        <a:bodyPr/>
        <a:lstStyle/>
        <a:p>
          <a:endParaRPr lang="en-AU" sz="1800">
            <a:solidFill>
              <a:schemeClr val="bg1"/>
            </a:solidFill>
          </a:endParaRPr>
        </a:p>
      </dgm:t>
    </dgm:pt>
    <dgm:pt modelId="{E1061023-7725-4058-AB12-88FD812EF85C}" type="sibTrans" cxnId="{96020C7E-B68F-4445-8A85-BB3C3FF8FF01}">
      <dgm:prSet/>
      <dgm:spPr/>
      <dgm:t>
        <a:bodyPr/>
        <a:lstStyle/>
        <a:p>
          <a:endParaRPr lang="en-AU" sz="1800">
            <a:solidFill>
              <a:schemeClr val="bg1"/>
            </a:solidFill>
          </a:endParaRPr>
        </a:p>
      </dgm:t>
    </dgm:pt>
    <dgm:pt modelId="{BB21D0F3-BF4C-4959-B624-1F2AAEA08630}" type="asst">
      <dgm:prSet phldrT="[Text]" custT="1"/>
      <dgm:spPr>
        <a:solidFill>
          <a:schemeClr val="accent2"/>
        </a:solidFill>
      </dgm:spPr>
      <dgm:t>
        <a:bodyPr/>
        <a:lstStyle/>
        <a:p>
          <a:r>
            <a:rPr lang="en-AU" sz="1800" b="1" dirty="0">
              <a:solidFill>
                <a:schemeClr val="bg1"/>
              </a:solidFill>
            </a:rPr>
            <a:t>on an application </a:t>
          </a:r>
          <a:r>
            <a:rPr lang="en-AU" sz="1800" dirty="0">
              <a:solidFill>
                <a:schemeClr val="bg1"/>
              </a:solidFill>
            </a:rPr>
            <a:t>by liquidator, contributory, creditor, plan RP, DOCA administrator, etc</a:t>
          </a:r>
        </a:p>
      </dgm:t>
    </dgm:pt>
    <dgm:pt modelId="{175CBA2F-FEFE-43EE-BC5D-B0669319B4B1}" type="parTrans" cxnId="{5127F056-CE45-405E-9F72-963CEF204E4D}">
      <dgm:prSet/>
      <dgm:spPr/>
      <dgm:t>
        <a:bodyPr/>
        <a:lstStyle/>
        <a:p>
          <a:endParaRPr lang="en-AU" sz="1800">
            <a:solidFill>
              <a:schemeClr val="bg1"/>
            </a:solidFill>
          </a:endParaRPr>
        </a:p>
      </dgm:t>
    </dgm:pt>
    <dgm:pt modelId="{A4240295-00FD-4395-BD0D-BA9DAA227DBE}" type="sibTrans" cxnId="{5127F056-CE45-405E-9F72-963CEF204E4D}">
      <dgm:prSet/>
      <dgm:spPr/>
      <dgm:t>
        <a:bodyPr/>
        <a:lstStyle/>
        <a:p>
          <a:endParaRPr lang="en-AU" sz="1800">
            <a:solidFill>
              <a:schemeClr val="bg1"/>
            </a:solidFill>
          </a:endParaRPr>
        </a:p>
      </dgm:t>
    </dgm:pt>
    <dgm:pt modelId="{2EFA3E7C-D96F-45DE-805B-8A9C4F08A6A1}">
      <dgm:prSet phldrT="[Text]" custT="1"/>
      <dgm:spPr>
        <a:solidFill>
          <a:schemeClr val="accent2"/>
        </a:solidFill>
      </dgm:spPr>
      <dgm:t>
        <a:bodyPr/>
        <a:lstStyle/>
        <a:p>
          <a:r>
            <a:rPr lang="en-AU" sz="1800" dirty="0">
              <a:solidFill>
                <a:schemeClr val="bg1"/>
              </a:solidFill>
            </a:rPr>
            <a:t>staying the winding up indefinitely</a:t>
          </a:r>
        </a:p>
      </dgm:t>
    </dgm:pt>
    <dgm:pt modelId="{6925A314-0959-49CA-B20A-213A8733F6A6}" type="parTrans" cxnId="{FF8FBEB0-1722-4462-BA53-259A425396D0}">
      <dgm:prSet/>
      <dgm:spPr/>
      <dgm:t>
        <a:bodyPr/>
        <a:lstStyle/>
        <a:p>
          <a:endParaRPr lang="en-AU" sz="1800">
            <a:solidFill>
              <a:schemeClr val="bg1"/>
            </a:solidFill>
          </a:endParaRPr>
        </a:p>
      </dgm:t>
    </dgm:pt>
    <dgm:pt modelId="{4BA05AD7-6368-418D-B865-D1F9851F5564}" type="sibTrans" cxnId="{FF8FBEB0-1722-4462-BA53-259A425396D0}">
      <dgm:prSet/>
      <dgm:spPr/>
      <dgm:t>
        <a:bodyPr/>
        <a:lstStyle/>
        <a:p>
          <a:endParaRPr lang="en-AU" sz="1800">
            <a:solidFill>
              <a:schemeClr val="bg1"/>
            </a:solidFill>
          </a:endParaRPr>
        </a:p>
      </dgm:t>
    </dgm:pt>
    <dgm:pt modelId="{ECEA2EBE-7644-4379-8E43-6975632F34C6}">
      <dgm:prSet phldrT="[Text]" custT="1"/>
      <dgm:spPr>
        <a:solidFill>
          <a:schemeClr val="accent2"/>
        </a:solidFill>
      </dgm:spPr>
      <dgm:t>
        <a:bodyPr/>
        <a:lstStyle/>
        <a:p>
          <a:r>
            <a:rPr lang="en-AU" sz="1800" dirty="0">
              <a:solidFill>
                <a:schemeClr val="bg1"/>
              </a:solidFill>
            </a:rPr>
            <a:t>staying the winding up for a limited time </a:t>
          </a:r>
        </a:p>
      </dgm:t>
    </dgm:pt>
    <dgm:pt modelId="{F5BC27E8-F09F-459B-B07B-0F7E28ED9551}" type="parTrans" cxnId="{E517BB11-2C66-4AA6-8AB5-B6D523C995A3}">
      <dgm:prSet/>
      <dgm:spPr/>
      <dgm:t>
        <a:bodyPr/>
        <a:lstStyle/>
        <a:p>
          <a:endParaRPr lang="en-AU" sz="1800">
            <a:solidFill>
              <a:schemeClr val="bg1"/>
            </a:solidFill>
          </a:endParaRPr>
        </a:p>
      </dgm:t>
    </dgm:pt>
    <dgm:pt modelId="{9B1A5D0E-DC86-4ECA-8AF6-DD9F133E232B}" type="sibTrans" cxnId="{E517BB11-2C66-4AA6-8AB5-B6D523C995A3}">
      <dgm:prSet/>
      <dgm:spPr/>
      <dgm:t>
        <a:bodyPr/>
        <a:lstStyle/>
        <a:p>
          <a:endParaRPr lang="en-AU" sz="1800">
            <a:solidFill>
              <a:schemeClr val="bg1"/>
            </a:solidFill>
          </a:endParaRPr>
        </a:p>
      </dgm:t>
    </dgm:pt>
    <dgm:pt modelId="{5B8734B4-3695-434A-B5ED-F47609D30A31}">
      <dgm:prSet phldrT="[Text]" custT="1"/>
      <dgm:spPr>
        <a:solidFill>
          <a:schemeClr val="accent2"/>
        </a:solidFill>
      </dgm:spPr>
      <dgm:t>
        <a:bodyPr/>
        <a:lstStyle/>
        <a:p>
          <a:r>
            <a:rPr lang="en-AU" sz="1800" dirty="0">
              <a:solidFill>
                <a:schemeClr val="bg1"/>
              </a:solidFill>
            </a:rPr>
            <a:t>terminating the</a:t>
          </a:r>
          <a:br>
            <a:rPr lang="en-AU" sz="1800" dirty="0">
              <a:solidFill>
                <a:schemeClr val="bg1"/>
              </a:solidFill>
            </a:rPr>
          </a:br>
          <a:r>
            <a:rPr lang="en-AU" sz="1800" dirty="0">
              <a:solidFill>
                <a:schemeClr val="bg1"/>
              </a:solidFill>
            </a:rPr>
            <a:t>winding up</a:t>
          </a:r>
        </a:p>
      </dgm:t>
    </dgm:pt>
    <dgm:pt modelId="{2EFD646C-2B50-4038-AFCF-98C8C6596A52}" type="parTrans" cxnId="{BC1904F7-4F37-47AE-8D6E-FA0930936562}">
      <dgm:prSet/>
      <dgm:spPr/>
      <dgm:t>
        <a:bodyPr/>
        <a:lstStyle/>
        <a:p>
          <a:endParaRPr lang="en-AU" sz="1800">
            <a:solidFill>
              <a:schemeClr val="bg1"/>
            </a:solidFill>
          </a:endParaRPr>
        </a:p>
      </dgm:t>
    </dgm:pt>
    <dgm:pt modelId="{B64B0AEA-4596-4EA1-99C3-97E85AC2C20C}" type="sibTrans" cxnId="{BC1904F7-4F37-47AE-8D6E-FA0930936562}">
      <dgm:prSet/>
      <dgm:spPr/>
      <dgm:t>
        <a:bodyPr/>
        <a:lstStyle/>
        <a:p>
          <a:endParaRPr lang="en-AU" sz="1800">
            <a:solidFill>
              <a:schemeClr val="bg1"/>
            </a:solidFill>
          </a:endParaRPr>
        </a:p>
      </dgm:t>
    </dgm:pt>
    <dgm:pt modelId="{BFD963ED-3DAA-4B89-BFB1-D4813C7D224E}" type="pres">
      <dgm:prSet presAssocID="{B27B5D85-84F0-44DE-92DC-AEBB3FAB98B6}" presName="hierChild1" presStyleCnt="0">
        <dgm:presLayoutVars>
          <dgm:orgChart val="1"/>
          <dgm:chPref val="1"/>
          <dgm:dir/>
          <dgm:animOne val="branch"/>
          <dgm:animLvl val="lvl"/>
          <dgm:resizeHandles/>
        </dgm:presLayoutVars>
      </dgm:prSet>
      <dgm:spPr/>
    </dgm:pt>
    <dgm:pt modelId="{433BC12F-D80C-46C5-8E3C-0ED782AED705}" type="pres">
      <dgm:prSet presAssocID="{8348B913-1299-4EA9-B799-9683604FC5B8}" presName="hierRoot1" presStyleCnt="0">
        <dgm:presLayoutVars>
          <dgm:hierBranch val="init"/>
        </dgm:presLayoutVars>
      </dgm:prSet>
      <dgm:spPr/>
    </dgm:pt>
    <dgm:pt modelId="{D4E87D06-AB51-403D-A815-8C11AAD0FB26}" type="pres">
      <dgm:prSet presAssocID="{8348B913-1299-4EA9-B799-9683604FC5B8}" presName="rootComposite1" presStyleCnt="0"/>
      <dgm:spPr/>
    </dgm:pt>
    <dgm:pt modelId="{4DCF4D40-70C4-4684-ACB2-7BA596E93B2D}" type="pres">
      <dgm:prSet presAssocID="{8348B913-1299-4EA9-B799-9683604FC5B8}" presName="rootText1" presStyleLbl="node0" presStyleIdx="0" presStyleCnt="1">
        <dgm:presLayoutVars>
          <dgm:chPref val="3"/>
        </dgm:presLayoutVars>
      </dgm:prSet>
      <dgm:spPr/>
    </dgm:pt>
    <dgm:pt modelId="{0921F357-E609-4383-8080-82B897E41011}" type="pres">
      <dgm:prSet presAssocID="{8348B913-1299-4EA9-B799-9683604FC5B8}" presName="rootConnector1" presStyleLbl="node1" presStyleIdx="0" presStyleCnt="0"/>
      <dgm:spPr/>
    </dgm:pt>
    <dgm:pt modelId="{BDE4A6BB-5A03-4A89-963A-EE43A002903F}" type="pres">
      <dgm:prSet presAssocID="{8348B913-1299-4EA9-B799-9683604FC5B8}" presName="hierChild2" presStyleCnt="0"/>
      <dgm:spPr/>
    </dgm:pt>
    <dgm:pt modelId="{F692A14F-C07E-43FF-93F0-F57557A8D744}" type="pres">
      <dgm:prSet presAssocID="{6925A314-0959-49CA-B20A-213A8733F6A6}" presName="Name37" presStyleLbl="parChTrans1D2" presStyleIdx="0" presStyleCnt="4"/>
      <dgm:spPr/>
    </dgm:pt>
    <dgm:pt modelId="{5B7705E7-C20D-4CC0-B872-E82625C93E5E}" type="pres">
      <dgm:prSet presAssocID="{2EFA3E7C-D96F-45DE-805B-8A9C4F08A6A1}" presName="hierRoot2" presStyleCnt="0">
        <dgm:presLayoutVars>
          <dgm:hierBranch val="init"/>
        </dgm:presLayoutVars>
      </dgm:prSet>
      <dgm:spPr/>
    </dgm:pt>
    <dgm:pt modelId="{AEDE957E-7A25-429A-A0D0-CDCCDFDE11EF}" type="pres">
      <dgm:prSet presAssocID="{2EFA3E7C-D96F-45DE-805B-8A9C4F08A6A1}" presName="rootComposite" presStyleCnt="0"/>
      <dgm:spPr/>
    </dgm:pt>
    <dgm:pt modelId="{DA30A35F-4DAB-4F37-B481-3CD948B87DB4}" type="pres">
      <dgm:prSet presAssocID="{2EFA3E7C-D96F-45DE-805B-8A9C4F08A6A1}" presName="rootText" presStyleLbl="node2" presStyleIdx="0" presStyleCnt="3">
        <dgm:presLayoutVars>
          <dgm:chPref val="3"/>
        </dgm:presLayoutVars>
      </dgm:prSet>
      <dgm:spPr/>
    </dgm:pt>
    <dgm:pt modelId="{DC0F1852-A610-4054-B9BD-454B3626CB23}" type="pres">
      <dgm:prSet presAssocID="{2EFA3E7C-D96F-45DE-805B-8A9C4F08A6A1}" presName="rootConnector" presStyleLbl="node2" presStyleIdx="0" presStyleCnt="3"/>
      <dgm:spPr/>
    </dgm:pt>
    <dgm:pt modelId="{52625D16-08C0-4F80-89C2-52F1C8FC5F7F}" type="pres">
      <dgm:prSet presAssocID="{2EFA3E7C-D96F-45DE-805B-8A9C4F08A6A1}" presName="hierChild4" presStyleCnt="0"/>
      <dgm:spPr/>
    </dgm:pt>
    <dgm:pt modelId="{0F7BB2E6-8CA4-4611-84E3-F7F9499820F7}" type="pres">
      <dgm:prSet presAssocID="{2EFA3E7C-D96F-45DE-805B-8A9C4F08A6A1}" presName="hierChild5" presStyleCnt="0"/>
      <dgm:spPr/>
    </dgm:pt>
    <dgm:pt modelId="{1D3003D8-2176-4859-A29C-20214AD764A5}" type="pres">
      <dgm:prSet presAssocID="{F5BC27E8-F09F-459B-B07B-0F7E28ED9551}" presName="Name37" presStyleLbl="parChTrans1D2" presStyleIdx="1" presStyleCnt="4"/>
      <dgm:spPr/>
    </dgm:pt>
    <dgm:pt modelId="{B6D9A969-8090-41E4-89A6-58F078AD1211}" type="pres">
      <dgm:prSet presAssocID="{ECEA2EBE-7644-4379-8E43-6975632F34C6}" presName="hierRoot2" presStyleCnt="0">
        <dgm:presLayoutVars>
          <dgm:hierBranch val="init"/>
        </dgm:presLayoutVars>
      </dgm:prSet>
      <dgm:spPr/>
    </dgm:pt>
    <dgm:pt modelId="{A53D5AF3-659E-4562-9304-C196EF8A4982}" type="pres">
      <dgm:prSet presAssocID="{ECEA2EBE-7644-4379-8E43-6975632F34C6}" presName="rootComposite" presStyleCnt="0"/>
      <dgm:spPr/>
    </dgm:pt>
    <dgm:pt modelId="{03D27098-60C5-4E95-AAF2-8C4A8839F4D8}" type="pres">
      <dgm:prSet presAssocID="{ECEA2EBE-7644-4379-8E43-6975632F34C6}" presName="rootText" presStyleLbl="node2" presStyleIdx="1" presStyleCnt="3">
        <dgm:presLayoutVars>
          <dgm:chPref val="3"/>
        </dgm:presLayoutVars>
      </dgm:prSet>
      <dgm:spPr/>
    </dgm:pt>
    <dgm:pt modelId="{E2A96C68-ED84-40E0-ABDD-9F30084615C3}" type="pres">
      <dgm:prSet presAssocID="{ECEA2EBE-7644-4379-8E43-6975632F34C6}" presName="rootConnector" presStyleLbl="node2" presStyleIdx="1" presStyleCnt="3"/>
      <dgm:spPr/>
    </dgm:pt>
    <dgm:pt modelId="{23EE42FC-410C-411B-A28F-86C3AA59D368}" type="pres">
      <dgm:prSet presAssocID="{ECEA2EBE-7644-4379-8E43-6975632F34C6}" presName="hierChild4" presStyleCnt="0"/>
      <dgm:spPr/>
    </dgm:pt>
    <dgm:pt modelId="{B0136467-2999-44AB-96B0-A69DC96B7398}" type="pres">
      <dgm:prSet presAssocID="{ECEA2EBE-7644-4379-8E43-6975632F34C6}" presName="hierChild5" presStyleCnt="0"/>
      <dgm:spPr/>
    </dgm:pt>
    <dgm:pt modelId="{03622D52-3177-417A-8693-EA7C4EA5CA32}" type="pres">
      <dgm:prSet presAssocID="{2EFD646C-2B50-4038-AFCF-98C8C6596A52}" presName="Name37" presStyleLbl="parChTrans1D2" presStyleIdx="2" presStyleCnt="4"/>
      <dgm:spPr/>
    </dgm:pt>
    <dgm:pt modelId="{2A3D4001-2526-4E50-991A-BE8496FD0D2C}" type="pres">
      <dgm:prSet presAssocID="{5B8734B4-3695-434A-B5ED-F47609D30A31}" presName="hierRoot2" presStyleCnt="0">
        <dgm:presLayoutVars>
          <dgm:hierBranch val="init"/>
        </dgm:presLayoutVars>
      </dgm:prSet>
      <dgm:spPr/>
    </dgm:pt>
    <dgm:pt modelId="{70398B4E-5BC5-4865-96CD-2FA6CB47B509}" type="pres">
      <dgm:prSet presAssocID="{5B8734B4-3695-434A-B5ED-F47609D30A31}" presName="rootComposite" presStyleCnt="0"/>
      <dgm:spPr/>
    </dgm:pt>
    <dgm:pt modelId="{81B1A82B-C4A0-4BBF-AF72-34536977EEA3}" type="pres">
      <dgm:prSet presAssocID="{5B8734B4-3695-434A-B5ED-F47609D30A31}" presName="rootText" presStyleLbl="node2" presStyleIdx="2" presStyleCnt="3">
        <dgm:presLayoutVars>
          <dgm:chPref val="3"/>
        </dgm:presLayoutVars>
      </dgm:prSet>
      <dgm:spPr/>
    </dgm:pt>
    <dgm:pt modelId="{216FCE55-D7B4-4859-B1FC-325C36B6D09E}" type="pres">
      <dgm:prSet presAssocID="{5B8734B4-3695-434A-B5ED-F47609D30A31}" presName="rootConnector" presStyleLbl="node2" presStyleIdx="2" presStyleCnt="3"/>
      <dgm:spPr/>
    </dgm:pt>
    <dgm:pt modelId="{B1A5D7DF-0765-4746-A047-6E108B567AE1}" type="pres">
      <dgm:prSet presAssocID="{5B8734B4-3695-434A-B5ED-F47609D30A31}" presName="hierChild4" presStyleCnt="0"/>
      <dgm:spPr/>
    </dgm:pt>
    <dgm:pt modelId="{70697BC8-03C2-4472-AF75-699312F15F3A}" type="pres">
      <dgm:prSet presAssocID="{5B8734B4-3695-434A-B5ED-F47609D30A31}" presName="hierChild5" presStyleCnt="0"/>
      <dgm:spPr/>
    </dgm:pt>
    <dgm:pt modelId="{A18FE9B7-76F2-4AC1-A0B4-D45FA2959B92}" type="pres">
      <dgm:prSet presAssocID="{8348B913-1299-4EA9-B799-9683604FC5B8}" presName="hierChild3" presStyleCnt="0"/>
      <dgm:spPr/>
    </dgm:pt>
    <dgm:pt modelId="{FC00DFB5-0F26-4CD3-B0BA-BF9F5C2B4DB2}" type="pres">
      <dgm:prSet presAssocID="{175CBA2F-FEFE-43EE-BC5D-B0669319B4B1}" presName="Name111" presStyleLbl="parChTrans1D2" presStyleIdx="3" presStyleCnt="4"/>
      <dgm:spPr/>
    </dgm:pt>
    <dgm:pt modelId="{B429BCC2-CBAF-4AD1-B3BB-1A716DE1E34B}" type="pres">
      <dgm:prSet presAssocID="{BB21D0F3-BF4C-4959-B624-1F2AAEA08630}" presName="hierRoot3" presStyleCnt="0">
        <dgm:presLayoutVars>
          <dgm:hierBranch val="init"/>
        </dgm:presLayoutVars>
      </dgm:prSet>
      <dgm:spPr/>
    </dgm:pt>
    <dgm:pt modelId="{DEED8BD0-141E-40C0-95F1-330089D6F053}" type="pres">
      <dgm:prSet presAssocID="{BB21D0F3-BF4C-4959-B624-1F2AAEA08630}" presName="rootComposite3" presStyleCnt="0"/>
      <dgm:spPr/>
    </dgm:pt>
    <dgm:pt modelId="{C6EA89D1-94A2-4B30-8F09-0EBD37AD63D7}" type="pres">
      <dgm:prSet presAssocID="{BB21D0F3-BF4C-4959-B624-1F2AAEA08630}" presName="rootText3" presStyleLbl="asst1" presStyleIdx="0" presStyleCnt="1">
        <dgm:presLayoutVars>
          <dgm:chPref val="3"/>
        </dgm:presLayoutVars>
      </dgm:prSet>
      <dgm:spPr/>
    </dgm:pt>
    <dgm:pt modelId="{EB284019-8CCC-4B1C-920E-5DF94A8D15BB}" type="pres">
      <dgm:prSet presAssocID="{BB21D0F3-BF4C-4959-B624-1F2AAEA08630}" presName="rootConnector3" presStyleLbl="asst1" presStyleIdx="0" presStyleCnt="1"/>
      <dgm:spPr/>
    </dgm:pt>
    <dgm:pt modelId="{2809F9F1-A1FD-4E8C-9983-9842B87EC7C1}" type="pres">
      <dgm:prSet presAssocID="{BB21D0F3-BF4C-4959-B624-1F2AAEA08630}" presName="hierChild6" presStyleCnt="0"/>
      <dgm:spPr/>
    </dgm:pt>
    <dgm:pt modelId="{61E16AB4-7116-4480-A4D2-0600BE50A4AE}" type="pres">
      <dgm:prSet presAssocID="{BB21D0F3-BF4C-4959-B624-1F2AAEA08630}" presName="hierChild7" presStyleCnt="0"/>
      <dgm:spPr/>
    </dgm:pt>
  </dgm:ptLst>
  <dgm:cxnLst>
    <dgm:cxn modelId="{E517BB11-2C66-4AA6-8AB5-B6D523C995A3}" srcId="{8348B913-1299-4EA9-B799-9683604FC5B8}" destId="{ECEA2EBE-7644-4379-8E43-6975632F34C6}" srcOrd="2" destOrd="0" parTransId="{F5BC27E8-F09F-459B-B07B-0F7E28ED9551}" sibTransId="{9B1A5D0E-DC86-4ECA-8AF6-DD9F133E232B}"/>
    <dgm:cxn modelId="{44C5C311-9B4A-47E1-85C7-3F7B3D585013}" type="presOf" srcId="{ECEA2EBE-7644-4379-8E43-6975632F34C6}" destId="{03D27098-60C5-4E95-AAF2-8C4A8839F4D8}" srcOrd="0" destOrd="0" presId="urn:microsoft.com/office/officeart/2005/8/layout/orgChart1"/>
    <dgm:cxn modelId="{61982B16-281A-4DC9-B3F7-BA19354FF287}" type="presOf" srcId="{175CBA2F-FEFE-43EE-BC5D-B0669319B4B1}" destId="{FC00DFB5-0F26-4CD3-B0BA-BF9F5C2B4DB2}" srcOrd="0" destOrd="0" presId="urn:microsoft.com/office/officeart/2005/8/layout/orgChart1"/>
    <dgm:cxn modelId="{6C0A5318-76F4-4C69-BDD9-C87F860C0448}" type="presOf" srcId="{BB21D0F3-BF4C-4959-B624-1F2AAEA08630}" destId="{EB284019-8CCC-4B1C-920E-5DF94A8D15BB}" srcOrd="1" destOrd="0" presId="urn:microsoft.com/office/officeart/2005/8/layout/orgChart1"/>
    <dgm:cxn modelId="{D89EAB23-EEB4-4F37-88A6-134AA010BCA7}" type="presOf" srcId="{B27B5D85-84F0-44DE-92DC-AEBB3FAB98B6}" destId="{BFD963ED-3DAA-4B89-BFB1-D4813C7D224E}" srcOrd="0" destOrd="0" presId="urn:microsoft.com/office/officeart/2005/8/layout/orgChart1"/>
    <dgm:cxn modelId="{A67F7624-76F4-4321-9CDB-5E81636CCED8}" type="presOf" srcId="{6925A314-0959-49CA-B20A-213A8733F6A6}" destId="{F692A14F-C07E-43FF-93F0-F57557A8D744}" srcOrd="0" destOrd="0" presId="urn:microsoft.com/office/officeart/2005/8/layout/orgChart1"/>
    <dgm:cxn modelId="{F7386836-0FD3-4F2D-825F-16CA6F301D24}" type="presOf" srcId="{5B8734B4-3695-434A-B5ED-F47609D30A31}" destId="{81B1A82B-C4A0-4BBF-AF72-34536977EEA3}" srcOrd="0" destOrd="0" presId="urn:microsoft.com/office/officeart/2005/8/layout/orgChart1"/>
    <dgm:cxn modelId="{BF0A913A-65E7-444B-B87F-067C66AAE15F}" type="presOf" srcId="{2EFA3E7C-D96F-45DE-805B-8A9C4F08A6A1}" destId="{DA30A35F-4DAB-4F37-B481-3CD948B87DB4}" srcOrd="0" destOrd="0" presId="urn:microsoft.com/office/officeart/2005/8/layout/orgChart1"/>
    <dgm:cxn modelId="{5127F056-CE45-405E-9F72-963CEF204E4D}" srcId="{8348B913-1299-4EA9-B799-9683604FC5B8}" destId="{BB21D0F3-BF4C-4959-B624-1F2AAEA08630}" srcOrd="0" destOrd="0" parTransId="{175CBA2F-FEFE-43EE-BC5D-B0669319B4B1}" sibTransId="{A4240295-00FD-4395-BD0D-BA9DAA227DBE}"/>
    <dgm:cxn modelId="{49A8A85A-EE13-4000-9975-1E119C25DBDD}" type="presOf" srcId="{ECEA2EBE-7644-4379-8E43-6975632F34C6}" destId="{E2A96C68-ED84-40E0-ABDD-9F30084615C3}" srcOrd="1" destOrd="0" presId="urn:microsoft.com/office/officeart/2005/8/layout/orgChart1"/>
    <dgm:cxn modelId="{96020C7E-B68F-4445-8A85-BB3C3FF8FF01}" srcId="{B27B5D85-84F0-44DE-92DC-AEBB3FAB98B6}" destId="{8348B913-1299-4EA9-B799-9683604FC5B8}" srcOrd="0" destOrd="0" parTransId="{75CF9CB3-EE1B-4BE2-8C9D-43C213D924DE}" sibTransId="{E1061023-7725-4058-AB12-88FD812EF85C}"/>
    <dgm:cxn modelId="{FE8B1A88-CB89-4AB8-BA87-9A1C0DA44F3F}" type="presOf" srcId="{2EFA3E7C-D96F-45DE-805B-8A9C4F08A6A1}" destId="{DC0F1852-A610-4054-B9BD-454B3626CB23}" srcOrd="1" destOrd="0" presId="urn:microsoft.com/office/officeart/2005/8/layout/orgChart1"/>
    <dgm:cxn modelId="{AA728A97-D9F9-45F7-9ABB-74BDC9CDB7F0}" type="presOf" srcId="{F5BC27E8-F09F-459B-B07B-0F7E28ED9551}" destId="{1D3003D8-2176-4859-A29C-20214AD764A5}" srcOrd="0" destOrd="0" presId="urn:microsoft.com/office/officeart/2005/8/layout/orgChart1"/>
    <dgm:cxn modelId="{54B7DBA5-CEB3-429D-8805-1BD43441E285}" type="presOf" srcId="{2EFD646C-2B50-4038-AFCF-98C8C6596A52}" destId="{03622D52-3177-417A-8693-EA7C4EA5CA32}" srcOrd="0" destOrd="0" presId="urn:microsoft.com/office/officeart/2005/8/layout/orgChart1"/>
    <dgm:cxn modelId="{1DCB27AA-13BA-4D9C-BD81-F89ECC13A699}" type="presOf" srcId="{8348B913-1299-4EA9-B799-9683604FC5B8}" destId="{4DCF4D40-70C4-4684-ACB2-7BA596E93B2D}" srcOrd="0" destOrd="0" presId="urn:microsoft.com/office/officeart/2005/8/layout/orgChart1"/>
    <dgm:cxn modelId="{FF8FBEB0-1722-4462-BA53-259A425396D0}" srcId="{8348B913-1299-4EA9-B799-9683604FC5B8}" destId="{2EFA3E7C-D96F-45DE-805B-8A9C4F08A6A1}" srcOrd="1" destOrd="0" parTransId="{6925A314-0959-49CA-B20A-213A8733F6A6}" sibTransId="{4BA05AD7-6368-418D-B865-D1F9851F5564}"/>
    <dgm:cxn modelId="{B8C557C1-C18B-4D84-8F59-56A38B396507}" type="presOf" srcId="{BB21D0F3-BF4C-4959-B624-1F2AAEA08630}" destId="{C6EA89D1-94A2-4B30-8F09-0EBD37AD63D7}" srcOrd="0" destOrd="0" presId="urn:microsoft.com/office/officeart/2005/8/layout/orgChart1"/>
    <dgm:cxn modelId="{11B159E4-F2D4-4145-971D-244F8E3BCFB2}" type="presOf" srcId="{8348B913-1299-4EA9-B799-9683604FC5B8}" destId="{0921F357-E609-4383-8080-82B897E41011}" srcOrd="1" destOrd="0" presId="urn:microsoft.com/office/officeart/2005/8/layout/orgChart1"/>
    <dgm:cxn modelId="{AFB936E9-E41E-4AAE-8D1B-3C5F0AEA1ACA}" type="presOf" srcId="{5B8734B4-3695-434A-B5ED-F47609D30A31}" destId="{216FCE55-D7B4-4859-B1FC-325C36B6D09E}" srcOrd="1" destOrd="0" presId="urn:microsoft.com/office/officeart/2005/8/layout/orgChart1"/>
    <dgm:cxn modelId="{BC1904F7-4F37-47AE-8D6E-FA0930936562}" srcId="{8348B913-1299-4EA9-B799-9683604FC5B8}" destId="{5B8734B4-3695-434A-B5ED-F47609D30A31}" srcOrd="3" destOrd="0" parTransId="{2EFD646C-2B50-4038-AFCF-98C8C6596A52}" sibTransId="{B64B0AEA-4596-4EA1-99C3-97E85AC2C20C}"/>
    <dgm:cxn modelId="{DDE90014-D6AA-4B59-B8C4-172A3A0E68A9}" type="presParOf" srcId="{BFD963ED-3DAA-4B89-BFB1-D4813C7D224E}" destId="{433BC12F-D80C-46C5-8E3C-0ED782AED705}" srcOrd="0" destOrd="0" presId="urn:microsoft.com/office/officeart/2005/8/layout/orgChart1"/>
    <dgm:cxn modelId="{727C9740-495A-4155-BA61-5E583B8EAF9B}" type="presParOf" srcId="{433BC12F-D80C-46C5-8E3C-0ED782AED705}" destId="{D4E87D06-AB51-403D-A815-8C11AAD0FB26}" srcOrd="0" destOrd="0" presId="urn:microsoft.com/office/officeart/2005/8/layout/orgChart1"/>
    <dgm:cxn modelId="{81CFBDA1-E0F1-4D2D-B519-E49BD2388243}" type="presParOf" srcId="{D4E87D06-AB51-403D-A815-8C11AAD0FB26}" destId="{4DCF4D40-70C4-4684-ACB2-7BA596E93B2D}" srcOrd="0" destOrd="0" presId="urn:microsoft.com/office/officeart/2005/8/layout/orgChart1"/>
    <dgm:cxn modelId="{8234B659-A369-4454-AE61-162E624337EB}" type="presParOf" srcId="{D4E87D06-AB51-403D-A815-8C11AAD0FB26}" destId="{0921F357-E609-4383-8080-82B897E41011}" srcOrd="1" destOrd="0" presId="urn:microsoft.com/office/officeart/2005/8/layout/orgChart1"/>
    <dgm:cxn modelId="{B3E0F251-566E-47C9-A8AC-60BEB18D8F1A}" type="presParOf" srcId="{433BC12F-D80C-46C5-8E3C-0ED782AED705}" destId="{BDE4A6BB-5A03-4A89-963A-EE43A002903F}" srcOrd="1" destOrd="0" presId="urn:microsoft.com/office/officeart/2005/8/layout/orgChart1"/>
    <dgm:cxn modelId="{590C3ABD-2564-4BE7-9202-6667EE6A37DB}" type="presParOf" srcId="{BDE4A6BB-5A03-4A89-963A-EE43A002903F}" destId="{F692A14F-C07E-43FF-93F0-F57557A8D744}" srcOrd="0" destOrd="0" presId="urn:microsoft.com/office/officeart/2005/8/layout/orgChart1"/>
    <dgm:cxn modelId="{44790E32-A0C6-441C-9870-A1EAF896865D}" type="presParOf" srcId="{BDE4A6BB-5A03-4A89-963A-EE43A002903F}" destId="{5B7705E7-C20D-4CC0-B872-E82625C93E5E}" srcOrd="1" destOrd="0" presId="urn:microsoft.com/office/officeart/2005/8/layout/orgChart1"/>
    <dgm:cxn modelId="{8C777296-5DDE-4258-93BE-FEEFE9977B46}" type="presParOf" srcId="{5B7705E7-C20D-4CC0-B872-E82625C93E5E}" destId="{AEDE957E-7A25-429A-A0D0-CDCCDFDE11EF}" srcOrd="0" destOrd="0" presId="urn:microsoft.com/office/officeart/2005/8/layout/orgChart1"/>
    <dgm:cxn modelId="{5EFF69D8-692D-4970-9ACA-A29805636C9E}" type="presParOf" srcId="{AEDE957E-7A25-429A-A0D0-CDCCDFDE11EF}" destId="{DA30A35F-4DAB-4F37-B481-3CD948B87DB4}" srcOrd="0" destOrd="0" presId="urn:microsoft.com/office/officeart/2005/8/layout/orgChart1"/>
    <dgm:cxn modelId="{6A75F9A5-504B-4EE5-B05E-2E527540E25B}" type="presParOf" srcId="{AEDE957E-7A25-429A-A0D0-CDCCDFDE11EF}" destId="{DC0F1852-A610-4054-B9BD-454B3626CB23}" srcOrd="1" destOrd="0" presId="urn:microsoft.com/office/officeart/2005/8/layout/orgChart1"/>
    <dgm:cxn modelId="{A0A4E47E-43BD-46F2-AD67-FAB85739DEEF}" type="presParOf" srcId="{5B7705E7-C20D-4CC0-B872-E82625C93E5E}" destId="{52625D16-08C0-4F80-89C2-52F1C8FC5F7F}" srcOrd="1" destOrd="0" presId="urn:microsoft.com/office/officeart/2005/8/layout/orgChart1"/>
    <dgm:cxn modelId="{99D158F2-3F87-4E27-81A7-C67748B18901}" type="presParOf" srcId="{5B7705E7-C20D-4CC0-B872-E82625C93E5E}" destId="{0F7BB2E6-8CA4-4611-84E3-F7F9499820F7}" srcOrd="2" destOrd="0" presId="urn:microsoft.com/office/officeart/2005/8/layout/orgChart1"/>
    <dgm:cxn modelId="{D1B7B554-FD48-4EBE-A01C-556515414F6D}" type="presParOf" srcId="{BDE4A6BB-5A03-4A89-963A-EE43A002903F}" destId="{1D3003D8-2176-4859-A29C-20214AD764A5}" srcOrd="2" destOrd="0" presId="urn:microsoft.com/office/officeart/2005/8/layout/orgChart1"/>
    <dgm:cxn modelId="{4DA68CD6-D036-4971-86FD-0D1AA8B0EE1A}" type="presParOf" srcId="{BDE4A6BB-5A03-4A89-963A-EE43A002903F}" destId="{B6D9A969-8090-41E4-89A6-58F078AD1211}" srcOrd="3" destOrd="0" presId="urn:microsoft.com/office/officeart/2005/8/layout/orgChart1"/>
    <dgm:cxn modelId="{528B864B-9803-4656-9A85-02CACB1ABE3A}" type="presParOf" srcId="{B6D9A969-8090-41E4-89A6-58F078AD1211}" destId="{A53D5AF3-659E-4562-9304-C196EF8A4982}" srcOrd="0" destOrd="0" presId="urn:microsoft.com/office/officeart/2005/8/layout/orgChart1"/>
    <dgm:cxn modelId="{4510428B-1A59-499D-BCED-017A164949BA}" type="presParOf" srcId="{A53D5AF3-659E-4562-9304-C196EF8A4982}" destId="{03D27098-60C5-4E95-AAF2-8C4A8839F4D8}" srcOrd="0" destOrd="0" presId="urn:microsoft.com/office/officeart/2005/8/layout/orgChart1"/>
    <dgm:cxn modelId="{B41253EA-C876-4C3E-9471-C2BA64969757}" type="presParOf" srcId="{A53D5AF3-659E-4562-9304-C196EF8A4982}" destId="{E2A96C68-ED84-40E0-ABDD-9F30084615C3}" srcOrd="1" destOrd="0" presId="urn:microsoft.com/office/officeart/2005/8/layout/orgChart1"/>
    <dgm:cxn modelId="{F69DD2A6-E516-4F13-9AA3-E0B8102FE3D2}" type="presParOf" srcId="{B6D9A969-8090-41E4-89A6-58F078AD1211}" destId="{23EE42FC-410C-411B-A28F-86C3AA59D368}" srcOrd="1" destOrd="0" presId="urn:microsoft.com/office/officeart/2005/8/layout/orgChart1"/>
    <dgm:cxn modelId="{CEC053F9-32E2-4A9F-A38C-139B2B5C3620}" type="presParOf" srcId="{B6D9A969-8090-41E4-89A6-58F078AD1211}" destId="{B0136467-2999-44AB-96B0-A69DC96B7398}" srcOrd="2" destOrd="0" presId="urn:microsoft.com/office/officeart/2005/8/layout/orgChart1"/>
    <dgm:cxn modelId="{508FBE46-8372-43C5-AFB3-1D8A70477A5D}" type="presParOf" srcId="{BDE4A6BB-5A03-4A89-963A-EE43A002903F}" destId="{03622D52-3177-417A-8693-EA7C4EA5CA32}" srcOrd="4" destOrd="0" presId="urn:microsoft.com/office/officeart/2005/8/layout/orgChart1"/>
    <dgm:cxn modelId="{1356AEF2-497F-46FD-810C-8DDF0294B166}" type="presParOf" srcId="{BDE4A6BB-5A03-4A89-963A-EE43A002903F}" destId="{2A3D4001-2526-4E50-991A-BE8496FD0D2C}" srcOrd="5" destOrd="0" presId="urn:microsoft.com/office/officeart/2005/8/layout/orgChart1"/>
    <dgm:cxn modelId="{74574905-AE26-4136-A54C-C841E524AC6F}" type="presParOf" srcId="{2A3D4001-2526-4E50-991A-BE8496FD0D2C}" destId="{70398B4E-5BC5-4865-96CD-2FA6CB47B509}" srcOrd="0" destOrd="0" presId="urn:microsoft.com/office/officeart/2005/8/layout/orgChart1"/>
    <dgm:cxn modelId="{A3CF0705-E813-4DBF-BBE3-0BFB3FFCC4BF}" type="presParOf" srcId="{70398B4E-5BC5-4865-96CD-2FA6CB47B509}" destId="{81B1A82B-C4A0-4BBF-AF72-34536977EEA3}" srcOrd="0" destOrd="0" presId="urn:microsoft.com/office/officeart/2005/8/layout/orgChart1"/>
    <dgm:cxn modelId="{990E1B05-75B8-471D-AF72-CFFDD7C6EB17}" type="presParOf" srcId="{70398B4E-5BC5-4865-96CD-2FA6CB47B509}" destId="{216FCE55-D7B4-4859-B1FC-325C36B6D09E}" srcOrd="1" destOrd="0" presId="urn:microsoft.com/office/officeart/2005/8/layout/orgChart1"/>
    <dgm:cxn modelId="{F065FA7C-3C26-490F-98F3-F5B646DB527B}" type="presParOf" srcId="{2A3D4001-2526-4E50-991A-BE8496FD0D2C}" destId="{B1A5D7DF-0765-4746-A047-6E108B567AE1}" srcOrd="1" destOrd="0" presId="urn:microsoft.com/office/officeart/2005/8/layout/orgChart1"/>
    <dgm:cxn modelId="{46B22CDD-A837-435C-9494-FD6101A23A14}" type="presParOf" srcId="{2A3D4001-2526-4E50-991A-BE8496FD0D2C}" destId="{70697BC8-03C2-4472-AF75-699312F15F3A}" srcOrd="2" destOrd="0" presId="urn:microsoft.com/office/officeart/2005/8/layout/orgChart1"/>
    <dgm:cxn modelId="{13DD7AFD-3800-46D9-9720-A062048D2324}" type="presParOf" srcId="{433BC12F-D80C-46C5-8E3C-0ED782AED705}" destId="{A18FE9B7-76F2-4AC1-A0B4-D45FA2959B92}" srcOrd="2" destOrd="0" presId="urn:microsoft.com/office/officeart/2005/8/layout/orgChart1"/>
    <dgm:cxn modelId="{084BACC8-3EE5-49E7-A73C-47F5FDFA6058}" type="presParOf" srcId="{A18FE9B7-76F2-4AC1-A0B4-D45FA2959B92}" destId="{FC00DFB5-0F26-4CD3-B0BA-BF9F5C2B4DB2}" srcOrd="0" destOrd="0" presId="urn:microsoft.com/office/officeart/2005/8/layout/orgChart1"/>
    <dgm:cxn modelId="{C40EAE94-0900-411E-B4C2-1BAEC6606652}" type="presParOf" srcId="{A18FE9B7-76F2-4AC1-A0B4-D45FA2959B92}" destId="{B429BCC2-CBAF-4AD1-B3BB-1A716DE1E34B}" srcOrd="1" destOrd="0" presId="urn:microsoft.com/office/officeart/2005/8/layout/orgChart1"/>
    <dgm:cxn modelId="{53F31D53-18C8-4D19-89F2-1E3174DC3AF0}" type="presParOf" srcId="{B429BCC2-CBAF-4AD1-B3BB-1A716DE1E34B}" destId="{DEED8BD0-141E-40C0-95F1-330089D6F053}" srcOrd="0" destOrd="0" presId="urn:microsoft.com/office/officeart/2005/8/layout/orgChart1"/>
    <dgm:cxn modelId="{11DC87B7-1533-4758-8C32-D963BFDC3EBF}" type="presParOf" srcId="{DEED8BD0-141E-40C0-95F1-330089D6F053}" destId="{C6EA89D1-94A2-4B30-8F09-0EBD37AD63D7}" srcOrd="0" destOrd="0" presId="urn:microsoft.com/office/officeart/2005/8/layout/orgChart1"/>
    <dgm:cxn modelId="{7D804ED5-E607-498B-AED6-483F949E7D49}" type="presParOf" srcId="{DEED8BD0-141E-40C0-95F1-330089D6F053}" destId="{EB284019-8CCC-4B1C-920E-5DF94A8D15BB}" srcOrd="1" destOrd="0" presId="urn:microsoft.com/office/officeart/2005/8/layout/orgChart1"/>
    <dgm:cxn modelId="{0B3F9437-CD6E-4E0D-A884-498BDB73FC7C}" type="presParOf" srcId="{B429BCC2-CBAF-4AD1-B3BB-1A716DE1E34B}" destId="{2809F9F1-A1FD-4E8C-9983-9842B87EC7C1}" srcOrd="1" destOrd="0" presId="urn:microsoft.com/office/officeart/2005/8/layout/orgChart1"/>
    <dgm:cxn modelId="{1F27197B-638D-4F6A-8876-57AE7032C5D9}" type="presParOf" srcId="{B429BCC2-CBAF-4AD1-B3BB-1A716DE1E34B}" destId="{61E16AB4-7116-4480-A4D2-0600BE50A4AE}"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13461BD7-A328-4E77-AA52-F12F0D619A80}" type="doc">
      <dgm:prSet loTypeId="urn:microsoft.com/office/officeart/2008/layout/VerticalCurvedList" loCatId="list" qsTypeId="urn:microsoft.com/office/officeart/2005/8/quickstyle/simple1" qsCatId="simple" csTypeId="urn:microsoft.com/office/officeart/2005/8/colors/accent3_5" csCatId="accent3" phldr="1"/>
      <dgm:spPr/>
      <dgm:t>
        <a:bodyPr/>
        <a:lstStyle/>
        <a:p>
          <a:endParaRPr lang="en-US"/>
        </a:p>
      </dgm:t>
    </dgm:pt>
    <dgm:pt modelId="{5EFB1F07-A2DA-44B5-B0F0-5B2FB40A5D9B}">
      <dgm:prSet phldrT="[Text]" custT="1"/>
      <dgm:spPr/>
      <dgm:t>
        <a:bodyPr/>
        <a:lstStyle/>
        <a:p>
          <a:r>
            <a:rPr lang="en-US" sz="1800" dirty="0">
              <a:hlinkClick xmlns:r="http://schemas.openxmlformats.org/officeDocument/2006/relationships" r:id="rId1" action="ppaction://hlinksldjump"/>
            </a:rPr>
            <a:t>Voluntary winding up generally</a:t>
          </a:r>
          <a:endParaRPr lang="en-US" sz="1800" dirty="0"/>
        </a:p>
      </dgm:t>
    </dgm:pt>
    <dgm:pt modelId="{ECF1BC92-4867-4DE1-A46A-2FF8E8F9F96D}" type="parTrans" cxnId="{B4C55A3F-1931-44F4-A19B-9CE4C9A29E7D}">
      <dgm:prSet/>
      <dgm:spPr/>
      <dgm:t>
        <a:bodyPr/>
        <a:lstStyle/>
        <a:p>
          <a:endParaRPr lang="en-US" sz="1800">
            <a:highlight>
              <a:srgbClr val="FFFF00"/>
            </a:highlight>
          </a:endParaRPr>
        </a:p>
      </dgm:t>
    </dgm:pt>
    <dgm:pt modelId="{45108836-B074-4BAB-94A4-4CCC679E7519}" type="sibTrans" cxnId="{B4C55A3F-1931-44F4-A19B-9CE4C9A29E7D}">
      <dgm:prSet/>
      <dgm:spPr/>
      <dgm:t>
        <a:bodyPr/>
        <a:lstStyle/>
        <a:p>
          <a:endParaRPr lang="en-US" sz="1800">
            <a:highlight>
              <a:srgbClr val="FFFF00"/>
            </a:highlight>
          </a:endParaRPr>
        </a:p>
      </dgm:t>
    </dgm:pt>
    <dgm:pt modelId="{B23AA1B1-E8E3-4F54-AEC3-F47725B5A846}">
      <dgm:prSet phldrT="[Text]" custT="1"/>
      <dgm:spPr/>
      <dgm:t>
        <a:bodyPr/>
        <a:lstStyle/>
        <a:p>
          <a:r>
            <a:rPr lang="en-US" sz="1800" dirty="0">
              <a:hlinkClick xmlns:r="http://schemas.openxmlformats.org/officeDocument/2006/relationships" r:id="rId2" action="ppaction://hlinksldjump"/>
            </a:rPr>
            <a:t>Creditors’ voluntary winding up (incl. simplified liquidation)</a:t>
          </a:r>
          <a:endParaRPr lang="en-US" sz="1800" dirty="0"/>
        </a:p>
      </dgm:t>
    </dgm:pt>
    <dgm:pt modelId="{D3666786-2461-4CC0-BF64-857BE23A1D74}" type="parTrans" cxnId="{BECA4DC3-5B50-4385-AE59-C51D07E1E921}">
      <dgm:prSet/>
      <dgm:spPr/>
      <dgm:t>
        <a:bodyPr/>
        <a:lstStyle/>
        <a:p>
          <a:endParaRPr lang="en-AU"/>
        </a:p>
      </dgm:t>
    </dgm:pt>
    <dgm:pt modelId="{7093492A-B347-457F-B59A-BE1635E00156}" type="sibTrans" cxnId="{BECA4DC3-5B50-4385-AE59-C51D07E1E921}">
      <dgm:prSet/>
      <dgm:spPr/>
      <dgm:t>
        <a:bodyPr/>
        <a:lstStyle/>
        <a:p>
          <a:endParaRPr lang="en-AU"/>
        </a:p>
      </dgm:t>
    </dgm:pt>
    <dgm:pt modelId="{38CDF6BD-6786-4380-A3DA-66C7DF62D141}">
      <dgm:prSet phldrT="[Text]" custT="1"/>
      <dgm:spPr/>
      <dgm:t>
        <a:bodyPr/>
        <a:lstStyle/>
        <a:p>
          <a:r>
            <a:rPr lang="en-US" sz="1800" dirty="0">
              <a:hlinkClick xmlns:r="http://schemas.openxmlformats.org/officeDocument/2006/relationships" r:id="rId3" action="ppaction://hlinksldjump"/>
            </a:rPr>
            <a:t>Members’ voluntary winding up</a:t>
          </a:r>
          <a:endParaRPr lang="en-US" sz="1800" dirty="0"/>
        </a:p>
      </dgm:t>
    </dgm:pt>
    <dgm:pt modelId="{D817BA71-4312-4CCE-8350-AA252073FEA9}" type="parTrans" cxnId="{54D7593B-4DE0-47D1-897B-471D37751C08}">
      <dgm:prSet/>
      <dgm:spPr/>
      <dgm:t>
        <a:bodyPr/>
        <a:lstStyle/>
        <a:p>
          <a:endParaRPr lang="en-AU"/>
        </a:p>
      </dgm:t>
    </dgm:pt>
    <dgm:pt modelId="{F7B4B5A6-05D0-41F1-BFB4-A1D0D8D9AF33}" type="sibTrans" cxnId="{54D7593B-4DE0-47D1-897B-471D37751C08}">
      <dgm:prSet/>
      <dgm:spPr/>
      <dgm:t>
        <a:bodyPr/>
        <a:lstStyle/>
        <a:p>
          <a:endParaRPr lang="en-AU"/>
        </a:p>
      </dgm:t>
    </dgm:pt>
    <dgm:pt modelId="{33B3F813-9D57-45D9-80A1-4F5AC52242DD}">
      <dgm:prSet phldrT="[Text]" custT="1"/>
      <dgm:spPr/>
      <dgm:t>
        <a:bodyPr/>
        <a:lstStyle/>
        <a:p>
          <a:r>
            <a:rPr lang="en-US" sz="1800" dirty="0">
              <a:hlinkClick xmlns:r="http://schemas.openxmlformats.org/officeDocument/2006/relationships" r:id="rId4" action="ppaction://hlinksldjump"/>
            </a:rPr>
            <a:t>Winding up by ASIC</a:t>
          </a:r>
          <a:endParaRPr lang="en-US" sz="1800" dirty="0"/>
        </a:p>
      </dgm:t>
    </dgm:pt>
    <dgm:pt modelId="{6BE18A4A-551E-499A-A5FC-05846253B96C}" type="parTrans" cxnId="{B6608AEA-D4C4-4584-AA7E-EA471B2A0645}">
      <dgm:prSet/>
      <dgm:spPr/>
      <dgm:t>
        <a:bodyPr/>
        <a:lstStyle/>
        <a:p>
          <a:endParaRPr lang="en-AU"/>
        </a:p>
      </dgm:t>
    </dgm:pt>
    <dgm:pt modelId="{6C201EB1-194B-4048-BDF4-E18EE7FAC9CA}" type="sibTrans" cxnId="{B6608AEA-D4C4-4584-AA7E-EA471B2A0645}">
      <dgm:prSet/>
      <dgm:spPr/>
      <dgm:t>
        <a:bodyPr/>
        <a:lstStyle/>
        <a:p>
          <a:endParaRPr lang="en-AU"/>
        </a:p>
      </dgm:t>
    </dgm:pt>
    <dgm:pt modelId="{0F02C860-F22D-40A7-9527-8DE559041D91}" type="pres">
      <dgm:prSet presAssocID="{13461BD7-A328-4E77-AA52-F12F0D619A80}" presName="Name0" presStyleCnt="0">
        <dgm:presLayoutVars>
          <dgm:chMax val="7"/>
          <dgm:chPref val="7"/>
          <dgm:dir/>
        </dgm:presLayoutVars>
      </dgm:prSet>
      <dgm:spPr/>
    </dgm:pt>
    <dgm:pt modelId="{6F70E2D0-A65B-492B-8032-1C1EC3E86CF4}" type="pres">
      <dgm:prSet presAssocID="{13461BD7-A328-4E77-AA52-F12F0D619A80}" presName="Name1" presStyleCnt="0"/>
      <dgm:spPr/>
    </dgm:pt>
    <dgm:pt modelId="{1EFE9815-F74D-4C05-8B48-7BE9C61698EB}" type="pres">
      <dgm:prSet presAssocID="{13461BD7-A328-4E77-AA52-F12F0D619A80}" presName="cycle" presStyleCnt="0"/>
      <dgm:spPr/>
    </dgm:pt>
    <dgm:pt modelId="{D52F51AB-E457-4256-81F0-B8EA0DDC4FF2}" type="pres">
      <dgm:prSet presAssocID="{13461BD7-A328-4E77-AA52-F12F0D619A80}" presName="srcNode" presStyleLbl="node1" presStyleIdx="0" presStyleCnt="4"/>
      <dgm:spPr/>
    </dgm:pt>
    <dgm:pt modelId="{FAF4B4F1-1A6D-471F-9024-9394A70016AD}" type="pres">
      <dgm:prSet presAssocID="{13461BD7-A328-4E77-AA52-F12F0D619A80}" presName="conn" presStyleLbl="parChTrans1D2" presStyleIdx="0" presStyleCnt="1"/>
      <dgm:spPr/>
    </dgm:pt>
    <dgm:pt modelId="{C502E89A-8205-4F34-A79A-5D5F6A339C3E}" type="pres">
      <dgm:prSet presAssocID="{13461BD7-A328-4E77-AA52-F12F0D619A80}" presName="extraNode" presStyleLbl="node1" presStyleIdx="0" presStyleCnt="4"/>
      <dgm:spPr/>
    </dgm:pt>
    <dgm:pt modelId="{FDB9C78E-F979-42E9-A701-CE60F61B1368}" type="pres">
      <dgm:prSet presAssocID="{13461BD7-A328-4E77-AA52-F12F0D619A80}" presName="dstNode" presStyleLbl="node1" presStyleIdx="0" presStyleCnt="4"/>
      <dgm:spPr/>
    </dgm:pt>
    <dgm:pt modelId="{27632769-C0E9-4BA1-A2F1-C7C95F149751}" type="pres">
      <dgm:prSet presAssocID="{5EFB1F07-A2DA-44B5-B0F0-5B2FB40A5D9B}" presName="text_1" presStyleLbl="node1" presStyleIdx="0" presStyleCnt="4">
        <dgm:presLayoutVars>
          <dgm:bulletEnabled val="1"/>
        </dgm:presLayoutVars>
      </dgm:prSet>
      <dgm:spPr/>
    </dgm:pt>
    <dgm:pt modelId="{6CC31E04-AC2B-48B3-B3A8-6E43B6876030}" type="pres">
      <dgm:prSet presAssocID="{5EFB1F07-A2DA-44B5-B0F0-5B2FB40A5D9B}" presName="accent_1" presStyleCnt="0"/>
      <dgm:spPr/>
    </dgm:pt>
    <dgm:pt modelId="{55301360-608A-422F-90BE-75CD71C98D1F}" type="pres">
      <dgm:prSet presAssocID="{5EFB1F07-A2DA-44B5-B0F0-5B2FB40A5D9B}" presName="accentRepeatNode" presStyleLbl="solidFgAcc1" presStyleIdx="0" presStyleCnt="4"/>
      <dgm:spPr/>
    </dgm:pt>
    <dgm:pt modelId="{71C60735-E141-4425-913D-4371D0DBD8C0}" type="pres">
      <dgm:prSet presAssocID="{38CDF6BD-6786-4380-A3DA-66C7DF62D141}" presName="text_2" presStyleLbl="node1" presStyleIdx="1" presStyleCnt="4">
        <dgm:presLayoutVars>
          <dgm:bulletEnabled val="1"/>
        </dgm:presLayoutVars>
      </dgm:prSet>
      <dgm:spPr/>
    </dgm:pt>
    <dgm:pt modelId="{46E540B3-FC2A-4F97-B17D-AD8F09504713}" type="pres">
      <dgm:prSet presAssocID="{38CDF6BD-6786-4380-A3DA-66C7DF62D141}" presName="accent_2" presStyleCnt="0"/>
      <dgm:spPr/>
    </dgm:pt>
    <dgm:pt modelId="{1ED93FDA-8AEC-4474-A28C-E157A5F6B178}" type="pres">
      <dgm:prSet presAssocID="{38CDF6BD-6786-4380-A3DA-66C7DF62D141}" presName="accentRepeatNode" presStyleLbl="solidFgAcc1" presStyleIdx="1" presStyleCnt="4"/>
      <dgm:spPr/>
    </dgm:pt>
    <dgm:pt modelId="{4FE8B26C-F61B-4CDE-9ED8-32A84EB4AAD4}" type="pres">
      <dgm:prSet presAssocID="{B23AA1B1-E8E3-4F54-AEC3-F47725B5A846}" presName="text_3" presStyleLbl="node1" presStyleIdx="2" presStyleCnt="4">
        <dgm:presLayoutVars>
          <dgm:bulletEnabled val="1"/>
        </dgm:presLayoutVars>
      </dgm:prSet>
      <dgm:spPr/>
    </dgm:pt>
    <dgm:pt modelId="{3373FE24-8B23-42A7-909E-014C385E59E7}" type="pres">
      <dgm:prSet presAssocID="{B23AA1B1-E8E3-4F54-AEC3-F47725B5A846}" presName="accent_3" presStyleCnt="0"/>
      <dgm:spPr/>
    </dgm:pt>
    <dgm:pt modelId="{09A2C4AD-ECDF-411B-A435-C2A07B05A047}" type="pres">
      <dgm:prSet presAssocID="{B23AA1B1-E8E3-4F54-AEC3-F47725B5A846}" presName="accentRepeatNode" presStyleLbl="solidFgAcc1" presStyleIdx="2" presStyleCnt="4"/>
      <dgm:spPr/>
    </dgm:pt>
    <dgm:pt modelId="{E33A9FB9-8035-4F63-944A-CA156CFA964B}" type="pres">
      <dgm:prSet presAssocID="{33B3F813-9D57-45D9-80A1-4F5AC52242DD}" presName="text_4" presStyleLbl="node1" presStyleIdx="3" presStyleCnt="4">
        <dgm:presLayoutVars>
          <dgm:bulletEnabled val="1"/>
        </dgm:presLayoutVars>
      </dgm:prSet>
      <dgm:spPr/>
    </dgm:pt>
    <dgm:pt modelId="{27A4D04D-1E06-4A89-A16B-6D2AF17CCF0D}" type="pres">
      <dgm:prSet presAssocID="{33B3F813-9D57-45D9-80A1-4F5AC52242DD}" presName="accent_4" presStyleCnt="0"/>
      <dgm:spPr/>
    </dgm:pt>
    <dgm:pt modelId="{2D3C6DCB-9FC2-49AE-A576-675F864B129D}" type="pres">
      <dgm:prSet presAssocID="{33B3F813-9D57-45D9-80A1-4F5AC52242DD}" presName="accentRepeatNode" presStyleLbl="solidFgAcc1" presStyleIdx="3" presStyleCnt="4"/>
      <dgm:spPr/>
    </dgm:pt>
  </dgm:ptLst>
  <dgm:cxnLst>
    <dgm:cxn modelId="{54D7593B-4DE0-47D1-897B-471D37751C08}" srcId="{13461BD7-A328-4E77-AA52-F12F0D619A80}" destId="{38CDF6BD-6786-4380-A3DA-66C7DF62D141}" srcOrd="1" destOrd="0" parTransId="{D817BA71-4312-4CCE-8350-AA252073FEA9}" sibTransId="{F7B4B5A6-05D0-41F1-BFB4-A1D0D8D9AF33}"/>
    <dgm:cxn modelId="{B4C55A3F-1931-44F4-A19B-9CE4C9A29E7D}" srcId="{13461BD7-A328-4E77-AA52-F12F0D619A80}" destId="{5EFB1F07-A2DA-44B5-B0F0-5B2FB40A5D9B}" srcOrd="0" destOrd="0" parTransId="{ECF1BC92-4867-4DE1-A46A-2FF8E8F9F96D}" sibTransId="{45108836-B074-4BAB-94A4-4CCC679E7519}"/>
    <dgm:cxn modelId="{76211369-AB88-44A3-8C73-296000221A7D}" type="presOf" srcId="{45108836-B074-4BAB-94A4-4CCC679E7519}" destId="{FAF4B4F1-1A6D-471F-9024-9394A70016AD}" srcOrd="0" destOrd="0" presId="urn:microsoft.com/office/officeart/2008/layout/VerticalCurvedList"/>
    <dgm:cxn modelId="{2CB5854D-A76E-4EC5-A245-4808E1686339}" type="presOf" srcId="{33B3F813-9D57-45D9-80A1-4F5AC52242DD}" destId="{E33A9FB9-8035-4F63-944A-CA156CFA964B}" srcOrd="0" destOrd="0" presId="urn:microsoft.com/office/officeart/2008/layout/VerticalCurvedList"/>
    <dgm:cxn modelId="{5D0E63A1-D891-4F2E-801E-E02EC52049BD}" type="presOf" srcId="{B23AA1B1-E8E3-4F54-AEC3-F47725B5A846}" destId="{4FE8B26C-F61B-4CDE-9ED8-32A84EB4AAD4}" srcOrd="0" destOrd="0" presId="urn:microsoft.com/office/officeart/2008/layout/VerticalCurvedList"/>
    <dgm:cxn modelId="{BECA4DC3-5B50-4385-AE59-C51D07E1E921}" srcId="{13461BD7-A328-4E77-AA52-F12F0D619A80}" destId="{B23AA1B1-E8E3-4F54-AEC3-F47725B5A846}" srcOrd="2" destOrd="0" parTransId="{D3666786-2461-4CC0-BF64-857BE23A1D74}" sibTransId="{7093492A-B347-457F-B59A-BE1635E00156}"/>
    <dgm:cxn modelId="{8F0928C9-8B84-40AE-B9BD-FDF44E3C1D1C}" type="presOf" srcId="{38CDF6BD-6786-4380-A3DA-66C7DF62D141}" destId="{71C60735-E141-4425-913D-4371D0DBD8C0}" srcOrd="0" destOrd="0" presId="urn:microsoft.com/office/officeart/2008/layout/VerticalCurvedList"/>
    <dgm:cxn modelId="{89F9F5CA-D993-4E68-9C8C-1F495A711EEA}" type="presOf" srcId="{13461BD7-A328-4E77-AA52-F12F0D619A80}" destId="{0F02C860-F22D-40A7-9527-8DE559041D91}" srcOrd="0" destOrd="0" presId="urn:microsoft.com/office/officeart/2008/layout/VerticalCurvedList"/>
    <dgm:cxn modelId="{791F7FD0-E32E-4283-8E1D-3F5252B03F9A}" type="presOf" srcId="{5EFB1F07-A2DA-44B5-B0F0-5B2FB40A5D9B}" destId="{27632769-C0E9-4BA1-A2F1-C7C95F149751}" srcOrd="0" destOrd="0" presId="urn:microsoft.com/office/officeart/2008/layout/VerticalCurvedList"/>
    <dgm:cxn modelId="{B6608AEA-D4C4-4584-AA7E-EA471B2A0645}" srcId="{13461BD7-A328-4E77-AA52-F12F0D619A80}" destId="{33B3F813-9D57-45D9-80A1-4F5AC52242DD}" srcOrd="3" destOrd="0" parTransId="{6BE18A4A-551E-499A-A5FC-05846253B96C}" sibTransId="{6C201EB1-194B-4048-BDF4-E18EE7FAC9CA}"/>
    <dgm:cxn modelId="{AF3820EB-5D23-47E6-A535-09E46C36003D}" type="presParOf" srcId="{0F02C860-F22D-40A7-9527-8DE559041D91}" destId="{6F70E2D0-A65B-492B-8032-1C1EC3E86CF4}" srcOrd="0" destOrd="0" presId="urn:microsoft.com/office/officeart/2008/layout/VerticalCurvedList"/>
    <dgm:cxn modelId="{66AB249E-5611-4D55-9C94-8510FCCE74EE}" type="presParOf" srcId="{6F70E2D0-A65B-492B-8032-1C1EC3E86CF4}" destId="{1EFE9815-F74D-4C05-8B48-7BE9C61698EB}" srcOrd="0" destOrd="0" presId="urn:microsoft.com/office/officeart/2008/layout/VerticalCurvedList"/>
    <dgm:cxn modelId="{4307CAFF-B0B4-4E1F-87BF-9D7516891C76}" type="presParOf" srcId="{1EFE9815-F74D-4C05-8B48-7BE9C61698EB}" destId="{D52F51AB-E457-4256-81F0-B8EA0DDC4FF2}" srcOrd="0" destOrd="0" presId="urn:microsoft.com/office/officeart/2008/layout/VerticalCurvedList"/>
    <dgm:cxn modelId="{70EE4D85-FA38-4405-8440-9788B68CA82F}" type="presParOf" srcId="{1EFE9815-F74D-4C05-8B48-7BE9C61698EB}" destId="{FAF4B4F1-1A6D-471F-9024-9394A70016AD}" srcOrd="1" destOrd="0" presId="urn:microsoft.com/office/officeart/2008/layout/VerticalCurvedList"/>
    <dgm:cxn modelId="{5CF039F7-639E-498C-91B7-FB2822F2FFF2}" type="presParOf" srcId="{1EFE9815-F74D-4C05-8B48-7BE9C61698EB}" destId="{C502E89A-8205-4F34-A79A-5D5F6A339C3E}" srcOrd="2" destOrd="0" presId="urn:microsoft.com/office/officeart/2008/layout/VerticalCurvedList"/>
    <dgm:cxn modelId="{1A433902-6720-4A25-A50E-742CFF2704A6}" type="presParOf" srcId="{1EFE9815-F74D-4C05-8B48-7BE9C61698EB}" destId="{FDB9C78E-F979-42E9-A701-CE60F61B1368}" srcOrd="3" destOrd="0" presId="urn:microsoft.com/office/officeart/2008/layout/VerticalCurvedList"/>
    <dgm:cxn modelId="{ADA872CB-6D5B-4D51-84CF-68A50E8787B0}" type="presParOf" srcId="{6F70E2D0-A65B-492B-8032-1C1EC3E86CF4}" destId="{27632769-C0E9-4BA1-A2F1-C7C95F149751}" srcOrd="1" destOrd="0" presId="urn:microsoft.com/office/officeart/2008/layout/VerticalCurvedList"/>
    <dgm:cxn modelId="{95ED35C1-0DE9-4B14-AD84-F5B9F779118B}" type="presParOf" srcId="{6F70E2D0-A65B-492B-8032-1C1EC3E86CF4}" destId="{6CC31E04-AC2B-48B3-B3A8-6E43B6876030}" srcOrd="2" destOrd="0" presId="urn:microsoft.com/office/officeart/2008/layout/VerticalCurvedList"/>
    <dgm:cxn modelId="{3EB6731C-3624-4222-AD40-60A2B59F2B16}" type="presParOf" srcId="{6CC31E04-AC2B-48B3-B3A8-6E43B6876030}" destId="{55301360-608A-422F-90BE-75CD71C98D1F}" srcOrd="0" destOrd="0" presId="urn:microsoft.com/office/officeart/2008/layout/VerticalCurvedList"/>
    <dgm:cxn modelId="{990E4F09-376A-4D47-947D-31E33629D5E1}" type="presParOf" srcId="{6F70E2D0-A65B-492B-8032-1C1EC3E86CF4}" destId="{71C60735-E141-4425-913D-4371D0DBD8C0}" srcOrd="3" destOrd="0" presId="urn:microsoft.com/office/officeart/2008/layout/VerticalCurvedList"/>
    <dgm:cxn modelId="{833EA401-0169-44E2-B52D-C1326DED1632}" type="presParOf" srcId="{6F70E2D0-A65B-492B-8032-1C1EC3E86CF4}" destId="{46E540B3-FC2A-4F97-B17D-AD8F09504713}" srcOrd="4" destOrd="0" presId="urn:microsoft.com/office/officeart/2008/layout/VerticalCurvedList"/>
    <dgm:cxn modelId="{D65F115C-A786-43AB-96E2-C0E45F670CA2}" type="presParOf" srcId="{46E540B3-FC2A-4F97-B17D-AD8F09504713}" destId="{1ED93FDA-8AEC-4474-A28C-E157A5F6B178}" srcOrd="0" destOrd="0" presId="urn:microsoft.com/office/officeart/2008/layout/VerticalCurvedList"/>
    <dgm:cxn modelId="{13AFA79D-A65A-443F-B3D5-A96D364FAEEF}" type="presParOf" srcId="{6F70E2D0-A65B-492B-8032-1C1EC3E86CF4}" destId="{4FE8B26C-F61B-4CDE-9ED8-32A84EB4AAD4}" srcOrd="5" destOrd="0" presId="urn:microsoft.com/office/officeart/2008/layout/VerticalCurvedList"/>
    <dgm:cxn modelId="{3E83F3BB-B3F0-434F-8C21-EDA34D60E0E1}" type="presParOf" srcId="{6F70E2D0-A65B-492B-8032-1C1EC3E86CF4}" destId="{3373FE24-8B23-42A7-909E-014C385E59E7}" srcOrd="6" destOrd="0" presId="urn:microsoft.com/office/officeart/2008/layout/VerticalCurvedList"/>
    <dgm:cxn modelId="{A44BEE90-7A5A-4CF4-92A5-E235A2FA0C19}" type="presParOf" srcId="{3373FE24-8B23-42A7-909E-014C385E59E7}" destId="{09A2C4AD-ECDF-411B-A435-C2A07B05A047}" srcOrd="0" destOrd="0" presId="urn:microsoft.com/office/officeart/2008/layout/VerticalCurvedList"/>
    <dgm:cxn modelId="{AD2EEE04-5402-4560-9C63-61560072FDD3}" type="presParOf" srcId="{6F70E2D0-A65B-492B-8032-1C1EC3E86CF4}" destId="{E33A9FB9-8035-4F63-944A-CA156CFA964B}" srcOrd="7" destOrd="0" presId="urn:microsoft.com/office/officeart/2008/layout/VerticalCurvedList"/>
    <dgm:cxn modelId="{4E3D6CA2-2BB3-42BE-97D0-6BD9C1628331}" type="presParOf" srcId="{6F70E2D0-A65B-492B-8032-1C1EC3E86CF4}" destId="{27A4D04D-1E06-4A89-A16B-6D2AF17CCF0D}" srcOrd="8" destOrd="0" presId="urn:microsoft.com/office/officeart/2008/layout/VerticalCurvedList"/>
    <dgm:cxn modelId="{C6C1DF45-4E65-42D5-BDCD-D475DF6EDD2C}" type="presParOf" srcId="{27A4D04D-1E06-4A89-A16B-6D2AF17CCF0D}" destId="{2D3C6DCB-9FC2-49AE-A576-675F864B129D}"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10B15E49-4273-43F5-95C2-D2B9EBED681C}" type="doc">
      <dgm:prSet loTypeId="urn:microsoft.com/office/officeart/2008/layout/SquareAccentList" loCatId="list" qsTypeId="urn:microsoft.com/office/officeart/2005/8/quickstyle/simple1" qsCatId="simple" csTypeId="urn:microsoft.com/office/officeart/2005/8/colors/accent1_2" csCatId="accent1" phldr="1"/>
      <dgm:spPr/>
      <dgm:t>
        <a:bodyPr/>
        <a:lstStyle/>
        <a:p>
          <a:endParaRPr lang="en-AU"/>
        </a:p>
      </dgm:t>
    </dgm:pt>
    <dgm:pt modelId="{E93E53ED-9CC9-46B6-86E7-DE35EEF4A1A4}">
      <dgm:prSet phldrT="[Text]" custT="1"/>
      <dgm:spPr/>
      <dgm:t>
        <a:bodyPr/>
        <a:lstStyle/>
        <a:p>
          <a:r>
            <a:rPr lang="en-AU" sz="2400" dirty="0"/>
            <a:t>Court leave is necessary if:</a:t>
          </a:r>
        </a:p>
      </dgm:t>
    </dgm:pt>
    <dgm:pt modelId="{A3C0CF74-358F-4957-A435-58FE198167F2}" type="parTrans" cxnId="{07AB21DF-A7BC-4894-B853-8A60AC50BE96}">
      <dgm:prSet/>
      <dgm:spPr/>
      <dgm:t>
        <a:bodyPr/>
        <a:lstStyle/>
        <a:p>
          <a:endParaRPr lang="en-AU" sz="1800"/>
        </a:p>
      </dgm:t>
    </dgm:pt>
    <dgm:pt modelId="{BE16A4A1-F2C7-423B-9008-73EAEB8A1DCE}" type="sibTrans" cxnId="{07AB21DF-A7BC-4894-B853-8A60AC50BE96}">
      <dgm:prSet/>
      <dgm:spPr/>
      <dgm:t>
        <a:bodyPr/>
        <a:lstStyle/>
        <a:p>
          <a:endParaRPr lang="en-AU" sz="1800"/>
        </a:p>
      </dgm:t>
    </dgm:pt>
    <dgm:pt modelId="{D1FB0E4D-9036-4FCD-9CD3-9036C8E505A9}">
      <dgm:prSet phldrT="[Text]" custT="1"/>
      <dgm:spPr/>
      <dgm:t>
        <a:bodyPr/>
        <a:lstStyle/>
        <a:p>
          <a:r>
            <a:rPr lang="en-AU" sz="1800" dirty="0"/>
            <a:t>winding up in insolvency application has been </a:t>
          </a:r>
          <a:r>
            <a:rPr lang="en-AU" sz="1800" b="1" dirty="0"/>
            <a:t>filed</a:t>
          </a:r>
          <a:r>
            <a:rPr lang="en-AU" sz="1800" b="0" dirty="0"/>
            <a:t>;</a:t>
          </a:r>
          <a:endParaRPr lang="en-AU" sz="1800" b="1" dirty="0"/>
        </a:p>
      </dgm:t>
    </dgm:pt>
    <dgm:pt modelId="{192D3610-E6EA-43A1-B9F1-15C36CB0A76E}" type="parTrans" cxnId="{0FCD50CB-6CCD-4B06-BE18-DA58684C3CB6}">
      <dgm:prSet/>
      <dgm:spPr/>
      <dgm:t>
        <a:bodyPr/>
        <a:lstStyle/>
        <a:p>
          <a:endParaRPr lang="en-AU" sz="1800"/>
        </a:p>
      </dgm:t>
    </dgm:pt>
    <dgm:pt modelId="{7F535CA6-F11A-451B-BFD4-C3E8FE290511}" type="sibTrans" cxnId="{0FCD50CB-6CCD-4B06-BE18-DA58684C3CB6}">
      <dgm:prSet/>
      <dgm:spPr/>
      <dgm:t>
        <a:bodyPr/>
        <a:lstStyle/>
        <a:p>
          <a:endParaRPr lang="en-AU" sz="1800"/>
        </a:p>
      </dgm:t>
    </dgm:pt>
    <dgm:pt modelId="{773286F6-5746-40C1-A3E1-F519A849E56D}">
      <dgm:prSet phldrT="[Text]" custT="1"/>
      <dgm:spPr/>
      <dgm:t>
        <a:bodyPr/>
        <a:lstStyle/>
        <a:p>
          <a:r>
            <a:rPr lang="en-AU" sz="1800" dirty="0"/>
            <a:t>winding up in insolvency has been </a:t>
          </a:r>
          <a:r>
            <a:rPr lang="en-AU" sz="1800" b="1" dirty="0"/>
            <a:t>ordered</a:t>
          </a:r>
          <a:r>
            <a:rPr lang="en-AU" sz="1800" b="0" dirty="0"/>
            <a:t>; or</a:t>
          </a:r>
          <a:endParaRPr lang="en-AU" sz="1800" b="1" dirty="0"/>
        </a:p>
      </dgm:t>
    </dgm:pt>
    <dgm:pt modelId="{A996DA8B-B454-46FB-8766-EDD950F3A72E}" type="parTrans" cxnId="{6AB2626B-325F-4106-8B56-3A1AC1FBF234}">
      <dgm:prSet/>
      <dgm:spPr/>
      <dgm:t>
        <a:bodyPr/>
        <a:lstStyle/>
        <a:p>
          <a:endParaRPr lang="en-AU" sz="1800"/>
        </a:p>
      </dgm:t>
    </dgm:pt>
    <dgm:pt modelId="{D1D7B6E8-7863-4D72-AC0E-DA47C9BC5A76}" type="sibTrans" cxnId="{6AB2626B-325F-4106-8B56-3A1AC1FBF234}">
      <dgm:prSet/>
      <dgm:spPr/>
      <dgm:t>
        <a:bodyPr/>
        <a:lstStyle/>
        <a:p>
          <a:endParaRPr lang="en-AU" sz="1800"/>
        </a:p>
      </dgm:t>
    </dgm:pt>
    <dgm:pt modelId="{DB15AD87-E2AB-43A8-AC9D-3F949FD897EE}">
      <dgm:prSet phldrT="[Text]" custT="1"/>
      <dgm:spPr/>
      <dgm:t>
        <a:bodyPr/>
        <a:lstStyle/>
        <a:p>
          <a:r>
            <a:rPr lang="en-AU" sz="1800" dirty="0"/>
            <a:t>company is managing or administering ≥1 estates as trustee</a:t>
          </a:r>
        </a:p>
      </dgm:t>
    </dgm:pt>
    <dgm:pt modelId="{E21E2B8E-B329-45D3-B9A2-5CDE355CF0A8}" type="parTrans" cxnId="{1EDB9F5E-E854-4B3F-8B0A-42D42A730D8A}">
      <dgm:prSet/>
      <dgm:spPr/>
      <dgm:t>
        <a:bodyPr/>
        <a:lstStyle/>
        <a:p>
          <a:endParaRPr lang="en-AU" sz="1800"/>
        </a:p>
      </dgm:t>
    </dgm:pt>
    <dgm:pt modelId="{52C26D8D-92DB-4DF7-9EA1-79C7B77F3667}" type="sibTrans" cxnId="{1EDB9F5E-E854-4B3F-8B0A-42D42A730D8A}">
      <dgm:prSet/>
      <dgm:spPr/>
      <dgm:t>
        <a:bodyPr/>
        <a:lstStyle/>
        <a:p>
          <a:endParaRPr lang="en-AU" sz="1800"/>
        </a:p>
      </dgm:t>
    </dgm:pt>
    <dgm:pt modelId="{EC2834CF-9525-4BBC-B4A1-95D8FB54A19A}">
      <dgm:prSet phldrT="[Text]" custT="1"/>
      <dgm:spPr/>
      <dgm:t>
        <a:bodyPr/>
        <a:lstStyle/>
        <a:p>
          <a:r>
            <a:rPr lang="en-AU" sz="2400" dirty="0"/>
            <a:t>Voluntary winding up:</a:t>
          </a:r>
        </a:p>
      </dgm:t>
    </dgm:pt>
    <dgm:pt modelId="{737B264C-99EA-4A22-BC89-9C5D66567BCD}" type="parTrans" cxnId="{E4DA28B2-68FD-4991-8D20-875D7028AB76}">
      <dgm:prSet/>
      <dgm:spPr/>
      <dgm:t>
        <a:bodyPr/>
        <a:lstStyle/>
        <a:p>
          <a:endParaRPr lang="en-AU" sz="1800"/>
        </a:p>
      </dgm:t>
    </dgm:pt>
    <dgm:pt modelId="{705EE0AD-8D4F-4B6A-A974-35DEDD34B61C}" type="sibTrans" cxnId="{E4DA28B2-68FD-4991-8D20-875D7028AB76}">
      <dgm:prSet/>
      <dgm:spPr/>
      <dgm:t>
        <a:bodyPr/>
        <a:lstStyle/>
        <a:p>
          <a:endParaRPr lang="en-AU" sz="1800"/>
        </a:p>
      </dgm:t>
    </dgm:pt>
    <dgm:pt modelId="{DFEAD11D-7819-4A27-AB69-467FF78F70AC}">
      <dgm:prSet phldrT="[Text]" custT="1"/>
      <dgm:spPr/>
      <dgm:t>
        <a:bodyPr/>
        <a:lstStyle/>
        <a:p>
          <a:r>
            <a:rPr lang="en-AU" sz="1800" dirty="0"/>
            <a:t>“if the company so resolves by </a:t>
          </a:r>
          <a:r>
            <a:rPr lang="en-AU" sz="1800" b="1" dirty="0"/>
            <a:t>special resolution</a:t>
          </a:r>
          <a:r>
            <a:rPr lang="en-AU" sz="1800" dirty="0"/>
            <a:t>” </a:t>
          </a:r>
        </a:p>
      </dgm:t>
    </dgm:pt>
    <dgm:pt modelId="{4443892B-F883-4A36-92F5-78635B601BFA}" type="parTrans" cxnId="{D4F0424E-F23A-41DF-8233-4DF0792405B7}">
      <dgm:prSet/>
      <dgm:spPr/>
      <dgm:t>
        <a:bodyPr/>
        <a:lstStyle/>
        <a:p>
          <a:endParaRPr lang="en-AU" sz="1800"/>
        </a:p>
      </dgm:t>
    </dgm:pt>
    <dgm:pt modelId="{F498B8C3-D9B9-42B7-BAB9-F531F704DFB8}" type="sibTrans" cxnId="{D4F0424E-F23A-41DF-8233-4DF0792405B7}">
      <dgm:prSet/>
      <dgm:spPr/>
      <dgm:t>
        <a:bodyPr/>
        <a:lstStyle/>
        <a:p>
          <a:endParaRPr lang="en-AU" sz="1800"/>
        </a:p>
      </dgm:t>
    </dgm:pt>
    <dgm:pt modelId="{27915465-125C-46C0-A4A7-85908DC578FB}">
      <dgm:prSet phldrT="[Text]" custT="1"/>
      <dgm:spPr/>
      <dgm:t>
        <a:bodyPr/>
        <a:lstStyle/>
        <a:p>
          <a:r>
            <a:rPr lang="en-AU" sz="1800" dirty="0"/>
            <a:t>i.e., ≥75% “of the votes cast by members entitled to vote”</a:t>
          </a:r>
        </a:p>
      </dgm:t>
    </dgm:pt>
    <dgm:pt modelId="{6F627581-70E9-4F02-9B47-1352FF2ACE7F}" type="parTrans" cxnId="{7041C9BF-F730-4DEE-94C6-CB204BA5374D}">
      <dgm:prSet/>
      <dgm:spPr/>
      <dgm:t>
        <a:bodyPr/>
        <a:lstStyle/>
        <a:p>
          <a:endParaRPr lang="en-AU" sz="1800"/>
        </a:p>
      </dgm:t>
    </dgm:pt>
    <dgm:pt modelId="{0F6CC2DA-C139-4A63-B843-C91E6C6DFF2B}" type="sibTrans" cxnId="{7041C9BF-F730-4DEE-94C6-CB204BA5374D}">
      <dgm:prSet/>
      <dgm:spPr/>
      <dgm:t>
        <a:bodyPr/>
        <a:lstStyle/>
        <a:p>
          <a:endParaRPr lang="en-AU" sz="1800"/>
        </a:p>
      </dgm:t>
    </dgm:pt>
    <dgm:pt modelId="{CB5A46C5-7AF8-4A50-BAB2-2647BC58C4BC}">
      <dgm:prSet phldrT="[Text]" custT="1"/>
      <dgm:spPr/>
      <dgm:t>
        <a:bodyPr/>
        <a:lstStyle/>
        <a:p>
          <a:r>
            <a:rPr lang="en-AU" sz="1800" dirty="0"/>
            <a:t>must lodge notice with ASIC in </a:t>
          </a:r>
          <a:r>
            <a:rPr lang="en-AU" sz="1800" dirty="0">
              <a:latin typeface="Times New Roman" panose="02020603050405020304" pitchFamily="18" charset="0"/>
              <a:cs typeface="Times New Roman" panose="02020603050405020304" pitchFamily="18" charset="0"/>
            </a:rPr>
            <a:t>≤</a:t>
          </a:r>
          <a:r>
            <a:rPr lang="en-AU" sz="1800" dirty="0"/>
            <a:t>7 days and publish info</a:t>
          </a:r>
        </a:p>
      </dgm:t>
    </dgm:pt>
    <dgm:pt modelId="{B7C7153A-3639-4DD4-820A-FFDC44DE3C43}" type="parTrans" cxnId="{F9C9D0F0-8663-4FB8-AD90-1D1639A1A0B2}">
      <dgm:prSet/>
      <dgm:spPr/>
      <dgm:t>
        <a:bodyPr/>
        <a:lstStyle/>
        <a:p>
          <a:endParaRPr lang="en-AU" sz="1800"/>
        </a:p>
      </dgm:t>
    </dgm:pt>
    <dgm:pt modelId="{2CA234C8-7F22-4BEE-AEF2-F2F0A3AE9FD1}" type="sibTrans" cxnId="{F9C9D0F0-8663-4FB8-AD90-1D1639A1A0B2}">
      <dgm:prSet/>
      <dgm:spPr/>
      <dgm:t>
        <a:bodyPr/>
        <a:lstStyle/>
        <a:p>
          <a:endParaRPr lang="en-AU" sz="1800"/>
        </a:p>
      </dgm:t>
    </dgm:pt>
    <dgm:pt modelId="{38F3FBE3-6A88-45DE-98A0-4A543BF18102}" type="pres">
      <dgm:prSet presAssocID="{10B15E49-4273-43F5-95C2-D2B9EBED681C}" presName="layout" presStyleCnt="0">
        <dgm:presLayoutVars>
          <dgm:chMax/>
          <dgm:chPref/>
          <dgm:dir/>
          <dgm:resizeHandles/>
        </dgm:presLayoutVars>
      </dgm:prSet>
      <dgm:spPr/>
    </dgm:pt>
    <dgm:pt modelId="{E753019E-4F3B-4FA4-990D-EE1389DB1809}" type="pres">
      <dgm:prSet presAssocID="{E93E53ED-9CC9-46B6-86E7-DE35EEF4A1A4}" presName="root" presStyleCnt="0">
        <dgm:presLayoutVars>
          <dgm:chMax/>
          <dgm:chPref/>
        </dgm:presLayoutVars>
      </dgm:prSet>
      <dgm:spPr/>
    </dgm:pt>
    <dgm:pt modelId="{5E6B451F-6859-4A93-BA42-40C504C21F61}" type="pres">
      <dgm:prSet presAssocID="{E93E53ED-9CC9-46B6-86E7-DE35EEF4A1A4}" presName="rootComposite" presStyleCnt="0">
        <dgm:presLayoutVars/>
      </dgm:prSet>
      <dgm:spPr/>
    </dgm:pt>
    <dgm:pt modelId="{9518BC91-24B3-4D26-9F67-88E7CCAB91E8}" type="pres">
      <dgm:prSet presAssocID="{E93E53ED-9CC9-46B6-86E7-DE35EEF4A1A4}" presName="ParentAccent" presStyleLbl="alignNode1" presStyleIdx="0" presStyleCnt="2" custLinFactNeighborX="-268"/>
      <dgm:spPr/>
    </dgm:pt>
    <dgm:pt modelId="{01D0BAAF-E38A-4601-82DF-937A149242D7}" type="pres">
      <dgm:prSet presAssocID="{E93E53ED-9CC9-46B6-86E7-DE35EEF4A1A4}" presName="ParentSmallAccent" presStyleLbl="fgAcc1" presStyleIdx="0" presStyleCnt="2" custScaleX="32378" custScaleY="15701"/>
      <dgm:spPr/>
    </dgm:pt>
    <dgm:pt modelId="{4B825C9D-1CCF-4095-BC95-633A6D0144F6}" type="pres">
      <dgm:prSet presAssocID="{E93E53ED-9CC9-46B6-86E7-DE35EEF4A1A4}" presName="Parent" presStyleLbl="revTx" presStyleIdx="0" presStyleCnt="8" custLinFactNeighborY="20953">
        <dgm:presLayoutVars>
          <dgm:chMax/>
          <dgm:chPref val="4"/>
          <dgm:bulletEnabled val="1"/>
        </dgm:presLayoutVars>
      </dgm:prSet>
      <dgm:spPr/>
    </dgm:pt>
    <dgm:pt modelId="{9CE19BE9-1AFA-44F7-BBF2-A595CD8E194A}" type="pres">
      <dgm:prSet presAssocID="{E93E53ED-9CC9-46B6-86E7-DE35EEF4A1A4}" presName="childShape" presStyleCnt="0">
        <dgm:presLayoutVars>
          <dgm:chMax val="0"/>
          <dgm:chPref val="0"/>
        </dgm:presLayoutVars>
      </dgm:prSet>
      <dgm:spPr/>
    </dgm:pt>
    <dgm:pt modelId="{505311A3-FD88-4128-8130-56383657A444}" type="pres">
      <dgm:prSet presAssocID="{D1FB0E4D-9036-4FCD-9CD3-9036C8E505A9}" presName="childComposite" presStyleCnt="0">
        <dgm:presLayoutVars>
          <dgm:chMax val="0"/>
          <dgm:chPref val="0"/>
        </dgm:presLayoutVars>
      </dgm:prSet>
      <dgm:spPr/>
    </dgm:pt>
    <dgm:pt modelId="{0EC9E183-53EC-4A7A-9507-481962FA17FD}" type="pres">
      <dgm:prSet presAssocID="{D1FB0E4D-9036-4FCD-9CD3-9036C8E505A9}" presName="ChildAccent" presStyleLbl="solidFgAcc1" presStyleIdx="0" presStyleCnt="6"/>
      <dgm:spPr/>
    </dgm:pt>
    <dgm:pt modelId="{9596D696-D065-4EBF-BA13-44B9FF9561FD}" type="pres">
      <dgm:prSet presAssocID="{D1FB0E4D-9036-4FCD-9CD3-9036C8E505A9}" presName="Child" presStyleLbl="revTx" presStyleIdx="1" presStyleCnt="8">
        <dgm:presLayoutVars>
          <dgm:chMax val="0"/>
          <dgm:chPref val="0"/>
          <dgm:bulletEnabled val="1"/>
        </dgm:presLayoutVars>
      </dgm:prSet>
      <dgm:spPr/>
    </dgm:pt>
    <dgm:pt modelId="{9F0E233A-A868-412E-969B-E21DD32C789D}" type="pres">
      <dgm:prSet presAssocID="{773286F6-5746-40C1-A3E1-F519A849E56D}" presName="childComposite" presStyleCnt="0">
        <dgm:presLayoutVars>
          <dgm:chMax val="0"/>
          <dgm:chPref val="0"/>
        </dgm:presLayoutVars>
      </dgm:prSet>
      <dgm:spPr/>
    </dgm:pt>
    <dgm:pt modelId="{59EA4329-3229-4B31-A26F-5C1C440B80A5}" type="pres">
      <dgm:prSet presAssocID="{773286F6-5746-40C1-A3E1-F519A849E56D}" presName="ChildAccent" presStyleLbl="solidFgAcc1" presStyleIdx="1" presStyleCnt="6"/>
      <dgm:spPr/>
    </dgm:pt>
    <dgm:pt modelId="{966B3381-F4E1-4F3B-A3E2-DAE80E90B5BF}" type="pres">
      <dgm:prSet presAssocID="{773286F6-5746-40C1-A3E1-F519A849E56D}" presName="Child" presStyleLbl="revTx" presStyleIdx="2" presStyleCnt="8">
        <dgm:presLayoutVars>
          <dgm:chMax val="0"/>
          <dgm:chPref val="0"/>
          <dgm:bulletEnabled val="1"/>
        </dgm:presLayoutVars>
      </dgm:prSet>
      <dgm:spPr/>
    </dgm:pt>
    <dgm:pt modelId="{6DE857AC-CEE5-4DC9-9D95-DAD5D3D86F00}" type="pres">
      <dgm:prSet presAssocID="{DB15AD87-E2AB-43A8-AC9D-3F949FD897EE}" presName="childComposite" presStyleCnt="0">
        <dgm:presLayoutVars>
          <dgm:chMax val="0"/>
          <dgm:chPref val="0"/>
        </dgm:presLayoutVars>
      </dgm:prSet>
      <dgm:spPr/>
    </dgm:pt>
    <dgm:pt modelId="{858D3E6F-DACE-4011-AB11-0C3042A9E723}" type="pres">
      <dgm:prSet presAssocID="{DB15AD87-E2AB-43A8-AC9D-3F949FD897EE}" presName="ChildAccent" presStyleLbl="solidFgAcc1" presStyleIdx="2" presStyleCnt="6"/>
      <dgm:spPr/>
    </dgm:pt>
    <dgm:pt modelId="{96CB00E8-6D34-47DB-918A-2902A27EAFC6}" type="pres">
      <dgm:prSet presAssocID="{DB15AD87-E2AB-43A8-AC9D-3F949FD897EE}" presName="Child" presStyleLbl="revTx" presStyleIdx="3" presStyleCnt="8">
        <dgm:presLayoutVars>
          <dgm:chMax val="0"/>
          <dgm:chPref val="0"/>
          <dgm:bulletEnabled val="1"/>
        </dgm:presLayoutVars>
      </dgm:prSet>
      <dgm:spPr/>
    </dgm:pt>
    <dgm:pt modelId="{44869468-827E-4E78-BE0D-245F00C2AE54}" type="pres">
      <dgm:prSet presAssocID="{EC2834CF-9525-4BBC-B4A1-95D8FB54A19A}" presName="root" presStyleCnt="0">
        <dgm:presLayoutVars>
          <dgm:chMax/>
          <dgm:chPref/>
        </dgm:presLayoutVars>
      </dgm:prSet>
      <dgm:spPr/>
    </dgm:pt>
    <dgm:pt modelId="{0FC0ED0E-06D3-4960-B57B-89539ADC90E4}" type="pres">
      <dgm:prSet presAssocID="{EC2834CF-9525-4BBC-B4A1-95D8FB54A19A}" presName="rootComposite" presStyleCnt="0">
        <dgm:presLayoutVars/>
      </dgm:prSet>
      <dgm:spPr/>
    </dgm:pt>
    <dgm:pt modelId="{56B7CB97-E164-48CB-A5A6-06DE5749129D}" type="pres">
      <dgm:prSet presAssocID="{EC2834CF-9525-4BBC-B4A1-95D8FB54A19A}" presName="ParentAccent" presStyleLbl="alignNode1" presStyleIdx="1" presStyleCnt="2"/>
      <dgm:spPr/>
    </dgm:pt>
    <dgm:pt modelId="{7B56B0A4-C9A9-4872-A12E-0F5D1EE6C10A}" type="pres">
      <dgm:prSet presAssocID="{EC2834CF-9525-4BBC-B4A1-95D8FB54A19A}" presName="ParentSmallAccent" presStyleLbl="fgAcc1" presStyleIdx="1" presStyleCnt="2" custScaleX="28602" custScaleY="16901"/>
      <dgm:spPr/>
    </dgm:pt>
    <dgm:pt modelId="{B3092E9C-4A97-44DE-BFB1-5B1508BCB310}" type="pres">
      <dgm:prSet presAssocID="{EC2834CF-9525-4BBC-B4A1-95D8FB54A19A}" presName="Parent" presStyleLbl="revTx" presStyleIdx="4" presStyleCnt="8" custLinFactNeighborY="20951">
        <dgm:presLayoutVars>
          <dgm:chMax/>
          <dgm:chPref val="4"/>
          <dgm:bulletEnabled val="1"/>
        </dgm:presLayoutVars>
      </dgm:prSet>
      <dgm:spPr/>
    </dgm:pt>
    <dgm:pt modelId="{8016949D-95C5-4165-BFDB-E068AD955B2D}" type="pres">
      <dgm:prSet presAssocID="{EC2834CF-9525-4BBC-B4A1-95D8FB54A19A}" presName="childShape" presStyleCnt="0">
        <dgm:presLayoutVars>
          <dgm:chMax val="0"/>
          <dgm:chPref val="0"/>
        </dgm:presLayoutVars>
      </dgm:prSet>
      <dgm:spPr/>
    </dgm:pt>
    <dgm:pt modelId="{F34137D0-E59E-4599-9C56-17474665DB05}" type="pres">
      <dgm:prSet presAssocID="{DFEAD11D-7819-4A27-AB69-467FF78F70AC}" presName="childComposite" presStyleCnt="0">
        <dgm:presLayoutVars>
          <dgm:chMax val="0"/>
          <dgm:chPref val="0"/>
        </dgm:presLayoutVars>
      </dgm:prSet>
      <dgm:spPr/>
    </dgm:pt>
    <dgm:pt modelId="{0EBF9238-F5CE-435D-8F61-15561DFAADBB}" type="pres">
      <dgm:prSet presAssocID="{DFEAD11D-7819-4A27-AB69-467FF78F70AC}" presName="ChildAccent" presStyleLbl="solidFgAcc1" presStyleIdx="3" presStyleCnt="6"/>
      <dgm:spPr/>
    </dgm:pt>
    <dgm:pt modelId="{12D94550-8D54-4DB3-BB8F-D6F0CA91DC16}" type="pres">
      <dgm:prSet presAssocID="{DFEAD11D-7819-4A27-AB69-467FF78F70AC}" presName="Child" presStyleLbl="revTx" presStyleIdx="5" presStyleCnt="8">
        <dgm:presLayoutVars>
          <dgm:chMax val="0"/>
          <dgm:chPref val="0"/>
          <dgm:bulletEnabled val="1"/>
        </dgm:presLayoutVars>
      </dgm:prSet>
      <dgm:spPr/>
    </dgm:pt>
    <dgm:pt modelId="{225FB23C-03E3-488C-825A-ACF404184B66}" type="pres">
      <dgm:prSet presAssocID="{27915465-125C-46C0-A4A7-85908DC578FB}" presName="childComposite" presStyleCnt="0">
        <dgm:presLayoutVars>
          <dgm:chMax val="0"/>
          <dgm:chPref val="0"/>
        </dgm:presLayoutVars>
      </dgm:prSet>
      <dgm:spPr/>
    </dgm:pt>
    <dgm:pt modelId="{D76D06A7-E7A1-4E80-B9F0-43743A21CA06}" type="pres">
      <dgm:prSet presAssocID="{27915465-125C-46C0-A4A7-85908DC578FB}" presName="ChildAccent" presStyleLbl="solidFgAcc1" presStyleIdx="4" presStyleCnt="6" custLinFactNeighborX="98332"/>
      <dgm:spPr/>
    </dgm:pt>
    <dgm:pt modelId="{EA829F0C-D36F-4A51-8F98-405991385CFB}" type="pres">
      <dgm:prSet presAssocID="{27915465-125C-46C0-A4A7-85908DC578FB}" presName="Child" presStyleLbl="revTx" presStyleIdx="6" presStyleCnt="8" custScaleX="82753">
        <dgm:presLayoutVars>
          <dgm:chMax val="0"/>
          <dgm:chPref val="0"/>
          <dgm:bulletEnabled val="1"/>
        </dgm:presLayoutVars>
      </dgm:prSet>
      <dgm:spPr/>
    </dgm:pt>
    <dgm:pt modelId="{05673380-E3E2-46D7-81A2-9AD74DB930F2}" type="pres">
      <dgm:prSet presAssocID="{CB5A46C5-7AF8-4A50-BAB2-2647BC58C4BC}" presName="childComposite" presStyleCnt="0">
        <dgm:presLayoutVars>
          <dgm:chMax val="0"/>
          <dgm:chPref val="0"/>
        </dgm:presLayoutVars>
      </dgm:prSet>
      <dgm:spPr/>
    </dgm:pt>
    <dgm:pt modelId="{A73860CF-1D19-43A4-9CBD-1370E8B28CB1}" type="pres">
      <dgm:prSet presAssocID="{CB5A46C5-7AF8-4A50-BAB2-2647BC58C4BC}" presName="ChildAccent" presStyleLbl="solidFgAcc1" presStyleIdx="5" presStyleCnt="6" custLinFactNeighborX="98332"/>
      <dgm:spPr/>
    </dgm:pt>
    <dgm:pt modelId="{2AB089B5-D00B-47A1-8A5E-6FCD81589FE3}" type="pres">
      <dgm:prSet presAssocID="{CB5A46C5-7AF8-4A50-BAB2-2647BC58C4BC}" presName="Child" presStyleLbl="revTx" presStyleIdx="7" presStyleCnt="8" custScaleX="82753">
        <dgm:presLayoutVars>
          <dgm:chMax val="0"/>
          <dgm:chPref val="0"/>
          <dgm:bulletEnabled val="1"/>
        </dgm:presLayoutVars>
      </dgm:prSet>
      <dgm:spPr/>
    </dgm:pt>
  </dgm:ptLst>
  <dgm:cxnLst>
    <dgm:cxn modelId="{AA07E51D-2C55-4A3A-A8F0-0214470A939F}" type="presOf" srcId="{10B15E49-4273-43F5-95C2-D2B9EBED681C}" destId="{38F3FBE3-6A88-45DE-98A0-4A543BF18102}" srcOrd="0" destOrd="0" presId="urn:microsoft.com/office/officeart/2008/layout/SquareAccentList"/>
    <dgm:cxn modelId="{B6405E1F-54B8-4D5C-B3B1-CE6B0CF77D82}" type="presOf" srcId="{EC2834CF-9525-4BBC-B4A1-95D8FB54A19A}" destId="{B3092E9C-4A97-44DE-BFB1-5B1508BCB310}" srcOrd="0" destOrd="0" presId="urn:microsoft.com/office/officeart/2008/layout/SquareAccentList"/>
    <dgm:cxn modelId="{2DC1FE26-EB8D-4F3B-A299-FFE4D67A127A}" type="presOf" srcId="{DFEAD11D-7819-4A27-AB69-467FF78F70AC}" destId="{12D94550-8D54-4DB3-BB8F-D6F0CA91DC16}" srcOrd="0" destOrd="0" presId="urn:microsoft.com/office/officeart/2008/layout/SquareAccentList"/>
    <dgm:cxn modelId="{8900DE27-8A9B-4C31-B80C-7F6B3D3D7D25}" type="presOf" srcId="{E93E53ED-9CC9-46B6-86E7-DE35EEF4A1A4}" destId="{4B825C9D-1CCF-4095-BC95-633A6D0144F6}" srcOrd="0" destOrd="0" presId="urn:microsoft.com/office/officeart/2008/layout/SquareAccentList"/>
    <dgm:cxn modelId="{1EDB9F5E-E854-4B3F-8B0A-42D42A730D8A}" srcId="{E93E53ED-9CC9-46B6-86E7-DE35EEF4A1A4}" destId="{DB15AD87-E2AB-43A8-AC9D-3F949FD897EE}" srcOrd="2" destOrd="0" parTransId="{E21E2B8E-B329-45D3-B9A2-5CDE355CF0A8}" sibTransId="{52C26D8D-92DB-4DF7-9EA1-79C7B77F3667}"/>
    <dgm:cxn modelId="{6AB2626B-325F-4106-8B56-3A1AC1FBF234}" srcId="{E93E53ED-9CC9-46B6-86E7-DE35EEF4A1A4}" destId="{773286F6-5746-40C1-A3E1-F519A849E56D}" srcOrd="1" destOrd="0" parTransId="{A996DA8B-B454-46FB-8766-EDD950F3A72E}" sibTransId="{D1D7B6E8-7863-4D72-AC0E-DA47C9BC5A76}"/>
    <dgm:cxn modelId="{D4F0424E-F23A-41DF-8233-4DF0792405B7}" srcId="{EC2834CF-9525-4BBC-B4A1-95D8FB54A19A}" destId="{DFEAD11D-7819-4A27-AB69-467FF78F70AC}" srcOrd="0" destOrd="0" parTransId="{4443892B-F883-4A36-92F5-78635B601BFA}" sibTransId="{F498B8C3-D9B9-42B7-BAB9-F531F704DFB8}"/>
    <dgm:cxn modelId="{53D0A150-7700-456A-95C4-AE7F2BE68F7E}" type="presOf" srcId="{773286F6-5746-40C1-A3E1-F519A849E56D}" destId="{966B3381-F4E1-4F3B-A3E2-DAE80E90B5BF}" srcOrd="0" destOrd="0" presId="urn:microsoft.com/office/officeart/2008/layout/SquareAccentList"/>
    <dgm:cxn modelId="{973C2E82-25DB-4645-987F-4E3382150EBE}" type="presOf" srcId="{27915465-125C-46C0-A4A7-85908DC578FB}" destId="{EA829F0C-D36F-4A51-8F98-405991385CFB}" srcOrd="0" destOrd="0" presId="urn:microsoft.com/office/officeart/2008/layout/SquareAccentList"/>
    <dgm:cxn modelId="{658AB4AB-6151-4BE5-8CE6-9155603CBF28}" type="presOf" srcId="{D1FB0E4D-9036-4FCD-9CD3-9036C8E505A9}" destId="{9596D696-D065-4EBF-BA13-44B9FF9561FD}" srcOrd="0" destOrd="0" presId="urn:microsoft.com/office/officeart/2008/layout/SquareAccentList"/>
    <dgm:cxn modelId="{602762AE-087E-4639-B355-88C6FF0345D1}" type="presOf" srcId="{DB15AD87-E2AB-43A8-AC9D-3F949FD897EE}" destId="{96CB00E8-6D34-47DB-918A-2902A27EAFC6}" srcOrd="0" destOrd="0" presId="urn:microsoft.com/office/officeart/2008/layout/SquareAccentList"/>
    <dgm:cxn modelId="{E4DA28B2-68FD-4991-8D20-875D7028AB76}" srcId="{10B15E49-4273-43F5-95C2-D2B9EBED681C}" destId="{EC2834CF-9525-4BBC-B4A1-95D8FB54A19A}" srcOrd="1" destOrd="0" parTransId="{737B264C-99EA-4A22-BC89-9C5D66567BCD}" sibTransId="{705EE0AD-8D4F-4B6A-A974-35DEDD34B61C}"/>
    <dgm:cxn modelId="{7041C9BF-F730-4DEE-94C6-CB204BA5374D}" srcId="{EC2834CF-9525-4BBC-B4A1-95D8FB54A19A}" destId="{27915465-125C-46C0-A4A7-85908DC578FB}" srcOrd="1" destOrd="0" parTransId="{6F627581-70E9-4F02-9B47-1352FF2ACE7F}" sibTransId="{0F6CC2DA-C139-4A63-B843-C91E6C6DFF2B}"/>
    <dgm:cxn modelId="{0FCD50CB-6CCD-4B06-BE18-DA58684C3CB6}" srcId="{E93E53ED-9CC9-46B6-86E7-DE35EEF4A1A4}" destId="{D1FB0E4D-9036-4FCD-9CD3-9036C8E505A9}" srcOrd="0" destOrd="0" parTransId="{192D3610-E6EA-43A1-B9F1-15C36CB0A76E}" sibTransId="{7F535CA6-F11A-451B-BFD4-C3E8FE290511}"/>
    <dgm:cxn modelId="{D2FE59D4-9F04-4D23-8750-42F3E088ADE7}" type="presOf" srcId="{CB5A46C5-7AF8-4A50-BAB2-2647BC58C4BC}" destId="{2AB089B5-D00B-47A1-8A5E-6FCD81589FE3}" srcOrd="0" destOrd="0" presId="urn:microsoft.com/office/officeart/2008/layout/SquareAccentList"/>
    <dgm:cxn modelId="{07AB21DF-A7BC-4894-B853-8A60AC50BE96}" srcId="{10B15E49-4273-43F5-95C2-D2B9EBED681C}" destId="{E93E53ED-9CC9-46B6-86E7-DE35EEF4A1A4}" srcOrd="0" destOrd="0" parTransId="{A3C0CF74-358F-4957-A435-58FE198167F2}" sibTransId="{BE16A4A1-F2C7-423B-9008-73EAEB8A1DCE}"/>
    <dgm:cxn modelId="{F9C9D0F0-8663-4FB8-AD90-1D1639A1A0B2}" srcId="{EC2834CF-9525-4BBC-B4A1-95D8FB54A19A}" destId="{CB5A46C5-7AF8-4A50-BAB2-2647BC58C4BC}" srcOrd="2" destOrd="0" parTransId="{B7C7153A-3639-4DD4-820A-FFDC44DE3C43}" sibTransId="{2CA234C8-7F22-4BEE-AEF2-F2F0A3AE9FD1}"/>
    <dgm:cxn modelId="{8EA204DA-DC64-44F8-B97F-F652884F7E0A}" type="presParOf" srcId="{38F3FBE3-6A88-45DE-98A0-4A543BF18102}" destId="{E753019E-4F3B-4FA4-990D-EE1389DB1809}" srcOrd="0" destOrd="0" presId="urn:microsoft.com/office/officeart/2008/layout/SquareAccentList"/>
    <dgm:cxn modelId="{03A31185-22D7-4BF7-8034-8E6196B06BA7}" type="presParOf" srcId="{E753019E-4F3B-4FA4-990D-EE1389DB1809}" destId="{5E6B451F-6859-4A93-BA42-40C504C21F61}" srcOrd="0" destOrd="0" presId="urn:microsoft.com/office/officeart/2008/layout/SquareAccentList"/>
    <dgm:cxn modelId="{0EAA98B9-234D-4857-9F12-26523AC00EC2}" type="presParOf" srcId="{5E6B451F-6859-4A93-BA42-40C504C21F61}" destId="{9518BC91-24B3-4D26-9F67-88E7CCAB91E8}" srcOrd="0" destOrd="0" presId="urn:microsoft.com/office/officeart/2008/layout/SquareAccentList"/>
    <dgm:cxn modelId="{90D338DE-8836-41C1-88E0-CBD26B1F7E9D}" type="presParOf" srcId="{5E6B451F-6859-4A93-BA42-40C504C21F61}" destId="{01D0BAAF-E38A-4601-82DF-937A149242D7}" srcOrd="1" destOrd="0" presId="urn:microsoft.com/office/officeart/2008/layout/SquareAccentList"/>
    <dgm:cxn modelId="{955FBF9A-BBCF-453F-906A-150B080F0944}" type="presParOf" srcId="{5E6B451F-6859-4A93-BA42-40C504C21F61}" destId="{4B825C9D-1CCF-4095-BC95-633A6D0144F6}" srcOrd="2" destOrd="0" presId="urn:microsoft.com/office/officeart/2008/layout/SquareAccentList"/>
    <dgm:cxn modelId="{E8D4735C-CEC9-45B2-894B-43A5386DC83E}" type="presParOf" srcId="{E753019E-4F3B-4FA4-990D-EE1389DB1809}" destId="{9CE19BE9-1AFA-44F7-BBF2-A595CD8E194A}" srcOrd="1" destOrd="0" presId="urn:microsoft.com/office/officeart/2008/layout/SquareAccentList"/>
    <dgm:cxn modelId="{DCE641A4-C50F-4FDE-A83C-E94E8B5C24FF}" type="presParOf" srcId="{9CE19BE9-1AFA-44F7-BBF2-A595CD8E194A}" destId="{505311A3-FD88-4128-8130-56383657A444}" srcOrd="0" destOrd="0" presId="urn:microsoft.com/office/officeart/2008/layout/SquareAccentList"/>
    <dgm:cxn modelId="{70A333D8-CAFD-4F9C-87F2-DF6DDEE76488}" type="presParOf" srcId="{505311A3-FD88-4128-8130-56383657A444}" destId="{0EC9E183-53EC-4A7A-9507-481962FA17FD}" srcOrd="0" destOrd="0" presId="urn:microsoft.com/office/officeart/2008/layout/SquareAccentList"/>
    <dgm:cxn modelId="{1CA95074-C593-4DA7-9DF9-2C4EB38A3929}" type="presParOf" srcId="{505311A3-FD88-4128-8130-56383657A444}" destId="{9596D696-D065-4EBF-BA13-44B9FF9561FD}" srcOrd="1" destOrd="0" presId="urn:microsoft.com/office/officeart/2008/layout/SquareAccentList"/>
    <dgm:cxn modelId="{5EA72E4D-9426-48B6-8443-9681EFADD48A}" type="presParOf" srcId="{9CE19BE9-1AFA-44F7-BBF2-A595CD8E194A}" destId="{9F0E233A-A868-412E-969B-E21DD32C789D}" srcOrd="1" destOrd="0" presId="urn:microsoft.com/office/officeart/2008/layout/SquareAccentList"/>
    <dgm:cxn modelId="{8BBE1209-5577-4E56-BB58-7099D7F082BF}" type="presParOf" srcId="{9F0E233A-A868-412E-969B-E21DD32C789D}" destId="{59EA4329-3229-4B31-A26F-5C1C440B80A5}" srcOrd="0" destOrd="0" presId="urn:microsoft.com/office/officeart/2008/layout/SquareAccentList"/>
    <dgm:cxn modelId="{ECDE3E23-B4EA-4A40-8700-03BFF6117B53}" type="presParOf" srcId="{9F0E233A-A868-412E-969B-E21DD32C789D}" destId="{966B3381-F4E1-4F3B-A3E2-DAE80E90B5BF}" srcOrd="1" destOrd="0" presId="urn:microsoft.com/office/officeart/2008/layout/SquareAccentList"/>
    <dgm:cxn modelId="{4829C587-9DC6-449B-A411-EA5BFE6A128A}" type="presParOf" srcId="{9CE19BE9-1AFA-44F7-BBF2-A595CD8E194A}" destId="{6DE857AC-CEE5-4DC9-9D95-DAD5D3D86F00}" srcOrd="2" destOrd="0" presId="urn:microsoft.com/office/officeart/2008/layout/SquareAccentList"/>
    <dgm:cxn modelId="{9B1C9F70-CC53-4A55-B73A-238C19606B5D}" type="presParOf" srcId="{6DE857AC-CEE5-4DC9-9D95-DAD5D3D86F00}" destId="{858D3E6F-DACE-4011-AB11-0C3042A9E723}" srcOrd="0" destOrd="0" presId="urn:microsoft.com/office/officeart/2008/layout/SquareAccentList"/>
    <dgm:cxn modelId="{CE196146-403E-4631-9F35-1F360F1A45E4}" type="presParOf" srcId="{6DE857AC-CEE5-4DC9-9D95-DAD5D3D86F00}" destId="{96CB00E8-6D34-47DB-918A-2902A27EAFC6}" srcOrd="1" destOrd="0" presId="urn:microsoft.com/office/officeart/2008/layout/SquareAccentList"/>
    <dgm:cxn modelId="{7D4F2B01-C5B9-4CA4-8B3D-50C32641A9BE}" type="presParOf" srcId="{38F3FBE3-6A88-45DE-98A0-4A543BF18102}" destId="{44869468-827E-4E78-BE0D-245F00C2AE54}" srcOrd="1" destOrd="0" presId="urn:microsoft.com/office/officeart/2008/layout/SquareAccentList"/>
    <dgm:cxn modelId="{FA8B8D97-1DCE-4399-88A0-11379EEF5E26}" type="presParOf" srcId="{44869468-827E-4E78-BE0D-245F00C2AE54}" destId="{0FC0ED0E-06D3-4960-B57B-89539ADC90E4}" srcOrd="0" destOrd="0" presId="urn:microsoft.com/office/officeart/2008/layout/SquareAccentList"/>
    <dgm:cxn modelId="{F9E2ACB0-4FBB-4426-A7B8-FB27E9C329AC}" type="presParOf" srcId="{0FC0ED0E-06D3-4960-B57B-89539ADC90E4}" destId="{56B7CB97-E164-48CB-A5A6-06DE5749129D}" srcOrd="0" destOrd="0" presId="urn:microsoft.com/office/officeart/2008/layout/SquareAccentList"/>
    <dgm:cxn modelId="{57550FD6-8A12-4300-A8E0-FF4C971B2145}" type="presParOf" srcId="{0FC0ED0E-06D3-4960-B57B-89539ADC90E4}" destId="{7B56B0A4-C9A9-4872-A12E-0F5D1EE6C10A}" srcOrd="1" destOrd="0" presId="urn:microsoft.com/office/officeart/2008/layout/SquareAccentList"/>
    <dgm:cxn modelId="{F3911EAE-852B-4CA9-8F92-6D80A1A56752}" type="presParOf" srcId="{0FC0ED0E-06D3-4960-B57B-89539ADC90E4}" destId="{B3092E9C-4A97-44DE-BFB1-5B1508BCB310}" srcOrd="2" destOrd="0" presId="urn:microsoft.com/office/officeart/2008/layout/SquareAccentList"/>
    <dgm:cxn modelId="{155FB962-1806-4965-A1A9-DFF45D6E3151}" type="presParOf" srcId="{44869468-827E-4E78-BE0D-245F00C2AE54}" destId="{8016949D-95C5-4165-BFDB-E068AD955B2D}" srcOrd="1" destOrd="0" presId="urn:microsoft.com/office/officeart/2008/layout/SquareAccentList"/>
    <dgm:cxn modelId="{BFFF56DA-9BF4-4CAD-A3C8-570D31C20233}" type="presParOf" srcId="{8016949D-95C5-4165-BFDB-E068AD955B2D}" destId="{F34137D0-E59E-4599-9C56-17474665DB05}" srcOrd="0" destOrd="0" presId="urn:microsoft.com/office/officeart/2008/layout/SquareAccentList"/>
    <dgm:cxn modelId="{0AC2D2EB-3A63-4B58-A819-D764D973FF2E}" type="presParOf" srcId="{F34137D0-E59E-4599-9C56-17474665DB05}" destId="{0EBF9238-F5CE-435D-8F61-15561DFAADBB}" srcOrd="0" destOrd="0" presId="urn:microsoft.com/office/officeart/2008/layout/SquareAccentList"/>
    <dgm:cxn modelId="{DB5FEFA9-FBFD-4124-B90F-3953B998137C}" type="presParOf" srcId="{F34137D0-E59E-4599-9C56-17474665DB05}" destId="{12D94550-8D54-4DB3-BB8F-D6F0CA91DC16}" srcOrd="1" destOrd="0" presId="urn:microsoft.com/office/officeart/2008/layout/SquareAccentList"/>
    <dgm:cxn modelId="{3535D092-E599-40F3-8E52-28E37FFECF53}" type="presParOf" srcId="{8016949D-95C5-4165-BFDB-E068AD955B2D}" destId="{225FB23C-03E3-488C-825A-ACF404184B66}" srcOrd="1" destOrd="0" presId="urn:microsoft.com/office/officeart/2008/layout/SquareAccentList"/>
    <dgm:cxn modelId="{105214D0-C7D7-4FF5-9157-0D23860F4C38}" type="presParOf" srcId="{225FB23C-03E3-488C-825A-ACF404184B66}" destId="{D76D06A7-E7A1-4E80-B9F0-43743A21CA06}" srcOrd="0" destOrd="0" presId="urn:microsoft.com/office/officeart/2008/layout/SquareAccentList"/>
    <dgm:cxn modelId="{C959F215-4517-46CF-A437-469617AAE3C9}" type="presParOf" srcId="{225FB23C-03E3-488C-825A-ACF404184B66}" destId="{EA829F0C-D36F-4A51-8F98-405991385CFB}" srcOrd="1" destOrd="0" presId="urn:microsoft.com/office/officeart/2008/layout/SquareAccentList"/>
    <dgm:cxn modelId="{C117AB93-7879-4FB9-A1B5-64BD18AB2E2F}" type="presParOf" srcId="{8016949D-95C5-4165-BFDB-E068AD955B2D}" destId="{05673380-E3E2-46D7-81A2-9AD74DB930F2}" srcOrd="2" destOrd="0" presId="urn:microsoft.com/office/officeart/2008/layout/SquareAccentList"/>
    <dgm:cxn modelId="{0981E7E2-3D90-40B4-BAD7-20677BC57BFD}" type="presParOf" srcId="{05673380-E3E2-46D7-81A2-9AD74DB930F2}" destId="{A73860CF-1D19-43A4-9CBD-1370E8B28CB1}" srcOrd="0" destOrd="0" presId="urn:microsoft.com/office/officeart/2008/layout/SquareAccentList"/>
    <dgm:cxn modelId="{81674199-F391-491F-8AC1-ED046140140D}" type="presParOf" srcId="{05673380-E3E2-46D7-81A2-9AD74DB930F2}" destId="{2AB089B5-D00B-47A1-8A5E-6FCD81589FE3}" srcOrd="1" destOrd="0" presId="urn:microsoft.com/office/officeart/2008/layout/Squa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1E29BB25-BD4A-4488-A7C2-62D4DA872B10}"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AU"/>
        </a:p>
      </dgm:t>
    </dgm:pt>
    <dgm:pt modelId="{C32EA079-47AB-4315-9A67-AE2692437B4D}">
      <dgm:prSet phldrT="[Text]" custT="1"/>
      <dgm:spPr/>
      <dgm:t>
        <a:bodyPr/>
        <a:lstStyle/>
        <a:p>
          <a:r>
            <a:rPr lang="en-AU" sz="2800" dirty="0"/>
            <a:t>Once resolution for voluntary winding up has been passed</a:t>
          </a:r>
        </a:p>
      </dgm:t>
    </dgm:pt>
    <dgm:pt modelId="{932DF405-07B7-477F-9652-61B5CD763D59}" type="parTrans" cxnId="{19ECFAA0-1828-4880-86B9-9684EFAC9000}">
      <dgm:prSet/>
      <dgm:spPr/>
      <dgm:t>
        <a:bodyPr/>
        <a:lstStyle/>
        <a:p>
          <a:endParaRPr lang="en-AU" sz="1800"/>
        </a:p>
      </dgm:t>
    </dgm:pt>
    <dgm:pt modelId="{B658371D-3FE8-4F0D-A474-EAB4B1257632}" type="sibTrans" cxnId="{19ECFAA0-1828-4880-86B9-9684EFAC9000}">
      <dgm:prSet/>
      <dgm:spPr/>
      <dgm:t>
        <a:bodyPr/>
        <a:lstStyle/>
        <a:p>
          <a:endParaRPr lang="en-AU" sz="1800"/>
        </a:p>
      </dgm:t>
    </dgm:pt>
    <dgm:pt modelId="{094F750C-11C7-4F21-9E4A-E5ADFBC8259D}">
      <dgm:prSet phldrT="[Text]" custT="1"/>
      <dgm:spPr/>
      <dgm:t>
        <a:bodyPr/>
        <a:lstStyle/>
        <a:p>
          <a:r>
            <a:rPr lang="en-AU" sz="1800" dirty="0"/>
            <a:t>Company must “</a:t>
          </a:r>
          <a:r>
            <a:rPr lang="en-AU" sz="1800" b="1" dirty="0"/>
            <a:t>cease</a:t>
          </a:r>
          <a:r>
            <a:rPr lang="en-AU" sz="1800" dirty="0"/>
            <a:t> to carry on its </a:t>
          </a:r>
          <a:r>
            <a:rPr lang="en-AU" sz="1800" b="1" dirty="0"/>
            <a:t>business</a:t>
          </a:r>
          <a:r>
            <a:rPr lang="en-AU" sz="1800" dirty="0"/>
            <a:t>”</a:t>
          </a:r>
        </a:p>
      </dgm:t>
    </dgm:pt>
    <dgm:pt modelId="{6F239245-E644-4224-8A1E-338325BD2D6B}" type="parTrans" cxnId="{2A3012DE-9421-489E-9FDD-07096CFF4B08}">
      <dgm:prSet/>
      <dgm:spPr/>
      <dgm:t>
        <a:bodyPr/>
        <a:lstStyle/>
        <a:p>
          <a:endParaRPr lang="en-AU" sz="1800"/>
        </a:p>
      </dgm:t>
    </dgm:pt>
    <dgm:pt modelId="{692DA1B3-A551-4DB7-8328-6620C4C771D3}" type="sibTrans" cxnId="{2A3012DE-9421-489E-9FDD-07096CFF4B08}">
      <dgm:prSet/>
      <dgm:spPr/>
      <dgm:t>
        <a:bodyPr/>
        <a:lstStyle/>
        <a:p>
          <a:endParaRPr lang="en-AU" sz="1800"/>
        </a:p>
      </dgm:t>
    </dgm:pt>
    <dgm:pt modelId="{EB6D13FB-FE3E-42F6-931F-68BE88A34A03}">
      <dgm:prSet phldrT="[Text]" custT="1"/>
      <dgm:spPr/>
      <dgm:t>
        <a:bodyPr/>
        <a:lstStyle/>
        <a:p>
          <a:r>
            <a:rPr lang="en-AU" sz="1800" b="1" dirty="0"/>
            <a:t>Transfers of shares </a:t>
          </a:r>
          <a:r>
            <a:rPr lang="en-AU" sz="1800" dirty="0"/>
            <a:t>and </a:t>
          </a:r>
          <a:r>
            <a:rPr lang="en-AU" sz="1800" b="1" dirty="0"/>
            <a:t>alterations in the status of members </a:t>
          </a:r>
          <a:r>
            <a:rPr lang="en-AU" sz="1800" dirty="0"/>
            <a:t>are </a:t>
          </a:r>
          <a:r>
            <a:rPr lang="en-AU" sz="1800" b="1" dirty="0"/>
            <a:t>void</a:t>
          </a:r>
          <a:r>
            <a:rPr lang="en-AU" sz="1800" dirty="0"/>
            <a:t> unless</a:t>
          </a:r>
        </a:p>
      </dgm:t>
    </dgm:pt>
    <dgm:pt modelId="{2333805F-1B89-4DB6-B431-436976B6C4AD}" type="parTrans" cxnId="{89C8597C-78CB-45C7-9DC9-19F9500BB1AB}">
      <dgm:prSet/>
      <dgm:spPr/>
      <dgm:t>
        <a:bodyPr/>
        <a:lstStyle/>
        <a:p>
          <a:endParaRPr lang="en-AU" sz="1800"/>
        </a:p>
      </dgm:t>
    </dgm:pt>
    <dgm:pt modelId="{C352CB92-3A1B-4287-93E5-6E4794FAF478}" type="sibTrans" cxnId="{89C8597C-78CB-45C7-9DC9-19F9500BB1AB}">
      <dgm:prSet/>
      <dgm:spPr/>
      <dgm:t>
        <a:bodyPr/>
        <a:lstStyle/>
        <a:p>
          <a:endParaRPr lang="en-AU" sz="1800"/>
        </a:p>
      </dgm:t>
    </dgm:pt>
    <dgm:pt modelId="{67164D07-844B-453F-A7E3-A21081703404}">
      <dgm:prSet phldrT="[Text]" custT="1"/>
      <dgm:spPr/>
      <dgm:t>
        <a:bodyPr/>
        <a:lstStyle/>
        <a:p>
          <a:r>
            <a:rPr lang="en-AU" sz="1800" dirty="0"/>
            <a:t>Putting aside preferential payments, company’s </a:t>
          </a:r>
          <a:r>
            <a:rPr lang="en-AU" sz="1800" b="1" dirty="0"/>
            <a:t>property</a:t>
          </a:r>
          <a:r>
            <a:rPr lang="en-AU" sz="1800" dirty="0"/>
            <a:t> “must … be applied in </a:t>
          </a:r>
          <a:r>
            <a:rPr lang="en-AU" sz="1800" b="0" dirty="0"/>
            <a:t>satisfaction of its</a:t>
          </a:r>
          <a:r>
            <a:rPr lang="en-AU" sz="1800" b="1" dirty="0"/>
            <a:t> liabilities equally</a:t>
          </a:r>
          <a:r>
            <a:rPr lang="en-AU" sz="1800" dirty="0"/>
            <a:t>”</a:t>
          </a:r>
        </a:p>
      </dgm:t>
    </dgm:pt>
    <dgm:pt modelId="{E77100BD-9E02-4865-9ED3-C2FE3434FB1A}" type="parTrans" cxnId="{324DA46F-3237-4538-9809-9A51E2C79AF8}">
      <dgm:prSet/>
      <dgm:spPr/>
      <dgm:t>
        <a:bodyPr/>
        <a:lstStyle/>
        <a:p>
          <a:endParaRPr lang="en-AU" sz="1800"/>
        </a:p>
      </dgm:t>
    </dgm:pt>
    <dgm:pt modelId="{E35A02F5-06E4-4D1C-9C83-D1BA06FF3A61}" type="sibTrans" cxnId="{324DA46F-3237-4538-9809-9A51E2C79AF8}">
      <dgm:prSet/>
      <dgm:spPr/>
      <dgm:t>
        <a:bodyPr/>
        <a:lstStyle/>
        <a:p>
          <a:endParaRPr lang="en-AU" sz="1800"/>
        </a:p>
      </dgm:t>
    </dgm:pt>
    <dgm:pt modelId="{869B8A38-965C-4AEB-8506-5F377C4D7667}">
      <dgm:prSet phldrT="[Text]" custT="1"/>
      <dgm:spPr/>
      <dgm:t>
        <a:bodyPr/>
        <a:lstStyle/>
        <a:p>
          <a:r>
            <a:rPr lang="en-AU" sz="1800" b="1" dirty="0"/>
            <a:t>except</a:t>
          </a:r>
          <a:r>
            <a:rPr lang="en-AU" sz="1800" dirty="0"/>
            <a:t> to extent that the </a:t>
          </a:r>
          <a:r>
            <a:rPr lang="en-AU" sz="1800" b="1" dirty="0"/>
            <a:t>liquidator</a:t>
          </a:r>
          <a:r>
            <a:rPr lang="en-AU" sz="1800" dirty="0"/>
            <a:t> thinks it is “required for the </a:t>
          </a:r>
          <a:r>
            <a:rPr lang="en-AU" sz="1800" b="1" dirty="0"/>
            <a:t>beneficial disposal </a:t>
          </a:r>
          <a:r>
            <a:rPr lang="en-AU" sz="1800" dirty="0"/>
            <a:t>or </a:t>
          </a:r>
          <a:r>
            <a:rPr lang="en-AU" sz="1800" b="1" dirty="0"/>
            <a:t>winding up </a:t>
          </a:r>
          <a:r>
            <a:rPr lang="en-AU" sz="1800" dirty="0"/>
            <a:t>of that business”</a:t>
          </a:r>
        </a:p>
      </dgm:t>
    </dgm:pt>
    <dgm:pt modelId="{20606CC6-FA26-4DE8-AA0C-91C3AC016AE7}" type="parTrans" cxnId="{04D3B3CF-2E9E-4C23-B0D1-90E48949BE0B}">
      <dgm:prSet/>
      <dgm:spPr/>
      <dgm:t>
        <a:bodyPr/>
        <a:lstStyle/>
        <a:p>
          <a:endParaRPr lang="en-AU" sz="1800"/>
        </a:p>
      </dgm:t>
    </dgm:pt>
    <dgm:pt modelId="{358CF4D8-B3D2-44CB-A9D7-20EB855BCD58}" type="sibTrans" cxnId="{04D3B3CF-2E9E-4C23-B0D1-90E48949BE0B}">
      <dgm:prSet/>
      <dgm:spPr/>
      <dgm:t>
        <a:bodyPr/>
        <a:lstStyle/>
        <a:p>
          <a:endParaRPr lang="en-AU" sz="1800"/>
        </a:p>
      </dgm:t>
    </dgm:pt>
    <dgm:pt modelId="{DFCB110C-F3C2-4BF7-B8FF-EDDB0881AB28}">
      <dgm:prSet phldrT="[Text]" custT="1"/>
      <dgm:spPr/>
      <dgm:t>
        <a:bodyPr/>
        <a:lstStyle/>
        <a:p>
          <a:r>
            <a:rPr lang="en-AU" sz="1800" dirty="0"/>
            <a:t>liquidator consents</a:t>
          </a:r>
        </a:p>
      </dgm:t>
    </dgm:pt>
    <dgm:pt modelId="{B793B14F-29E4-4CAB-84B4-4D7552141607}" type="parTrans" cxnId="{EA6F4C99-841A-4015-B041-E28D90D6FA17}">
      <dgm:prSet/>
      <dgm:spPr/>
      <dgm:t>
        <a:bodyPr/>
        <a:lstStyle/>
        <a:p>
          <a:endParaRPr lang="en-AU" sz="1800"/>
        </a:p>
      </dgm:t>
    </dgm:pt>
    <dgm:pt modelId="{85FEB090-0D1F-40A9-B826-73C97073611B}" type="sibTrans" cxnId="{EA6F4C99-841A-4015-B041-E28D90D6FA17}">
      <dgm:prSet/>
      <dgm:spPr/>
      <dgm:t>
        <a:bodyPr/>
        <a:lstStyle/>
        <a:p>
          <a:endParaRPr lang="en-AU" sz="1800"/>
        </a:p>
      </dgm:t>
    </dgm:pt>
    <dgm:pt modelId="{FA5244E7-6062-4F84-A95D-F52F9A97545A}">
      <dgm:prSet phldrT="[Text]" custT="1"/>
      <dgm:spPr/>
      <dgm:t>
        <a:bodyPr/>
        <a:lstStyle/>
        <a:p>
          <a:r>
            <a:rPr lang="en-AU" sz="1800" dirty="0"/>
            <a:t>court authorises</a:t>
          </a:r>
        </a:p>
      </dgm:t>
    </dgm:pt>
    <dgm:pt modelId="{92195300-AB8A-437C-8CC4-AFB7372EF7A6}" type="parTrans" cxnId="{C1A1313A-8528-4611-A4FF-608154D88931}">
      <dgm:prSet/>
      <dgm:spPr/>
      <dgm:t>
        <a:bodyPr/>
        <a:lstStyle/>
        <a:p>
          <a:endParaRPr lang="en-AU" sz="1800"/>
        </a:p>
      </dgm:t>
    </dgm:pt>
    <dgm:pt modelId="{F993829C-C1BB-4127-A67A-7BC55349E67D}" type="sibTrans" cxnId="{C1A1313A-8528-4611-A4FF-608154D88931}">
      <dgm:prSet/>
      <dgm:spPr/>
      <dgm:t>
        <a:bodyPr/>
        <a:lstStyle/>
        <a:p>
          <a:endParaRPr lang="en-AU" sz="1800"/>
        </a:p>
      </dgm:t>
    </dgm:pt>
    <dgm:pt modelId="{A0A2EA51-4B8A-4A51-A728-FB677E877CD1}">
      <dgm:prSet phldrT="[Text]" custT="1"/>
      <dgm:spPr/>
      <dgm:t>
        <a:bodyPr/>
        <a:lstStyle/>
        <a:p>
          <a:r>
            <a:rPr lang="en-AU" sz="1800" dirty="0"/>
            <a:t>whatever </a:t>
          </a:r>
          <a:r>
            <a:rPr lang="en-AU" sz="1800" b="1" dirty="0"/>
            <a:t>remains</a:t>
          </a:r>
          <a:r>
            <a:rPr lang="en-AU" sz="1800" dirty="0"/>
            <a:t>, subject to the company’s constitution, must “be distributed among the </a:t>
          </a:r>
          <a:r>
            <a:rPr lang="en-AU" sz="1800" b="1" dirty="0"/>
            <a:t>members</a:t>
          </a:r>
          <a:r>
            <a:rPr lang="en-AU" sz="1800" dirty="0"/>
            <a:t> according to their rights and interests”</a:t>
          </a:r>
        </a:p>
      </dgm:t>
    </dgm:pt>
    <dgm:pt modelId="{5B59EE27-30D4-4E99-9912-EECAC43CC5B5}" type="parTrans" cxnId="{EC22BB24-24EF-4054-A762-6C28F0C2BE1E}">
      <dgm:prSet/>
      <dgm:spPr/>
      <dgm:t>
        <a:bodyPr/>
        <a:lstStyle/>
        <a:p>
          <a:endParaRPr lang="en-AU" sz="1800"/>
        </a:p>
      </dgm:t>
    </dgm:pt>
    <dgm:pt modelId="{6C6A8CF3-BE49-400A-AFFE-0EC9DD312012}" type="sibTrans" cxnId="{EC22BB24-24EF-4054-A762-6C28F0C2BE1E}">
      <dgm:prSet/>
      <dgm:spPr/>
      <dgm:t>
        <a:bodyPr/>
        <a:lstStyle/>
        <a:p>
          <a:endParaRPr lang="en-AU" sz="1800"/>
        </a:p>
      </dgm:t>
    </dgm:pt>
    <dgm:pt modelId="{D379C0D6-6BE9-4911-BF1D-CE6BEE011F27}" type="pres">
      <dgm:prSet presAssocID="{1E29BB25-BD4A-4488-A7C2-62D4DA872B10}" presName="vert0" presStyleCnt="0">
        <dgm:presLayoutVars>
          <dgm:dir/>
          <dgm:animOne val="branch"/>
          <dgm:animLvl val="lvl"/>
        </dgm:presLayoutVars>
      </dgm:prSet>
      <dgm:spPr/>
    </dgm:pt>
    <dgm:pt modelId="{61899DDA-CACC-4C4A-BEBE-FEB6F06470D8}" type="pres">
      <dgm:prSet presAssocID="{C32EA079-47AB-4315-9A67-AE2692437B4D}" presName="thickLine" presStyleLbl="alignNode1" presStyleIdx="0" presStyleCnt="1"/>
      <dgm:spPr/>
    </dgm:pt>
    <dgm:pt modelId="{49BE78DA-85EB-4F26-9C4A-9452343028A5}" type="pres">
      <dgm:prSet presAssocID="{C32EA079-47AB-4315-9A67-AE2692437B4D}" presName="horz1" presStyleCnt="0"/>
      <dgm:spPr/>
    </dgm:pt>
    <dgm:pt modelId="{43CB7497-2A86-4B19-AA93-275A82C02209}" type="pres">
      <dgm:prSet presAssocID="{C32EA079-47AB-4315-9A67-AE2692437B4D}" presName="tx1" presStyleLbl="revTx" presStyleIdx="0" presStyleCnt="8"/>
      <dgm:spPr/>
    </dgm:pt>
    <dgm:pt modelId="{D5A05851-FC41-4EF0-A8D3-88A3FF795C02}" type="pres">
      <dgm:prSet presAssocID="{C32EA079-47AB-4315-9A67-AE2692437B4D}" presName="vert1" presStyleCnt="0"/>
      <dgm:spPr/>
    </dgm:pt>
    <dgm:pt modelId="{D8B2FBFD-24AC-4876-81BF-674AF801E293}" type="pres">
      <dgm:prSet presAssocID="{094F750C-11C7-4F21-9E4A-E5ADFBC8259D}" presName="vertSpace2a" presStyleCnt="0"/>
      <dgm:spPr/>
    </dgm:pt>
    <dgm:pt modelId="{DB1BFE98-B6AD-4EC6-8285-01F4842CECF9}" type="pres">
      <dgm:prSet presAssocID="{094F750C-11C7-4F21-9E4A-E5ADFBC8259D}" presName="horz2" presStyleCnt="0"/>
      <dgm:spPr/>
    </dgm:pt>
    <dgm:pt modelId="{8E59568F-5F24-4C48-B54A-14C53553C73F}" type="pres">
      <dgm:prSet presAssocID="{094F750C-11C7-4F21-9E4A-E5ADFBC8259D}" presName="horzSpace2" presStyleCnt="0"/>
      <dgm:spPr/>
    </dgm:pt>
    <dgm:pt modelId="{1F6BEAF2-95A4-4FBA-85D2-B600C5247737}" type="pres">
      <dgm:prSet presAssocID="{094F750C-11C7-4F21-9E4A-E5ADFBC8259D}" presName="tx2" presStyleLbl="revTx" presStyleIdx="1" presStyleCnt="8"/>
      <dgm:spPr/>
    </dgm:pt>
    <dgm:pt modelId="{68F6897C-747C-4485-A224-58A97F366C85}" type="pres">
      <dgm:prSet presAssocID="{094F750C-11C7-4F21-9E4A-E5ADFBC8259D}" presName="vert2" presStyleCnt="0"/>
      <dgm:spPr/>
    </dgm:pt>
    <dgm:pt modelId="{2948E002-4C3A-412F-85D0-0CCBA46CA13E}" type="pres">
      <dgm:prSet presAssocID="{869B8A38-965C-4AEB-8506-5F377C4D7667}" presName="horz3" presStyleCnt="0"/>
      <dgm:spPr/>
    </dgm:pt>
    <dgm:pt modelId="{15BFBF6D-5B34-4B5B-AE92-24888393807B}" type="pres">
      <dgm:prSet presAssocID="{869B8A38-965C-4AEB-8506-5F377C4D7667}" presName="horzSpace3" presStyleCnt="0"/>
      <dgm:spPr/>
    </dgm:pt>
    <dgm:pt modelId="{8B8EA212-42F3-4266-86D2-2C6E580A71E4}" type="pres">
      <dgm:prSet presAssocID="{869B8A38-965C-4AEB-8506-5F377C4D7667}" presName="tx3" presStyleLbl="revTx" presStyleIdx="2" presStyleCnt="8"/>
      <dgm:spPr/>
    </dgm:pt>
    <dgm:pt modelId="{950D8F8F-52A6-47EA-9C49-1F5AE7C8E935}" type="pres">
      <dgm:prSet presAssocID="{869B8A38-965C-4AEB-8506-5F377C4D7667}" presName="vert3" presStyleCnt="0"/>
      <dgm:spPr/>
    </dgm:pt>
    <dgm:pt modelId="{515688A0-C2D4-4F0E-B382-E47352A4FDB4}" type="pres">
      <dgm:prSet presAssocID="{094F750C-11C7-4F21-9E4A-E5ADFBC8259D}" presName="thinLine2b" presStyleLbl="callout" presStyleIdx="0" presStyleCnt="4"/>
      <dgm:spPr/>
    </dgm:pt>
    <dgm:pt modelId="{68F778DD-1262-4170-949D-4EBFD87BE169}" type="pres">
      <dgm:prSet presAssocID="{094F750C-11C7-4F21-9E4A-E5ADFBC8259D}" presName="vertSpace2b" presStyleCnt="0"/>
      <dgm:spPr/>
    </dgm:pt>
    <dgm:pt modelId="{93DDCBF2-CE84-4F7C-8CDB-4772836BF98A}" type="pres">
      <dgm:prSet presAssocID="{EB6D13FB-FE3E-42F6-931F-68BE88A34A03}" presName="horz2" presStyleCnt="0"/>
      <dgm:spPr/>
    </dgm:pt>
    <dgm:pt modelId="{5CA03CB4-8204-43E7-8BB9-A0304826752D}" type="pres">
      <dgm:prSet presAssocID="{EB6D13FB-FE3E-42F6-931F-68BE88A34A03}" presName="horzSpace2" presStyleCnt="0"/>
      <dgm:spPr/>
    </dgm:pt>
    <dgm:pt modelId="{925A5F78-3666-4268-B507-A4D6BFA4DF76}" type="pres">
      <dgm:prSet presAssocID="{EB6D13FB-FE3E-42F6-931F-68BE88A34A03}" presName="tx2" presStyleLbl="revTx" presStyleIdx="3" presStyleCnt="8"/>
      <dgm:spPr/>
    </dgm:pt>
    <dgm:pt modelId="{85AB707B-3A9A-46C1-B8D5-D2754E58C2E6}" type="pres">
      <dgm:prSet presAssocID="{EB6D13FB-FE3E-42F6-931F-68BE88A34A03}" presName="vert2" presStyleCnt="0"/>
      <dgm:spPr/>
    </dgm:pt>
    <dgm:pt modelId="{8B5A02A7-2A5C-4888-A43E-0673B78B3B0E}" type="pres">
      <dgm:prSet presAssocID="{DFCB110C-F3C2-4BF7-B8FF-EDDB0881AB28}" presName="horz3" presStyleCnt="0"/>
      <dgm:spPr/>
    </dgm:pt>
    <dgm:pt modelId="{772B1A1C-1FAF-4AAA-ACF9-F0DBFA41617C}" type="pres">
      <dgm:prSet presAssocID="{DFCB110C-F3C2-4BF7-B8FF-EDDB0881AB28}" presName="horzSpace3" presStyleCnt="0"/>
      <dgm:spPr/>
    </dgm:pt>
    <dgm:pt modelId="{A80CB9A6-9C91-43EF-A74E-5303DE56DE8F}" type="pres">
      <dgm:prSet presAssocID="{DFCB110C-F3C2-4BF7-B8FF-EDDB0881AB28}" presName="tx3" presStyleLbl="revTx" presStyleIdx="4" presStyleCnt="8"/>
      <dgm:spPr/>
    </dgm:pt>
    <dgm:pt modelId="{F2036814-805E-4E5D-87D7-87F353041482}" type="pres">
      <dgm:prSet presAssocID="{DFCB110C-F3C2-4BF7-B8FF-EDDB0881AB28}" presName="vert3" presStyleCnt="0"/>
      <dgm:spPr/>
    </dgm:pt>
    <dgm:pt modelId="{B135FAE0-DC24-4230-80CC-799BEF51DDFF}" type="pres">
      <dgm:prSet presAssocID="{85FEB090-0D1F-40A9-B826-73C97073611B}" presName="thinLine3" presStyleLbl="callout" presStyleIdx="1" presStyleCnt="4"/>
      <dgm:spPr/>
    </dgm:pt>
    <dgm:pt modelId="{8996BFB1-4236-42E4-B8D3-DF929854E63A}" type="pres">
      <dgm:prSet presAssocID="{FA5244E7-6062-4F84-A95D-F52F9A97545A}" presName="horz3" presStyleCnt="0"/>
      <dgm:spPr/>
    </dgm:pt>
    <dgm:pt modelId="{CBBB0A5C-185D-4DD8-823D-84D0C4568912}" type="pres">
      <dgm:prSet presAssocID="{FA5244E7-6062-4F84-A95D-F52F9A97545A}" presName="horzSpace3" presStyleCnt="0"/>
      <dgm:spPr/>
    </dgm:pt>
    <dgm:pt modelId="{422F58BD-7012-4EB4-A826-E486C328D7A0}" type="pres">
      <dgm:prSet presAssocID="{FA5244E7-6062-4F84-A95D-F52F9A97545A}" presName="tx3" presStyleLbl="revTx" presStyleIdx="5" presStyleCnt="8"/>
      <dgm:spPr/>
    </dgm:pt>
    <dgm:pt modelId="{A771C953-2172-45DD-9183-14EC3E5697C1}" type="pres">
      <dgm:prSet presAssocID="{FA5244E7-6062-4F84-A95D-F52F9A97545A}" presName="vert3" presStyleCnt="0"/>
      <dgm:spPr/>
    </dgm:pt>
    <dgm:pt modelId="{21E665D0-AA24-47F2-978C-50953A3B6ECE}" type="pres">
      <dgm:prSet presAssocID="{EB6D13FB-FE3E-42F6-931F-68BE88A34A03}" presName="thinLine2b" presStyleLbl="callout" presStyleIdx="2" presStyleCnt="4"/>
      <dgm:spPr/>
    </dgm:pt>
    <dgm:pt modelId="{54A27AAC-5BC5-45B1-BABF-C6729492DD4A}" type="pres">
      <dgm:prSet presAssocID="{EB6D13FB-FE3E-42F6-931F-68BE88A34A03}" presName="vertSpace2b" presStyleCnt="0"/>
      <dgm:spPr/>
    </dgm:pt>
    <dgm:pt modelId="{126A62F0-65C1-4292-9503-B24732619749}" type="pres">
      <dgm:prSet presAssocID="{67164D07-844B-453F-A7E3-A21081703404}" presName="horz2" presStyleCnt="0"/>
      <dgm:spPr/>
    </dgm:pt>
    <dgm:pt modelId="{BA53333E-920A-4407-8505-E3A9EB35EA48}" type="pres">
      <dgm:prSet presAssocID="{67164D07-844B-453F-A7E3-A21081703404}" presName="horzSpace2" presStyleCnt="0"/>
      <dgm:spPr/>
    </dgm:pt>
    <dgm:pt modelId="{16C579F3-7766-4E2D-86FA-81982D7CF1C2}" type="pres">
      <dgm:prSet presAssocID="{67164D07-844B-453F-A7E3-A21081703404}" presName="tx2" presStyleLbl="revTx" presStyleIdx="6" presStyleCnt="8"/>
      <dgm:spPr/>
    </dgm:pt>
    <dgm:pt modelId="{64C737CF-FBAA-4105-9D0A-56877DD17E43}" type="pres">
      <dgm:prSet presAssocID="{67164D07-844B-453F-A7E3-A21081703404}" presName="vert2" presStyleCnt="0"/>
      <dgm:spPr/>
    </dgm:pt>
    <dgm:pt modelId="{E2B609A2-8355-4D0D-BC06-BBF36678913F}" type="pres">
      <dgm:prSet presAssocID="{A0A2EA51-4B8A-4A51-A728-FB677E877CD1}" presName="horz3" presStyleCnt="0"/>
      <dgm:spPr/>
    </dgm:pt>
    <dgm:pt modelId="{36AB68C9-1710-4B41-9B2F-D94AFAB1DC6C}" type="pres">
      <dgm:prSet presAssocID="{A0A2EA51-4B8A-4A51-A728-FB677E877CD1}" presName="horzSpace3" presStyleCnt="0"/>
      <dgm:spPr/>
    </dgm:pt>
    <dgm:pt modelId="{54D10672-586E-4236-991E-AC62669E76F9}" type="pres">
      <dgm:prSet presAssocID="{A0A2EA51-4B8A-4A51-A728-FB677E877CD1}" presName="tx3" presStyleLbl="revTx" presStyleIdx="7" presStyleCnt="8"/>
      <dgm:spPr/>
    </dgm:pt>
    <dgm:pt modelId="{4ACEB581-2634-4ECE-B5B9-BF5F166E902C}" type="pres">
      <dgm:prSet presAssocID="{A0A2EA51-4B8A-4A51-A728-FB677E877CD1}" presName="vert3" presStyleCnt="0"/>
      <dgm:spPr/>
    </dgm:pt>
    <dgm:pt modelId="{998A41DB-AE05-4F5A-9300-5E49A39D24FB}" type="pres">
      <dgm:prSet presAssocID="{67164D07-844B-453F-A7E3-A21081703404}" presName="thinLine2b" presStyleLbl="callout" presStyleIdx="3" presStyleCnt="4"/>
      <dgm:spPr/>
    </dgm:pt>
    <dgm:pt modelId="{782ED40D-A884-45A5-AC65-9C7E20C5280A}" type="pres">
      <dgm:prSet presAssocID="{67164D07-844B-453F-A7E3-A21081703404}" presName="vertSpace2b" presStyleCnt="0"/>
      <dgm:spPr/>
    </dgm:pt>
  </dgm:ptLst>
  <dgm:cxnLst>
    <dgm:cxn modelId="{738A8106-A1B2-465A-9D0A-B8754E284E27}" type="presOf" srcId="{C32EA079-47AB-4315-9A67-AE2692437B4D}" destId="{43CB7497-2A86-4B19-AA93-275A82C02209}" srcOrd="0" destOrd="0" presId="urn:microsoft.com/office/officeart/2008/layout/LinedList"/>
    <dgm:cxn modelId="{50FCCB23-10EA-4D93-92C2-CA06F231C9BF}" type="presOf" srcId="{094F750C-11C7-4F21-9E4A-E5ADFBC8259D}" destId="{1F6BEAF2-95A4-4FBA-85D2-B600C5247737}" srcOrd="0" destOrd="0" presId="urn:microsoft.com/office/officeart/2008/layout/LinedList"/>
    <dgm:cxn modelId="{EC22BB24-24EF-4054-A762-6C28F0C2BE1E}" srcId="{67164D07-844B-453F-A7E3-A21081703404}" destId="{A0A2EA51-4B8A-4A51-A728-FB677E877CD1}" srcOrd="0" destOrd="0" parTransId="{5B59EE27-30D4-4E99-9912-EECAC43CC5B5}" sibTransId="{6C6A8CF3-BE49-400A-AFFE-0EC9DD312012}"/>
    <dgm:cxn modelId="{C1A1313A-8528-4611-A4FF-608154D88931}" srcId="{EB6D13FB-FE3E-42F6-931F-68BE88A34A03}" destId="{FA5244E7-6062-4F84-A95D-F52F9A97545A}" srcOrd="1" destOrd="0" parTransId="{92195300-AB8A-437C-8CC4-AFB7372EF7A6}" sibTransId="{F993829C-C1BB-4127-A67A-7BC55349E67D}"/>
    <dgm:cxn modelId="{3BB5A44E-11DC-41E7-980B-480E0F19E59A}" type="presOf" srcId="{DFCB110C-F3C2-4BF7-B8FF-EDDB0881AB28}" destId="{A80CB9A6-9C91-43EF-A74E-5303DE56DE8F}" srcOrd="0" destOrd="0" presId="urn:microsoft.com/office/officeart/2008/layout/LinedList"/>
    <dgm:cxn modelId="{324DA46F-3237-4538-9809-9A51E2C79AF8}" srcId="{C32EA079-47AB-4315-9A67-AE2692437B4D}" destId="{67164D07-844B-453F-A7E3-A21081703404}" srcOrd="2" destOrd="0" parTransId="{E77100BD-9E02-4865-9ED3-C2FE3434FB1A}" sibTransId="{E35A02F5-06E4-4D1C-9C83-D1BA06FF3A61}"/>
    <dgm:cxn modelId="{E2ACC37A-CCDC-49F7-8F33-75CAC22FA510}" type="presOf" srcId="{1E29BB25-BD4A-4488-A7C2-62D4DA872B10}" destId="{D379C0D6-6BE9-4911-BF1D-CE6BEE011F27}" srcOrd="0" destOrd="0" presId="urn:microsoft.com/office/officeart/2008/layout/LinedList"/>
    <dgm:cxn modelId="{89C8597C-78CB-45C7-9DC9-19F9500BB1AB}" srcId="{C32EA079-47AB-4315-9A67-AE2692437B4D}" destId="{EB6D13FB-FE3E-42F6-931F-68BE88A34A03}" srcOrd="1" destOrd="0" parTransId="{2333805F-1B89-4DB6-B431-436976B6C4AD}" sibTransId="{C352CB92-3A1B-4287-93E5-6E4794FAF478}"/>
    <dgm:cxn modelId="{C1227589-8748-4DDD-86D5-91119552B11D}" type="presOf" srcId="{869B8A38-965C-4AEB-8506-5F377C4D7667}" destId="{8B8EA212-42F3-4266-86D2-2C6E580A71E4}" srcOrd="0" destOrd="0" presId="urn:microsoft.com/office/officeart/2008/layout/LinedList"/>
    <dgm:cxn modelId="{EA6F4C99-841A-4015-B041-E28D90D6FA17}" srcId="{EB6D13FB-FE3E-42F6-931F-68BE88A34A03}" destId="{DFCB110C-F3C2-4BF7-B8FF-EDDB0881AB28}" srcOrd="0" destOrd="0" parTransId="{B793B14F-29E4-4CAB-84B4-4D7552141607}" sibTransId="{85FEB090-0D1F-40A9-B826-73C97073611B}"/>
    <dgm:cxn modelId="{B9B8A299-268C-4089-8743-090A9AC2F3FE}" type="presOf" srcId="{A0A2EA51-4B8A-4A51-A728-FB677E877CD1}" destId="{54D10672-586E-4236-991E-AC62669E76F9}" srcOrd="0" destOrd="0" presId="urn:microsoft.com/office/officeart/2008/layout/LinedList"/>
    <dgm:cxn modelId="{19ECFAA0-1828-4880-86B9-9684EFAC9000}" srcId="{1E29BB25-BD4A-4488-A7C2-62D4DA872B10}" destId="{C32EA079-47AB-4315-9A67-AE2692437B4D}" srcOrd="0" destOrd="0" parTransId="{932DF405-07B7-477F-9652-61B5CD763D59}" sibTransId="{B658371D-3FE8-4F0D-A474-EAB4B1257632}"/>
    <dgm:cxn modelId="{75A0D1A8-2E78-45DD-A770-CC7862F2E031}" type="presOf" srcId="{EB6D13FB-FE3E-42F6-931F-68BE88A34A03}" destId="{925A5F78-3666-4268-B507-A4D6BFA4DF76}" srcOrd="0" destOrd="0" presId="urn:microsoft.com/office/officeart/2008/layout/LinedList"/>
    <dgm:cxn modelId="{C1D47BB6-6132-4C7B-80E1-CD90103521C7}" type="presOf" srcId="{67164D07-844B-453F-A7E3-A21081703404}" destId="{16C579F3-7766-4E2D-86FA-81982D7CF1C2}" srcOrd="0" destOrd="0" presId="urn:microsoft.com/office/officeart/2008/layout/LinedList"/>
    <dgm:cxn modelId="{21827DBF-4727-44CA-8361-A203E08F30E1}" type="presOf" srcId="{FA5244E7-6062-4F84-A95D-F52F9A97545A}" destId="{422F58BD-7012-4EB4-A826-E486C328D7A0}" srcOrd="0" destOrd="0" presId="urn:microsoft.com/office/officeart/2008/layout/LinedList"/>
    <dgm:cxn modelId="{04D3B3CF-2E9E-4C23-B0D1-90E48949BE0B}" srcId="{094F750C-11C7-4F21-9E4A-E5ADFBC8259D}" destId="{869B8A38-965C-4AEB-8506-5F377C4D7667}" srcOrd="0" destOrd="0" parTransId="{20606CC6-FA26-4DE8-AA0C-91C3AC016AE7}" sibTransId="{358CF4D8-B3D2-44CB-A9D7-20EB855BCD58}"/>
    <dgm:cxn modelId="{2A3012DE-9421-489E-9FDD-07096CFF4B08}" srcId="{C32EA079-47AB-4315-9A67-AE2692437B4D}" destId="{094F750C-11C7-4F21-9E4A-E5ADFBC8259D}" srcOrd="0" destOrd="0" parTransId="{6F239245-E644-4224-8A1E-338325BD2D6B}" sibTransId="{692DA1B3-A551-4DB7-8328-6620C4C771D3}"/>
    <dgm:cxn modelId="{78A6F96B-ED99-4070-A31D-B625C53FE338}" type="presParOf" srcId="{D379C0D6-6BE9-4911-BF1D-CE6BEE011F27}" destId="{61899DDA-CACC-4C4A-BEBE-FEB6F06470D8}" srcOrd="0" destOrd="0" presId="urn:microsoft.com/office/officeart/2008/layout/LinedList"/>
    <dgm:cxn modelId="{10D4DADF-C1FE-4AAD-8D33-55718E824526}" type="presParOf" srcId="{D379C0D6-6BE9-4911-BF1D-CE6BEE011F27}" destId="{49BE78DA-85EB-4F26-9C4A-9452343028A5}" srcOrd="1" destOrd="0" presId="urn:microsoft.com/office/officeart/2008/layout/LinedList"/>
    <dgm:cxn modelId="{A97F6033-33AB-4CAB-A05A-0000D4A21B0A}" type="presParOf" srcId="{49BE78DA-85EB-4F26-9C4A-9452343028A5}" destId="{43CB7497-2A86-4B19-AA93-275A82C02209}" srcOrd="0" destOrd="0" presId="urn:microsoft.com/office/officeart/2008/layout/LinedList"/>
    <dgm:cxn modelId="{BDAF57A5-63CD-49DE-BD51-B13537CF3CB2}" type="presParOf" srcId="{49BE78DA-85EB-4F26-9C4A-9452343028A5}" destId="{D5A05851-FC41-4EF0-A8D3-88A3FF795C02}" srcOrd="1" destOrd="0" presId="urn:microsoft.com/office/officeart/2008/layout/LinedList"/>
    <dgm:cxn modelId="{5703C5CA-1064-409C-89CF-887E69D52554}" type="presParOf" srcId="{D5A05851-FC41-4EF0-A8D3-88A3FF795C02}" destId="{D8B2FBFD-24AC-4876-81BF-674AF801E293}" srcOrd="0" destOrd="0" presId="urn:microsoft.com/office/officeart/2008/layout/LinedList"/>
    <dgm:cxn modelId="{F01AD630-6641-4AF1-8A96-C7188F7C8756}" type="presParOf" srcId="{D5A05851-FC41-4EF0-A8D3-88A3FF795C02}" destId="{DB1BFE98-B6AD-4EC6-8285-01F4842CECF9}" srcOrd="1" destOrd="0" presId="urn:microsoft.com/office/officeart/2008/layout/LinedList"/>
    <dgm:cxn modelId="{6C512D00-F68A-4276-B28C-4AC6C8A39EA5}" type="presParOf" srcId="{DB1BFE98-B6AD-4EC6-8285-01F4842CECF9}" destId="{8E59568F-5F24-4C48-B54A-14C53553C73F}" srcOrd="0" destOrd="0" presId="urn:microsoft.com/office/officeart/2008/layout/LinedList"/>
    <dgm:cxn modelId="{CB37EDB6-F68D-4A8E-9CF9-23BE8F194FC3}" type="presParOf" srcId="{DB1BFE98-B6AD-4EC6-8285-01F4842CECF9}" destId="{1F6BEAF2-95A4-4FBA-85D2-B600C5247737}" srcOrd="1" destOrd="0" presId="urn:microsoft.com/office/officeart/2008/layout/LinedList"/>
    <dgm:cxn modelId="{EB081995-B3E8-418B-AC3D-4E440CB1A68C}" type="presParOf" srcId="{DB1BFE98-B6AD-4EC6-8285-01F4842CECF9}" destId="{68F6897C-747C-4485-A224-58A97F366C85}" srcOrd="2" destOrd="0" presId="urn:microsoft.com/office/officeart/2008/layout/LinedList"/>
    <dgm:cxn modelId="{346388EA-2002-4162-B51D-88BB0FE8AA26}" type="presParOf" srcId="{68F6897C-747C-4485-A224-58A97F366C85}" destId="{2948E002-4C3A-412F-85D0-0CCBA46CA13E}" srcOrd="0" destOrd="0" presId="urn:microsoft.com/office/officeart/2008/layout/LinedList"/>
    <dgm:cxn modelId="{33E8651C-EC02-4843-9D6F-3E5AAF9946BD}" type="presParOf" srcId="{2948E002-4C3A-412F-85D0-0CCBA46CA13E}" destId="{15BFBF6D-5B34-4B5B-AE92-24888393807B}" srcOrd="0" destOrd="0" presId="urn:microsoft.com/office/officeart/2008/layout/LinedList"/>
    <dgm:cxn modelId="{2D85DD7B-869F-4FB3-93BE-D2529EE126E6}" type="presParOf" srcId="{2948E002-4C3A-412F-85D0-0CCBA46CA13E}" destId="{8B8EA212-42F3-4266-86D2-2C6E580A71E4}" srcOrd="1" destOrd="0" presId="urn:microsoft.com/office/officeart/2008/layout/LinedList"/>
    <dgm:cxn modelId="{0F09A7B9-15DB-48E8-8ADD-B686F7C04644}" type="presParOf" srcId="{2948E002-4C3A-412F-85D0-0CCBA46CA13E}" destId="{950D8F8F-52A6-47EA-9C49-1F5AE7C8E935}" srcOrd="2" destOrd="0" presId="urn:microsoft.com/office/officeart/2008/layout/LinedList"/>
    <dgm:cxn modelId="{6A45B255-5A74-4311-B9A1-DA5C696DA5CB}" type="presParOf" srcId="{D5A05851-FC41-4EF0-A8D3-88A3FF795C02}" destId="{515688A0-C2D4-4F0E-B382-E47352A4FDB4}" srcOrd="2" destOrd="0" presId="urn:microsoft.com/office/officeart/2008/layout/LinedList"/>
    <dgm:cxn modelId="{1F34BF98-EC0C-4AB2-B735-F8FC32986273}" type="presParOf" srcId="{D5A05851-FC41-4EF0-A8D3-88A3FF795C02}" destId="{68F778DD-1262-4170-949D-4EBFD87BE169}" srcOrd="3" destOrd="0" presId="urn:microsoft.com/office/officeart/2008/layout/LinedList"/>
    <dgm:cxn modelId="{F7C156B7-5D8F-4440-B69C-15575C913043}" type="presParOf" srcId="{D5A05851-FC41-4EF0-A8D3-88A3FF795C02}" destId="{93DDCBF2-CE84-4F7C-8CDB-4772836BF98A}" srcOrd="4" destOrd="0" presId="urn:microsoft.com/office/officeart/2008/layout/LinedList"/>
    <dgm:cxn modelId="{3A1D18C0-2097-4747-9DEF-8F7D7D0A7E2D}" type="presParOf" srcId="{93DDCBF2-CE84-4F7C-8CDB-4772836BF98A}" destId="{5CA03CB4-8204-43E7-8BB9-A0304826752D}" srcOrd="0" destOrd="0" presId="urn:microsoft.com/office/officeart/2008/layout/LinedList"/>
    <dgm:cxn modelId="{D503BE49-117E-49C5-99CF-31AE8C5A565C}" type="presParOf" srcId="{93DDCBF2-CE84-4F7C-8CDB-4772836BF98A}" destId="{925A5F78-3666-4268-B507-A4D6BFA4DF76}" srcOrd="1" destOrd="0" presId="urn:microsoft.com/office/officeart/2008/layout/LinedList"/>
    <dgm:cxn modelId="{20A779EC-BF78-4C6B-AA55-D0D02BBA9180}" type="presParOf" srcId="{93DDCBF2-CE84-4F7C-8CDB-4772836BF98A}" destId="{85AB707B-3A9A-46C1-B8D5-D2754E58C2E6}" srcOrd="2" destOrd="0" presId="urn:microsoft.com/office/officeart/2008/layout/LinedList"/>
    <dgm:cxn modelId="{FBB2AE4F-8453-4458-A8D4-FA37911ABC6E}" type="presParOf" srcId="{85AB707B-3A9A-46C1-B8D5-D2754E58C2E6}" destId="{8B5A02A7-2A5C-4888-A43E-0673B78B3B0E}" srcOrd="0" destOrd="0" presId="urn:microsoft.com/office/officeart/2008/layout/LinedList"/>
    <dgm:cxn modelId="{F039E4B1-B05D-42CC-8EA0-C32339D57B6A}" type="presParOf" srcId="{8B5A02A7-2A5C-4888-A43E-0673B78B3B0E}" destId="{772B1A1C-1FAF-4AAA-ACF9-F0DBFA41617C}" srcOrd="0" destOrd="0" presId="urn:microsoft.com/office/officeart/2008/layout/LinedList"/>
    <dgm:cxn modelId="{BE4429E6-330F-46B5-AB1F-09FD9051DA9D}" type="presParOf" srcId="{8B5A02A7-2A5C-4888-A43E-0673B78B3B0E}" destId="{A80CB9A6-9C91-43EF-A74E-5303DE56DE8F}" srcOrd="1" destOrd="0" presId="urn:microsoft.com/office/officeart/2008/layout/LinedList"/>
    <dgm:cxn modelId="{04B91598-5352-40F6-929C-3251629533C6}" type="presParOf" srcId="{8B5A02A7-2A5C-4888-A43E-0673B78B3B0E}" destId="{F2036814-805E-4E5D-87D7-87F353041482}" srcOrd="2" destOrd="0" presId="urn:microsoft.com/office/officeart/2008/layout/LinedList"/>
    <dgm:cxn modelId="{B4B6B881-259B-474C-9095-6596FA0C6BA6}" type="presParOf" srcId="{85AB707B-3A9A-46C1-B8D5-D2754E58C2E6}" destId="{B135FAE0-DC24-4230-80CC-799BEF51DDFF}" srcOrd="1" destOrd="0" presId="urn:microsoft.com/office/officeart/2008/layout/LinedList"/>
    <dgm:cxn modelId="{12475E72-B22C-4146-AF54-79A3F6E3DD75}" type="presParOf" srcId="{85AB707B-3A9A-46C1-B8D5-D2754E58C2E6}" destId="{8996BFB1-4236-42E4-B8D3-DF929854E63A}" srcOrd="2" destOrd="0" presId="urn:microsoft.com/office/officeart/2008/layout/LinedList"/>
    <dgm:cxn modelId="{4446D42E-E276-4402-B84D-566080E30F9B}" type="presParOf" srcId="{8996BFB1-4236-42E4-B8D3-DF929854E63A}" destId="{CBBB0A5C-185D-4DD8-823D-84D0C4568912}" srcOrd="0" destOrd="0" presId="urn:microsoft.com/office/officeart/2008/layout/LinedList"/>
    <dgm:cxn modelId="{7210F13F-EBA0-4634-950A-0EE243BFB597}" type="presParOf" srcId="{8996BFB1-4236-42E4-B8D3-DF929854E63A}" destId="{422F58BD-7012-4EB4-A826-E486C328D7A0}" srcOrd="1" destOrd="0" presId="urn:microsoft.com/office/officeart/2008/layout/LinedList"/>
    <dgm:cxn modelId="{9CB84EFA-CAA8-49C5-8799-687C597472D8}" type="presParOf" srcId="{8996BFB1-4236-42E4-B8D3-DF929854E63A}" destId="{A771C953-2172-45DD-9183-14EC3E5697C1}" srcOrd="2" destOrd="0" presId="urn:microsoft.com/office/officeart/2008/layout/LinedList"/>
    <dgm:cxn modelId="{29F3C2A4-C37A-4577-A233-B1DBD360516F}" type="presParOf" srcId="{D5A05851-FC41-4EF0-A8D3-88A3FF795C02}" destId="{21E665D0-AA24-47F2-978C-50953A3B6ECE}" srcOrd="5" destOrd="0" presId="urn:microsoft.com/office/officeart/2008/layout/LinedList"/>
    <dgm:cxn modelId="{435A4A74-7962-4FDA-9505-056BD08D6B47}" type="presParOf" srcId="{D5A05851-FC41-4EF0-A8D3-88A3FF795C02}" destId="{54A27AAC-5BC5-45B1-BABF-C6729492DD4A}" srcOrd="6" destOrd="0" presId="urn:microsoft.com/office/officeart/2008/layout/LinedList"/>
    <dgm:cxn modelId="{7E66C052-6B6F-421D-85EC-4414C1FE096E}" type="presParOf" srcId="{D5A05851-FC41-4EF0-A8D3-88A3FF795C02}" destId="{126A62F0-65C1-4292-9503-B24732619749}" srcOrd="7" destOrd="0" presId="urn:microsoft.com/office/officeart/2008/layout/LinedList"/>
    <dgm:cxn modelId="{02B9DADC-77C8-4D0C-9EF3-E364E96A870B}" type="presParOf" srcId="{126A62F0-65C1-4292-9503-B24732619749}" destId="{BA53333E-920A-4407-8505-E3A9EB35EA48}" srcOrd="0" destOrd="0" presId="urn:microsoft.com/office/officeart/2008/layout/LinedList"/>
    <dgm:cxn modelId="{259CF265-47E5-4FE1-BBD5-9F8DBEDA52ED}" type="presParOf" srcId="{126A62F0-65C1-4292-9503-B24732619749}" destId="{16C579F3-7766-4E2D-86FA-81982D7CF1C2}" srcOrd="1" destOrd="0" presId="urn:microsoft.com/office/officeart/2008/layout/LinedList"/>
    <dgm:cxn modelId="{B789F13C-A869-462C-8A86-9FDA73486C1E}" type="presParOf" srcId="{126A62F0-65C1-4292-9503-B24732619749}" destId="{64C737CF-FBAA-4105-9D0A-56877DD17E43}" srcOrd="2" destOrd="0" presId="urn:microsoft.com/office/officeart/2008/layout/LinedList"/>
    <dgm:cxn modelId="{16E62591-5017-402A-8AB5-4A7FEA772F7D}" type="presParOf" srcId="{64C737CF-FBAA-4105-9D0A-56877DD17E43}" destId="{E2B609A2-8355-4D0D-BC06-BBF36678913F}" srcOrd="0" destOrd="0" presId="urn:microsoft.com/office/officeart/2008/layout/LinedList"/>
    <dgm:cxn modelId="{982946C9-8533-48D9-96A3-E10F7E962C51}" type="presParOf" srcId="{E2B609A2-8355-4D0D-BC06-BBF36678913F}" destId="{36AB68C9-1710-4B41-9B2F-D94AFAB1DC6C}" srcOrd="0" destOrd="0" presId="urn:microsoft.com/office/officeart/2008/layout/LinedList"/>
    <dgm:cxn modelId="{2DF39323-42E2-45CE-BC1E-FCF74B8DFF0D}" type="presParOf" srcId="{E2B609A2-8355-4D0D-BC06-BBF36678913F}" destId="{54D10672-586E-4236-991E-AC62669E76F9}" srcOrd="1" destOrd="0" presId="urn:microsoft.com/office/officeart/2008/layout/LinedList"/>
    <dgm:cxn modelId="{C30D7723-EF0A-438B-92B0-F2E61EE09CAB}" type="presParOf" srcId="{E2B609A2-8355-4D0D-BC06-BBF36678913F}" destId="{4ACEB581-2634-4ECE-B5B9-BF5F166E902C}" srcOrd="2" destOrd="0" presId="urn:microsoft.com/office/officeart/2008/layout/LinedList"/>
    <dgm:cxn modelId="{8814347C-9924-4EAC-80F1-66BB32559E9A}" type="presParOf" srcId="{D5A05851-FC41-4EF0-A8D3-88A3FF795C02}" destId="{998A41DB-AE05-4F5A-9300-5E49A39D24FB}" srcOrd="8" destOrd="0" presId="urn:microsoft.com/office/officeart/2008/layout/LinedList"/>
    <dgm:cxn modelId="{8E971230-2B1F-4EA8-ABB0-EFB9A396C2FA}" type="presParOf" srcId="{D5A05851-FC41-4EF0-A8D3-88A3FF795C02}" destId="{782ED40D-A884-45A5-AC65-9C7E20C5280A}" srcOrd="9"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3BAFD949-0016-437B-AC6E-AF9978139FD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AU"/>
        </a:p>
      </dgm:t>
    </dgm:pt>
    <dgm:pt modelId="{F7D510B7-7149-4C60-8170-D0BDB6ADB286}">
      <dgm:prSet phldrT="[Text]" custT="1"/>
      <dgm:spPr>
        <a:solidFill>
          <a:schemeClr val="accent5"/>
        </a:solidFill>
        <a:ln>
          <a:solidFill>
            <a:schemeClr val="accent5"/>
          </a:solidFill>
        </a:ln>
      </dgm:spPr>
      <dgm:t>
        <a:bodyPr/>
        <a:lstStyle/>
        <a:p>
          <a:r>
            <a:rPr lang="en-AU" sz="1800" dirty="0"/>
            <a:t>Liquidator may exercise</a:t>
          </a:r>
        </a:p>
      </dgm:t>
    </dgm:pt>
    <dgm:pt modelId="{6C282AAE-5310-458A-8C82-97EE3475C640}" type="parTrans" cxnId="{F0D6F1E1-EA0B-44B8-A9DE-899F0F4AF340}">
      <dgm:prSet/>
      <dgm:spPr/>
      <dgm:t>
        <a:bodyPr/>
        <a:lstStyle/>
        <a:p>
          <a:endParaRPr lang="en-AU" sz="1800"/>
        </a:p>
      </dgm:t>
    </dgm:pt>
    <dgm:pt modelId="{E8CC1B03-3F73-484C-9727-4A837E9A1506}" type="sibTrans" cxnId="{F0D6F1E1-EA0B-44B8-A9DE-899F0F4AF340}">
      <dgm:prSet/>
      <dgm:spPr/>
      <dgm:t>
        <a:bodyPr/>
        <a:lstStyle/>
        <a:p>
          <a:endParaRPr lang="en-AU" sz="1800"/>
        </a:p>
      </dgm:t>
    </dgm:pt>
    <dgm:pt modelId="{63572B8F-7679-44AD-934C-D1E2F43570A2}">
      <dgm:prSet phldrT="[Text]" custT="1"/>
      <dgm:spPr/>
      <dgm:t>
        <a:bodyPr/>
        <a:lstStyle/>
        <a:p>
          <a:r>
            <a:rPr lang="en-AU" sz="1800" dirty="0"/>
            <a:t>“any of the powers that [the CA] … confers on a liquidator in a winding up” by court order</a:t>
          </a:r>
        </a:p>
      </dgm:t>
    </dgm:pt>
    <dgm:pt modelId="{A06D34E2-BA19-414E-80BE-58F68AB1CB13}" type="parTrans" cxnId="{355D4E14-91E4-464F-A3BD-BD8D57D68AB1}">
      <dgm:prSet/>
      <dgm:spPr/>
      <dgm:t>
        <a:bodyPr/>
        <a:lstStyle/>
        <a:p>
          <a:endParaRPr lang="en-AU" sz="1800"/>
        </a:p>
      </dgm:t>
    </dgm:pt>
    <dgm:pt modelId="{EAD91C1D-80E3-4F03-A201-1BD944A97A2B}" type="sibTrans" cxnId="{355D4E14-91E4-464F-A3BD-BD8D57D68AB1}">
      <dgm:prSet/>
      <dgm:spPr/>
      <dgm:t>
        <a:bodyPr/>
        <a:lstStyle/>
        <a:p>
          <a:endParaRPr lang="en-AU" sz="1800"/>
        </a:p>
      </dgm:t>
    </dgm:pt>
    <dgm:pt modelId="{21E19BEC-20A3-41D3-8C3A-1BA3C2601243}">
      <dgm:prSet phldrT="[Text]" custT="1"/>
      <dgm:spPr>
        <a:solidFill>
          <a:schemeClr val="accent5"/>
        </a:solidFill>
        <a:ln>
          <a:solidFill>
            <a:schemeClr val="accent5"/>
          </a:solidFill>
        </a:ln>
      </dgm:spPr>
      <dgm:t>
        <a:bodyPr/>
        <a:lstStyle/>
        <a:p>
          <a:r>
            <a:rPr lang="en-AU" sz="1800" dirty="0"/>
            <a:t>Liquidator must</a:t>
          </a:r>
        </a:p>
      </dgm:t>
    </dgm:pt>
    <dgm:pt modelId="{86CDE43D-6EC5-4D6B-8411-0DFC5CA9D89F}" type="parTrans" cxnId="{9972028D-D7A0-4B36-83A5-3E7EA32E89C6}">
      <dgm:prSet/>
      <dgm:spPr/>
      <dgm:t>
        <a:bodyPr/>
        <a:lstStyle/>
        <a:p>
          <a:endParaRPr lang="en-AU" sz="1800"/>
        </a:p>
      </dgm:t>
    </dgm:pt>
    <dgm:pt modelId="{6BBA39AD-27EB-4823-89F5-904D3585B97C}" type="sibTrans" cxnId="{9972028D-D7A0-4B36-83A5-3E7EA32E89C6}">
      <dgm:prSet/>
      <dgm:spPr/>
      <dgm:t>
        <a:bodyPr/>
        <a:lstStyle/>
        <a:p>
          <a:endParaRPr lang="en-AU" sz="1800"/>
        </a:p>
      </dgm:t>
    </dgm:pt>
    <dgm:pt modelId="{2CD9731A-6199-40F8-9208-FAB68791712B}">
      <dgm:prSet phldrT="[Text]" custT="1"/>
      <dgm:spPr/>
      <dgm:t>
        <a:bodyPr/>
        <a:lstStyle/>
        <a:p>
          <a:r>
            <a:rPr lang="en-AU" sz="1800" dirty="0"/>
            <a:t>“</a:t>
          </a:r>
          <a:r>
            <a:rPr lang="en-AU" sz="1800" b="1" dirty="0"/>
            <a:t>pay the debts </a:t>
          </a:r>
          <a:r>
            <a:rPr lang="en-AU" sz="1800" dirty="0"/>
            <a:t>of the company and </a:t>
          </a:r>
          <a:r>
            <a:rPr lang="en-AU" sz="1800" b="1" dirty="0"/>
            <a:t>adjust the rights of the contributories </a:t>
          </a:r>
          <a:r>
            <a:rPr lang="en-AU" sz="1800" dirty="0"/>
            <a:t>among themselves”</a:t>
          </a:r>
        </a:p>
      </dgm:t>
    </dgm:pt>
    <dgm:pt modelId="{121A2234-CD74-4582-AEDC-FD545EE77E4F}" type="parTrans" cxnId="{1B659638-5FE9-4865-ACC0-8C52179573FD}">
      <dgm:prSet/>
      <dgm:spPr/>
      <dgm:t>
        <a:bodyPr/>
        <a:lstStyle/>
        <a:p>
          <a:endParaRPr lang="en-AU" sz="1800"/>
        </a:p>
      </dgm:t>
    </dgm:pt>
    <dgm:pt modelId="{F577B2C5-E6B5-4887-9DC4-2887AE8E8876}" type="sibTrans" cxnId="{1B659638-5FE9-4865-ACC0-8C52179573FD}">
      <dgm:prSet/>
      <dgm:spPr/>
      <dgm:t>
        <a:bodyPr/>
        <a:lstStyle/>
        <a:p>
          <a:endParaRPr lang="en-AU" sz="1800"/>
        </a:p>
      </dgm:t>
    </dgm:pt>
    <dgm:pt modelId="{35D81E65-4843-40B7-B078-7DA4FA46B463}">
      <dgm:prSet phldrT="[Text]" custT="1"/>
      <dgm:spPr/>
      <dgm:t>
        <a:bodyPr/>
        <a:lstStyle/>
        <a:p>
          <a:r>
            <a:rPr lang="en-AU" sz="1800" dirty="0"/>
            <a:t>the power “to settle a </a:t>
          </a:r>
          <a:r>
            <a:rPr lang="en-AU" sz="1800" b="1" dirty="0"/>
            <a:t>list of contributors</a:t>
          </a:r>
          <a:r>
            <a:rPr lang="en-AU" sz="1800" dirty="0"/>
            <a:t>”</a:t>
          </a:r>
        </a:p>
      </dgm:t>
    </dgm:pt>
    <dgm:pt modelId="{17D05ED4-4C30-4E4B-AB34-F31E13EB5888}" type="parTrans" cxnId="{8AE4D3D1-66E6-49AD-A65A-D76471A83535}">
      <dgm:prSet/>
      <dgm:spPr/>
      <dgm:t>
        <a:bodyPr/>
        <a:lstStyle/>
        <a:p>
          <a:endParaRPr lang="en-AU" sz="1800"/>
        </a:p>
      </dgm:t>
    </dgm:pt>
    <dgm:pt modelId="{283B1268-0254-4CC8-A148-E7102E267310}" type="sibTrans" cxnId="{8AE4D3D1-66E6-49AD-A65A-D76471A83535}">
      <dgm:prSet/>
      <dgm:spPr/>
      <dgm:t>
        <a:bodyPr/>
        <a:lstStyle/>
        <a:p>
          <a:endParaRPr lang="en-AU" sz="1800"/>
        </a:p>
      </dgm:t>
    </dgm:pt>
    <dgm:pt modelId="{E26DCD3C-1F2E-4F92-86A5-C9422C66A056}">
      <dgm:prSet phldrT="[Text]" custT="1"/>
      <dgm:spPr/>
      <dgm:t>
        <a:bodyPr/>
        <a:lstStyle/>
        <a:p>
          <a:r>
            <a:rPr lang="en-AU" sz="1800" dirty="0"/>
            <a:t>the power to make </a:t>
          </a:r>
          <a:r>
            <a:rPr lang="en-AU" sz="1800" b="1" dirty="0"/>
            <a:t>calls on contributories </a:t>
          </a:r>
          <a:r>
            <a:rPr lang="en-AU" sz="1800" dirty="0"/>
            <a:t>to the extent that they are liable</a:t>
          </a:r>
        </a:p>
      </dgm:t>
    </dgm:pt>
    <dgm:pt modelId="{EBD5F6C0-EC09-4AEA-9370-0DB58BE94633}" type="parTrans" cxnId="{EF9A9A85-08B2-4480-8947-0E03249D38AF}">
      <dgm:prSet/>
      <dgm:spPr/>
      <dgm:t>
        <a:bodyPr/>
        <a:lstStyle/>
        <a:p>
          <a:endParaRPr lang="en-AU" sz="1800"/>
        </a:p>
      </dgm:t>
    </dgm:pt>
    <dgm:pt modelId="{D0AEE9FC-41F1-45E9-9948-3E2A8A5E05D9}" type="sibTrans" cxnId="{EF9A9A85-08B2-4480-8947-0E03249D38AF}">
      <dgm:prSet/>
      <dgm:spPr/>
      <dgm:t>
        <a:bodyPr/>
        <a:lstStyle/>
        <a:p>
          <a:endParaRPr lang="en-AU" sz="1800"/>
        </a:p>
      </dgm:t>
    </dgm:pt>
    <dgm:pt modelId="{46458C83-B044-497F-8D31-4AF9EEAC1EDA}">
      <dgm:prSet phldrT="[Text]" custT="1"/>
      <dgm:spPr/>
      <dgm:t>
        <a:bodyPr/>
        <a:lstStyle/>
        <a:p>
          <a:r>
            <a:rPr lang="en-AU" sz="1800" dirty="0"/>
            <a:t>“the power … of </a:t>
          </a:r>
          <a:r>
            <a:rPr lang="en-AU" sz="1800" b="1" dirty="0"/>
            <a:t>fixing a time</a:t>
          </a:r>
          <a:r>
            <a:rPr lang="en-AU" sz="1800" dirty="0"/>
            <a:t> within which </a:t>
          </a:r>
          <a:r>
            <a:rPr lang="en-AU" sz="1800" b="1" dirty="0"/>
            <a:t>debts and claims must be proved</a:t>
          </a:r>
          <a:r>
            <a:rPr lang="en-AU" sz="1800" dirty="0"/>
            <a:t>”</a:t>
          </a:r>
        </a:p>
      </dgm:t>
    </dgm:pt>
    <dgm:pt modelId="{98E63071-DEDB-47E9-9E4C-CE39D0A4C0B7}" type="parTrans" cxnId="{14E2BCBB-299B-45D5-A672-851AEF0B4F4F}">
      <dgm:prSet/>
      <dgm:spPr/>
      <dgm:t>
        <a:bodyPr/>
        <a:lstStyle/>
        <a:p>
          <a:endParaRPr lang="en-AU" sz="1800"/>
        </a:p>
      </dgm:t>
    </dgm:pt>
    <dgm:pt modelId="{B301C357-00C6-4EE8-BF3B-5B0A9A90D712}" type="sibTrans" cxnId="{14E2BCBB-299B-45D5-A672-851AEF0B4F4F}">
      <dgm:prSet/>
      <dgm:spPr/>
      <dgm:t>
        <a:bodyPr/>
        <a:lstStyle/>
        <a:p>
          <a:endParaRPr lang="en-AU" sz="1800"/>
        </a:p>
      </dgm:t>
    </dgm:pt>
    <dgm:pt modelId="{78F3109A-21E5-4B75-BD9D-3EFA21DC4943}" type="pres">
      <dgm:prSet presAssocID="{3BAFD949-0016-437B-AC6E-AF9978139FDE}" presName="linear" presStyleCnt="0">
        <dgm:presLayoutVars>
          <dgm:animLvl val="lvl"/>
          <dgm:resizeHandles val="exact"/>
        </dgm:presLayoutVars>
      </dgm:prSet>
      <dgm:spPr/>
    </dgm:pt>
    <dgm:pt modelId="{7EFA4551-9843-4E6D-92F4-A152A529DC32}" type="pres">
      <dgm:prSet presAssocID="{F7D510B7-7149-4C60-8170-D0BDB6ADB286}" presName="parentText" presStyleLbl="node1" presStyleIdx="0" presStyleCnt="2" custScaleY="44100">
        <dgm:presLayoutVars>
          <dgm:chMax val="0"/>
          <dgm:bulletEnabled val="1"/>
        </dgm:presLayoutVars>
      </dgm:prSet>
      <dgm:spPr/>
    </dgm:pt>
    <dgm:pt modelId="{4C0C5596-E24D-4002-AB2E-B9E3DE81B6E0}" type="pres">
      <dgm:prSet presAssocID="{F7D510B7-7149-4C60-8170-D0BDB6ADB286}" presName="childText" presStyleLbl="revTx" presStyleIdx="0" presStyleCnt="2">
        <dgm:presLayoutVars>
          <dgm:bulletEnabled val="1"/>
        </dgm:presLayoutVars>
      </dgm:prSet>
      <dgm:spPr/>
    </dgm:pt>
    <dgm:pt modelId="{2FFDA925-2207-4906-B2F7-411A02CBA5A4}" type="pres">
      <dgm:prSet presAssocID="{21E19BEC-20A3-41D3-8C3A-1BA3C2601243}" presName="parentText" presStyleLbl="node1" presStyleIdx="1" presStyleCnt="2" custScaleY="44100">
        <dgm:presLayoutVars>
          <dgm:chMax val="0"/>
          <dgm:bulletEnabled val="1"/>
        </dgm:presLayoutVars>
      </dgm:prSet>
      <dgm:spPr/>
    </dgm:pt>
    <dgm:pt modelId="{F47F4E52-6E90-4FE1-AE32-80BC03EE8836}" type="pres">
      <dgm:prSet presAssocID="{21E19BEC-20A3-41D3-8C3A-1BA3C2601243}" presName="childText" presStyleLbl="revTx" presStyleIdx="1" presStyleCnt="2">
        <dgm:presLayoutVars>
          <dgm:bulletEnabled val="1"/>
        </dgm:presLayoutVars>
      </dgm:prSet>
      <dgm:spPr/>
    </dgm:pt>
  </dgm:ptLst>
  <dgm:cxnLst>
    <dgm:cxn modelId="{4C250711-3A55-4CA4-A076-0C554DFC6578}" type="presOf" srcId="{21E19BEC-20A3-41D3-8C3A-1BA3C2601243}" destId="{2FFDA925-2207-4906-B2F7-411A02CBA5A4}" srcOrd="0" destOrd="0" presId="urn:microsoft.com/office/officeart/2005/8/layout/vList2"/>
    <dgm:cxn modelId="{355D4E14-91E4-464F-A3BD-BD8D57D68AB1}" srcId="{F7D510B7-7149-4C60-8170-D0BDB6ADB286}" destId="{63572B8F-7679-44AD-934C-D1E2F43570A2}" srcOrd="0" destOrd="0" parTransId="{A06D34E2-BA19-414E-80BE-58F68AB1CB13}" sibTransId="{EAD91C1D-80E3-4F03-A201-1BD944A97A2B}"/>
    <dgm:cxn modelId="{1B659638-5FE9-4865-ACC0-8C52179573FD}" srcId="{21E19BEC-20A3-41D3-8C3A-1BA3C2601243}" destId="{2CD9731A-6199-40F8-9208-FAB68791712B}" srcOrd="0" destOrd="0" parTransId="{121A2234-CD74-4582-AEDC-FD545EE77E4F}" sibTransId="{F577B2C5-E6B5-4887-9DC4-2887AE8E8876}"/>
    <dgm:cxn modelId="{6361B55C-240C-4990-A30B-D4CEB3718689}" type="presOf" srcId="{E26DCD3C-1F2E-4F92-86A5-C9422C66A056}" destId="{4C0C5596-E24D-4002-AB2E-B9E3DE81B6E0}" srcOrd="0" destOrd="2" presId="urn:microsoft.com/office/officeart/2005/8/layout/vList2"/>
    <dgm:cxn modelId="{B1277D41-8ADE-413F-A9D2-B068EF1B28AF}" type="presOf" srcId="{2CD9731A-6199-40F8-9208-FAB68791712B}" destId="{F47F4E52-6E90-4FE1-AE32-80BC03EE8836}" srcOrd="0" destOrd="0" presId="urn:microsoft.com/office/officeart/2005/8/layout/vList2"/>
    <dgm:cxn modelId="{BC95F844-93B4-4A3E-BC79-F73B315C390C}" type="presOf" srcId="{F7D510B7-7149-4C60-8170-D0BDB6ADB286}" destId="{7EFA4551-9843-4E6D-92F4-A152A529DC32}" srcOrd="0" destOrd="0" presId="urn:microsoft.com/office/officeart/2005/8/layout/vList2"/>
    <dgm:cxn modelId="{5DE74052-5ABA-4650-AAED-71181D24D75D}" type="presOf" srcId="{35D81E65-4843-40B7-B078-7DA4FA46B463}" destId="{4C0C5596-E24D-4002-AB2E-B9E3DE81B6E0}" srcOrd="0" destOrd="1" presId="urn:microsoft.com/office/officeart/2005/8/layout/vList2"/>
    <dgm:cxn modelId="{EF9A9A85-08B2-4480-8947-0E03249D38AF}" srcId="{F7D510B7-7149-4C60-8170-D0BDB6ADB286}" destId="{E26DCD3C-1F2E-4F92-86A5-C9422C66A056}" srcOrd="2" destOrd="0" parTransId="{EBD5F6C0-EC09-4AEA-9370-0DB58BE94633}" sibTransId="{D0AEE9FC-41F1-45E9-9948-3E2A8A5E05D9}"/>
    <dgm:cxn modelId="{9972028D-D7A0-4B36-83A5-3E7EA32E89C6}" srcId="{3BAFD949-0016-437B-AC6E-AF9978139FDE}" destId="{21E19BEC-20A3-41D3-8C3A-1BA3C2601243}" srcOrd="1" destOrd="0" parTransId="{86CDE43D-6EC5-4D6B-8411-0DFC5CA9D89F}" sibTransId="{6BBA39AD-27EB-4823-89F5-904D3585B97C}"/>
    <dgm:cxn modelId="{EBA74E98-8989-4F79-963A-7C7412161889}" type="presOf" srcId="{3BAFD949-0016-437B-AC6E-AF9978139FDE}" destId="{78F3109A-21E5-4B75-BD9D-3EFA21DC4943}" srcOrd="0" destOrd="0" presId="urn:microsoft.com/office/officeart/2005/8/layout/vList2"/>
    <dgm:cxn modelId="{14E2BCBB-299B-45D5-A672-851AEF0B4F4F}" srcId="{F7D510B7-7149-4C60-8170-D0BDB6ADB286}" destId="{46458C83-B044-497F-8D31-4AF9EEAC1EDA}" srcOrd="3" destOrd="0" parTransId="{98E63071-DEDB-47E9-9E4C-CE39D0A4C0B7}" sibTransId="{B301C357-00C6-4EE8-BF3B-5B0A9A90D712}"/>
    <dgm:cxn modelId="{265A0BC9-2460-491E-8411-E9F90220A511}" type="presOf" srcId="{46458C83-B044-497F-8D31-4AF9EEAC1EDA}" destId="{4C0C5596-E24D-4002-AB2E-B9E3DE81B6E0}" srcOrd="0" destOrd="3" presId="urn:microsoft.com/office/officeart/2005/8/layout/vList2"/>
    <dgm:cxn modelId="{8AE4D3D1-66E6-49AD-A65A-D76471A83535}" srcId="{F7D510B7-7149-4C60-8170-D0BDB6ADB286}" destId="{35D81E65-4843-40B7-B078-7DA4FA46B463}" srcOrd="1" destOrd="0" parTransId="{17D05ED4-4C30-4E4B-AB34-F31E13EB5888}" sibTransId="{283B1268-0254-4CC8-A148-E7102E267310}"/>
    <dgm:cxn modelId="{F0D6F1E1-EA0B-44B8-A9DE-899F0F4AF340}" srcId="{3BAFD949-0016-437B-AC6E-AF9978139FDE}" destId="{F7D510B7-7149-4C60-8170-D0BDB6ADB286}" srcOrd="0" destOrd="0" parTransId="{6C282AAE-5310-458A-8C82-97EE3475C640}" sibTransId="{E8CC1B03-3F73-484C-9727-4A837E9A1506}"/>
    <dgm:cxn modelId="{9010E0F7-9994-4455-B041-F054ADA754E9}" type="presOf" srcId="{63572B8F-7679-44AD-934C-D1E2F43570A2}" destId="{4C0C5596-E24D-4002-AB2E-B9E3DE81B6E0}" srcOrd="0" destOrd="0" presId="urn:microsoft.com/office/officeart/2005/8/layout/vList2"/>
    <dgm:cxn modelId="{874A2726-B92F-458C-850F-D30D90EF2FF4}" type="presParOf" srcId="{78F3109A-21E5-4B75-BD9D-3EFA21DC4943}" destId="{7EFA4551-9843-4E6D-92F4-A152A529DC32}" srcOrd="0" destOrd="0" presId="urn:microsoft.com/office/officeart/2005/8/layout/vList2"/>
    <dgm:cxn modelId="{5038B02F-8389-47E2-A569-3F481D910C13}" type="presParOf" srcId="{78F3109A-21E5-4B75-BD9D-3EFA21DC4943}" destId="{4C0C5596-E24D-4002-AB2E-B9E3DE81B6E0}" srcOrd="1" destOrd="0" presId="urn:microsoft.com/office/officeart/2005/8/layout/vList2"/>
    <dgm:cxn modelId="{96EA10EA-7350-4B73-A500-2B90F03229E7}" type="presParOf" srcId="{78F3109A-21E5-4B75-BD9D-3EFA21DC4943}" destId="{2FFDA925-2207-4906-B2F7-411A02CBA5A4}" srcOrd="2" destOrd="0" presId="urn:microsoft.com/office/officeart/2005/8/layout/vList2"/>
    <dgm:cxn modelId="{1A82545B-29EC-4BA3-A31C-353A99428E3A}" type="presParOf" srcId="{78F3109A-21E5-4B75-BD9D-3EFA21DC4943}" destId="{F47F4E52-6E90-4FE1-AE32-80BC03EE8836}"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323C9A34-CF7F-42E8-B5E1-CEB9385D122B}" type="doc">
      <dgm:prSet loTypeId="urn:microsoft.com/office/officeart/2005/8/layout/chevronAccent+Icon" loCatId="process" qsTypeId="urn:microsoft.com/office/officeart/2005/8/quickstyle/simple1" qsCatId="simple" csTypeId="urn:microsoft.com/office/officeart/2005/8/colors/accent1_2" csCatId="accent1" phldr="1"/>
      <dgm:spPr/>
    </dgm:pt>
    <dgm:pt modelId="{0DE35456-BCF3-4F41-97D1-73359E53C206}">
      <dgm:prSet phldrT="[Text]" custT="1"/>
      <dgm:spPr/>
      <dgm:t>
        <a:bodyPr/>
        <a:lstStyle/>
        <a:p>
          <a:r>
            <a:rPr lang="en-AU" sz="1800" dirty="0">
              <a:solidFill>
                <a:schemeClr val="tx1"/>
              </a:solidFill>
            </a:rPr>
            <a:t>If </a:t>
          </a:r>
          <a:r>
            <a:rPr lang="en-AU" sz="1800" b="1" dirty="0">
              <a:solidFill>
                <a:schemeClr val="tx1"/>
              </a:solidFill>
            </a:rPr>
            <a:t>transfer</a:t>
          </a:r>
          <a:r>
            <a:rPr lang="en-AU" sz="1800" dirty="0">
              <a:solidFill>
                <a:schemeClr val="tx1"/>
              </a:solidFill>
            </a:rPr>
            <a:t> of a company’s </a:t>
          </a:r>
          <a:r>
            <a:rPr lang="en-AU" sz="1800" b="0" dirty="0">
              <a:solidFill>
                <a:schemeClr val="tx1"/>
              </a:solidFill>
            </a:rPr>
            <a:t>business/property </a:t>
          </a:r>
          <a:r>
            <a:rPr lang="en-AU" sz="1800" dirty="0">
              <a:solidFill>
                <a:schemeClr val="tx1"/>
              </a:solidFill>
            </a:rPr>
            <a:t>to a </a:t>
          </a:r>
          <a:r>
            <a:rPr lang="en-AU" sz="1800" b="1" dirty="0">
              <a:solidFill>
                <a:schemeClr val="tx1"/>
              </a:solidFill>
            </a:rPr>
            <a:t>body corporate </a:t>
          </a:r>
          <a:r>
            <a:rPr lang="en-AU" sz="1800" dirty="0">
              <a:solidFill>
                <a:schemeClr val="tx1"/>
              </a:solidFill>
            </a:rPr>
            <a:t>is proposed</a:t>
          </a:r>
        </a:p>
      </dgm:t>
    </dgm:pt>
    <dgm:pt modelId="{89AF8230-1CD2-4E99-AA4A-6198EDCABCE1}" type="parTrans" cxnId="{BCB94AC9-E708-4FE5-855D-FC80601E6180}">
      <dgm:prSet/>
      <dgm:spPr/>
      <dgm:t>
        <a:bodyPr/>
        <a:lstStyle/>
        <a:p>
          <a:endParaRPr lang="en-AU" sz="1800"/>
        </a:p>
      </dgm:t>
    </dgm:pt>
    <dgm:pt modelId="{63F3ECFF-796A-4A55-BE19-D1AF7A7A2FA7}" type="sibTrans" cxnId="{BCB94AC9-E708-4FE5-855D-FC80601E6180}">
      <dgm:prSet/>
      <dgm:spPr/>
      <dgm:t>
        <a:bodyPr/>
        <a:lstStyle/>
        <a:p>
          <a:endParaRPr lang="en-AU" sz="1800"/>
        </a:p>
      </dgm:t>
    </dgm:pt>
    <dgm:pt modelId="{25B55589-C4C7-477C-B45D-490CAB3DF22C}">
      <dgm:prSet phldrT="[Text]" custT="1"/>
      <dgm:spPr/>
      <dgm:t>
        <a:bodyPr/>
        <a:lstStyle/>
        <a:p>
          <a:r>
            <a:rPr lang="en-AU" sz="1800" dirty="0">
              <a:solidFill>
                <a:schemeClr val="tx1"/>
              </a:solidFill>
            </a:rPr>
            <a:t>and it is authorised by “</a:t>
          </a:r>
          <a:r>
            <a:rPr lang="en-AU" sz="1800" b="1" dirty="0">
              <a:solidFill>
                <a:schemeClr val="tx1"/>
              </a:solidFill>
            </a:rPr>
            <a:t>special resolution </a:t>
          </a:r>
          <a:r>
            <a:rPr lang="en-AU" sz="1800" dirty="0">
              <a:solidFill>
                <a:schemeClr val="tx1"/>
              </a:solidFill>
            </a:rPr>
            <a:t>of the company”</a:t>
          </a:r>
        </a:p>
      </dgm:t>
    </dgm:pt>
    <dgm:pt modelId="{4751013A-AECC-4796-86BF-78D067B1F731}" type="parTrans" cxnId="{F6B56C0A-7456-4C92-A7F3-09CC6B36BE64}">
      <dgm:prSet/>
      <dgm:spPr/>
      <dgm:t>
        <a:bodyPr/>
        <a:lstStyle/>
        <a:p>
          <a:endParaRPr lang="en-AU" sz="1800"/>
        </a:p>
      </dgm:t>
    </dgm:pt>
    <dgm:pt modelId="{C9A502F1-EFE3-42D0-8743-EFDD482D2D94}" type="sibTrans" cxnId="{F6B56C0A-7456-4C92-A7F3-09CC6B36BE64}">
      <dgm:prSet/>
      <dgm:spPr/>
      <dgm:t>
        <a:bodyPr/>
        <a:lstStyle/>
        <a:p>
          <a:endParaRPr lang="en-AU" sz="1800"/>
        </a:p>
      </dgm:t>
    </dgm:pt>
    <dgm:pt modelId="{AF13622C-67AD-4699-987A-0B565CFE53C7}">
      <dgm:prSet phldrT="[Text]" custT="1"/>
      <dgm:spPr/>
      <dgm:t>
        <a:bodyPr/>
        <a:lstStyle/>
        <a:p>
          <a:r>
            <a:rPr lang="en-AU" sz="1800" dirty="0">
              <a:solidFill>
                <a:schemeClr val="tx1"/>
              </a:solidFill>
            </a:rPr>
            <a:t>and with </a:t>
          </a:r>
          <a:r>
            <a:rPr lang="en-AU" sz="1800" b="1" dirty="0">
              <a:solidFill>
                <a:schemeClr val="tx1"/>
              </a:solidFill>
            </a:rPr>
            <a:t>court</a:t>
          </a:r>
          <a:r>
            <a:rPr lang="en-AU" sz="1800" dirty="0">
              <a:solidFill>
                <a:schemeClr val="tx1"/>
              </a:solidFill>
            </a:rPr>
            <a:t> or </a:t>
          </a:r>
          <a:r>
            <a:rPr lang="en-AU" sz="1800" b="1" dirty="0">
              <a:solidFill>
                <a:schemeClr val="tx1"/>
              </a:solidFill>
            </a:rPr>
            <a:t>committee of inspection approval</a:t>
          </a:r>
          <a:r>
            <a:rPr lang="en-AU" sz="1800" b="0" dirty="0">
              <a:solidFill>
                <a:schemeClr val="tx1"/>
              </a:solidFill>
            </a:rPr>
            <a:t> </a:t>
          </a:r>
          <a:r>
            <a:rPr lang="en-AU" sz="1800" dirty="0">
              <a:solidFill>
                <a:schemeClr val="tx1"/>
              </a:solidFill>
            </a:rPr>
            <a:t>if creditors’ voluntary winding up</a:t>
          </a:r>
        </a:p>
      </dgm:t>
    </dgm:pt>
    <dgm:pt modelId="{A51EFD2C-F8BA-4CCB-8099-4F0B34167121}" type="parTrans" cxnId="{47B27761-E12B-48E1-A0BA-3C361C0DAC08}">
      <dgm:prSet/>
      <dgm:spPr/>
      <dgm:t>
        <a:bodyPr/>
        <a:lstStyle/>
        <a:p>
          <a:endParaRPr lang="en-AU" sz="1800"/>
        </a:p>
      </dgm:t>
    </dgm:pt>
    <dgm:pt modelId="{0ABEF58B-4EFB-441B-884E-E7E507B27D41}" type="sibTrans" cxnId="{47B27761-E12B-48E1-A0BA-3C361C0DAC08}">
      <dgm:prSet/>
      <dgm:spPr/>
      <dgm:t>
        <a:bodyPr/>
        <a:lstStyle/>
        <a:p>
          <a:endParaRPr lang="en-AU" sz="1800"/>
        </a:p>
      </dgm:t>
    </dgm:pt>
    <dgm:pt modelId="{A457748F-5010-41D3-A34E-F93911745E5C}" type="pres">
      <dgm:prSet presAssocID="{323C9A34-CF7F-42E8-B5E1-CEB9385D122B}" presName="Name0" presStyleCnt="0">
        <dgm:presLayoutVars>
          <dgm:dir/>
          <dgm:resizeHandles val="exact"/>
        </dgm:presLayoutVars>
      </dgm:prSet>
      <dgm:spPr/>
    </dgm:pt>
    <dgm:pt modelId="{6ECC4DD9-388F-4432-9A12-B0E0A2D13B88}" type="pres">
      <dgm:prSet presAssocID="{0DE35456-BCF3-4F41-97D1-73359E53C206}" presName="composite" presStyleCnt="0"/>
      <dgm:spPr/>
    </dgm:pt>
    <dgm:pt modelId="{1E1C6672-16CC-4C6F-8F14-5BF4AD91014C}" type="pres">
      <dgm:prSet presAssocID="{0DE35456-BCF3-4F41-97D1-73359E53C206}" presName="bgChev" presStyleLbl="node1" presStyleIdx="0" presStyleCnt="3"/>
      <dgm:spPr>
        <a:solidFill>
          <a:schemeClr val="accent4"/>
        </a:solidFill>
      </dgm:spPr>
    </dgm:pt>
    <dgm:pt modelId="{C66C5816-D346-49AA-85B0-0EB66732A9E1}" type="pres">
      <dgm:prSet presAssocID="{0DE35456-BCF3-4F41-97D1-73359E53C206}" presName="txNode" presStyleLbl="fgAcc1" presStyleIdx="0" presStyleCnt="3" custScaleY="127040">
        <dgm:presLayoutVars>
          <dgm:bulletEnabled val="1"/>
        </dgm:presLayoutVars>
      </dgm:prSet>
      <dgm:spPr/>
    </dgm:pt>
    <dgm:pt modelId="{A4D3B90F-E91A-4FFA-AAEA-A4B6D8BD55B0}" type="pres">
      <dgm:prSet presAssocID="{63F3ECFF-796A-4A55-BE19-D1AF7A7A2FA7}" presName="compositeSpace" presStyleCnt="0"/>
      <dgm:spPr/>
    </dgm:pt>
    <dgm:pt modelId="{A299C530-E17E-431E-A50C-2526CB235534}" type="pres">
      <dgm:prSet presAssocID="{25B55589-C4C7-477C-B45D-490CAB3DF22C}" presName="composite" presStyleCnt="0"/>
      <dgm:spPr/>
    </dgm:pt>
    <dgm:pt modelId="{4BCD854F-1030-4A07-92A2-E600E9A5B7FC}" type="pres">
      <dgm:prSet presAssocID="{25B55589-C4C7-477C-B45D-490CAB3DF22C}" presName="bgChev" presStyleLbl="node1" presStyleIdx="1" presStyleCnt="3"/>
      <dgm:spPr>
        <a:solidFill>
          <a:schemeClr val="accent4"/>
        </a:solidFill>
      </dgm:spPr>
    </dgm:pt>
    <dgm:pt modelId="{4C079A9F-20FA-404C-8F7A-BCDA7196BC64}" type="pres">
      <dgm:prSet presAssocID="{25B55589-C4C7-477C-B45D-490CAB3DF22C}" presName="txNode" presStyleLbl="fgAcc1" presStyleIdx="1" presStyleCnt="3" custScaleY="127040">
        <dgm:presLayoutVars>
          <dgm:bulletEnabled val="1"/>
        </dgm:presLayoutVars>
      </dgm:prSet>
      <dgm:spPr/>
    </dgm:pt>
    <dgm:pt modelId="{4EFE79A7-DF02-497C-9E89-8CE9429759A2}" type="pres">
      <dgm:prSet presAssocID="{C9A502F1-EFE3-42D0-8743-EFDD482D2D94}" presName="compositeSpace" presStyleCnt="0"/>
      <dgm:spPr/>
    </dgm:pt>
    <dgm:pt modelId="{588B5DDD-FC5E-44C2-BB7A-0D35875F2C98}" type="pres">
      <dgm:prSet presAssocID="{AF13622C-67AD-4699-987A-0B565CFE53C7}" presName="composite" presStyleCnt="0"/>
      <dgm:spPr/>
    </dgm:pt>
    <dgm:pt modelId="{8EA665B2-4054-4363-B125-CB38DDEEDA0D}" type="pres">
      <dgm:prSet presAssocID="{AF13622C-67AD-4699-987A-0B565CFE53C7}" presName="bgChev" presStyleLbl="node1" presStyleIdx="2" presStyleCnt="3"/>
      <dgm:spPr>
        <a:solidFill>
          <a:schemeClr val="accent4"/>
        </a:solidFill>
      </dgm:spPr>
    </dgm:pt>
    <dgm:pt modelId="{34E3E874-483D-4373-8BC2-7B635AA58976}" type="pres">
      <dgm:prSet presAssocID="{AF13622C-67AD-4699-987A-0B565CFE53C7}" presName="txNode" presStyleLbl="fgAcc1" presStyleIdx="2" presStyleCnt="3" custScaleY="127040">
        <dgm:presLayoutVars>
          <dgm:bulletEnabled val="1"/>
        </dgm:presLayoutVars>
      </dgm:prSet>
      <dgm:spPr/>
    </dgm:pt>
  </dgm:ptLst>
  <dgm:cxnLst>
    <dgm:cxn modelId="{B35E410A-A1CC-42FA-83AA-B454AB0B0F3A}" type="presOf" srcId="{AF13622C-67AD-4699-987A-0B565CFE53C7}" destId="{34E3E874-483D-4373-8BC2-7B635AA58976}" srcOrd="0" destOrd="0" presId="urn:microsoft.com/office/officeart/2005/8/layout/chevronAccent+Icon"/>
    <dgm:cxn modelId="{F6B56C0A-7456-4C92-A7F3-09CC6B36BE64}" srcId="{323C9A34-CF7F-42E8-B5E1-CEB9385D122B}" destId="{25B55589-C4C7-477C-B45D-490CAB3DF22C}" srcOrd="1" destOrd="0" parTransId="{4751013A-AECC-4796-86BF-78D067B1F731}" sibTransId="{C9A502F1-EFE3-42D0-8743-EFDD482D2D94}"/>
    <dgm:cxn modelId="{3C637A24-1AF0-44D3-88F8-8790B488CEC6}" type="presOf" srcId="{323C9A34-CF7F-42E8-B5E1-CEB9385D122B}" destId="{A457748F-5010-41D3-A34E-F93911745E5C}" srcOrd="0" destOrd="0" presId="urn:microsoft.com/office/officeart/2005/8/layout/chevronAccent+Icon"/>
    <dgm:cxn modelId="{47B27761-E12B-48E1-A0BA-3C361C0DAC08}" srcId="{323C9A34-CF7F-42E8-B5E1-CEB9385D122B}" destId="{AF13622C-67AD-4699-987A-0B565CFE53C7}" srcOrd="2" destOrd="0" parTransId="{A51EFD2C-F8BA-4CCB-8099-4F0B34167121}" sibTransId="{0ABEF58B-4EFB-441B-884E-E7E507B27D41}"/>
    <dgm:cxn modelId="{57F3BB75-87B5-4E9E-BAAF-61A460A7A894}" type="presOf" srcId="{25B55589-C4C7-477C-B45D-490CAB3DF22C}" destId="{4C079A9F-20FA-404C-8F7A-BCDA7196BC64}" srcOrd="0" destOrd="0" presId="urn:microsoft.com/office/officeart/2005/8/layout/chevronAccent+Icon"/>
    <dgm:cxn modelId="{BCB94AC9-E708-4FE5-855D-FC80601E6180}" srcId="{323C9A34-CF7F-42E8-B5E1-CEB9385D122B}" destId="{0DE35456-BCF3-4F41-97D1-73359E53C206}" srcOrd="0" destOrd="0" parTransId="{89AF8230-1CD2-4E99-AA4A-6198EDCABCE1}" sibTransId="{63F3ECFF-796A-4A55-BE19-D1AF7A7A2FA7}"/>
    <dgm:cxn modelId="{A6F631F9-AEC4-43AE-8EB7-624E5A32642A}" type="presOf" srcId="{0DE35456-BCF3-4F41-97D1-73359E53C206}" destId="{C66C5816-D346-49AA-85B0-0EB66732A9E1}" srcOrd="0" destOrd="0" presId="urn:microsoft.com/office/officeart/2005/8/layout/chevronAccent+Icon"/>
    <dgm:cxn modelId="{3213F9B0-0DC7-4F01-A4FC-BAF8CD7E09F5}" type="presParOf" srcId="{A457748F-5010-41D3-A34E-F93911745E5C}" destId="{6ECC4DD9-388F-4432-9A12-B0E0A2D13B88}" srcOrd="0" destOrd="0" presId="urn:microsoft.com/office/officeart/2005/8/layout/chevronAccent+Icon"/>
    <dgm:cxn modelId="{4A44F34A-A42C-454F-BB0B-5AFB9707259E}" type="presParOf" srcId="{6ECC4DD9-388F-4432-9A12-B0E0A2D13B88}" destId="{1E1C6672-16CC-4C6F-8F14-5BF4AD91014C}" srcOrd="0" destOrd="0" presId="urn:microsoft.com/office/officeart/2005/8/layout/chevronAccent+Icon"/>
    <dgm:cxn modelId="{66C344EC-D93B-4203-87F3-36797A8719FC}" type="presParOf" srcId="{6ECC4DD9-388F-4432-9A12-B0E0A2D13B88}" destId="{C66C5816-D346-49AA-85B0-0EB66732A9E1}" srcOrd="1" destOrd="0" presId="urn:microsoft.com/office/officeart/2005/8/layout/chevronAccent+Icon"/>
    <dgm:cxn modelId="{1B06D1FC-E5FB-4C69-AE31-3D024D1115F0}" type="presParOf" srcId="{A457748F-5010-41D3-A34E-F93911745E5C}" destId="{A4D3B90F-E91A-4FFA-AAEA-A4B6D8BD55B0}" srcOrd="1" destOrd="0" presId="urn:microsoft.com/office/officeart/2005/8/layout/chevronAccent+Icon"/>
    <dgm:cxn modelId="{ACAC253E-FCB5-4416-B541-66F532D5C57E}" type="presParOf" srcId="{A457748F-5010-41D3-A34E-F93911745E5C}" destId="{A299C530-E17E-431E-A50C-2526CB235534}" srcOrd="2" destOrd="0" presId="urn:microsoft.com/office/officeart/2005/8/layout/chevronAccent+Icon"/>
    <dgm:cxn modelId="{7B9FB86F-6F1A-4085-A6D0-9B89E1B0BD2B}" type="presParOf" srcId="{A299C530-E17E-431E-A50C-2526CB235534}" destId="{4BCD854F-1030-4A07-92A2-E600E9A5B7FC}" srcOrd="0" destOrd="0" presId="urn:microsoft.com/office/officeart/2005/8/layout/chevronAccent+Icon"/>
    <dgm:cxn modelId="{77854CCC-9F0C-4158-A749-DAD26E32CB05}" type="presParOf" srcId="{A299C530-E17E-431E-A50C-2526CB235534}" destId="{4C079A9F-20FA-404C-8F7A-BCDA7196BC64}" srcOrd="1" destOrd="0" presId="urn:microsoft.com/office/officeart/2005/8/layout/chevronAccent+Icon"/>
    <dgm:cxn modelId="{62C5AB76-B12A-4254-A194-4409717F4A67}" type="presParOf" srcId="{A457748F-5010-41D3-A34E-F93911745E5C}" destId="{4EFE79A7-DF02-497C-9E89-8CE9429759A2}" srcOrd="3" destOrd="0" presId="urn:microsoft.com/office/officeart/2005/8/layout/chevronAccent+Icon"/>
    <dgm:cxn modelId="{9B6DBF24-59E4-47C0-9425-C22AFD711312}" type="presParOf" srcId="{A457748F-5010-41D3-A34E-F93911745E5C}" destId="{588B5DDD-FC5E-44C2-BB7A-0D35875F2C98}" srcOrd="4" destOrd="0" presId="urn:microsoft.com/office/officeart/2005/8/layout/chevronAccent+Icon"/>
    <dgm:cxn modelId="{3DFBA597-1150-4F6D-97D1-E0B3D22BB0BB}" type="presParOf" srcId="{588B5DDD-FC5E-44C2-BB7A-0D35875F2C98}" destId="{8EA665B2-4054-4363-B125-CB38DDEEDA0D}" srcOrd="0" destOrd="0" presId="urn:microsoft.com/office/officeart/2005/8/layout/chevronAccent+Icon"/>
    <dgm:cxn modelId="{8EBF7C5E-B5C9-4233-A12F-383403DB0F70}" type="presParOf" srcId="{588B5DDD-FC5E-44C2-BB7A-0D35875F2C98}" destId="{34E3E874-483D-4373-8BC2-7B635AA58976}" srcOrd="1" destOrd="0" presId="urn:microsoft.com/office/officeart/2005/8/layout/chevronAccent+Icon"/>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0689B72A-487A-4C6F-9AD3-6AF9F5E4F5B0}" type="doc">
      <dgm:prSet loTypeId="urn:microsoft.com/office/officeart/2005/8/layout/radial3" loCatId="cycle" qsTypeId="urn:microsoft.com/office/officeart/2005/8/quickstyle/simple1" qsCatId="simple" csTypeId="urn:microsoft.com/office/officeart/2005/8/colors/accent1_2" csCatId="accent1" phldr="1"/>
      <dgm:spPr/>
      <dgm:t>
        <a:bodyPr/>
        <a:lstStyle/>
        <a:p>
          <a:endParaRPr lang="en-AU"/>
        </a:p>
      </dgm:t>
    </dgm:pt>
    <dgm:pt modelId="{4F2B0C67-BA37-46EF-824B-5A72DF7386A6}">
      <dgm:prSet phldrT="[Text]" custT="1"/>
      <dgm:spPr/>
      <dgm:t>
        <a:bodyPr/>
        <a:lstStyle/>
        <a:p>
          <a:r>
            <a:rPr lang="en-AU" sz="2800" b="1" u="none" dirty="0"/>
            <a:t>Entitled to</a:t>
          </a:r>
        </a:p>
      </dgm:t>
    </dgm:pt>
    <dgm:pt modelId="{E1631EEF-5E43-4E62-A248-5980D92791A5}" type="parTrans" cxnId="{40EFF243-854F-4DEB-9F76-3EA214DE11FB}">
      <dgm:prSet/>
      <dgm:spPr/>
      <dgm:t>
        <a:bodyPr/>
        <a:lstStyle/>
        <a:p>
          <a:endParaRPr lang="en-AU"/>
        </a:p>
      </dgm:t>
    </dgm:pt>
    <dgm:pt modelId="{E92528F4-E623-4490-B1AB-8C9F87CD2C56}" type="sibTrans" cxnId="{40EFF243-854F-4DEB-9F76-3EA214DE11FB}">
      <dgm:prSet/>
      <dgm:spPr/>
      <dgm:t>
        <a:bodyPr/>
        <a:lstStyle/>
        <a:p>
          <a:endParaRPr lang="en-AU"/>
        </a:p>
      </dgm:t>
    </dgm:pt>
    <dgm:pt modelId="{AECB3241-A735-4357-9536-7CB4554B466C}">
      <dgm:prSet phldrT="[Text]" custT="1"/>
      <dgm:spPr>
        <a:solidFill>
          <a:schemeClr val="accent1">
            <a:lumMod val="40000"/>
            <a:lumOff val="60000"/>
            <a:alpha val="50000"/>
          </a:schemeClr>
        </a:solidFill>
      </dgm:spPr>
      <dgm:t>
        <a:bodyPr/>
        <a:lstStyle/>
        <a:p>
          <a:r>
            <a:rPr lang="en-AU" sz="1800" dirty="0">
              <a:solidFill>
                <a:schemeClr val="tx1"/>
              </a:solidFill>
            </a:rPr>
            <a:t>If creditors’ voluntary winding up, </a:t>
          </a:r>
          <a:r>
            <a:rPr lang="en-AU" sz="1800" dirty="0"/>
            <a:t>be given “any </a:t>
          </a:r>
          <a:r>
            <a:rPr lang="en-AU" sz="1800" b="1" dirty="0"/>
            <a:t>money</a:t>
          </a:r>
          <a:r>
            <a:rPr lang="en-AU" sz="1800" dirty="0"/>
            <a:t>, </a:t>
          </a:r>
          <a:r>
            <a:rPr lang="en-AU" sz="1800" b="1" dirty="0"/>
            <a:t>property</a:t>
          </a:r>
          <a:r>
            <a:rPr lang="en-AU" sz="1800" dirty="0"/>
            <a:t> of the company or </a:t>
          </a:r>
          <a:r>
            <a:rPr lang="en-AU" sz="1800" b="1" dirty="0"/>
            <a:t>books</a:t>
          </a:r>
          <a:r>
            <a:rPr lang="en-AU" sz="1800" dirty="0"/>
            <a:t> in … [someone’s] hands to which the company is prima facie entitled” if </a:t>
          </a:r>
          <a:r>
            <a:rPr lang="en-AU" sz="1800" b="1" dirty="0"/>
            <a:t>court requires</a:t>
          </a:r>
        </a:p>
      </dgm:t>
    </dgm:pt>
    <dgm:pt modelId="{09185CCC-B50D-49ED-A2CF-B9315FEFC1C9}" type="parTrans" cxnId="{5F7400D1-9A3B-4A01-B0AE-DE7B7F5ED204}">
      <dgm:prSet/>
      <dgm:spPr/>
      <dgm:t>
        <a:bodyPr/>
        <a:lstStyle/>
        <a:p>
          <a:endParaRPr lang="en-AU"/>
        </a:p>
      </dgm:t>
    </dgm:pt>
    <dgm:pt modelId="{B3D567C2-E179-4D99-8AD2-25ED6511BC69}" type="sibTrans" cxnId="{5F7400D1-9A3B-4A01-B0AE-DE7B7F5ED204}">
      <dgm:prSet/>
      <dgm:spPr/>
      <dgm:t>
        <a:bodyPr/>
        <a:lstStyle/>
        <a:p>
          <a:endParaRPr lang="en-AU"/>
        </a:p>
      </dgm:t>
    </dgm:pt>
    <dgm:pt modelId="{2EA1DCD2-740B-48C4-AC5A-806FD12C7AFA}">
      <dgm:prSet phldrT="[Text]" custT="1"/>
      <dgm:spPr>
        <a:solidFill>
          <a:schemeClr val="accent1">
            <a:lumMod val="40000"/>
            <a:lumOff val="60000"/>
            <a:alpha val="50000"/>
          </a:schemeClr>
        </a:solidFill>
      </dgm:spPr>
      <dgm:t>
        <a:bodyPr/>
        <a:lstStyle/>
        <a:p>
          <a:r>
            <a:rPr lang="en-AU" sz="1800" dirty="0">
              <a:solidFill>
                <a:schemeClr val="tx1"/>
              </a:solidFill>
            </a:rPr>
            <a:t>If creditors’ voluntary winding up, “a </a:t>
          </a:r>
          <a:r>
            <a:rPr lang="en-AU" sz="1800" b="1" dirty="0">
              <a:solidFill>
                <a:schemeClr val="tx1"/>
              </a:solidFill>
            </a:rPr>
            <a:t>report</a:t>
          </a:r>
          <a:r>
            <a:rPr lang="en-AU" sz="1800" dirty="0">
              <a:solidFill>
                <a:schemeClr val="tx1"/>
              </a:solidFill>
            </a:rPr>
            <a:t> … about the company’s </a:t>
          </a:r>
          <a:r>
            <a:rPr lang="en-AU" sz="1800" b="1" dirty="0">
              <a:solidFill>
                <a:schemeClr val="tx1"/>
              </a:solidFill>
            </a:rPr>
            <a:t>business</a:t>
          </a:r>
          <a:r>
            <a:rPr lang="en-AU" sz="1800" dirty="0">
              <a:solidFill>
                <a:schemeClr val="tx1"/>
              </a:solidFill>
            </a:rPr>
            <a:t>, </a:t>
          </a:r>
          <a:r>
            <a:rPr lang="en-AU" sz="1800" b="1" dirty="0">
              <a:solidFill>
                <a:schemeClr val="tx1"/>
              </a:solidFill>
            </a:rPr>
            <a:t>property</a:t>
          </a:r>
          <a:r>
            <a:rPr lang="en-AU" sz="1800" dirty="0">
              <a:solidFill>
                <a:schemeClr val="tx1"/>
              </a:solidFill>
            </a:rPr>
            <a:t>, </a:t>
          </a:r>
          <a:r>
            <a:rPr lang="en-AU" sz="1800" b="1" dirty="0">
              <a:solidFill>
                <a:schemeClr val="tx1"/>
              </a:solidFill>
            </a:rPr>
            <a:t>affairs</a:t>
          </a:r>
          <a:r>
            <a:rPr lang="en-AU" sz="1800" dirty="0">
              <a:solidFill>
                <a:schemeClr val="tx1"/>
              </a:solidFill>
            </a:rPr>
            <a:t> and </a:t>
          </a:r>
          <a:r>
            <a:rPr lang="en-AU" sz="1800" b="1" dirty="0">
              <a:solidFill>
                <a:schemeClr val="tx1"/>
              </a:solidFill>
            </a:rPr>
            <a:t>financial circumstances</a:t>
          </a:r>
          <a:r>
            <a:rPr lang="en-AU" sz="1800" dirty="0">
              <a:solidFill>
                <a:schemeClr val="tx1"/>
              </a:solidFill>
            </a:rPr>
            <a:t>” from directors within “5 business days … or such longer period as the liquidator allows”</a:t>
          </a:r>
          <a:endParaRPr lang="en-AU" sz="1800" b="1" dirty="0"/>
        </a:p>
      </dgm:t>
    </dgm:pt>
    <dgm:pt modelId="{49019ABE-E34A-467B-94C9-CD85FDD60B85}" type="parTrans" cxnId="{CB037570-4BFA-4233-86F6-FFD1C9C4E40D}">
      <dgm:prSet/>
      <dgm:spPr/>
      <dgm:t>
        <a:bodyPr/>
        <a:lstStyle/>
        <a:p>
          <a:endParaRPr lang="en-AU"/>
        </a:p>
      </dgm:t>
    </dgm:pt>
    <dgm:pt modelId="{D345DF79-FE47-4C0B-AD8E-F9E9308F2982}" type="sibTrans" cxnId="{CB037570-4BFA-4233-86F6-FFD1C9C4E40D}">
      <dgm:prSet/>
      <dgm:spPr/>
      <dgm:t>
        <a:bodyPr/>
        <a:lstStyle/>
        <a:p>
          <a:endParaRPr lang="en-AU"/>
        </a:p>
      </dgm:t>
    </dgm:pt>
    <dgm:pt modelId="{E232BD68-A521-494E-BEDD-C6FCEC622415}" type="pres">
      <dgm:prSet presAssocID="{0689B72A-487A-4C6F-9AD3-6AF9F5E4F5B0}" presName="composite" presStyleCnt="0">
        <dgm:presLayoutVars>
          <dgm:chMax val="1"/>
          <dgm:dir/>
          <dgm:resizeHandles val="exact"/>
        </dgm:presLayoutVars>
      </dgm:prSet>
      <dgm:spPr/>
    </dgm:pt>
    <dgm:pt modelId="{ADD1B8A8-DCED-4A98-A7DE-35C7C03F6435}" type="pres">
      <dgm:prSet presAssocID="{0689B72A-487A-4C6F-9AD3-6AF9F5E4F5B0}" presName="radial" presStyleCnt="0">
        <dgm:presLayoutVars>
          <dgm:animLvl val="ctr"/>
        </dgm:presLayoutVars>
      </dgm:prSet>
      <dgm:spPr/>
    </dgm:pt>
    <dgm:pt modelId="{CBE66B04-1DBB-4B84-8DDF-C1290DA409BB}" type="pres">
      <dgm:prSet presAssocID="{4F2B0C67-BA37-46EF-824B-5A72DF7386A6}" presName="centerShape" presStyleLbl="vennNode1" presStyleIdx="0" presStyleCnt="3" custScaleX="102022" custScaleY="102022" custLinFactNeighborX="-12701" custLinFactNeighborY="-28093"/>
      <dgm:spPr/>
    </dgm:pt>
    <dgm:pt modelId="{09BC1B31-5649-4DCD-847C-B7D1B4323F01}" type="pres">
      <dgm:prSet presAssocID="{AECB3241-A735-4357-9536-7CB4554B466C}" presName="node" presStyleLbl="vennNode1" presStyleIdx="1" presStyleCnt="3" custScaleX="267834" custScaleY="256991" custRadScaleRad="164278" custRadScaleInc="41781">
        <dgm:presLayoutVars>
          <dgm:bulletEnabled val="1"/>
        </dgm:presLayoutVars>
      </dgm:prSet>
      <dgm:spPr/>
    </dgm:pt>
    <dgm:pt modelId="{30622D8E-7A64-4899-A0FD-21625FABFA85}" type="pres">
      <dgm:prSet presAssocID="{2EA1DCD2-740B-48C4-AC5A-806FD12C7AFA}" presName="node" presStyleLbl="vennNode1" presStyleIdx="2" presStyleCnt="3" custScaleX="277135" custScaleY="277135" custRadScaleRad="68572" custRadScaleInc="10875">
        <dgm:presLayoutVars>
          <dgm:bulletEnabled val="1"/>
        </dgm:presLayoutVars>
      </dgm:prSet>
      <dgm:spPr/>
    </dgm:pt>
  </dgm:ptLst>
  <dgm:cxnLst>
    <dgm:cxn modelId="{318B680F-AD26-4B15-B6E3-E1EA17D9834D}" type="presOf" srcId="{AECB3241-A735-4357-9536-7CB4554B466C}" destId="{09BC1B31-5649-4DCD-847C-B7D1B4323F01}" srcOrd="0" destOrd="0" presId="urn:microsoft.com/office/officeart/2005/8/layout/radial3"/>
    <dgm:cxn modelId="{D989A20F-40C5-42F2-BC31-61507EAE268B}" type="presOf" srcId="{4F2B0C67-BA37-46EF-824B-5A72DF7386A6}" destId="{CBE66B04-1DBB-4B84-8DDF-C1290DA409BB}" srcOrd="0" destOrd="0" presId="urn:microsoft.com/office/officeart/2005/8/layout/radial3"/>
    <dgm:cxn modelId="{F0F4481F-8FFC-444E-91E1-C219E7749167}" type="presOf" srcId="{2EA1DCD2-740B-48C4-AC5A-806FD12C7AFA}" destId="{30622D8E-7A64-4899-A0FD-21625FABFA85}" srcOrd="0" destOrd="0" presId="urn:microsoft.com/office/officeart/2005/8/layout/radial3"/>
    <dgm:cxn modelId="{40EFF243-854F-4DEB-9F76-3EA214DE11FB}" srcId="{0689B72A-487A-4C6F-9AD3-6AF9F5E4F5B0}" destId="{4F2B0C67-BA37-46EF-824B-5A72DF7386A6}" srcOrd="0" destOrd="0" parTransId="{E1631EEF-5E43-4E62-A248-5980D92791A5}" sibTransId="{E92528F4-E623-4490-B1AB-8C9F87CD2C56}"/>
    <dgm:cxn modelId="{CB037570-4BFA-4233-86F6-FFD1C9C4E40D}" srcId="{4F2B0C67-BA37-46EF-824B-5A72DF7386A6}" destId="{2EA1DCD2-740B-48C4-AC5A-806FD12C7AFA}" srcOrd="1" destOrd="0" parTransId="{49019ABE-E34A-467B-94C9-CD85FDD60B85}" sibTransId="{D345DF79-FE47-4C0B-AD8E-F9E9308F2982}"/>
    <dgm:cxn modelId="{CF143C55-A71B-433D-A2B0-BE492C1C300F}" type="presOf" srcId="{0689B72A-487A-4C6F-9AD3-6AF9F5E4F5B0}" destId="{E232BD68-A521-494E-BEDD-C6FCEC622415}" srcOrd="0" destOrd="0" presId="urn:microsoft.com/office/officeart/2005/8/layout/radial3"/>
    <dgm:cxn modelId="{5F7400D1-9A3B-4A01-B0AE-DE7B7F5ED204}" srcId="{4F2B0C67-BA37-46EF-824B-5A72DF7386A6}" destId="{AECB3241-A735-4357-9536-7CB4554B466C}" srcOrd="0" destOrd="0" parTransId="{09185CCC-B50D-49ED-A2CF-B9315FEFC1C9}" sibTransId="{B3D567C2-E179-4D99-8AD2-25ED6511BC69}"/>
    <dgm:cxn modelId="{0A973D33-3093-477B-B396-4BB1FD0A5401}" type="presParOf" srcId="{E232BD68-A521-494E-BEDD-C6FCEC622415}" destId="{ADD1B8A8-DCED-4A98-A7DE-35C7C03F6435}" srcOrd="0" destOrd="0" presId="urn:microsoft.com/office/officeart/2005/8/layout/radial3"/>
    <dgm:cxn modelId="{8F8B8194-51F8-4F2D-BE87-55BCAC43884F}" type="presParOf" srcId="{ADD1B8A8-DCED-4A98-A7DE-35C7C03F6435}" destId="{CBE66B04-1DBB-4B84-8DDF-C1290DA409BB}" srcOrd="0" destOrd="0" presId="urn:microsoft.com/office/officeart/2005/8/layout/radial3"/>
    <dgm:cxn modelId="{5439AA8A-8CC6-4237-B63E-D338193C39DF}" type="presParOf" srcId="{ADD1B8A8-DCED-4A98-A7DE-35C7C03F6435}" destId="{09BC1B31-5649-4DCD-847C-B7D1B4323F01}" srcOrd="1" destOrd="0" presId="urn:microsoft.com/office/officeart/2005/8/layout/radial3"/>
    <dgm:cxn modelId="{062BFB67-E8D0-4845-AA96-DBDEC73F0AB7}" type="presParOf" srcId="{ADD1B8A8-DCED-4A98-A7DE-35C7C03F6435}" destId="{30622D8E-7A64-4899-A0FD-21625FABFA85}" srcOrd="2" destOrd="0" presId="urn:microsoft.com/office/officeart/2005/8/layout/radial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4DA9BF76-B09E-483A-A38F-8ED9C7405A7B}" type="doc">
      <dgm:prSet loTypeId="urn:microsoft.com/office/officeart/2005/8/layout/cycle5" loCatId="cycle" qsTypeId="urn:microsoft.com/office/officeart/2005/8/quickstyle/simple1" qsCatId="simple" csTypeId="urn:microsoft.com/office/officeart/2005/8/colors/accent1_2" csCatId="accent1" phldr="1"/>
      <dgm:spPr/>
      <dgm:t>
        <a:bodyPr/>
        <a:lstStyle/>
        <a:p>
          <a:endParaRPr lang="en-AU"/>
        </a:p>
      </dgm:t>
    </dgm:pt>
    <dgm:pt modelId="{EF708285-71C1-4426-AE8E-0916450C4181}">
      <dgm:prSet phldrT="[Text]" custT="1"/>
      <dgm:spPr>
        <a:solidFill>
          <a:schemeClr val="accent6"/>
        </a:solidFill>
        <a:ln>
          <a:solidFill>
            <a:schemeClr val="accent6"/>
          </a:solidFill>
        </a:ln>
      </dgm:spPr>
      <dgm:t>
        <a:bodyPr/>
        <a:lstStyle/>
        <a:p>
          <a:r>
            <a:rPr lang="en-AU" sz="1800" dirty="0"/>
            <a:t>No one may obstruct or hinder them “in </a:t>
          </a:r>
          <a:r>
            <a:rPr lang="en-AU" sz="1800" b="1" dirty="0"/>
            <a:t>obtaining possession of books </a:t>
          </a:r>
          <a:r>
            <a:rPr lang="en-AU" sz="1800" dirty="0"/>
            <a:t>of the company” – unless entitled to retain possession</a:t>
          </a:r>
        </a:p>
      </dgm:t>
    </dgm:pt>
    <dgm:pt modelId="{2783F578-F704-47C2-9760-F03572CA05B9}" type="parTrans" cxnId="{FE482738-E05F-44F0-884F-7F83C2977988}">
      <dgm:prSet/>
      <dgm:spPr/>
      <dgm:t>
        <a:bodyPr/>
        <a:lstStyle/>
        <a:p>
          <a:endParaRPr lang="en-AU" sz="1800"/>
        </a:p>
      </dgm:t>
    </dgm:pt>
    <dgm:pt modelId="{C8002D69-721B-40E3-9EC6-B1851F9BC061}" type="sibTrans" cxnId="{FE482738-E05F-44F0-884F-7F83C2977988}">
      <dgm:prSet/>
      <dgm:spPr/>
      <dgm:t>
        <a:bodyPr/>
        <a:lstStyle/>
        <a:p>
          <a:endParaRPr lang="en-AU" sz="1800"/>
        </a:p>
      </dgm:t>
    </dgm:pt>
    <dgm:pt modelId="{A3581971-FFF0-4B9E-BE17-F70BADC328BF}">
      <dgm:prSet phldrT="[Text]" custT="1"/>
      <dgm:spPr>
        <a:solidFill>
          <a:schemeClr val="accent6"/>
        </a:solidFill>
        <a:ln>
          <a:solidFill>
            <a:schemeClr val="accent6"/>
          </a:solidFill>
        </a:ln>
      </dgm:spPr>
      <dgm:t>
        <a:bodyPr/>
        <a:lstStyle/>
        <a:p>
          <a:r>
            <a:rPr lang="en-AU" sz="1800" dirty="0"/>
            <a:t>May apply for </a:t>
          </a:r>
          <a:r>
            <a:rPr lang="en-AU" sz="1800" b="1" dirty="0"/>
            <a:t>warrant</a:t>
          </a:r>
          <a:r>
            <a:rPr lang="en-AU" sz="1800" dirty="0"/>
            <a:t> if someone concealed / removed / destroyed company’s </a:t>
          </a:r>
          <a:r>
            <a:rPr lang="en-AU" sz="1800" b="1" dirty="0"/>
            <a:t>books</a:t>
          </a:r>
          <a:r>
            <a:rPr lang="en-AU" sz="1800" dirty="0"/>
            <a:t> or </a:t>
          </a:r>
          <a:r>
            <a:rPr lang="en-AU" sz="1800" b="1" dirty="0"/>
            <a:t>property</a:t>
          </a:r>
          <a:r>
            <a:rPr lang="en-AU" sz="1800" dirty="0"/>
            <a:t>, or about to do so – court may authorise search and seizure of books / property</a:t>
          </a:r>
        </a:p>
      </dgm:t>
    </dgm:pt>
    <dgm:pt modelId="{82967E32-E167-4C41-925A-22C56D1A19E9}" type="parTrans" cxnId="{0A850809-19F3-4B2B-BAC7-E4FC295BE625}">
      <dgm:prSet/>
      <dgm:spPr/>
      <dgm:t>
        <a:bodyPr/>
        <a:lstStyle/>
        <a:p>
          <a:endParaRPr lang="en-AU" sz="1800"/>
        </a:p>
      </dgm:t>
    </dgm:pt>
    <dgm:pt modelId="{55FDC59D-6B81-42B0-B63F-A536566C02BA}" type="sibTrans" cxnId="{0A850809-19F3-4B2B-BAC7-E4FC295BE625}">
      <dgm:prSet/>
      <dgm:spPr/>
      <dgm:t>
        <a:bodyPr/>
        <a:lstStyle/>
        <a:p>
          <a:endParaRPr lang="en-AU" sz="1800"/>
        </a:p>
      </dgm:t>
    </dgm:pt>
    <dgm:pt modelId="{5D6A2885-F55E-4955-8700-D54240D16547}">
      <dgm:prSet phldrT="[Text]" custT="1"/>
      <dgm:spPr>
        <a:solidFill>
          <a:schemeClr val="accent6"/>
        </a:solidFill>
        <a:ln>
          <a:solidFill>
            <a:schemeClr val="accent6"/>
          </a:solidFill>
        </a:ln>
      </dgm:spPr>
      <dgm:t>
        <a:bodyPr/>
        <a:lstStyle/>
        <a:p>
          <a:r>
            <a:rPr lang="en-AU" sz="1800" dirty="0"/>
            <a:t>May request in writing the </a:t>
          </a:r>
          <a:r>
            <a:rPr lang="en-AU" sz="1800" b="1" dirty="0"/>
            <a:t>delivery of books </a:t>
          </a:r>
          <a:r>
            <a:rPr lang="en-AU" sz="1800" dirty="0"/>
            <a:t>in someone’s possession, if give at least 3 days to comply – offence to not comply unless entitled to retain</a:t>
          </a:r>
        </a:p>
      </dgm:t>
    </dgm:pt>
    <dgm:pt modelId="{3AF3A514-B110-4748-84B1-F3232D615B74}" type="parTrans" cxnId="{20966D54-22A4-4CC5-9F7E-708A7A003049}">
      <dgm:prSet/>
      <dgm:spPr/>
      <dgm:t>
        <a:bodyPr/>
        <a:lstStyle/>
        <a:p>
          <a:endParaRPr lang="en-AU" sz="1800"/>
        </a:p>
      </dgm:t>
    </dgm:pt>
    <dgm:pt modelId="{F8F902A3-3F7F-4CE7-A886-1A4DBA20189F}" type="sibTrans" cxnId="{20966D54-22A4-4CC5-9F7E-708A7A003049}">
      <dgm:prSet/>
      <dgm:spPr/>
      <dgm:t>
        <a:bodyPr/>
        <a:lstStyle/>
        <a:p>
          <a:endParaRPr lang="en-AU" sz="1800"/>
        </a:p>
      </dgm:t>
    </dgm:pt>
    <dgm:pt modelId="{AA19CFA1-70AB-4324-8826-25A6E8AFCBEA}" type="pres">
      <dgm:prSet presAssocID="{4DA9BF76-B09E-483A-A38F-8ED9C7405A7B}" presName="cycle" presStyleCnt="0">
        <dgm:presLayoutVars>
          <dgm:dir/>
          <dgm:resizeHandles val="exact"/>
        </dgm:presLayoutVars>
      </dgm:prSet>
      <dgm:spPr/>
    </dgm:pt>
    <dgm:pt modelId="{29DEB61B-FBCB-4555-80A7-7ECD4BB5DD41}" type="pres">
      <dgm:prSet presAssocID="{EF708285-71C1-4426-AE8E-0916450C4181}" presName="node" presStyleLbl="node1" presStyleIdx="0" presStyleCnt="3" custScaleX="147498" custScaleY="87750" custRadScaleRad="47815" custRadScaleInc="18523">
        <dgm:presLayoutVars>
          <dgm:bulletEnabled val="1"/>
        </dgm:presLayoutVars>
      </dgm:prSet>
      <dgm:spPr/>
    </dgm:pt>
    <dgm:pt modelId="{1555E3C5-06A4-4EB2-ADE2-27A270BDB0DA}" type="pres">
      <dgm:prSet presAssocID="{EF708285-71C1-4426-AE8E-0916450C4181}" presName="spNode" presStyleCnt="0"/>
      <dgm:spPr/>
    </dgm:pt>
    <dgm:pt modelId="{6B758777-94DE-4E6E-9C76-59CFA35DDEB5}" type="pres">
      <dgm:prSet presAssocID="{C8002D69-721B-40E3-9EC6-B1851F9BC061}" presName="sibTrans" presStyleLbl="sibTrans1D1" presStyleIdx="0" presStyleCnt="3"/>
      <dgm:spPr/>
    </dgm:pt>
    <dgm:pt modelId="{7841C47E-39A9-4AAB-B182-A7DAADE597B4}" type="pres">
      <dgm:prSet presAssocID="{A3581971-FFF0-4B9E-BE17-F70BADC328BF}" presName="node" presStyleLbl="node1" presStyleIdx="1" presStyleCnt="3" custScaleX="159660" custScaleY="117530" custRadScaleRad="127239" custRadScaleInc="-12493">
        <dgm:presLayoutVars>
          <dgm:bulletEnabled val="1"/>
        </dgm:presLayoutVars>
      </dgm:prSet>
      <dgm:spPr/>
    </dgm:pt>
    <dgm:pt modelId="{8E39F29C-988D-40D7-B41E-304374B7D76D}" type="pres">
      <dgm:prSet presAssocID="{A3581971-FFF0-4B9E-BE17-F70BADC328BF}" presName="spNode" presStyleCnt="0"/>
      <dgm:spPr/>
    </dgm:pt>
    <dgm:pt modelId="{177BED9F-B54E-46F2-ABDF-E4675BC0D453}" type="pres">
      <dgm:prSet presAssocID="{55FDC59D-6B81-42B0-B63F-A536566C02BA}" presName="sibTrans" presStyleLbl="sibTrans1D1" presStyleIdx="1" presStyleCnt="3"/>
      <dgm:spPr/>
    </dgm:pt>
    <dgm:pt modelId="{87D9F033-2641-4508-AA32-ECFF257E2C57}" type="pres">
      <dgm:prSet presAssocID="{5D6A2885-F55E-4955-8700-D54240D16547}" presName="node" presStyleLbl="node1" presStyleIdx="2" presStyleCnt="3" custScaleX="147498" custScaleY="104141" custRadScaleRad="94528" custRadScaleInc="-2218">
        <dgm:presLayoutVars>
          <dgm:bulletEnabled val="1"/>
        </dgm:presLayoutVars>
      </dgm:prSet>
      <dgm:spPr/>
    </dgm:pt>
    <dgm:pt modelId="{F639968F-B0B4-4EA2-8A6D-FDB675743E31}" type="pres">
      <dgm:prSet presAssocID="{5D6A2885-F55E-4955-8700-D54240D16547}" presName="spNode" presStyleCnt="0"/>
      <dgm:spPr/>
    </dgm:pt>
    <dgm:pt modelId="{A8AC6C80-FEAB-4C0E-87F7-93D0D7F22B53}" type="pres">
      <dgm:prSet presAssocID="{F8F902A3-3F7F-4CE7-A886-1A4DBA20189F}" presName="sibTrans" presStyleLbl="sibTrans1D1" presStyleIdx="2" presStyleCnt="3"/>
      <dgm:spPr/>
    </dgm:pt>
  </dgm:ptLst>
  <dgm:cxnLst>
    <dgm:cxn modelId="{0A850809-19F3-4B2B-BAC7-E4FC295BE625}" srcId="{4DA9BF76-B09E-483A-A38F-8ED9C7405A7B}" destId="{A3581971-FFF0-4B9E-BE17-F70BADC328BF}" srcOrd="1" destOrd="0" parTransId="{82967E32-E167-4C41-925A-22C56D1A19E9}" sibTransId="{55FDC59D-6B81-42B0-B63F-A536566C02BA}"/>
    <dgm:cxn modelId="{B793680B-0D39-4540-B06C-94602EC4A944}" type="presOf" srcId="{C8002D69-721B-40E3-9EC6-B1851F9BC061}" destId="{6B758777-94DE-4E6E-9C76-59CFA35DDEB5}" srcOrd="0" destOrd="0" presId="urn:microsoft.com/office/officeart/2005/8/layout/cycle5"/>
    <dgm:cxn modelId="{DA906A12-CA6F-406D-8AEA-7D20D8938FFE}" type="presOf" srcId="{55FDC59D-6B81-42B0-B63F-A536566C02BA}" destId="{177BED9F-B54E-46F2-ABDF-E4675BC0D453}" srcOrd="0" destOrd="0" presId="urn:microsoft.com/office/officeart/2005/8/layout/cycle5"/>
    <dgm:cxn modelId="{01C0562F-E254-4F5C-9DC3-787E942B3DDB}" type="presOf" srcId="{EF708285-71C1-4426-AE8E-0916450C4181}" destId="{29DEB61B-FBCB-4555-80A7-7ECD4BB5DD41}" srcOrd="0" destOrd="0" presId="urn:microsoft.com/office/officeart/2005/8/layout/cycle5"/>
    <dgm:cxn modelId="{FE482738-E05F-44F0-884F-7F83C2977988}" srcId="{4DA9BF76-B09E-483A-A38F-8ED9C7405A7B}" destId="{EF708285-71C1-4426-AE8E-0916450C4181}" srcOrd="0" destOrd="0" parTransId="{2783F578-F704-47C2-9760-F03572CA05B9}" sibTransId="{C8002D69-721B-40E3-9EC6-B1851F9BC061}"/>
    <dgm:cxn modelId="{39124C4D-50C8-40EE-AD76-B260A7119DF9}" type="presOf" srcId="{4DA9BF76-B09E-483A-A38F-8ED9C7405A7B}" destId="{AA19CFA1-70AB-4324-8826-25A6E8AFCBEA}" srcOrd="0" destOrd="0" presId="urn:microsoft.com/office/officeart/2005/8/layout/cycle5"/>
    <dgm:cxn modelId="{20966D54-22A4-4CC5-9F7E-708A7A003049}" srcId="{4DA9BF76-B09E-483A-A38F-8ED9C7405A7B}" destId="{5D6A2885-F55E-4955-8700-D54240D16547}" srcOrd="2" destOrd="0" parTransId="{3AF3A514-B110-4748-84B1-F3232D615B74}" sibTransId="{F8F902A3-3F7F-4CE7-A886-1A4DBA20189F}"/>
    <dgm:cxn modelId="{B3E9BEBE-3007-48CE-93D1-7BAFFD512D54}" type="presOf" srcId="{5D6A2885-F55E-4955-8700-D54240D16547}" destId="{87D9F033-2641-4508-AA32-ECFF257E2C57}" srcOrd="0" destOrd="0" presId="urn:microsoft.com/office/officeart/2005/8/layout/cycle5"/>
    <dgm:cxn modelId="{E04216C3-2180-4F56-BB56-9BB5AFCC354C}" type="presOf" srcId="{A3581971-FFF0-4B9E-BE17-F70BADC328BF}" destId="{7841C47E-39A9-4AAB-B182-A7DAADE597B4}" srcOrd="0" destOrd="0" presId="urn:microsoft.com/office/officeart/2005/8/layout/cycle5"/>
    <dgm:cxn modelId="{870A43E1-BF5E-421A-9B58-9081D7427CFE}" type="presOf" srcId="{F8F902A3-3F7F-4CE7-A886-1A4DBA20189F}" destId="{A8AC6C80-FEAB-4C0E-87F7-93D0D7F22B53}" srcOrd="0" destOrd="0" presId="urn:microsoft.com/office/officeart/2005/8/layout/cycle5"/>
    <dgm:cxn modelId="{A94AECB3-CD15-4359-B2B4-E5AECAB18BE0}" type="presParOf" srcId="{AA19CFA1-70AB-4324-8826-25A6E8AFCBEA}" destId="{29DEB61B-FBCB-4555-80A7-7ECD4BB5DD41}" srcOrd="0" destOrd="0" presId="urn:microsoft.com/office/officeart/2005/8/layout/cycle5"/>
    <dgm:cxn modelId="{D7B0339D-FA58-4CDA-BA3D-4E3F5B163B9E}" type="presParOf" srcId="{AA19CFA1-70AB-4324-8826-25A6E8AFCBEA}" destId="{1555E3C5-06A4-4EB2-ADE2-27A270BDB0DA}" srcOrd="1" destOrd="0" presId="urn:microsoft.com/office/officeart/2005/8/layout/cycle5"/>
    <dgm:cxn modelId="{9D8F3FBF-FE64-4D1E-848E-25B9EBAF2CA7}" type="presParOf" srcId="{AA19CFA1-70AB-4324-8826-25A6E8AFCBEA}" destId="{6B758777-94DE-4E6E-9C76-59CFA35DDEB5}" srcOrd="2" destOrd="0" presId="urn:microsoft.com/office/officeart/2005/8/layout/cycle5"/>
    <dgm:cxn modelId="{ED9E77E0-9D43-4281-AA09-ABD445B88589}" type="presParOf" srcId="{AA19CFA1-70AB-4324-8826-25A6E8AFCBEA}" destId="{7841C47E-39A9-4AAB-B182-A7DAADE597B4}" srcOrd="3" destOrd="0" presId="urn:microsoft.com/office/officeart/2005/8/layout/cycle5"/>
    <dgm:cxn modelId="{CD9B1465-3D3A-488C-ACA1-471850A43230}" type="presParOf" srcId="{AA19CFA1-70AB-4324-8826-25A6E8AFCBEA}" destId="{8E39F29C-988D-40D7-B41E-304374B7D76D}" srcOrd="4" destOrd="0" presId="urn:microsoft.com/office/officeart/2005/8/layout/cycle5"/>
    <dgm:cxn modelId="{4EC4E0CF-6CCF-4EF4-A631-57563367F505}" type="presParOf" srcId="{AA19CFA1-70AB-4324-8826-25A6E8AFCBEA}" destId="{177BED9F-B54E-46F2-ABDF-E4675BC0D453}" srcOrd="5" destOrd="0" presId="urn:microsoft.com/office/officeart/2005/8/layout/cycle5"/>
    <dgm:cxn modelId="{EAC2F2FA-2276-430C-81EB-F341B2A9298D}" type="presParOf" srcId="{AA19CFA1-70AB-4324-8826-25A6E8AFCBEA}" destId="{87D9F033-2641-4508-AA32-ECFF257E2C57}" srcOrd="6" destOrd="0" presId="urn:microsoft.com/office/officeart/2005/8/layout/cycle5"/>
    <dgm:cxn modelId="{D826BAF2-94A8-427E-B7A0-126639A1F13F}" type="presParOf" srcId="{AA19CFA1-70AB-4324-8826-25A6E8AFCBEA}" destId="{F639968F-B0B4-4EA2-8A6D-FDB675743E31}" srcOrd="7" destOrd="0" presId="urn:microsoft.com/office/officeart/2005/8/layout/cycle5"/>
    <dgm:cxn modelId="{C509973D-857A-4C51-9E85-D9FE9277CC8E}" type="presParOf" srcId="{AA19CFA1-70AB-4324-8826-25A6E8AFCBEA}" destId="{A8AC6C80-FEAB-4C0E-87F7-93D0D7F22B53}" srcOrd="8" destOrd="0" presId="urn:microsoft.com/office/officeart/2005/8/layout/cycle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40B7E7DB-80EE-44C6-9540-0A605CC6B269}"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467380E7-014F-4D38-90A4-C9B9F89E775C}">
      <dgm:prSet phldrT="[Text]" custT="1"/>
      <dgm:spPr>
        <a:solidFill>
          <a:schemeClr val="tx1"/>
        </a:solidFill>
        <a:ln>
          <a:solidFill>
            <a:schemeClr val="tx1"/>
          </a:solidFill>
        </a:ln>
      </dgm:spPr>
      <dgm:t>
        <a:bodyPr/>
        <a:lstStyle/>
        <a:p>
          <a:r>
            <a:rPr lang="en-AU" sz="1800" dirty="0">
              <a:latin typeface="+mn-lt"/>
            </a:rPr>
            <a:t>ASIC must deregister a company</a:t>
          </a:r>
        </a:p>
      </dgm:t>
    </dgm:pt>
    <dgm:pt modelId="{19123BB9-EAC0-4B4A-9136-D1F75EA22AB3}" type="parTrans" cxnId="{3614C05B-F071-4644-8840-428363085DDD}">
      <dgm:prSet/>
      <dgm:spPr/>
      <dgm:t>
        <a:bodyPr/>
        <a:lstStyle/>
        <a:p>
          <a:endParaRPr lang="en-AU" sz="1800">
            <a:latin typeface="+mn-lt"/>
          </a:endParaRPr>
        </a:p>
      </dgm:t>
    </dgm:pt>
    <dgm:pt modelId="{6293D050-3F49-4250-A965-D2C9CCD5343A}" type="sibTrans" cxnId="{3614C05B-F071-4644-8840-428363085DDD}">
      <dgm:prSet/>
      <dgm:spPr/>
      <dgm:t>
        <a:bodyPr/>
        <a:lstStyle/>
        <a:p>
          <a:endParaRPr lang="en-AU" sz="1800">
            <a:latin typeface="+mn-lt"/>
          </a:endParaRPr>
        </a:p>
      </dgm:t>
    </dgm:pt>
    <dgm:pt modelId="{8A7277B3-5953-4A3D-885A-49C4917CED7B}" type="asst">
      <dgm:prSet phldrT="[Text]" custT="1"/>
      <dgm:spPr>
        <a:solidFill>
          <a:schemeClr val="tx1"/>
        </a:solidFill>
        <a:ln>
          <a:solidFill>
            <a:schemeClr val="tx1"/>
          </a:solidFill>
        </a:ln>
      </dgm:spPr>
      <dgm:t>
        <a:bodyPr/>
        <a:lstStyle/>
        <a:p>
          <a:r>
            <a:rPr lang="en-AU" sz="1800" dirty="0">
              <a:latin typeface="+mn-lt"/>
            </a:rPr>
            <a:t>after “an end of administration return for a company is lodged … on the basis that the </a:t>
          </a:r>
          <a:r>
            <a:rPr lang="en-AU" sz="1800" b="1" dirty="0">
              <a:latin typeface="+mn-lt"/>
            </a:rPr>
            <a:t>affairs of the company are fully wound up</a:t>
          </a:r>
          <a:r>
            <a:rPr lang="en-AU" sz="1800" dirty="0">
              <a:latin typeface="+mn-lt"/>
            </a:rPr>
            <a:t>”</a:t>
          </a:r>
        </a:p>
      </dgm:t>
    </dgm:pt>
    <dgm:pt modelId="{3D740855-0EF5-4792-B544-94ED7CE2FF3B}" type="parTrans" cxnId="{BF64CB8A-D96B-4A54-B1C7-B4DB5328149B}">
      <dgm:prSet/>
      <dgm:spPr/>
      <dgm:t>
        <a:bodyPr/>
        <a:lstStyle/>
        <a:p>
          <a:endParaRPr lang="en-AU" sz="1800">
            <a:latin typeface="+mn-lt"/>
          </a:endParaRPr>
        </a:p>
      </dgm:t>
    </dgm:pt>
    <dgm:pt modelId="{2494A93D-F735-455E-964C-40C1E59D0D72}" type="sibTrans" cxnId="{BF64CB8A-D96B-4A54-B1C7-B4DB5328149B}">
      <dgm:prSet/>
      <dgm:spPr/>
      <dgm:t>
        <a:bodyPr/>
        <a:lstStyle/>
        <a:p>
          <a:endParaRPr lang="en-AU" sz="1800">
            <a:latin typeface="+mn-lt"/>
          </a:endParaRPr>
        </a:p>
      </dgm:t>
    </dgm:pt>
    <dgm:pt modelId="{9DC337E8-9BF6-4D60-854A-488E286AA8DD}">
      <dgm:prSet phldrT="[Text]" custT="1"/>
      <dgm:spPr>
        <a:solidFill>
          <a:schemeClr val="tx1"/>
        </a:solidFill>
        <a:ln>
          <a:solidFill>
            <a:schemeClr val="tx1"/>
          </a:solidFill>
        </a:ln>
      </dgm:spPr>
      <dgm:t>
        <a:bodyPr/>
        <a:lstStyle/>
        <a:p>
          <a:r>
            <a:rPr lang="en-AU" sz="1800" dirty="0">
              <a:latin typeface="+mn-lt"/>
            </a:rPr>
            <a:t>3 months later; or</a:t>
          </a:r>
        </a:p>
      </dgm:t>
    </dgm:pt>
    <dgm:pt modelId="{5F31408A-9890-493B-9EF2-867B0D99C3D3}" type="parTrans" cxnId="{990C3F00-5B78-41C0-94C1-DAE04C806B35}">
      <dgm:prSet/>
      <dgm:spPr/>
      <dgm:t>
        <a:bodyPr/>
        <a:lstStyle/>
        <a:p>
          <a:endParaRPr lang="en-AU" sz="1800">
            <a:latin typeface="+mn-lt"/>
          </a:endParaRPr>
        </a:p>
      </dgm:t>
    </dgm:pt>
    <dgm:pt modelId="{5AF39963-7532-486F-8B6D-D8CE19E78DF0}" type="sibTrans" cxnId="{990C3F00-5B78-41C0-94C1-DAE04C806B35}">
      <dgm:prSet/>
      <dgm:spPr/>
      <dgm:t>
        <a:bodyPr/>
        <a:lstStyle/>
        <a:p>
          <a:endParaRPr lang="en-AU" sz="1800">
            <a:latin typeface="+mn-lt"/>
          </a:endParaRPr>
        </a:p>
      </dgm:t>
    </dgm:pt>
    <dgm:pt modelId="{03934DB3-9CF1-477B-9BB6-FA78D8EF3DB5}">
      <dgm:prSet phldrT="[Text]" custT="1"/>
      <dgm:spPr>
        <a:solidFill>
          <a:schemeClr val="tx1"/>
        </a:solidFill>
        <a:ln>
          <a:solidFill>
            <a:schemeClr val="tx1"/>
          </a:solidFill>
        </a:ln>
      </dgm:spPr>
      <dgm:t>
        <a:bodyPr/>
        <a:lstStyle/>
        <a:p>
          <a:r>
            <a:rPr lang="en-AU" sz="1800" dirty="0">
              <a:solidFill>
                <a:schemeClr val="bg1"/>
              </a:solidFill>
              <a:latin typeface="+mn-lt"/>
            </a:rPr>
            <a:t>if there is an application by “the </a:t>
          </a:r>
          <a:r>
            <a:rPr lang="en-AU" sz="1800" b="1" dirty="0">
              <a:solidFill>
                <a:schemeClr val="bg1"/>
              </a:solidFill>
              <a:latin typeface="+mn-lt"/>
            </a:rPr>
            <a:t>liquidator</a:t>
          </a:r>
          <a:r>
            <a:rPr lang="en-AU" sz="1800" dirty="0">
              <a:solidFill>
                <a:schemeClr val="bg1"/>
              </a:solidFill>
              <a:latin typeface="+mn-lt"/>
            </a:rPr>
            <a:t> or any other </a:t>
          </a:r>
          <a:r>
            <a:rPr lang="en-AU" sz="1800" b="1" dirty="0">
              <a:solidFill>
                <a:schemeClr val="bg1"/>
              </a:solidFill>
              <a:latin typeface="+mn-lt"/>
            </a:rPr>
            <a:t>interested party</a:t>
          </a:r>
          <a:r>
            <a:rPr lang="en-AU" sz="1800" dirty="0">
              <a:solidFill>
                <a:schemeClr val="bg1"/>
              </a:solidFill>
              <a:latin typeface="+mn-lt"/>
            </a:rPr>
            <a:t>” within 3 months after such a return was lodged</a:t>
          </a:r>
          <a:r>
            <a:rPr lang="en-AU" sz="1800" dirty="0">
              <a:solidFill>
                <a:schemeClr val="bg1"/>
              </a:solidFill>
              <a:latin typeface="+mn-lt"/>
              <a:cs typeface="Times New Roman" panose="02020603050405020304" pitchFamily="18" charset="0"/>
            </a:rPr>
            <a:t>—</a:t>
          </a:r>
          <a:r>
            <a:rPr lang="en-AU" sz="1800" dirty="0">
              <a:solidFill>
                <a:schemeClr val="bg1"/>
              </a:solidFill>
              <a:latin typeface="+mn-lt"/>
            </a:rPr>
            <a:t>on the day specified in a </a:t>
          </a:r>
          <a:r>
            <a:rPr lang="en-AU" sz="1800" b="1" dirty="0">
              <a:solidFill>
                <a:schemeClr val="bg1"/>
              </a:solidFill>
              <a:latin typeface="+mn-lt"/>
            </a:rPr>
            <a:t>court order</a:t>
          </a:r>
          <a:endParaRPr lang="en-AU" sz="1800" dirty="0">
            <a:solidFill>
              <a:schemeClr val="bg1"/>
            </a:solidFill>
            <a:latin typeface="+mn-lt"/>
          </a:endParaRPr>
        </a:p>
      </dgm:t>
    </dgm:pt>
    <dgm:pt modelId="{CC730E13-51B3-4931-9D50-6F9E1D31F67D}" type="parTrans" cxnId="{D955DFD0-168C-4C73-816F-E74F46886E4A}">
      <dgm:prSet/>
      <dgm:spPr/>
      <dgm:t>
        <a:bodyPr/>
        <a:lstStyle/>
        <a:p>
          <a:endParaRPr lang="en-AU" sz="1800">
            <a:latin typeface="+mn-lt"/>
          </a:endParaRPr>
        </a:p>
      </dgm:t>
    </dgm:pt>
    <dgm:pt modelId="{55DF9767-6D65-4514-B5C7-EAF95659D25A}" type="sibTrans" cxnId="{D955DFD0-168C-4C73-816F-E74F46886E4A}">
      <dgm:prSet/>
      <dgm:spPr/>
      <dgm:t>
        <a:bodyPr/>
        <a:lstStyle/>
        <a:p>
          <a:endParaRPr lang="en-AU" sz="1800">
            <a:latin typeface="+mn-lt"/>
          </a:endParaRPr>
        </a:p>
      </dgm:t>
    </dgm:pt>
    <dgm:pt modelId="{CA63764D-052B-4ED7-8563-C6DBC7E56B93}" type="pres">
      <dgm:prSet presAssocID="{40B7E7DB-80EE-44C6-9540-0A605CC6B269}" presName="hierChild1" presStyleCnt="0">
        <dgm:presLayoutVars>
          <dgm:orgChart val="1"/>
          <dgm:chPref val="1"/>
          <dgm:dir/>
          <dgm:animOne val="branch"/>
          <dgm:animLvl val="lvl"/>
          <dgm:resizeHandles/>
        </dgm:presLayoutVars>
      </dgm:prSet>
      <dgm:spPr/>
    </dgm:pt>
    <dgm:pt modelId="{5AEE4F8E-0091-42D9-B747-2E52461D4C08}" type="pres">
      <dgm:prSet presAssocID="{467380E7-014F-4D38-90A4-C9B9F89E775C}" presName="hierRoot1" presStyleCnt="0">
        <dgm:presLayoutVars>
          <dgm:hierBranch val="init"/>
        </dgm:presLayoutVars>
      </dgm:prSet>
      <dgm:spPr/>
    </dgm:pt>
    <dgm:pt modelId="{E1B6501E-6E64-437B-898B-DF02A38391FF}" type="pres">
      <dgm:prSet presAssocID="{467380E7-014F-4D38-90A4-C9B9F89E775C}" presName="rootComposite1" presStyleCnt="0"/>
      <dgm:spPr/>
    </dgm:pt>
    <dgm:pt modelId="{F62CD479-7EB6-4038-AA80-4DDDC7C1BAAD}" type="pres">
      <dgm:prSet presAssocID="{467380E7-014F-4D38-90A4-C9B9F89E775C}" presName="rootText1" presStyleLbl="node0" presStyleIdx="0" presStyleCnt="1" custScaleX="84814" custScaleY="56696">
        <dgm:presLayoutVars>
          <dgm:chPref val="3"/>
        </dgm:presLayoutVars>
      </dgm:prSet>
      <dgm:spPr/>
    </dgm:pt>
    <dgm:pt modelId="{CA86F3F5-13A7-4AA0-B556-0775BD699F8A}" type="pres">
      <dgm:prSet presAssocID="{467380E7-014F-4D38-90A4-C9B9F89E775C}" presName="rootConnector1" presStyleLbl="node1" presStyleIdx="0" presStyleCnt="0"/>
      <dgm:spPr/>
    </dgm:pt>
    <dgm:pt modelId="{0271471A-B41A-410A-AD49-CC144C870285}" type="pres">
      <dgm:prSet presAssocID="{467380E7-014F-4D38-90A4-C9B9F89E775C}" presName="hierChild2" presStyleCnt="0"/>
      <dgm:spPr/>
    </dgm:pt>
    <dgm:pt modelId="{EA470968-841A-4BAE-B2F4-035DD9349243}" type="pres">
      <dgm:prSet presAssocID="{5F31408A-9890-493B-9EF2-867B0D99C3D3}" presName="Name37" presStyleLbl="parChTrans1D2" presStyleIdx="0" presStyleCnt="3"/>
      <dgm:spPr/>
    </dgm:pt>
    <dgm:pt modelId="{4935C6AC-56B3-49F2-A125-2FB2D38E558E}" type="pres">
      <dgm:prSet presAssocID="{9DC337E8-9BF6-4D60-854A-488E286AA8DD}" presName="hierRoot2" presStyleCnt="0">
        <dgm:presLayoutVars>
          <dgm:hierBranch val="init"/>
        </dgm:presLayoutVars>
      </dgm:prSet>
      <dgm:spPr/>
    </dgm:pt>
    <dgm:pt modelId="{59D5556C-5016-4D1E-B3DF-87372F9FC2FB}" type="pres">
      <dgm:prSet presAssocID="{9DC337E8-9BF6-4D60-854A-488E286AA8DD}" presName="rootComposite" presStyleCnt="0"/>
      <dgm:spPr/>
    </dgm:pt>
    <dgm:pt modelId="{C1F021ED-D1B6-4537-A67B-20034A447481}" type="pres">
      <dgm:prSet presAssocID="{9DC337E8-9BF6-4D60-854A-488E286AA8DD}" presName="rootText" presStyleLbl="node2" presStyleIdx="0" presStyleCnt="2" custScaleX="90684" custScaleY="42919">
        <dgm:presLayoutVars>
          <dgm:chPref val="3"/>
        </dgm:presLayoutVars>
      </dgm:prSet>
      <dgm:spPr/>
    </dgm:pt>
    <dgm:pt modelId="{F6791EE2-C6E5-4CDF-9F40-6E622625CEA8}" type="pres">
      <dgm:prSet presAssocID="{9DC337E8-9BF6-4D60-854A-488E286AA8DD}" presName="rootConnector" presStyleLbl="node2" presStyleIdx="0" presStyleCnt="2"/>
      <dgm:spPr/>
    </dgm:pt>
    <dgm:pt modelId="{D48480E7-D622-4E76-BB07-60D0B1EA26C1}" type="pres">
      <dgm:prSet presAssocID="{9DC337E8-9BF6-4D60-854A-488E286AA8DD}" presName="hierChild4" presStyleCnt="0"/>
      <dgm:spPr/>
    </dgm:pt>
    <dgm:pt modelId="{29139BDB-29B4-4308-90F8-5B055A35F47D}" type="pres">
      <dgm:prSet presAssocID="{9DC337E8-9BF6-4D60-854A-488E286AA8DD}" presName="hierChild5" presStyleCnt="0"/>
      <dgm:spPr/>
    </dgm:pt>
    <dgm:pt modelId="{1130B424-C064-41FF-ABD4-703237B4BD6F}" type="pres">
      <dgm:prSet presAssocID="{CC730E13-51B3-4931-9D50-6F9E1D31F67D}" presName="Name37" presStyleLbl="parChTrans1D2" presStyleIdx="1" presStyleCnt="3"/>
      <dgm:spPr/>
    </dgm:pt>
    <dgm:pt modelId="{3921A9E5-6C54-46B9-B880-C988F0555EE2}" type="pres">
      <dgm:prSet presAssocID="{03934DB3-9CF1-477B-9BB6-FA78D8EF3DB5}" presName="hierRoot2" presStyleCnt="0">
        <dgm:presLayoutVars>
          <dgm:hierBranch val="init"/>
        </dgm:presLayoutVars>
      </dgm:prSet>
      <dgm:spPr/>
    </dgm:pt>
    <dgm:pt modelId="{3A63FA96-7C59-4F70-BA4E-851B25648FF6}" type="pres">
      <dgm:prSet presAssocID="{03934DB3-9CF1-477B-9BB6-FA78D8EF3DB5}" presName="rootComposite" presStyleCnt="0"/>
      <dgm:spPr/>
    </dgm:pt>
    <dgm:pt modelId="{62311EB5-E00E-4948-96DE-AA5586869BC0}" type="pres">
      <dgm:prSet presAssocID="{03934DB3-9CF1-477B-9BB6-FA78D8EF3DB5}" presName="rootText" presStyleLbl="node2" presStyleIdx="1" presStyleCnt="2" custScaleX="165650">
        <dgm:presLayoutVars>
          <dgm:chPref val="3"/>
        </dgm:presLayoutVars>
      </dgm:prSet>
      <dgm:spPr/>
    </dgm:pt>
    <dgm:pt modelId="{4176F4CB-08AB-42F7-A996-A3912806731D}" type="pres">
      <dgm:prSet presAssocID="{03934DB3-9CF1-477B-9BB6-FA78D8EF3DB5}" presName="rootConnector" presStyleLbl="node2" presStyleIdx="1" presStyleCnt="2"/>
      <dgm:spPr/>
    </dgm:pt>
    <dgm:pt modelId="{CADAF9A3-D351-4D01-B83E-5B50DC1BAEB9}" type="pres">
      <dgm:prSet presAssocID="{03934DB3-9CF1-477B-9BB6-FA78D8EF3DB5}" presName="hierChild4" presStyleCnt="0"/>
      <dgm:spPr/>
    </dgm:pt>
    <dgm:pt modelId="{682C9D0A-25D4-4E24-91A1-48D7E20B4752}" type="pres">
      <dgm:prSet presAssocID="{03934DB3-9CF1-477B-9BB6-FA78D8EF3DB5}" presName="hierChild5" presStyleCnt="0"/>
      <dgm:spPr/>
    </dgm:pt>
    <dgm:pt modelId="{2CEB9ABE-35D9-429A-A045-B2E5C1CCBF1A}" type="pres">
      <dgm:prSet presAssocID="{467380E7-014F-4D38-90A4-C9B9F89E775C}" presName="hierChild3" presStyleCnt="0"/>
      <dgm:spPr/>
    </dgm:pt>
    <dgm:pt modelId="{A5CF6648-E900-4BB1-AE02-7D7E80FC4D36}" type="pres">
      <dgm:prSet presAssocID="{3D740855-0EF5-4792-B544-94ED7CE2FF3B}" presName="Name111" presStyleLbl="parChTrans1D2" presStyleIdx="2" presStyleCnt="3"/>
      <dgm:spPr/>
    </dgm:pt>
    <dgm:pt modelId="{3426B05C-B52B-434A-BE0C-7BF36C6E6802}" type="pres">
      <dgm:prSet presAssocID="{8A7277B3-5953-4A3D-885A-49C4917CED7B}" presName="hierRoot3" presStyleCnt="0">
        <dgm:presLayoutVars>
          <dgm:hierBranch val="init"/>
        </dgm:presLayoutVars>
      </dgm:prSet>
      <dgm:spPr/>
    </dgm:pt>
    <dgm:pt modelId="{8407442B-5850-498F-AC72-5310C42C7447}" type="pres">
      <dgm:prSet presAssocID="{8A7277B3-5953-4A3D-885A-49C4917CED7B}" presName="rootComposite3" presStyleCnt="0"/>
      <dgm:spPr/>
    </dgm:pt>
    <dgm:pt modelId="{9C2FF093-A701-4427-B57A-BA0C96CA76C3}" type="pres">
      <dgm:prSet presAssocID="{8A7277B3-5953-4A3D-885A-49C4917CED7B}" presName="rootText3" presStyleLbl="asst1" presStyleIdx="0" presStyleCnt="1" custScaleX="128573">
        <dgm:presLayoutVars>
          <dgm:chPref val="3"/>
        </dgm:presLayoutVars>
      </dgm:prSet>
      <dgm:spPr/>
    </dgm:pt>
    <dgm:pt modelId="{5AD9905D-838D-4AD2-B42D-8B314A2E1F7F}" type="pres">
      <dgm:prSet presAssocID="{8A7277B3-5953-4A3D-885A-49C4917CED7B}" presName="rootConnector3" presStyleLbl="asst1" presStyleIdx="0" presStyleCnt="1"/>
      <dgm:spPr/>
    </dgm:pt>
    <dgm:pt modelId="{E3DD7610-3148-4FC0-BEC6-4679748E1800}" type="pres">
      <dgm:prSet presAssocID="{8A7277B3-5953-4A3D-885A-49C4917CED7B}" presName="hierChild6" presStyleCnt="0"/>
      <dgm:spPr/>
    </dgm:pt>
    <dgm:pt modelId="{C5316D42-8E1A-48C2-B03D-7ED89EA54EE4}" type="pres">
      <dgm:prSet presAssocID="{8A7277B3-5953-4A3D-885A-49C4917CED7B}" presName="hierChild7" presStyleCnt="0"/>
      <dgm:spPr/>
    </dgm:pt>
  </dgm:ptLst>
  <dgm:cxnLst>
    <dgm:cxn modelId="{990C3F00-5B78-41C0-94C1-DAE04C806B35}" srcId="{467380E7-014F-4D38-90A4-C9B9F89E775C}" destId="{9DC337E8-9BF6-4D60-854A-488E286AA8DD}" srcOrd="1" destOrd="0" parTransId="{5F31408A-9890-493B-9EF2-867B0D99C3D3}" sibTransId="{5AF39963-7532-486F-8B6D-D8CE19E78DF0}"/>
    <dgm:cxn modelId="{71792E01-8B7B-4EC0-8F2F-9C9951F4944C}" type="presOf" srcId="{8A7277B3-5953-4A3D-885A-49C4917CED7B}" destId="{5AD9905D-838D-4AD2-B42D-8B314A2E1F7F}" srcOrd="1" destOrd="0" presId="urn:microsoft.com/office/officeart/2005/8/layout/orgChart1"/>
    <dgm:cxn modelId="{BAE2121F-3836-45A7-A165-426C095A965C}" type="presOf" srcId="{40B7E7DB-80EE-44C6-9540-0A605CC6B269}" destId="{CA63764D-052B-4ED7-8563-C6DBC7E56B93}" srcOrd="0" destOrd="0" presId="urn:microsoft.com/office/officeart/2005/8/layout/orgChart1"/>
    <dgm:cxn modelId="{4F127929-778F-44C7-B338-E5F27712AC27}" type="presOf" srcId="{CC730E13-51B3-4931-9D50-6F9E1D31F67D}" destId="{1130B424-C064-41FF-ABD4-703237B4BD6F}" srcOrd="0" destOrd="0" presId="urn:microsoft.com/office/officeart/2005/8/layout/orgChart1"/>
    <dgm:cxn modelId="{3614C05B-F071-4644-8840-428363085DDD}" srcId="{40B7E7DB-80EE-44C6-9540-0A605CC6B269}" destId="{467380E7-014F-4D38-90A4-C9B9F89E775C}" srcOrd="0" destOrd="0" parTransId="{19123BB9-EAC0-4B4A-9136-D1F75EA22AB3}" sibTransId="{6293D050-3F49-4250-A965-D2C9CCD5343A}"/>
    <dgm:cxn modelId="{8DE8176D-A4E9-4D0C-9CBC-4CE2A300FF2E}" type="presOf" srcId="{9DC337E8-9BF6-4D60-854A-488E286AA8DD}" destId="{C1F021ED-D1B6-4537-A67B-20034A447481}" srcOrd="0" destOrd="0" presId="urn:microsoft.com/office/officeart/2005/8/layout/orgChart1"/>
    <dgm:cxn modelId="{73A85653-CD9E-46A1-9101-290202CD448B}" type="presOf" srcId="{03934DB3-9CF1-477B-9BB6-FA78D8EF3DB5}" destId="{4176F4CB-08AB-42F7-A996-A3912806731D}" srcOrd="1" destOrd="0" presId="urn:microsoft.com/office/officeart/2005/8/layout/orgChart1"/>
    <dgm:cxn modelId="{BF64CB8A-D96B-4A54-B1C7-B4DB5328149B}" srcId="{467380E7-014F-4D38-90A4-C9B9F89E775C}" destId="{8A7277B3-5953-4A3D-885A-49C4917CED7B}" srcOrd="0" destOrd="0" parTransId="{3D740855-0EF5-4792-B544-94ED7CE2FF3B}" sibTransId="{2494A93D-F735-455E-964C-40C1E59D0D72}"/>
    <dgm:cxn modelId="{D111258C-9BB0-4A07-830B-828AC318A9C4}" type="presOf" srcId="{8A7277B3-5953-4A3D-885A-49C4917CED7B}" destId="{9C2FF093-A701-4427-B57A-BA0C96CA76C3}" srcOrd="0" destOrd="0" presId="urn:microsoft.com/office/officeart/2005/8/layout/orgChart1"/>
    <dgm:cxn modelId="{7A1D4893-63F9-4CF8-BF14-F1DAD4D9907C}" type="presOf" srcId="{3D740855-0EF5-4792-B544-94ED7CE2FF3B}" destId="{A5CF6648-E900-4BB1-AE02-7D7E80FC4D36}" srcOrd="0" destOrd="0" presId="urn:microsoft.com/office/officeart/2005/8/layout/orgChart1"/>
    <dgm:cxn modelId="{62B005CA-D956-4D3D-A4A6-9FA339149B87}" type="presOf" srcId="{03934DB3-9CF1-477B-9BB6-FA78D8EF3DB5}" destId="{62311EB5-E00E-4948-96DE-AA5586869BC0}" srcOrd="0" destOrd="0" presId="urn:microsoft.com/office/officeart/2005/8/layout/orgChart1"/>
    <dgm:cxn modelId="{54968FCA-2208-4489-926A-E61F2FD6E465}" type="presOf" srcId="{467380E7-014F-4D38-90A4-C9B9F89E775C}" destId="{F62CD479-7EB6-4038-AA80-4DDDC7C1BAAD}" srcOrd="0" destOrd="0" presId="urn:microsoft.com/office/officeart/2005/8/layout/orgChart1"/>
    <dgm:cxn modelId="{D955DFD0-168C-4C73-816F-E74F46886E4A}" srcId="{467380E7-014F-4D38-90A4-C9B9F89E775C}" destId="{03934DB3-9CF1-477B-9BB6-FA78D8EF3DB5}" srcOrd="2" destOrd="0" parTransId="{CC730E13-51B3-4931-9D50-6F9E1D31F67D}" sibTransId="{55DF9767-6D65-4514-B5C7-EAF95659D25A}"/>
    <dgm:cxn modelId="{B06230D3-38A6-4ABA-A51A-AEB4467C1306}" type="presOf" srcId="{5F31408A-9890-493B-9EF2-867B0D99C3D3}" destId="{EA470968-841A-4BAE-B2F4-035DD9349243}" srcOrd="0" destOrd="0" presId="urn:microsoft.com/office/officeart/2005/8/layout/orgChart1"/>
    <dgm:cxn modelId="{3C230DEC-7E11-4B0F-B0E4-50C02E14C55D}" type="presOf" srcId="{467380E7-014F-4D38-90A4-C9B9F89E775C}" destId="{CA86F3F5-13A7-4AA0-B556-0775BD699F8A}" srcOrd="1" destOrd="0" presId="urn:microsoft.com/office/officeart/2005/8/layout/orgChart1"/>
    <dgm:cxn modelId="{2489E3FE-F23B-4311-B2BA-A1BA213064C5}" type="presOf" srcId="{9DC337E8-9BF6-4D60-854A-488E286AA8DD}" destId="{F6791EE2-C6E5-4CDF-9F40-6E622625CEA8}" srcOrd="1" destOrd="0" presId="urn:microsoft.com/office/officeart/2005/8/layout/orgChart1"/>
    <dgm:cxn modelId="{3A97D3E0-481E-46CE-B810-246377745D41}" type="presParOf" srcId="{CA63764D-052B-4ED7-8563-C6DBC7E56B93}" destId="{5AEE4F8E-0091-42D9-B747-2E52461D4C08}" srcOrd="0" destOrd="0" presId="urn:microsoft.com/office/officeart/2005/8/layout/orgChart1"/>
    <dgm:cxn modelId="{0F32FD6D-3F6E-4E2B-BF83-0C2501A5C48C}" type="presParOf" srcId="{5AEE4F8E-0091-42D9-B747-2E52461D4C08}" destId="{E1B6501E-6E64-437B-898B-DF02A38391FF}" srcOrd="0" destOrd="0" presId="urn:microsoft.com/office/officeart/2005/8/layout/orgChart1"/>
    <dgm:cxn modelId="{BE6D4CA7-D971-4476-BBA8-A7C12DDC4ADA}" type="presParOf" srcId="{E1B6501E-6E64-437B-898B-DF02A38391FF}" destId="{F62CD479-7EB6-4038-AA80-4DDDC7C1BAAD}" srcOrd="0" destOrd="0" presId="urn:microsoft.com/office/officeart/2005/8/layout/orgChart1"/>
    <dgm:cxn modelId="{4547A0CB-2ED7-4CDD-B81D-52F03790C280}" type="presParOf" srcId="{E1B6501E-6E64-437B-898B-DF02A38391FF}" destId="{CA86F3F5-13A7-4AA0-B556-0775BD699F8A}" srcOrd="1" destOrd="0" presId="urn:microsoft.com/office/officeart/2005/8/layout/orgChart1"/>
    <dgm:cxn modelId="{35498402-6E30-4273-B9AD-5E414D55B768}" type="presParOf" srcId="{5AEE4F8E-0091-42D9-B747-2E52461D4C08}" destId="{0271471A-B41A-410A-AD49-CC144C870285}" srcOrd="1" destOrd="0" presId="urn:microsoft.com/office/officeart/2005/8/layout/orgChart1"/>
    <dgm:cxn modelId="{3F20544D-E67B-47F6-8BD1-27D5B9DCCECE}" type="presParOf" srcId="{0271471A-B41A-410A-AD49-CC144C870285}" destId="{EA470968-841A-4BAE-B2F4-035DD9349243}" srcOrd="0" destOrd="0" presId="urn:microsoft.com/office/officeart/2005/8/layout/orgChart1"/>
    <dgm:cxn modelId="{55B3C2D7-B873-46AD-A38D-195144D916A6}" type="presParOf" srcId="{0271471A-B41A-410A-AD49-CC144C870285}" destId="{4935C6AC-56B3-49F2-A125-2FB2D38E558E}" srcOrd="1" destOrd="0" presId="urn:microsoft.com/office/officeart/2005/8/layout/orgChart1"/>
    <dgm:cxn modelId="{036AB0C5-BE8F-4D42-9E53-BEA1B01774CF}" type="presParOf" srcId="{4935C6AC-56B3-49F2-A125-2FB2D38E558E}" destId="{59D5556C-5016-4D1E-B3DF-87372F9FC2FB}" srcOrd="0" destOrd="0" presId="urn:microsoft.com/office/officeart/2005/8/layout/orgChart1"/>
    <dgm:cxn modelId="{CF685A1B-E588-4371-B210-AD9FAD55F150}" type="presParOf" srcId="{59D5556C-5016-4D1E-B3DF-87372F9FC2FB}" destId="{C1F021ED-D1B6-4537-A67B-20034A447481}" srcOrd="0" destOrd="0" presId="urn:microsoft.com/office/officeart/2005/8/layout/orgChart1"/>
    <dgm:cxn modelId="{C6EA3F3E-87A0-4208-BA77-FB5280B76080}" type="presParOf" srcId="{59D5556C-5016-4D1E-B3DF-87372F9FC2FB}" destId="{F6791EE2-C6E5-4CDF-9F40-6E622625CEA8}" srcOrd="1" destOrd="0" presId="urn:microsoft.com/office/officeart/2005/8/layout/orgChart1"/>
    <dgm:cxn modelId="{6AFAE118-00BB-4155-8379-87E65BE40923}" type="presParOf" srcId="{4935C6AC-56B3-49F2-A125-2FB2D38E558E}" destId="{D48480E7-D622-4E76-BB07-60D0B1EA26C1}" srcOrd="1" destOrd="0" presId="urn:microsoft.com/office/officeart/2005/8/layout/orgChart1"/>
    <dgm:cxn modelId="{5C162220-DB87-4AC2-8075-66ED39B68B37}" type="presParOf" srcId="{4935C6AC-56B3-49F2-A125-2FB2D38E558E}" destId="{29139BDB-29B4-4308-90F8-5B055A35F47D}" srcOrd="2" destOrd="0" presId="urn:microsoft.com/office/officeart/2005/8/layout/orgChart1"/>
    <dgm:cxn modelId="{CCBB808C-99EB-4129-8B41-81A23ED635D7}" type="presParOf" srcId="{0271471A-B41A-410A-AD49-CC144C870285}" destId="{1130B424-C064-41FF-ABD4-703237B4BD6F}" srcOrd="2" destOrd="0" presId="urn:microsoft.com/office/officeart/2005/8/layout/orgChart1"/>
    <dgm:cxn modelId="{D3855A0B-FE65-43C1-8A07-2E5AB6935779}" type="presParOf" srcId="{0271471A-B41A-410A-AD49-CC144C870285}" destId="{3921A9E5-6C54-46B9-B880-C988F0555EE2}" srcOrd="3" destOrd="0" presId="urn:microsoft.com/office/officeart/2005/8/layout/orgChart1"/>
    <dgm:cxn modelId="{CAE05A29-4767-42C1-AB0A-E629E3C9EE9E}" type="presParOf" srcId="{3921A9E5-6C54-46B9-B880-C988F0555EE2}" destId="{3A63FA96-7C59-4F70-BA4E-851B25648FF6}" srcOrd="0" destOrd="0" presId="urn:microsoft.com/office/officeart/2005/8/layout/orgChart1"/>
    <dgm:cxn modelId="{6B50CCC3-40F9-4069-B9B5-F1034B421831}" type="presParOf" srcId="{3A63FA96-7C59-4F70-BA4E-851B25648FF6}" destId="{62311EB5-E00E-4948-96DE-AA5586869BC0}" srcOrd="0" destOrd="0" presId="urn:microsoft.com/office/officeart/2005/8/layout/orgChart1"/>
    <dgm:cxn modelId="{6D82A7F2-EA99-4CF8-B7A4-AE4A4BEDFFD5}" type="presParOf" srcId="{3A63FA96-7C59-4F70-BA4E-851B25648FF6}" destId="{4176F4CB-08AB-42F7-A996-A3912806731D}" srcOrd="1" destOrd="0" presId="urn:microsoft.com/office/officeart/2005/8/layout/orgChart1"/>
    <dgm:cxn modelId="{E8F4B982-92BE-49A2-A61C-BAF3ADAA0E31}" type="presParOf" srcId="{3921A9E5-6C54-46B9-B880-C988F0555EE2}" destId="{CADAF9A3-D351-4D01-B83E-5B50DC1BAEB9}" srcOrd="1" destOrd="0" presId="urn:microsoft.com/office/officeart/2005/8/layout/orgChart1"/>
    <dgm:cxn modelId="{F802819F-AED4-4218-AF81-9D0933701AC4}" type="presParOf" srcId="{3921A9E5-6C54-46B9-B880-C988F0555EE2}" destId="{682C9D0A-25D4-4E24-91A1-48D7E20B4752}" srcOrd="2" destOrd="0" presId="urn:microsoft.com/office/officeart/2005/8/layout/orgChart1"/>
    <dgm:cxn modelId="{D547E5A0-E016-47B3-B9E9-AACB36B22898}" type="presParOf" srcId="{5AEE4F8E-0091-42D9-B747-2E52461D4C08}" destId="{2CEB9ABE-35D9-429A-A045-B2E5C1CCBF1A}" srcOrd="2" destOrd="0" presId="urn:microsoft.com/office/officeart/2005/8/layout/orgChart1"/>
    <dgm:cxn modelId="{1FF8AC5C-05CC-4C95-8E9D-E1BAF0FB27E6}" type="presParOf" srcId="{2CEB9ABE-35D9-429A-A045-B2E5C1CCBF1A}" destId="{A5CF6648-E900-4BB1-AE02-7D7E80FC4D36}" srcOrd="0" destOrd="0" presId="urn:microsoft.com/office/officeart/2005/8/layout/orgChart1"/>
    <dgm:cxn modelId="{B6658226-2723-44E0-9AD6-A318D8F9A9F1}" type="presParOf" srcId="{2CEB9ABE-35D9-429A-A045-B2E5C1CCBF1A}" destId="{3426B05C-B52B-434A-BE0C-7BF36C6E6802}" srcOrd="1" destOrd="0" presId="urn:microsoft.com/office/officeart/2005/8/layout/orgChart1"/>
    <dgm:cxn modelId="{04BB2376-1AB5-4CE0-8352-1622791DA110}" type="presParOf" srcId="{3426B05C-B52B-434A-BE0C-7BF36C6E6802}" destId="{8407442B-5850-498F-AC72-5310C42C7447}" srcOrd="0" destOrd="0" presId="urn:microsoft.com/office/officeart/2005/8/layout/orgChart1"/>
    <dgm:cxn modelId="{3625768B-206D-469D-8973-71A76FDD9E33}" type="presParOf" srcId="{8407442B-5850-498F-AC72-5310C42C7447}" destId="{9C2FF093-A701-4427-B57A-BA0C96CA76C3}" srcOrd="0" destOrd="0" presId="urn:microsoft.com/office/officeart/2005/8/layout/orgChart1"/>
    <dgm:cxn modelId="{3AE40993-E698-4109-8DE5-A7F9F5CFE624}" type="presParOf" srcId="{8407442B-5850-498F-AC72-5310C42C7447}" destId="{5AD9905D-838D-4AD2-B42D-8B314A2E1F7F}" srcOrd="1" destOrd="0" presId="urn:microsoft.com/office/officeart/2005/8/layout/orgChart1"/>
    <dgm:cxn modelId="{B764CA58-4992-43C0-96ED-6F69A5E40648}" type="presParOf" srcId="{3426B05C-B52B-434A-BE0C-7BF36C6E6802}" destId="{E3DD7610-3148-4FC0-BEC6-4679748E1800}" srcOrd="1" destOrd="0" presId="urn:microsoft.com/office/officeart/2005/8/layout/orgChart1"/>
    <dgm:cxn modelId="{CB36132E-C33A-4647-9BAD-1C999E475EC3}" type="presParOf" srcId="{3426B05C-B52B-434A-BE0C-7BF36C6E6802}" destId="{C5316D42-8E1A-48C2-B03D-7ED89EA54EE4}" srcOrd="2" destOrd="0" presId="urn:microsoft.com/office/officeart/2005/8/layout/orgChart1"/>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5D0B3FB6-996B-4BED-A883-F74B1528772A}" type="doc">
      <dgm:prSet loTypeId="urn:microsoft.com/office/officeart/2005/8/layout/process1" loCatId="process" qsTypeId="urn:microsoft.com/office/officeart/2005/8/quickstyle/simple1" qsCatId="simple" csTypeId="urn:microsoft.com/office/officeart/2005/8/colors/accent1_2" csCatId="accent1" phldr="1"/>
      <dgm:spPr/>
    </dgm:pt>
    <dgm:pt modelId="{B2EED75A-E3CA-4431-BF59-B7D0CDF38A2D}">
      <dgm:prSet phldrT="[Text]" custT="1"/>
      <dgm:spPr>
        <a:solidFill>
          <a:schemeClr val="accent3"/>
        </a:solidFill>
        <a:ln>
          <a:solidFill>
            <a:schemeClr val="accent3"/>
          </a:solidFill>
        </a:ln>
      </dgm:spPr>
      <dgm:t>
        <a:bodyPr/>
        <a:lstStyle/>
        <a:p>
          <a:r>
            <a:rPr lang="en-AU" sz="1800" b="1" i="1" dirty="0"/>
            <a:t>PPSA security interest </a:t>
          </a:r>
          <a:r>
            <a:rPr lang="en-AU" sz="1800" dirty="0"/>
            <a:t>means most interests to which the </a:t>
          </a:r>
          <a:r>
            <a:rPr lang="en-AU" sz="1800" i="1" dirty="0"/>
            <a:t>Personal Property Securities Act 2009 </a:t>
          </a:r>
          <a:r>
            <a:rPr lang="en-AU" sz="1800" dirty="0"/>
            <a:t>(</a:t>
          </a:r>
          <a:r>
            <a:rPr lang="en-AU" sz="1800" dirty="0" err="1"/>
            <a:t>Cth</a:t>
          </a:r>
          <a:r>
            <a:rPr lang="en-AU" sz="1800" dirty="0"/>
            <a:t>) applies</a:t>
          </a:r>
        </a:p>
      </dgm:t>
    </dgm:pt>
    <dgm:pt modelId="{7D8D5208-47DF-4BC2-84DD-9EF1460A5BD7}" type="parTrans" cxnId="{28AF0BEE-C476-4068-98EF-B57FECA97AF9}">
      <dgm:prSet/>
      <dgm:spPr/>
      <dgm:t>
        <a:bodyPr/>
        <a:lstStyle/>
        <a:p>
          <a:endParaRPr lang="en-AU"/>
        </a:p>
      </dgm:t>
    </dgm:pt>
    <dgm:pt modelId="{8048B38F-7AA4-4974-BFDA-90DA8A23DE56}" type="sibTrans" cxnId="{28AF0BEE-C476-4068-98EF-B57FECA97AF9}">
      <dgm:prSet/>
      <dgm:spPr>
        <a:solidFill>
          <a:schemeClr val="accent3">
            <a:lumMod val="40000"/>
            <a:lumOff val="60000"/>
          </a:schemeClr>
        </a:solidFill>
        <a:ln>
          <a:solidFill>
            <a:schemeClr val="accent3">
              <a:lumMod val="40000"/>
              <a:lumOff val="60000"/>
            </a:schemeClr>
          </a:solidFill>
        </a:ln>
      </dgm:spPr>
      <dgm:t>
        <a:bodyPr/>
        <a:lstStyle/>
        <a:p>
          <a:endParaRPr lang="en-AU"/>
        </a:p>
      </dgm:t>
    </dgm:pt>
    <dgm:pt modelId="{1FE8BBF0-D346-44E6-A69F-054A71852AB6}">
      <dgm:prSet phldrT="[Text]" custT="1"/>
      <dgm:spPr>
        <a:solidFill>
          <a:schemeClr val="accent3"/>
        </a:solidFill>
        <a:ln>
          <a:solidFill>
            <a:schemeClr val="accent3"/>
          </a:solidFill>
        </a:ln>
      </dgm:spPr>
      <dgm:t>
        <a:bodyPr/>
        <a:lstStyle/>
        <a:p>
          <a:r>
            <a:rPr lang="en-AU" sz="1800" dirty="0"/>
            <a:t>i.e., “an interest in </a:t>
          </a:r>
          <a:r>
            <a:rPr lang="en-AU" sz="1800" b="1" dirty="0"/>
            <a:t>personal property </a:t>
          </a:r>
          <a:r>
            <a:rPr lang="en-AU" sz="1800" dirty="0"/>
            <a:t>provided for by a transaction that, in substance, </a:t>
          </a:r>
          <a:r>
            <a:rPr lang="en-AU" sz="1800" b="1" dirty="0"/>
            <a:t>secures payment or performance </a:t>
          </a:r>
          <a:r>
            <a:rPr lang="en-AU" sz="1800" dirty="0"/>
            <a:t>of an obligation”</a:t>
          </a:r>
        </a:p>
      </dgm:t>
    </dgm:pt>
    <dgm:pt modelId="{D39023DF-0058-4329-9A71-388BEA8E2C48}" type="parTrans" cxnId="{BDEC68EE-3A98-4C56-A54B-2F873698B264}">
      <dgm:prSet/>
      <dgm:spPr/>
      <dgm:t>
        <a:bodyPr/>
        <a:lstStyle/>
        <a:p>
          <a:endParaRPr lang="en-AU"/>
        </a:p>
      </dgm:t>
    </dgm:pt>
    <dgm:pt modelId="{3BDFD199-3934-47B7-B162-F819279078E1}" type="sibTrans" cxnId="{BDEC68EE-3A98-4C56-A54B-2F873698B264}">
      <dgm:prSet/>
      <dgm:spPr/>
      <dgm:t>
        <a:bodyPr/>
        <a:lstStyle/>
        <a:p>
          <a:endParaRPr lang="en-AU"/>
        </a:p>
      </dgm:t>
    </dgm:pt>
    <dgm:pt modelId="{DD3DCA83-D09F-4083-A6C9-718B1CAC180E}" type="pres">
      <dgm:prSet presAssocID="{5D0B3FB6-996B-4BED-A883-F74B1528772A}" presName="Name0" presStyleCnt="0">
        <dgm:presLayoutVars>
          <dgm:dir/>
          <dgm:resizeHandles val="exact"/>
        </dgm:presLayoutVars>
      </dgm:prSet>
      <dgm:spPr/>
    </dgm:pt>
    <dgm:pt modelId="{A3D5D84A-0489-405A-BBB4-BB00D9D7A993}" type="pres">
      <dgm:prSet presAssocID="{B2EED75A-E3CA-4431-BF59-B7D0CDF38A2D}" presName="node" presStyleLbl="node1" presStyleIdx="0" presStyleCnt="2" custScaleY="97714">
        <dgm:presLayoutVars>
          <dgm:bulletEnabled val="1"/>
        </dgm:presLayoutVars>
      </dgm:prSet>
      <dgm:spPr/>
    </dgm:pt>
    <dgm:pt modelId="{C977D94F-9DA1-4933-ADCB-2FE9D50DC401}" type="pres">
      <dgm:prSet presAssocID="{8048B38F-7AA4-4974-BFDA-90DA8A23DE56}" presName="sibTrans" presStyleLbl="sibTrans2D1" presStyleIdx="0" presStyleCnt="1"/>
      <dgm:spPr/>
    </dgm:pt>
    <dgm:pt modelId="{ACD5C530-7C13-40F4-AE22-D8A6307B8BD7}" type="pres">
      <dgm:prSet presAssocID="{8048B38F-7AA4-4974-BFDA-90DA8A23DE56}" presName="connectorText" presStyleLbl="sibTrans2D1" presStyleIdx="0" presStyleCnt="1"/>
      <dgm:spPr/>
    </dgm:pt>
    <dgm:pt modelId="{13097065-3782-4DC2-8985-197894CA32F2}" type="pres">
      <dgm:prSet presAssocID="{1FE8BBF0-D346-44E6-A69F-054A71852AB6}" presName="node" presStyleLbl="node1" presStyleIdx="1" presStyleCnt="2">
        <dgm:presLayoutVars>
          <dgm:bulletEnabled val="1"/>
        </dgm:presLayoutVars>
      </dgm:prSet>
      <dgm:spPr/>
    </dgm:pt>
  </dgm:ptLst>
  <dgm:cxnLst>
    <dgm:cxn modelId="{23EA144C-4D53-4F02-A731-93E191E5D9DC}" type="presOf" srcId="{5D0B3FB6-996B-4BED-A883-F74B1528772A}" destId="{DD3DCA83-D09F-4083-A6C9-718B1CAC180E}" srcOrd="0" destOrd="0" presId="urn:microsoft.com/office/officeart/2005/8/layout/process1"/>
    <dgm:cxn modelId="{BFA2636D-D7CF-4DA0-8D47-DB0182D5CE62}" type="presOf" srcId="{B2EED75A-E3CA-4431-BF59-B7D0CDF38A2D}" destId="{A3D5D84A-0489-405A-BBB4-BB00D9D7A993}" srcOrd="0" destOrd="0" presId="urn:microsoft.com/office/officeart/2005/8/layout/process1"/>
    <dgm:cxn modelId="{B05198B3-3A7C-4A56-8B07-F6814A2624B7}" type="presOf" srcId="{8048B38F-7AA4-4974-BFDA-90DA8A23DE56}" destId="{C977D94F-9DA1-4933-ADCB-2FE9D50DC401}" srcOrd="0" destOrd="0" presId="urn:microsoft.com/office/officeart/2005/8/layout/process1"/>
    <dgm:cxn modelId="{3AAFCFC8-3BB1-4C4D-ADA2-5F70D0C9E27E}" type="presOf" srcId="{1FE8BBF0-D346-44E6-A69F-054A71852AB6}" destId="{13097065-3782-4DC2-8985-197894CA32F2}" srcOrd="0" destOrd="0" presId="urn:microsoft.com/office/officeart/2005/8/layout/process1"/>
    <dgm:cxn modelId="{267CF0E4-1C3F-4940-9561-6D166D9FFF21}" type="presOf" srcId="{8048B38F-7AA4-4974-BFDA-90DA8A23DE56}" destId="{ACD5C530-7C13-40F4-AE22-D8A6307B8BD7}" srcOrd="1" destOrd="0" presId="urn:microsoft.com/office/officeart/2005/8/layout/process1"/>
    <dgm:cxn modelId="{28AF0BEE-C476-4068-98EF-B57FECA97AF9}" srcId="{5D0B3FB6-996B-4BED-A883-F74B1528772A}" destId="{B2EED75A-E3CA-4431-BF59-B7D0CDF38A2D}" srcOrd="0" destOrd="0" parTransId="{7D8D5208-47DF-4BC2-84DD-9EF1460A5BD7}" sibTransId="{8048B38F-7AA4-4974-BFDA-90DA8A23DE56}"/>
    <dgm:cxn modelId="{BDEC68EE-3A98-4C56-A54B-2F873698B264}" srcId="{5D0B3FB6-996B-4BED-A883-F74B1528772A}" destId="{1FE8BBF0-D346-44E6-A69F-054A71852AB6}" srcOrd="1" destOrd="0" parTransId="{D39023DF-0058-4329-9A71-388BEA8E2C48}" sibTransId="{3BDFD199-3934-47B7-B162-F819279078E1}"/>
    <dgm:cxn modelId="{BB49203F-1981-4EA1-96E3-D567BFCBD33C}" type="presParOf" srcId="{DD3DCA83-D09F-4083-A6C9-718B1CAC180E}" destId="{A3D5D84A-0489-405A-BBB4-BB00D9D7A993}" srcOrd="0" destOrd="0" presId="urn:microsoft.com/office/officeart/2005/8/layout/process1"/>
    <dgm:cxn modelId="{16C77FD9-216D-4AC6-976D-F6AAA7F38AA7}" type="presParOf" srcId="{DD3DCA83-D09F-4083-A6C9-718B1CAC180E}" destId="{C977D94F-9DA1-4933-ADCB-2FE9D50DC401}" srcOrd="1" destOrd="0" presId="urn:microsoft.com/office/officeart/2005/8/layout/process1"/>
    <dgm:cxn modelId="{09AAF6D6-B45B-4E5B-8729-8F5A9351A049}" type="presParOf" srcId="{C977D94F-9DA1-4933-ADCB-2FE9D50DC401}" destId="{ACD5C530-7C13-40F4-AE22-D8A6307B8BD7}" srcOrd="0" destOrd="0" presId="urn:microsoft.com/office/officeart/2005/8/layout/process1"/>
    <dgm:cxn modelId="{F39310C3-8282-42BA-8D92-EFF152E6E42F}" type="presParOf" srcId="{DD3DCA83-D09F-4083-A6C9-718B1CAC180E}" destId="{13097065-3782-4DC2-8985-197894CA32F2}" srcOrd="2" destOrd="0" presId="urn:microsoft.com/office/officeart/2005/8/layout/process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F44A5080-BC14-4726-9AE7-6223138DBEC2}" type="doc">
      <dgm:prSet loTypeId="urn:microsoft.com/office/officeart/2009/3/layout/PlusandMinus" loCatId="relationship" qsTypeId="urn:microsoft.com/office/officeart/2005/8/quickstyle/simple1" qsCatId="simple" csTypeId="urn:microsoft.com/office/officeart/2005/8/colors/accent1_2" csCatId="accent1" phldr="1"/>
      <dgm:spPr/>
      <dgm:t>
        <a:bodyPr/>
        <a:lstStyle/>
        <a:p>
          <a:endParaRPr lang="en-AU"/>
        </a:p>
      </dgm:t>
    </dgm:pt>
    <dgm:pt modelId="{3E5DAF1E-1D5E-41C7-8CA1-0D5149C1A020}">
      <dgm:prSet phldrT="[Text]"/>
      <dgm:spPr/>
      <dgm:t>
        <a:bodyPr/>
        <a:lstStyle/>
        <a:p>
          <a:r>
            <a:rPr lang="en-AU" dirty="0"/>
            <a:t>Before notices of meeting for the winding up resolution are sent out, “a </a:t>
          </a:r>
          <a:r>
            <a:rPr lang="en-AU" b="1" dirty="0"/>
            <a:t>majority of the directors </a:t>
          </a:r>
          <a:r>
            <a:rPr lang="en-AU" dirty="0"/>
            <a:t>may … make a written </a:t>
          </a:r>
          <a:r>
            <a:rPr lang="en-AU" b="1" dirty="0"/>
            <a:t>declaration</a:t>
          </a:r>
          <a:r>
            <a:rPr lang="en-AU" dirty="0"/>
            <a:t> to the effect that they have” inquired into the company’s affairs and “have formed the opinion that the company </a:t>
          </a:r>
          <a:r>
            <a:rPr lang="en-AU" b="1" dirty="0"/>
            <a:t>will be able to pay its debts in full within” ≤12 months </a:t>
          </a:r>
          <a:r>
            <a:rPr lang="en-AU" dirty="0"/>
            <a:t>after winding up commences</a:t>
          </a:r>
        </a:p>
        <a:p>
          <a:r>
            <a:rPr lang="en-AU" dirty="0">
              <a:latin typeface="Times New Roman" panose="02020603050405020304" pitchFamily="18" charset="0"/>
              <a:cs typeface="Times New Roman" panose="02020603050405020304" pitchFamily="18" charset="0"/>
            </a:rPr>
            <a:t>• </a:t>
          </a:r>
          <a:r>
            <a:rPr lang="en-AU" dirty="0"/>
            <a:t>Declaration must be accompanied by statement of affairs and lodged with ASIC</a:t>
          </a:r>
        </a:p>
        <a:p>
          <a:r>
            <a:rPr lang="en-AU" dirty="0">
              <a:latin typeface="Times New Roman" panose="02020603050405020304" pitchFamily="18" charset="0"/>
              <a:cs typeface="Times New Roman" panose="02020603050405020304" pitchFamily="18" charset="0"/>
            </a:rPr>
            <a:t>• </a:t>
          </a:r>
          <a:r>
            <a:rPr lang="en-AU" dirty="0"/>
            <a:t>Special resolution to wind up must be passed</a:t>
          </a:r>
          <a:br>
            <a:rPr lang="en-AU" dirty="0"/>
          </a:br>
          <a:r>
            <a:rPr lang="en-AU" dirty="0">
              <a:latin typeface="Times New Roman" panose="02020603050405020304" pitchFamily="18" charset="0"/>
              <a:cs typeface="Times New Roman" panose="02020603050405020304" pitchFamily="18" charset="0"/>
            </a:rPr>
            <a:t>≤ </a:t>
          </a:r>
          <a:r>
            <a:rPr lang="en-AU" dirty="0"/>
            <a:t>5 week later unless ASIC allow longer</a:t>
          </a:r>
        </a:p>
      </dgm:t>
    </dgm:pt>
    <dgm:pt modelId="{FFC1C7FA-9ED5-435E-8B6A-B8457094C83F}" type="parTrans" cxnId="{2083509A-D24B-4ACF-A8B9-D8B8B13C230D}">
      <dgm:prSet/>
      <dgm:spPr/>
      <dgm:t>
        <a:bodyPr/>
        <a:lstStyle/>
        <a:p>
          <a:endParaRPr lang="en-AU"/>
        </a:p>
      </dgm:t>
    </dgm:pt>
    <dgm:pt modelId="{5D28C959-6E7E-4576-B359-3DF134D096D8}" type="sibTrans" cxnId="{2083509A-D24B-4ACF-A8B9-D8B8B13C230D}">
      <dgm:prSet/>
      <dgm:spPr/>
      <dgm:t>
        <a:bodyPr/>
        <a:lstStyle/>
        <a:p>
          <a:endParaRPr lang="en-AU"/>
        </a:p>
      </dgm:t>
    </dgm:pt>
    <dgm:pt modelId="{282BC12D-63F2-4026-883B-7AAC836C4722}">
      <dgm:prSet phldrT="[Text]"/>
      <dgm:spPr/>
      <dgm:t>
        <a:bodyPr/>
        <a:lstStyle/>
        <a:p>
          <a:pPr>
            <a:buFont typeface="Arial" panose="020B0604020202020204" pitchFamily="34" charset="0"/>
            <a:buChar char="•"/>
          </a:pPr>
          <a:r>
            <a:rPr lang="en-AU" dirty="0"/>
            <a:t>Making this </a:t>
          </a:r>
          <a:r>
            <a:rPr lang="en-AU" b="1" dirty="0"/>
            <a:t>declaration without reasonable grounds </a:t>
          </a:r>
          <a:r>
            <a:rPr lang="en-AU" dirty="0"/>
            <a:t>for the stated opinion is an </a:t>
          </a:r>
          <a:r>
            <a:rPr lang="en-AU" b="1" dirty="0"/>
            <a:t>offence</a:t>
          </a:r>
        </a:p>
        <a:p>
          <a:pPr>
            <a:buFont typeface="Arial" panose="020B0604020202020204" pitchFamily="34" charset="0"/>
            <a:buChar char="•"/>
          </a:pPr>
          <a:r>
            <a:rPr lang="en-AU" dirty="0">
              <a:latin typeface="Times New Roman" panose="02020603050405020304" pitchFamily="18" charset="0"/>
              <a:cs typeface="Times New Roman" panose="02020603050405020304" pitchFamily="18" charset="0"/>
            </a:rPr>
            <a:t>• </a:t>
          </a:r>
          <a:r>
            <a:rPr lang="en-AU" dirty="0"/>
            <a:t>If debts are not fully paid/provided for “within the period stated in the declaration”, a presumption “that a director who made [it] … did not have reasonable grounds” applies</a:t>
          </a:r>
        </a:p>
      </dgm:t>
    </dgm:pt>
    <dgm:pt modelId="{FA53312E-5A34-44A6-8680-1B2D5FC63364}" type="parTrans" cxnId="{40DE9039-2097-4ED7-B056-4F7BF3DDEA46}">
      <dgm:prSet/>
      <dgm:spPr/>
      <dgm:t>
        <a:bodyPr/>
        <a:lstStyle/>
        <a:p>
          <a:endParaRPr lang="en-AU"/>
        </a:p>
      </dgm:t>
    </dgm:pt>
    <dgm:pt modelId="{880F5A28-F66B-4363-98B4-CFE3321B4DD6}" type="sibTrans" cxnId="{40DE9039-2097-4ED7-B056-4F7BF3DDEA46}">
      <dgm:prSet/>
      <dgm:spPr/>
      <dgm:t>
        <a:bodyPr/>
        <a:lstStyle/>
        <a:p>
          <a:endParaRPr lang="en-AU"/>
        </a:p>
      </dgm:t>
    </dgm:pt>
    <dgm:pt modelId="{5E6864C5-7FEE-48A3-965A-972DA09020A2}" type="pres">
      <dgm:prSet presAssocID="{F44A5080-BC14-4726-9AE7-6223138DBEC2}" presName="Name0" presStyleCnt="0">
        <dgm:presLayoutVars>
          <dgm:chMax val="2"/>
          <dgm:chPref val="2"/>
          <dgm:dir/>
          <dgm:animOne/>
          <dgm:resizeHandles val="exact"/>
        </dgm:presLayoutVars>
      </dgm:prSet>
      <dgm:spPr/>
    </dgm:pt>
    <dgm:pt modelId="{D197DF15-B97F-4F33-9A79-7B1AC02296EC}" type="pres">
      <dgm:prSet presAssocID="{F44A5080-BC14-4726-9AE7-6223138DBEC2}" presName="Background" presStyleLbl="bgImgPlace1" presStyleIdx="0" presStyleCnt="1" custScaleX="133448"/>
      <dgm:spPr>
        <a:solidFill>
          <a:schemeClr val="accent4">
            <a:lumMod val="20000"/>
            <a:lumOff val="80000"/>
          </a:schemeClr>
        </a:solidFill>
        <a:ln>
          <a:solidFill>
            <a:schemeClr val="accent4">
              <a:lumMod val="20000"/>
              <a:lumOff val="80000"/>
            </a:schemeClr>
          </a:solidFill>
        </a:ln>
      </dgm:spPr>
    </dgm:pt>
    <dgm:pt modelId="{B4302079-C41F-4744-9B6E-6E65EAA27F77}" type="pres">
      <dgm:prSet presAssocID="{F44A5080-BC14-4726-9AE7-6223138DBEC2}" presName="ParentText1" presStyleLbl="revTx" presStyleIdx="0" presStyleCnt="2" custScaleX="133566" custScaleY="90581" custLinFactNeighborX="-21070" custLinFactNeighborY="6051">
        <dgm:presLayoutVars>
          <dgm:chMax val="0"/>
          <dgm:chPref val="0"/>
          <dgm:bulletEnabled val="1"/>
        </dgm:presLayoutVars>
      </dgm:prSet>
      <dgm:spPr/>
    </dgm:pt>
    <dgm:pt modelId="{72AAE468-C7E7-4E7E-A8F5-8FD198A0C87C}" type="pres">
      <dgm:prSet presAssocID="{F44A5080-BC14-4726-9AE7-6223138DBEC2}" presName="ParentText2" presStyleLbl="revTx" presStyleIdx="1" presStyleCnt="2" custScaleX="133566" custScaleY="90581" custLinFactNeighborX="20573" custLinFactNeighborY="6051">
        <dgm:presLayoutVars>
          <dgm:chMax val="0"/>
          <dgm:chPref val="0"/>
          <dgm:bulletEnabled val="1"/>
        </dgm:presLayoutVars>
      </dgm:prSet>
      <dgm:spPr/>
    </dgm:pt>
    <dgm:pt modelId="{2080F30F-E900-46E3-BC4B-8F08959676FF}" type="pres">
      <dgm:prSet presAssocID="{F44A5080-BC14-4726-9AE7-6223138DBEC2}" presName="Plus" presStyleLbl="alignNode1" presStyleIdx="0" presStyleCnt="2" custLinFactNeighborX="-28314" custLinFactNeighborY="4169"/>
      <dgm:spPr>
        <a:solidFill>
          <a:schemeClr val="accent4"/>
        </a:solidFill>
        <a:ln>
          <a:solidFill>
            <a:schemeClr val="accent4"/>
          </a:solidFill>
        </a:ln>
      </dgm:spPr>
    </dgm:pt>
    <dgm:pt modelId="{8C4CF56E-32EC-4AAD-B901-DEC4580510A7}" type="pres">
      <dgm:prSet presAssocID="{F44A5080-BC14-4726-9AE7-6223138DBEC2}" presName="Minus" presStyleLbl="alignNode1" presStyleIdx="1" presStyleCnt="2" custLinFactNeighborX="61990"/>
      <dgm:spPr>
        <a:solidFill>
          <a:schemeClr val="accent4"/>
        </a:solidFill>
        <a:ln>
          <a:solidFill>
            <a:schemeClr val="accent4"/>
          </a:solidFill>
        </a:ln>
      </dgm:spPr>
    </dgm:pt>
    <dgm:pt modelId="{A1422581-13FB-4371-9DF9-F8ECD1FB9A15}" type="pres">
      <dgm:prSet presAssocID="{F44A5080-BC14-4726-9AE7-6223138DBEC2}" presName="Divider" presStyleLbl="parChTrans1D1" presStyleIdx="0" presStyleCnt="1"/>
      <dgm:spPr/>
    </dgm:pt>
  </dgm:ptLst>
  <dgm:cxnLst>
    <dgm:cxn modelId="{40DE9039-2097-4ED7-B056-4F7BF3DDEA46}" srcId="{F44A5080-BC14-4726-9AE7-6223138DBEC2}" destId="{282BC12D-63F2-4026-883B-7AAC836C4722}" srcOrd="1" destOrd="0" parTransId="{FA53312E-5A34-44A6-8680-1B2D5FC63364}" sibTransId="{880F5A28-F66B-4363-98B4-CFE3321B4DD6}"/>
    <dgm:cxn modelId="{AD861953-7D79-413F-B58F-A7790463CEF7}" type="presOf" srcId="{282BC12D-63F2-4026-883B-7AAC836C4722}" destId="{72AAE468-C7E7-4E7E-A8F5-8FD198A0C87C}" srcOrd="0" destOrd="0" presId="urn:microsoft.com/office/officeart/2009/3/layout/PlusandMinus"/>
    <dgm:cxn modelId="{2083509A-D24B-4ACF-A8B9-D8B8B13C230D}" srcId="{F44A5080-BC14-4726-9AE7-6223138DBEC2}" destId="{3E5DAF1E-1D5E-41C7-8CA1-0D5149C1A020}" srcOrd="0" destOrd="0" parTransId="{FFC1C7FA-9ED5-435E-8B6A-B8457094C83F}" sibTransId="{5D28C959-6E7E-4576-B359-3DF134D096D8}"/>
    <dgm:cxn modelId="{9487C1B5-A2B3-4F43-8596-89A7755A6505}" type="presOf" srcId="{3E5DAF1E-1D5E-41C7-8CA1-0D5149C1A020}" destId="{B4302079-C41F-4744-9B6E-6E65EAA27F77}" srcOrd="0" destOrd="0" presId="urn:microsoft.com/office/officeart/2009/3/layout/PlusandMinus"/>
    <dgm:cxn modelId="{BB437BBA-EDD7-450C-8F99-7A8B78DD3553}" type="presOf" srcId="{F44A5080-BC14-4726-9AE7-6223138DBEC2}" destId="{5E6864C5-7FEE-48A3-965A-972DA09020A2}" srcOrd="0" destOrd="0" presId="urn:microsoft.com/office/officeart/2009/3/layout/PlusandMinus"/>
    <dgm:cxn modelId="{63384E09-7AE7-428F-BAB3-112EA27035CC}" type="presParOf" srcId="{5E6864C5-7FEE-48A3-965A-972DA09020A2}" destId="{D197DF15-B97F-4F33-9A79-7B1AC02296EC}" srcOrd="0" destOrd="0" presId="urn:microsoft.com/office/officeart/2009/3/layout/PlusandMinus"/>
    <dgm:cxn modelId="{34598B85-5530-43D9-8EB1-DC5751483ECF}" type="presParOf" srcId="{5E6864C5-7FEE-48A3-965A-972DA09020A2}" destId="{B4302079-C41F-4744-9B6E-6E65EAA27F77}" srcOrd="1" destOrd="0" presId="urn:microsoft.com/office/officeart/2009/3/layout/PlusandMinus"/>
    <dgm:cxn modelId="{3E5D6807-7D7B-4D50-9CAF-56B70D871425}" type="presParOf" srcId="{5E6864C5-7FEE-48A3-965A-972DA09020A2}" destId="{72AAE468-C7E7-4E7E-A8F5-8FD198A0C87C}" srcOrd="2" destOrd="0" presId="urn:microsoft.com/office/officeart/2009/3/layout/PlusandMinus"/>
    <dgm:cxn modelId="{14924DE8-A433-4093-B09E-E8D97E89A9C4}" type="presParOf" srcId="{5E6864C5-7FEE-48A3-965A-972DA09020A2}" destId="{2080F30F-E900-46E3-BC4B-8F08959676FF}" srcOrd="3" destOrd="0" presId="urn:microsoft.com/office/officeart/2009/3/layout/PlusandMinus"/>
    <dgm:cxn modelId="{536377FF-E742-458C-B629-CE9E86AA3FC2}" type="presParOf" srcId="{5E6864C5-7FEE-48A3-965A-972DA09020A2}" destId="{8C4CF56E-32EC-4AAD-B901-DEC4580510A7}" srcOrd="4" destOrd="0" presId="urn:microsoft.com/office/officeart/2009/3/layout/PlusandMinus"/>
    <dgm:cxn modelId="{39EACB1B-FB38-4379-8873-DA387102806C}" type="presParOf" srcId="{5E6864C5-7FEE-48A3-965A-972DA09020A2}" destId="{A1422581-13FB-4371-9DF9-F8ECD1FB9A15}" srcOrd="5" destOrd="0" presId="urn:microsoft.com/office/officeart/2009/3/layout/PlusandMinu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585122E0-80C6-4939-B645-68D494A659C0}" type="doc">
      <dgm:prSet loTypeId="urn:microsoft.com/office/officeart/2005/8/layout/arrow3" loCatId="relationship" qsTypeId="urn:microsoft.com/office/officeart/2005/8/quickstyle/simple1" qsCatId="simple" csTypeId="urn:microsoft.com/office/officeart/2005/8/colors/accent1_2" csCatId="accent1" phldr="1"/>
      <dgm:spPr/>
      <dgm:t>
        <a:bodyPr/>
        <a:lstStyle/>
        <a:p>
          <a:endParaRPr lang="en-AU"/>
        </a:p>
      </dgm:t>
    </dgm:pt>
    <dgm:pt modelId="{6363323A-C4A3-418B-97B2-1ED1684D6020}">
      <dgm:prSet phldrT="[Text]" custT="1"/>
      <dgm:spPr/>
      <dgm:t>
        <a:bodyPr/>
        <a:lstStyle/>
        <a:p>
          <a:r>
            <a:rPr lang="en-AU" sz="1800" dirty="0"/>
            <a:t>If there is a declaration in accordance with CA s 494, it is a “</a:t>
          </a:r>
          <a:r>
            <a:rPr lang="en-AU" sz="1800" b="1" i="1" dirty="0"/>
            <a:t>members’ voluntary winding up</a:t>
          </a:r>
          <a:r>
            <a:rPr lang="en-AU" sz="1800" dirty="0"/>
            <a:t>”</a:t>
          </a:r>
        </a:p>
      </dgm:t>
    </dgm:pt>
    <dgm:pt modelId="{C598638C-D545-426B-AA56-80319D9F9FBE}" type="parTrans" cxnId="{0323D282-9C98-4482-ABE8-2B1A3AD40FFB}">
      <dgm:prSet/>
      <dgm:spPr/>
      <dgm:t>
        <a:bodyPr/>
        <a:lstStyle/>
        <a:p>
          <a:endParaRPr lang="en-AU" sz="1800"/>
        </a:p>
      </dgm:t>
    </dgm:pt>
    <dgm:pt modelId="{2E3711DB-723B-483F-AEC8-F4868823FE79}" type="sibTrans" cxnId="{0323D282-9C98-4482-ABE8-2B1A3AD40FFB}">
      <dgm:prSet/>
      <dgm:spPr/>
      <dgm:t>
        <a:bodyPr/>
        <a:lstStyle/>
        <a:p>
          <a:endParaRPr lang="en-AU" sz="1800"/>
        </a:p>
      </dgm:t>
    </dgm:pt>
    <dgm:pt modelId="{C0294B34-57E2-4636-80C9-3316A9DB3D99}">
      <dgm:prSet phldrT="[Text]" custT="1"/>
      <dgm:spPr/>
      <dgm:t>
        <a:bodyPr/>
        <a:lstStyle/>
        <a:p>
          <a:r>
            <a:rPr lang="en-AU" sz="1800" dirty="0"/>
            <a:t>If this declaration is not made and lodged, it is a “</a:t>
          </a:r>
          <a:r>
            <a:rPr lang="en-AU" sz="1800" b="1" i="1" dirty="0"/>
            <a:t>creditors’ voluntary winding up</a:t>
          </a:r>
          <a:r>
            <a:rPr lang="en-AU" sz="1800" dirty="0"/>
            <a:t>”</a:t>
          </a:r>
        </a:p>
      </dgm:t>
    </dgm:pt>
    <dgm:pt modelId="{5AB5CB74-6CE4-4D7E-9AF5-F347B43D02BF}" type="parTrans" cxnId="{CF39A3F1-2014-4071-BD06-4A7115E5BB5C}">
      <dgm:prSet/>
      <dgm:spPr/>
      <dgm:t>
        <a:bodyPr/>
        <a:lstStyle/>
        <a:p>
          <a:endParaRPr lang="en-AU" sz="1800"/>
        </a:p>
      </dgm:t>
    </dgm:pt>
    <dgm:pt modelId="{84D3D42E-2B10-47B8-8359-36F786A73F10}" type="sibTrans" cxnId="{CF39A3F1-2014-4071-BD06-4A7115E5BB5C}">
      <dgm:prSet/>
      <dgm:spPr/>
      <dgm:t>
        <a:bodyPr/>
        <a:lstStyle/>
        <a:p>
          <a:endParaRPr lang="en-AU" sz="1800"/>
        </a:p>
      </dgm:t>
    </dgm:pt>
    <dgm:pt modelId="{FE09D5F5-3319-4599-8708-9FE06627954B}" type="pres">
      <dgm:prSet presAssocID="{585122E0-80C6-4939-B645-68D494A659C0}" presName="compositeShape" presStyleCnt="0">
        <dgm:presLayoutVars>
          <dgm:chMax val="2"/>
          <dgm:dir/>
          <dgm:resizeHandles val="exact"/>
        </dgm:presLayoutVars>
      </dgm:prSet>
      <dgm:spPr/>
    </dgm:pt>
    <dgm:pt modelId="{13EE3A8D-612D-44E5-B6D1-184EEB69EE5E}" type="pres">
      <dgm:prSet presAssocID="{585122E0-80C6-4939-B645-68D494A659C0}" presName="divider" presStyleLbl="fgShp" presStyleIdx="0" presStyleCnt="1"/>
      <dgm:spPr/>
    </dgm:pt>
    <dgm:pt modelId="{670050DD-71D1-4E17-A24D-28EE3D83C470}" type="pres">
      <dgm:prSet presAssocID="{6363323A-C4A3-418B-97B2-1ED1684D6020}" presName="downArrow" presStyleLbl="node1" presStyleIdx="0" presStyleCnt="2"/>
      <dgm:spPr/>
    </dgm:pt>
    <dgm:pt modelId="{B9D80909-27D2-4C27-843E-8448AD3C9572}" type="pres">
      <dgm:prSet presAssocID="{6363323A-C4A3-418B-97B2-1ED1684D6020}" presName="downArrowText" presStyleLbl="revTx" presStyleIdx="0" presStyleCnt="2" custScaleX="108807">
        <dgm:presLayoutVars>
          <dgm:bulletEnabled val="1"/>
        </dgm:presLayoutVars>
      </dgm:prSet>
      <dgm:spPr/>
    </dgm:pt>
    <dgm:pt modelId="{FEBB750B-82E2-4C50-A21F-0579D96289E2}" type="pres">
      <dgm:prSet presAssocID="{C0294B34-57E2-4636-80C9-3316A9DB3D99}" presName="upArrow" presStyleLbl="node1" presStyleIdx="1" presStyleCnt="2"/>
      <dgm:spPr/>
    </dgm:pt>
    <dgm:pt modelId="{A266DBA9-6DF0-4897-BF10-3ED3E947041E}" type="pres">
      <dgm:prSet presAssocID="{C0294B34-57E2-4636-80C9-3316A9DB3D99}" presName="upArrowText" presStyleLbl="revTx" presStyleIdx="1" presStyleCnt="2" custScaleX="108807">
        <dgm:presLayoutVars>
          <dgm:bulletEnabled val="1"/>
        </dgm:presLayoutVars>
      </dgm:prSet>
      <dgm:spPr/>
    </dgm:pt>
  </dgm:ptLst>
  <dgm:cxnLst>
    <dgm:cxn modelId="{BDB26E31-C0B2-4187-975D-DE73F27B8637}" type="presOf" srcId="{585122E0-80C6-4939-B645-68D494A659C0}" destId="{FE09D5F5-3319-4599-8708-9FE06627954B}" srcOrd="0" destOrd="0" presId="urn:microsoft.com/office/officeart/2005/8/layout/arrow3"/>
    <dgm:cxn modelId="{02E99C69-6AB2-4764-8BC2-263882769D2A}" type="presOf" srcId="{C0294B34-57E2-4636-80C9-3316A9DB3D99}" destId="{A266DBA9-6DF0-4897-BF10-3ED3E947041E}" srcOrd="0" destOrd="0" presId="urn:microsoft.com/office/officeart/2005/8/layout/arrow3"/>
    <dgm:cxn modelId="{260D8181-4DEA-42AF-882C-0AE55B7CC465}" type="presOf" srcId="{6363323A-C4A3-418B-97B2-1ED1684D6020}" destId="{B9D80909-27D2-4C27-843E-8448AD3C9572}" srcOrd="0" destOrd="0" presId="urn:microsoft.com/office/officeart/2005/8/layout/arrow3"/>
    <dgm:cxn modelId="{0323D282-9C98-4482-ABE8-2B1A3AD40FFB}" srcId="{585122E0-80C6-4939-B645-68D494A659C0}" destId="{6363323A-C4A3-418B-97B2-1ED1684D6020}" srcOrd="0" destOrd="0" parTransId="{C598638C-D545-426B-AA56-80319D9F9FBE}" sibTransId="{2E3711DB-723B-483F-AEC8-F4868823FE79}"/>
    <dgm:cxn modelId="{CF39A3F1-2014-4071-BD06-4A7115E5BB5C}" srcId="{585122E0-80C6-4939-B645-68D494A659C0}" destId="{C0294B34-57E2-4636-80C9-3316A9DB3D99}" srcOrd="1" destOrd="0" parTransId="{5AB5CB74-6CE4-4D7E-9AF5-F347B43D02BF}" sibTransId="{84D3D42E-2B10-47B8-8359-36F786A73F10}"/>
    <dgm:cxn modelId="{149C991D-48F8-464C-92C8-1FA5E5A50B16}" type="presParOf" srcId="{FE09D5F5-3319-4599-8708-9FE06627954B}" destId="{13EE3A8D-612D-44E5-B6D1-184EEB69EE5E}" srcOrd="0" destOrd="0" presId="urn:microsoft.com/office/officeart/2005/8/layout/arrow3"/>
    <dgm:cxn modelId="{AFA6A6C4-6AF0-4297-AB13-7776A8D8F932}" type="presParOf" srcId="{FE09D5F5-3319-4599-8708-9FE06627954B}" destId="{670050DD-71D1-4E17-A24D-28EE3D83C470}" srcOrd="1" destOrd="0" presId="urn:microsoft.com/office/officeart/2005/8/layout/arrow3"/>
    <dgm:cxn modelId="{61CDC6F6-27F1-4FD6-9159-3C11E70D4608}" type="presParOf" srcId="{FE09D5F5-3319-4599-8708-9FE06627954B}" destId="{B9D80909-27D2-4C27-843E-8448AD3C9572}" srcOrd="2" destOrd="0" presId="urn:microsoft.com/office/officeart/2005/8/layout/arrow3"/>
    <dgm:cxn modelId="{BF92CC86-B54B-4F78-B2A0-5B1C69E50332}" type="presParOf" srcId="{FE09D5F5-3319-4599-8708-9FE06627954B}" destId="{FEBB750B-82E2-4C50-A21F-0579D96289E2}" srcOrd="3" destOrd="0" presId="urn:microsoft.com/office/officeart/2005/8/layout/arrow3"/>
    <dgm:cxn modelId="{B0522D46-98D9-4B1B-AC10-EAB403325DDB}" type="presParOf" srcId="{FE09D5F5-3319-4599-8708-9FE06627954B}" destId="{A266DBA9-6DF0-4897-BF10-3ED3E947041E}" srcOrd="4" destOrd="0" presId="urn:microsoft.com/office/officeart/2005/8/layout/arrow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92401E5C-3B4B-486B-8731-3FFCE5DA8B13}" type="doc">
      <dgm:prSet loTypeId="urn:microsoft.com/office/officeart/2005/8/layout/process2" loCatId="process" qsTypeId="urn:microsoft.com/office/officeart/2005/8/quickstyle/simple1" qsCatId="simple" csTypeId="urn:microsoft.com/office/officeart/2005/8/colors/accent1_2" csCatId="accent1" phldr="1"/>
      <dgm:spPr/>
    </dgm:pt>
    <dgm:pt modelId="{90593CDF-5F22-47CD-A9F8-F3672F1CE4A6}">
      <dgm:prSet phldrT="[Text]" custT="1"/>
      <dgm:spPr>
        <a:solidFill>
          <a:schemeClr val="accent5"/>
        </a:solidFill>
        <a:ln>
          <a:solidFill>
            <a:schemeClr val="accent5"/>
          </a:solidFill>
        </a:ln>
      </dgm:spPr>
      <dgm:t>
        <a:bodyPr/>
        <a:lstStyle/>
        <a:p>
          <a:r>
            <a:rPr lang="en-AU" sz="1800" dirty="0"/>
            <a:t>Liquidator(s) must be </a:t>
          </a:r>
          <a:r>
            <a:rPr lang="en-AU" sz="1800" b="1" dirty="0"/>
            <a:t>appointed at a members’ meeting </a:t>
          </a:r>
          <a:r>
            <a:rPr lang="en-AU" sz="1800" dirty="0"/>
            <a:t>“for the purpose of </a:t>
          </a:r>
          <a:r>
            <a:rPr lang="en-AU" sz="1800" b="0" dirty="0"/>
            <a:t>winding up the affairs and distributing the property</a:t>
          </a:r>
          <a:r>
            <a:rPr lang="en-AU" sz="1800" b="1" dirty="0"/>
            <a:t> </a:t>
          </a:r>
          <a:r>
            <a:rPr lang="en-AU" sz="1800" dirty="0"/>
            <a:t>of the company” </a:t>
          </a:r>
        </a:p>
      </dgm:t>
    </dgm:pt>
    <dgm:pt modelId="{D7E6E397-F39F-4512-BC1F-2C8117EA486E}" type="parTrans" cxnId="{5CFF0CDB-C64F-4764-B5FF-565007C4C0A7}">
      <dgm:prSet/>
      <dgm:spPr/>
      <dgm:t>
        <a:bodyPr/>
        <a:lstStyle/>
        <a:p>
          <a:endParaRPr lang="en-AU" sz="1800"/>
        </a:p>
      </dgm:t>
    </dgm:pt>
    <dgm:pt modelId="{BDC6C062-8228-4929-94AF-67D4A273D20E}" type="sibTrans" cxnId="{5CFF0CDB-C64F-4764-B5FF-565007C4C0A7}">
      <dgm:prSet custT="1"/>
      <dgm:spPr/>
      <dgm:t>
        <a:bodyPr/>
        <a:lstStyle/>
        <a:p>
          <a:endParaRPr lang="en-AU" sz="1800"/>
        </a:p>
      </dgm:t>
    </dgm:pt>
    <dgm:pt modelId="{A57EE416-69F7-4602-BDB0-0C508460076D}">
      <dgm:prSet phldrT="[Text]" custT="1"/>
      <dgm:spPr>
        <a:solidFill>
          <a:schemeClr val="accent5">
            <a:lumMod val="20000"/>
            <a:lumOff val="80000"/>
          </a:schemeClr>
        </a:solidFill>
        <a:ln>
          <a:solidFill>
            <a:schemeClr val="accent5">
              <a:lumMod val="20000"/>
              <a:lumOff val="80000"/>
            </a:schemeClr>
          </a:solidFill>
        </a:ln>
      </dgm:spPr>
      <dgm:t>
        <a:bodyPr/>
        <a:lstStyle/>
        <a:p>
          <a:r>
            <a:rPr lang="en-AU" sz="1800" dirty="0">
              <a:solidFill>
                <a:schemeClr val="tx1"/>
              </a:solidFill>
            </a:rPr>
            <a:t>Members in meeting may fill vacancies in the office of a liquidator</a:t>
          </a:r>
        </a:p>
      </dgm:t>
    </dgm:pt>
    <dgm:pt modelId="{C1A9B800-21EB-42B0-8DEF-D26928971ABE}" type="parTrans" cxnId="{C57D11D2-FBFD-424B-A3EA-17CE167E14CA}">
      <dgm:prSet/>
      <dgm:spPr/>
      <dgm:t>
        <a:bodyPr/>
        <a:lstStyle/>
        <a:p>
          <a:endParaRPr lang="en-AU" sz="1800"/>
        </a:p>
      </dgm:t>
    </dgm:pt>
    <dgm:pt modelId="{24D8DF36-022E-4AFD-84E8-1FF5542B6F97}" type="sibTrans" cxnId="{C57D11D2-FBFD-424B-A3EA-17CE167E14CA}">
      <dgm:prSet/>
      <dgm:spPr/>
      <dgm:t>
        <a:bodyPr/>
        <a:lstStyle/>
        <a:p>
          <a:endParaRPr lang="en-AU" sz="1800"/>
        </a:p>
      </dgm:t>
    </dgm:pt>
    <dgm:pt modelId="{3B97E389-76D0-4E39-B8AC-AC3348D3CC79}" type="pres">
      <dgm:prSet presAssocID="{92401E5C-3B4B-486B-8731-3FFCE5DA8B13}" presName="linearFlow" presStyleCnt="0">
        <dgm:presLayoutVars>
          <dgm:resizeHandles val="exact"/>
        </dgm:presLayoutVars>
      </dgm:prSet>
      <dgm:spPr/>
    </dgm:pt>
    <dgm:pt modelId="{724E288C-CD3C-411A-8513-29584AFB177E}" type="pres">
      <dgm:prSet presAssocID="{90593CDF-5F22-47CD-A9F8-F3672F1CE4A6}" presName="node" presStyleLbl="node1" presStyleIdx="0" presStyleCnt="2" custScaleY="86914">
        <dgm:presLayoutVars>
          <dgm:bulletEnabled val="1"/>
        </dgm:presLayoutVars>
      </dgm:prSet>
      <dgm:spPr/>
    </dgm:pt>
    <dgm:pt modelId="{A0A20AAC-33A3-4F65-9625-CA865E6DEBAB}" type="pres">
      <dgm:prSet presAssocID="{BDC6C062-8228-4929-94AF-67D4A273D20E}" presName="sibTrans" presStyleLbl="sibTrans2D1" presStyleIdx="0" presStyleCnt="1" custAng="10800000" custLinFactNeighborY="-2748"/>
      <dgm:spPr/>
    </dgm:pt>
    <dgm:pt modelId="{AB0D883A-35C5-4ED7-9B33-06E5448BA937}" type="pres">
      <dgm:prSet presAssocID="{BDC6C062-8228-4929-94AF-67D4A273D20E}" presName="connectorText" presStyleLbl="sibTrans2D1" presStyleIdx="0" presStyleCnt="1"/>
      <dgm:spPr/>
    </dgm:pt>
    <dgm:pt modelId="{260C0C24-3BC4-4EA0-B5E5-567F75C8B0E1}" type="pres">
      <dgm:prSet presAssocID="{A57EE416-69F7-4602-BDB0-0C508460076D}" presName="node" presStyleLbl="node1" presStyleIdx="1" presStyleCnt="2" custScaleY="47203">
        <dgm:presLayoutVars>
          <dgm:bulletEnabled val="1"/>
        </dgm:presLayoutVars>
      </dgm:prSet>
      <dgm:spPr/>
    </dgm:pt>
  </dgm:ptLst>
  <dgm:cxnLst>
    <dgm:cxn modelId="{E8186607-74E4-4758-AADA-64C114FC6818}" type="presOf" srcId="{90593CDF-5F22-47CD-A9F8-F3672F1CE4A6}" destId="{724E288C-CD3C-411A-8513-29584AFB177E}" srcOrd="0" destOrd="0" presId="urn:microsoft.com/office/officeart/2005/8/layout/process2"/>
    <dgm:cxn modelId="{CCF09A15-CB35-4408-AE0E-869341FA6A03}" type="presOf" srcId="{BDC6C062-8228-4929-94AF-67D4A273D20E}" destId="{AB0D883A-35C5-4ED7-9B33-06E5448BA937}" srcOrd="1" destOrd="0" presId="urn:microsoft.com/office/officeart/2005/8/layout/process2"/>
    <dgm:cxn modelId="{F73D7B6B-D6C7-4054-BA8F-E60A014CA1A4}" type="presOf" srcId="{BDC6C062-8228-4929-94AF-67D4A273D20E}" destId="{A0A20AAC-33A3-4F65-9625-CA865E6DEBAB}" srcOrd="0" destOrd="0" presId="urn:microsoft.com/office/officeart/2005/8/layout/process2"/>
    <dgm:cxn modelId="{123D1688-9C7C-4B43-AE7E-06B84C7196DF}" type="presOf" srcId="{A57EE416-69F7-4602-BDB0-0C508460076D}" destId="{260C0C24-3BC4-4EA0-B5E5-567F75C8B0E1}" srcOrd="0" destOrd="0" presId="urn:microsoft.com/office/officeart/2005/8/layout/process2"/>
    <dgm:cxn modelId="{E9A0E9CB-2414-4E9E-BE89-562D886D2682}" type="presOf" srcId="{92401E5C-3B4B-486B-8731-3FFCE5DA8B13}" destId="{3B97E389-76D0-4E39-B8AC-AC3348D3CC79}" srcOrd="0" destOrd="0" presId="urn:microsoft.com/office/officeart/2005/8/layout/process2"/>
    <dgm:cxn modelId="{C57D11D2-FBFD-424B-A3EA-17CE167E14CA}" srcId="{92401E5C-3B4B-486B-8731-3FFCE5DA8B13}" destId="{A57EE416-69F7-4602-BDB0-0C508460076D}" srcOrd="1" destOrd="0" parTransId="{C1A9B800-21EB-42B0-8DEF-D26928971ABE}" sibTransId="{24D8DF36-022E-4AFD-84E8-1FF5542B6F97}"/>
    <dgm:cxn modelId="{5CFF0CDB-C64F-4764-B5FF-565007C4C0A7}" srcId="{92401E5C-3B4B-486B-8731-3FFCE5DA8B13}" destId="{90593CDF-5F22-47CD-A9F8-F3672F1CE4A6}" srcOrd="0" destOrd="0" parTransId="{D7E6E397-F39F-4512-BC1F-2C8117EA486E}" sibTransId="{BDC6C062-8228-4929-94AF-67D4A273D20E}"/>
    <dgm:cxn modelId="{AAC815FA-8247-495C-9F1A-3F83C3C0D27F}" type="presParOf" srcId="{3B97E389-76D0-4E39-B8AC-AC3348D3CC79}" destId="{724E288C-CD3C-411A-8513-29584AFB177E}" srcOrd="0" destOrd="0" presId="urn:microsoft.com/office/officeart/2005/8/layout/process2"/>
    <dgm:cxn modelId="{ABF9BC18-C0DB-451A-A62C-5C82D4F08412}" type="presParOf" srcId="{3B97E389-76D0-4E39-B8AC-AC3348D3CC79}" destId="{A0A20AAC-33A3-4F65-9625-CA865E6DEBAB}" srcOrd="1" destOrd="0" presId="urn:microsoft.com/office/officeart/2005/8/layout/process2"/>
    <dgm:cxn modelId="{85CBCB1B-9635-4535-A70C-382C7674A171}" type="presParOf" srcId="{A0A20AAC-33A3-4F65-9625-CA865E6DEBAB}" destId="{AB0D883A-35C5-4ED7-9B33-06E5448BA937}" srcOrd="0" destOrd="0" presId="urn:microsoft.com/office/officeart/2005/8/layout/process2"/>
    <dgm:cxn modelId="{631FAA79-1D58-40DD-9ED8-CA8F1F4C713B}" type="presParOf" srcId="{3B97E389-76D0-4E39-B8AC-AC3348D3CC79}" destId="{260C0C24-3BC4-4EA0-B5E5-567F75C8B0E1}" srcOrd="2"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92401E5C-3B4B-486B-8731-3FFCE5DA8B13}" type="doc">
      <dgm:prSet loTypeId="urn:microsoft.com/office/officeart/2005/8/layout/process2" loCatId="process" qsTypeId="urn:microsoft.com/office/officeart/2005/8/quickstyle/simple1" qsCatId="simple" csTypeId="urn:microsoft.com/office/officeart/2005/8/colors/accent1_2" csCatId="accent1" phldr="1"/>
      <dgm:spPr/>
    </dgm:pt>
    <dgm:pt modelId="{90593CDF-5F22-47CD-A9F8-F3672F1CE4A6}">
      <dgm:prSet phldrT="[Text]" custT="1"/>
      <dgm:spPr>
        <a:solidFill>
          <a:schemeClr val="accent1">
            <a:lumMod val="75000"/>
          </a:schemeClr>
        </a:solidFill>
        <a:ln>
          <a:solidFill>
            <a:schemeClr val="accent1">
              <a:lumMod val="75000"/>
            </a:schemeClr>
          </a:solidFill>
        </a:ln>
      </dgm:spPr>
      <dgm:t>
        <a:bodyPr/>
        <a:lstStyle/>
        <a:p>
          <a:r>
            <a:rPr lang="en-AU" sz="1800" dirty="0"/>
            <a:t>Liquidator(s) must be </a:t>
          </a:r>
          <a:r>
            <a:rPr lang="en-AU" sz="1800" b="1" dirty="0"/>
            <a:t>appointed at a members’ meeting </a:t>
          </a:r>
          <a:r>
            <a:rPr lang="en-AU" sz="1800" dirty="0"/>
            <a:t>“for the purpose of </a:t>
          </a:r>
          <a:r>
            <a:rPr lang="en-AU" sz="1800" b="0" dirty="0"/>
            <a:t>winding up the affairs and distributing the property </a:t>
          </a:r>
          <a:r>
            <a:rPr lang="en-AU" sz="1800" dirty="0"/>
            <a:t>of the company”, </a:t>
          </a:r>
          <a:r>
            <a:rPr lang="en-AU" sz="1800" i="1" dirty="0"/>
            <a:t>unless</a:t>
          </a:r>
        </a:p>
      </dgm:t>
    </dgm:pt>
    <dgm:pt modelId="{D7E6E397-F39F-4512-BC1F-2C8117EA486E}" type="parTrans" cxnId="{5CFF0CDB-C64F-4764-B5FF-565007C4C0A7}">
      <dgm:prSet/>
      <dgm:spPr/>
      <dgm:t>
        <a:bodyPr/>
        <a:lstStyle/>
        <a:p>
          <a:endParaRPr lang="en-AU" sz="1800"/>
        </a:p>
      </dgm:t>
    </dgm:pt>
    <dgm:pt modelId="{BDC6C062-8228-4929-94AF-67D4A273D20E}" type="sibTrans" cxnId="{5CFF0CDB-C64F-4764-B5FF-565007C4C0A7}">
      <dgm:prSet custT="1"/>
      <dgm:spPr/>
      <dgm:t>
        <a:bodyPr/>
        <a:lstStyle/>
        <a:p>
          <a:endParaRPr lang="en-AU" sz="1800"/>
        </a:p>
      </dgm:t>
    </dgm:pt>
    <dgm:pt modelId="{63BF8C4B-9136-4746-9F2F-C040FD5FF8EC}">
      <dgm:prSet phldrT="[Text]" custT="1"/>
      <dgm:spPr>
        <a:solidFill>
          <a:schemeClr val="accent5"/>
        </a:solidFill>
        <a:ln>
          <a:solidFill>
            <a:schemeClr val="accent5"/>
          </a:solidFill>
        </a:ln>
      </dgm:spPr>
      <dgm:t>
        <a:bodyPr/>
        <a:lstStyle/>
        <a:p>
          <a:pPr marL="0" marR="0" lvl="0" indent="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800" dirty="0"/>
            <a:t>transitioning into winding up from administration/DOCA, in which case the </a:t>
          </a:r>
          <a:r>
            <a:rPr lang="en-AU" sz="1800" b="1" dirty="0"/>
            <a:t>company/DOCA administrator </a:t>
          </a:r>
          <a:r>
            <a:rPr lang="en-AU" sz="1800" dirty="0"/>
            <a:t>will be the liquidator by default, unless </a:t>
          </a:r>
          <a:r>
            <a:rPr lang="en-AU" sz="1800" b="1" dirty="0"/>
            <a:t>creditors appointed </a:t>
          </a:r>
          <a:r>
            <a:rPr lang="en-AU" sz="1800" b="0" dirty="0"/>
            <a:t>someone</a:t>
          </a:r>
          <a:r>
            <a:rPr lang="en-AU" sz="1800" b="1" dirty="0"/>
            <a:t> </a:t>
          </a:r>
          <a:r>
            <a:rPr lang="en-AU" sz="1800" dirty="0"/>
            <a:t>else or, if a court terminated a DOCA, the </a:t>
          </a:r>
          <a:r>
            <a:rPr lang="en-AU" sz="1800" b="1" dirty="0"/>
            <a:t>court appointed</a:t>
          </a:r>
          <a:r>
            <a:rPr lang="en-AU" sz="1800" dirty="0"/>
            <a:t> someone else</a:t>
          </a:r>
        </a:p>
      </dgm:t>
    </dgm:pt>
    <dgm:pt modelId="{EA342CB2-1AD3-45C6-AD83-2BB10640A85C}" type="parTrans" cxnId="{57C60C41-570F-443A-9CF7-44D495D1404E}">
      <dgm:prSet/>
      <dgm:spPr/>
      <dgm:t>
        <a:bodyPr/>
        <a:lstStyle/>
        <a:p>
          <a:endParaRPr lang="en-AU"/>
        </a:p>
      </dgm:t>
    </dgm:pt>
    <dgm:pt modelId="{3E2D188F-8067-493E-8640-4FE439389380}" type="sibTrans" cxnId="{57C60C41-570F-443A-9CF7-44D495D1404E}">
      <dgm:prSet/>
      <dgm:spPr/>
      <dgm:t>
        <a:bodyPr/>
        <a:lstStyle/>
        <a:p>
          <a:endParaRPr lang="en-AU"/>
        </a:p>
      </dgm:t>
    </dgm:pt>
    <dgm:pt modelId="{6952FFAA-AEE9-42F7-A161-3BF05D86D112}">
      <dgm:prSet phldrT="[Text]" custT="1"/>
      <dgm:spPr>
        <a:solidFill>
          <a:schemeClr val="accent5">
            <a:lumMod val="20000"/>
            <a:lumOff val="80000"/>
          </a:schemeClr>
        </a:solidFill>
        <a:ln>
          <a:solidFill>
            <a:schemeClr val="accent5">
              <a:lumMod val="20000"/>
              <a:lumOff val="80000"/>
            </a:schemeClr>
          </a:solidFill>
        </a:ln>
      </dgm:spPr>
      <dgm:t>
        <a:bodyPr/>
        <a:lstStyle/>
        <a:p>
          <a:pPr>
            <a:buFont typeface="Arial" panose="020B0604020202020204" pitchFamily="34" charset="0"/>
            <a:buChar char="•"/>
          </a:pPr>
          <a:r>
            <a:rPr lang="en-AU" sz="1800" dirty="0">
              <a:solidFill>
                <a:schemeClr val="tx1"/>
              </a:solidFill>
            </a:rPr>
            <a:t>If a liquidator who was not appointed by a court </a:t>
          </a:r>
          <a:r>
            <a:rPr lang="en-AU" sz="1800" b="1" dirty="0">
              <a:solidFill>
                <a:schemeClr val="tx1"/>
              </a:solidFill>
            </a:rPr>
            <a:t>resigns</a:t>
          </a:r>
          <a:r>
            <a:rPr lang="en-AU" sz="1800" dirty="0">
              <a:solidFill>
                <a:schemeClr val="tx1"/>
              </a:solidFill>
            </a:rPr>
            <a:t>, the vacancy may be filled by a </a:t>
          </a:r>
          <a:r>
            <a:rPr lang="en-AU" sz="1800" b="1" dirty="0">
              <a:solidFill>
                <a:schemeClr val="tx1"/>
              </a:solidFill>
            </a:rPr>
            <a:t>court</a:t>
          </a:r>
          <a:r>
            <a:rPr lang="en-AU" sz="1800" dirty="0">
              <a:solidFill>
                <a:schemeClr val="tx1"/>
              </a:solidFill>
            </a:rPr>
            <a:t>, </a:t>
          </a:r>
          <a:r>
            <a:rPr lang="en-AU" sz="1800" b="1" dirty="0">
              <a:solidFill>
                <a:schemeClr val="tx1"/>
              </a:solidFill>
            </a:rPr>
            <a:t>ASIC</a:t>
          </a:r>
          <a:r>
            <a:rPr lang="en-AU" sz="1800" dirty="0">
              <a:solidFill>
                <a:schemeClr val="tx1"/>
              </a:solidFill>
            </a:rPr>
            <a:t> or </a:t>
          </a:r>
          <a:r>
            <a:rPr lang="en-AU" sz="1800" b="1" dirty="0">
              <a:solidFill>
                <a:schemeClr val="tx1"/>
              </a:solidFill>
            </a:rPr>
            <a:t>creditors</a:t>
          </a:r>
          <a:r>
            <a:rPr lang="en-AU" sz="1800" dirty="0">
              <a:solidFill>
                <a:schemeClr val="tx1"/>
              </a:solidFill>
            </a:rPr>
            <a:t> – and “taken … to be appointed by the creditors” </a:t>
          </a:r>
          <a:endParaRPr lang="en-AU" sz="1800" dirty="0"/>
        </a:p>
      </dgm:t>
    </dgm:pt>
    <dgm:pt modelId="{4CEA63D9-F782-4A90-84CF-548BB4BC3BBE}" type="sibTrans" cxnId="{80E6602C-D210-4572-BD9D-AFC09840D6CF}">
      <dgm:prSet/>
      <dgm:spPr/>
      <dgm:t>
        <a:bodyPr/>
        <a:lstStyle/>
        <a:p>
          <a:endParaRPr lang="en-AU"/>
        </a:p>
      </dgm:t>
    </dgm:pt>
    <dgm:pt modelId="{950F4D13-5064-46AB-8DED-9848CCCB7FB5}" type="parTrans" cxnId="{80E6602C-D210-4572-BD9D-AFC09840D6CF}">
      <dgm:prSet/>
      <dgm:spPr/>
      <dgm:t>
        <a:bodyPr/>
        <a:lstStyle/>
        <a:p>
          <a:endParaRPr lang="en-AU"/>
        </a:p>
      </dgm:t>
    </dgm:pt>
    <dgm:pt modelId="{3B97E389-76D0-4E39-B8AC-AC3348D3CC79}" type="pres">
      <dgm:prSet presAssocID="{92401E5C-3B4B-486B-8731-3FFCE5DA8B13}" presName="linearFlow" presStyleCnt="0">
        <dgm:presLayoutVars>
          <dgm:resizeHandles val="exact"/>
        </dgm:presLayoutVars>
      </dgm:prSet>
      <dgm:spPr/>
    </dgm:pt>
    <dgm:pt modelId="{724E288C-CD3C-411A-8513-29584AFB177E}" type="pres">
      <dgm:prSet presAssocID="{90593CDF-5F22-47CD-A9F8-F3672F1CE4A6}" presName="node" presStyleLbl="node1" presStyleIdx="0" presStyleCnt="3" custScaleX="149853" custScaleY="126960">
        <dgm:presLayoutVars>
          <dgm:bulletEnabled val="1"/>
        </dgm:presLayoutVars>
      </dgm:prSet>
      <dgm:spPr/>
    </dgm:pt>
    <dgm:pt modelId="{A0A20AAC-33A3-4F65-9625-CA865E6DEBAB}" type="pres">
      <dgm:prSet presAssocID="{BDC6C062-8228-4929-94AF-67D4A273D20E}" presName="sibTrans" presStyleLbl="sibTrans2D1" presStyleIdx="0" presStyleCnt="2" custAng="0" custLinFactNeighborY="-2748"/>
      <dgm:spPr/>
    </dgm:pt>
    <dgm:pt modelId="{AB0D883A-35C5-4ED7-9B33-06E5448BA937}" type="pres">
      <dgm:prSet presAssocID="{BDC6C062-8228-4929-94AF-67D4A273D20E}" presName="connectorText" presStyleLbl="sibTrans2D1" presStyleIdx="0" presStyleCnt="2"/>
      <dgm:spPr/>
    </dgm:pt>
    <dgm:pt modelId="{EDE0ACD0-A9F0-4980-A903-F7B0B33FBD35}" type="pres">
      <dgm:prSet presAssocID="{63BF8C4B-9136-4746-9F2F-C040FD5FF8EC}" presName="node" presStyleLbl="node1" presStyleIdx="1" presStyleCnt="3" custScaleX="149853" custScaleY="233605">
        <dgm:presLayoutVars>
          <dgm:bulletEnabled val="1"/>
        </dgm:presLayoutVars>
      </dgm:prSet>
      <dgm:spPr/>
    </dgm:pt>
    <dgm:pt modelId="{3AED5EDE-79DA-4B8F-9965-C3CE3031040D}" type="pres">
      <dgm:prSet presAssocID="{3E2D188F-8067-493E-8640-4FE439389380}" presName="sibTrans" presStyleLbl="sibTrans2D1" presStyleIdx="1" presStyleCnt="2" custAng="10800000"/>
      <dgm:spPr/>
    </dgm:pt>
    <dgm:pt modelId="{3EBFE9F5-CB75-4DB6-A33E-7938F98D5B19}" type="pres">
      <dgm:prSet presAssocID="{3E2D188F-8067-493E-8640-4FE439389380}" presName="connectorText" presStyleLbl="sibTrans2D1" presStyleIdx="1" presStyleCnt="2"/>
      <dgm:spPr/>
    </dgm:pt>
    <dgm:pt modelId="{8C3F78B6-4F0E-4A2A-87EE-0FCDE4802964}" type="pres">
      <dgm:prSet presAssocID="{6952FFAA-AEE9-42F7-A161-3BF05D86D112}" presName="node" presStyleLbl="node1" presStyleIdx="2" presStyleCnt="3" custScaleX="149853" custScaleY="135447">
        <dgm:presLayoutVars>
          <dgm:bulletEnabled val="1"/>
        </dgm:presLayoutVars>
      </dgm:prSet>
      <dgm:spPr/>
    </dgm:pt>
  </dgm:ptLst>
  <dgm:cxnLst>
    <dgm:cxn modelId="{E8186607-74E4-4758-AADA-64C114FC6818}" type="presOf" srcId="{90593CDF-5F22-47CD-A9F8-F3672F1CE4A6}" destId="{724E288C-CD3C-411A-8513-29584AFB177E}" srcOrd="0" destOrd="0" presId="urn:microsoft.com/office/officeart/2005/8/layout/process2"/>
    <dgm:cxn modelId="{CCF09A15-CB35-4408-AE0E-869341FA6A03}" type="presOf" srcId="{BDC6C062-8228-4929-94AF-67D4A273D20E}" destId="{AB0D883A-35C5-4ED7-9B33-06E5448BA937}" srcOrd="1" destOrd="0" presId="urn:microsoft.com/office/officeart/2005/8/layout/process2"/>
    <dgm:cxn modelId="{80E6602C-D210-4572-BD9D-AFC09840D6CF}" srcId="{92401E5C-3B4B-486B-8731-3FFCE5DA8B13}" destId="{6952FFAA-AEE9-42F7-A161-3BF05D86D112}" srcOrd="2" destOrd="0" parTransId="{950F4D13-5064-46AB-8DED-9848CCCB7FB5}" sibTransId="{4CEA63D9-F782-4A90-84CF-548BB4BC3BBE}"/>
    <dgm:cxn modelId="{26FE295E-4611-4609-8DDD-E25210F0D0B4}" type="presOf" srcId="{63BF8C4B-9136-4746-9F2F-C040FD5FF8EC}" destId="{EDE0ACD0-A9F0-4980-A903-F7B0B33FBD35}" srcOrd="0" destOrd="0" presId="urn:microsoft.com/office/officeart/2005/8/layout/process2"/>
    <dgm:cxn modelId="{57C60C41-570F-443A-9CF7-44D495D1404E}" srcId="{92401E5C-3B4B-486B-8731-3FFCE5DA8B13}" destId="{63BF8C4B-9136-4746-9F2F-C040FD5FF8EC}" srcOrd="1" destOrd="0" parTransId="{EA342CB2-1AD3-45C6-AD83-2BB10640A85C}" sibTransId="{3E2D188F-8067-493E-8640-4FE439389380}"/>
    <dgm:cxn modelId="{13E3C56A-86A4-4E3B-BD41-E36504660253}" type="presOf" srcId="{3E2D188F-8067-493E-8640-4FE439389380}" destId="{3EBFE9F5-CB75-4DB6-A33E-7938F98D5B19}" srcOrd="1" destOrd="0" presId="urn:microsoft.com/office/officeart/2005/8/layout/process2"/>
    <dgm:cxn modelId="{F73D7B6B-D6C7-4054-BA8F-E60A014CA1A4}" type="presOf" srcId="{BDC6C062-8228-4929-94AF-67D4A273D20E}" destId="{A0A20AAC-33A3-4F65-9625-CA865E6DEBAB}" srcOrd="0" destOrd="0" presId="urn:microsoft.com/office/officeart/2005/8/layout/process2"/>
    <dgm:cxn modelId="{D64CFF77-FB6E-4E1F-BEC6-B6D87430F798}" type="presOf" srcId="{3E2D188F-8067-493E-8640-4FE439389380}" destId="{3AED5EDE-79DA-4B8F-9965-C3CE3031040D}" srcOrd="0" destOrd="0" presId="urn:microsoft.com/office/officeart/2005/8/layout/process2"/>
    <dgm:cxn modelId="{31871A7D-24CB-4DFC-9214-637FE12F51C3}" type="presOf" srcId="{6952FFAA-AEE9-42F7-A161-3BF05D86D112}" destId="{8C3F78B6-4F0E-4A2A-87EE-0FCDE4802964}" srcOrd="0" destOrd="0" presId="urn:microsoft.com/office/officeart/2005/8/layout/process2"/>
    <dgm:cxn modelId="{E9A0E9CB-2414-4E9E-BE89-562D886D2682}" type="presOf" srcId="{92401E5C-3B4B-486B-8731-3FFCE5DA8B13}" destId="{3B97E389-76D0-4E39-B8AC-AC3348D3CC79}" srcOrd="0" destOrd="0" presId="urn:microsoft.com/office/officeart/2005/8/layout/process2"/>
    <dgm:cxn modelId="{5CFF0CDB-C64F-4764-B5FF-565007C4C0A7}" srcId="{92401E5C-3B4B-486B-8731-3FFCE5DA8B13}" destId="{90593CDF-5F22-47CD-A9F8-F3672F1CE4A6}" srcOrd="0" destOrd="0" parTransId="{D7E6E397-F39F-4512-BC1F-2C8117EA486E}" sibTransId="{BDC6C062-8228-4929-94AF-67D4A273D20E}"/>
    <dgm:cxn modelId="{AAC815FA-8247-495C-9F1A-3F83C3C0D27F}" type="presParOf" srcId="{3B97E389-76D0-4E39-B8AC-AC3348D3CC79}" destId="{724E288C-CD3C-411A-8513-29584AFB177E}" srcOrd="0" destOrd="0" presId="urn:microsoft.com/office/officeart/2005/8/layout/process2"/>
    <dgm:cxn modelId="{ABF9BC18-C0DB-451A-A62C-5C82D4F08412}" type="presParOf" srcId="{3B97E389-76D0-4E39-B8AC-AC3348D3CC79}" destId="{A0A20AAC-33A3-4F65-9625-CA865E6DEBAB}" srcOrd="1" destOrd="0" presId="urn:microsoft.com/office/officeart/2005/8/layout/process2"/>
    <dgm:cxn modelId="{85CBCB1B-9635-4535-A70C-382C7674A171}" type="presParOf" srcId="{A0A20AAC-33A3-4F65-9625-CA865E6DEBAB}" destId="{AB0D883A-35C5-4ED7-9B33-06E5448BA937}" srcOrd="0" destOrd="0" presId="urn:microsoft.com/office/officeart/2005/8/layout/process2"/>
    <dgm:cxn modelId="{AF2F59CC-248E-4F9E-8EC7-300B4F9D9169}" type="presParOf" srcId="{3B97E389-76D0-4E39-B8AC-AC3348D3CC79}" destId="{EDE0ACD0-A9F0-4980-A903-F7B0B33FBD35}" srcOrd="2" destOrd="0" presId="urn:microsoft.com/office/officeart/2005/8/layout/process2"/>
    <dgm:cxn modelId="{18A75E97-30D0-4035-9338-0C7E4A32A268}" type="presParOf" srcId="{3B97E389-76D0-4E39-B8AC-AC3348D3CC79}" destId="{3AED5EDE-79DA-4B8F-9965-C3CE3031040D}" srcOrd="3" destOrd="0" presId="urn:microsoft.com/office/officeart/2005/8/layout/process2"/>
    <dgm:cxn modelId="{E7092822-BF96-4EDF-AB3E-56EAFD9C6EF4}" type="presParOf" srcId="{3AED5EDE-79DA-4B8F-9965-C3CE3031040D}" destId="{3EBFE9F5-CB75-4DB6-A33E-7938F98D5B19}" srcOrd="0" destOrd="0" presId="urn:microsoft.com/office/officeart/2005/8/layout/process2"/>
    <dgm:cxn modelId="{0A0C661A-132B-4EB8-89D4-3C15FE0B97A8}" type="presParOf" srcId="{3B97E389-76D0-4E39-B8AC-AC3348D3CC79}" destId="{8C3F78B6-4F0E-4A2A-87EE-0FCDE4802964}" srcOrd="4"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D85FB159-91FC-400F-8D0E-AFDDD863D38C}" type="doc">
      <dgm:prSet loTypeId="urn:microsoft.com/office/officeart/2008/layout/VerticalAccentList" loCatId="list" qsTypeId="urn:microsoft.com/office/officeart/2005/8/quickstyle/simple1" qsCatId="simple" csTypeId="urn:microsoft.com/office/officeart/2005/8/colors/accent1_2" csCatId="accent1" phldr="1"/>
      <dgm:spPr/>
      <dgm:t>
        <a:bodyPr/>
        <a:lstStyle/>
        <a:p>
          <a:endParaRPr lang="en-AU"/>
        </a:p>
      </dgm:t>
    </dgm:pt>
    <dgm:pt modelId="{9F428F92-9966-42BA-B12F-03F2519574B0}">
      <dgm:prSet phldrT="[Text]" custT="1"/>
      <dgm:spPr/>
      <dgm:t>
        <a:bodyPr/>
        <a:lstStyle/>
        <a:p>
          <a:r>
            <a:rPr lang="en-AU" sz="1800" b="1" dirty="0"/>
            <a:t>Within 10 business days</a:t>
          </a:r>
        </a:p>
      </dgm:t>
    </dgm:pt>
    <dgm:pt modelId="{6B8DFAE2-AED6-448A-9685-175F41CD58C3}" type="parTrans" cxnId="{CD41FB21-7950-44DF-B792-6A26BDA26F78}">
      <dgm:prSet/>
      <dgm:spPr/>
      <dgm:t>
        <a:bodyPr/>
        <a:lstStyle/>
        <a:p>
          <a:endParaRPr lang="en-AU" sz="1800"/>
        </a:p>
      </dgm:t>
    </dgm:pt>
    <dgm:pt modelId="{53597EAF-ECF7-4F03-AE4F-8297C4F75F8B}" type="sibTrans" cxnId="{CD41FB21-7950-44DF-B792-6A26BDA26F78}">
      <dgm:prSet/>
      <dgm:spPr/>
      <dgm:t>
        <a:bodyPr/>
        <a:lstStyle/>
        <a:p>
          <a:endParaRPr lang="en-AU" sz="1800"/>
        </a:p>
      </dgm:t>
    </dgm:pt>
    <dgm:pt modelId="{7811D7AF-E1C6-4F17-B6E4-AB46E79C94AF}">
      <dgm:prSet phldrT="[Text]" custT="1"/>
      <dgm:spPr/>
      <dgm:t>
        <a:bodyPr/>
        <a:lstStyle/>
        <a:p>
          <a:r>
            <a:rPr lang="en-AU" sz="1800" dirty="0">
              <a:solidFill>
                <a:schemeClr val="tx1"/>
              </a:solidFill>
            </a:rPr>
            <a:t>make “a declaration of relevant relationships” and “a declaration</a:t>
          </a:r>
          <a:br>
            <a:rPr lang="en-AU" sz="1800" dirty="0">
              <a:solidFill>
                <a:schemeClr val="tx1"/>
              </a:solidFill>
            </a:rPr>
          </a:br>
          <a:r>
            <a:rPr lang="en-AU" sz="1800" dirty="0">
              <a:solidFill>
                <a:schemeClr val="tx1"/>
              </a:solidFill>
            </a:rPr>
            <a:t>of indemnities”, provide copies to creditors, lodge copies with ASIC, etc</a:t>
          </a:r>
        </a:p>
      </dgm:t>
    </dgm:pt>
    <dgm:pt modelId="{796DEA57-FB52-491C-9C5A-8B9949BA5ED1}" type="parTrans" cxnId="{AB896CBF-0429-47A8-AC70-03AE856EDB2B}">
      <dgm:prSet/>
      <dgm:spPr/>
      <dgm:t>
        <a:bodyPr/>
        <a:lstStyle/>
        <a:p>
          <a:endParaRPr lang="en-AU" sz="1800"/>
        </a:p>
      </dgm:t>
    </dgm:pt>
    <dgm:pt modelId="{129696E0-9977-478D-AD24-F128AEF375D1}" type="sibTrans" cxnId="{AB896CBF-0429-47A8-AC70-03AE856EDB2B}">
      <dgm:prSet/>
      <dgm:spPr/>
      <dgm:t>
        <a:bodyPr/>
        <a:lstStyle/>
        <a:p>
          <a:endParaRPr lang="en-AU" sz="1800"/>
        </a:p>
      </dgm:t>
    </dgm:pt>
    <dgm:pt modelId="{C8A98AB8-E6B1-41BB-A723-7C95C8BDC768}">
      <dgm:prSet phldrT="[Text]" custT="1"/>
      <dgm:spPr/>
      <dgm:t>
        <a:bodyPr/>
        <a:lstStyle/>
        <a:p>
          <a:endParaRPr lang="en-AU" sz="1800" b="1" dirty="0"/>
        </a:p>
      </dgm:t>
    </dgm:pt>
    <dgm:pt modelId="{3C2F07E5-D552-4392-BED1-E5B3AF0FCF1F}" type="parTrans" cxnId="{60669608-65F8-444B-AB5B-009F57F546E1}">
      <dgm:prSet/>
      <dgm:spPr/>
      <dgm:t>
        <a:bodyPr/>
        <a:lstStyle/>
        <a:p>
          <a:endParaRPr lang="en-AU" sz="1800"/>
        </a:p>
      </dgm:t>
    </dgm:pt>
    <dgm:pt modelId="{A5A08F24-A7C1-4425-9FD3-439F5351B7FA}" type="sibTrans" cxnId="{60669608-65F8-444B-AB5B-009F57F546E1}">
      <dgm:prSet/>
      <dgm:spPr/>
      <dgm:t>
        <a:bodyPr/>
        <a:lstStyle/>
        <a:p>
          <a:endParaRPr lang="en-AU" sz="1800"/>
        </a:p>
      </dgm:t>
    </dgm:pt>
    <dgm:pt modelId="{61D5E66A-DC5F-407A-83FD-FC6427F5A27C}">
      <dgm:prSet phldrT="[Text]" custT="1"/>
      <dgm:spPr/>
      <dgm:t>
        <a:bodyPr/>
        <a:lstStyle/>
        <a:p>
          <a:pPr marL="0" lvl="0" defTabSz="533400">
            <a:lnSpc>
              <a:spcPct val="100000"/>
            </a:lnSpc>
            <a:spcBef>
              <a:spcPts val="600"/>
            </a:spcBef>
            <a:spcAft>
              <a:spcPts val="600"/>
            </a:spcAft>
            <a:buFont typeface="Arial" panose="020B0604020202020204" pitchFamily="34" charset="0"/>
            <a:buChar char="•"/>
          </a:pPr>
          <a:r>
            <a:rPr lang="en-AU" sz="1800" dirty="0">
              <a:solidFill>
                <a:schemeClr val="tx1"/>
              </a:solidFill>
            </a:rPr>
            <a:t>send to creditors copies of:</a:t>
          </a:r>
        </a:p>
        <a:p>
          <a:pPr marL="0" lvl="0" defTabSz="533400">
            <a:lnSpc>
              <a:spcPct val="100000"/>
            </a:lnSpc>
            <a:spcBef>
              <a:spcPts val="600"/>
            </a:spcBef>
            <a:spcAft>
              <a:spcPts val="600"/>
            </a:spcAft>
            <a:buFont typeface="Arial" panose="020B0604020202020204" pitchFamily="34" charset="0"/>
            <a:buChar char="•"/>
          </a:pPr>
          <a:r>
            <a:rPr lang="en-AU" sz="1800" dirty="0">
              <a:solidFill>
                <a:schemeClr val="tx1"/>
              </a:solidFill>
              <a:latin typeface="Times New Roman" panose="02020603050405020304" pitchFamily="18" charset="0"/>
              <a:cs typeface="Times New Roman" panose="02020603050405020304" pitchFamily="18" charset="0"/>
            </a:rPr>
            <a:t>● </a:t>
          </a:r>
          <a:r>
            <a:rPr lang="en-AU" sz="1800" dirty="0">
              <a:solidFill>
                <a:schemeClr val="tx1"/>
              </a:solidFill>
            </a:rPr>
            <a:t>“a summary of the affairs of the company”; and</a:t>
          </a:r>
        </a:p>
        <a:p>
          <a:pPr marL="0" lvl="0" defTabSz="533400">
            <a:lnSpc>
              <a:spcPct val="100000"/>
            </a:lnSpc>
            <a:spcBef>
              <a:spcPts val="600"/>
            </a:spcBef>
            <a:spcAft>
              <a:spcPts val="600"/>
            </a:spcAft>
            <a:buFont typeface="Arial" panose="020B0604020202020204" pitchFamily="34" charset="0"/>
            <a:buChar char="•"/>
          </a:pPr>
          <a:r>
            <a:rPr lang="en-AU" sz="1800" dirty="0">
              <a:solidFill>
                <a:schemeClr val="tx1"/>
              </a:solidFill>
              <a:latin typeface="Times New Roman" panose="02020603050405020304" pitchFamily="18" charset="0"/>
              <a:cs typeface="Times New Roman" panose="02020603050405020304" pitchFamily="18" charset="0"/>
            </a:rPr>
            <a:t>● </a:t>
          </a:r>
          <a:r>
            <a:rPr lang="en-AU" sz="1800" dirty="0">
              <a:solidFill>
                <a:schemeClr val="tx1"/>
              </a:solidFill>
            </a:rPr>
            <a:t>“a list setting out … all creditors”, their addresses, whether they “are related entities of the company”, and “the estimated amounts of their claims”</a:t>
          </a:r>
        </a:p>
      </dgm:t>
    </dgm:pt>
    <dgm:pt modelId="{50E839B0-222C-41E1-83E6-07DB32B20519}" type="parTrans" cxnId="{1B0CDBD6-AA74-487A-B9B1-32BBB43843CE}">
      <dgm:prSet/>
      <dgm:spPr/>
      <dgm:t>
        <a:bodyPr/>
        <a:lstStyle/>
        <a:p>
          <a:endParaRPr lang="en-AU" sz="1800"/>
        </a:p>
      </dgm:t>
    </dgm:pt>
    <dgm:pt modelId="{3C682B30-C349-4DA6-95CC-551502502341}" type="sibTrans" cxnId="{1B0CDBD6-AA74-487A-B9B1-32BBB43843CE}">
      <dgm:prSet/>
      <dgm:spPr/>
      <dgm:t>
        <a:bodyPr/>
        <a:lstStyle/>
        <a:p>
          <a:endParaRPr lang="en-AU" sz="1800"/>
        </a:p>
      </dgm:t>
    </dgm:pt>
    <dgm:pt modelId="{6ABAEDB5-F1F9-46A2-A198-7B9050C2CB8A}" type="pres">
      <dgm:prSet presAssocID="{D85FB159-91FC-400F-8D0E-AFDDD863D38C}" presName="Name0" presStyleCnt="0">
        <dgm:presLayoutVars>
          <dgm:chMax/>
          <dgm:chPref/>
          <dgm:dir/>
        </dgm:presLayoutVars>
      </dgm:prSet>
      <dgm:spPr/>
    </dgm:pt>
    <dgm:pt modelId="{D67D0F1B-B531-4D80-89FC-44F7BCA7883D}" type="pres">
      <dgm:prSet presAssocID="{9F428F92-9966-42BA-B12F-03F2519574B0}" presName="parenttextcomposite" presStyleCnt="0"/>
      <dgm:spPr/>
    </dgm:pt>
    <dgm:pt modelId="{B8552620-4534-4FB2-87A1-1ED2F6E6E755}" type="pres">
      <dgm:prSet presAssocID="{9F428F92-9966-42BA-B12F-03F2519574B0}" presName="parenttext" presStyleLbl="revTx" presStyleIdx="0" presStyleCnt="2">
        <dgm:presLayoutVars>
          <dgm:chMax/>
          <dgm:chPref val="2"/>
          <dgm:bulletEnabled val="1"/>
        </dgm:presLayoutVars>
      </dgm:prSet>
      <dgm:spPr/>
    </dgm:pt>
    <dgm:pt modelId="{D043E174-7766-4770-A2C4-9DA6A3997683}" type="pres">
      <dgm:prSet presAssocID="{9F428F92-9966-42BA-B12F-03F2519574B0}" presName="composite" presStyleCnt="0"/>
      <dgm:spPr/>
    </dgm:pt>
    <dgm:pt modelId="{33FE1C2C-4EF6-48EC-845F-528DBE6E193D}" type="pres">
      <dgm:prSet presAssocID="{9F428F92-9966-42BA-B12F-03F2519574B0}" presName="chevron1" presStyleLbl="alignNode1" presStyleIdx="0" presStyleCnt="14"/>
      <dgm:spPr/>
    </dgm:pt>
    <dgm:pt modelId="{34E9DC02-82E7-477D-85EB-076E776F30CA}" type="pres">
      <dgm:prSet presAssocID="{9F428F92-9966-42BA-B12F-03F2519574B0}" presName="chevron2" presStyleLbl="alignNode1" presStyleIdx="1" presStyleCnt="14"/>
      <dgm:spPr/>
    </dgm:pt>
    <dgm:pt modelId="{EBB35638-3D5A-490E-9E73-19D1C1D48355}" type="pres">
      <dgm:prSet presAssocID="{9F428F92-9966-42BA-B12F-03F2519574B0}" presName="chevron3" presStyleLbl="alignNode1" presStyleIdx="2" presStyleCnt="14"/>
      <dgm:spPr/>
    </dgm:pt>
    <dgm:pt modelId="{7B5CE88D-456E-4EB4-8709-C5EA40FCCCF8}" type="pres">
      <dgm:prSet presAssocID="{9F428F92-9966-42BA-B12F-03F2519574B0}" presName="chevron4" presStyleLbl="alignNode1" presStyleIdx="3" presStyleCnt="14"/>
      <dgm:spPr/>
    </dgm:pt>
    <dgm:pt modelId="{10AF2D47-5A00-469B-906F-6CB444C21A0D}" type="pres">
      <dgm:prSet presAssocID="{9F428F92-9966-42BA-B12F-03F2519574B0}" presName="chevron5" presStyleLbl="alignNode1" presStyleIdx="4" presStyleCnt="14"/>
      <dgm:spPr/>
    </dgm:pt>
    <dgm:pt modelId="{542D4C7B-9F8A-4D89-AE57-9D2ABD95FAB4}" type="pres">
      <dgm:prSet presAssocID="{9F428F92-9966-42BA-B12F-03F2519574B0}" presName="chevron6" presStyleLbl="alignNode1" presStyleIdx="5" presStyleCnt="14"/>
      <dgm:spPr/>
    </dgm:pt>
    <dgm:pt modelId="{037E8566-1292-4E65-8C50-A14E34959377}" type="pres">
      <dgm:prSet presAssocID="{9F428F92-9966-42BA-B12F-03F2519574B0}" presName="chevron7" presStyleLbl="alignNode1" presStyleIdx="6" presStyleCnt="14"/>
      <dgm:spPr/>
    </dgm:pt>
    <dgm:pt modelId="{ECC022C3-F378-46EC-A186-B70B4FA8766E}" type="pres">
      <dgm:prSet presAssocID="{9F428F92-9966-42BA-B12F-03F2519574B0}" presName="childtext" presStyleLbl="solidFgAcc1" presStyleIdx="0" presStyleCnt="2">
        <dgm:presLayoutVars>
          <dgm:chMax/>
          <dgm:chPref val="0"/>
          <dgm:bulletEnabled val="1"/>
        </dgm:presLayoutVars>
      </dgm:prSet>
      <dgm:spPr/>
    </dgm:pt>
    <dgm:pt modelId="{4DADCBEE-5D20-4759-800F-BDFF48F82360}" type="pres">
      <dgm:prSet presAssocID="{53597EAF-ECF7-4F03-AE4F-8297C4F75F8B}" presName="sibTrans" presStyleCnt="0"/>
      <dgm:spPr/>
    </dgm:pt>
    <dgm:pt modelId="{506A1DE6-B244-43C5-9C88-DDAA1DDF91E7}" type="pres">
      <dgm:prSet presAssocID="{C8A98AB8-E6B1-41BB-A723-7C95C8BDC768}" presName="parenttextcomposite" presStyleCnt="0"/>
      <dgm:spPr/>
    </dgm:pt>
    <dgm:pt modelId="{448E61AC-BEB5-42A0-BF03-2013D5C8E877}" type="pres">
      <dgm:prSet presAssocID="{C8A98AB8-E6B1-41BB-A723-7C95C8BDC768}" presName="parenttext" presStyleLbl="revTx" presStyleIdx="1" presStyleCnt="2">
        <dgm:presLayoutVars>
          <dgm:chMax/>
          <dgm:chPref val="2"/>
          <dgm:bulletEnabled val="1"/>
        </dgm:presLayoutVars>
      </dgm:prSet>
      <dgm:spPr/>
    </dgm:pt>
    <dgm:pt modelId="{0C0F1DBA-0BFD-4C5D-8F72-4A7AA17B6ED3}" type="pres">
      <dgm:prSet presAssocID="{C8A98AB8-E6B1-41BB-A723-7C95C8BDC768}" presName="composite" presStyleCnt="0"/>
      <dgm:spPr/>
    </dgm:pt>
    <dgm:pt modelId="{DBA75C4C-DFA3-4F36-B19C-F085932C18AE}" type="pres">
      <dgm:prSet presAssocID="{C8A98AB8-E6B1-41BB-A723-7C95C8BDC768}" presName="chevron1" presStyleLbl="alignNode1" presStyleIdx="7" presStyleCnt="14" custScaleY="159781" custLinFactNeighborY="-41629"/>
      <dgm:spPr/>
    </dgm:pt>
    <dgm:pt modelId="{7DB7BD30-E5DC-4952-8A9A-A88ED443B181}" type="pres">
      <dgm:prSet presAssocID="{C8A98AB8-E6B1-41BB-A723-7C95C8BDC768}" presName="chevron2" presStyleLbl="alignNode1" presStyleIdx="8" presStyleCnt="14" custScaleY="159781" custLinFactNeighborY="-41629"/>
      <dgm:spPr/>
    </dgm:pt>
    <dgm:pt modelId="{901464E7-06ED-40DF-AAF0-9EB4E2303AD9}" type="pres">
      <dgm:prSet presAssocID="{C8A98AB8-E6B1-41BB-A723-7C95C8BDC768}" presName="chevron3" presStyleLbl="alignNode1" presStyleIdx="9" presStyleCnt="14" custScaleY="159781" custLinFactNeighborY="-41629"/>
      <dgm:spPr/>
    </dgm:pt>
    <dgm:pt modelId="{11A0307F-70CA-428F-ACF5-79CA0E44B738}" type="pres">
      <dgm:prSet presAssocID="{C8A98AB8-E6B1-41BB-A723-7C95C8BDC768}" presName="chevron4" presStyleLbl="alignNode1" presStyleIdx="10" presStyleCnt="14" custScaleY="159781" custLinFactNeighborY="-41629"/>
      <dgm:spPr/>
    </dgm:pt>
    <dgm:pt modelId="{8BA5ECEE-4C2F-48C0-9E08-251833F0197F}" type="pres">
      <dgm:prSet presAssocID="{C8A98AB8-E6B1-41BB-A723-7C95C8BDC768}" presName="chevron5" presStyleLbl="alignNode1" presStyleIdx="11" presStyleCnt="14" custScaleY="159781" custLinFactNeighborY="-41629"/>
      <dgm:spPr/>
    </dgm:pt>
    <dgm:pt modelId="{A1BDA46F-A8EE-429A-BCE8-04E75A588AE8}" type="pres">
      <dgm:prSet presAssocID="{C8A98AB8-E6B1-41BB-A723-7C95C8BDC768}" presName="chevron6" presStyleLbl="alignNode1" presStyleIdx="12" presStyleCnt="14" custScaleY="159781" custLinFactNeighborY="-41629"/>
      <dgm:spPr/>
    </dgm:pt>
    <dgm:pt modelId="{F2763E69-8B53-4148-965E-8636041F2C9B}" type="pres">
      <dgm:prSet presAssocID="{C8A98AB8-E6B1-41BB-A723-7C95C8BDC768}" presName="chevron7" presStyleLbl="alignNode1" presStyleIdx="13" presStyleCnt="14" custScaleY="159781" custLinFactNeighborY="-41629"/>
      <dgm:spPr/>
    </dgm:pt>
    <dgm:pt modelId="{3D595A59-C8D0-47F6-A90F-E161092640E8}" type="pres">
      <dgm:prSet presAssocID="{C8A98AB8-E6B1-41BB-A723-7C95C8BDC768}" presName="childtext" presStyleLbl="solidFgAcc1" presStyleIdx="1" presStyleCnt="2" custScaleX="99278" custScaleY="166023" custLinFactNeighborY="-52039">
        <dgm:presLayoutVars>
          <dgm:chMax/>
          <dgm:chPref val="0"/>
          <dgm:bulletEnabled val="1"/>
        </dgm:presLayoutVars>
      </dgm:prSet>
      <dgm:spPr/>
    </dgm:pt>
  </dgm:ptLst>
  <dgm:cxnLst>
    <dgm:cxn modelId="{60669608-65F8-444B-AB5B-009F57F546E1}" srcId="{D85FB159-91FC-400F-8D0E-AFDDD863D38C}" destId="{C8A98AB8-E6B1-41BB-A723-7C95C8BDC768}" srcOrd="1" destOrd="0" parTransId="{3C2F07E5-D552-4392-BED1-E5B3AF0FCF1F}" sibTransId="{A5A08F24-A7C1-4425-9FD3-439F5351B7FA}"/>
    <dgm:cxn modelId="{CD41FB21-7950-44DF-B792-6A26BDA26F78}" srcId="{D85FB159-91FC-400F-8D0E-AFDDD863D38C}" destId="{9F428F92-9966-42BA-B12F-03F2519574B0}" srcOrd="0" destOrd="0" parTransId="{6B8DFAE2-AED6-448A-9685-175F41CD58C3}" sibTransId="{53597EAF-ECF7-4F03-AE4F-8297C4F75F8B}"/>
    <dgm:cxn modelId="{4CB6E52D-B990-47D9-96F5-D68F096A8A2A}" type="presOf" srcId="{61D5E66A-DC5F-407A-83FD-FC6427F5A27C}" destId="{3D595A59-C8D0-47F6-A90F-E161092640E8}" srcOrd="0" destOrd="0" presId="urn:microsoft.com/office/officeart/2008/layout/VerticalAccentList"/>
    <dgm:cxn modelId="{A0F3286E-2472-42E3-BE25-A0154A95CE3B}" type="presOf" srcId="{9F428F92-9966-42BA-B12F-03F2519574B0}" destId="{B8552620-4534-4FB2-87A1-1ED2F6E6E755}" srcOrd="0" destOrd="0" presId="urn:microsoft.com/office/officeart/2008/layout/VerticalAccentList"/>
    <dgm:cxn modelId="{EEEF4B99-F4CB-498A-90CF-6DE7C84703A2}" type="presOf" srcId="{D85FB159-91FC-400F-8D0E-AFDDD863D38C}" destId="{6ABAEDB5-F1F9-46A2-A198-7B9050C2CB8A}" srcOrd="0" destOrd="0" presId="urn:microsoft.com/office/officeart/2008/layout/VerticalAccentList"/>
    <dgm:cxn modelId="{0C3DCFA7-1884-4EC7-8335-4E11C51E3941}" type="presOf" srcId="{C8A98AB8-E6B1-41BB-A723-7C95C8BDC768}" destId="{448E61AC-BEB5-42A0-BF03-2013D5C8E877}" srcOrd="0" destOrd="0" presId="urn:microsoft.com/office/officeart/2008/layout/VerticalAccentList"/>
    <dgm:cxn modelId="{AB896CBF-0429-47A8-AC70-03AE856EDB2B}" srcId="{9F428F92-9966-42BA-B12F-03F2519574B0}" destId="{7811D7AF-E1C6-4F17-B6E4-AB46E79C94AF}" srcOrd="0" destOrd="0" parTransId="{796DEA57-FB52-491C-9C5A-8B9949BA5ED1}" sibTransId="{129696E0-9977-478D-AD24-F128AEF375D1}"/>
    <dgm:cxn modelId="{1B0CDBD6-AA74-487A-B9B1-32BBB43843CE}" srcId="{C8A98AB8-E6B1-41BB-A723-7C95C8BDC768}" destId="{61D5E66A-DC5F-407A-83FD-FC6427F5A27C}" srcOrd="0" destOrd="0" parTransId="{50E839B0-222C-41E1-83E6-07DB32B20519}" sibTransId="{3C682B30-C349-4DA6-95CC-551502502341}"/>
    <dgm:cxn modelId="{8D91DAE0-89B6-4E81-AEDF-FF546FE96318}" type="presOf" srcId="{7811D7AF-E1C6-4F17-B6E4-AB46E79C94AF}" destId="{ECC022C3-F378-46EC-A186-B70B4FA8766E}" srcOrd="0" destOrd="0" presId="urn:microsoft.com/office/officeart/2008/layout/VerticalAccentList"/>
    <dgm:cxn modelId="{47DE06ED-B3D2-4C46-BB95-4AF2F4AEFC80}" type="presParOf" srcId="{6ABAEDB5-F1F9-46A2-A198-7B9050C2CB8A}" destId="{D67D0F1B-B531-4D80-89FC-44F7BCA7883D}" srcOrd="0" destOrd="0" presId="urn:microsoft.com/office/officeart/2008/layout/VerticalAccentList"/>
    <dgm:cxn modelId="{4B8FD218-172A-46B8-965A-9934C209746E}" type="presParOf" srcId="{D67D0F1B-B531-4D80-89FC-44F7BCA7883D}" destId="{B8552620-4534-4FB2-87A1-1ED2F6E6E755}" srcOrd="0" destOrd="0" presId="urn:microsoft.com/office/officeart/2008/layout/VerticalAccentList"/>
    <dgm:cxn modelId="{5C2D092B-5C1C-45CB-8E20-D3EE235CEBCE}" type="presParOf" srcId="{6ABAEDB5-F1F9-46A2-A198-7B9050C2CB8A}" destId="{D043E174-7766-4770-A2C4-9DA6A3997683}" srcOrd="1" destOrd="0" presId="urn:microsoft.com/office/officeart/2008/layout/VerticalAccentList"/>
    <dgm:cxn modelId="{2FE99C77-286D-47A4-93D1-6652EEFCB17E}" type="presParOf" srcId="{D043E174-7766-4770-A2C4-9DA6A3997683}" destId="{33FE1C2C-4EF6-48EC-845F-528DBE6E193D}" srcOrd="0" destOrd="0" presId="urn:microsoft.com/office/officeart/2008/layout/VerticalAccentList"/>
    <dgm:cxn modelId="{219B9C34-61FF-421F-8A0F-B3246972D782}" type="presParOf" srcId="{D043E174-7766-4770-A2C4-9DA6A3997683}" destId="{34E9DC02-82E7-477D-85EB-076E776F30CA}" srcOrd="1" destOrd="0" presId="urn:microsoft.com/office/officeart/2008/layout/VerticalAccentList"/>
    <dgm:cxn modelId="{CAC91DFF-0074-4BAB-96B9-6312F900B938}" type="presParOf" srcId="{D043E174-7766-4770-A2C4-9DA6A3997683}" destId="{EBB35638-3D5A-490E-9E73-19D1C1D48355}" srcOrd="2" destOrd="0" presId="urn:microsoft.com/office/officeart/2008/layout/VerticalAccentList"/>
    <dgm:cxn modelId="{E62544CE-7D5F-4BC4-A379-A5BD8B14E556}" type="presParOf" srcId="{D043E174-7766-4770-A2C4-9DA6A3997683}" destId="{7B5CE88D-456E-4EB4-8709-C5EA40FCCCF8}" srcOrd="3" destOrd="0" presId="urn:microsoft.com/office/officeart/2008/layout/VerticalAccentList"/>
    <dgm:cxn modelId="{57613599-7D97-4BE2-B4F6-D050BB22898A}" type="presParOf" srcId="{D043E174-7766-4770-A2C4-9DA6A3997683}" destId="{10AF2D47-5A00-469B-906F-6CB444C21A0D}" srcOrd="4" destOrd="0" presId="urn:microsoft.com/office/officeart/2008/layout/VerticalAccentList"/>
    <dgm:cxn modelId="{E411FFE4-5315-478E-89D6-FF491B9703FC}" type="presParOf" srcId="{D043E174-7766-4770-A2C4-9DA6A3997683}" destId="{542D4C7B-9F8A-4D89-AE57-9D2ABD95FAB4}" srcOrd="5" destOrd="0" presId="urn:microsoft.com/office/officeart/2008/layout/VerticalAccentList"/>
    <dgm:cxn modelId="{60C944E0-F261-4FB1-A991-4EFA5EAEB199}" type="presParOf" srcId="{D043E174-7766-4770-A2C4-9DA6A3997683}" destId="{037E8566-1292-4E65-8C50-A14E34959377}" srcOrd="6" destOrd="0" presId="urn:microsoft.com/office/officeart/2008/layout/VerticalAccentList"/>
    <dgm:cxn modelId="{4DD28BE7-E7DB-42D4-BD95-7B67A9344EDD}" type="presParOf" srcId="{D043E174-7766-4770-A2C4-9DA6A3997683}" destId="{ECC022C3-F378-46EC-A186-B70B4FA8766E}" srcOrd="7" destOrd="0" presId="urn:microsoft.com/office/officeart/2008/layout/VerticalAccentList"/>
    <dgm:cxn modelId="{4F52DC3D-E357-48DC-9FF1-194CB45E705A}" type="presParOf" srcId="{6ABAEDB5-F1F9-46A2-A198-7B9050C2CB8A}" destId="{4DADCBEE-5D20-4759-800F-BDFF48F82360}" srcOrd="2" destOrd="0" presId="urn:microsoft.com/office/officeart/2008/layout/VerticalAccentList"/>
    <dgm:cxn modelId="{85F3C76C-D25B-4A5A-B6C5-F7E8B488607E}" type="presParOf" srcId="{6ABAEDB5-F1F9-46A2-A198-7B9050C2CB8A}" destId="{506A1DE6-B244-43C5-9C88-DDAA1DDF91E7}" srcOrd="3" destOrd="0" presId="urn:microsoft.com/office/officeart/2008/layout/VerticalAccentList"/>
    <dgm:cxn modelId="{8BB37510-E487-4407-99C7-520FA6D29200}" type="presParOf" srcId="{506A1DE6-B244-43C5-9C88-DDAA1DDF91E7}" destId="{448E61AC-BEB5-42A0-BF03-2013D5C8E877}" srcOrd="0" destOrd="0" presId="urn:microsoft.com/office/officeart/2008/layout/VerticalAccentList"/>
    <dgm:cxn modelId="{B8F46EA3-CB6A-4E33-8219-D1EB94C0F48C}" type="presParOf" srcId="{6ABAEDB5-F1F9-46A2-A198-7B9050C2CB8A}" destId="{0C0F1DBA-0BFD-4C5D-8F72-4A7AA17B6ED3}" srcOrd="4" destOrd="0" presId="urn:microsoft.com/office/officeart/2008/layout/VerticalAccentList"/>
    <dgm:cxn modelId="{DB073D13-C3B6-472C-B4F6-7A043CDEC4B9}" type="presParOf" srcId="{0C0F1DBA-0BFD-4C5D-8F72-4A7AA17B6ED3}" destId="{DBA75C4C-DFA3-4F36-B19C-F085932C18AE}" srcOrd="0" destOrd="0" presId="urn:microsoft.com/office/officeart/2008/layout/VerticalAccentList"/>
    <dgm:cxn modelId="{17FD1AF4-279C-40BA-B56C-F2572106747D}" type="presParOf" srcId="{0C0F1DBA-0BFD-4C5D-8F72-4A7AA17B6ED3}" destId="{7DB7BD30-E5DC-4952-8A9A-A88ED443B181}" srcOrd="1" destOrd="0" presId="urn:microsoft.com/office/officeart/2008/layout/VerticalAccentList"/>
    <dgm:cxn modelId="{D81B1F9A-7EDD-4EB6-AC8E-56FFD178EFC5}" type="presParOf" srcId="{0C0F1DBA-0BFD-4C5D-8F72-4A7AA17B6ED3}" destId="{901464E7-06ED-40DF-AAF0-9EB4E2303AD9}" srcOrd="2" destOrd="0" presId="urn:microsoft.com/office/officeart/2008/layout/VerticalAccentList"/>
    <dgm:cxn modelId="{941984F8-EAA3-4400-93B7-77A71B41A708}" type="presParOf" srcId="{0C0F1DBA-0BFD-4C5D-8F72-4A7AA17B6ED3}" destId="{11A0307F-70CA-428F-ACF5-79CA0E44B738}" srcOrd="3" destOrd="0" presId="urn:microsoft.com/office/officeart/2008/layout/VerticalAccentList"/>
    <dgm:cxn modelId="{95F5C7E3-9434-4581-911E-32C3107EE333}" type="presParOf" srcId="{0C0F1DBA-0BFD-4C5D-8F72-4A7AA17B6ED3}" destId="{8BA5ECEE-4C2F-48C0-9E08-251833F0197F}" srcOrd="4" destOrd="0" presId="urn:microsoft.com/office/officeart/2008/layout/VerticalAccentList"/>
    <dgm:cxn modelId="{81248B12-7AC2-4822-AD52-B329399FB3EC}" type="presParOf" srcId="{0C0F1DBA-0BFD-4C5D-8F72-4A7AA17B6ED3}" destId="{A1BDA46F-A8EE-429A-BCE8-04E75A588AE8}" srcOrd="5" destOrd="0" presId="urn:microsoft.com/office/officeart/2008/layout/VerticalAccentList"/>
    <dgm:cxn modelId="{A204FA62-647A-4E44-A996-D9C914E10AD1}" type="presParOf" srcId="{0C0F1DBA-0BFD-4C5D-8F72-4A7AA17B6ED3}" destId="{F2763E69-8B53-4148-965E-8636041F2C9B}" srcOrd="6" destOrd="0" presId="urn:microsoft.com/office/officeart/2008/layout/VerticalAccentList"/>
    <dgm:cxn modelId="{8BC3A449-3F4C-4CFC-A16E-5B7D1724BDA9}" type="presParOf" srcId="{0C0F1DBA-0BFD-4C5D-8F72-4A7AA17B6ED3}" destId="{3D595A59-C8D0-47F6-A90F-E161092640E8}"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2697A2D8-B5C0-4400-B67A-31FC9E1C8D14}"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2D101E92-EBCA-4668-8939-C305C5FCE09E}">
      <dgm:prSet phldrT="[Text]" custT="1"/>
      <dgm:spPr>
        <a:solidFill>
          <a:schemeClr val="accent4"/>
        </a:solidFill>
        <a:ln>
          <a:solidFill>
            <a:schemeClr val="accent4"/>
          </a:solidFill>
        </a:ln>
      </dgm:spPr>
      <dgm:t>
        <a:bodyPr/>
        <a:lstStyle/>
        <a:p>
          <a:r>
            <a:rPr lang="en-AU" sz="1800" dirty="0">
              <a:solidFill>
                <a:schemeClr val="tx1"/>
              </a:solidFill>
            </a:rPr>
            <a:t>Once resolution passed for voluntary winding up</a:t>
          </a:r>
        </a:p>
      </dgm:t>
    </dgm:pt>
    <dgm:pt modelId="{127A4455-C717-48BA-9402-F072229ABADA}" type="parTrans" cxnId="{FC875B8E-931B-47E0-AE88-6C24B82ADE7B}">
      <dgm:prSet/>
      <dgm:spPr/>
      <dgm:t>
        <a:bodyPr/>
        <a:lstStyle/>
        <a:p>
          <a:endParaRPr lang="en-AU">
            <a:solidFill>
              <a:schemeClr val="tx1"/>
            </a:solidFill>
          </a:endParaRPr>
        </a:p>
      </dgm:t>
    </dgm:pt>
    <dgm:pt modelId="{298CDB43-498B-4608-8372-31DC9EB37657}" type="sibTrans" cxnId="{FC875B8E-931B-47E0-AE88-6C24B82ADE7B}">
      <dgm:prSet/>
      <dgm:spPr/>
      <dgm:t>
        <a:bodyPr/>
        <a:lstStyle/>
        <a:p>
          <a:endParaRPr lang="en-AU">
            <a:solidFill>
              <a:schemeClr val="tx1"/>
            </a:solidFill>
          </a:endParaRPr>
        </a:p>
      </dgm:t>
    </dgm:pt>
    <dgm:pt modelId="{78A36989-32BA-4C91-A42A-F93F851A246B}">
      <dgm:prSet phldrT="[Text]" custT="1"/>
      <dgm:spPr>
        <a:solidFill>
          <a:schemeClr val="accent4"/>
        </a:solidFill>
        <a:ln>
          <a:solidFill>
            <a:schemeClr val="accent4"/>
          </a:solidFill>
        </a:ln>
      </dgm:spPr>
      <dgm:t>
        <a:bodyPr/>
        <a:lstStyle/>
        <a:p>
          <a:r>
            <a:rPr lang="en-AU" sz="1800" b="1" dirty="0">
              <a:solidFill>
                <a:schemeClr val="tx1"/>
              </a:solidFill>
            </a:rPr>
            <a:t>cannot begin/continue civil proceeding </a:t>
          </a:r>
          <a:r>
            <a:rPr lang="en-AU" sz="1800" dirty="0">
              <a:solidFill>
                <a:schemeClr val="tx1"/>
              </a:solidFill>
            </a:rPr>
            <a:t>against the company except with court leave</a:t>
          </a:r>
        </a:p>
      </dgm:t>
    </dgm:pt>
    <dgm:pt modelId="{C8D47DCF-2F50-4596-B451-1AFE0B5F2D40}" type="parTrans" cxnId="{A13D6496-9E4E-44E2-9B22-3CF7173B9E60}">
      <dgm:prSet/>
      <dgm:spPr/>
      <dgm:t>
        <a:bodyPr/>
        <a:lstStyle/>
        <a:p>
          <a:endParaRPr lang="en-AU">
            <a:solidFill>
              <a:schemeClr val="tx1"/>
            </a:solidFill>
          </a:endParaRPr>
        </a:p>
      </dgm:t>
    </dgm:pt>
    <dgm:pt modelId="{4D73D67D-D4E5-4A82-963C-F7F70B3A5FC6}" type="sibTrans" cxnId="{A13D6496-9E4E-44E2-9B22-3CF7173B9E60}">
      <dgm:prSet/>
      <dgm:spPr/>
      <dgm:t>
        <a:bodyPr/>
        <a:lstStyle/>
        <a:p>
          <a:endParaRPr lang="en-AU">
            <a:solidFill>
              <a:schemeClr val="tx1"/>
            </a:solidFill>
          </a:endParaRPr>
        </a:p>
      </dgm:t>
    </dgm:pt>
    <dgm:pt modelId="{44021194-F64C-4027-94B3-181D87F9F15A}">
      <dgm:prSet phldrT="[Text]" custT="1"/>
      <dgm:spPr>
        <a:solidFill>
          <a:schemeClr val="accent4"/>
        </a:solidFill>
        <a:ln>
          <a:solidFill>
            <a:schemeClr val="accent4"/>
          </a:solidFill>
        </a:ln>
      </dgm:spPr>
      <dgm:t>
        <a:bodyPr/>
        <a:lstStyle/>
        <a:p>
          <a:r>
            <a:rPr lang="en-AU" sz="1800" dirty="0">
              <a:solidFill>
                <a:schemeClr val="tx1"/>
              </a:solidFill>
            </a:rPr>
            <a:t>an “attachment, sequestration, distress or execution put in force against the” company’s property after that date is </a:t>
          </a:r>
          <a:r>
            <a:rPr lang="en-AU" sz="1800" b="1" dirty="0">
              <a:solidFill>
                <a:schemeClr val="tx1"/>
              </a:solidFill>
            </a:rPr>
            <a:t>void</a:t>
          </a:r>
          <a:r>
            <a:rPr lang="en-AU" sz="1800" dirty="0">
              <a:solidFill>
                <a:schemeClr val="tx1"/>
              </a:solidFill>
            </a:rPr>
            <a:t> </a:t>
          </a:r>
        </a:p>
      </dgm:t>
    </dgm:pt>
    <dgm:pt modelId="{00CE0B95-1EBF-4DCF-810A-67B6D8069389}" type="parTrans" cxnId="{9A69B2FA-C4AB-44C5-952D-EB0C30A786B3}">
      <dgm:prSet/>
      <dgm:spPr/>
      <dgm:t>
        <a:bodyPr/>
        <a:lstStyle/>
        <a:p>
          <a:endParaRPr lang="en-AU">
            <a:solidFill>
              <a:schemeClr val="tx1"/>
            </a:solidFill>
          </a:endParaRPr>
        </a:p>
      </dgm:t>
    </dgm:pt>
    <dgm:pt modelId="{94C83B30-971A-4069-9C85-D53D77C651EF}" type="sibTrans" cxnId="{9A69B2FA-C4AB-44C5-952D-EB0C30A786B3}">
      <dgm:prSet/>
      <dgm:spPr/>
      <dgm:t>
        <a:bodyPr/>
        <a:lstStyle/>
        <a:p>
          <a:endParaRPr lang="en-AU">
            <a:solidFill>
              <a:schemeClr val="tx1"/>
            </a:solidFill>
          </a:endParaRPr>
        </a:p>
      </dgm:t>
    </dgm:pt>
    <dgm:pt modelId="{F6ED37D6-917F-4745-B9AE-A4BCB67069E8}" type="pres">
      <dgm:prSet presAssocID="{2697A2D8-B5C0-4400-B67A-31FC9E1C8D14}" presName="hierChild1" presStyleCnt="0">
        <dgm:presLayoutVars>
          <dgm:orgChart val="1"/>
          <dgm:chPref val="1"/>
          <dgm:dir/>
          <dgm:animOne val="branch"/>
          <dgm:animLvl val="lvl"/>
          <dgm:resizeHandles/>
        </dgm:presLayoutVars>
      </dgm:prSet>
      <dgm:spPr/>
    </dgm:pt>
    <dgm:pt modelId="{1C9DA720-0920-4D75-B87E-F66F38F3FA10}" type="pres">
      <dgm:prSet presAssocID="{2D101E92-EBCA-4668-8939-C305C5FCE09E}" presName="hierRoot1" presStyleCnt="0">
        <dgm:presLayoutVars>
          <dgm:hierBranch val="init"/>
        </dgm:presLayoutVars>
      </dgm:prSet>
      <dgm:spPr/>
    </dgm:pt>
    <dgm:pt modelId="{6EB737AF-2E11-4F90-9301-0FDA221D7CED}" type="pres">
      <dgm:prSet presAssocID="{2D101E92-EBCA-4668-8939-C305C5FCE09E}" presName="rootComposite1" presStyleCnt="0"/>
      <dgm:spPr/>
    </dgm:pt>
    <dgm:pt modelId="{E3D0633F-1953-4032-B172-D3F53FC4CE5B}" type="pres">
      <dgm:prSet presAssocID="{2D101E92-EBCA-4668-8939-C305C5FCE09E}" presName="rootText1" presStyleLbl="node0" presStyleIdx="0" presStyleCnt="1" custScaleX="74096" custScaleY="37977" custLinFactNeighborX="-2533" custLinFactNeighborY="12650">
        <dgm:presLayoutVars>
          <dgm:chPref val="3"/>
        </dgm:presLayoutVars>
      </dgm:prSet>
      <dgm:spPr/>
    </dgm:pt>
    <dgm:pt modelId="{A35E25A3-571E-41FF-9A61-F906C736BEE3}" type="pres">
      <dgm:prSet presAssocID="{2D101E92-EBCA-4668-8939-C305C5FCE09E}" presName="rootConnector1" presStyleLbl="node1" presStyleIdx="0" presStyleCnt="0"/>
      <dgm:spPr/>
    </dgm:pt>
    <dgm:pt modelId="{6EDB7E82-023B-45CF-B105-F170F9221B4F}" type="pres">
      <dgm:prSet presAssocID="{2D101E92-EBCA-4668-8939-C305C5FCE09E}" presName="hierChild2" presStyleCnt="0"/>
      <dgm:spPr/>
    </dgm:pt>
    <dgm:pt modelId="{087BAFC2-7586-475B-BA82-D694730CC031}" type="pres">
      <dgm:prSet presAssocID="{C8D47DCF-2F50-4596-B451-1AFE0B5F2D40}" presName="Name37" presStyleLbl="parChTrans1D2" presStyleIdx="0" presStyleCnt="2"/>
      <dgm:spPr/>
    </dgm:pt>
    <dgm:pt modelId="{F1A1EF6F-29D4-4CFF-93E3-33871AAF6671}" type="pres">
      <dgm:prSet presAssocID="{78A36989-32BA-4C91-A42A-F93F851A246B}" presName="hierRoot2" presStyleCnt="0">
        <dgm:presLayoutVars>
          <dgm:hierBranch val="init"/>
        </dgm:presLayoutVars>
      </dgm:prSet>
      <dgm:spPr/>
    </dgm:pt>
    <dgm:pt modelId="{503BB444-EDE5-4B06-AAFC-DA9BD5911F7D}" type="pres">
      <dgm:prSet presAssocID="{78A36989-32BA-4C91-A42A-F93F851A246B}" presName="rootComposite" presStyleCnt="0"/>
      <dgm:spPr/>
    </dgm:pt>
    <dgm:pt modelId="{9B0B9F15-D3C7-48D0-A1BE-902F70868746}" type="pres">
      <dgm:prSet presAssocID="{78A36989-32BA-4C91-A42A-F93F851A246B}" presName="rootText" presStyleLbl="node2" presStyleIdx="0" presStyleCnt="2" custScaleX="65252" custScaleY="81299" custLinFactNeighborX="-23" custLinFactNeighborY="17346">
        <dgm:presLayoutVars>
          <dgm:chPref val="3"/>
        </dgm:presLayoutVars>
      </dgm:prSet>
      <dgm:spPr/>
    </dgm:pt>
    <dgm:pt modelId="{F76DF89B-3174-4E88-B2F7-9B76F0530301}" type="pres">
      <dgm:prSet presAssocID="{78A36989-32BA-4C91-A42A-F93F851A246B}" presName="rootConnector" presStyleLbl="node2" presStyleIdx="0" presStyleCnt="2"/>
      <dgm:spPr/>
    </dgm:pt>
    <dgm:pt modelId="{42EAA01B-7342-464F-8C12-BB2484CED5E3}" type="pres">
      <dgm:prSet presAssocID="{78A36989-32BA-4C91-A42A-F93F851A246B}" presName="hierChild4" presStyleCnt="0"/>
      <dgm:spPr/>
    </dgm:pt>
    <dgm:pt modelId="{4051138B-F31C-4B81-84AB-D2FF4C0A804D}" type="pres">
      <dgm:prSet presAssocID="{78A36989-32BA-4C91-A42A-F93F851A246B}" presName="hierChild5" presStyleCnt="0"/>
      <dgm:spPr/>
    </dgm:pt>
    <dgm:pt modelId="{B29D0F8A-71D4-4BB4-B880-A07C1C177595}" type="pres">
      <dgm:prSet presAssocID="{00CE0B95-1EBF-4DCF-810A-67B6D8069389}" presName="Name37" presStyleLbl="parChTrans1D2" presStyleIdx="1" presStyleCnt="2"/>
      <dgm:spPr/>
    </dgm:pt>
    <dgm:pt modelId="{1C71EA64-15EC-4217-85F4-92FE48D0F2E2}" type="pres">
      <dgm:prSet presAssocID="{44021194-F64C-4027-94B3-181D87F9F15A}" presName="hierRoot2" presStyleCnt="0">
        <dgm:presLayoutVars>
          <dgm:hierBranch val="init"/>
        </dgm:presLayoutVars>
      </dgm:prSet>
      <dgm:spPr/>
    </dgm:pt>
    <dgm:pt modelId="{B8E68CCA-6EE7-4185-9B37-25346F92D4B8}" type="pres">
      <dgm:prSet presAssocID="{44021194-F64C-4027-94B3-181D87F9F15A}" presName="rootComposite" presStyleCnt="0"/>
      <dgm:spPr/>
    </dgm:pt>
    <dgm:pt modelId="{A6AD41F1-172E-4022-BF60-606F8C674C02}" type="pres">
      <dgm:prSet presAssocID="{44021194-F64C-4027-94B3-181D87F9F15A}" presName="rootText" presStyleLbl="node2" presStyleIdx="1" presStyleCnt="2" custScaleX="100963" custScaleY="78507" custLinFactNeighborX="-369" custLinFactNeighborY="17681">
        <dgm:presLayoutVars>
          <dgm:chPref val="3"/>
        </dgm:presLayoutVars>
      </dgm:prSet>
      <dgm:spPr/>
    </dgm:pt>
    <dgm:pt modelId="{C354331F-5704-4E3C-9878-01CF9B61C640}" type="pres">
      <dgm:prSet presAssocID="{44021194-F64C-4027-94B3-181D87F9F15A}" presName="rootConnector" presStyleLbl="node2" presStyleIdx="1" presStyleCnt="2"/>
      <dgm:spPr/>
    </dgm:pt>
    <dgm:pt modelId="{4811793A-1EFF-4B28-8417-FF06A471509F}" type="pres">
      <dgm:prSet presAssocID="{44021194-F64C-4027-94B3-181D87F9F15A}" presName="hierChild4" presStyleCnt="0"/>
      <dgm:spPr/>
    </dgm:pt>
    <dgm:pt modelId="{9C68374B-FAC6-462F-A6C7-65A7F404C8EB}" type="pres">
      <dgm:prSet presAssocID="{44021194-F64C-4027-94B3-181D87F9F15A}" presName="hierChild5" presStyleCnt="0"/>
      <dgm:spPr/>
    </dgm:pt>
    <dgm:pt modelId="{B3A2CA2B-26EA-4382-9088-FF89128E3A32}" type="pres">
      <dgm:prSet presAssocID="{2D101E92-EBCA-4668-8939-C305C5FCE09E}" presName="hierChild3" presStyleCnt="0"/>
      <dgm:spPr/>
    </dgm:pt>
  </dgm:ptLst>
  <dgm:cxnLst>
    <dgm:cxn modelId="{5F71F260-BB72-4594-B685-CFABC0F983D9}" type="presOf" srcId="{00CE0B95-1EBF-4DCF-810A-67B6D8069389}" destId="{B29D0F8A-71D4-4BB4-B880-A07C1C177595}" srcOrd="0" destOrd="0" presId="urn:microsoft.com/office/officeart/2005/8/layout/orgChart1"/>
    <dgm:cxn modelId="{860AE465-78F7-46FE-BFC8-F8233D0A2369}" type="presOf" srcId="{78A36989-32BA-4C91-A42A-F93F851A246B}" destId="{F76DF89B-3174-4E88-B2F7-9B76F0530301}" srcOrd="1" destOrd="0" presId="urn:microsoft.com/office/officeart/2005/8/layout/orgChart1"/>
    <dgm:cxn modelId="{392DCD69-FE47-4106-8C2E-13732AB0F131}" type="presOf" srcId="{2D101E92-EBCA-4668-8939-C305C5FCE09E}" destId="{A35E25A3-571E-41FF-9A61-F906C736BEE3}" srcOrd="1" destOrd="0" presId="urn:microsoft.com/office/officeart/2005/8/layout/orgChart1"/>
    <dgm:cxn modelId="{DDDDC987-0AF3-4F69-8B61-40517741D945}" type="presOf" srcId="{2697A2D8-B5C0-4400-B67A-31FC9E1C8D14}" destId="{F6ED37D6-917F-4745-B9AE-A4BCB67069E8}" srcOrd="0" destOrd="0" presId="urn:microsoft.com/office/officeart/2005/8/layout/orgChart1"/>
    <dgm:cxn modelId="{FC875B8E-931B-47E0-AE88-6C24B82ADE7B}" srcId="{2697A2D8-B5C0-4400-B67A-31FC9E1C8D14}" destId="{2D101E92-EBCA-4668-8939-C305C5FCE09E}" srcOrd="0" destOrd="0" parTransId="{127A4455-C717-48BA-9402-F072229ABADA}" sibTransId="{298CDB43-498B-4608-8372-31DC9EB37657}"/>
    <dgm:cxn modelId="{90212B93-86B0-4318-805D-2C6ACF2873A2}" type="presOf" srcId="{44021194-F64C-4027-94B3-181D87F9F15A}" destId="{C354331F-5704-4E3C-9878-01CF9B61C640}" srcOrd="1" destOrd="0" presId="urn:microsoft.com/office/officeart/2005/8/layout/orgChart1"/>
    <dgm:cxn modelId="{A13D6496-9E4E-44E2-9B22-3CF7173B9E60}" srcId="{2D101E92-EBCA-4668-8939-C305C5FCE09E}" destId="{78A36989-32BA-4C91-A42A-F93F851A246B}" srcOrd="0" destOrd="0" parTransId="{C8D47DCF-2F50-4596-B451-1AFE0B5F2D40}" sibTransId="{4D73D67D-D4E5-4A82-963C-F7F70B3A5FC6}"/>
    <dgm:cxn modelId="{9FCF5D98-0D34-4575-8435-E66F7A25C5BF}" type="presOf" srcId="{C8D47DCF-2F50-4596-B451-1AFE0B5F2D40}" destId="{087BAFC2-7586-475B-BA82-D694730CC031}" srcOrd="0" destOrd="0" presId="urn:microsoft.com/office/officeart/2005/8/layout/orgChart1"/>
    <dgm:cxn modelId="{89ACAFA7-5BED-4CDA-9A9A-B551EBB02DF2}" type="presOf" srcId="{2D101E92-EBCA-4668-8939-C305C5FCE09E}" destId="{E3D0633F-1953-4032-B172-D3F53FC4CE5B}" srcOrd="0" destOrd="0" presId="urn:microsoft.com/office/officeart/2005/8/layout/orgChart1"/>
    <dgm:cxn modelId="{724111F4-8850-42D3-AD60-3AFF9F00E19F}" type="presOf" srcId="{78A36989-32BA-4C91-A42A-F93F851A246B}" destId="{9B0B9F15-D3C7-48D0-A1BE-902F70868746}" srcOrd="0" destOrd="0" presId="urn:microsoft.com/office/officeart/2005/8/layout/orgChart1"/>
    <dgm:cxn modelId="{8F4CD2F9-FA31-4931-BF75-D7E744B4E2D8}" type="presOf" srcId="{44021194-F64C-4027-94B3-181D87F9F15A}" destId="{A6AD41F1-172E-4022-BF60-606F8C674C02}" srcOrd="0" destOrd="0" presId="urn:microsoft.com/office/officeart/2005/8/layout/orgChart1"/>
    <dgm:cxn modelId="{9A69B2FA-C4AB-44C5-952D-EB0C30A786B3}" srcId="{2D101E92-EBCA-4668-8939-C305C5FCE09E}" destId="{44021194-F64C-4027-94B3-181D87F9F15A}" srcOrd="1" destOrd="0" parTransId="{00CE0B95-1EBF-4DCF-810A-67B6D8069389}" sibTransId="{94C83B30-971A-4069-9C85-D53D77C651EF}"/>
    <dgm:cxn modelId="{A735F0AA-43A4-4E21-A594-7146CD9BE690}" type="presParOf" srcId="{F6ED37D6-917F-4745-B9AE-A4BCB67069E8}" destId="{1C9DA720-0920-4D75-B87E-F66F38F3FA10}" srcOrd="0" destOrd="0" presId="urn:microsoft.com/office/officeart/2005/8/layout/orgChart1"/>
    <dgm:cxn modelId="{467CCC73-ED3C-45C6-A098-8835591080F2}" type="presParOf" srcId="{1C9DA720-0920-4D75-B87E-F66F38F3FA10}" destId="{6EB737AF-2E11-4F90-9301-0FDA221D7CED}" srcOrd="0" destOrd="0" presId="urn:microsoft.com/office/officeart/2005/8/layout/orgChart1"/>
    <dgm:cxn modelId="{4D11495A-87CF-4DAB-9809-BE7DAF18E0BD}" type="presParOf" srcId="{6EB737AF-2E11-4F90-9301-0FDA221D7CED}" destId="{E3D0633F-1953-4032-B172-D3F53FC4CE5B}" srcOrd="0" destOrd="0" presId="urn:microsoft.com/office/officeart/2005/8/layout/orgChart1"/>
    <dgm:cxn modelId="{26975107-926D-4EAA-B1D8-D0A9AF3D03E6}" type="presParOf" srcId="{6EB737AF-2E11-4F90-9301-0FDA221D7CED}" destId="{A35E25A3-571E-41FF-9A61-F906C736BEE3}" srcOrd="1" destOrd="0" presId="urn:microsoft.com/office/officeart/2005/8/layout/orgChart1"/>
    <dgm:cxn modelId="{9B727ACC-C230-48BF-9860-30A9E8D41E55}" type="presParOf" srcId="{1C9DA720-0920-4D75-B87E-F66F38F3FA10}" destId="{6EDB7E82-023B-45CF-B105-F170F9221B4F}" srcOrd="1" destOrd="0" presId="urn:microsoft.com/office/officeart/2005/8/layout/orgChart1"/>
    <dgm:cxn modelId="{0D3AAD2B-C3BB-4177-86A2-7AFC7221E019}" type="presParOf" srcId="{6EDB7E82-023B-45CF-B105-F170F9221B4F}" destId="{087BAFC2-7586-475B-BA82-D694730CC031}" srcOrd="0" destOrd="0" presId="urn:microsoft.com/office/officeart/2005/8/layout/orgChart1"/>
    <dgm:cxn modelId="{ECB50238-231B-4D82-A77F-CDFB25E990C7}" type="presParOf" srcId="{6EDB7E82-023B-45CF-B105-F170F9221B4F}" destId="{F1A1EF6F-29D4-4CFF-93E3-33871AAF6671}" srcOrd="1" destOrd="0" presId="urn:microsoft.com/office/officeart/2005/8/layout/orgChart1"/>
    <dgm:cxn modelId="{5DAC450A-D6CF-4C40-9662-DD9BDCF36AB3}" type="presParOf" srcId="{F1A1EF6F-29D4-4CFF-93E3-33871AAF6671}" destId="{503BB444-EDE5-4B06-AAFC-DA9BD5911F7D}" srcOrd="0" destOrd="0" presId="urn:microsoft.com/office/officeart/2005/8/layout/orgChart1"/>
    <dgm:cxn modelId="{0D95F07A-701A-4595-B470-8A811DC256E2}" type="presParOf" srcId="{503BB444-EDE5-4B06-AAFC-DA9BD5911F7D}" destId="{9B0B9F15-D3C7-48D0-A1BE-902F70868746}" srcOrd="0" destOrd="0" presId="urn:microsoft.com/office/officeart/2005/8/layout/orgChart1"/>
    <dgm:cxn modelId="{A62A6AA1-CC9C-4669-8D89-83EDFB6091A8}" type="presParOf" srcId="{503BB444-EDE5-4B06-AAFC-DA9BD5911F7D}" destId="{F76DF89B-3174-4E88-B2F7-9B76F0530301}" srcOrd="1" destOrd="0" presId="urn:microsoft.com/office/officeart/2005/8/layout/orgChart1"/>
    <dgm:cxn modelId="{0E584E30-78A0-49DE-92B3-9D212B9BE1CE}" type="presParOf" srcId="{F1A1EF6F-29D4-4CFF-93E3-33871AAF6671}" destId="{42EAA01B-7342-464F-8C12-BB2484CED5E3}" srcOrd="1" destOrd="0" presId="urn:microsoft.com/office/officeart/2005/8/layout/orgChart1"/>
    <dgm:cxn modelId="{E1459B25-0BA3-44EA-9D91-38B66D3396E0}" type="presParOf" srcId="{F1A1EF6F-29D4-4CFF-93E3-33871AAF6671}" destId="{4051138B-F31C-4B81-84AB-D2FF4C0A804D}" srcOrd="2" destOrd="0" presId="urn:microsoft.com/office/officeart/2005/8/layout/orgChart1"/>
    <dgm:cxn modelId="{351CDE1A-940D-4EC0-9C5A-F56F939C05CB}" type="presParOf" srcId="{6EDB7E82-023B-45CF-B105-F170F9221B4F}" destId="{B29D0F8A-71D4-4BB4-B880-A07C1C177595}" srcOrd="2" destOrd="0" presId="urn:microsoft.com/office/officeart/2005/8/layout/orgChart1"/>
    <dgm:cxn modelId="{A35FADA6-65CF-4F7F-970F-421BF8F55A16}" type="presParOf" srcId="{6EDB7E82-023B-45CF-B105-F170F9221B4F}" destId="{1C71EA64-15EC-4217-85F4-92FE48D0F2E2}" srcOrd="3" destOrd="0" presId="urn:microsoft.com/office/officeart/2005/8/layout/orgChart1"/>
    <dgm:cxn modelId="{46C8D05E-055E-4DE1-AF3B-69C0A223606D}" type="presParOf" srcId="{1C71EA64-15EC-4217-85F4-92FE48D0F2E2}" destId="{B8E68CCA-6EE7-4185-9B37-25346F92D4B8}" srcOrd="0" destOrd="0" presId="urn:microsoft.com/office/officeart/2005/8/layout/orgChart1"/>
    <dgm:cxn modelId="{4904ABE4-533B-4AC7-8790-37CEFD22EB75}" type="presParOf" srcId="{B8E68CCA-6EE7-4185-9B37-25346F92D4B8}" destId="{A6AD41F1-172E-4022-BF60-606F8C674C02}" srcOrd="0" destOrd="0" presId="urn:microsoft.com/office/officeart/2005/8/layout/orgChart1"/>
    <dgm:cxn modelId="{E2C21E84-4FBB-40F6-B86F-D3447806D503}" type="presParOf" srcId="{B8E68CCA-6EE7-4185-9B37-25346F92D4B8}" destId="{C354331F-5704-4E3C-9878-01CF9B61C640}" srcOrd="1" destOrd="0" presId="urn:microsoft.com/office/officeart/2005/8/layout/orgChart1"/>
    <dgm:cxn modelId="{EA26C285-CA38-4AA5-9A2C-05D1E547E15D}" type="presParOf" srcId="{1C71EA64-15EC-4217-85F4-92FE48D0F2E2}" destId="{4811793A-1EFF-4B28-8417-FF06A471509F}" srcOrd="1" destOrd="0" presId="urn:microsoft.com/office/officeart/2005/8/layout/orgChart1"/>
    <dgm:cxn modelId="{A8873937-1B35-4E22-A500-795C2625713C}" type="presParOf" srcId="{1C71EA64-15EC-4217-85F4-92FE48D0F2E2}" destId="{9C68374B-FAC6-462F-A6C7-65A7F404C8EB}" srcOrd="2" destOrd="0" presId="urn:microsoft.com/office/officeart/2005/8/layout/orgChart1"/>
    <dgm:cxn modelId="{81F2EE28-6EAC-4864-9450-8D79E623B55D}" type="presParOf" srcId="{1C9DA720-0920-4D75-B87E-F66F38F3FA10}" destId="{B3A2CA2B-26EA-4382-9088-FF89128E3A32}"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79048FBD-4BD5-4332-8DA3-3BA2E7EB41B4}" type="doc">
      <dgm:prSet loTypeId="urn:microsoft.com/office/officeart/2008/layout/HexagonCluster" loCatId="picture" qsTypeId="urn:microsoft.com/office/officeart/2005/8/quickstyle/simple1" qsCatId="simple" csTypeId="urn:microsoft.com/office/officeart/2005/8/colors/accent1_2" csCatId="accent1" phldr="1"/>
      <dgm:spPr/>
      <dgm:t>
        <a:bodyPr/>
        <a:lstStyle/>
        <a:p>
          <a:endParaRPr lang="en-AU"/>
        </a:p>
      </dgm:t>
    </dgm:pt>
    <dgm:pt modelId="{BE576740-2A8A-4013-8ACB-09D10028B43F}">
      <dgm:prSet phldrT="[Text]" custT="1"/>
      <dgm:spPr>
        <a:solidFill>
          <a:schemeClr val="accent4">
            <a:lumMod val="20000"/>
            <a:lumOff val="80000"/>
          </a:schemeClr>
        </a:solidFill>
        <a:ln>
          <a:solidFill>
            <a:schemeClr val="accent4">
              <a:lumMod val="20000"/>
              <a:lumOff val="80000"/>
            </a:schemeClr>
          </a:solidFill>
        </a:ln>
      </dgm:spPr>
      <dgm:t>
        <a:bodyPr/>
        <a:lstStyle/>
        <a:p>
          <a:r>
            <a:rPr lang="en-AU" sz="1800" dirty="0">
              <a:solidFill>
                <a:schemeClr val="tx1"/>
              </a:solidFill>
            </a:rPr>
            <a:t>ASIC </a:t>
          </a:r>
          <a:r>
            <a:rPr lang="en-AU" sz="1800" b="1" dirty="0">
              <a:solidFill>
                <a:schemeClr val="tx1"/>
              </a:solidFill>
            </a:rPr>
            <a:t>reinstated</a:t>
          </a:r>
          <a:r>
            <a:rPr lang="en-AU" sz="1800" dirty="0">
              <a:solidFill>
                <a:schemeClr val="tx1"/>
              </a:solidFill>
            </a:rPr>
            <a:t> the company’s registration under CA s 601AH(1) “in the </a:t>
          </a:r>
          <a:r>
            <a:rPr lang="en-AU" sz="1800" b="1" dirty="0">
              <a:solidFill>
                <a:schemeClr val="tx1"/>
              </a:solidFill>
            </a:rPr>
            <a:t>last 6 months</a:t>
          </a:r>
          <a:r>
            <a:rPr lang="en-AU" sz="1800" dirty="0">
              <a:solidFill>
                <a:schemeClr val="tx1"/>
              </a:solidFill>
            </a:rPr>
            <a:t>” and “has reason to believe that making the order is in the </a:t>
          </a:r>
          <a:r>
            <a:rPr lang="en-AU" sz="1800" b="1" dirty="0">
              <a:solidFill>
                <a:schemeClr val="tx1"/>
              </a:solidFill>
            </a:rPr>
            <a:t>public interest</a:t>
          </a:r>
          <a:r>
            <a:rPr lang="en-AU" sz="1800" dirty="0">
              <a:solidFill>
                <a:schemeClr val="tx1"/>
              </a:solidFill>
            </a:rPr>
            <a:t>”</a:t>
          </a:r>
        </a:p>
      </dgm:t>
    </dgm:pt>
    <dgm:pt modelId="{E6654AE8-A9A7-48F3-A8D7-709BFFE12F56}" type="parTrans" cxnId="{F6B76B0C-AC53-4FE0-B9C9-99D12BF3459B}">
      <dgm:prSet/>
      <dgm:spPr/>
      <dgm:t>
        <a:bodyPr/>
        <a:lstStyle/>
        <a:p>
          <a:endParaRPr lang="en-AU" sz="1800"/>
        </a:p>
      </dgm:t>
    </dgm:pt>
    <dgm:pt modelId="{EE56DA4E-BFD3-4DC6-A570-94B9FF542AC7}" type="sibTrans" cxnId="{F6B76B0C-AC53-4FE0-B9C9-99D12BF3459B}">
      <dgm:prSet/>
      <dgm:spPr>
        <a:solidFill>
          <a:schemeClr val="bg1">
            <a:alpha val="90000"/>
          </a:schemeClr>
        </a:solidFill>
      </dgm:spPr>
      <dgm:t>
        <a:bodyPr/>
        <a:lstStyle/>
        <a:p>
          <a:endParaRPr lang="en-AU" sz="1800"/>
        </a:p>
      </dgm:t>
    </dgm:pt>
    <dgm:pt modelId="{5791C24F-DB08-4D35-936E-E6CDCBA75994}">
      <dgm:prSet phldrT="[Text]" custT="1"/>
      <dgm:spPr>
        <a:solidFill>
          <a:schemeClr val="accent4">
            <a:lumMod val="20000"/>
            <a:lumOff val="80000"/>
          </a:schemeClr>
        </a:solidFill>
        <a:ln>
          <a:solidFill>
            <a:schemeClr val="accent4">
              <a:lumMod val="20000"/>
              <a:lumOff val="80000"/>
            </a:schemeClr>
          </a:solidFill>
        </a:ln>
      </dgm:spPr>
      <dgm:t>
        <a:bodyPr/>
        <a:lstStyle/>
        <a:p>
          <a:r>
            <a:rPr lang="en-AU" sz="1800" dirty="0">
              <a:solidFill>
                <a:schemeClr val="tx1"/>
              </a:solidFill>
            </a:rPr>
            <a:t>“company’s </a:t>
          </a:r>
          <a:r>
            <a:rPr lang="en-AU" sz="1800" b="1" dirty="0">
              <a:solidFill>
                <a:schemeClr val="tx1"/>
              </a:solidFill>
            </a:rPr>
            <a:t>review fee </a:t>
          </a:r>
          <a:r>
            <a:rPr lang="en-AU" sz="1800" dirty="0">
              <a:solidFill>
                <a:schemeClr val="tx1"/>
              </a:solidFill>
            </a:rPr>
            <a:t>… has </a:t>
          </a:r>
          <a:r>
            <a:rPr lang="en-AU" sz="1800" b="1" dirty="0">
              <a:solidFill>
                <a:schemeClr val="tx1"/>
              </a:solidFill>
            </a:rPr>
            <a:t>not</a:t>
          </a:r>
          <a:r>
            <a:rPr lang="en-AU" sz="1800" dirty="0">
              <a:solidFill>
                <a:schemeClr val="tx1"/>
              </a:solidFill>
            </a:rPr>
            <a:t> been” </a:t>
          </a:r>
          <a:r>
            <a:rPr lang="en-AU" sz="1800" b="1" dirty="0">
              <a:solidFill>
                <a:schemeClr val="tx1"/>
              </a:solidFill>
            </a:rPr>
            <a:t>fully paid ≥12 months </a:t>
          </a:r>
          <a:r>
            <a:rPr lang="en-AU" sz="1800" dirty="0">
              <a:solidFill>
                <a:schemeClr val="tx1"/>
              </a:solidFill>
            </a:rPr>
            <a:t>after the due date</a:t>
          </a:r>
        </a:p>
      </dgm:t>
    </dgm:pt>
    <dgm:pt modelId="{B99DA57D-481E-47B2-8C1C-E70BB11C771B}" type="parTrans" cxnId="{C6C065F7-4EB8-4952-AB80-909037FDBDDC}">
      <dgm:prSet/>
      <dgm:spPr/>
      <dgm:t>
        <a:bodyPr/>
        <a:lstStyle/>
        <a:p>
          <a:endParaRPr lang="en-AU" sz="1800"/>
        </a:p>
      </dgm:t>
    </dgm:pt>
    <dgm:pt modelId="{F24BEEE2-4B02-4EEB-942D-2EE4CB148AD6}" type="sibTrans" cxnId="{C6C065F7-4EB8-4952-AB80-909037FDBDDC}">
      <dgm:prSet/>
      <dgm:spPr>
        <a:solidFill>
          <a:schemeClr val="bg1">
            <a:alpha val="90000"/>
          </a:schemeClr>
        </a:solidFill>
      </dgm:spPr>
      <dgm:t>
        <a:bodyPr/>
        <a:lstStyle/>
        <a:p>
          <a:endParaRPr lang="en-AU" sz="1800"/>
        </a:p>
      </dgm:t>
    </dgm:pt>
    <dgm:pt modelId="{7E44FB2D-EBA0-491E-A9B4-AD474808FF04}">
      <dgm:prSet phldrT="[Text]" custT="1"/>
      <dgm:spPr>
        <a:solidFill>
          <a:schemeClr val="accent4">
            <a:lumMod val="20000"/>
            <a:lumOff val="80000"/>
          </a:schemeClr>
        </a:solidFill>
        <a:ln>
          <a:solidFill>
            <a:schemeClr val="accent4">
              <a:lumMod val="20000"/>
              <a:lumOff val="80000"/>
            </a:schemeClr>
          </a:solidFill>
        </a:ln>
      </dgm:spPr>
      <dgm:t>
        <a:bodyPr/>
        <a:lstStyle/>
        <a:p>
          <a:r>
            <a:rPr lang="en-AU" sz="1800" dirty="0">
              <a:solidFill>
                <a:schemeClr val="tx1"/>
              </a:solidFill>
            </a:rPr>
            <a:t>company’s “</a:t>
          </a:r>
          <a:r>
            <a:rPr lang="en-AU" sz="1800" b="1" dirty="0">
              <a:solidFill>
                <a:schemeClr val="tx1"/>
              </a:solidFill>
            </a:rPr>
            <a:t>response</a:t>
          </a:r>
          <a:r>
            <a:rPr lang="en-AU" sz="1800" dirty="0">
              <a:solidFill>
                <a:schemeClr val="tx1"/>
              </a:solidFill>
            </a:rPr>
            <a:t> to a return of particulars” is ≥</a:t>
          </a:r>
          <a:r>
            <a:rPr lang="en-AU" sz="1800" b="1" dirty="0">
              <a:solidFill>
                <a:schemeClr val="tx1"/>
              </a:solidFill>
            </a:rPr>
            <a:t>6 months late</a:t>
          </a:r>
          <a:r>
            <a:rPr lang="en-AU" sz="1800" dirty="0">
              <a:solidFill>
                <a:schemeClr val="tx1"/>
              </a:solidFill>
            </a:rPr>
            <a:t>, it “has </a:t>
          </a:r>
          <a:r>
            <a:rPr lang="en-AU" sz="1800" b="1" dirty="0">
              <a:solidFill>
                <a:schemeClr val="tx1"/>
              </a:solidFill>
            </a:rPr>
            <a:t>not lodged any other documents</a:t>
          </a:r>
          <a:r>
            <a:rPr lang="en-AU" sz="1800" dirty="0">
              <a:solidFill>
                <a:schemeClr val="tx1"/>
              </a:solidFill>
            </a:rPr>
            <a:t> under” the CA “in the </a:t>
          </a:r>
          <a:r>
            <a:rPr lang="en-AU" sz="1800" b="1" dirty="0">
              <a:solidFill>
                <a:schemeClr val="tx1"/>
              </a:solidFill>
            </a:rPr>
            <a:t>last 18 months</a:t>
          </a:r>
          <a:r>
            <a:rPr lang="en-AU" sz="1800" dirty="0">
              <a:solidFill>
                <a:schemeClr val="tx1"/>
              </a:solidFill>
            </a:rPr>
            <a:t>”, and “ASIC has reason to believe that [it] … </a:t>
          </a:r>
          <a:r>
            <a:rPr lang="en-AU" sz="1800" b="1" dirty="0">
              <a:solidFill>
                <a:schemeClr val="tx1"/>
              </a:solidFill>
            </a:rPr>
            <a:t>is not carrying on business</a:t>
          </a:r>
          <a:r>
            <a:rPr lang="en-AU" sz="1800" dirty="0">
              <a:solidFill>
                <a:schemeClr val="tx1"/>
              </a:solidFill>
            </a:rPr>
            <a:t>” and “that making the order is in the </a:t>
          </a:r>
          <a:r>
            <a:rPr lang="en-AU" sz="1800" b="1" dirty="0">
              <a:solidFill>
                <a:schemeClr val="tx1"/>
              </a:solidFill>
            </a:rPr>
            <a:t>public interest</a:t>
          </a:r>
          <a:r>
            <a:rPr lang="en-AU" sz="1800" dirty="0">
              <a:solidFill>
                <a:schemeClr val="tx1"/>
              </a:solidFill>
            </a:rPr>
            <a:t>”</a:t>
          </a:r>
        </a:p>
      </dgm:t>
    </dgm:pt>
    <dgm:pt modelId="{B0B5ADDF-7C38-4EA2-97B1-92E97C5EF6FA}" type="parTrans" cxnId="{63834D7F-6D76-4464-B94B-0B604BE95C28}">
      <dgm:prSet/>
      <dgm:spPr/>
      <dgm:t>
        <a:bodyPr/>
        <a:lstStyle/>
        <a:p>
          <a:endParaRPr lang="en-AU" sz="1800"/>
        </a:p>
      </dgm:t>
    </dgm:pt>
    <dgm:pt modelId="{337DCAA1-E3FF-4278-ACC4-0A2A66509295}" type="sibTrans" cxnId="{63834D7F-6D76-4464-B94B-0B604BE95C28}">
      <dgm:prSet/>
      <dgm:spPr>
        <a:solidFill>
          <a:schemeClr val="bg1">
            <a:alpha val="90000"/>
          </a:schemeClr>
        </a:solidFill>
      </dgm:spPr>
      <dgm:t>
        <a:bodyPr/>
        <a:lstStyle/>
        <a:p>
          <a:endParaRPr lang="en-AU" sz="1800"/>
        </a:p>
      </dgm:t>
    </dgm:pt>
    <dgm:pt modelId="{021A056B-5ABD-48B9-90DE-A223E4BB9243}">
      <dgm:prSet phldrT="[Text]" custT="1"/>
      <dgm:spPr>
        <a:solidFill>
          <a:schemeClr val="accent4">
            <a:lumMod val="20000"/>
            <a:lumOff val="80000"/>
          </a:schemeClr>
        </a:solidFill>
        <a:ln>
          <a:solidFill>
            <a:schemeClr val="accent4">
              <a:lumMod val="20000"/>
              <a:lumOff val="80000"/>
            </a:schemeClr>
          </a:solidFill>
        </a:ln>
      </dgm:spPr>
      <dgm:t>
        <a:bodyPr/>
        <a:lstStyle/>
        <a:p>
          <a:r>
            <a:rPr lang="en-AU" sz="1800" dirty="0">
              <a:solidFill>
                <a:schemeClr val="tx1"/>
              </a:solidFill>
            </a:rPr>
            <a:t>“ASIC has reason to believe that the company is </a:t>
          </a:r>
          <a:r>
            <a:rPr lang="en-AU" sz="1800" b="1" dirty="0">
              <a:solidFill>
                <a:schemeClr val="tx1"/>
              </a:solidFill>
            </a:rPr>
            <a:t>not carrying on business</a:t>
          </a:r>
          <a:r>
            <a:rPr lang="en-AU" sz="1800" dirty="0">
              <a:solidFill>
                <a:schemeClr val="tx1"/>
              </a:solidFill>
            </a:rPr>
            <a:t>”, it gives </a:t>
          </a:r>
          <a:r>
            <a:rPr lang="en-AU" sz="1800" b="1" dirty="0">
              <a:solidFill>
                <a:schemeClr val="tx1"/>
              </a:solidFill>
            </a:rPr>
            <a:t>notice</a:t>
          </a:r>
          <a:r>
            <a:rPr lang="en-AU" sz="1800" dirty="0">
              <a:solidFill>
                <a:schemeClr val="tx1"/>
              </a:solidFill>
            </a:rPr>
            <a:t> of its intentions to the company and its known directors, and </a:t>
          </a:r>
          <a:r>
            <a:rPr lang="en-AU" sz="1800" b="1" dirty="0">
              <a:solidFill>
                <a:schemeClr val="tx1"/>
              </a:solidFill>
            </a:rPr>
            <a:t>they do not object </a:t>
          </a:r>
          <a:r>
            <a:rPr lang="en-AU" sz="1800" dirty="0">
              <a:solidFill>
                <a:schemeClr val="tx1"/>
              </a:solidFill>
            </a:rPr>
            <a:t>in time</a:t>
          </a:r>
        </a:p>
      </dgm:t>
    </dgm:pt>
    <dgm:pt modelId="{F8E56FD2-14BD-499E-B3FE-380FA088B239}" type="parTrans" cxnId="{67DDFC35-F768-498E-B472-E2238E06897D}">
      <dgm:prSet/>
      <dgm:spPr/>
      <dgm:t>
        <a:bodyPr/>
        <a:lstStyle/>
        <a:p>
          <a:endParaRPr lang="en-AU" sz="1800"/>
        </a:p>
      </dgm:t>
    </dgm:pt>
    <dgm:pt modelId="{5EC5AF20-99D3-460A-AFB2-B0D74E16DE93}" type="sibTrans" cxnId="{67DDFC35-F768-498E-B472-E2238E06897D}">
      <dgm:prSet/>
      <dgm:spPr>
        <a:solidFill>
          <a:schemeClr val="bg1">
            <a:alpha val="90000"/>
          </a:schemeClr>
        </a:solidFill>
      </dgm:spPr>
      <dgm:t>
        <a:bodyPr/>
        <a:lstStyle/>
        <a:p>
          <a:endParaRPr lang="en-AU" sz="1800"/>
        </a:p>
      </dgm:t>
    </dgm:pt>
    <dgm:pt modelId="{26E0F69A-B204-4D5D-9B5F-AD4F111B1123}" type="pres">
      <dgm:prSet presAssocID="{79048FBD-4BD5-4332-8DA3-3BA2E7EB41B4}" presName="Name0" presStyleCnt="0">
        <dgm:presLayoutVars>
          <dgm:chMax val="21"/>
          <dgm:chPref val="21"/>
        </dgm:presLayoutVars>
      </dgm:prSet>
      <dgm:spPr/>
    </dgm:pt>
    <dgm:pt modelId="{021483CD-7C63-4E89-86DD-8D8FCB330AAE}" type="pres">
      <dgm:prSet presAssocID="{BE576740-2A8A-4013-8ACB-09D10028B43F}" presName="text1" presStyleCnt="0"/>
      <dgm:spPr/>
    </dgm:pt>
    <dgm:pt modelId="{8562910B-CEE8-474B-AF22-CDDA95E4D7A8}" type="pres">
      <dgm:prSet presAssocID="{BE576740-2A8A-4013-8ACB-09D10028B43F}" presName="textRepeatNode" presStyleLbl="alignNode1" presStyleIdx="0" presStyleCnt="4" custScaleX="132072" custScaleY="132072" custLinFactNeighborX="-64289" custLinFactNeighborY="7494">
        <dgm:presLayoutVars>
          <dgm:chMax val="0"/>
          <dgm:chPref val="0"/>
          <dgm:bulletEnabled val="1"/>
        </dgm:presLayoutVars>
      </dgm:prSet>
      <dgm:spPr/>
    </dgm:pt>
    <dgm:pt modelId="{6E486137-3F08-4332-9C74-8AEEC4F6704A}" type="pres">
      <dgm:prSet presAssocID="{BE576740-2A8A-4013-8ACB-09D10028B43F}" presName="textaccent1" presStyleCnt="0"/>
      <dgm:spPr/>
    </dgm:pt>
    <dgm:pt modelId="{8AC8C0B0-3572-4ACA-93E2-324CCDE108B9}" type="pres">
      <dgm:prSet presAssocID="{BE576740-2A8A-4013-8ACB-09D10028B43F}" presName="accentRepeatNode" presStyleLbl="solidAlignAcc1" presStyleIdx="0" presStyleCnt="8" custLinFactX="275564" custLinFactY="100000" custLinFactNeighborX="300000" custLinFactNeighborY="193810"/>
      <dgm:spPr/>
    </dgm:pt>
    <dgm:pt modelId="{0959310A-188A-479A-9D59-B9FCCA154DF7}" type="pres">
      <dgm:prSet presAssocID="{EE56DA4E-BFD3-4DC6-A570-94B9FF542AC7}" presName="image1" presStyleCnt="0"/>
      <dgm:spPr/>
    </dgm:pt>
    <dgm:pt modelId="{3F6B3228-5560-46EA-BF77-3D29F7178DA3}" type="pres">
      <dgm:prSet presAssocID="{EE56DA4E-BFD3-4DC6-A570-94B9FF542AC7}" presName="imageRepeatNode" presStyleLbl="alignAcc1" presStyleIdx="0" presStyleCnt="4" custScaleX="35052" custScaleY="35052" custLinFactNeighborX="-27806" custLinFactNeighborY="-51908"/>
      <dgm:spPr/>
    </dgm:pt>
    <dgm:pt modelId="{5445C979-442C-4F21-B3B9-9897C4881EAA}" type="pres">
      <dgm:prSet presAssocID="{EE56DA4E-BFD3-4DC6-A570-94B9FF542AC7}" presName="imageaccent1" presStyleCnt="0"/>
      <dgm:spPr/>
    </dgm:pt>
    <dgm:pt modelId="{EAAFC5E0-41CE-4037-AB52-3497C9E58409}" type="pres">
      <dgm:prSet presAssocID="{EE56DA4E-BFD3-4DC6-A570-94B9FF542AC7}" presName="accentRepeatNode" presStyleLbl="solidAlignAcc1" presStyleIdx="1" presStyleCnt="8" custLinFactX="486681" custLinFactY="228637" custLinFactNeighborX="500000" custLinFactNeighborY="300000"/>
      <dgm:spPr/>
    </dgm:pt>
    <dgm:pt modelId="{2281AB33-91F7-4F2A-B8A0-5910C254C86D}" type="pres">
      <dgm:prSet presAssocID="{5791C24F-DB08-4D35-936E-E6CDCBA75994}" presName="text2" presStyleCnt="0"/>
      <dgm:spPr/>
    </dgm:pt>
    <dgm:pt modelId="{D8CBABD9-8476-4723-8100-BF4F1DF7604A}" type="pres">
      <dgm:prSet presAssocID="{5791C24F-DB08-4D35-936E-E6CDCBA75994}" presName="textRepeatNode" presStyleLbl="alignNode1" presStyleIdx="1" presStyleCnt="4" custScaleX="88818" custScaleY="88818" custLinFactX="-35154" custLinFactNeighborX="-100000" custLinFactNeighborY="-79022">
        <dgm:presLayoutVars>
          <dgm:chMax val="0"/>
          <dgm:chPref val="0"/>
          <dgm:bulletEnabled val="1"/>
        </dgm:presLayoutVars>
      </dgm:prSet>
      <dgm:spPr/>
    </dgm:pt>
    <dgm:pt modelId="{C0609A24-8B7C-42DE-97BF-28714761BE54}" type="pres">
      <dgm:prSet presAssocID="{5791C24F-DB08-4D35-936E-E6CDCBA75994}" presName="textaccent2" presStyleCnt="0"/>
      <dgm:spPr/>
    </dgm:pt>
    <dgm:pt modelId="{15811EDA-6707-4912-B09C-52504F259A3F}" type="pres">
      <dgm:prSet presAssocID="{5791C24F-DB08-4D35-936E-E6CDCBA75994}" presName="accentRepeatNode" presStyleLbl="solidAlignAcc1" presStyleIdx="2" presStyleCnt="8"/>
      <dgm:spPr/>
    </dgm:pt>
    <dgm:pt modelId="{CD8CC45E-9A7F-4933-8DCA-75A7348ACE84}" type="pres">
      <dgm:prSet presAssocID="{F24BEEE2-4B02-4EEB-942D-2EE4CB148AD6}" presName="image2" presStyleCnt="0"/>
      <dgm:spPr/>
    </dgm:pt>
    <dgm:pt modelId="{F4C03DFC-A74F-41A9-A437-59E3835CADC3}" type="pres">
      <dgm:prSet presAssocID="{F24BEEE2-4B02-4EEB-942D-2EE4CB148AD6}" presName="imageRepeatNode" presStyleLbl="alignAcc1" presStyleIdx="1" presStyleCnt="4" custScaleX="35052" custScaleY="35052"/>
      <dgm:spPr/>
    </dgm:pt>
    <dgm:pt modelId="{CC8B5CED-F8B0-4CD4-A324-87702D366A81}" type="pres">
      <dgm:prSet presAssocID="{F24BEEE2-4B02-4EEB-942D-2EE4CB148AD6}" presName="imageaccent2" presStyleCnt="0"/>
      <dgm:spPr/>
    </dgm:pt>
    <dgm:pt modelId="{D829E80A-E1B2-4C63-86D6-534DB75F4FA9}" type="pres">
      <dgm:prSet presAssocID="{F24BEEE2-4B02-4EEB-942D-2EE4CB148AD6}" presName="accentRepeatNode" presStyleLbl="solidAlignAcc1" presStyleIdx="3" presStyleCnt="8" custLinFactY="300000" custLinFactNeighborY="301964"/>
      <dgm:spPr/>
    </dgm:pt>
    <dgm:pt modelId="{689E37DA-1ACD-496C-AC6A-685C21519396}" type="pres">
      <dgm:prSet presAssocID="{7E44FB2D-EBA0-491E-A9B4-AD474808FF04}" presName="text3" presStyleCnt="0"/>
      <dgm:spPr/>
    </dgm:pt>
    <dgm:pt modelId="{B85D2520-DF7E-49A1-9DC2-6425E621DDCF}" type="pres">
      <dgm:prSet presAssocID="{7E44FB2D-EBA0-491E-A9B4-AD474808FF04}" presName="textRepeatNode" presStyleLbl="alignNode1" presStyleIdx="2" presStyleCnt="4" custScaleX="168900" custScaleY="168900" custLinFactNeighborX="62183" custLinFactNeighborY="38602">
        <dgm:presLayoutVars>
          <dgm:chMax val="0"/>
          <dgm:chPref val="0"/>
          <dgm:bulletEnabled val="1"/>
        </dgm:presLayoutVars>
      </dgm:prSet>
      <dgm:spPr/>
    </dgm:pt>
    <dgm:pt modelId="{ACA3D265-1DC2-4EDC-9A30-7331CBB439F8}" type="pres">
      <dgm:prSet presAssocID="{7E44FB2D-EBA0-491E-A9B4-AD474808FF04}" presName="textaccent3" presStyleCnt="0"/>
      <dgm:spPr/>
    </dgm:pt>
    <dgm:pt modelId="{63C8B8BD-F5D8-4A4B-A0D9-07B89861D5C7}" type="pres">
      <dgm:prSet presAssocID="{7E44FB2D-EBA0-491E-A9B4-AD474808FF04}" presName="accentRepeatNode" presStyleLbl="solidAlignAcc1" presStyleIdx="4" presStyleCnt="8" custLinFactX="-500000" custLinFactY="-24373" custLinFactNeighborX="-529580" custLinFactNeighborY="-100000"/>
      <dgm:spPr/>
    </dgm:pt>
    <dgm:pt modelId="{D6C6DFE8-0330-483E-A41B-F43957FD5484}" type="pres">
      <dgm:prSet presAssocID="{337DCAA1-E3FF-4278-ACC4-0A2A66509295}" presName="image3" presStyleCnt="0"/>
      <dgm:spPr/>
    </dgm:pt>
    <dgm:pt modelId="{CEE4398D-3C69-4B97-B90C-44E635200272}" type="pres">
      <dgm:prSet presAssocID="{337DCAA1-E3FF-4278-ACC4-0A2A66509295}" presName="imageRepeatNode" presStyleLbl="alignAcc1" presStyleIdx="2" presStyleCnt="4" custScaleX="35052" custScaleY="35052" custLinFactY="100000" custLinFactNeighborX="1252" custLinFactNeighborY="104504"/>
      <dgm:spPr/>
    </dgm:pt>
    <dgm:pt modelId="{A12B1A2B-2079-4B32-BC88-16AAEF1F6D6C}" type="pres">
      <dgm:prSet presAssocID="{337DCAA1-E3FF-4278-ACC4-0A2A66509295}" presName="imageaccent3" presStyleCnt="0"/>
      <dgm:spPr/>
    </dgm:pt>
    <dgm:pt modelId="{77FF2F90-6E9F-4530-B5F3-E175EC84D93C}" type="pres">
      <dgm:prSet presAssocID="{337DCAA1-E3FF-4278-ACC4-0A2A66509295}" presName="accentRepeatNode" presStyleLbl="solidAlignAcc1" presStyleIdx="5" presStyleCnt="8" custLinFactX="-661737" custLinFactY="-100000" custLinFactNeighborX="-700000" custLinFactNeighborY="-108088"/>
      <dgm:spPr/>
    </dgm:pt>
    <dgm:pt modelId="{1B9E9936-632A-46FC-BBEB-CB06187E078F}" type="pres">
      <dgm:prSet presAssocID="{021A056B-5ABD-48B9-90DE-A223E4BB9243}" presName="text4" presStyleCnt="0"/>
      <dgm:spPr/>
    </dgm:pt>
    <dgm:pt modelId="{5EA3C21A-72AA-4818-8480-122F80E76CCB}" type="pres">
      <dgm:prSet presAssocID="{021A056B-5ABD-48B9-90DE-A223E4BB9243}" presName="textRepeatNode" presStyleLbl="alignNode1" presStyleIdx="3" presStyleCnt="4" custScaleX="137222" custScaleY="137223" custLinFactY="19459" custLinFactNeighborX="19743" custLinFactNeighborY="100000">
        <dgm:presLayoutVars>
          <dgm:chMax val="0"/>
          <dgm:chPref val="0"/>
          <dgm:bulletEnabled val="1"/>
        </dgm:presLayoutVars>
      </dgm:prSet>
      <dgm:spPr/>
    </dgm:pt>
    <dgm:pt modelId="{836FF965-5AE0-4CB0-A644-7EA7F736EC96}" type="pres">
      <dgm:prSet presAssocID="{021A056B-5ABD-48B9-90DE-A223E4BB9243}" presName="textaccent4" presStyleCnt="0"/>
      <dgm:spPr/>
    </dgm:pt>
    <dgm:pt modelId="{0C0DB11E-E34A-4631-81B5-862F3BE4FBA1}" type="pres">
      <dgm:prSet presAssocID="{021A056B-5ABD-48B9-90DE-A223E4BB9243}" presName="accentRepeatNode" presStyleLbl="solidAlignAcc1" presStyleIdx="6" presStyleCnt="8" custLinFactX="-100294" custLinFactY="100000" custLinFactNeighborX="-200000" custLinFactNeighborY="130514"/>
      <dgm:spPr/>
    </dgm:pt>
    <dgm:pt modelId="{804BDF46-9158-422F-90F1-1DFC725D759C}" type="pres">
      <dgm:prSet presAssocID="{5EC5AF20-99D3-460A-AFB2-B0D74E16DE93}" presName="image4" presStyleCnt="0"/>
      <dgm:spPr/>
    </dgm:pt>
    <dgm:pt modelId="{22EB1B0F-BB9E-4B01-BD78-5B51D3F53EE0}" type="pres">
      <dgm:prSet presAssocID="{5EC5AF20-99D3-460A-AFB2-B0D74E16DE93}" presName="imageRepeatNode" presStyleLbl="alignAcc1" presStyleIdx="3" presStyleCnt="4" custScaleX="35052" custScaleY="35052" custLinFactNeighborX="15024" custLinFactNeighborY="94573"/>
      <dgm:spPr/>
    </dgm:pt>
    <dgm:pt modelId="{CF2C4E19-768C-4BB4-A5D6-E878F528793D}" type="pres">
      <dgm:prSet presAssocID="{5EC5AF20-99D3-460A-AFB2-B0D74E16DE93}" presName="imageaccent4" presStyleCnt="0"/>
      <dgm:spPr/>
    </dgm:pt>
    <dgm:pt modelId="{A40D34EA-D4EA-4E28-88C9-C1C4BF9C7491}" type="pres">
      <dgm:prSet presAssocID="{5EC5AF20-99D3-460A-AFB2-B0D74E16DE93}" presName="accentRepeatNode" presStyleLbl="solidAlignAcc1" presStyleIdx="7" presStyleCnt="8" custLinFactX="-300000" custLinFactNeighborX="-387465" custLinFactNeighborY="-66332"/>
      <dgm:spPr/>
    </dgm:pt>
  </dgm:ptLst>
  <dgm:cxnLst>
    <dgm:cxn modelId="{F6B76B0C-AC53-4FE0-B9C9-99D12BF3459B}" srcId="{79048FBD-4BD5-4332-8DA3-3BA2E7EB41B4}" destId="{BE576740-2A8A-4013-8ACB-09D10028B43F}" srcOrd="0" destOrd="0" parTransId="{E6654AE8-A9A7-48F3-A8D7-709BFFE12F56}" sibTransId="{EE56DA4E-BFD3-4DC6-A570-94B9FF542AC7}"/>
    <dgm:cxn modelId="{5FF7202B-66F0-4849-8328-2D0CB9D77999}" type="presOf" srcId="{337DCAA1-E3FF-4278-ACC4-0A2A66509295}" destId="{CEE4398D-3C69-4B97-B90C-44E635200272}" srcOrd="0" destOrd="0" presId="urn:microsoft.com/office/officeart/2008/layout/HexagonCluster"/>
    <dgm:cxn modelId="{67DDFC35-F768-498E-B472-E2238E06897D}" srcId="{79048FBD-4BD5-4332-8DA3-3BA2E7EB41B4}" destId="{021A056B-5ABD-48B9-90DE-A223E4BB9243}" srcOrd="3" destOrd="0" parTransId="{F8E56FD2-14BD-499E-B3FE-380FA088B239}" sibTransId="{5EC5AF20-99D3-460A-AFB2-B0D74E16DE93}"/>
    <dgm:cxn modelId="{9C898038-36DB-4746-A5B9-181E4393BAA3}" type="presOf" srcId="{5791C24F-DB08-4D35-936E-E6CDCBA75994}" destId="{D8CBABD9-8476-4723-8100-BF4F1DF7604A}" srcOrd="0" destOrd="0" presId="urn:microsoft.com/office/officeart/2008/layout/HexagonCluster"/>
    <dgm:cxn modelId="{F2B2DE3A-C61F-494B-BA87-3672BB760019}" type="presOf" srcId="{7E44FB2D-EBA0-491E-A9B4-AD474808FF04}" destId="{B85D2520-DF7E-49A1-9DC2-6425E621DDCF}" srcOrd="0" destOrd="0" presId="urn:microsoft.com/office/officeart/2008/layout/HexagonCluster"/>
    <dgm:cxn modelId="{82480A68-E030-40A5-93E9-3846BB3186D2}" type="presOf" srcId="{EE56DA4E-BFD3-4DC6-A570-94B9FF542AC7}" destId="{3F6B3228-5560-46EA-BF77-3D29F7178DA3}" srcOrd="0" destOrd="0" presId="urn:microsoft.com/office/officeart/2008/layout/HexagonCluster"/>
    <dgm:cxn modelId="{D8570F54-CE84-4DBB-8359-2E7D9AA0AAE3}" type="presOf" srcId="{79048FBD-4BD5-4332-8DA3-3BA2E7EB41B4}" destId="{26E0F69A-B204-4D5D-9B5F-AD4F111B1123}" srcOrd="0" destOrd="0" presId="urn:microsoft.com/office/officeart/2008/layout/HexagonCluster"/>
    <dgm:cxn modelId="{2EFE7475-EE5F-4980-ACB2-2F24BFB9D955}" type="presOf" srcId="{BE576740-2A8A-4013-8ACB-09D10028B43F}" destId="{8562910B-CEE8-474B-AF22-CDDA95E4D7A8}" srcOrd="0" destOrd="0" presId="urn:microsoft.com/office/officeart/2008/layout/HexagonCluster"/>
    <dgm:cxn modelId="{64EE2E58-1AE3-4D6B-A73C-1B933D36FF41}" type="presOf" srcId="{5EC5AF20-99D3-460A-AFB2-B0D74E16DE93}" destId="{22EB1B0F-BB9E-4B01-BD78-5B51D3F53EE0}" srcOrd="0" destOrd="0" presId="urn:microsoft.com/office/officeart/2008/layout/HexagonCluster"/>
    <dgm:cxn modelId="{63834D7F-6D76-4464-B94B-0B604BE95C28}" srcId="{79048FBD-4BD5-4332-8DA3-3BA2E7EB41B4}" destId="{7E44FB2D-EBA0-491E-A9B4-AD474808FF04}" srcOrd="2" destOrd="0" parTransId="{B0B5ADDF-7C38-4EA2-97B1-92E97C5EF6FA}" sibTransId="{337DCAA1-E3FF-4278-ACC4-0A2A66509295}"/>
    <dgm:cxn modelId="{DFEFA8D2-F2E9-47B3-A36A-6DD0BFA24A50}" type="presOf" srcId="{F24BEEE2-4B02-4EEB-942D-2EE4CB148AD6}" destId="{F4C03DFC-A74F-41A9-A437-59E3835CADC3}" srcOrd="0" destOrd="0" presId="urn:microsoft.com/office/officeart/2008/layout/HexagonCluster"/>
    <dgm:cxn modelId="{C6C065F7-4EB8-4952-AB80-909037FDBDDC}" srcId="{79048FBD-4BD5-4332-8DA3-3BA2E7EB41B4}" destId="{5791C24F-DB08-4D35-936E-E6CDCBA75994}" srcOrd="1" destOrd="0" parTransId="{B99DA57D-481E-47B2-8C1C-E70BB11C771B}" sibTransId="{F24BEEE2-4B02-4EEB-942D-2EE4CB148AD6}"/>
    <dgm:cxn modelId="{571222FC-C9BB-48D3-932C-9F64C0B39723}" type="presOf" srcId="{021A056B-5ABD-48B9-90DE-A223E4BB9243}" destId="{5EA3C21A-72AA-4818-8480-122F80E76CCB}" srcOrd="0" destOrd="0" presId="urn:microsoft.com/office/officeart/2008/layout/HexagonCluster"/>
    <dgm:cxn modelId="{E8DE44F0-56F3-47CE-9271-CC8D51FF4EA9}" type="presParOf" srcId="{26E0F69A-B204-4D5D-9B5F-AD4F111B1123}" destId="{021483CD-7C63-4E89-86DD-8D8FCB330AAE}" srcOrd="0" destOrd="0" presId="urn:microsoft.com/office/officeart/2008/layout/HexagonCluster"/>
    <dgm:cxn modelId="{B7FB4360-84FC-49DA-B3DE-7069D2DE9032}" type="presParOf" srcId="{021483CD-7C63-4E89-86DD-8D8FCB330AAE}" destId="{8562910B-CEE8-474B-AF22-CDDA95E4D7A8}" srcOrd="0" destOrd="0" presId="urn:microsoft.com/office/officeart/2008/layout/HexagonCluster"/>
    <dgm:cxn modelId="{DD560BFA-38E2-4CC9-94C6-5ACD9A7BE6BD}" type="presParOf" srcId="{26E0F69A-B204-4D5D-9B5F-AD4F111B1123}" destId="{6E486137-3F08-4332-9C74-8AEEC4F6704A}" srcOrd="1" destOrd="0" presId="urn:microsoft.com/office/officeart/2008/layout/HexagonCluster"/>
    <dgm:cxn modelId="{CCD14EFF-B69B-4F29-A858-28F49E5E366A}" type="presParOf" srcId="{6E486137-3F08-4332-9C74-8AEEC4F6704A}" destId="{8AC8C0B0-3572-4ACA-93E2-324CCDE108B9}" srcOrd="0" destOrd="0" presId="urn:microsoft.com/office/officeart/2008/layout/HexagonCluster"/>
    <dgm:cxn modelId="{E8B1ABD6-FB60-47FD-BD18-415E1D709021}" type="presParOf" srcId="{26E0F69A-B204-4D5D-9B5F-AD4F111B1123}" destId="{0959310A-188A-479A-9D59-B9FCCA154DF7}" srcOrd="2" destOrd="0" presId="urn:microsoft.com/office/officeart/2008/layout/HexagonCluster"/>
    <dgm:cxn modelId="{D3B379A2-ED2A-4C3E-80DA-EE4979B53A8C}" type="presParOf" srcId="{0959310A-188A-479A-9D59-B9FCCA154DF7}" destId="{3F6B3228-5560-46EA-BF77-3D29F7178DA3}" srcOrd="0" destOrd="0" presId="urn:microsoft.com/office/officeart/2008/layout/HexagonCluster"/>
    <dgm:cxn modelId="{83BD5D4B-21B0-4FFA-86FF-7FA3D93EA089}" type="presParOf" srcId="{26E0F69A-B204-4D5D-9B5F-AD4F111B1123}" destId="{5445C979-442C-4F21-B3B9-9897C4881EAA}" srcOrd="3" destOrd="0" presId="urn:microsoft.com/office/officeart/2008/layout/HexagonCluster"/>
    <dgm:cxn modelId="{22B51E5F-42BB-4E1F-9D0D-8F5C1CBFF854}" type="presParOf" srcId="{5445C979-442C-4F21-B3B9-9897C4881EAA}" destId="{EAAFC5E0-41CE-4037-AB52-3497C9E58409}" srcOrd="0" destOrd="0" presId="urn:microsoft.com/office/officeart/2008/layout/HexagonCluster"/>
    <dgm:cxn modelId="{F7FC97F6-68E9-4655-A478-5A4A9B079D65}" type="presParOf" srcId="{26E0F69A-B204-4D5D-9B5F-AD4F111B1123}" destId="{2281AB33-91F7-4F2A-B8A0-5910C254C86D}" srcOrd="4" destOrd="0" presId="urn:microsoft.com/office/officeart/2008/layout/HexagonCluster"/>
    <dgm:cxn modelId="{9A514AA6-449A-4681-B663-322457EE7492}" type="presParOf" srcId="{2281AB33-91F7-4F2A-B8A0-5910C254C86D}" destId="{D8CBABD9-8476-4723-8100-BF4F1DF7604A}" srcOrd="0" destOrd="0" presId="urn:microsoft.com/office/officeart/2008/layout/HexagonCluster"/>
    <dgm:cxn modelId="{C3EB29A0-7606-422C-B49B-FBEBB594BEDA}" type="presParOf" srcId="{26E0F69A-B204-4D5D-9B5F-AD4F111B1123}" destId="{C0609A24-8B7C-42DE-97BF-28714761BE54}" srcOrd="5" destOrd="0" presId="urn:microsoft.com/office/officeart/2008/layout/HexagonCluster"/>
    <dgm:cxn modelId="{76C55111-16B7-4F11-96EE-18F4B076B3EF}" type="presParOf" srcId="{C0609A24-8B7C-42DE-97BF-28714761BE54}" destId="{15811EDA-6707-4912-B09C-52504F259A3F}" srcOrd="0" destOrd="0" presId="urn:microsoft.com/office/officeart/2008/layout/HexagonCluster"/>
    <dgm:cxn modelId="{7E967274-2D93-4290-B44E-09DB8D61B421}" type="presParOf" srcId="{26E0F69A-B204-4D5D-9B5F-AD4F111B1123}" destId="{CD8CC45E-9A7F-4933-8DCA-75A7348ACE84}" srcOrd="6" destOrd="0" presId="urn:microsoft.com/office/officeart/2008/layout/HexagonCluster"/>
    <dgm:cxn modelId="{8B6B7463-2CF8-4094-A348-562DBDEE51D6}" type="presParOf" srcId="{CD8CC45E-9A7F-4933-8DCA-75A7348ACE84}" destId="{F4C03DFC-A74F-41A9-A437-59E3835CADC3}" srcOrd="0" destOrd="0" presId="urn:microsoft.com/office/officeart/2008/layout/HexagonCluster"/>
    <dgm:cxn modelId="{829536E9-B6DB-4D7A-8F3B-64642D31497B}" type="presParOf" srcId="{26E0F69A-B204-4D5D-9B5F-AD4F111B1123}" destId="{CC8B5CED-F8B0-4CD4-A324-87702D366A81}" srcOrd="7" destOrd="0" presId="urn:microsoft.com/office/officeart/2008/layout/HexagonCluster"/>
    <dgm:cxn modelId="{117EA93D-6F0E-419F-9E38-93589C32A05F}" type="presParOf" srcId="{CC8B5CED-F8B0-4CD4-A324-87702D366A81}" destId="{D829E80A-E1B2-4C63-86D6-534DB75F4FA9}" srcOrd="0" destOrd="0" presId="urn:microsoft.com/office/officeart/2008/layout/HexagonCluster"/>
    <dgm:cxn modelId="{45352990-C5D9-44C6-9319-C4240940141C}" type="presParOf" srcId="{26E0F69A-B204-4D5D-9B5F-AD4F111B1123}" destId="{689E37DA-1ACD-496C-AC6A-685C21519396}" srcOrd="8" destOrd="0" presId="urn:microsoft.com/office/officeart/2008/layout/HexagonCluster"/>
    <dgm:cxn modelId="{CE9478F5-BE33-4DAC-8B65-BB691BC83D84}" type="presParOf" srcId="{689E37DA-1ACD-496C-AC6A-685C21519396}" destId="{B85D2520-DF7E-49A1-9DC2-6425E621DDCF}" srcOrd="0" destOrd="0" presId="urn:microsoft.com/office/officeart/2008/layout/HexagonCluster"/>
    <dgm:cxn modelId="{458DA72D-42CA-4C05-8720-DDD2D127774D}" type="presParOf" srcId="{26E0F69A-B204-4D5D-9B5F-AD4F111B1123}" destId="{ACA3D265-1DC2-4EDC-9A30-7331CBB439F8}" srcOrd="9" destOrd="0" presId="urn:microsoft.com/office/officeart/2008/layout/HexagonCluster"/>
    <dgm:cxn modelId="{AEE5E9AC-4793-4BF9-87DD-CA5503CEDBA7}" type="presParOf" srcId="{ACA3D265-1DC2-4EDC-9A30-7331CBB439F8}" destId="{63C8B8BD-F5D8-4A4B-A0D9-07B89861D5C7}" srcOrd="0" destOrd="0" presId="urn:microsoft.com/office/officeart/2008/layout/HexagonCluster"/>
    <dgm:cxn modelId="{125BB2A0-C5C9-4D93-9847-71DD992A7A23}" type="presParOf" srcId="{26E0F69A-B204-4D5D-9B5F-AD4F111B1123}" destId="{D6C6DFE8-0330-483E-A41B-F43957FD5484}" srcOrd="10" destOrd="0" presId="urn:microsoft.com/office/officeart/2008/layout/HexagonCluster"/>
    <dgm:cxn modelId="{BA5B9DF5-C9CD-4C05-8C80-A3EC83DE2031}" type="presParOf" srcId="{D6C6DFE8-0330-483E-A41B-F43957FD5484}" destId="{CEE4398D-3C69-4B97-B90C-44E635200272}" srcOrd="0" destOrd="0" presId="urn:microsoft.com/office/officeart/2008/layout/HexagonCluster"/>
    <dgm:cxn modelId="{44DBC01C-1489-4311-A51B-D740A03F7FA0}" type="presParOf" srcId="{26E0F69A-B204-4D5D-9B5F-AD4F111B1123}" destId="{A12B1A2B-2079-4B32-BC88-16AAEF1F6D6C}" srcOrd="11" destOrd="0" presId="urn:microsoft.com/office/officeart/2008/layout/HexagonCluster"/>
    <dgm:cxn modelId="{A1089756-7B06-4F49-BD15-E2744FBC40E7}" type="presParOf" srcId="{A12B1A2B-2079-4B32-BC88-16AAEF1F6D6C}" destId="{77FF2F90-6E9F-4530-B5F3-E175EC84D93C}" srcOrd="0" destOrd="0" presId="urn:microsoft.com/office/officeart/2008/layout/HexagonCluster"/>
    <dgm:cxn modelId="{4661A42E-0001-4F5A-AC07-0FF6EA5D93B7}" type="presParOf" srcId="{26E0F69A-B204-4D5D-9B5F-AD4F111B1123}" destId="{1B9E9936-632A-46FC-BBEB-CB06187E078F}" srcOrd="12" destOrd="0" presId="urn:microsoft.com/office/officeart/2008/layout/HexagonCluster"/>
    <dgm:cxn modelId="{C8ED7B81-79D2-4070-8D2F-64742F933216}" type="presParOf" srcId="{1B9E9936-632A-46FC-BBEB-CB06187E078F}" destId="{5EA3C21A-72AA-4818-8480-122F80E76CCB}" srcOrd="0" destOrd="0" presId="urn:microsoft.com/office/officeart/2008/layout/HexagonCluster"/>
    <dgm:cxn modelId="{14F13B95-088D-4FA1-BB34-29F970A9780B}" type="presParOf" srcId="{26E0F69A-B204-4D5D-9B5F-AD4F111B1123}" destId="{836FF965-5AE0-4CB0-A644-7EA7F736EC96}" srcOrd="13" destOrd="0" presId="urn:microsoft.com/office/officeart/2008/layout/HexagonCluster"/>
    <dgm:cxn modelId="{E90C2EF1-8208-4E0F-9E64-723DB2B6168E}" type="presParOf" srcId="{836FF965-5AE0-4CB0-A644-7EA7F736EC96}" destId="{0C0DB11E-E34A-4631-81B5-862F3BE4FBA1}" srcOrd="0" destOrd="0" presId="urn:microsoft.com/office/officeart/2008/layout/HexagonCluster"/>
    <dgm:cxn modelId="{7F9387F3-5A25-44A4-8CA6-4B5B22D630E5}" type="presParOf" srcId="{26E0F69A-B204-4D5D-9B5F-AD4F111B1123}" destId="{804BDF46-9158-422F-90F1-1DFC725D759C}" srcOrd="14" destOrd="0" presId="urn:microsoft.com/office/officeart/2008/layout/HexagonCluster"/>
    <dgm:cxn modelId="{BC72D145-A051-494D-8A47-98B3D71472D1}" type="presParOf" srcId="{804BDF46-9158-422F-90F1-1DFC725D759C}" destId="{22EB1B0F-BB9E-4B01-BD78-5B51D3F53EE0}" srcOrd="0" destOrd="0" presId="urn:microsoft.com/office/officeart/2008/layout/HexagonCluster"/>
    <dgm:cxn modelId="{A06DDF91-57BF-4DFC-B825-8FB602D96E03}" type="presParOf" srcId="{26E0F69A-B204-4D5D-9B5F-AD4F111B1123}" destId="{CF2C4E19-768C-4BB4-A5D6-E878F528793D}" srcOrd="15" destOrd="0" presId="urn:microsoft.com/office/officeart/2008/layout/HexagonCluster"/>
    <dgm:cxn modelId="{CE235EBE-E25B-4336-92EC-B5982776F217}" type="presParOf" srcId="{CF2C4E19-768C-4BB4-A5D6-E878F528793D}" destId="{A40D34EA-D4EA-4E28-88C9-C1C4BF9C7491}" srcOrd="0" destOrd="0" presId="urn:microsoft.com/office/officeart/2008/layout/Hexagon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92401E5C-3B4B-486B-8731-3FFCE5DA8B13}" type="doc">
      <dgm:prSet loTypeId="urn:microsoft.com/office/officeart/2005/8/layout/process2" loCatId="process" qsTypeId="urn:microsoft.com/office/officeart/2005/8/quickstyle/simple1" qsCatId="simple" csTypeId="urn:microsoft.com/office/officeart/2005/8/colors/accent1_2" csCatId="accent1" phldr="1"/>
      <dgm:spPr/>
    </dgm:pt>
    <dgm:pt modelId="{90593CDF-5F22-47CD-A9F8-F3672F1CE4A6}">
      <dgm:prSet phldrT="[Text]" custT="1"/>
      <dgm:spPr>
        <a:solidFill>
          <a:schemeClr val="accent5"/>
        </a:solidFill>
        <a:ln>
          <a:solidFill>
            <a:schemeClr val="accent5"/>
          </a:solidFill>
        </a:ln>
      </dgm:spPr>
      <dgm:t>
        <a:bodyPr/>
        <a:lstStyle/>
        <a:p>
          <a:r>
            <a:rPr lang="en-AU" sz="1800" dirty="0"/>
            <a:t>“ASIC may appoint a liquidator for the purpose of winding up the” company’s affairs and distributing its property, with liquidator’s written consent </a:t>
          </a:r>
        </a:p>
      </dgm:t>
    </dgm:pt>
    <dgm:pt modelId="{D7E6E397-F39F-4512-BC1F-2C8117EA486E}" type="parTrans" cxnId="{5CFF0CDB-C64F-4764-B5FF-565007C4C0A7}">
      <dgm:prSet/>
      <dgm:spPr/>
      <dgm:t>
        <a:bodyPr/>
        <a:lstStyle/>
        <a:p>
          <a:endParaRPr lang="en-AU" sz="1800"/>
        </a:p>
      </dgm:t>
    </dgm:pt>
    <dgm:pt modelId="{BDC6C062-8228-4929-94AF-67D4A273D20E}" type="sibTrans" cxnId="{5CFF0CDB-C64F-4764-B5FF-565007C4C0A7}">
      <dgm:prSet custT="1"/>
      <dgm:spPr/>
      <dgm:t>
        <a:bodyPr/>
        <a:lstStyle/>
        <a:p>
          <a:endParaRPr lang="en-AU" sz="1800"/>
        </a:p>
      </dgm:t>
    </dgm:pt>
    <dgm:pt modelId="{A57EE416-69F7-4602-BDB0-0C508460076D}">
      <dgm:prSet phldrT="[Text]" custT="1"/>
      <dgm:spPr>
        <a:solidFill>
          <a:schemeClr val="accent5">
            <a:lumMod val="20000"/>
            <a:lumOff val="80000"/>
          </a:schemeClr>
        </a:solidFill>
        <a:ln>
          <a:solidFill>
            <a:schemeClr val="accent5">
              <a:lumMod val="20000"/>
              <a:lumOff val="80000"/>
            </a:schemeClr>
          </a:solidFill>
        </a:ln>
      </dgm:spPr>
      <dgm:t>
        <a:bodyPr/>
        <a:lstStyle/>
        <a:p>
          <a:r>
            <a:rPr lang="en-AU" sz="1800" dirty="0">
              <a:solidFill>
                <a:schemeClr val="tx1"/>
              </a:solidFill>
            </a:rPr>
            <a:t>ASIC is to fill vacancies in the office of such a liquidator </a:t>
          </a:r>
        </a:p>
      </dgm:t>
    </dgm:pt>
    <dgm:pt modelId="{C1A9B800-21EB-42B0-8DEF-D26928971ABE}" type="parTrans" cxnId="{C57D11D2-FBFD-424B-A3EA-17CE167E14CA}">
      <dgm:prSet/>
      <dgm:spPr/>
      <dgm:t>
        <a:bodyPr/>
        <a:lstStyle/>
        <a:p>
          <a:endParaRPr lang="en-AU" sz="1800"/>
        </a:p>
      </dgm:t>
    </dgm:pt>
    <dgm:pt modelId="{24D8DF36-022E-4AFD-84E8-1FF5542B6F97}" type="sibTrans" cxnId="{C57D11D2-FBFD-424B-A3EA-17CE167E14CA}">
      <dgm:prSet/>
      <dgm:spPr/>
      <dgm:t>
        <a:bodyPr/>
        <a:lstStyle/>
        <a:p>
          <a:endParaRPr lang="en-AU" sz="1800"/>
        </a:p>
      </dgm:t>
    </dgm:pt>
    <dgm:pt modelId="{3B97E389-76D0-4E39-B8AC-AC3348D3CC79}" type="pres">
      <dgm:prSet presAssocID="{92401E5C-3B4B-486B-8731-3FFCE5DA8B13}" presName="linearFlow" presStyleCnt="0">
        <dgm:presLayoutVars>
          <dgm:resizeHandles val="exact"/>
        </dgm:presLayoutVars>
      </dgm:prSet>
      <dgm:spPr/>
    </dgm:pt>
    <dgm:pt modelId="{724E288C-CD3C-411A-8513-29584AFB177E}" type="pres">
      <dgm:prSet presAssocID="{90593CDF-5F22-47CD-A9F8-F3672F1CE4A6}" presName="node" presStyleLbl="node1" presStyleIdx="0" presStyleCnt="2" custScaleY="59983">
        <dgm:presLayoutVars>
          <dgm:bulletEnabled val="1"/>
        </dgm:presLayoutVars>
      </dgm:prSet>
      <dgm:spPr/>
    </dgm:pt>
    <dgm:pt modelId="{A0A20AAC-33A3-4F65-9625-CA865E6DEBAB}" type="pres">
      <dgm:prSet presAssocID="{BDC6C062-8228-4929-94AF-67D4A273D20E}" presName="sibTrans" presStyleLbl="sibTrans2D1" presStyleIdx="0" presStyleCnt="1" custAng="10800000" custLinFactNeighborY="-2748"/>
      <dgm:spPr/>
    </dgm:pt>
    <dgm:pt modelId="{AB0D883A-35C5-4ED7-9B33-06E5448BA937}" type="pres">
      <dgm:prSet presAssocID="{BDC6C062-8228-4929-94AF-67D4A273D20E}" presName="connectorText" presStyleLbl="sibTrans2D1" presStyleIdx="0" presStyleCnt="1"/>
      <dgm:spPr/>
    </dgm:pt>
    <dgm:pt modelId="{260C0C24-3BC4-4EA0-B5E5-567F75C8B0E1}" type="pres">
      <dgm:prSet presAssocID="{A57EE416-69F7-4602-BDB0-0C508460076D}" presName="node" presStyleLbl="node1" presStyleIdx="1" presStyleCnt="2" custScaleY="28666">
        <dgm:presLayoutVars>
          <dgm:bulletEnabled val="1"/>
        </dgm:presLayoutVars>
      </dgm:prSet>
      <dgm:spPr/>
    </dgm:pt>
  </dgm:ptLst>
  <dgm:cxnLst>
    <dgm:cxn modelId="{E8186607-74E4-4758-AADA-64C114FC6818}" type="presOf" srcId="{90593CDF-5F22-47CD-A9F8-F3672F1CE4A6}" destId="{724E288C-CD3C-411A-8513-29584AFB177E}" srcOrd="0" destOrd="0" presId="urn:microsoft.com/office/officeart/2005/8/layout/process2"/>
    <dgm:cxn modelId="{CCF09A15-CB35-4408-AE0E-869341FA6A03}" type="presOf" srcId="{BDC6C062-8228-4929-94AF-67D4A273D20E}" destId="{AB0D883A-35C5-4ED7-9B33-06E5448BA937}" srcOrd="1" destOrd="0" presId="urn:microsoft.com/office/officeart/2005/8/layout/process2"/>
    <dgm:cxn modelId="{F73D7B6B-D6C7-4054-BA8F-E60A014CA1A4}" type="presOf" srcId="{BDC6C062-8228-4929-94AF-67D4A273D20E}" destId="{A0A20AAC-33A3-4F65-9625-CA865E6DEBAB}" srcOrd="0" destOrd="0" presId="urn:microsoft.com/office/officeart/2005/8/layout/process2"/>
    <dgm:cxn modelId="{123D1688-9C7C-4B43-AE7E-06B84C7196DF}" type="presOf" srcId="{A57EE416-69F7-4602-BDB0-0C508460076D}" destId="{260C0C24-3BC4-4EA0-B5E5-567F75C8B0E1}" srcOrd="0" destOrd="0" presId="urn:microsoft.com/office/officeart/2005/8/layout/process2"/>
    <dgm:cxn modelId="{E9A0E9CB-2414-4E9E-BE89-562D886D2682}" type="presOf" srcId="{92401E5C-3B4B-486B-8731-3FFCE5DA8B13}" destId="{3B97E389-76D0-4E39-B8AC-AC3348D3CC79}" srcOrd="0" destOrd="0" presId="urn:microsoft.com/office/officeart/2005/8/layout/process2"/>
    <dgm:cxn modelId="{C57D11D2-FBFD-424B-A3EA-17CE167E14CA}" srcId="{92401E5C-3B4B-486B-8731-3FFCE5DA8B13}" destId="{A57EE416-69F7-4602-BDB0-0C508460076D}" srcOrd="1" destOrd="0" parTransId="{C1A9B800-21EB-42B0-8DEF-D26928971ABE}" sibTransId="{24D8DF36-022E-4AFD-84E8-1FF5542B6F97}"/>
    <dgm:cxn modelId="{5CFF0CDB-C64F-4764-B5FF-565007C4C0A7}" srcId="{92401E5C-3B4B-486B-8731-3FFCE5DA8B13}" destId="{90593CDF-5F22-47CD-A9F8-F3672F1CE4A6}" srcOrd="0" destOrd="0" parTransId="{D7E6E397-F39F-4512-BC1F-2C8117EA486E}" sibTransId="{BDC6C062-8228-4929-94AF-67D4A273D20E}"/>
    <dgm:cxn modelId="{AAC815FA-8247-495C-9F1A-3F83C3C0D27F}" type="presParOf" srcId="{3B97E389-76D0-4E39-B8AC-AC3348D3CC79}" destId="{724E288C-CD3C-411A-8513-29584AFB177E}" srcOrd="0" destOrd="0" presId="urn:microsoft.com/office/officeart/2005/8/layout/process2"/>
    <dgm:cxn modelId="{ABF9BC18-C0DB-451A-A62C-5C82D4F08412}" type="presParOf" srcId="{3B97E389-76D0-4E39-B8AC-AC3348D3CC79}" destId="{A0A20AAC-33A3-4F65-9625-CA865E6DEBAB}" srcOrd="1" destOrd="0" presId="urn:microsoft.com/office/officeart/2005/8/layout/process2"/>
    <dgm:cxn modelId="{85CBCB1B-9635-4535-A70C-382C7674A171}" type="presParOf" srcId="{A0A20AAC-33A3-4F65-9625-CA865E6DEBAB}" destId="{AB0D883A-35C5-4ED7-9B33-06E5448BA937}" srcOrd="0" destOrd="0" presId="urn:microsoft.com/office/officeart/2005/8/layout/process2"/>
    <dgm:cxn modelId="{631FAA79-1D58-40DD-9ED8-CA8F1F4C713B}" type="presParOf" srcId="{3B97E389-76D0-4E39-B8AC-AC3348D3CC79}" destId="{260C0C24-3BC4-4EA0-B5E5-567F75C8B0E1}" srcOrd="2"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13461BD7-A328-4E77-AA52-F12F0D619A80}" type="doc">
      <dgm:prSet loTypeId="urn:microsoft.com/office/officeart/2008/layout/VerticalCurvedList" loCatId="list" qsTypeId="urn:microsoft.com/office/officeart/2005/8/quickstyle/simple1" qsCatId="simple" csTypeId="urn:microsoft.com/office/officeart/2005/8/colors/accent3_5" csCatId="accent3" phldr="1"/>
      <dgm:spPr/>
      <dgm:t>
        <a:bodyPr/>
        <a:lstStyle/>
        <a:p>
          <a:endParaRPr lang="en-US"/>
        </a:p>
      </dgm:t>
    </dgm:pt>
    <dgm:pt modelId="{5EFB1F07-A2DA-44B5-B0F0-5B2FB40A5D9B}">
      <dgm:prSet phldrT="[Text]" custT="1"/>
      <dgm:spPr/>
      <dgm:t>
        <a:bodyPr/>
        <a:lstStyle/>
        <a:p>
          <a:r>
            <a:rPr lang="en-US" sz="1800" dirty="0">
              <a:hlinkClick xmlns:r="http://schemas.openxmlformats.org/officeDocument/2006/relationships" r:id="rId1" action="ppaction://hlinksldjump"/>
            </a:rPr>
            <a:t>Voidable transactions</a:t>
          </a:r>
          <a:endParaRPr lang="en-US" sz="1800" dirty="0"/>
        </a:p>
      </dgm:t>
    </dgm:pt>
    <dgm:pt modelId="{ECF1BC92-4867-4DE1-A46A-2FF8E8F9F96D}" type="parTrans" cxnId="{B4C55A3F-1931-44F4-A19B-9CE4C9A29E7D}">
      <dgm:prSet/>
      <dgm:spPr/>
      <dgm:t>
        <a:bodyPr/>
        <a:lstStyle/>
        <a:p>
          <a:endParaRPr lang="en-US" sz="1800">
            <a:highlight>
              <a:srgbClr val="FFFF00"/>
            </a:highlight>
          </a:endParaRPr>
        </a:p>
      </dgm:t>
    </dgm:pt>
    <dgm:pt modelId="{45108836-B074-4BAB-94A4-4CCC679E7519}" type="sibTrans" cxnId="{B4C55A3F-1931-44F4-A19B-9CE4C9A29E7D}">
      <dgm:prSet/>
      <dgm:spPr/>
      <dgm:t>
        <a:bodyPr/>
        <a:lstStyle/>
        <a:p>
          <a:endParaRPr lang="en-US" sz="1800">
            <a:highlight>
              <a:srgbClr val="FFFF00"/>
            </a:highlight>
          </a:endParaRPr>
        </a:p>
      </dgm:t>
    </dgm:pt>
    <dgm:pt modelId="{B23AA1B1-E8E3-4F54-AEC3-F47725B5A846}">
      <dgm:prSet phldrT="[Text]" custT="1"/>
      <dgm:spPr/>
      <dgm:t>
        <a:bodyPr/>
        <a:lstStyle/>
        <a:p>
          <a:r>
            <a:rPr lang="en-US" sz="1800" dirty="0">
              <a:hlinkClick xmlns:r="http://schemas.openxmlformats.org/officeDocument/2006/relationships" r:id="rId2" action="ppaction://hlinksldjump"/>
            </a:rPr>
            <a:t>Examinations and affidavits</a:t>
          </a:r>
          <a:endParaRPr lang="en-US" sz="1800" dirty="0"/>
        </a:p>
      </dgm:t>
    </dgm:pt>
    <dgm:pt modelId="{D3666786-2461-4CC0-BF64-857BE23A1D74}" type="parTrans" cxnId="{BECA4DC3-5B50-4385-AE59-C51D07E1E921}">
      <dgm:prSet/>
      <dgm:spPr/>
      <dgm:t>
        <a:bodyPr/>
        <a:lstStyle/>
        <a:p>
          <a:endParaRPr lang="en-AU"/>
        </a:p>
      </dgm:t>
    </dgm:pt>
    <dgm:pt modelId="{7093492A-B347-457F-B59A-BE1635E00156}" type="sibTrans" cxnId="{BECA4DC3-5B50-4385-AE59-C51D07E1E921}">
      <dgm:prSet/>
      <dgm:spPr/>
      <dgm:t>
        <a:bodyPr/>
        <a:lstStyle/>
        <a:p>
          <a:endParaRPr lang="en-AU"/>
        </a:p>
      </dgm:t>
    </dgm:pt>
    <dgm:pt modelId="{38CDF6BD-6786-4380-A3DA-66C7DF62D141}">
      <dgm:prSet phldrT="[Text]" custT="1"/>
      <dgm:spPr/>
      <dgm:t>
        <a:bodyPr/>
        <a:lstStyle/>
        <a:p>
          <a:r>
            <a:rPr lang="en-US" sz="1800" dirty="0">
              <a:hlinkClick xmlns:r="http://schemas.openxmlformats.org/officeDocument/2006/relationships" r:id="rId3" action="ppaction://hlinksldjump"/>
            </a:rPr>
            <a:t>Recovery for voidable transactions</a:t>
          </a:r>
          <a:endParaRPr lang="en-US" sz="1800" dirty="0"/>
        </a:p>
      </dgm:t>
    </dgm:pt>
    <dgm:pt modelId="{D817BA71-4312-4CCE-8350-AA252073FEA9}" type="parTrans" cxnId="{54D7593B-4DE0-47D1-897B-471D37751C08}">
      <dgm:prSet/>
      <dgm:spPr/>
      <dgm:t>
        <a:bodyPr/>
        <a:lstStyle/>
        <a:p>
          <a:endParaRPr lang="en-AU"/>
        </a:p>
      </dgm:t>
    </dgm:pt>
    <dgm:pt modelId="{F7B4B5A6-05D0-41F1-BFB4-A1D0D8D9AF33}" type="sibTrans" cxnId="{54D7593B-4DE0-47D1-897B-471D37751C08}">
      <dgm:prSet/>
      <dgm:spPr/>
      <dgm:t>
        <a:bodyPr/>
        <a:lstStyle/>
        <a:p>
          <a:endParaRPr lang="en-AU"/>
        </a:p>
      </dgm:t>
    </dgm:pt>
    <dgm:pt modelId="{0F02C860-F22D-40A7-9527-8DE559041D91}" type="pres">
      <dgm:prSet presAssocID="{13461BD7-A328-4E77-AA52-F12F0D619A80}" presName="Name0" presStyleCnt="0">
        <dgm:presLayoutVars>
          <dgm:chMax val="7"/>
          <dgm:chPref val="7"/>
          <dgm:dir/>
        </dgm:presLayoutVars>
      </dgm:prSet>
      <dgm:spPr/>
    </dgm:pt>
    <dgm:pt modelId="{6F70E2D0-A65B-492B-8032-1C1EC3E86CF4}" type="pres">
      <dgm:prSet presAssocID="{13461BD7-A328-4E77-AA52-F12F0D619A80}" presName="Name1" presStyleCnt="0"/>
      <dgm:spPr/>
    </dgm:pt>
    <dgm:pt modelId="{1EFE9815-F74D-4C05-8B48-7BE9C61698EB}" type="pres">
      <dgm:prSet presAssocID="{13461BD7-A328-4E77-AA52-F12F0D619A80}" presName="cycle" presStyleCnt="0"/>
      <dgm:spPr/>
    </dgm:pt>
    <dgm:pt modelId="{D52F51AB-E457-4256-81F0-B8EA0DDC4FF2}" type="pres">
      <dgm:prSet presAssocID="{13461BD7-A328-4E77-AA52-F12F0D619A80}" presName="srcNode" presStyleLbl="node1" presStyleIdx="0" presStyleCnt="3"/>
      <dgm:spPr/>
    </dgm:pt>
    <dgm:pt modelId="{FAF4B4F1-1A6D-471F-9024-9394A70016AD}" type="pres">
      <dgm:prSet presAssocID="{13461BD7-A328-4E77-AA52-F12F0D619A80}" presName="conn" presStyleLbl="parChTrans1D2" presStyleIdx="0" presStyleCnt="1"/>
      <dgm:spPr/>
    </dgm:pt>
    <dgm:pt modelId="{C502E89A-8205-4F34-A79A-5D5F6A339C3E}" type="pres">
      <dgm:prSet presAssocID="{13461BD7-A328-4E77-AA52-F12F0D619A80}" presName="extraNode" presStyleLbl="node1" presStyleIdx="0" presStyleCnt="3"/>
      <dgm:spPr/>
    </dgm:pt>
    <dgm:pt modelId="{FDB9C78E-F979-42E9-A701-CE60F61B1368}" type="pres">
      <dgm:prSet presAssocID="{13461BD7-A328-4E77-AA52-F12F0D619A80}" presName="dstNode" presStyleLbl="node1" presStyleIdx="0" presStyleCnt="3"/>
      <dgm:spPr/>
    </dgm:pt>
    <dgm:pt modelId="{27632769-C0E9-4BA1-A2F1-C7C95F149751}" type="pres">
      <dgm:prSet presAssocID="{5EFB1F07-A2DA-44B5-B0F0-5B2FB40A5D9B}" presName="text_1" presStyleLbl="node1" presStyleIdx="0" presStyleCnt="3">
        <dgm:presLayoutVars>
          <dgm:bulletEnabled val="1"/>
        </dgm:presLayoutVars>
      </dgm:prSet>
      <dgm:spPr/>
    </dgm:pt>
    <dgm:pt modelId="{6CC31E04-AC2B-48B3-B3A8-6E43B6876030}" type="pres">
      <dgm:prSet presAssocID="{5EFB1F07-A2DA-44B5-B0F0-5B2FB40A5D9B}" presName="accent_1" presStyleCnt="0"/>
      <dgm:spPr/>
    </dgm:pt>
    <dgm:pt modelId="{55301360-608A-422F-90BE-75CD71C98D1F}" type="pres">
      <dgm:prSet presAssocID="{5EFB1F07-A2DA-44B5-B0F0-5B2FB40A5D9B}" presName="accentRepeatNode" presStyleLbl="solidFgAcc1" presStyleIdx="0" presStyleCnt="3"/>
      <dgm:spPr/>
    </dgm:pt>
    <dgm:pt modelId="{71C60735-E141-4425-913D-4371D0DBD8C0}" type="pres">
      <dgm:prSet presAssocID="{38CDF6BD-6786-4380-A3DA-66C7DF62D141}" presName="text_2" presStyleLbl="node1" presStyleIdx="1" presStyleCnt="3">
        <dgm:presLayoutVars>
          <dgm:bulletEnabled val="1"/>
        </dgm:presLayoutVars>
      </dgm:prSet>
      <dgm:spPr/>
    </dgm:pt>
    <dgm:pt modelId="{46E540B3-FC2A-4F97-B17D-AD8F09504713}" type="pres">
      <dgm:prSet presAssocID="{38CDF6BD-6786-4380-A3DA-66C7DF62D141}" presName="accent_2" presStyleCnt="0"/>
      <dgm:spPr/>
    </dgm:pt>
    <dgm:pt modelId="{1ED93FDA-8AEC-4474-A28C-E157A5F6B178}" type="pres">
      <dgm:prSet presAssocID="{38CDF6BD-6786-4380-A3DA-66C7DF62D141}" presName="accentRepeatNode" presStyleLbl="solidFgAcc1" presStyleIdx="1" presStyleCnt="3"/>
      <dgm:spPr/>
    </dgm:pt>
    <dgm:pt modelId="{4FE8B26C-F61B-4CDE-9ED8-32A84EB4AAD4}" type="pres">
      <dgm:prSet presAssocID="{B23AA1B1-E8E3-4F54-AEC3-F47725B5A846}" presName="text_3" presStyleLbl="node1" presStyleIdx="2" presStyleCnt="3">
        <dgm:presLayoutVars>
          <dgm:bulletEnabled val="1"/>
        </dgm:presLayoutVars>
      </dgm:prSet>
      <dgm:spPr/>
    </dgm:pt>
    <dgm:pt modelId="{3373FE24-8B23-42A7-909E-014C385E59E7}" type="pres">
      <dgm:prSet presAssocID="{B23AA1B1-E8E3-4F54-AEC3-F47725B5A846}" presName="accent_3" presStyleCnt="0"/>
      <dgm:spPr/>
    </dgm:pt>
    <dgm:pt modelId="{09A2C4AD-ECDF-411B-A435-C2A07B05A047}" type="pres">
      <dgm:prSet presAssocID="{B23AA1B1-E8E3-4F54-AEC3-F47725B5A846}" presName="accentRepeatNode" presStyleLbl="solidFgAcc1" presStyleIdx="2" presStyleCnt="3"/>
      <dgm:spPr/>
    </dgm:pt>
  </dgm:ptLst>
  <dgm:cxnLst>
    <dgm:cxn modelId="{54D7593B-4DE0-47D1-897B-471D37751C08}" srcId="{13461BD7-A328-4E77-AA52-F12F0D619A80}" destId="{38CDF6BD-6786-4380-A3DA-66C7DF62D141}" srcOrd="1" destOrd="0" parTransId="{D817BA71-4312-4CCE-8350-AA252073FEA9}" sibTransId="{F7B4B5A6-05D0-41F1-BFB4-A1D0D8D9AF33}"/>
    <dgm:cxn modelId="{B4C55A3F-1931-44F4-A19B-9CE4C9A29E7D}" srcId="{13461BD7-A328-4E77-AA52-F12F0D619A80}" destId="{5EFB1F07-A2DA-44B5-B0F0-5B2FB40A5D9B}" srcOrd="0" destOrd="0" parTransId="{ECF1BC92-4867-4DE1-A46A-2FF8E8F9F96D}" sibTransId="{45108836-B074-4BAB-94A4-4CCC679E7519}"/>
    <dgm:cxn modelId="{76211369-AB88-44A3-8C73-296000221A7D}" type="presOf" srcId="{45108836-B074-4BAB-94A4-4CCC679E7519}" destId="{FAF4B4F1-1A6D-471F-9024-9394A70016AD}" srcOrd="0" destOrd="0" presId="urn:microsoft.com/office/officeart/2008/layout/VerticalCurvedList"/>
    <dgm:cxn modelId="{5D0E63A1-D891-4F2E-801E-E02EC52049BD}" type="presOf" srcId="{B23AA1B1-E8E3-4F54-AEC3-F47725B5A846}" destId="{4FE8B26C-F61B-4CDE-9ED8-32A84EB4AAD4}" srcOrd="0" destOrd="0" presId="urn:microsoft.com/office/officeart/2008/layout/VerticalCurvedList"/>
    <dgm:cxn modelId="{BECA4DC3-5B50-4385-AE59-C51D07E1E921}" srcId="{13461BD7-A328-4E77-AA52-F12F0D619A80}" destId="{B23AA1B1-E8E3-4F54-AEC3-F47725B5A846}" srcOrd="2" destOrd="0" parTransId="{D3666786-2461-4CC0-BF64-857BE23A1D74}" sibTransId="{7093492A-B347-457F-B59A-BE1635E00156}"/>
    <dgm:cxn modelId="{8F0928C9-8B84-40AE-B9BD-FDF44E3C1D1C}" type="presOf" srcId="{38CDF6BD-6786-4380-A3DA-66C7DF62D141}" destId="{71C60735-E141-4425-913D-4371D0DBD8C0}" srcOrd="0" destOrd="0" presId="urn:microsoft.com/office/officeart/2008/layout/VerticalCurvedList"/>
    <dgm:cxn modelId="{89F9F5CA-D993-4E68-9C8C-1F495A711EEA}" type="presOf" srcId="{13461BD7-A328-4E77-AA52-F12F0D619A80}" destId="{0F02C860-F22D-40A7-9527-8DE559041D91}" srcOrd="0" destOrd="0" presId="urn:microsoft.com/office/officeart/2008/layout/VerticalCurvedList"/>
    <dgm:cxn modelId="{791F7FD0-E32E-4283-8E1D-3F5252B03F9A}" type="presOf" srcId="{5EFB1F07-A2DA-44B5-B0F0-5B2FB40A5D9B}" destId="{27632769-C0E9-4BA1-A2F1-C7C95F149751}" srcOrd="0" destOrd="0" presId="urn:microsoft.com/office/officeart/2008/layout/VerticalCurvedList"/>
    <dgm:cxn modelId="{AF3820EB-5D23-47E6-A535-09E46C36003D}" type="presParOf" srcId="{0F02C860-F22D-40A7-9527-8DE559041D91}" destId="{6F70E2D0-A65B-492B-8032-1C1EC3E86CF4}" srcOrd="0" destOrd="0" presId="urn:microsoft.com/office/officeart/2008/layout/VerticalCurvedList"/>
    <dgm:cxn modelId="{66AB249E-5611-4D55-9C94-8510FCCE74EE}" type="presParOf" srcId="{6F70E2D0-A65B-492B-8032-1C1EC3E86CF4}" destId="{1EFE9815-F74D-4C05-8B48-7BE9C61698EB}" srcOrd="0" destOrd="0" presId="urn:microsoft.com/office/officeart/2008/layout/VerticalCurvedList"/>
    <dgm:cxn modelId="{4307CAFF-B0B4-4E1F-87BF-9D7516891C76}" type="presParOf" srcId="{1EFE9815-F74D-4C05-8B48-7BE9C61698EB}" destId="{D52F51AB-E457-4256-81F0-B8EA0DDC4FF2}" srcOrd="0" destOrd="0" presId="urn:microsoft.com/office/officeart/2008/layout/VerticalCurvedList"/>
    <dgm:cxn modelId="{70EE4D85-FA38-4405-8440-9788B68CA82F}" type="presParOf" srcId="{1EFE9815-F74D-4C05-8B48-7BE9C61698EB}" destId="{FAF4B4F1-1A6D-471F-9024-9394A70016AD}" srcOrd="1" destOrd="0" presId="urn:microsoft.com/office/officeart/2008/layout/VerticalCurvedList"/>
    <dgm:cxn modelId="{5CF039F7-639E-498C-91B7-FB2822F2FFF2}" type="presParOf" srcId="{1EFE9815-F74D-4C05-8B48-7BE9C61698EB}" destId="{C502E89A-8205-4F34-A79A-5D5F6A339C3E}" srcOrd="2" destOrd="0" presId="urn:microsoft.com/office/officeart/2008/layout/VerticalCurvedList"/>
    <dgm:cxn modelId="{1A433902-6720-4A25-A50E-742CFF2704A6}" type="presParOf" srcId="{1EFE9815-F74D-4C05-8B48-7BE9C61698EB}" destId="{FDB9C78E-F979-42E9-A701-CE60F61B1368}" srcOrd="3" destOrd="0" presId="urn:microsoft.com/office/officeart/2008/layout/VerticalCurvedList"/>
    <dgm:cxn modelId="{ADA872CB-6D5B-4D51-84CF-68A50E8787B0}" type="presParOf" srcId="{6F70E2D0-A65B-492B-8032-1C1EC3E86CF4}" destId="{27632769-C0E9-4BA1-A2F1-C7C95F149751}" srcOrd="1" destOrd="0" presId="urn:microsoft.com/office/officeart/2008/layout/VerticalCurvedList"/>
    <dgm:cxn modelId="{95ED35C1-0DE9-4B14-AD84-F5B9F779118B}" type="presParOf" srcId="{6F70E2D0-A65B-492B-8032-1C1EC3E86CF4}" destId="{6CC31E04-AC2B-48B3-B3A8-6E43B6876030}" srcOrd="2" destOrd="0" presId="urn:microsoft.com/office/officeart/2008/layout/VerticalCurvedList"/>
    <dgm:cxn modelId="{3EB6731C-3624-4222-AD40-60A2B59F2B16}" type="presParOf" srcId="{6CC31E04-AC2B-48B3-B3A8-6E43B6876030}" destId="{55301360-608A-422F-90BE-75CD71C98D1F}" srcOrd="0" destOrd="0" presId="urn:microsoft.com/office/officeart/2008/layout/VerticalCurvedList"/>
    <dgm:cxn modelId="{990E4F09-376A-4D47-947D-31E33629D5E1}" type="presParOf" srcId="{6F70E2D0-A65B-492B-8032-1C1EC3E86CF4}" destId="{71C60735-E141-4425-913D-4371D0DBD8C0}" srcOrd="3" destOrd="0" presId="urn:microsoft.com/office/officeart/2008/layout/VerticalCurvedList"/>
    <dgm:cxn modelId="{833EA401-0169-44E2-B52D-C1326DED1632}" type="presParOf" srcId="{6F70E2D0-A65B-492B-8032-1C1EC3E86CF4}" destId="{46E540B3-FC2A-4F97-B17D-AD8F09504713}" srcOrd="4" destOrd="0" presId="urn:microsoft.com/office/officeart/2008/layout/VerticalCurvedList"/>
    <dgm:cxn modelId="{D65F115C-A786-43AB-96E2-C0E45F670CA2}" type="presParOf" srcId="{46E540B3-FC2A-4F97-B17D-AD8F09504713}" destId="{1ED93FDA-8AEC-4474-A28C-E157A5F6B178}" srcOrd="0" destOrd="0" presId="urn:microsoft.com/office/officeart/2008/layout/VerticalCurvedList"/>
    <dgm:cxn modelId="{13AFA79D-A65A-443F-B3D5-A96D364FAEEF}" type="presParOf" srcId="{6F70E2D0-A65B-492B-8032-1C1EC3E86CF4}" destId="{4FE8B26C-F61B-4CDE-9ED8-32A84EB4AAD4}" srcOrd="5" destOrd="0" presId="urn:microsoft.com/office/officeart/2008/layout/VerticalCurvedList"/>
    <dgm:cxn modelId="{3E83F3BB-B3F0-434F-8C21-EDA34D60E0E1}" type="presParOf" srcId="{6F70E2D0-A65B-492B-8032-1C1EC3E86CF4}" destId="{3373FE24-8B23-42A7-909E-014C385E59E7}" srcOrd="6" destOrd="0" presId="urn:microsoft.com/office/officeart/2008/layout/VerticalCurvedList"/>
    <dgm:cxn modelId="{A44BEE90-7A5A-4CF4-92A5-E235A2FA0C19}" type="presParOf" srcId="{3373FE24-8B23-42A7-909E-014C385E59E7}" destId="{09A2C4AD-ECDF-411B-A435-C2A07B05A047}"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A578C857-9B54-4935-9CF5-97FA7855A63E}" type="doc">
      <dgm:prSet loTypeId="urn:microsoft.com/office/officeart/2009/3/layout/PieProcess" loCatId="list" qsTypeId="urn:microsoft.com/office/officeart/2005/8/quickstyle/simple1" qsCatId="simple" csTypeId="urn:microsoft.com/office/officeart/2005/8/colors/accent1_2" csCatId="accent1" phldr="1"/>
      <dgm:spPr/>
      <dgm:t>
        <a:bodyPr/>
        <a:lstStyle/>
        <a:p>
          <a:endParaRPr lang="en-AU"/>
        </a:p>
      </dgm:t>
    </dgm:pt>
    <dgm:pt modelId="{B9E20B7C-4B6D-4DF8-A75A-EAEE6EA19C6C}">
      <dgm:prSet phldrT="[Text]" custT="1"/>
      <dgm:spPr/>
      <dgm:t>
        <a:bodyPr/>
        <a:lstStyle/>
        <a:p>
          <a:r>
            <a:rPr lang="en-AU" sz="1800" b="1" i="1" dirty="0">
              <a:solidFill>
                <a:schemeClr val="accent1"/>
              </a:solidFill>
              <a:latin typeface="+mn-lt"/>
            </a:rPr>
            <a:t>Transaction</a:t>
          </a:r>
        </a:p>
      </dgm:t>
    </dgm:pt>
    <dgm:pt modelId="{0E14D13A-9A9C-4EA7-BAB1-037EC121466F}" type="parTrans" cxnId="{04D6765B-189F-4FCE-9241-97CFE5368F42}">
      <dgm:prSet/>
      <dgm:spPr/>
      <dgm:t>
        <a:bodyPr/>
        <a:lstStyle/>
        <a:p>
          <a:endParaRPr lang="en-AU" sz="1800">
            <a:latin typeface="+mn-lt"/>
          </a:endParaRPr>
        </a:p>
      </dgm:t>
    </dgm:pt>
    <dgm:pt modelId="{ABB22DF2-725C-4D79-98C4-4F383D4EF959}" type="sibTrans" cxnId="{04D6765B-189F-4FCE-9241-97CFE5368F42}">
      <dgm:prSet/>
      <dgm:spPr/>
      <dgm:t>
        <a:bodyPr/>
        <a:lstStyle/>
        <a:p>
          <a:endParaRPr lang="en-AU" sz="1800">
            <a:latin typeface="+mn-lt"/>
          </a:endParaRPr>
        </a:p>
      </dgm:t>
    </dgm:pt>
    <dgm:pt modelId="{B7AA7F7E-F417-4D79-8E72-399BEF4B1A52}">
      <dgm:prSet phldrT="[Text]" custT="1"/>
      <dgm:spPr/>
      <dgm:t>
        <a:bodyPr/>
        <a:lstStyle/>
        <a:p>
          <a:r>
            <a:rPr lang="en-AU" sz="1800" dirty="0">
              <a:latin typeface="+mn-lt"/>
            </a:rPr>
            <a:t>A transaction between </a:t>
          </a:r>
          <a:r>
            <a:rPr lang="en-AU" sz="1800" b="1" dirty="0">
              <a:latin typeface="+mn-lt"/>
            </a:rPr>
            <a:t>company</a:t>
          </a:r>
          <a:r>
            <a:rPr lang="en-AU" sz="1800" dirty="0">
              <a:latin typeface="+mn-lt"/>
            </a:rPr>
            <a:t> and </a:t>
          </a:r>
          <a:r>
            <a:rPr lang="en-AU" sz="1800" b="1" dirty="0">
              <a:latin typeface="+mn-lt"/>
            </a:rPr>
            <a:t>creditor</a:t>
          </a:r>
          <a:r>
            <a:rPr lang="en-AU" sz="1800" dirty="0">
              <a:latin typeface="+mn-lt"/>
            </a:rPr>
            <a:t> (and possibly others) – even if required by court order or an agency</a:t>
          </a:r>
        </a:p>
      </dgm:t>
    </dgm:pt>
    <dgm:pt modelId="{4D17C331-C722-4FAF-B0D8-350740AE60E4}" type="parTrans" cxnId="{8C216A38-E4E1-4C2D-A342-CE107ED18FF2}">
      <dgm:prSet/>
      <dgm:spPr/>
      <dgm:t>
        <a:bodyPr/>
        <a:lstStyle/>
        <a:p>
          <a:endParaRPr lang="en-AU" sz="1800">
            <a:latin typeface="+mn-lt"/>
          </a:endParaRPr>
        </a:p>
      </dgm:t>
    </dgm:pt>
    <dgm:pt modelId="{7A9404B7-1A61-4A9D-AEB4-B88A306406EA}" type="sibTrans" cxnId="{8C216A38-E4E1-4C2D-A342-CE107ED18FF2}">
      <dgm:prSet/>
      <dgm:spPr/>
      <dgm:t>
        <a:bodyPr/>
        <a:lstStyle/>
        <a:p>
          <a:endParaRPr lang="en-AU" sz="1800">
            <a:latin typeface="+mn-lt"/>
          </a:endParaRPr>
        </a:p>
      </dgm:t>
    </dgm:pt>
    <dgm:pt modelId="{4A15A060-2660-4D3A-A5D8-D0BFE0F8A45E}">
      <dgm:prSet phldrT="[Text]" custT="1"/>
      <dgm:spPr/>
      <dgm:t>
        <a:bodyPr/>
        <a:lstStyle/>
        <a:p>
          <a:r>
            <a:rPr lang="en-AU" sz="1800" b="1" i="1" dirty="0">
              <a:solidFill>
                <a:schemeClr val="accent1"/>
              </a:solidFill>
              <a:latin typeface="+mn-lt"/>
            </a:rPr>
            <a:t>Creditor windfall</a:t>
          </a:r>
        </a:p>
      </dgm:t>
    </dgm:pt>
    <dgm:pt modelId="{179C7D02-02D0-4180-A3AA-28FE9660DA2E}" type="parTrans" cxnId="{F20AFDC4-45E3-45B6-9CE8-D9BFEE78ACA4}">
      <dgm:prSet/>
      <dgm:spPr/>
      <dgm:t>
        <a:bodyPr/>
        <a:lstStyle/>
        <a:p>
          <a:endParaRPr lang="en-AU" sz="1800">
            <a:latin typeface="+mn-lt"/>
          </a:endParaRPr>
        </a:p>
      </dgm:t>
    </dgm:pt>
    <dgm:pt modelId="{CEF5B3D9-412C-46D0-B691-40697FDEDA1E}" type="sibTrans" cxnId="{F20AFDC4-45E3-45B6-9CE8-D9BFEE78ACA4}">
      <dgm:prSet/>
      <dgm:spPr/>
      <dgm:t>
        <a:bodyPr/>
        <a:lstStyle/>
        <a:p>
          <a:endParaRPr lang="en-AU" sz="1800">
            <a:latin typeface="+mn-lt"/>
          </a:endParaRPr>
        </a:p>
      </dgm:t>
    </dgm:pt>
    <dgm:pt modelId="{E26530FD-FB77-4541-9743-8E250E64D109}">
      <dgm:prSet phldrT="[Text]" custT="1"/>
      <dgm:spPr/>
      <dgm:t>
        <a:bodyPr/>
        <a:lstStyle/>
        <a:p>
          <a:r>
            <a:rPr lang="en-AU" sz="1800" dirty="0">
              <a:latin typeface="+mn-lt"/>
            </a:rPr>
            <a:t>resulting in </a:t>
          </a:r>
          <a:r>
            <a:rPr lang="en-AU" sz="1800" b="1" dirty="0">
              <a:latin typeface="+mn-lt"/>
            </a:rPr>
            <a:t>creditor receiving more </a:t>
          </a:r>
          <a:r>
            <a:rPr lang="en-AU" sz="1800" dirty="0">
              <a:latin typeface="+mn-lt"/>
            </a:rPr>
            <a:t>in respect of an </a:t>
          </a:r>
          <a:r>
            <a:rPr lang="en-AU" sz="1800" b="1" dirty="0">
              <a:latin typeface="+mn-lt"/>
            </a:rPr>
            <a:t>unsecured debt </a:t>
          </a:r>
          <a:r>
            <a:rPr lang="en-AU" sz="1800" dirty="0">
              <a:latin typeface="+mn-lt"/>
            </a:rPr>
            <a:t>than would be received if they “were to </a:t>
          </a:r>
          <a:r>
            <a:rPr lang="en-AU" sz="1800" b="1" dirty="0">
              <a:latin typeface="+mn-lt"/>
            </a:rPr>
            <a:t>prove </a:t>
          </a:r>
          <a:r>
            <a:rPr lang="en-AU" sz="1800" b="0" dirty="0">
              <a:latin typeface="+mn-lt"/>
            </a:rPr>
            <a:t>for the debt </a:t>
          </a:r>
          <a:r>
            <a:rPr lang="en-AU" sz="1800" b="1" dirty="0">
              <a:latin typeface="+mn-lt"/>
            </a:rPr>
            <a:t>in a winding up</a:t>
          </a:r>
          <a:r>
            <a:rPr lang="en-AU" sz="1800" dirty="0">
              <a:latin typeface="+mn-lt"/>
            </a:rPr>
            <a:t>”</a:t>
          </a:r>
        </a:p>
      </dgm:t>
    </dgm:pt>
    <dgm:pt modelId="{A6C877B6-621C-4664-BF38-87E246A3F2B0}" type="parTrans" cxnId="{C8805652-01B8-4E9A-81EC-B34453543713}">
      <dgm:prSet/>
      <dgm:spPr/>
      <dgm:t>
        <a:bodyPr/>
        <a:lstStyle/>
        <a:p>
          <a:endParaRPr lang="en-AU" sz="1800">
            <a:latin typeface="+mn-lt"/>
          </a:endParaRPr>
        </a:p>
      </dgm:t>
    </dgm:pt>
    <dgm:pt modelId="{F56FA78E-4EE9-4B7A-8C70-3E25C333C793}" type="sibTrans" cxnId="{C8805652-01B8-4E9A-81EC-B34453543713}">
      <dgm:prSet/>
      <dgm:spPr/>
      <dgm:t>
        <a:bodyPr/>
        <a:lstStyle/>
        <a:p>
          <a:endParaRPr lang="en-AU" sz="1800">
            <a:latin typeface="+mn-lt"/>
          </a:endParaRPr>
        </a:p>
      </dgm:t>
    </dgm:pt>
    <dgm:pt modelId="{D836CE36-2891-4F8E-A963-412DF1A53DCC}" type="pres">
      <dgm:prSet presAssocID="{A578C857-9B54-4935-9CF5-97FA7855A63E}" presName="Name0" presStyleCnt="0">
        <dgm:presLayoutVars>
          <dgm:chMax val="7"/>
          <dgm:chPref val="7"/>
          <dgm:dir/>
          <dgm:animOne val="branch"/>
          <dgm:animLvl val="lvl"/>
        </dgm:presLayoutVars>
      </dgm:prSet>
      <dgm:spPr/>
    </dgm:pt>
    <dgm:pt modelId="{02D06488-3301-462A-9AEC-F8A88240786A}" type="pres">
      <dgm:prSet presAssocID="{B9E20B7C-4B6D-4DF8-A75A-EAEE6EA19C6C}" presName="ParentComposite" presStyleCnt="0"/>
      <dgm:spPr/>
    </dgm:pt>
    <dgm:pt modelId="{88B7356E-78D8-4FDB-8743-07E3037FCA99}" type="pres">
      <dgm:prSet presAssocID="{B9E20B7C-4B6D-4DF8-A75A-EAEE6EA19C6C}" presName="Chord" presStyleLbl="bgShp" presStyleIdx="0" presStyleCnt="2" custLinFactX="-3145" custLinFactNeighborX="-100000"/>
      <dgm:spPr/>
    </dgm:pt>
    <dgm:pt modelId="{F03B208F-2D52-4450-A9B0-3B3B7987E88B}" type="pres">
      <dgm:prSet presAssocID="{B9E20B7C-4B6D-4DF8-A75A-EAEE6EA19C6C}" presName="Pie" presStyleLbl="alignNode1" presStyleIdx="0" presStyleCnt="2" custLinFactX="-28962" custLinFactNeighborX="-100000"/>
      <dgm:spPr/>
    </dgm:pt>
    <dgm:pt modelId="{8CB6C139-CF64-49D8-BB46-8371196455CA}" type="pres">
      <dgm:prSet presAssocID="{B9E20B7C-4B6D-4DF8-A75A-EAEE6EA19C6C}" presName="Parent" presStyleLbl="revTx" presStyleIdx="0" presStyleCnt="4" custLinFactX="-76881" custLinFactNeighborX="-100000">
        <dgm:presLayoutVars>
          <dgm:chMax val="1"/>
          <dgm:chPref val="1"/>
          <dgm:bulletEnabled val="1"/>
        </dgm:presLayoutVars>
      </dgm:prSet>
      <dgm:spPr/>
    </dgm:pt>
    <dgm:pt modelId="{BDF4B911-EF24-44EF-A020-21C9533F4851}" type="pres">
      <dgm:prSet presAssocID="{7A9404B7-1A61-4A9D-AEB4-B88A306406EA}" presName="negSibTrans" presStyleCnt="0"/>
      <dgm:spPr/>
    </dgm:pt>
    <dgm:pt modelId="{279F1385-782B-4514-A321-107958097DA0}" type="pres">
      <dgm:prSet presAssocID="{B9E20B7C-4B6D-4DF8-A75A-EAEE6EA19C6C}" presName="composite" presStyleCnt="0"/>
      <dgm:spPr/>
    </dgm:pt>
    <dgm:pt modelId="{3AF80F4F-2346-4F25-893B-AB0C57249614}" type="pres">
      <dgm:prSet presAssocID="{B9E20B7C-4B6D-4DF8-A75A-EAEE6EA19C6C}" presName="Child" presStyleLbl="revTx" presStyleIdx="1" presStyleCnt="4" custScaleX="164442" custLinFactNeighborX="-52423" custLinFactNeighborY="519">
        <dgm:presLayoutVars>
          <dgm:chMax val="0"/>
          <dgm:chPref val="0"/>
          <dgm:bulletEnabled val="1"/>
        </dgm:presLayoutVars>
      </dgm:prSet>
      <dgm:spPr/>
    </dgm:pt>
    <dgm:pt modelId="{FE8C6F22-BA2B-41C5-A24F-0FD5C06EF266}" type="pres">
      <dgm:prSet presAssocID="{ABB22DF2-725C-4D79-98C4-4F383D4EF959}" presName="sibTrans" presStyleCnt="0"/>
      <dgm:spPr/>
    </dgm:pt>
    <dgm:pt modelId="{6AB714E1-30CD-40CA-AD17-DFE50D5C5AEB}" type="pres">
      <dgm:prSet presAssocID="{4A15A060-2660-4D3A-A5D8-D0BFE0F8A45E}" presName="ParentComposite" presStyleCnt="0"/>
      <dgm:spPr/>
    </dgm:pt>
    <dgm:pt modelId="{3EDC35C6-09C7-4EFD-A2DB-4498299083B6}" type="pres">
      <dgm:prSet presAssocID="{4A15A060-2660-4D3A-A5D8-D0BFE0F8A45E}" presName="Chord" presStyleLbl="bgShp" presStyleIdx="1" presStyleCnt="2" custLinFactNeighborX="-44660"/>
      <dgm:spPr/>
    </dgm:pt>
    <dgm:pt modelId="{D28B51FC-A834-437C-B80F-8F88151E25E1}" type="pres">
      <dgm:prSet presAssocID="{4A15A060-2660-4D3A-A5D8-D0BFE0F8A45E}" presName="Pie" presStyleLbl="alignNode1" presStyleIdx="1" presStyleCnt="2" custLinFactNeighborX="-55823"/>
      <dgm:spPr/>
    </dgm:pt>
    <dgm:pt modelId="{3B0B36C0-7392-48A1-82D9-39A41B419901}" type="pres">
      <dgm:prSet presAssocID="{4A15A060-2660-4D3A-A5D8-D0BFE0F8A45E}" presName="Parent" presStyleLbl="revTx" presStyleIdx="2" presStyleCnt="4" custLinFactNeighborX="-74433">
        <dgm:presLayoutVars>
          <dgm:chMax val="1"/>
          <dgm:chPref val="1"/>
          <dgm:bulletEnabled val="1"/>
        </dgm:presLayoutVars>
      </dgm:prSet>
      <dgm:spPr/>
    </dgm:pt>
    <dgm:pt modelId="{C59DABE5-2B6E-4474-9286-6D0433AE4429}" type="pres">
      <dgm:prSet presAssocID="{F56FA78E-4EE9-4B7A-8C70-3E25C333C793}" presName="negSibTrans" presStyleCnt="0"/>
      <dgm:spPr/>
    </dgm:pt>
    <dgm:pt modelId="{3CC6CDB4-D2B4-454B-8E26-CA6DFCD5ECD2}" type="pres">
      <dgm:prSet presAssocID="{4A15A060-2660-4D3A-A5D8-D0BFE0F8A45E}" presName="composite" presStyleCnt="0"/>
      <dgm:spPr/>
    </dgm:pt>
    <dgm:pt modelId="{492CC64B-FE92-43F1-8EB8-AD8B55F57200}" type="pres">
      <dgm:prSet presAssocID="{4A15A060-2660-4D3A-A5D8-D0BFE0F8A45E}" presName="Child" presStyleLbl="revTx" presStyleIdx="3" presStyleCnt="4" custScaleX="169800" custLinFactNeighborX="-22328">
        <dgm:presLayoutVars>
          <dgm:chMax val="0"/>
          <dgm:chPref val="0"/>
          <dgm:bulletEnabled val="1"/>
        </dgm:presLayoutVars>
      </dgm:prSet>
      <dgm:spPr/>
    </dgm:pt>
  </dgm:ptLst>
  <dgm:cxnLst>
    <dgm:cxn modelId="{3B1C0806-F1EE-46F5-B630-6AF589AFF98A}" type="presOf" srcId="{B9E20B7C-4B6D-4DF8-A75A-EAEE6EA19C6C}" destId="{8CB6C139-CF64-49D8-BB46-8371196455CA}" srcOrd="0" destOrd="0" presId="urn:microsoft.com/office/officeart/2009/3/layout/PieProcess"/>
    <dgm:cxn modelId="{8C216A38-E4E1-4C2D-A342-CE107ED18FF2}" srcId="{B9E20B7C-4B6D-4DF8-A75A-EAEE6EA19C6C}" destId="{B7AA7F7E-F417-4D79-8E72-399BEF4B1A52}" srcOrd="0" destOrd="0" parTransId="{4D17C331-C722-4FAF-B0D8-350740AE60E4}" sibTransId="{7A9404B7-1A61-4A9D-AEB4-B88A306406EA}"/>
    <dgm:cxn modelId="{04D6765B-189F-4FCE-9241-97CFE5368F42}" srcId="{A578C857-9B54-4935-9CF5-97FA7855A63E}" destId="{B9E20B7C-4B6D-4DF8-A75A-EAEE6EA19C6C}" srcOrd="0" destOrd="0" parTransId="{0E14D13A-9A9C-4EA7-BAB1-037EC121466F}" sibTransId="{ABB22DF2-725C-4D79-98C4-4F383D4EF959}"/>
    <dgm:cxn modelId="{C8805652-01B8-4E9A-81EC-B34453543713}" srcId="{4A15A060-2660-4D3A-A5D8-D0BFE0F8A45E}" destId="{E26530FD-FB77-4541-9743-8E250E64D109}" srcOrd="0" destOrd="0" parTransId="{A6C877B6-621C-4664-BF38-87E246A3F2B0}" sibTransId="{F56FA78E-4EE9-4B7A-8C70-3E25C333C793}"/>
    <dgm:cxn modelId="{D9275278-1EE9-4077-B71A-B26A88B33E94}" type="presOf" srcId="{B7AA7F7E-F417-4D79-8E72-399BEF4B1A52}" destId="{3AF80F4F-2346-4F25-893B-AB0C57249614}" srcOrd="0" destOrd="0" presId="urn:microsoft.com/office/officeart/2009/3/layout/PieProcess"/>
    <dgm:cxn modelId="{EF188782-F7DE-4D75-95B5-CA3D92B68A79}" type="presOf" srcId="{A578C857-9B54-4935-9CF5-97FA7855A63E}" destId="{D836CE36-2891-4F8E-A963-412DF1A53DCC}" srcOrd="0" destOrd="0" presId="urn:microsoft.com/office/officeart/2009/3/layout/PieProcess"/>
    <dgm:cxn modelId="{8E6822AE-7D32-4BDF-A0D7-4F9485D51D0E}" type="presOf" srcId="{4A15A060-2660-4D3A-A5D8-D0BFE0F8A45E}" destId="{3B0B36C0-7392-48A1-82D9-39A41B419901}" srcOrd="0" destOrd="0" presId="urn:microsoft.com/office/officeart/2009/3/layout/PieProcess"/>
    <dgm:cxn modelId="{73FB95B8-679E-4A12-9910-F7235C29EFDD}" type="presOf" srcId="{E26530FD-FB77-4541-9743-8E250E64D109}" destId="{492CC64B-FE92-43F1-8EB8-AD8B55F57200}" srcOrd="0" destOrd="0" presId="urn:microsoft.com/office/officeart/2009/3/layout/PieProcess"/>
    <dgm:cxn modelId="{F20AFDC4-45E3-45B6-9CE8-D9BFEE78ACA4}" srcId="{A578C857-9B54-4935-9CF5-97FA7855A63E}" destId="{4A15A060-2660-4D3A-A5D8-D0BFE0F8A45E}" srcOrd="1" destOrd="0" parTransId="{179C7D02-02D0-4180-A3AA-28FE9660DA2E}" sibTransId="{CEF5B3D9-412C-46D0-B691-40697FDEDA1E}"/>
    <dgm:cxn modelId="{906D5873-440F-4528-A4DD-B163A18D5E82}" type="presParOf" srcId="{D836CE36-2891-4F8E-A963-412DF1A53DCC}" destId="{02D06488-3301-462A-9AEC-F8A88240786A}" srcOrd="0" destOrd="0" presId="urn:microsoft.com/office/officeart/2009/3/layout/PieProcess"/>
    <dgm:cxn modelId="{D5C44EF6-6440-42A8-A44E-EFE16FC819B0}" type="presParOf" srcId="{02D06488-3301-462A-9AEC-F8A88240786A}" destId="{88B7356E-78D8-4FDB-8743-07E3037FCA99}" srcOrd="0" destOrd="0" presId="urn:microsoft.com/office/officeart/2009/3/layout/PieProcess"/>
    <dgm:cxn modelId="{83ED1322-D15D-4BB4-BEB9-562FE207852A}" type="presParOf" srcId="{02D06488-3301-462A-9AEC-F8A88240786A}" destId="{F03B208F-2D52-4450-A9B0-3B3B7987E88B}" srcOrd="1" destOrd="0" presId="urn:microsoft.com/office/officeart/2009/3/layout/PieProcess"/>
    <dgm:cxn modelId="{AA315959-C160-4004-9BC6-BF78CA0E0FE0}" type="presParOf" srcId="{02D06488-3301-462A-9AEC-F8A88240786A}" destId="{8CB6C139-CF64-49D8-BB46-8371196455CA}" srcOrd="2" destOrd="0" presId="urn:microsoft.com/office/officeart/2009/3/layout/PieProcess"/>
    <dgm:cxn modelId="{C42505E3-9BE2-43D1-80DA-D60205073BC3}" type="presParOf" srcId="{D836CE36-2891-4F8E-A963-412DF1A53DCC}" destId="{BDF4B911-EF24-44EF-A020-21C9533F4851}" srcOrd="1" destOrd="0" presId="urn:microsoft.com/office/officeart/2009/3/layout/PieProcess"/>
    <dgm:cxn modelId="{08A6016C-F36C-45FC-9F0C-AF9D8660D319}" type="presParOf" srcId="{D836CE36-2891-4F8E-A963-412DF1A53DCC}" destId="{279F1385-782B-4514-A321-107958097DA0}" srcOrd="2" destOrd="0" presId="urn:microsoft.com/office/officeart/2009/3/layout/PieProcess"/>
    <dgm:cxn modelId="{AB1DED1E-369A-479F-9E63-88B951EC0E49}" type="presParOf" srcId="{279F1385-782B-4514-A321-107958097DA0}" destId="{3AF80F4F-2346-4F25-893B-AB0C57249614}" srcOrd="0" destOrd="0" presId="urn:microsoft.com/office/officeart/2009/3/layout/PieProcess"/>
    <dgm:cxn modelId="{3A5DE8F3-170D-4DC6-ADDA-B5345F2E0418}" type="presParOf" srcId="{D836CE36-2891-4F8E-A963-412DF1A53DCC}" destId="{FE8C6F22-BA2B-41C5-A24F-0FD5C06EF266}" srcOrd="3" destOrd="0" presId="urn:microsoft.com/office/officeart/2009/3/layout/PieProcess"/>
    <dgm:cxn modelId="{85836075-A539-450A-85CA-CAB77D050511}" type="presParOf" srcId="{D836CE36-2891-4F8E-A963-412DF1A53DCC}" destId="{6AB714E1-30CD-40CA-AD17-DFE50D5C5AEB}" srcOrd="4" destOrd="0" presId="urn:microsoft.com/office/officeart/2009/3/layout/PieProcess"/>
    <dgm:cxn modelId="{0936B28B-9945-4F4F-B6D7-60CAEBE43F99}" type="presParOf" srcId="{6AB714E1-30CD-40CA-AD17-DFE50D5C5AEB}" destId="{3EDC35C6-09C7-4EFD-A2DB-4498299083B6}" srcOrd="0" destOrd="0" presId="urn:microsoft.com/office/officeart/2009/3/layout/PieProcess"/>
    <dgm:cxn modelId="{48F908FF-3426-4990-906F-3CF354B0D6B2}" type="presParOf" srcId="{6AB714E1-30CD-40CA-AD17-DFE50D5C5AEB}" destId="{D28B51FC-A834-437C-B80F-8F88151E25E1}" srcOrd="1" destOrd="0" presId="urn:microsoft.com/office/officeart/2009/3/layout/PieProcess"/>
    <dgm:cxn modelId="{A34F6140-933A-4B85-9A37-8731873BCDD2}" type="presParOf" srcId="{6AB714E1-30CD-40CA-AD17-DFE50D5C5AEB}" destId="{3B0B36C0-7392-48A1-82D9-39A41B419901}" srcOrd="2" destOrd="0" presId="urn:microsoft.com/office/officeart/2009/3/layout/PieProcess"/>
    <dgm:cxn modelId="{F15FFAC9-D22B-4DA5-BB3A-EDD92C831CDC}" type="presParOf" srcId="{D836CE36-2891-4F8E-A963-412DF1A53DCC}" destId="{C59DABE5-2B6E-4474-9286-6D0433AE4429}" srcOrd="5" destOrd="0" presId="urn:microsoft.com/office/officeart/2009/3/layout/PieProcess"/>
    <dgm:cxn modelId="{391D367E-BCB0-49AB-B480-148FA46520E7}" type="presParOf" srcId="{D836CE36-2891-4F8E-A963-412DF1A53DCC}" destId="{3CC6CDB4-D2B4-454B-8E26-CA6DFCD5ECD2}" srcOrd="6" destOrd="0" presId="urn:microsoft.com/office/officeart/2009/3/layout/PieProcess"/>
    <dgm:cxn modelId="{BF4384FC-C99E-4EB6-B152-AC5023411753}" type="presParOf" srcId="{3CC6CDB4-D2B4-454B-8E26-CA6DFCD5ECD2}" destId="{492CC64B-FE92-43F1-8EB8-AD8B55F57200}" srcOrd="0" destOrd="0" presId="urn:microsoft.com/office/officeart/2009/3/layout/Pi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53BBADA8-3B95-4E0F-909F-110341575BD3}" type="doc">
      <dgm:prSet loTypeId="urn:microsoft.com/office/officeart/2011/layout/RadialPictureList" loCatId="officeonline" qsTypeId="urn:microsoft.com/office/officeart/2005/8/quickstyle/simple1" qsCatId="simple" csTypeId="urn:microsoft.com/office/officeart/2005/8/colors/accent1_2" csCatId="accent1" phldr="1"/>
      <dgm:spPr/>
      <dgm:t>
        <a:bodyPr/>
        <a:lstStyle/>
        <a:p>
          <a:endParaRPr lang="en-AU"/>
        </a:p>
      </dgm:t>
    </dgm:pt>
    <dgm:pt modelId="{F9A14C6C-DC60-4A12-B4DA-F6B589684E6E}">
      <dgm:prSet phldrT="[Text]" custT="1"/>
      <dgm:spPr>
        <a:solidFill>
          <a:schemeClr val="accent5"/>
        </a:solidFill>
        <a:ln>
          <a:solidFill>
            <a:schemeClr val="accent5"/>
          </a:solidFill>
        </a:ln>
      </dgm:spPr>
      <dgm:t>
        <a:bodyPr/>
        <a:lstStyle/>
        <a:p>
          <a:r>
            <a:rPr lang="en-AU" sz="1800" dirty="0">
              <a:latin typeface="+mn-lt"/>
            </a:rPr>
            <a:t>If a </a:t>
          </a:r>
          <a:r>
            <a:rPr lang="en-AU" sz="1800" b="1" dirty="0">
              <a:latin typeface="+mn-lt"/>
            </a:rPr>
            <a:t>security interest </a:t>
          </a:r>
          <a:r>
            <a:rPr lang="en-AU" sz="1800" dirty="0">
              <a:latin typeface="+mn-lt"/>
            </a:rPr>
            <a:t>in the company’s property is </a:t>
          </a:r>
          <a:r>
            <a:rPr lang="en-AU" sz="1800" b="1" dirty="0">
              <a:latin typeface="+mn-lt"/>
            </a:rPr>
            <a:t>registered </a:t>
          </a:r>
          <a:r>
            <a:rPr lang="en-AU" sz="1800" b="0" dirty="0">
              <a:latin typeface="+mn-lt"/>
            </a:rPr>
            <a:t>on the PPSR </a:t>
          </a:r>
          <a:r>
            <a:rPr lang="en-AU" sz="1800" b="1" dirty="0">
              <a:latin typeface="+mn-lt"/>
            </a:rPr>
            <a:t>&lt;6 months before the </a:t>
          </a:r>
          <a:r>
            <a:rPr lang="en-AU" sz="1800" b="0" dirty="0">
              <a:latin typeface="+mn-lt"/>
            </a:rPr>
            <a:t>start</a:t>
          </a:r>
          <a:r>
            <a:rPr lang="en-AU" sz="1800" b="1" dirty="0">
              <a:latin typeface="+mn-lt"/>
            </a:rPr>
            <a:t> </a:t>
          </a:r>
          <a:r>
            <a:rPr lang="en-AU" sz="1800" dirty="0">
              <a:latin typeface="+mn-lt"/>
            </a:rPr>
            <a:t>of </a:t>
          </a:r>
          <a:r>
            <a:rPr lang="en-AU" sz="1800" dirty="0">
              <a:latin typeface="+mn-lt"/>
              <a:hlinkClick xmlns:r="http://schemas.openxmlformats.org/officeDocument/2006/relationships" r:id="rId1" action="ppaction://hlinksldjump"/>
            </a:rPr>
            <a:t>external administration</a:t>
          </a:r>
          <a:r>
            <a:rPr lang="en-AU" sz="1800" dirty="0">
              <a:latin typeface="+mn-lt"/>
            </a:rPr>
            <a:t> (except prov. liq.), that security interest </a:t>
          </a:r>
          <a:r>
            <a:rPr lang="en-AU" sz="1800" b="1" dirty="0">
              <a:latin typeface="+mn-lt"/>
            </a:rPr>
            <a:t>may vest in the company</a:t>
          </a:r>
        </a:p>
      </dgm:t>
    </dgm:pt>
    <dgm:pt modelId="{BFB5231D-2C54-454F-ADA7-291D3BA090BB}" type="parTrans" cxnId="{B4CC5C1C-A42C-45A6-B021-1E1CC5D0E21B}">
      <dgm:prSet/>
      <dgm:spPr/>
      <dgm:t>
        <a:bodyPr/>
        <a:lstStyle/>
        <a:p>
          <a:endParaRPr lang="en-AU"/>
        </a:p>
      </dgm:t>
    </dgm:pt>
    <dgm:pt modelId="{054632BF-6D4B-4F9D-A7A5-2E1ECBA00570}" type="sibTrans" cxnId="{B4CC5C1C-A42C-45A6-B021-1E1CC5D0E21B}">
      <dgm:prSet/>
      <dgm:spPr/>
      <dgm:t>
        <a:bodyPr/>
        <a:lstStyle/>
        <a:p>
          <a:endParaRPr lang="en-AU"/>
        </a:p>
      </dgm:t>
    </dgm:pt>
    <dgm:pt modelId="{3434823B-A61B-49B6-A7D6-DDB3F2A72DF0}">
      <dgm:prSet phldrT="[Text]" custT="1"/>
      <dgm:spPr/>
      <dgm:t>
        <a:bodyPr/>
        <a:lstStyle/>
        <a:p>
          <a:r>
            <a:rPr lang="en-AU" sz="1800" dirty="0"/>
            <a:t>certain PPSA security interests are exempt</a:t>
          </a:r>
        </a:p>
      </dgm:t>
    </dgm:pt>
    <dgm:pt modelId="{7A338A1D-7B0B-45F9-8731-423A07D7CDF5}" type="parTrans" cxnId="{A7642EAD-1F22-4C25-8F68-9E67ED47296F}">
      <dgm:prSet/>
      <dgm:spPr/>
      <dgm:t>
        <a:bodyPr/>
        <a:lstStyle/>
        <a:p>
          <a:endParaRPr lang="en-AU"/>
        </a:p>
      </dgm:t>
    </dgm:pt>
    <dgm:pt modelId="{C78335B2-38C7-4F04-8AD3-D5867461C406}" type="sibTrans" cxnId="{A7642EAD-1F22-4C25-8F68-9E67ED47296F}">
      <dgm:prSet/>
      <dgm:spPr/>
      <dgm:t>
        <a:bodyPr/>
        <a:lstStyle/>
        <a:p>
          <a:endParaRPr lang="en-AU"/>
        </a:p>
      </dgm:t>
    </dgm:pt>
    <dgm:pt modelId="{FB8C1713-70D1-4360-9B8C-01FD0471BF93}">
      <dgm:prSet phldrT="[Text]" custT="1"/>
      <dgm:spPr/>
      <dgm:t>
        <a:bodyPr/>
        <a:lstStyle/>
        <a:p>
          <a:r>
            <a:rPr lang="en-AU" sz="1800" dirty="0"/>
            <a:t>on application, court may extend the time for registration</a:t>
          </a:r>
        </a:p>
      </dgm:t>
    </dgm:pt>
    <dgm:pt modelId="{CF60C706-D5CE-4621-B84E-BDA3F0607460}" type="parTrans" cxnId="{0F9CCAE2-83B0-4535-BE3A-52361D9D1A83}">
      <dgm:prSet/>
      <dgm:spPr/>
      <dgm:t>
        <a:bodyPr/>
        <a:lstStyle/>
        <a:p>
          <a:endParaRPr lang="en-AU"/>
        </a:p>
      </dgm:t>
    </dgm:pt>
    <dgm:pt modelId="{2D4A0E1E-FE75-460F-B795-11E57991A418}" type="sibTrans" cxnId="{0F9CCAE2-83B0-4535-BE3A-52361D9D1A83}">
      <dgm:prSet/>
      <dgm:spPr/>
      <dgm:t>
        <a:bodyPr/>
        <a:lstStyle/>
        <a:p>
          <a:endParaRPr lang="en-AU"/>
        </a:p>
      </dgm:t>
    </dgm:pt>
    <dgm:pt modelId="{51E78B59-B0FC-4B21-B663-5BDD5ABDCFB9}">
      <dgm:prSet phldrT="[Text]" custT="1"/>
      <dgm:spPr/>
      <dgm:t>
        <a:bodyPr/>
        <a:lstStyle/>
        <a:p>
          <a:r>
            <a:rPr lang="en-AU" sz="1800" dirty="0"/>
            <a:t>certain PPSA secured creditors are entitled to damages</a:t>
          </a:r>
        </a:p>
      </dgm:t>
    </dgm:pt>
    <dgm:pt modelId="{2C6C464D-D9E3-469B-A29B-7A47D5F63F32}" type="parTrans" cxnId="{BFCE2D40-43FF-41CA-9481-DE24EBB9F4C0}">
      <dgm:prSet/>
      <dgm:spPr/>
      <dgm:t>
        <a:bodyPr/>
        <a:lstStyle/>
        <a:p>
          <a:endParaRPr lang="en-AU"/>
        </a:p>
      </dgm:t>
    </dgm:pt>
    <dgm:pt modelId="{EA90FEA2-D52D-4FAA-A1A0-C0F0EB46587F}" type="sibTrans" cxnId="{BFCE2D40-43FF-41CA-9481-DE24EBB9F4C0}">
      <dgm:prSet/>
      <dgm:spPr/>
      <dgm:t>
        <a:bodyPr/>
        <a:lstStyle/>
        <a:p>
          <a:endParaRPr lang="en-AU"/>
        </a:p>
      </dgm:t>
    </dgm:pt>
    <dgm:pt modelId="{6159F6C5-56CC-4CD2-9F7D-C067BD05A78A}" type="pres">
      <dgm:prSet presAssocID="{53BBADA8-3B95-4E0F-909F-110341575BD3}" presName="Name0" presStyleCnt="0">
        <dgm:presLayoutVars>
          <dgm:chMax val="1"/>
          <dgm:chPref val="1"/>
          <dgm:dir/>
          <dgm:resizeHandles/>
        </dgm:presLayoutVars>
      </dgm:prSet>
      <dgm:spPr/>
    </dgm:pt>
    <dgm:pt modelId="{C37ACE06-5831-4189-A67F-975FF75FE766}" type="pres">
      <dgm:prSet presAssocID="{F9A14C6C-DC60-4A12-B4DA-F6B589684E6E}" presName="Parent" presStyleLbl="node1" presStyleIdx="0" presStyleCnt="2" custScaleX="132445" custScaleY="132445" custLinFactNeighborX="-19149" custLinFactNeighborY="-387">
        <dgm:presLayoutVars>
          <dgm:chMax val="4"/>
          <dgm:chPref val="3"/>
        </dgm:presLayoutVars>
      </dgm:prSet>
      <dgm:spPr/>
    </dgm:pt>
    <dgm:pt modelId="{CBC22011-DA41-433F-AD49-62A55990775E}" type="pres">
      <dgm:prSet presAssocID="{3434823B-A61B-49B6-A7D6-DDB3F2A72DF0}" presName="Accent" presStyleLbl="node1" presStyleIdx="1" presStyleCnt="2"/>
      <dgm:spPr>
        <a:solidFill>
          <a:schemeClr val="accent5"/>
        </a:solidFill>
        <a:ln>
          <a:solidFill>
            <a:schemeClr val="accent5"/>
          </a:solidFill>
        </a:ln>
      </dgm:spPr>
    </dgm:pt>
    <dgm:pt modelId="{9CB84887-5F31-4B2C-A703-AA02F839441A}" type="pres">
      <dgm:prSet presAssocID="{3434823B-A61B-49B6-A7D6-DDB3F2A72DF0}" presName="Image1" presStyleLbl="fgImgPlace1" presStyleIdx="0" presStyleCnt="3"/>
      <dgm:spPr>
        <a:blipFill>
          <a:blip xmlns:r="http://schemas.openxmlformats.org/officeDocument/2006/relationships"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a:blipFill>
      </dgm:spPr>
      <dgm:extLst>
        <a:ext uri="{E40237B7-FDA0-4F09-8148-C483321AD2D9}">
          <dgm14:cNvPr xmlns:dgm14="http://schemas.microsoft.com/office/drawing/2010/diagram" id="0" name="" descr="Badge Cross outline"/>
        </a:ext>
      </dgm:extLst>
    </dgm:pt>
    <dgm:pt modelId="{764D0503-837D-41DA-B6FB-42620B6BCFC8}" type="pres">
      <dgm:prSet presAssocID="{3434823B-A61B-49B6-A7D6-DDB3F2A72DF0}" presName="Child1" presStyleLbl="revTx" presStyleIdx="0" presStyleCnt="3">
        <dgm:presLayoutVars>
          <dgm:chMax val="0"/>
          <dgm:chPref val="0"/>
          <dgm:bulletEnabled val="1"/>
        </dgm:presLayoutVars>
      </dgm:prSet>
      <dgm:spPr/>
    </dgm:pt>
    <dgm:pt modelId="{529AF416-96F0-4677-920C-C31AE49A3296}" type="pres">
      <dgm:prSet presAssocID="{FB8C1713-70D1-4360-9B8C-01FD0471BF93}" presName="Image2" presStyleCnt="0"/>
      <dgm:spPr/>
    </dgm:pt>
    <dgm:pt modelId="{2BD5CEE8-448B-40DB-A86D-35F449B2DA90}" type="pres">
      <dgm:prSet presAssocID="{FB8C1713-70D1-4360-9B8C-01FD0471BF93}" presName="Image" presStyleLbl="fgImgPlace1" presStyleIdx="1" presStyleCnt="3"/>
      <dgm:spPr>
        <a:blipFill>
          <a:blip xmlns:r="http://schemas.openxmlformats.org/officeDocument/2006/relationships"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dgm:spPr>
      <dgm:extLst>
        <a:ext uri="{E40237B7-FDA0-4F09-8148-C483321AD2D9}">
          <dgm14:cNvPr xmlns:dgm14="http://schemas.microsoft.com/office/drawing/2010/diagram" id="0" name="" descr="Badge Tick1 outline"/>
        </a:ext>
      </dgm:extLst>
    </dgm:pt>
    <dgm:pt modelId="{A95BDF52-689C-4DE2-A263-0FE2C9E7E020}" type="pres">
      <dgm:prSet presAssocID="{FB8C1713-70D1-4360-9B8C-01FD0471BF93}" presName="Child2" presStyleLbl="revTx" presStyleIdx="1" presStyleCnt="3">
        <dgm:presLayoutVars>
          <dgm:chMax val="0"/>
          <dgm:chPref val="0"/>
          <dgm:bulletEnabled val="1"/>
        </dgm:presLayoutVars>
      </dgm:prSet>
      <dgm:spPr/>
    </dgm:pt>
    <dgm:pt modelId="{5B861CAC-706D-4C9A-97AA-1A728D8B0100}" type="pres">
      <dgm:prSet presAssocID="{51E78B59-B0FC-4B21-B663-5BDD5ABDCFB9}" presName="Image3" presStyleCnt="0"/>
      <dgm:spPr/>
    </dgm:pt>
    <dgm:pt modelId="{63C4369C-562D-4CCF-84F5-8144F5A7A3D5}" type="pres">
      <dgm:prSet presAssocID="{51E78B59-B0FC-4B21-B663-5BDD5ABDCFB9}" presName="Image" presStyleLbl="fgImgPlace1" presStyleIdx="2" presStyleCnt="3"/>
      <dgm:spPr>
        <a:blipFill>
          <a:blip xmlns:r="http://schemas.openxmlformats.org/officeDocument/2006/relationships"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dgm:spPr>
      <dgm:extLst>
        <a:ext uri="{E40237B7-FDA0-4F09-8148-C483321AD2D9}">
          <dgm14:cNvPr xmlns:dgm14="http://schemas.microsoft.com/office/drawing/2010/diagram" id="0" name="" descr="Dollar outline"/>
        </a:ext>
      </dgm:extLst>
    </dgm:pt>
    <dgm:pt modelId="{A59A9CC3-252C-45B0-B239-5F44232D463B}" type="pres">
      <dgm:prSet presAssocID="{51E78B59-B0FC-4B21-B663-5BDD5ABDCFB9}" presName="Child3" presStyleLbl="revTx" presStyleIdx="2" presStyleCnt="3">
        <dgm:presLayoutVars>
          <dgm:chMax val="0"/>
          <dgm:chPref val="0"/>
          <dgm:bulletEnabled val="1"/>
        </dgm:presLayoutVars>
      </dgm:prSet>
      <dgm:spPr/>
    </dgm:pt>
  </dgm:ptLst>
  <dgm:cxnLst>
    <dgm:cxn modelId="{55C4C518-3E8B-49C5-97EF-995913CE9146}" type="presOf" srcId="{FB8C1713-70D1-4360-9B8C-01FD0471BF93}" destId="{A95BDF52-689C-4DE2-A263-0FE2C9E7E020}" srcOrd="0" destOrd="0" presId="urn:microsoft.com/office/officeart/2011/layout/RadialPictureList"/>
    <dgm:cxn modelId="{B4CC5C1C-A42C-45A6-B021-1E1CC5D0E21B}" srcId="{53BBADA8-3B95-4E0F-909F-110341575BD3}" destId="{F9A14C6C-DC60-4A12-B4DA-F6B589684E6E}" srcOrd="0" destOrd="0" parTransId="{BFB5231D-2C54-454F-ADA7-291D3BA090BB}" sibTransId="{054632BF-6D4B-4F9D-A7A5-2E1ECBA00570}"/>
    <dgm:cxn modelId="{4D428D2A-6E62-492D-86A2-530E2DE1941D}" type="presOf" srcId="{51E78B59-B0FC-4B21-B663-5BDD5ABDCFB9}" destId="{A59A9CC3-252C-45B0-B239-5F44232D463B}" srcOrd="0" destOrd="0" presId="urn:microsoft.com/office/officeart/2011/layout/RadialPictureList"/>
    <dgm:cxn modelId="{BFCE2D40-43FF-41CA-9481-DE24EBB9F4C0}" srcId="{F9A14C6C-DC60-4A12-B4DA-F6B589684E6E}" destId="{51E78B59-B0FC-4B21-B663-5BDD5ABDCFB9}" srcOrd="2" destOrd="0" parTransId="{2C6C464D-D9E3-469B-A29B-7A47D5F63F32}" sibTransId="{EA90FEA2-D52D-4FAA-A1A0-C0F0EB46587F}"/>
    <dgm:cxn modelId="{9CE4D553-DEB4-4D0A-8091-1E3C9B21DF38}" type="presOf" srcId="{F9A14C6C-DC60-4A12-B4DA-F6B589684E6E}" destId="{C37ACE06-5831-4189-A67F-975FF75FE766}" srcOrd="0" destOrd="0" presId="urn:microsoft.com/office/officeart/2011/layout/RadialPictureList"/>
    <dgm:cxn modelId="{A7642EAD-1F22-4C25-8F68-9E67ED47296F}" srcId="{F9A14C6C-DC60-4A12-B4DA-F6B589684E6E}" destId="{3434823B-A61B-49B6-A7D6-DDB3F2A72DF0}" srcOrd="0" destOrd="0" parTransId="{7A338A1D-7B0B-45F9-8731-423A07D7CDF5}" sibTransId="{C78335B2-38C7-4F04-8AD3-D5867461C406}"/>
    <dgm:cxn modelId="{06AB68D9-126E-48F0-A8DA-DB97E4DD4B24}" type="presOf" srcId="{53BBADA8-3B95-4E0F-909F-110341575BD3}" destId="{6159F6C5-56CC-4CD2-9F7D-C067BD05A78A}" srcOrd="0" destOrd="0" presId="urn:microsoft.com/office/officeart/2011/layout/RadialPictureList"/>
    <dgm:cxn modelId="{0F9CCAE2-83B0-4535-BE3A-52361D9D1A83}" srcId="{F9A14C6C-DC60-4A12-B4DA-F6B589684E6E}" destId="{FB8C1713-70D1-4360-9B8C-01FD0471BF93}" srcOrd="1" destOrd="0" parTransId="{CF60C706-D5CE-4621-B84E-BDA3F0607460}" sibTransId="{2D4A0E1E-FE75-460F-B795-11E57991A418}"/>
    <dgm:cxn modelId="{5EB975E9-1110-4D08-8D0B-B3FF616C6F4C}" type="presOf" srcId="{3434823B-A61B-49B6-A7D6-DDB3F2A72DF0}" destId="{764D0503-837D-41DA-B6FB-42620B6BCFC8}" srcOrd="0" destOrd="0" presId="urn:microsoft.com/office/officeart/2011/layout/RadialPictureList"/>
    <dgm:cxn modelId="{AF56BFB7-9242-4307-B647-A969B7053899}" type="presParOf" srcId="{6159F6C5-56CC-4CD2-9F7D-C067BD05A78A}" destId="{C37ACE06-5831-4189-A67F-975FF75FE766}" srcOrd="0" destOrd="0" presId="urn:microsoft.com/office/officeart/2011/layout/RadialPictureList"/>
    <dgm:cxn modelId="{86F495F9-7AF5-43DF-AF06-CA36A88AD134}" type="presParOf" srcId="{6159F6C5-56CC-4CD2-9F7D-C067BD05A78A}" destId="{CBC22011-DA41-433F-AD49-62A55990775E}" srcOrd="1" destOrd="0" presId="urn:microsoft.com/office/officeart/2011/layout/RadialPictureList"/>
    <dgm:cxn modelId="{AE8C1254-C53E-47EF-8014-8DE345A5338E}" type="presParOf" srcId="{6159F6C5-56CC-4CD2-9F7D-C067BD05A78A}" destId="{9CB84887-5F31-4B2C-A703-AA02F839441A}" srcOrd="2" destOrd="0" presId="urn:microsoft.com/office/officeart/2011/layout/RadialPictureList"/>
    <dgm:cxn modelId="{81B06213-DDF7-430D-A0F2-7EFEAE3951D7}" type="presParOf" srcId="{6159F6C5-56CC-4CD2-9F7D-C067BD05A78A}" destId="{764D0503-837D-41DA-B6FB-42620B6BCFC8}" srcOrd="3" destOrd="0" presId="urn:microsoft.com/office/officeart/2011/layout/RadialPictureList"/>
    <dgm:cxn modelId="{3D41E26A-4482-4F7A-9F23-B36F142BCA7B}" type="presParOf" srcId="{6159F6C5-56CC-4CD2-9F7D-C067BD05A78A}" destId="{529AF416-96F0-4677-920C-C31AE49A3296}" srcOrd="4" destOrd="0" presId="urn:microsoft.com/office/officeart/2011/layout/RadialPictureList"/>
    <dgm:cxn modelId="{1E008030-5762-484E-8266-91503B75006F}" type="presParOf" srcId="{529AF416-96F0-4677-920C-C31AE49A3296}" destId="{2BD5CEE8-448B-40DB-A86D-35F449B2DA90}" srcOrd="0" destOrd="0" presId="urn:microsoft.com/office/officeart/2011/layout/RadialPictureList"/>
    <dgm:cxn modelId="{C6D3DC0B-1BB1-4A0E-95C2-514BAAFB2DE2}" type="presParOf" srcId="{6159F6C5-56CC-4CD2-9F7D-C067BD05A78A}" destId="{A95BDF52-689C-4DE2-A263-0FE2C9E7E020}" srcOrd="5" destOrd="0" presId="urn:microsoft.com/office/officeart/2011/layout/RadialPictureList"/>
    <dgm:cxn modelId="{021073D1-AA80-407B-A76D-B84BA7CCBF2E}" type="presParOf" srcId="{6159F6C5-56CC-4CD2-9F7D-C067BD05A78A}" destId="{5B861CAC-706D-4C9A-97AA-1A728D8B0100}" srcOrd="6" destOrd="0" presId="urn:microsoft.com/office/officeart/2011/layout/RadialPictureList"/>
    <dgm:cxn modelId="{D65DD11D-3D13-413D-B96C-091916549EB2}" type="presParOf" srcId="{5B861CAC-706D-4C9A-97AA-1A728D8B0100}" destId="{63C4369C-562D-4CCF-84F5-8144F5A7A3D5}" srcOrd="0" destOrd="0" presId="urn:microsoft.com/office/officeart/2011/layout/RadialPictureList"/>
    <dgm:cxn modelId="{7084DE2E-4E2A-4A8A-8FB3-FB3B3D1AA95D}" type="presParOf" srcId="{6159F6C5-56CC-4CD2-9F7D-C067BD05A78A}" destId="{A59A9CC3-252C-45B0-B239-5F44232D463B}" srcOrd="7" destOrd="0" presId="urn:microsoft.com/office/officeart/2011/layout/RadialPictur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DEFBBA77-50F8-40EE-A123-45211FB962EF}"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AU"/>
        </a:p>
      </dgm:t>
    </dgm:pt>
    <dgm:pt modelId="{1E692180-31EF-4228-8320-73C2DA93D3FD}">
      <dgm:prSet phldrT="[Text]" custT="1"/>
      <dgm:spPr/>
      <dgm:t>
        <a:bodyPr/>
        <a:lstStyle/>
        <a:p>
          <a:r>
            <a:rPr lang="en-AU" sz="1800" dirty="0"/>
            <a:t>If “a </a:t>
          </a:r>
          <a:r>
            <a:rPr lang="en-AU" sz="1800" b="1" dirty="0"/>
            <a:t>reasonable person </a:t>
          </a:r>
          <a:r>
            <a:rPr lang="en-AU" sz="1800" dirty="0"/>
            <a:t>in the </a:t>
          </a:r>
          <a:r>
            <a:rPr lang="en-AU" sz="1800" b="1" dirty="0"/>
            <a:t>company’s circumstances </a:t>
          </a:r>
          <a:r>
            <a:rPr lang="en-AU" sz="1800" dirty="0"/>
            <a:t>would </a:t>
          </a:r>
          <a:r>
            <a:rPr lang="en-AU" sz="1800" b="1" dirty="0"/>
            <a:t>not have </a:t>
          </a:r>
          <a:r>
            <a:rPr lang="en-AU" sz="1800" b="0" dirty="0"/>
            <a:t>entered</a:t>
          </a:r>
          <a:r>
            <a:rPr lang="en-AU" sz="1800" b="1" dirty="0"/>
            <a:t> </a:t>
          </a:r>
          <a:r>
            <a:rPr lang="en-AU" sz="1800" dirty="0"/>
            <a:t>into the </a:t>
          </a:r>
          <a:r>
            <a:rPr lang="en-AU" sz="1800" b="1" dirty="0"/>
            <a:t>transaction</a:t>
          </a:r>
          <a:r>
            <a:rPr lang="en-AU" sz="1800" dirty="0"/>
            <a:t>, having regard to”:</a:t>
          </a:r>
        </a:p>
      </dgm:t>
    </dgm:pt>
    <dgm:pt modelId="{C04DED66-5140-4C70-87CB-87CAF26ADF03}" type="parTrans" cxnId="{EFF7CDDA-CBA1-476F-8A2E-DD89D725AA72}">
      <dgm:prSet/>
      <dgm:spPr/>
      <dgm:t>
        <a:bodyPr/>
        <a:lstStyle/>
        <a:p>
          <a:endParaRPr lang="en-AU" sz="1800"/>
        </a:p>
      </dgm:t>
    </dgm:pt>
    <dgm:pt modelId="{05FFDD8F-8D87-4B4D-86E3-D42182D4FD31}" type="sibTrans" cxnId="{EFF7CDDA-CBA1-476F-8A2E-DD89D725AA72}">
      <dgm:prSet/>
      <dgm:spPr/>
      <dgm:t>
        <a:bodyPr/>
        <a:lstStyle/>
        <a:p>
          <a:endParaRPr lang="en-AU" sz="1800"/>
        </a:p>
      </dgm:t>
    </dgm:pt>
    <dgm:pt modelId="{FE1B09C1-9BA5-404C-80DF-922860114DCA}">
      <dgm:prSet phldrT="[Text]" custT="1"/>
      <dgm:spPr/>
      <dgm:t>
        <a:bodyPr/>
        <a:lstStyle/>
        <a:p>
          <a:r>
            <a:rPr lang="en-AU" sz="1800" dirty="0"/>
            <a:t>any </a:t>
          </a:r>
          <a:r>
            <a:rPr lang="en-AU" sz="1800" b="1" dirty="0"/>
            <a:t>benefits</a:t>
          </a:r>
          <a:r>
            <a:rPr lang="en-AU" sz="1800" dirty="0"/>
            <a:t> and any </a:t>
          </a:r>
          <a:r>
            <a:rPr lang="en-AU" sz="1800" b="1" dirty="0"/>
            <a:t>detriments</a:t>
          </a:r>
          <a:r>
            <a:rPr lang="en-AU" sz="1800" dirty="0"/>
            <a:t> to the </a:t>
          </a:r>
          <a:r>
            <a:rPr lang="en-AU" sz="1800" b="1" dirty="0"/>
            <a:t>company</a:t>
          </a:r>
        </a:p>
      </dgm:t>
    </dgm:pt>
    <dgm:pt modelId="{FDA691C6-8427-4FC4-938C-DBC6ACEDFB0E}" type="parTrans" cxnId="{B6AFAB9B-DB6E-4A11-814B-43F59D14A1B7}">
      <dgm:prSet/>
      <dgm:spPr/>
      <dgm:t>
        <a:bodyPr/>
        <a:lstStyle/>
        <a:p>
          <a:endParaRPr lang="en-AU" sz="1800"/>
        </a:p>
      </dgm:t>
    </dgm:pt>
    <dgm:pt modelId="{CE906A9F-2F9F-4B02-9CA5-F1A3835CB8ED}" type="sibTrans" cxnId="{B6AFAB9B-DB6E-4A11-814B-43F59D14A1B7}">
      <dgm:prSet/>
      <dgm:spPr/>
      <dgm:t>
        <a:bodyPr/>
        <a:lstStyle/>
        <a:p>
          <a:endParaRPr lang="en-AU" sz="1800"/>
        </a:p>
      </dgm:t>
    </dgm:pt>
    <dgm:pt modelId="{FB24C546-A2C8-4814-9515-77DA19CC05ED}">
      <dgm:prSet phldrT="[Text]" custT="1"/>
      <dgm:spPr/>
      <dgm:t>
        <a:bodyPr/>
        <a:lstStyle/>
        <a:p>
          <a:r>
            <a:rPr lang="en-AU" sz="1800" dirty="0"/>
            <a:t>the “</a:t>
          </a:r>
          <a:r>
            <a:rPr lang="en-AU" sz="1800" b="1" dirty="0"/>
            <a:t>benefits</a:t>
          </a:r>
          <a:r>
            <a:rPr lang="en-AU" sz="1800" dirty="0"/>
            <a:t> to </a:t>
          </a:r>
          <a:r>
            <a:rPr lang="en-AU" sz="1800" b="1" dirty="0"/>
            <a:t>other</a:t>
          </a:r>
          <a:r>
            <a:rPr lang="en-AU" sz="1800" dirty="0"/>
            <a:t> parties”</a:t>
          </a:r>
        </a:p>
      </dgm:t>
    </dgm:pt>
    <dgm:pt modelId="{71C37B9E-E77E-4C52-B7BE-F1438A2DC34C}" type="parTrans" cxnId="{1EE62D50-6694-4FD5-8563-14D3D669C9D0}">
      <dgm:prSet/>
      <dgm:spPr/>
      <dgm:t>
        <a:bodyPr/>
        <a:lstStyle/>
        <a:p>
          <a:endParaRPr lang="en-AU" sz="1800"/>
        </a:p>
      </dgm:t>
    </dgm:pt>
    <dgm:pt modelId="{E96B01BF-7D95-4963-ADF1-63F71DBB85C2}" type="sibTrans" cxnId="{1EE62D50-6694-4FD5-8563-14D3D669C9D0}">
      <dgm:prSet/>
      <dgm:spPr/>
      <dgm:t>
        <a:bodyPr/>
        <a:lstStyle/>
        <a:p>
          <a:endParaRPr lang="en-AU" sz="1800"/>
        </a:p>
      </dgm:t>
    </dgm:pt>
    <dgm:pt modelId="{F88550BB-D07A-4281-A44E-D8F43DB6AA4E}">
      <dgm:prSet phldrT="[Text]" custT="1"/>
      <dgm:spPr/>
      <dgm:t>
        <a:bodyPr/>
        <a:lstStyle/>
        <a:p>
          <a:r>
            <a:rPr lang="en-AU" sz="1800" dirty="0"/>
            <a:t>“any other relevant matter”</a:t>
          </a:r>
        </a:p>
      </dgm:t>
    </dgm:pt>
    <dgm:pt modelId="{49DDC674-09BC-49C4-9B5C-10873034C98B}" type="parTrans" cxnId="{1395C217-DE73-4CFF-8443-69983C0511A2}">
      <dgm:prSet/>
      <dgm:spPr/>
      <dgm:t>
        <a:bodyPr/>
        <a:lstStyle/>
        <a:p>
          <a:endParaRPr lang="en-AU" sz="1800"/>
        </a:p>
      </dgm:t>
    </dgm:pt>
    <dgm:pt modelId="{6186F8AB-C458-492A-8A6B-9B9FEB4AAD9B}" type="sibTrans" cxnId="{1395C217-DE73-4CFF-8443-69983C0511A2}">
      <dgm:prSet/>
      <dgm:spPr/>
      <dgm:t>
        <a:bodyPr/>
        <a:lstStyle/>
        <a:p>
          <a:endParaRPr lang="en-AU" sz="1800"/>
        </a:p>
      </dgm:t>
    </dgm:pt>
    <dgm:pt modelId="{C0A7E91B-75A8-4A15-8443-0CA9A5428682}" type="pres">
      <dgm:prSet presAssocID="{DEFBBA77-50F8-40EE-A123-45211FB962EF}" presName="diagram" presStyleCnt="0">
        <dgm:presLayoutVars>
          <dgm:chPref val="1"/>
          <dgm:dir/>
          <dgm:animOne val="branch"/>
          <dgm:animLvl val="lvl"/>
          <dgm:resizeHandles/>
        </dgm:presLayoutVars>
      </dgm:prSet>
      <dgm:spPr/>
    </dgm:pt>
    <dgm:pt modelId="{C32217F7-01F0-4DBF-AA9F-0ECE6A454357}" type="pres">
      <dgm:prSet presAssocID="{1E692180-31EF-4228-8320-73C2DA93D3FD}" presName="root" presStyleCnt="0"/>
      <dgm:spPr/>
    </dgm:pt>
    <dgm:pt modelId="{4DAF4C4C-A43A-4B92-9324-1E9B5F9C6E54}" type="pres">
      <dgm:prSet presAssocID="{1E692180-31EF-4228-8320-73C2DA93D3FD}" presName="rootComposite" presStyleCnt="0"/>
      <dgm:spPr/>
    </dgm:pt>
    <dgm:pt modelId="{C408546B-38D3-4E4B-804D-1D10A166B0A5}" type="pres">
      <dgm:prSet presAssocID="{1E692180-31EF-4228-8320-73C2DA93D3FD}" presName="rootText" presStyleLbl="node1" presStyleIdx="0" presStyleCnt="1" custScaleX="195383" custScaleY="154478"/>
      <dgm:spPr/>
    </dgm:pt>
    <dgm:pt modelId="{AC0D2BF9-C333-47EB-AB4B-5641C4F37BC2}" type="pres">
      <dgm:prSet presAssocID="{1E692180-31EF-4228-8320-73C2DA93D3FD}" presName="rootConnector" presStyleLbl="node1" presStyleIdx="0" presStyleCnt="1"/>
      <dgm:spPr/>
    </dgm:pt>
    <dgm:pt modelId="{E24DEB4E-4EDA-49C0-A4F4-91E60F204091}" type="pres">
      <dgm:prSet presAssocID="{1E692180-31EF-4228-8320-73C2DA93D3FD}" presName="childShape" presStyleCnt="0"/>
      <dgm:spPr/>
    </dgm:pt>
    <dgm:pt modelId="{E9FCC596-AE9F-4F3D-A0C7-F0AD9971CAAC}" type="pres">
      <dgm:prSet presAssocID="{FDA691C6-8427-4FC4-938C-DBC6ACEDFB0E}" presName="Name13" presStyleLbl="parChTrans1D2" presStyleIdx="0" presStyleCnt="3"/>
      <dgm:spPr/>
    </dgm:pt>
    <dgm:pt modelId="{552DB9C6-E987-48C2-AFEF-4E2B4F9C8118}" type="pres">
      <dgm:prSet presAssocID="{FE1B09C1-9BA5-404C-80DF-922860114DCA}" presName="childText" presStyleLbl="bgAcc1" presStyleIdx="0" presStyleCnt="3" custScaleX="192053">
        <dgm:presLayoutVars>
          <dgm:bulletEnabled val="1"/>
        </dgm:presLayoutVars>
      </dgm:prSet>
      <dgm:spPr/>
    </dgm:pt>
    <dgm:pt modelId="{AB1F62EA-C175-475E-B031-A13D9DA14F99}" type="pres">
      <dgm:prSet presAssocID="{71C37B9E-E77E-4C52-B7BE-F1438A2DC34C}" presName="Name13" presStyleLbl="parChTrans1D2" presStyleIdx="1" presStyleCnt="3"/>
      <dgm:spPr/>
    </dgm:pt>
    <dgm:pt modelId="{EC2738C7-4E72-48D8-A44A-13E1B3B6A162}" type="pres">
      <dgm:prSet presAssocID="{FB24C546-A2C8-4814-9515-77DA19CC05ED}" presName="childText" presStyleLbl="bgAcc1" presStyleIdx="1" presStyleCnt="3" custScaleX="192053">
        <dgm:presLayoutVars>
          <dgm:bulletEnabled val="1"/>
        </dgm:presLayoutVars>
      </dgm:prSet>
      <dgm:spPr/>
    </dgm:pt>
    <dgm:pt modelId="{FB6211D3-2340-485A-B875-00981B562ED9}" type="pres">
      <dgm:prSet presAssocID="{49DDC674-09BC-49C4-9B5C-10873034C98B}" presName="Name13" presStyleLbl="parChTrans1D2" presStyleIdx="2" presStyleCnt="3"/>
      <dgm:spPr/>
    </dgm:pt>
    <dgm:pt modelId="{27691893-A35C-486D-B04B-AE255C9E5C00}" type="pres">
      <dgm:prSet presAssocID="{F88550BB-D07A-4281-A44E-D8F43DB6AA4E}" presName="childText" presStyleLbl="bgAcc1" presStyleIdx="2" presStyleCnt="3" custScaleX="192053">
        <dgm:presLayoutVars>
          <dgm:bulletEnabled val="1"/>
        </dgm:presLayoutVars>
      </dgm:prSet>
      <dgm:spPr/>
    </dgm:pt>
  </dgm:ptLst>
  <dgm:cxnLst>
    <dgm:cxn modelId="{1395C217-DE73-4CFF-8443-69983C0511A2}" srcId="{1E692180-31EF-4228-8320-73C2DA93D3FD}" destId="{F88550BB-D07A-4281-A44E-D8F43DB6AA4E}" srcOrd="2" destOrd="0" parTransId="{49DDC674-09BC-49C4-9B5C-10873034C98B}" sibTransId="{6186F8AB-C458-492A-8A6B-9B9FEB4AAD9B}"/>
    <dgm:cxn modelId="{21891448-0AD7-4BF0-9620-D7DB358241BF}" type="presOf" srcId="{FDA691C6-8427-4FC4-938C-DBC6ACEDFB0E}" destId="{E9FCC596-AE9F-4F3D-A0C7-F0AD9971CAAC}" srcOrd="0" destOrd="0" presId="urn:microsoft.com/office/officeart/2005/8/layout/hierarchy3"/>
    <dgm:cxn modelId="{1C936D48-4572-46DE-A852-D20856BA1DB9}" type="presOf" srcId="{F88550BB-D07A-4281-A44E-D8F43DB6AA4E}" destId="{27691893-A35C-486D-B04B-AE255C9E5C00}" srcOrd="0" destOrd="0" presId="urn:microsoft.com/office/officeart/2005/8/layout/hierarchy3"/>
    <dgm:cxn modelId="{1EE62D50-6694-4FD5-8563-14D3D669C9D0}" srcId="{1E692180-31EF-4228-8320-73C2DA93D3FD}" destId="{FB24C546-A2C8-4814-9515-77DA19CC05ED}" srcOrd="1" destOrd="0" parTransId="{71C37B9E-E77E-4C52-B7BE-F1438A2DC34C}" sibTransId="{E96B01BF-7D95-4963-ADF1-63F71DBB85C2}"/>
    <dgm:cxn modelId="{04FE5A75-5B24-4E4C-9CDF-BB5D3239AE0E}" type="presOf" srcId="{FE1B09C1-9BA5-404C-80DF-922860114DCA}" destId="{552DB9C6-E987-48C2-AFEF-4E2B4F9C8118}" srcOrd="0" destOrd="0" presId="urn:microsoft.com/office/officeart/2005/8/layout/hierarchy3"/>
    <dgm:cxn modelId="{55C37E82-AA9B-4420-9483-9C8E043BF9AB}" type="presOf" srcId="{1E692180-31EF-4228-8320-73C2DA93D3FD}" destId="{C408546B-38D3-4E4B-804D-1D10A166B0A5}" srcOrd="0" destOrd="0" presId="urn:microsoft.com/office/officeart/2005/8/layout/hierarchy3"/>
    <dgm:cxn modelId="{5244BE8B-13C3-4F7A-B494-E6E7F6F36FD4}" type="presOf" srcId="{FB24C546-A2C8-4814-9515-77DA19CC05ED}" destId="{EC2738C7-4E72-48D8-A44A-13E1B3B6A162}" srcOrd="0" destOrd="0" presId="urn:microsoft.com/office/officeart/2005/8/layout/hierarchy3"/>
    <dgm:cxn modelId="{561DEA93-6A39-422E-BA7A-D2A71AC6633B}" type="presOf" srcId="{DEFBBA77-50F8-40EE-A123-45211FB962EF}" destId="{C0A7E91B-75A8-4A15-8443-0CA9A5428682}" srcOrd="0" destOrd="0" presId="urn:microsoft.com/office/officeart/2005/8/layout/hierarchy3"/>
    <dgm:cxn modelId="{B6AFAB9B-DB6E-4A11-814B-43F59D14A1B7}" srcId="{1E692180-31EF-4228-8320-73C2DA93D3FD}" destId="{FE1B09C1-9BA5-404C-80DF-922860114DCA}" srcOrd="0" destOrd="0" parTransId="{FDA691C6-8427-4FC4-938C-DBC6ACEDFB0E}" sibTransId="{CE906A9F-2F9F-4B02-9CA5-F1A3835CB8ED}"/>
    <dgm:cxn modelId="{7CC890A1-0EA0-4F6F-85F5-1D0A67D84B86}" type="presOf" srcId="{71C37B9E-E77E-4C52-B7BE-F1438A2DC34C}" destId="{AB1F62EA-C175-475E-B031-A13D9DA14F99}" srcOrd="0" destOrd="0" presId="urn:microsoft.com/office/officeart/2005/8/layout/hierarchy3"/>
    <dgm:cxn modelId="{24CE27B9-A32C-4FFE-876C-4669C782255A}" type="presOf" srcId="{49DDC674-09BC-49C4-9B5C-10873034C98B}" destId="{FB6211D3-2340-485A-B875-00981B562ED9}" srcOrd="0" destOrd="0" presId="urn:microsoft.com/office/officeart/2005/8/layout/hierarchy3"/>
    <dgm:cxn modelId="{EFF7CDDA-CBA1-476F-8A2E-DD89D725AA72}" srcId="{DEFBBA77-50F8-40EE-A123-45211FB962EF}" destId="{1E692180-31EF-4228-8320-73C2DA93D3FD}" srcOrd="0" destOrd="0" parTransId="{C04DED66-5140-4C70-87CB-87CAF26ADF03}" sibTransId="{05FFDD8F-8D87-4B4D-86E3-D42182D4FD31}"/>
    <dgm:cxn modelId="{1BA3C4ED-2D00-497E-9E80-A7E4D4EAF628}" type="presOf" srcId="{1E692180-31EF-4228-8320-73C2DA93D3FD}" destId="{AC0D2BF9-C333-47EB-AB4B-5641C4F37BC2}" srcOrd="1" destOrd="0" presId="urn:microsoft.com/office/officeart/2005/8/layout/hierarchy3"/>
    <dgm:cxn modelId="{3C0E213B-8A19-482A-9672-76B6061319D9}" type="presParOf" srcId="{C0A7E91B-75A8-4A15-8443-0CA9A5428682}" destId="{C32217F7-01F0-4DBF-AA9F-0ECE6A454357}" srcOrd="0" destOrd="0" presId="urn:microsoft.com/office/officeart/2005/8/layout/hierarchy3"/>
    <dgm:cxn modelId="{E00994CC-03F7-4922-8E97-08D2B9778357}" type="presParOf" srcId="{C32217F7-01F0-4DBF-AA9F-0ECE6A454357}" destId="{4DAF4C4C-A43A-4B92-9324-1E9B5F9C6E54}" srcOrd="0" destOrd="0" presId="urn:microsoft.com/office/officeart/2005/8/layout/hierarchy3"/>
    <dgm:cxn modelId="{B09661D9-5F52-452F-A8A4-729144D89DC0}" type="presParOf" srcId="{4DAF4C4C-A43A-4B92-9324-1E9B5F9C6E54}" destId="{C408546B-38D3-4E4B-804D-1D10A166B0A5}" srcOrd="0" destOrd="0" presId="urn:microsoft.com/office/officeart/2005/8/layout/hierarchy3"/>
    <dgm:cxn modelId="{2C695737-8634-463C-A98A-F718CB2B05DE}" type="presParOf" srcId="{4DAF4C4C-A43A-4B92-9324-1E9B5F9C6E54}" destId="{AC0D2BF9-C333-47EB-AB4B-5641C4F37BC2}" srcOrd="1" destOrd="0" presId="urn:microsoft.com/office/officeart/2005/8/layout/hierarchy3"/>
    <dgm:cxn modelId="{480E8757-0517-4270-83F4-B6D273F14927}" type="presParOf" srcId="{C32217F7-01F0-4DBF-AA9F-0ECE6A454357}" destId="{E24DEB4E-4EDA-49C0-A4F4-91E60F204091}" srcOrd="1" destOrd="0" presId="urn:microsoft.com/office/officeart/2005/8/layout/hierarchy3"/>
    <dgm:cxn modelId="{DE91F4EC-2C6D-4D64-8E08-32B678927881}" type="presParOf" srcId="{E24DEB4E-4EDA-49C0-A4F4-91E60F204091}" destId="{E9FCC596-AE9F-4F3D-A0C7-F0AD9971CAAC}" srcOrd="0" destOrd="0" presId="urn:microsoft.com/office/officeart/2005/8/layout/hierarchy3"/>
    <dgm:cxn modelId="{9539A3F5-19C1-486E-A1BB-B04844B32CB5}" type="presParOf" srcId="{E24DEB4E-4EDA-49C0-A4F4-91E60F204091}" destId="{552DB9C6-E987-48C2-AFEF-4E2B4F9C8118}" srcOrd="1" destOrd="0" presId="urn:microsoft.com/office/officeart/2005/8/layout/hierarchy3"/>
    <dgm:cxn modelId="{6CFFD0FD-7194-4132-AC89-4A4A2EEE416F}" type="presParOf" srcId="{E24DEB4E-4EDA-49C0-A4F4-91E60F204091}" destId="{AB1F62EA-C175-475E-B031-A13D9DA14F99}" srcOrd="2" destOrd="0" presId="urn:microsoft.com/office/officeart/2005/8/layout/hierarchy3"/>
    <dgm:cxn modelId="{4388C850-E7CF-4EDE-8D51-9BF982966C90}" type="presParOf" srcId="{E24DEB4E-4EDA-49C0-A4F4-91E60F204091}" destId="{EC2738C7-4E72-48D8-A44A-13E1B3B6A162}" srcOrd="3" destOrd="0" presId="urn:microsoft.com/office/officeart/2005/8/layout/hierarchy3"/>
    <dgm:cxn modelId="{93046934-FF25-42C1-BBD5-32D8096EA6CD}" type="presParOf" srcId="{E24DEB4E-4EDA-49C0-A4F4-91E60F204091}" destId="{FB6211D3-2340-485A-B875-00981B562ED9}" srcOrd="4" destOrd="0" presId="urn:microsoft.com/office/officeart/2005/8/layout/hierarchy3"/>
    <dgm:cxn modelId="{43F3FB33-D278-4308-B0EF-8A94E0EA7162}" type="presParOf" srcId="{E24DEB4E-4EDA-49C0-A4F4-91E60F204091}" destId="{27691893-A35C-486D-B04B-AE255C9E5C00}" srcOrd="5"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DEFBBA77-50F8-40EE-A123-45211FB962EF}"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AU"/>
        </a:p>
      </dgm:t>
    </dgm:pt>
    <dgm:pt modelId="{1E692180-31EF-4228-8320-73C2DA93D3FD}">
      <dgm:prSet phldrT="[Text]" custT="1"/>
      <dgm:spPr/>
      <dgm:t>
        <a:bodyPr/>
        <a:lstStyle/>
        <a:p>
          <a:r>
            <a:rPr lang="en-AU" sz="1800" dirty="0"/>
            <a:t>If “</a:t>
          </a:r>
          <a:r>
            <a:rPr lang="en-AU" sz="1800" b="1" dirty="0"/>
            <a:t>extortionate</a:t>
          </a:r>
          <a:r>
            <a:rPr lang="en-AU" sz="1800" dirty="0"/>
            <a:t>” </a:t>
          </a:r>
          <a:r>
            <a:rPr lang="en-AU" sz="1800" b="1" dirty="0"/>
            <a:t>interest</a:t>
          </a:r>
          <a:r>
            <a:rPr lang="en-AU" sz="1800" dirty="0"/>
            <a:t> or </a:t>
          </a:r>
          <a:r>
            <a:rPr lang="en-AU" sz="1800" b="1" dirty="0"/>
            <a:t>charges</a:t>
          </a:r>
          <a:r>
            <a:rPr lang="en-AU" sz="1800" dirty="0"/>
            <a:t> on a </a:t>
          </a:r>
          <a:r>
            <a:rPr lang="en-AU" sz="1800" b="1" dirty="0"/>
            <a:t>loan</a:t>
          </a:r>
          <a:r>
            <a:rPr lang="en-AU" sz="1800" dirty="0"/>
            <a:t> to company – when it was made, or now due to variation –  considering:</a:t>
          </a:r>
        </a:p>
      </dgm:t>
    </dgm:pt>
    <dgm:pt modelId="{C04DED66-5140-4C70-87CB-87CAF26ADF03}" type="parTrans" cxnId="{EFF7CDDA-CBA1-476F-8A2E-DD89D725AA72}">
      <dgm:prSet/>
      <dgm:spPr/>
      <dgm:t>
        <a:bodyPr/>
        <a:lstStyle/>
        <a:p>
          <a:endParaRPr lang="en-AU" sz="1800"/>
        </a:p>
      </dgm:t>
    </dgm:pt>
    <dgm:pt modelId="{05FFDD8F-8D87-4B4D-86E3-D42182D4FD31}" type="sibTrans" cxnId="{EFF7CDDA-CBA1-476F-8A2E-DD89D725AA72}">
      <dgm:prSet/>
      <dgm:spPr/>
      <dgm:t>
        <a:bodyPr/>
        <a:lstStyle/>
        <a:p>
          <a:endParaRPr lang="en-AU" sz="1800"/>
        </a:p>
      </dgm:t>
    </dgm:pt>
    <dgm:pt modelId="{FE1B09C1-9BA5-404C-80DF-922860114DCA}">
      <dgm:prSet phldrT="[Text]" custT="1"/>
      <dgm:spPr/>
      <dgm:t>
        <a:bodyPr/>
        <a:lstStyle/>
        <a:p>
          <a:pPr algn="l"/>
          <a:r>
            <a:rPr lang="en-AU" sz="1800" b="1" dirty="0"/>
            <a:t>risk</a:t>
          </a:r>
          <a:r>
            <a:rPr lang="en-AU" sz="1800" dirty="0"/>
            <a:t> to </a:t>
          </a:r>
          <a:r>
            <a:rPr lang="en-AU" sz="1800" b="1" dirty="0"/>
            <a:t>lender</a:t>
          </a:r>
        </a:p>
      </dgm:t>
    </dgm:pt>
    <dgm:pt modelId="{FDA691C6-8427-4FC4-938C-DBC6ACEDFB0E}" type="parTrans" cxnId="{B6AFAB9B-DB6E-4A11-814B-43F59D14A1B7}">
      <dgm:prSet/>
      <dgm:spPr/>
      <dgm:t>
        <a:bodyPr/>
        <a:lstStyle/>
        <a:p>
          <a:endParaRPr lang="en-AU" sz="1800"/>
        </a:p>
      </dgm:t>
    </dgm:pt>
    <dgm:pt modelId="{CE906A9F-2F9F-4B02-9CA5-F1A3835CB8ED}" type="sibTrans" cxnId="{B6AFAB9B-DB6E-4A11-814B-43F59D14A1B7}">
      <dgm:prSet/>
      <dgm:spPr/>
      <dgm:t>
        <a:bodyPr/>
        <a:lstStyle/>
        <a:p>
          <a:endParaRPr lang="en-AU" sz="1800"/>
        </a:p>
      </dgm:t>
    </dgm:pt>
    <dgm:pt modelId="{FB24C546-A2C8-4814-9515-77DA19CC05ED}">
      <dgm:prSet phldrT="[Text]" custT="1"/>
      <dgm:spPr/>
      <dgm:t>
        <a:bodyPr/>
        <a:lstStyle/>
        <a:p>
          <a:pPr algn="l"/>
          <a:r>
            <a:rPr lang="en-AU" sz="1800" dirty="0"/>
            <a:t>any </a:t>
          </a:r>
          <a:r>
            <a:rPr lang="en-AU" sz="1800" b="1" dirty="0"/>
            <a:t>security</a:t>
          </a:r>
          <a:r>
            <a:rPr lang="en-AU" sz="1800" dirty="0"/>
            <a:t> for the loan and its </a:t>
          </a:r>
          <a:r>
            <a:rPr lang="en-AU" sz="1800" b="1" dirty="0"/>
            <a:t>value</a:t>
          </a:r>
        </a:p>
      </dgm:t>
    </dgm:pt>
    <dgm:pt modelId="{71C37B9E-E77E-4C52-B7BE-F1438A2DC34C}" type="parTrans" cxnId="{1EE62D50-6694-4FD5-8563-14D3D669C9D0}">
      <dgm:prSet/>
      <dgm:spPr/>
      <dgm:t>
        <a:bodyPr/>
        <a:lstStyle/>
        <a:p>
          <a:endParaRPr lang="en-AU" sz="1800"/>
        </a:p>
      </dgm:t>
    </dgm:pt>
    <dgm:pt modelId="{E96B01BF-7D95-4963-ADF1-63F71DBB85C2}" type="sibTrans" cxnId="{1EE62D50-6694-4FD5-8563-14D3D669C9D0}">
      <dgm:prSet/>
      <dgm:spPr/>
      <dgm:t>
        <a:bodyPr/>
        <a:lstStyle/>
        <a:p>
          <a:endParaRPr lang="en-AU" sz="1800"/>
        </a:p>
      </dgm:t>
    </dgm:pt>
    <dgm:pt modelId="{F88550BB-D07A-4281-A44E-D8F43DB6AA4E}">
      <dgm:prSet phldrT="[Text]" custT="1"/>
      <dgm:spPr/>
      <dgm:t>
        <a:bodyPr/>
        <a:lstStyle/>
        <a:p>
          <a:pPr algn="l"/>
          <a:r>
            <a:rPr lang="en-AU" sz="1800" dirty="0"/>
            <a:t>loan </a:t>
          </a:r>
          <a:r>
            <a:rPr lang="en-AU" sz="1800" b="1" dirty="0"/>
            <a:t>term</a:t>
          </a:r>
        </a:p>
      </dgm:t>
    </dgm:pt>
    <dgm:pt modelId="{49DDC674-09BC-49C4-9B5C-10873034C98B}" type="parTrans" cxnId="{1395C217-DE73-4CFF-8443-69983C0511A2}">
      <dgm:prSet/>
      <dgm:spPr/>
      <dgm:t>
        <a:bodyPr/>
        <a:lstStyle/>
        <a:p>
          <a:endParaRPr lang="en-AU" sz="1800"/>
        </a:p>
      </dgm:t>
    </dgm:pt>
    <dgm:pt modelId="{6186F8AB-C458-492A-8A6B-9B9FEB4AAD9B}" type="sibTrans" cxnId="{1395C217-DE73-4CFF-8443-69983C0511A2}">
      <dgm:prSet/>
      <dgm:spPr/>
      <dgm:t>
        <a:bodyPr/>
        <a:lstStyle/>
        <a:p>
          <a:endParaRPr lang="en-AU" sz="1800"/>
        </a:p>
      </dgm:t>
    </dgm:pt>
    <dgm:pt modelId="{E740D822-5AA2-43CC-B53C-8443A73FF94D}">
      <dgm:prSet phldrT="[Text]" custT="1"/>
      <dgm:spPr/>
      <dgm:t>
        <a:bodyPr/>
        <a:lstStyle/>
        <a:p>
          <a:pPr algn="l"/>
          <a:r>
            <a:rPr lang="en-AU" sz="1800" b="1" dirty="0"/>
            <a:t>schedule</a:t>
          </a:r>
          <a:r>
            <a:rPr lang="en-AU" sz="1800" dirty="0"/>
            <a:t> for </a:t>
          </a:r>
          <a:r>
            <a:rPr lang="en-AU" sz="1800" b="1" dirty="0"/>
            <a:t>payment</a:t>
          </a:r>
          <a:r>
            <a:rPr lang="en-AU" sz="1800" dirty="0"/>
            <a:t> (interest, charges, and principal)</a:t>
          </a:r>
        </a:p>
      </dgm:t>
    </dgm:pt>
    <dgm:pt modelId="{62A22549-78B0-4D25-BBE3-F038027F1EB2}" type="parTrans" cxnId="{7AD3D4B3-FFD9-42A3-90BB-0CCB361624AA}">
      <dgm:prSet/>
      <dgm:spPr/>
      <dgm:t>
        <a:bodyPr/>
        <a:lstStyle/>
        <a:p>
          <a:endParaRPr lang="en-AU" sz="1800"/>
        </a:p>
      </dgm:t>
    </dgm:pt>
    <dgm:pt modelId="{16D30E72-6A56-4531-8A1A-1D3F3AF3D70D}" type="sibTrans" cxnId="{7AD3D4B3-FFD9-42A3-90BB-0CCB361624AA}">
      <dgm:prSet/>
      <dgm:spPr/>
      <dgm:t>
        <a:bodyPr/>
        <a:lstStyle/>
        <a:p>
          <a:endParaRPr lang="en-AU" sz="1800"/>
        </a:p>
      </dgm:t>
    </dgm:pt>
    <dgm:pt modelId="{06B88176-A2FC-40A5-9312-E947D67159C7}">
      <dgm:prSet phldrT="[Text]" custT="1"/>
      <dgm:spPr/>
      <dgm:t>
        <a:bodyPr/>
        <a:lstStyle/>
        <a:p>
          <a:pPr algn="l"/>
          <a:r>
            <a:rPr lang="en-AU" sz="1800" b="1" dirty="0"/>
            <a:t>amount</a:t>
          </a:r>
          <a:r>
            <a:rPr lang="en-AU" sz="1800" dirty="0"/>
            <a:t> loaned</a:t>
          </a:r>
        </a:p>
      </dgm:t>
    </dgm:pt>
    <dgm:pt modelId="{6A4B9D27-2FAB-4787-A2DF-6DB5AB6456F5}" type="parTrans" cxnId="{E4AEE533-F955-4078-9C79-F3084F5AAF8E}">
      <dgm:prSet/>
      <dgm:spPr/>
      <dgm:t>
        <a:bodyPr/>
        <a:lstStyle/>
        <a:p>
          <a:endParaRPr lang="en-AU" sz="1800"/>
        </a:p>
      </dgm:t>
    </dgm:pt>
    <dgm:pt modelId="{CB875A2C-22B5-4A45-A4B0-C2D856D99C01}" type="sibTrans" cxnId="{E4AEE533-F955-4078-9C79-F3084F5AAF8E}">
      <dgm:prSet/>
      <dgm:spPr/>
      <dgm:t>
        <a:bodyPr/>
        <a:lstStyle/>
        <a:p>
          <a:endParaRPr lang="en-AU" sz="1800"/>
        </a:p>
      </dgm:t>
    </dgm:pt>
    <dgm:pt modelId="{FD924017-FB5D-4C4F-9D71-1C41869C91CE}">
      <dgm:prSet phldrT="[Text]" custT="1"/>
      <dgm:spPr/>
      <dgm:t>
        <a:bodyPr/>
        <a:lstStyle/>
        <a:p>
          <a:pPr algn="l"/>
          <a:r>
            <a:rPr lang="en-AU" sz="1800" dirty="0"/>
            <a:t>“any other relevant matter”</a:t>
          </a:r>
        </a:p>
      </dgm:t>
    </dgm:pt>
    <dgm:pt modelId="{B93FF1D3-99E8-4E04-9119-540B65A3039D}" type="parTrans" cxnId="{7BB22F50-7F5C-45BA-91D4-3207CB427AAE}">
      <dgm:prSet/>
      <dgm:spPr/>
      <dgm:t>
        <a:bodyPr/>
        <a:lstStyle/>
        <a:p>
          <a:endParaRPr lang="en-AU" sz="1800"/>
        </a:p>
      </dgm:t>
    </dgm:pt>
    <dgm:pt modelId="{3C3533CB-5DD2-4BAE-A9AE-C31D1089DB83}" type="sibTrans" cxnId="{7BB22F50-7F5C-45BA-91D4-3207CB427AAE}">
      <dgm:prSet/>
      <dgm:spPr/>
      <dgm:t>
        <a:bodyPr/>
        <a:lstStyle/>
        <a:p>
          <a:endParaRPr lang="en-AU" sz="1800"/>
        </a:p>
      </dgm:t>
    </dgm:pt>
    <dgm:pt modelId="{C0A7E91B-75A8-4A15-8443-0CA9A5428682}" type="pres">
      <dgm:prSet presAssocID="{DEFBBA77-50F8-40EE-A123-45211FB962EF}" presName="diagram" presStyleCnt="0">
        <dgm:presLayoutVars>
          <dgm:chPref val="1"/>
          <dgm:dir/>
          <dgm:animOne val="branch"/>
          <dgm:animLvl val="lvl"/>
          <dgm:resizeHandles/>
        </dgm:presLayoutVars>
      </dgm:prSet>
      <dgm:spPr/>
    </dgm:pt>
    <dgm:pt modelId="{C32217F7-01F0-4DBF-AA9F-0ECE6A454357}" type="pres">
      <dgm:prSet presAssocID="{1E692180-31EF-4228-8320-73C2DA93D3FD}" presName="root" presStyleCnt="0"/>
      <dgm:spPr/>
    </dgm:pt>
    <dgm:pt modelId="{4DAF4C4C-A43A-4B92-9324-1E9B5F9C6E54}" type="pres">
      <dgm:prSet presAssocID="{1E692180-31EF-4228-8320-73C2DA93D3FD}" presName="rootComposite" presStyleCnt="0"/>
      <dgm:spPr/>
    </dgm:pt>
    <dgm:pt modelId="{C408546B-38D3-4E4B-804D-1D10A166B0A5}" type="pres">
      <dgm:prSet presAssocID="{1E692180-31EF-4228-8320-73C2DA93D3FD}" presName="rootText" presStyleLbl="node1" presStyleIdx="0" presStyleCnt="1" custScaleX="606478" custScaleY="154478"/>
      <dgm:spPr/>
    </dgm:pt>
    <dgm:pt modelId="{AC0D2BF9-C333-47EB-AB4B-5641C4F37BC2}" type="pres">
      <dgm:prSet presAssocID="{1E692180-31EF-4228-8320-73C2DA93D3FD}" presName="rootConnector" presStyleLbl="node1" presStyleIdx="0" presStyleCnt="1"/>
      <dgm:spPr/>
    </dgm:pt>
    <dgm:pt modelId="{E24DEB4E-4EDA-49C0-A4F4-91E60F204091}" type="pres">
      <dgm:prSet presAssocID="{1E692180-31EF-4228-8320-73C2DA93D3FD}" presName="childShape" presStyleCnt="0"/>
      <dgm:spPr/>
    </dgm:pt>
    <dgm:pt modelId="{E9FCC596-AE9F-4F3D-A0C7-F0AD9971CAAC}" type="pres">
      <dgm:prSet presAssocID="{FDA691C6-8427-4FC4-938C-DBC6ACEDFB0E}" presName="Name13" presStyleLbl="parChTrans1D2" presStyleIdx="0" presStyleCnt="6"/>
      <dgm:spPr/>
    </dgm:pt>
    <dgm:pt modelId="{552DB9C6-E987-48C2-AFEF-4E2B4F9C8118}" type="pres">
      <dgm:prSet presAssocID="{FE1B09C1-9BA5-404C-80DF-922860114DCA}" presName="childText" presStyleLbl="bgAcc1" presStyleIdx="0" presStyleCnt="6" custScaleX="665624">
        <dgm:presLayoutVars>
          <dgm:bulletEnabled val="1"/>
        </dgm:presLayoutVars>
      </dgm:prSet>
      <dgm:spPr/>
    </dgm:pt>
    <dgm:pt modelId="{AB1F62EA-C175-475E-B031-A13D9DA14F99}" type="pres">
      <dgm:prSet presAssocID="{71C37B9E-E77E-4C52-B7BE-F1438A2DC34C}" presName="Name13" presStyleLbl="parChTrans1D2" presStyleIdx="1" presStyleCnt="6"/>
      <dgm:spPr/>
    </dgm:pt>
    <dgm:pt modelId="{EC2738C7-4E72-48D8-A44A-13E1B3B6A162}" type="pres">
      <dgm:prSet presAssocID="{FB24C546-A2C8-4814-9515-77DA19CC05ED}" presName="childText" presStyleLbl="bgAcc1" presStyleIdx="1" presStyleCnt="6" custScaleX="665624">
        <dgm:presLayoutVars>
          <dgm:bulletEnabled val="1"/>
        </dgm:presLayoutVars>
      </dgm:prSet>
      <dgm:spPr/>
    </dgm:pt>
    <dgm:pt modelId="{FB6211D3-2340-485A-B875-00981B562ED9}" type="pres">
      <dgm:prSet presAssocID="{49DDC674-09BC-49C4-9B5C-10873034C98B}" presName="Name13" presStyleLbl="parChTrans1D2" presStyleIdx="2" presStyleCnt="6"/>
      <dgm:spPr/>
    </dgm:pt>
    <dgm:pt modelId="{27691893-A35C-486D-B04B-AE255C9E5C00}" type="pres">
      <dgm:prSet presAssocID="{F88550BB-D07A-4281-A44E-D8F43DB6AA4E}" presName="childText" presStyleLbl="bgAcc1" presStyleIdx="2" presStyleCnt="6" custScaleX="665624">
        <dgm:presLayoutVars>
          <dgm:bulletEnabled val="1"/>
        </dgm:presLayoutVars>
      </dgm:prSet>
      <dgm:spPr/>
    </dgm:pt>
    <dgm:pt modelId="{D0A71E5E-8E8F-4929-AFA5-DC43C461D579}" type="pres">
      <dgm:prSet presAssocID="{62A22549-78B0-4D25-BBE3-F038027F1EB2}" presName="Name13" presStyleLbl="parChTrans1D2" presStyleIdx="3" presStyleCnt="6"/>
      <dgm:spPr/>
    </dgm:pt>
    <dgm:pt modelId="{30E6253F-CB67-4377-86C4-4BD655115FCA}" type="pres">
      <dgm:prSet presAssocID="{E740D822-5AA2-43CC-B53C-8443A73FF94D}" presName="childText" presStyleLbl="bgAcc1" presStyleIdx="3" presStyleCnt="6" custScaleX="665624">
        <dgm:presLayoutVars>
          <dgm:bulletEnabled val="1"/>
        </dgm:presLayoutVars>
      </dgm:prSet>
      <dgm:spPr/>
    </dgm:pt>
    <dgm:pt modelId="{562B5BC9-1ED2-4E87-B2F2-FE6ADE2EB37E}" type="pres">
      <dgm:prSet presAssocID="{6A4B9D27-2FAB-4787-A2DF-6DB5AB6456F5}" presName="Name13" presStyleLbl="parChTrans1D2" presStyleIdx="4" presStyleCnt="6"/>
      <dgm:spPr/>
    </dgm:pt>
    <dgm:pt modelId="{EC69DAB9-4BE3-40F7-A2E9-D7695EAC62D4}" type="pres">
      <dgm:prSet presAssocID="{06B88176-A2FC-40A5-9312-E947D67159C7}" presName="childText" presStyleLbl="bgAcc1" presStyleIdx="4" presStyleCnt="6" custScaleX="665624">
        <dgm:presLayoutVars>
          <dgm:bulletEnabled val="1"/>
        </dgm:presLayoutVars>
      </dgm:prSet>
      <dgm:spPr/>
    </dgm:pt>
    <dgm:pt modelId="{9E475010-0441-48FB-8EDE-68E3F949625D}" type="pres">
      <dgm:prSet presAssocID="{B93FF1D3-99E8-4E04-9119-540B65A3039D}" presName="Name13" presStyleLbl="parChTrans1D2" presStyleIdx="5" presStyleCnt="6"/>
      <dgm:spPr/>
    </dgm:pt>
    <dgm:pt modelId="{7149ADEA-BFF2-4A88-9DFB-253129052D2C}" type="pres">
      <dgm:prSet presAssocID="{FD924017-FB5D-4C4F-9D71-1C41869C91CE}" presName="childText" presStyleLbl="bgAcc1" presStyleIdx="5" presStyleCnt="6" custScaleX="665624">
        <dgm:presLayoutVars>
          <dgm:bulletEnabled val="1"/>
        </dgm:presLayoutVars>
      </dgm:prSet>
      <dgm:spPr/>
    </dgm:pt>
  </dgm:ptLst>
  <dgm:cxnLst>
    <dgm:cxn modelId="{1395C217-DE73-4CFF-8443-69983C0511A2}" srcId="{1E692180-31EF-4228-8320-73C2DA93D3FD}" destId="{F88550BB-D07A-4281-A44E-D8F43DB6AA4E}" srcOrd="2" destOrd="0" parTransId="{49DDC674-09BC-49C4-9B5C-10873034C98B}" sibTransId="{6186F8AB-C458-492A-8A6B-9B9FEB4AAD9B}"/>
    <dgm:cxn modelId="{7A17492E-C450-42DB-B9B3-903E72CFEA59}" type="presOf" srcId="{E740D822-5AA2-43CC-B53C-8443A73FF94D}" destId="{30E6253F-CB67-4377-86C4-4BD655115FCA}" srcOrd="0" destOrd="0" presId="urn:microsoft.com/office/officeart/2005/8/layout/hierarchy3"/>
    <dgm:cxn modelId="{E4AEE533-F955-4078-9C79-F3084F5AAF8E}" srcId="{1E692180-31EF-4228-8320-73C2DA93D3FD}" destId="{06B88176-A2FC-40A5-9312-E947D67159C7}" srcOrd="4" destOrd="0" parTransId="{6A4B9D27-2FAB-4787-A2DF-6DB5AB6456F5}" sibTransId="{CB875A2C-22B5-4A45-A4B0-C2D856D99C01}"/>
    <dgm:cxn modelId="{21891448-0AD7-4BF0-9620-D7DB358241BF}" type="presOf" srcId="{FDA691C6-8427-4FC4-938C-DBC6ACEDFB0E}" destId="{E9FCC596-AE9F-4F3D-A0C7-F0AD9971CAAC}" srcOrd="0" destOrd="0" presId="urn:microsoft.com/office/officeart/2005/8/layout/hierarchy3"/>
    <dgm:cxn modelId="{1C936D48-4572-46DE-A852-D20856BA1DB9}" type="presOf" srcId="{F88550BB-D07A-4281-A44E-D8F43DB6AA4E}" destId="{27691893-A35C-486D-B04B-AE255C9E5C00}" srcOrd="0" destOrd="0" presId="urn:microsoft.com/office/officeart/2005/8/layout/hierarchy3"/>
    <dgm:cxn modelId="{1EE62D50-6694-4FD5-8563-14D3D669C9D0}" srcId="{1E692180-31EF-4228-8320-73C2DA93D3FD}" destId="{FB24C546-A2C8-4814-9515-77DA19CC05ED}" srcOrd="1" destOrd="0" parTransId="{71C37B9E-E77E-4C52-B7BE-F1438A2DC34C}" sibTransId="{E96B01BF-7D95-4963-ADF1-63F71DBB85C2}"/>
    <dgm:cxn modelId="{7BB22F50-7F5C-45BA-91D4-3207CB427AAE}" srcId="{1E692180-31EF-4228-8320-73C2DA93D3FD}" destId="{FD924017-FB5D-4C4F-9D71-1C41869C91CE}" srcOrd="5" destOrd="0" parTransId="{B93FF1D3-99E8-4E04-9119-540B65A3039D}" sibTransId="{3C3533CB-5DD2-4BAE-A9AE-C31D1089DB83}"/>
    <dgm:cxn modelId="{306BDF73-7B87-40C3-87DC-8334BD14C0BC}" type="presOf" srcId="{FD924017-FB5D-4C4F-9D71-1C41869C91CE}" destId="{7149ADEA-BFF2-4A88-9DFB-253129052D2C}" srcOrd="0" destOrd="0" presId="urn:microsoft.com/office/officeart/2005/8/layout/hierarchy3"/>
    <dgm:cxn modelId="{0E3CF453-9CA9-4401-B561-10B7A896FFEF}" type="presOf" srcId="{B93FF1D3-99E8-4E04-9119-540B65A3039D}" destId="{9E475010-0441-48FB-8EDE-68E3F949625D}" srcOrd="0" destOrd="0" presId="urn:microsoft.com/office/officeart/2005/8/layout/hierarchy3"/>
    <dgm:cxn modelId="{04FE5A75-5B24-4E4C-9CDF-BB5D3239AE0E}" type="presOf" srcId="{FE1B09C1-9BA5-404C-80DF-922860114DCA}" destId="{552DB9C6-E987-48C2-AFEF-4E2B4F9C8118}" srcOrd="0" destOrd="0" presId="urn:microsoft.com/office/officeart/2005/8/layout/hierarchy3"/>
    <dgm:cxn modelId="{55C37E82-AA9B-4420-9483-9C8E043BF9AB}" type="presOf" srcId="{1E692180-31EF-4228-8320-73C2DA93D3FD}" destId="{C408546B-38D3-4E4B-804D-1D10A166B0A5}" srcOrd="0" destOrd="0" presId="urn:microsoft.com/office/officeart/2005/8/layout/hierarchy3"/>
    <dgm:cxn modelId="{5244BE8B-13C3-4F7A-B494-E6E7F6F36FD4}" type="presOf" srcId="{FB24C546-A2C8-4814-9515-77DA19CC05ED}" destId="{EC2738C7-4E72-48D8-A44A-13E1B3B6A162}" srcOrd="0" destOrd="0" presId="urn:microsoft.com/office/officeart/2005/8/layout/hierarchy3"/>
    <dgm:cxn modelId="{561DEA93-6A39-422E-BA7A-D2A71AC6633B}" type="presOf" srcId="{DEFBBA77-50F8-40EE-A123-45211FB962EF}" destId="{C0A7E91B-75A8-4A15-8443-0CA9A5428682}" srcOrd="0" destOrd="0" presId="urn:microsoft.com/office/officeart/2005/8/layout/hierarchy3"/>
    <dgm:cxn modelId="{B6AFAB9B-DB6E-4A11-814B-43F59D14A1B7}" srcId="{1E692180-31EF-4228-8320-73C2DA93D3FD}" destId="{FE1B09C1-9BA5-404C-80DF-922860114DCA}" srcOrd="0" destOrd="0" parTransId="{FDA691C6-8427-4FC4-938C-DBC6ACEDFB0E}" sibTransId="{CE906A9F-2F9F-4B02-9CA5-F1A3835CB8ED}"/>
    <dgm:cxn modelId="{7CC890A1-0EA0-4F6F-85F5-1D0A67D84B86}" type="presOf" srcId="{71C37B9E-E77E-4C52-B7BE-F1438A2DC34C}" destId="{AB1F62EA-C175-475E-B031-A13D9DA14F99}" srcOrd="0" destOrd="0" presId="urn:microsoft.com/office/officeart/2005/8/layout/hierarchy3"/>
    <dgm:cxn modelId="{C0EB0DA6-C56C-44DC-AFE7-FFC446C23AD2}" type="presOf" srcId="{6A4B9D27-2FAB-4787-A2DF-6DB5AB6456F5}" destId="{562B5BC9-1ED2-4E87-B2F2-FE6ADE2EB37E}" srcOrd="0" destOrd="0" presId="urn:microsoft.com/office/officeart/2005/8/layout/hierarchy3"/>
    <dgm:cxn modelId="{7AD3D4B3-FFD9-42A3-90BB-0CCB361624AA}" srcId="{1E692180-31EF-4228-8320-73C2DA93D3FD}" destId="{E740D822-5AA2-43CC-B53C-8443A73FF94D}" srcOrd="3" destOrd="0" parTransId="{62A22549-78B0-4D25-BBE3-F038027F1EB2}" sibTransId="{16D30E72-6A56-4531-8A1A-1D3F3AF3D70D}"/>
    <dgm:cxn modelId="{24CE27B9-A32C-4FFE-876C-4669C782255A}" type="presOf" srcId="{49DDC674-09BC-49C4-9B5C-10873034C98B}" destId="{FB6211D3-2340-485A-B875-00981B562ED9}" srcOrd="0" destOrd="0" presId="urn:microsoft.com/office/officeart/2005/8/layout/hierarchy3"/>
    <dgm:cxn modelId="{EFF7CDDA-CBA1-476F-8A2E-DD89D725AA72}" srcId="{DEFBBA77-50F8-40EE-A123-45211FB962EF}" destId="{1E692180-31EF-4228-8320-73C2DA93D3FD}" srcOrd="0" destOrd="0" parTransId="{C04DED66-5140-4C70-87CB-87CAF26ADF03}" sibTransId="{05FFDD8F-8D87-4B4D-86E3-D42182D4FD31}"/>
    <dgm:cxn modelId="{B93789E4-265F-4660-93A3-AB56FDB9E813}" type="presOf" srcId="{06B88176-A2FC-40A5-9312-E947D67159C7}" destId="{EC69DAB9-4BE3-40F7-A2E9-D7695EAC62D4}" srcOrd="0" destOrd="0" presId="urn:microsoft.com/office/officeart/2005/8/layout/hierarchy3"/>
    <dgm:cxn modelId="{1BA3C4ED-2D00-497E-9E80-A7E4D4EAF628}" type="presOf" srcId="{1E692180-31EF-4228-8320-73C2DA93D3FD}" destId="{AC0D2BF9-C333-47EB-AB4B-5641C4F37BC2}" srcOrd="1" destOrd="0" presId="urn:microsoft.com/office/officeart/2005/8/layout/hierarchy3"/>
    <dgm:cxn modelId="{FAC598F4-B5BA-4DC7-9948-28237032569A}" type="presOf" srcId="{62A22549-78B0-4D25-BBE3-F038027F1EB2}" destId="{D0A71E5E-8E8F-4929-AFA5-DC43C461D579}" srcOrd="0" destOrd="0" presId="urn:microsoft.com/office/officeart/2005/8/layout/hierarchy3"/>
    <dgm:cxn modelId="{3C0E213B-8A19-482A-9672-76B6061319D9}" type="presParOf" srcId="{C0A7E91B-75A8-4A15-8443-0CA9A5428682}" destId="{C32217F7-01F0-4DBF-AA9F-0ECE6A454357}" srcOrd="0" destOrd="0" presId="urn:microsoft.com/office/officeart/2005/8/layout/hierarchy3"/>
    <dgm:cxn modelId="{E00994CC-03F7-4922-8E97-08D2B9778357}" type="presParOf" srcId="{C32217F7-01F0-4DBF-AA9F-0ECE6A454357}" destId="{4DAF4C4C-A43A-4B92-9324-1E9B5F9C6E54}" srcOrd="0" destOrd="0" presId="urn:microsoft.com/office/officeart/2005/8/layout/hierarchy3"/>
    <dgm:cxn modelId="{B09661D9-5F52-452F-A8A4-729144D89DC0}" type="presParOf" srcId="{4DAF4C4C-A43A-4B92-9324-1E9B5F9C6E54}" destId="{C408546B-38D3-4E4B-804D-1D10A166B0A5}" srcOrd="0" destOrd="0" presId="urn:microsoft.com/office/officeart/2005/8/layout/hierarchy3"/>
    <dgm:cxn modelId="{2C695737-8634-463C-A98A-F718CB2B05DE}" type="presParOf" srcId="{4DAF4C4C-A43A-4B92-9324-1E9B5F9C6E54}" destId="{AC0D2BF9-C333-47EB-AB4B-5641C4F37BC2}" srcOrd="1" destOrd="0" presId="urn:microsoft.com/office/officeart/2005/8/layout/hierarchy3"/>
    <dgm:cxn modelId="{480E8757-0517-4270-83F4-B6D273F14927}" type="presParOf" srcId="{C32217F7-01F0-4DBF-AA9F-0ECE6A454357}" destId="{E24DEB4E-4EDA-49C0-A4F4-91E60F204091}" srcOrd="1" destOrd="0" presId="urn:microsoft.com/office/officeart/2005/8/layout/hierarchy3"/>
    <dgm:cxn modelId="{DE91F4EC-2C6D-4D64-8E08-32B678927881}" type="presParOf" srcId="{E24DEB4E-4EDA-49C0-A4F4-91E60F204091}" destId="{E9FCC596-AE9F-4F3D-A0C7-F0AD9971CAAC}" srcOrd="0" destOrd="0" presId="urn:microsoft.com/office/officeart/2005/8/layout/hierarchy3"/>
    <dgm:cxn modelId="{9539A3F5-19C1-486E-A1BB-B04844B32CB5}" type="presParOf" srcId="{E24DEB4E-4EDA-49C0-A4F4-91E60F204091}" destId="{552DB9C6-E987-48C2-AFEF-4E2B4F9C8118}" srcOrd="1" destOrd="0" presId="urn:microsoft.com/office/officeart/2005/8/layout/hierarchy3"/>
    <dgm:cxn modelId="{6CFFD0FD-7194-4132-AC89-4A4A2EEE416F}" type="presParOf" srcId="{E24DEB4E-4EDA-49C0-A4F4-91E60F204091}" destId="{AB1F62EA-C175-475E-B031-A13D9DA14F99}" srcOrd="2" destOrd="0" presId="urn:microsoft.com/office/officeart/2005/8/layout/hierarchy3"/>
    <dgm:cxn modelId="{4388C850-E7CF-4EDE-8D51-9BF982966C90}" type="presParOf" srcId="{E24DEB4E-4EDA-49C0-A4F4-91E60F204091}" destId="{EC2738C7-4E72-48D8-A44A-13E1B3B6A162}" srcOrd="3" destOrd="0" presId="urn:microsoft.com/office/officeart/2005/8/layout/hierarchy3"/>
    <dgm:cxn modelId="{93046934-FF25-42C1-BBD5-32D8096EA6CD}" type="presParOf" srcId="{E24DEB4E-4EDA-49C0-A4F4-91E60F204091}" destId="{FB6211D3-2340-485A-B875-00981B562ED9}" srcOrd="4" destOrd="0" presId="urn:microsoft.com/office/officeart/2005/8/layout/hierarchy3"/>
    <dgm:cxn modelId="{43F3FB33-D278-4308-B0EF-8A94E0EA7162}" type="presParOf" srcId="{E24DEB4E-4EDA-49C0-A4F4-91E60F204091}" destId="{27691893-A35C-486D-B04B-AE255C9E5C00}" srcOrd="5" destOrd="0" presId="urn:microsoft.com/office/officeart/2005/8/layout/hierarchy3"/>
    <dgm:cxn modelId="{54792F15-FEBB-485C-9110-E94C9A84BB63}" type="presParOf" srcId="{E24DEB4E-4EDA-49C0-A4F4-91E60F204091}" destId="{D0A71E5E-8E8F-4929-AFA5-DC43C461D579}" srcOrd="6" destOrd="0" presId="urn:microsoft.com/office/officeart/2005/8/layout/hierarchy3"/>
    <dgm:cxn modelId="{6D7E877D-969B-4F9B-9323-0C80E26E516A}" type="presParOf" srcId="{E24DEB4E-4EDA-49C0-A4F4-91E60F204091}" destId="{30E6253F-CB67-4377-86C4-4BD655115FCA}" srcOrd="7" destOrd="0" presId="urn:microsoft.com/office/officeart/2005/8/layout/hierarchy3"/>
    <dgm:cxn modelId="{00CEA28F-4AD4-44AE-AA5A-3292837733E8}" type="presParOf" srcId="{E24DEB4E-4EDA-49C0-A4F4-91E60F204091}" destId="{562B5BC9-1ED2-4E87-B2F2-FE6ADE2EB37E}" srcOrd="8" destOrd="0" presId="urn:microsoft.com/office/officeart/2005/8/layout/hierarchy3"/>
    <dgm:cxn modelId="{81F547C0-F83F-4E2C-B257-69D107E75E60}" type="presParOf" srcId="{E24DEB4E-4EDA-49C0-A4F4-91E60F204091}" destId="{EC69DAB9-4BE3-40F7-A2E9-D7695EAC62D4}" srcOrd="9" destOrd="0" presId="urn:microsoft.com/office/officeart/2005/8/layout/hierarchy3"/>
    <dgm:cxn modelId="{41D8098F-8B20-494E-BBB3-E8EF8860C06A}" type="presParOf" srcId="{E24DEB4E-4EDA-49C0-A4F4-91E60F204091}" destId="{9E475010-0441-48FB-8EDE-68E3F949625D}" srcOrd="10" destOrd="0" presId="urn:microsoft.com/office/officeart/2005/8/layout/hierarchy3"/>
    <dgm:cxn modelId="{6998A0D0-7DA3-415B-9C30-9F99B80D2DA6}" type="presParOf" srcId="{E24DEB4E-4EDA-49C0-A4F4-91E60F204091}" destId="{7149ADEA-BFF2-4A88-9DFB-253129052D2C}" srcOrd="1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4C4C18EA-0DA8-4BFE-9586-4AF24798F27A}" type="doc">
      <dgm:prSet loTypeId="urn:microsoft.com/office/officeart/2009/3/layout/PieProcess" loCatId="list" qsTypeId="urn:microsoft.com/office/officeart/2005/8/quickstyle/simple1" qsCatId="simple" csTypeId="urn:microsoft.com/office/officeart/2005/8/colors/accent1_2" csCatId="accent1" phldr="1"/>
      <dgm:spPr/>
      <dgm:t>
        <a:bodyPr/>
        <a:lstStyle/>
        <a:p>
          <a:endParaRPr lang="en-AU"/>
        </a:p>
      </dgm:t>
    </dgm:pt>
    <dgm:pt modelId="{67B7F58F-4D63-4227-8BBC-48724276C27C}">
      <dgm:prSet phldrT="[Text]" custT="1"/>
      <dgm:spPr/>
      <dgm:t>
        <a:bodyPr/>
        <a:lstStyle/>
        <a:p>
          <a:r>
            <a:rPr lang="en-AU" sz="1800" b="1" i="1" dirty="0">
              <a:solidFill>
                <a:schemeClr val="accent1"/>
              </a:solidFill>
              <a:latin typeface="+mn-lt"/>
            </a:rPr>
            <a:t>Company loses</a:t>
          </a:r>
        </a:p>
      </dgm:t>
    </dgm:pt>
    <dgm:pt modelId="{6FA689F9-11E4-40EF-A0D8-1FBB215060D7}" type="parTrans" cxnId="{847A7A9D-1684-4D19-812F-C3317046A216}">
      <dgm:prSet/>
      <dgm:spPr/>
      <dgm:t>
        <a:bodyPr/>
        <a:lstStyle/>
        <a:p>
          <a:endParaRPr lang="en-AU" sz="1800">
            <a:latin typeface="+mn-lt"/>
          </a:endParaRPr>
        </a:p>
      </dgm:t>
    </dgm:pt>
    <dgm:pt modelId="{E7A44761-5FBC-41B8-A5C8-260C92FBAAB2}" type="sibTrans" cxnId="{847A7A9D-1684-4D19-812F-C3317046A216}">
      <dgm:prSet/>
      <dgm:spPr/>
      <dgm:t>
        <a:bodyPr/>
        <a:lstStyle/>
        <a:p>
          <a:endParaRPr lang="en-AU" sz="1800">
            <a:latin typeface="+mn-lt"/>
          </a:endParaRPr>
        </a:p>
      </dgm:t>
    </dgm:pt>
    <dgm:pt modelId="{AC6D0249-E3F9-49C5-944B-56652B719380}">
      <dgm:prSet phldrT="[Text]" custT="1"/>
      <dgm:spPr/>
      <dgm:t>
        <a:bodyPr/>
        <a:lstStyle/>
        <a:p>
          <a:r>
            <a:rPr lang="en-AU" sz="1800" dirty="0">
              <a:latin typeface="+mn-lt"/>
            </a:rPr>
            <a:t>Company:</a:t>
          </a:r>
        </a:p>
        <a:p>
          <a:r>
            <a:rPr lang="en-AU" sz="1800" dirty="0">
              <a:latin typeface="+mn-lt"/>
              <a:cs typeface="Times New Roman" panose="02020603050405020304" pitchFamily="18" charset="0"/>
            </a:rPr>
            <a:t>● </a:t>
          </a:r>
          <a:r>
            <a:rPr lang="en-AU" sz="1800" b="1" dirty="0">
              <a:latin typeface="+mn-lt"/>
            </a:rPr>
            <a:t>pays</a:t>
          </a:r>
          <a:r>
            <a:rPr lang="en-AU" sz="1800" dirty="0">
              <a:latin typeface="+mn-lt"/>
            </a:rPr>
            <a:t> </a:t>
          </a:r>
          <a:r>
            <a:rPr lang="en-AU" sz="1800" b="0" dirty="0">
              <a:latin typeface="+mn-lt"/>
            </a:rPr>
            <a:t>money</a:t>
          </a:r>
          <a:r>
            <a:rPr lang="en-AU" sz="1800" dirty="0">
              <a:latin typeface="+mn-lt"/>
            </a:rPr>
            <a:t>;</a:t>
          </a:r>
        </a:p>
        <a:p>
          <a:r>
            <a:rPr lang="en-AU" sz="1800" dirty="0">
              <a:latin typeface="+mn-lt"/>
              <a:cs typeface="Times New Roman" panose="02020603050405020304" pitchFamily="18" charset="0"/>
            </a:rPr>
            <a:t>● </a:t>
          </a:r>
          <a:r>
            <a:rPr lang="en-AU" sz="1800" b="1" dirty="0">
              <a:latin typeface="+mn-lt"/>
            </a:rPr>
            <a:t>disposes</a:t>
          </a:r>
          <a:r>
            <a:rPr lang="en-AU" sz="1800" dirty="0">
              <a:latin typeface="+mn-lt"/>
            </a:rPr>
            <a:t> of property;</a:t>
          </a:r>
        </a:p>
        <a:p>
          <a:r>
            <a:rPr lang="en-AU" sz="1800" dirty="0">
              <a:latin typeface="+mn-lt"/>
              <a:cs typeface="Times New Roman" panose="02020603050405020304" pitchFamily="18" charset="0"/>
            </a:rPr>
            <a:t>● </a:t>
          </a:r>
          <a:r>
            <a:rPr lang="en-AU" sz="1800" b="1" dirty="0">
              <a:latin typeface="+mn-lt"/>
            </a:rPr>
            <a:t>issues </a:t>
          </a:r>
          <a:r>
            <a:rPr lang="en-AU" sz="1800" b="0" dirty="0">
              <a:latin typeface="+mn-lt"/>
            </a:rPr>
            <a:t>securities</a:t>
          </a:r>
          <a:r>
            <a:rPr lang="en-AU" sz="1800" dirty="0">
              <a:latin typeface="+mn-lt"/>
            </a:rPr>
            <a:t>;</a:t>
          </a:r>
        </a:p>
        <a:p>
          <a:r>
            <a:rPr lang="en-AU" sz="1800" dirty="0">
              <a:latin typeface="+mn-lt"/>
              <a:cs typeface="Times New Roman" panose="02020603050405020304" pitchFamily="18" charset="0"/>
            </a:rPr>
            <a:t>● </a:t>
          </a:r>
          <a:r>
            <a:rPr lang="en-AU" sz="1800" dirty="0">
              <a:latin typeface="+mn-lt"/>
            </a:rPr>
            <a:t>or incurs (/contingent) </a:t>
          </a:r>
          <a:r>
            <a:rPr lang="en-AU" sz="1800" b="1" dirty="0">
              <a:latin typeface="+mn-lt"/>
            </a:rPr>
            <a:t>obligation</a:t>
          </a:r>
          <a:r>
            <a:rPr lang="en-AU" sz="1800" dirty="0">
              <a:latin typeface="+mn-lt"/>
            </a:rPr>
            <a:t> to do one of above</a:t>
          </a:r>
        </a:p>
      </dgm:t>
    </dgm:pt>
    <dgm:pt modelId="{F52E288D-6B61-4552-839E-2AE6112153D5}" type="parTrans" cxnId="{7F475D33-4AF0-4F42-A48B-4E0BECFF2B1F}">
      <dgm:prSet/>
      <dgm:spPr/>
      <dgm:t>
        <a:bodyPr/>
        <a:lstStyle/>
        <a:p>
          <a:endParaRPr lang="en-AU" sz="1800">
            <a:latin typeface="+mn-lt"/>
          </a:endParaRPr>
        </a:p>
      </dgm:t>
    </dgm:pt>
    <dgm:pt modelId="{896FE7A2-2173-4068-BC02-55B582FB4875}" type="sibTrans" cxnId="{7F475D33-4AF0-4F42-A48B-4E0BECFF2B1F}">
      <dgm:prSet/>
      <dgm:spPr/>
      <dgm:t>
        <a:bodyPr/>
        <a:lstStyle/>
        <a:p>
          <a:endParaRPr lang="en-AU" sz="1800">
            <a:latin typeface="+mn-lt"/>
          </a:endParaRPr>
        </a:p>
      </dgm:t>
    </dgm:pt>
    <dgm:pt modelId="{6493AC9A-9C2C-4243-88B8-96F71FD0B6CA}">
      <dgm:prSet phldrT="[Text]" custT="1"/>
      <dgm:spPr/>
      <dgm:t>
        <a:bodyPr/>
        <a:lstStyle/>
        <a:p>
          <a:r>
            <a:rPr lang="en-AU" sz="1800" b="1" i="1" dirty="0">
              <a:solidFill>
                <a:schemeClr val="accent1"/>
              </a:solidFill>
              <a:latin typeface="+mn-lt"/>
            </a:rPr>
            <a:t>Director gains</a:t>
          </a:r>
        </a:p>
      </dgm:t>
    </dgm:pt>
    <dgm:pt modelId="{813C81BE-411E-48B7-B564-D9DF751645D6}" type="parTrans" cxnId="{1E368586-E2EF-4A97-A123-F33A1BF54168}">
      <dgm:prSet/>
      <dgm:spPr/>
      <dgm:t>
        <a:bodyPr/>
        <a:lstStyle/>
        <a:p>
          <a:endParaRPr lang="en-AU" sz="1800">
            <a:latin typeface="+mn-lt"/>
          </a:endParaRPr>
        </a:p>
      </dgm:t>
    </dgm:pt>
    <dgm:pt modelId="{9EEAF86A-5D04-4B41-BF4E-1A12EF902F1E}" type="sibTrans" cxnId="{1E368586-E2EF-4A97-A123-F33A1BF54168}">
      <dgm:prSet/>
      <dgm:spPr/>
      <dgm:t>
        <a:bodyPr/>
        <a:lstStyle/>
        <a:p>
          <a:endParaRPr lang="en-AU" sz="1800">
            <a:latin typeface="+mn-lt"/>
          </a:endParaRPr>
        </a:p>
      </dgm:t>
    </dgm:pt>
    <dgm:pt modelId="{356D610E-1BAA-4923-9E1B-90B7717BA0C9}">
      <dgm:prSet phldrT="[Text]" custT="1"/>
      <dgm:spPr/>
      <dgm:t>
        <a:bodyPr/>
        <a:lstStyle/>
        <a:p>
          <a:r>
            <a:rPr lang="en-AU" sz="1800" dirty="0">
              <a:latin typeface="+mn-lt"/>
            </a:rPr>
            <a:t>The money, property, or securities has or will go to:</a:t>
          </a:r>
        </a:p>
        <a:p>
          <a:r>
            <a:rPr lang="en-AU" sz="1800" dirty="0">
              <a:latin typeface="+mn-lt"/>
              <a:cs typeface="Times New Roman" panose="02020603050405020304" pitchFamily="18" charset="0"/>
            </a:rPr>
            <a:t>● </a:t>
          </a:r>
          <a:r>
            <a:rPr lang="en-AU" sz="1800" dirty="0">
              <a:latin typeface="+mn-lt"/>
            </a:rPr>
            <a:t>a </a:t>
          </a:r>
          <a:r>
            <a:rPr lang="en-AU" sz="1800" b="1" dirty="0">
              <a:latin typeface="+mn-lt"/>
            </a:rPr>
            <a:t>director</a:t>
          </a:r>
          <a:r>
            <a:rPr lang="en-AU" sz="1800" dirty="0">
              <a:latin typeface="+mn-lt"/>
            </a:rPr>
            <a:t>;</a:t>
          </a:r>
        </a:p>
        <a:p>
          <a:r>
            <a:rPr lang="en-AU" sz="1800" dirty="0">
              <a:latin typeface="+mn-lt"/>
              <a:cs typeface="Times New Roman" panose="02020603050405020304" pitchFamily="18" charset="0"/>
            </a:rPr>
            <a:t>● </a:t>
          </a:r>
          <a:r>
            <a:rPr lang="en-AU" sz="1800" dirty="0">
              <a:latin typeface="+mn-lt"/>
            </a:rPr>
            <a:t>their “</a:t>
          </a:r>
          <a:r>
            <a:rPr lang="en-AU" sz="1800" b="1" dirty="0">
              <a:latin typeface="+mn-lt"/>
            </a:rPr>
            <a:t>close associate</a:t>
          </a:r>
          <a:r>
            <a:rPr lang="en-AU" sz="1800" dirty="0">
              <a:latin typeface="+mn-lt"/>
            </a:rPr>
            <a:t>”; or</a:t>
          </a:r>
        </a:p>
        <a:p>
          <a:r>
            <a:rPr lang="en-AU" sz="1800" dirty="0">
              <a:latin typeface="+mn-lt"/>
              <a:cs typeface="Times New Roman" panose="02020603050405020304" pitchFamily="18" charset="0"/>
            </a:rPr>
            <a:t>● </a:t>
          </a:r>
          <a:r>
            <a:rPr lang="en-AU" sz="1800" dirty="0">
              <a:latin typeface="+mn-lt"/>
            </a:rPr>
            <a:t>someone acting “on behalf of, or for the benefit of,” either</a:t>
          </a:r>
        </a:p>
      </dgm:t>
    </dgm:pt>
    <dgm:pt modelId="{98900EFB-759B-4F06-ADD3-294C76AF04F6}" type="parTrans" cxnId="{3B8613F0-A5B5-415C-9FB6-B2AF576ABFBD}">
      <dgm:prSet/>
      <dgm:spPr/>
      <dgm:t>
        <a:bodyPr/>
        <a:lstStyle/>
        <a:p>
          <a:endParaRPr lang="en-AU" sz="1800">
            <a:latin typeface="+mn-lt"/>
          </a:endParaRPr>
        </a:p>
      </dgm:t>
    </dgm:pt>
    <dgm:pt modelId="{6F95D714-7EED-4C30-A1E2-BBC675DD0E7D}" type="sibTrans" cxnId="{3B8613F0-A5B5-415C-9FB6-B2AF576ABFBD}">
      <dgm:prSet/>
      <dgm:spPr/>
      <dgm:t>
        <a:bodyPr/>
        <a:lstStyle/>
        <a:p>
          <a:endParaRPr lang="en-AU" sz="1800">
            <a:latin typeface="+mn-lt"/>
          </a:endParaRPr>
        </a:p>
      </dgm:t>
    </dgm:pt>
    <dgm:pt modelId="{79A3B47D-0DC5-4CB6-8187-6D8445364325}">
      <dgm:prSet phldrT="[Text]" custT="1"/>
      <dgm:spPr/>
      <dgm:t>
        <a:bodyPr/>
        <a:lstStyle/>
        <a:p>
          <a:r>
            <a:rPr lang="en-AU" sz="1800" b="1" i="1" dirty="0">
              <a:solidFill>
                <a:schemeClr val="accent1"/>
              </a:solidFill>
              <a:latin typeface="+mn-lt"/>
            </a:rPr>
            <a:t>Uncommercial</a:t>
          </a:r>
        </a:p>
      </dgm:t>
    </dgm:pt>
    <dgm:pt modelId="{1951B61A-63EC-42B3-838F-02290FD107EA}" type="parTrans" cxnId="{8DAAAFAD-A171-41D9-B5FE-46DE862170C8}">
      <dgm:prSet/>
      <dgm:spPr/>
      <dgm:t>
        <a:bodyPr/>
        <a:lstStyle/>
        <a:p>
          <a:endParaRPr lang="en-AU" sz="1800">
            <a:latin typeface="+mn-lt"/>
          </a:endParaRPr>
        </a:p>
      </dgm:t>
    </dgm:pt>
    <dgm:pt modelId="{4504950B-A909-4FD0-BE6B-4D7CE160421B}" type="sibTrans" cxnId="{8DAAAFAD-A171-41D9-B5FE-46DE862170C8}">
      <dgm:prSet/>
      <dgm:spPr/>
      <dgm:t>
        <a:bodyPr/>
        <a:lstStyle/>
        <a:p>
          <a:endParaRPr lang="en-AU" sz="1800">
            <a:latin typeface="+mn-lt"/>
          </a:endParaRPr>
        </a:p>
      </dgm:t>
    </dgm:pt>
    <dgm:pt modelId="{5CD176A9-4526-49CD-A43D-4A706C5F3CFA}">
      <dgm:prSet phldrT="[Text]" custT="1"/>
      <dgm:spPr/>
      <dgm:t>
        <a:bodyPr/>
        <a:lstStyle/>
        <a:p>
          <a:r>
            <a:rPr lang="en-AU" sz="1800" dirty="0">
              <a:latin typeface="+mn-lt"/>
            </a:rPr>
            <a:t>It was (or will be, if obligation), an </a:t>
          </a:r>
          <a:r>
            <a:rPr lang="en-AU" sz="1800" b="0" dirty="0">
              <a:latin typeface="+mn-lt"/>
              <a:hlinkClick xmlns:r="http://schemas.openxmlformats.org/officeDocument/2006/relationships" r:id="rId1" action="ppaction://hlinksldjump"/>
            </a:rPr>
            <a:t>uncommercial transaction</a:t>
          </a:r>
          <a:endParaRPr lang="en-AU" sz="1800" b="0" dirty="0">
            <a:latin typeface="+mn-lt"/>
          </a:endParaRPr>
        </a:p>
      </dgm:t>
    </dgm:pt>
    <dgm:pt modelId="{20254DB2-1DB8-403D-8113-FD14E47BED2C}" type="parTrans" cxnId="{06F78A38-CAE5-4333-9879-B8E4A77AB3B0}">
      <dgm:prSet/>
      <dgm:spPr/>
      <dgm:t>
        <a:bodyPr/>
        <a:lstStyle/>
        <a:p>
          <a:endParaRPr lang="en-AU" sz="1800">
            <a:latin typeface="+mn-lt"/>
          </a:endParaRPr>
        </a:p>
      </dgm:t>
    </dgm:pt>
    <dgm:pt modelId="{2F3EEC5D-5999-433E-9E85-4E3C5899EC47}" type="sibTrans" cxnId="{06F78A38-CAE5-4333-9879-B8E4A77AB3B0}">
      <dgm:prSet/>
      <dgm:spPr/>
      <dgm:t>
        <a:bodyPr/>
        <a:lstStyle/>
        <a:p>
          <a:endParaRPr lang="en-AU" sz="1800">
            <a:latin typeface="+mn-lt"/>
          </a:endParaRPr>
        </a:p>
      </dgm:t>
    </dgm:pt>
    <dgm:pt modelId="{A3D5F187-8C06-4A52-9BD6-A80A658F451A}" type="pres">
      <dgm:prSet presAssocID="{4C4C18EA-0DA8-4BFE-9586-4AF24798F27A}" presName="Name0" presStyleCnt="0">
        <dgm:presLayoutVars>
          <dgm:chMax val="7"/>
          <dgm:chPref val="7"/>
          <dgm:dir/>
          <dgm:animOne val="branch"/>
          <dgm:animLvl val="lvl"/>
        </dgm:presLayoutVars>
      </dgm:prSet>
      <dgm:spPr/>
    </dgm:pt>
    <dgm:pt modelId="{49671C32-75AB-42B8-9A48-F400131A5027}" type="pres">
      <dgm:prSet presAssocID="{67B7F58F-4D63-4227-8BBC-48724276C27C}" presName="ParentComposite" presStyleCnt="0"/>
      <dgm:spPr/>
    </dgm:pt>
    <dgm:pt modelId="{E28D556C-3424-4E46-98B9-8E27C2A2DEA7}" type="pres">
      <dgm:prSet presAssocID="{67B7F58F-4D63-4227-8BBC-48724276C27C}" presName="Chord" presStyleLbl="bgShp" presStyleIdx="0" presStyleCnt="3"/>
      <dgm:spPr/>
    </dgm:pt>
    <dgm:pt modelId="{A524CAF3-DF10-4193-82A6-C9E8A408226F}" type="pres">
      <dgm:prSet presAssocID="{67B7F58F-4D63-4227-8BBC-48724276C27C}" presName="Pie" presStyleLbl="alignNode1" presStyleIdx="0" presStyleCnt="3"/>
      <dgm:spPr/>
    </dgm:pt>
    <dgm:pt modelId="{762DD1B4-ED9A-496D-BCEC-A854BD148B52}" type="pres">
      <dgm:prSet presAssocID="{67B7F58F-4D63-4227-8BBC-48724276C27C}" presName="Parent" presStyleLbl="revTx" presStyleIdx="0" presStyleCnt="6">
        <dgm:presLayoutVars>
          <dgm:chMax val="1"/>
          <dgm:chPref val="1"/>
          <dgm:bulletEnabled val="1"/>
        </dgm:presLayoutVars>
      </dgm:prSet>
      <dgm:spPr/>
    </dgm:pt>
    <dgm:pt modelId="{31D55CBF-6448-4B4A-B725-18EFE2A53DF6}" type="pres">
      <dgm:prSet presAssocID="{896FE7A2-2173-4068-BC02-55B582FB4875}" presName="negSibTrans" presStyleCnt="0"/>
      <dgm:spPr/>
    </dgm:pt>
    <dgm:pt modelId="{25CB43FD-DCDC-4848-AD2A-734B1CA08786}" type="pres">
      <dgm:prSet presAssocID="{67B7F58F-4D63-4227-8BBC-48724276C27C}" presName="composite" presStyleCnt="0"/>
      <dgm:spPr/>
    </dgm:pt>
    <dgm:pt modelId="{88DBD5BB-2B68-47CE-972F-20BCEF33EAB7}" type="pres">
      <dgm:prSet presAssocID="{67B7F58F-4D63-4227-8BBC-48724276C27C}" presName="Child" presStyleLbl="revTx" presStyleIdx="1" presStyleCnt="6">
        <dgm:presLayoutVars>
          <dgm:chMax val="0"/>
          <dgm:chPref val="0"/>
          <dgm:bulletEnabled val="1"/>
        </dgm:presLayoutVars>
      </dgm:prSet>
      <dgm:spPr/>
    </dgm:pt>
    <dgm:pt modelId="{B10FD7CC-C393-4259-ACD9-8FAEC96AE849}" type="pres">
      <dgm:prSet presAssocID="{E7A44761-5FBC-41B8-A5C8-260C92FBAAB2}" presName="sibTrans" presStyleCnt="0"/>
      <dgm:spPr/>
    </dgm:pt>
    <dgm:pt modelId="{9F295EB9-B856-4736-9DED-A4B4B9A47A0A}" type="pres">
      <dgm:prSet presAssocID="{6493AC9A-9C2C-4243-88B8-96F71FD0B6CA}" presName="ParentComposite" presStyleCnt="0"/>
      <dgm:spPr/>
    </dgm:pt>
    <dgm:pt modelId="{991BB5B9-CC36-44EB-B947-AD8C03935763}" type="pres">
      <dgm:prSet presAssocID="{6493AC9A-9C2C-4243-88B8-96F71FD0B6CA}" presName="Chord" presStyleLbl="bgShp" presStyleIdx="1" presStyleCnt="3"/>
      <dgm:spPr/>
    </dgm:pt>
    <dgm:pt modelId="{E79C72E7-A2D4-42A2-B6B6-FFC740263682}" type="pres">
      <dgm:prSet presAssocID="{6493AC9A-9C2C-4243-88B8-96F71FD0B6CA}" presName="Pie" presStyleLbl="alignNode1" presStyleIdx="1" presStyleCnt="3"/>
      <dgm:spPr/>
    </dgm:pt>
    <dgm:pt modelId="{A5D54ABD-A3EC-40AD-9843-306D8946737D}" type="pres">
      <dgm:prSet presAssocID="{6493AC9A-9C2C-4243-88B8-96F71FD0B6CA}" presName="Parent" presStyleLbl="revTx" presStyleIdx="2" presStyleCnt="6">
        <dgm:presLayoutVars>
          <dgm:chMax val="1"/>
          <dgm:chPref val="1"/>
          <dgm:bulletEnabled val="1"/>
        </dgm:presLayoutVars>
      </dgm:prSet>
      <dgm:spPr/>
    </dgm:pt>
    <dgm:pt modelId="{EE7A400D-E8F6-4E9B-80FC-2C236B5DE156}" type="pres">
      <dgm:prSet presAssocID="{6F95D714-7EED-4C30-A1E2-BBC675DD0E7D}" presName="negSibTrans" presStyleCnt="0"/>
      <dgm:spPr/>
    </dgm:pt>
    <dgm:pt modelId="{B8AD3EFD-17ED-41B1-AB3C-649763AA0784}" type="pres">
      <dgm:prSet presAssocID="{6493AC9A-9C2C-4243-88B8-96F71FD0B6CA}" presName="composite" presStyleCnt="0"/>
      <dgm:spPr/>
    </dgm:pt>
    <dgm:pt modelId="{DC8E4841-FC49-4E81-9D05-C41A796862DB}" type="pres">
      <dgm:prSet presAssocID="{6493AC9A-9C2C-4243-88B8-96F71FD0B6CA}" presName="Child" presStyleLbl="revTx" presStyleIdx="3" presStyleCnt="6">
        <dgm:presLayoutVars>
          <dgm:chMax val="0"/>
          <dgm:chPref val="0"/>
          <dgm:bulletEnabled val="1"/>
        </dgm:presLayoutVars>
      </dgm:prSet>
      <dgm:spPr/>
    </dgm:pt>
    <dgm:pt modelId="{F0334D46-133B-4969-B995-E7A09C3D9065}" type="pres">
      <dgm:prSet presAssocID="{9EEAF86A-5D04-4B41-BF4E-1A12EF902F1E}" presName="sibTrans" presStyleCnt="0"/>
      <dgm:spPr/>
    </dgm:pt>
    <dgm:pt modelId="{4973E9D2-709B-44BA-9F23-3840E0DA0EE2}" type="pres">
      <dgm:prSet presAssocID="{79A3B47D-0DC5-4CB6-8187-6D8445364325}" presName="ParentComposite" presStyleCnt="0"/>
      <dgm:spPr/>
    </dgm:pt>
    <dgm:pt modelId="{B2D48971-F133-4FFF-A927-B59C37626543}" type="pres">
      <dgm:prSet presAssocID="{79A3B47D-0DC5-4CB6-8187-6D8445364325}" presName="Chord" presStyleLbl="bgShp" presStyleIdx="2" presStyleCnt="3"/>
      <dgm:spPr/>
    </dgm:pt>
    <dgm:pt modelId="{1818B099-536A-42B6-A2FD-65A82C514C24}" type="pres">
      <dgm:prSet presAssocID="{79A3B47D-0DC5-4CB6-8187-6D8445364325}" presName="Pie" presStyleLbl="alignNode1" presStyleIdx="2" presStyleCnt="3"/>
      <dgm:spPr/>
    </dgm:pt>
    <dgm:pt modelId="{363692D9-EEAA-454F-995E-F656F1C20F94}" type="pres">
      <dgm:prSet presAssocID="{79A3B47D-0DC5-4CB6-8187-6D8445364325}" presName="Parent" presStyleLbl="revTx" presStyleIdx="4" presStyleCnt="6">
        <dgm:presLayoutVars>
          <dgm:chMax val="1"/>
          <dgm:chPref val="1"/>
          <dgm:bulletEnabled val="1"/>
        </dgm:presLayoutVars>
      </dgm:prSet>
      <dgm:spPr/>
    </dgm:pt>
    <dgm:pt modelId="{25552439-0D65-4332-8488-66097D486917}" type="pres">
      <dgm:prSet presAssocID="{2F3EEC5D-5999-433E-9E85-4E3C5899EC47}" presName="negSibTrans" presStyleCnt="0"/>
      <dgm:spPr/>
    </dgm:pt>
    <dgm:pt modelId="{E5B5C0E3-142B-43FA-84F9-F269E1F3D691}" type="pres">
      <dgm:prSet presAssocID="{79A3B47D-0DC5-4CB6-8187-6D8445364325}" presName="composite" presStyleCnt="0"/>
      <dgm:spPr/>
    </dgm:pt>
    <dgm:pt modelId="{B6F7C665-5834-49A0-B073-2A79F2A90822}" type="pres">
      <dgm:prSet presAssocID="{79A3B47D-0DC5-4CB6-8187-6D8445364325}" presName="Child" presStyleLbl="revTx" presStyleIdx="5" presStyleCnt="6" custScaleX="105968">
        <dgm:presLayoutVars>
          <dgm:chMax val="0"/>
          <dgm:chPref val="0"/>
          <dgm:bulletEnabled val="1"/>
        </dgm:presLayoutVars>
      </dgm:prSet>
      <dgm:spPr/>
    </dgm:pt>
  </dgm:ptLst>
  <dgm:cxnLst>
    <dgm:cxn modelId="{466AE32A-A411-424F-A694-92F4697AA79D}" type="presOf" srcId="{6493AC9A-9C2C-4243-88B8-96F71FD0B6CA}" destId="{A5D54ABD-A3EC-40AD-9843-306D8946737D}" srcOrd="0" destOrd="0" presId="urn:microsoft.com/office/officeart/2009/3/layout/PieProcess"/>
    <dgm:cxn modelId="{7F475D33-4AF0-4F42-A48B-4E0BECFF2B1F}" srcId="{67B7F58F-4D63-4227-8BBC-48724276C27C}" destId="{AC6D0249-E3F9-49C5-944B-56652B719380}" srcOrd="0" destOrd="0" parTransId="{F52E288D-6B61-4552-839E-2AE6112153D5}" sibTransId="{896FE7A2-2173-4068-BC02-55B582FB4875}"/>
    <dgm:cxn modelId="{06F78A38-CAE5-4333-9879-B8E4A77AB3B0}" srcId="{79A3B47D-0DC5-4CB6-8187-6D8445364325}" destId="{5CD176A9-4526-49CD-A43D-4A706C5F3CFA}" srcOrd="0" destOrd="0" parTransId="{20254DB2-1DB8-403D-8113-FD14E47BED2C}" sibTransId="{2F3EEC5D-5999-433E-9E85-4E3C5899EC47}"/>
    <dgm:cxn modelId="{01646A41-D567-4656-A5C2-60B81E568800}" type="presOf" srcId="{AC6D0249-E3F9-49C5-944B-56652B719380}" destId="{88DBD5BB-2B68-47CE-972F-20BCEF33EAB7}" srcOrd="0" destOrd="0" presId="urn:microsoft.com/office/officeart/2009/3/layout/PieProcess"/>
    <dgm:cxn modelId="{F627D577-614A-4701-AE31-ABA55B426A8A}" type="presOf" srcId="{356D610E-1BAA-4923-9E1B-90B7717BA0C9}" destId="{DC8E4841-FC49-4E81-9D05-C41A796862DB}" srcOrd="0" destOrd="0" presId="urn:microsoft.com/office/officeart/2009/3/layout/PieProcess"/>
    <dgm:cxn modelId="{1E368586-E2EF-4A97-A123-F33A1BF54168}" srcId="{4C4C18EA-0DA8-4BFE-9586-4AF24798F27A}" destId="{6493AC9A-9C2C-4243-88B8-96F71FD0B6CA}" srcOrd="1" destOrd="0" parTransId="{813C81BE-411E-48B7-B564-D9DF751645D6}" sibTransId="{9EEAF86A-5D04-4B41-BF4E-1A12EF902F1E}"/>
    <dgm:cxn modelId="{4AF88291-90C4-44D6-8B79-6C87B2C4BDF6}" type="presOf" srcId="{5CD176A9-4526-49CD-A43D-4A706C5F3CFA}" destId="{B6F7C665-5834-49A0-B073-2A79F2A90822}" srcOrd="0" destOrd="0" presId="urn:microsoft.com/office/officeart/2009/3/layout/PieProcess"/>
    <dgm:cxn modelId="{847A7A9D-1684-4D19-812F-C3317046A216}" srcId="{4C4C18EA-0DA8-4BFE-9586-4AF24798F27A}" destId="{67B7F58F-4D63-4227-8BBC-48724276C27C}" srcOrd="0" destOrd="0" parTransId="{6FA689F9-11E4-40EF-A0D8-1FBB215060D7}" sibTransId="{E7A44761-5FBC-41B8-A5C8-260C92FBAAB2}"/>
    <dgm:cxn modelId="{0D60999F-A69F-4780-8327-5F6917028515}" type="presOf" srcId="{67B7F58F-4D63-4227-8BBC-48724276C27C}" destId="{762DD1B4-ED9A-496D-BCEC-A854BD148B52}" srcOrd="0" destOrd="0" presId="urn:microsoft.com/office/officeart/2009/3/layout/PieProcess"/>
    <dgm:cxn modelId="{BEFA53AA-D0D0-4E4A-BF92-849CEE4A48FC}" type="presOf" srcId="{79A3B47D-0DC5-4CB6-8187-6D8445364325}" destId="{363692D9-EEAA-454F-995E-F656F1C20F94}" srcOrd="0" destOrd="0" presId="urn:microsoft.com/office/officeart/2009/3/layout/PieProcess"/>
    <dgm:cxn modelId="{8DAAAFAD-A171-41D9-B5FE-46DE862170C8}" srcId="{4C4C18EA-0DA8-4BFE-9586-4AF24798F27A}" destId="{79A3B47D-0DC5-4CB6-8187-6D8445364325}" srcOrd="2" destOrd="0" parTransId="{1951B61A-63EC-42B3-838F-02290FD107EA}" sibTransId="{4504950B-A909-4FD0-BE6B-4D7CE160421B}"/>
    <dgm:cxn modelId="{348CF2E7-C7BA-4FF9-B24F-F13EBA303697}" type="presOf" srcId="{4C4C18EA-0DA8-4BFE-9586-4AF24798F27A}" destId="{A3D5F187-8C06-4A52-9BD6-A80A658F451A}" srcOrd="0" destOrd="0" presId="urn:microsoft.com/office/officeart/2009/3/layout/PieProcess"/>
    <dgm:cxn modelId="{3B8613F0-A5B5-415C-9FB6-B2AF576ABFBD}" srcId="{6493AC9A-9C2C-4243-88B8-96F71FD0B6CA}" destId="{356D610E-1BAA-4923-9E1B-90B7717BA0C9}" srcOrd="0" destOrd="0" parTransId="{98900EFB-759B-4F06-ADD3-294C76AF04F6}" sibTransId="{6F95D714-7EED-4C30-A1E2-BBC675DD0E7D}"/>
    <dgm:cxn modelId="{B5F295D6-537B-4943-B6B1-8C7E3F7FDB1D}" type="presParOf" srcId="{A3D5F187-8C06-4A52-9BD6-A80A658F451A}" destId="{49671C32-75AB-42B8-9A48-F400131A5027}" srcOrd="0" destOrd="0" presId="urn:microsoft.com/office/officeart/2009/3/layout/PieProcess"/>
    <dgm:cxn modelId="{DD47784D-A723-4F72-89B9-60E3CF837E7B}" type="presParOf" srcId="{49671C32-75AB-42B8-9A48-F400131A5027}" destId="{E28D556C-3424-4E46-98B9-8E27C2A2DEA7}" srcOrd="0" destOrd="0" presId="urn:microsoft.com/office/officeart/2009/3/layout/PieProcess"/>
    <dgm:cxn modelId="{A9CE3C78-D27E-4845-A476-83A91B9BC328}" type="presParOf" srcId="{49671C32-75AB-42B8-9A48-F400131A5027}" destId="{A524CAF3-DF10-4193-82A6-C9E8A408226F}" srcOrd="1" destOrd="0" presId="urn:microsoft.com/office/officeart/2009/3/layout/PieProcess"/>
    <dgm:cxn modelId="{0D024FA7-42DC-4005-ABA8-991767FCDDDC}" type="presParOf" srcId="{49671C32-75AB-42B8-9A48-F400131A5027}" destId="{762DD1B4-ED9A-496D-BCEC-A854BD148B52}" srcOrd="2" destOrd="0" presId="urn:microsoft.com/office/officeart/2009/3/layout/PieProcess"/>
    <dgm:cxn modelId="{07D67399-76DE-4BD6-812E-C3A5581610DE}" type="presParOf" srcId="{A3D5F187-8C06-4A52-9BD6-A80A658F451A}" destId="{31D55CBF-6448-4B4A-B725-18EFE2A53DF6}" srcOrd="1" destOrd="0" presId="urn:microsoft.com/office/officeart/2009/3/layout/PieProcess"/>
    <dgm:cxn modelId="{831C1947-7A50-4D93-8FD1-769C6956D09D}" type="presParOf" srcId="{A3D5F187-8C06-4A52-9BD6-A80A658F451A}" destId="{25CB43FD-DCDC-4848-AD2A-734B1CA08786}" srcOrd="2" destOrd="0" presId="urn:microsoft.com/office/officeart/2009/3/layout/PieProcess"/>
    <dgm:cxn modelId="{22EFD210-C8C2-43A3-853E-219AF50884D9}" type="presParOf" srcId="{25CB43FD-DCDC-4848-AD2A-734B1CA08786}" destId="{88DBD5BB-2B68-47CE-972F-20BCEF33EAB7}" srcOrd="0" destOrd="0" presId="urn:microsoft.com/office/officeart/2009/3/layout/PieProcess"/>
    <dgm:cxn modelId="{052C62D2-5C4C-4FFF-A52E-78893738EE41}" type="presParOf" srcId="{A3D5F187-8C06-4A52-9BD6-A80A658F451A}" destId="{B10FD7CC-C393-4259-ACD9-8FAEC96AE849}" srcOrd="3" destOrd="0" presId="urn:microsoft.com/office/officeart/2009/3/layout/PieProcess"/>
    <dgm:cxn modelId="{7C1B2682-C904-4136-9867-451E734FB9D0}" type="presParOf" srcId="{A3D5F187-8C06-4A52-9BD6-A80A658F451A}" destId="{9F295EB9-B856-4736-9DED-A4B4B9A47A0A}" srcOrd="4" destOrd="0" presId="urn:microsoft.com/office/officeart/2009/3/layout/PieProcess"/>
    <dgm:cxn modelId="{074F0E6C-DB9C-4122-8414-89673629A9A1}" type="presParOf" srcId="{9F295EB9-B856-4736-9DED-A4B4B9A47A0A}" destId="{991BB5B9-CC36-44EB-B947-AD8C03935763}" srcOrd="0" destOrd="0" presId="urn:microsoft.com/office/officeart/2009/3/layout/PieProcess"/>
    <dgm:cxn modelId="{ECAA426A-26D3-4AF9-99A6-0DE9B3277DA4}" type="presParOf" srcId="{9F295EB9-B856-4736-9DED-A4B4B9A47A0A}" destId="{E79C72E7-A2D4-42A2-B6B6-FFC740263682}" srcOrd="1" destOrd="0" presId="urn:microsoft.com/office/officeart/2009/3/layout/PieProcess"/>
    <dgm:cxn modelId="{C1CAD18C-C17A-4D77-A180-F4CD2AB9CE88}" type="presParOf" srcId="{9F295EB9-B856-4736-9DED-A4B4B9A47A0A}" destId="{A5D54ABD-A3EC-40AD-9843-306D8946737D}" srcOrd="2" destOrd="0" presId="urn:microsoft.com/office/officeart/2009/3/layout/PieProcess"/>
    <dgm:cxn modelId="{B1E4E548-A39C-47D4-8D61-2F5FFDCBACD2}" type="presParOf" srcId="{A3D5F187-8C06-4A52-9BD6-A80A658F451A}" destId="{EE7A400D-E8F6-4E9B-80FC-2C236B5DE156}" srcOrd="5" destOrd="0" presId="urn:microsoft.com/office/officeart/2009/3/layout/PieProcess"/>
    <dgm:cxn modelId="{AEED9253-21F3-4999-B280-2A578FE5A409}" type="presParOf" srcId="{A3D5F187-8C06-4A52-9BD6-A80A658F451A}" destId="{B8AD3EFD-17ED-41B1-AB3C-649763AA0784}" srcOrd="6" destOrd="0" presId="urn:microsoft.com/office/officeart/2009/3/layout/PieProcess"/>
    <dgm:cxn modelId="{00BA41BA-1012-49ED-8F82-D633C10C8450}" type="presParOf" srcId="{B8AD3EFD-17ED-41B1-AB3C-649763AA0784}" destId="{DC8E4841-FC49-4E81-9D05-C41A796862DB}" srcOrd="0" destOrd="0" presId="urn:microsoft.com/office/officeart/2009/3/layout/PieProcess"/>
    <dgm:cxn modelId="{483300D1-7F39-4B73-86BF-D640B99A44DC}" type="presParOf" srcId="{A3D5F187-8C06-4A52-9BD6-A80A658F451A}" destId="{F0334D46-133B-4969-B995-E7A09C3D9065}" srcOrd="7" destOrd="0" presId="urn:microsoft.com/office/officeart/2009/3/layout/PieProcess"/>
    <dgm:cxn modelId="{70FE9066-B4B4-4C52-AE28-B22A11206817}" type="presParOf" srcId="{A3D5F187-8C06-4A52-9BD6-A80A658F451A}" destId="{4973E9D2-709B-44BA-9F23-3840E0DA0EE2}" srcOrd="8" destOrd="0" presId="urn:microsoft.com/office/officeart/2009/3/layout/PieProcess"/>
    <dgm:cxn modelId="{E17CCF1C-E459-4C8B-8A3E-438528A79C1B}" type="presParOf" srcId="{4973E9D2-709B-44BA-9F23-3840E0DA0EE2}" destId="{B2D48971-F133-4FFF-A927-B59C37626543}" srcOrd="0" destOrd="0" presId="urn:microsoft.com/office/officeart/2009/3/layout/PieProcess"/>
    <dgm:cxn modelId="{5E993562-05DA-4FF2-A6DB-06CB1C8DC539}" type="presParOf" srcId="{4973E9D2-709B-44BA-9F23-3840E0DA0EE2}" destId="{1818B099-536A-42B6-A2FD-65A82C514C24}" srcOrd="1" destOrd="0" presId="urn:microsoft.com/office/officeart/2009/3/layout/PieProcess"/>
    <dgm:cxn modelId="{5FB65710-9861-4050-96F8-0451D925C598}" type="presParOf" srcId="{4973E9D2-709B-44BA-9F23-3840E0DA0EE2}" destId="{363692D9-EEAA-454F-995E-F656F1C20F94}" srcOrd="2" destOrd="0" presId="urn:microsoft.com/office/officeart/2009/3/layout/PieProcess"/>
    <dgm:cxn modelId="{456A858F-C798-4BED-818F-5B09D8D51FC9}" type="presParOf" srcId="{A3D5F187-8C06-4A52-9BD6-A80A658F451A}" destId="{25552439-0D65-4332-8488-66097D486917}" srcOrd="9" destOrd="0" presId="urn:microsoft.com/office/officeart/2009/3/layout/PieProcess"/>
    <dgm:cxn modelId="{1D50BB13-B470-4227-A946-8A56E230A308}" type="presParOf" srcId="{A3D5F187-8C06-4A52-9BD6-A80A658F451A}" destId="{E5B5C0E3-142B-43FA-84F9-F269E1F3D691}" srcOrd="10" destOrd="0" presId="urn:microsoft.com/office/officeart/2009/3/layout/PieProcess"/>
    <dgm:cxn modelId="{087AECEA-6FE8-4C7E-A589-A195359F94CF}" type="presParOf" srcId="{E5B5C0E3-142B-43FA-84F9-F269E1F3D691}" destId="{B6F7C665-5834-49A0-B073-2A79F2A90822}" srcOrd="0" destOrd="0" presId="urn:microsoft.com/office/officeart/2009/3/layout/Pi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91BFB2B4-DED8-40C7-AAB6-430D3ED795F1}" type="doc">
      <dgm:prSet loTypeId="urn:microsoft.com/office/officeart/2009/3/layout/PieProcess" loCatId="list" qsTypeId="urn:microsoft.com/office/officeart/2005/8/quickstyle/simple1" qsCatId="simple" csTypeId="urn:microsoft.com/office/officeart/2005/8/colors/accent1_2" csCatId="accent1" phldr="1"/>
      <dgm:spPr/>
      <dgm:t>
        <a:bodyPr/>
        <a:lstStyle/>
        <a:p>
          <a:endParaRPr lang="en-AU"/>
        </a:p>
      </dgm:t>
    </dgm:pt>
    <dgm:pt modelId="{84E22AED-E033-43BF-BB23-48EC655AF045}">
      <dgm:prSet phldrT="[Text]" custT="1"/>
      <dgm:spPr/>
      <dgm:t>
        <a:bodyPr/>
        <a:lstStyle/>
        <a:p>
          <a:r>
            <a:rPr lang="en-AU" sz="1800" b="1" i="1" dirty="0">
              <a:solidFill>
                <a:schemeClr val="accent1"/>
              </a:solidFill>
            </a:rPr>
            <a:t>Disposition</a:t>
          </a:r>
        </a:p>
      </dgm:t>
    </dgm:pt>
    <dgm:pt modelId="{FAD9B8E6-DC36-4542-88C9-616E17B28EF7}" type="parTrans" cxnId="{67576F2B-03DC-4D79-8063-8DE76C182F96}">
      <dgm:prSet/>
      <dgm:spPr/>
      <dgm:t>
        <a:bodyPr/>
        <a:lstStyle/>
        <a:p>
          <a:endParaRPr lang="en-AU" sz="1800"/>
        </a:p>
      </dgm:t>
    </dgm:pt>
    <dgm:pt modelId="{FBD79E0E-929D-4EC7-BCD9-559AC08EE4DF}" type="sibTrans" cxnId="{67576F2B-03DC-4D79-8063-8DE76C182F96}">
      <dgm:prSet/>
      <dgm:spPr/>
      <dgm:t>
        <a:bodyPr/>
        <a:lstStyle/>
        <a:p>
          <a:endParaRPr lang="en-AU" sz="1800"/>
        </a:p>
      </dgm:t>
    </dgm:pt>
    <dgm:pt modelId="{8A7D18AD-E95C-434D-977A-BF2649CB43B9}">
      <dgm:prSet phldrT="[Text]" custT="1"/>
      <dgm:spPr/>
      <dgm:t>
        <a:bodyPr/>
        <a:lstStyle/>
        <a:p>
          <a:r>
            <a:rPr lang="en-AU" sz="1800" dirty="0"/>
            <a:t>There is a </a:t>
          </a:r>
          <a:r>
            <a:rPr lang="en-AU" sz="1800" b="1" dirty="0"/>
            <a:t>disposition</a:t>
          </a:r>
          <a:r>
            <a:rPr lang="en-AU" sz="1800" dirty="0"/>
            <a:t> – including if the company </a:t>
          </a:r>
          <a:r>
            <a:rPr lang="en-AU" sz="1800" b="1" dirty="0"/>
            <a:t>creates new property </a:t>
          </a:r>
          <a:r>
            <a:rPr lang="en-AU" sz="1800" dirty="0"/>
            <a:t>for another</a:t>
          </a:r>
        </a:p>
      </dgm:t>
    </dgm:pt>
    <dgm:pt modelId="{CF7FF0A4-AFCF-4842-AE13-56729BF047D0}" type="parTrans" cxnId="{414C3C28-E261-4BFE-A304-2F622546D643}">
      <dgm:prSet/>
      <dgm:spPr/>
      <dgm:t>
        <a:bodyPr/>
        <a:lstStyle/>
        <a:p>
          <a:endParaRPr lang="en-AU" sz="1800"/>
        </a:p>
      </dgm:t>
    </dgm:pt>
    <dgm:pt modelId="{01A63CA0-478D-4EE6-B141-792653C4F4AD}" type="sibTrans" cxnId="{414C3C28-E261-4BFE-A304-2F622546D643}">
      <dgm:prSet/>
      <dgm:spPr/>
      <dgm:t>
        <a:bodyPr/>
        <a:lstStyle/>
        <a:p>
          <a:endParaRPr lang="en-AU" sz="1800"/>
        </a:p>
      </dgm:t>
    </dgm:pt>
    <dgm:pt modelId="{AE8761C6-B31A-4B0E-AEF7-8E73BE5D54E2}">
      <dgm:prSet phldrT="[Text]" custT="1"/>
      <dgm:spPr/>
      <dgm:t>
        <a:bodyPr/>
        <a:lstStyle/>
        <a:p>
          <a:r>
            <a:rPr lang="en-AU" sz="1800" b="1" i="1" dirty="0">
              <a:solidFill>
                <a:schemeClr val="accent1"/>
              </a:solidFill>
            </a:rPr>
            <a:t>Undervalue</a:t>
          </a:r>
        </a:p>
      </dgm:t>
    </dgm:pt>
    <dgm:pt modelId="{D955E640-BB0F-4EEC-BFFD-4A5A4FFDB0B4}" type="parTrans" cxnId="{6BFF6830-FE80-4557-A9EA-0AE29A5F128D}">
      <dgm:prSet/>
      <dgm:spPr/>
      <dgm:t>
        <a:bodyPr/>
        <a:lstStyle/>
        <a:p>
          <a:endParaRPr lang="en-AU" sz="1800"/>
        </a:p>
      </dgm:t>
    </dgm:pt>
    <dgm:pt modelId="{78B0733A-5B31-47A5-9B9A-0C7AB9C94392}" type="sibTrans" cxnId="{6BFF6830-FE80-4557-A9EA-0AE29A5F128D}">
      <dgm:prSet/>
      <dgm:spPr/>
      <dgm:t>
        <a:bodyPr/>
        <a:lstStyle/>
        <a:p>
          <a:endParaRPr lang="en-AU" sz="1800"/>
        </a:p>
      </dgm:t>
    </dgm:pt>
    <dgm:pt modelId="{76CB2E5F-AFC0-4C50-9326-53284503253F}">
      <dgm:prSet phldrT="[Text]" custT="1"/>
      <dgm:spPr/>
      <dgm:t>
        <a:bodyPr/>
        <a:lstStyle/>
        <a:p>
          <a:r>
            <a:rPr lang="en-AU" sz="1800" dirty="0"/>
            <a:t>The “</a:t>
          </a:r>
          <a:r>
            <a:rPr lang="en-AU" sz="1800" b="1" dirty="0"/>
            <a:t>consideration</a:t>
          </a:r>
          <a:r>
            <a:rPr lang="en-AU" sz="1800" dirty="0"/>
            <a:t> payable to the company” when agreed to dispose, else when disposed, was </a:t>
          </a:r>
          <a:r>
            <a:rPr lang="en-AU" sz="1800" b="1" dirty="0"/>
            <a:t>less than each of</a:t>
          </a:r>
          <a:r>
            <a:rPr lang="en-AU" sz="1800" dirty="0"/>
            <a:t>:</a:t>
          </a:r>
        </a:p>
      </dgm:t>
    </dgm:pt>
    <dgm:pt modelId="{471A869D-CC1C-4161-9B63-986CEFEB5708}" type="parTrans" cxnId="{E6CFFD11-220A-4DDB-ADC0-052456F957D8}">
      <dgm:prSet/>
      <dgm:spPr/>
      <dgm:t>
        <a:bodyPr/>
        <a:lstStyle/>
        <a:p>
          <a:endParaRPr lang="en-AU" sz="1800"/>
        </a:p>
      </dgm:t>
    </dgm:pt>
    <dgm:pt modelId="{739DF829-7828-47CE-B4A4-FFD6939E074F}" type="sibTrans" cxnId="{E6CFFD11-220A-4DDB-ADC0-052456F957D8}">
      <dgm:prSet/>
      <dgm:spPr/>
      <dgm:t>
        <a:bodyPr/>
        <a:lstStyle/>
        <a:p>
          <a:endParaRPr lang="en-AU" sz="1800"/>
        </a:p>
      </dgm:t>
    </dgm:pt>
    <dgm:pt modelId="{B1ACAE90-48C5-4DDC-B4DD-211673BF4F68}">
      <dgm:prSet phldrT="[Text]" custT="1"/>
      <dgm:spPr/>
      <dgm:t>
        <a:bodyPr/>
        <a:lstStyle/>
        <a:p>
          <a:r>
            <a:rPr lang="en-AU" sz="1800" b="1" i="1" dirty="0">
              <a:solidFill>
                <a:schemeClr val="accent1"/>
              </a:solidFill>
            </a:rPr>
            <a:t>Hurts creditors</a:t>
          </a:r>
        </a:p>
      </dgm:t>
    </dgm:pt>
    <dgm:pt modelId="{E2C1B1A2-68E6-4032-AAC7-9501CB84B32C}" type="parTrans" cxnId="{999B42D7-4B50-4598-9F26-84368FF19CE7}">
      <dgm:prSet/>
      <dgm:spPr/>
      <dgm:t>
        <a:bodyPr/>
        <a:lstStyle/>
        <a:p>
          <a:endParaRPr lang="en-AU" sz="1800"/>
        </a:p>
      </dgm:t>
    </dgm:pt>
    <dgm:pt modelId="{C6F6FDE5-59F1-4475-B43D-819006E01401}" type="sibTrans" cxnId="{999B42D7-4B50-4598-9F26-84368FF19CE7}">
      <dgm:prSet/>
      <dgm:spPr/>
      <dgm:t>
        <a:bodyPr/>
        <a:lstStyle/>
        <a:p>
          <a:endParaRPr lang="en-AU" sz="1800"/>
        </a:p>
      </dgm:t>
    </dgm:pt>
    <dgm:pt modelId="{C6F9FD50-71CC-4010-A538-FCDE0DDDBB87}">
      <dgm:prSet phldrT="[Text]" custT="1"/>
      <dgm:spPr/>
      <dgm:t>
        <a:bodyPr/>
        <a:lstStyle/>
        <a:p>
          <a:r>
            <a:rPr lang="en-AU" sz="1800" dirty="0">
              <a:latin typeface="+mn-lt"/>
              <a:cs typeface="Times New Roman" panose="02020603050405020304" pitchFamily="18" charset="0"/>
            </a:rPr>
            <a:t>The disposition:</a:t>
          </a:r>
        </a:p>
        <a:p>
          <a:r>
            <a:rPr lang="en-AU" sz="1800" dirty="0">
              <a:latin typeface="+mn-lt"/>
              <a:cs typeface="Times New Roman" panose="02020603050405020304" pitchFamily="18" charset="0"/>
            </a:rPr>
            <a:t>● </a:t>
          </a:r>
          <a:r>
            <a:rPr lang="en-AU" sz="1800" b="1" dirty="0">
              <a:latin typeface="+mn-lt"/>
            </a:rPr>
            <a:t>prevents</a:t>
          </a:r>
          <a:r>
            <a:rPr lang="en-AU" sz="1800" dirty="0">
              <a:latin typeface="+mn-lt"/>
            </a:rPr>
            <a:t> “the property from </a:t>
          </a:r>
          <a:r>
            <a:rPr lang="en-AU" sz="1800" b="1" dirty="0">
              <a:latin typeface="+mn-lt"/>
            </a:rPr>
            <a:t>becoming available </a:t>
          </a:r>
          <a:r>
            <a:rPr lang="en-AU" sz="1800" dirty="0">
              <a:latin typeface="+mn-lt"/>
            </a:rPr>
            <a:t>for the benefit of … creditors in the </a:t>
          </a:r>
          <a:r>
            <a:rPr lang="en-AU" sz="1800" b="1" dirty="0">
              <a:latin typeface="+mn-lt"/>
            </a:rPr>
            <a:t>winding-up</a:t>
          </a:r>
          <a:r>
            <a:rPr lang="en-AU" sz="1800" dirty="0">
              <a:latin typeface="+mn-lt"/>
            </a:rPr>
            <a:t>”; or</a:t>
          </a:r>
        </a:p>
      </dgm:t>
    </dgm:pt>
    <dgm:pt modelId="{394E33BF-7BA5-477D-8714-45F4F8BCD89A}" type="parTrans" cxnId="{120C5A1D-172B-4CB5-AF60-97E07AF8D016}">
      <dgm:prSet/>
      <dgm:spPr/>
      <dgm:t>
        <a:bodyPr/>
        <a:lstStyle/>
        <a:p>
          <a:endParaRPr lang="en-AU" sz="1800"/>
        </a:p>
      </dgm:t>
    </dgm:pt>
    <dgm:pt modelId="{705F7F84-E98F-4F0E-9F27-4609C79ACA2C}" type="sibTrans" cxnId="{120C5A1D-172B-4CB5-AF60-97E07AF8D016}">
      <dgm:prSet/>
      <dgm:spPr/>
      <dgm:t>
        <a:bodyPr/>
        <a:lstStyle/>
        <a:p>
          <a:endParaRPr lang="en-AU" sz="1800"/>
        </a:p>
      </dgm:t>
    </dgm:pt>
    <dgm:pt modelId="{C7BA7B77-B10E-4D79-B080-3CD2EACDC1DF}">
      <dgm:prSet custT="1"/>
      <dgm:spPr/>
      <dgm:t>
        <a:bodyPr/>
        <a:lstStyle/>
        <a:p>
          <a:r>
            <a:rPr lang="en-AU" sz="1800" dirty="0">
              <a:latin typeface="+mn-lt"/>
              <a:cs typeface="Times New Roman" panose="02020603050405020304" pitchFamily="18" charset="0"/>
            </a:rPr>
            <a:t>● </a:t>
          </a:r>
          <a:r>
            <a:rPr lang="en-AU" sz="1800" b="1" dirty="0"/>
            <a:t>market value</a:t>
          </a:r>
          <a:r>
            <a:rPr lang="en-AU" sz="1800" dirty="0"/>
            <a:t>; </a:t>
          </a:r>
          <a:r>
            <a:rPr lang="en-AU" sz="1800" b="0" dirty="0"/>
            <a:t>and</a:t>
          </a:r>
        </a:p>
      </dgm:t>
    </dgm:pt>
    <dgm:pt modelId="{B78DF90B-E1BE-4BDF-B804-E6C2CA72F983}" type="parTrans" cxnId="{0B1F9941-600B-43FC-AAD3-6CAA68285700}">
      <dgm:prSet/>
      <dgm:spPr/>
      <dgm:t>
        <a:bodyPr/>
        <a:lstStyle/>
        <a:p>
          <a:endParaRPr lang="en-AU" sz="1800"/>
        </a:p>
      </dgm:t>
    </dgm:pt>
    <dgm:pt modelId="{888769BA-B46F-4DDC-A6DE-0C82270FC8C3}" type="sibTrans" cxnId="{0B1F9941-600B-43FC-AAD3-6CAA68285700}">
      <dgm:prSet/>
      <dgm:spPr/>
      <dgm:t>
        <a:bodyPr/>
        <a:lstStyle/>
        <a:p>
          <a:endParaRPr lang="en-AU" sz="1800"/>
        </a:p>
      </dgm:t>
    </dgm:pt>
    <dgm:pt modelId="{DC0A2694-0450-4F13-A6E8-F488D5378712}">
      <dgm:prSet custT="1"/>
      <dgm:spPr/>
      <dgm:t>
        <a:bodyPr/>
        <a:lstStyle/>
        <a:p>
          <a:r>
            <a:rPr lang="en-AU" sz="1800" dirty="0">
              <a:latin typeface="+mn-lt"/>
              <a:cs typeface="Times New Roman" panose="02020603050405020304" pitchFamily="18" charset="0"/>
            </a:rPr>
            <a:t>● </a:t>
          </a:r>
          <a:r>
            <a:rPr lang="en-AU" sz="1800" dirty="0"/>
            <a:t>“</a:t>
          </a:r>
          <a:r>
            <a:rPr lang="en-AU" sz="1800" b="1" dirty="0"/>
            <a:t>best price </a:t>
          </a:r>
          <a:r>
            <a:rPr lang="en-AU" sz="1800" dirty="0"/>
            <a:t>that was </a:t>
          </a:r>
          <a:r>
            <a:rPr lang="en-AU" sz="1800" b="1" dirty="0"/>
            <a:t>reasonably obtainable </a:t>
          </a:r>
          <a:r>
            <a:rPr lang="en-AU" sz="1800" dirty="0"/>
            <a:t>… at that time”</a:t>
          </a:r>
        </a:p>
      </dgm:t>
    </dgm:pt>
    <dgm:pt modelId="{7C8FCC80-6E8F-4A15-9AD9-6752220A61B0}" type="parTrans" cxnId="{F58FE695-9C8A-4808-BC74-3681B945626E}">
      <dgm:prSet/>
      <dgm:spPr/>
      <dgm:t>
        <a:bodyPr/>
        <a:lstStyle/>
        <a:p>
          <a:endParaRPr lang="en-AU" sz="1800"/>
        </a:p>
      </dgm:t>
    </dgm:pt>
    <dgm:pt modelId="{8FEEBD22-CF7B-4F55-9D5F-58B1B96C3A53}" type="sibTrans" cxnId="{F58FE695-9C8A-4808-BC74-3681B945626E}">
      <dgm:prSet/>
      <dgm:spPr/>
      <dgm:t>
        <a:bodyPr/>
        <a:lstStyle/>
        <a:p>
          <a:endParaRPr lang="en-AU" sz="1800"/>
        </a:p>
      </dgm:t>
    </dgm:pt>
    <dgm:pt modelId="{A5BED50C-A708-4D54-9E1A-D655FDF916D2}">
      <dgm:prSet custT="1"/>
      <dgm:spPr/>
      <dgm:t>
        <a:bodyPr/>
        <a:lstStyle/>
        <a:p>
          <a:r>
            <a:rPr lang="en-AU" sz="1800" dirty="0">
              <a:latin typeface="+mn-lt"/>
              <a:cs typeface="Times New Roman" panose="02020603050405020304" pitchFamily="18" charset="0"/>
            </a:rPr>
            <a:t>● </a:t>
          </a:r>
          <a:r>
            <a:rPr lang="en-AU" sz="1800" b="1" dirty="0">
              <a:latin typeface="+mn-lt"/>
            </a:rPr>
            <a:t>hinders</a:t>
          </a:r>
          <a:r>
            <a:rPr lang="en-AU" sz="1800" dirty="0">
              <a:latin typeface="+mn-lt"/>
            </a:rPr>
            <a:t> or </a:t>
          </a:r>
          <a:r>
            <a:rPr lang="en-AU" sz="1800" b="1" dirty="0">
              <a:latin typeface="+mn-lt"/>
            </a:rPr>
            <a:t>significantly delays </a:t>
          </a:r>
          <a:r>
            <a:rPr lang="en-AU" sz="1800" dirty="0">
              <a:latin typeface="+mn-lt"/>
            </a:rPr>
            <a:t>this</a:t>
          </a:r>
        </a:p>
      </dgm:t>
    </dgm:pt>
    <dgm:pt modelId="{B7B68BA5-94DB-4BFC-AF08-F5B684D2490D}" type="parTrans" cxnId="{A13B2B04-999F-441E-A319-3DD6264FC118}">
      <dgm:prSet/>
      <dgm:spPr/>
      <dgm:t>
        <a:bodyPr/>
        <a:lstStyle/>
        <a:p>
          <a:endParaRPr lang="en-AU" sz="1800"/>
        </a:p>
      </dgm:t>
    </dgm:pt>
    <dgm:pt modelId="{7280CF5D-31FB-41A3-BD5D-262AEB1AFA12}" type="sibTrans" cxnId="{A13B2B04-999F-441E-A319-3DD6264FC118}">
      <dgm:prSet/>
      <dgm:spPr/>
      <dgm:t>
        <a:bodyPr/>
        <a:lstStyle/>
        <a:p>
          <a:endParaRPr lang="en-AU" sz="1800"/>
        </a:p>
      </dgm:t>
    </dgm:pt>
    <dgm:pt modelId="{18BF867F-E9EE-4916-AB9D-936293B85951}" type="pres">
      <dgm:prSet presAssocID="{91BFB2B4-DED8-40C7-AAB6-430D3ED795F1}" presName="Name0" presStyleCnt="0">
        <dgm:presLayoutVars>
          <dgm:chMax val="7"/>
          <dgm:chPref val="7"/>
          <dgm:dir/>
          <dgm:animOne val="branch"/>
          <dgm:animLvl val="lvl"/>
        </dgm:presLayoutVars>
      </dgm:prSet>
      <dgm:spPr/>
    </dgm:pt>
    <dgm:pt modelId="{F6A91ECC-0E58-44AF-9280-968E6652A5F3}" type="pres">
      <dgm:prSet presAssocID="{84E22AED-E033-43BF-BB23-48EC655AF045}" presName="ParentComposite" presStyleCnt="0"/>
      <dgm:spPr/>
    </dgm:pt>
    <dgm:pt modelId="{5D2AFE10-C288-489C-82E9-223535EA4041}" type="pres">
      <dgm:prSet presAssocID="{84E22AED-E033-43BF-BB23-48EC655AF045}" presName="Chord" presStyleLbl="bgShp" presStyleIdx="0" presStyleCnt="3"/>
      <dgm:spPr/>
    </dgm:pt>
    <dgm:pt modelId="{A04A3DCD-C875-4924-B8AE-6E28BC4DF956}" type="pres">
      <dgm:prSet presAssocID="{84E22AED-E033-43BF-BB23-48EC655AF045}" presName="Pie" presStyleLbl="alignNode1" presStyleIdx="0" presStyleCnt="3"/>
      <dgm:spPr/>
    </dgm:pt>
    <dgm:pt modelId="{9E3FC5E0-E218-4E69-B99C-08D8AA345584}" type="pres">
      <dgm:prSet presAssocID="{84E22AED-E033-43BF-BB23-48EC655AF045}" presName="Parent" presStyleLbl="revTx" presStyleIdx="0" presStyleCnt="6">
        <dgm:presLayoutVars>
          <dgm:chMax val="1"/>
          <dgm:chPref val="1"/>
          <dgm:bulletEnabled val="1"/>
        </dgm:presLayoutVars>
      </dgm:prSet>
      <dgm:spPr/>
    </dgm:pt>
    <dgm:pt modelId="{ECC99C8C-A80D-413D-B809-861F143AD5CE}" type="pres">
      <dgm:prSet presAssocID="{01A63CA0-478D-4EE6-B141-792653C4F4AD}" presName="negSibTrans" presStyleCnt="0"/>
      <dgm:spPr/>
    </dgm:pt>
    <dgm:pt modelId="{966CEED5-D90A-44E9-A222-1E27117ED27C}" type="pres">
      <dgm:prSet presAssocID="{84E22AED-E033-43BF-BB23-48EC655AF045}" presName="composite" presStyleCnt="0"/>
      <dgm:spPr/>
    </dgm:pt>
    <dgm:pt modelId="{D08FC505-DBD2-49A5-AC6A-CEDE9FAB0891}" type="pres">
      <dgm:prSet presAssocID="{84E22AED-E033-43BF-BB23-48EC655AF045}" presName="Child" presStyleLbl="revTx" presStyleIdx="1" presStyleCnt="6" custScaleX="107462">
        <dgm:presLayoutVars>
          <dgm:chMax val="0"/>
          <dgm:chPref val="0"/>
          <dgm:bulletEnabled val="1"/>
        </dgm:presLayoutVars>
      </dgm:prSet>
      <dgm:spPr/>
    </dgm:pt>
    <dgm:pt modelId="{BC0455B5-1B52-41D6-BD62-2E171704A28D}" type="pres">
      <dgm:prSet presAssocID="{FBD79E0E-929D-4EC7-BCD9-559AC08EE4DF}" presName="sibTrans" presStyleCnt="0"/>
      <dgm:spPr/>
    </dgm:pt>
    <dgm:pt modelId="{395207ED-1E05-4F1D-B26B-F2F8953D314D}" type="pres">
      <dgm:prSet presAssocID="{AE8761C6-B31A-4B0E-AEF7-8E73BE5D54E2}" presName="ParentComposite" presStyleCnt="0"/>
      <dgm:spPr/>
    </dgm:pt>
    <dgm:pt modelId="{8472C602-4F25-4DD2-A00C-DFBE37BBF953}" type="pres">
      <dgm:prSet presAssocID="{AE8761C6-B31A-4B0E-AEF7-8E73BE5D54E2}" presName="Chord" presStyleLbl="bgShp" presStyleIdx="1" presStyleCnt="3"/>
      <dgm:spPr/>
    </dgm:pt>
    <dgm:pt modelId="{5043D1E8-0950-4EF9-9BC8-B3F19556805E}" type="pres">
      <dgm:prSet presAssocID="{AE8761C6-B31A-4B0E-AEF7-8E73BE5D54E2}" presName="Pie" presStyleLbl="alignNode1" presStyleIdx="1" presStyleCnt="3"/>
      <dgm:spPr/>
    </dgm:pt>
    <dgm:pt modelId="{815E3084-DAD6-4780-AE9B-A0399B96911F}" type="pres">
      <dgm:prSet presAssocID="{AE8761C6-B31A-4B0E-AEF7-8E73BE5D54E2}" presName="Parent" presStyleLbl="revTx" presStyleIdx="2" presStyleCnt="6">
        <dgm:presLayoutVars>
          <dgm:chMax val="1"/>
          <dgm:chPref val="1"/>
          <dgm:bulletEnabled val="1"/>
        </dgm:presLayoutVars>
      </dgm:prSet>
      <dgm:spPr/>
    </dgm:pt>
    <dgm:pt modelId="{F29799AE-8660-4E01-BA70-4C02264A64EF}" type="pres">
      <dgm:prSet presAssocID="{739DF829-7828-47CE-B4A4-FFD6939E074F}" presName="negSibTrans" presStyleCnt="0"/>
      <dgm:spPr/>
    </dgm:pt>
    <dgm:pt modelId="{B2BADE81-7D33-4390-A963-A85B97589198}" type="pres">
      <dgm:prSet presAssocID="{AE8761C6-B31A-4B0E-AEF7-8E73BE5D54E2}" presName="composite" presStyleCnt="0"/>
      <dgm:spPr/>
    </dgm:pt>
    <dgm:pt modelId="{A470B6BF-C67D-4F7F-8450-0E37531693C5}" type="pres">
      <dgm:prSet presAssocID="{AE8761C6-B31A-4B0E-AEF7-8E73BE5D54E2}" presName="Child" presStyleLbl="revTx" presStyleIdx="3" presStyleCnt="6" custScaleX="110538">
        <dgm:presLayoutVars>
          <dgm:chMax val="0"/>
          <dgm:chPref val="0"/>
          <dgm:bulletEnabled val="1"/>
        </dgm:presLayoutVars>
      </dgm:prSet>
      <dgm:spPr/>
    </dgm:pt>
    <dgm:pt modelId="{498F667F-86CD-4DAE-A4FC-7520DF776181}" type="pres">
      <dgm:prSet presAssocID="{78B0733A-5B31-47A5-9B9A-0C7AB9C94392}" presName="sibTrans" presStyleCnt="0"/>
      <dgm:spPr/>
    </dgm:pt>
    <dgm:pt modelId="{90B8D679-CB54-4384-87BC-6704DC2CAA33}" type="pres">
      <dgm:prSet presAssocID="{B1ACAE90-48C5-4DDC-B4DD-211673BF4F68}" presName="ParentComposite" presStyleCnt="0"/>
      <dgm:spPr/>
    </dgm:pt>
    <dgm:pt modelId="{7DFE8856-02AE-453C-894C-CAD450564A6F}" type="pres">
      <dgm:prSet presAssocID="{B1ACAE90-48C5-4DDC-B4DD-211673BF4F68}" presName="Chord" presStyleLbl="bgShp" presStyleIdx="2" presStyleCnt="3"/>
      <dgm:spPr/>
    </dgm:pt>
    <dgm:pt modelId="{F77964D2-7E56-438D-A7A6-AFA2810842E6}" type="pres">
      <dgm:prSet presAssocID="{B1ACAE90-48C5-4DDC-B4DD-211673BF4F68}" presName="Pie" presStyleLbl="alignNode1" presStyleIdx="2" presStyleCnt="3"/>
      <dgm:spPr/>
    </dgm:pt>
    <dgm:pt modelId="{CD353731-1E93-45E6-A2E4-526BD4E15C01}" type="pres">
      <dgm:prSet presAssocID="{B1ACAE90-48C5-4DDC-B4DD-211673BF4F68}" presName="Parent" presStyleLbl="revTx" presStyleIdx="4" presStyleCnt="6">
        <dgm:presLayoutVars>
          <dgm:chMax val="1"/>
          <dgm:chPref val="1"/>
          <dgm:bulletEnabled val="1"/>
        </dgm:presLayoutVars>
      </dgm:prSet>
      <dgm:spPr/>
    </dgm:pt>
    <dgm:pt modelId="{7026C3FB-1F8F-4351-90DB-1BBAA25169F1}" type="pres">
      <dgm:prSet presAssocID="{705F7F84-E98F-4F0E-9F27-4609C79ACA2C}" presName="negSibTrans" presStyleCnt="0"/>
      <dgm:spPr/>
    </dgm:pt>
    <dgm:pt modelId="{FFA20321-4430-4750-BDAA-E970804EA243}" type="pres">
      <dgm:prSet presAssocID="{B1ACAE90-48C5-4DDC-B4DD-211673BF4F68}" presName="composite" presStyleCnt="0"/>
      <dgm:spPr/>
    </dgm:pt>
    <dgm:pt modelId="{12784F2E-7D56-4EB0-8A95-A527D13D675C}" type="pres">
      <dgm:prSet presAssocID="{B1ACAE90-48C5-4DDC-B4DD-211673BF4F68}" presName="Child" presStyleLbl="revTx" presStyleIdx="5" presStyleCnt="6">
        <dgm:presLayoutVars>
          <dgm:chMax val="0"/>
          <dgm:chPref val="0"/>
          <dgm:bulletEnabled val="1"/>
        </dgm:presLayoutVars>
      </dgm:prSet>
      <dgm:spPr/>
    </dgm:pt>
  </dgm:ptLst>
  <dgm:cxnLst>
    <dgm:cxn modelId="{A13B2B04-999F-441E-A319-3DD6264FC118}" srcId="{B1ACAE90-48C5-4DDC-B4DD-211673BF4F68}" destId="{A5BED50C-A708-4D54-9E1A-D655FDF916D2}" srcOrd="1" destOrd="0" parTransId="{B7B68BA5-94DB-4BFC-AF08-F5B684D2490D}" sibTransId="{7280CF5D-31FB-41A3-BD5D-262AEB1AFA12}"/>
    <dgm:cxn modelId="{E6CFFD11-220A-4DDB-ADC0-052456F957D8}" srcId="{AE8761C6-B31A-4B0E-AEF7-8E73BE5D54E2}" destId="{76CB2E5F-AFC0-4C50-9326-53284503253F}" srcOrd="0" destOrd="0" parTransId="{471A869D-CC1C-4161-9B63-986CEFEB5708}" sibTransId="{739DF829-7828-47CE-B4A4-FFD6939E074F}"/>
    <dgm:cxn modelId="{120C5A1D-172B-4CB5-AF60-97E07AF8D016}" srcId="{B1ACAE90-48C5-4DDC-B4DD-211673BF4F68}" destId="{C6F9FD50-71CC-4010-A538-FCDE0DDDBB87}" srcOrd="0" destOrd="0" parTransId="{394E33BF-7BA5-477D-8714-45F4F8BCD89A}" sibTransId="{705F7F84-E98F-4F0E-9F27-4609C79ACA2C}"/>
    <dgm:cxn modelId="{414C3C28-E261-4BFE-A304-2F622546D643}" srcId="{84E22AED-E033-43BF-BB23-48EC655AF045}" destId="{8A7D18AD-E95C-434D-977A-BF2649CB43B9}" srcOrd="0" destOrd="0" parTransId="{CF7FF0A4-AFCF-4842-AE13-56729BF047D0}" sibTransId="{01A63CA0-478D-4EE6-B141-792653C4F4AD}"/>
    <dgm:cxn modelId="{01A8BE28-A491-4561-B0D3-7BA29F88454E}" type="presOf" srcId="{C6F9FD50-71CC-4010-A538-FCDE0DDDBB87}" destId="{12784F2E-7D56-4EB0-8A95-A527D13D675C}" srcOrd="0" destOrd="0" presId="urn:microsoft.com/office/officeart/2009/3/layout/PieProcess"/>
    <dgm:cxn modelId="{67576F2B-03DC-4D79-8063-8DE76C182F96}" srcId="{91BFB2B4-DED8-40C7-AAB6-430D3ED795F1}" destId="{84E22AED-E033-43BF-BB23-48EC655AF045}" srcOrd="0" destOrd="0" parTransId="{FAD9B8E6-DC36-4542-88C9-616E17B28EF7}" sibTransId="{FBD79E0E-929D-4EC7-BCD9-559AC08EE4DF}"/>
    <dgm:cxn modelId="{6BFF6830-FE80-4557-A9EA-0AE29A5F128D}" srcId="{91BFB2B4-DED8-40C7-AAB6-430D3ED795F1}" destId="{AE8761C6-B31A-4B0E-AEF7-8E73BE5D54E2}" srcOrd="1" destOrd="0" parTransId="{D955E640-BB0F-4EEC-BFFD-4A5A4FFDB0B4}" sibTransId="{78B0733A-5B31-47A5-9B9A-0C7AB9C94392}"/>
    <dgm:cxn modelId="{2B2E6136-F9C6-4B4F-A96B-5AF1F0FE9C01}" type="presOf" srcId="{84E22AED-E033-43BF-BB23-48EC655AF045}" destId="{9E3FC5E0-E218-4E69-B99C-08D8AA345584}" srcOrd="0" destOrd="0" presId="urn:microsoft.com/office/officeart/2009/3/layout/PieProcess"/>
    <dgm:cxn modelId="{A2CC9A3C-4709-4CB0-B53B-6B901A845113}" type="presOf" srcId="{B1ACAE90-48C5-4DDC-B4DD-211673BF4F68}" destId="{CD353731-1E93-45E6-A2E4-526BD4E15C01}" srcOrd="0" destOrd="0" presId="urn:microsoft.com/office/officeart/2009/3/layout/PieProcess"/>
    <dgm:cxn modelId="{0B1F9941-600B-43FC-AAD3-6CAA68285700}" srcId="{AE8761C6-B31A-4B0E-AEF7-8E73BE5D54E2}" destId="{C7BA7B77-B10E-4D79-B080-3CD2EACDC1DF}" srcOrd="1" destOrd="0" parTransId="{B78DF90B-E1BE-4BDF-B804-E6C2CA72F983}" sibTransId="{888769BA-B46F-4DDC-A6DE-0C82270FC8C3}"/>
    <dgm:cxn modelId="{24991446-44C0-41D0-BA3C-D3745E502A9A}" type="presOf" srcId="{76CB2E5F-AFC0-4C50-9326-53284503253F}" destId="{A470B6BF-C67D-4F7F-8450-0E37531693C5}" srcOrd="0" destOrd="0" presId="urn:microsoft.com/office/officeart/2009/3/layout/PieProcess"/>
    <dgm:cxn modelId="{4353E354-2655-4181-B21E-701F4AA2FE66}" type="presOf" srcId="{A5BED50C-A708-4D54-9E1A-D655FDF916D2}" destId="{12784F2E-7D56-4EB0-8A95-A527D13D675C}" srcOrd="0" destOrd="1" presId="urn:microsoft.com/office/officeart/2009/3/layout/PieProcess"/>
    <dgm:cxn modelId="{C3CC2D85-AA6E-4CD0-B6F7-75004B1786C8}" type="presOf" srcId="{91BFB2B4-DED8-40C7-AAB6-430D3ED795F1}" destId="{18BF867F-E9EE-4916-AB9D-936293B85951}" srcOrd="0" destOrd="0" presId="urn:microsoft.com/office/officeart/2009/3/layout/PieProcess"/>
    <dgm:cxn modelId="{E3183D8F-C8EC-4333-99AC-0D2EB51C234A}" type="presOf" srcId="{8A7D18AD-E95C-434D-977A-BF2649CB43B9}" destId="{D08FC505-DBD2-49A5-AC6A-CEDE9FAB0891}" srcOrd="0" destOrd="0" presId="urn:microsoft.com/office/officeart/2009/3/layout/PieProcess"/>
    <dgm:cxn modelId="{F58FE695-9C8A-4808-BC74-3681B945626E}" srcId="{AE8761C6-B31A-4B0E-AEF7-8E73BE5D54E2}" destId="{DC0A2694-0450-4F13-A6E8-F488D5378712}" srcOrd="2" destOrd="0" parTransId="{7C8FCC80-6E8F-4A15-9AD9-6752220A61B0}" sibTransId="{8FEEBD22-CF7B-4F55-9D5F-58B1B96C3A53}"/>
    <dgm:cxn modelId="{7E257F9D-ED68-40D1-8478-FE0D76AC0A05}" type="presOf" srcId="{DC0A2694-0450-4F13-A6E8-F488D5378712}" destId="{A470B6BF-C67D-4F7F-8450-0E37531693C5}" srcOrd="0" destOrd="2" presId="urn:microsoft.com/office/officeart/2009/3/layout/PieProcess"/>
    <dgm:cxn modelId="{F2E4B9B7-6578-4CB3-BD46-3304F26A31C3}" type="presOf" srcId="{C7BA7B77-B10E-4D79-B080-3CD2EACDC1DF}" destId="{A470B6BF-C67D-4F7F-8450-0E37531693C5}" srcOrd="0" destOrd="1" presId="urn:microsoft.com/office/officeart/2009/3/layout/PieProcess"/>
    <dgm:cxn modelId="{4B49A1CB-D79A-4A75-851F-2923F8C5A439}" type="presOf" srcId="{AE8761C6-B31A-4B0E-AEF7-8E73BE5D54E2}" destId="{815E3084-DAD6-4780-AE9B-A0399B96911F}" srcOrd="0" destOrd="0" presId="urn:microsoft.com/office/officeart/2009/3/layout/PieProcess"/>
    <dgm:cxn modelId="{999B42D7-4B50-4598-9F26-84368FF19CE7}" srcId="{91BFB2B4-DED8-40C7-AAB6-430D3ED795F1}" destId="{B1ACAE90-48C5-4DDC-B4DD-211673BF4F68}" srcOrd="2" destOrd="0" parTransId="{E2C1B1A2-68E6-4032-AAC7-9501CB84B32C}" sibTransId="{C6F6FDE5-59F1-4475-B43D-819006E01401}"/>
    <dgm:cxn modelId="{1887727D-8FC3-46D6-A521-787388BF397D}" type="presParOf" srcId="{18BF867F-E9EE-4916-AB9D-936293B85951}" destId="{F6A91ECC-0E58-44AF-9280-968E6652A5F3}" srcOrd="0" destOrd="0" presId="urn:microsoft.com/office/officeart/2009/3/layout/PieProcess"/>
    <dgm:cxn modelId="{72C19FC2-4347-427C-A936-4EAB5D84A652}" type="presParOf" srcId="{F6A91ECC-0E58-44AF-9280-968E6652A5F3}" destId="{5D2AFE10-C288-489C-82E9-223535EA4041}" srcOrd="0" destOrd="0" presId="urn:microsoft.com/office/officeart/2009/3/layout/PieProcess"/>
    <dgm:cxn modelId="{8F3C6498-8E47-4A83-AA1B-0060769AE760}" type="presParOf" srcId="{F6A91ECC-0E58-44AF-9280-968E6652A5F3}" destId="{A04A3DCD-C875-4924-B8AE-6E28BC4DF956}" srcOrd="1" destOrd="0" presId="urn:microsoft.com/office/officeart/2009/3/layout/PieProcess"/>
    <dgm:cxn modelId="{8C318BAD-4F56-433F-812B-C42574B0F9CA}" type="presParOf" srcId="{F6A91ECC-0E58-44AF-9280-968E6652A5F3}" destId="{9E3FC5E0-E218-4E69-B99C-08D8AA345584}" srcOrd="2" destOrd="0" presId="urn:microsoft.com/office/officeart/2009/3/layout/PieProcess"/>
    <dgm:cxn modelId="{ED14BBC8-1315-46D1-BB42-ADFF0EF1F62C}" type="presParOf" srcId="{18BF867F-E9EE-4916-AB9D-936293B85951}" destId="{ECC99C8C-A80D-413D-B809-861F143AD5CE}" srcOrd="1" destOrd="0" presId="urn:microsoft.com/office/officeart/2009/3/layout/PieProcess"/>
    <dgm:cxn modelId="{E3FBAA47-70DC-4886-909A-F8B623A86643}" type="presParOf" srcId="{18BF867F-E9EE-4916-AB9D-936293B85951}" destId="{966CEED5-D90A-44E9-A222-1E27117ED27C}" srcOrd="2" destOrd="0" presId="urn:microsoft.com/office/officeart/2009/3/layout/PieProcess"/>
    <dgm:cxn modelId="{E71B3876-3F66-486F-A181-A5213E30E66A}" type="presParOf" srcId="{966CEED5-D90A-44E9-A222-1E27117ED27C}" destId="{D08FC505-DBD2-49A5-AC6A-CEDE9FAB0891}" srcOrd="0" destOrd="0" presId="urn:microsoft.com/office/officeart/2009/3/layout/PieProcess"/>
    <dgm:cxn modelId="{DCAC9300-312F-413D-84A3-31B753955EB0}" type="presParOf" srcId="{18BF867F-E9EE-4916-AB9D-936293B85951}" destId="{BC0455B5-1B52-41D6-BD62-2E171704A28D}" srcOrd="3" destOrd="0" presId="urn:microsoft.com/office/officeart/2009/3/layout/PieProcess"/>
    <dgm:cxn modelId="{80577888-6BCA-4161-BB20-BD466D078655}" type="presParOf" srcId="{18BF867F-E9EE-4916-AB9D-936293B85951}" destId="{395207ED-1E05-4F1D-B26B-F2F8953D314D}" srcOrd="4" destOrd="0" presId="urn:microsoft.com/office/officeart/2009/3/layout/PieProcess"/>
    <dgm:cxn modelId="{DFD8A8E1-1FBD-4AB5-AFB7-D82711AA373F}" type="presParOf" srcId="{395207ED-1E05-4F1D-B26B-F2F8953D314D}" destId="{8472C602-4F25-4DD2-A00C-DFBE37BBF953}" srcOrd="0" destOrd="0" presId="urn:microsoft.com/office/officeart/2009/3/layout/PieProcess"/>
    <dgm:cxn modelId="{FADD02DB-A32C-43AF-A13D-2F7F663B7D24}" type="presParOf" srcId="{395207ED-1E05-4F1D-B26B-F2F8953D314D}" destId="{5043D1E8-0950-4EF9-9BC8-B3F19556805E}" srcOrd="1" destOrd="0" presId="urn:microsoft.com/office/officeart/2009/3/layout/PieProcess"/>
    <dgm:cxn modelId="{05FC1551-E92D-44D6-A7C9-6258D824718B}" type="presParOf" srcId="{395207ED-1E05-4F1D-B26B-F2F8953D314D}" destId="{815E3084-DAD6-4780-AE9B-A0399B96911F}" srcOrd="2" destOrd="0" presId="urn:microsoft.com/office/officeart/2009/3/layout/PieProcess"/>
    <dgm:cxn modelId="{E3F7514B-1AE3-4460-B9FD-4D7E0F44E045}" type="presParOf" srcId="{18BF867F-E9EE-4916-AB9D-936293B85951}" destId="{F29799AE-8660-4E01-BA70-4C02264A64EF}" srcOrd="5" destOrd="0" presId="urn:microsoft.com/office/officeart/2009/3/layout/PieProcess"/>
    <dgm:cxn modelId="{20EDAC48-53BC-4017-86DD-F6BE9EBABC7B}" type="presParOf" srcId="{18BF867F-E9EE-4916-AB9D-936293B85951}" destId="{B2BADE81-7D33-4390-A963-A85B97589198}" srcOrd="6" destOrd="0" presId="urn:microsoft.com/office/officeart/2009/3/layout/PieProcess"/>
    <dgm:cxn modelId="{2DA223BA-B3BB-4FBE-81B7-48BBF10408CF}" type="presParOf" srcId="{B2BADE81-7D33-4390-A963-A85B97589198}" destId="{A470B6BF-C67D-4F7F-8450-0E37531693C5}" srcOrd="0" destOrd="0" presId="urn:microsoft.com/office/officeart/2009/3/layout/PieProcess"/>
    <dgm:cxn modelId="{A25230B2-0C5A-4EA3-A434-EE21E9753368}" type="presParOf" srcId="{18BF867F-E9EE-4916-AB9D-936293B85951}" destId="{498F667F-86CD-4DAE-A4FC-7520DF776181}" srcOrd="7" destOrd="0" presId="urn:microsoft.com/office/officeart/2009/3/layout/PieProcess"/>
    <dgm:cxn modelId="{05815438-4629-4C62-8589-5DC4A8BE9BBD}" type="presParOf" srcId="{18BF867F-E9EE-4916-AB9D-936293B85951}" destId="{90B8D679-CB54-4384-87BC-6704DC2CAA33}" srcOrd="8" destOrd="0" presId="urn:microsoft.com/office/officeart/2009/3/layout/PieProcess"/>
    <dgm:cxn modelId="{C743BF13-CFD0-448B-9655-5AB881617DAE}" type="presParOf" srcId="{90B8D679-CB54-4384-87BC-6704DC2CAA33}" destId="{7DFE8856-02AE-453C-894C-CAD450564A6F}" srcOrd="0" destOrd="0" presId="urn:microsoft.com/office/officeart/2009/3/layout/PieProcess"/>
    <dgm:cxn modelId="{C306DE27-BF63-4DB4-89E9-AD0C56E24D37}" type="presParOf" srcId="{90B8D679-CB54-4384-87BC-6704DC2CAA33}" destId="{F77964D2-7E56-438D-A7A6-AFA2810842E6}" srcOrd="1" destOrd="0" presId="urn:microsoft.com/office/officeart/2009/3/layout/PieProcess"/>
    <dgm:cxn modelId="{C63A6A1C-3973-40B2-904A-62C1832CF620}" type="presParOf" srcId="{90B8D679-CB54-4384-87BC-6704DC2CAA33}" destId="{CD353731-1E93-45E6-A2E4-526BD4E15C01}" srcOrd="2" destOrd="0" presId="urn:microsoft.com/office/officeart/2009/3/layout/PieProcess"/>
    <dgm:cxn modelId="{419BC8CA-0E51-4DD4-B49D-0C498686067D}" type="presParOf" srcId="{18BF867F-E9EE-4916-AB9D-936293B85951}" destId="{7026C3FB-1F8F-4351-90DB-1BBAA25169F1}" srcOrd="9" destOrd="0" presId="urn:microsoft.com/office/officeart/2009/3/layout/PieProcess"/>
    <dgm:cxn modelId="{944DC83E-F6E4-4294-86EC-2C35FF1F01C0}" type="presParOf" srcId="{18BF867F-E9EE-4916-AB9D-936293B85951}" destId="{FFA20321-4430-4750-BDAA-E970804EA243}" srcOrd="10" destOrd="0" presId="urn:microsoft.com/office/officeart/2009/3/layout/PieProcess"/>
    <dgm:cxn modelId="{9F3701D1-645A-4835-9094-D8BAA20FC4BD}" type="presParOf" srcId="{FFA20321-4430-4750-BDAA-E970804EA243}" destId="{12784F2E-7D56-4EB0-8A95-A527D13D675C}" srcOrd="0" destOrd="0" presId="urn:microsoft.com/office/officeart/2009/3/layout/Pi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FD983558-9C1B-4D23-A160-2DE1E5062EFD}" type="doc">
      <dgm:prSet loTypeId="urn:microsoft.com/office/officeart/2005/8/layout/architecture" loCatId="hierarchy" qsTypeId="urn:microsoft.com/office/officeart/2005/8/quickstyle/simple1" qsCatId="simple" csTypeId="urn:microsoft.com/office/officeart/2005/8/colors/accent1_2" csCatId="accent1" phldr="1"/>
      <dgm:spPr/>
      <dgm:t>
        <a:bodyPr/>
        <a:lstStyle/>
        <a:p>
          <a:endParaRPr lang="en-AU"/>
        </a:p>
      </dgm:t>
    </dgm:pt>
    <dgm:pt modelId="{301BDC96-FFBC-4709-841D-34BA49FB8E85}">
      <dgm:prSet phldrT="[Text]"/>
      <dgm:spPr/>
      <dgm:t>
        <a:bodyPr/>
        <a:lstStyle/>
        <a:p>
          <a:r>
            <a:rPr lang="en-AU" dirty="0"/>
            <a:t>Creditor-defeating disposition </a:t>
          </a:r>
        </a:p>
      </dgm:t>
    </dgm:pt>
    <dgm:pt modelId="{8E1C2B42-EFFA-481F-A06D-172A1067D603}" type="parTrans" cxnId="{06BB88E9-8CCE-4D5D-8874-33A4160AEB4A}">
      <dgm:prSet/>
      <dgm:spPr/>
      <dgm:t>
        <a:bodyPr/>
        <a:lstStyle/>
        <a:p>
          <a:endParaRPr lang="en-AU"/>
        </a:p>
      </dgm:t>
    </dgm:pt>
    <dgm:pt modelId="{C2AC149D-68B1-4806-95C0-64925A7BEB52}" type="sibTrans" cxnId="{06BB88E9-8CCE-4D5D-8874-33A4160AEB4A}">
      <dgm:prSet/>
      <dgm:spPr/>
      <dgm:t>
        <a:bodyPr/>
        <a:lstStyle/>
        <a:p>
          <a:endParaRPr lang="en-AU"/>
        </a:p>
      </dgm:t>
    </dgm:pt>
    <dgm:pt modelId="{80C15258-593E-4193-8CB0-BD881FC90D72}">
      <dgm:prSet phldrT="[Text]"/>
      <dgm:spPr/>
      <dgm:t>
        <a:bodyPr/>
        <a:lstStyle/>
        <a:p>
          <a:r>
            <a:rPr lang="en-AU" dirty="0"/>
            <a:t>Insolvent transaction</a:t>
          </a:r>
        </a:p>
      </dgm:t>
    </dgm:pt>
    <dgm:pt modelId="{A50CFD21-5D5D-4987-927D-AB970601CCB8}" type="parTrans" cxnId="{0F409405-CAA4-4127-8458-7779C70F1FD5}">
      <dgm:prSet/>
      <dgm:spPr/>
      <dgm:t>
        <a:bodyPr/>
        <a:lstStyle/>
        <a:p>
          <a:endParaRPr lang="en-AU"/>
        </a:p>
      </dgm:t>
    </dgm:pt>
    <dgm:pt modelId="{E69B5469-EB80-4881-A4B5-10F5038045A8}" type="sibTrans" cxnId="{0F409405-CAA4-4127-8458-7779C70F1FD5}">
      <dgm:prSet/>
      <dgm:spPr/>
      <dgm:t>
        <a:bodyPr/>
        <a:lstStyle/>
        <a:p>
          <a:endParaRPr lang="en-AU"/>
        </a:p>
      </dgm:t>
    </dgm:pt>
    <dgm:pt modelId="{75F1FA45-93D3-4CD6-A0BF-5CC95C563003}">
      <dgm:prSet phldrT="[Text]"/>
      <dgm:spPr/>
      <dgm:t>
        <a:bodyPr/>
        <a:lstStyle/>
        <a:p>
          <a:r>
            <a:rPr lang="en-AU" dirty="0"/>
            <a:t>Unfair preference</a:t>
          </a:r>
        </a:p>
      </dgm:t>
    </dgm:pt>
    <dgm:pt modelId="{526BF1E5-9A47-4DE5-8766-9BA245D443EC}" type="parTrans" cxnId="{68A44A1A-E3C6-4B7E-993C-B7AD35D6C557}">
      <dgm:prSet/>
      <dgm:spPr/>
      <dgm:t>
        <a:bodyPr/>
        <a:lstStyle/>
        <a:p>
          <a:endParaRPr lang="en-AU"/>
        </a:p>
      </dgm:t>
    </dgm:pt>
    <dgm:pt modelId="{EE8955EF-878B-4076-97CA-65371388BB98}" type="sibTrans" cxnId="{68A44A1A-E3C6-4B7E-993C-B7AD35D6C557}">
      <dgm:prSet/>
      <dgm:spPr/>
      <dgm:t>
        <a:bodyPr/>
        <a:lstStyle/>
        <a:p>
          <a:endParaRPr lang="en-AU"/>
        </a:p>
      </dgm:t>
    </dgm:pt>
    <dgm:pt modelId="{E8D16730-F19E-4E8F-B958-B6182F141A97}">
      <dgm:prSet phldrT="[Text]"/>
      <dgm:spPr/>
      <dgm:t>
        <a:bodyPr/>
        <a:lstStyle/>
        <a:p>
          <a:r>
            <a:rPr lang="en-AU" dirty="0"/>
            <a:t>Uncommercial transaction</a:t>
          </a:r>
        </a:p>
      </dgm:t>
    </dgm:pt>
    <dgm:pt modelId="{19128530-53AF-4823-A6D6-158680555502}" type="parTrans" cxnId="{858ADCE8-E0A5-45F3-AB66-12DA360A081A}">
      <dgm:prSet/>
      <dgm:spPr/>
      <dgm:t>
        <a:bodyPr/>
        <a:lstStyle/>
        <a:p>
          <a:endParaRPr lang="en-AU"/>
        </a:p>
      </dgm:t>
    </dgm:pt>
    <dgm:pt modelId="{F25AD053-F3D9-4DAA-A97B-6218442DDA3B}" type="sibTrans" cxnId="{858ADCE8-E0A5-45F3-AB66-12DA360A081A}">
      <dgm:prSet/>
      <dgm:spPr/>
      <dgm:t>
        <a:bodyPr/>
        <a:lstStyle/>
        <a:p>
          <a:endParaRPr lang="en-AU"/>
        </a:p>
      </dgm:t>
    </dgm:pt>
    <dgm:pt modelId="{E3F56E2C-7B24-45CD-ADC3-7D891C0AE6C3}">
      <dgm:prSet phldrT="[Text]"/>
      <dgm:spPr/>
      <dgm:t>
        <a:bodyPr/>
        <a:lstStyle/>
        <a:p>
          <a:r>
            <a:rPr lang="en-AU" dirty="0"/>
            <a:t>Unreasonable director-related transaction</a:t>
          </a:r>
        </a:p>
      </dgm:t>
    </dgm:pt>
    <dgm:pt modelId="{A0818A8A-C144-4A5B-A25B-5C5A49AB4F2B}" type="parTrans" cxnId="{5005F1A2-BDFC-4FEE-8EC7-ACE495A81BFB}">
      <dgm:prSet/>
      <dgm:spPr/>
      <dgm:t>
        <a:bodyPr/>
        <a:lstStyle/>
        <a:p>
          <a:endParaRPr lang="en-AU"/>
        </a:p>
      </dgm:t>
    </dgm:pt>
    <dgm:pt modelId="{CBF9CACD-E9B8-433F-A328-C784E6B8BADC}" type="sibTrans" cxnId="{5005F1A2-BDFC-4FEE-8EC7-ACE495A81BFB}">
      <dgm:prSet/>
      <dgm:spPr/>
      <dgm:t>
        <a:bodyPr/>
        <a:lstStyle/>
        <a:p>
          <a:endParaRPr lang="en-AU"/>
        </a:p>
      </dgm:t>
    </dgm:pt>
    <dgm:pt modelId="{23E3D9DC-5828-4005-A419-A744AA676BD3}">
      <dgm:prSet phldrT="[Text]"/>
      <dgm:spPr/>
      <dgm:t>
        <a:bodyPr/>
        <a:lstStyle/>
        <a:p>
          <a:r>
            <a:rPr lang="en-AU" dirty="0"/>
            <a:t>Unfair loan</a:t>
          </a:r>
        </a:p>
      </dgm:t>
    </dgm:pt>
    <dgm:pt modelId="{EC37E190-EFC7-4270-87F8-DA0CCCC4507A}" type="parTrans" cxnId="{F68EB654-F02B-428C-BDD8-69CBE00D2187}">
      <dgm:prSet/>
      <dgm:spPr/>
      <dgm:t>
        <a:bodyPr/>
        <a:lstStyle/>
        <a:p>
          <a:endParaRPr lang="en-AU"/>
        </a:p>
      </dgm:t>
    </dgm:pt>
    <dgm:pt modelId="{EFDFEDE3-E000-40D6-8B32-FAA5E9DA94EE}" type="sibTrans" cxnId="{F68EB654-F02B-428C-BDD8-69CBE00D2187}">
      <dgm:prSet/>
      <dgm:spPr/>
      <dgm:t>
        <a:bodyPr/>
        <a:lstStyle/>
        <a:p>
          <a:endParaRPr lang="en-AU"/>
        </a:p>
      </dgm:t>
    </dgm:pt>
    <dgm:pt modelId="{567D71E6-162B-4D88-A32B-50BDC7380D2F}">
      <dgm:prSet phldrT="[Text]"/>
      <dgm:spPr/>
      <dgm:t>
        <a:bodyPr/>
        <a:lstStyle/>
        <a:p>
          <a:r>
            <a:rPr lang="en-AU" dirty="0"/>
            <a:t>Uncommercial transaction</a:t>
          </a:r>
        </a:p>
      </dgm:t>
    </dgm:pt>
    <dgm:pt modelId="{56D96142-4807-44D4-9E3B-87C1556F8EB3}" type="parTrans" cxnId="{A3BF96F9-8932-467C-A5BA-4282279C5AE0}">
      <dgm:prSet/>
      <dgm:spPr/>
      <dgm:t>
        <a:bodyPr/>
        <a:lstStyle/>
        <a:p>
          <a:endParaRPr lang="en-AU"/>
        </a:p>
      </dgm:t>
    </dgm:pt>
    <dgm:pt modelId="{2E29E9B1-6909-42DF-90A0-127EFD2A2BB2}" type="sibTrans" cxnId="{A3BF96F9-8932-467C-A5BA-4282279C5AE0}">
      <dgm:prSet/>
      <dgm:spPr/>
      <dgm:t>
        <a:bodyPr/>
        <a:lstStyle/>
        <a:p>
          <a:endParaRPr lang="en-AU"/>
        </a:p>
      </dgm:t>
    </dgm:pt>
    <dgm:pt modelId="{7C1D5EAD-A2F3-463E-A307-693B56A1625A}" type="pres">
      <dgm:prSet presAssocID="{FD983558-9C1B-4D23-A160-2DE1E5062EFD}" presName="Name0" presStyleCnt="0">
        <dgm:presLayoutVars>
          <dgm:chPref val="1"/>
          <dgm:dir/>
          <dgm:animOne val="branch"/>
          <dgm:animLvl val="lvl"/>
          <dgm:resizeHandles/>
        </dgm:presLayoutVars>
      </dgm:prSet>
      <dgm:spPr/>
    </dgm:pt>
    <dgm:pt modelId="{74C2C6AB-7C4F-4F22-BA82-B5CBB73FFF24}" type="pres">
      <dgm:prSet presAssocID="{301BDC96-FFBC-4709-841D-34BA49FB8E85}" presName="vertOne" presStyleCnt="0"/>
      <dgm:spPr/>
    </dgm:pt>
    <dgm:pt modelId="{7AE7FAC3-DEDC-4443-908C-74B6F4E258CE}" type="pres">
      <dgm:prSet presAssocID="{301BDC96-FFBC-4709-841D-34BA49FB8E85}" presName="txOne" presStyleLbl="node0" presStyleIdx="0" presStyleCnt="2">
        <dgm:presLayoutVars>
          <dgm:chPref val="3"/>
        </dgm:presLayoutVars>
      </dgm:prSet>
      <dgm:spPr/>
    </dgm:pt>
    <dgm:pt modelId="{8BA6C8A7-BD50-41AB-A92D-B1460E730EBD}" type="pres">
      <dgm:prSet presAssocID="{301BDC96-FFBC-4709-841D-34BA49FB8E85}" presName="parTransOne" presStyleCnt="0"/>
      <dgm:spPr/>
    </dgm:pt>
    <dgm:pt modelId="{92D3780A-31D9-41BF-ACE8-ECB911788624}" type="pres">
      <dgm:prSet presAssocID="{301BDC96-FFBC-4709-841D-34BA49FB8E85}" presName="horzOne" presStyleCnt="0"/>
      <dgm:spPr/>
    </dgm:pt>
    <dgm:pt modelId="{076BC663-51AD-4295-8B75-1C469E0E2FF0}" type="pres">
      <dgm:prSet presAssocID="{80C15258-593E-4193-8CB0-BD881FC90D72}" presName="vertTwo" presStyleCnt="0"/>
      <dgm:spPr/>
    </dgm:pt>
    <dgm:pt modelId="{ACF5819E-84F4-4CDA-A0D9-C630691C9DBE}" type="pres">
      <dgm:prSet presAssocID="{80C15258-593E-4193-8CB0-BD881FC90D72}" presName="txTwo" presStyleLbl="node2" presStyleIdx="0" presStyleCnt="2">
        <dgm:presLayoutVars>
          <dgm:chPref val="3"/>
        </dgm:presLayoutVars>
      </dgm:prSet>
      <dgm:spPr/>
    </dgm:pt>
    <dgm:pt modelId="{975C2989-B292-464B-8907-7BEB795F9C6B}" type="pres">
      <dgm:prSet presAssocID="{80C15258-593E-4193-8CB0-BD881FC90D72}" presName="parTransTwo" presStyleCnt="0"/>
      <dgm:spPr/>
    </dgm:pt>
    <dgm:pt modelId="{6367FC92-126A-4619-8128-820E5502FBD9}" type="pres">
      <dgm:prSet presAssocID="{80C15258-593E-4193-8CB0-BD881FC90D72}" presName="horzTwo" presStyleCnt="0"/>
      <dgm:spPr/>
    </dgm:pt>
    <dgm:pt modelId="{EE087C31-BD1A-44ED-9EF9-8DC320960DB3}" type="pres">
      <dgm:prSet presAssocID="{75F1FA45-93D3-4CD6-A0BF-5CC95C563003}" presName="vertThree" presStyleCnt="0"/>
      <dgm:spPr/>
    </dgm:pt>
    <dgm:pt modelId="{AF53C4BE-56BB-42B6-9F0A-D1935A9BA520}" type="pres">
      <dgm:prSet presAssocID="{75F1FA45-93D3-4CD6-A0BF-5CC95C563003}" presName="txThree" presStyleLbl="node3" presStyleIdx="0" presStyleCnt="3">
        <dgm:presLayoutVars>
          <dgm:chPref val="3"/>
        </dgm:presLayoutVars>
      </dgm:prSet>
      <dgm:spPr/>
    </dgm:pt>
    <dgm:pt modelId="{5948993D-DCD6-469D-8994-B65BF460D642}" type="pres">
      <dgm:prSet presAssocID="{75F1FA45-93D3-4CD6-A0BF-5CC95C563003}" presName="horzThree" presStyleCnt="0"/>
      <dgm:spPr/>
    </dgm:pt>
    <dgm:pt modelId="{0376A042-19F4-4AC9-ACED-AAE27103D947}" type="pres">
      <dgm:prSet presAssocID="{EE8955EF-878B-4076-97CA-65371388BB98}" presName="sibSpaceThree" presStyleCnt="0"/>
      <dgm:spPr/>
    </dgm:pt>
    <dgm:pt modelId="{AC70C6AF-4C23-41DB-BB18-EBEB09A58473}" type="pres">
      <dgm:prSet presAssocID="{E8D16730-F19E-4E8F-B958-B6182F141A97}" presName="vertThree" presStyleCnt="0"/>
      <dgm:spPr/>
    </dgm:pt>
    <dgm:pt modelId="{E09CC316-18F7-4679-A20B-0F8B0BC0150C}" type="pres">
      <dgm:prSet presAssocID="{E8D16730-F19E-4E8F-B958-B6182F141A97}" presName="txThree" presStyleLbl="node3" presStyleIdx="1" presStyleCnt="3">
        <dgm:presLayoutVars>
          <dgm:chPref val="3"/>
        </dgm:presLayoutVars>
      </dgm:prSet>
      <dgm:spPr/>
    </dgm:pt>
    <dgm:pt modelId="{89B7AFDF-E58C-4BBF-AEE1-D4C21B5B332A}" type="pres">
      <dgm:prSet presAssocID="{E8D16730-F19E-4E8F-B958-B6182F141A97}" presName="horzThree" presStyleCnt="0"/>
      <dgm:spPr/>
    </dgm:pt>
    <dgm:pt modelId="{9F21F41B-9DF4-45D2-8924-7982F80470F8}" type="pres">
      <dgm:prSet presAssocID="{E69B5469-EB80-4881-A4B5-10F5038045A8}" presName="sibSpaceTwo" presStyleCnt="0"/>
      <dgm:spPr/>
    </dgm:pt>
    <dgm:pt modelId="{7861416F-D48D-4807-A6A0-CF84295FF970}" type="pres">
      <dgm:prSet presAssocID="{E3F56E2C-7B24-45CD-ADC3-7D891C0AE6C3}" presName="vertTwo" presStyleCnt="0"/>
      <dgm:spPr/>
    </dgm:pt>
    <dgm:pt modelId="{A34651A2-85A7-4266-A665-FC1CD3DDDCD2}" type="pres">
      <dgm:prSet presAssocID="{E3F56E2C-7B24-45CD-ADC3-7D891C0AE6C3}" presName="txTwo" presStyleLbl="node2" presStyleIdx="1" presStyleCnt="2">
        <dgm:presLayoutVars>
          <dgm:chPref val="3"/>
        </dgm:presLayoutVars>
      </dgm:prSet>
      <dgm:spPr/>
    </dgm:pt>
    <dgm:pt modelId="{F347172F-A3F7-47FB-B54E-B2C31C4A7DF0}" type="pres">
      <dgm:prSet presAssocID="{E3F56E2C-7B24-45CD-ADC3-7D891C0AE6C3}" presName="parTransTwo" presStyleCnt="0"/>
      <dgm:spPr/>
    </dgm:pt>
    <dgm:pt modelId="{59535301-371A-4D93-A8A7-CFF8BCB04696}" type="pres">
      <dgm:prSet presAssocID="{E3F56E2C-7B24-45CD-ADC3-7D891C0AE6C3}" presName="horzTwo" presStyleCnt="0"/>
      <dgm:spPr/>
    </dgm:pt>
    <dgm:pt modelId="{F87E85F0-AB51-40F3-B439-3B35B1145618}" type="pres">
      <dgm:prSet presAssocID="{567D71E6-162B-4D88-A32B-50BDC7380D2F}" presName="vertThree" presStyleCnt="0"/>
      <dgm:spPr/>
    </dgm:pt>
    <dgm:pt modelId="{804DACBD-9D65-4044-94AA-08C899A9AB5B}" type="pres">
      <dgm:prSet presAssocID="{567D71E6-162B-4D88-A32B-50BDC7380D2F}" presName="txThree" presStyleLbl="node3" presStyleIdx="2" presStyleCnt="3">
        <dgm:presLayoutVars>
          <dgm:chPref val="3"/>
        </dgm:presLayoutVars>
      </dgm:prSet>
      <dgm:spPr/>
    </dgm:pt>
    <dgm:pt modelId="{1FABE732-EF38-43F8-B886-D22F39E637C2}" type="pres">
      <dgm:prSet presAssocID="{567D71E6-162B-4D88-A32B-50BDC7380D2F}" presName="horzThree" presStyleCnt="0"/>
      <dgm:spPr/>
    </dgm:pt>
    <dgm:pt modelId="{5BD0E166-2638-417A-A146-FE9594A7D8AB}" type="pres">
      <dgm:prSet presAssocID="{C2AC149D-68B1-4806-95C0-64925A7BEB52}" presName="sibSpaceOne" presStyleCnt="0"/>
      <dgm:spPr/>
    </dgm:pt>
    <dgm:pt modelId="{10C4647A-8BB3-4155-A8E1-B2E85F6575D2}" type="pres">
      <dgm:prSet presAssocID="{23E3D9DC-5828-4005-A419-A744AA676BD3}" presName="vertOne" presStyleCnt="0"/>
      <dgm:spPr/>
    </dgm:pt>
    <dgm:pt modelId="{F89151E9-9F70-423E-9A10-82EEBE2B6064}" type="pres">
      <dgm:prSet presAssocID="{23E3D9DC-5828-4005-A419-A744AA676BD3}" presName="txOne" presStyleLbl="node0" presStyleIdx="1" presStyleCnt="2" custScaleY="322013" custLinFactNeighborX="-8592">
        <dgm:presLayoutVars>
          <dgm:chPref val="3"/>
        </dgm:presLayoutVars>
      </dgm:prSet>
      <dgm:spPr/>
    </dgm:pt>
    <dgm:pt modelId="{303CD5C7-CA82-4AA3-9615-973745672176}" type="pres">
      <dgm:prSet presAssocID="{23E3D9DC-5828-4005-A419-A744AA676BD3}" presName="horzOne" presStyleCnt="0"/>
      <dgm:spPr/>
    </dgm:pt>
  </dgm:ptLst>
  <dgm:cxnLst>
    <dgm:cxn modelId="{0F409405-CAA4-4127-8458-7779C70F1FD5}" srcId="{301BDC96-FFBC-4709-841D-34BA49FB8E85}" destId="{80C15258-593E-4193-8CB0-BD881FC90D72}" srcOrd="0" destOrd="0" parTransId="{A50CFD21-5D5D-4987-927D-AB970601CCB8}" sibTransId="{E69B5469-EB80-4881-A4B5-10F5038045A8}"/>
    <dgm:cxn modelId="{48EB7011-EA43-4C64-826F-4DE7F15432B1}" type="presOf" srcId="{E8D16730-F19E-4E8F-B958-B6182F141A97}" destId="{E09CC316-18F7-4679-A20B-0F8B0BC0150C}" srcOrd="0" destOrd="0" presId="urn:microsoft.com/office/officeart/2005/8/layout/architecture"/>
    <dgm:cxn modelId="{68A44A1A-E3C6-4B7E-993C-B7AD35D6C557}" srcId="{80C15258-593E-4193-8CB0-BD881FC90D72}" destId="{75F1FA45-93D3-4CD6-A0BF-5CC95C563003}" srcOrd="0" destOrd="0" parTransId="{526BF1E5-9A47-4DE5-8766-9BA245D443EC}" sibTransId="{EE8955EF-878B-4076-97CA-65371388BB98}"/>
    <dgm:cxn modelId="{0DECBF3B-D7B6-4DA5-AD96-4512F409629B}" type="presOf" srcId="{FD983558-9C1B-4D23-A160-2DE1E5062EFD}" destId="{7C1D5EAD-A2F3-463E-A307-693B56A1625A}" srcOrd="0" destOrd="0" presId="urn:microsoft.com/office/officeart/2005/8/layout/architecture"/>
    <dgm:cxn modelId="{ACE19F67-B45B-469F-8C1D-ED017B7BF281}" type="presOf" srcId="{301BDC96-FFBC-4709-841D-34BA49FB8E85}" destId="{7AE7FAC3-DEDC-4443-908C-74B6F4E258CE}" srcOrd="0" destOrd="0" presId="urn:microsoft.com/office/officeart/2005/8/layout/architecture"/>
    <dgm:cxn modelId="{2111C34C-79C1-49A2-902E-5132F3EB9A98}" type="presOf" srcId="{80C15258-593E-4193-8CB0-BD881FC90D72}" destId="{ACF5819E-84F4-4CDA-A0D9-C630691C9DBE}" srcOrd="0" destOrd="0" presId="urn:microsoft.com/office/officeart/2005/8/layout/architecture"/>
    <dgm:cxn modelId="{8F23456F-8B89-4F46-A44E-FA65CF249952}" type="presOf" srcId="{567D71E6-162B-4D88-A32B-50BDC7380D2F}" destId="{804DACBD-9D65-4044-94AA-08C899A9AB5B}" srcOrd="0" destOrd="0" presId="urn:microsoft.com/office/officeart/2005/8/layout/architecture"/>
    <dgm:cxn modelId="{F68EB654-F02B-428C-BDD8-69CBE00D2187}" srcId="{FD983558-9C1B-4D23-A160-2DE1E5062EFD}" destId="{23E3D9DC-5828-4005-A419-A744AA676BD3}" srcOrd="1" destOrd="0" parTransId="{EC37E190-EFC7-4270-87F8-DA0CCCC4507A}" sibTransId="{EFDFEDE3-E000-40D6-8B32-FAA5E9DA94EE}"/>
    <dgm:cxn modelId="{121C0991-F29F-4C3C-AA93-F9AFA3105803}" type="presOf" srcId="{75F1FA45-93D3-4CD6-A0BF-5CC95C563003}" destId="{AF53C4BE-56BB-42B6-9F0A-D1935A9BA520}" srcOrd="0" destOrd="0" presId="urn:microsoft.com/office/officeart/2005/8/layout/architecture"/>
    <dgm:cxn modelId="{5005F1A2-BDFC-4FEE-8EC7-ACE495A81BFB}" srcId="{301BDC96-FFBC-4709-841D-34BA49FB8E85}" destId="{E3F56E2C-7B24-45CD-ADC3-7D891C0AE6C3}" srcOrd="1" destOrd="0" parTransId="{A0818A8A-C144-4A5B-A25B-5C5A49AB4F2B}" sibTransId="{CBF9CACD-E9B8-433F-A328-C784E6B8BADC}"/>
    <dgm:cxn modelId="{50D573E3-9547-4D91-B67C-0802DE4DDBCF}" type="presOf" srcId="{23E3D9DC-5828-4005-A419-A744AA676BD3}" destId="{F89151E9-9F70-423E-9A10-82EEBE2B6064}" srcOrd="0" destOrd="0" presId="urn:microsoft.com/office/officeart/2005/8/layout/architecture"/>
    <dgm:cxn modelId="{858ADCE8-E0A5-45F3-AB66-12DA360A081A}" srcId="{80C15258-593E-4193-8CB0-BD881FC90D72}" destId="{E8D16730-F19E-4E8F-B958-B6182F141A97}" srcOrd="1" destOrd="0" parTransId="{19128530-53AF-4823-A6D6-158680555502}" sibTransId="{F25AD053-F3D9-4DAA-A97B-6218442DDA3B}"/>
    <dgm:cxn modelId="{06BB88E9-8CCE-4D5D-8874-33A4160AEB4A}" srcId="{FD983558-9C1B-4D23-A160-2DE1E5062EFD}" destId="{301BDC96-FFBC-4709-841D-34BA49FB8E85}" srcOrd="0" destOrd="0" parTransId="{8E1C2B42-EFFA-481F-A06D-172A1067D603}" sibTransId="{C2AC149D-68B1-4806-95C0-64925A7BEB52}"/>
    <dgm:cxn modelId="{1B47FAEE-A432-407D-A3F1-3471228F9D47}" type="presOf" srcId="{E3F56E2C-7B24-45CD-ADC3-7D891C0AE6C3}" destId="{A34651A2-85A7-4266-A665-FC1CD3DDDCD2}" srcOrd="0" destOrd="0" presId="urn:microsoft.com/office/officeart/2005/8/layout/architecture"/>
    <dgm:cxn modelId="{A3BF96F9-8932-467C-A5BA-4282279C5AE0}" srcId="{E3F56E2C-7B24-45CD-ADC3-7D891C0AE6C3}" destId="{567D71E6-162B-4D88-A32B-50BDC7380D2F}" srcOrd="0" destOrd="0" parTransId="{56D96142-4807-44D4-9E3B-87C1556F8EB3}" sibTransId="{2E29E9B1-6909-42DF-90A0-127EFD2A2BB2}"/>
    <dgm:cxn modelId="{AC63919B-9945-4876-A078-0C992488E157}" type="presParOf" srcId="{7C1D5EAD-A2F3-463E-A307-693B56A1625A}" destId="{74C2C6AB-7C4F-4F22-BA82-B5CBB73FFF24}" srcOrd="0" destOrd="0" presId="urn:microsoft.com/office/officeart/2005/8/layout/architecture"/>
    <dgm:cxn modelId="{D39838C9-A3F0-4A30-BB79-C6F491098130}" type="presParOf" srcId="{74C2C6AB-7C4F-4F22-BA82-B5CBB73FFF24}" destId="{7AE7FAC3-DEDC-4443-908C-74B6F4E258CE}" srcOrd="0" destOrd="0" presId="urn:microsoft.com/office/officeart/2005/8/layout/architecture"/>
    <dgm:cxn modelId="{74B72018-5D27-4581-9223-00D5EC4E64FE}" type="presParOf" srcId="{74C2C6AB-7C4F-4F22-BA82-B5CBB73FFF24}" destId="{8BA6C8A7-BD50-41AB-A92D-B1460E730EBD}" srcOrd="1" destOrd="0" presId="urn:microsoft.com/office/officeart/2005/8/layout/architecture"/>
    <dgm:cxn modelId="{DE4FBB62-9E19-438F-BF18-10838840739C}" type="presParOf" srcId="{74C2C6AB-7C4F-4F22-BA82-B5CBB73FFF24}" destId="{92D3780A-31D9-41BF-ACE8-ECB911788624}" srcOrd="2" destOrd="0" presId="urn:microsoft.com/office/officeart/2005/8/layout/architecture"/>
    <dgm:cxn modelId="{41624983-BABF-4226-A663-A7AB3265D468}" type="presParOf" srcId="{92D3780A-31D9-41BF-ACE8-ECB911788624}" destId="{076BC663-51AD-4295-8B75-1C469E0E2FF0}" srcOrd="0" destOrd="0" presId="urn:microsoft.com/office/officeart/2005/8/layout/architecture"/>
    <dgm:cxn modelId="{91FFDDF7-1DC6-47B3-86FD-702ED88D74DA}" type="presParOf" srcId="{076BC663-51AD-4295-8B75-1C469E0E2FF0}" destId="{ACF5819E-84F4-4CDA-A0D9-C630691C9DBE}" srcOrd="0" destOrd="0" presId="urn:microsoft.com/office/officeart/2005/8/layout/architecture"/>
    <dgm:cxn modelId="{74FEDDFE-EF02-4128-A504-865DA30FBDDB}" type="presParOf" srcId="{076BC663-51AD-4295-8B75-1C469E0E2FF0}" destId="{975C2989-B292-464B-8907-7BEB795F9C6B}" srcOrd="1" destOrd="0" presId="urn:microsoft.com/office/officeart/2005/8/layout/architecture"/>
    <dgm:cxn modelId="{31B078CB-B063-41BB-96DC-CCE21785C23C}" type="presParOf" srcId="{076BC663-51AD-4295-8B75-1C469E0E2FF0}" destId="{6367FC92-126A-4619-8128-820E5502FBD9}" srcOrd="2" destOrd="0" presId="urn:microsoft.com/office/officeart/2005/8/layout/architecture"/>
    <dgm:cxn modelId="{AB574E3F-E97D-4661-910C-6D02C964A9C7}" type="presParOf" srcId="{6367FC92-126A-4619-8128-820E5502FBD9}" destId="{EE087C31-BD1A-44ED-9EF9-8DC320960DB3}" srcOrd="0" destOrd="0" presId="urn:microsoft.com/office/officeart/2005/8/layout/architecture"/>
    <dgm:cxn modelId="{D6631D74-E1F5-420E-9F3F-A47A5CC50DD1}" type="presParOf" srcId="{EE087C31-BD1A-44ED-9EF9-8DC320960DB3}" destId="{AF53C4BE-56BB-42B6-9F0A-D1935A9BA520}" srcOrd="0" destOrd="0" presId="urn:microsoft.com/office/officeart/2005/8/layout/architecture"/>
    <dgm:cxn modelId="{E1923A31-FAFC-4CB7-8CAE-287B1FCFF64D}" type="presParOf" srcId="{EE087C31-BD1A-44ED-9EF9-8DC320960DB3}" destId="{5948993D-DCD6-469D-8994-B65BF460D642}" srcOrd="1" destOrd="0" presId="urn:microsoft.com/office/officeart/2005/8/layout/architecture"/>
    <dgm:cxn modelId="{78ECABB8-F237-464D-9210-6F313CDD0A84}" type="presParOf" srcId="{6367FC92-126A-4619-8128-820E5502FBD9}" destId="{0376A042-19F4-4AC9-ACED-AAE27103D947}" srcOrd="1" destOrd="0" presId="urn:microsoft.com/office/officeart/2005/8/layout/architecture"/>
    <dgm:cxn modelId="{F910E03C-CD6B-4797-BC34-6A30DD0E9266}" type="presParOf" srcId="{6367FC92-126A-4619-8128-820E5502FBD9}" destId="{AC70C6AF-4C23-41DB-BB18-EBEB09A58473}" srcOrd="2" destOrd="0" presId="urn:microsoft.com/office/officeart/2005/8/layout/architecture"/>
    <dgm:cxn modelId="{D02F3934-2680-45CC-A0C6-5DA52A1F6063}" type="presParOf" srcId="{AC70C6AF-4C23-41DB-BB18-EBEB09A58473}" destId="{E09CC316-18F7-4679-A20B-0F8B0BC0150C}" srcOrd="0" destOrd="0" presId="urn:microsoft.com/office/officeart/2005/8/layout/architecture"/>
    <dgm:cxn modelId="{CA31D83B-3BBF-4EE0-B030-036F901D557E}" type="presParOf" srcId="{AC70C6AF-4C23-41DB-BB18-EBEB09A58473}" destId="{89B7AFDF-E58C-4BBF-AEE1-D4C21B5B332A}" srcOrd="1" destOrd="0" presId="urn:microsoft.com/office/officeart/2005/8/layout/architecture"/>
    <dgm:cxn modelId="{E8168660-065E-4852-B737-C7E076C2D509}" type="presParOf" srcId="{92D3780A-31D9-41BF-ACE8-ECB911788624}" destId="{9F21F41B-9DF4-45D2-8924-7982F80470F8}" srcOrd="1" destOrd="0" presId="urn:microsoft.com/office/officeart/2005/8/layout/architecture"/>
    <dgm:cxn modelId="{FACFEBE7-CF3B-4D14-BA8E-2330A61CA1FB}" type="presParOf" srcId="{92D3780A-31D9-41BF-ACE8-ECB911788624}" destId="{7861416F-D48D-4807-A6A0-CF84295FF970}" srcOrd="2" destOrd="0" presId="urn:microsoft.com/office/officeart/2005/8/layout/architecture"/>
    <dgm:cxn modelId="{4A972EB4-F92E-462C-903E-35549C16F001}" type="presParOf" srcId="{7861416F-D48D-4807-A6A0-CF84295FF970}" destId="{A34651A2-85A7-4266-A665-FC1CD3DDDCD2}" srcOrd="0" destOrd="0" presId="urn:microsoft.com/office/officeart/2005/8/layout/architecture"/>
    <dgm:cxn modelId="{FEF59CFF-A212-445A-97F2-E0651C6E939A}" type="presParOf" srcId="{7861416F-D48D-4807-A6A0-CF84295FF970}" destId="{F347172F-A3F7-47FB-B54E-B2C31C4A7DF0}" srcOrd="1" destOrd="0" presId="urn:microsoft.com/office/officeart/2005/8/layout/architecture"/>
    <dgm:cxn modelId="{EAD7BBA0-BF1B-485C-972E-DB8F6736794A}" type="presParOf" srcId="{7861416F-D48D-4807-A6A0-CF84295FF970}" destId="{59535301-371A-4D93-A8A7-CFF8BCB04696}" srcOrd="2" destOrd="0" presId="urn:microsoft.com/office/officeart/2005/8/layout/architecture"/>
    <dgm:cxn modelId="{F4854C87-81D0-4DA2-9588-BDB678A2846E}" type="presParOf" srcId="{59535301-371A-4D93-A8A7-CFF8BCB04696}" destId="{F87E85F0-AB51-40F3-B439-3B35B1145618}" srcOrd="0" destOrd="0" presId="urn:microsoft.com/office/officeart/2005/8/layout/architecture"/>
    <dgm:cxn modelId="{A1AE70B3-1DD6-49FA-B1D3-74CBFACEF106}" type="presParOf" srcId="{F87E85F0-AB51-40F3-B439-3B35B1145618}" destId="{804DACBD-9D65-4044-94AA-08C899A9AB5B}" srcOrd="0" destOrd="0" presId="urn:microsoft.com/office/officeart/2005/8/layout/architecture"/>
    <dgm:cxn modelId="{A2F5E8C8-34BA-420E-9FC1-CD2C6AADBD7F}" type="presParOf" srcId="{F87E85F0-AB51-40F3-B439-3B35B1145618}" destId="{1FABE732-EF38-43F8-B886-D22F39E637C2}" srcOrd="1" destOrd="0" presId="urn:microsoft.com/office/officeart/2005/8/layout/architecture"/>
    <dgm:cxn modelId="{17E31C78-DC17-4E6F-AEBD-02C5959A0A85}" type="presParOf" srcId="{7C1D5EAD-A2F3-463E-A307-693B56A1625A}" destId="{5BD0E166-2638-417A-A146-FE9594A7D8AB}" srcOrd="1" destOrd="0" presId="urn:microsoft.com/office/officeart/2005/8/layout/architecture"/>
    <dgm:cxn modelId="{825FEB50-73B8-4799-AD36-AECCC339E43A}" type="presParOf" srcId="{7C1D5EAD-A2F3-463E-A307-693B56A1625A}" destId="{10C4647A-8BB3-4155-A8E1-B2E85F6575D2}" srcOrd="2" destOrd="0" presId="urn:microsoft.com/office/officeart/2005/8/layout/architecture"/>
    <dgm:cxn modelId="{0709E240-9DE3-47B1-BAE1-4C1AE227366E}" type="presParOf" srcId="{10C4647A-8BB3-4155-A8E1-B2E85F6575D2}" destId="{F89151E9-9F70-423E-9A10-82EEBE2B6064}" srcOrd="0" destOrd="0" presId="urn:microsoft.com/office/officeart/2005/8/layout/architecture"/>
    <dgm:cxn modelId="{660F93D5-AE14-404A-96E6-128DD343A453}" type="presParOf" srcId="{10C4647A-8BB3-4155-A8E1-B2E85F6575D2}" destId="{303CD5C7-CA82-4AA3-9615-973745672176}" srcOrd="1" destOrd="0" presId="urn:microsoft.com/office/officeart/2005/8/layout/archite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8704C977-2DAC-417B-9A06-BE3E7CEAA00F}" type="doc">
      <dgm:prSet loTypeId="urn:microsoft.com/office/officeart/2011/layout/TabList" loCatId="list" qsTypeId="urn:microsoft.com/office/officeart/2005/8/quickstyle/simple1" qsCatId="simple" csTypeId="urn:microsoft.com/office/officeart/2005/8/colors/accent1_2" csCatId="accent1" phldr="1"/>
      <dgm:spPr/>
      <dgm:t>
        <a:bodyPr/>
        <a:lstStyle/>
        <a:p>
          <a:endParaRPr lang="en-AU"/>
        </a:p>
      </dgm:t>
    </dgm:pt>
    <dgm:pt modelId="{EE5C7ACD-35CE-4CA0-A72C-5A4918EE040A}">
      <dgm:prSet phldrT="[Text]" custT="1"/>
      <dgm:spPr>
        <a:solidFill>
          <a:schemeClr val="tx1"/>
        </a:solidFill>
        <a:ln>
          <a:solidFill>
            <a:schemeClr val="tx1"/>
          </a:solidFill>
        </a:ln>
      </dgm:spPr>
      <dgm:t>
        <a:bodyPr/>
        <a:lstStyle/>
        <a:p>
          <a:pPr algn="ctr"/>
          <a:r>
            <a:rPr lang="en-AU" sz="1800" dirty="0"/>
            <a:t>Unfair loan if</a:t>
          </a:r>
        </a:p>
      </dgm:t>
    </dgm:pt>
    <dgm:pt modelId="{C625A93E-A5D5-4DD4-A291-B5AF25042B27}" type="parTrans" cxnId="{E5AC9997-6D02-4D58-9871-88711AF1472B}">
      <dgm:prSet/>
      <dgm:spPr/>
      <dgm:t>
        <a:bodyPr/>
        <a:lstStyle/>
        <a:p>
          <a:endParaRPr lang="en-AU" sz="1800"/>
        </a:p>
      </dgm:t>
    </dgm:pt>
    <dgm:pt modelId="{C681DB8E-EA82-45C3-AE7E-EC4B3E9810DF}" type="sibTrans" cxnId="{E5AC9997-6D02-4D58-9871-88711AF1472B}">
      <dgm:prSet/>
      <dgm:spPr/>
      <dgm:t>
        <a:bodyPr/>
        <a:lstStyle/>
        <a:p>
          <a:endParaRPr lang="en-AU" sz="1800"/>
        </a:p>
      </dgm:t>
    </dgm:pt>
    <dgm:pt modelId="{C9B08697-8650-4E03-9CC9-0F1E7FE7E072}">
      <dgm:prSet phldrT="[Text]" custT="1"/>
      <dgm:spPr/>
      <dgm:t>
        <a:bodyPr/>
        <a:lstStyle/>
        <a:p>
          <a:r>
            <a:rPr lang="en-AU" sz="1800" dirty="0"/>
            <a:t>“made </a:t>
          </a:r>
          <a:r>
            <a:rPr lang="en-AU" sz="1800" b="1" dirty="0"/>
            <a:t>at any time on or before</a:t>
          </a:r>
          <a:r>
            <a:rPr lang="en-AU" sz="1800" dirty="0"/>
            <a:t> the day when the </a:t>
          </a:r>
          <a:r>
            <a:rPr lang="en-AU" sz="1800" b="1" dirty="0">
              <a:hlinkClick xmlns:r="http://schemas.openxmlformats.org/officeDocument/2006/relationships" r:id="rId1" action="ppaction://hlinksldjump"/>
            </a:rPr>
            <a:t>winding up </a:t>
          </a:r>
          <a:r>
            <a:rPr lang="en-AU" sz="1800" dirty="0">
              <a:hlinkClick xmlns:r="http://schemas.openxmlformats.org/officeDocument/2006/relationships" r:id="rId1" action="ppaction://hlinksldjump"/>
            </a:rPr>
            <a:t>began</a:t>
          </a:r>
          <a:r>
            <a:rPr lang="en-AU" sz="1800" dirty="0"/>
            <a:t>”</a:t>
          </a:r>
        </a:p>
      </dgm:t>
    </dgm:pt>
    <dgm:pt modelId="{3CECA4E0-A27A-4B19-9397-CB53091B0CD1}" type="parTrans" cxnId="{FDB57295-AD88-4336-90AD-AEA1926D6796}">
      <dgm:prSet/>
      <dgm:spPr/>
      <dgm:t>
        <a:bodyPr/>
        <a:lstStyle/>
        <a:p>
          <a:endParaRPr lang="en-AU" sz="1800"/>
        </a:p>
      </dgm:t>
    </dgm:pt>
    <dgm:pt modelId="{BF374D64-0265-4E78-B130-D8D24397F852}" type="sibTrans" cxnId="{FDB57295-AD88-4336-90AD-AEA1926D6796}">
      <dgm:prSet/>
      <dgm:spPr/>
      <dgm:t>
        <a:bodyPr/>
        <a:lstStyle/>
        <a:p>
          <a:endParaRPr lang="en-AU" sz="1800"/>
        </a:p>
      </dgm:t>
    </dgm:pt>
    <dgm:pt modelId="{5AF2CCEF-12F5-4D43-8E44-8A7B10A528F0}">
      <dgm:prSet phldrT="[Text]" custT="1"/>
      <dgm:spPr>
        <a:solidFill>
          <a:schemeClr val="tx1"/>
        </a:solidFill>
        <a:ln>
          <a:solidFill>
            <a:schemeClr val="tx1"/>
          </a:solidFill>
        </a:ln>
      </dgm:spPr>
      <dgm:t>
        <a:bodyPr/>
        <a:lstStyle/>
        <a:p>
          <a:r>
            <a:rPr lang="en-AU" sz="1800" dirty="0"/>
            <a:t>Unfair loan, unfair preference, uncommercial transaction, or unreasonable director-related transaction if </a:t>
          </a:r>
        </a:p>
      </dgm:t>
    </dgm:pt>
    <dgm:pt modelId="{F36DEACF-8C8A-41DB-8361-CD9DC0C041B8}" type="parTrans" cxnId="{52917766-0AFD-48BE-B799-A3A4985CD736}">
      <dgm:prSet/>
      <dgm:spPr/>
      <dgm:t>
        <a:bodyPr/>
        <a:lstStyle/>
        <a:p>
          <a:endParaRPr lang="en-AU" sz="1800"/>
        </a:p>
      </dgm:t>
    </dgm:pt>
    <dgm:pt modelId="{326853B9-8B76-4283-8094-B3A67F6C351F}" type="sibTrans" cxnId="{52917766-0AFD-48BE-B799-A3A4985CD736}">
      <dgm:prSet/>
      <dgm:spPr/>
      <dgm:t>
        <a:bodyPr/>
        <a:lstStyle/>
        <a:p>
          <a:endParaRPr lang="en-AU" sz="1800"/>
        </a:p>
      </dgm:t>
    </dgm:pt>
    <dgm:pt modelId="{E18FBC69-C13C-489E-8E7E-2A523976F5E1}">
      <dgm:prSet phldrT="[Text]" phldr="1" custT="1"/>
      <dgm:spPr/>
      <dgm:t>
        <a:bodyPr/>
        <a:lstStyle/>
        <a:p>
          <a:endParaRPr lang="en-AU" sz="1800"/>
        </a:p>
      </dgm:t>
    </dgm:pt>
    <dgm:pt modelId="{C1744F7E-CCE6-4F54-868F-77B9509850CD}" type="parTrans" cxnId="{556675E5-6E36-42DF-90EA-57830A8563AD}">
      <dgm:prSet/>
      <dgm:spPr/>
      <dgm:t>
        <a:bodyPr/>
        <a:lstStyle/>
        <a:p>
          <a:endParaRPr lang="en-AU" sz="1800"/>
        </a:p>
      </dgm:t>
    </dgm:pt>
    <dgm:pt modelId="{E11F1CF9-DCF5-45E9-AEE2-C1461576FE7E}" type="sibTrans" cxnId="{556675E5-6E36-42DF-90EA-57830A8563AD}">
      <dgm:prSet/>
      <dgm:spPr/>
      <dgm:t>
        <a:bodyPr/>
        <a:lstStyle/>
        <a:p>
          <a:endParaRPr lang="en-AU" sz="1800"/>
        </a:p>
      </dgm:t>
    </dgm:pt>
    <dgm:pt modelId="{661CEE06-87D2-4510-8D1F-12780FD6B5C1}">
      <dgm:prSet phldrT="[Text]" custT="1"/>
      <dgm:spPr/>
      <dgm:t>
        <a:bodyPr/>
        <a:lstStyle/>
        <a:p>
          <a:r>
            <a:rPr lang="en-AU" sz="1800" dirty="0"/>
            <a:t>company was under administration/DOCA/restructuring/plan immediately before winding up began;</a:t>
          </a:r>
        </a:p>
      </dgm:t>
    </dgm:pt>
    <dgm:pt modelId="{527E94F2-0F3B-48B9-AB74-54AA9FC76F17}" type="parTrans" cxnId="{CC9B269E-255E-40B6-8BC6-A0038BA582DC}">
      <dgm:prSet/>
      <dgm:spPr/>
      <dgm:t>
        <a:bodyPr/>
        <a:lstStyle/>
        <a:p>
          <a:endParaRPr lang="en-AU" sz="1800"/>
        </a:p>
      </dgm:t>
    </dgm:pt>
    <dgm:pt modelId="{9EC8FDE0-ED65-4A6A-9D3D-FDD7F898733E}" type="sibTrans" cxnId="{CC9B269E-255E-40B6-8BC6-A0038BA582DC}">
      <dgm:prSet/>
      <dgm:spPr/>
      <dgm:t>
        <a:bodyPr/>
        <a:lstStyle/>
        <a:p>
          <a:endParaRPr lang="en-AU" sz="1800"/>
        </a:p>
      </dgm:t>
    </dgm:pt>
    <dgm:pt modelId="{593D9EEF-3898-4CCA-981E-D0360361AE0A}">
      <dgm:prSet phldrT="[Text]" custT="1"/>
      <dgm:spPr>
        <a:solidFill>
          <a:schemeClr val="tx1"/>
        </a:solidFill>
        <a:ln>
          <a:solidFill>
            <a:schemeClr val="tx1"/>
          </a:solidFill>
        </a:ln>
      </dgm:spPr>
      <dgm:t>
        <a:bodyPr/>
        <a:lstStyle/>
        <a:p>
          <a:r>
            <a:rPr lang="en-AU" sz="1800" dirty="0"/>
            <a:t>Unreasonable director-related transaction if</a:t>
          </a:r>
        </a:p>
      </dgm:t>
    </dgm:pt>
    <dgm:pt modelId="{E8483599-2B49-418B-BEC7-DA5B179DC3F5}" type="parTrans" cxnId="{986AEBCD-CFC6-4E0C-89DC-00B78620E79E}">
      <dgm:prSet/>
      <dgm:spPr/>
      <dgm:t>
        <a:bodyPr/>
        <a:lstStyle/>
        <a:p>
          <a:endParaRPr lang="en-AU" sz="1800"/>
        </a:p>
      </dgm:t>
    </dgm:pt>
    <dgm:pt modelId="{6DC8B483-EE6A-4E6A-8B3C-F40D30F664A0}" type="sibTrans" cxnId="{986AEBCD-CFC6-4E0C-89DC-00B78620E79E}">
      <dgm:prSet/>
      <dgm:spPr/>
      <dgm:t>
        <a:bodyPr/>
        <a:lstStyle/>
        <a:p>
          <a:endParaRPr lang="en-AU" sz="1800"/>
        </a:p>
      </dgm:t>
    </dgm:pt>
    <dgm:pt modelId="{DFC7DF57-5624-409C-8D68-845505A69264}">
      <dgm:prSet phldrT="[Text]" phldr="1" custT="1"/>
      <dgm:spPr/>
      <dgm:t>
        <a:bodyPr/>
        <a:lstStyle/>
        <a:p>
          <a:endParaRPr lang="en-AU" sz="1800"/>
        </a:p>
      </dgm:t>
    </dgm:pt>
    <dgm:pt modelId="{7D03219F-88E4-479E-B0C3-FB1E9E8D02E8}" type="parTrans" cxnId="{D44266BC-EBFB-4235-AFAC-309061D75CD0}">
      <dgm:prSet/>
      <dgm:spPr/>
      <dgm:t>
        <a:bodyPr/>
        <a:lstStyle/>
        <a:p>
          <a:endParaRPr lang="en-AU" sz="1800"/>
        </a:p>
      </dgm:t>
    </dgm:pt>
    <dgm:pt modelId="{60CE08A1-7F0E-4E78-8C46-B2A6AF2577DC}" type="sibTrans" cxnId="{D44266BC-EBFB-4235-AFAC-309061D75CD0}">
      <dgm:prSet/>
      <dgm:spPr/>
      <dgm:t>
        <a:bodyPr/>
        <a:lstStyle/>
        <a:p>
          <a:endParaRPr lang="en-AU" sz="1800"/>
        </a:p>
      </dgm:t>
    </dgm:pt>
    <dgm:pt modelId="{2F34EEDC-1769-4BB4-AF1F-9B762A6D5321}">
      <dgm:prSet phldrT="[Text]" custT="1"/>
      <dgm:spPr/>
      <dgm:t>
        <a:bodyPr/>
        <a:lstStyle/>
        <a:p>
          <a:r>
            <a:rPr lang="en-AU" sz="1800" dirty="0"/>
            <a:t>entered into, or act/omission gave it effect, </a:t>
          </a:r>
          <a:r>
            <a:rPr lang="en-AU" sz="1800" b="0" dirty="0"/>
            <a:t>in the period starting</a:t>
          </a:r>
          <a:r>
            <a:rPr lang="en-AU" sz="1800" b="1" dirty="0"/>
            <a:t> 4 years before the </a:t>
          </a:r>
          <a:r>
            <a:rPr lang="en-AU" sz="1800" b="1" dirty="0">
              <a:hlinkClick xmlns:r="http://schemas.openxmlformats.org/officeDocument/2006/relationships" r:id="rId2" action="ppaction://hlinksldjump"/>
            </a:rPr>
            <a:t>relation-back day</a:t>
          </a:r>
          <a:r>
            <a:rPr lang="en-AU" sz="1800" b="1" dirty="0"/>
            <a:t> </a:t>
          </a:r>
          <a:r>
            <a:rPr lang="en-AU" sz="1800" dirty="0"/>
            <a:t>and ending when </a:t>
          </a:r>
          <a:r>
            <a:rPr lang="en-AU" sz="1800" b="1" dirty="0">
              <a:hlinkClick xmlns:r="http://schemas.openxmlformats.org/officeDocument/2006/relationships" r:id="rId1" action="ppaction://hlinksldjump"/>
            </a:rPr>
            <a:t>winding up </a:t>
          </a:r>
          <a:r>
            <a:rPr lang="en-AU" sz="1800" dirty="0">
              <a:hlinkClick xmlns:r="http://schemas.openxmlformats.org/officeDocument/2006/relationships" r:id="rId1" action="ppaction://hlinksldjump"/>
            </a:rPr>
            <a:t>began </a:t>
          </a:r>
          <a:endParaRPr lang="en-AU" sz="1800" dirty="0"/>
        </a:p>
      </dgm:t>
    </dgm:pt>
    <dgm:pt modelId="{39A815E5-45CB-406C-8DB6-B22581016D3A}" type="parTrans" cxnId="{951D4EE2-4AA4-4826-A4EB-F35242D4D985}">
      <dgm:prSet/>
      <dgm:spPr/>
      <dgm:t>
        <a:bodyPr/>
        <a:lstStyle/>
        <a:p>
          <a:endParaRPr lang="en-AU" sz="1800"/>
        </a:p>
      </dgm:t>
    </dgm:pt>
    <dgm:pt modelId="{29015249-FA27-4151-A606-74E09E7571B9}" type="sibTrans" cxnId="{951D4EE2-4AA4-4826-A4EB-F35242D4D985}">
      <dgm:prSet/>
      <dgm:spPr/>
      <dgm:t>
        <a:bodyPr/>
        <a:lstStyle/>
        <a:p>
          <a:endParaRPr lang="en-AU" sz="1800"/>
        </a:p>
      </dgm:t>
    </dgm:pt>
    <dgm:pt modelId="{23BC5912-C1C6-48B5-902D-C5B50944B0B2}">
      <dgm:prSet phldrT="[Text]" custT="1"/>
      <dgm:spPr/>
      <dgm:t>
        <a:bodyPr/>
        <a:lstStyle/>
        <a:p>
          <a:r>
            <a:rPr lang="en-AU" sz="1800" dirty="0"/>
            <a:t> </a:t>
          </a:r>
        </a:p>
      </dgm:t>
    </dgm:pt>
    <dgm:pt modelId="{BAACEC13-6BDA-4CFF-8925-6734AB665C7B}" type="sibTrans" cxnId="{05F4A6B1-2376-4A49-BD3B-6844FCCA6198}">
      <dgm:prSet/>
      <dgm:spPr/>
      <dgm:t>
        <a:bodyPr/>
        <a:lstStyle/>
        <a:p>
          <a:endParaRPr lang="en-AU" sz="1800"/>
        </a:p>
      </dgm:t>
    </dgm:pt>
    <dgm:pt modelId="{BCB9001B-D84D-482B-AE58-3E7E47E34EFF}" type="parTrans" cxnId="{05F4A6B1-2376-4A49-BD3B-6844FCCA6198}">
      <dgm:prSet/>
      <dgm:spPr/>
      <dgm:t>
        <a:bodyPr/>
        <a:lstStyle/>
        <a:p>
          <a:endParaRPr lang="en-AU" sz="1800"/>
        </a:p>
      </dgm:t>
    </dgm:pt>
    <dgm:pt modelId="{7EC58150-8F85-4F63-ACD4-6F99D4F8C5EF}">
      <dgm:prSet phldrT="[Text]" custT="1"/>
      <dgm:spPr/>
      <dgm:t>
        <a:bodyPr/>
        <a:lstStyle/>
        <a:p>
          <a:endParaRPr lang="en-AU" sz="1800" dirty="0"/>
        </a:p>
      </dgm:t>
    </dgm:pt>
    <dgm:pt modelId="{39CE09A9-865C-4E06-956B-8F0D84632842}" type="parTrans" cxnId="{DCEA4337-A4D0-4ED6-9C84-8BFC9E3DA1E1}">
      <dgm:prSet/>
      <dgm:spPr/>
      <dgm:t>
        <a:bodyPr/>
        <a:lstStyle/>
        <a:p>
          <a:endParaRPr lang="en-AU" sz="1800"/>
        </a:p>
      </dgm:t>
    </dgm:pt>
    <dgm:pt modelId="{FCE55CEF-EDE0-4D3A-B6D0-670E949A0385}" type="sibTrans" cxnId="{DCEA4337-A4D0-4ED6-9C84-8BFC9E3DA1E1}">
      <dgm:prSet/>
      <dgm:spPr/>
      <dgm:t>
        <a:bodyPr/>
        <a:lstStyle/>
        <a:p>
          <a:endParaRPr lang="en-AU" sz="1800"/>
        </a:p>
      </dgm:t>
    </dgm:pt>
    <dgm:pt modelId="{B60AC05B-8CE7-4144-BCBC-550572BCC231}">
      <dgm:prSet phldrT="[Text]" custT="1"/>
      <dgm:spPr/>
      <dgm:t>
        <a:bodyPr/>
        <a:lstStyle/>
        <a:p>
          <a:r>
            <a:rPr lang="en-AU" sz="1800" dirty="0"/>
            <a:t>transaction was entered into, or act/omission gave it effect, (not by or with approval of an </a:t>
          </a:r>
          <a:r>
            <a:rPr lang="en-AU" sz="1800" dirty="0">
              <a:hlinkClick xmlns:r="http://schemas.openxmlformats.org/officeDocument/2006/relationships" r:id="rId3" action="ppaction://hlinksldjump"/>
            </a:rPr>
            <a:t>external administrator</a:t>
          </a:r>
          <a:r>
            <a:rPr lang="en-AU" sz="1800" dirty="0"/>
            <a:t>) </a:t>
          </a:r>
          <a:r>
            <a:rPr lang="en-AU" sz="1800" b="1" dirty="0"/>
            <a:t>between the </a:t>
          </a:r>
          <a:r>
            <a:rPr lang="en-AU" sz="1800" b="1" dirty="0">
              <a:hlinkClick xmlns:r="http://schemas.openxmlformats.org/officeDocument/2006/relationships" r:id="rId2" action="ppaction://hlinksldjump"/>
            </a:rPr>
            <a:t>relation-back day</a:t>
          </a:r>
          <a:r>
            <a:rPr lang="en-AU" sz="1800" b="1" dirty="0"/>
            <a:t> </a:t>
          </a:r>
          <a:r>
            <a:rPr lang="en-AU" sz="1800" b="0" dirty="0"/>
            <a:t>and when </a:t>
          </a:r>
          <a:r>
            <a:rPr lang="en-AU" sz="1800" b="1" dirty="0">
              <a:hlinkClick xmlns:r="http://schemas.openxmlformats.org/officeDocument/2006/relationships" r:id="rId1" action="ppaction://hlinksldjump"/>
            </a:rPr>
            <a:t>winding up </a:t>
          </a:r>
          <a:r>
            <a:rPr lang="en-AU" sz="1800" b="0" dirty="0">
              <a:hlinkClick xmlns:r="http://schemas.openxmlformats.org/officeDocument/2006/relationships" r:id="rId1" action="ppaction://hlinksldjump"/>
            </a:rPr>
            <a:t>began</a:t>
          </a:r>
          <a:r>
            <a:rPr lang="en-AU" sz="1800" dirty="0"/>
            <a:t>; and</a:t>
          </a:r>
        </a:p>
      </dgm:t>
    </dgm:pt>
    <dgm:pt modelId="{D63D6C1B-148A-49B6-8C0D-E572EC5C816A}" type="parTrans" cxnId="{6D53FDF2-1F3D-4B56-AD25-5FF439121271}">
      <dgm:prSet/>
      <dgm:spPr/>
      <dgm:t>
        <a:bodyPr/>
        <a:lstStyle/>
        <a:p>
          <a:endParaRPr lang="en-AU" sz="1800"/>
        </a:p>
      </dgm:t>
    </dgm:pt>
    <dgm:pt modelId="{F1195A5C-FB45-4C69-9DAF-1349404325A8}" type="sibTrans" cxnId="{6D53FDF2-1F3D-4B56-AD25-5FF439121271}">
      <dgm:prSet/>
      <dgm:spPr/>
      <dgm:t>
        <a:bodyPr/>
        <a:lstStyle/>
        <a:p>
          <a:endParaRPr lang="en-AU" sz="1800"/>
        </a:p>
      </dgm:t>
    </dgm:pt>
    <dgm:pt modelId="{56BB2CBC-8C6D-41E9-8850-48AC973AA3B7}">
      <dgm:prSet phldrT="[Text]" custT="1"/>
      <dgm:spPr/>
      <dgm:t>
        <a:bodyPr/>
        <a:lstStyle/>
        <a:p>
          <a:r>
            <a:rPr lang="en-AU" sz="1800" dirty="0"/>
            <a:t>not “in the ordinary course of business” if during restructuring</a:t>
          </a:r>
        </a:p>
      </dgm:t>
    </dgm:pt>
    <dgm:pt modelId="{8C49D287-25A3-4C3A-9375-EEA151FC183E}" type="parTrans" cxnId="{2E8D7BCC-8B2C-4F63-997A-7FA7B42065BF}">
      <dgm:prSet/>
      <dgm:spPr/>
      <dgm:t>
        <a:bodyPr/>
        <a:lstStyle/>
        <a:p>
          <a:endParaRPr lang="en-AU" sz="1800"/>
        </a:p>
      </dgm:t>
    </dgm:pt>
    <dgm:pt modelId="{BC872F06-959D-4C74-80C7-6241B5B6B7EE}" type="sibTrans" cxnId="{2E8D7BCC-8B2C-4F63-997A-7FA7B42065BF}">
      <dgm:prSet/>
      <dgm:spPr/>
      <dgm:t>
        <a:bodyPr/>
        <a:lstStyle/>
        <a:p>
          <a:endParaRPr lang="en-AU" sz="1800"/>
        </a:p>
      </dgm:t>
    </dgm:pt>
    <dgm:pt modelId="{66129DF2-070A-455A-B4D4-0FB7598FB5DD}" type="pres">
      <dgm:prSet presAssocID="{8704C977-2DAC-417B-9A06-BE3E7CEAA00F}" presName="Name0" presStyleCnt="0">
        <dgm:presLayoutVars>
          <dgm:chMax/>
          <dgm:chPref val="3"/>
          <dgm:dir/>
          <dgm:animOne val="branch"/>
          <dgm:animLvl val="lvl"/>
        </dgm:presLayoutVars>
      </dgm:prSet>
      <dgm:spPr/>
    </dgm:pt>
    <dgm:pt modelId="{B1128277-1CCC-4C3A-8E71-D75580C134BB}" type="pres">
      <dgm:prSet presAssocID="{EE5C7ACD-35CE-4CA0-A72C-5A4918EE040A}" presName="composite" presStyleCnt="0"/>
      <dgm:spPr/>
    </dgm:pt>
    <dgm:pt modelId="{6C51A172-F19B-4446-BF47-44EDB2E9C50B}" type="pres">
      <dgm:prSet presAssocID="{EE5C7ACD-35CE-4CA0-A72C-5A4918EE040A}" presName="FirstChild" presStyleLbl="revTx" presStyleIdx="0" presStyleCnt="6">
        <dgm:presLayoutVars>
          <dgm:chMax val="0"/>
          <dgm:chPref val="0"/>
          <dgm:bulletEnabled val="1"/>
        </dgm:presLayoutVars>
      </dgm:prSet>
      <dgm:spPr/>
    </dgm:pt>
    <dgm:pt modelId="{818E392F-67AC-4967-8B60-C3D8315EB01C}" type="pres">
      <dgm:prSet presAssocID="{EE5C7ACD-35CE-4CA0-A72C-5A4918EE040A}" presName="Parent" presStyleLbl="alignNode1" presStyleIdx="0" presStyleCnt="3" custScaleX="53007" custScaleY="83555" custLinFactNeighborX="-37042">
        <dgm:presLayoutVars>
          <dgm:chMax val="3"/>
          <dgm:chPref val="3"/>
          <dgm:bulletEnabled val="1"/>
        </dgm:presLayoutVars>
      </dgm:prSet>
      <dgm:spPr/>
    </dgm:pt>
    <dgm:pt modelId="{25EF18F8-16BF-40BD-8121-DCD44ED5DC99}" type="pres">
      <dgm:prSet presAssocID="{EE5C7ACD-35CE-4CA0-A72C-5A4918EE040A}" presName="Accent" presStyleLbl="parChTrans1D1" presStyleIdx="0" presStyleCnt="3" custLinFactY="-77800" custLinFactNeighborY="-100000"/>
      <dgm:spPr>
        <a:ln>
          <a:solidFill>
            <a:schemeClr val="accent3"/>
          </a:solidFill>
        </a:ln>
      </dgm:spPr>
    </dgm:pt>
    <dgm:pt modelId="{E8D4149D-9B10-4C17-AAAB-7FBE1246803B}" type="pres">
      <dgm:prSet presAssocID="{EE5C7ACD-35CE-4CA0-A72C-5A4918EE040A}" presName="Child" presStyleLbl="revTx" presStyleIdx="1" presStyleCnt="6" custScaleY="29987">
        <dgm:presLayoutVars>
          <dgm:chMax val="0"/>
          <dgm:chPref val="0"/>
          <dgm:bulletEnabled val="1"/>
        </dgm:presLayoutVars>
      </dgm:prSet>
      <dgm:spPr/>
    </dgm:pt>
    <dgm:pt modelId="{CABA7CDB-0353-4FFB-9498-3BFD55628C23}" type="pres">
      <dgm:prSet presAssocID="{C681DB8E-EA82-45C3-AE7E-EC4B3E9810DF}" presName="sibTrans" presStyleCnt="0"/>
      <dgm:spPr/>
    </dgm:pt>
    <dgm:pt modelId="{568E43FE-CB95-4911-A07D-93594D1E27D9}" type="pres">
      <dgm:prSet presAssocID="{5AF2CCEF-12F5-4D43-8E44-8A7B10A528F0}" presName="composite" presStyleCnt="0"/>
      <dgm:spPr/>
    </dgm:pt>
    <dgm:pt modelId="{6358E6DE-E800-4548-AE08-D6818BB0B17F}" type="pres">
      <dgm:prSet presAssocID="{5AF2CCEF-12F5-4D43-8E44-8A7B10A528F0}" presName="FirstChild" presStyleLbl="revTx" presStyleIdx="2" presStyleCnt="6">
        <dgm:presLayoutVars>
          <dgm:chMax val="0"/>
          <dgm:chPref val="0"/>
          <dgm:bulletEnabled val="1"/>
        </dgm:presLayoutVars>
      </dgm:prSet>
      <dgm:spPr/>
    </dgm:pt>
    <dgm:pt modelId="{B63EEFA3-5951-424E-89BA-DD7CD90BC90B}" type="pres">
      <dgm:prSet presAssocID="{5AF2CCEF-12F5-4D43-8E44-8A7B10A528F0}" presName="Parent" presStyleLbl="alignNode1" presStyleIdx="1" presStyleCnt="3" custScaleX="371515" custScaleY="83555" custLinFactNeighborX="68469">
        <dgm:presLayoutVars>
          <dgm:chMax val="3"/>
          <dgm:chPref val="3"/>
          <dgm:bulletEnabled val="1"/>
        </dgm:presLayoutVars>
      </dgm:prSet>
      <dgm:spPr/>
    </dgm:pt>
    <dgm:pt modelId="{5D30D33C-AB79-41F9-8D25-067E96CF7428}" type="pres">
      <dgm:prSet presAssocID="{5AF2CCEF-12F5-4D43-8E44-8A7B10A528F0}" presName="Accent" presStyleLbl="parChTrans1D1" presStyleIdx="1" presStyleCnt="3" custFlipVert="0" custSzY="45720" custScaleX="63000" custLinFactY="-100000" custLinFactNeighborX="941" custLinFactNeighborY="-128600"/>
      <dgm:spPr>
        <a:ln>
          <a:solidFill>
            <a:schemeClr val="accent3"/>
          </a:solidFill>
        </a:ln>
      </dgm:spPr>
    </dgm:pt>
    <dgm:pt modelId="{61227FD3-F2B1-4305-9D83-4BF7A9DA411F}" type="pres">
      <dgm:prSet presAssocID="{5AF2CCEF-12F5-4D43-8E44-8A7B10A528F0}" presName="Child" presStyleLbl="revTx" presStyleIdx="3" presStyleCnt="6" custScaleY="80099">
        <dgm:presLayoutVars>
          <dgm:chMax val="0"/>
          <dgm:chPref val="0"/>
          <dgm:bulletEnabled val="1"/>
        </dgm:presLayoutVars>
      </dgm:prSet>
      <dgm:spPr/>
    </dgm:pt>
    <dgm:pt modelId="{39A03D7C-6954-4694-A888-DA80B5CE5874}" type="pres">
      <dgm:prSet presAssocID="{326853B9-8B76-4283-8094-B3A67F6C351F}" presName="sibTrans" presStyleCnt="0"/>
      <dgm:spPr/>
    </dgm:pt>
    <dgm:pt modelId="{31154645-D48B-4A53-B117-71274454A5C0}" type="pres">
      <dgm:prSet presAssocID="{593D9EEF-3898-4CCA-981E-D0360361AE0A}" presName="composite" presStyleCnt="0"/>
      <dgm:spPr/>
    </dgm:pt>
    <dgm:pt modelId="{D8510DE9-D1B6-491E-8A37-435F5A309D0E}" type="pres">
      <dgm:prSet presAssocID="{593D9EEF-3898-4CCA-981E-D0360361AE0A}" presName="FirstChild" presStyleLbl="revTx" presStyleIdx="4" presStyleCnt="6">
        <dgm:presLayoutVars>
          <dgm:chMax val="0"/>
          <dgm:chPref val="0"/>
          <dgm:bulletEnabled val="1"/>
        </dgm:presLayoutVars>
      </dgm:prSet>
      <dgm:spPr/>
    </dgm:pt>
    <dgm:pt modelId="{64DB0D3B-B71A-407F-9A6B-E46C9C797825}" type="pres">
      <dgm:prSet presAssocID="{593D9EEF-3898-4CCA-981E-D0360361AE0A}" presName="Parent" presStyleLbl="alignNode1" presStyleIdx="2" presStyleCnt="3" custScaleX="161663" custScaleY="83555" custLinFactNeighborX="15729">
        <dgm:presLayoutVars>
          <dgm:chMax val="3"/>
          <dgm:chPref val="3"/>
          <dgm:bulletEnabled val="1"/>
        </dgm:presLayoutVars>
      </dgm:prSet>
      <dgm:spPr/>
    </dgm:pt>
    <dgm:pt modelId="{F3A6BF54-1840-4164-AC45-840D3EA52D21}" type="pres">
      <dgm:prSet presAssocID="{593D9EEF-3898-4CCA-981E-D0360361AE0A}" presName="Accent" presStyleLbl="parChTrans1D1" presStyleIdx="2" presStyleCnt="3" custLinFactY="-56842" custLinFactNeighborX="-4282" custLinFactNeighborY="-100000"/>
      <dgm:spPr>
        <a:ln>
          <a:solidFill>
            <a:schemeClr val="accent3"/>
          </a:solidFill>
        </a:ln>
      </dgm:spPr>
    </dgm:pt>
    <dgm:pt modelId="{2A3C38BC-5324-4753-BB5D-BD8061C1B328}" type="pres">
      <dgm:prSet presAssocID="{593D9EEF-3898-4CCA-981E-D0360361AE0A}" presName="Child" presStyleLbl="revTx" presStyleIdx="5" presStyleCnt="6" custScaleY="36842">
        <dgm:presLayoutVars>
          <dgm:chMax val="0"/>
          <dgm:chPref val="0"/>
          <dgm:bulletEnabled val="1"/>
        </dgm:presLayoutVars>
      </dgm:prSet>
      <dgm:spPr/>
    </dgm:pt>
  </dgm:ptLst>
  <dgm:cxnLst>
    <dgm:cxn modelId="{8E170A00-015A-4C61-BAEF-ACADAC6AF1AC}" type="presOf" srcId="{EE5C7ACD-35CE-4CA0-A72C-5A4918EE040A}" destId="{818E392F-67AC-4967-8B60-C3D8315EB01C}" srcOrd="0" destOrd="0" presId="urn:microsoft.com/office/officeart/2011/layout/TabList"/>
    <dgm:cxn modelId="{4EC44513-C395-4005-B326-1CB13834E9A9}" type="presOf" srcId="{8704C977-2DAC-417B-9A06-BE3E7CEAA00F}" destId="{66129DF2-070A-455A-B4D4-0FB7598FB5DD}" srcOrd="0" destOrd="0" presId="urn:microsoft.com/office/officeart/2011/layout/TabList"/>
    <dgm:cxn modelId="{DCEA4337-A4D0-4ED6-9C84-8BFC9E3DA1E1}" srcId="{5AF2CCEF-12F5-4D43-8E44-8A7B10A528F0}" destId="{7EC58150-8F85-4F63-ACD4-6F99D4F8C5EF}" srcOrd="4" destOrd="0" parTransId="{39CE09A9-865C-4E06-956B-8F0D84632842}" sibTransId="{FCE55CEF-EDE0-4D3A-B6D0-670E949A0385}"/>
    <dgm:cxn modelId="{52917766-0AFD-48BE-B799-A3A4985CD736}" srcId="{8704C977-2DAC-417B-9A06-BE3E7CEAA00F}" destId="{5AF2CCEF-12F5-4D43-8E44-8A7B10A528F0}" srcOrd="1" destOrd="0" parTransId="{F36DEACF-8C8A-41DB-8361-CD9DC0C041B8}" sibTransId="{326853B9-8B76-4283-8094-B3A67F6C351F}"/>
    <dgm:cxn modelId="{8DC2114D-CEFB-46CA-BE1B-1DA4E764BF7B}" type="presOf" srcId="{56BB2CBC-8C6D-41E9-8850-48AC973AA3B7}" destId="{61227FD3-F2B1-4305-9D83-4BF7A9DA411F}" srcOrd="0" destOrd="2" presId="urn:microsoft.com/office/officeart/2011/layout/TabList"/>
    <dgm:cxn modelId="{A174CE6D-C88A-4DB2-B641-75D4037FB228}" type="presOf" srcId="{23BC5912-C1C6-48B5-902D-C5B50944B0B2}" destId="{6C51A172-F19B-4446-BF47-44EDB2E9C50B}" srcOrd="0" destOrd="0" presId="urn:microsoft.com/office/officeart/2011/layout/TabList"/>
    <dgm:cxn modelId="{6E9E3770-38B6-43D5-8FBD-25B2DFBCEC58}" type="presOf" srcId="{E18FBC69-C13C-489E-8E7E-2A523976F5E1}" destId="{6358E6DE-E800-4548-AE08-D6818BB0B17F}" srcOrd="0" destOrd="0" presId="urn:microsoft.com/office/officeart/2011/layout/TabList"/>
    <dgm:cxn modelId="{595C7055-9A21-4BD4-B99F-119406336CB6}" type="presOf" srcId="{661CEE06-87D2-4510-8D1F-12780FD6B5C1}" destId="{61227FD3-F2B1-4305-9D83-4BF7A9DA411F}" srcOrd="0" destOrd="0" presId="urn:microsoft.com/office/officeart/2011/layout/TabList"/>
    <dgm:cxn modelId="{9A298755-E9B8-498F-B09F-0888A8735213}" type="presOf" srcId="{7EC58150-8F85-4F63-ACD4-6F99D4F8C5EF}" destId="{61227FD3-F2B1-4305-9D83-4BF7A9DA411F}" srcOrd="0" destOrd="3" presId="urn:microsoft.com/office/officeart/2011/layout/TabList"/>
    <dgm:cxn modelId="{393F6682-CA68-4643-8C0B-E0C707762F78}" type="presOf" srcId="{DFC7DF57-5624-409C-8D68-845505A69264}" destId="{D8510DE9-D1B6-491E-8A37-435F5A309D0E}" srcOrd="0" destOrd="0" presId="urn:microsoft.com/office/officeart/2011/layout/TabList"/>
    <dgm:cxn modelId="{FDB57295-AD88-4336-90AD-AEA1926D6796}" srcId="{EE5C7ACD-35CE-4CA0-A72C-5A4918EE040A}" destId="{C9B08697-8650-4E03-9CC9-0F1E7FE7E072}" srcOrd="1" destOrd="0" parTransId="{3CECA4E0-A27A-4B19-9397-CB53091B0CD1}" sibTransId="{BF374D64-0265-4E78-B130-D8D24397F852}"/>
    <dgm:cxn modelId="{E5AC9997-6D02-4D58-9871-88711AF1472B}" srcId="{8704C977-2DAC-417B-9A06-BE3E7CEAA00F}" destId="{EE5C7ACD-35CE-4CA0-A72C-5A4918EE040A}" srcOrd="0" destOrd="0" parTransId="{C625A93E-A5D5-4DD4-A291-B5AF25042B27}" sibTransId="{C681DB8E-EA82-45C3-AE7E-EC4B3E9810DF}"/>
    <dgm:cxn modelId="{CC9B269E-255E-40B6-8BC6-A0038BA582DC}" srcId="{5AF2CCEF-12F5-4D43-8E44-8A7B10A528F0}" destId="{661CEE06-87D2-4510-8D1F-12780FD6B5C1}" srcOrd="1" destOrd="0" parTransId="{527E94F2-0F3B-48B9-AB74-54AA9FC76F17}" sibTransId="{9EC8FDE0-ED65-4A6A-9D3D-FDD7F898733E}"/>
    <dgm:cxn modelId="{05F4A6B1-2376-4A49-BD3B-6844FCCA6198}" srcId="{EE5C7ACD-35CE-4CA0-A72C-5A4918EE040A}" destId="{23BC5912-C1C6-48B5-902D-C5B50944B0B2}" srcOrd="0" destOrd="0" parTransId="{BCB9001B-D84D-482B-AE58-3E7E47E34EFF}" sibTransId="{BAACEC13-6BDA-4CFF-8925-6734AB665C7B}"/>
    <dgm:cxn modelId="{FE6217B8-98B4-4F8C-8057-9732E06CA523}" type="presOf" srcId="{C9B08697-8650-4E03-9CC9-0F1E7FE7E072}" destId="{E8D4149D-9B10-4C17-AAAB-7FBE1246803B}" srcOrd="0" destOrd="0" presId="urn:microsoft.com/office/officeart/2011/layout/TabList"/>
    <dgm:cxn modelId="{D44266BC-EBFB-4235-AFAC-309061D75CD0}" srcId="{593D9EEF-3898-4CCA-981E-D0360361AE0A}" destId="{DFC7DF57-5624-409C-8D68-845505A69264}" srcOrd="0" destOrd="0" parTransId="{7D03219F-88E4-479E-B0C3-FB1E9E8D02E8}" sibTransId="{60CE08A1-7F0E-4E78-8C46-B2A6AF2577DC}"/>
    <dgm:cxn modelId="{2E8D7BCC-8B2C-4F63-997A-7FA7B42065BF}" srcId="{5AF2CCEF-12F5-4D43-8E44-8A7B10A528F0}" destId="{56BB2CBC-8C6D-41E9-8850-48AC973AA3B7}" srcOrd="3" destOrd="0" parTransId="{8C49D287-25A3-4C3A-9375-EEA151FC183E}" sibTransId="{BC872F06-959D-4C74-80C7-6241B5B6B7EE}"/>
    <dgm:cxn modelId="{986AEBCD-CFC6-4E0C-89DC-00B78620E79E}" srcId="{8704C977-2DAC-417B-9A06-BE3E7CEAA00F}" destId="{593D9EEF-3898-4CCA-981E-D0360361AE0A}" srcOrd="2" destOrd="0" parTransId="{E8483599-2B49-418B-BEC7-DA5B179DC3F5}" sibTransId="{6DC8B483-EE6A-4E6A-8B3C-F40D30F664A0}"/>
    <dgm:cxn modelId="{BC1603CE-863E-4CE4-BE2C-1BC52868A583}" type="presOf" srcId="{5AF2CCEF-12F5-4D43-8E44-8A7B10A528F0}" destId="{B63EEFA3-5951-424E-89BA-DD7CD90BC90B}" srcOrd="0" destOrd="0" presId="urn:microsoft.com/office/officeart/2011/layout/TabList"/>
    <dgm:cxn modelId="{F30C45D4-5802-4292-A845-CB9205B77DEE}" type="presOf" srcId="{593D9EEF-3898-4CCA-981E-D0360361AE0A}" destId="{64DB0D3B-B71A-407F-9A6B-E46C9C797825}" srcOrd="0" destOrd="0" presId="urn:microsoft.com/office/officeart/2011/layout/TabList"/>
    <dgm:cxn modelId="{DE6C70DD-65B6-4407-A234-8E7944D12EC9}" type="presOf" srcId="{2F34EEDC-1769-4BB4-AF1F-9B762A6D5321}" destId="{2A3C38BC-5324-4753-BB5D-BD8061C1B328}" srcOrd="0" destOrd="0" presId="urn:microsoft.com/office/officeart/2011/layout/TabList"/>
    <dgm:cxn modelId="{951D4EE2-4AA4-4826-A4EB-F35242D4D985}" srcId="{593D9EEF-3898-4CCA-981E-D0360361AE0A}" destId="{2F34EEDC-1769-4BB4-AF1F-9B762A6D5321}" srcOrd="1" destOrd="0" parTransId="{39A815E5-45CB-406C-8DB6-B22581016D3A}" sibTransId="{29015249-FA27-4151-A606-74E09E7571B9}"/>
    <dgm:cxn modelId="{556675E5-6E36-42DF-90EA-57830A8563AD}" srcId="{5AF2CCEF-12F5-4D43-8E44-8A7B10A528F0}" destId="{E18FBC69-C13C-489E-8E7E-2A523976F5E1}" srcOrd="0" destOrd="0" parTransId="{C1744F7E-CCE6-4F54-868F-77B9509850CD}" sibTransId="{E11F1CF9-DCF5-45E9-AEE2-C1461576FE7E}"/>
    <dgm:cxn modelId="{D24C67F2-F2F5-487B-879E-D8584399DB48}" type="presOf" srcId="{B60AC05B-8CE7-4144-BCBC-550572BCC231}" destId="{61227FD3-F2B1-4305-9D83-4BF7A9DA411F}" srcOrd="0" destOrd="1" presId="urn:microsoft.com/office/officeart/2011/layout/TabList"/>
    <dgm:cxn modelId="{6D53FDF2-1F3D-4B56-AD25-5FF439121271}" srcId="{5AF2CCEF-12F5-4D43-8E44-8A7B10A528F0}" destId="{B60AC05B-8CE7-4144-BCBC-550572BCC231}" srcOrd="2" destOrd="0" parTransId="{D63D6C1B-148A-49B6-8C0D-E572EC5C816A}" sibTransId="{F1195A5C-FB45-4C69-9DAF-1349404325A8}"/>
    <dgm:cxn modelId="{2BF0980C-653C-4415-AF09-396FA5A90C8E}" type="presParOf" srcId="{66129DF2-070A-455A-B4D4-0FB7598FB5DD}" destId="{B1128277-1CCC-4C3A-8E71-D75580C134BB}" srcOrd="0" destOrd="0" presId="urn:microsoft.com/office/officeart/2011/layout/TabList"/>
    <dgm:cxn modelId="{A6804DE3-A5B2-44EB-A158-65902193A688}" type="presParOf" srcId="{B1128277-1CCC-4C3A-8E71-D75580C134BB}" destId="{6C51A172-F19B-4446-BF47-44EDB2E9C50B}" srcOrd="0" destOrd="0" presId="urn:microsoft.com/office/officeart/2011/layout/TabList"/>
    <dgm:cxn modelId="{89D1EC62-7328-4E6C-882C-B1C565B8D884}" type="presParOf" srcId="{B1128277-1CCC-4C3A-8E71-D75580C134BB}" destId="{818E392F-67AC-4967-8B60-C3D8315EB01C}" srcOrd="1" destOrd="0" presId="urn:microsoft.com/office/officeart/2011/layout/TabList"/>
    <dgm:cxn modelId="{99A0085F-8492-485F-8053-D8A2019444CA}" type="presParOf" srcId="{B1128277-1CCC-4C3A-8E71-D75580C134BB}" destId="{25EF18F8-16BF-40BD-8121-DCD44ED5DC99}" srcOrd="2" destOrd="0" presId="urn:microsoft.com/office/officeart/2011/layout/TabList"/>
    <dgm:cxn modelId="{9D10CEEF-7336-4A7F-86D9-54F432DAC35B}" type="presParOf" srcId="{66129DF2-070A-455A-B4D4-0FB7598FB5DD}" destId="{E8D4149D-9B10-4C17-AAAB-7FBE1246803B}" srcOrd="1" destOrd="0" presId="urn:microsoft.com/office/officeart/2011/layout/TabList"/>
    <dgm:cxn modelId="{8207AD72-41D0-48BF-B80D-AB3B95A840CF}" type="presParOf" srcId="{66129DF2-070A-455A-B4D4-0FB7598FB5DD}" destId="{CABA7CDB-0353-4FFB-9498-3BFD55628C23}" srcOrd="2" destOrd="0" presId="urn:microsoft.com/office/officeart/2011/layout/TabList"/>
    <dgm:cxn modelId="{E3B9B6C7-FBE9-44BA-8812-4C64F5CE3C57}" type="presParOf" srcId="{66129DF2-070A-455A-B4D4-0FB7598FB5DD}" destId="{568E43FE-CB95-4911-A07D-93594D1E27D9}" srcOrd="3" destOrd="0" presId="urn:microsoft.com/office/officeart/2011/layout/TabList"/>
    <dgm:cxn modelId="{90E08323-A469-4578-9003-145AE4903959}" type="presParOf" srcId="{568E43FE-CB95-4911-A07D-93594D1E27D9}" destId="{6358E6DE-E800-4548-AE08-D6818BB0B17F}" srcOrd="0" destOrd="0" presId="urn:microsoft.com/office/officeart/2011/layout/TabList"/>
    <dgm:cxn modelId="{425CF88E-CF5D-4497-9E81-1130420A912C}" type="presParOf" srcId="{568E43FE-CB95-4911-A07D-93594D1E27D9}" destId="{B63EEFA3-5951-424E-89BA-DD7CD90BC90B}" srcOrd="1" destOrd="0" presId="urn:microsoft.com/office/officeart/2011/layout/TabList"/>
    <dgm:cxn modelId="{4D7CDAAF-5C39-46C9-854F-179405F4B68A}" type="presParOf" srcId="{568E43FE-CB95-4911-A07D-93594D1E27D9}" destId="{5D30D33C-AB79-41F9-8D25-067E96CF7428}" srcOrd="2" destOrd="0" presId="urn:microsoft.com/office/officeart/2011/layout/TabList"/>
    <dgm:cxn modelId="{D5B4B57F-3C6D-4973-92BA-BAE3249F1B56}" type="presParOf" srcId="{66129DF2-070A-455A-B4D4-0FB7598FB5DD}" destId="{61227FD3-F2B1-4305-9D83-4BF7A9DA411F}" srcOrd="4" destOrd="0" presId="urn:microsoft.com/office/officeart/2011/layout/TabList"/>
    <dgm:cxn modelId="{64FB0900-1329-4ECD-A7BD-C04B6C71435D}" type="presParOf" srcId="{66129DF2-070A-455A-B4D4-0FB7598FB5DD}" destId="{39A03D7C-6954-4694-A888-DA80B5CE5874}" srcOrd="5" destOrd="0" presId="urn:microsoft.com/office/officeart/2011/layout/TabList"/>
    <dgm:cxn modelId="{711BEA36-FAD1-472F-99CF-BDF6F4CE747F}" type="presParOf" srcId="{66129DF2-070A-455A-B4D4-0FB7598FB5DD}" destId="{31154645-D48B-4A53-B117-71274454A5C0}" srcOrd="6" destOrd="0" presId="urn:microsoft.com/office/officeart/2011/layout/TabList"/>
    <dgm:cxn modelId="{7EB6BF92-17A4-477C-BFC4-F10DF5175272}" type="presParOf" srcId="{31154645-D48B-4A53-B117-71274454A5C0}" destId="{D8510DE9-D1B6-491E-8A37-435F5A309D0E}" srcOrd="0" destOrd="0" presId="urn:microsoft.com/office/officeart/2011/layout/TabList"/>
    <dgm:cxn modelId="{43E3E2C0-59E0-47B3-9714-9CCE31FC8335}" type="presParOf" srcId="{31154645-D48B-4A53-B117-71274454A5C0}" destId="{64DB0D3B-B71A-407F-9A6B-E46C9C797825}" srcOrd="1" destOrd="0" presId="urn:microsoft.com/office/officeart/2011/layout/TabList"/>
    <dgm:cxn modelId="{E90451F8-F2FD-48AC-8E67-74378C6E76A3}" type="presParOf" srcId="{31154645-D48B-4A53-B117-71274454A5C0}" destId="{F3A6BF54-1840-4164-AC45-840D3EA52D21}" srcOrd="2" destOrd="0" presId="urn:microsoft.com/office/officeart/2011/layout/TabList"/>
    <dgm:cxn modelId="{9180FBC5-42FC-417A-9206-FF2A5A706798}" type="presParOf" srcId="{66129DF2-070A-455A-B4D4-0FB7598FB5DD}" destId="{2A3C38BC-5324-4753-BB5D-BD8061C1B328}" srcOrd="7" destOrd="0" presId="urn:microsoft.com/office/officeart/2011/layout/Tab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D0F1481E-B06B-4067-A71A-B021FE066747}" type="doc">
      <dgm:prSet loTypeId="urn:microsoft.com/office/officeart/2011/layout/TabList" loCatId="list" qsTypeId="urn:microsoft.com/office/officeart/2005/8/quickstyle/simple1" qsCatId="simple" csTypeId="urn:microsoft.com/office/officeart/2005/8/colors/accent1_2" csCatId="accent1" phldr="1"/>
      <dgm:spPr/>
      <dgm:t>
        <a:bodyPr/>
        <a:lstStyle/>
        <a:p>
          <a:endParaRPr lang="en-AU"/>
        </a:p>
      </dgm:t>
    </dgm:pt>
    <dgm:pt modelId="{41B4F241-C21F-4C40-813D-744CDE60ABA8}">
      <dgm:prSet phldrT="[Text]" custT="1"/>
      <dgm:spPr>
        <a:solidFill>
          <a:schemeClr val="tx1"/>
        </a:solidFill>
        <a:ln>
          <a:solidFill>
            <a:schemeClr val="tx1"/>
          </a:solidFill>
        </a:ln>
      </dgm:spPr>
      <dgm:t>
        <a:bodyPr/>
        <a:lstStyle/>
        <a:p>
          <a:r>
            <a:rPr lang="en-AU" sz="1800" dirty="0"/>
            <a:t>Insolvent transaction if</a:t>
          </a:r>
        </a:p>
      </dgm:t>
    </dgm:pt>
    <dgm:pt modelId="{546B273F-C4C6-4D1B-9F5A-EC89E26106E9}" type="parTrans" cxnId="{945334C8-993E-4AC0-AD87-B3F4FBE666BA}">
      <dgm:prSet/>
      <dgm:spPr/>
      <dgm:t>
        <a:bodyPr/>
        <a:lstStyle/>
        <a:p>
          <a:endParaRPr lang="en-AU" sz="1800"/>
        </a:p>
      </dgm:t>
    </dgm:pt>
    <dgm:pt modelId="{A9AC8014-5C3A-4C3D-B421-8CA5E3EF5903}" type="sibTrans" cxnId="{945334C8-993E-4AC0-AD87-B3F4FBE666BA}">
      <dgm:prSet/>
      <dgm:spPr/>
      <dgm:t>
        <a:bodyPr/>
        <a:lstStyle/>
        <a:p>
          <a:endParaRPr lang="en-AU" sz="1800"/>
        </a:p>
      </dgm:t>
    </dgm:pt>
    <dgm:pt modelId="{45DEB672-D5C5-4FF0-8CF2-051C6AAFD1AA}">
      <dgm:prSet phldrT="[Text]" custT="1"/>
      <dgm:spPr/>
      <dgm:t>
        <a:bodyPr/>
        <a:lstStyle/>
        <a:p>
          <a:r>
            <a:rPr lang="en-AU" sz="1800" dirty="0"/>
            <a:t> </a:t>
          </a:r>
        </a:p>
      </dgm:t>
    </dgm:pt>
    <dgm:pt modelId="{7CC2317A-7148-4F6C-990C-6AC5D3E0F1C4}" type="parTrans" cxnId="{6716AC7B-5355-486F-9D3B-D14AA7E8A18B}">
      <dgm:prSet/>
      <dgm:spPr/>
      <dgm:t>
        <a:bodyPr/>
        <a:lstStyle/>
        <a:p>
          <a:endParaRPr lang="en-AU" sz="1800"/>
        </a:p>
      </dgm:t>
    </dgm:pt>
    <dgm:pt modelId="{70F2CDB5-B595-4C01-9F1D-461D8494F3F4}" type="sibTrans" cxnId="{6716AC7B-5355-486F-9D3B-D14AA7E8A18B}">
      <dgm:prSet/>
      <dgm:spPr/>
      <dgm:t>
        <a:bodyPr/>
        <a:lstStyle/>
        <a:p>
          <a:endParaRPr lang="en-AU" sz="1800"/>
        </a:p>
      </dgm:t>
    </dgm:pt>
    <dgm:pt modelId="{198C7B2B-F663-41B3-A2F0-084A4382C18B}">
      <dgm:prSet phldrT="[Text]" custT="1"/>
      <dgm:spPr/>
      <dgm:t>
        <a:bodyPr/>
        <a:lstStyle/>
        <a:p>
          <a:r>
            <a:rPr lang="en-AU" sz="1800" dirty="0"/>
            <a:t>entered into, or act/omission gave it effect, </a:t>
          </a:r>
          <a:r>
            <a:rPr lang="en-AU" sz="1800" b="0" dirty="0"/>
            <a:t>in the period starting</a:t>
          </a:r>
          <a:r>
            <a:rPr lang="en-AU" sz="1800" dirty="0"/>
            <a:t> </a:t>
          </a:r>
          <a:r>
            <a:rPr lang="en-AU" sz="1800" b="1" dirty="0"/>
            <a:t>6 months before the </a:t>
          </a:r>
          <a:r>
            <a:rPr lang="en-AU" sz="1800" b="1" dirty="0">
              <a:hlinkClick xmlns:r="http://schemas.openxmlformats.org/officeDocument/2006/relationships" r:id="rId1" action="ppaction://hlinksldjump"/>
            </a:rPr>
            <a:t>relation-back day</a:t>
          </a:r>
          <a:r>
            <a:rPr lang="en-AU" sz="1800" b="1" dirty="0"/>
            <a:t> </a:t>
          </a:r>
          <a:r>
            <a:rPr lang="en-AU" sz="1800" dirty="0"/>
            <a:t>and ending when </a:t>
          </a:r>
          <a:r>
            <a:rPr lang="en-AU" sz="1800" b="1" dirty="0">
              <a:hlinkClick xmlns:r="http://schemas.openxmlformats.org/officeDocument/2006/relationships" r:id="rId2" action="ppaction://hlinksldjump"/>
            </a:rPr>
            <a:t>winding up </a:t>
          </a:r>
          <a:r>
            <a:rPr lang="en-AU" sz="1800" dirty="0">
              <a:hlinkClick xmlns:r="http://schemas.openxmlformats.org/officeDocument/2006/relationships" r:id="rId2" action="ppaction://hlinksldjump"/>
            </a:rPr>
            <a:t>began</a:t>
          </a:r>
          <a:r>
            <a:rPr lang="en-AU" sz="1800" dirty="0"/>
            <a:t>; </a:t>
          </a:r>
          <a:r>
            <a:rPr lang="en-AU" sz="1800" b="1" i="1" dirty="0"/>
            <a:t>OR</a:t>
          </a:r>
        </a:p>
      </dgm:t>
    </dgm:pt>
    <dgm:pt modelId="{C48C14FB-C775-41D0-AF07-80152B66C060}" type="parTrans" cxnId="{C05D0E1B-BC75-4114-B808-37B71247B9ED}">
      <dgm:prSet/>
      <dgm:spPr/>
      <dgm:t>
        <a:bodyPr/>
        <a:lstStyle/>
        <a:p>
          <a:endParaRPr lang="en-AU" sz="1800"/>
        </a:p>
      </dgm:t>
    </dgm:pt>
    <dgm:pt modelId="{D34863BA-EF47-4C17-B667-83788C683048}" type="sibTrans" cxnId="{C05D0E1B-BC75-4114-B808-37B71247B9ED}">
      <dgm:prSet/>
      <dgm:spPr/>
      <dgm:t>
        <a:bodyPr/>
        <a:lstStyle/>
        <a:p>
          <a:endParaRPr lang="en-AU" sz="1800"/>
        </a:p>
      </dgm:t>
    </dgm:pt>
    <dgm:pt modelId="{C86B80EC-1F5B-47CD-AB0D-BED4F2D0E09A}">
      <dgm:prSet phldrT="[Text]" custT="1"/>
      <dgm:spPr/>
      <dgm:t>
        <a:bodyPr/>
        <a:lstStyle/>
        <a:p>
          <a:r>
            <a:rPr lang="en-AU" sz="1800" dirty="0"/>
            <a:t>was also an </a:t>
          </a:r>
          <a:r>
            <a:rPr lang="en-AU" sz="1800" b="1" dirty="0"/>
            <a:t>uncommercial transaction</a:t>
          </a:r>
          <a:r>
            <a:rPr lang="en-AU" sz="1800" dirty="0"/>
            <a:t>, and was entered into, or act/omission gave it effect, in the </a:t>
          </a:r>
          <a:r>
            <a:rPr lang="en-AU" sz="1800" b="1" dirty="0"/>
            <a:t>2 years before the </a:t>
          </a:r>
          <a:r>
            <a:rPr lang="en-AU" sz="1800" b="1" dirty="0">
              <a:hlinkClick xmlns:r="http://schemas.openxmlformats.org/officeDocument/2006/relationships" r:id="rId1" action="ppaction://hlinksldjump"/>
            </a:rPr>
            <a:t>relation-back day</a:t>
          </a:r>
          <a:r>
            <a:rPr lang="en-AU" sz="1800" dirty="0"/>
            <a:t>; </a:t>
          </a:r>
          <a:r>
            <a:rPr lang="en-AU" sz="1800" b="1" i="1" dirty="0"/>
            <a:t>OR</a:t>
          </a:r>
        </a:p>
      </dgm:t>
    </dgm:pt>
    <dgm:pt modelId="{100E4011-0D36-4203-8999-114AA54C44D4}" type="parTrans" cxnId="{02B5CD55-1855-4D3E-AFB2-9BEF1F79EA44}">
      <dgm:prSet/>
      <dgm:spPr/>
      <dgm:t>
        <a:bodyPr/>
        <a:lstStyle/>
        <a:p>
          <a:endParaRPr lang="en-AU" sz="1800"/>
        </a:p>
      </dgm:t>
    </dgm:pt>
    <dgm:pt modelId="{0C4AD8E0-3FB5-430E-BF1F-19BA156FC199}" type="sibTrans" cxnId="{02B5CD55-1855-4D3E-AFB2-9BEF1F79EA44}">
      <dgm:prSet/>
      <dgm:spPr/>
      <dgm:t>
        <a:bodyPr/>
        <a:lstStyle/>
        <a:p>
          <a:endParaRPr lang="en-AU" sz="1800"/>
        </a:p>
      </dgm:t>
    </dgm:pt>
    <dgm:pt modelId="{6CE144F9-3AFA-4661-987F-2D4180246A07}">
      <dgm:prSet phldrT="[Text]" custT="1"/>
      <dgm:spPr/>
      <dgm:t>
        <a:bodyPr/>
        <a:lstStyle/>
        <a:p>
          <a:r>
            <a:rPr lang="en-AU" sz="1800" dirty="0"/>
            <a:t>one of the company’s </a:t>
          </a:r>
          <a:r>
            <a:rPr lang="en-AU" sz="1800" b="1" dirty="0"/>
            <a:t>related entities </a:t>
          </a:r>
          <a:r>
            <a:rPr lang="en-AU" sz="1800" dirty="0"/>
            <a:t>was a party, and it was entered into, or act/omission gave it effect, in the </a:t>
          </a:r>
          <a:r>
            <a:rPr lang="en-AU" sz="1800" b="1" dirty="0"/>
            <a:t>4 years before the </a:t>
          </a:r>
          <a:r>
            <a:rPr lang="en-AU" sz="1800" b="1" dirty="0">
              <a:hlinkClick xmlns:r="http://schemas.openxmlformats.org/officeDocument/2006/relationships" r:id="rId1" action="ppaction://hlinksldjump"/>
            </a:rPr>
            <a:t>relation-back day</a:t>
          </a:r>
          <a:r>
            <a:rPr lang="en-AU" sz="1800" dirty="0"/>
            <a:t>; </a:t>
          </a:r>
          <a:r>
            <a:rPr lang="en-AU" sz="1800" b="1" i="1" dirty="0"/>
            <a:t>OR</a:t>
          </a:r>
        </a:p>
      </dgm:t>
    </dgm:pt>
    <dgm:pt modelId="{0A8E9933-2B5E-4049-8DB6-8565542E0162}" type="parTrans" cxnId="{80A444A2-C58A-4D96-AFB7-9F9916A80A25}">
      <dgm:prSet/>
      <dgm:spPr/>
      <dgm:t>
        <a:bodyPr/>
        <a:lstStyle/>
        <a:p>
          <a:endParaRPr lang="en-AU" sz="1800"/>
        </a:p>
      </dgm:t>
    </dgm:pt>
    <dgm:pt modelId="{01E7AD8D-105E-4138-9A10-9A4324C66E1C}" type="sibTrans" cxnId="{80A444A2-C58A-4D96-AFB7-9F9916A80A25}">
      <dgm:prSet/>
      <dgm:spPr/>
      <dgm:t>
        <a:bodyPr/>
        <a:lstStyle/>
        <a:p>
          <a:endParaRPr lang="en-AU" sz="1800"/>
        </a:p>
      </dgm:t>
    </dgm:pt>
    <dgm:pt modelId="{46C4EE98-0EF9-4712-93C2-B95936C46CB5}">
      <dgm:prSet phldrT="[Text]" custT="1"/>
      <dgm:spPr/>
      <dgm:t>
        <a:bodyPr/>
        <a:lstStyle/>
        <a:p>
          <a:r>
            <a:rPr lang="en-AU" sz="1800" dirty="0"/>
            <a:t>company entered it wholly or partly </a:t>
          </a:r>
          <a:r>
            <a:rPr lang="en-AU" sz="1800" b="1" dirty="0"/>
            <a:t>to defeat, delay or interfere </a:t>
          </a:r>
          <a:r>
            <a:rPr lang="en-AU" sz="1800" dirty="0"/>
            <a:t>with rights of any/all </a:t>
          </a:r>
          <a:r>
            <a:rPr lang="en-AU" sz="1800" b="1" dirty="0"/>
            <a:t>creditors</a:t>
          </a:r>
          <a:r>
            <a:rPr lang="en-AU" sz="1800" dirty="0"/>
            <a:t> in a winding up, and it was entered into, or act/omission gave it effect, in the </a:t>
          </a:r>
          <a:r>
            <a:rPr lang="en-AU" sz="1800" b="1" dirty="0"/>
            <a:t>10 years before the </a:t>
          </a:r>
          <a:r>
            <a:rPr lang="en-AU" sz="1800" b="1" dirty="0">
              <a:hlinkClick xmlns:r="http://schemas.openxmlformats.org/officeDocument/2006/relationships" r:id="rId1" action="ppaction://hlinksldjump"/>
            </a:rPr>
            <a:t>relation-back day</a:t>
          </a:r>
          <a:endParaRPr lang="en-AU" sz="1800" b="1" dirty="0"/>
        </a:p>
      </dgm:t>
    </dgm:pt>
    <dgm:pt modelId="{9765A8E7-C598-4599-B1FD-61FF4A802503}" type="parTrans" cxnId="{6FA5E0F2-5757-4DD4-8E8C-5CDEE08BB0DA}">
      <dgm:prSet/>
      <dgm:spPr/>
      <dgm:t>
        <a:bodyPr/>
        <a:lstStyle/>
        <a:p>
          <a:endParaRPr lang="en-AU" sz="1800"/>
        </a:p>
      </dgm:t>
    </dgm:pt>
    <dgm:pt modelId="{9E7FEFD0-BE6B-43B5-A274-10E444454595}" type="sibTrans" cxnId="{6FA5E0F2-5757-4DD4-8E8C-5CDEE08BB0DA}">
      <dgm:prSet/>
      <dgm:spPr/>
      <dgm:t>
        <a:bodyPr/>
        <a:lstStyle/>
        <a:p>
          <a:endParaRPr lang="en-AU" sz="1800"/>
        </a:p>
      </dgm:t>
    </dgm:pt>
    <dgm:pt modelId="{B3C9F64F-18BA-45F5-8A61-61385B626255}" type="pres">
      <dgm:prSet presAssocID="{D0F1481E-B06B-4067-A71A-B021FE066747}" presName="Name0" presStyleCnt="0">
        <dgm:presLayoutVars>
          <dgm:chMax/>
          <dgm:chPref val="3"/>
          <dgm:dir/>
          <dgm:animOne val="branch"/>
          <dgm:animLvl val="lvl"/>
        </dgm:presLayoutVars>
      </dgm:prSet>
      <dgm:spPr/>
    </dgm:pt>
    <dgm:pt modelId="{E0B8CB90-6F27-43AE-9B3B-AA2F1A67D2EB}" type="pres">
      <dgm:prSet presAssocID="{41B4F241-C21F-4C40-813D-744CDE60ABA8}" presName="composite" presStyleCnt="0"/>
      <dgm:spPr/>
    </dgm:pt>
    <dgm:pt modelId="{3D640037-C72F-4E41-8596-69362016E38B}" type="pres">
      <dgm:prSet presAssocID="{41B4F241-C21F-4C40-813D-744CDE60ABA8}" presName="FirstChild" presStyleLbl="revTx" presStyleIdx="0" presStyleCnt="2">
        <dgm:presLayoutVars>
          <dgm:chMax val="0"/>
          <dgm:chPref val="0"/>
          <dgm:bulletEnabled val="1"/>
        </dgm:presLayoutVars>
      </dgm:prSet>
      <dgm:spPr/>
    </dgm:pt>
    <dgm:pt modelId="{0B10527B-8C22-4689-BFDE-3C7F58488C9D}" type="pres">
      <dgm:prSet presAssocID="{41B4F241-C21F-4C40-813D-744CDE60ABA8}" presName="Parent" presStyleLbl="alignNode1" presStyleIdx="0" presStyleCnt="1" custScaleX="88732" custScaleY="37046" custLinFactNeighborX="-5634" custLinFactNeighborY="31258">
        <dgm:presLayoutVars>
          <dgm:chMax val="3"/>
          <dgm:chPref val="3"/>
          <dgm:bulletEnabled val="1"/>
        </dgm:presLayoutVars>
      </dgm:prSet>
      <dgm:spPr/>
    </dgm:pt>
    <dgm:pt modelId="{52B1A744-FCDD-4D6A-8907-FA37F34C1C5E}" type="pres">
      <dgm:prSet presAssocID="{41B4F241-C21F-4C40-813D-744CDE60ABA8}" presName="Accent" presStyleLbl="parChTrans1D1" presStyleIdx="0" presStyleCnt="1"/>
      <dgm:spPr>
        <a:ln>
          <a:solidFill>
            <a:schemeClr val="accent3"/>
          </a:solidFill>
        </a:ln>
      </dgm:spPr>
    </dgm:pt>
    <dgm:pt modelId="{6557FBE2-FFCE-4524-8A56-BCC32CA88EA4}" type="pres">
      <dgm:prSet presAssocID="{41B4F241-C21F-4C40-813D-744CDE60ABA8}" presName="Child" presStyleLbl="revTx" presStyleIdx="1" presStyleCnt="2">
        <dgm:presLayoutVars>
          <dgm:chMax val="0"/>
          <dgm:chPref val="0"/>
          <dgm:bulletEnabled val="1"/>
        </dgm:presLayoutVars>
      </dgm:prSet>
      <dgm:spPr/>
    </dgm:pt>
  </dgm:ptLst>
  <dgm:cxnLst>
    <dgm:cxn modelId="{AA9CC20C-3F96-4619-9756-ACCAD9C033C8}" type="presOf" srcId="{41B4F241-C21F-4C40-813D-744CDE60ABA8}" destId="{0B10527B-8C22-4689-BFDE-3C7F58488C9D}" srcOrd="0" destOrd="0" presId="urn:microsoft.com/office/officeart/2011/layout/TabList"/>
    <dgm:cxn modelId="{C05D0E1B-BC75-4114-B808-37B71247B9ED}" srcId="{41B4F241-C21F-4C40-813D-744CDE60ABA8}" destId="{198C7B2B-F663-41B3-A2F0-084A4382C18B}" srcOrd="1" destOrd="0" parTransId="{C48C14FB-C775-41D0-AF07-80152B66C060}" sibTransId="{D34863BA-EF47-4C17-B667-83788C683048}"/>
    <dgm:cxn modelId="{53714643-BB90-4830-80AA-FAB84CE27174}" type="presOf" srcId="{198C7B2B-F663-41B3-A2F0-084A4382C18B}" destId="{6557FBE2-FFCE-4524-8A56-BCC32CA88EA4}" srcOrd="0" destOrd="0" presId="urn:microsoft.com/office/officeart/2011/layout/TabList"/>
    <dgm:cxn modelId="{02B5CD55-1855-4D3E-AFB2-9BEF1F79EA44}" srcId="{41B4F241-C21F-4C40-813D-744CDE60ABA8}" destId="{C86B80EC-1F5B-47CD-AB0D-BED4F2D0E09A}" srcOrd="2" destOrd="0" parTransId="{100E4011-0D36-4203-8999-114AA54C44D4}" sibTransId="{0C4AD8E0-3FB5-430E-BF1F-19BA156FC199}"/>
    <dgm:cxn modelId="{6716AC7B-5355-486F-9D3B-D14AA7E8A18B}" srcId="{41B4F241-C21F-4C40-813D-744CDE60ABA8}" destId="{45DEB672-D5C5-4FF0-8CF2-051C6AAFD1AA}" srcOrd="0" destOrd="0" parTransId="{7CC2317A-7148-4F6C-990C-6AC5D3E0F1C4}" sibTransId="{70F2CDB5-B595-4C01-9F1D-461D8494F3F4}"/>
    <dgm:cxn modelId="{FDA99290-E978-4A94-BECB-C2D54A84DB75}" type="presOf" srcId="{6CE144F9-3AFA-4661-987F-2D4180246A07}" destId="{6557FBE2-FFCE-4524-8A56-BCC32CA88EA4}" srcOrd="0" destOrd="2" presId="urn:microsoft.com/office/officeart/2011/layout/TabList"/>
    <dgm:cxn modelId="{80A444A2-C58A-4D96-AFB7-9F9916A80A25}" srcId="{41B4F241-C21F-4C40-813D-744CDE60ABA8}" destId="{6CE144F9-3AFA-4661-987F-2D4180246A07}" srcOrd="3" destOrd="0" parTransId="{0A8E9933-2B5E-4049-8DB6-8565542E0162}" sibTransId="{01E7AD8D-105E-4138-9A10-9A4324C66E1C}"/>
    <dgm:cxn modelId="{07239FC1-038D-4640-8362-350E5E6A92BD}" type="presOf" srcId="{D0F1481E-B06B-4067-A71A-B021FE066747}" destId="{B3C9F64F-18BA-45F5-8A61-61385B626255}" srcOrd="0" destOrd="0" presId="urn:microsoft.com/office/officeart/2011/layout/TabList"/>
    <dgm:cxn modelId="{945334C8-993E-4AC0-AD87-B3F4FBE666BA}" srcId="{D0F1481E-B06B-4067-A71A-B021FE066747}" destId="{41B4F241-C21F-4C40-813D-744CDE60ABA8}" srcOrd="0" destOrd="0" parTransId="{546B273F-C4C6-4D1B-9F5A-EC89E26106E9}" sibTransId="{A9AC8014-5C3A-4C3D-B421-8CA5E3EF5903}"/>
    <dgm:cxn modelId="{48DA23CE-5A21-4D34-8F86-DB6564CB8497}" type="presOf" srcId="{C86B80EC-1F5B-47CD-AB0D-BED4F2D0E09A}" destId="{6557FBE2-FFCE-4524-8A56-BCC32CA88EA4}" srcOrd="0" destOrd="1" presId="urn:microsoft.com/office/officeart/2011/layout/TabList"/>
    <dgm:cxn modelId="{7BEC4BE1-5B1D-4E15-B37A-D504B4DABCCC}" type="presOf" srcId="{46C4EE98-0EF9-4712-93C2-B95936C46CB5}" destId="{6557FBE2-FFCE-4524-8A56-BCC32CA88EA4}" srcOrd="0" destOrd="3" presId="urn:microsoft.com/office/officeart/2011/layout/TabList"/>
    <dgm:cxn modelId="{6FA5E0F2-5757-4DD4-8E8C-5CDEE08BB0DA}" srcId="{41B4F241-C21F-4C40-813D-744CDE60ABA8}" destId="{46C4EE98-0EF9-4712-93C2-B95936C46CB5}" srcOrd="4" destOrd="0" parTransId="{9765A8E7-C598-4599-B1FD-61FF4A802503}" sibTransId="{9E7FEFD0-BE6B-43B5-A274-10E444454595}"/>
    <dgm:cxn modelId="{74F312FD-29CA-4980-9DE7-B8044D832D3E}" type="presOf" srcId="{45DEB672-D5C5-4FF0-8CF2-051C6AAFD1AA}" destId="{3D640037-C72F-4E41-8596-69362016E38B}" srcOrd="0" destOrd="0" presId="urn:microsoft.com/office/officeart/2011/layout/TabList"/>
    <dgm:cxn modelId="{3BC8A4DA-246B-4D99-99D6-E3585ADC00BC}" type="presParOf" srcId="{B3C9F64F-18BA-45F5-8A61-61385B626255}" destId="{E0B8CB90-6F27-43AE-9B3B-AA2F1A67D2EB}" srcOrd="0" destOrd="0" presId="urn:microsoft.com/office/officeart/2011/layout/TabList"/>
    <dgm:cxn modelId="{F4114C16-C6AF-48FC-BC68-1A02DB686281}" type="presParOf" srcId="{E0B8CB90-6F27-43AE-9B3B-AA2F1A67D2EB}" destId="{3D640037-C72F-4E41-8596-69362016E38B}" srcOrd="0" destOrd="0" presId="urn:microsoft.com/office/officeart/2011/layout/TabList"/>
    <dgm:cxn modelId="{869035B4-8FFE-42A5-A3BE-D37292A3D306}" type="presParOf" srcId="{E0B8CB90-6F27-43AE-9B3B-AA2F1A67D2EB}" destId="{0B10527B-8C22-4689-BFDE-3C7F58488C9D}" srcOrd="1" destOrd="0" presId="urn:microsoft.com/office/officeart/2011/layout/TabList"/>
    <dgm:cxn modelId="{FA417F78-6727-4B40-B591-1DEAA316D683}" type="presParOf" srcId="{E0B8CB90-6F27-43AE-9B3B-AA2F1A67D2EB}" destId="{52B1A744-FCDD-4D6A-8907-FA37F34C1C5E}" srcOrd="2" destOrd="0" presId="urn:microsoft.com/office/officeart/2011/layout/TabList"/>
    <dgm:cxn modelId="{1E0E32E2-DB8E-4BE3-B496-9DC9FDBA068E}" type="presParOf" srcId="{B3C9F64F-18BA-45F5-8A61-61385B626255}" destId="{6557FBE2-FFCE-4524-8A56-BCC32CA88EA4}" srcOrd="1" destOrd="0" presId="urn:microsoft.com/office/officeart/2011/layout/Tab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D0F1481E-B06B-4067-A71A-B021FE066747}" type="doc">
      <dgm:prSet loTypeId="urn:microsoft.com/office/officeart/2011/layout/TabList" loCatId="list" qsTypeId="urn:microsoft.com/office/officeart/2005/8/quickstyle/simple1" qsCatId="simple" csTypeId="urn:microsoft.com/office/officeart/2005/8/colors/accent1_2" csCatId="accent1" phldr="1"/>
      <dgm:spPr/>
      <dgm:t>
        <a:bodyPr/>
        <a:lstStyle/>
        <a:p>
          <a:endParaRPr lang="en-AU"/>
        </a:p>
      </dgm:t>
    </dgm:pt>
    <dgm:pt modelId="{D2ED8E44-7310-45DB-968D-8EAF71E9DF6A}">
      <dgm:prSet phldrT="[Text]" custT="1"/>
      <dgm:spPr>
        <a:solidFill>
          <a:schemeClr val="tx1"/>
        </a:solidFill>
        <a:ln>
          <a:solidFill>
            <a:schemeClr val="tx1"/>
          </a:solidFill>
        </a:ln>
      </dgm:spPr>
      <dgm:t>
        <a:bodyPr/>
        <a:lstStyle/>
        <a:p>
          <a:r>
            <a:rPr lang="en-AU" sz="1800" dirty="0"/>
            <a:t>Creditor-defeating disposition if</a:t>
          </a:r>
        </a:p>
      </dgm:t>
    </dgm:pt>
    <dgm:pt modelId="{25F31216-BC6A-43F2-B585-5CFD27B9AA06}" type="parTrans" cxnId="{00A2B87F-E635-495E-BBA0-4B230A54AE6C}">
      <dgm:prSet/>
      <dgm:spPr/>
      <dgm:t>
        <a:bodyPr/>
        <a:lstStyle/>
        <a:p>
          <a:endParaRPr lang="en-AU" sz="1800"/>
        </a:p>
      </dgm:t>
    </dgm:pt>
    <dgm:pt modelId="{FCF895A0-FC55-494D-B861-2F2DB1C29D97}" type="sibTrans" cxnId="{00A2B87F-E635-495E-BBA0-4B230A54AE6C}">
      <dgm:prSet/>
      <dgm:spPr/>
      <dgm:t>
        <a:bodyPr/>
        <a:lstStyle/>
        <a:p>
          <a:endParaRPr lang="en-AU" sz="1800"/>
        </a:p>
      </dgm:t>
    </dgm:pt>
    <dgm:pt modelId="{7E0408D1-224A-4B1C-934E-EDB9EDFB78BC}">
      <dgm:prSet phldrT="[Text]" custT="1"/>
      <dgm:spPr/>
      <dgm:t>
        <a:bodyPr/>
        <a:lstStyle/>
        <a:p>
          <a:r>
            <a:rPr lang="en-AU" sz="1800" dirty="0"/>
            <a:t> </a:t>
          </a:r>
        </a:p>
      </dgm:t>
    </dgm:pt>
    <dgm:pt modelId="{B20F181E-8E25-48EE-BE71-CDD4E19A25EB}" type="parTrans" cxnId="{ACF4B777-1591-4BCC-9438-A9A80E95CFAB}">
      <dgm:prSet/>
      <dgm:spPr/>
      <dgm:t>
        <a:bodyPr/>
        <a:lstStyle/>
        <a:p>
          <a:endParaRPr lang="en-AU" sz="1800"/>
        </a:p>
      </dgm:t>
    </dgm:pt>
    <dgm:pt modelId="{D825C44B-3890-46EA-A94E-A30C753EF8A8}" type="sibTrans" cxnId="{ACF4B777-1591-4BCC-9438-A9A80E95CFAB}">
      <dgm:prSet/>
      <dgm:spPr/>
      <dgm:t>
        <a:bodyPr/>
        <a:lstStyle/>
        <a:p>
          <a:endParaRPr lang="en-AU" sz="1800"/>
        </a:p>
      </dgm:t>
    </dgm:pt>
    <dgm:pt modelId="{1CAA4C84-828B-4185-A9B7-538CCF5189E6}">
      <dgm:prSet phldrT="[Text]" custT="1"/>
      <dgm:spPr/>
      <dgm:t>
        <a:bodyPr/>
        <a:lstStyle/>
        <a:p>
          <a:pPr marL="361950" indent="-190500"/>
          <a:r>
            <a:rPr lang="en-AU" sz="1800" dirty="0"/>
            <a:t>entered into, or act/omission gave it effect:</a:t>
          </a:r>
        </a:p>
      </dgm:t>
    </dgm:pt>
    <dgm:pt modelId="{7730DD64-39DA-4CE3-B4BF-C980E2AFE5C5}" type="parTrans" cxnId="{1CDBC0C8-3052-402A-97BA-E8919F89238A}">
      <dgm:prSet/>
      <dgm:spPr/>
      <dgm:t>
        <a:bodyPr/>
        <a:lstStyle/>
        <a:p>
          <a:endParaRPr lang="en-AU" sz="1800"/>
        </a:p>
      </dgm:t>
    </dgm:pt>
    <dgm:pt modelId="{FADB5E0F-B1F7-4F22-8898-16D50CC28BBD}" type="sibTrans" cxnId="{1CDBC0C8-3052-402A-97BA-E8919F89238A}">
      <dgm:prSet/>
      <dgm:spPr/>
      <dgm:t>
        <a:bodyPr/>
        <a:lstStyle/>
        <a:p>
          <a:endParaRPr lang="en-AU" sz="1800"/>
        </a:p>
      </dgm:t>
    </dgm:pt>
    <dgm:pt modelId="{AE55FFFC-C2E0-44C2-AE7D-0A43243B4F2A}">
      <dgm:prSet phldrT="[Text]" custT="1"/>
      <dgm:spPr/>
      <dgm:t>
        <a:bodyPr/>
        <a:lstStyle/>
        <a:p>
          <a:pPr marL="712788" indent="-173038"/>
          <a:r>
            <a:rPr lang="en-AU" sz="1800" dirty="0"/>
            <a:t>when the company was </a:t>
          </a:r>
          <a:r>
            <a:rPr lang="en-AU" sz="1800" b="1" dirty="0"/>
            <a:t>insolvent</a:t>
          </a:r>
          <a:r>
            <a:rPr lang="en-AU" sz="1800" dirty="0"/>
            <a:t>, or it </a:t>
          </a:r>
          <a:r>
            <a:rPr lang="en-AU" sz="1800" b="1" dirty="0"/>
            <a:t>became insolvent </a:t>
          </a:r>
          <a:r>
            <a:rPr lang="en-AU" sz="1800" dirty="0"/>
            <a:t>as a result, in the period starting </a:t>
          </a:r>
          <a:r>
            <a:rPr lang="en-AU" sz="1800" b="1" dirty="0"/>
            <a:t>12 months before the </a:t>
          </a:r>
          <a:r>
            <a:rPr lang="en-AU" sz="1800" b="1" dirty="0">
              <a:hlinkClick xmlns:r="http://schemas.openxmlformats.org/officeDocument/2006/relationships" r:id="rId1" action="ppaction://hlinksldjump"/>
            </a:rPr>
            <a:t>relation-back day</a:t>
          </a:r>
          <a:r>
            <a:rPr lang="en-AU" sz="1800" b="1" dirty="0"/>
            <a:t> </a:t>
          </a:r>
          <a:r>
            <a:rPr lang="en-AU" sz="1800" dirty="0"/>
            <a:t>and ending when </a:t>
          </a:r>
          <a:r>
            <a:rPr lang="en-AU" sz="1800" b="1" dirty="0">
              <a:hlinkClick xmlns:r="http://schemas.openxmlformats.org/officeDocument/2006/relationships" r:id="rId2" action="ppaction://hlinksldjump"/>
            </a:rPr>
            <a:t>winding up </a:t>
          </a:r>
          <a:r>
            <a:rPr lang="en-AU" sz="1800" dirty="0">
              <a:hlinkClick xmlns:r="http://schemas.openxmlformats.org/officeDocument/2006/relationships" r:id="rId2" action="ppaction://hlinksldjump"/>
            </a:rPr>
            <a:t>began</a:t>
          </a:r>
          <a:r>
            <a:rPr lang="en-AU" sz="1800" dirty="0"/>
            <a:t>; </a:t>
          </a:r>
          <a:r>
            <a:rPr lang="en-AU" sz="1800" b="1" i="1" dirty="0"/>
            <a:t>OR</a:t>
          </a:r>
        </a:p>
      </dgm:t>
    </dgm:pt>
    <dgm:pt modelId="{592C6683-E7D4-472B-A58F-A0D4875C47A7}" type="parTrans" cxnId="{F511A21E-5BBA-487B-A91F-07DA5B3BAE23}">
      <dgm:prSet/>
      <dgm:spPr/>
      <dgm:t>
        <a:bodyPr/>
        <a:lstStyle/>
        <a:p>
          <a:endParaRPr lang="en-AU" sz="1800"/>
        </a:p>
      </dgm:t>
    </dgm:pt>
    <dgm:pt modelId="{0748BCD2-5E48-44D4-A7D0-2E79736BA94D}" type="sibTrans" cxnId="{F511A21E-5BBA-487B-A91F-07DA5B3BAE23}">
      <dgm:prSet/>
      <dgm:spPr/>
      <dgm:t>
        <a:bodyPr/>
        <a:lstStyle/>
        <a:p>
          <a:endParaRPr lang="en-AU" sz="1800"/>
        </a:p>
      </dgm:t>
    </dgm:pt>
    <dgm:pt modelId="{484F56BD-D88D-4FFA-915A-36E7F0F696D8}">
      <dgm:prSet phldrT="[Text]" custT="1"/>
      <dgm:spPr/>
      <dgm:t>
        <a:bodyPr/>
        <a:lstStyle/>
        <a:p>
          <a:pPr marL="712788" indent="-173038"/>
          <a:r>
            <a:rPr lang="en-AU" sz="1800" b="1" dirty="0"/>
            <a:t>&lt;12 months before </a:t>
          </a:r>
          <a:r>
            <a:rPr lang="en-AU" sz="1800" b="1" dirty="0">
              <a:hlinkClick xmlns:r="http://schemas.openxmlformats.org/officeDocument/2006/relationships" r:id="rId3" action="ppaction://hlinksldjump"/>
            </a:rPr>
            <a:t>external administration</a:t>
          </a:r>
          <a:r>
            <a:rPr lang="en-AU" sz="1800" b="1" dirty="0"/>
            <a:t> </a:t>
          </a:r>
          <a:r>
            <a:rPr lang="en-AU" sz="1800" dirty="0"/>
            <a:t>began “as a </a:t>
          </a:r>
          <a:r>
            <a:rPr lang="en-AU" sz="1800" b="1" dirty="0"/>
            <a:t>direct or indirect result </a:t>
          </a:r>
          <a:r>
            <a:rPr lang="en-AU" sz="1800" dirty="0"/>
            <a:t>of the transaction or act” or omission; and</a:t>
          </a:r>
        </a:p>
      </dgm:t>
    </dgm:pt>
    <dgm:pt modelId="{1C214081-0021-4198-9C07-101676E1D90D}" type="parTrans" cxnId="{B39ADDD8-4543-40B2-B030-FBC72405029D}">
      <dgm:prSet/>
      <dgm:spPr/>
      <dgm:t>
        <a:bodyPr/>
        <a:lstStyle/>
        <a:p>
          <a:endParaRPr lang="en-AU" sz="1800"/>
        </a:p>
      </dgm:t>
    </dgm:pt>
    <dgm:pt modelId="{D1A904CD-ECED-4A59-B930-9A48F2E99520}" type="sibTrans" cxnId="{B39ADDD8-4543-40B2-B030-FBC72405029D}">
      <dgm:prSet/>
      <dgm:spPr/>
      <dgm:t>
        <a:bodyPr/>
        <a:lstStyle/>
        <a:p>
          <a:endParaRPr lang="en-AU" sz="1800"/>
        </a:p>
      </dgm:t>
    </dgm:pt>
    <dgm:pt modelId="{0637490E-FC72-4560-B5B5-F380937DF122}">
      <dgm:prSet phldrT="[Text]" custT="1"/>
      <dgm:spPr/>
      <dgm:t>
        <a:bodyPr/>
        <a:lstStyle/>
        <a:p>
          <a:pPr marL="361950" indent="-180975"/>
          <a:r>
            <a:rPr lang="en-AU" sz="1800" dirty="0"/>
            <a:t>entry/act/omission was not under a Pt 5.1 compromise/arrangement, a DOCA, a plan, or by an </a:t>
          </a:r>
          <a:r>
            <a:rPr lang="en-AU" sz="1800" dirty="0">
              <a:hlinkClick xmlns:r="http://schemas.openxmlformats.org/officeDocument/2006/relationships" r:id="rId4" action="ppaction://hlinksldjump"/>
            </a:rPr>
            <a:t>external administrator</a:t>
          </a:r>
          <a:r>
            <a:rPr lang="en-AU" sz="1800" dirty="0"/>
            <a:t> </a:t>
          </a:r>
        </a:p>
      </dgm:t>
    </dgm:pt>
    <dgm:pt modelId="{2B30040F-5BD0-474E-830A-03E208BAC75C}" type="sibTrans" cxnId="{93241495-5C96-43AB-8D57-791E87D1D7A6}">
      <dgm:prSet/>
      <dgm:spPr/>
      <dgm:t>
        <a:bodyPr/>
        <a:lstStyle/>
        <a:p>
          <a:endParaRPr lang="en-AU" sz="1800"/>
        </a:p>
      </dgm:t>
    </dgm:pt>
    <dgm:pt modelId="{A9074ED0-E14C-4D9C-8DBF-85862FDCC6CB}" type="parTrans" cxnId="{93241495-5C96-43AB-8D57-791E87D1D7A6}">
      <dgm:prSet/>
      <dgm:spPr/>
      <dgm:t>
        <a:bodyPr/>
        <a:lstStyle/>
        <a:p>
          <a:endParaRPr lang="en-AU" sz="1800"/>
        </a:p>
      </dgm:t>
    </dgm:pt>
    <dgm:pt modelId="{B3C9F64F-18BA-45F5-8A61-61385B626255}" type="pres">
      <dgm:prSet presAssocID="{D0F1481E-B06B-4067-A71A-B021FE066747}" presName="Name0" presStyleCnt="0">
        <dgm:presLayoutVars>
          <dgm:chMax/>
          <dgm:chPref val="3"/>
          <dgm:dir/>
          <dgm:animOne val="branch"/>
          <dgm:animLvl val="lvl"/>
        </dgm:presLayoutVars>
      </dgm:prSet>
      <dgm:spPr/>
    </dgm:pt>
    <dgm:pt modelId="{A4E9DC4F-F042-4CEF-A52F-BE56771381B9}" type="pres">
      <dgm:prSet presAssocID="{D2ED8E44-7310-45DB-968D-8EAF71E9DF6A}" presName="composite" presStyleCnt="0"/>
      <dgm:spPr/>
    </dgm:pt>
    <dgm:pt modelId="{2681006A-9F97-4537-A2C2-62D87DE4C9AC}" type="pres">
      <dgm:prSet presAssocID="{D2ED8E44-7310-45DB-968D-8EAF71E9DF6A}" presName="FirstChild" presStyleLbl="revTx" presStyleIdx="0" presStyleCnt="2">
        <dgm:presLayoutVars>
          <dgm:chMax val="0"/>
          <dgm:chPref val="0"/>
          <dgm:bulletEnabled val="1"/>
        </dgm:presLayoutVars>
      </dgm:prSet>
      <dgm:spPr/>
    </dgm:pt>
    <dgm:pt modelId="{D057F82C-E93D-4683-9EEC-27F136AE2B2C}" type="pres">
      <dgm:prSet presAssocID="{D2ED8E44-7310-45DB-968D-8EAF71E9DF6A}" presName="Parent" presStyleLbl="alignNode1" presStyleIdx="0" presStyleCnt="1" custScaleX="116482" custScaleY="63253" custLinFactNeighborX="5025" custLinFactNeighborY="17591">
        <dgm:presLayoutVars>
          <dgm:chMax val="3"/>
          <dgm:chPref val="3"/>
          <dgm:bulletEnabled val="1"/>
        </dgm:presLayoutVars>
      </dgm:prSet>
      <dgm:spPr/>
    </dgm:pt>
    <dgm:pt modelId="{D5D04C04-15EC-4BC2-981E-4AE18FD4E2CB}" type="pres">
      <dgm:prSet presAssocID="{D2ED8E44-7310-45DB-968D-8EAF71E9DF6A}" presName="Accent" presStyleLbl="parChTrans1D1" presStyleIdx="0" presStyleCnt="1" custSzY="45720" custScaleX="97154"/>
      <dgm:spPr>
        <a:ln>
          <a:solidFill>
            <a:schemeClr val="accent3"/>
          </a:solidFill>
        </a:ln>
      </dgm:spPr>
    </dgm:pt>
    <dgm:pt modelId="{762DAF87-F3FE-4D18-909C-32C87AA48591}" type="pres">
      <dgm:prSet presAssocID="{D2ED8E44-7310-45DB-968D-8EAF71E9DF6A}" presName="Child" presStyleLbl="revTx" presStyleIdx="1" presStyleCnt="2">
        <dgm:presLayoutVars>
          <dgm:chMax val="0"/>
          <dgm:chPref val="0"/>
          <dgm:bulletEnabled val="1"/>
        </dgm:presLayoutVars>
      </dgm:prSet>
      <dgm:spPr/>
    </dgm:pt>
  </dgm:ptLst>
  <dgm:cxnLst>
    <dgm:cxn modelId="{1296820B-3C24-4FDC-B7D0-799358F332AA}" type="presOf" srcId="{484F56BD-D88D-4FFA-915A-36E7F0F696D8}" destId="{762DAF87-F3FE-4D18-909C-32C87AA48591}" srcOrd="0" destOrd="2" presId="urn:microsoft.com/office/officeart/2011/layout/TabList"/>
    <dgm:cxn modelId="{F511A21E-5BBA-487B-A91F-07DA5B3BAE23}" srcId="{1CAA4C84-828B-4185-A9B7-538CCF5189E6}" destId="{AE55FFFC-C2E0-44C2-AE7D-0A43243B4F2A}" srcOrd="0" destOrd="0" parTransId="{592C6683-E7D4-472B-A58F-A0D4875C47A7}" sibTransId="{0748BCD2-5E48-44D4-A7D0-2E79736BA94D}"/>
    <dgm:cxn modelId="{ACF4B777-1591-4BCC-9438-A9A80E95CFAB}" srcId="{D2ED8E44-7310-45DB-968D-8EAF71E9DF6A}" destId="{7E0408D1-224A-4B1C-934E-EDB9EDFB78BC}" srcOrd="0" destOrd="0" parTransId="{B20F181E-8E25-48EE-BE71-CDD4E19A25EB}" sibTransId="{D825C44B-3890-46EA-A94E-A30C753EF8A8}"/>
    <dgm:cxn modelId="{00A2B87F-E635-495E-BBA0-4B230A54AE6C}" srcId="{D0F1481E-B06B-4067-A71A-B021FE066747}" destId="{D2ED8E44-7310-45DB-968D-8EAF71E9DF6A}" srcOrd="0" destOrd="0" parTransId="{25F31216-BC6A-43F2-B585-5CFD27B9AA06}" sibTransId="{FCF895A0-FC55-494D-B861-2F2DB1C29D97}"/>
    <dgm:cxn modelId="{93241495-5C96-43AB-8D57-791E87D1D7A6}" srcId="{D2ED8E44-7310-45DB-968D-8EAF71E9DF6A}" destId="{0637490E-FC72-4560-B5B5-F380937DF122}" srcOrd="2" destOrd="0" parTransId="{A9074ED0-E14C-4D9C-8DBF-85862FDCC6CB}" sibTransId="{2B30040F-5BD0-474E-830A-03E208BAC75C}"/>
    <dgm:cxn modelId="{4AE37398-B7E0-4B4E-AA9D-E7E812AC9B41}" type="presOf" srcId="{7E0408D1-224A-4B1C-934E-EDB9EDFB78BC}" destId="{2681006A-9F97-4537-A2C2-62D87DE4C9AC}" srcOrd="0" destOrd="0" presId="urn:microsoft.com/office/officeart/2011/layout/TabList"/>
    <dgm:cxn modelId="{A1F841A5-38D1-4F6A-9839-27A0831C6A7B}" type="presOf" srcId="{0637490E-FC72-4560-B5B5-F380937DF122}" destId="{762DAF87-F3FE-4D18-909C-32C87AA48591}" srcOrd="0" destOrd="3" presId="urn:microsoft.com/office/officeart/2011/layout/TabList"/>
    <dgm:cxn modelId="{F66632B3-41F2-4979-97D8-C422C323CCD0}" type="presOf" srcId="{D2ED8E44-7310-45DB-968D-8EAF71E9DF6A}" destId="{D057F82C-E93D-4683-9EEC-27F136AE2B2C}" srcOrd="0" destOrd="0" presId="urn:microsoft.com/office/officeart/2011/layout/TabList"/>
    <dgm:cxn modelId="{07239FC1-038D-4640-8362-350E5E6A92BD}" type="presOf" srcId="{D0F1481E-B06B-4067-A71A-B021FE066747}" destId="{B3C9F64F-18BA-45F5-8A61-61385B626255}" srcOrd="0" destOrd="0" presId="urn:microsoft.com/office/officeart/2011/layout/TabList"/>
    <dgm:cxn modelId="{5AE361C5-12EF-4676-BE2C-A1779768D1A7}" type="presOf" srcId="{AE55FFFC-C2E0-44C2-AE7D-0A43243B4F2A}" destId="{762DAF87-F3FE-4D18-909C-32C87AA48591}" srcOrd="0" destOrd="1" presId="urn:microsoft.com/office/officeart/2011/layout/TabList"/>
    <dgm:cxn modelId="{1CDBC0C8-3052-402A-97BA-E8919F89238A}" srcId="{D2ED8E44-7310-45DB-968D-8EAF71E9DF6A}" destId="{1CAA4C84-828B-4185-A9B7-538CCF5189E6}" srcOrd="1" destOrd="0" parTransId="{7730DD64-39DA-4CE3-B4BF-C980E2AFE5C5}" sibTransId="{FADB5E0F-B1F7-4F22-8898-16D50CC28BBD}"/>
    <dgm:cxn modelId="{EFFD06D6-C961-42FB-A6D4-34B1CDAFE024}" type="presOf" srcId="{1CAA4C84-828B-4185-A9B7-538CCF5189E6}" destId="{762DAF87-F3FE-4D18-909C-32C87AA48591}" srcOrd="0" destOrd="0" presId="urn:microsoft.com/office/officeart/2011/layout/TabList"/>
    <dgm:cxn modelId="{B39ADDD8-4543-40B2-B030-FBC72405029D}" srcId="{1CAA4C84-828B-4185-A9B7-538CCF5189E6}" destId="{484F56BD-D88D-4FFA-915A-36E7F0F696D8}" srcOrd="1" destOrd="0" parTransId="{1C214081-0021-4198-9C07-101676E1D90D}" sibTransId="{D1A904CD-ECED-4A59-B930-9A48F2E99520}"/>
    <dgm:cxn modelId="{ECFD5559-4DF5-4EB3-9EC9-B2C75D65E5C2}" type="presParOf" srcId="{B3C9F64F-18BA-45F5-8A61-61385B626255}" destId="{A4E9DC4F-F042-4CEF-A52F-BE56771381B9}" srcOrd="0" destOrd="0" presId="urn:microsoft.com/office/officeart/2011/layout/TabList"/>
    <dgm:cxn modelId="{1A1CD826-F79D-4D89-9C01-280F45670C2D}" type="presParOf" srcId="{A4E9DC4F-F042-4CEF-A52F-BE56771381B9}" destId="{2681006A-9F97-4537-A2C2-62D87DE4C9AC}" srcOrd="0" destOrd="0" presId="urn:microsoft.com/office/officeart/2011/layout/TabList"/>
    <dgm:cxn modelId="{ADF50AEB-80CF-4848-A599-0FE91161C07A}" type="presParOf" srcId="{A4E9DC4F-F042-4CEF-A52F-BE56771381B9}" destId="{D057F82C-E93D-4683-9EEC-27F136AE2B2C}" srcOrd="1" destOrd="0" presId="urn:microsoft.com/office/officeart/2011/layout/TabList"/>
    <dgm:cxn modelId="{52731331-22AE-44A0-9D20-9DA962A704F9}" type="presParOf" srcId="{A4E9DC4F-F042-4CEF-A52F-BE56771381B9}" destId="{D5D04C04-15EC-4BC2-981E-4AE18FD4E2CB}" srcOrd="2" destOrd="0" presId="urn:microsoft.com/office/officeart/2011/layout/TabList"/>
    <dgm:cxn modelId="{9C087308-8AF3-4512-B59A-A6131C5B1129}" type="presParOf" srcId="{B3C9F64F-18BA-45F5-8A61-61385B626255}" destId="{762DAF87-F3FE-4D18-909C-32C87AA48591}" srcOrd="1" destOrd="0" presId="urn:microsoft.com/office/officeart/2011/layout/Tab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B8009688-4B56-4E6B-86AE-76C8CB4860C8}"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AU"/>
        </a:p>
      </dgm:t>
    </dgm:pt>
    <dgm:pt modelId="{6E2B3ADF-1908-4872-BD8E-33A554508CBB}">
      <dgm:prSet phldrT="[Text]" custT="1"/>
      <dgm:spPr>
        <a:solidFill>
          <a:schemeClr val="accent4"/>
        </a:solidFill>
        <a:ln>
          <a:solidFill>
            <a:schemeClr val="accent4"/>
          </a:solidFill>
        </a:ln>
      </dgm:spPr>
      <dgm:t>
        <a:bodyPr/>
        <a:lstStyle/>
        <a:p>
          <a:r>
            <a:rPr lang="en-AU" sz="1800" dirty="0">
              <a:solidFill>
                <a:schemeClr val="tx1"/>
              </a:solidFill>
              <a:latin typeface="+mn-lt"/>
            </a:rPr>
            <a:t>If a company being wound up is </a:t>
          </a:r>
          <a:r>
            <a:rPr lang="en-AU" sz="1800" b="1" dirty="0">
              <a:solidFill>
                <a:schemeClr val="tx1"/>
              </a:solidFill>
              <a:latin typeface="+mn-lt"/>
            </a:rPr>
            <a:t>proved or presumed </a:t>
          </a:r>
          <a:r>
            <a:rPr lang="en-AU" sz="1800" dirty="0">
              <a:solidFill>
                <a:schemeClr val="tx1"/>
              </a:solidFill>
              <a:latin typeface="+mn-lt"/>
            </a:rPr>
            <a:t>to be </a:t>
          </a:r>
          <a:r>
            <a:rPr lang="en-AU" sz="1800" b="1" dirty="0">
              <a:solidFill>
                <a:schemeClr val="tx1"/>
              </a:solidFill>
              <a:latin typeface="+mn-lt"/>
            </a:rPr>
            <a:t>insolvent</a:t>
          </a:r>
          <a:r>
            <a:rPr lang="en-AU" sz="1800" dirty="0">
              <a:solidFill>
                <a:schemeClr val="tx1"/>
              </a:solidFill>
              <a:latin typeface="+mn-lt"/>
            </a:rPr>
            <a:t> </a:t>
          </a:r>
          <a:r>
            <a:rPr lang="en-AU" sz="1800" b="1" dirty="0">
              <a:solidFill>
                <a:schemeClr val="tx1"/>
              </a:solidFill>
              <a:latin typeface="+mn-lt"/>
              <a:cs typeface="Times New Roman" panose="02020603050405020304" pitchFamily="18" charset="0"/>
            </a:rPr>
            <a:t>≤12 months </a:t>
          </a:r>
          <a:r>
            <a:rPr lang="en-AU" sz="1800" dirty="0">
              <a:solidFill>
                <a:schemeClr val="tx1"/>
              </a:solidFill>
              <a:latin typeface="+mn-lt"/>
              <a:cs typeface="Times New Roman" panose="02020603050405020304" pitchFamily="18" charset="0"/>
            </a:rPr>
            <a:t>before</a:t>
          </a:r>
          <a:r>
            <a:rPr lang="en-AU" sz="1800" dirty="0">
              <a:solidFill>
                <a:schemeClr val="tx1"/>
              </a:solidFill>
              <a:latin typeface="+mn-lt"/>
            </a:rPr>
            <a:t> the </a:t>
          </a:r>
          <a:r>
            <a:rPr lang="en-AU" sz="1800" dirty="0">
              <a:solidFill>
                <a:schemeClr val="tx1"/>
              </a:solidFill>
              <a:latin typeface="+mn-lt"/>
              <a:hlinkClick xmlns:r="http://schemas.openxmlformats.org/officeDocument/2006/relationships" r:id="rId1" action="ppaction://hlinksldjump"/>
            </a:rPr>
            <a:t>relation-back day</a:t>
          </a:r>
          <a:r>
            <a:rPr lang="en-AU" sz="1800" dirty="0">
              <a:solidFill>
                <a:schemeClr val="tx1"/>
              </a:solidFill>
              <a:latin typeface="+mn-lt"/>
            </a:rPr>
            <a:t>, in recovery proceedings it is </a:t>
          </a:r>
          <a:r>
            <a:rPr lang="en-AU" sz="1800" b="1" u="none" dirty="0">
              <a:solidFill>
                <a:schemeClr val="tx1"/>
              </a:solidFill>
              <a:latin typeface="+mn-lt"/>
            </a:rPr>
            <a:t>presumed</a:t>
          </a:r>
          <a:r>
            <a:rPr lang="en-AU" sz="1800" dirty="0">
              <a:solidFill>
                <a:schemeClr val="tx1"/>
              </a:solidFill>
              <a:latin typeface="+mn-lt"/>
            </a:rPr>
            <a:t> to have been insolvent from that time </a:t>
          </a:r>
          <a:r>
            <a:rPr lang="en-AU" sz="1800" i="1" dirty="0">
              <a:solidFill>
                <a:schemeClr val="tx1"/>
              </a:solidFill>
              <a:latin typeface="+mn-lt"/>
            </a:rPr>
            <a:t>until</a:t>
          </a:r>
          <a:r>
            <a:rPr lang="en-AU" sz="1800" i="0" dirty="0">
              <a:solidFill>
                <a:schemeClr val="tx1"/>
              </a:solidFill>
              <a:latin typeface="+mn-lt"/>
            </a:rPr>
            <a:t> the </a:t>
          </a:r>
          <a:r>
            <a:rPr lang="en-AU" sz="1800" i="0" dirty="0">
              <a:solidFill>
                <a:schemeClr val="tx1"/>
              </a:solidFill>
              <a:latin typeface="+mn-lt"/>
              <a:hlinkClick xmlns:r="http://schemas.openxmlformats.org/officeDocument/2006/relationships" r:id="rId1" action="ppaction://hlinksldjump"/>
            </a:rPr>
            <a:t>relation-back day</a:t>
          </a:r>
          <a:endParaRPr lang="en-AU" sz="1800" i="1" dirty="0">
            <a:solidFill>
              <a:schemeClr val="tx1"/>
            </a:solidFill>
            <a:latin typeface="+mn-lt"/>
          </a:endParaRPr>
        </a:p>
      </dgm:t>
    </dgm:pt>
    <dgm:pt modelId="{DFA03AFC-318D-48A4-9157-41E4011734AA}" type="parTrans" cxnId="{E88026EB-542D-4827-B4CC-2E32E2484C9A}">
      <dgm:prSet/>
      <dgm:spPr/>
      <dgm:t>
        <a:bodyPr/>
        <a:lstStyle/>
        <a:p>
          <a:endParaRPr lang="en-AU" sz="1800"/>
        </a:p>
      </dgm:t>
    </dgm:pt>
    <dgm:pt modelId="{BAEE5871-9EFC-4810-9498-3FD2C1C62D3E}" type="sibTrans" cxnId="{E88026EB-542D-4827-B4CC-2E32E2484C9A}">
      <dgm:prSet/>
      <dgm:spPr/>
      <dgm:t>
        <a:bodyPr/>
        <a:lstStyle/>
        <a:p>
          <a:endParaRPr lang="en-AU" sz="1800"/>
        </a:p>
      </dgm:t>
    </dgm:pt>
    <dgm:pt modelId="{4C473250-1628-4D59-AAE9-BE4281025189}">
      <dgm:prSet phldrT="[Text]" custT="1"/>
      <dgm:spPr>
        <a:solidFill>
          <a:schemeClr val="accent4"/>
        </a:solidFill>
        <a:ln>
          <a:solidFill>
            <a:schemeClr val="accent4"/>
          </a:solidFill>
        </a:ln>
      </dgm:spPr>
      <dgm:t>
        <a:bodyPr/>
        <a:lstStyle/>
        <a:p>
          <a:r>
            <a:rPr lang="en-AU" sz="1800" dirty="0">
              <a:solidFill>
                <a:schemeClr val="tx1"/>
              </a:solidFill>
            </a:rPr>
            <a:t>A company is </a:t>
          </a:r>
          <a:r>
            <a:rPr lang="en-AU" sz="1800" b="1" dirty="0">
              <a:solidFill>
                <a:schemeClr val="tx1"/>
              </a:solidFill>
            </a:rPr>
            <a:t>presumed insolvent</a:t>
          </a:r>
          <a:r>
            <a:rPr lang="en-AU" sz="1800" b="0" dirty="0">
              <a:solidFill>
                <a:schemeClr val="tx1"/>
              </a:solidFill>
            </a:rPr>
            <a:t> (but if allege insolvent transaction via unfair preference, must also prove “that a related entity … was a party”)</a:t>
          </a:r>
          <a:r>
            <a:rPr lang="en-AU" sz="1800" dirty="0">
              <a:solidFill>
                <a:schemeClr val="tx1"/>
              </a:solidFill>
            </a:rPr>
            <a:t>, and a disposition is </a:t>
          </a:r>
          <a:r>
            <a:rPr lang="en-AU" sz="1800" b="1" dirty="0">
              <a:solidFill>
                <a:schemeClr val="tx1"/>
              </a:solidFill>
            </a:rPr>
            <a:t>presumed at an undervalue</a:t>
          </a:r>
          <a:r>
            <a:rPr lang="en-AU" sz="1800" b="0" dirty="0">
              <a:solidFill>
                <a:schemeClr val="tx1"/>
              </a:solidFill>
            </a:rPr>
            <a:t> for ascertaining creditor-defeating dispositions</a:t>
          </a:r>
          <a:r>
            <a:rPr lang="en-AU" sz="1800" dirty="0">
              <a:solidFill>
                <a:schemeClr val="tx1"/>
              </a:solidFill>
            </a:rPr>
            <a:t>, if at that time the company was failing to:</a:t>
          </a:r>
        </a:p>
      </dgm:t>
    </dgm:pt>
    <dgm:pt modelId="{B1DDCF47-59EC-490B-AD04-E87CC6E4540F}" type="parTrans" cxnId="{4FFC0CC9-4ACA-4D7D-BDAD-D6CCCBB6A774}">
      <dgm:prSet/>
      <dgm:spPr/>
      <dgm:t>
        <a:bodyPr/>
        <a:lstStyle/>
        <a:p>
          <a:endParaRPr lang="en-AU" sz="1800"/>
        </a:p>
      </dgm:t>
    </dgm:pt>
    <dgm:pt modelId="{6F6858D3-2E0D-471A-BF37-ECBEB84FA37F}" type="sibTrans" cxnId="{4FFC0CC9-4ACA-4D7D-BDAD-D6CCCBB6A774}">
      <dgm:prSet/>
      <dgm:spPr/>
      <dgm:t>
        <a:bodyPr/>
        <a:lstStyle/>
        <a:p>
          <a:endParaRPr lang="en-AU" sz="1800"/>
        </a:p>
      </dgm:t>
    </dgm:pt>
    <dgm:pt modelId="{DC1715DE-FCD5-45B1-97BF-6B391E7AE944}">
      <dgm:prSet phldrT="[Text]" custT="1"/>
      <dgm:spPr>
        <a:solidFill>
          <a:schemeClr val="accent4"/>
        </a:solidFill>
        <a:ln>
          <a:solidFill>
            <a:schemeClr val="accent4"/>
          </a:solidFill>
        </a:ln>
      </dgm:spPr>
      <dgm:t>
        <a:bodyPr/>
        <a:lstStyle/>
        <a:p>
          <a:r>
            <a:rPr lang="en-AU" sz="1800" dirty="0">
              <a:solidFill>
                <a:schemeClr val="tx1"/>
              </a:solidFill>
            </a:rPr>
            <a:t>If certain matters are </a:t>
          </a:r>
          <a:r>
            <a:rPr lang="en-AU" sz="1800" b="1" dirty="0">
              <a:solidFill>
                <a:schemeClr val="tx1"/>
              </a:solidFill>
            </a:rPr>
            <a:t>proved in </a:t>
          </a:r>
          <a:r>
            <a:rPr lang="en-AU" sz="1800" b="0" dirty="0">
              <a:solidFill>
                <a:schemeClr val="tx1"/>
              </a:solidFill>
            </a:rPr>
            <a:t>“</a:t>
          </a:r>
          <a:r>
            <a:rPr lang="en-AU" sz="1800" b="1" dirty="0">
              <a:solidFill>
                <a:schemeClr val="tx1"/>
              </a:solidFill>
            </a:rPr>
            <a:t>another recovery proceeding </a:t>
          </a:r>
          <a:r>
            <a:rPr lang="en-AU" sz="1800" dirty="0">
              <a:solidFill>
                <a:schemeClr val="tx1"/>
              </a:solidFill>
            </a:rPr>
            <a:t>in relation to the company”, </a:t>
          </a:r>
          <a:r>
            <a:rPr lang="en-AU" sz="1800" b="1" dirty="0">
              <a:solidFill>
                <a:schemeClr val="tx1"/>
              </a:solidFill>
            </a:rPr>
            <a:t>presumed</a:t>
          </a:r>
          <a:r>
            <a:rPr lang="en-AU" sz="1800" dirty="0">
              <a:solidFill>
                <a:schemeClr val="tx1"/>
              </a:solidFill>
            </a:rPr>
            <a:t> to be the case in the current recovery proceeding</a:t>
          </a:r>
        </a:p>
      </dgm:t>
    </dgm:pt>
    <dgm:pt modelId="{04198656-ECAE-4967-953E-955CF61208E3}" type="parTrans" cxnId="{D7027167-BCE0-4B1E-9751-7D01A86FFDD6}">
      <dgm:prSet/>
      <dgm:spPr/>
      <dgm:t>
        <a:bodyPr/>
        <a:lstStyle/>
        <a:p>
          <a:endParaRPr lang="en-AU" sz="1800"/>
        </a:p>
      </dgm:t>
    </dgm:pt>
    <dgm:pt modelId="{59AE40E8-B07A-462B-B3B8-48E9EF4696D7}" type="sibTrans" cxnId="{D7027167-BCE0-4B1E-9751-7D01A86FFDD6}">
      <dgm:prSet/>
      <dgm:spPr/>
      <dgm:t>
        <a:bodyPr/>
        <a:lstStyle/>
        <a:p>
          <a:endParaRPr lang="en-AU" sz="1800"/>
        </a:p>
      </dgm:t>
    </dgm:pt>
    <dgm:pt modelId="{DC056296-F066-44E4-95BD-1A088ADAE49B}">
      <dgm:prSet phldrT="[Text]" custT="1"/>
      <dgm:spPr>
        <a:ln>
          <a:solidFill>
            <a:schemeClr val="accent4"/>
          </a:solidFill>
        </a:ln>
      </dgm:spPr>
      <dgm:t>
        <a:bodyPr/>
        <a:lstStyle/>
        <a:p>
          <a:r>
            <a:rPr lang="en-AU" sz="1800" dirty="0"/>
            <a:t>“keep financial records” (unless the contravention is minor or technical); </a:t>
          </a:r>
          <a:r>
            <a:rPr lang="en-AU" sz="1800" b="1" i="1" dirty="0"/>
            <a:t>or</a:t>
          </a:r>
        </a:p>
      </dgm:t>
    </dgm:pt>
    <dgm:pt modelId="{55AEC0E2-C0FD-459B-A3C3-BFB8E5C3FC37}" type="parTrans" cxnId="{FA9D3E7E-AF25-4C76-8019-B7B7CAB94D65}">
      <dgm:prSet/>
      <dgm:spPr/>
      <dgm:t>
        <a:bodyPr/>
        <a:lstStyle/>
        <a:p>
          <a:endParaRPr lang="en-AU"/>
        </a:p>
      </dgm:t>
    </dgm:pt>
    <dgm:pt modelId="{EBB09112-E320-4DF2-BC25-8F6F2B44EAA1}" type="sibTrans" cxnId="{FA9D3E7E-AF25-4C76-8019-B7B7CAB94D65}">
      <dgm:prSet/>
      <dgm:spPr/>
      <dgm:t>
        <a:bodyPr/>
        <a:lstStyle/>
        <a:p>
          <a:endParaRPr lang="en-AU"/>
        </a:p>
      </dgm:t>
    </dgm:pt>
    <dgm:pt modelId="{1E580327-8156-4250-9F75-47E21C00A65B}">
      <dgm:prSet phldrT="[Text]" custT="1"/>
      <dgm:spPr>
        <a:ln>
          <a:solidFill>
            <a:schemeClr val="accent4"/>
          </a:solidFill>
        </a:ln>
      </dgm:spPr>
      <dgm:t>
        <a:bodyPr/>
        <a:lstStyle/>
        <a:p>
          <a:r>
            <a:rPr lang="en-AU" sz="1800" dirty="0"/>
            <a:t>“retain financial records” for 7 years (unless someone’s right or interest would be prejudiced because another destroyed/concealed/removed those records without their involvement);</a:t>
          </a:r>
        </a:p>
      </dgm:t>
    </dgm:pt>
    <dgm:pt modelId="{4738E0B6-A5FF-4FAF-8751-000854286F1D}" type="parTrans" cxnId="{75C8CE85-4443-465F-AE21-8C1F2A7617C7}">
      <dgm:prSet/>
      <dgm:spPr/>
      <dgm:t>
        <a:bodyPr/>
        <a:lstStyle/>
        <a:p>
          <a:endParaRPr lang="en-AU"/>
        </a:p>
      </dgm:t>
    </dgm:pt>
    <dgm:pt modelId="{2EA37F19-0834-47E3-BB21-C75C1B75253A}" type="sibTrans" cxnId="{75C8CE85-4443-465F-AE21-8C1F2A7617C7}">
      <dgm:prSet/>
      <dgm:spPr/>
      <dgm:t>
        <a:bodyPr/>
        <a:lstStyle/>
        <a:p>
          <a:endParaRPr lang="en-AU"/>
        </a:p>
      </dgm:t>
    </dgm:pt>
    <dgm:pt modelId="{20BB2373-3C63-4312-8760-7806203CB0DD}">
      <dgm:prSet phldrT="[Text]" custT="1"/>
      <dgm:spPr>
        <a:ln>
          <a:solidFill>
            <a:schemeClr val="accent4"/>
          </a:solidFill>
        </a:ln>
      </dgm:spPr>
      <dgm:t>
        <a:bodyPr/>
        <a:lstStyle/>
        <a:p>
          <a:r>
            <a:rPr lang="en-AU" sz="1800" dirty="0"/>
            <a:t>as required by CA s 286(1)-(2)</a:t>
          </a:r>
        </a:p>
      </dgm:t>
    </dgm:pt>
    <dgm:pt modelId="{21DCC354-FDE0-44BE-B225-00C0483B75B2}" type="parTrans" cxnId="{9500CE9A-56B8-446F-B520-BE12435B7B79}">
      <dgm:prSet/>
      <dgm:spPr/>
      <dgm:t>
        <a:bodyPr/>
        <a:lstStyle/>
        <a:p>
          <a:endParaRPr lang="en-AU"/>
        </a:p>
      </dgm:t>
    </dgm:pt>
    <dgm:pt modelId="{E3887277-BD79-4220-B9D6-16A96E6D0F26}" type="sibTrans" cxnId="{9500CE9A-56B8-446F-B520-BE12435B7B79}">
      <dgm:prSet/>
      <dgm:spPr/>
      <dgm:t>
        <a:bodyPr/>
        <a:lstStyle/>
        <a:p>
          <a:endParaRPr lang="en-AU"/>
        </a:p>
      </dgm:t>
    </dgm:pt>
    <dgm:pt modelId="{222DD682-E32B-4127-BFA2-8AC4BA061D62}" type="pres">
      <dgm:prSet presAssocID="{B8009688-4B56-4E6B-86AE-76C8CB4860C8}" presName="linear" presStyleCnt="0">
        <dgm:presLayoutVars>
          <dgm:dir/>
          <dgm:animLvl val="lvl"/>
          <dgm:resizeHandles val="exact"/>
        </dgm:presLayoutVars>
      </dgm:prSet>
      <dgm:spPr/>
    </dgm:pt>
    <dgm:pt modelId="{A0AF30F0-7282-40CF-A5E3-B12A014EF3A6}" type="pres">
      <dgm:prSet presAssocID="{6E2B3ADF-1908-4872-BD8E-33A554508CBB}" presName="parentLin" presStyleCnt="0"/>
      <dgm:spPr/>
    </dgm:pt>
    <dgm:pt modelId="{C521706D-0023-4727-BCD1-04E7CCAC86A8}" type="pres">
      <dgm:prSet presAssocID="{6E2B3ADF-1908-4872-BD8E-33A554508CBB}" presName="parentLeftMargin" presStyleLbl="node1" presStyleIdx="0" presStyleCnt="3"/>
      <dgm:spPr/>
    </dgm:pt>
    <dgm:pt modelId="{FB225082-BA59-4EDA-91B5-D97E83DF8059}" type="pres">
      <dgm:prSet presAssocID="{6E2B3ADF-1908-4872-BD8E-33A554508CBB}" presName="parentText" presStyleLbl="node1" presStyleIdx="0" presStyleCnt="3" custScaleX="120852" custLinFactNeighborX="-82447">
        <dgm:presLayoutVars>
          <dgm:chMax val="0"/>
          <dgm:bulletEnabled val="1"/>
        </dgm:presLayoutVars>
      </dgm:prSet>
      <dgm:spPr/>
    </dgm:pt>
    <dgm:pt modelId="{A7E27CAA-93FD-4186-9933-764FB1606EEA}" type="pres">
      <dgm:prSet presAssocID="{6E2B3ADF-1908-4872-BD8E-33A554508CBB}" presName="negativeSpace" presStyleCnt="0"/>
      <dgm:spPr/>
    </dgm:pt>
    <dgm:pt modelId="{59094A97-DD13-45F6-B4DB-BA43EEF3327F}" type="pres">
      <dgm:prSet presAssocID="{6E2B3ADF-1908-4872-BD8E-33A554508CBB}" presName="childText" presStyleLbl="conFgAcc1" presStyleIdx="0" presStyleCnt="3">
        <dgm:presLayoutVars>
          <dgm:bulletEnabled val="1"/>
        </dgm:presLayoutVars>
      </dgm:prSet>
      <dgm:spPr>
        <a:ln>
          <a:solidFill>
            <a:schemeClr val="accent4"/>
          </a:solidFill>
        </a:ln>
      </dgm:spPr>
    </dgm:pt>
    <dgm:pt modelId="{AEF84430-852A-4E14-A7A4-7E2D3C1F71B4}" type="pres">
      <dgm:prSet presAssocID="{BAEE5871-9EFC-4810-9498-3FD2C1C62D3E}" presName="spaceBetweenRectangles" presStyleCnt="0"/>
      <dgm:spPr/>
    </dgm:pt>
    <dgm:pt modelId="{699780F2-2473-43FA-8415-4614F5C72C87}" type="pres">
      <dgm:prSet presAssocID="{4C473250-1628-4D59-AAE9-BE4281025189}" presName="parentLin" presStyleCnt="0"/>
      <dgm:spPr/>
    </dgm:pt>
    <dgm:pt modelId="{4C28A6AC-6204-4A46-A4DE-89745AC1B958}" type="pres">
      <dgm:prSet presAssocID="{4C473250-1628-4D59-AAE9-BE4281025189}" presName="parentLeftMargin" presStyleLbl="node1" presStyleIdx="0" presStyleCnt="3"/>
      <dgm:spPr/>
    </dgm:pt>
    <dgm:pt modelId="{35C3AA7B-00D0-4D15-B844-C0004C53BADF}" type="pres">
      <dgm:prSet presAssocID="{4C473250-1628-4D59-AAE9-BE4281025189}" presName="parentText" presStyleLbl="node1" presStyleIdx="1" presStyleCnt="3" custScaleX="181485" custLinFactNeighborX="-82447">
        <dgm:presLayoutVars>
          <dgm:chMax val="0"/>
          <dgm:bulletEnabled val="1"/>
        </dgm:presLayoutVars>
      </dgm:prSet>
      <dgm:spPr/>
    </dgm:pt>
    <dgm:pt modelId="{40326BDD-9139-4D7D-A612-A28F67236AC0}" type="pres">
      <dgm:prSet presAssocID="{4C473250-1628-4D59-AAE9-BE4281025189}" presName="negativeSpace" presStyleCnt="0"/>
      <dgm:spPr/>
    </dgm:pt>
    <dgm:pt modelId="{D4CA1A66-F023-4A7E-A5DE-B32A2DDB0251}" type="pres">
      <dgm:prSet presAssocID="{4C473250-1628-4D59-AAE9-BE4281025189}" presName="childText" presStyleLbl="conFgAcc1" presStyleIdx="1" presStyleCnt="3" custScaleY="94874">
        <dgm:presLayoutVars>
          <dgm:bulletEnabled val="1"/>
        </dgm:presLayoutVars>
      </dgm:prSet>
      <dgm:spPr/>
    </dgm:pt>
    <dgm:pt modelId="{15D0F5A8-9044-49DC-93AC-F98EF06C5659}" type="pres">
      <dgm:prSet presAssocID="{6F6858D3-2E0D-471A-BF37-ECBEB84FA37F}" presName="spaceBetweenRectangles" presStyleCnt="0"/>
      <dgm:spPr/>
    </dgm:pt>
    <dgm:pt modelId="{1558B410-5941-41BE-BC80-5B50055C2210}" type="pres">
      <dgm:prSet presAssocID="{DC1715DE-FCD5-45B1-97BF-6B391E7AE944}" presName="parentLin" presStyleCnt="0"/>
      <dgm:spPr/>
    </dgm:pt>
    <dgm:pt modelId="{9961FF2E-9DB8-425B-A45D-E37AC7CD38F5}" type="pres">
      <dgm:prSet presAssocID="{DC1715DE-FCD5-45B1-97BF-6B391E7AE944}" presName="parentLeftMargin" presStyleLbl="node1" presStyleIdx="1" presStyleCnt="3"/>
      <dgm:spPr/>
    </dgm:pt>
    <dgm:pt modelId="{3132301C-C9C2-4D4F-8253-F65C0F7EFA66}" type="pres">
      <dgm:prSet presAssocID="{DC1715DE-FCD5-45B1-97BF-6B391E7AE944}" presName="parentText" presStyleLbl="node1" presStyleIdx="2" presStyleCnt="3" custScaleX="120852" custScaleY="78894" custLinFactNeighborX="-82447">
        <dgm:presLayoutVars>
          <dgm:chMax val="0"/>
          <dgm:bulletEnabled val="1"/>
        </dgm:presLayoutVars>
      </dgm:prSet>
      <dgm:spPr/>
    </dgm:pt>
    <dgm:pt modelId="{D9F8C144-E2FC-4A06-87E0-6E8299E23084}" type="pres">
      <dgm:prSet presAssocID="{DC1715DE-FCD5-45B1-97BF-6B391E7AE944}" presName="negativeSpace" presStyleCnt="0"/>
      <dgm:spPr/>
    </dgm:pt>
    <dgm:pt modelId="{BA5C74D9-3020-4C56-B433-DCE5B47981EB}" type="pres">
      <dgm:prSet presAssocID="{DC1715DE-FCD5-45B1-97BF-6B391E7AE944}" presName="childText" presStyleLbl="conFgAcc1" presStyleIdx="2" presStyleCnt="3">
        <dgm:presLayoutVars>
          <dgm:bulletEnabled val="1"/>
        </dgm:presLayoutVars>
      </dgm:prSet>
      <dgm:spPr>
        <a:ln>
          <a:solidFill>
            <a:schemeClr val="accent4"/>
          </a:solidFill>
        </a:ln>
      </dgm:spPr>
    </dgm:pt>
  </dgm:ptLst>
  <dgm:cxnLst>
    <dgm:cxn modelId="{EA25453F-35B0-41A1-8DF6-C3955B3BBE41}" type="presOf" srcId="{6E2B3ADF-1908-4872-BD8E-33A554508CBB}" destId="{C521706D-0023-4727-BCD1-04E7CCAC86A8}" srcOrd="0" destOrd="0" presId="urn:microsoft.com/office/officeart/2005/8/layout/list1"/>
    <dgm:cxn modelId="{3C5DD15E-303B-4185-AB90-8C3357893AF3}" type="presOf" srcId="{B8009688-4B56-4E6B-86AE-76C8CB4860C8}" destId="{222DD682-E32B-4127-BFA2-8AC4BA061D62}" srcOrd="0" destOrd="0" presId="urn:microsoft.com/office/officeart/2005/8/layout/list1"/>
    <dgm:cxn modelId="{C5265F65-CBE4-4A9B-9CDA-1FBC22C13F74}" type="presOf" srcId="{20BB2373-3C63-4312-8760-7806203CB0DD}" destId="{D4CA1A66-F023-4A7E-A5DE-B32A2DDB0251}" srcOrd="0" destOrd="2" presId="urn:microsoft.com/office/officeart/2005/8/layout/list1"/>
    <dgm:cxn modelId="{D7027167-BCE0-4B1E-9751-7D01A86FFDD6}" srcId="{B8009688-4B56-4E6B-86AE-76C8CB4860C8}" destId="{DC1715DE-FCD5-45B1-97BF-6B391E7AE944}" srcOrd="2" destOrd="0" parTransId="{04198656-ECAE-4967-953E-955CF61208E3}" sibTransId="{59AE40E8-B07A-462B-B3B8-48E9EF4696D7}"/>
    <dgm:cxn modelId="{FA9D3E7E-AF25-4C76-8019-B7B7CAB94D65}" srcId="{4C473250-1628-4D59-AAE9-BE4281025189}" destId="{DC056296-F066-44E4-95BD-1A088ADAE49B}" srcOrd="0" destOrd="0" parTransId="{55AEC0E2-C0FD-459B-A3C3-BFB8E5C3FC37}" sibTransId="{EBB09112-E320-4DF2-BC25-8F6F2B44EAA1}"/>
    <dgm:cxn modelId="{D846C585-E408-47AE-8D01-A4F45467E76C}" type="presOf" srcId="{DC1715DE-FCD5-45B1-97BF-6B391E7AE944}" destId="{3132301C-C9C2-4D4F-8253-F65C0F7EFA66}" srcOrd="1" destOrd="0" presId="urn:microsoft.com/office/officeart/2005/8/layout/list1"/>
    <dgm:cxn modelId="{75C8CE85-4443-465F-AE21-8C1F2A7617C7}" srcId="{4C473250-1628-4D59-AAE9-BE4281025189}" destId="{1E580327-8156-4250-9F75-47E21C00A65B}" srcOrd="1" destOrd="0" parTransId="{4738E0B6-A5FF-4FAF-8751-000854286F1D}" sibTransId="{2EA37F19-0834-47E3-BB21-C75C1B75253A}"/>
    <dgm:cxn modelId="{7C7CE494-7260-4364-A844-E3511249D991}" type="presOf" srcId="{1E580327-8156-4250-9F75-47E21C00A65B}" destId="{D4CA1A66-F023-4A7E-A5DE-B32A2DDB0251}" srcOrd="0" destOrd="1" presId="urn:microsoft.com/office/officeart/2005/8/layout/list1"/>
    <dgm:cxn modelId="{9500CE9A-56B8-446F-B520-BE12435B7B79}" srcId="{4C473250-1628-4D59-AAE9-BE4281025189}" destId="{20BB2373-3C63-4312-8760-7806203CB0DD}" srcOrd="2" destOrd="0" parTransId="{21DCC354-FDE0-44BE-B225-00C0483B75B2}" sibTransId="{E3887277-BD79-4220-B9D6-16A96E6D0F26}"/>
    <dgm:cxn modelId="{9AC37AAB-872F-416E-B630-38E7A8B0B426}" type="presOf" srcId="{DC1715DE-FCD5-45B1-97BF-6B391E7AE944}" destId="{9961FF2E-9DB8-425B-A45D-E37AC7CD38F5}" srcOrd="0" destOrd="0" presId="urn:microsoft.com/office/officeart/2005/8/layout/list1"/>
    <dgm:cxn modelId="{D1F54CAC-D0FB-4474-B539-2439BE688343}" type="presOf" srcId="{DC056296-F066-44E4-95BD-1A088ADAE49B}" destId="{D4CA1A66-F023-4A7E-A5DE-B32A2DDB0251}" srcOrd="0" destOrd="0" presId="urn:microsoft.com/office/officeart/2005/8/layout/list1"/>
    <dgm:cxn modelId="{5D49D8AF-C7D8-4018-9AF7-2573586ACB71}" type="presOf" srcId="{6E2B3ADF-1908-4872-BD8E-33A554508CBB}" destId="{FB225082-BA59-4EDA-91B5-D97E83DF8059}" srcOrd="1" destOrd="0" presId="urn:microsoft.com/office/officeart/2005/8/layout/list1"/>
    <dgm:cxn modelId="{4FFC0CC9-4ACA-4D7D-BDAD-D6CCCBB6A774}" srcId="{B8009688-4B56-4E6B-86AE-76C8CB4860C8}" destId="{4C473250-1628-4D59-AAE9-BE4281025189}" srcOrd="1" destOrd="0" parTransId="{B1DDCF47-59EC-490B-AD04-E87CC6E4540F}" sibTransId="{6F6858D3-2E0D-471A-BF37-ECBEB84FA37F}"/>
    <dgm:cxn modelId="{7DAA41D5-675F-481D-9221-71E68BACD3FE}" type="presOf" srcId="{4C473250-1628-4D59-AAE9-BE4281025189}" destId="{4C28A6AC-6204-4A46-A4DE-89745AC1B958}" srcOrd="0" destOrd="0" presId="urn:microsoft.com/office/officeart/2005/8/layout/list1"/>
    <dgm:cxn modelId="{E88026EB-542D-4827-B4CC-2E32E2484C9A}" srcId="{B8009688-4B56-4E6B-86AE-76C8CB4860C8}" destId="{6E2B3ADF-1908-4872-BD8E-33A554508CBB}" srcOrd="0" destOrd="0" parTransId="{DFA03AFC-318D-48A4-9157-41E4011734AA}" sibTransId="{BAEE5871-9EFC-4810-9498-3FD2C1C62D3E}"/>
    <dgm:cxn modelId="{F473ECFD-9030-4A6D-B6CB-D7C1710BFCCA}" type="presOf" srcId="{4C473250-1628-4D59-AAE9-BE4281025189}" destId="{35C3AA7B-00D0-4D15-B844-C0004C53BADF}" srcOrd="1" destOrd="0" presId="urn:microsoft.com/office/officeart/2005/8/layout/list1"/>
    <dgm:cxn modelId="{4BD9149B-2A3E-44F3-B63E-ACFBCA919CB2}" type="presParOf" srcId="{222DD682-E32B-4127-BFA2-8AC4BA061D62}" destId="{A0AF30F0-7282-40CF-A5E3-B12A014EF3A6}" srcOrd="0" destOrd="0" presId="urn:microsoft.com/office/officeart/2005/8/layout/list1"/>
    <dgm:cxn modelId="{EC720A0F-AD08-4667-8634-7F002D890B6D}" type="presParOf" srcId="{A0AF30F0-7282-40CF-A5E3-B12A014EF3A6}" destId="{C521706D-0023-4727-BCD1-04E7CCAC86A8}" srcOrd="0" destOrd="0" presId="urn:microsoft.com/office/officeart/2005/8/layout/list1"/>
    <dgm:cxn modelId="{B5BEBB5C-9A6D-42CE-A439-7D14F523CE7D}" type="presParOf" srcId="{A0AF30F0-7282-40CF-A5E3-B12A014EF3A6}" destId="{FB225082-BA59-4EDA-91B5-D97E83DF8059}" srcOrd="1" destOrd="0" presId="urn:microsoft.com/office/officeart/2005/8/layout/list1"/>
    <dgm:cxn modelId="{EF30CE2F-73C8-4DE5-BCCB-5ED2EBE9EAA6}" type="presParOf" srcId="{222DD682-E32B-4127-BFA2-8AC4BA061D62}" destId="{A7E27CAA-93FD-4186-9933-764FB1606EEA}" srcOrd="1" destOrd="0" presId="urn:microsoft.com/office/officeart/2005/8/layout/list1"/>
    <dgm:cxn modelId="{57433D11-7980-40C6-843F-E5A84722397D}" type="presParOf" srcId="{222DD682-E32B-4127-BFA2-8AC4BA061D62}" destId="{59094A97-DD13-45F6-B4DB-BA43EEF3327F}" srcOrd="2" destOrd="0" presId="urn:microsoft.com/office/officeart/2005/8/layout/list1"/>
    <dgm:cxn modelId="{1FA973B2-FB2E-4F5A-8076-47F40E1E4AE6}" type="presParOf" srcId="{222DD682-E32B-4127-BFA2-8AC4BA061D62}" destId="{AEF84430-852A-4E14-A7A4-7E2D3C1F71B4}" srcOrd="3" destOrd="0" presId="urn:microsoft.com/office/officeart/2005/8/layout/list1"/>
    <dgm:cxn modelId="{ED5351BA-3A52-4D46-8F9A-230445E7CD4D}" type="presParOf" srcId="{222DD682-E32B-4127-BFA2-8AC4BA061D62}" destId="{699780F2-2473-43FA-8415-4614F5C72C87}" srcOrd="4" destOrd="0" presId="urn:microsoft.com/office/officeart/2005/8/layout/list1"/>
    <dgm:cxn modelId="{E550AC17-45BF-4980-80FA-E8F64C4AE5EB}" type="presParOf" srcId="{699780F2-2473-43FA-8415-4614F5C72C87}" destId="{4C28A6AC-6204-4A46-A4DE-89745AC1B958}" srcOrd="0" destOrd="0" presId="urn:microsoft.com/office/officeart/2005/8/layout/list1"/>
    <dgm:cxn modelId="{52A40CFF-F068-4AE3-8870-6BA78833F3A1}" type="presParOf" srcId="{699780F2-2473-43FA-8415-4614F5C72C87}" destId="{35C3AA7B-00D0-4D15-B844-C0004C53BADF}" srcOrd="1" destOrd="0" presId="urn:microsoft.com/office/officeart/2005/8/layout/list1"/>
    <dgm:cxn modelId="{5B426DA1-B811-4840-81D4-422AA11DE6D8}" type="presParOf" srcId="{222DD682-E32B-4127-BFA2-8AC4BA061D62}" destId="{40326BDD-9139-4D7D-A612-A28F67236AC0}" srcOrd="5" destOrd="0" presId="urn:microsoft.com/office/officeart/2005/8/layout/list1"/>
    <dgm:cxn modelId="{FB71092B-DC53-4C87-979D-CC77B1344F2E}" type="presParOf" srcId="{222DD682-E32B-4127-BFA2-8AC4BA061D62}" destId="{D4CA1A66-F023-4A7E-A5DE-B32A2DDB0251}" srcOrd="6" destOrd="0" presId="urn:microsoft.com/office/officeart/2005/8/layout/list1"/>
    <dgm:cxn modelId="{D4CD3F13-41D3-4BF1-9D04-6B409A32B830}" type="presParOf" srcId="{222DD682-E32B-4127-BFA2-8AC4BA061D62}" destId="{15D0F5A8-9044-49DC-93AC-F98EF06C5659}" srcOrd="7" destOrd="0" presId="urn:microsoft.com/office/officeart/2005/8/layout/list1"/>
    <dgm:cxn modelId="{3E07A7B7-F227-4257-8DC9-9CC6B0E4A082}" type="presParOf" srcId="{222DD682-E32B-4127-BFA2-8AC4BA061D62}" destId="{1558B410-5941-41BE-BC80-5B50055C2210}" srcOrd="8" destOrd="0" presId="urn:microsoft.com/office/officeart/2005/8/layout/list1"/>
    <dgm:cxn modelId="{01601CBA-DAC2-4D79-8AE7-772B618515C1}" type="presParOf" srcId="{1558B410-5941-41BE-BC80-5B50055C2210}" destId="{9961FF2E-9DB8-425B-A45D-E37AC7CD38F5}" srcOrd="0" destOrd="0" presId="urn:microsoft.com/office/officeart/2005/8/layout/list1"/>
    <dgm:cxn modelId="{EF61F25A-8FC8-4DD2-9F9F-5D3ECA10E492}" type="presParOf" srcId="{1558B410-5941-41BE-BC80-5B50055C2210}" destId="{3132301C-C9C2-4D4F-8253-F65C0F7EFA66}" srcOrd="1" destOrd="0" presId="urn:microsoft.com/office/officeart/2005/8/layout/list1"/>
    <dgm:cxn modelId="{D0279B61-BC9C-4BEB-9CD5-9B8DD3E704B8}" type="presParOf" srcId="{222DD682-E32B-4127-BFA2-8AC4BA061D62}" destId="{D9F8C144-E2FC-4A06-87E0-6E8299E23084}" srcOrd="9" destOrd="0" presId="urn:microsoft.com/office/officeart/2005/8/layout/list1"/>
    <dgm:cxn modelId="{80990D0B-6A6B-48FF-9623-EEA53199553F}" type="presParOf" srcId="{222DD682-E32B-4127-BFA2-8AC4BA061D62}" destId="{BA5C74D9-3020-4C56-B433-DCE5B47981EB}"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E3D20848-DABA-4325-91B9-36DEF8928B50}" type="doc">
      <dgm:prSet loTypeId="urn:microsoft.com/office/officeart/2005/8/layout/process2" loCatId="process" qsTypeId="urn:microsoft.com/office/officeart/2005/8/quickstyle/simple1" qsCatId="simple" csTypeId="urn:microsoft.com/office/officeart/2005/8/colors/accent1_2" csCatId="accent1" phldr="1"/>
      <dgm:spPr/>
    </dgm:pt>
    <dgm:pt modelId="{5F0FD4E2-623C-4C69-878C-4545E103FC36}">
      <dgm:prSet phldrT="[Text]"/>
      <dgm:spPr>
        <a:solidFill>
          <a:schemeClr val="accent1">
            <a:lumMod val="75000"/>
          </a:schemeClr>
        </a:solidFill>
        <a:ln>
          <a:solidFill>
            <a:schemeClr val="accent1">
              <a:lumMod val="75000"/>
            </a:schemeClr>
          </a:solidFill>
        </a:ln>
      </dgm:spPr>
      <dgm:t>
        <a:bodyPr/>
        <a:lstStyle/>
        <a:p>
          <a:r>
            <a:rPr lang="en-AU" dirty="0">
              <a:latin typeface="+mn-lt"/>
            </a:rPr>
            <a:t>If there is </a:t>
          </a:r>
          <a:r>
            <a:rPr lang="en-AU" dirty="0">
              <a:latin typeface="+mn-lt"/>
              <a:cs typeface="Times New Roman" panose="02020603050405020304" pitchFamily="18" charset="0"/>
            </a:rPr>
            <a:t>≥1 voidable transaction, liquidator may apply to court </a:t>
          </a:r>
          <a:endParaRPr lang="en-AU" dirty="0">
            <a:latin typeface="+mn-lt"/>
          </a:endParaRPr>
        </a:p>
      </dgm:t>
    </dgm:pt>
    <dgm:pt modelId="{BDA57B3B-6DB6-4ACA-BF15-7C1D59094309}" type="parTrans" cxnId="{FE59CE14-7D33-4C42-9DB2-BF87825691EE}">
      <dgm:prSet/>
      <dgm:spPr/>
      <dgm:t>
        <a:bodyPr/>
        <a:lstStyle/>
        <a:p>
          <a:endParaRPr lang="en-AU"/>
        </a:p>
      </dgm:t>
    </dgm:pt>
    <dgm:pt modelId="{D365EE03-9696-4032-A087-5735BD918535}" type="sibTrans" cxnId="{FE59CE14-7D33-4C42-9DB2-BF87825691EE}">
      <dgm:prSet/>
      <dgm:spPr/>
      <dgm:t>
        <a:bodyPr/>
        <a:lstStyle/>
        <a:p>
          <a:endParaRPr lang="en-AU"/>
        </a:p>
      </dgm:t>
    </dgm:pt>
    <dgm:pt modelId="{B0BFE8E3-568C-48B3-970B-E29C85B1513B}">
      <dgm:prSet phldrT="[Text]"/>
      <dgm:spPr>
        <a:solidFill>
          <a:schemeClr val="accent5">
            <a:lumMod val="60000"/>
            <a:lumOff val="40000"/>
          </a:schemeClr>
        </a:solidFill>
        <a:ln>
          <a:solidFill>
            <a:schemeClr val="accent5">
              <a:lumMod val="60000"/>
              <a:lumOff val="40000"/>
            </a:schemeClr>
          </a:solidFill>
        </a:ln>
      </dgm:spPr>
      <dgm:t>
        <a:bodyPr/>
        <a:lstStyle/>
        <a:p>
          <a:r>
            <a:rPr lang="en-AU" dirty="0"/>
            <a:t>between the </a:t>
          </a:r>
          <a:r>
            <a:rPr lang="en-AU" dirty="0">
              <a:solidFill>
                <a:schemeClr val="bg1"/>
              </a:solidFill>
              <a:hlinkClick xmlns:r="http://schemas.openxmlformats.org/officeDocument/2006/relationships" r:id="rId1" action="ppaction://hlinksldjump"/>
            </a:rPr>
            <a:t>relation-back day</a:t>
          </a:r>
          <a:r>
            <a:rPr lang="en-AU" dirty="0"/>
            <a:t> and 3 years later, or 12 months after first liquidator was appointed, whichever is later </a:t>
          </a:r>
        </a:p>
      </dgm:t>
    </dgm:pt>
    <dgm:pt modelId="{358E3DBE-F677-4A96-B1C1-2DAF93EAF90D}" type="parTrans" cxnId="{60D4A34F-FDAA-44DC-A465-538A810C4DDC}">
      <dgm:prSet/>
      <dgm:spPr/>
      <dgm:t>
        <a:bodyPr/>
        <a:lstStyle/>
        <a:p>
          <a:endParaRPr lang="en-AU"/>
        </a:p>
      </dgm:t>
    </dgm:pt>
    <dgm:pt modelId="{F2CEF0D1-F640-436E-876F-695DBAA55E29}" type="sibTrans" cxnId="{60D4A34F-FDAA-44DC-A465-538A810C4DDC}">
      <dgm:prSet/>
      <dgm:spPr/>
      <dgm:t>
        <a:bodyPr/>
        <a:lstStyle/>
        <a:p>
          <a:endParaRPr lang="en-AU"/>
        </a:p>
      </dgm:t>
    </dgm:pt>
    <dgm:pt modelId="{840B1C93-73A4-4C86-81B2-FCEC66ACE8EC}">
      <dgm:prSet phldrT="[Text]"/>
      <dgm:spPr>
        <a:solidFill>
          <a:schemeClr val="accent5">
            <a:lumMod val="20000"/>
            <a:lumOff val="80000"/>
          </a:schemeClr>
        </a:solidFill>
        <a:ln>
          <a:solidFill>
            <a:schemeClr val="accent5">
              <a:lumMod val="20000"/>
              <a:lumOff val="80000"/>
            </a:schemeClr>
          </a:solidFill>
        </a:ln>
      </dgm:spPr>
      <dgm:t>
        <a:bodyPr/>
        <a:lstStyle/>
        <a:p>
          <a:r>
            <a:rPr lang="en-AU" dirty="0">
              <a:solidFill>
                <a:schemeClr val="tx1"/>
              </a:solidFill>
            </a:rPr>
            <a:t>or “within such longer period as the Court orders on an application” made </a:t>
          </a:r>
          <a:r>
            <a:rPr lang="en-AU" i="1" dirty="0">
              <a:solidFill>
                <a:schemeClr val="tx1"/>
              </a:solidFill>
            </a:rPr>
            <a:t>within</a:t>
          </a:r>
          <a:r>
            <a:rPr lang="en-AU" dirty="0">
              <a:solidFill>
                <a:schemeClr val="tx1"/>
              </a:solidFill>
            </a:rPr>
            <a:t> above period</a:t>
          </a:r>
        </a:p>
      </dgm:t>
    </dgm:pt>
    <dgm:pt modelId="{C30F0F3F-6FB6-483C-B36D-CF828186222B}" type="parTrans" cxnId="{156F20CB-32DA-4DA8-AEBF-3D1962045BD7}">
      <dgm:prSet/>
      <dgm:spPr/>
      <dgm:t>
        <a:bodyPr/>
        <a:lstStyle/>
        <a:p>
          <a:endParaRPr lang="en-AU"/>
        </a:p>
      </dgm:t>
    </dgm:pt>
    <dgm:pt modelId="{C09A278F-E378-4A6F-94FB-B3E1F7927228}" type="sibTrans" cxnId="{156F20CB-32DA-4DA8-AEBF-3D1962045BD7}">
      <dgm:prSet/>
      <dgm:spPr/>
      <dgm:t>
        <a:bodyPr/>
        <a:lstStyle/>
        <a:p>
          <a:endParaRPr lang="en-AU"/>
        </a:p>
      </dgm:t>
    </dgm:pt>
    <dgm:pt modelId="{99461A03-6860-4BAC-8F56-BFAE9A0044E2}" type="pres">
      <dgm:prSet presAssocID="{E3D20848-DABA-4325-91B9-36DEF8928B50}" presName="linearFlow" presStyleCnt="0">
        <dgm:presLayoutVars>
          <dgm:resizeHandles val="exact"/>
        </dgm:presLayoutVars>
      </dgm:prSet>
      <dgm:spPr/>
    </dgm:pt>
    <dgm:pt modelId="{975945AE-B79C-494A-8104-7D011FE103DF}" type="pres">
      <dgm:prSet presAssocID="{5F0FD4E2-623C-4C69-878C-4545E103FC36}" presName="node" presStyleLbl="node1" presStyleIdx="0" presStyleCnt="3">
        <dgm:presLayoutVars>
          <dgm:bulletEnabled val="1"/>
        </dgm:presLayoutVars>
      </dgm:prSet>
      <dgm:spPr/>
    </dgm:pt>
    <dgm:pt modelId="{1967C331-8582-49B7-A002-BDFA144F3217}" type="pres">
      <dgm:prSet presAssocID="{D365EE03-9696-4032-A087-5735BD918535}" presName="sibTrans" presStyleLbl="sibTrans2D1" presStyleIdx="0" presStyleCnt="2"/>
      <dgm:spPr/>
    </dgm:pt>
    <dgm:pt modelId="{6F4DB891-378A-4B39-BFFA-82037D892B86}" type="pres">
      <dgm:prSet presAssocID="{D365EE03-9696-4032-A087-5735BD918535}" presName="connectorText" presStyleLbl="sibTrans2D1" presStyleIdx="0" presStyleCnt="2"/>
      <dgm:spPr/>
    </dgm:pt>
    <dgm:pt modelId="{EA38AB77-7E6B-4DE8-AD33-B81B454A17B4}" type="pres">
      <dgm:prSet presAssocID="{B0BFE8E3-568C-48B3-970B-E29C85B1513B}" presName="node" presStyleLbl="node1" presStyleIdx="1" presStyleCnt="3">
        <dgm:presLayoutVars>
          <dgm:bulletEnabled val="1"/>
        </dgm:presLayoutVars>
      </dgm:prSet>
      <dgm:spPr/>
    </dgm:pt>
    <dgm:pt modelId="{93A1DD35-909A-43D0-8103-D08574FF6A00}" type="pres">
      <dgm:prSet presAssocID="{F2CEF0D1-F640-436E-876F-695DBAA55E29}" presName="sibTrans" presStyleLbl="sibTrans2D1" presStyleIdx="1" presStyleCnt="2"/>
      <dgm:spPr/>
    </dgm:pt>
    <dgm:pt modelId="{A05F70DB-7432-45CC-B93C-7FA135A01271}" type="pres">
      <dgm:prSet presAssocID="{F2CEF0D1-F640-436E-876F-695DBAA55E29}" presName="connectorText" presStyleLbl="sibTrans2D1" presStyleIdx="1" presStyleCnt="2"/>
      <dgm:spPr/>
    </dgm:pt>
    <dgm:pt modelId="{AAB789C7-8C3A-48E8-9C63-B8D8810610C5}" type="pres">
      <dgm:prSet presAssocID="{840B1C93-73A4-4C86-81B2-FCEC66ACE8EC}" presName="node" presStyleLbl="node1" presStyleIdx="2" presStyleCnt="3">
        <dgm:presLayoutVars>
          <dgm:bulletEnabled val="1"/>
        </dgm:presLayoutVars>
      </dgm:prSet>
      <dgm:spPr/>
    </dgm:pt>
  </dgm:ptLst>
  <dgm:cxnLst>
    <dgm:cxn modelId="{FE59CE14-7D33-4C42-9DB2-BF87825691EE}" srcId="{E3D20848-DABA-4325-91B9-36DEF8928B50}" destId="{5F0FD4E2-623C-4C69-878C-4545E103FC36}" srcOrd="0" destOrd="0" parTransId="{BDA57B3B-6DB6-4ACA-BF15-7C1D59094309}" sibTransId="{D365EE03-9696-4032-A087-5735BD918535}"/>
    <dgm:cxn modelId="{6DA0B51D-35C6-4CE4-AF95-48F0C10A89B1}" type="presOf" srcId="{E3D20848-DABA-4325-91B9-36DEF8928B50}" destId="{99461A03-6860-4BAC-8F56-BFAE9A0044E2}" srcOrd="0" destOrd="0" presId="urn:microsoft.com/office/officeart/2005/8/layout/process2"/>
    <dgm:cxn modelId="{5747353F-3022-4A2D-9DEA-B9DBABEF37FF}" type="presOf" srcId="{F2CEF0D1-F640-436E-876F-695DBAA55E29}" destId="{93A1DD35-909A-43D0-8103-D08574FF6A00}" srcOrd="0" destOrd="0" presId="urn:microsoft.com/office/officeart/2005/8/layout/process2"/>
    <dgm:cxn modelId="{F231CD3F-BF75-4E8C-BCD7-AE22E7352B2C}" type="presOf" srcId="{D365EE03-9696-4032-A087-5735BD918535}" destId="{6F4DB891-378A-4B39-BFFA-82037D892B86}" srcOrd="1" destOrd="0" presId="urn:microsoft.com/office/officeart/2005/8/layout/process2"/>
    <dgm:cxn modelId="{DC93BE45-628F-4EF6-9F18-076BB014C774}" type="presOf" srcId="{F2CEF0D1-F640-436E-876F-695DBAA55E29}" destId="{A05F70DB-7432-45CC-B93C-7FA135A01271}" srcOrd="1" destOrd="0" presId="urn:microsoft.com/office/officeart/2005/8/layout/process2"/>
    <dgm:cxn modelId="{429AFF49-DF51-4C15-9E2D-3CC3D3687DB3}" type="presOf" srcId="{B0BFE8E3-568C-48B3-970B-E29C85B1513B}" destId="{EA38AB77-7E6B-4DE8-AD33-B81B454A17B4}" srcOrd="0" destOrd="0" presId="urn:microsoft.com/office/officeart/2005/8/layout/process2"/>
    <dgm:cxn modelId="{60D4A34F-FDAA-44DC-A465-538A810C4DDC}" srcId="{E3D20848-DABA-4325-91B9-36DEF8928B50}" destId="{B0BFE8E3-568C-48B3-970B-E29C85B1513B}" srcOrd="1" destOrd="0" parTransId="{358E3DBE-F677-4A96-B1C1-2DAF93EAF90D}" sibTransId="{F2CEF0D1-F640-436E-876F-695DBAA55E29}"/>
    <dgm:cxn modelId="{7626C199-1DC7-4A04-91DD-3381AA5C1929}" type="presOf" srcId="{840B1C93-73A4-4C86-81B2-FCEC66ACE8EC}" destId="{AAB789C7-8C3A-48E8-9C63-B8D8810610C5}" srcOrd="0" destOrd="0" presId="urn:microsoft.com/office/officeart/2005/8/layout/process2"/>
    <dgm:cxn modelId="{31613FB2-4052-4F3E-81B2-2CE480A277D0}" type="presOf" srcId="{5F0FD4E2-623C-4C69-878C-4545E103FC36}" destId="{975945AE-B79C-494A-8104-7D011FE103DF}" srcOrd="0" destOrd="0" presId="urn:microsoft.com/office/officeart/2005/8/layout/process2"/>
    <dgm:cxn modelId="{2B9A21B4-61B7-4D77-8D7B-50A6809D58B2}" type="presOf" srcId="{D365EE03-9696-4032-A087-5735BD918535}" destId="{1967C331-8582-49B7-A002-BDFA144F3217}" srcOrd="0" destOrd="0" presId="urn:microsoft.com/office/officeart/2005/8/layout/process2"/>
    <dgm:cxn modelId="{156F20CB-32DA-4DA8-AEBF-3D1962045BD7}" srcId="{E3D20848-DABA-4325-91B9-36DEF8928B50}" destId="{840B1C93-73A4-4C86-81B2-FCEC66ACE8EC}" srcOrd="2" destOrd="0" parTransId="{C30F0F3F-6FB6-483C-B36D-CF828186222B}" sibTransId="{C09A278F-E378-4A6F-94FB-B3E1F7927228}"/>
    <dgm:cxn modelId="{26158333-E249-4B70-9D05-D5B9F3D7942D}" type="presParOf" srcId="{99461A03-6860-4BAC-8F56-BFAE9A0044E2}" destId="{975945AE-B79C-494A-8104-7D011FE103DF}" srcOrd="0" destOrd="0" presId="urn:microsoft.com/office/officeart/2005/8/layout/process2"/>
    <dgm:cxn modelId="{33B333AF-0D2D-4607-9516-03E4889C4710}" type="presParOf" srcId="{99461A03-6860-4BAC-8F56-BFAE9A0044E2}" destId="{1967C331-8582-49B7-A002-BDFA144F3217}" srcOrd="1" destOrd="0" presId="urn:microsoft.com/office/officeart/2005/8/layout/process2"/>
    <dgm:cxn modelId="{5A112263-F5AB-4F0A-BDB0-0EE90597606C}" type="presParOf" srcId="{1967C331-8582-49B7-A002-BDFA144F3217}" destId="{6F4DB891-378A-4B39-BFFA-82037D892B86}" srcOrd="0" destOrd="0" presId="urn:microsoft.com/office/officeart/2005/8/layout/process2"/>
    <dgm:cxn modelId="{6D9DA681-7C63-4E63-9CE1-F433C7B18D17}" type="presParOf" srcId="{99461A03-6860-4BAC-8F56-BFAE9A0044E2}" destId="{EA38AB77-7E6B-4DE8-AD33-B81B454A17B4}" srcOrd="2" destOrd="0" presId="urn:microsoft.com/office/officeart/2005/8/layout/process2"/>
    <dgm:cxn modelId="{1A3D0E9F-D65A-4CDF-9F28-C96619CFDAAA}" type="presParOf" srcId="{99461A03-6860-4BAC-8F56-BFAE9A0044E2}" destId="{93A1DD35-909A-43D0-8103-D08574FF6A00}" srcOrd="3" destOrd="0" presId="urn:microsoft.com/office/officeart/2005/8/layout/process2"/>
    <dgm:cxn modelId="{F8B3F19D-9BBF-4208-A577-BED4406BD54D}" type="presParOf" srcId="{93A1DD35-909A-43D0-8103-D08574FF6A00}" destId="{A05F70DB-7432-45CC-B93C-7FA135A01271}" srcOrd="0" destOrd="0" presId="urn:microsoft.com/office/officeart/2005/8/layout/process2"/>
    <dgm:cxn modelId="{0EC7FA9B-6C23-4FBC-84B1-003E9265A4B2}" type="presParOf" srcId="{99461A03-6860-4BAC-8F56-BFAE9A0044E2}" destId="{AAB789C7-8C3A-48E8-9C63-B8D8810610C5}" srcOrd="4"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8548FC1F-BFBF-41B8-944F-6345A16AE061}"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03035BE2-A335-4F47-9D73-51924E05DFF1}">
      <dgm:prSet phldrT="[Text]" custT="1"/>
      <dgm:spPr>
        <a:solidFill>
          <a:schemeClr val="accent2"/>
        </a:solidFill>
        <a:ln>
          <a:solidFill>
            <a:schemeClr val="accent2"/>
          </a:solidFill>
        </a:ln>
      </dgm:spPr>
      <dgm:t>
        <a:bodyPr/>
        <a:lstStyle/>
        <a:p>
          <a:r>
            <a:rPr lang="en-AU" sz="1800" dirty="0">
              <a:solidFill>
                <a:schemeClr val="tx1"/>
              </a:solidFill>
            </a:rPr>
            <a:t>ASIC publishes company insolvency statistics</a:t>
          </a:r>
        </a:p>
      </dgm:t>
    </dgm:pt>
    <dgm:pt modelId="{90938D74-9ECA-4B73-95EF-B3C26D03DE36}" type="parTrans" cxnId="{34A6417B-0E22-4F7F-84C2-1B157B84B929}">
      <dgm:prSet/>
      <dgm:spPr/>
      <dgm:t>
        <a:bodyPr/>
        <a:lstStyle/>
        <a:p>
          <a:endParaRPr lang="en-AU" sz="1800"/>
        </a:p>
      </dgm:t>
    </dgm:pt>
    <dgm:pt modelId="{0FBBB1C6-2D69-4434-8B1F-FBED7A03F695}" type="sibTrans" cxnId="{34A6417B-0E22-4F7F-84C2-1B157B84B929}">
      <dgm:prSet/>
      <dgm:spPr/>
      <dgm:t>
        <a:bodyPr/>
        <a:lstStyle/>
        <a:p>
          <a:endParaRPr lang="en-AU" sz="1800"/>
        </a:p>
      </dgm:t>
    </dgm:pt>
    <dgm:pt modelId="{74858B2F-C8CF-4029-8435-755170988C9B}">
      <dgm:prSet phldrT="[Text]" custT="1"/>
      <dgm:spPr>
        <a:solidFill>
          <a:schemeClr val="accent5"/>
        </a:solidFill>
        <a:ln>
          <a:solidFill>
            <a:schemeClr val="accent5"/>
          </a:solidFill>
        </a:ln>
      </dgm:spPr>
      <dgm:t>
        <a:bodyPr/>
        <a:lstStyle/>
        <a:p>
          <a:r>
            <a:rPr lang="en-AU" sz="1800" dirty="0"/>
            <a:t>Series 1</a:t>
          </a:r>
          <a:endParaRPr lang="en-AU" sz="1800" baseline="30000" dirty="0"/>
        </a:p>
      </dgm:t>
    </dgm:pt>
    <dgm:pt modelId="{76E5E6AD-D2AD-4441-9123-CD0EDBA1390D}" type="parTrans" cxnId="{5277D6FE-6EF8-4653-988A-60A8AB92B8C8}">
      <dgm:prSet/>
      <dgm:spPr/>
      <dgm:t>
        <a:bodyPr/>
        <a:lstStyle/>
        <a:p>
          <a:endParaRPr lang="en-AU" sz="1800"/>
        </a:p>
      </dgm:t>
    </dgm:pt>
    <dgm:pt modelId="{58449E04-077C-4072-A884-0D202E6C0EC4}" type="sibTrans" cxnId="{5277D6FE-6EF8-4653-988A-60A8AB92B8C8}">
      <dgm:prSet/>
      <dgm:spPr/>
      <dgm:t>
        <a:bodyPr/>
        <a:lstStyle/>
        <a:p>
          <a:endParaRPr lang="en-AU" sz="1800"/>
        </a:p>
      </dgm:t>
    </dgm:pt>
    <dgm:pt modelId="{DE31FBE8-FCF2-48AF-A36D-C4ECDC882681}">
      <dgm:prSet phldrT="[Text]" custT="1"/>
      <dgm:spPr>
        <a:solidFill>
          <a:schemeClr val="accent3"/>
        </a:solidFill>
        <a:ln>
          <a:solidFill>
            <a:schemeClr val="accent3"/>
          </a:solidFill>
        </a:ln>
      </dgm:spPr>
      <dgm:t>
        <a:bodyPr/>
        <a:lstStyle/>
        <a:p>
          <a:r>
            <a:rPr lang="en-AU" sz="1800" dirty="0"/>
            <a:t>Series 2</a:t>
          </a:r>
          <a:endParaRPr lang="en-AU" sz="1800" baseline="30000" dirty="0"/>
        </a:p>
      </dgm:t>
    </dgm:pt>
    <dgm:pt modelId="{CE154A56-BC0F-4376-A114-14EBC1FF5DA5}" type="parTrans" cxnId="{926849DC-D2A8-4FDB-A9BD-F38FD97ED7BD}">
      <dgm:prSet/>
      <dgm:spPr/>
      <dgm:t>
        <a:bodyPr/>
        <a:lstStyle/>
        <a:p>
          <a:endParaRPr lang="en-AU" sz="1800"/>
        </a:p>
      </dgm:t>
    </dgm:pt>
    <dgm:pt modelId="{F9A2572B-5E5F-4096-A118-2396FE8E3E90}" type="sibTrans" cxnId="{926849DC-D2A8-4FDB-A9BD-F38FD97ED7BD}">
      <dgm:prSet/>
      <dgm:spPr/>
      <dgm:t>
        <a:bodyPr/>
        <a:lstStyle/>
        <a:p>
          <a:endParaRPr lang="en-AU" sz="1800"/>
        </a:p>
      </dgm:t>
    </dgm:pt>
    <dgm:pt modelId="{4DA1073C-F0AD-4FEE-8EF6-A6C12B05147C}">
      <dgm:prSet phldrT="[Text]" custT="1"/>
      <dgm:spPr>
        <a:solidFill>
          <a:schemeClr val="accent4"/>
        </a:solidFill>
      </dgm:spPr>
      <dgm:t>
        <a:bodyPr/>
        <a:lstStyle/>
        <a:p>
          <a:r>
            <a:rPr lang="en-AU" sz="1800" dirty="0"/>
            <a:t>Series 3</a:t>
          </a:r>
        </a:p>
      </dgm:t>
    </dgm:pt>
    <dgm:pt modelId="{80DF8865-0DDE-4C1F-B8C3-65EDEB171A0F}" type="parTrans" cxnId="{B16C81D1-1DEE-4141-ACBE-48E8D0568E11}">
      <dgm:prSet/>
      <dgm:spPr/>
      <dgm:t>
        <a:bodyPr/>
        <a:lstStyle/>
        <a:p>
          <a:endParaRPr lang="en-AU" sz="1800"/>
        </a:p>
      </dgm:t>
    </dgm:pt>
    <dgm:pt modelId="{53B03381-8733-48B5-9DC3-4201457F59F6}" type="sibTrans" cxnId="{B16C81D1-1DEE-4141-ACBE-48E8D0568E11}">
      <dgm:prSet/>
      <dgm:spPr/>
      <dgm:t>
        <a:bodyPr/>
        <a:lstStyle/>
        <a:p>
          <a:endParaRPr lang="en-AU" sz="1800"/>
        </a:p>
      </dgm:t>
    </dgm:pt>
    <dgm:pt modelId="{ADE22BF7-F5F7-4DC1-A90E-36B2F5C70EE0}">
      <dgm:prSet phldrT="[Text]" custT="1"/>
      <dgm:spPr>
        <a:solidFill>
          <a:schemeClr val="accent5"/>
        </a:solidFill>
        <a:ln>
          <a:solidFill>
            <a:schemeClr val="accent5"/>
          </a:solidFill>
        </a:ln>
      </dgm:spPr>
      <dgm:t>
        <a:bodyPr/>
        <a:lstStyle/>
        <a:p>
          <a:r>
            <a:rPr lang="en-AU" sz="1800" b="1" dirty="0"/>
            <a:t>number of </a:t>
          </a:r>
          <a:r>
            <a:rPr lang="en-AU" sz="1800" b="1" i="1" dirty="0"/>
            <a:t>companies</a:t>
          </a:r>
          <a:r>
            <a:rPr lang="en-AU" sz="1800" b="1" dirty="0"/>
            <a:t> </a:t>
          </a:r>
          <a:r>
            <a:rPr lang="en-AU" sz="1800" dirty="0"/>
            <a:t>in respect of which a relevant appointment was made in a given period (as only counts the </a:t>
          </a:r>
          <a:r>
            <a:rPr lang="en-AU" sz="1800" i="1" dirty="0"/>
            <a:t>first</a:t>
          </a:r>
          <a:r>
            <a:rPr lang="en-AU" sz="1800" dirty="0"/>
            <a:t> appointment to a given company in that period)</a:t>
          </a:r>
          <a:r>
            <a:rPr lang="en-AU" sz="1800" baseline="30000" dirty="0"/>
            <a:t>1</a:t>
          </a:r>
        </a:p>
      </dgm:t>
    </dgm:pt>
    <dgm:pt modelId="{6BC831C1-4A4B-4EC9-A9F1-992002E34EB1}" type="parTrans" cxnId="{5DCFEF5F-4B1C-416A-B60F-6C125C3263CE}">
      <dgm:prSet/>
      <dgm:spPr/>
      <dgm:t>
        <a:bodyPr/>
        <a:lstStyle/>
        <a:p>
          <a:endParaRPr lang="en-AU" sz="1800"/>
        </a:p>
      </dgm:t>
    </dgm:pt>
    <dgm:pt modelId="{9C8378CE-2C20-409A-8BAF-7BEFCBBAF140}" type="sibTrans" cxnId="{5DCFEF5F-4B1C-416A-B60F-6C125C3263CE}">
      <dgm:prSet/>
      <dgm:spPr/>
      <dgm:t>
        <a:bodyPr/>
        <a:lstStyle/>
        <a:p>
          <a:endParaRPr lang="en-AU" sz="1800"/>
        </a:p>
      </dgm:t>
    </dgm:pt>
    <dgm:pt modelId="{F141381B-EF16-4C39-8D51-43F95144C8AC}">
      <dgm:prSet phldrT="[Text]" custT="1"/>
      <dgm:spPr>
        <a:solidFill>
          <a:schemeClr val="accent3"/>
        </a:solidFill>
        <a:ln>
          <a:solidFill>
            <a:schemeClr val="accent3"/>
          </a:solidFill>
        </a:ln>
      </dgm:spPr>
      <dgm:t>
        <a:bodyPr/>
        <a:lstStyle/>
        <a:p>
          <a:r>
            <a:rPr lang="en-AU" sz="1800" b="1" dirty="0"/>
            <a:t>number of relevant </a:t>
          </a:r>
          <a:r>
            <a:rPr lang="en-AU" sz="1800" b="1" i="1" dirty="0"/>
            <a:t>appointments</a:t>
          </a:r>
          <a:r>
            <a:rPr lang="en-AU" sz="1800" b="1" dirty="0"/>
            <a:t> </a:t>
          </a:r>
          <a:r>
            <a:rPr lang="en-AU" sz="1800" dirty="0"/>
            <a:t>made in a given period, noting that a single company may have </a:t>
          </a:r>
          <a:r>
            <a:rPr lang="en-AU" sz="1800" i="1" dirty="0"/>
            <a:t>multiple</a:t>
          </a:r>
          <a:r>
            <a:rPr lang="en-AU" sz="1800" dirty="0"/>
            <a:t> appointments</a:t>
          </a:r>
          <a:r>
            <a:rPr lang="en-AU" sz="1800" baseline="30000" dirty="0"/>
            <a:t>1</a:t>
          </a:r>
        </a:p>
      </dgm:t>
    </dgm:pt>
    <dgm:pt modelId="{A92530FC-AF98-43A1-AF0E-5238A86F3BEC}" type="parTrans" cxnId="{FFCDC46F-6157-4FAB-A285-74FE2CC3834F}">
      <dgm:prSet/>
      <dgm:spPr/>
      <dgm:t>
        <a:bodyPr/>
        <a:lstStyle/>
        <a:p>
          <a:endParaRPr lang="en-AU" sz="1800"/>
        </a:p>
      </dgm:t>
    </dgm:pt>
    <dgm:pt modelId="{B79D2D48-F5AA-4AD3-9D74-A679238DEBFD}" type="sibTrans" cxnId="{FFCDC46F-6157-4FAB-A285-74FE2CC3834F}">
      <dgm:prSet/>
      <dgm:spPr/>
      <dgm:t>
        <a:bodyPr/>
        <a:lstStyle/>
        <a:p>
          <a:endParaRPr lang="en-AU" sz="1800"/>
        </a:p>
      </dgm:t>
    </dgm:pt>
    <dgm:pt modelId="{5362D433-49A3-4A2D-A281-512613D3DC25}">
      <dgm:prSet phldrT="[Text]" custT="1"/>
      <dgm:spPr>
        <a:solidFill>
          <a:schemeClr val="bg1">
            <a:lumMod val="85000"/>
          </a:schemeClr>
        </a:solidFill>
        <a:ln>
          <a:solidFill>
            <a:schemeClr val="bg1">
              <a:lumMod val="85000"/>
            </a:schemeClr>
          </a:solidFill>
        </a:ln>
      </dgm:spPr>
      <dgm:t>
        <a:bodyPr/>
        <a:lstStyle/>
        <a:p>
          <a:r>
            <a:rPr lang="en-AU" sz="1800"/>
            <a:t>Etc</a:t>
          </a:r>
          <a:endParaRPr lang="en-AU" sz="1800" dirty="0"/>
        </a:p>
      </dgm:t>
    </dgm:pt>
    <dgm:pt modelId="{07E5C8D3-A8B6-437E-804D-7917E016B4CC}" type="parTrans" cxnId="{C3475EB0-AC05-442E-8FE3-C9FF0CFEE8F9}">
      <dgm:prSet/>
      <dgm:spPr/>
      <dgm:t>
        <a:bodyPr/>
        <a:lstStyle/>
        <a:p>
          <a:endParaRPr lang="en-AU" sz="1800"/>
        </a:p>
      </dgm:t>
    </dgm:pt>
    <dgm:pt modelId="{C5C2A439-CEDF-4F36-AADD-53142F97CCB6}" type="sibTrans" cxnId="{C3475EB0-AC05-442E-8FE3-C9FF0CFEE8F9}">
      <dgm:prSet/>
      <dgm:spPr/>
      <dgm:t>
        <a:bodyPr/>
        <a:lstStyle/>
        <a:p>
          <a:endParaRPr lang="en-AU" sz="1800"/>
        </a:p>
      </dgm:t>
    </dgm:pt>
    <dgm:pt modelId="{C2AD4CD6-2521-4434-AC1D-BCC437E23A7E}" type="pres">
      <dgm:prSet presAssocID="{8548FC1F-BFBF-41B8-944F-6345A16AE061}" presName="hierChild1" presStyleCnt="0">
        <dgm:presLayoutVars>
          <dgm:orgChart val="1"/>
          <dgm:chPref val="1"/>
          <dgm:dir/>
          <dgm:animOne val="branch"/>
          <dgm:animLvl val="lvl"/>
          <dgm:resizeHandles/>
        </dgm:presLayoutVars>
      </dgm:prSet>
      <dgm:spPr/>
    </dgm:pt>
    <dgm:pt modelId="{CCE68CFF-6BAF-4B2C-B0DA-2B4FB2F2EF9F}" type="pres">
      <dgm:prSet presAssocID="{03035BE2-A335-4F47-9D73-51924E05DFF1}" presName="hierRoot1" presStyleCnt="0">
        <dgm:presLayoutVars>
          <dgm:hierBranch val="init"/>
        </dgm:presLayoutVars>
      </dgm:prSet>
      <dgm:spPr/>
    </dgm:pt>
    <dgm:pt modelId="{FEC11702-395B-4CE3-B606-ED880F81B2FE}" type="pres">
      <dgm:prSet presAssocID="{03035BE2-A335-4F47-9D73-51924E05DFF1}" presName="rootComposite1" presStyleCnt="0"/>
      <dgm:spPr/>
    </dgm:pt>
    <dgm:pt modelId="{9E249E5F-8352-4551-9DCB-6EDB52A72C5B}" type="pres">
      <dgm:prSet presAssocID="{03035BE2-A335-4F47-9D73-51924E05DFF1}" presName="rootText1" presStyleLbl="node0" presStyleIdx="0" presStyleCnt="1" custScaleX="127046" custScaleY="70130" custLinFactNeighborY="-89536">
        <dgm:presLayoutVars>
          <dgm:chPref val="3"/>
        </dgm:presLayoutVars>
      </dgm:prSet>
      <dgm:spPr/>
    </dgm:pt>
    <dgm:pt modelId="{B75BB061-4FF0-44DE-990C-6DD7C59F98C6}" type="pres">
      <dgm:prSet presAssocID="{03035BE2-A335-4F47-9D73-51924E05DFF1}" presName="rootConnector1" presStyleLbl="node1" presStyleIdx="0" presStyleCnt="0"/>
      <dgm:spPr/>
    </dgm:pt>
    <dgm:pt modelId="{3F9B54D5-1DB0-41E3-83AA-702F684ED189}" type="pres">
      <dgm:prSet presAssocID="{03035BE2-A335-4F47-9D73-51924E05DFF1}" presName="hierChild2" presStyleCnt="0"/>
      <dgm:spPr/>
    </dgm:pt>
    <dgm:pt modelId="{D117F3FB-F159-41A7-A8ED-807E7692B1A5}" type="pres">
      <dgm:prSet presAssocID="{76E5E6AD-D2AD-4441-9123-CD0EDBA1390D}" presName="Name37" presStyleLbl="parChTrans1D2" presStyleIdx="0" presStyleCnt="4"/>
      <dgm:spPr/>
    </dgm:pt>
    <dgm:pt modelId="{4C07C9F7-D7E0-47B4-B6A9-A55E88D188C9}" type="pres">
      <dgm:prSet presAssocID="{74858B2F-C8CF-4029-8435-755170988C9B}" presName="hierRoot2" presStyleCnt="0">
        <dgm:presLayoutVars>
          <dgm:hierBranch val="init"/>
        </dgm:presLayoutVars>
      </dgm:prSet>
      <dgm:spPr/>
    </dgm:pt>
    <dgm:pt modelId="{E0C07FDE-1147-4342-A8B0-B3C8CF3A05D6}" type="pres">
      <dgm:prSet presAssocID="{74858B2F-C8CF-4029-8435-755170988C9B}" presName="rootComposite" presStyleCnt="0"/>
      <dgm:spPr/>
    </dgm:pt>
    <dgm:pt modelId="{BAD8B3DD-2A97-42FE-94C9-DCAEB73EF568}" type="pres">
      <dgm:prSet presAssocID="{74858B2F-C8CF-4029-8435-755170988C9B}" presName="rootText" presStyleLbl="node2" presStyleIdx="0" presStyleCnt="4" custScaleY="74071" custLinFactNeighborX="-93" custLinFactNeighborY="-33399">
        <dgm:presLayoutVars>
          <dgm:chPref val="3"/>
        </dgm:presLayoutVars>
      </dgm:prSet>
      <dgm:spPr/>
    </dgm:pt>
    <dgm:pt modelId="{64ED815C-4105-4138-BE81-0653080B6FBB}" type="pres">
      <dgm:prSet presAssocID="{74858B2F-C8CF-4029-8435-755170988C9B}" presName="rootConnector" presStyleLbl="node2" presStyleIdx="0" presStyleCnt="4"/>
      <dgm:spPr/>
    </dgm:pt>
    <dgm:pt modelId="{FB3D31A5-37FA-48E1-A48A-52991101106E}" type="pres">
      <dgm:prSet presAssocID="{74858B2F-C8CF-4029-8435-755170988C9B}" presName="hierChild4" presStyleCnt="0"/>
      <dgm:spPr/>
    </dgm:pt>
    <dgm:pt modelId="{E39EAC1A-2CE5-4C24-9C6A-11B52AA83FD3}" type="pres">
      <dgm:prSet presAssocID="{6BC831C1-4A4B-4EC9-A9F1-992002E34EB1}" presName="Name37" presStyleLbl="parChTrans1D3" presStyleIdx="0" presStyleCnt="2"/>
      <dgm:spPr/>
    </dgm:pt>
    <dgm:pt modelId="{E74B2890-E36A-4A17-BEED-60FFEB27DDF4}" type="pres">
      <dgm:prSet presAssocID="{ADE22BF7-F5F7-4DC1-A90E-36B2F5C70EE0}" presName="hierRoot2" presStyleCnt="0">
        <dgm:presLayoutVars>
          <dgm:hierBranch val="init"/>
        </dgm:presLayoutVars>
      </dgm:prSet>
      <dgm:spPr/>
    </dgm:pt>
    <dgm:pt modelId="{4D7D417B-223B-4AC7-80E6-6A4E13262FA0}" type="pres">
      <dgm:prSet presAssocID="{ADE22BF7-F5F7-4DC1-A90E-36B2F5C70EE0}" presName="rootComposite" presStyleCnt="0"/>
      <dgm:spPr/>
    </dgm:pt>
    <dgm:pt modelId="{02FA4A3B-A88C-4A84-8F0F-76A9D6B7967E}" type="pres">
      <dgm:prSet presAssocID="{ADE22BF7-F5F7-4DC1-A90E-36B2F5C70EE0}" presName="rootText" presStyleLbl="node3" presStyleIdx="0" presStyleCnt="2" custScaleX="159429" custScaleY="204891" custLinFactNeighborX="-7748" custLinFactNeighborY="-52525">
        <dgm:presLayoutVars>
          <dgm:chPref val="3"/>
        </dgm:presLayoutVars>
      </dgm:prSet>
      <dgm:spPr/>
    </dgm:pt>
    <dgm:pt modelId="{C45EAFE2-A6F6-4DCB-9067-D7716F74513B}" type="pres">
      <dgm:prSet presAssocID="{ADE22BF7-F5F7-4DC1-A90E-36B2F5C70EE0}" presName="rootConnector" presStyleLbl="node3" presStyleIdx="0" presStyleCnt="2"/>
      <dgm:spPr/>
    </dgm:pt>
    <dgm:pt modelId="{DFE98C83-EE56-4CE4-B48C-AC5022187C8F}" type="pres">
      <dgm:prSet presAssocID="{ADE22BF7-F5F7-4DC1-A90E-36B2F5C70EE0}" presName="hierChild4" presStyleCnt="0"/>
      <dgm:spPr/>
    </dgm:pt>
    <dgm:pt modelId="{6A5B69B7-64DB-4D47-92E7-F13F6F6BB0B7}" type="pres">
      <dgm:prSet presAssocID="{ADE22BF7-F5F7-4DC1-A90E-36B2F5C70EE0}" presName="hierChild5" presStyleCnt="0"/>
      <dgm:spPr/>
    </dgm:pt>
    <dgm:pt modelId="{69ED6835-2FA9-4808-892E-9D58C6B404D2}" type="pres">
      <dgm:prSet presAssocID="{74858B2F-C8CF-4029-8435-755170988C9B}" presName="hierChild5" presStyleCnt="0"/>
      <dgm:spPr/>
    </dgm:pt>
    <dgm:pt modelId="{BE50D2A7-6B73-480D-AFD8-43B93CF76A62}" type="pres">
      <dgm:prSet presAssocID="{CE154A56-BC0F-4376-A114-14EBC1FF5DA5}" presName="Name37" presStyleLbl="parChTrans1D2" presStyleIdx="1" presStyleCnt="4"/>
      <dgm:spPr/>
    </dgm:pt>
    <dgm:pt modelId="{8E3A89ED-F11F-4070-98AA-870AC6A4C12B}" type="pres">
      <dgm:prSet presAssocID="{DE31FBE8-FCF2-48AF-A36D-C4ECDC882681}" presName="hierRoot2" presStyleCnt="0">
        <dgm:presLayoutVars>
          <dgm:hierBranch val="init"/>
        </dgm:presLayoutVars>
      </dgm:prSet>
      <dgm:spPr/>
    </dgm:pt>
    <dgm:pt modelId="{090C5215-CD27-473F-A4F5-4B13203CD79D}" type="pres">
      <dgm:prSet presAssocID="{DE31FBE8-FCF2-48AF-A36D-C4ECDC882681}" presName="rootComposite" presStyleCnt="0"/>
      <dgm:spPr/>
    </dgm:pt>
    <dgm:pt modelId="{C0272CEF-247A-4300-830F-21110191D5E3}" type="pres">
      <dgm:prSet presAssocID="{DE31FBE8-FCF2-48AF-A36D-C4ECDC882681}" presName="rootText" presStyleLbl="node2" presStyleIdx="1" presStyleCnt="4" custScaleY="72996" custLinFactNeighborX="-2416" custLinFactNeighborY="-33399">
        <dgm:presLayoutVars>
          <dgm:chPref val="3"/>
        </dgm:presLayoutVars>
      </dgm:prSet>
      <dgm:spPr/>
    </dgm:pt>
    <dgm:pt modelId="{E417F226-92C5-42F0-A733-452C42B4AC74}" type="pres">
      <dgm:prSet presAssocID="{DE31FBE8-FCF2-48AF-A36D-C4ECDC882681}" presName="rootConnector" presStyleLbl="node2" presStyleIdx="1" presStyleCnt="4"/>
      <dgm:spPr/>
    </dgm:pt>
    <dgm:pt modelId="{4049C69D-B2AF-4AA0-A306-6C486A4E13AE}" type="pres">
      <dgm:prSet presAssocID="{DE31FBE8-FCF2-48AF-A36D-C4ECDC882681}" presName="hierChild4" presStyleCnt="0"/>
      <dgm:spPr/>
    </dgm:pt>
    <dgm:pt modelId="{61658084-176C-4DFC-B329-F722FC5575AA}" type="pres">
      <dgm:prSet presAssocID="{A92530FC-AF98-43A1-AF0E-5238A86F3BEC}" presName="Name37" presStyleLbl="parChTrans1D3" presStyleIdx="1" presStyleCnt="2"/>
      <dgm:spPr/>
    </dgm:pt>
    <dgm:pt modelId="{CE0457CC-1B5B-47E4-BC37-D9502B1D82B1}" type="pres">
      <dgm:prSet presAssocID="{F141381B-EF16-4C39-8D51-43F95144C8AC}" presName="hierRoot2" presStyleCnt="0">
        <dgm:presLayoutVars>
          <dgm:hierBranch val="init"/>
        </dgm:presLayoutVars>
      </dgm:prSet>
      <dgm:spPr/>
    </dgm:pt>
    <dgm:pt modelId="{F724C6CC-A709-4D45-AEFD-4F464F80A7E2}" type="pres">
      <dgm:prSet presAssocID="{F141381B-EF16-4C39-8D51-43F95144C8AC}" presName="rootComposite" presStyleCnt="0"/>
      <dgm:spPr/>
    </dgm:pt>
    <dgm:pt modelId="{B091FFAF-D36B-491C-B62E-A5C854B90677}" type="pres">
      <dgm:prSet presAssocID="{F141381B-EF16-4C39-8D51-43F95144C8AC}" presName="rootText" presStyleLbl="node3" presStyleIdx="1" presStyleCnt="2" custScaleX="147482" custScaleY="203816" custLinFactNeighborX="-8776" custLinFactNeighborY="-51580">
        <dgm:presLayoutVars>
          <dgm:chPref val="3"/>
        </dgm:presLayoutVars>
      </dgm:prSet>
      <dgm:spPr/>
    </dgm:pt>
    <dgm:pt modelId="{6BAE3A5F-A983-472F-B9F4-AD1782099908}" type="pres">
      <dgm:prSet presAssocID="{F141381B-EF16-4C39-8D51-43F95144C8AC}" presName="rootConnector" presStyleLbl="node3" presStyleIdx="1" presStyleCnt="2"/>
      <dgm:spPr/>
    </dgm:pt>
    <dgm:pt modelId="{7558179B-AFBC-448E-9E9E-A322AE8A024A}" type="pres">
      <dgm:prSet presAssocID="{F141381B-EF16-4C39-8D51-43F95144C8AC}" presName="hierChild4" presStyleCnt="0"/>
      <dgm:spPr/>
    </dgm:pt>
    <dgm:pt modelId="{2A003D3A-BDD7-4B6D-8E75-A3CCEA07353D}" type="pres">
      <dgm:prSet presAssocID="{F141381B-EF16-4C39-8D51-43F95144C8AC}" presName="hierChild5" presStyleCnt="0"/>
      <dgm:spPr/>
    </dgm:pt>
    <dgm:pt modelId="{463651F0-80DE-4155-94A4-5884CF4D4399}" type="pres">
      <dgm:prSet presAssocID="{DE31FBE8-FCF2-48AF-A36D-C4ECDC882681}" presName="hierChild5" presStyleCnt="0"/>
      <dgm:spPr/>
    </dgm:pt>
    <dgm:pt modelId="{A90654E2-5C0F-4B2E-A1B1-9F5C66232285}" type="pres">
      <dgm:prSet presAssocID="{80DF8865-0DDE-4C1F-B8C3-65EDEB171A0F}" presName="Name37" presStyleLbl="parChTrans1D2" presStyleIdx="2" presStyleCnt="4"/>
      <dgm:spPr/>
    </dgm:pt>
    <dgm:pt modelId="{C7390A70-98B2-4DAC-AB53-C7BE28C7FE71}" type="pres">
      <dgm:prSet presAssocID="{4DA1073C-F0AD-4FEE-8EF6-A6C12B05147C}" presName="hierRoot2" presStyleCnt="0">
        <dgm:presLayoutVars>
          <dgm:hierBranch val="init"/>
        </dgm:presLayoutVars>
      </dgm:prSet>
      <dgm:spPr/>
    </dgm:pt>
    <dgm:pt modelId="{85A02669-4556-4456-AD5D-CACEAB13AC0C}" type="pres">
      <dgm:prSet presAssocID="{4DA1073C-F0AD-4FEE-8EF6-A6C12B05147C}" presName="rootComposite" presStyleCnt="0"/>
      <dgm:spPr/>
    </dgm:pt>
    <dgm:pt modelId="{11845340-579C-4845-ACCB-FAF39991B12A}" type="pres">
      <dgm:prSet presAssocID="{4DA1073C-F0AD-4FEE-8EF6-A6C12B05147C}" presName="rootText" presStyleLbl="node2" presStyleIdx="2" presStyleCnt="4" custScaleY="77124" custLinFactNeighborX="12977" custLinFactNeighborY="-33399">
        <dgm:presLayoutVars>
          <dgm:chPref val="3"/>
        </dgm:presLayoutVars>
      </dgm:prSet>
      <dgm:spPr/>
    </dgm:pt>
    <dgm:pt modelId="{05C1B23C-42B9-46B1-B8DD-8FACE9145303}" type="pres">
      <dgm:prSet presAssocID="{4DA1073C-F0AD-4FEE-8EF6-A6C12B05147C}" presName="rootConnector" presStyleLbl="node2" presStyleIdx="2" presStyleCnt="4"/>
      <dgm:spPr/>
    </dgm:pt>
    <dgm:pt modelId="{6540CCB7-E878-43A2-AD33-0A384FE48F12}" type="pres">
      <dgm:prSet presAssocID="{4DA1073C-F0AD-4FEE-8EF6-A6C12B05147C}" presName="hierChild4" presStyleCnt="0"/>
      <dgm:spPr/>
    </dgm:pt>
    <dgm:pt modelId="{4C7BAF89-092E-4704-9009-B704D43FEA36}" type="pres">
      <dgm:prSet presAssocID="{4DA1073C-F0AD-4FEE-8EF6-A6C12B05147C}" presName="hierChild5" presStyleCnt="0"/>
      <dgm:spPr/>
    </dgm:pt>
    <dgm:pt modelId="{1D8F82D4-084C-4C28-8E4C-41AB892F69A4}" type="pres">
      <dgm:prSet presAssocID="{07E5C8D3-A8B6-437E-804D-7917E016B4CC}" presName="Name37" presStyleLbl="parChTrans1D2" presStyleIdx="3" presStyleCnt="4"/>
      <dgm:spPr/>
    </dgm:pt>
    <dgm:pt modelId="{3A01FAEA-43FA-46B4-98BE-0545EC45452D}" type="pres">
      <dgm:prSet presAssocID="{5362D433-49A3-4A2D-A281-512613D3DC25}" presName="hierRoot2" presStyleCnt="0">
        <dgm:presLayoutVars>
          <dgm:hierBranch val="init"/>
        </dgm:presLayoutVars>
      </dgm:prSet>
      <dgm:spPr/>
    </dgm:pt>
    <dgm:pt modelId="{F1A49F53-4078-4BFD-B916-6D60AA32AB06}" type="pres">
      <dgm:prSet presAssocID="{5362D433-49A3-4A2D-A281-512613D3DC25}" presName="rootComposite" presStyleCnt="0"/>
      <dgm:spPr/>
    </dgm:pt>
    <dgm:pt modelId="{FEC6512E-B29A-4B33-9955-B94269DA5D70}" type="pres">
      <dgm:prSet presAssocID="{5362D433-49A3-4A2D-A281-512613D3DC25}" presName="rootText" presStyleLbl="node2" presStyleIdx="3" presStyleCnt="4" custScaleY="74691" custLinFactNeighborX="-3543" custLinFactNeighborY="-33399">
        <dgm:presLayoutVars>
          <dgm:chPref val="3"/>
        </dgm:presLayoutVars>
      </dgm:prSet>
      <dgm:spPr/>
    </dgm:pt>
    <dgm:pt modelId="{FF009DEF-1BC2-40C2-A09F-3D2FC57020A7}" type="pres">
      <dgm:prSet presAssocID="{5362D433-49A3-4A2D-A281-512613D3DC25}" presName="rootConnector" presStyleLbl="node2" presStyleIdx="3" presStyleCnt="4"/>
      <dgm:spPr/>
    </dgm:pt>
    <dgm:pt modelId="{1E73A0A9-7015-488C-BA9B-2427078D6AF2}" type="pres">
      <dgm:prSet presAssocID="{5362D433-49A3-4A2D-A281-512613D3DC25}" presName="hierChild4" presStyleCnt="0"/>
      <dgm:spPr/>
    </dgm:pt>
    <dgm:pt modelId="{8494D0F5-B817-48F1-881F-5C21D4CD2868}" type="pres">
      <dgm:prSet presAssocID="{5362D433-49A3-4A2D-A281-512613D3DC25}" presName="hierChild5" presStyleCnt="0"/>
      <dgm:spPr/>
    </dgm:pt>
    <dgm:pt modelId="{3FEB740C-B824-47B2-B204-08A04F741FC0}" type="pres">
      <dgm:prSet presAssocID="{03035BE2-A335-4F47-9D73-51924E05DFF1}" presName="hierChild3" presStyleCnt="0"/>
      <dgm:spPr/>
    </dgm:pt>
  </dgm:ptLst>
  <dgm:cxnLst>
    <dgm:cxn modelId="{63B6930A-8FCC-4986-BC76-8EE34F0AE668}" type="presOf" srcId="{ADE22BF7-F5F7-4DC1-A90E-36B2F5C70EE0}" destId="{C45EAFE2-A6F6-4DCB-9067-D7716F74513B}" srcOrd="1" destOrd="0" presId="urn:microsoft.com/office/officeart/2005/8/layout/orgChart1"/>
    <dgm:cxn modelId="{297CAD11-A357-4F8B-8A76-4C98C6E14865}" type="presOf" srcId="{F141381B-EF16-4C39-8D51-43F95144C8AC}" destId="{6BAE3A5F-A983-472F-B9F4-AD1782099908}" srcOrd="1" destOrd="0" presId="urn:microsoft.com/office/officeart/2005/8/layout/orgChart1"/>
    <dgm:cxn modelId="{69CF181D-1359-4C0C-8C96-0FE0C3BF1246}" type="presOf" srcId="{A92530FC-AF98-43A1-AF0E-5238A86F3BEC}" destId="{61658084-176C-4DFC-B329-F722FC5575AA}" srcOrd="0" destOrd="0" presId="urn:microsoft.com/office/officeart/2005/8/layout/orgChart1"/>
    <dgm:cxn modelId="{FCA3B421-1B7C-4332-811C-3BE2FA03F807}" type="presOf" srcId="{CE154A56-BC0F-4376-A114-14EBC1FF5DA5}" destId="{BE50D2A7-6B73-480D-AFD8-43B93CF76A62}" srcOrd="0" destOrd="0" presId="urn:microsoft.com/office/officeart/2005/8/layout/orgChart1"/>
    <dgm:cxn modelId="{DE634A2F-28F7-49FA-B01E-575C87FEFCE5}" type="presOf" srcId="{DE31FBE8-FCF2-48AF-A36D-C4ECDC882681}" destId="{E417F226-92C5-42F0-A733-452C42B4AC74}" srcOrd="1" destOrd="0" presId="urn:microsoft.com/office/officeart/2005/8/layout/orgChart1"/>
    <dgm:cxn modelId="{5DCFEF5F-4B1C-416A-B60F-6C125C3263CE}" srcId="{74858B2F-C8CF-4029-8435-755170988C9B}" destId="{ADE22BF7-F5F7-4DC1-A90E-36B2F5C70EE0}" srcOrd="0" destOrd="0" parTransId="{6BC831C1-4A4B-4EC9-A9F1-992002E34EB1}" sibTransId="{9C8378CE-2C20-409A-8BAF-7BEFCBBAF140}"/>
    <dgm:cxn modelId="{EFD32D61-75AF-4C38-8D28-79CE56781DB2}" type="presOf" srcId="{F141381B-EF16-4C39-8D51-43F95144C8AC}" destId="{B091FFAF-D36B-491C-B62E-A5C854B90677}" srcOrd="0" destOrd="0" presId="urn:microsoft.com/office/officeart/2005/8/layout/orgChart1"/>
    <dgm:cxn modelId="{8616BD66-5502-4DF6-92FD-2338584D3D31}" type="presOf" srcId="{DE31FBE8-FCF2-48AF-A36D-C4ECDC882681}" destId="{C0272CEF-247A-4300-830F-21110191D5E3}" srcOrd="0" destOrd="0" presId="urn:microsoft.com/office/officeart/2005/8/layout/orgChart1"/>
    <dgm:cxn modelId="{FFCDC46F-6157-4FAB-A285-74FE2CC3834F}" srcId="{DE31FBE8-FCF2-48AF-A36D-C4ECDC882681}" destId="{F141381B-EF16-4C39-8D51-43F95144C8AC}" srcOrd="0" destOrd="0" parTransId="{A92530FC-AF98-43A1-AF0E-5238A86F3BEC}" sibTransId="{B79D2D48-F5AA-4AD3-9D74-A679238DEBFD}"/>
    <dgm:cxn modelId="{A68CA074-DABC-4F99-ABF0-E154CFBA3903}" type="presOf" srcId="{5362D433-49A3-4A2D-A281-512613D3DC25}" destId="{FEC6512E-B29A-4B33-9955-B94269DA5D70}" srcOrd="0" destOrd="0" presId="urn:microsoft.com/office/officeart/2005/8/layout/orgChart1"/>
    <dgm:cxn modelId="{80120376-D0A0-463D-9C2D-F4374F9C180F}" type="presOf" srcId="{74858B2F-C8CF-4029-8435-755170988C9B}" destId="{64ED815C-4105-4138-BE81-0653080B6FBB}" srcOrd="1" destOrd="0" presId="urn:microsoft.com/office/officeart/2005/8/layout/orgChart1"/>
    <dgm:cxn modelId="{34A6417B-0E22-4F7F-84C2-1B157B84B929}" srcId="{8548FC1F-BFBF-41B8-944F-6345A16AE061}" destId="{03035BE2-A335-4F47-9D73-51924E05DFF1}" srcOrd="0" destOrd="0" parTransId="{90938D74-9ECA-4B73-95EF-B3C26D03DE36}" sibTransId="{0FBBB1C6-2D69-4434-8B1F-FBED7A03F695}"/>
    <dgm:cxn modelId="{F3513F8F-DE40-4028-A3F3-A022FE118485}" type="presOf" srcId="{4DA1073C-F0AD-4FEE-8EF6-A6C12B05147C}" destId="{11845340-579C-4845-ACCB-FAF39991B12A}" srcOrd="0" destOrd="0" presId="urn:microsoft.com/office/officeart/2005/8/layout/orgChart1"/>
    <dgm:cxn modelId="{4161DF92-951F-4402-B0B1-F199CA5E2921}" type="presOf" srcId="{8548FC1F-BFBF-41B8-944F-6345A16AE061}" destId="{C2AD4CD6-2521-4434-AC1D-BCC437E23A7E}" srcOrd="0" destOrd="0" presId="urn:microsoft.com/office/officeart/2005/8/layout/orgChart1"/>
    <dgm:cxn modelId="{885D1194-7993-4827-A561-61DD9E9B2D65}" type="presOf" srcId="{6BC831C1-4A4B-4EC9-A9F1-992002E34EB1}" destId="{E39EAC1A-2CE5-4C24-9C6A-11B52AA83FD3}" srcOrd="0" destOrd="0" presId="urn:microsoft.com/office/officeart/2005/8/layout/orgChart1"/>
    <dgm:cxn modelId="{09EB9E9F-F854-4A73-A18E-AAA2415402DE}" type="presOf" srcId="{ADE22BF7-F5F7-4DC1-A90E-36B2F5C70EE0}" destId="{02FA4A3B-A88C-4A84-8F0F-76A9D6B7967E}" srcOrd="0" destOrd="0" presId="urn:microsoft.com/office/officeart/2005/8/layout/orgChart1"/>
    <dgm:cxn modelId="{8CFC94A5-CA02-4B68-8284-7F085DF2DDB3}" type="presOf" srcId="{74858B2F-C8CF-4029-8435-755170988C9B}" destId="{BAD8B3DD-2A97-42FE-94C9-DCAEB73EF568}" srcOrd="0" destOrd="0" presId="urn:microsoft.com/office/officeart/2005/8/layout/orgChart1"/>
    <dgm:cxn modelId="{C3475EB0-AC05-442E-8FE3-C9FF0CFEE8F9}" srcId="{03035BE2-A335-4F47-9D73-51924E05DFF1}" destId="{5362D433-49A3-4A2D-A281-512613D3DC25}" srcOrd="3" destOrd="0" parTransId="{07E5C8D3-A8B6-437E-804D-7917E016B4CC}" sibTransId="{C5C2A439-CEDF-4F36-AADD-53142F97CCB6}"/>
    <dgm:cxn modelId="{540040C1-C0D7-4975-A716-B7059D4D4E71}" type="presOf" srcId="{5362D433-49A3-4A2D-A281-512613D3DC25}" destId="{FF009DEF-1BC2-40C2-A09F-3D2FC57020A7}" srcOrd="1" destOrd="0" presId="urn:microsoft.com/office/officeart/2005/8/layout/orgChart1"/>
    <dgm:cxn modelId="{63BD4BC7-0DEC-4743-AE1C-D703A5B4E80A}" type="presOf" srcId="{07E5C8D3-A8B6-437E-804D-7917E016B4CC}" destId="{1D8F82D4-084C-4C28-8E4C-41AB892F69A4}" srcOrd="0" destOrd="0" presId="urn:microsoft.com/office/officeart/2005/8/layout/orgChart1"/>
    <dgm:cxn modelId="{DEF1D6CE-C149-4CAD-A664-3C5B08748029}" type="presOf" srcId="{03035BE2-A335-4F47-9D73-51924E05DFF1}" destId="{B75BB061-4FF0-44DE-990C-6DD7C59F98C6}" srcOrd="1" destOrd="0" presId="urn:microsoft.com/office/officeart/2005/8/layout/orgChart1"/>
    <dgm:cxn modelId="{B16C81D1-1DEE-4141-ACBE-48E8D0568E11}" srcId="{03035BE2-A335-4F47-9D73-51924E05DFF1}" destId="{4DA1073C-F0AD-4FEE-8EF6-A6C12B05147C}" srcOrd="2" destOrd="0" parTransId="{80DF8865-0DDE-4C1F-B8C3-65EDEB171A0F}" sibTransId="{53B03381-8733-48B5-9DC3-4201457F59F6}"/>
    <dgm:cxn modelId="{926849DC-D2A8-4FDB-A9BD-F38FD97ED7BD}" srcId="{03035BE2-A335-4F47-9D73-51924E05DFF1}" destId="{DE31FBE8-FCF2-48AF-A36D-C4ECDC882681}" srcOrd="1" destOrd="0" parTransId="{CE154A56-BC0F-4376-A114-14EBC1FF5DA5}" sibTransId="{F9A2572B-5E5F-4096-A118-2396FE8E3E90}"/>
    <dgm:cxn modelId="{241D5CE6-2B63-43F8-8319-B31F29E220BD}" type="presOf" srcId="{03035BE2-A335-4F47-9D73-51924E05DFF1}" destId="{9E249E5F-8352-4551-9DCB-6EDB52A72C5B}" srcOrd="0" destOrd="0" presId="urn:microsoft.com/office/officeart/2005/8/layout/orgChart1"/>
    <dgm:cxn modelId="{3E3636E8-7C14-44F7-8086-91F2A06EF5F1}" type="presOf" srcId="{4DA1073C-F0AD-4FEE-8EF6-A6C12B05147C}" destId="{05C1B23C-42B9-46B1-B8DD-8FACE9145303}" srcOrd="1" destOrd="0" presId="urn:microsoft.com/office/officeart/2005/8/layout/orgChart1"/>
    <dgm:cxn modelId="{A40BEDEB-9CA9-486C-BB77-C2C70B615C86}" type="presOf" srcId="{80DF8865-0DDE-4C1F-B8C3-65EDEB171A0F}" destId="{A90654E2-5C0F-4B2E-A1B1-9F5C66232285}" srcOrd="0" destOrd="0" presId="urn:microsoft.com/office/officeart/2005/8/layout/orgChart1"/>
    <dgm:cxn modelId="{730F66FC-9643-4596-95A9-2A75FE96A29B}" type="presOf" srcId="{76E5E6AD-D2AD-4441-9123-CD0EDBA1390D}" destId="{D117F3FB-F159-41A7-A8ED-807E7692B1A5}" srcOrd="0" destOrd="0" presId="urn:microsoft.com/office/officeart/2005/8/layout/orgChart1"/>
    <dgm:cxn modelId="{5277D6FE-6EF8-4653-988A-60A8AB92B8C8}" srcId="{03035BE2-A335-4F47-9D73-51924E05DFF1}" destId="{74858B2F-C8CF-4029-8435-755170988C9B}" srcOrd="0" destOrd="0" parTransId="{76E5E6AD-D2AD-4441-9123-CD0EDBA1390D}" sibTransId="{58449E04-077C-4072-A884-0D202E6C0EC4}"/>
    <dgm:cxn modelId="{A7A0AE99-76C6-4CE5-BD52-3F1A939248E6}" type="presParOf" srcId="{C2AD4CD6-2521-4434-AC1D-BCC437E23A7E}" destId="{CCE68CFF-6BAF-4B2C-B0DA-2B4FB2F2EF9F}" srcOrd="0" destOrd="0" presId="urn:microsoft.com/office/officeart/2005/8/layout/orgChart1"/>
    <dgm:cxn modelId="{5CAC606F-1EAE-4EC6-A3CB-EFD4B0DA9BAA}" type="presParOf" srcId="{CCE68CFF-6BAF-4B2C-B0DA-2B4FB2F2EF9F}" destId="{FEC11702-395B-4CE3-B606-ED880F81B2FE}" srcOrd="0" destOrd="0" presId="urn:microsoft.com/office/officeart/2005/8/layout/orgChart1"/>
    <dgm:cxn modelId="{03690F6D-B38E-425D-923F-BC1EDF91A7F3}" type="presParOf" srcId="{FEC11702-395B-4CE3-B606-ED880F81B2FE}" destId="{9E249E5F-8352-4551-9DCB-6EDB52A72C5B}" srcOrd="0" destOrd="0" presId="urn:microsoft.com/office/officeart/2005/8/layout/orgChart1"/>
    <dgm:cxn modelId="{EFA60A41-99D5-4F22-85B7-08412D3CFC8B}" type="presParOf" srcId="{FEC11702-395B-4CE3-B606-ED880F81B2FE}" destId="{B75BB061-4FF0-44DE-990C-6DD7C59F98C6}" srcOrd="1" destOrd="0" presId="urn:microsoft.com/office/officeart/2005/8/layout/orgChart1"/>
    <dgm:cxn modelId="{291980B2-0B5C-45CB-9A85-77DFF0581B88}" type="presParOf" srcId="{CCE68CFF-6BAF-4B2C-B0DA-2B4FB2F2EF9F}" destId="{3F9B54D5-1DB0-41E3-83AA-702F684ED189}" srcOrd="1" destOrd="0" presId="urn:microsoft.com/office/officeart/2005/8/layout/orgChart1"/>
    <dgm:cxn modelId="{DF96FF8C-EB81-4E97-892A-362A7456B587}" type="presParOf" srcId="{3F9B54D5-1DB0-41E3-83AA-702F684ED189}" destId="{D117F3FB-F159-41A7-A8ED-807E7692B1A5}" srcOrd="0" destOrd="0" presId="urn:microsoft.com/office/officeart/2005/8/layout/orgChart1"/>
    <dgm:cxn modelId="{2D1FCE6A-6111-4B7A-BC2E-8564FAAAAB5E}" type="presParOf" srcId="{3F9B54D5-1DB0-41E3-83AA-702F684ED189}" destId="{4C07C9F7-D7E0-47B4-B6A9-A55E88D188C9}" srcOrd="1" destOrd="0" presId="urn:microsoft.com/office/officeart/2005/8/layout/orgChart1"/>
    <dgm:cxn modelId="{1D0C9D2D-F4BE-46AE-A4D5-337B16D4CC2A}" type="presParOf" srcId="{4C07C9F7-D7E0-47B4-B6A9-A55E88D188C9}" destId="{E0C07FDE-1147-4342-A8B0-B3C8CF3A05D6}" srcOrd="0" destOrd="0" presId="urn:microsoft.com/office/officeart/2005/8/layout/orgChart1"/>
    <dgm:cxn modelId="{F8E27D7A-320B-437A-B0D8-B6E0F399AB10}" type="presParOf" srcId="{E0C07FDE-1147-4342-A8B0-B3C8CF3A05D6}" destId="{BAD8B3DD-2A97-42FE-94C9-DCAEB73EF568}" srcOrd="0" destOrd="0" presId="urn:microsoft.com/office/officeart/2005/8/layout/orgChart1"/>
    <dgm:cxn modelId="{85A82292-D4D4-4D3B-B10B-6C5011CFBCF3}" type="presParOf" srcId="{E0C07FDE-1147-4342-A8B0-B3C8CF3A05D6}" destId="{64ED815C-4105-4138-BE81-0653080B6FBB}" srcOrd="1" destOrd="0" presId="urn:microsoft.com/office/officeart/2005/8/layout/orgChart1"/>
    <dgm:cxn modelId="{DF6FC035-475F-4A60-A968-F87A9B376893}" type="presParOf" srcId="{4C07C9F7-D7E0-47B4-B6A9-A55E88D188C9}" destId="{FB3D31A5-37FA-48E1-A48A-52991101106E}" srcOrd="1" destOrd="0" presId="urn:microsoft.com/office/officeart/2005/8/layout/orgChart1"/>
    <dgm:cxn modelId="{E232003A-B3E7-4419-B234-BFBDF7DBCAA5}" type="presParOf" srcId="{FB3D31A5-37FA-48E1-A48A-52991101106E}" destId="{E39EAC1A-2CE5-4C24-9C6A-11B52AA83FD3}" srcOrd="0" destOrd="0" presId="urn:microsoft.com/office/officeart/2005/8/layout/orgChart1"/>
    <dgm:cxn modelId="{68166DCE-322E-468E-97C0-686A27A7FDAF}" type="presParOf" srcId="{FB3D31A5-37FA-48E1-A48A-52991101106E}" destId="{E74B2890-E36A-4A17-BEED-60FFEB27DDF4}" srcOrd="1" destOrd="0" presId="urn:microsoft.com/office/officeart/2005/8/layout/orgChart1"/>
    <dgm:cxn modelId="{CC46DC72-4C7A-4464-B59C-BE9D902F68AE}" type="presParOf" srcId="{E74B2890-E36A-4A17-BEED-60FFEB27DDF4}" destId="{4D7D417B-223B-4AC7-80E6-6A4E13262FA0}" srcOrd="0" destOrd="0" presId="urn:microsoft.com/office/officeart/2005/8/layout/orgChart1"/>
    <dgm:cxn modelId="{C4D5765F-B1E4-4334-8DB5-0871FFA11785}" type="presParOf" srcId="{4D7D417B-223B-4AC7-80E6-6A4E13262FA0}" destId="{02FA4A3B-A88C-4A84-8F0F-76A9D6B7967E}" srcOrd="0" destOrd="0" presId="urn:microsoft.com/office/officeart/2005/8/layout/orgChart1"/>
    <dgm:cxn modelId="{9E2E54A2-C3DB-4475-91BA-EC2CEEDDCA17}" type="presParOf" srcId="{4D7D417B-223B-4AC7-80E6-6A4E13262FA0}" destId="{C45EAFE2-A6F6-4DCB-9067-D7716F74513B}" srcOrd="1" destOrd="0" presId="urn:microsoft.com/office/officeart/2005/8/layout/orgChart1"/>
    <dgm:cxn modelId="{B929770D-D5DE-49FB-B975-C63BF57B883B}" type="presParOf" srcId="{E74B2890-E36A-4A17-BEED-60FFEB27DDF4}" destId="{DFE98C83-EE56-4CE4-B48C-AC5022187C8F}" srcOrd="1" destOrd="0" presId="urn:microsoft.com/office/officeart/2005/8/layout/orgChart1"/>
    <dgm:cxn modelId="{A4EB6AC7-C460-494C-9DDB-FA78D65B76A2}" type="presParOf" srcId="{E74B2890-E36A-4A17-BEED-60FFEB27DDF4}" destId="{6A5B69B7-64DB-4D47-92E7-F13F6F6BB0B7}" srcOrd="2" destOrd="0" presId="urn:microsoft.com/office/officeart/2005/8/layout/orgChart1"/>
    <dgm:cxn modelId="{AD237638-5F5B-4C4A-83AF-342FE4CC87DA}" type="presParOf" srcId="{4C07C9F7-D7E0-47B4-B6A9-A55E88D188C9}" destId="{69ED6835-2FA9-4808-892E-9D58C6B404D2}" srcOrd="2" destOrd="0" presId="urn:microsoft.com/office/officeart/2005/8/layout/orgChart1"/>
    <dgm:cxn modelId="{ABA0469B-A0B6-416A-806D-3E09901B465F}" type="presParOf" srcId="{3F9B54D5-1DB0-41E3-83AA-702F684ED189}" destId="{BE50D2A7-6B73-480D-AFD8-43B93CF76A62}" srcOrd="2" destOrd="0" presId="urn:microsoft.com/office/officeart/2005/8/layout/orgChart1"/>
    <dgm:cxn modelId="{7727D9C3-DD06-4DB3-9B3E-ED8AA7F4E613}" type="presParOf" srcId="{3F9B54D5-1DB0-41E3-83AA-702F684ED189}" destId="{8E3A89ED-F11F-4070-98AA-870AC6A4C12B}" srcOrd="3" destOrd="0" presId="urn:microsoft.com/office/officeart/2005/8/layout/orgChart1"/>
    <dgm:cxn modelId="{48B83F0F-ED24-420E-A57D-61BDD4CDA8CF}" type="presParOf" srcId="{8E3A89ED-F11F-4070-98AA-870AC6A4C12B}" destId="{090C5215-CD27-473F-A4F5-4B13203CD79D}" srcOrd="0" destOrd="0" presId="urn:microsoft.com/office/officeart/2005/8/layout/orgChart1"/>
    <dgm:cxn modelId="{9B0C2E81-D1BD-4083-8EA4-C90D20056653}" type="presParOf" srcId="{090C5215-CD27-473F-A4F5-4B13203CD79D}" destId="{C0272CEF-247A-4300-830F-21110191D5E3}" srcOrd="0" destOrd="0" presId="urn:microsoft.com/office/officeart/2005/8/layout/orgChart1"/>
    <dgm:cxn modelId="{89DD4E66-28A7-4A45-80A5-EE3C586CA494}" type="presParOf" srcId="{090C5215-CD27-473F-A4F5-4B13203CD79D}" destId="{E417F226-92C5-42F0-A733-452C42B4AC74}" srcOrd="1" destOrd="0" presId="urn:microsoft.com/office/officeart/2005/8/layout/orgChart1"/>
    <dgm:cxn modelId="{35B4B332-96BA-44A2-B5EF-FBA43154D9EF}" type="presParOf" srcId="{8E3A89ED-F11F-4070-98AA-870AC6A4C12B}" destId="{4049C69D-B2AF-4AA0-A306-6C486A4E13AE}" srcOrd="1" destOrd="0" presId="urn:microsoft.com/office/officeart/2005/8/layout/orgChart1"/>
    <dgm:cxn modelId="{85B432A0-D5C7-485D-8C68-F0412601B1B4}" type="presParOf" srcId="{4049C69D-B2AF-4AA0-A306-6C486A4E13AE}" destId="{61658084-176C-4DFC-B329-F722FC5575AA}" srcOrd="0" destOrd="0" presId="urn:microsoft.com/office/officeart/2005/8/layout/orgChart1"/>
    <dgm:cxn modelId="{DFA29A95-904C-4C71-911F-45224E3A7600}" type="presParOf" srcId="{4049C69D-B2AF-4AA0-A306-6C486A4E13AE}" destId="{CE0457CC-1B5B-47E4-BC37-D9502B1D82B1}" srcOrd="1" destOrd="0" presId="urn:microsoft.com/office/officeart/2005/8/layout/orgChart1"/>
    <dgm:cxn modelId="{234923FB-FBEE-422E-8BB7-497F69C12962}" type="presParOf" srcId="{CE0457CC-1B5B-47E4-BC37-D9502B1D82B1}" destId="{F724C6CC-A709-4D45-AEFD-4F464F80A7E2}" srcOrd="0" destOrd="0" presId="urn:microsoft.com/office/officeart/2005/8/layout/orgChart1"/>
    <dgm:cxn modelId="{AC30F76D-25D1-4A8A-82BF-1FBE8CA0EC61}" type="presParOf" srcId="{F724C6CC-A709-4D45-AEFD-4F464F80A7E2}" destId="{B091FFAF-D36B-491C-B62E-A5C854B90677}" srcOrd="0" destOrd="0" presId="urn:microsoft.com/office/officeart/2005/8/layout/orgChart1"/>
    <dgm:cxn modelId="{9AF3471E-660C-41E6-BFA8-C6C60AB3B6F1}" type="presParOf" srcId="{F724C6CC-A709-4D45-AEFD-4F464F80A7E2}" destId="{6BAE3A5F-A983-472F-B9F4-AD1782099908}" srcOrd="1" destOrd="0" presId="urn:microsoft.com/office/officeart/2005/8/layout/orgChart1"/>
    <dgm:cxn modelId="{05C666B8-436E-425A-A95C-24AD01E2B274}" type="presParOf" srcId="{CE0457CC-1B5B-47E4-BC37-D9502B1D82B1}" destId="{7558179B-AFBC-448E-9E9E-A322AE8A024A}" srcOrd="1" destOrd="0" presId="urn:microsoft.com/office/officeart/2005/8/layout/orgChart1"/>
    <dgm:cxn modelId="{BC86B93F-486D-4D32-AA84-110DC6B008BB}" type="presParOf" srcId="{CE0457CC-1B5B-47E4-BC37-D9502B1D82B1}" destId="{2A003D3A-BDD7-4B6D-8E75-A3CCEA07353D}" srcOrd="2" destOrd="0" presId="urn:microsoft.com/office/officeart/2005/8/layout/orgChart1"/>
    <dgm:cxn modelId="{9318FCAC-DF6E-4D76-97C3-0804F545747C}" type="presParOf" srcId="{8E3A89ED-F11F-4070-98AA-870AC6A4C12B}" destId="{463651F0-80DE-4155-94A4-5884CF4D4399}" srcOrd="2" destOrd="0" presId="urn:microsoft.com/office/officeart/2005/8/layout/orgChart1"/>
    <dgm:cxn modelId="{FE8D0AC9-F1D6-4357-AA81-CBD8A9DEDE70}" type="presParOf" srcId="{3F9B54D5-1DB0-41E3-83AA-702F684ED189}" destId="{A90654E2-5C0F-4B2E-A1B1-9F5C66232285}" srcOrd="4" destOrd="0" presId="urn:microsoft.com/office/officeart/2005/8/layout/orgChart1"/>
    <dgm:cxn modelId="{4BD3148D-EEFB-46E7-BFE0-FD8DA4716A51}" type="presParOf" srcId="{3F9B54D5-1DB0-41E3-83AA-702F684ED189}" destId="{C7390A70-98B2-4DAC-AB53-C7BE28C7FE71}" srcOrd="5" destOrd="0" presId="urn:microsoft.com/office/officeart/2005/8/layout/orgChart1"/>
    <dgm:cxn modelId="{2C9FAEB0-6164-4B0A-A0F9-01952F538177}" type="presParOf" srcId="{C7390A70-98B2-4DAC-AB53-C7BE28C7FE71}" destId="{85A02669-4556-4456-AD5D-CACEAB13AC0C}" srcOrd="0" destOrd="0" presId="urn:microsoft.com/office/officeart/2005/8/layout/orgChart1"/>
    <dgm:cxn modelId="{61DFCB83-EE15-497D-BE68-D159373A7B50}" type="presParOf" srcId="{85A02669-4556-4456-AD5D-CACEAB13AC0C}" destId="{11845340-579C-4845-ACCB-FAF39991B12A}" srcOrd="0" destOrd="0" presId="urn:microsoft.com/office/officeart/2005/8/layout/orgChart1"/>
    <dgm:cxn modelId="{E7E94640-62FB-4F70-BD05-F09079EBDD3D}" type="presParOf" srcId="{85A02669-4556-4456-AD5D-CACEAB13AC0C}" destId="{05C1B23C-42B9-46B1-B8DD-8FACE9145303}" srcOrd="1" destOrd="0" presId="urn:microsoft.com/office/officeart/2005/8/layout/orgChart1"/>
    <dgm:cxn modelId="{A249C50F-6521-4C50-90B6-B17B3E5F52B3}" type="presParOf" srcId="{C7390A70-98B2-4DAC-AB53-C7BE28C7FE71}" destId="{6540CCB7-E878-43A2-AD33-0A384FE48F12}" srcOrd="1" destOrd="0" presId="urn:microsoft.com/office/officeart/2005/8/layout/orgChart1"/>
    <dgm:cxn modelId="{0F8DD609-26C7-4D3D-B9C9-A913DC6C28B6}" type="presParOf" srcId="{C7390A70-98B2-4DAC-AB53-C7BE28C7FE71}" destId="{4C7BAF89-092E-4704-9009-B704D43FEA36}" srcOrd="2" destOrd="0" presId="urn:microsoft.com/office/officeart/2005/8/layout/orgChart1"/>
    <dgm:cxn modelId="{3584A36C-080B-43BA-AF78-67B1818BE2C5}" type="presParOf" srcId="{3F9B54D5-1DB0-41E3-83AA-702F684ED189}" destId="{1D8F82D4-084C-4C28-8E4C-41AB892F69A4}" srcOrd="6" destOrd="0" presId="urn:microsoft.com/office/officeart/2005/8/layout/orgChart1"/>
    <dgm:cxn modelId="{23AEC66A-14ED-45D9-9F17-4E56ECD058B5}" type="presParOf" srcId="{3F9B54D5-1DB0-41E3-83AA-702F684ED189}" destId="{3A01FAEA-43FA-46B4-98BE-0545EC45452D}" srcOrd="7" destOrd="0" presId="urn:microsoft.com/office/officeart/2005/8/layout/orgChart1"/>
    <dgm:cxn modelId="{47D65951-D219-43CF-A4C6-2A4BC104C898}" type="presParOf" srcId="{3A01FAEA-43FA-46B4-98BE-0545EC45452D}" destId="{F1A49F53-4078-4BFD-B916-6D60AA32AB06}" srcOrd="0" destOrd="0" presId="urn:microsoft.com/office/officeart/2005/8/layout/orgChart1"/>
    <dgm:cxn modelId="{C1069E8C-CAD1-42C7-9597-EC8B9511BCD4}" type="presParOf" srcId="{F1A49F53-4078-4BFD-B916-6D60AA32AB06}" destId="{FEC6512E-B29A-4B33-9955-B94269DA5D70}" srcOrd="0" destOrd="0" presId="urn:microsoft.com/office/officeart/2005/8/layout/orgChart1"/>
    <dgm:cxn modelId="{F7857629-CF6C-4FE1-8611-5C099C902D77}" type="presParOf" srcId="{F1A49F53-4078-4BFD-B916-6D60AA32AB06}" destId="{FF009DEF-1BC2-40C2-A09F-3D2FC57020A7}" srcOrd="1" destOrd="0" presId="urn:microsoft.com/office/officeart/2005/8/layout/orgChart1"/>
    <dgm:cxn modelId="{1A7797CF-292D-4022-AA20-2CA0BF4CF40E}" type="presParOf" srcId="{3A01FAEA-43FA-46B4-98BE-0545EC45452D}" destId="{1E73A0A9-7015-488C-BA9B-2427078D6AF2}" srcOrd="1" destOrd="0" presId="urn:microsoft.com/office/officeart/2005/8/layout/orgChart1"/>
    <dgm:cxn modelId="{1DF03C4F-489F-4E7B-A282-E916786BDF9D}" type="presParOf" srcId="{3A01FAEA-43FA-46B4-98BE-0545EC45452D}" destId="{8494D0F5-B817-48F1-881F-5C21D4CD2868}" srcOrd="2" destOrd="0" presId="urn:microsoft.com/office/officeart/2005/8/layout/orgChart1"/>
    <dgm:cxn modelId="{7A921020-4383-44E8-8950-C68EDC1B3F37}" type="presParOf" srcId="{CCE68CFF-6BAF-4B2C-B0DA-2B4FB2F2EF9F}" destId="{3FEB740C-B824-47B2-B204-08A04F741FC0}"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11AF6DE1-29DD-46A7-B917-3674A257DDD0}" type="doc">
      <dgm:prSet loTypeId="urn:microsoft.com/office/officeart/2008/layout/SquareAccentList" loCatId="list" qsTypeId="urn:microsoft.com/office/officeart/2005/8/quickstyle/simple1" qsCatId="simple" csTypeId="urn:microsoft.com/office/officeart/2005/8/colors/accent1_2" csCatId="accent1" phldr="1"/>
      <dgm:spPr/>
      <dgm:t>
        <a:bodyPr/>
        <a:lstStyle/>
        <a:p>
          <a:endParaRPr lang="en-AU"/>
        </a:p>
      </dgm:t>
    </dgm:pt>
    <dgm:pt modelId="{54306DC2-FE4F-42A5-8EBC-BB4EFB783B05}">
      <dgm:prSet phldrT="[Text]" custT="1"/>
      <dgm:spPr/>
      <dgm:t>
        <a:bodyPr/>
        <a:lstStyle/>
        <a:p>
          <a:r>
            <a:rPr lang="en-AU" sz="1800" b="1" dirty="0"/>
            <a:t>Court may make ≥1 of the following orders:</a:t>
          </a:r>
        </a:p>
      </dgm:t>
    </dgm:pt>
    <dgm:pt modelId="{AA3FBA41-CC64-4B61-ADBF-8037FCE6B117}" type="parTrans" cxnId="{0789F18E-CB7B-489F-A977-468DB73E6E46}">
      <dgm:prSet/>
      <dgm:spPr/>
      <dgm:t>
        <a:bodyPr/>
        <a:lstStyle/>
        <a:p>
          <a:endParaRPr lang="en-AU" sz="1800"/>
        </a:p>
      </dgm:t>
    </dgm:pt>
    <dgm:pt modelId="{E3FAA07C-2D19-4701-B164-1863E7B5C7F9}" type="sibTrans" cxnId="{0789F18E-CB7B-489F-A977-468DB73E6E46}">
      <dgm:prSet/>
      <dgm:spPr/>
      <dgm:t>
        <a:bodyPr/>
        <a:lstStyle/>
        <a:p>
          <a:endParaRPr lang="en-AU" sz="1800"/>
        </a:p>
      </dgm:t>
    </dgm:pt>
    <dgm:pt modelId="{7729CDFE-5600-47C7-9486-B4C5A3627020}">
      <dgm:prSet phldrT="[Text]" custT="1"/>
      <dgm:spPr/>
      <dgm:t>
        <a:bodyPr/>
        <a:lstStyle/>
        <a:p>
          <a:r>
            <a:rPr lang="en-AU" sz="1800" dirty="0"/>
            <a:t>direct/require a person to pay money to the company</a:t>
          </a:r>
        </a:p>
      </dgm:t>
    </dgm:pt>
    <dgm:pt modelId="{0E3B0F12-8BDD-43F1-9B16-2EDBE3C1E809}" type="parTrans" cxnId="{6249603E-2FB8-48BF-97D6-7CA7600B6634}">
      <dgm:prSet/>
      <dgm:spPr/>
      <dgm:t>
        <a:bodyPr/>
        <a:lstStyle/>
        <a:p>
          <a:endParaRPr lang="en-AU" sz="1800"/>
        </a:p>
      </dgm:t>
    </dgm:pt>
    <dgm:pt modelId="{1ED8A76C-5008-484F-BFE5-FF97C34E3A10}" type="sibTrans" cxnId="{6249603E-2FB8-48BF-97D6-7CA7600B6634}">
      <dgm:prSet/>
      <dgm:spPr/>
      <dgm:t>
        <a:bodyPr/>
        <a:lstStyle/>
        <a:p>
          <a:endParaRPr lang="en-AU" sz="1800"/>
        </a:p>
      </dgm:t>
    </dgm:pt>
    <dgm:pt modelId="{3AB45CE8-87CA-4E51-B23E-67C77DB21475}">
      <dgm:prSet phldrT="[Text]" custT="1"/>
      <dgm:spPr/>
      <dgm:t>
        <a:bodyPr/>
        <a:lstStyle/>
        <a:p>
          <a:r>
            <a:rPr lang="en-AU" sz="1800" dirty="0"/>
            <a:t>direct/require a person to transfer property to the company</a:t>
          </a:r>
        </a:p>
      </dgm:t>
    </dgm:pt>
    <dgm:pt modelId="{55D2C6EA-BA48-451A-AF95-B9BB00C2169A}" type="parTrans" cxnId="{421156C6-2236-450E-B41B-46B4FD437EC1}">
      <dgm:prSet/>
      <dgm:spPr/>
      <dgm:t>
        <a:bodyPr/>
        <a:lstStyle/>
        <a:p>
          <a:endParaRPr lang="en-AU" sz="1800"/>
        </a:p>
      </dgm:t>
    </dgm:pt>
    <dgm:pt modelId="{32A07C98-ED48-4583-8A9A-4BCC71780DD0}" type="sibTrans" cxnId="{421156C6-2236-450E-B41B-46B4FD437EC1}">
      <dgm:prSet/>
      <dgm:spPr/>
      <dgm:t>
        <a:bodyPr/>
        <a:lstStyle/>
        <a:p>
          <a:endParaRPr lang="en-AU" sz="1800"/>
        </a:p>
      </dgm:t>
    </dgm:pt>
    <dgm:pt modelId="{4EBA63D0-C7B9-41E3-84DE-13C1D5A5755B}">
      <dgm:prSet phldrT="[Text]" custT="1"/>
      <dgm:spPr/>
      <dgm:t>
        <a:bodyPr/>
        <a:lstStyle/>
        <a:p>
          <a:r>
            <a:rPr lang="en-AU" sz="1800" dirty="0"/>
            <a:t>release/discharge wholly/party a debt/security/guarantee incurred/given by the company</a:t>
          </a:r>
        </a:p>
      </dgm:t>
    </dgm:pt>
    <dgm:pt modelId="{98A1D3D2-28C9-432F-8563-5307A16BF375}" type="parTrans" cxnId="{7AA6CDC7-83BB-4081-B6A4-94685A4A780A}">
      <dgm:prSet/>
      <dgm:spPr/>
      <dgm:t>
        <a:bodyPr/>
        <a:lstStyle/>
        <a:p>
          <a:endParaRPr lang="en-AU" sz="1800"/>
        </a:p>
      </dgm:t>
    </dgm:pt>
    <dgm:pt modelId="{162E371D-8F5F-4C3A-A7D0-A45CA84CB4E4}" type="sibTrans" cxnId="{7AA6CDC7-83BB-4081-B6A4-94685A4A780A}">
      <dgm:prSet/>
      <dgm:spPr/>
      <dgm:t>
        <a:bodyPr/>
        <a:lstStyle/>
        <a:p>
          <a:endParaRPr lang="en-AU" sz="1800"/>
        </a:p>
      </dgm:t>
    </dgm:pt>
    <dgm:pt modelId="{35D5D423-3950-4847-BD04-DCA244A42560}">
      <dgm:prSet phldrT="[Text]" custT="1"/>
      <dgm:spPr/>
      <dgm:t>
        <a:bodyPr/>
        <a:lstStyle/>
        <a:p>
          <a:r>
            <a:rPr lang="en-AU" sz="1800"/>
            <a:t>if unfair loan and debt/security/guarantee was assigned, direct a person to indemnify the company</a:t>
          </a:r>
          <a:endParaRPr lang="en-AU" sz="1800" dirty="0"/>
        </a:p>
      </dgm:t>
    </dgm:pt>
    <dgm:pt modelId="{AEFDE1AC-1F13-4187-BDD2-3FF2950A9E27}" type="parTrans" cxnId="{50544DC8-435F-4C6E-8F39-CDA33D9B02B0}">
      <dgm:prSet/>
      <dgm:spPr/>
      <dgm:t>
        <a:bodyPr/>
        <a:lstStyle/>
        <a:p>
          <a:endParaRPr lang="en-AU" sz="1800"/>
        </a:p>
      </dgm:t>
    </dgm:pt>
    <dgm:pt modelId="{8CBA31AD-3793-4082-88A0-D238A21C3372}" type="sibTrans" cxnId="{50544DC8-435F-4C6E-8F39-CDA33D9B02B0}">
      <dgm:prSet/>
      <dgm:spPr/>
      <dgm:t>
        <a:bodyPr/>
        <a:lstStyle/>
        <a:p>
          <a:endParaRPr lang="en-AU" sz="1800"/>
        </a:p>
      </dgm:t>
    </dgm:pt>
    <dgm:pt modelId="{8D3DAF00-2344-4FD7-B745-22932BA3E140}">
      <dgm:prSet phldrT="[Text]" custT="1"/>
      <dgm:spPr/>
      <dgm:t>
        <a:bodyPr/>
        <a:lstStyle/>
        <a:p>
          <a:r>
            <a:rPr lang="en-AU" sz="1800" dirty="0"/>
            <a:t>define how a debt that arose or was released/discharged may be proved (or not) in a winding up</a:t>
          </a:r>
        </a:p>
      </dgm:t>
    </dgm:pt>
    <dgm:pt modelId="{F5849399-C03D-468C-83F2-8FE5AAB3A05B}" type="parTrans" cxnId="{2A1436E6-393F-436F-A7C9-2E53538FCF10}">
      <dgm:prSet/>
      <dgm:spPr/>
      <dgm:t>
        <a:bodyPr/>
        <a:lstStyle/>
        <a:p>
          <a:endParaRPr lang="en-AU" sz="1800"/>
        </a:p>
      </dgm:t>
    </dgm:pt>
    <dgm:pt modelId="{2875E8E1-D12D-4527-8544-BD438000F83F}" type="sibTrans" cxnId="{2A1436E6-393F-436F-A7C9-2E53538FCF10}">
      <dgm:prSet/>
      <dgm:spPr/>
      <dgm:t>
        <a:bodyPr/>
        <a:lstStyle/>
        <a:p>
          <a:endParaRPr lang="en-AU" sz="1800"/>
        </a:p>
      </dgm:t>
    </dgm:pt>
    <dgm:pt modelId="{8BC17AB9-56D9-45F8-A2B7-C8B319C13FB4}">
      <dgm:prSet phldrT="[Text]" custT="1"/>
      <dgm:spPr/>
      <dgm:t>
        <a:bodyPr/>
        <a:lstStyle/>
        <a:p>
          <a:r>
            <a:rPr lang="en-AU" sz="1800" dirty="0"/>
            <a:t>declare an agreement or provisions of it to have been void (from the start or later)</a:t>
          </a:r>
        </a:p>
      </dgm:t>
    </dgm:pt>
    <dgm:pt modelId="{85801B3C-8172-442B-B0C0-72C7BD348F0A}" type="parTrans" cxnId="{4ED5B906-E906-4F18-AF28-A5E741A0EF00}">
      <dgm:prSet/>
      <dgm:spPr/>
      <dgm:t>
        <a:bodyPr/>
        <a:lstStyle/>
        <a:p>
          <a:endParaRPr lang="en-AU" sz="1800"/>
        </a:p>
      </dgm:t>
    </dgm:pt>
    <dgm:pt modelId="{6A2214CB-89C0-454C-BB9B-51597911C473}" type="sibTrans" cxnId="{4ED5B906-E906-4F18-AF28-A5E741A0EF00}">
      <dgm:prSet/>
      <dgm:spPr/>
      <dgm:t>
        <a:bodyPr/>
        <a:lstStyle/>
        <a:p>
          <a:endParaRPr lang="en-AU" sz="1800"/>
        </a:p>
      </dgm:t>
    </dgm:pt>
    <dgm:pt modelId="{343166E3-75FC-4A8B-B1EC-DAEDFD772FB1}">
      <dgm:prSet phldrT="[Text]" custT="1"/>
      <dgm:spPr/>
      <dgm:t>
        <a:bodyPr/>
        <a:lstStyle/>
        <a:p>
          <a:r>
            <a:rPr lang="en-AU" sz="1800" dirty="0"/>
            <a:t>vary an agreement, and declare it to have had effect as varied (from the start or later)</a:t>
          </a:r>
        </a:p>
      </dgm:t>
    </dgm:pt>
    <dgm:pt modelId="{E6377531-9CBB-4CA3-B5B3-0A2AA3EAC4E8}" type="parTrans" cxnId="{647A5AD7-B5BF-42DF-89BF-19C6F7D33F6A}">
      <dgm:prSet/>
      <dgm:spPr/>
      <dgm:t>
        <a:bodyPr/>
        <a:lstStyle/>
        <a:p>
          <a:endParaRPr lang="en-AU" sz="1800"/>
        </a:p>
      </dgm:t>
    </dgm:pt>
    <dgm:pt modelId="{B079723A-CC96-4872-8F31-72603D6C2EA9}" type="sibTrans" cxnId="{647A5AD7-B5BF-42DF-89BF-19C6F7D33F6A}">
      <dgm:prSet/>
      <dgm:spPr/>
      <dgm:t>
        <a:bodyPr/>
        <a:lstStyle/>
        <a:p>
          <a:endParaRPr lang="en-AU" sz="1800"/>
        </a:p>
      </dgm:t>
    </dgm:pt>
    <dgm:pt modelId="{F32E3F0D-C813-42C4-9CF9-99F1997DAE61}">
      <dgm:prSet phldrT="[Text]" custT="1"/>
      <dgm:spPr/>
      <dgm:t>
        <a:bodyPr/>
        <a:lstStyle/>
        <a:p>
          <a:r>
            <a:rPr lang="en-AU" sz="1800" dirty="0"/>
            <a:t>declare an agreement, or provisions of it, unenforceable</a:t>
          </a:r>
        </a:p>
      </dgm:t>
    </dgm:pt>
    <dgm:pt modelId="{C4ADEDA0-6A71-4262-BBC3-D8192728F5B5}" type="parTrans" cxnId="{7EDBE54C-8AD2-4C34-95A1-B21473565156}">
      <dgm:prSet/>
      <dgm:spPr/>
      <dgm:t>
        <a:bodyPr/>
        <a:lstStyle/>
        <a:p>
          <a:endParaRPr lang="en-AU" sz="1800"/>
        </a:p>
      </dgm:t>
    </dgm:pt>
    <dgm:pt modelId="{A1F86103-38C1-4B03-8B52-E1D348827006}" type="sibTrans" cxnId="{7EDBE54C-8AD2-4C34-95A1-B21473565156}">
      <dgm:prSet/>
      <dgm:spPr/>
      <dgm:t>
        <a:bodyPr/>
        <a:lstStyle/>
        <a:p>
          <a:endParaRPr lang="en-AU" sz="1800"/>
        </a:p>
      </dgm:t>
    </dgm:pt>
    <dgm:pt modelId="{E6852BEA-25E8-432B-8A41-7D419A679B04}" type="pres">
      <dgm:prSet presAssocID="{11AF6DE1-29DD-46A7-B917-3674A257DDD0}" presName="layout" presStyleCnt="0">
        <dgm:presLayoutVars>
          <dgm:chMax/>
          <dgm:chPref/>
          <dgm:dir/>
          <dgm:resizeHandles/>
        </dgm:presLayoutVars>
      </dgm:prSet>
      <dgm:spPr/>
    </dgm:pt>
    <dgm:pt modelId="{1A8F75EF-BBB9-4392-810F-9C7AE8FDD19E}" type="pres">
      <dgm:prSet presAssocID="{54306DC2-FE4F-42A5-8EBC-BB4EFB783B05}" presName="root" presStyleCnt="0">
        <dgm:presLayoutVars>
          <dgm:chMax/>
          <dgm:chPref/>
        </dgm:presLayoutVars>
      </dgm:prSet>
      <dgm:spPr/>
    </dgm:pt>
    <dgm:pt modelId="{60FDA505-9490-483D-9ABA-EFBC84D43B2D}" type="pres">
      <dgm:prSet presAssocID="{54306DC2-FE4F-42A5-8EBC-BB4EFB783B05}" presName="rootComposite" presStyleCnt="0">
        <dgm:presLayoutVars/>
      </dgm:prSet>
      <dgm:spPr/>
    </dgm:pt>
    <dgm:pt modelId="{39ABF85E-3B23-48BD-AF28-94198CCBFDBA}" type="pres">
      <dgm:prSet presAssocID="{54306DC2-FE4F-42A5-8EBC-BB4EFB783B05}" presName="ParentAccent" presStyleLbl="alignNode1" presStyleIdx="0" presStyleCnt="1" custScaleX="194932" custScaleY="185890" custLinFactX="-31623" custLinFactY="-76409" custLinFactNeighborX="-100000" custLinFactNeighborY="-100000"/>
      <dgm:spPr>
        <a:solidFill>
          <a:schemeClr val="accent3"/>
        </a:solidFill>
        <a:ln>
          <a:solidFill>
            <a:schemeClr val="accent3"/>
          </a:solidFill>
        </a:ln>
      </dgm:spPr>
    </dgm:pt>
    <dgm:pt modelId="{43353291-74FF-4378-86B7-8F2DB45B79C6}" type="pres">
      <dgm:prSet presAssocID="{54306DC2-FE4F-42A5-8EBC-BB4EFB783B05}" presName="ParentSmallAccent" presStyleLbl="fgAcc1" presStyleIdx="0" presStyleCnt="1" custLinFactY="-700000" custLinFactNeighborY="-701542"/>
      <dgm:spPr>
        <a:solidFill>
          <a:schemeClr val="accent3">
            <a:alpha val="90000"/>
          </a:schemeClr>
        </a:solidFill>
        <a:ln>
          <a:solidFill>
            <a:schemeClr val="accent3"/>
          </a:solidFill>
        </a:ln>
      </dgm:spPr>
    </dgm:pt>
    <dgm:pt modelId="{A1B5B6DA-36BA-49E8-87B3-55CA95B8EDE6}" type="pres">
      <dgm:prSet presAssocID="{54306DC2-FE4F-42A5-8EBC-BB4EFB783B05}" presName="Parent" presStyleLbl="revTx" presStyleIdx="0" presStyleCnt="9" custScaleX="262146" custLinFactNeighborX="-8068">
        <dgm:presLayoutVars>
          <dgm:chMax/>
          <dgm:chPref val="4"/>
          <dgm:bulletEnabled val="1"/>
        </dgm:presLayoutVars>
      </dgm:prSet>
      <dgm:spPr/>
    </dgm:pt>
    <dgm:pt modelId="{FC2527EB-42A2-4F2F-984B-D47295EFDD80}" type="pres">
      <dgm:prSet presAssocID="{54306DC2-FE4F-42A5-8EBC-BB4EFB783B05}" presName="childShape" presStyleCnt="0">
        <dgm:presLayoutVars>
          <dgm:chMax val="0"/>
          <dgm:chPref val="0"/>
        </dgm:presLayoutVars>
      </dgm:prSet>
      <dgm:spPr/>
    </dgm:pt>
    <dgm:pt modelId="{6E16FEA9-0E2A-4183-B6F4-495544E701E9}" type="pres">
      <dgm:prSet presAssocID="{7729CDFE-5600-47C7-9486-B4C5A3627020}" presName="childComposite" presStyleCnt="0">
        <dgm:presLayoutVars>
          <dgm:chMax val="0"/>
          <dgm:chPref val="0"/>
        </dgm:presLayoutVars>
      </dgm:prSet>
      <dgm:spPr/>
    </dgm:pt>
    <dgm:pt modelId="{DF964F25-B4FE-42DC-BB23-B871283464BD}" type="pres">
      <dgm:prSet presAssocID="{7729CDFE-5600-47C7-9486-B4C5A3627020}" presName="ChildAccent" presStyleLbl="solidFgAcc1" presStyleIdx="0" presStyleCnt="8" custLinFactX="-839602" custLinFactY="-84866" custLinFactNeighborX="-900000" custLinFactNeighborY="-100000"/>
      <dgm:spPr>
        <a:ln>
          <a:solidFill>
            <a:schemeClr val="accent3"/>
          </a:solidFill>
        </a:ln>
      </dgm:spPr>
    </dgm:pt>
    <dgm:pt modelId="{25E786C3-062A-4C89-9FB1-A3A012391904}" type="pres">
      <dgm:prSet presAssocID="{7729CDFE-5600-47C7-9486-B4C5A3627020}" presName="Child" presStyleLbl="revTx" presStyleIdx="1" presStyleCnt="9" custScaleX="375506" custLinFactNeighborX="3763" custLinFactNeighborY="-77452">
        <dgm:presLayoutVars>
          <dgm:chMax val="0"/>
          <dgm:chPref val="0"/>
          <dgm:bulletEnabled val="1"/>
        </dgm:presLayoutVars>
      </dgm:prSet>
      <dgm:spPr/>
    </dgm:pt>
    <dgm:pt modelId="{BA15E05C-E0F2-41BC-A497-7152878D2BA9}" type="pres">
      <dgm:prSet presAssocID="{3AB45CE8-87CA-4E51-B23E-67C77DB21475}" presName="childComposite" presStyleCnt="0">
        <dgm:presLayoutVars>
          <dgm:chMax val="0"/>
          <dgm:chPref val="0"/>
        </dgm:presLayoutVars>
      </dgm:prSet>
      <dgm:spPr/>
    </dgm:pt>
    <dgm:pt modelId="{0D4BECC4-0826-4775-958D-C70CB77983A2}" type="pres">
      <dgm:prSet presAssocID="{3AB45CE8-87CA-4E51-B23E-67C77DB21475}" presName="ChildAccent" presStyleLbl="solidFgAcc1" presStyleIdx="1" presStyleCnt="8" custLinFactX="-839602" custLinFactY="-84866" custLinFactNeighborX="-900000" custLinFactNeighborY="-100000"/>
      <dgm:spPr>
        <a:ln>
          <a:solidFill>
            <a:schemeClr val="accent3"/>
          </a:solidFill>
        </a:ln>
      </dgm:spPr>
    </dgm:pt>
    <dgm:pt modelId="{5FCC88F3-3764-4661-B59C-C160C5CF18E4}" type="pres">
      <dgm:prSet presAssocID="{3AB45CE8-87CA-4E51-B23E-67C77DB21475}" presName="Child" presStyleLbl="revTx" presStyleIdx="2" presStyleCnt="9" custScaleX="375506" custLinFactNeighborX="3763" custLinFactNeighborY="-77452">
        <dgm:presLayoutVars>
          <dgm:chMax val="0"/>
          <dgm:chPref val="0"/>
          <dgm:bulletEnabled val="1"/>
        </dgm:presLayoutVars>
      </dgm:prSet>
      <dgm:spPr/>
    </dgm:pt>
    <dgm:pt modelId="{8B7B63A2-05B9-46DC-A3D2-5CB2E35100D6}" type="pres">
      <dgm:prSet presAssocID="{4EBA63D0-C7B9-41E3-84DE-13C1D5A5755B}" presName="childComposite" presStyleCnt="0">
        <dgm:presLayoutVars>
          <dgm:chMax val="0"/>
          <dgm:chPref val="0"/>
        </dgm:presLayoutVars>
      </dgm:prSet>
      <dgm:spPr/>
    </dgm:pt>
    <dgm:pt modelId="{68BB3295-A548-41C8-BFF1-1A19BFB76F34}" type="pres">
      <dgm:prSet presAssocID="{4EBA63D0-C7B9-41E3-84DE-13C1D5A5755B}" presName="ChildAccent" presStyleLbl="solidFgAcc1" presStyleIdx="2" presStyleCnt="8" custLinFactX="-839602" custLinFactY="-84866" custLinFactNeighborX="-900000" custLinFactNeighborY="-100000"/>
      <dgm:spPr>
        <a:ln>
          <a:solidFill>
            <a:schemeClr val="accent3"/>
          </a:solidFill>
        </a:ln>
      </dgm:spPr>
    </dgm:pt>
    <dgm:pt modelId="{A95E9BFA-E287-4281-9083-31D207840030}" type="pres">
      <dgm:prSet presAssocID="{4EBA63D0-C7B9-41E3-84DE-13C1D5A5755B}" presName="Child" presStyleLbl="revTx" presStyleIdx="3" presStyleCnt="9" custScaleX="375506" custLinFactNeighborX="3763" custLinFactNeighborY="-77452">
        <dgm:presLayoutVars>
          <dgm:chMax val="0"/>
          <dgm:chPref val="0"/>
          <dgm:bulletEnabled val="1"/>
        </dgm:presLayoutVars>
      </dgm:prSet>
      <dgm:spPr/>
    </dgm:pt>
    <dgm:pt modelId="{AD196139-1530-4FAD-82AF-5750225E24DD}" type="pres">
      <dgm:prSet presAssocID="{35D5D423-3950-4847-BD04-DCA244A42560}" presName="childComposite" presStyleCnt="0">
        <dgm:presLayoutVars>
          <dgm:chMax val="0"/>
          <dgm:chPref val="0"/>
        </dgm:presLayoutVars>
      </dgm:prSet>
      <dgm:spPr/>
    </dgm:pt>
    <dgm:pt modelId="{AF6AB88A-82F7-4098-9BE1-218AF1AF3883}" type="pres">
      <dgm:prSet presAssocID="{35D5D423-3950-4847-BD04-DCA244A42560}" presName="ChildAccent" presStyleLbl="solidFgAcc1" presStyleIdx="3" presStyleCnt="8" custLinFactX="-839602" custLinFactY="-84866" custLinFactNeighborX="-900000" custLinFactNeighborY="-100000"/>
      <dgm:spPr>
        <a:ln>
          <a:solidFill>
            <a:schemeClr val="accent3"/>
          </a:solidFill>
        </a:ln>
      </dgm:spPr>
    </dgm:pt>
    <dgm:pt modelId="{4A21FE3D-F0A5-421B-8DDE-B40FA4AD935A}" type="pres">
      <dgm:prSet presAssocID="{35D5D423-3950-4847-BD04-DCA244A42560}" presName="Child" presStyleLbl="revTx" presStyleIdx="4" presStyleCnt="9" custScaleX="375506" custLinFactNeighborX="3763" custLinFactNeighborY="-77452">
        <dgm:presLayoutVars>
          <dgm:chMax val="0"/>
          <dgm:chPref val="0"/>
          <dgm:bulletEnabled val="1"/>
        </dgm:presLayoutVars>
      </dgm:prSet>
      <dgm:spPr/>
    </dgm:pt>
    <dgm:pt modelId="{663EEEBE-EB51-4DFF-BA8D-636BCB242BB0}" type="pres">
      <dgm:prSet presAssocID="{8D3DAF00-2344-4FD7-B745-22932BA3E140}" presName="childComposite" presStyleCnt="0">
        <dgm:presLayoutVars>
          <dgm:chMax val="0"/>
          <dgm:chPref val="0"/>
        </dgm:presLayoutVars>
      </dgm:prSet>
      <dgm:spPr/>
    </dgm:pt>
    <dgm:pt modelId="{2140CB9A-5DD3-4534-A2A0-5B00452307E8}" type="pres">
      <dgm:prSet presAssocID="{8D3DAF00-2344-4FD7-B745-22932BA3E140}" presName="ChildAccent" presStyleLbl="solidFgAcc1" presStyleIdx="4" presStyleCnt="8" custLinFactX="-839602" custLinFactY="-84866" custLinFactNeighborX="-900000" custLinFactNeighborY="-100000"/>
      <dgm:spPr>
        <a:ln>
          <a:solidFill>
            <a:schemeClr val="accent3"/>
          </a:solidFill>
        </a:ln>
      </dgm:spPr>
    </dgm:pt>
    <dgm:pt modelId="{4EBC2ABD-AF1B-4567-B16D-6D682241BFEF}" type="pres">
      <dgm:prSet presAssocID="{8D3DAF00-2344-4FD7-B745-22932BA3E140}" presName="Child" presStyleLbl="revTx" presStyleIdx="5" presStyleCnt="9" custScaleX="375506" custLinFactNeighborX="3763" custLinFactNeighborY="-77452">
        <dgm:presLayoutVars>
          <dgm:chMax val="0"/>
          <dgm:chPref val="0"/>
          <dgm:bulletEnabled val="1"/>
        </dgm:presLayoutVars>
      </dgm:prSet>
      <dgm:spPr/>
    </dgm:pt>
    <dgm:pt modelId="{693C686F-6731-4F0B-8049-A220E4712F43}" type="pres">
      <dgm:prSet presAssocID="{8BC17AB9-56D9-45F8-A2B7-C8B319C13FB4}" presName="childComposite" presStyleCnt="0">
        <dgm:presLayoutVars>
          <dgm:chMax val="0"/>
          <dgm:chPref val="0"/>
        </dgm:presLayoutVars>
      </dgm:prSet>
      <dgm:spPr/>
    </dgm:pt>
    <dgm:pt modelId="{C112B825-9592-4194-BFA8-0C2D9C831F9F}" type="pres">
      <dgm:prSet presAssocID="{8BC17AB9-56D9-45F8-A2B7-C8B319C13FB4}" presName="ChildAccent" presStyleLbl="solidFgAcc1" presStyleIdx="5" presStyleCnt="8" custLinFactX="-839602" custLinFactY="-84866" custLinFactNeighborX="-900000" custLinFactNeighborY="-100000"/>
      <dgm:spPr>
        <a:ln>
          <a:solidFill>
            <a:schemeClr val="accent3"/>
          </a:solidFill>
        </a:ln>
      </dgm:spPr>
    </dgm:pt>
    <dgm:pt modelId="{4FF87EA8-D5E2-4D5C-9C11-3BE9DEFC3607}" type="pres">
      <dgm:prSet presAssocID="{8BC17AB9-56D9-45F8-A2B7-C8B319C13FB4}" presName="Child" presStyleLbl="revTx" presStyleIdx="6" presStyleCnt="9" custScaleX="375506" custLinFactNeighborX="3763" custLinFactNeighborY="-77452">
        <dgm:presLayoutVars>
          <dgm:chMax val="0"/>
          <dgm:chPref val="0"/>
          <dgm:bulletEnabled val="1"/>
        </dgm:presLayoutVars>
      </dgm:prSet>
      <dgm:spPr/>
    </dgm:pt>
    <dgm:pt modelId="{2B06D7AB-B11E-408F-9BC2-0A86446149D3}" type="pres">
      <dgm:prSet presAssocID="{343166E3-75FC-4A8B-B1EC-DAEDFD772FB1}" presName="childComposite" presStyleCnt="0">
        <dgm:presLayoutVars>
          <dgm:chMax val="0"/>
          <dgm:chPref val="0"/>
        </dgm:presLayoutVars>
      </dgm:prSet>
      <dgm:spPr/>
    </dgm:pt>
    <dgm:pt modelId="{8A133902-96E4-449F-9775-B28A6D41A70A}" type="pres">
      <dgm:prSet presAssocID="{343166E3-75FC-4A8B-B1EC-DAEDFD772FB1}" presName="ChildAccent" presStyleLbl="solidFgAcc1" presStyleIdx="6" presStyleCnt="8" custLinFactX="-839602" custLinFactY="-84866" custLinFactNeighborX="-900000" custLinFactNeighborY="-100000"/>
      <dgm:spPr>
        <a:ln>
          <a:solidFill>
            <a:schemeClr val="accent3"/>
          </a:solidFill>
        </a:ln>
      </dgm:spPr>
    </dgm:pt>
    <dgm:pt modelId="{D6CDDA01-4742-41B2-A2F0-A86465980521}" type="pres">
      <dgm:prSet presAssocID="{343166E3-75FC-4A8B-B1EC-DAEDFD772FB1}" presName="Child" presStyleLbl="revTx" presStyleIdx="7" presStyleCnt="9" custScaleX="375506" custLinFactNeighborX="3763" custLinFactNeighborY="-77452">
        <dgm:presLayoutVars>
          <dgm:chMax val="0"/>
          <dgm:chPref val="0"/>
          <dgm:bulletEnabled val="1"/>
        </dgm:presLayoutVars>
      </dgm:prSet>
      <dgm:spPr/>
    </dgm:pt>
    <dgm:pt modelId="{0CC6CDC8-0480-4509-A70D-0DD903C19C83}" type="pres">
      <dgm:prSet presAssocID="{F32E3F0D-C813-42C4-9CF9-99F1997DAE61}" presName="childComposite" presStyleCnt="0">
        <dgm:presLayoutVars>
          <dgm:chMax val="0"/>
          <dgm:chPref val="0"/>
        </dgm:presLayoutVars>
      </dgm:prSet>
      <dgm:spPr/>
    </dgm:pt>
    <dgm:pt modelId="{204747D5-BC73-43A2-96DA-6216D56B1C6E}" type="pres">
      <dgm:prSet presAssocID="{F32E3F0D-C813-42C4-9CF9-99F1997DAE61}" presName="ChildAccent" presStyleLbl="solidFgAcc1" presStyleIdx="7" presStyleCnt="8" custLinFactX="-839602" custLinFactY="-84866" custLinFactNeighborX="-900000" custLinFactNeighborY="-100000"/>
      <dgm:spPr>
        <a:ln>
          <a:solidFill>
            <a:schemeClr val="accent3"/>
          </a:solidFill>
        </a:ln>
      </dgm:spPr>
    </dgm:pt>
    <dgm:pt modelId="{CC0E8EBF-E96A-4270-B558-12406B28364D}" type="pres">
      <dgm:prSet presAssocID="{F32E3F0D-C813-42C4-9CF9-99F1997DAE61}" presName="Child" presStyleLbl="revTx" presStyleIdx="8" presStyleCnt="9" custScaleX="375506" custLinFactNeighborX="3763" custLinFactNeighborY="-77452">
        <dgm:presLayoutVars>
          <dgm:chMax val="0"/>
          <dgm:chPref val="0"/>
          <dgm:bulletEnabled val="1"/>
        </dgm:presLayoutVars>
      </dgm:prSet>
      <dgm:spPr/>
    </dgm:pt>
  </dgm:ptLst>
  <dgm:cxnLst>
    <dgm:cxn modelId="{4ED5B906-E906-4F18-AF28-A5E741A0EF00}" srcId="{54306DC2-FE4F-42A5-8EBC-BB4EFB783B05}" destId="{8BC17AB9-56D9-45F8-A2B7-C8B319C13FB4}" srcOrd="5" destOrd="0" parTransId="{85801B3C-8172-442B-B0C0-72C7BD348F0A}" sibTransId="{6A2214CB-89C0-454C-BB9B-51597911C473}"/>
    <dgm:cxn modelId="{6249603E-2FB8-48BF-97D6-7CA7600B6634}" srcId="{54306DC2-FE4F-42A5-8EBC-BB4EFB783B05}" destId="{7729CDFE-5600-47C7-9486-B4C5A3627020}" srcOrd="0" destOrd="0" parTransId="{0E3B0F12-8BDD-43F1-9B16-2EDBE3C1E809}" sibTransId="{1ED8A76C-5008-484F-BFE5-FF97C34E3A10}"/>
    <dgm:cxn modelId="{89C63D5F-AC50-4A70-BEE0-204C0E4BF5C1}" type="presOf" srcId="{54306DC2-FE4F-42A5-8EBC-BB4EFB783B05}" destId="{A1B5B6DA-36BA-49E8-87B3-55CA95B8EDE6}" srcOrd="0" destOrd="0" presId="urn:microsoft.com/office/officeart/2008/layout/SquareAccentList"/>
    <dgm:cxn modelId="{F94A8563-AC83-4568-B734-52DEA686702B}" type="presOf" srcId="{8BC17AB9-56D9-45F8-A2B7-C8B319C13FB4}" destId="{4FF87EA8-D5E2-4D5C-9C11-3BE9DEFC3607}" srcOrd="0" destOrd="0" presId="urn:microsoft.com/office/officeart/2008/layout/SquareAccentList"/>
    <dgm:cxn modelId="{7EDBE54C-8AD2-4C34-95A1-B21473565156}" srcId="{54306DC2-FE4F-42A5-8EBC-BB4EFB783B05}" destId="{F32E3F0D-C813-42C4-9CF9-99F1997DAE61}" srcOrd="7" destOrd="0" parTransId="{C4ADEDA0-6A71-4262-BBC3-D8192728F5B5}" sibTransId="{A1F86103-38C1-4B03-8B52-E1D348827006}"/>
    <dgm:cxn modelId="{C5607E72-9798-49EB-9F11-CDCC4FD1F48D}" type="presOf" srcId="{7729CDFE-5600-47C7-9486-B4C5A3627020}" destId="{25E786C3-062A-4C89-9FB1-A3A012391904}" srcOrd="0" destOrd="0" presId="urn:microsoft.com/office/officeart/2008/layout/SquareAccentList"/>
    <dgm:cxn modelId="{A21F9C83-30A4-4FB7-BA9D-7E1B6858D579}" type="presOf" srcId="{8D3DAF00-2344-4FD7-B745-22932BA3E140}" destId="{4EBC2ABD-AF1B-4567-B16D-6D682241BFEF}" srcOrd="0" destOrd="0" presId="urn:microsoft.com/office/officeart/2008/layout/SquareAccentList"/>
    <dgm:cxn modelId="{3069DB8D-9A7C-4DA1-B20C-5DFFC6A9A7C1}" type="presOf" srcId="{35D5D423-3950-4847-BD04-DCA244A42560}" destId="{4A21FE3D-F0A5-421B-8DDE-B40FA4AD935A}" srcOrd="0" destOrd="0" presId="urn:microsoft.com/office/officeart/2008/layout/SquareAccentList"/>
    <dgm:cxn modelId="{0789F18E-CB7B-489F-A977-468DB73E6E46}" srcId="{11AF6DE1-29DD-46A7-B917-3674A257DDD0}" destId="{54306DC2-FE4F-42A5-8EBC-BB4EFB783B05}" srcOrd="0" destOrd="0" parTransId="{AA3FBA41-CC64-4B61-ADBF-8037FCE6B117}" sibTransId="{E3FAA07C-2D19-4701-B164-1863E7B5C7F9}"/>
    <dgm:cxn modelId="{7FFE019B-4F1C-4BB8-A5FC-C756FE40ECD5}" type="presOf" srcId="{F32E3F0D-C813-42C4-9CF9-99F1997DAE61}" destId="{CC0E8EBF-E96A-4270-B558-12406B28364D}" srcOrd="0" destOrd="0" presId="urn:microsoft.com/office/officeart/2008/layout/SquareAccentList"/>
    <dgm:cxn modelId="{630937A1-8EB6-4D59-8860-C51D7A38DFD0}" type="presOf" srcId="{343166E3-75FC-4A8B-B1EC-DAEDFD772FB1}" destId="{D6CDDA01-4742-41B2-A2F0-A86465980521}" srcOrd="0" destOrd="0" presId="urn:microsoft.com/office/officeart/2008/layout/SquareAccentList"/>
    <dgm:cxn modelId="{421156C6-2236-450E-B41B-46B4FD437EC1}" srcId="{54306DC2-FE4F-42A5-8EBC-BB4EFB783B05}" destId="{3AB45CE8-87CA-4E51-B23E-67C77DB21475}" srcOrd="1" destOrd="0" parTransId="{55D2C6EA-BA48-451A-AF95-B9BB00C2169A}" sibTransId="{32A07C98-ED48-4583-8A9A-4BCC71780DD0}"/>
    <dgm:cxn modelId="{7AA6CDC7-83BB-4081-B6A4-94685A4A780A}" srcId="{54306DC2-FE4F-42A5-8EBC-BB4EFB783B05}" destId="{4EBA63D0-C7B9-41E3-84DE-13C1D5A5755B}" srcOrd="2" destOrd="0" parTransId="{98A1D3D2-28C9-432F-8563-5307A16BF375}" sibTransId="{162E371D-8F5F-4C3A-A7D0-A45CA84CB4E4}"/>
    <dgm:cxn modelId="{50544DC8-435F-4C6E-8F39-CDA33D9B02B0}" srcId="{54306DC2-FE4F-42A5-8EBC-BB4EFB783B05}" destId="{35D5D423-3950-4847-BD04-DCA244A42560}" srcOrd="3" destOrd="0" parTransId="{AEFDE1AC-1F13-4187-BDD2-3FF2950A9E27}" sibTransId="{8CBA31AD-3793-4082-88A0-D238A21C3372}"/>
    <dgm:cxn modelId="{BA7FDBC9-2787-4BB3-A3A0-3374C3D6D2FF}" type="presOf" srcId="{4EBA63D0-C7B9-41E3-84DE-13C1D5A5755B}" destId="{A95E9BFA-E287-4281-9083-31D207840030}" srcOrd="0" destOrd="0" presId="urn:microsoft.com/office/officeart/2008/layout/SquareAccentList"/>
    <dgm:cxn modelId="{647A5AD7-B5BF-42DF-89BF-19C6F7D33F6A}" srcId="{54306DC2-FE4F-42A5-8EBC-BB4EFB783B05}" destId="{343166E3-75FC-4A8B-B1EC-DAEDFD772FB1}" srcOrd="6" destOrd="0" parTransId="{E6377531-9CBB-4CA3-B5B3-0A2AA3EAC4E8}" sibTransId="{B079723A-CC96-4872-8F31-72603D6C2EA9}"/>
    <dgm:cxn modelId="{2A1436E6-393F-436F-A7C9-2E53538FCF10}" srcId="{54306DC2-FE4F-42A5-8EBC-BB4EFB783B05}" destId="{8D3DAF00-2344-4FD7-B745-22932BA3E140}" srcOrd="4" destOrd="0" parTransId="{F5849399-C03D-468C-83F2-8FE5AAB3A05B}" sibTransId="{2875E8E1-D12D-4527-8544-BD438000F83F}"/>
    <dgm:cxn modelId="{2D490DF3-AABD-4BB0-A970-C838F57F9146}" type="presOf" srcId="{3AB45CE8-87CA-4E51-B23E-67C77DB21475}" destId="{5FCC88F3-3764-4661-B59C-C160C5CF18E4}" srcOrd="0" destOrd="0" presId="urn:microsoft.com/office/officeart/2008/layout/SquareAccentList"/>
    <dgm:cxn modelId="{D845ACF9-89F1-4059-A6EB-66F9374DCA52}" type="presOf" srcId="{11AF6DE1-29DD-46A7-B917-3674A257DDD0}" destId="{E6852BEA-25E8-432B-8A41-7D419A679B04}" srcOrd="0" destOrd="0" presId="urn:microsoft.com/office/officeart/2008/layout/SquareAccentList"/>
    <dgm:cxn modelId="{15369D52-EE6D-48FD-BF62-F5C063BA17B2}" type="presParOf" srcId="{E6852BEA-25E8-432B-8A41-7D419A679B04}" destId="{1A8F75EF-BBB9-4392-810F-9C7AE8FDD19E}" srcOrd="0" destOrd="0" presId="urn:microsoft.com/office/officeart/2008/layout/SquareAccentList"/>
    <dgm:cxn modelId="{DA11A29D-703A-4726-AF1A-E7C25DB70672}" type="presParOf" srcId="{1A8F75EF-BBB9-4392-810F-9C7AE8FDD19E}" destId="{60FDA505-9490-483D-9ABA-EFBC84D43B2D}" srcOrd="0" destOrd="0" presId="urn:microsoft.com/office/officeart/2008/layout/SquareAccentList"/>
    <dgm:cxn modelId="{54A686C7-0649-4844-AF9C-8CE0CAA236DE}" type="presParOf" srcId="{60FDA505-9490-483D-9ABA-EFBC84D43B2D}" destId="{39ABF85E-3B23-48BD-AF28-94198CCBFDBA}" srcOrd="0" destOrd="0" presId="urn:microsoft.com/office/officeart/2008/layout/SquareAccentList"/>
    <dgm:cxn modelId="{7F9708C8-D5A4-441C-996D-67C196189676}" type="presParOf" srcId="{60FDA505-9490-483D-9ABA-EFBC84D43B2D}" destId="{43353291-74FF-4378-86B7-8F2DB45B79C6}" srcOrd="1" destOrd="0" presId="urn:microsoft.com/office/officeart/2008/layout/SquareAccentList"/>
    <dgm:cxn modelId="{91CF7EDC-EC6B-47FB-A35D-FC8F69EE7D0B}" type="presParOf" srcId="{60FDA505-9490-483D-9ABA-EFBC84D43B2D}" destId="{A1B5B6DA-36BA-49E8-87B3-55CA95B8EDE6}" srcOrd="2" destOrd="0" presId="urn:microsoft.com/office/officeart/2008/layout/SquareAccentList"/>
    <dgm:cxn modelId="{8FD02C1F-C047-4108-85F4-BE03B31C46A9}" type="presParOf" srcId="{1A8F75EF-BBB9-4392-810F-9C7AE8FDD19E}" destId="{FC2527EB-42A2-4F2F-984B-D47295EFDD80}" srcOrd="1" destOrd="0" presId="urn:microsoft.com/office/officeart/2008/layout/SquareAccentList"/>
    <dgm:cxn modelId="{77EC1F3B-793B-465C-B5A9-E8A7E8A52B00}" type="presParOf" srcId="{FC2527EB-42A2-4F2F-984B-D47295EFDD80}" destId="{6E16FEA9-0E2A-4183-B6F4-495544E701E9}" srcOrd="0" destOrd="0" presId="urn:microsoft.com/office/officeart/2008/layout/SquareAccentList"/>
    <dgm:cxn modelId="{ACAFBB19-034E-4388-B8AD-1AB801C36E23}" type="presParOf" srcId="{6E16FEA9-0E2A-4183-B6F4-495544E701E9}" destId="{DF964F25-B4FE-42DC-BB23-B871283464BD}" srcOrd="0" destOrd="0" presId="urn:microsoft.com/office/officeart/2008/layout/SquareAccentList"/>
    <dgm:cxn modelId="{51AEE192-9FBC-4510-89A0-6857B689EE32}" type="presParOf" srcId="{6E16FEA9-0E2A-4183-B6F4-495544E701E9}" destId="{25E786C3-062A-4C89-9FB1-A3A012391904}" srcOrd="1" destOrd="0" presId="urn:microsoft.com/office/officeart/2008/layout/SquareAccentList"/>
    <dgm:cxn modelId="{8AFADA97-DE62-400D-8868-E3065D25FBBF}" type="presParOf" srcId="{FC2527EB-42A2-4F2F-984B-D47295EFDD80}" destId="{BA15E05C-E0F2-41BC-A497-7152878D2BA9}" srcOrd="1" destOrd="0" presId="urn:microsoft.com/office/officeart/2008/layout/SquareAccentList"/>
    <dgm:cxn modelId="{CBD4D346-7FED-4AF1-8F13-3AD2ECBFB098}" type="presParOf" srcId="{BA15E05C-E0F2-41BC-A497-7152878D2BA9}" destId="{0D4BECC4-0826-4775-958D-C70CB77983A2}" srcOrd="0" destOrd="0" presId="urn:microsoft.com/office/officeart/2008/layout/SquareAccentList"/>
    <dgm:cxn modelId="{93A10492-9EE3-4F0B-97E7-3B64650ED7D7}" type="presParOf" srcId="{BA15E05C-E0F2-41BC-A497-7152878D2BA9}" destId="{5FCC88F3-3764-4661-B59C-C160C5CF18E4}" srcOrd="1" destOrd="0" presId="urn:microsoft.com/office/officeart/2008/layout/SquareAccentList"/>
    <dgm:cxn modelId="{5260865E-87D8-40FD-ABA6-40363AD86D1C}" type="presParOf" srcId="{FC2527EB-42A2-4F2F-984B-D47295EFDD80}" destId="{8B7B63A2-05B9-46DC-A3D2-5CB2E35100D6}" srcOrd="2" destOrd="0" presId="urn:microsoft.com/office/officeart/2008/layout/SquareAccentList"/>
    <dgm:cxn modelId="{ED3547DE-6688-411F-9125-287DC54104A9}" type="presParOf" srcId="{8B7B63A2-05B9-46DC-A3D2-5CB2E35100D6}" destId="{68BB3295-A548-41C8-BFF1-1A19BFB76F34}" srcOrd="0" destOrd="0" presId="urn:microsoft.com/office/officeart/2008/layout/SquareAccentList"/>
    <dgm:cxn modelId="{AC4F7DB9-A953-454D-A0C1-A40EF588D686}" type="presParOf" srcId="{8B7B63A2-05B9-46DC-A3D2-5CB2E35100D6}" destId="{A95E9BFA-E287-4281-9083-31D207840030}" srcOrd="1" destOrd="0" presId="urn:microsoft.com/office/officeart/2008/layout/SquareAccentList"/>
    <dgm:cxn modelId="{F4F1C21E-85C5-4600-A3DF-D0BA0C86800B}" type="presParOf" srcId="{FC2527EB-42A2-4F2F-984B-D47295EFDD80}" destId="{AD196139-1530-4FAD-82AF-5750225E24DD}" srcOrd="3" destOrd="0" presId="urn:microsoft.com/office/officeart/2008/layout/SquareAccentList"/>
    <dgm:cxn modelId="{CE928843-71EA-44F7-889B-2EE8D62C0EF8}" type="presParOf" srcId="{AD196139-1530-4FAD-82AF-5750225E24DD}" destId="{AF6AB88A-82F7-4098-9BE1-218AF1AF3883}" srcOrd="0" destOrd="0" presId="urn:microsoft.com/office/officeart/2008/layout/SquareAccentList"/>
    <dgm:cxn modelId="{1E66CBE1-480C-44C8-A48A-69DA4646CF21}" type="presParOf" srcId="{AD196139-1530-4FAD-82AF-5750225E24DD}" destId="{4A21FE3D-F0A5-421B-8DDE-B40FA4AD935A}" srcOrd="1" destOrd="0" presId="urn:microsoft.com/office/officeart/2008/layout/SquareAccentList"/>
    <dgm:cxn modelId="{F7702DF4-BB3B-41EF-8D2E-0E9013FBA0C7}" type="presParOf" srcId="{FC2527EB-42A2-4F2F-984B-D47295EFDD80}" destId="{663EEEBE-EB51-4DFF-BA8D-636BCB242BB0}" srcOrd="4" destOrd="0" presId="urn:microsoft.com/office/officeart/2008/layout/SquareAccentList"/>
    <dgm:cxn modelId="{0166DD85-2BD7-49D4-99ED-9F609167DD89}" type="presParOf" srcId="{663EEEBE-EB51-4DFF-BA8D-636BCB242BB0}" destId="{2140CB9A-5DD3-4534-A2A0-5B00452307E8}" srcOrd="0" destOrd="0" presId="urn:microsoft.com/office/officeart/2008/layout/SquareAccentList"/>
    <dgm:cxn modelId="{B66ECB3C-DA25-42B3-8336-DA413231F2B5}" type="presParOf" srcId="{663EEEBE-EB51-4DFF-BA8D-636BCB242BB0}" destId="{4EBC2ABD-AF1B-4567-B16D-6D682241BFEF}" srcOrd="1" destOrd="0" presId="urn:microsoft.com/office/officeart/2008/layout/SquareAccentList"/>
    <dgm:cxn modelId="{22A0FF08-9596-4BC5-B144-BB7BDE63F2B7}" type="presParOf" srcId="{FC2527EB-42A2-4F2F-984B-D47295EFDD80}" destId="{693C686F-6731-4F0B-8049-A220E4712F43}" srcOrd="5" destOrd="0" presId="urn:microsoft.com/office/officeart/2008/layout/SquareAccentList"/>
    <dgm:cxn modelId="{C0A1FC1A-4537-4207-A204-F961833B72D2}" type="presParOf" srcId="{693C686F-6731-4F0B-8049-A220E4712F43}" destId="{C112B825-9592-4194-BFA8-0C2D9C831F9F}" srcOrd="0" destOrd="0" presId="urn:microsoft.com/office/officeart/2008/layout/SquareAccentList"/>
    <dgm:cxn modelId="{42BF6A8F-0B15-4AA4-8831-F65F62C8D027}" type="presParOf" srcId="{693C686F-6731-4F0B-8049-A220E4712F43}" destId="{4FF87EA8-D5E2-4D5C-9C11-3BE9DEFC3607}" srcOrd="1" destOrd="0" presId="urn:microsoft.com/office/officeart/2008/layout/SquareAccentList"/>
    <dgm:cxn modelId="{AA3C4E7A-1CB7-4724-AFF3-964E854D1C81}" type="presParOf" srcId="{FC2527EB-42A2-4F2F-984B-D47295EFDD80}" destId="{2B06D7AB-B11E-408F-9BC2-0A86446149D3}" srcOrd="6" destOrd="0" presId="urn:microsoft.com/office/officeart/2008/layout/SquareAccentList"/>
    <dgm:cxn modelId="{06211E25-8D07-4F8B-9E86-3CF90EEBCC28}" type="presParOf" srcId="{2B06D7AB-B11E-408F-9BC2-0A86446149D3}" destId="{8A133902-96E4-449F-9775-B28A6D41A70A}" srcOrd="0" destOrd="0" presId="urn:microsoft.com/office/officeart/2008/layout/SquareAccentList"/>
    <dgm:cxn modelId="{4C63228B-6D3B-4664-BB43-884D3EE2F6C6}" type="presParOf" srcId="{2B06D7AB-B11E-408F-9BC2-0A86446149D3}" destId="{D6CDDA01-4742-41B2-A2F0-A86465980521}" srcOrd="1" destOrd="0" presId="urn:microsoft.com/office/officeart/2008/layout/SquareAccentList"/>
    <dgm:cxn modelId="{C93B8071-9CD2-4A67-82E1-37579B02C094}" type="presParOf" srcId="{FC2527EB-42A2-4F2F-984B-D47295EFDD80}" destId="{0CC6CDC8-0480-4509-A70D-0DD903C19C83}" srcOrd="7" destOrd="0" presId="urn:microsoft.com/office/officeart/2008/layout/SquareAccentList"/>
    <dgm:cxn modelId="{C26AFD41-0206-429E-8206-3C99B7B5309B}" type="presParOf" srcId="{0CC6CDC8-0480-4509-A70D-0DD903C19C83}" destId="{204747D5-BC73-43A2-96DA-6216D56B1C6E}" srcOrd="0" destOrd="0" presId="urn:microsoft.com/office/officeart/2008/layout/SquareAccentList"/>
    <dgm:cxn modelId="{980DD25E-F1F3-4AA8-81D7-7388C40A5A01}" type="presParOf" srcId="{0CC6CDC8-0480-4509-A70D-0DD903C19C83}" destId="{CC0E8EBF-E96A-4270-B558-12406B28364D}" srcOrd="1" destOrd="0" presId="urn:microsoft.com/office/officeart/2008/layout/Squa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2BF8944A-8625-4AC8-A1AF-CB297A5F47F1}" type="doc">
      <dgm:prSet loTypeId="urn:microsoft.com/office/officeart/2008/layout/AlternatingPictureBlocks" loCatId="picture" qsTypeId="urn:microsoft.com/office/officeart/2005/8/quickstyle/simple1" qsCatId="simple" csTypeId="urn:microsoft.com/office/officeart/2005/8/colors/accent1_2" csCatId="accent1" phldr="1"/>
      <dgm:spPr/>
    </dgm:pt>
    <dgm:pt modelId="{A69983D9-DD9F-4C5A-8430-EC1F817C43BD}">
      <dgm:prSet phldrT="[Text]" custT="1"/>
      <dgm:spPr>
        <a:solidFill>
          <a:schemeClr val="accent2"/>
        </a:solidFill>
      </dgm:spPr>
      <dgm:t>
        <a:bodyPr/>
        <a:lstStyle/>
        <a:p>
          <a:pPr>
            <a:buFont typeface="Arial" panose="020B0604020202020204" pitchFamily="34" charset="0"/>
            <a:buChar char="•"/>
          </a:pPr>
          <a:r>
            <a:rPr lang="en-AU" sz="1800" dirty="0">
              <a:solidFill>
                <a:schemeClr val="bg1"/>
              </a:solidFill>
              <a:latin typeface="+mn-lt"/>
            </a:rPr>
            <a:t>If voidable transaction </a:t>
          </a:r>
          <a:r>
            <a:rPr lang="en-AU" sz="1800" i="0" dirty="0">
              <a:solidFill>
                <a:schemeClr val="bg1"/>
              </a:solidFill>
              <a:latin typeface="+mn-lt"/>
            </a:rPr>
            <a:t>solely</a:t>
          </a:r>
          <a:r>
            <a:rPr lang="en-AU" sz="1800" dirty="0">
              <a:solidFill>
                <a:schemeClr val="bg1"/>
              </a:solidFill>
              <a:latin typeface="+mn-lt"/>
            </a:rPr>
            <a:t> because it is an </a:t>
          </a:r>
          <a:r>
            <a:rPr lang="en-AU" sz="1800" b="0" dirty="0">
              <a:solidFill>
                <a:schemeClr val="tx1"/>
              </a:solidFill>
              <a:latin typeface="+mn-lt"/>
            </a:rPr>
            <a:t>unreasonable director-related transaction</a:t>
          </a:r>
          <a:r>
            <a:rPr lang="en-AU" sz="1800" dirty="0">
              <a:solidFill>
                <a:schemeClr val="bg1"/>
              </a:solidFill>
              <a:latin typeface="+mn-lt"/>
            </a:rPr>
            <a:t>, court may </a:t>
          </a:r>
          <a:r>
            <a:rPr lang="en-AU" sz="1800" i="0" dirty="0">
              <a:solidFill>
                <a:schemeClr val="bg1"/>
              </a:solidFill>
              <a:latin typeface="+mn-lt"/>
            </a:rPr>
            <a:t>only</a:t>
          </a:r>
          <a:r>
            <a:rPr lang="en-AU" sz="1800" dirty="0">
              <a:solidFill>
                <a:schemeClr val="bg1"/>
              </a:solidFill>
              <a:latin typeface="+mn-lt"/>
            </a:rPr>
            <a:t> order to recover for creditors the difference between:</a:t>
          </a:r>
        </a:p>
        <a:p>
          <a:pPr>
            <a:buFont typeface="Arial" panose="020B0604020202020204" pitchFamily="34" charset="0"/>
            <a:buChar char="•"/>
          </a:pPr>
          <a:r>
            <a:rPr lang="en-AU" sz="1800" dirty="0">
              <a:solidFill>
                <a:schemeClr val="bg1"/>
              </a:solidFill>
              <a:latin typeface="+mn-lt"/>
              <a:cs typeface="Times New Roman" panose="02020603050405020304" pitchFamily="18" charset="0"/>
            </a:rPr>
            <a:t>● </a:t>
          </a:r>
          <a:r>
            <a:rPr lang="en-AU" sz="1800" dirty="0">
              <a:solidFill>
                <a:schemeClr val="bg1"/>
              </a:solidFill>
              <a:latin typeface="+mn-lt"/>
            </a:rPr>
            <a:t>total </a:t>
          </a:r>
          <a:r>
            <a:rPr lang="en-AU" sz="1800" b="1" dirty="0">
              <a:solidFill>
                <a:schemeClr val="bg1"/>
              </a:solidFill>
              <a:latin typeface="+mn-lt"/>
            </a:rPr>
            <a:t>value of benefits </a:t>
          </a:r>
          <a:r>
            <a:rPr lang="en-AU" sz="1800" b="0" dirty="0">
              <a:solidFill>
                <a:schemeClr val="bg1"/>
              </a:solidFill>
              <a:latin typeface="+mn-lt"/>
            </a:rPr>
            <a:t>that were </a:t>
          </a:r>
          <a:r>
            <a:rPr lang="en-AU" sz="1800" b="1" dirty="0">
              <a:solidFill>
                <a:schemeClr val="bg1"/>
              </a:solidFill>
              <a:latin typeface="+mn-lt"/>
            </a:rPr>
            <a:t>provided</a:t>
          </a:r>
          <a:r>
            <a:rPr lang="en-AU" sz="1800" dirty="0">
              <a:solidFill>
                <a:schemeClr val="bg1"/>
              </a:solidFill>
              <a:latin typeface="+mn-lt"/>
            </a:rPr>
            <a:t> by the company; and</a:t>
          </a:r>
        </a:p>
        <a:p>
          <a:pPr>
            <a:buFont typeface="Arial" panose="020B0604020202020204" pitchFamily="34" charset="0"/>
            <a:buChar char="•"/>
          </a:pPr>
          <a:r>
            <a:rPr lang="en-AU" sz="1800" dirty="0">
              <a:solidFill>
                <a:schemeClr val="bg1"/>
              </a:solidFill>
              <a:latin typeface="+mn-lt"/>
              <a:cs typeface="Times New Roman" panose="02020603050405020304" pitchFamily="18" charset="0"/>
            </a:rPr>
            <a:t>● </a:t>
          </a:r>
          <a:r>
            <a:rPr lang="en-AU" sz="1800" b="1" dirty="0">
              <a:solidFill>
                <a:schemeClr val="bg1"/>
              </a:solidFill>
              <a:latin typeface="+mn-lt"/>
            </a:rPr>
            <a:t>value</a:t>
          </a:r>
          <a:r>
            <a:rPr lang="en-AU" sz="1800" dirty="0">
              <a:solidFill>
                <a:schemeClr val="bg1"/>
              </a:solidFill>
              <a:latin typeface="+mn-lt"/>
            </a:rPr>
            <a:t> “that a </a:t>
          </a:r>
          <a:r>
            <a:rPr lang="en-AU" sz="1800" b="1" dirty="0">
              <a:solidFill>
                <a:schemeClr val="bg1"/>
              </a:solidFill>
              <a:latin typeface="+mn-lt"/>
            </a:rPr>
            <a:t>reasonable person </a:t>
          </a:r>
          <a:r>
            <a:rPr lang="en-AU" sz="1800" dirty="0">
              <a:solidFill>
                <a:schemeClr val="bg1"/>
              </a:solidFill>
              <a:latin typeface="+mn-lt"/>
            </a:rPr>
            <a:t>in the company’s circumstances </a:t>
          </a:r>
          <a:r>
            <a:rPr lang="en-AU" sz="1800" b="1" dirty="0">
              <a:solidFill>
                <a:schemeClr val="bg1"/>
              </a:solidFill>
              <a:latin typeface="+mn-lt"/>
            </a:rPr>
            <a:t>would have provided</a:t>
          </a:r>
          <a:r>
            <a:rPr lang="en-AU" sz="1800" dirty="0">
              <a:solidFill>
                <a:schemeClr val="bg1"/>
              </a:solidFill>
              <a:latin typeface="+mn-lt"/>
            </a:rPr>
            <a:t>”</a:t>
          </a:r>
        </a:p>
      </dgm:t>
    </dgm:pt>
    <dgm:pt modelId="{983B8B50-B040-4C98-AD66-5F82116604D0}" type="parTrans" cxnId="{72943BE1-C644-4894-9DC4-8AEF3B1E7610}">
      <dgm:prSet/>
      <dgm:spPr/>
      <dgm:t>
        <a:bodyPr/>
        <a:lstStyle/>
        <a:p>
          <a:endParaRPr lang="en-AU">
            <a:solidFill>
              <a:schemeClr val="bg1"/>
            </a:solidFill>
          </a:endParaRPr>
        </a:p>
      </dgm:t>
    </dgm:pt>
    <dgm:pt modelId="{7EAF9352-ED1C-4AED-AB8A-5FCD59BED326}" type="sibTrans" cxnId="{72943BE1-C644-4894-9DC4-8AEF3B1E7610}">
      <dgm:prSet/>
      <dgm:spPr/>
      <dgm:t>
        <a:bodyPr/>
        <a:lstStyle/>
        <a:p>
          <a:endParaRPr lang="en-AU">
            <a:solidFill>
              <a:schemeClr val="bg1"/>
            </a:solidFill>
          </a:endParaRPr>
        </a:p>
      </dgm:t>
    </dgm:pt>
    <dgm:pt modelId="{61A4EC1D-21AB-4CE1-B113-BB9CD8F24C34}">
      <dgm:prSet phldrT="[Text]" custT="1"/>
      <dgm:spPr>
        <a:solidFill>
          <a:schemeClr val="accent2"/>
        </a:solidFill>
      </dgm:spPr>
      <dgm:t>
        <a:bodyPr/>
        <a:lstStyle/>
        <a:p>
          <a:pPr>
            <a:buFont typeface="Arial" panose="020B0604020202020204" pitchFamily="34" charset="0"/>
            <a:buChar char="•"/>
          </a:pPr>
          <a:r>
            <a:rPr lang="en-AU" sz="1800" dirty="0">
              <a:solidFill>
                <a:schemeClr val="bg1"/>
              </a:solidFill>
              <a:latin typeface="+mn-lt"/>
            </a:rPr>
            <a:t>Orders must not </a:t>
          </a:r>
          <a:r>
            <a:rPr lang="en-AU" sz="1800" b="1" dirty="0">
              <a:solidFill>
                <a:schemeClr val="bg1"/>
              </a:solidFill>
              <a:latin typeface="+mn-lt"/>
            </a:rPr>
            <a:t>materially prejudice </a:t>
          </a:r>
          <a:r>
            <a:rPr lang="en-AU" sz="1800" dirty="0">
              <a:solidFill>
                <a:schemeClr val="bg1"/>
              </a:solidFill>
              <a:latin typeface="+mn-lt"/>
            </a:rPr>
            <a:t>a </a:t>
          </a:r>
          <a:r>
            <a:rPr lang="en-AU" sz="1800" b="1" dirty="0">
              <a:solidFill>
                <a:schemeClr val="bg1"/>
              </a:solidFill>
              <a:latin typeface="+mn-lt"/>
            </a:rPr>
            <a:t>right/interest </a:t>
          </a:r>
          <a:r>
            <a:rPr lang="en-AU" sz="1800" dirty="0">
              <a:solidFill>
                <a:schemeClr val="bg1"/>
              </a:solidFill>
              <a:latin typeface="+mn-lt"/>
            </a:rPr>
            <a:t>of a </a:t>
          </a:r>
          <a:r>
            <a:rPr lang="en-AU" sz="1800" b="1" dirty="0">
              <a:solidFill>
                <a:schemeClr val="bg1"/>
              </a:solidFill>
              <a:latin typeface="+mn-lt"/>
            </a:rPr>
            <a:t>non-party</a:t>
          </a:r>
          <a:r>
            <a:rPr lang="en-AU" sz="1800" dirty="0">
              <a:solidFill>
                <a:schemeClr val="bg1"/>
              </a:solidFill>
              <a:latin typeface="+mn-lt"/>
            </a:rPr>
            <a:t> if it is proved that:</a:t>
          </a:r>
        </a:p>
        <a:p>
          <a:pPr>
            <a:buFont typeface="Arial" panose="020B0604020202020204" pitchFamily="34" charset="0"/>
            <a:buChar char="•"/>
          </a:pPr>
          <a:r>
            <a:rPr lang="en-AU" sz="1800" dirty="0">
              <a:solidFill>
                <a:schemeClr val="bg1"/>
              </a:solidFill>
              <a:latin typeface="+mn-lt"/>
              <a:cs typeface="Times New Roman" panose="02020603050405020304" pitchFamily="18" charset="0"/>
            </a:rPr>
            <a:t>● </a:t>
          </a:r>
          <a:r>
            <a:rPr lang="en-AU" sz="1800" dirty="0">
              <a:solidFill>
                <a:schemeClr val="bg1"/>
              </a:solidFill>
              <a:latin typeface="+mn-lt"/>
            </a:rPr>
            <a:t>they “</a:t>
          </a:r>
          <a:r>
            <a:rPr lang="en-AU" sz="1800" b="1" dirty="0">
              <a:solidFill>
                <a:schemeClr val="bg1"/>
              </a:solidFill>
              <a:latin typeface="+mn-lt"/>
            </a:rPr>
            <a:t>received no benefit </a:t>
          </a:r>
          <a:r>
            <a:rPr lang="en-AU" sz="1800" dirty="0">
              <a:solidFill>
                <a:schemeClr val="bg1"/>
              </a:solidFill>
              <a:latin typeface="+mn-lt"/>
            </a:rPr>
            <a:t>because of the transaction”; </a:t>
          </a:r>
          <a:r>
            <a:rPr lang="en-AU" sz="1800" b="1" i="1" dirty="0">
              <a:solidFill>
                <a:schemeClr val="bg1"/>
              </a:solidFill>
              <a:latin typeface="+mn-lt"/>
            </a:rPr>
            <a:t>or</a:t>
          </a:r>
        </a:p>
        <a:p>
          <a:pPr>
            <a:buFont typeface="Arial" panose="020B0604020202020204" pitchFamily="34" charset="0"/>
            <a:buChar char="•"/>
          </a:pPr>
          <a:r>
            <a:rPr lang="en-AU" sz="1800" dirty="0">
              <a:solidFill>
                <a:schemeClr val="bg1"/>
              </a:solidFill>
              <a:latin typeface="+mn-lt"/>
              <a:cs typeface="Times New Roman" panose="02020603050405020304" pitchFamily="18" charset="0"/>
            </a:rPr>
            <a:t>● </a:t>
          </a:r>
          <a:r>
            <a:rPr lang="en-AU" sz="1800" b="1" dirty="0">
              <a:solidFill>
                <a:schemeClr val="bg1"/>
              </a:solidFill>
              <a:latin typeface="+mn-lt"/>
            </a:rPr>
            <a:t>benefitted only “in good faith”</a:t>
          </a:r>
          <a:r>
            <a:rPr lang="en-AU" sz="1800" dirty="0">
              <a:solidFill>
                <a:schemeClr val="bg1"/>
              </a:solidFill>
              <a:latin typeface="+mn-lt"/>
            </a:rPr>
            <a:t> when there were “</a:t>
          </a:r>
          <a:r>
            <a:rPr lang="en-AU" sz="1800" b="1" dirty="0">
              <a:solidFill>
                <a:schemeClr val="bg1"/>
              </a:solidFill>
              <a:latin typeface="+mn-lt"/>
            </a:rPr>
            <a:t>no reasonable grounds for suspecting </a:t>
          </a:r>
          <a:r>
            <a:rPr lang="en-AU" sz="1800" dirty="0">
              <a:solidFill>
                <a:schemeClr val="bg1"/>
              </a:solidFill>
              <a:latin typeface="+mn-lt"/>
            </a:rPr>
            <a:t>that the company was </a:t>
          </a:r>
          <a:r>
            <a:rPr lang="en-AU" sz="1800" b="1" dirty="0">
              <a:solidFill>
                <a:schemeClr val="bg1"/>
              </a:solidFill>
              <a:latin typeface="+mn-lt"/>
            </a:rPr>
            <a:t>insolvent</a:t>
          </a:r>
          <a:r>
            <a:rPr lang="en-AU" sz="1800" dirty="0">
              <a:solidFill>
                <a:schemeClr val="bg1"/>
              </a:solidFill>
              <a:latin typeface="+mn-lt"/>
            </a:rPr>
            <a:t>” or </a:t>
          </a:r>
          <a:r>
            <a:rPr lang="en-AU" sz="1800" b="1" dirty="0">
              <a:solidFill>
                <a:schemeClr val="bg1"/>
              </a:solidFill>
              <a:latin typeface="+mn-lt"/>
            </a:rPr>
            <a:t>would become so </a:t>
          </a:r>
          <a:r>
            <a:rPr lang="en-AU" sz="1800" dirty="0">
              <a:solidFill>
                <a:schemeClr val="bg1"/>
              </a:solidFill>
              <a:latin typeface="+mn-lt"/>
            </a:rPr>
            <a:t>as a result (and they had no such grounds)</a:t>
          </a:r>
        </a:p>
      </dgm:t>
    </dgm:pt>
    <dgm:pt modelId="{0BB3E4E2-BA61-4BA3-A548-23D36C1D3AF6}" type="parTrans" cxnId="{A3673467-6F29-4501-94CE-FBEAB7E4E0B9}">
      <dgm:prSet/>
      <dgm:spPr/>
      <dgm:t>
        <a:bodyPr/>
        <a:lstStyle/>
        <a:p>
          <a:endParaRPr lang="en-AU">
            <a:solidFill>
              <a:schemeClr val="bg1"/>
            </a:solidFill>
          </a:endParaRPr>
        </a:p>
      </dgm:t>
    </dgm:pt>
    <dgm:pt modelId="{CB56F4D0-B4E9-410E-85BE-39541F946A96}" type="sibTrans" cxnId="{A3673467-6F29-4501-94CE-FBEAB7E4E0B9}">
      <dgm:prSet/>
      <dgm:spPr/>
      <dgm:t>
        <a:bodyPr/>
        <a:lstStyle/>
        <a:p>
          <a:endParaRPr lang="en-AU">
            <a:solidFill>
              <a:schemeClr val="bg1"/>
            </a:solidFill>
          </a:endParaRPr>
        </a:p>
      </dgm:t>
    </dgm:pt>
    <dgm:pt modelId="{C7F62B22-5B23-4B6C-A1A7-E8D5487395B2}">
      <dgm:prSet phldrT="[Text]" custT="1"/>
      <dgm:spPr>
        <a:solidFill>
          <a:schemeClr val="accent2"/>
        </a:solidFill>
      </dgm:spPr>
      <dgm:t>
        <a:bodyPr/>
        <a:lstStyle/>
        <a:p>
          <a:pPr marL="0" lvl="0" defTabSz="800100">
            <a:lnSpc>
              <a:spcPct val="90000"/>
            </a:lnSpc>
            <a:spcBef>
              <a:spcPct val="0"/>
            </a:spcBef>
            <a:spcAft>
              <a:spcPct val="35000"/>
            </a:spcAft>
            <a:buFont typeface="Arial" panose="020B0604020202020204" pitchFamily="34" charset="0"/>
            <a:buChar char="•"/>
          </a:pPr>
          <a:r>
            <a:rPr lang="en-AU" sz="1800" dirty="0">
              <a:solidFill>
                <a:schemeClr val="tx1"/>
              </a:solidFill>
              <a:latin typeface="+mn-lt"/>
            </a:rPr>
            <a:t>Unless </a:t>
          </a:r>
          <a:r>
            <a:rPr lang="en-AU" sz="1800" b="0" dirty="0">
              <a:solidFill>
                <a:schemeClr val="tx1"/>
              </a:solidFill>
              <a:latin typeface="+mn-lt"/>
            </a:rPr>
            <a:t>unfair loan </a:t>
          </a:r>
          <a:r>
            <a:rPr lang="en-AU" sz="1800" dirty="0">
              <a:solidFill>
                <a:schemeClr val="tx1"/>
              </a:solidFill>
              <a:latin typeface="+mn-lt"/>
            </a:rPr>
            <a:t>or an </a:t>
          </a:r>
          <a:r>
            <a:rPr lang="en-AU" sz="1800" b="0" dirty="0">
              <a:solidFill>
                <a:schemeClr val="tx1"/>
              </a:solidFill>
              <a:latin typeface="+mn-lt"/>
            </a:rPr>
            <a:t>unreasonable director-related transaction</a:t>
          </a:r>
          <a:r>
            <a:rPr lang="en-AU" sz="1800" dirty="0">
              <a:solidFill>
                <a:schemeClr val="bg1"/>
              </a:solidFill>
              <a:latin typeface="+mn-lt"/>
            </a:rPr>
            <a:t>, orders must not </a:t>
          </a:r>
          <a:r>
            <a:rPr lang="en-AU" sz="1800" b="1" dirty="0">
              <a:solidFill>
                <a:schemeClr val="bg1"/>
              </a:solidFill>
              <a:latin typeface="+mn-lt"/>
            </a:rPr>
            <a:t>materially prejudice </a:t>
          </a:r>
          <a:r>
            <a:rPr lang="en-AU" sz="1800" dirty="0">
              <a:solidFill>
                <a:schemeClr val="bg1"/>
              </a:solidFill>
              <a:latin typeface="+mn-lt"/>
            </a:rPr>
            <a:t>a </a:t>
          </a:r>
          <a:r>
            <a:rPr lang="en-AU" sz="1800" b="1" dirty="0">
              <a:solidFill>
                <a:schemeClr val="bg1"/>
              </a:solidFill>
              <a:latin typeface="+mn-lt"/>
            </a:rPr>
            <a:t>right/interest </a:t>
          </a:r>
          <a:r>
            <a:rPr lang="en-AU" sz="1800" dirty="0">
              <a:solidFill>
                <a:schemeClr val="bg1"/>
              </a:solidFill>
              <a:latin typeface="+mn-lt"/>
            </a:rPr>
            <a:t>of any </a:t>
          </a:r>
          <a:r>
            <a:rPr lang="en-AU" sz="1800" b="1" dirty="0">
              <a:solidFill>
                <a:schemeClr val="bg1"/>
              </a:solidFill>
              <a:latin typeface="+mn-lt"/>
            </a:rPr>
            <a:t>party</a:t>
          </a:r>
          <a:r>
            <a:rPr lang="en-AU" sz="1800" dirty="0">
              <a:solidFill>
                <a:schemeClr val="bg1"/>
              </a:solidFill>
              <a:latin typeface="+mn-lt"/>
            </a:rPr>
            <a:t> if it is proved that:</a:t>
          </a:r>
        </a:p>
        <a:p>
          <a:pPr marL="0" lvl="0" defTabSz="800100">
            <a:lnSpc>
              <a:spcPct val="90000"/>
            </a:lnSpc>
            <a:spcBef>
              <a:spcPct val="0"/>
            </a:spcBef>
            <a:spcAft>
              <a:spcPct val="35000"/>
            </a:spcAft>
            <a:buFont typeface="Arial" panose="020B0604020202020204" pitchFamily="34" charset="0"/>
            <a:buChar char="•"/>
          </a:pPr>
          <a:r>
            <a:rPr lang="en-AU" sz="1800" dirty="0">
              <a:solidFill>
                <a:schemeClr val="bg1"/>
              </a:solidFill>
              <a:latin typeface="+mn-lt"/>
              <a:cs typeface="Times New Roman" panose="02020603050405020304" pitchFamily="18" charset="0"/>
            </a:rPr>
            <a:t>● </a:t>
          </a:r>
          <a:r>
            <a:rPr lang="en-AU" sz="1800" dirty="0">
              <a:solidFill>
                <a:schemeClr val="bg1"/>
              </a:solidFill>
              <a:latin typeface="+mn-lt"/>
            </a:rPr>
            <a:t>they “became a party to the transaction </a:t>
          </a:r>
          <a:r>
            <a:rPr lang="en-AU" sz="1800" b="1" dirty="0">
              <a:solidFill>
                <a:schemeClr val="bg1"/>
              </a:solidFill>
              <a:latin typeface="+mn-lt"/>
            </a:rPr>
            <a:t>in good faith</a:t>
          </a:r>
          <a:r>
            <a:rPr lang="en-AU" sz="1800" dirty="0">
              <a:solidFill>
                <a:schemeClr val="bg1"/>
              </a:solidFill>
              <a:latin typeface="+mn-lt"/>
            </a:rPr>
            <a:t>”;</a:t>
          </a:r>
        </a:p>
        <a:p>
          <a:pPr marL="0" lvl="0" defTabSz="800100">
            <a:lnSpc>
              <a:spcPct val="90000"/>
            </a:lnSpc>
            <a:spcBef>
              <a:spcPct val="0"/>
            </a:spcBef>
            <a:spcAft>
              <a:spcPct val="35000"/>
            </a:spcAft>
            <a:buFont typeface="Arial" panose="020B0604020202020204" pitchFamily="34" charset="0"/>
            <a:buChar char="•"/>
          </a:pPr>
          <a:r>
            <a:rPr lang="en-AU" sz="1800" dirty="0">
              <a:solidFill>
                <a:schemeClr val="bg1"/>
              </a:solidFill>
              <a:latin typeface="+mn-lt"/>
              <a:cs typeface="Times New Roman" panose="02020603050405020304" pitchFamily="18" charset="0"/>
            </a:rPr>
            <a:t>● </a:t>
          </a:r>
          <a:r>
            <a:rPr lang="en-AU" sz="1800" dirty="0">
              <a:solidFill>
                <a:schemeClr val="bg1"/>
              </a:solidFill>
              <a:latin typeface="+mn-lt"/>
            </a:rPr>
            <a:t>when there were “</a:t>
          </a:r>
          <a:r>
            <a:rPr lang="en-AU" sz="1800" b="1" dirty="0">
              <a:solidFill>
                <a:schemeClr val="bg1"/>
              </a:solidFill>
              <a:latin typeface="+mn-lt"/>
            </a:rPr>
            <a:t>no reasonable grounds for suspecting </a:t>
          </a:r>
          <a:r>
            <a:rPr lang="en-AU" sz="1800" dirty="0">
              <a:solidFill>
                <a:schemeClr val="bg1"/>
              </a:solidFill>
              <a:latin typeface="+mn-lt"/>
            </a:rPr>
            <a:t>that the company was </a:t>
          </a:r>
          <a:r>
            <a:rPr lang="en-AU" sz="1800" b="1" dirty="0">
              <a:solidFill>
                <a:schemeClr val="bg1"/>
              </a:solidFill>
              <a:latin typeface="+mn-lt"/>
            </a:rPr>
            <a:t>insolvent</a:t>
          </a:r>
          <a:r>
            <a:rPr lang="en-AU" sz="1800" dirty="0">
              <a:solidFill>
                <a:schemeClr val="bg1"/>
              </a:solidFill>
              <a:latin typeface="+mn-lt"/>
            </a:rPr>
            <a:t>” or </a:t>
          </a:r>
          <a:r>
            <a:rPr lang="en-AU" sz="1800" b="1" dirty="0">
              <a:solidFill>
                <a:schemeClr val="bg1"/>
              </a:solidFill>
              <a:latin typeface="+mn-lt"/>
            </a:rPr>
            <a:t>would become so </a:t>
          </a:r>
          <a:r>
            <a:rPr lang="en-AU" sz="1800" dirty="0">
              <a:solidFill>
                <a:schemeClr val="bg1"/>
              </a:solidFill>
              <a:latin typeface="+mn-lt"/>
            </a:rPr>
            <a:t>as a result (and they had no such grounds); and</a:t>
          </a:r>
        </a:p>
        <a:p>
          <a:pPr marL="0" lvl="0" defTabSz="800100">
            <a:lnSpc>
              <a:spcPct val="90000"/>
            </a:lnSpc>
            <a:spcBef>
              <a:spcPct val="0"/>
            </a:spcBef>
            <a:spcAft>
              <a:spcPct val="35000"/>
            </a:spcAft>
            <a:buFont typeface="Arial" panose="020B0604020202020204" pitchFamily="34" charset="0"/>
            <a:buChar char="•"/>
          </a:pPr>
          <a:r>
            <a:rPr lang="en-AU" sz="1800" dirty="0">
              <a:solidFill>
                <a:schemeClr val="bg1"/>
              </a:solidFill>
              <a:latin typeface="+mn-lt"/>
              <a:cs typeface="Times New Roman" panose="02020603050405020304" pitchFamily="18" charset="0"/>
            </a:rPr>
            <a:t>● </a:t>
          </a:r>
          <a:r>
            <a:rPr lang="en-AU" sz="1800" dirty="0">
              <a:solidFill>
                <a:schemeClr val="bg1"/>
              </a:solidFill>
              <a:latin typeface="+mn-lt"/>
            </a:rPr>
            <a:t>they </a:t>
          </a:r>
          <a:r>
            <a:rPr lang="en-AU" sz="1800" b="1" dirty="0">
              <a:solidFill>
                <a:schemeClr val="bg1"/>
              </a:solidFill>
              <a:latin typeface="+mn-lt"/>
            </a:rPr>
            <a:t>changed their “position in reliance </a:t>
          </a:r>
          <a:r>
            <a:rPr lang="en-AU" sz="1800" dirty="0">
              <a:solidFill>
                <a:schemeClr val="bg1"/>
              </a:solidFill>
              <a:latin typeface="+mn-lt"/>
            </a:rPr>
            <a:t>on” it </a:t>
          </a:r>
          <a:r>
            <a:rPr lang="en-AU" sz="1800" b="1" dirty="0">
              <a:solidFill>
                <a:schemeClr val="bg1"/>
              </a:solidFill>
              <a:latin typeface="+mn-lt"/>
            </a:rPr>
            <a:t>or</a:t>
          </a:r>
          <a:r>
            <a:rPr lang="en-AU" sz="1800" dirty="0">
              <a:solidFill>
                <a:schemeClr val="bg1"/>
              </a:solidFill>
              <a:latin typeface="+mn-lt"/>
            </a:rPr>
            <a:t> “provided </a:t>
          </a:r>
          <a:r>
            <a:rPr lang="en-AU" sz="1800" b="1" dirty="0">
              <a:solidFill>
                <a:schemeClr val="bg1"/>
              </a:solidFill>
              <a:latin typeface="+mn-lt"/>
            </a:rPr>
            <a:t>valuable consideration</a:t>
          </a:r>
          <a:r>
            <a:rPr lang="en-AU" sz="1800" dirty="0">
              <a:solidFill>
                <a:schemeClr val="bg1"/>
              </a:solidFill>
              <a:latin typeface="+mn-lt"/>
            </a:rPr>
            <a:t>”</a:t>
          </a:r>
        </a:p>
      </dgm:t>
    </dgm:pt>
    <dgm:pt modelId="{BF02EEE5-5B0A-4700-805A-ADAEFBA8AD4A}" type="parTrans" cxnId="{32BECB35-882D-48B6-9D81-5EC59A490FAF}">
      <dgm:prSet/>
      <dgm:spPr/>
      <dgm:t>
        <a:bodyPr/>
        <a:lstStyle/>
        <a:p>
          <a:endParaRPr lang="en-AU">
            <a:solidFill>
              <a:schemeClr val="bg1"/>
            </a:solidFill>
          </a:endParaRPr>
        </a:p>
      </dgm:t>
    </dgm:pt>
    <dgm:pt modelId="{C63EAA29-C5AA-4B6C-A0D8-4D63BE7C7D06}" type="sibTrans" cxnId="{32BECB35-882D-48B6-9D81-5EC59A490FAF}">
      <dgm:prSet/>
      <dgm:spPr/>
      <dgm:t>
        <a:bodyPr/>
        <a:lstStyle/>
        <a:p>
          <a:endParaRPr lang="en-AU">
            <a:solidFill>
              <a:schemeClr val="bg1"/>
            </a:solidFill>
          </a:endParaRPr>
        </a:p>
      </dgm:t>
    </dgm:pt>
    <dgm:pt modelId="{B301F4BD-97B3-436B-89A7-E394E6D9DC10}" type="pres">
      <dgm:prSet presAssocID="{2BF8944A-8625-4AC8-A1AF-CB297A5F47F1}" presName="linearFlow" presStyleCnt="0">
        <dgm:presLayoutVars>
          <dgm:dir/>
          <dgm:resizeHandles val="exact"/>
        </dgm:presLayoutVars>
      </dgm:prSet>
      <dgm:spPr/>
    </dgm:pt>
    <dgm:pt modelId="{DE992B0B-41A4-4D03-B68F-E673BF59F8E2}" type="pres">
      <dgm:prSet presAssocID="{A69983D9-DD9F-4C5A-8430-EC1F817C43BD}" presName="comp" presStyleCnt="0"/>
      <dgm:spPr/>
    </dgm:pt>
    <dgm:pt modelId="{6EC49D68-0D53-4721-81C8-EC992E769DF1}" type="pres">
      <dgm:prSet presAssocID="{A69983D9-DD9F-4C5A-8430-EC1F817C43BD}" presName="rect2" presStyleLbl="node1" presStyleIdx="0" presStyleCnt="3" custScaleX="285362" custLinFactNeighborX="29045" custLinFactNeighborY="11132">
        <dgm:presLayoutVars>
          <dgm:bulletEnabled val="1"/>
        </dgm:presLayoutVars>
      </dgm:prSet>
      <dgm:spPr/>
    </dgm:pt>
    <dgm:pt modelId="{D6390CA9-6038-49F1-8EC8-EB910E3FB397}" type="pres">
      <dgm:prSet presAssocID="{A69983D9-DD9F-4C5A-8430-EC1F817C43BD}" presName="rect1" presStyleLbl="lnNode1" presStyleIdx="0" presStyleCnt="3" custScaleX="121184" custLinFactX="-51262" custLinFactNeighborX="-100000" custLinFactNeighborY="11132"/>
      <dgm:spPr>
        <a:noFill/>
        <a:ln>
          <a:solidFill>
            <a:schemeClr val="accent2"/>
          </a:solidFill>
        </a:ln>
      </dgm:spPr>
    </dgm:pt>
    <dgm:pt modelId="{C626C72D-028F-4E78-B355-14D5E1127F7E}" type="pres">
      <dgm:prSet presAssocID="{7EAF9352-ED1C-4AED-AB8A-5FCD59BED326}" presName="sibTrans" presStyleCnt="0"/>
      <dgm:spPr/>
    </dgm:pt>
    <dgm:pt modelId="{A37DEEDF-735D-46A3-9FC1-F2FE22C3E0D2}" type="pres">
      <dgm:prSet presAssocID="{61A4EC1D-21AB-4CE1-B113-BB9CD8F24C34}" presName="comp" presStyleCnt="0"/>
      <dgm:spPr/>
    </dgm:pt>
    <dgm:pt modelId="{4EFDC601-1A1B-4FAA-801B-996EF9C801B6}" type="pres">
      <dgm:prSet presAssocID="{61A4EC1D-21AB-4CE1-B113-BB9CD8F24C34}" presName="rect2" presStyleLbl="node1" presStyleIdx="1" presStyleCnt="3" custScaleX="307991" custLinFactNeighborX="-18029" custLinFactNeighborY="1826">
        <dgm:presLayoutVars>
          <dgm:bulletEnabled val="1"/>
        </dgm:presLayoutVars>
      </dgm:prSet>
      <dgm:spPr/>
    </dgm:pt>
    <dgm:pt modelId="{431901DE-27C6-4815-84D3-E98FFADA3243}" type="pres">
      <dgm:prSet presAssocID="{61A4EC1D-21AB-4CE1-B113-BB9CD8F24C34}" presName="rect1" presStyleLbl="lnNode1" presStyleIdx="1" presStyleCnt="3" custScaleX="69678" custLinFactX="84704" custLinFactNeighborX="100000" custLinFactNeighborY="2486"/>
      <dgm:spPr>
        <a:noFill/>
        <a:ln>
          <a:solidFill>
            <a:schemeClr val="accent2"/>
          </a:solidFill>
        </a:ln>
      </dgm:spPr>
    </dgm:pt>
    <dgm:pt modelId="{E05AF3A9-0FFA-476B-9D04-BC4D3832EFCF}" type="pres">
      <dgm:prSet presAssocID="{CB56F4D0-B4E9-410E-85BE-39541F946A96}" presName="sibTrans" presStyleCnt="0"/>
      <dgm:spPr/>
    </dgm:pt>
    <dgm:pt modelId="{0EC5F63E-D4AA-4554-9EEF-7CB9C76BF5D2}" type="pres">
      <dgm:prSet presAssocID="{C7F62B22-5B23-4B6C-A1A7-E8D5487395B2}" presName="comp" presStyleCnt="0"/>
      <dgm:spPr/>
    </dgm:pt>
    <dgm:pt modelId="{BCB1CE43-AFB6-4BA5-A067-E3F36CC26276}" type="pres">
      <dgm:prSet presAssocID="{C7F62B22-5B23-4B6C-A1A7-E8D5487395B2}" presName="rect2" presStyleLbl="node1" presStyleIdx="2" presStyleCnt="3" custScaleX="286033" custScaleY="137743" custLinFactNeighborX="28709" custLinFactNeighborY="-6512">
        <dgm:presLayoutVars>
          <dgm:bulletEnabled val="1"/>
        </dgm:presLayoutVars>
      </dgm:prSet>
      <dgm:spPr/>
    </dgm:pt>
    <dgm:pt modelId="{605A8827-48EB-4A4A-AA81-B64BCFA582AD}" type="pres">
      <dgm:prSet presAssocID="{C7F62B22-5B23-4B6C-A1A7-E8D5487395B2}" presName="rect1" presStyleLbl="lnNode1" presStyleIdx="2" presStyleCnt="3" custScaleX="117550" custScaleY="136752" custLinFactX="-53079" custLinFactNeighborX="-100000" custLinFactNeighborY="-6016"/>
      <dgm:spPr>
        <a:noFill/>
        <a:ln>
          <a:solidFill>
            <a:schemeClr val="accent2"/>
          </a:solidFill>
        </a:ln>
      </dgm:spPr>
    </dgm:pt>
  </dgm:ptLst>
  <dgm:cxnLst>
    <dgm:cxn modelId="{32BECB35-882D-48B6-9D81-5EC59A490FAF}" srcId="{2BF8944A-8625-4AC8-A1AF-CB297A5F47F1}" destId="{C7F62B22-5B23-4B6C-A1A7-E8D5487395B2}" srcOrd="2" destOrd="0" parTransId="{BF02EEE5-5B0A-4700-805A-ADAEFBA8AD4A}" sibTransId="{C63EAA29-C5AA-4B6C-A0D8-4D63BE7C7D06}"/>
    <dgm:cxn modelId="{FF140245-C641-4372-A1BC-FF7778E941A4}" type="presOf" srcId="{2BF8944A-8625-4AC8-A1AF-CB297A5F47F1}" destId="{B301F4BD-97B3-436B-89A7-E394E6D9DC10}" srcOrd="0" destOrd="0" presId="urn:microsoft.com/office/officeart/2008/layout/AlternatingPictureBlocks"/>
    <dgm:cxn modelId="{A3673467-6F29-4501-94CE-FBEAB7E4E0B9}" srcId="{2BF8944A-8625-4AC8-A1AF-CB297A5F47F1}" destId="{61A4EC1D-21AB-4CE1-B113-BB9CD8F24C34}" srcOrd="1" destOrd="0" parTransId="{0BB3E4E2-BA61-4BA3-A548-23D36C1D3AF6}" sibTransId="{CB56F4D0-B4E9-410E-85BE-39541F946A96}"/>
    <dgm:cxn modelId="{5F669958-B84C-446C-91E2-2017B787B1EB}" type="presOf" srcId="{A69983D9-DD9F-4C5A-8430-EC1F817C43BD}" destId="{6EC49D68-0D53-4721-81C8-EC992E769DF1}" srcOrd="0" destOrd="0" presId="urn:microsoft.com/office/officeart/2008/layout/AlternatingPictureBlocks"/>
    <dgm:cxn modelId="{0BA5B37E-A3B8-42A4-9DBA-E67562D1AE15}" type="presOf" srcId="{61A4EC1D-21AB-4CE1-B113-BB9CD8F24C34}" destId="{4EFDC601-1A1B-4FAA-801B-996EF9C801B6}" srcOrd="0" destOrd="0" presId="urn:microsoft.com/office/officeart/2008/layout/AlternatingPictureBlocks"/>
    <dgm:cxn modelId="{72943BE1-C644-4894-9DC4-8AEF3B1E7610}" srcId="{2BF8944A-8625-4AC8-A1AF-CB297A5F47F1}" destId="{A69983D9-DD9F-4C5A-8430-EC1F817C43BD}" srcOrd="0" destOrd="0" parTransId="{983B8B50-B040-4C98-AD66-5F82116604D0}" sibTransId="{7EAF9352-ED1C-4AED-AB8A-5FCD59BED326}"/>
    <dgm:cxn modelId="{96624BE5-5008-4C4C-9AED-22D08668652F}" type="presOf" srcId="{C7F62B22-5B23-4B6C-A1A7-E8D5487395B2}" destId="{BCB1CE43-AFB6-4BA5-A067-E3F36CC26276}" srcOrd="0" destOrd="0" presId="urn:microsoft.com/office/officeart/2008/layout/AlternatingPictureBlocks"/>
    <dgm:cxn modelId="{B70A9F78-2834-46C2-9264-97691E1CB050}" type="presParOf" srcId="{B301F4BD-97B3-436B-89A7-E394E6D9DC10}" destId="{DE992B0B-41A4-4D03-B68F-E673BF59F8E2}" srcOrd="0" destOrd="0" presId="urn:microsoft.com/office/officeart/2008/layout/AlternatingPictureBlocks"/>
    <dgm:cxn modelId="{975912B9-78B2-403D-8211-743B6518B44C}" type="presParOf" srcId="{DE992B0B-41A4-4D03-B68F-E673BF59F8E2}" destId="{6EC49D68-0D53-4721-81C8-EC992E769DF1}" srcOrd="0" destOrd="0" presId="urn:microsoft.com/office/officeart/2008/layout/AlternatingPictureBlocks"/>
    <dgm:cxn modelId="{9B9DD766-5AD7-4A3C-BEE9-9BDDDC1C863D}" type="presParOf" srcId="{DE992B0B-41A4-4D03-B68F-E673BF59F8E2}" destId="{D6390CA9-6038-49F1-8EC8-EB910E3FB397}" srcOrd="1" destOrd="0" presId="urn:microsoft.com/office/officeart/2008/layout/AlternatingPictureBlocks"/>
    <dgm:cxn modelId="{57345BF6-B7C9-4C87-B9B2-C80C73F25A88}" type="presParOf" srcId="{B301F4BD-97B3-436B-89A7-E394E6D9DC10}" destId="{C626C72D-028F-4E78-B355-14D5E1127F7E}" srcOrd="1" destOrd="0" presId="urn:microsoft.com/office/officeart/2008/layout/AlternatingPictureBlocks"/>
    <dgm:cxn modelId="{C8368E68-85C9-4F13-BFC9-F65391B1E911}" type="presParOf" srcId="{B301F4BD-97B3-436B-89A7-E394E6D9DC10}" destId="{A37DEEDF-735D-46A3-9FC1-F2FE22C3E0D2}" srcOrd="2" destOrd="0" presId="urn:microsoft.com/office/officeart/2008/layout/AlternatingPictureBlocks"/>
    <dgm:cxn modelId="{A7E09903-7A3D-4BFF-8400-A2FEC6A4E4E2}" type="presParOf" srcId="{A37DEEDF-735D-46A3-9FC1-F2FE22C3E0D2}" destId="{4EFDC601-1A1B-4FAA-801B-996EF9C801B6}" srcOrd="0" destOrd="0" presId="urn:microsoft.com/office/officeart/2008/layout/AlternatingPictureBlocks"/>
    <dgm:cxn modelId="{BFC84CA8-CCF0-41C6-975A-680EB363F967}" type="presParOf" srcId="{A37DEEDF-735D-46A3-9FC1-F2FE22C3E0D2}" destId="{431901DE-27C6-4815-84D3-E98FFADA3243}" srcOrd="1" destOrd="0" presId="urn:microsoft.com/office/officeart/2008/layout/AlternatingPictureBlocks"/>
    <dgm:cxn modelId="{6892CB04-4785-494B-9FE3-1EF23785ED84}" type="presParOf" srcId="{B301F4BD-97B3-436B-89A7-E394E6D9DC10}" destId="{E05AF3A9-0FFA-476B-9D04-BC4D3832EFCF}" srcOrd="3" destOrd="0" presId="urn:microsoft.com/office/officeart/2008/layout/AlternatingPictureBlocks"/>
    <dgm:cxn modelId="{4360FD3D-2DE2-45D3-9F5A-3395F03EF463}" type="presParOf" srcId="{B301F4BD-97B3-436B-89A7-E394E6D9DC10}" destId="{0EC5F63E-D4AA-4554-9EEF-7CB9C76BF5D2}" srcOrd="4" destOrd="0" presId="urn:microsoft.com/office/officeart/2008/layout/AlternatingPictureBlocks"/>
    <dgm:cxn modelId="{5AB90CDF-8B81-4AF9-9D22-1A06C16F55CD}" type="presParOf" srcId="{0EC5F63E-D4AA-4554-9EEF-7CB9C76BF5D2}" destId="{BCB1CE43-AFB6-4BA5-A067-E3F36CC26276}" srcOrd="0" destOrd="0" presId="urn:microsoft.com/office/officeart/2008/layout/AlternatingPictureBlocks"/>
    <dgm:cxn modelId="{E832C433-96C8-4357-BD21-003B53982136}" type="presParOf" srcId="{0EC5F63E-D4AA-4554-9EEF-7CB9C76BF5D2}" destId="{605A8827-48EB-4A4A-AA81-B64BCFA582AD}" srcOrd="1" destOrd="0" presId="urn:microsoft.com/office/officeart/2008/layout/Alternat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2A536116-5CC4-4E48-82C5-310A3DF9A42D}" type="doc">
      <dgm:prSet loTypeId="urn:microsoft.com/office/officeart/2005/8/layout/radial4" loCatId="relationship" qsTypeId="urn:microsoft.com/office/officeart/2005/8/quickstyle/simple1" qsCatId="simple" csTypeId="urn:microsoft.com/office/officeart/2005/8/colors/accent1_2" csCatId="accent1" phldr="1"/>
      <dgm:spPr/>
      <dgm:t>
        <a:bodyPr/>
        <a:lstStyle/>
        <a:p>
          <a:endParaRPr lang="en-AU"/>
        </a:p>
      </dgm:t>
    </dgm:pt>
    <dgm:pt modelId="{E2D766AE-2F01-4C18-BA97-EF996C4AE49F}">
      <dgm:prSet phldrT="[Text]" custT="1"/>
      <dgm:spPr>
        <a:solidFill>
          <a:schemeClr val="accent5">
            <a:lumMod val="20000"/>
            <a:lumOff val="80000"/>
          </a:schemeClr>
        </a:solidFill>
        <a:ln>
          <a:solidFill>
            <a:schemeClr val="accent5">
              <a:lumMod val="20000"/>
              <a:lumOff val="80000"/>
            </a:schemeClr>
          </a:solidFill>
        </a:ln>
      </dgm:spPr>
      <dgm:t>
        <a:bodyPr/>
        <a:lstStyle/>
        <a:p>
          <a:r>
            <a:rPr lang="en-AU" sz="1800" dirty="0">
              <a:solidFill>
                <a:schemeClr val="tx1"/>
              </a:solidFill>
            </a:rPr>
            <a:t>If voidable transaction </a:t>
          </a:r>
          <a:r>
            <a:rPr lang="en-AU" sz="1800" i="1" dirty="0">
              <a:solidFill>
                <a:schemeClr val="tx1"/>
              </a:solidFill>
            </a:rPr>
            <a:t>solely</a:t>
          </a:r>
          <a:r>
            <a:rPr lang="en-AU" sz="1800" dirty="0">
              <a:solidFill>
                <a:schemeClr val="tx1"/>
              </a:solidFill>
            </a:rPr>
            <a:t> because of </a:t>
          </a:r>
          <a:r>
            <a:rPr lang="en-AU" sz="1800" b="1" dirty="0">
              <a:solidFill>
                <a:schemeClr val="tx1"/>
              </a:solidFill>
            </a:rPr>
            <a:t>creditor-defeating disposition</a:t>
          </a:r>
        </a:p>
      </dgm:t>
    </dgm:pt>
    <dgm:pt modelId="{A8024DDE-B7E6-4E7B-AF44-67E62E7B5FCE}" type="parTrans" cxnId="{A7D10793-F0DC-4542-A50D-4DDA8AE70FA8}">
      <dgm:prSet/>
      <dgm:spPr/>
      <dgm:t>
        <a:bodyPr/>
        <a:lstStyle/>
        <a:p>
          <a:endParaRPr lang="en-AU" sz="1800"/>
        </a:p>
      </dgm:t>
    </dgm:pt>
    <dgm:pt modelId="{32D2CAC4-5EB3-40EB-A09B-3AE2911B73EC}" type="sibTrans" cxnId="{A7D10793-F0DC-4542-A50D-4DDA8AE70FA8}">
      <dgm:prSet/>
      <dgm:spPr/>
      <dgm:t>
        <a:bodyPr/>
        <a:lstStyle/>
        <a:p>
          <a:endParaRPr lang="en-AU" sz="1800"/>
        </a:p>
      </dgm:t>
    </dgm:pt>
    <dgm:pt modelId="{8028F35A-D487-4709-ABEE-AF4A7190B884}">
      <dgm:prSet phldrT="[Text]" custT="1"/>
      <dgm:spPr>
        <a:solidFill>
          <a:schemeClr val="accent5"/>
        </a:solidFill>
        <a:ln>
          <a:solidFill>
            <a:schemeClr val="accent5"/>
          </a:solidFill>
        </a:ln>
      </dgm:spPr>
      <dgm:t>
        <a:bodyPr/>
        <a:lstStyle/>
        <a:p>
          <a:r>
            <a:rPr lang="en-AU" sz="1800" dirty="0"/>
            <a:t>Orders must not </a:t>
          </a:r>
          <a:r>
            <a:rPr lang="en-AU" sz="1800" b="1" dirty="0"/>
            <a:t>materially prejudice </a:t>
          </a:r>
          <a:r>
            <a:rPr lang="en-AU" sz="1800" dirty="0"/>
            <a:t>a </a:t>
          </a:r>
          <a:r>
            <a:rPr lang="en-AU" sz="1800" b="1" dirty="0"/>
            <a:t>right/interest </a:t>
          </a:r>
          <a:r>
            <a:rPr lang="en-AU" sz="1800" dirty="0"/>
            <a:t>of a </a:t>
          </a:r>
          <a:r>
            <a:rPr lang="en-AU" sz="1800" b="1" dirty="0"/>
            <a:t>non-party</a:t>
          </a:r>
          <a:r>
            <a:rPr lang="en-AU" sz="1800" dirty="0"/>
            <a:t> “if it is proved that the person </a:t>
          </a:r>
          <a:r>
            <a:rPr lang="en-AU" sz="1800" b="1" dirty="0"/>
            <a:t>later acquired the property in good faith</a:t>
          </a:r>
          <a:r>
            <a:rPr lang="en-AU" sz="1800" dirty="0"/>
            <a:t>” </a:t>
          </a:r>
        </a:p>
      </dgm:t>
    </dgm:pt>
    <dgm:pt modelId="{4F14F00A-C3CC-49B6-90F3-404B205E8E43}" type="parTrans" cxnId="{15567A9A-A63B-45CA-9374-9170B7E5E4E1}">
      <dgm:prSet/>
      <dgm:spPr/>
      <dgm:t>
        <a:bodyPr/>
        <a:lstStyle/>
        <a:p>
          <a:endParaRPr lang="en-AU" sz="1800"/>
        </a:p>
      </dgm:t>
    </dgm:pt>
    <dgm:pt modelId="{BC1CACE1-D60E-4712-B55A-112101A15095}" type="sibTrans" cxnId="{15567A9A-A63B-45CA-9374-9170B7E5E4E1}">
      <dgm:prSet/>
      <dgm:spPr/>
      <dgm:t>
        <a:bodyPr/>
        <a:lstStyle/>
        <a:p>
          <a:endParaRPr lang="en-AU" sz="1800"/>
        </a:p>
      </dgm:t>
    </dgm:pt>
    <dgm:pt modelId="{5678DD06-370F-4FAF-8E3D-F548DA5ABB92}">
      <dgm:prSet phldrT="[Text]" custT="1"/>
      <dgm:spPr>
        <a:solidFill>
          <a:schemeClr val="accent5"/>
        </a:solidFill>
        <a:ln>
          <a:solidFill>
            <a:schemeClr val="accent5"/>
          </a:solidFill>
        </a:ln>
      </dgm:spPr>
      <dgm:t>
        <a:bodyPr/>
        <a:lstStyle/>
        <a:p>
          <a:r>
            <a:rPr lang="en-AU" sz="1800" b="0" dirty="0">
              <a:hlinkClick xmlns:r="http://schemas.openxmlformats.org/officeDocument/2006/relationships" r:id="rId1" action="ppaction://hlinksldjump"/>
            </a:rPr>
            <a:t>CA s 588FG(1)-(2)</a:t>
          </a:r>
          <a:r>
            <a:rPr lang="en-AU" sz="1800" b="0" dirty="0"/>
            <a:t> </a:t>
          </a:r>
          <a:r>
            <a:rPr lang="en-AU" sz="1800" b="1" dirty="0"/>
            <a:t>do not apply </a:t>
          </a:r>
          <a:r>
            <a:rPr lang="en-AU" sz="1800" dirty="0"/>
            <a:t>if occurred &lt;12 months before </a:t>
          </a:r>
          <a:r>
            <a:rPr lang="en-AU" sz="1800" dirty="0">
              <a:hlinkClick xmlns:r="http://schemas.openxmlformats.org/officeDocument/2006/relationships" r:id="rId2" action="ppaction://hlinksldjump"/>
            </a:rPr>
            <a:t>external administration</a:t>
          </a:r>
          <a:r>
            <a:rPr lang="en-AU" sz="1800" dirty="0"/>
            <a:t> began</a:t>
          </a:r>
        </a:p>
      </dgm:t>
    </dgm:pt>
    <dgm:pt modelId="{F3E7E985-2EC5-4F40-B947-86D8A14FC2F8}" type="parTrans" cxnId="{80B547D0-3773-4379-86EC-18776AF5FEC1}">
      <dgm:prSet/>
      <dgm:spPr/>
      <dgm:t>
        <a:bodyPr/>
        <a:lstStyle/>
        <a:p>
          <a:endParaRPr lang="en-AU" sz="1800"/>
        </a:p>
      </dgm:t>
    </dgm:pt>
    <dgm:pt modelId="{551E36B8-F01F-47DE-9E01-8811902771EA}" type="sibTrans" cxnId="{80B547D0-3773-4379-86EC-18776AF5FEC1}">
      <dgm:prSet/>
      <dgm:spPr/>
      <dgm:t>
        <a:bodyPr/>
        <a:lstStyle/>
        <a:p>
          <a:endParaRPr lang="en-AU" sz="1800"/>
        </a:p>
      </dgm:t>
    </dgm:pt>
    <dgm:pt modelId="{9B01EDDC-C740-4B49-9C62-C4FA7FC29E28}">
      <dgm:prSet phldrT="[Text]" custT="1"/>
      <dgm:spPr>
        <a:solidFill>
          <a:schemeClr val="accent5"/>
        </a:solidFill>
        <a:ln>
          <a:solidFill>
            <a:schemeClr val="accent5"/>
          </a:solidFill>
        </a:ln>
      </dgm:spPr>
      <dgm:t>
        <a:bodyPr/>
        <a:lstStyle/>
        <a:p>
          <a:r>
            <a:rPr lang="en-AU" sz="1800" b="1" dirty="0"/>
            <a:t>Orders must not be made </a:t>
          </a:r>
          <a:r>
            <a:rPr lang="en-AU" sz="1800" dirty="0"/>
            <a:t>if it is proved that the CA s 588GA(1)(a)-(b) safe harbour provisions apply (and CA s 588GB applies to work that out)</a:t>
          </a:r>
        </a:p>
      </dgm:t>
    </dgm:pt>
    <dgm:pt modelId="{F69B4203-B6CA-4916-98E5-4A88EAF9C3F7}" type="parTrans" cxnId="{43778060-81BA-47C6-8917-77ACD671EE04}">
      <dgm:prSet/>
      <dgm:spPr/>
      <dgm:t>
        <a:bodyPr/>
        <a:lstStyle/>
        <a:p>
          <a:endParaRPr lang="en-AU" sz="1800"/>
        </a:p>
      </dgm:t>
    </dgm:pt>
    <dgm:pt modelId="{78F59821-887D-4708-ACA5-0F801F74C094}" type="sibTrans" cxnId="{43778060-81BA-47C6-8917-77ACD671EE04}">
      <dgm:prSet/>
      <dgm:spPr/>
      <dgm:t>
        <a:bodyPr/>
        <a:lstStyle/>
        <a:p>
          <a:endParaRPr lang="en-AU" sz="1800"/>
        </a:p>
      </dgm:t>
    </dgm:pt>
    <dgm:pt modelId="{0C095E6C-4DFA-466C-90B9-18B736E01082}" type="pres">
      <dgm:prSet presAssocID="{2A536116-5CC4-4E48-82C5-310A3DF9A42D}" presName="cycle" presStyleCnt="0">
        <dgm:presLayoutVars>
          <dgm:chMax val="1"/>
          <dgm:dir/>
          <dgm:animLvl val="ctr"/>
          <dgm:resizeHandles val="exact"/>
        </dgm:presLayoutVars>
      </dgm:prSet>
      <dgm:spPr/>
    </dgm:pt>
    <dgm:pt modelId="{F79F5F5E-F903-4C9E-8E83-66163097D32D}" type="pres">
      <dgm:prSet presAssocID="{E2D766AE-2F01-4C18-BA97-EF996C4AE49F}" presName="centerShape" presStyleLbl="node0" presStyleIdx="0" presStyleCnt="1" custLinFactNeighborX="-1041" custLinFactNeighborY="-43862"/>
      <dgm:spPr/>
    </dgm:pt>
    <dgm:pt modelId="{FF2FF2CB-E7A4-4414-A5D4-FD203F965A7B}" type="pres">
      <dgm:prSet presAssocID="{4F14F00A-C3CC-49B6-90F3-404B205E8E43}" presName="parTrans" presStyleLbl="bgSibTrans2D1" presStyleIdx="0" presStyleCnt="3"/>
      <dgm:spPr/>
    </dgm:pt>
    <dgm:pt modelId="{EBBE4748-1D9D-4C61-A071-9D448F7D5413}" type="pres">
      <dgm:prSet presAssocID="{8028F35A-D487-4709-ABEE-AF4A7190B884}" presName="node" presStyleLbl="node1" presStyleIdx="0" presStyleCnt="3" custScaleX="137168" custScaleY="88536" custRadScaleRad="181897" custRadScaleInc="-30245">
        <dgm:presLayoutVars>
          <dgm:bulletEnabled val="1"/>
        </dgm:presLayoutVars>
      </dgm:prSet>
      <dgm:spPr/>
    </dgm:pt>
    <dgm:pt modelId="{D16FFCB3-95B7-4EC1-BBD3-7958C71D086A}" type="pres">
      <dgm:prSet presAssocID="{F3E7E985-2EC5-4F40-B947-86D8A14FC2F8}" presName="parTrans" presStyleLbl="bgSibTrans2D1" presStyleIdx="1" presStyleCnt="3"/>
      <dgm:spPr/>
    </dgm:pt>
    <dgm:pt modelId="{94AC275E-4668-4311-8453-0DB4131D1F37}" type="pres">
      <dgm:prSet presAssocID="{5678DD06-370F-4FAF-8E3D-F548DA5ABB92}" presName="node" presStyleLbl="node1" presStyleIdx="1" presStyleCnt="3" custScaleX="137168" custScaleY="78334" custRadScaleRad="30924" custRadScaleInc="281266">
        <dgm:presLayoutVars>
          <dgm:bulletEnabled val="1"/>
        </dgm:presLayoutVars>
      </dgm:prSet>
      <dgm:spPr/>
    </dgm:pt>
    <dgm:pt modelId="{7105D6C0-6CC7-4D80-A86D-4E9B287CFAEC}" type="pres">
      <dgm:prSet presAssocID="{F69B4203-B6CA-4916-98E5-4A88EAF9C3F7}" presName="parTrans" presStyleLbl="bgSibTrans2D1" presStyleIdx="2" presStyleCnt="3"/>
      <dgm:spPr/>
    </dgm:pt>
    <dgm:pt modelId="{B83BCDD9-8F80-417F-A43F-E6790EEE5793}" type="pres">
      <dgm:prSet presAssocID="{9B01EDDC-C740-4B49-9C62-C4FA7FC29E28}" presName="node" presStyleLbl="node1" presStyleIdx="2" presStyleCnt="3" custScaleX="117944" custScaleY="105578" custRadScaleRad="159073" custRadScaleInc="24386">
        <dgm:presLayoutVars>
          <dgm:bulletEnabled val="1"/>
        </dgm:presLayoutVars>
      </dgm:prSet>
      <dgm:spPr/>
    </dgm:pt>
  </dgm:ptLst>
  <dgm:cxnLst>
    <dgm:cxn modelId="{A70E3B25-8A7C-4CAA-80D2-974F41705D4F}" type="presOf" srcId="{4F14F00A-C3CC-49B6-90F3-404B205E8E43}" destId="{FF2FF2CB-E7A4-4414-A5D4-FD203F965A7B}" srcOrd="0" destOrd="0" presId="urn:microsoft.com/office/officeart/2005/8/layout/radial4"/>
    <dgm:cxn modelId="{E037EF27-7515-4F4C-947A-EA075EBC04F9}" type="presOf" srcId="{8028F35A-D487-4709-ABEE-AF4A7190B884}" destId="{EBBE4748-1D9D-4C61-A071-9D448F7D5413}" srcOrd="0" destOrd="0" presId="urn:microsoft.com/office/officeart/2005/8/layout/radial4"/>
    <dgm:cxn modelId="{757FFF33-AF56-4A25-98D9-838EC30F8EB3}" type="presOf" srcId="{9B01EDDC-C740-4B49-9C62-C4FA7FC29E28}" destId="{B83BCDD9-8F80-417F-A43F-E6790EEE5793}" srcOrd="0" destOrd="0" presId="urn:microsoft.com/office/officeart/2005/8/layout/radial4"/>
    <dgm:cxn modelId="{7AD2CB3A-BFE0-46EE-97EE-5618A95DC595}" type="presOf" srcId="{5678DD06-370F-4FAF-8E3D-F548DA5ABB92}" destId="{94AC275E-4668-4311-8453-0DB4131D1F37}" srcOrd="0" destOrd="0" presId="urn:microsoft.com/office/officeart/2005/8/layout/radial4"/>
    <dgm:cxn modelId="{43778060-81BA-47C6-8917-77ACD671EE04}" srcId="{E2D766AE-2F01-4C18-BA97-EF996C4AE49F}" destId="{9B01EDDC-C740-4B49-9C62-C4FA7FC29E28}" srcOrd="2" destOrd="0" parTransId="{F69B4203-B6CA-4916-98E5-4A88EAF9C3F7}" sibTransId="{78F59821-887D-4708-ACA5-0F801F74C094}"/>
    <dgm:cxn modelId="{3B167A43-9F12-4AD1-95BF-4E661A51CA49}" type="presOf" srcId="{F3E7E985-2EC5-4F40-B947-86D8A14FC2F8}" destId="{D16FFCB3-95B7-4EC1-BBD3-7958C71D086A}" srcOrd="0" destOrd="0" presId="urn:microsoft.com/office/officeart/2005/8/layout/radial4"/>
    <dgm:cxn modelId="{A55E6D4E-911F-48CC-B433-F063936B4003}" type="presOf" srcId="{F69B4203-B6CA-4916-98E5-4A88EAF9C3F7}" destId="{7105D6C0-6CC7-4D80-A86D-4E9B287CFAEC}" srcOrd="0" destOrd="0" presId="urn:microsoft.com/office/officeart/2005/8/layout/radial4"/>
    <dgm:cxn modelId="{A7D10793-F0DC-4542-A50D-4DDA8AE70FA8}" srcId="{2A536116-5CC4-4E48-82C5-310A3DF9A42D}" destId="{E2D766AE-2F01-4C18-BA97-EF996C4AE49F}" srcOrd="0" destOrd="0" parTransId="{A8024DDE-B7E6-4E7B-AF44-67E62E7B5FCE}" sibTransId="{32D2CAC4-5EB3-40EB-A09B-3AE2911B73EC}"/>
    <dgm:cxn modelId="{15567A9A-A63B-45CA-9374-9170B7E5E4E1}" srcId="{E2D766AE-2F01-4C18-BA97-EF996C4AE49F}" destId="{8028F35A-D487-4709-ABEE-AF4A7190B884}" srcOrd="0" destOrd="0" parTransId="{4F14F00A-C3CC-49B6-90F3-404B205E8E43}" sibTransId="{BC1CACE1-D60E-4712-B55A-112101A15095}"/>
    <dgm:cxn modelId="{A1AD69A3-C990-4678-8EFB-B0B1C0C77C2F}" type="presOf" srcId="{E2D766AE-2F01-4C18-BA97-EF996C4AE49F}" destId="{F79F5F5E-F903-4C9E-8E83-66163097D32D}" srcOrd="0" destOrd="0" presId="urn:microsoft.com/office/officeart/2005/8/layout/radial4"/>
    <dgm:cxn modelId="{80B547D0-3773-4379-86EC-18776AF5FEC1}" srcId="{E2D766AE-2F01-4C18-BA97-EF996C4AE49F}" destId="{5678DD06-370F-4FAF-8E3D-F548DA5ABB92}" srcOrd="1" destOrd="0" parTransId="{F3E7E985-2EC5-4F40-B947-86D8A14FC2F8}" sibTransId="{551E36B8-F01F-47DE-9E01-8811902771EA}"/>
    <dgm:cxn modelId="{F37645E2-F4E4-43EE-8055-57AEE62EF4F2}" type="presOf" srcId="{2A536116-5CC4-4E48-82C5-310A3DF9A42D}" destId="{0C095E6C-4DFA-466C-90B9-18B736E01082}" srcOrd="0" destOrd="0" presId="urn:microsoft.com/office/officeart/2005/8/layout/radial4"/>
    <dgm:cxn modelId="{EB3D10B0-BE41-4F34-AC04-7987B1290BAB}" type="presParOf" srcId="{0C095E6C-4DFA-466C-90B9-18B736E01082}" destId="{F79F5F5E-F903-4C9E-8E83-66163097D32D}" srcOrd="0" destOrd="0" presId="urn:microsoft.com/office/officeart/2005/8/layout/radial4"/>
    <dgm:cxn modelId="{5BE30F13-D4A5-470C-9154-5BA0BA35ECBD}" type="presParOf" srcId="{0C095E6C-4DFA-466C-90B9-18B736E01082}" destId="{FF2FF2CB-E7A4-4414-A5D4-FD203F965A7B}" srcOrd="1" destOrd="0" presId="urn:microsoft.com/office/officeart/2005/8/layout/radial4"/>
    <dgm:cxn modelId="{EA31E9DC-7DF4-458B-B82C-3B7D58026B0B}" type="presParOf" srcId="{0C095E6C-4DFA-466C-90B9-18B736E01082}" destId="{EBBE4748-1D9D-4C61-A071-9D448F7D5413}" srcOrd="2" destOrd="0" presId="urn:microsoft.com/office/officeart/2005/8/layout/radial4"/>
    <dgm:cxn modelId="{7973E7B4-9AF4-4497-A6FA-3BFC102B2E0C}" type="presParOf" srcId="{0C095E6C-4DFA-466C-90B9-18B736E01082}" destId="{D16FFCB3-95B7-4EC1-BBD3-7958C71D086A}" srcOrd="3" destOrd="0" presId="urn:microsoft.com/office/officeart/2005/8/layout/radial4"/>
    <dgm:cxn modelId="{6CA44640-52C6-4A2B-B390-588BCA4F645C}" type="presParOf" srcId="{0C095E6C-4DFA-466C-90B9-18B736E01082}" destId="{94AC275E-4668-4311-8453-0DB4131D1F37}" srcOrd="4" destOrd="0" presId="urn:microsoft.com/office/officeart/2005/8/layout/radial4"/>
    <dgm:cxn modelId="{A7F8E8FD-88F7-4EA3-8B84-16089783844A}" type="presParOf" srcId="{0C095E6C-4DFA-466C-90B9-18B736E01082}" destId="{7105D6C0-6CC7-4D80-A86D-4E9B287CFAEC}" srcOrd="5" destOrd="0" presId="urn:microsoft.com/office/officeart/2005/8/layout/radial4"/>
    <dgm:cxn modelId="{6F040043-08A2-49A2-975A-FD47F102A044}" type="presParOf" srcId="{0C095E6C-4DFA-466C-90B9-18B736E01082}" destId="{B83BCDD9-8F80-417F-A43F-E6790EEE5793}" srcOrd="6"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97E40B28-7D2F-410D-A1AB-3492082175C2}" type="doc">
      <dgm:prSet loTypeId="urn:microsoft.com/office/officeart/2008/layout/RadialCluster" loCatId="cycle" qsTypeId="urn:microsoft.com/office/officeart/2005/8/quickstyle/simple1" qsCatId="simple" csTypeId="urn:microsoft.com/office/officeart/2005/8/colors/accent1_2" csCatId="accent1" phldr="1"/>
      <dgm:spPr/>
      <dgm:t>
        <a:bodyPr/>
        <a:lstStyle/>
        <a:p>
          <a:endParaRPr lang="en-AU"/>
        </a:p>
      </dgm:t>
    </dgm:pt>
    <dgm:pt modelId="{2BAED245-0A74-47AE-94BB-E48039A72FEE}">
      <dgm:prSet phldrT="[Text]" custT="1"/>
      <dgm:spPr>
        <a:solidFill>
          <a:schemeClr val="accent4"/>
        </a:solidFill>
        <a:ln>
          <a:solidFill>
            <a:schemeClr val="accent4"/>
          </a:solidFill>
        </a:ln>
      </dgm:spPr>
      <dgm:t>
        <a:bodyPr/>
        <a:lstStyle/>
        <a:p>
          <a:r>
            <a:rPr lang="en-AU" sz="1800" dirty="0">
              <a:solidFill>
                <a:schemeClr val="tx1"/>
              </a:solidFill>
            </a:rPr>
            <a:t>Must not contravene this ASIC order</a:t>
          </a:r>
        </a:p>
      </dgm:t>
    </dgm:pt>
    <dgm:pt modelId="{2B08CCC1-C7F6-414C-A277-80567D79201E}" type="parTrans" cxnId="{1B3ED7F5-5471-4E62-B9D4-C88AB5F685AA}">
      <dgm:prSet/>
      <dgm:spPr/>
      <dgm:t>
        <a:bodyPr/>
        <a:lstStyle/>
        <a:p>
          <a:endParaRPr lang="en-AU" sz="1800"/>
        </a:p>
      </dgm:t>
    </dgm:pt>
    <dgm:pt modelId="{7BCA9127-5D64-428C-8CCF-F4187DF6FFB4}" type="sibTrans" cxnId="{1B3ED7F5-5471-4E62-B9D4-C88AB5F685AA}">
      <dgm:prSet/>
      <dgm:spPr/>
      <dgm:t>
        <a:bodyPr/>
        <a:lstStyle/>
        <a:p>
          <a:endParaRPr lang="en-AU" sz="1800"/>
        </a:p>
      </dgm:t>
    </dgm:pt>
    <dgm:pt modelId="{9C5DCB09-9233-4A63-B4C2-0E967A74BB57}">
      <dgm:prSet phldrT="[Text]" custT="1"/>
      <dgm:spPr>
        <a:solidFill>
          <a:schemeClr val="bg1"/>
        </a:solidFill>
        <a:ln w="28575">
          <a:solidFill>
            <a:schemeClr val="accent4"/>
          </a:solidFill>
        </a:ln>
      </dgm:spPr>
      <dgm:t>
        <a:bodyPr/>
        <a:lstStyle/>
        <a:p>
          <a:r>
            <a:rPr lang="en-AU" sz="1800" dirty="0">
              <a:solidFill>
                <a:schemeClr val="tx1"/>
              </a:solidFill>
            </a:rPr>
            <a:t>If subject to this ASIC order, or interested in it, may </a:t>
          </a:r>
          <a:r>
            <a:rPr lang="en-AU" sz="1800" b="1" dirty="0">
              <a:solidFill>
                <a:schemeClr val="tx1"/>
              </a:solidFill>
            </a:rPr>
            <a:t>apply to court to have it set aside within 60 days </a:t>
          </a:r>
          <a:r>
            <a:rPr lang="en-AU" sz="1800" dirty="0">
              <a:solidFill>
                <a:schemeClr val="tx1"/>
              </a:solidFill>
            </a:rPr>
            <a:t>of becoming aware of it – and court may set it aside </a:t>
          </a:r>
        </a:p>
      </dgm:t>
    </dgm:pt>
    <dgm:pt modelId="{2AD5BBDB-9491-4DEB-97CB-A2A1FD9AF7CB}" type="parTrans" cxnId="{789B8597-9737-4C22-8D1D-867C1B63084E}">
      <dgm:prSet/>
      <dgm:spPr>
        <a:ln w="28575">
          <a:solidFill>
            <a:schemeClr val="accent4"/>
          </a:solidFill>
        </a:ln>
      </dgm:spPr>
      <dgm:t>
        <a:bodyPr/>
        <a:lstStyle/>
        <a:p>
          <a:endParaRPr lang="en-AU" sz="1800"/>
        </a:p>
      </dgm:t>
    </dgm:pt>
    <dgm:pt modelId="{CDEDC27E-7E34-4C76-A33E-DF0843562F2A}" type="sibTrans" cxnId="{789B8597-9737-4C22-8D1D-867C1B63084E}">
      <dgm:prSet/>
      <dgm:spPr/>
      <dgm:t>
        <a:bodyPr/>
        <a:lstStyle/>
        <a:p>
          <a:endParaRPr lang="en-AU" sz="1800"/>
        </a:p>
      </dgm:t>
    </dgm:pt>
    <dgm:pt modelId="{46EC0F3D-0D3F-44B6-BF93-A066F3C9D38F}">
      <dgm:prSet phldrT="[Text]" custT="1"/>
      <dgm:spPr>
        <a:solidFill>
          <a:schemeClr val="bg1"/>
        </a:solidFill>
        <a:ln w="28575">
          <a:solidFill>
            <a:schemeClr val="accent4"/>
          </a:solidFill>
        </a:ln>
      </dgm:spPr>
      <dgm:t>
        <a:bodyPr/>
        <a:lstStyle/>
        <a:p>
          <a:r>
            <a:rPr lang="en-AU" sz="1800" dirty="0">
              <a:solidFill>
                <a:schemeClr val="tx1"/>
              </a:solidFill>
            </a:rPr>
            <a:t>If ordered by ASIC to pay a company, the sum “is </a:t>
          </a:r>
          <a:r>
            <a:rPr lang="en-AU" sz="1800" b="1" dirty="0">
              <a:solidFill>
                <a:schemeClr val="tx1"/>
              </a:solidFill>
            </a:rPr>
            <a:t>recoverable by the company as a debt </a:t>
          </a:r>
          <a:r>
            <a:rPr lang="en-AU" sz="1800" dirty="0">
              <a:solidFill>
                <a:schemeClr val="tx1"/>
              </a:solidFill>
            </a:rPr>
            <a:t>by action … in a court”</a:t>
          </a:r>
        </a:p>
      </dgm:t>
    </dgm:pt>
    <dgm:pt modelId="{084CBF79-F13A-42A7-BAE8-EE6D8F40B8BA}" type="parTrans" cxnId="{E81A62B6-B3E7-44E7-9F70-17F3191460CF}">
      <dgm:prSet/>
      <dgm:spPr>
        <a:ln w="28575">
          <a:solidFill>
            <a:schemeClr val="accent4"/>
          </a:solidFill>
        </a:ln>
      </dgm:spPr>
      <dgm:t>
        <a:bodyPr/>
        <a:lstStyle/>
        <a:p>
          <a:endParaRPr lang="en-AU" sz="1800"/>
        </a:p>
      </dgm:t>
    </dgm:pt>
    <dgm:pt modelId="{2374C328-F056-40D5-B738-49CE09A7FC8B}" type="sibTrans" cxnId="{E81A62B6-B3E7-44E7-9F70-17F3191460CF}">
      <dgm:prSet/>
      <dgm:spPr/>
      <dgm:t>
        <a:bodyPr/>
        <a:lstStyle/>
        <a:p>
          <a:endParaRPr lang="en-AU" sz="1800"/>
        </a:p>
      </dgm:t>
    </dgm:pt>
    <dgm:pt modelId="{FD3734F9-B7B9-459E-9956-CDC03A7305BE}">
      <dgm:prSet phldrT="[Text]" custT="1"/>
      <dgm:spPr>
        <a:solidFill>
          <a:schemeClr val="bg1"/>
        </a:solidFill>
        <a:ln w="28575">
          <a:solidFill>
            <a:schemeClr val="accent4"/>
          </a:solidFill>
        </a:ln>
      </dgm:spPr>
      <dgm:t>
        <a:bodyPr/>
        <a:lstStyle/>
        <a:p>
          <a:r>
            <a:rPr lang="en-AU" sz="1800" dirty="0">
              <a:solidFill>
                <a:schemeClr val="tx1"/>
              </a:solidFill>
            </a:rPr>
            <a:t>If ordered by ASIC “to </a:t>
          </a:r>
          <a:r>
            <a:rPr lang="en-AU" sz="1800" b="1" dirty="0">
              <a:solidFill>
                <a:schemeClr val="tx1"/>
              </a:solidFill>
            </a:rPr>
            <a:t>pay</a:t>
          </a:r>
          <a:r>
            <a:rPr lang="en-AU" sz="1800" dirty="0">
              <a:solidFill>
                <a:schemeClr val="tx1"/>
              </a:solidFill>
            </a:rPr>
            <a:t> a company the </a:t>
          </a:r>
          <a:r>
            <a:rPr lang="en-AU" sz="1800" b="1" dirty="0">
              <a:solidFill>
                <a:schemeClr val="tx1"/>
              </a:solidFill>
            </a:rPr>
            <a:t>value of any property </a:t>
          </a:r>
          <a:r>
            <a:rPr lang="en-AU" sz="1800" dirty="0">
              <a:solidFill>
                <a:schemeClr val="tx1"/>
              </a:solidFill>
            </a:rPr>
            <a:t>may comply with the order by </a:t>
          </a:r>
          <a:r>
            <a:rPr lang="en-AU" sz="1800" b="1" dirty="0">
              <a:solidFill>
                <a:schemeClr val="tx1"/>
              </a:solidFill>
            </a:rPr>
            <a:t>transferring the property </a:t>
          </a:r>
          <a:r>
            <a:rPr lang="en-AU" sz="1800" dirty="0">
              <a:solidFill>
                <a:schemeClr val="tx1"/>
              </a:solidFill>
            </a:rPr>
            <a:t>to the company” instead </a:t>
          </a:r>
        </a:p>
      </dgm:t>
    </dgm:pt>
    <dgm:pt modelId="{EE02D9A1-553A-4395-B57C-ED92BA36E3FD}" type="parTrans" cxnId="{941A517E-20D2-48CF-A661-9288A4FD55EC}">
      <dgm:prSet/>
      <dgm:spPr>
        <a:ln w="28575">
          <a:solidFill>
            <a:schemeClr val="accent4"/>
          </a:solidFill>
        </a:ln>
      </dgm:spPr>
      <dgm:t>
        <a:bodyPr/>
        <a:lstStyle/>
        <a:p>
          <a:endParaRPr lang="en-AU" sz="1800"/>
        </a:p>
      </dgm:t>
    </dgm:pt>
    <dgm:pt modelId="{CC24F3F6-530A-4E49-8299-38050520DD01}" type="sibTrans" cxnId="{941A517E-20D2-48CF-A661-9288A4FD55EC}">
      <dgm:prSet/>
      <dgm:spPr/>
      <dgm:t>
        <a:bodyPr/>
        <a:lstStyle/>
        <a:p>
          <a:endParaRPr lang="en-AU" sz="1800"/>
        </a:p>
      </dgm:t>
    </dgm:pt>
    <dgm:pt modelId="{A638DCD0-3039-4899-9FA9-08469714285C}" type="pres">
      <dgm:prSet presAssocID="{97E40B28-7D2F-410D-A1AB-3492082175C2}" presName="Name0" presStyleCnt="0">
        <dgm:presLayoutVars>
          <dgm:chMax val="1"/>
          <dgm:chPref val="1"/>
          <dgm:dir/>
          <dgm:animOne val="branch"/>
          <dgm:animLvl val="lvl"/>
        </dgm:presLayoutVars>
      </dgm:prSet>
      <dgm:spPr/>
    </dgm:pt>
    <dgm:pt modelId="{5C2A073E-233E-4FF5-B22F-29AD9775C868}" type="pres">
      <dgm:prSet presAssocID="{2BAED245-0A74-47AE-94BB-E48039A72FEE}" presName="singleCycle" presStyleCnt="0"/>
      <dgm:spPr/>
    </dgm:pt>
    <dgm:pt modelId="{F2F04C4D-ED44-4C01-9528-FCDF6C1B214D}" type="pres">
      <dgm:prSet presAssocID="{2BAED245-0A74-47AE-94BB-E48039A72FEE}" presName="singleCenter" presStyleLbl="node1" presStyleIdx="0" presStyleCnt="4" custScaleX="115989" custScaleY="70105" custLinFactNeighborX="1649" custLinFactNeighborY="-49588">
        <dgm:presLayoutVars>
          <dgm:chMax val="7"/>
          <dgm:chPref val="7"/>
        </dgm:presLayoutVars>
      </dgm:prSet>
      <dgm:spPr/>
    </dgm:pt>
    <dgm:pt modelId="{F100AA44-8879-45AD-A2AD-E8B37C65DDD3}" type="pres">
      <dgm:prSet presAssocID="{2AD5BBDB-9491-4DEB-97CB-A2A1FD9AF7CB}" presName="Name56" presStyleLbl="parChTrans1D2" presStyleIdx="0" presStyleCnt="3"/>
      <dgm:spPr/>
    </dgm:pt>
    <dgm:pt modelId="{B3D68403-BA41-4A74-933C-3723EFE19556}" type="pres">
      <dgm:prSet presAssocID="{9C5DCB09-9233-4A63-B4C2-0E967A74BB57}" presName="text0" presStyleLbl="node1" presStyleIdx="1" presStyleCnt="4" custScaleX="184956" custScaleY="275023" custRadScaleRad="109908" custRadScaleInc="149485">
        <dgm:presLayoutVars>
          <dgm:bulletEnabled val="1"/>
        </dgm:presLayoutVars>
      </dgm:prSet>
      <dgm:spPr/>
    </dgm:pt>
    <dgm:pt modelId="{3CCF30AB-7A82-4B28-BD8F-E8DD37FB435D}" type="pres">
      <dgm:prSet presAssocID="{084CBF79-F13A-42A7-BAE8-EE6D8F40B8BA}" presName="Name56" presStyleLbl="parChTrans1D2" presStyleIdx="1" presStyleCnt="3"/>
      <dgm:spPr/>
    </dgm:pt>
    <dgm:pt modelId="{F5C5F275-83AC-4003-A35B-8E6E5B08BE0C}" type="pres">
      <dgm:prSet presAssocID="{46EC0F3D-0D3F-44B6-BF93-A066F3C9D38F}" presName="text0" presStyleLbl="node1" presStyleIdx="2" presStyleCnt="4" custScaleX="187836" custScaleY="216209" custRadScaleRad="23152" custRadScaleInc="72794">
        <dgm:presLayoutVars>
          <dgm:bulletEnabled val="1"/>
        </dgm:presLayoutVars>
      </dgm:prSet>
      <dgm:spPr/>
    </dgm:pt>
    <dgm:pt modelId="{C86F8572-D005-4958-9326-3016B70FE175}" type="pres">
      <dgm:prSet presAssocID="{EE02D9A1-553A-4395-B57C-ED92BA36E3FD}" presName="Name56" presStyleLbl="parChTrans1D2" presStyleIdx="2" presStyleCnt="3"/>
      <dgm:spPr/>
    </dgm:pt>
    <dgm:pt modelId="{7025CFB0-D04B-44F0-8288-495C27409D60}" type="pres">
      <dgm:prSet presAssocID="{FD3734F9-B7B9-459E-9956-CDC03A7305BE}" presName="text0" presStyleLbl="node1" presStyleIdx="3" presStyleCnt="4" custScaleX="205405" custScaleY="289534" custRadScaleRad="102652" custRadScaleInc="47921">
        <dgm:presLayoutVars>
          <dgm:bulletEnabled val="1"/>
        </dgm:presLayoutVars>
      </dgm:prSet>
      <dgm:spPr/>
    </dgm:pt>
  </dgm:ptLst>
  <dgm:cxnLst>
    <dgm:cxn modelId="{8D688007-207B-43E4-9017-E924450F67E9}" type="presOf" srcId="{97E40B28-7D2F-410D-A1AB-3492082175C2}" destId="{A638DCD0-3039-4899-9FA9-08469714285C}" srcOrd="0" destOrd="0" presId="urn:microsoft.com/office/officeart/2008/layout/RadialCluster"/>
    <dgm:cxn modelId="{43853A0B-CF21-4ED9-A9AB-8FED63FAD2F4}" type="presOf" srcId="{2AD5BBDB-9491-4DEB-97CB-A2A1FD9AF7CB}" destId="{F100AA44-8879-45AD-A2AD-E8B37C65DDD3}" srcOrd="0" destOrd="0" presId="urn:microsoft.com/office/officeart/2008/layout/RadialCluster"/>
    <dgm:cxn modelId="{1C829B13-D144-4143-9D88-60B0FD85418B}" type="presOf" srcId="{EE02D9A1-553A-4395-B57C-ED92BA36E3FD}" destId="{C86F8572-D005-4958-9326-3016B70FE175}" srcOrd="0" destOrd="0" presId="urn:microsoft.com/office/officeart/2008/layout/RadialCluster"/>
    <dgm:cxn modelId="{F09A5A61-E569-43CC-87E7-75FDA6A43B46}" type="presOf" srcId="{2BAED245-0A74-47AE-94BB-E48039A72FEE}" destId="{F2F04C4D-ED44-4C01-9528-FCDF6C1B214D}" srcOrd="0" destOrd="0" presId="urn:microsoft.com/office/officeart/2008/layout/RadialCluster"/>
    <dgm:cxn modelId="{CF292D6C-5767-4EE5-AB80-2D5DD1F50BF1}" type="presOf" srcId="{084CBF79-F13A-42A7-BAE8-EE6D8F40B8BA}" destId="{3CCF30AB-7A82-4B28-BD8F-E8DD37FB435D}" srcOrd="0" destOrd="0" presId="urn:microsoft.com/office/officeart/2008/layout/RadialCluster"/>
    <dgm:cxn modelId="{9D603574-8916-4F71-8288-A8B6FD0582D2}" type="presOf" srcId="{FD3734F9-B7B9-459E-9956-CDC03A7305BE}" destId="{7025CFB0-D04B-44F0-8288-495C27409D60}" srcOrd="0" destOrd="0" presId="urn:microsoft.com/office/officeart/2008/layout/RadialCluster"/>
    <dgm:cxn modelId="{941A517E-20D2-48CF-A661-9288A4FD55EC}" srcId="{2BAED245-0A74-47AE-94BB-E48039A72FEE}" destId="{FD3734F9-B7B9-459E-9956-CDC03A7305BE}" srcOrd="2" destOrd="0" parTransId="{EE02D9A1-553A-4395-B57C-ED92BA36E3FD}" sibTransId="{CC24F3F6-530A-4E49-8299-38050520DD01}"/>
    <dgm:cxn modelId="{789B8597-9737-4C22-8D1D-867C1B63084E}" srcId="{2BAED245-0A74-47AE-94BB-E48039A72FEE}" destId="{9C5DCB09-9233-4A63-B4C2-0E967A74BB57}" srcOrd="0" destOrd="0" parTransId="{2AD5BBDB-9491-4DEB-97CB-A2A1FD9AF7CB}" sibTransId="{CDEDC27E-7E34-4C76-A33E-DF0843562F2A}"/>
    <dgm:cxn modelId="{E81A62B6-B3E7-44E7-9F70-17F3191460CF}" srcId="{2BAED245-0A74-47AE-94BB-E48039A72FEE}" destId="{46EC0F3D-0D3F-44B6-BF93-A066F3C9D38F}" srcOrd="1" destOrd="0" parTransId="{084CBF79-F13A-42A7-BAE8-EE6D8F40B8BA}" sibTransId="{2374C328-F056-40D5-B738-49CE09A7FC8B}"/>
    <dgm:cxn modelId="{ABF243D6-6D63-4BA6-8E0F-F4564F6319CF}" type="presOf" srcId="{9C5DCB09-9233-4A63-B4C2-0E967A74BB57}" destId="{B3D68403-BA41-4A74-933C-3723EFE19556}" srcOrd="0" destOrd="0" presId="urn:microsoft.com/office/officeart/2008/layout/RadialCluster"/>
    <dgm:cxn modelId="{8E9E1BE9-6CEA-4A0E-9D8D-7937AA7E2CCA}" type="presOf" srcId="{46EC0F3D-0D3F-44B6-BF93-A066F3C9D38F}" destId="{F5C5F275-83AC-4003-A35B-8E6E5B08BE0C}" srcOrd="0" destOrd="0" presId="urn:microsoft.com/office/officeart/2008/layout/RadialCluster"/>
    <dgm:cxn modelId="{1B3ED7F5-5471-4E62-B9D4-C88AB5F685AA}" srcId="{97E40B28-7D2F-410D-A1AB-3492082175C2}" destId="{2BAED245-0A74-47AE-94BB-E48039A72FEE}" srcOrd="0" destOrd="0" parTransId="{2B08CCC1-C7F6-414C-A277-80567D79201E}" sibTransId="{7BCA9127-5D64-428C-8CCF-F4187DF6FFB4}"/>
    <dgm:cxn modelId="{6F1862FF-BA7C-48CC-9CAD-9BE4BC20DD22}" type="presParOf" srcId="{A638DCD0-3039-4899-9FA9-08469714285C}" destId="{5C2A073E-233E-4FF5-B22F-29AD9775C868}" srcOrd="0" destOrd="0" presId="urn:microsoft.com/office/officeart/2008/layout/RadialCluster"/>
    <dgm:cxn modelId="{F77AD4EC-26B2-461B-836F-657AE7A4E587}" type="presParOf" srcId="{5C2A073E-233E-4FF5-B22F-29AD9775C868}" destId="{F2F04C4D-ED44-4C01-9528-FCDF6C1B214D}" srcOrd="0" destOrd="0" presId="urn:microsoft.com/office/officeart/2008/layout/RadialCluster"/>
    <dgm:cxn modelId="{2647BC63-1B0F-4A74-A808-D0BFCF4F605C}" type="presParOf" srcId="{5C2A073E-233E-4FF5-B22F-29AD9775C868}" destId="{F100AA44-8879-45AD-A2AD-E8B37C65DDD3}" srcOrd="1" destOrd="0" presId="urn:microsoft.com/office/officeart/2008/layout/RadialCluster"/>
    <dgm:cxn modelId="{5CA1F3DA-4E95-4DEF-86CE-EBE68A017024}" type="presParOf" srcId="{5C2A073E-233E-4FF5-B22F-29AD9775C868}" destId="{B3D68403-BA41-4A74-933C-3723EFE19556}" srcOrd="2" destOrd="0" presId="urn:microsoft.com/office/officeart/2008/layout/RadialCluster"/>
    <dgm:cxn modelId="{4D386FF0-30A4-40BE-877A-3762E325EE8F}" type="presParOf" srcId="{5C2A073E-233E-4FF5-B22F-29AD9775C868}" destId="{3CCF30AB-7A82-4B28-BD8F-E8DD37FB435D}" srcOrd="3" destOrd="0" presId="urn:microsoft.com/office/officeart/2008/layout/RadialCluster"/>
    <dgm:cxn modelId="{AADFE4D1-C96C-4AFD-AE29-1E3AEF8A9E04}" type="presParOf" srcId="{5C2A073E-233E-4FF5-B22F-29AD9775C868}" destId="{F5C5F275-83AC-4003-A35B-8E6E5B08BE0C}" srcOrd="4" destOrd="0" presId="urn:microsoft.com/office/officeart/2008/layout/RadialCluster"/>
    <dgm:cxn modelId="{C9A8B3EE-ED46-481B-9B84-3C541E35E46E}" type="presParOf" srcId="{5C2A073E-233E-4FF5-B22F-29AD9775C868}" destId="{C86F8572-D005-4958-9326-3016B70FE175}" srcOrd="5" destOrd="0" presId="urn:microsoft.com/office/officeart/2008/layout/RadialCluster"/>
    <dgm:cxn modelId="{421A71BD-41CD-4BA5-BD07-2B2CE65F6ED4}" type="presParOf" srcId="{5C2A073E-233E-4FF5-B22F-29AD9775C868}" destId="{7025CFB0-D04B-44F0-8288-495C27409D60}" srcOrd="6" destOrd="0" presId="urn:microsoft.com/office/officeart/2008/layout/Radial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5A68987B-6010-4042-B372-015B351C35C3}"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777C0209-074F-4E9D-844A-4B46140C9916}">
      <dgm:prSet phldrT="[Text]" custT="1"/>
      <dgm:spPr>
        <a:solidFill>
          <a:schemeClr val="accent4"/>
        </a:solidFill>
      </dgm:spPr>
      <dgm:t>
        <a:bodyPr/>
        <a:lstStyle/>
        <a:p>
          <a:r>
            <a:rPr lang="en-AU" sz="1800" dirty="0">
              <a:solidFill>
                <a:schemeClr val="tx1"/>
              </a:solidFill>
            </a:rPr>
            <a:t>If an </a:t>
          </a:r>
          <a:r>
            <a:rPr lang="en-AU" sz="1800" b="1" dirty="0">
              <a:solidFill>
                <a:schemeClr val="tx1"/>
              </a:solidFill>
            </a:rPr>
            <a:t>eligible applicant applies</a:t>
          </a:r>
          <a:r>
            <a:rPr lang="en-AU" sz="1800" dirty="0">
              <a:solidFill>
                <a:schemeClr val="tx1"/>
              </a:solidFill>
            </a:rPr>
            <a:t>, court:</a:t>
          </a:r>
        </a:p>
      </dgm:t>
    </dgm:pt>
    <dgm:pt modelId="{C65C2B98-5658-4930-AEF3-705A31F84800}" type="parTrans" cxnId="{D1A543D1-24AC-448D-A87E-090F4B985180}">
      <dgm:prSet/>
      <dgm:spPr/>
      <dgm:t>
        <a:bodyPr/>
        <a:lstStyle/>
        <a:p>
          <a:endParaRPr lang="en-AU" sz="1800">
            <a:solidFill>
              <a:schemeClr val="tx1"/>
            </a:solidFill>
          </a:endParaRPr>
        </a:p>
      </dgm:t>
    </dgm:pt>
    <dgm:pt modelId="{DDFCA382-0118-4F08-B522-8438509F33D8}" type="sibTrans" cxnId="{D1A543D1-24AC-448D-A87E-090F4B985180}">
      <dgm:prSet/>
      <dgm:spPr/>
      <dgm:t>
        <a:bodyPr/>
        <a:lstStyle/>
        <a:p>
          <a:endParaRPr lang="en-AU" sz="1800">
            <a:solidFill>
              <a:schemeClr val="tx1"/>
            </a:solidFill>
          </a:endParaRPr>
        </a:p>
      </dgm:t>
    </dgm:pt>
    <dgm:pt modelId="{8CFAB01A-4C0B-4142-B9AB-B7E829A34DCD}">
      <dgm:prSet phldrT="[Text]" custT="1"/>
      <dgm:spPr>
        <a:solidFill>
          <a:schemeClr val="accent4"/>
        </a:solidFill>
      </dgm:spPr>
      <dgm:t>
        <a:bodyPr/>
        <a:lstStyle/>
        <a:p>
          <a:r>
            <a:rPr lang="en-AU" sz="1800" b="1" dirty="0">
              <a:solidFill>
                <a:schemeClr val="tx1"/>
              </a:solidFill>
            </a:rPr>
            <a:t>must “summon </a:t>
          </a:r>
          <a:r>
            <a:rPr lang="en-AU" sz="1800" dirty="0">
              <a:solidFill>
                <a:schemeClr val="tx1"/>
              </a:solidFill>
            </a:rPr>
            <a:t>a person for </a:t>
          </a:r>
          <a:r>
            <a:rPr lang="en-AU" sz="1800" b="1" dirty="0">
              <a:solidFill>
                <a:schemeClr val="tx1"/>
              </a:solidFill>
            </a:rPr>
            <a:t>examination</a:t>
          </a:r>
          <a:r>
            <a:rPr lang="en-AU" sz="1800" dirty="0">
              <a:solidFill>
                <a:schemeClr val="tx1"/>
              </a:solidFill>
            </a:rPr>
            <a:t> about a corporation’s examinable </a:t>
          </a:r>
          <a:r>
            <a:rPr lang="en-AU" sz="1800" b="0" dirty="0">
              <a:solidFill>
                <a:schemeClr val="tx1"/>
              </a:solidFill>
            </a:rPr>
            <a:t>affairs</a:t>
          </a:r>
          <a:r>
            <a:rPr lang="en-AU" sz="1800" dirty="0">
              <a:solidFill>
                <a:schemeClr val="tx1"/>
              </a:solidFill>
            </a:rPr>
            <a:t> if” satisfied that the person is/was the corporation’s officer or provisional liquidator within 2 years before:</a:t>
          </a:r>
        </a:p>
      </dgm:t>
    </dgm:pt>
    <dgm:pt modelId="{EA8AFC66-25AF-49A5-95D9-1CE280837A35}" type="parTrans" cxnId="{311F22EC-D2E3-47B9-A0B8-8D4D971425D5}">
      <dgm:prSet/>
      <dgm:spPr/>
      <dgm:t>
        <a:bodyPr/>
        <a:lstStyle/>
        <a:p>
          <a:endParaRPr lang="en-AU" sz="1800">
            <a:solidFill>
              <a:schemeClr val="tx1"/>
            </a:solidFill>
          </a:endParaRPr>
        </a:p>
      </dgm:t>
    </dgm:pt>
    <dgm:pt modelId="{E8435C3B-ECE8-46F6-9D5E-5545CABE9328}" type="sibTrans" cxnId="{311F22EC-D2E3-47B9-A0B8-8D4D971425D5}">
      <dgm:prSet/>
      <dgm:spPr/>
      <dgm:t>
        <a:bodyPr/>
        <a:lstStyle/>
        <a:p>
          <a:endParaRPr lang="en-AU" sz="1800">
            <a:solidFill>
              <a:schemeClr val="tx1"/>
            </a:solidFill>
          </a:endParaRPr>
        </a:p>
      </dgm:t>
    </dgm:pt>
    <dgm:pt modelId="{385D0AD3-52C3-4B59-9936-08160164FF74}">
      <dgm:prSet phldrT="[Text]" custT="1"/>
      <dgm:spPr>
        <a:solidFill>
          <a:schemeClr val="accent4"/>
        </a:solidFill>
      </dgm:spPr>
      <dgm:t>
        <a:bodyPr/>
        <a:lstStyle/>
        <a:p>
          <a:pPr>
            <a:buFont typeface="Arial" panose="020B0604020202020204" pitchFamily="34" charset="0"/>
            <a:buChar char="•"/>
          </a:pPr>
          <a:r>
            <a:rPr lang="en-AU" sz="1800" dirty="0">
              <a:solidFill>
                <a:schemeClr val="tx1"/>
              </a:solidFill>
            </a:rPr>
            <a:t>“</a:t>
          </a:r>
          <a:r>
            <a:rPr lang="en-AU" sz="1800" b="1" dirty="0">
              <a:solidFill>
                <a:schemeClr val="tx1"/>
              </a:solidFill>
            </a:rPr>
            <a:t>may summon </a:t>
          </a:r>
          <a:r>
            <a:rPr lang="en-AU" sz="1800" dirty="0">
              <a:solidFill>
                <a:schemeClr val="tx1"/>
              </a:solidFill>
            </a:rPr>
            <a:t>a person for </a:t>
          </a:r>
          <a:r>
            <a:rPr lang="en-AU" sz="1800" b="1" dirty="0">
              <a:solidFill>
                <a:schemeClr val="tx1"/>
              </a:solidFill>
            </a:rPr>
            <a:t>examination</a:t>
          </a:r>
          <a:r>
            <a:rPr lang="en-AU" sz="1800" dirty="0">
              <a:solidFill>
                <a:schemeClr val="tx1"/>
              </a:solidFill>
            </a:rPr>
            <a:t> about a corporation’s examinable </a:t>
          </a:r>
          <a:r>
            <a:rPr lang="en-AU" sz="1800" b="0" dirty="0">
              <a:solidFill>
                <a:schemeClr val="tx1"/>
              </a:solidFill>
            </a:rPr>
            <a:t>affairs</a:t>
          </a:r>
          <a:r>
            <a:rPr lang="en-AU" sz="1800" dirty="0">
              <a:solidFill>
                <a:schemeClr val="tx1"/>
              </a:solidFill>
            </a:rPr>
            <a:t> if … satisfied that the person”:</a:t>
          </a:r>
        </a:p>
      </dgm:t>
    </dgm:pt>
    <dgm:pt modelId="{ABC26FAF-43B6-4491-922A-A79F7FAF8EA7}" type="parTrans" cxnId="{612A2CF7-8286-4A90-B0DF-F512B42309CC}">
      <dgm:prSet/>
      <dgm:spPr/>
      <dgm:t>
        <a:bodyPr/>
        <a:lstStyle/>
        <a:p>
          <a:endParaRPr lang="en-AU" sz="1800">
            <a:solidFill>
              <a:schemeClr val="tx1"/>
            </a:solidFill>
          </a:endParaRPr>
        </a:p>
      </dgm:t>
    </dgm:pt>
    <dgm:pt modelId="{B69D511F-F44B-42C0-AEDA-637E899CD526}" type="sibTrans" cxnId="{612A2CF7-8286-4A90-B0DF-F512B42309CC}">
      <dgm:prSet/>
      <dgm:spPr/>
      <dgm:t>
        <a:bodyPr/>
        <a:lstStyle/>
        <a:p>
          <a:endParaRPr lang="en-AU" sz="1800">
            <a:solidFill>
              <a:schemeClr val="tx1"/>
            </a:solidFill>
          </a:endParaRPr>
        </a:p>
      </dgm:t>
    </dgm:pt>
    <dgm:pt modelId="{27B410A9-8351-4E3A-B09C-E7131C23DE70}">
      <dgm:prSet custT="1"/>
      <dgm:spPr>
        <a:solidFill>
          <a:schemeClr val="accent4"/>
        </a:solidFill>
      </dgm:spPr>
      <dgm:t>
        <a:bodyPr/>
        <a:lstStyle/>
        <a:p>
          <a:r>
            <a:rPr lang="en-AU" sz="1800" dirty="0">
              <a:solidFill>
                <a:schemeClr val="tx1"/>
              </a:solidFill>
            </a:rPr>
            <a:t>has been </a:t>
          </a:r>
          <a:r>
            <a:rPr lang="en-AU" sz="1800" b="1" dirty="0">
              <a:solidFill>
                <a:schemeClr val="tx1"/>
              </a:solidFill>
            </a:rPr>
            <a:t>involved</a:t>
          </a:r>
          <a:r>
            <a:rPr lang="en-AU" sz="1800" dirty="0">
              <a:solidFill>
                <a:schemeClr val="tx1"/>
              </a:solidFill>
            </a:rPr>
            <a:t> “in examinable </a:t>
          </a:r>
          <a:r>
            <a:rPr lang="en-AU" sz="1800" b="0" dirty="0">
              <a:solidFill>
                <a:schemeClr val="tx1"/>
              </a:solidFill>
            </a:rPr>
            <a:t>affairs</a:t>
          </a:r>
          <a:r>
            <a:rPr lang="en-AU" sz="1800" dirty="0">
              <a:solidFill>
                <a:schemeClr val="tx1"/>
              </a:solidFill>
            </a:rPr>
            <a:t> of the corporation and has been, or may have been, guilty of </a:t>
          </a:r>
          <a:r>
            <a:rPr lang="en-AU" sz="1800" b="1" dirty="0">
              <a:solidFill>
                <a:schemeClr val="tx1"/>
              </a:solidFill>
            </a:rPr>
            <a:t>misconduct</a:t>
          </a:r>
          <a:r>
            <a:rPr lang="en-AU" sz="1800" dirty="0">
              <a:solidFill>
                <a:schemeClr val="tx1"/>
              </a:solidFill>
            </a:rPr>
            <a:t> in relation to the corporation”; or</a:t>
          </a:r>
        </a:p>
      </dgm:t>
    </dgm:pt>
    <dgm:pt modelId="{745C73DD-75F7-45AD-8F2B-A3F6AA4C6E48}" type="parTrans" cxnId="{F420D36C-04FE-429C-9E02-6D29366B6D2B}">
      <dgm:prSet/>
      <dgm:spPr/>
      <dgm:t>
        <a:bodyPr/>
        <a:lstStyle/>
        <a:p>
          <a:endParaRPr lang="en-AU" sz="1800">
            <a:solidFill>
              <a:schemeClr val="tx1"/>
            </a:solidFill>
          </a:endParaRPr>
        </a:p>
      </dgm:t>
    </dgm:pt>
    <dgm:pt modelId="{07FAA75A-BAE4-4D91-8367-D150D3CBD2ED}" type="sibTrans" cxnId="{F420D36C-04FE-429C-9E02-6D29366B6D2B}">
      <dgm:prSet/>
      <dgm:spPr/>
      <dgm:t>
        <a:bodyPr/>
        <a:lstStyle/>
        <a:p>
          <a:endParaRPr lang="en-AU" sz="1800">
            <a:solidFill>
              <a:schemeClr val="tx1"/>
            </a:solidFill>
          </a:endParaRPr>
        </a:p>
      </dgm:t>
    </dgm:pt>
    <dgm:pt modelId="{939AA4FF-A861-41CC-8356-AB84BD0C7DA4}">
      <dgm:prSet custT="1"/>
      <dgm:spPr>
        <a:solidFill>
          <a:schemeClr val="accent4"/>
        </a:solidFill>
      </dgm:spPr>
      <dgm:t>
        <a:bodyPr/>
        <a:lstStyle/>
        <a:p>
          <a:r>
            <a:rPr lang="en-AU" sz="1800" dirty="0">
              <a:solidFill>
                <a:schemeClr val="tx1"/>
              </a:solidFill>
            </a:rPr>
            <a:t>“</a:t>
          </a:r>
          <a:r>
            <a:rPr lang="en-AU" sz="1800" b="1" dirty="0">
              <a:solidFill>
                <a:schemeClr val="tx1"/>
              </a:solidFill>
            </a:rPr>
            <a:t>may be able to give information </a:t>
          </a:r>
          <a:r>
            <a:rPr lang="en-AU" sz="1800" dirty="0">
              <a:solidFill>
                <a:schemeClr val="tx1"/>
              </a:solidFill>
            </a:rPr>
            <a:t>about examinable </a:t>
          </a:r>
          <a:r>
            <a:rPr lang="en-AU" sz="1800" b="0" dirty="0">
              <a:solidFill>
                <a:schemeClr val="tx1"/>
              </a:solidFill>
            </a:rPr>
            <a:t>affairs</a:t>
          </a:r>
          <a:r>
            <a:rPr lang="en-AU" sz="1800" dirty="0">
              <a:solidFill>
                <a:schemeClr val="tx1"/>
              </a:solidFill>
            </a:rPr>
            <a:t> of the corporation”</a:t>
          </a:r>
        </a:p>
      </dgm:t>
    </dgm:pt>
    <dgm:pt modelId="{A2F98E1C-E0AE-475F-AF5B-5568E9BCC0B6}" type="parTrans" cxnId="{55BE3CFC-8C33-4CD8-B469-260A326D892F}">
      <dgm:prSet/>
      <dgm:spPr/>
      <dgm:t>
        <a:bodyPr/>
        <a:lstStyle/>
        <a:p>
          <a:endParaRPr lang="en-AU" sz="1800">
            <a:solidFill>
              <a:schemeClr val="tx1"/>
            </a:solidFill>
          </a:endParaRPr>
        </a:p>
      </dgm:t>
    </dgm:pt>
    <dgm:pt modelId="{7A06E2A0-ACCD-441C-8BCE-CBAB06104609}" type="sibTrans" cxnId="{55BE3CFC-8C33-4CD8-B469-260A326D892F}">
      <dgm:prSet/>
      <dgm:spPr/>
      <dgm:t>
        <a:bodyPr/>
        <a:lstStyle/>
        <a:p>
          <a:endParaRPr lang="en-AU" sz="1800">
            <a:solidFill>
              <a:schemeClr val="tx1"/>
            </a:solidFill>
          </a:endParaRPr>
        </a:p>
      </dgm:t>
    </dgm:pt>
    <dgm:pt modelId="{196313D4-7955-45DA-ACCF-28E95C833A6C}">
      <dgm:prSet phldrT="[Text]" custT="1"/>
      <dgm:spPr>
        <a:solidFill>
          <a:schemeClr val="accent4"/>
        </a:solidFill>
      </dgm:spPr>
      <dgm:t>
        <a:bodyPr/>
        <a:lstStyle/>
        <a:p>
          <a:r>
            <a:rPr lang="en-AU" sz="1800" dirty="0">
              <a:solidFill>
                <a:schemeClr val="tx1"/>
              </a:solidFill>
            </a:rPr>
            <a:t>administration/restructuring /</a:t>
          </a:r>
          <a:r>
            <a:rPr lang="en-AU" sz="1800" dirty="0">
              <a:solidFill>
                <a:schemeClr val="tx1"/>
              </a:solidFill>
              <a:hlinkClick xmlns:r="http://schemas.openxmlformats.org/officeDocument/2006/relationships" r:id="rId1" action="ppaction://hlinksldjump"/>
            </a:rPr>
            <a:t>winding up began</a:t>
          </a:r>
          <a:r>
            <a:rPr lang="en-AU" sz="1800" dirty="0">
              <a:solidFill>
                <a:schemeClr val="tx1"/>
              </a:solidFill>
            </a:rPr>
            <a:t>; else</a:t>
          </a:r>
        </a:p>
      </dgm:t>
    </dgm:pt>
    <dgm:pt modelId="{315DC91F-3FAF-460C-AF3A-FAF443CB5E74}" type="parTrans" cxnId="{AEF9A788-B7A1-4B73-BFEF-B2BCC926EB86}">
      <dgm:prSet/>
      <dgm:spPr/>
      <dgm:t>
        <a:bodyPr/>
        <a:lstStyle/>
        <a:p>
          <a:endParaRPr lang="en-AU">
            <a:solidFill>
              <a:schemeClr val="tx1"/>
            </a:solidFill>
          </a:endParaRPr>
        </a:p>
      </dgm:t>
    </dgm:pt>
    <dgm:pt modelId="{1D534717-2226-44E2-8052-5393637C06F4}" type="sibTrans" cxnId="{AEF9A788-B7A1-4B73-BFEF-B2BCC926EB86}">
      <dgm:prSet/>
      <dgm:spPr/>
      <dgm:t>
        <a:bodyPr/>
        <a:lstStyle/>
        <a:p>
          <a:endParaRPr lang="en-AU">
            <a:solidFill>
              <a:schemeClr val="tx1"/>
            </a:solidFill>
          </a:endParaRPr>
        </a:p>
      </dgm:t>
    </dgm:pt>
    <dgm:pt modelId="{07651E0E-0086-4FCE-BBEE-B91C52DC66DB}">
      <dgm:prSet phldrT="[Text]" custT="1"/>
      <dgm:spPr>
        <a:solidFill>
          <a:schemeClr val="accent4"/>
        </a:solidFill>
      </dgm:spPr>
      <dgm:t>
        <a:bodyPr/>
        <a:lstStyle/>
        <a:p>
          <a:r>
            <a:rPr lang="en-AU" sz="1800" dirty="0">
              <a:solidFill>
                <a:schemeClr val="tx1"/>
              </a:solidFill>
            </a:rPr>
            <a:t>this application was made</a:t>
          </a:r>
        </a:p>
      </dgm:t>
    </dgm:pt>
    <dgm:pt modelId="{2EBA47BA-6B08-4CB0-95DF-379E93C19885}" type="parTrans" cxnId="{4B4FADA9-3B30-431F-8D1E-0E5106F8CC3B}">
      <dgm:prSet/>
      <dgm:spPr/>
      <dgm:t>
        <a:bodyPr/>
        <a:lstStyle/>
        <a:p>
          <a:endParaRPr lang="en-AU">
            <a:solidFill>
              <a:schemeClr val="tx1"/>
            </a:solidFill>
          </a:endParaRPr>
        </a:p>
      </dgm:t>
    </dgm:pt>
    <dgm:pt modelId="{441F6D94-AF05-46EC-9046-9C339C385938}" type="sibTrans" cxnId="{4B4FADA9-3B30-431F-8D1E-0E5106F8CC3B}">
      <dgm:prSet/>
      <dgm:spPr/>
      <dgm:t>
        <a:bodyPr/>
        <a:lstStyle/>
        <a:p>
          <a:endParaRPr lang="en-AU">
            <a:solidFill>
              <a:schemeClr val="tx1"/>
            </a:solidFill>
          </a:endParaRPr>
        </a:p>
      </dgm:t>
    </dgm:pt>
    <dgm:pt modelId="{7B4144E2-C7CB-426D-83AA-D271A324E921}" type="pres">
      <dgm:prSet presAssocID="{5A68987B-6010-4042-B372-015B351C35C3}" presName="hierChild1" presStyleCnt="0">
        <dgm:presLayoutVars>
          <dgm:orgChart val="1"/>
          <dgm:chPref val="1"/>
          <dgm:dir/>
          <dgm:animOne val="branch"/>
          <dgm:animLvl val="lvl"/>
          <dgm:resizeHandles/>
        </dgm:presLayoutVars>
      </dgm:prSet>
      <dgm:spPr/>
    </dgm:pt>
    <dgm:pt modelId="{0F216E24-945D-4FBA-AB81-446502061123}" type="pres">
      <dgm:prSet presAssocID="{777C0209-074F-4E9D-844A-4B46140C9916}" presName="hierRoot1" presStyleCnt="0">
        <dgm:presLayoutVars>
          <dgm:hierBranch val="init"/>
        </dgm:presLayoutVars>
      </dgm:prSet>
      <dgm:spPr/>
    </dgm:pt>
    <dgm:pt modelId="{C8CD515A-D234-4D30-9D06-DC096FA4D314}" type="pres">
      <dgm:prSet presAssocID="{777C0209-074F-4E9D-844A-4B46140C9916}" presName="rootComposite1" presStyleCnt="0"/>
      <dgm:spPr/>
    </dgm:pt>
    <dgm:pt modelId="{7D1A3E0D-2915-49B8-B902-D75D76B3D538}" type="pres">
      <dgm:prSet presAssocID="{777C0209-074F-4E9D-844A-4B46140C9916}" presName="rootText1" presStyleLbl="node0" presStyleIdx="0" presStyleCnt="1" custScaleX="186497" custScaleY="83691">
        <dgm:presLayoutVars>
          <dgm:chPref val="3"/>
        </dgm:presLayoutVars>
      </dgm:prSet>
      <dgm:spPr/>
    </dgm:pt>
    <dgm:pt modelId="{9DEEF880-5622-495E-861A-F2DC0F586BA3}" type="pres">
      <dgm:prSet presAssocID="{777C0209-074F-4E9D-844A-4B46140C9916}" presName="rootConnector1" presStyleLbl="node1" presStyleIdx="0" presStyleCnt="0"/>
      <dgm:spPr/>
    </dgm:pt>
    <dgm:pt modelId="{1F058824-1A53-4D25-9D42-698F2281C6F3}" type="pres">
      <dgm:prSet presAssocID="{777C0209-074F-4E9D-844A-4B46140C9916}" presName="hierChild2" presStyleCnt="0"/>
      <dgm:spPr/>
    </dgm:pt>
    <dgm:pt modelId="{C0E4D5DF-8D16-472E-9E72-2AE7D7B1F41E}" type="pres">
      <dgm:prSet presAssocID="{EA8AFC66-25AF-49A5-95D9-1CE280837A35}" presName="Name37" presStyleLbl="parChTrans1D2" presStyleIdx="0" presStyleCnt="2"/>
      <dgm:spPr/>
    </dgm:pt>
    <dgm:pt modelId="{A50C7DB5-3820-4A86-81FB-E69D0198D606}" type="pres">
      <dgm:prSet presAssocID="{8CFAB01A-4C0B-4142-B9AB-B7E829A34DCD}" presName="hierRoot2" presStyleCnt="0">
        <dgm:presLayoutVars>
          <dgm:hierBranch val="init"/>
        </dgm:presLayoutVars>
      </dgm:prSet>
      <dgm:spPr/>
    </dgm:pt>
    <dgm:pt modelId="{AF5AF97D-37C6-40CF-8D61-0B47180A93DF}" type="pres">
      <dgm:prSet presAssocID="{8CFAB01A-4C0B-4142-B9AB-B7E829A34DCD}" presName="rootComposite" presStyleCnt="0"/>
      <dgm:spPr/>
    </dgm:pt>
    <dgm:pt modelId="{4D244C8A-CAFF-4DAA-B8D9-5A7984016D07}" type="pres">
      <dgm:prSet presAssocID="{8CFAB01A-4C0B-4142-B9AB-B7E829A34DCD}" presName="rootText" presStyleLbl="node2" presStyleIdx="0" presStyleCnt="2" custScaleX="212369" custScaleY="270614" custLinFactX="-6359" custLinFactNeighborX="-100000" custLinFactNeighborY="458">
        <dgm:presLayoutVars>
          <dgm:chPref val="3"/>
        </dgm:presLayoutVars>
      </dgm:prSet>
      <dgm:spPr/>
    </dgm:pt>
    <dgm:pt modelId="{56724C21-0203-442E-8CD3-64A8366D7615}" type="pres">
      <dgm:prSet presAssocID="{8CFAB01A-4C0B-4142-B9AB-B7E829A34DCD}" presName="rootConnector" presStyleLbl="node2" presStyleIdx="0" presStyleCnt="2"/>
      <dgm:spPr/>
    </dgm:pt>
    <dgm:pt modelId="{D51A3187-A66B-4B0E-B649-8B556C329BC3}" type="pres">
      <dgm:prSet presAssocID="{8CFAB01A-4C0B-4142-B9AB-B7E829A34DCD}" presName="hierChild4" presStyleCnt="0"/>
      <dgm:spPr/>
    </dgm:pt>
    <dgm:pt modelId="{A072588F-A259-4D27-87FB-2ADAEFE1EE3B}" type="pres">
      <dgm:prSet presAssocID="{315DC91F-3FAF-460C-AF3A-FAF443CB5E74}" presName="Name37" presStyleLbl="parChTrans1D3" presStyleIdx="0" presStyleCnt="4"/>
      <dgm:spPr/>
    </dgm:pt>
    <dgm:pt modelId="{E51A46E8-5EC0-4AFC-A8F2-97B07636606E}" type="pres">
      <dgm:prSet presAssocID="{196313D4-7955-45DA-ACCF-28E95C833A6C}" presName="hierRoot2" presStyleCnt="0">
        <dgm:presLayoutVars>
          <dgm:hierBranch val="init"/>
        </dgm:presLayoutVars>
      </dgm:prSet>
      <dgm:spPr/>
    </dgm:pt>
    <dgm:pt modelId="{B1DA3D6A-2182-4313-9C8A-68EFB704B82D}" type="pres">
      <dgm:prSet presAssocID="{196313D4-7955-45DA-ACCF-28E95C833A6C}" presName="rootComposite" presStyleCnt="0"/>
      <dgm:spPr/>
    </dgm:pt>
    <dgm:pt modelId="{9AF022FB-81B0-4F67-B9C8-95D3A6BFA496}" type="pres">
      <dgm:prSet presAssocID="{196313D4-7955-45DA-ACCF-28E95C833A6C}" presName="rootText" presStyleLbl="node3" presStyleIdx="0" presStyleCnt="4" custScaleX="210569" custScaleY="90981" custLinFactNeighborX="-12821">
        <dgm:presLayoutVars>
          <dgm:chPref val="3"/>
        </dgm:presLayoutVars>
      </dgm:prSet>
      <dgm:spPr/>
    </dgm:pt>
    <dgm:pt modelId="{D7C1A2BC-92CB-41D8-87E3-3FEBD5BE57C4}" type="pres">
      <dgm:prSet presAssocID="{196313D4-7955-45DA-ACCF-28E95C833A6C}" presName="rootConnector" presStyleLbl="node3" presStyleIdx="0" presStyleCnt="4"/>
      <dgm:spPr/>
    </dgm:pt>
    <dgm:pt modelId="{2B0383C4-DB5D-4165-9DA3-7B552CEE69CC}" type="pres">
      <dgm:prSet presAssocID="{196313D4-7955-45DA-ACCF-28E95C833A6C}" presName="hierChild4" presStyleCnt="0"/>
      <dgm:spPr/>
    </dgm:pt>
    <dgm:pt modelId="{208D56AC-239A-4575-8B02-07D6205AA4A1}" type="pres">
      <dgm:prSet presAssocID="{196313D4-7955-45DA-ACCF-28E95C833A6C}" presName="hierChild5" presStyleCnt="0"/>
      <dgm:spPr/>
    </dgm:pt>
    <dgm:pt modelId="{CCDEAFCE-5DEA-4139-995F-9ADCE0CCE403}" type="pres">
      <dgm:prSet presAssocID="{2EBA47BA-6B08-4CB0-95DF-379E93C19885}" presName="Name37" presStyleLbl="parChTrans1D3" presStyleIdx="1" presStyleCnt="4"/>
      <dgm:spPr/>
    </dgm:pt>
    <dgm:pt modelId="{B5C476F6-E227-49F7-8235-31BECEE898A8}" type="pres">
      <dgm:prSet presAssocID="{07651E0E-0086-4FCE-BBEE-B91C52DC66DB}" presName="hierRoot2" presStyleCnt="0">
        <dgm:presLayoutVars>
          <dgm:hierBranch val="init"/>
        </dgm:presLayoutVars>
      </dgm:prSet>
      <dgm:spPr/>
    </dgm:pt>
    <dgm:pt modelId="{D0F57C63-64EE-4E98-9DE0-22C23FCB2993}" type="pres">
      <dgm:prSet presAssocID="{07651E0E-0086-4FCE-BBEE-B91C52DC66DB}" presName="rootComposite" presStyleCnt="0"/>
      <dgm:spPr/>
    </dgm:pt>
    <dgm:pt modelId="{7C5A24A0-5CE5-406F-9E28-A8C02951875F}" type="pres">
      <dgm:prSet presAssocID="{07651E0E-0086-4FCE-BBEE-B91C52DC66DB}" presName="rootText" presStyleLbl="node3" presStyleIdx="1" presStyleCnt="4" custScaleX="210569" custScaleY="61457" custLinFactNeighborX="-12821">
        <dgm:presLayoutVars>
          <dgm:chPref val="3"/>
        </dgm:presLayoutVars>
      </dgm:prSet>
      <dgm:spPr/>
    </dgm:pt>
    <dgm:pt modelId="{AA318DE1-DDEC-4E36-837B-9B3C86ADF470}" type="pres">
      <dgm:prSet presAssocID="{07651E0E-0086-4FCE-BBEE-B91C52DC66DB}" presName="rootConnector" presStyleLbl="node3" presStyleIdx="1" presStyleCnt="4"/>
      <dgm:spPr/>
    </dgm:pt>
    <dgm:pt modelId="{76EC86D6-B4CF-4A40-9AA4-62F30B9CA3D4}" type="pres">
      <dgm:prSet presAssocID="{07651E0E-0086-4FCE-BBEE-B91C52DC66DB}" presName="hierChild4" presStyleCnt="0"/>
      <dgm:spPr/>
    </dgm:pt>
    <dgm:pt modelId="{86DD29CE-949D-4638-ADB7-0E604895BFAA}" type="pres">
      <dgm:prSet presAssocID="{07651E0E-0086-4FCE-BBEE-B91C52DC66DB}" presName="hierChild5" presStyleCnt="0"/>
      <dgm:spPr/>
    </dgm:pt>
    <dgm:pt modelId="{6061AB49-D3D7-406E-8B96-5A7173A98648}" type="pres">
      <dgm:prSet presAssocID="{8CFAB01A-4C0B-4142-B9AB-B7E829A34DCD}" presName="hierChild5" presStyleCnt="0"/>
      <dgm:spPr/>
    </dgm:pt>
    <dgm:pt modelId="{252CD5BA-F1EF-4506-9200-B43E162EAEC3}" type="pres">
      <dgm:prSet presAssocID="{ABC26FAF-43B6-4491-922A-A79F7FAF8EA7}" presName="Name37" presStyleLbl="parChTrans1D2" presStyleIdx="1" presStyleCnt="2"/>
      <dgm:spPr/>
    </dgm:pt>
    <dgm:pt modelId="{95F240A4-7A31-4DCD-A4C2-2181071E787D}" type="pres">
      <dgm:prSet presAssocID="{385D0AD3-52C3-4B59-9936-08160164FF74}" presName="hierRoot2" presStyleCnt="0">
        <dgm:presLayoutVars>
          <dgm:hierBranch val="init"/>
        </dgm:presLayoutVars>
      </dgm:prSet>
      <dgm:spPr/>
    </dgm:pt>
    <dgm:pt modelId="{66CB4635-C97C-460B-8D69-44CAE2861B43}" type="pres">
      <dgm:prSet presAssocID="{385D0AD3-52C3-4B59-9936-08160164FF74}" presName="rootComposite" presStyleCnt="0"/>
      <dgm:spPr/>
    </dgm:pt>
    <dgm:pt modelId="{C2ACB758-4A1B-497C-8338-CF97EA84FB9D}" type="pres">
      <dgm:prSet presAssocID="{385D0AD3-52C3-4B59-9936-08160164FF74}" presName="rootText" presStyleLbl="node2" presStyleIdx="1" presStyleCnt="2" custScaleX="228845" custScaleY="167788" custLinFactNeighborX="16588" custLinFactNeighborY="334">
        <dgm:presLayoutVars>
          <dgm:chPref val="3"/>
        </dgm:presLayoutVars>
      </dgm:prSet>
      <dgm:spPr/>
    </dgm:pt>
    <dgm:pt modelId="{F3FB803B-0CDC-40A8-8301-A96E9DD1FF03}" type="pres">
      <dgm:prSet presAssocID="{385D0AD3-52C3-4B59-9936-08160164FF74}" presName="rootConnector" presStyleLbl="node2" presStyleIdx="1" presStyleCnt="2"/>
      <dgm:spPr/>
    </dgm:pt>
    <dgm:pt modelId="{9AD0A9D6-4805-407F-A355-2600FF9DE334}" type="pres">
      <dgm:prSet presAssocID="{385D0AD3-52C3-4B59-9936-08160164FF74}" presName="hierChild4" presStyleCnt="0"/>
      <dgm:spPr/>
    </dgm:pt>
    <dgm:pt modelId="{F4831A30-0066-4C66-A36F-334CB50D3B6E}" type="pres">
      <dgm:prSet presAssocID="{745C73DD-75F7-45AD-8F2B-A3F6AA4C6E48}" presName="Name37" presStyleLbl="parChTrans1D3" presStyleIdx="2" presStyleCnt="4"/>
      <dgm:spPr/>
    </dgm:pt>
    <dgm:pt modelId="{C5565F1C-A279-4E34-AA1B-0C03B2D3E438}" type="pres">
      <dgm:prSet presAssocID="{27B410A9-8351-4E3A-B09C-E7131C23DE70}" presName="hierRoot2" presStyleCnt="0">
        <dgm:presLayoutVars>
          <dgm:hierBranch val="init"/>
        </dgm:presLayoutVars>
      </dgm:prSet>
      <dgm:spPr/>
    </dgm:pt>
    <dgm:pt modelId="{3A178E5B-44FB-46B6-B722-3AE979AEE719}" type="pres">
      <dgm:prSet presAssocID="{27B410A9-8351-4E3A-B09C-E7131C23DE70}" presName="rootComposite" presStyleCnt="0"/>
      <dgm:spPr/>
    </dgm:pt>
    <dgm:pt modelId="{F23C2A45-E44A-47A5-8AFA-E87E84F5F566}" type="pres">
      <dgm:prSet presAssocID="{27B410A9-8351-4E3A-B09C-E7131C23DE70}" presName="rootText" presStyleLbl="node3" presStyleIdx="2" presStyleCnt="4" custScaleX="179896" custScaleY="223296" custLinFactNeighborX="39985">
        <dgm:presLayoutVars>
          <dgm:chPref val="3"/>
        </dgm:presLayoutVars>
      </dgm:prSet>
      <dgm:spPr/>
    </dgm:pt>
    <dgm:pt modelId="{5C5D45DA-C690-41F0-A1D5-60BD9C28484F}" type="pres">
      <dgm:prSet presAssocID="{27B410A9-8351-4E3A-B09C-E7131C23DE70}" presName="rootConnector" presStyleLbl="node3" presStyleIdx="2" presStyleCnt="4"/>
      <dgm:spPr/>
    </dgm:pt>
    <dgm:pt modelId="{F459002F-4607-42CB-BA7F-616346F7871C}" type="pres">
      <dgm:prSet presAssocID="{27B410A9-8351-4E3A-B09C-E7131C23DE70}" presName="hierChild4" presStyleCnt="0"/>
      <dgm:spPr/>
    </dgm:pt>
    <dgm:pt modelId="{04E0955B-B218-4F31-92F6-3B6631E2ECB7}" type="pres">
      <dgm:prSet presAssocID="{27B410A9-8351-4E3A-B09C-E7131C23DE70}" presName="hierChild5" presStyleCnt="0"/>
      <dgm:spPr/>
    </dgm:pt>
    <dgm:pt modelId="{9C06E055-526A-4D23-B598-FB2882D857DB}" type="pres">
      <dgm:prSet presAssocID="{A2F98E1C-E0AE-475F-AF5B-5568E9BCC0B6}" presName="Name37" presStyleLbl="parChTrans1D3" presStyleIdx="3" presStyleCnt="4"/>
      <dgm:spPr/>
    </dgm:pt>
    <dgm:pt modelId="{70C253C5-1001-498E-AB35-8B881B937319}" type="pres">
      <dgm:prSet presAssocID="{939AA4FF-A861-41CC-8356-AB84BD0C7DA4}" presName="hierRoot2" presStyleCnt="0">
        <dgm:presLayoutVars>
          <dgm:hierBranch val="init"/>
        </dgm:presLayoutVars>
      </dgm:prSet>
      <dgm:spPr/>
    </dgm:pt>
    <dgm:pt modelId="{FE7DDFE7-C744-4D45-B756-88EE26E89A1F}" type="pres">
      <dgm:prSet presAssocID="{939AA4FF-A861-41CC-8356-AB84BD0C7DA4}" presName="rootComposite" presStyleCnt="0"/>
      <dgm:spPr/>
    </dgm:pt>
    <dgm:pt modelId="{50251BCA-49B4-4D9B-9E6D-489A3017AF73}" type="pres">
      <dgm:prSet presAssocID="{939AA4FF-A861-41CC-8356-AB84BD0C7DA4}" presName="rootText" presStyleLbl="node3" presStyleIdx="3" presStyleCnt="4" custScaleX="179896" custScaleY="145493" custLinFactNeighborX="53397" custLinFactNeighborY="-11910">
        <dgm:presLayoutVars>
          <dgm:chPref val="3"/>
        </dgm:presLayoutVars>
      </dgm:prSet>
      <dgm:spPr/>
    </dgm:pt>
    <dgm:pt modelId="{3ABD07F2-7A1E-406F-9DAC-7C3459F41EAC}" type="pres">
      <dgm:prSet presAssocID="{939AA4FF-A861-41CC-8356-AB84BD0C7DA4}" presName="rootConnector" presStyleLbl="node3" presStyleIdx="3" presStyleCnt="4"/>
      <dgm:spPr/>
    </dgm:pt>
    <dgm:pt modelId="{4B25B9F1-8540-4F68-B6D6-299AE47F2E58}" type="pres">
      <dgm:prSet presAssocID="{939AA4FF-A861-41CC-8356-AB84BD0C7DA4}" presName="hierChild4" presStyleCnt="0"/>
      <dgm:spPr/>
    </dgm:pt>
    <dgm:pt modelId="{339D86E0-2ED9-4F66-B564-A0B557D3F352}" type="pres">
      <dgm:prSet presAssocID="{939AA4FF-A861-41CC-8356-AB84BD0C7DA4}" presName="hierChild5" presStyleCnt="0"/>
      <dgm:spPr/>
    </dgm:pt>
    <dgm:pt modelId="{313D21EA-B917-43FD-9895-DA18C6149D68}" type="pres">
      <dgm:prSet presAssocID="{385D0AD3-52C3-4B59-9936-08160164FF74}" presName="hierChild5" presStyleCnt="0"/>
      <dgm:spPr/>
    </dgm:pt>
    <dgm:pt modelId="{17188987-F199-415A-B994-E34C92D04ED6}" type="pres">
      <dgm:prSet presAssocID="{777C0209-074F-4E9D-844A-4B46140C9916}" presName="hierChild3" presStyleCnt="0"/>
      <dgm:spPr/>
    </dgm:pt>
  </dgm:ptLst>
  <dgm:cxnLst>
    <dgm:cxn modelId="{20CE4704-3164-43FF-A2B5-E777AE56FBB9}" type="presOf" srcId="{07651E0E-0086-4FCE-BBEE-B91C52DC66DB}" destId="{AA318DE1-DDEC-4E36-837B-9B3C86ADF470}" srcOrd="1" destOrd="0" presId="urn:microsoft.com/office/officeart/2005/8/layout/orgChart1"/>
    <dgm:cxn modelId="{A9E4EC0C-BBD1-4A3F-850B-7AA027031B96}" type="presOf" srcId="{777C0209-074F-4E9D-844A-4B46140C9916}" destId="{7D1A3E0D-2915-49B8-B902-D75D76B3D538}" srcOrd="0" destOrd="0" presId="urn:microsoft.com/office/officeart/2005/8/layout/orgChart1"/>
    <dgm:cxn modelId="{1088732E-216A-4EB6-8F98-0A3F37499ED9}" type="presOf" srcId="{5A68987B-6010-4042-B372-015B351C35C3}" destId="{7B4144E2-C7CB-426D-83AA-D271A324E921}" srcOrd="0" destOrd="0" presId="urn:microsoft.com/office/officeart/2005/8/layout/orgChart1"/>
    <dgm:cxn modelId="{E9AE8131-8B7A-445C-B741-64E955A78344}" type="presOf" srcId="{A2F98E1C-E0AE-475F-AF5B-5568E9BCC0B6}" destId="{9C06E055-526A-4D23-B598-FB2882D857DB}" srcOrd="0" destOrd="0" presId="urn:microsoft.com/office/officeart/2005/8/layout/orgChart1"/>
    <dgm:cxn modelId="{D5EE0333-14CD-414F-AEB1-41C079469D9A}" type="presOf" srcId="{196313D4-7955-45DA-ACCF-28E95C833A6C}" destId="{9AF022FB-81B0-4F67-B9C8-95D3A6BFA496}" srcOrd="0" destOrd="0" presId="urn:microsoft.com/office/officeart/2005/8/layout/orgChart1"/>
    <dgm:cxn modelId="{45F1746A-4787-4B18-8D67-03D9963704F1}" type="presOf" srcId="{8CFAB01A-4C0B-4142-B9AB-B7E829A34DCD}" destId="{4D244C8A-CAFF-4DAA-B8D9-5A7984016D07}" srcOrd="0" destOrd="0" presId="urn:microsoft.com/office/officeart/2005/8/layout/orgChart1"/>
    <dgm:cxn modelId="{6837A66A-682D-4604-B248-045A4C9BCEB4}" type="presOf" srcId="{777C0209-074F-4E9D-844A-4B46140C9916}" destId="{9DEEF880-5622-495E-861A-F2DC0F586BA3}" srcOrd="1" destOrd="0" presId="urn:microsoft.com/office/officeart/2005/8/layout/orgChart1"/>
    <dgm:cxn modelId="{F420D36C-04FE-429C-9E02-6D29366B6D2B}" srcId="{385D0AD3-52C3-4B59-9936-08160164FF74}" destId="{27B410A9-8351-4E3A-B09C-E7131C23DE70}" srcOrd="0" destOrd="0" parTransId="{745C73DD-75F7-45AD-8F2B-A3F6AA4C6E48}" sibTransId="{07FAA75A-BAE4-4D91-8367-D150D3CBD2ED}"/>
    <dgm:cxn modelId="{7C73E16F-CFE2-47E7-B634-D529872ECB77}" type="presOf" srcId="{07651E0E-0086-4FCE-BBEE-B91C52DC66DB}" destId="{7C5A24A0-5CE5-406F-9E28-A8C02951875F}" srcOrd="0" destOrd="0" presId="urn:microsoft.com/office/officeart/2005/8/layout/orgChart1"/>
    <dgm:cxn modelId="{E190F459-96FE-4DF7-9019-58FD76DE2130}" type="presOf" srcId="{385D0AD3-52C3-4B59-9936-08160164FF74}" destId="{C2ACB758-4A1B-497C-8338-CF97EA84FB9D}" srcOrd="0" destOrd="0" presId="urn:microsoft.com/office/officeart/2005/8/layout/orgChart1"/>
    <dgm:cxn modelId="{32745A85-2A12-4FC8-A37A-AF5CDCA90A28}" type="presOf" srcId="{8CFAB01A-4C0B-4142-B9AB-B7E829A34DCD}" destId="{56724C21-0203-442E-8CD3-64A8366D7615}" srcOrd="1" destOrd="0" presId="urn:microsoft.com/office/officeart/2005/8/layout/orgChart1"/>
    <dgm:cxn modelId="{AEF9A788-B7A1-4B73-BFEF-B2BCC926EB86}" srcId="{8CFAB01A-4C0B-4142-B9AB-B7E829A34DCD}" destId="{196313D4-7955-45DA-ACCF-28E95C833A6C}" srcOrd="0" destOrd="0" parTransId="{315DC91F-3FAF-460C-AF3A-FAF443CB5E74}" sibTransId="{1D534717-2226-44E2-8052-5393637C06F4}"/>
    <dgm:cxn modelId="{4179668D-CF7E-4D0A-813D-6170004EC92F}" type="presOf" srcId="{939AA4FF-A861-41CC-8356-AB84BD0C7DA4}" destId="{50251BCA-49B4-4D9B-9E6D-489A3017AF73}" srcOrd="0" destOrd="0" presId="urn:microsoft.com/office/officeart/2005/8/layout/orgChart1"/>
    <dgm:cxn modelId="{63A8019A-57C5-42E3-9BA8-7B83AD2ED524}" type="presOf" srcId="{745C73DD-75F7-45AD-8F2B-A3F6AA4C6E48}" destId="{F4831A30-0066-4C66-A36F-334CB50D3B6E}" srcOrd="0" destOrd="0" presId="urn:microsoft.com/office/officeart/2005/8/layout/orgChart1"/>
    <dgm:cxn modelId="{403AB1A0-5D2A-41B4-AA7B-9AD59FDDB9E9}" type="presOf" srcId="{196313D4-7955-45DA-ACCF-28E95C833A6C}" destId="{D7C1A2BC-92CB-41D8-87E3-3FEBD5BE57C4}" srcOrd="1" destOrd="0" presId="urn:microsoft.com/office/officeart/2005/8/layout/orgChart1"/>
    <dgm:cxn modelId="{623EA0A1-9D2A-4BEC-BAEA-5E61296F6CE7}" type="presOf" srcId="{385D0AD3-52C3-4B59-9936-08160164FF74}" destId="{F3FB803B-0CDC-40A8-8301-A96E9DD1FF03}" srcOrd="1" destOrd="0" presId="urn:microsoft.com/office/officeart/2005/8/layout/orgChart1"/>
    <dgm:cxn modelId="{B7A8BDA7-0F20-460A-8193-A119AF5B90B4}" type="presOf" srcId="{EA8AFC66-25AF-49A5-95D9-1CE280837A35}" destId="{C0E4D5DF-8D16-472E-9E72-2AE7D7B1F41E}" srcOrd="0" destOrd="0" presId="urn:microsoft.com/office/officeart/2005/8/layout/orgChart1"/>
    <dgm:cxn modelId="{4B4FADA9-3B30-431F-8D1E-0E5106F8CC3B}" srcId="{8CFAB01A-4C0B-4142-B9AB-B7E829A34DCD}" destId="{07651E0E-0086-4FCE-BBEE-B91C52DC66DB}" srcOrd="1" destOrd="0" parTransId="{2EBA47BA-6B08-4CB0-95DF-379E93C19885}" sibTransId="{441F6D94-AF05-46EC-9046-9C339C385938}"/>
    <dgm:cxn modelId="{7B5748D0-5548-43DF-946B-985744150E03}" type="presOf" srcId="{315DC91F-3FAF-460C-AF3A-FAF443CB5E74}" destId="{A072588F-A259-4D27-87FB-2ADAEFE1EE3B}" srcOrd="0" destOrd="0" presId="urn:microsoft.com/office/officeart/2005/8/layout/orgChart1"/>
    <dgm:cxn modelId="{D1A543D1-24AC-448D-A87E-090F4B985180}" srcId="{5A68987B-6010-4042-B372-015B351C35C3}" destId="{777C0209-074F-4E9D-844A-4B46140C9916}" srcOrd="0" destOrd="0" parTransId="{C65C2B98-5658-4930-AEF3-705A31F84800}" sibTransId="{DDFCA382-0118-4F08-B522-8438509F33D8}"/>
    <dgm:cxn modelId="{B42E40D4-F8AF-4E31-9496-02D420DDF6BA}" type="presOf" srcId="{939AA4FF-A861-41CC-8356-AB84BD0C7DA4}" destId="{3ABD07F2-7A1E-406F-9DAC-7C3459F41EAC}" srcOrd="1" destOrd="0" presId="urn:microsoft.com/office/officeart/2005/8/layout/orgChart1"/>
    <dgm:cxn modelId="{194B62D9-F522-4841-8B37-E79E050560A9}" type="presOf" srcId="{27B410A9-8351-4E3A-B09C-E7131C23DE70}" destId="{F23C2A45-E44A-47A5-8AFA-E87E84F5F566}" srcOrd="0" destOrd="0" presId="urn:microsoft.com/office/officeart/2005/8/layout/orgChart1"/>
    <dgm:cxn modelId="{00CD3DE4-B0DA-43CD-89BE-3549FD02F492}" type="presOf" srcId="{ABC26FAF-43B6-4491-922A-A79F7FAF8EA7}" destId="{252CD5BA-F1EF-4506-9200-B43E162EAEC3}" srcOrd="0" destOrd="0" presId="urn:microsoft.com/office/officeart/2005/8/layout/orgChart1"/>
    <dgm:cxn modelId="{014D8BE8-F108-41B8-BD0A-E18596CB9536}" type="presOf" srcId="{27B410A9-8351-4E3A-B09C-E7131C23DE70}" destId="{5C5D45DA-C690-41F0-A1D5-60BD9C28484F}" srcOrd="1" destOrd="0" presId="urn:microsoft.com/office/officeart/2005/8/layout/orgChart1"/>
    <dgm:cxn modelId="{311F22EC-D2E3-47B9-A0B8-8D4D971425D5}" srcId="{777C0209-074F-4E9D-844A-4B46140C9916}" destId="{8CFAB01A-4C0B-4142-B9AB-B7E829A34DCD}" srcOrd="0" destOrd="0" parTransId="{EA8AFC66-25AF-49A5-95D9-1CE280837A35}" sibTransId="{E8435C3B-ECE8-46F6-9D5E-5545CABE9328}"/>
    <dgm:cxn modelId="{612A2CF7-8286-4A90-B0DF-F512B42309CC}" srcId="{777C0209-074F-4E9D-844A-4B46140C9916}" destId="{385D0AD3-52C3-4B59-9936-08160164FF74}" srcOrd="1" destOrd="0" parTransId="{ABC26FAF-43B6-4491-922A-A79F7FAF8EA7}" sibTransId="{B69D511F-F44B-42C0-AEDA-637E899CD526}"/>
    <dgm:cxn modelId="{55BE3CFC-8C33-4CD8-B469-260A326D892F}" srcId="{385D0AD3-52C3-4B59-9936-08160164FF74}" destId="{939AA4FF-A861-41CC-8356-AB84BD0C7DA4}" srcOrd="1" destOrd="0" parTransId="{A2F98E1C-E0AE-475F-AF5B-5568E9BCC0B6}" sibTransId="{7A06E2A0-ACCD-441C-8BCE-CBAB06104609}"/>
    <dgm:cxn modelId="{0D834CFC-EA24-4401-86BF-CA5A99638843}" type="presOf" srcId="{2EBA47BA-6B08-4CB0-95DF-379E93C19885}" destId="{CCDEAFCE-5DEA-4139-995F-9ADCE0CCE403}" srcOrd="0" destOrd="0" presId="urn:microsoft.com/office/officeart/2005/8/layout/orgChart1"/>
    <dgm:cxn modelId="{B9F14549-9A75-4C76-8CA6-C364F9CE3A86}" type="presParOf" srcId="{7B4144E2-C7CB-426D-83AA-D271A324E921}" destId="{0F216E24-945D-4FBA-AB81-446502061123}" srcOrd="0" destOrd="0" presId="urn:microsoft.com/office/officeart/2005/8/layout/orgChart1"/>
    <dgm:cxn modelId="{7D046A5A-DD10-4A22-9D16-4B1AEF8E37EB}" type="presParOf" srcId="{0F216E24-945D-4FBA-AB81-446502061123}" destId="{C8CD515A-D234-4D30-9D06-DC096FA4D314}" srcOrd="0" destOrd="0" presId="urn:microsoft.com/office/officeart/2005/8/layout/orgChart1"/>
    <dgm:cxn modelId="{E34E543F-CE6D-48A3-BCC6-32E35B650AF8}" type="presParOf" srcId="{C8CD515A-D234-4D30-9D06-DC096FA4D314}" destId="{7D1A3E0D-2915-49B8-B902-D75D76B3D538}" srcOrd="0" destOrd="0" presId="urn:microsoft.com/office/officeart/2005/8/layout/orgChart1"/>
    <dgm:cxn modelId="{72B41C3E-12F3-4236-A43D-20E9EC454295}" type="presParOf" srcId="{C8CD515A-D234-4D30-9D06-DC096FA4D314}" destId="{9DEEF880-5622-495E-861A-F2DC0F586BA3}" srcOrd="1" destOrd="0" presId="urn:microsoft.com/office/officeart/2005/8/layout/orgChart1"/>
    <dgm:cxn modelId="{F93EC1F7-5D49-4952-BFF3-489B99050BFF}" type="presParOf" srcId="{0F216E24-945D-4FBA-AB81-446502061123}" destId="{1F058824-1A53-4D25-9D42-698F2281C6F3}" srcOrd="1" destOrd="0" presId="urn:microsoft.com/office/officeart/2005/8/layout/orgChart1"/>
    <dgm:cxn modelId="{978B1EE7-56C6-426B-BC4F-A2F1FF26BDD4}" type="presParOf" srcId="{1F058824-1A53-4D25-9D42-698F2281C6F3}" destId="{C0E4D5DF-8D16-472E-9E72-2AE7D7B1F41E}" srcOrd="0" destOrd="0" presId="urn:microsoft.com/office/officeart/2005/8/layout/orgChart1"/>
    <dgm:cxn modelId="{2A576046-2D66-41FA-97C5-80AB6C4D5440}" type="presParOf" srcId="{1F058824-1A53-4D25-9D42-698F2281C6F3}" destId="{A50C7DB5-3820-4A86-81FB-E69D0198D606}" srcOrd="1" destOrd="0" presId="urn:microsoft.com/office/officeart/2005/8/layout/orgChart1"/>
    <dgm:cxn modelId="{8F3421F9-1774-451D-BD32-14A44D2033C8}" type="presParOf" srcId="{A50C7DB5-3820-4A86-81FB-E69D0198D606}" destId="{AF5AF97D-37C6-40CF-8D61-0B47180A93DF}" srcOrd="0" destOrd="0" presId="urn:microsoft.com/office/officeart/2005/8/layout/orgChart1"/>
    <dgm:cxn modelId="{BC979496-8A75-4C3B-9C40-57AF62609DC4}" type="presParOf" srcId="{AF5AF97D-37C6-40CF-8D61-0B47180A93DF}" destId="{4D244C8A-CAFF-4DAA-B8D9-5A7984016D07}" srcOrd="0" destOrd="0" presId="urn:microsoft.com/office/officeart/2005/8/layout/orgChart1"/>
    <dgm:cxn modelId="{A96A8D45-6F9C-4750-99E1-76D1C56F86CA}" type="presParOf" srcId="{AF5AF97D-37C6-40CF-8D61-0B47180A93DF}" destId="{56724C21-0203-442E-8CD3-64A8366D7615}" srcOrd="1" destOrd="0" presId="urn:microsoft.com/office/officeart/2005/8/layout/orgChart1"/>
    <dgm:cxn modelId="{AA766845-2FE7-4736-BC29-22BB5D8D9C0D}" type="presParOf" srcId="{A50C7DB5-3820-4A86-81FB-E69D0198D606}" destId="{D51A3187-A66B-4B0E-B649-8B556C329BC3}" srcOrd="1" destOrd="0" presId="urn:microsoft.com/office/officeart/2005/8/layout/orgChart1"/>
    <dgm:cxn modelId="{2D6468DB-6062-4AB6-B409-391F201089A4}" type="presParOf" srcId="{D51A3187-A66B-4B0E-B649-8B556C329BC3}" destId="{A072588F-A259-4D27-87FB-2ADAEFE1EE3B}" srcOrd="0" destOrd="0" presId="urn:microsoft.com/office/officeart/2005/8/layout/orgChart1"/>
    <dgm:cxn modelId="{A222BA7E-984E-415F-B7CF-7497A7BB18E2}" type="presParOf" srcId="{D51A3187-A66B-4B0E-B649-8B556C329BC3}" destId="{E51A46E8-5EC0-4AFC-A8F2-97B07636606E}" srcOrd="1" destOrd="0" presId="urn:microsoft.com/office/officeart/2005/8/layout/orgChart1"/>
    <dgm:cxn modelId="{04EDBEEF-CB94-49AE-91D7-88B10211850A}" type="presParOf" srcId="{E51A46E8-5EC0-4AFC-A8F2-97B07636606E}" destId="{B1DA3D6A-2182-4313-9C8A-68EFB704B82D}" srcOrd="0" destOrd="0" presId="urn:microsoft.com/office/officeart/2005/8/layout/orgChart1"/>
    <dgm:cxn modelId="{2DBF0A5F-6AB6-48F9-962F-1CAA5132A227}" type="presParOf" srcId="{B1DA3D6A-2182-4313-9C8A-68EFB704B82D}" destId="{9AF022FB-81B0-4F67-B9C8-95D3A6BFA496}" srcOrd="0" destOrd="0" presId="urn:microsoft.com/office/officeart/2005/8/layout/orgChart1"/>
    <dgm:cxn modelId="{0671E1BE-C9FB-4B6B-9B61-B3A6A8A4258D}" type="presParOf" srcId="{B1DA3D6A-2182-4313-9C8A-68EFB704B82D}" destId="{D7C1A2BC-92CB-41D8-87E3-3FEBD5BE57C4}" srcOrd="1" destOrd="0" presId="urn:microsoft.com/office/officeart/2005/8/layout/orgChart1"/>
    <dgm:cxn modelId="{9C7DD130-A0C5-423D-BEE0-CB4957ECB991}" type="presParOf" srcId="{E51A46E8-5EC0-4AFC-A8F2-97B07636606E}" destId="{2B0383C4-DB5D-4165-9DA3-7B552CEE69CC}" srcOrd="1" destOrd="0" presId="urn:microsoft.com/office/officeart/2005/8/layout/orgChart1"/>
    <dgm:cxn modelId="{2E91B06C-5F64-421E-A1AD-5D798EB4C237}" type="presParOf" srcId="{E51A46E8-5EC0-4AFC-A8F2-97B07636606E}" destId="{208D56AC-239A-4575-8B02-07D6205AA4A1}" srcOrd="2" destOrd="0" presId="urn:microsoft.com/office/officeart/2005/8/layout/orgChart1"/>
    <dgm:cxn modelId="{6E29CE65-107A-4BB6-9FC5-65475B260C66}" type="presParOf" srcId="{D51A3187-A66B-4B0E-B649-8B556C329BC3}" destId="{CCDEAFCE-5DEA-4139-995F-9ADCE0CCE403}" srcOrd="2" destOrd="0" presId="urn:microsoft.com/office/officeart/2005/8/layout/orgChart1"/>
    <dgm:cxn modelId="{75D1D011-6705-49D7-B8D3-73234C065620}" type="presParOf" srcId="{D51A3187-A66B-4B0E-B649-8B556C329BC3}" destId="{B5C476F6-E227-49F7-8235-31BECEE898A8}" srcOrd="3" destOrd="0" presId="urn:microsoft.com/office/officeart/2005/8/layout/orgChart1"/>
    <dgm:cxn modelId="{BC27EEF7-312D-4177-B3D8-B3F2BD0486EA}" type="presParOf" srcId="{B5C476F6-E227-49F7-8235-31BECEE898A8}" destId="{D0F57C63-64EE-4E98-9DE0-22C23FCB2993}" srcOrd="0" destOrd="0" presId="urn:microsoft.com/office/officeart/2005/8/layout/orgChart1"/>
    <dgm:cxn modelId="{D59DF1B9-7A08-4001-A023-7809E2AD6870}" type="presParOf" srcId="{D0F57C63-64EE-4E98-9DE0-22C23FCB2993}" destId="{7C5A24A0-5CE5-406F-9E28-A8C02951875F}" srcOrd="0" destOrd="0" presId="urn:microsoft.com/office/officeart/2005/8/layout/orgChart1"/>
    <dgm:cxn modelId="{16401A4E-C806-42AE-9633-09BB0AFB0321}" type="presParOf" srcId="{D0F57C63-64EE-4E98-9DE0-22C23FCB2993}" destId="{AA318DE1-DDEC-4E36-837B-9B3C86ADF470}" srcOrd="1" destOrd="0" presId="urn:microsoft.com/office/officeart/2005/8/layout/orgChart1"/>
    <dgm:cxn modelId="{6952E7EE-B35D-4F0A-8372-249224E39674}" type="presParOf" srcId="{B5C476F6-E227-49F7-8235-31BECEE898A8}" destId="{76EC86D6-B4CF-4A40-9AA4-62F30B9CA3D4}" srcOrd="1" destOrd="0" presId="urn:microsoft.com/office/officeart/2005/8/layout/orgChart1"/>
    <dgm:cxn modelId="{F19A0177-30E8-4CB5-BA3C-73553120744F}" type="presParOf" srcId="{B5C476F6-E227-49F7-8235-31BECEE898A8}" destId="{86DD29CE-949D-4638-ADB7-0E604895BFAA}" srcOrd="2" destOrd="0" presId="urn:microsoft.com/office/officeart/2005/8/layout/orgChart1"/>
    <dgm:cxn modelId="{E5414294-D9EC-4C20-A341-A5B19FF8B2DA}" type="presParOf" srcId="{A50C7DB5-3820-4A86-81FB-E69D0198D606}" destId="{6061AB49-D3D7-406E-8B96-5A7173A98648}" srcOrd="2" destOrd="0" presId="urn:microsoft.com/office/officeart/2005/8/layout/orgChart1"/>
    <dgm:cxn modelId="{C3DDCA5D-BA03-4276-AEB0-753B4A739FC5}" type="presParOf" srcId="{1F058824-1A53-4D25-9D42-698F2281C6F3}" destId="{252CD5BA-F1EF-4506-9200-B43E162EAEC3}" srcOrd="2" destOrd="0" presId="urn:microsoft.com/office/officeart/2005/8/layout/orgChart1"/>
    <dgm:cxn modelId="{15E99544-F608-422D-B0A8-E3C72A1B3F60}" type="presParOf" srcId="{1F058824-1A53-4D25-9D42-698F2281C6F3}" destId="{95F240A4-7A31-4DCD-A4C2-2181071E787D}" srcOrd="3" destOrd="0" presId="urn:microsoft.com/office/officeart/2005/8/layout/orgChart1"/>
    <dgm:cxn modelId="{9A0073E5-8FE8-4311-B641-E03684CD2E9F}" type="presParOf" srcId="{95F240A4-7A31-4DCD-A4C2-2181071E787D}" destId="{66CB4635-C97C-460B-8D69-44CAE2861B43}" srcOrd="0" destOrd="0" presId="urn:microsoft.com/office/officeart/2005/8/layout/orgChart1"/>
    <dgm:cxn modelId="{A9FFE0E5-0725-4038-B442-F0F114B31193}" type="presParOf" srcId="{66CB4635-C97C-460B-8D69-44CAE2861B43}" destId="{C2ACB758-4A1B-497C-8338-CF97EA84FB9D}" srcOrd="0" destOrd="0" presId="urn:microsoft.com/office/officeart/2005/8/layout/orgChart1"/>
    <dgm:cxn modelId="{A00E3A91-F960-423B-B75F-FF4192C7E215}" type="presParOf" srcId="{66CB4635-C97C-460B-8D69-44CAE2861B43}" destId="{F3FB803B-0CDC-40A8-8301-A96E9DD1FF03}" srcOrd="1" destOrd="0" presId="urn:microsoft.com/office/officeart/2005/8/layout/orgChart1"/>
    <dgm:cxn modelId="{E716446B-B643-4067-9126-E10B77234C53}" type="presParOf" srcId="{95F240A4-7A31-4DCD-A4C2-2181071E787D}" destId="{9AD0A9D6-4805-407F-A355-2600FF9DE334}" srcOrd="1" destOrd="0" presId="urn:microsoft.com/office/officeart/2005/8/layout/orgChart1"/>
    <dgm:cxn modelId="{3CB34A65-0408-4FAB-B106-510073E1D6D9}" type="presParOf" srcId="{9AD0A9D6-4805-407F-A355-2600FF9DE334}" destId="{F4831A30-0066-4C66-A36F-334CB50D3B6E}" srcOrd="0" destOrd="0" presId="urn:microsoft.com/office/officeart/2005/8/layout/orgChart1"/>
    <dgm:cxn modelId="{83E24008-4F70-46B6-A316-903791BE1A5E}" type="presParOf" srcId="{9AD0A9D6-4805-407F-A355-2600FF9DE334}" destId="{C5565F1C-A279-4E34-AA1B-0C03B2D3E438}" srcOrd="1" destOrd="0" presId="urn:microsoft.com/office/officeart/2005/8/layout/orgChart1"/>
    <dgm:cxn modelId="{7F7AFDB9-B7B1-4DE3-8340-C68E5DCC50EB}" type="presParOf" srcId="{C5565F1C-A279-4E34-AA1B-0C03B2D3E438}" destId="{3A178E5B-44FB-46B6-B722-3AE979AEE719}" srcOrd="0" destOrd="0" presId="urn:microsoft.com/office/officeart/2005/8/layout/orgChart1"/>
    <dgm:cxn modelId="{6505F907-5FEF-46CD-8F7A-D63EABB516DF}" type="presParOf" srcId="{3A178E5B-44FB-46B6-B722-3AE979AEE719}" destId="{F23C2A45-E44A-47A5-8AFA-E87E84F5F566}" srcOrd="0" destOrd="0" presId="urn:microsoft.com/office/officeart/2005/8/layout/orgChart1"/>
    <dgm:cxn modelId="{12E43486-929B-4894-A88B-3A466EB1EC01}" type="presParOf" srcId="{3A178E5B-44FB-46B6-B722-3AE979AEE719}" destId="{5C5D45DA-C690-41F0-A1D5-60BD9C28484F}" srcOrd="1" destOrd="0" presId="urn:microsoft.com/office/officeart/2005/8/layout/orgChart1"/>
    <dgm:cxn modelId="{7226E30B-4BC6-4DA1-BD2E-77C444CD2EC2}" type="presParOf" srcId="{C5565F1C-A279-4E34-AA1B-0C03B2D3E438}" destId="{F459002F-4607-42CB-BA7F-616346F7871C}" srcOrd="1" destOrd="0" presId="urn:microsoft.com/office/officeart/2005/8/layout/orgChart1"/>
    <dgm:cxn modelId="{D608727F-9AD8-4D8D-B337-350139D0924B}" type="presParOf" srcId="{C5565F1C-A279-4E34-AA1B-0C03B2D3E438}" destId="{04E0955B-B218-4F31-92F6-3B6631E2ECB7}" srcOrd="2" destOrd="0" presId="urn:microsoft.com/office/officeart/2005/8/layout/orgChart1"/>
    <dgm:cxn modelId="{3FD716A5-0B2A-4C81-BD99-EF3B04F1FBF7}" type="presParOf" srcId="{9AD0A9D6-4805-407F-A355-2600FF9DE334}" destId="{9C06E055-526A-4D23-B598-FB2882D857DB}" srcOrd="2" destOrd="0" presId="urn:microsoft.com/office/officeart/2005/8/layout/orgChart1"/>
    <dgm:cxn modelId="{FD196919-3B28-460D-92AE-677A4F66737D}" type="presParOf" srcId="{9AD0A9D6-4805-407F-A355-2600FF9DE334}" destId="{70C253C5-1001-498E-AB35-8B881B937319}" srcOrd="3" destOrd="0" presId="urn:microsoft.com/office/officeart/2005/8/layout/orgChart1"/>
    <dgm:cxn modelId="{AE1D9DCB-ADA4-40E9-99F0-E9B84FAAE8FA}" type="presParOf" srcId="{70C253C5-1001-498E-AB35-8B881B937319}" destId="{FE7DDFE7-C744-4D45-B756-88EE26E89A1F}" srcOrd="0" destOrd="0" presId="urn:microsoft.com/office/officeart/2005/8/layout/orgChart1"/>
    <dgm:cxn modelId="{E2509024-B99E-476E-8092-2185E05DA5C7}" type="presParOf" srcId="{FE7DDFE7-C744-4D45-B756-88EE26E89A1F}" destId="{50251BCA-49B4-4D9B-9E6D-489A3017AF73}" srcOrd="0" destOrd="0" presId="urn:microsoft.com/office/officeart/2005/8/layout/orgChart1"/>
    <dgm:cxn modelId="{9AA0FD54-6C8E-4E14-B86D-2023CDFF3081}" type="presParOf" srcId="{FE7DDFE7-C744-4D45-B756-88EE26E89A1F}" destId="{3ABD07F2-7A1E-406F-9DAC-7C3459F41EAC}" srcOrd="1" destOrd="0" presId="urn:microsoft.com/office/officeart/2005/8/layout/orgChart1"/>
    <dgm:cxn modelId="{306759EB-5DD3-47CE-BA86-A8E06F0AE80D}" type="presParOf" srcId="{70C253C5-1001-498E-AB35-8B881B937319}" destId="{4B25B9F1-8540-4F68-B6D6-299AE47F2E58}" srcOrd="1" destOrd="0" presId="urn:microsoft.com/office/officeart/2005/8/layout/orgChart1"/>
    <dgm:cxn modelId="{8BD21571-7D35-48A7-9B60-A89232985C19}" type="presParOf" srcId="{70C253C5-1001-498E-AB35-8B881B937319}" destId="{339D86E0-2ED9-4F66-B564-A0B557D3F352}" srcOrd="2" destOrd="0" presId="urn:microsoft.com/office/officeart/2005/8/layout/orgChart1"/>
    <dgm:cxn modelId="{1EFAE3BA-B78B-475A-A8C5-7D237D1DBD3B}" type="presParOf" srcId="{95F240A4-7A31-4DCD-A4C2-2181071E787D}" destId="{313D21EA-B917-43FD-9895-DA18C6149D68}" srcOrd="2" destOrd="0" presId="urn:microsoft.com/office/officeart/2005/8/layout/orgChart1"/>
    <dgm:cxn modelId="{6EFEA9D3-263C-4E7D-A7CD-735F678AFBB0}" type="presParOf" srcId="{0F216E24-945D-4FBA-AB81-446502061123}" destId="{17188987-F199-415A-B994-E34C92D04ED6}"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06A57CA3-1C41-4390-98D2-7EA594AC3B3B}" type="doc">
      <dgm:prSet loTypeId="urn:microsoft.com/office/officeart/2005/8/layout/vList6" loCatId="list" qsTypeId="urn:microsoft.com/office/officeart/2005/8/quickstyle/simple1" qsCatId="simple" csTypeId="urn:microsoft.com/office/officeart/2005/8/colors/accent1_2" csCatId="accent1" phldr="1"/>
      <dgm:spPr/>
      <dgm:t>
        <a:bodyPr/>
        <a:lstStyle/>
        <a:p>
          <a:endParaRPr lang="en-AU"/>
        </a:p>
      </dgm:t>
    </dgm:pt>
    <dgm:pt modelId="{B947B11C-5D74-4CA4-980E-40CC107C0354}">
      <dgm:prSet phldrT="[Text]" custT="1"/>
      <dgm:spPr>
        <a:solidFill>
          <a:schemeClr val="accent5"/>
        </a:solidFill>
      </dgm:spPr>
      <dgm:t>
        <a:bodyPr/>
        <a:lstStyle/>
        <a:p>
          <a:r>
            <a:rPr lang="en-AU" sz="1800" dirty="0"/>
            <a:t>Summoned person</a:t>
          </a:r>
        </a:p>
      </dgm:t>
    </dgm:pt>
    <dgm:pt modelId="{50CE6B76-C264-4891-824D-815FFB02E0A9}" type="parTrans" cxnId="{8F944447-3AAC-44BC-87EA-7E013C213AFD}">
      <dgm:prSet/>
      <dgm:spPr/>
      <dgm:t>
        <a:bodyPr/>
        <a:lstStyle/>
        <a:p>
          <a:endParaRPr lang="en-AU" sz="1800"/>
        </a:p>
      </dgm:t>
    </dgm:pt>
    <dgm:pt modelId="{A786588E-6F44-4572-B961-90F8F2D66F35}" type="sibTrans" cxnId="{8F944447-3AAC-44BC-87EA-7E013C213AFD}">
      <dgm:prSet/>
      <dgm:spPr/>
      <dgm:t>
        <a:bodyPr/>
        <a:lstStyle/>
        <a:p>
          <a:endParaRPr lang="en-AU" sz="1800"/>
        </a:p>
      </dgm:t>
    </dgm:pt>
    <dgm:pt modelId="{F063A086-93B5-4F69-B919-E3F82A276069}">
      <dgm:prSet phldrT="[Text]" custT="1"/>
      <dgm:spPr/>
      <dgm:t>
        <a:bodyPr/>
        <a:lstStyle/>
        <a:p>
          <a:r>
            <a:rPr lang="en-AU" sz="1800" dirty="0"/>
            <a:t>Must </a:t>
          </a:r>
          <a:r>
            <a:rPr lang="en-AU" sz="1800" b="1" dirty="0"/>
            <a:t>attend court </a:t>
          </a:r>
          <a:r>
            <a:rPr lang="en-AU" sz="1800" dirty="0"/>
            <a:t>at a specified and reasonable time, date, and place “to be </a:t>
          </a:r>
          <a:r>
            <a:rPr lang="en-AU" sz="1800" b="1" dirty="0"/>
            <a:t>examined on oath </a:t>
          </a:r>
          <a:r>
            <a:rPr lang="en-AU" sz="1800" dirty="0"/>
            <a:t>about the corporation’s examinable affairs”</a:t>
          </a:r>
        </a:p>
      </dgm:t>
    </dgm:pt>
    <dgm:pt modelId="{0AACA60C-1916-44E2-BB89-36F83FA0EA2C}" type="parTrans" cxnId="{A56486F3-892E-4534-AAF3-1CEAD88A3D19}">
      <dgm:prSet/>
      <dgm:spPr/>
      <dgm:t>
        <a:bodyPr/>
        <a:lstStyle/>
        <a:p>
          <a:endParaRPr lang="en-AU" sz="1800"/>
        </a:p>
      </dgm:t>
    </dgm:pt>
    <dgm:pt modelId="{31AB5852-6E4F-4E46-A63E-656F8C01D2CF}" type="sibTrans" cxnId="{A56486F3-892E-4534-AAF3-1CEAD88A3D19}">
      <dgm:prSet/>
      <dgm:spPr/>
      <dgm:t>
        <a:bodyPr/>
        <a:lstStyle/>
        <a:p>
          <a:endParaRPr lang="en-AU" sz="1800"/>
        </a:p>
      </dgm:t>
    </dgm:pt>
    <dgm:pt modelId="{A8A6ECA2-A702-49C2-B1CF-8D80FD622094}">
      <dgm:prSet phldrT="[Text]" custT="1"/>
      <dgm:spPr/>
      <dgm:t>
        <a:bodyPr/>
        <a:lstStyle/>
        <a:p>
          <a:r>
            <a:rPr lang="en-AU" sz="1800" dirty="0"/>
            <a:t>May also be required by the summons “to </a:t>
          </a:r>
          <a:r>
            <a:rPr lang="en-AU" sz="1800" b="1" dirty="0"/>
            <a:t>produce</a:t>
          </a:r>
          <a:r>
            <a:rPr lang="en-AU" sz="1800" dirty="0"/>
            <a:t> at the examination </a:t>
          </a:r>
          <a:r>
            <a:rPr lang="en-AU" sz="1800" b="1" dirty="0"/>
            <a:t>specified books </a:t>
          </a:r>
          <a:r>
            <a:rPr lang="en-AU" sz="1800" dirty="0"/>
            <a:t>…  in the[</a:t>
          </a:r>
          <a:r>
            <a:rPr lang="en-AU" sz="1800" dirty="0" err="1"/>
            <a:t>ir</a:t>
          </a:r>
          <a:r>
            <a:rPr lang="en-AU" sz="1800" dirty="0"/>
            <a:t>] … possession [that] … relate to the corporation or to any of its examinable affairs”</a:t>
          </a:r>
        </a:p>
      </dgm:t>
    </dgm:pt>
    <dgm:pt modelId="{F56D664A-EDDC-4921-8A34-E9B53D7321DE}" type="parTrans" cxnId="{582728A0-E643-410D-A63F-A434D1396659}">
      <dgm:prSet/>
      <dgm:spPr/>
      <dgm:t>
        <a:bodyPr/>
        <a:lstStyle/>
        <a:p>
          <a:endParaRPr lang="en-AU" sz="1800"/>
        </a:p>
      </dgm:t>
    </dgm:pt>
    <dgm:pt modelId="{68E13FEE-6AAF-4932-9D4A-120FB835FEBC}" type="sibTrans" cxnId="{582728A0-E643-410D-A63F-A434D1396659}">
      <dgm:prSet/>
      <dgm:spPr/>
      <dgm:t>
        <a:bodyPr/>
        <a:lstStyle/>
        <a:p>
          <a:endParaRPr lang="en-AU" sz="1800"/>
        </a:p>
      </dgm:t>
    </dgm:pt>
    <dgm:pt modelId="{FEB94638-F907-47C1-8BFC-FE2FEDFD5B54}">
      <dgm:prSet phldrT="[Text]" custT="1"/>
      <dgm:spPr>
        <a:solidFill>
          <a:schemeClr val="accent5"/>
        </a:solidFill>
      </dgm:spPr>
      <dgm:t>
        <a:bodyPr/>
        <a:lstStyle/>
        <a:p>
          <a:r>
            <a:rPr lang="en-AU" sz="1800" dirty="0"/>
            <a:t>Others</a:t>
          </a:r>
        </a:p>
      </dgm:t>
    </dgm:pt>
    <dgm:pt modelId="{6F8909EA-693A-4E74-8EFD-19B9229B82B0}" type="parTrans" cxnId="{A285A0A8-A540-4786-B17C-1B2AAAA547AD}">
      <dgm:prSet/>
      <dgm:spPr/>
      <dgm:t>
        <a:bodyPr/>
        <a:lstStyle/>
        <a:p>
          <a:endParaRPr lang="en-AU" sz="1800"/>
        </a:p>
      </dgm:t>
    </dgm:pt>
    <dgm:pt modelId="{591CFAEE-E579-4FFF-A26C-32BA99226810}" type="sibTrans" cxnId="{A285A0A8-A540-4786-B17C-1B2AAAA547AD}">
      <dgm:prSet/>
      <dgm:spPr/>
      <dgm:t>
        <a:bodyPr/>
        <a:lstStyle/>
        <a:p>
          <a:endParaRPr lang="en-AU" sz="1800"/>
        </a:p>
      </dgm:t>
    </dgm:pt>
    <dgm:pt modelId="{FD91AE00-66D3-4B5C-AD0B-5398A83B333B}">
      <dgm:prSet phldrT="[Text]" custT="1"/>
      <dgm:spPr/>
      <dgm:t>
        <a:bodyPr/>
        <a:lstStyle/>
        <a:p>
          <a:r>
            <a:rPr lang="en-AU" sz="1800" dirty="0"/>
            <a:t>If application for summons succeeds, applicant must </a:t>
          </a:r>
          <a:r>
            <a:rPr lang="en-AU" sz="1800" b="1" dirty="0"/>
            <a:t>notify</a:t>
          </a:r>
          <a:r>
            <a:rPr lang="en-AU" sz="1800" dirty="0"/>
            <a:t> most other eligible applicants and the </a:t>
          </a:r>
          <a:r>
            <a:rPr lang="en-AU" sz="1800" b="1" dirty="0"/>
            <a:t>company’s creditors </a:t>
          </a:r>
          <a:r>
            <a:rPr lang="en-AU" sz="1800" dirty="0"/>
            <a:t>about the examination </a:t>
          </a:r>
        </a:p>
      </dgm:t>
    </dgm:pt>
    <dgm:pt modelId="{57752570-71F3-4DAE-926C-0558D07910B3}" type="parTrans" cxnId="{90A7C164-7C2B-42A4-AC7B-627FF9EF0A2A}">
      <dgm:prSet/>
      <dgm:spPr/>
      <dgm:t>
        <a:bodyPr/>
        <a:lstStyle/>
        <a:p>
          <a:endParaRPr lang="en-AU" sz="1800"/>
        </a:p>
      </dgm:t>
    </dgm:pt>
    <dgm:pt modelId="{2CD27534-9350-47C6-B7ED-2A9154B2AC1F}" type="sibTrans" cxnId="{90A7C164-7C2B-42A4-AC7B-627FF9EF0A2A}">
      <dgm:prSet/>
      <dgm:spPr/>
      <dgm:t>
        <a:bodyPr/>
        <a:lstStyle/>
        <a:p>
          <a:endParaRPr lang="en-AU" sz="1800"/>
        </a:p>
      </dgm:t>
    </dgm:pt>
    <dgm:pt modelId="{220A3963-2923-4D66-9E43-1F6520B0C260}">
      <dgm:prSet phldrT="[Text]" custT="1"/>
      <dgm:spPr/>
      <dgm:t>
        <a:bodyPr/>
        <a:lstStyle/>
        <a:p>
          <a:r>
            <a:rPr lang="en-AU" sz="1800" dirty="0"/>
            <a:t>Court may give </a:t>
          </a:r>
          <a:r>
            <a:rPr lang="en-AU" sz="1800" b="1" dirty="0"/>
            <a:t>directions</a:t>
          </a:r>
          <a:r>
            <a:rPr lang="en-AU" sz="1800" dirty="0"/>
            <a:t> about an examination (e.g., “the procedure to be followed”, etc) and these must not be contravened</a:t>
          </a:r>
        </a:p>
      </dgm:t>
    </dgm:pt>
    <dgm:pt modelId="{9CC2B0BE-06D0-4B6F-B139-B03C107A2333}" type="parTrans" cxnId="{26748EF4-6D08-4CDC-BA94-589B1F077AB0}">
      <dgm:prSet/>
      <dgm:spPr/>
      <dgm:t>
        <a:bodyPr/>
        <a:lstStyle/>
        <a:p>
          <a:endParaRPr lang="en-AU" sz="1800"/>
        </a:p>
      </dgm:t>
    </dgm:pt>
    <dgm:pt modelId="{566AAFEF-C7A3-4C75-9789-593F011EF930}" type="sibTrans" cxnId="{26748EF4-6D08-4CDC-BA94-589B1F077AB0}">
      <dgm:prSet/>
      <dgm:spPr/>
      <dgm:t>
        <a:bodyPr/>
        <a:lstStyle/>
        <a:p>
          <a:endParaRPr lang="en-AU" sz="1800"/>
        </a:p>
      </dgm:t>
    </dgm:pt>
    <dgm:pt modelId="{A2CFC4A2-B9A1-4C9A-BB63-9EF84F8B2E7D}" type="pres">
      <dgm:prSet presAssocID="{06A57CA3-1C41-4390-98D2-7EA594AC3B3B}" presName="Name0" presStyleCnt="0">
        <dgm:presLayoutVars>
          <dgm:dir/>
          <dgm:animLvl val="lvl"/>
          <dgm:resizeHandles/>
        </dgm:presLayoutVars>
      </dgm:prSet>
      <dgm:spPr/>
    </dgm:pt>
    <dgm:pt modelId="{AD5309CA-56D0-4EC5-9A7A-1D0349914728}" type="pres">
      <dgm:prSet presAssocID="{B947B11C-5D74-4CA4-980E-40CC107C0354}" presName="linNode" presStyleCnt="0"/>
      <dgm:spPr/>
    </dgm:pt>
    <dgm:pt modelId="{6CB3C9D7-1561-400A-A1D4-6BFA7900AF96}" type="pres">
      <dgm:prSet presAssocID="{B947B11C-5D74-4CA4-980E-40CC107C0354}" presName="parentShp" presStyleLbl="node1" presStyleIdx="0" presStyleCnt="2" custScaleX="46470">
        <dgm:presLayoutVars>
          <dgm:bulletEnabled val="1"/>
        </dgm:presLayoutVars>
      </dgm:prSet>
      <dgm:spPr/>
    </dgm:pt>
    <dgm:pt modelId="{DCDC20AB-4A2A-4A50-A978-6F72604A11C1}" type="pres">
      <dgm:prSet presAssocID="{B947B11C-5D74-4CA4-980E-40CC107C0354}" presName="childShp" presStyleLbl="bgAccFollowNode1" presStyleIdx="0" presStyleCnt="2" custScaleX="126711" custLinFactNeighborX="-245">
        <dgm:presLayoutVars>
          <dgm:bulletEnabled val="1"/>
        </dgm:presLayoutVars>
      </dgm:prSet>
      <dgm:spPr/>
    </dgm:pt>
    <dgm:pt modelId="{39526471-EFFA-445E-AEB3-3A4D1FEA6AAA}" type="pres">
      <dgm:prSet presAssocID="{A786588E-6F44-4572-B961-90F8F2D66F35}" presName="spacing" presStyleCnt="0"/>
      <dgm:spPr/>
    </dgm:pt>
    <dgm:pt modelId="{334BCBE8-14E1-4B53-A761-C0DC06DA079A}" type="pres">
      <dgm:prSet presAssocID="{FEB94638-F907-47C1-8BFC-FE2FEDFD5B54}" presName="linNode" presStyleCnt="0"/>
      <dgm:spPr/>
    </dgm:pt>
    <dgm:pt modelId="{D728C9FC-4744-46C5-A9FE-76C4C19B33F6}" type="pres">
      <dgm:prSet presAssocID="{FEB94638-F907-47C1-8BFC-FE2FEDFD5B54}" presName="parentShp" presStyleLbl="node1" presStyleIdx="1" presStyleCnt="2" custScaleX="46470">
        <dgm:presLayoutVars>
          <dgm:bulletEnabled val="1"/>
        </dgm:presLayoutVars>
      </dgm:prSet>
      <dgm:spPr/>
    </dgm:pt>
    <dgm:pt modelId="{A225D5AD-BB93-4622-82E5-3D8B7B3A0122}" type="pres">
      <dgm:prSet presAssocID="{FEB94638-F907-47C1-8BFC-FE2FEDFD5B54}" presName="childShp" presStyleLbl="bgAccFollowNode1" presStyleIdx="1" presStyleCnt="2" custScaleX="126711" custLinFactNeighborX="-245">
        <dgm:presLayoutVars>
          <dgm:bulletEnabled val="1"/>
        </dgm:presLayoutVars>
      </dgm:prSet>
      <dgm:spPr/>
    </dgm:pt>
  </dgm:ptLst>
  <dgm:cxnLst>
    <dgm:cxn modelId="{EDAB5300-79DE-4317-8953-C74A1019E9CF}" type="presOf" srcId="{F063A086-93B5-4F69-B919-E3F82A276069}" destId="{DCDC20AB-4A2A-4A50-A978-6F72604A11C1}" srcOrd="0" destOrd="0" presId="urn:microsoft.com/office/officeart/2005/8/layout/vList6"/>
    <dgm:cxn modelId="{86C05736-8498-4314-9F99-E87A04CFCD2E}" type="presOf" srcId="{A8A6ECA2-A702-49C2-B1CF-8D80FD622094}" destId="{DCDC20AB-4A2A-4A50-A978-6F72604A11C1}" srcOrd="0" destOrd="1" presId="urn:microsoft.com/office/officeart/2005/8/layout/vList6"/>
    <dgm:cxn modelId="{90A7C164-7C2B-42A4-AC7B-627FF9EF0A2A}" srcId="{FEB94638-F907-47C1-8BFC-FE2FEDFD5B54}" destId="{FD91AE00-66D3-4B5C-AD0B-5398A83B333B}" srcOrd="0" destOrd="0" parTransId="{57752570-71F3-4DAE-926C-0558D07910B3}" sibTransId="{2CD27534-9350-47C6-B7ED-2A9154B2AC1F}"/>
    <dgm:cxn modelId="{8F944447-3AAC-44BC-87EA-7E013C213AFD}" srcId="{06A57CA3-1C41-4390-98D2-7EA594AC3B3B}" destId="{B947B11C-5D74-4CA4-980E-40CC107C0354}" srcOrd="0" destOrd="0" parTransId="{50CE6B76-C264-4891-824D-815FFB02E0A9}" sibTransId="{A786588E-6F44-4572-B961-90F8F2D66F35}"/>
    <dgm:cxn modelId="{582728A0-E643-410D-A63F-A434D1396659}" srcId="{B947B11C-5D74-4CA4-980E-40CC107C0354}" destId="{A8A6ECA2-A702-49C2-B1CF-8D80FD622094}" srcOrd="1" destOrd="0" parTransId="{F56D664A-EDDC-4921-8A34-E9B53D7321DE}" sibTransId="{68E13FEE-6AAF-4932-9D4A-120FB835FEBC}"/>
    <dgm:cxn modelId="{619F82A1-9D28-4D92-BD72-66486A959E99}" type="presOf" srcId="{06A57CA3-1C41-4390-98D2-7EA594AC3B3B}" destId="{A2CFC4A2-B9A1-4C9A-BB63-9EF84F8B2E7D}" srcOrd="0" destOrd="0" presId="urn:microsoft.com/office/officeart/2005/8/layout/vList6"/>
    <dgm:cxn modelId="{A285A0A8-A540-4786-B17C-1B2AAAA547AD}" srcId="{06A57CA3-1C41-4390-98D2-7EA594AC3B3B}" destId="{FEB94638-F907-47C1-8BFC-FE2FEDFD5B54}" srcOrd="1" destOrd="0" parTransId="{6F8909EA-693A-4E74-8EFD-19B9229B82B0}" sibTransId="{591CFAEE-E579-4FFF-A26C-32BA99226810}"/>
    <dgm:cxn modelId="{7D07A1B0-CEDC-4060-841A-BEE2DAFE1393}" type="presOf" srcId="{FEB94638-F907-47C1-8BFC-FE2FEDFD5B54}" destId="{D728C9FC-4744-46C5-A9FE-76C4C19B33F6}" srcOrd="0" destOrd="0" presId="urn:microsoft.com/office/officeart/2005/8/layout/vList6"/>
    <dgm:cxn modelId="{BA635AD4-04F0-47BF-A416-785B53C2716D}" type="presOf" srcId="{B947B11C-5D74-4CA4-980E-40CC107C0354}" destId="{6CB3C9D7-1561-400A-A1D4-6BFA7900AF96}" srcOrd="0" destOrd="0" presId="urn:microsoft.com/office/officeart/2005/8/layout/vList6"/>
    <dgm:cxn modelId="{BBEB83D8-CF24-4D5A-B657-41398C81695D}" type="presOf" srcId="{220A3963-2923-4D66-9E43-1F6520B0C260}" destId="{A225D5AD-BB93-4622-82E5-3D8B7B3A0122}" srcOrd="0" destOrd="1" presId="urn:microsoft.com/office/officeart/2005/8/layout/vList6"/>
    <dgm:cxn modelId="{ABA95DE5-9D33-4B6F-9DD7-5816625D694D}" type="presOf" srcId="{FD91AE00-66D3-4B5C-AD0B-5398A83B333B}" destId="{A225D5AD-BB93-4622-82E5-3D8B7B3A0122}" srcOrd="0" destOrd="0" presId="urn:microsoft.com/office/officeart/2005/8/layout/vList6"/>
    <dgm:cxn modelId="{A56486F3-892E-4534-AAF3-1CEAD88A3D19}" srcId="{B947B11C-5D74-4CA4-980E-40CC107C0354}" destId="{F063A086-93B5-4F69-B919-E3F82A276069}" srcOrd="0" destOrd="0" parTransId="{0AACA60C-1916-44E2-BB89-36F83FA0EA2C}" sibTransId="{31AB5852-6E4F-4E46-A63E-656F8C01D2CF}"/>
    <dgm:cxn modelId="{26748EF4-6D08-4CDC-BA94-589B1F077AB0}" srcId="{FEB94638-F907-47C1-8BFC-FE2FEDFD5B54}" destId="{220A3963-2923-4D66-9E43-1F6520B0C260}" srcOrd="1" destOrd="0" parTransId="{9CC2B0BE-06D0-4B6F-B139-B03C107A2333}" sibTransId="{566AAFEF-C7A3-4C75-9789-593F011EF930}"/>
    <dgm:cxn modelId="{34948958-58DA-4FBD-BF92-D9572348EBBB}" type="presParOf" srcId="{A2CFC4A2-B9A1-4C9A-BB63-9EF84F8B2E7D}" destId="{AD5309CA-56D0-4EC5-9A7A-1D0349914728}" srcOrd="0" destOrd="0" presId="urn:microsoft.com/office/officeart/2005/8/layout/vList6"/>
    <dgm:cxn modelId="{B50F4DD2-3471-48FB-8636-FA34CCA15C00}" type="presParOf" srcId="{AD5309CA-56D0-4EC5-9A7A-1D0349914728}" destId="{6CB3C9D7-1561-400A-A1D4-6BFA7900AF96}" srcOrd="0" destOrd="0" presId="urn:microsoft.com/office/officeart/2005/8/layout/vList6"/>
    <dgm:cxn modelId="{45006CBA-F345-4CB8-8A43-4ECE55C53836}" type="presParOf" srcId="{AD5309CA-56D0-4EC5-9A7A-1D0349914728}" destId="{DCDC20AB-4A2A-4A50-A978-6F72604A11C1}" srcOrd="1" destOrd="0" presId="urn:microsoft.com/office/officeart/2005/8/layout/vList6"/>
    <dgm:cxn modelId="{2F73A57E-D40C-45CF-8715-581EBC0750FB}" type="presParOf" srcId="{A2CFC4A2-B9A1-4C9A-BB63-9EF84F8B2E7D}" destId="{39526471-EFFA-445E-AEB3-3A4D1FEA6AAA}" srcOrd="1" destOrd="0" presId="urn:microsoft.com/office/officeart/2005/8/layout/vList6"/>
    <dgm:cxn modelId="{C37F51BE-6E38-4BF9-A384-FA073948F62D}" type="presParOf" srcId="{A2CFC4A2-B9A1-4C9A-BB63-9EF84F8B2E7D}" destId="{334BCBE8-14E1-4B53-A761-C0DC06DA079A}" srcOrd="2" destOrd="0" presId="urn:microsoft.com/office/officeart/2005/8/layout/vList6"/>
    <dgm:cxn modelId="{9A65AA72-61E2-48B9-AFBB-EE59AC42F34D}" type="presParOf" srcId="{334BCBE8-14E1-4B53-A761-C0DC06DA079A}" destId="{D728C9FC-4744-46C5-A9FE-76C4C19B33F6}" srcOrd="0" destOrd="0" presId="urn:microsoft.com/office/officeart/2005/8/layout/vList6"/>
    <dgm:cxn modelId="{FEEF4D9D-1C2B-4C52-87C9-DFC4BF3E8A04}" type="presParOf" srcId="{334BCBE8-14E1-4B53-A761-C0DC06DA079A}" destId="{A225D5AD-BB93-4622-82E5-3D8B7B3A0122}" srcOrd="1" destOrd="0" presId="urn:microsoft.com/office/officeart/2005/8/layout/v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95A07BBF-0C73-420C-8EE6-F2183C67B9A0}" type="doc">
      <dgm:prSet loTypeId="urn:microsoft.com/office/officeart/2008/layout/HexagonCluster" loCatId="relationship" qsTypeId="urn:microsoft.com/office/officeart/2005/8/quickstyle/simple1" qsCatId="simple" csTypeId="urn:microsoft.com/office/officeart/2005/8/colors/accent1_2" csCatId="accent1" phldr="1"/>
      <dgm:spPr/>
      <dgm:t>
        <a:bodyPr/>
        <a:lstStyle/>
        <a:p>
          <a:endParaRPr lang="en-AU"/>
        </a:p>
      </dgm:t>
    </dgm:pt>
    <dgm:pt modelId="{3BC15DCB-20AA-4BC5-A231-2359A05D06F0}">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solidFill>
                <a:schemeClr val="tx1"/>
              </a:solidFill>
            </a:rPr>
            <a:t>all eligible applicants “may take part” and “may be represented by a lawyer or” an authorised agent</a:t>
          </a:r>
        </a:p>
      </dgm:t>
    </dgm:pt>
    <dgm:pt modelId="{531E82FA-FAD3-46B3-A707-256568C4EBD8}" type="parTrans" cxnId="{9D745D57-2B9D-4925-98DC-C06FB6F00325}">
      <dgm:prSet/>
      <dgm:spPr/>
      <dgm:t>
        <a:bodyPr/>
        <a:lstStyle/>
        <a:p>
          <a:endParaRPr lang="en-AU" sz="1800"/>
        </a:p>
      </dgm:t>
    </dgm:pt>
    <dgm:pt modelId="{FAD31708-D487-466A-8538-3167C51CB544}" type="sibTrans" cxnId="{9D745D57-2B9D-4925-98DC-C06FB6F00325}">
      <dgm:prSet/>
      <dgm:spPr>
        <a:solidFill>
          <a:schemeClr val="bg1">
            <a:alpha val="90000"/>
          </a:schemeClr>
        </a:solidFill>
        <a:ln>
          <a:solidFill>
            <a:schemeClr val="accent3"/>
          </a:solidFill>
        </a:ln>
      </dgm:spPr>
      <dgm:t>
        <a:bodyPr/>
        <a:lstStyle/>
        <a:p>
          <a:endParaRPr lang="en-AU" sz="1800"/>
        </a:p>
      </dgm:t>
    </dgm:pt>
    <dgm:pt modelId="{139E198C-96C3-419F-9AE9-AD08AE0671DA}">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solidFill>
                <a:schemeClr val="tx1"/>
              </a:solidFill>
            </a:rPr>
            <a:t>examinee may, at “own expense, employ” lawyer(s) who “may put to the[m] … such questions as the … court … considers just for the purpose of enabling the[m] … to explain or qualify any answers or evidence given by the[m]”</a:t>
          </a:r>
        </a:p>
      </dgm:t>
    </dgm:pt>
    <dgm:pt modelId="{AD71C544-484E-448E-853F-187C1D103E13}" type="parTrans" cxnId="{21AFE0B7-A774-4085-B8E1-C98FA50309F0}">
      <dgm:prSet/>
      <dgm:spPr/>
      <dgm:t>
        <a:bodyPr/>
        <a:lstStyle/>
        <a:p>
          <a:endParaRPr lang="en-AU" sz="1800"/>
        </a:p>
      </dgm:t>
    </dgm:pt>
    <dgm:pt modelId="{3686A419-B221-4DB8-B481-58E848B397FC}" type="sibTrans" cxnId="{21AFE0B7-A774-4085-B8E1-C98FA50309F0}">
      <dgm:prSet/>
      <dgm:spPr>
        <a:solidFill>
          <a:schemeClr val="bg1">
            <a:alpha val="90000"/>
          </a:schemeClr>
        </a:solidFill>
        <a:ln>
          <a:solidFill>
            <a:schemeClr val="accent3"/>
          </a:solidFill>
        </a:ln>
      </dgm:spPr>
      <dgm:t>
        <a:bodyPr/>
        <a:lstStyle/>
        <a:p>
          <a:endParaRPr lang="en-AU" sz="1800"/>
        </a:p>
      </dgm:t>
    </dgm:pt>
    <dgm:pt modelId="{0C8FB233-2487-4252-B161-BC7C20160A0E}">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solidFill>
                <a:schemeClr val="tx1"/>
              </a:solidFill>
            </a:rPr>
            <a:t>“held in public” unless court considers it desirable for them to be held in private “by reason of special circumstances”</a:t>
          </a:r>
        </a:p>
      </dgm:t>
    </dgm:pt>
    <dgm:pt modelId="{A5D6D291-DAF2-4CBB-9A8D-D090C0123E3E}" type="parTrans" cxnId="{5737719C-D950-4E09-95B1-A9995A7AF27D}">
      <dgm:prSet/>
      <dgm:spPr/>
      <dgm:t>
        <a:bodyPr/>
        <a:lstStyle/>
        <a:p>
          <a:endParaRPr lang="en-AU" sz="1800"/>
        </a:p>
      </dgm:t>
    </dgm:pt>
    <dgm:pt modelId="{D47C672B-6005-4A7A-AD63-2804775547AE}" type="sibTrans" cxnId="{5737719C-D950-4E09-95B1-A9995A7AF27D}">
      <dgm:prSet/>
      <dgm:spPr>
        <a:solidFill>
          <a:schemeClr val="bg1">
            <a:alpha val="90000"/>
          </a:schemeClr>
        </a:solidFill>
        <a:ln>
          <a:solidFill>
            <a:schemeClr val="accent3"/>
          </a:solidFill>
        </a:ln>
      </dgm:spPr>
      <dgm:t>
        <a:bodyPr/>
        <a:lstStyle/>
        <a:p>
          <a:endParaRPr lang="en-AU" sz="1800"/>
        </a:p>
      </dgm:t>
    </dgm:pt>
    <dgm:pt modelId="{F7F63EE3-DC62-4C97-8689-AD32059E4CBA}">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solidFill>
                <a:schemeClr val="tx1"/>
              </a:solidFill>
            </a:rPr>
            <a:t>questions may be put by the court or someone else as court allows</a:t>
          </a:r>
        </a:p>
      </dgm:t>
    </dgm:pt>
    <dgm:pt modelId="{5117F38E-8924-4187-878A-7E4C616DC6C4}" type="parTrans" cxnId="{F37FF5E0-EB5A-472F-AA98-7DB92B754DE9}">
      <dgm:prSet/>
      <dgm:spPr/>
      <dgm:t>
        <a:bodyPr/>
        <a:lstStyle/>
        <a:p>
          <a:endParaRPr lang="en-AU" sz="1800"/>
        </a:p>
      </dgm:t>
    </dgm:pt>
    <dgm:pt modelId="{EE5EE3D7-8A9C-4482-9C18-BEB43FBBDB3F}" type="sibTrans" cxnId="{F37FF5E0-EB5A-472F-AA98-7DB92B754DE9}">
      <dgm:prSet/>
      <dgm:spPr>
        <a:solidFill>
          <a:schemeClr val="bg1">
            <a:alpha val="90000"/>
          </a:schemeClr>
        </a:solidFill>
        <a:ln>
          <a:solidFill>
            <a:schemeClr val="accent3"/>
          </a:solidFill>
        </a:ln>
      </dgm:spPr>
      <dgm:t>
        <a:bodyPr/>
        <a:lstStyle/>
        <a:p>
          <a:endParaRPr lang="en-AU" sz="1800"/>
        </a:p>
      </dgm:t>
    </dgm:pt>
    <dgm:pt modelId="{5B4B6997-CA00-4EA8-84F9-3D679C29EC20}">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solidFill>
                <a:schemeClr val="tx1"/>
              </a:solidFill>
            </a:rPr>
            <a:t>court may adjourn</a:t>
          </a:r>
        </a:p>
      </dgm:t>
    </dgm:pt>
    <dgm:pt modelId="{B98A7034-144A-4AF7-BEE9-821FC84CC480}" type="parTrans" cxnId="{304BFA67-2FC8-43FC-B5AC-CFEE40C1905E}">
      <dgm:prSet/>
      <dgm:spPr/>
      <dgm:t>
        <a:bodyPr/>
        <a:lstStyle/>
        <a:p>
          <a:endParaRPr lang="en-AU"/>
        </a:p>
      </dgm:t>
    </dgm:pt>
    <dgm:pt modelId="{5D09FA30-93CC-4AD5-ADCD-380C79708364}" type="sibTrans" cxnId="{304BFA67-2FC8-43FC-B5AC-CFEE40C1905E}">
      <dgm:prSet/>
      <dgm:spPr>
        <a:solidFill>
          <a:schemeClr val="bg1">
            <a:alpha val="90000"/>
          </a:schemeClr>
        </a:solidFill>
        <a:ln>
          <a:solidFill>
            <a:schemeClr val="accent3"/>
          </a:solidFill>
        </a:ln>
      </dgm:spPr>
      <dgm:t>
        <a:bodyPr/>
        <a:lstStyle/>
        <a:p>
          <a:endParaRPr lang="en-AU"/>
        </a:p>
      </dgm:t>
    </dgm:pt>
    <dgm:pt modelId="{51E8187D-FFC6-4F6F-ADA7-5FA30C9D5BC8}" type="pres">
      <dgm:prSet presAssocID="{95A07BBF-0C73-420C-8EE6-F2183C67B9A0}" presName="Name0" presStyleCnt="0">
        <dgm:presLayoutVars>
          <dgm:chMax val="21"/>
          <dgm:chPref val="21"/>
        </dgm:presLayoutVars>
      </dgm:prSet>
      <dgm:spPr/>
    </dgm:pt>
    <dgm:pt modelId="{33856905-48B8-4780-8BAB-076C993A7573}" type="pres">
      <dgm:prSet presAssocID="{3BC15DCB-20AA-4BC5-A231-2359A05D06F0}" presName="text1" presStyleCnt="0"/>
      <dgm:spPr/>
    </dgm:pt>
    <dgm:pt modelId="{118BE1C8-A1C0-4263-8A51-780DAD209546}" type="pres">
      <dgm:prSet presAssocID="{3BC15DCB-20AA-4BC5-A231-2359A05D06F0}" presName="textRepeatNode" presStyleLbl="alignNode1" presStyleIdx="0" presStyleCnt="5" custScaleX="133029" custScaleY="126701" custLinFactNeighborX="-12556" custLinFactNeighborY="18139">
        <dgm:presLayoutVars>
          <dgm:chMax val="0"/>
          <dgm:chPref val="0"/>
          <dgm:bulletEnabled val="1"/>
        </dgm:presLayoutVars>
      </dgm:prSet>
      <dgm:spPr/>
    </dgm:pt>
    <dgm:pt modelId="{393B9229-56C7-4F22-8F2D-E668F034FDD4}" type="pres">
      <dgm:prSet presAssocID="{3BC15DCB-20AA-4BC5-A231-2359A05D06F0}" presName="textaccent1" presStyleCnt="0"/>
      <dgm:spPr/>
    </dgm:pt>
    <dgm:pt modelId="{59E22FA2-0AE4-44DB-8522-2FD0F56965CE}" type="pres">
      <dgm:prSet presAssocID="{3BC15DCB-20AA-4BC5-A231-2359A05D06F0}" presName="accentRepeatNode" presStyleLbl="solidAlignAcc1" presStyleIdx="0" presStyleCnt="10" custLinFactX="-97775" custLinFactY="64975" custLinFactNeighborX="-100000" custLinFactNeighborY="100000"/>
      <dgm:spPr>
        <a:ln>
          <a:solidFill>
            <a:schemeClr val="accent3"/>
          </a:solidFill>
        </a:ln>
      </dgm:spPr>
    </dgm:pt>
    <dgm:pt modelId="{5E93E10A-0875-42F5-8D1E-E4E53C6C94BF}" type="pres">
      <dgm:prSet presAssocID="{FAD31708-D487-466A-8538-3167C51CB544}" presName="image1" presStyleCnt="0"/>
      <dgm:spPr/>
    </dgm:pt>
    <dgm:pt modelId="{643279A7-C477-473C-A624-659A722EB4A8}" type="pres">
      <dgm:prSet presAssocID="{FAD31708-D487-466A-8538-3167C51CB544}" presName="imageRepeatNode" presStyleLbl="alignAcc1" presStyleIdx="0" presStyleCnt="5" custScaleX="56132" custScaleY="56132"/>
      <dgm:spPr/>
    </dgm:pt>
    <dgm:pt modelId="{C886AD5F-0490-4E8A-ACAA-EB80A9F2DFD9}" type="pres">
      <dgm:prSet presAssocID="{FAD31708-D487-466A-8538-3167C51CB544}" presName="imageaccent1" presStyleCnt="0"/>
      <dgm:spPr/>
    </dgm:pt>
    <dgm:pt modelId="{106CD047-1165-485D-A26B-97DC2EC1A20A}" type="pres">
      <dgm:prSet presAssocID="{FAD31708-D487-466A-8538-3167C51CB544}" presName="accentRepeatNode" presStyleLbl="solidAlignAcc1" presStyleIdx="1" presStyleCnt="10" custLinFactX="-97775" custLinFactY="64975" custLinFactNeighborX="-100000" custLinFactNeighborY="100000"/>
      <dgm:spPr>
        <a:ln>
          <a:solidFill>
            <a:schemeClr val="accent3"/>
          </a:solidFill>
        </a:ln>
      </dgm:spPr>
    </dgm:pt>
    <dgm:pt modelId="{7A13F3A7-F4D4-4FE9-B626-7EEE7301EC7F}" type="pres">
      <dgm:prSet presAssocID="{139E198C-96C3-419F-9AE9-AD08AE0671DA}" presName="text2" presStyleCnt="0"/>
      <dgm:spPr/>
    </dgm:pt>
    <dgm:pt modelId="{5EAEEA6F-4262-4B96-BBFA-1795F97D6755}" type="pres">
      <dgm:prSet presAssocID="{139E198C-96C3-419F-9AE9-AD08AE0671DA}" presName="textRepeatNode" presStyleLbl="alignNode1" presStyleIdx="1" presStyleCnt="5" custScaleX="190695" custScaleY="169635" custLinFactNeighborX="45291" custLinFactNeighborY="4497">
        <dgm:presLayoutVars>
          <dgm:chMax val="0"/>
          <dgm:chPref val="0"/>
          <dgm:bulletEnabled val="1"/>
        </dgm:presLayoutVars>
      </dgm:prSet>
      <dgm:spPr/>
    </dgm:pt>
    <dgm:pt modelId="{7B144DBE-BEA1-4F8C-9AD0-98B2136A09E7}" type="pres">
      <dgm:prSet presAssocID="{139E198C-96C3-419F-9AE9-AD08AE0671DA}" presName="textaccent2" presStyleCnt="0"/>
      <dgm:spPr/>
    </dgm:pt>
    <dgm:pt modelId="{F3214758-C38A-4173-A228-D3B135C76421}" type="pres">
      <dgm:prSet presAssocID="{139E198C-96C3-419F-9AE9-AD08AE0671DA}" presName="accentRepeatNode" presStyleLbl="solidAlignAcc1" presStyleIdx="2" presStyleCnt="10" custLinFactX="400000" custLinFactY="100000" custLinFactNeighborX="498953" custLinFactNeighborY="165469"/>
      <dgm:spPr>
        <a:ln>
          <a:solidFill>
            <a:schemeClr val="accent3"/>
          </a:solidFill>
        </a:ln>
      </dgm:spPr>
    </dgm:pt>
    <dgm:pt modelId="{E072F15E-01B1-4437-BA3E-B33BDC5E00F0}" type="pres">
      <dgm:prSet presAssocID="{3686A419-B221-4DB8-B481-58E848B397FC}" presName="image2" presStyleCnt="0"/>
      <dgm:spPr/>
    </dgm:pt>
    <dgm:pt modelId="{E1C93C46-7463-424A-A6AD-0210805AECDE}" type="pres">
      <dgm:prSet presAssocID="{3686A419-B221-4DB8-B481-58E848B397FC}" presName="imageRepeatNode" presStyleLbl="alignAcc1" presStyleIdx="1" presStyleCnt="5" custScaleX="52441" custScaleY="52441" custLinFactNeighborX="9207" custLinFactNeighborY="44465"/>
      <dgm:spPr/>
    </dgm:pt>
    <dgm:pt modelId="{4F48CF67-3813-481C-8CE7-9B4DF4FC4967}" type="pres">
      <dgm:prSet presAssocID="{3686A419-B221-4DB8-B481-58E848B397FC}" presName="imageaccent2" presStyleCnt="0"/>
      <dgm:spPr/>
    </dgm:pt>
    <dgm:pt modelId="{0E33662E-5709-466A-BD71-D52BC907E713}" type="pres">
      <dgm:prSet presAssocID="{3686A419-B221-4DB8-B481-58E848B397FC}" presName="accentRepeatNode" presStyleLbl="solidAlignAcc1" presStyleIdx="3" presStyleCnt="10" custLinFactX="400000" custLinFactY="100000" custLinFactNeighborX="498953" custLinFactNeighborY="165469"/>
      <dgm:spPr>
        <a:ln>
          <a:solidFill>
            <a:schemeClr val="accent3"/>
          </a:solidFill>
        </a:ln>
      </dgm:spPr>
    </dgm:pt>
    <dgm:pt modelId="{55B25861-A77F-440C-BCFF-FE3576EB44FA}" type="pres">
      <dgm:prSet presAssocID="{0C8FB233-2487-4252-B161-BC7C20160A0E}" presName="text3" presStyleCnt="0"/>
      <dgm:spPr/>
    </dgm:pt>
    <dgm:pt modelId="{70B69F86-BC8D-4C70-81EC-9F5E609379A1}" type="pres">
      <dgm:prSet presAssocID="{0C8FB233-2487-4252-B161-BC7C20160A0E}" presName="textRepeatNode" presStyleLbl="alignNode1" presStyleIdx="2" presStyleCnt="5" custScaleX="141874" custScaleY="141873" custLinFactNeighborX="-11459" custLinFactNeighborY="-19608">
        <dgm:presLayoutVars>
          <dgm:chMax val="0"/>
          <dgm:chPref val="0"/>
          <dgm:bulletEnabled val="1"/>
        </dgm:presLayoutVars>
      </dgm:prSet>
      <dgm:spPr/>
    </dgm:pt>
    <dgm:pt modelId="{0A5D1C85-2364-4B7C-8C42-02E10233C203}" type="pres">
      <dgm:prSet presAssocID="{0C8FB233-2487-4252-B161-BC7C20160A0E}" presName="textaccent3" presStyleCnt="0"/>
      <dgm:spPr/>
    </dgm:pt>
    <dgm:pt modelId="{EA88A552-B83D-49F0-AFBC-16AA8E6B560A}" type="pres">
      <dgm:prSet presAssocID="{0C8FB233-2487-4252-B161-BC7C20160A0E}" presName="accentRepeatNode" presStyleLbl="solidAlignAcc1" presStyleIdx="4" presStyleCnt="10" custLinFactNeighborX="59255" custLinFactNeighborY="-3053"/>
      <dgm:spPr>
        <a:ln>
          <a:solidFill>
            <a:schemeClr val="accent3"/>
          </a:solidFill>
        </a:ln>
      </dgm:spPr>
    </dgm:pt>
    <dgm:pt modelId="{4B08ECA7-E643-45C6-BF3A-7E7D96A34A25}" type="pres">
      <dgm:prSet presAssocID="{D47C672B-6005-4A7A-AD63-2804775547AE}" presName="image3" presStyleCnt="0"/>
      <dgm:spPr/>
    </dgm:pt>
    <dgm:pt modelId="{B404DE52-FD28-4313-B5C1-05768434B79C}" type="pres">
      <dgm:prSet presAssocID="{D47C672B-6005-4A7A-AD63-2804775547AE}" presName="imageRepeatNode" presStyleLbl="alignAcc1" presStyleIdx="2" presStyleCnt="5" custScaleX="56168" custScaleY="56168" custLinFactNeighborX="-6365" custLinFactNeighborY="-7881"/>
      <dgm:spPr/>
    </dgm:pt>
    <dgm:pt modelId="{C098BAA8-3500-481D-B9D4-545D1723AA5A}" type="pres">
      <dgm:prSet presAssocID="{D47C672B-6005-4A7A-AD63-2804775547AE}" presName="imageaccent3" presStyleCnt="0"/>
      <dgm:spPr/>
    </dgm:pt>
    <dgm:pt modelId="{0BD7B4BC-33DF-436C-A76B-EE41AC4F229B}" type="pres">
      <dgm:prSet presAssocID="{D47C672B-6005-4A7A-AD63-2804775547AE}" presName="accentRepeatNode" presStyleLbl="solidAlignAcc1" presStyleIdx="5" presStyleCnt="10"/>
      <dgm:spPr>
        <a:ln>
          <a:solidFill>
            <a:schemeClr val="accent3"/>
          </a:solidFill>
        </a:ln>
      </dgm:spPr>
    </dgm:pt>
    <dgm:pt modelId="{C4E1D43E-AF69-4039-B851-02D8C847ECC8}" type="pres">
      <dgm:prSet presAssocID="{F7F63EE3-DC62-4C97-8689-AD32059E4CBA}" presName="text4" presStyleCnt="0"/>
      <dgm:spPr/>
    </dgm:pt>
    <dgm:pt modelId="{6F5E3582-AC28-4EED-8886-AF296620354B}" type="pres">
      <dgm:prSet presAssocID="{F7F63EE3-DC62-4C97-8689-AD32059E4CBA}" presName="textRepeatNode" presStyleLbl="alignNode1" presStyleIdx="3" presStyleCnt="5" custScaleX="106052" custScaleY="106052" custLinFactNeighborX="81121" custLinFactNeighborY="-31626">
        <dgm:presLayoutVars>
          <dgm:chMax val="0"/>
          <dgm:chPref val="0"/>
          <dgm:bulletEnabled val="1"/>
        </dgm:presLayoutVars>
      </dgm:prSet>
      <dgm:spPr/>
    </dgm:pt>
    <dgm:pt modelId="{AA0C4EA3-84D9-4C43-BF9A-AB420797F077}" type="pres">
      <dgm:prSet presAssocID="{F7F63EE3-DC62-4C97-8689-AD32059E4CBA}" presName="textaccent4" presStyleCnt="0"/>
      <dgm:spPr/>
    </dgm:pt>
    <dgm:pt modelId="{5C1EC1FE-34D3-4E88-8DC4-8C10DABD2ABF}" type="pres">
      <dgm:prSet presAssocID="{F7F63EE3-DC62-4C97-8689-AD32059E4CBA}" presName="accentRepeatNode" presStyleLbl="solidAlignAcc1" presStyleIdx="6" presStyleCnt="10" custLinFactX="200000" custLinFactY="292522" custLinFactNeighborX="233793" custLinFactNeighborY="300000"/>
      <dgm:spPr>
        <a:ln>
          <a:solidFill>
            <a:schemeClr val="accent3"/>
          </a:solidFill>
        </a:ln>
      </dgm:spPr>
    </dgm:pt>
    <dgm:pt modelId="{095019BB-EAB5-40C6-9D2B-98DA7127B115}" type="pres">
      <dgm:prSet presAssocID="{EE5EE3D7-8A9C-4482-9C18-BEB43FBBDB3F}" presName="image4" presStyleCnt="0"/>
      <dgm:spPr/>
    </dgm:pt>
    <dgm:pt modelId="{85550AE4-19AE-41AC-838E-02ED4DFACB52}" type="pres">
      <dgm:prSet presAssocID="{EE5EE3D7-8A9C-4482-9C18-BEB43FBBDB3F}" presName="imageRepeatNode" presStyleLbl="alignAcc1" presStyleIdx="3" presStyleCnt="5" custScaleX="59555" custScaleY="59555" custLinFactNeighborX="2001" custLinFactNeighborY="10102"/>
      <dgm:spPr/>
    </dgm:pt>
    <dgm:pt modelId="{16A33F22-FB2E-4EAB-B27E-ABE6149BB444}" type="pres">
      <dgm:prSet presAssocID="{EE5EE3D7-8A9C-4482-9C18-BEB43FBBDB3F}" presName="imageaccent4" presStyleCnt="0"/>
      <dgm:spPr/>
    </dgm:pt>
    <dgm:pt modelId="{54D37F84-B6B6-4AD4-A05B-138A864707C5}" type="pres">
      <dgm:prSet presAssocID="{EE5EE3D7-8A9C-4482-9C18-BEB43FBBDB3F}" presName="accentRepeatNode" presStyleLbl="solidAlignAcc1" presStyleIdx="7" presStyleCnt="10" custLinFactX="200000" custLinFactY="292522" custLinFactNeighborX="233793" custLinFactNeighborY="300000"/>
      <dgm:spPr>
        <a:ln>
          <a:solidFill>
            <a:schemeClr val="accent3"/>
          </a:solidFill>
        </a:ln>
      </dgm:spPr>
    </dgm:pt>
    <dgm:pt modelId="{3BF26587-A2A0-4B55-B5AB-3072BE04018D}" type="pres">
      <dgm:prSet presAssocID="{5B4B6997-CA00-4EA8-84F9-3D679C29EC20}" presName="text5" presStyleCnt="0"/>
      <dgm:spPr/>
    </dgm:pt>
    <dgm:pt modelId="{BE653674-9D6B-4E0D-93BC-577C17204CDC}" type="pres">
      <dgm:prSet presAssocID="{5B4B6997-CA00-4EA8-84F9-3D679C29EC20}" presName="textRepeatNode" presStyleLbl="alignNode1" presStyleIdx="4" presStyleCnt="5" custScaleX="62475" custScaleY="62475" custLinFactY="100000" custLinFactNeighborX="20440" custLinFactNeighborY="100137">
        <dgm:presLayoutVars>
          <dgm:chMax val="0"/>
          <dgm:chPref val="0"/>
          <dgm:bulletEnabled val="1"/>
        </dgm:presLayoutVars>
      </dgm:prSet>
      <dgm:spPr/>
    </dgm:pt>
    <dgm:pt modelId="{354C3837-1365-49D5-8FD8-0621665E1C89}" type="pres">
      <dgm:prSet presAssocID="{5B4B6997-CA00-4EA8-84F9-3D679C29EC20}" presName="textaccent5" presStyleCnt="0"/>
      <dgm:spPr/>
    </dgm:pt>
    <dgm:pt modelId="{F984E2C6-3499-4220-BC62-D3EB6E69CDCC}" type="pres">
      <dgm:prSet presAssocID="{5B4B6997-CA00-4EA8-84F9-3D679C29EC20}" presName="accentRepeatNode" presStyleLbl="solidAlignAcc1" presStyleIdx="8" presStyleCnt="10" custLinFactX="41351" custLinFactY="-84255" custLinFactNeighborX="100000" custLinFactNeighborY="-100000"/>
      <dgm:spPr>
        <a:ln>
          <a:solidFill>
            <a:schemeClr val="accent3"/>
          </a:solidFill>
        </a:ln>
      </dgm:spPr>
    </dgm:pt>
    <dgm:pt modelId="{40D10A36-194A-45C3-B80A-2F2D9AE41A80}" type="pres">
      <dgm:prSet presAssocID="{5D09FA30-93CC-4AD5-ADCD-380C79708364}" presName="image5" presStyleCnt="0"/>
      <dgm:spPr/>
    </dgm:pt>
    <dgm:pt modelId="{20AFEBA5-1F1B-4E36-9A77-B2569E92384B}" type="pres">
      <dgm:prSet presAssocID="{5D09FA30-93CC-4AD5-ADCD-380C79708364}" presName="imageRepeatNode" presStyleLbl="alignAcc1" presStyleIdx="4" presStyleCnt="5" custScaleX="79761" custScaleY="79761" custLinFactNeighborX="-5363" custLinFactNeighborY="46198"/>
      <dgm:spPr/>
    </dgm:pt>
    <dgm:pt modelId="{AF297B71-7017-481E-9D8C-553694BF368B}" type="pres">
      <dgm:prSet presAssocID="{5D09FA30-93CC-4AD5-ADCD-380C79708364}" presName="imageaccent5" presStyleCnt="0"/>
      <dgm:spPr/>
    </dgm:pt>
    <dgm:pt modelId="{C7B963AC-5E3F-4BE2-9A34-C43E9830E1B2}" type="pres">
      <dgm:prSet presAssocID="{5D09FA30-93CC-4AD5-ADCD-380C79708364}" presName="accentRepeatNode" presStyleLbl="solidAlignAcc1" presStyleIdx="9" presStyleCnt="10" custLinFactX="5367" custLinFactY="-200000" custLinFactNeighborX="100000" custLinFactNeighborY="-207300"/>
      <dgm:spPr>
        <a:ln>
          <a:solidFill>
            <a:schemeClr val="accent3"/>
          </a:solidFill>
        </a:ln>
      </dgm:spPr>
    </dgm:pt>
  </dgm:ptLst>
  <dgm:cxnLst>
    <dgm:cxn modelId="{79270726-89A0-4E06-9DB8-C1805A6B5EDB}" type="presOf" srcId="{F7F63EE3-DC62-4C97-8689-AD32059E4CBA}" destId="{6F5E3582-AC28-4EED-8886-AF296620354B}" srcOrd="0" destOrd="0" presId="urn:microsoft.com/office/officeart/2008/layout/HexagonCluster"/>
    <dgm:cxn modelId="{CAD2D161-7DF8-4F58-8236-46921E730A03}" type="presOf" srcId="{5B4B6997-CA00-4EA8-84F9-3D679C29EC20}" destId="{BE653674-9D6B-4E0D-93BC-577C17204CDC}" srcOrd="0" destOrd="0" presId="urn:microsoft.com/office/officeart/2008/layout/HexagonCluster"/>
    <dgm:cxn modelId="{304BFA67-2FC8-43FC-B5AC-CFEE40C1905E}" srcId="{95A07BBF-0C73-420C-8EE6-F2183C67B9A0}" destId="{5B4B6997-CA00-4EA8-84F9-3D679C29EC20}" srcOrd="4" destOrd="0" parTransId="{B98A7034-144A-4AF7-BEE9-821FC84CC480}" sibTransId="{5D09FA30-93CC-4AD5-ADCD-380C79708364}"/>
    <dgm:cxn modelId="{89C2ED6E-333B-4B4A-8927-25CE52D597B1}" type="presOf" srcId="{EE5EE3D7-8A9C-4482-9C18-BEB43FBBDB3F}" destId="{85550AE4-19AE-41AC-838E-02ED4DFACB52}" srcOrd="0" destOrd="0" presId="urn:microsoft.com/office/officeart/2008/layout/HexagonCluster"/>
    <dgm:cxn modelId="{0B3B4150-F404-4BC6-ADB0-D57E51B4A927}" type="presOf" srcId="{5D09FA30-93CC-4AD5-ADCD-380C79708364}" destId="{20AFEBA5-1F1B-4E36-9A77-B2569E92384B}" srcOrd="0" destOrd="0" presId="urn:microsoft.com/office/officeart/2008/layout/HexagonCluster"/>
    <dgm:cxn modelId="{9D745D57-2B9D-4925-98DC-C06FB6F00325}" srcId="{95A07BBF-0C73-420C-8EE6-F2183C67B9A0}" destId="{3BC15DCB-20AA-4BC5-A231-2359A05D06F0}" srcOrd="0" destOrd="0" parTransId="{531E82FA-FAD3-46B3-A707-256568C4EBD8}" sibTransId="{FAD31708-D487-466A-8538-3167C51CB544}"/>
    <dgm:cxn modelId="{5EAF5A7C-96A0-4FDD-88FF-061E67588E9B}" type="presOf" srcId="{FAD31708-D487-466A-8538-3167C51CB544}" destId="{643279A7-C477-473C-A624-659A722EB4A8}" srcOrd="0" destOrd="0" presId="urn:microsoft.com/office/officeart/2008/layout/HexagonCluster"/>
    <dgm:cxn modelId="{AE99E494-71D3-47AE-8581-3333F4FB6F8A}" type="presOf" srcId="{D47C672B-6005-4A7A-AD63-2804775547AE}" destId="{B404DE52-FD28-4313-B5C1-05768434B79C}" srcOrd="0" destOrd="0" presId="urn:microsoft.com/office/officeart/2008/layout/HexagonCluster"/>
    <dgm:cxn modelId="{5737719C-D950-4E09-95B1-A9995A7AF27D}" srcId="{95A07BBF-0C73-420C-8EE6-F2183C67B9A0}" destId="{0C8FB233-2487-4252-B161-BC7C20160A0E}" srcOrd="2" destOrd="0" parTransId="{A5D6D291-DAF2-4CBB-9A8D-D090C0123E3E}" sibTransId="{D47C672B-6005-4A7A-AD63-2804775547AE}"/>
    <dgm:cxn modelId="{0ABC83A4-7E79-49BA-8EBF-108E4B751D75}" type="presOf" srcId="{0C8FB233-2487-4252-B161-BC7C20160A0E}" destId="{70B69F86-BC8D-4C70-81EC-9F5E609379A1}" srcOrd="0" destOrd="0" presId="urn:microsoft.com/office/officeart/2008/layout/HexagonCluster"/>
    <dgm:cxn modelId="{21AFE0B7-A774-4085-B8E1-C98FA50309F0}" srcId="{95A07BBF-0C73-420C-8EE6-F2183C67B9A0}" destId="{139E198C-96C3-419F-9AE9-AD08AE0671DA}" srcOrd="1" destOrd="0" parTransId="{AD71C544-484E-448E-853F-187C1D103E13}" sibTransId="{3686A419-B221-4DB8-B481-58E848B397FC}"/>
    <dgm:cxn modelId="{5E294DC1-B169-4B49-8CA6-FFB69AECC70F}" type="presOf" srcId="{3BC15DCB-20AA-4BC5-A231-2359A05D06F0}" destId="{118BE1C8-A1C0-4263-8A51-780DAD209546}" srcOrd="0" destOrd="0" presId="urn:microsoft.com/office/officeart/2008/layout/HexagonCluster"/>
    <dgm:cxn modelId="{3BF626CB-B7DC-432B-A820-5D9287C7E4CF}" type="presOf" srcId="{95A07BBF-0C73-420C-8EE6-F2183C67B9A0}" destId="{51E8187D-FFC6-4F6F-ADA7-5FA30C9D5BC8}" srcOrd="0" destOrd="0" presId="urn:microsoft.com/office/officeart/2008/layout/HexagonCluster"/>
    <dgm:cxn modelId="{D851FFD5-ADF9-44B4-A1B8-BCF6FC855357}" type="presOf" srcId="{3686A419-B221-4DB8-B481-58E848B397FC}" destId="{E1C93C46-7463-424A-A6AD-0210805AECDE}" srcOrd="0" destOrd="0" presId="urn:microsoft.com/office/officeart/2008/layout/HexagonCluster"/>
    <dgm:cxn modelId="{F37FF5E0-EB5A-472F-AA98-7DB92B754DE9}" srcId="{95A07BBF-0C73-420C-8EE6-F2183C67B9A0}" destId="{F7F63EE3-DC62-4C97-8689-AD32059E4CBA}" srcOrd="3" destOrd="0" parTransId="{5117F38E-8924-4187-878A-7E4C616DC6C4}" sibTransId="{EE5EE3D7-8A9C-4482-9C18-BEB43FBBDB3F}"/>
    <dgm:cxn modelId="{13A607F3-56F2-4F3F-9E63-B27D33657C89}" type="presOf" srcId="{139E198C-96C3-419F-9AE9-AD08AE0671DA}" destId="{5EAEEA6F-4262-4B96-BBFA-1795F97D6755}" srcOrd="0" destOrd="0" presId="urn:microsoft.com/office/officeart/2008/layout/HexagonCluster"/>
    <dgm:cxn modelId="{7707FDD5-20BE-419C-A448-CCE5B0F0B6D4}" type="presParOf" srcId="{51E8187D-FFC6-4F6F-ADA7-5FA30C9D5BC8}" destId="{33856905-48B8-4780-8BAB-076C993A7573}" srcOrd="0" destOrd="0" presId="urn:microsoft.com/office/officeart/2008/layout/HexagonCluster"/>
    <dgm:cxn modelId="{E9D14527-90DD-44D3-95BD-32F5F14A6F74}" type="presParOf" srcId="{33856905-48B8-4780-8BAB-076C993A7573}" destId="{118BE1C8-A1C0-4263-8A51-780DAD209546}" srcOrd="0" destOrd="0" presId="urn:microsoft.com/office/officeart/2008/layout/HexagonCluster"/>
    <dgm:cxn modelId="{3385D10E-977A-4DBB-9D4E-B9B4AE5732DE}" type="presParOf" srcId="{51E8187D-FFC6-4F6F-ADA7-5FA30C9D5BC8}" destId="{393B9229-56C7-4F22-8F2D-E668F034FDD4}" srcOrd="1" destOrd="0" presId="urn:microsoft.com/office/officeart/2008/layout/HexagonCluster"/>
    <dgm:cxn modelId="{61C6C594-2769-4CFD-97B1-D7A9F4AFD707}" type="presParOf" srcId="{393B9229-56C7-4F22-8F2D-E668F034FDD4}" destId="{59E22FA2-0AE4-44DB-8522-2FD0F56965CE}" srcOrd="0" destOrd="0" presId="urn:microsoft.com/office/officeart/2008/layout/HexagonCluster"/>
    <dgm:cxn modelId="{470B47E0-5566-49D2-A4CF-3CEAB5F3C638}" type="presParOf" srcId="{51E8187D-FFC6-4F6F-ADA7-5FA30C9D5BC8}" destId="{5E93E10A-0875-42F5-8D1E-E4E53C6C94BF}" srcOrd="2" destOrd="0" presId="urn:microsoft.com/office/officeart/2008/layout/HexagonCluster"/>
    <dgm:cxn modelId="{5D7DBA78-5D18-4167-B200-EC3293210BB5}" type="presParOf" srcId="{5E93E10A-0875-42F5-8D1E-E4E53C6C94BF}" destId="{643279A7-C477-473C-A624-659A722EB4A8}" srcOrd="0" destOrd="0" presId="urn:microsoft.com/office/officeart/2008/layout/HexagonCluster"/>
    <dgm:cxn modelId="{9BA22C09-A506-4AD2-B451-F8841F8EB67C}" type="presParOf" srcId="{51E8187D-FFC6-4F6F-ADA7-5FA30C9D5BC8}" destId="{C886AD5F-0490-4E8A-ACAA-EB80A9F2DFD9}" srcOrd="3" destOrd="0" presId="urn:microsoft.com/office/officeart/2008/layout/HexagonCluster"/>
    <dgm:cxn modelId="{D3B983B0-14B2-4AC7-B6F5-BD0819971EEB}" type="presParOf" srcId="{C886AD5F-0490-4E8A-ACAA-EB80A9F2DFD9}" destId="{106CD047-1165-485D-A26B-97DC2EC1A20A}" srcOrd="0" destOrd="0" presId="urn:microsoft.com/office/officeart/2008/layout/HexagonCluster"/>
    <dgm:cxn modelId="{9ACCC5FA-CD74-436A-8C55-5DD1FADA4C18}" type="presParOf" srcId="{51E8187D-FFC6-4F6F-ADA7-5FA30C9D5BC8}" destId="{7A13F3A7-F4D4-4FE9-B626-7EEE7301EC7F}" srcOrd="4" destOrd="0" presId="urn:microsoft.com/office/officeart/2008/layout/HexagonCluster"/>
    <dgm:cxn modelId="{4A57E657-3DDD-4FB2-BE1E-9C884740A05F}" type="presParOf" srcId="{7A13F3A7-F4D4-4FE9-B626-7EEE7301EC7F}" destId="{5EAEEA6F-4262-4B96-BBFA-1795F97D6755}" srcOrd="0" destOrd="0" presId="urn:microsoft.com/office/officeart/2008/layout/HexagonCluster"/>
    <dgm:cxn modelId="{24C78C9D-1AFD-4590-B415-D98F2FE826F0}" type="presParOf" srcId="{51E8187D-FFC6-4F6F-ADA7-5FA30C9D5BC8}" destId="{7B144DBE-BEA1-4F8C-9AD0-98B2136A09E7}" srcOrd="5" destOrd="0" presId="urn:microsoft.com/office/officeart/2008/layout/HexagonCluster"/>
    <dgm:cxn modelId="{7CA5D8D2-AA81-44CB-B889-111FFD419DC7}" type="presParOf" srcId="{7B144DBE-BEA1-4F8C-9AD0-98B2136A09E7}" destId="{F3214758-C38A-4173-A228-D3B135C76421}" srcOrd="0" destOrd="0" presId="urn:microsoft.com/office/officeart/2008/layout/HexagonCluster"/>
    <dgm:cxn modelId="{C0F28B40-092E-496C-ADBE-101C1F516B3F}" type="presParOf" srcId="{51E8187D-FFC6-4F6F-ADA7-5FA30C9D5BC8}" destId="{E072F15E-01B1-4437-BA3E-B33BDC5E00F0}" srcOrd="6" destOrd="0" presId="urn:microsoft.com/office/officeart/2008/layout/HexagonCluster"/>
    <dgm:cxn modelId="{4025B2AB-B003-488A-B592-B18AEA1964A9}" type="presParOf" srcId="{E072F15E-01B1-4437-BA3E-B33BDC5E00F0}" destId="{E1C93C46-7463-424A-A6AD-0210805AECDE}" srcOrd="0" destOrd="0" presId="urn:microsoft.com/office/officeart/2008/layout/HexagonCluster"/>
    <dgm:cxn modelId="{BA69E114-130E-4512-9303-9131E1055382}" type="presParOf" srcId="{51E8187D-FFC6-4F6F-ADA7-5FA30C9D5BC8}" destId="{4F48CF67-3813-481C-8CE7-9B4DF4FC4967}" srcOrd="7" destOrd="0" presId="urn:microsoft.com/office/officeart/2008/layout/HexagonCluster"/>
    <dgm:cxn modelId="{D6B8F9AB-E2BF-4F18-98FF-B104AC116067}" type="presParOf" srcId="{4F48CF67-3813-481C-8CE7-9B4DF4FC4967}" destId="{0E33662E-5709-466A-BD71-D52BC907E713}" srcOrd="0" destOrd="0" presId="urn:microsoft.com/office/officeart/2008/layout/HexagonCluster"/>
    <dgm:cxn modelId="{F46E9D56-55FD-4174-B51F-248486B3C358}" type="presParOf" srcId="{51E8187D-FFC6-4F6F-ADA7-5FA30C9D5BC8}" destId="{55B25861-A77F-440C-BCFF-FE3576EB44FA}" srcOrd="8" destOrd="0" presId="urn:microsoft.com/office/officeart/2008/layout/HexagonCluster"/>
    <dgm:cxn modelId="{E847B406-E10E-4CF4-8FCB-49A8FABAF385}" type="presParOf" srcId="{55B25861-A77F-440C-BCFF-FE3576EB44FA}" destId="{70B69F86-BC8D-4C70-81EC-9F5E609379A1}" srcOrd="0" destOrd="0" presId="urn:microsoft.com/office/officeart/2008/layout/HexagonCluster"/>
    <dgm:cxn modelId="{759269DD-0859-42AC-B593-5357A87D0958}" type="presParOf" srcId="{51E8187D-FFC6-4F6F-ADA7-5FA30C9D5BC8}" destId="{0A5D1C85-2364-4B7C-8C42-02E10233C203}" srcOrd="9" destOrd="0" presId="urn:microsoft.com/office/officeart/2008/layout/HexagonCluster"/>
    <dgm:cxn modelId="{D4D8A652-A5A8-4509-A6A5-E33C40102DCC}" type="presParOf" srcId="{0A5D1C85-2364-4B7C-8C42-02E10233C203}" destId="{EA88A552-B83D-49F0-AFBC-16AA8E6B560A}" srcOrd="0" destOrd="0" presId="urn:microsoft.com/office/officeart/2008/layout/HexagonCluster"/>
    <dgm:cxn modelId="{DCD437B9-106C-478F-A4E9-791F0626A50D}" type="presParOf" srcId="{51E8187D-FFC6-4F6F-ADA7-5FA30C9D5BC8}" destId="{4B08ECA7-E643-45C6-BF3A-7E7D96A34A25}" srcOrd="10" destOrd="0" presId="urn:microsoft.com/office/officeart/2008/layout/HexagonCluster"/>
    <dgm:cxn modelId="{50245717-D259-46E4-885E-640FD295A0E1}" type="presParOf" srcId="{4B08ECA7-E643-45C6-BF3A-7E7D96A34A25}" destId="{B404DE52-FD28-4313-B5C1-05768434B79C}" srcOrd="0" destOrd="0" presId="urn:microsoft.com/office/officeart/2008/layout/HexagonCluster"/>
    <dgm:cxn modelId="{CBE45A19-2523-40B4-B679-171AF5D8760B}" type="presParOf" srcId="{51E8187D-FFC6-4F6F-ADA7-5FA30C9D5BC8}" destId="{C098BAA8-3500-481D-B9D4-545D1723AA5A}" srcOrd="11" destOrd="0" presId="urn:microsoft.com/office/officeart/2008/layout/HexagonCluster"/>
    <dgm:cxn modelId="{BB575FA5-0EC9-48E3-A169-EA5D2F8FBB4D}" type="presParOf" srcId="{C098BAA8-3500-481D-B9D4-545D1723AA5A}" destId="{0BD7B4BC-33DF-436C-A76B-EE41AC4F229B}" srcOrd="0" destOrd="0" presId="urn:microsoft.com/office/officeart/2008/layout/HexagonCluster"/>
    <dgm:cxn modelId="{4F40CF06-42E8-47EE-A996-E1B6FA1835DB}" type="presParOf" srcId="{51E8187D-FFC6-4F6F-ADA7-5FA30C9D5BC8}" destId="{C4E1D43E-AF69-4039-B851-02D8C847ECC8}" srcOrd="12" destOrd="0" presId="urn:microsoft.com/office/officeart/2008/layout/HexagonCluster"/>
    <dgm:cxn modelId="{A34C07C5-157E-4799-9676-55BD7EFA971F}" type="presParOf" srcId="{C4E1D43E-AF69-4039-B851-02D8C847ECC8}" destId="{6F5E3582-AC28-4EED-8886-AF296620354B}" srcOrd="0" destOrd="0" presId="urn:microsoft.com/office/officeart/2008/layout/HexagonCluster"/>
    <dgm:cxn modelId="{0137BBAF-69C1-40FD-9297-DD247089366B}" type="presParOf" srcId="{51E8187D-FFC6-4F6F-ADA7-5FA30C9D5BC8}" destId="{AA0C4EA3-84D9-4C43-BF9A-AB420797F077}" srcOrd="13" destOrd="0" presId="urn:microsoft.com/office/officeart/2008/layout/HexagonCluster"/>
    <dgm:cxn modelId="{227CF639-329F-4D7F-AABE-8CEFAE39567B}" type="presParOf" srcId="{AA0C4EA3-84D9-4C43-BF9A-AB420797F077}" destId="{5C1EC1FE-34D3-4E88-8DC4-8C10DABD2ABF}" srcOrd="0" destOrd="0" presId="urn:microsoft.com/office/officeart/2008/layout/HexagonCluster"/>
    <dgm:cxn modelId="{1FA4CD82-F928-4F49-8A85-C87344147F9E}" type="presParOf" srcId="{51E8187D-FFC6-4F6F-ADA7-5FA30C9D5BC8}" destId="{095019BB-EAB5-40C6-9D2B-98DA7127B115}" srcOrd="14" destOrd="0" presId="urn:microsoft.com/office/officeart/2008/layout/HexagonCluster"/>
    <dgm:cxn modelId="{1102B3BC-8C11-4931-A213-E415F09DE5B2}" type="presParOf" srcId="{095019BB-EAB5-40C6-9D2B-98DA7127B115}" destId="{85550AE4-19AE-41AC-838E-02ED4DFACB52}" srcOrd="0" destOrd="0" presId="urn:microsoft.com/office/officeart/2008/layout/HexagonCluster"/>
    <dgm:cxn modelId="{C21A0B03-CA7E-4E5B-A963-7DAE6781A56F}" type="presParOf" srcId="{51E8187D-FFC6-4F6F-ADA7-5FA30C9D5BC8}" destId="{16A33F22-FB2E-4EAB-B27E-ABE6149BB444}" srcOrd="15" destOrd="0" presId="urn:microsoft.com/office/officeart/2008/layout/HexagonCluster"/>
    <dgm:cxn modelId="{3F9560BE-DADA-4AAF-8394-9312996968E4}" type="presParOf" srcId="{16A33F22-FB2E-4EAB-B27E-ABE6149BB444}" destId="{54D37F84-B6B6-4AD4-A05B-138A864707C5}" srcOrd="0" destOrd="0" presId="urn:microsoft.com/office/officeart/2008/layout/HexagonCluster"/>
    <dgm:cxn modelId="{54FB3B59-B843-46FB-ABA7-33D78DC08021}" type="presParOf" srcId="{51E8187D-FFC6-4F6F-ADA7-5FA30C9D5BC8}" destId="{3BF26587-A2A0-4B55-B5AB-3072BE04018D}" srcOrd="16" destOrd="0" presId="urn:microsoft.com/office/officeart/2008/layout/HexagonCluster"/>
    <dgm:cxn modelId="{6DF796CB-335E-4B6C-99F3-E9B011C64299}" type="presParOf" srcId="{3BF26587-A2A0-4B55-B5AB-3072BE04018D}" destId="{BE653674-9D6B-4E0D-93BC-577C17204CDC}" srcOrd="0" destOrd="0" presId="urn:microsoft.com/office/officeart/2008/layout/HexagonCluster"/>
    <dgm:cxn modelId="{43F66A42-51AA-44E9-B30F-E7CBE73E3395}" type="presParOf" srcId="{51E8187D-FFC6-4F6F-ADA7-5FA30C9D5BC8}" destId="{354C3837-1365-49D5-8FD8-0621665E1C89}" srcOrd="17" destOrd="0" presId="urn:microsoft.com/office/officeart/2008/layout/HexagonCluster"/>
    <dgm:cxn modelId="{D9A455AD-8C75-4E68-9523-09843C9FFA88}" type="presParOf" srcId="{354C3837-1365-49D5-8FD8-0621665E1C89}" destId="{F984E2C6-3499-4220-BC62-D3EB6E69CDCC}" srcOrd="0" destOrd="0" presId="urn:microsoft.com/office/officeart/2008/layout/HexagonCluster"/>
    <dgm:cxn modelId="{3E6AA60E-79E3-4ACF-870E-83447C46C898}" type="presParOf" srcId="{51E8187D-FFC6-4F6F-ADA7-5FA30C9D5BC8}" destId="{40D10A36-194A-45C3-B80A-2F2D9AE41A80}" srcOrd="18" destOrd="0" presId="urn:microsoft.com/office/officeart/2008/layout/HexagonCluster"/>
    <dgm:cxn modelId="{20EE0123-B02C-4C87-9447-CCAAB27FAADA}" type="presParOf" srcId="{40D10A36-194A-45C3-B80A-2F2D9AE41A80}" destId="{20AFEBA5-1F1B-4E36-9A77-B2569E92384B}" srcOrd="0" destOrd="0" presId="urn:microsoft.com/office/officeart/2008/layout/HexagonCluster"/>
    <dgm:cxn modelId="{6030E7B4-EC63-4355-9980-B0E06C71D47B}" type="presParOf" srcId="{51E8187D-FFC6-4F6F-ADA7-5FA30C9D5BC8}" destId="{AF297B71-7017-481E-9D8C-553694BF368B}" srcOrd="19" destOrd="0" presId="urn:microsoft.com/office/officeart/2008/layout/HexagonCluster"/>
    <dgm:cxn modelId="{BC6706E8-C657-4D2B-8482-CCF2B2B01211}" type="presParOf" srcId="{AF297B71-7017-481E-9D8C-553694BF368B}" destId="{C7B963AC-5E3F-4BE2-9A34-C43E9830E1B2}" srcOrd="0" destOrd="0" presId="urn:microsoft.com/office/officeart/2008/layout/Hexagon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B5785EF0-4E71-474E-A8AE-5898CD72757C}" type="doc">
      <dgm:prSet loTypeId="urn:microsoft.com/office/officeart/2008/layout/SquareAccentList" loCatId="list" qsTypeId="urn:microsoft.com/office/officeart/2005/8/quickstyle/simple1" qsCatId="simple" csTypeId="urn:microsoft.com/office/officeart/2005/8/colors/accent1_2" csCatId="accent1" phldr="1"/>
      <dgm:spPr/>
      <dgm:t>
        <a:bodyPr/>
        <a:lstStyle/>
        <a:p>
          <a:endParaRPr lang="en-AU"/>
        </a:p>
      </dgm:t>
    </dgm:pt>
    <dgm:pt modelId="{6656925F-09A6-4097-8BA3-44DF37CC5025}">
      <dgm:prSet phldrT="[Text]" custT="1"/>
      <dgm:spPr/>
      <dgm:t>
        <a:bodyPr/>
        <a:lstStyle/>
        <a:p>
          <a:r>
            <a:rPr lang="en-AU" sz="2000" b="1" dirty="0">
              <a:solidFill>
                <a:schemeClr val="bg1"/>
              </a:solidFill>
            </a:rPr>
            <a:t>Possible offences</a:t>
          </a:r>
        </a:p>
      </dgm:t>
    </dgm:pt>
    <dgm:pt modelId="{AC503035-4DDE-47F3-8719-68602E91153B}" type="parTrans" cxnId="{D8BE433A-3BA9-4A09-83F5-BC6297E7A90C}">
      <dgm:prSet/>
      <dgm:spPr/>
      <dgm:t>
        <a:bodyPr/>
        <a:lstStyle/>
        <a:p>
          <a:endParaRPr lang="en-AU"/>
        </a:p>
      </dgm:t>
    </dgm:pt>
    <dgm:pt modelId="{8997E326-49B5-401C-BB11-9FF2BFF46300}" type="sibTrans" cxnId="{D8BE433A-3BA9-4A09-83F5-BC6297E7A90C}">
      <dgm:prSet/>
      <dgm:spPr/>
      <dgm:t>
        <a:bodyPr/>
        <a:lstStyle/>
        <a:p>
          <a:endParaRPr lang="en-AU"/>
        </a:p>
      </dgm:t>
    </dgm:pt>
    <dgm:pt modelId="{4A07F3DC-96BF-4E32-988A-C14E6CF34A1F}">
      <dgm:prSet phldrT="[Text]" custT="1"/>
      <dgm:spPr/>
      <dgm:t>
        <a:bodyPr/>
        <a:lstStyle/>
        <a:p>
          <a:r>
            <a:rPr lang="en-AU" sz="1800" dirty="0"/>
            <a:t>intentionally/recklessly fail to attend examination unless have “a reasonable excuse”</a:t>
          </a:r>
        </a:p>
      </dgm:t>
    </dgm:pt>
    <dgm:pt modelId="{5EF93B76-FA76-4D11-9EB1-CAAB1AE80B1F}" type="parTrans" cxnId="{C49CA91E-53E0-45F3-ABFF-88186CB681B1}">
      <dgm:prSet/>
      <dgm:spPr/>
      <dgm:t>
        <a:bodyPr/>
        <a:lstStyle/>
        <a:p>
          <a:endParaRPr lang="en-AU"/>
        </a:p>
      </dgm:t>
    </dgm:pt>
    <dgm:pt modelId="{659D2C05-3BAF-41E4-9090-4CE19C08E00A}" type="sibTrans" cxnId="{C49CA91E-53E0-45F3-ABFF-88186CB681B1}">
      <dgm:prSet/>
      <dgm:spPr/>
      <dgm:t>
        <a:bodyPr/>
        <a:lstStyle/>
        <a:p>
          <a:endParaRPr lang="en-AU"/>
        </a:p>
      </dgm:t>
    </dgm:pt>
    <dgm:pt modelId="{70260449-E938-4A3B-AE6C-A2AA5E03097C}">
      <dgm:prSet phldrT="[Text]" custT="1"/>
      <dgm:spPr/>
      <dgm:t>
        <a:bodyPr/>
        <a:lstStyle/>
        <a:p>
          <a:r>
            <a:rPr lang="en-AU" sz="1800" dirty="0"/>
            <a:t>refuse/fail to take/make an oath/affirmation or refuse/fail to answer a question that court directs to be answered “without reasonable excuse”</a:t>
          </a:r>
        </a:p>
      </dgm:t>
    </dgm:pt>
    <dgm:pt modelId="{284E52E6-1D2D-4C3C-BEA0-B16FDD8B8FEC}" type="parTrans" cxnId="{368F204F-39C3-4175-9CD2-BA3CFCAF978F}">
      <dgm:prSet/>
      <dgm:spPr/>
      <dgm:t>
        <a:bodyPr/>
        <a:lstStyle/>
        <a:p>
          <a:endParaRPr lang="en-AU"/>
        </a:p>
      </dgm:t>
    </dgm:pt>
    <dgm:pt modelId="{7FCB16A8-B717-4CF4-BE94-2F90F260F4FE}" type="sibTrans" cxnId="{368F204F-39C3-4175-9CD2-BA3CFCAF978F}">
      <dgm:prSet/>
      <dgm:spPr/>
      <dgm:t>
        <a:bodyPr/>
        <a:lstStyle/>
        <a:p>
          <a:endParaRPr lang="en-AU"/>
        </a:p>
      </dgm:t>
    </dgm:pt>
    <dgm:pt modelId="{67F81357-42E4-4D78-9931-1849B43C7E89}">
      <dgm:prSet phldrT="[Text]" custT="1"/>
      <dgm:spPr/>
      <dgm:t>
        <a:bodyPr/>
        <a:lstStyle/>
        <a:p>
          <a:r>
            <a:rPr lang="en-AU" sz="1800" dirty="0"/>
            <a:t>refuse/fail to produce books required by summons “without reasonable excuse” </a:t>
          </a:r>
        </a:p>
      </dgm:t>
    </dgm:pt>
    <dgm:pt modelId="{DA611D32-3BB3-4620-B296-E426D93A0688}" type="parTrans" cxnId="{EB944BD9-4983-4FBF-B22E-9CC6CBD66492}">
      <dgm:prSet/>
      <dgm:spPr/>
      <dgm:t>
        <a:bodyPr/>
        <a:lstStyle/>
        <a:p>
          <a:endParaRPr lang="en-AU"/>
        </a:p>
      </dgm:t>
    </dgm:pt>
    <dgm:pt modelId="{A83689B9-89DD-48F9-A509-0F43A58C70B6}" type="sibTrans" cxnId="{EB944BD9-4983-4FBF-B22E-9CC6CBD66492}">
      <dgm:prSet/>
      <dgm:spPr/>
      <dgm:t>
        <a:bodyPr/>
        <a:lstStyle/>
        <a:p>
          <a:endParaRPr lang="en-AU"/>
        </a:p>
      </dgm:t>
    </dgm:pt>
    <dgm:pt modelId="{095A5DED-BFAE-4FAB-9DD4-12582B4AB247}">
      <dgm:prSet phldrT="[Text]" custT="1"/>
      <dgm:spPr/>
      <dgm:t>
        <a:bodyPr/>
        <a:lstStyle/>
        <a:p>
          <a:r>
            <a:rPr lang="en-AU" sz="1800" dirty="0"/>
            <a:t>“make a statement that is false or misleading in a material particular”</a:t>
          </a:r>
        </a:p>
      </dgm:t>
    </dgm:pt>
    <dgm:pt modelId="{AEB5ADB5-2A3F-4BC9-9E30-89DF4A1FDD4B}" type="parTrans" cxnId="{660EF345-2448-4B58-926F-6F8511545928}">
      <dgm:prSet/>
      <dgm:spPr/>
      <dgm:t>
        <a:bodyPr/>
        <a:lstStyle/>
        <a:p>
          <a:endParaRPr lang="en-AU"/>
        </a:p>
      </dgm:t>
    </dgm:pt>
    <dgm:pt modelId="{1CC70BBF-A94F-4F76-8701-692739C9140D}" type="sibTrans" cxnId="{660EF345-2448-4B58-926F-6F8511545928}">
      <dgm:prSet/>
      <dgm:spPr/>
      <dgm:t>
        <a:bodyPr/>
        <a:lstStyle/>
        <a:p>
          <a:endParaRPr lang="en-AU"/>
        </a:p>
      </dgm:t>
    </dgm:pt>
    <dgm:pt modelId="{0346DCC7-C067-4361-AD51-9CE6A0BB20EB}">
      <dgm:prSet phldrT="[Text]" custT="1"/>
      <dgm:spPr/>
      <dgm:t>
        <a:bodyPr/>
        <a:lstStyle/>
        <a:p>
          <a:r>
            <a:rPr lang="en-AU" sz="1800" dirty="0"/>
            <a:t>refuse or intentionally/recklessly fail to comply with court direction for examinee or someone else to produce relevant books unless have “a reasonable excuse”</a:t>
          </a:r>
        </a:p>
      </dgm:t>
    </dgm:pt>
    <dgm:pt modelId="{F52FC7BA-262E-49CA-82E2-C05BFDF41D49}" type="parTrans" cxnId="{A7A20AE1-8074-4A81-A7B4-348968A32CBC}">
      <dgm:prSet/>
      <dgm:spPr/>
      <dgm:t>
        <a:bodyPr/>
        <a:lstStyle/>
        <a:p>
          <a:endParaRPr lang="en-AU"/>
        </a:p>
      </dgm:t>
    </dgm:pt>
    <dgm:pt modelId="{05F89FC4-C655-4101-A315-F285C9A0B20C}" type="sibTrans" cxnId="{A7A20AE1-8074-4A81-A7B4-348968A32CBC}">
      <dgm:prSet/>
      <dgm:spPr/>
      <dgm:t>
        <a:bodyPr/>
        <a:lstStyle/>
        <a:p>
          <a:endParaRPr lang="en-AU"/>
        </a:p>
      </dgm:t>
    </dgm:pt>
    <dgm:pt modelId="{5C8AB201-473B-4D36-84FE-F2BBFC8DC377}">
      <dgm:prSet phldrT="[Text]" custT="1"/>
      <dgm:spPr/>
      <dgm:t>
        <a:bodyPr/>
        <a:lstStyle/>
        <a:p>
          <a:r>
            <a:rPr lang="en-AU" sz="1800" dirty="0"/>
            <a:t>fail to sign the written record after court orders recording of questions and answers and requires examinee to sign it</a:t>
          </a:r>
        </a:p>
      </dgm:t>
    </dgm:pt>
    <dgm:pt modelId="{99F9ED9D-3AB9-4CE3-A073-4DFE39709921}" type="parTrans" cxnId="{7F3F9F66-1DEF-43D3-8E23-75F8AB0CB948}">
      <dgm:prSet/>
      <dgm:spPr/>
      <dgm:t>
        <a:bodyPr/>
        <a:lstStyle/>
        <a:p>
          <a:endParaRPr lang="en-AU"/>
        </a:p>
      </dgm:t>
    </dgm:pt>
    <dgm:pt modelId="{D02C6EB7-4E5A-4ACC-AD04-DC9870760388}" type="sibTrans" cxnId="{7F3F9F66-1DEF-43D3-8E23-75F8AB0CB948}">
      <dgm:prSet/>
      <dgm:spPr/>
      <dgm:t>
        <a:bodyPr/>
        <a:lstStyle/>
        <a:p>
          <a:endParaRPr lang="en-AU"/>
        </a:p>
      </dgm:t>
    </dgm:pt>
    <dgm:pt modelId="{1AAAC239-1ED8-4FB2-A16B-41F05FA5456C}" type="pres">
      <dgm:prSet presAssocID="{B5785EF0-4E71-474E-A8AE-5898CD72757C}" presName="layout" presStyleCnt="0">
        <dgm:presLayoutVars>
          <dgm:chMax/>
          <dgm:chPref/>
          <dgm:dir/>
          <dgm:resizeHandles/>
        </dgm:presLayoutVars>
      </dgm:prSet>
      <dgm:spPr/>
    </dgm:pt>
    <dgm:pt modelId="{CEF60FCC-1165-4428-83BD-282C58B1393E}" type="pres">
      <dgm:prSet presAssocID="{6656925F-09A6-4097-8BA3-44DF37CC5025}" presName="root" presStyleCnt="0">
        <dgm:presLayoutVars>
          <dgm:chMax/>
          <dgm:chPref/>
        </dgm:presLayoutVars>
      </dgm:prSet>
      <dgm:spPr/>
    </dgm:pt>
    <dgm:pt modelId="{C3750C5B-07E5-49A7-BDE9-B640862FD5BF}" type="pres">
      <dgm:prSet presAssocID="{6656925F-09A6-4097-8BA3-44DF37CC5025}" presName="rootComposite" presStyleCnt="0">
        <dgm:presLayoutVars/>
      </dgm:prSet>
      <dgm:spPr/>
    </dgm:pt>
    <dgm:pt modelId="{D368909C-3B61-48E4-B136-515435C8F450}" type="pres">
      <dgm:prSet presAssocID="{6656925F-09A6-4097-8BA3-44DF37CC5025}" presName="ParentAccent" presStyleLbl="alignNode1" presStyleIdx="0" presStyleCnt="1" custScaleX="132937" custScaleY="146674" custLinFactY="-100000" custLinFactNeighborX="-70146" custLinFactNeighborY="-105990"/>
      <dgm:spPr>
        <a:solidFill>
          <a:schemeClr val="accent2"/>
        </a:solidFill>
        <a:ln>
          <a:solidFill>
            <a:schemeClr val="accent2"/>
          </a:solidFill>
        </a:ln>
      </dgm:spPr>
    </dgm:pt>
    <dgm:pt modelId="{0AEF63C5-6822-49B3-B90A-A51419BB8417}" type="pres">
      <dgm:prSet presAssocID="{6656925F-09A6-4097-8BA3-44DF37CC5025}" presName="ParentSmallAccent" presStyleLbl="fgAcc1" presStyleIdx="0" presStyleCnt="1" custLinFactX="645269" custLinFactY="-107251" custLinFactNeighborX="700000" custLinFactNeighborY="-200000"/>
      <dgm:spPr>
        <a:solidFill>
          <a:schemeClr val="accent2"/>
        </a:solidFill>
        <a:ln>
          <a:solidFill>
            <a:schemeClr val="accent2"/>
          </a:solidFill>
        </a:ln>
      </dgm:spPr>
    </dgm:pt>
    <dgm:pt modelId="{B525E01A-7488-41E4-9448-A8A62E77CC49}" type="pres">
      <dgm:prSet presAssocID="{6656925F-09A6-4097-8BA3-44DF37CC5025}" presName="Parent" presStyleLbl="revTx" presStyleIdx="0" presStyleCnt="7" custLinFactNeighborX="-16959" custLinFactNeighborY="-1276">
        <dgm:presLayoutVars>
          <dgm:chMax/>
          <dgm:chPref val="4"/>
          <dgm:bulletEnabled val="1"/>
        </dgm:presLayoutVars>
      </dgm:prSet>
      <dgm:spPr/>
    </dgm:pt>
    <dgm:pt modelId="{D0CFBD03-14C6-44F3-A8D1-5872BF72A436}" type="pres">
      <dgm:prSet presAssocID="{6656925F-09A6-4097-8BA3-44DF37CC5025}" presName="childShape" presStyleCnt="0">
        <dgm:presLayoutVars>
          <dgm:chMax val="0"/>
          <dgm:chPref val="0"/>
        </dgm:presLayoutVars>
      </dgm:prSet>
      <dgm:spPr/>
    </dgm:pt>
    <dgm:pt modelId="{C737ED3F-0F04-4CEB-BF12-4E6C78D83978}" type="pres">
      <dgm:prSet presAssocID="{4A07F3DC-96BF-4E32-988A-C14E6CF34A1F}" presName="childComposite" presStyleCnt="0">
        <dgm:presLayoutVars>
          <dgm:chMax val="0"/>
          <dgm:chPref val="0"/>
        </dgm:presLayoutVars>
      </dgm:prSet>
      <dgm:spPr/>
    </dgm:pt>
    <dgm:pt modelId="{5C64F2E5-6B8C-4CBD-9F3A-41BE983A1140}" type="pres">
      <dgm:prSet presAssocID="{4A07F3DC-96BF-4E32-988A-C14E6CF34A1F}" presName="ChildAccent" presStyleLbl="solidFgAcc1" presStyleIdx="0" presStyleCnt="6" custLinFactX="-666076" custLinFactY="-100000" custLinFactNeighborX="-700000" custLinFactNeighborY="-131351"/>
      <dgm:spPr/>
    </dgm:pt>
    <dgm:pt modelId="{9835920C-5944-4CF2-946F-00203AA131EC}" type="pres">
      <dgm:prSet presAssocID="{4A07F3DC-96BF-4E32-988A-C14E6CF34A1F}" presName="Child" presStyleLbl="revTx" presStyleIdx="1" presStyleCnt="7" custScaleX="307065" custLinFactNeighborX="-1161" custLinFactNeighborY="-98142">
        <dgm:presLayoutVars>
          <dgm:chMax val="0"/>
          <dgm:chPref val="0"/>
          <dgm:bulletEnabled val="1"/>
        </dgm:presLayoutVars>
      </dgm:prSet>
      <dgm:spPr/>
    </dgm:pt>
    <dgm:pt modelId="{88E4ED8B-DD2E-433E-BC49-C13B050087D1}" type="pres">
      <dgm:prSet presAssocID="{67F81357-42E4-4D78-9931-1849B43C7E89}" presName="childComposite" presStyleCnt="0">
        <dgm:presLayoutVars>
          <dgm:chMax val="0"/>
          <dgm:chPref val="0"/>
        </dgm:presLayoutVars>
      </dgm:prSet>
      <dgm:spPr/>
    </dgm:pt>
    <dgm:pt modelId="{E147ABCE-66CE-4617-AE63-96D17180E499}" type="pres">
      <dgm:prSet presAssocID="{67F81357-42E4-4D78-9931-1849B43C7E89}" presName="ChildAccent" presStyleLbl="solidFgAcc1" presStyleIdx="1" presStyleCnt="6" custLinFactX="-662403" custLinFactY="-100000" custLinFactNeighborX="-700000" custLinFactNeighborY="-127679"/>
      <dgm:spPr/>
    </dgm:pt>
    <dgm:pt modelId="{49B6C507-F3D5-4E1A-98F4-03B465DF8FFF}" type="pres">
      <dgm:prSet presAssocID="{67F81357-42E4-4D78-9931-1849B43C7E89}" presName="Child" presStyleLbl="revTx" presStyleIdx="2" presStyleCnt="7" custScaleX="307065" custLinFactNeighborX="-1161" custLinFactNeighborY="-98142">
        <dgm:presLayoutVars>
          <dgm:chMax val="0"/>
          <dgm:chPref val="0"/>
          <dgm:bulletEnabled val="1"/>
        </dgm:presLayoutVars>
      </dgm:prSet>
      <dgm:spPr/>
    </dgm:pt>
    <dgm:pt modelId="{B5B6FDD0-04CD-4CE8-A2AB-D72AE9BD62A0}" type="pres">
      <dgm:prSet presAssocID="{70260449-E938-4A3B-AE6C-A2AA5E03097C}" presName="childComposite" presStyleCnt="0">
        <dgm:presLayoutVars>
          <dgm:chMax val="0"/>
          <dgm:chPref val="0"/>
        </dgm:presLayoutVars>
      </dgm:prSet>
      <dgm:spPr/>
    </dgm:pt>
    <dgm:pt modelId="{E19D1271-9C45-40D9-B6E9-FEFB34DAFA55}" type="pres">
      <dgm:prSet presAssocID="{70260449-E938-4A3B-AE6C-A2AA5E03097C}" presName="ChildAccent" presStyleLbl="solidFgAcc1" presStyleIdx="2" presStyleCnt="6" custLinFactX="-688110" custLinFactY="-100000" custLinFactNeighborX="-700000" custLinFactNeighborY="-130647"/>
      <dgm:spPr/>
    </dgm:pt>
    <dgm:pt modelId="{39ED7C53-0ACC-4F09-A54E-BCE8B9E519A7}" type="pres">
      <dgm:prSet presAssocID="{70260449-E938-4A3B-AE6C-A2AA5E03097C}" presName="Child" presStyleLbl="revTx" presStyleIdx="3" presStyleCnt="7" custScaleX="307065" custLinFactNeighborX="-1161" custLinFactNeighborY="-98142">
        <dgm:presLayoutVars>
          <dgm:chMax val="0"/>
          <dgm:chPref val="0"/>
          <dgm:bulletEnabled val="1"/>
        </dgm:presLayoutVars>
      </dgm:prSet>
      <dgm:spPr/>
    </dgm:pt>
    <dgm:pt modelId="{0C139C0B-847C-4FB5-8194-EC547565CFD9}" type="pres">
      <dgm:prSet presAssocID="{095A5DED-BFAE-4FAB-9DD4-12582B4AB247}" presName="childComposite" presStyleCnt="0">
        <dgm:presLayoutVars>
          <dgm:chMax val="0"/>
          <dgm:chPref val="0"/>
        </dgm:presLayoutVars>
      </dgm:prSet>
      <dgm:spPr/>
    </dgm:pt>
    <dgm:pt modelId="{9292B3BF-8D02-4C9F-A662-57531C0C47E9}" type="pres">
      <dgm:prSet presAssocID="{095A5DED-BFAE-4FAB-9DD4-12582B4AB247}" presName="ChildAccent" presStyleLbl="solidFgAcc1" presStyleIdx="3" presStyleCnt="6" custLinFactX="-658731" custLinFactY="-100000" custLinFactNeighborX="-700000" custLinFactNeighborY="-138696"/>
      <dgm:spPr/>
    </dgm:pt>
    <dgm:pt modelId="{915DAB2B-C449-4A53-82BE-DF61F58CDEE2}" type="pres">
      <dgm:prSet presAssocID="{095A5DED-BFAE-4FAB-9DD4-12582B4AB247}" presName="Child" presStyleLbl="revTx" presStyleIdx="4" presStyleCnt="7" custScaleX="307065" custLinFactNeighborX="-1161" custLinFactNeighborY="-98142">
        <dgm:presLayoutVars>
          <dgm:chMax val="0"/>
          <dgm:chPref val="0"/>
          <dgm:bulletEnabled val="1"/>
        </dgm:presLayoutVars>
      </dgm:prSet>
      <dgm:spPr/>
    </dgm:pt>
    <dgm:pt modelId="{3FD3F9B7-4EBC-46B2-982A-BE80BC6D28EB}" type="pres">
      <dgm:prSet presAssocID="{0346DCC7-C067-4361-AD51-9CE6A0BB20EB}" presName="childComposite" presStyleCnt="0">
        <dgm:presLayoutVars>
          <dgm:chMax val="0"/>
          <dgm:chPref val="0"/>
        </dgm:presLayoutVars>
      </dgm:prSet>
      <dgm:spPr/>
    </dgm:pt>
    <dgm:pt modelId="{3A6B2956-BE5E-442F-A032-CDBA6263D18A}" type="pres">
      <dgm:prSet presAssocID="{0346DCC7-C067-4361-AD51-9CE6A0BB20EB}" presName="ChildAccent" presStyleLbl="solidFgAcc1" presStyleIdx="4" presStyleCnt="6" custLinFactX="-686577" custLinFactY="-100000" custLinFactNeighborX="-700000" custLinFactNeighborY="-138695"/>
      <dgm:spPr/>
    </dgm:pt>
    <dgm:pt modelId="{E384C935-F5F3-41C8-91C9-5DD8AD00C16C}" type="pres">
      <dgm:prSet presAssocID="{0346DCC7-C067-4361-AD51-9CE6A0BB20EB}" presName="Child" presStyleLbl="revTx" presStyleIdx="5" presStyleCnt="7" custScaleX="307065" custLinFactNeighborX="-1161" custLinFactNeighborY="-98142">
        <dgm:presLayoutVars>
          <dgm:chMax val="0"/>
          <dgm:chPref val="0"/>
          <dgm:bulletEnabled val="1"/>
        </dgm:presLayoutVars>
      </dgm:prSet>
      <dgm:spPr/>
    </dgm:pt>
    <dgm:pt modelId="{655823F1-7EAD-45A3-8042-687ACB4CB07F}" type="pres">
      <dgm:prSet presAssocID="{5C8AB201-473B-4D36-84FE-F2BBFC8DC377}" presName="childComposite" presStyleCnt="0">
        <dgm:presLayoutVars>
          <dgm:chMax val="0"/>
          <dgm:chPref val="0"/>
        </dgm:presLayoutVars>
      </dgm:prSet>
      <dgm:spPr/>
    </dgm:pt>
    <dgm:pt modelId="{353E3954-F500-4B7A-9E63-8644FE641469}" type="pres">
      <dgm:prSet presAssocID="{5C8AB201-473B-4D36-84FE-F2BBFC8DC377}" presName="ChildAccent" presStyleLbl="solidFgAcc1" presStyleIdx="5" presStyleCnt="6" custLinFactX="-666076" custLinFactY="-100000" custLinFactNeighborX="-700000" custLinFactNeighborY="-131351"/>
      <dgm:spPr/>
    </dgm:pt>
    <dgm:pt modelId="{608F393B-FEE6-4761-AEB4-3D88F6B2D256}" type="pres">
      <dgm:prSet presAssocID="{5C8AB201-473B-4D36-84FE-F2BBFC8DC377}" presName="Child" presStyleLbl="revTx" presStyleIdx="6" presStyleCnt="7" custScaleX="307065" custLinFactNeighborX="-1161" custLinFactNeighborY="-98142">
        <dgm:presLayoutVars>
          <dgm:chMax val="0"/>
          <dgm:chPref val="0"/>
          <dgm:bulletEnabled val="1"/>
        </dgm:presLayoutVars>
      </dgm:prSet>
      <dgm:spPr/>
    </dgm:pt>
  </dgm:ptLst>
  <dgm:cxnLst>
    <dgm:cxn modelId="{9E8D5C08-A68B-4EF4-8B26-79C3B748F679}" type="presOf" srcId="{67F81357-42E4-4D78-9931-1849B43C7E89}" destId="{49B6C507-F3D5-4E1A-98F4-03B465DF8FFF}" srcOrd="0" destOrd="0" presId="urn:microsoft.com/office/officeart/2008/layout/SquareAccentList"/>
    <dgm:cxn modelId="{A8F1CB14-F21F-4A20-9375-788C93D431D2}" type="presOf" srcId="{095A5DED-BFAE-4FAB-9DD4-12582B4AB247}" destId="{915DAB2B-C449-4A53-82BE-DF61F58CDEE2}" srcOrd="0" destOrd="0" presId="urn:microsoft.com/office/officeart/2008/layout/SquareAccentList"/>
    <dgm:cxn modelId="{C49CA91E-53E0-45F3-ABFF-88186CB681B1}" srcId="{6656925F-09A6-4097-8BA3-44DF37CC5025}" destId="{4A07F3DC-96BF-4E32-988A-C14E6CF34A1F}" srcOrd="0" destOrd="0" parTransId="{5EF93B76-FA76-4D11-9EB1-CAAB1AE80B1F}" sibTransId="{659D2C05-3BAF-41E4-9090-4CE19C08E00A}"/>
    <dgm:cxn modelId="{F60FA629-EE5F-4599-B2FE-F07EA70FA316}" type="presOf" srcId="{70260449-E938-4A3B-AE6C-A2AA5E03097C}" destId="{39ED7C53-0ACC-4F09-A54E-BCE8B9E519A7}" srcOrd="0" destOrd="0" presId="urn:microsoft.com/office/officeart/2008/layout/SquareAccentList"/>
    <dgm:cxn modelId="{D8BE433A-3BA9-4A09-83F5-BC6297E7A90C}" srcId="{B5785EF0-4E71-474E-A8AE-5898CD72757C}" destId="{6656925F-09A6-4097-8BA3-44DF37CC5025}" srcOrd="0" destOrd="0" parTransId="{AC503035-4DDE-47F3-8719-68602E91153B}" sibTransId="{8997E326-49B5-401C-BB11-9FF2BFF46300}"/>
    <dgm:cxn modelId="{660EF345-2448-4B58-926F-6F8511545928}" srcId="{6656925F-09A6-4097-8BA3-44DF37CC5025}" destId="{095A5DED-BFAE-4FAB-9DD4-12582B4AB247}" srcOrd="3" destOrd="0" parTransId="{AEB5ADB5-2A3F-4BC9-9E30-89DF4A1FDD4B}" sibTransId="{1CC70BBF-A94F-4F76-8701-692739C9140D}"/>
    <dgm:cxn modelId="{7F3F9F66-1DEF-43D3-8E23-75F8AB0CB948}" srcId="{6656925F-09A6-4097-8BA3-44DF37CC5025}" destId="{5C8AB201-473B-4D36-84FE-F2BBFC8DC377}" srcOrd="5" destOrd="0" parTransId="{99F9ED9D-3AB9-4CE3-A073-4DFE39709921}" sibTransId="{D02C6EB7-4E5A-4ACC-AD04-DC9870760388}"/>
    <dgm:cxn modelId="{368F204F-39C3-4175-9CD2-BA3CFCAF978F}" srcId="{6656925F-09A6-4097-8BA3-44DF37CC5025}" destId="{70260449-E938-4A3B-AE6C-A2AA5E03097C}" srcOrd="2" destOrd="0" parTransId="{284E52E6-1D2D-4C3C-BEA0-B16FDD8B8FEC}" sibTransId="{7FCB16A8-B717-4CF4-BE94-2F90F260F4FE}"/>
    <dgm:cxn modelId="{65C01CA2-8F5B-48E6-ADB9-5D1E1C4AB9BD}" type="presOf" srcId="{5C8AB201-473B-4D36-84FE-F2BBFC8DC377}" destId="{608F393B-FEE6-4761-AEB4-3D88F6B2D256}" srcOrd="0" destOrd="0" presId="urn:microsoft.com/office/officeart/2008/layout/SquareAccentList"/>
    <dgm:cxn modelId="{0D7B4CBC-F242-4F6E-ACC7-9CD731B51DBB}" type="presOf" srcId="{6656925F-09A6-4097-8BA3-44DF37CC5025}" destId="{B525E01A-7488-41E4-9448-A8A62E77CC49}" srcOrd="0" destOrd="0" presId="urn:microsoft.com/office/officeart/2008/layout/SquareAccentList"/>
    <dgm:cxn modelId="{EB944BD9-4983-4FBF-B22E-9CC6CBD66492}" srcId="{6656925F-09A6-4097-8BA3-44DF37CC5025}" destId="{67F81357-42E4-4D78-9931-1849B43C7E89}" srcOrd="1" destOrd="0" parTransId="{DA611D32-3BB3-4620-B296-E426D93A0688}" sibTransId="{A83689B9-89DD-48F9-A509-0F43A58C70B6}"/>
    <dgm:cxn modelId="{6E6061DD-9CD4-43D1-8F01-343D8A28288C}" type="presOf" srcId="{0346DCC7-C067-4361-AD51-9CE6A0BB20EB}" destId="{E384C935-F5F3-41C8-91C9-5DD8AD00C16C}" srcOrd="0" destOrd="0" presId="urn:microsoft.com/office/officeart/2008/layout/SquareAccentList"/>
    <dgm:cxn modelId="{A7A20AE1-8074-4A81-A7B4-348968A32CBC}" srcId="{6656925F-09A6-4097-8BA3-44DF37CC5025}" destId="{0346DCC7-C067-4361-AD51-9CE6A0BB20EB}" srcOrd="4" destOrd="0" parTransId="{F52FC7BA-262E-49CA-82E2-C05BFDF41D49}" sibTransId="{05F89FC4-C655-4101-A315-F285C9A0B20C}"/>
    <dgm:cxn modelId="{B62665FA-38B1-4C14-9597-A89170C0893F}" type="presOf" srcId="{B5785EF0-4E71-474E-A8AE-5898CD72757C}" destId="{1AAAC239-1ED8-4FB2-A16B-41F05FA5456C}" srcOrd="0" destOrd="0" presId="urn:microsoft.com/office/officeart/2008/layout/SquareAccentList"/>
    <dgm:cxn modelId="{92B152FE-3A3B-46C5-B16A-4C3EA4AA1953}" type="presOf" srcId="{4A07F3DC-96BF-4E32-988A-C14E6CF34A1F}" destId="{9835920C-5944-4CF2-946F-00203AA131EC}" srcOrd="0" destOrd="0" presId="urn:microsoft.com/office/officeart/2008/layout/SquareAccentList"/>
    <dgm:cxn modelId="{4C47CFBA-2554-4CA5-9816-41BF42836458}" type="presParOf" srcId="{1AAAC239-1ED8-4FB2-A16B-41F05FA5456C}" destId="{CEF60FCC-1165-4428-83BD-282C58B1393E}" srcOrd="0" destOrd="0" presId="urn:microsoft.com/office/officeart/2008/layout/SquareAccentList"/>
    <dgm:cxn modelId="{668DEB39-50FB-47C2-AFA7-498490BDF7B4}" type="presParOf" srcId="{CEF60FCC-1165-4428-83BD-282C58B1393E}" destId="{C3750C5B-07E5-49A7-BDE9-B640862FD5BF}" srcOrd="0" destOrd="0" presId="urn:microsoft.com/office/officeart/2008/layout/SquareAccentList"/>
    <dgm:cxn modelId="{C64D08DA-6F6E-486D-908A-0CDE2F2909F3}" type="presParOf" srcId="{C3750C5B-07E5-49A7-BDE9-B640862FD5BF}" destId="{D368909C-3B61-48E4-B136-515435C8F450}" srcOrd="0" destOrd="0" presId="urn:microsoft.com/office/officeart/2008/layout/SquareAccentList"/>
    <dgm:cxn modelId="{1B61576B-00EA-4555-8093-6FF4CC173432}" type="presParOf" srcId="{C3750C5B-07E5-49A7-BDE9-B640862FD5BF}" destId="{0AEF63C5-6822-49B3-B90A-A51419BB8417}" srcOrd="1" destOrd="0" presId="urn:microsoft.com/office/officeart/2008/layout/SquareAccentList"/>
    <dgm:cxn modelId="{A5F7B439-222A-468B-9122-BB1598323F1F}" type="presParOf" srcId="{C3750C5B-07E5-49A7-BDE9-B640862FD5BF}" destId="{B525E01A-7488-41E4-9448-A8A62E77CC49}" srcOrd="2" destOrd="0" presId="urn:microsoft.com/office/officeart/2008/layout/SquareAccentList"/>
    <dgm:cxn modelId="{B82656BD-BA14-48B8-A856-174535835DA5}" type="presParOf" srcId="{CEF60FCC-1165-4428-83BD-282C58B1393E}" destId="{D0CFBD03-14C6-44F3-A8D1-5872BF72A436}" srcOrd="1" destOrd="0" presId="urn:microsoft.com/office/officeart/2008/layout/SquareAccentList"/>
    <dgm:cxn modelId="{5F2BD0EA-15B2-4AB4-BDFE-9B4B7366DFC0}" type="presParOf" srcId="{D0CFBD03-14C6-44F3-A8D1-5872BF72A436}" destId="{C737ED3F-0F04-4CEB-BF12-4E6C78D83978}" srcOrd="0" destOrd="0" presId="urn:microsoft.com/office/officeart/2008/layout/SquareAccentList"/>
    <dgm:cxn modelId="{2FF21130-BFFF-4393-96EC-3B19056D210B}" type="presParOf" srcId="{C737ED3F-0F04-4CEB-BF12-4E6C78D83978}" destId="{5C64F2E5-6B8C-4CBD-9F3A-41BE983A1140}" srcOrd="0" destOrd="0" presId="urn:microsoft.com/office/officeart/2008/layout/SquareAccentList"/>
    <dgm:cxn modelId="{BCFB2C91-4957-4903-A469-49B5CC327C29}" type="presParOf" srcId="{C737ED3F-0F04-4CEB-BF12-4E6C78D83978}" destId="{9835920C-5944-4CF2-946F-00203AA131EC}" srcOrd="1" destOrd="0" presId="urn:microsoft.com/office/officeart/2008/layout/SquareAccentList"/>
    <dgm:cxn modelId="{55FF507F-8D0B-49E2-9607-06192183A9CF}" type="presParOf" srcId="{D0CFBD03-14C6-44F3-A8D1-5872BF72A436}" destId="{88E4ED8B-DD2E-433E-BC49-C13B050087D1}" srcOrd="1" destOrd="0" presId="urn:microsoft.com/office/officeart/2008/layout/SquareAccentList"/>
    <dgm:cxn modelId="{BA2026EA-7CF0-42EA-9A6C-627BB9AF2772}" type="presParOf" srcId="{88E4ED8B-DD2E-433E-BC49-C13B050087D1}" destId="{E147ABCE-66CE-4617-AE63-96D17180E499}" srcOrd="0" destOrd="0" presId="urn:microsoft.com/office/officeart/2008/layout/SquareAccentList"/>
    <dgm:cxn modelId="{80969709-6741-45C3-8514-414CE8DFB9D3}" type="presParOf" srcId="{88E4ED8B-DD2E-433E-BC49-C13B050087D1}" destId="{49B6C507-F3D5-4E1A-98F4-03B465DF8FFF}" srcOrd="1" destOrd="0" presId="urn:microsoft.com/office/officeart/2008/layout/SquareAccentList"/>
    <dgm:cxn modelId="{D9E2C3C8-8FCC-49BA-A01D-CB3AFA380B05}" type="presParOf" srcId="{D0CFBD03-14C6-44F3-A8D1-5872BF72A436}" destId="{B5B6FDD0-04CD-4CE8-A2AB-D72AE9BD62A0}" srcOrd="2" destOrd="0" presId="urn:microsoft.com/office/officeart/2008/layout/SquareAccentList"/>
    <dgm:cxn modelId="{23C37D85-6DFB-45A6-9258-738C8472DCDF}" type="presParOf" srcId="{B5B6FDD0-04CD-4CE8-A2AB-D72AE9BD62A0}" destId="{E19D1271-9C45-40D9-B6E9-FEFB34DAFA55}" srcOrd="0" destOrd="0" presId="urn:microsoft.com/office/officeart/2008/layout/SquareAccentList"/>
    <dgm:cxn modelId="{24EA2A27-B270-4813-81B1-3432A7F9A0E3}" type="presParOf" srcId="{B5B6FDD0-04CD-4CE8-A2AB-D72AE9BD62A0}" destId="{39ED7C53-0ACC-4F09-A54E-BCE8B9E519A7}" srcOrd="1" destOrd="0" presId="urn:microsoft.com/office/officeart/2008/layout/SquareAccentList"/>
    <dgm:cxn modelId="{5FD4E45F-7428-4DCD-9027-4E60E9A69E01}" type="presParOf" srcId="{D0CFBD03-14C6-44F3-A8D1-5872BF72A436}" destId="{0C139C0B-847C-4FB5-8194-EC547565CFD9}" srcOrd="3" destOrd="0" presId="urn:microsoft.com/office/officeart/2008/layout/SquareAccentList"/>
    <dgm:cxn modelId="{FF12D6C6-F087-47A2-AB5C-9B2F9DB73458}" type="presParOf" srcId="{0C139C0B-847C-4FB5-8194-EC547565CFD9}" destId="{9292B3BF-8D02-4C9F-A662-57531C0C47E9}" srcOrd="0" destOrd="0" presId="urn:microsoft.com/office/officeart/2008/layout/SquareAccentList"/>
    <dgm:cxn modelId="{FE075984-9F56-4C31-A395-252423C39254}" type="presParOf" srcId="{0C139C0B-847C-4FB5-8194-EC547565CFD9}" destId="{915DAB2B-C449-4A53-82BE-DF61F58CDEE2}" srcOrd="1" destOrd="0" presId="urn:microsoft.com/office/officeart/2008/layout/SquareAccentList"/>
    <dgm:cxn modelId="{FF658156-F411-48FF-948B-1E646DB1EF75}" type="presParOf" srcId="{D0CFBD03-14C6-44F3-A8D1-5872BF72A436}" destId="{3FD3F9B7-4EBC-46B2-982A-BE80BC6D28EB}" srcOrd="4" destOrd="0" presId="urn:microsoft.com/office/officeart/2008/layout/SquareAccentList"/>
    <dgm:cxn modelId="{99BB9910-05FC-46CD-BE32-A9DEEEE358AD}" type="presParOf" srcId="{3FD3F9B7-4EBC-46B2-982A-BE80BC6D28EB}" destId="{3A6B2956-BE5E-442F-A032-CDBA6263D18A}" srcOrd="0" destOrd="0" presId="urn:microsoft.com/office/officeart/2008/layout/SquareAccentList"/>
    <dgm:cxn modelId="{2412F5A9-4622-4959-8554-C59489538369}" type="presParOf" srcId="{3FD3F9B7-4EBC-46B2-982A-BE80BC6D28EB}" destId="{E384C935-F5F3-41C8-91C9-5DD8AD00C16C}" srcOrd="1" destOrd="0" presId="urn:microsoft.com/office/officeart/2008/layout/SquareAccentList"/>
    <dgm:cxn modelId="{4587F7EE-3341-4F49-BF66-BF5675908A14}" type="presParOf" srcId="{D0CFBD03-14C6-44F3-A8D1-5872BF72A436}" destId="{655823F1-7EAD-45A3-8042-687ACB4CB07F}" srcOrd="5" destOrd="0" presId="urn:microsoft.com/office/officeart/2008/layout/SquareAccentList"/>
    <dgm:cxn modelId="{5B890162-4F21-493C-80F1-B3664D1E314F}" type="presParOf" srcId="{655823F1-7EAD-45A3-8042-687ACB4CB07F}" destId="{353E3954-F500-4B7A-9E63-8644FE641469}" srcOrd="0" destOrd="0" presId="urn:microsoft.com/office/officeart/2008/layout/SquareAccentList"/>
    <dgm:cxn modelId="{AC859396-A564-49A1-94CE-4043E666FE64}" type="presParOf" srcId="{655823F1-7EAD-45A3-8042-687ACB4CB07F}" destId="{608F393B-FEE6-4761-AEB4-3D88F6B2D256}" srcOrd="1" destOrd="0" presId="urn:microsoft.com/office/officeart/2008/layout/Squa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5F8F1D05-BE02-45BF-8D9C-8A0F2B3483BC}" type="doc">
      <dgm:prSet loTypeId="urn:microsoft.com/office/officeart/2005/8/layout/process2" loCatId="process" qsTypeId="urn:microsoft.com/office/officeart/2005/8/quickstyle/simple1" qsCatId="simple" csTypeId="urn:microsoft.com/office/officeart/2005/8/colors/accent1_2" csCatId="accent1" phldr="1"/>
      <dgm:spPr/>
    </dgm:pt>
    <dgm:pt modelId="{18122A04-720E-4F65-8E28-F56C73A3BC51}">
      <dgm:prSet phldrT="[Text]" custT="1"/>
      <dgm:spPr>
        <a:solidFill>
          <a:schemeClr val="accent5">
            <a:lumMod val="75000"/>
          </a:schemeClr>
        </a:solidFill>
      </dgm:spPr>
      <dgm:t>
        <a:bodyPr/>
        <a:lstStyle/>
        <a:p>
          <a:r>
            <a:rPr lang="en-AU" sz="1800" dirty="0"/>
            <a:t>Examinee </a:t>
          </a:r>
          <a:r>
            <a:rPr lang="en-AU" sz="1800" b="1" dirty="0"/>
            <a:t>cannot refuse to answer </a:t>
          </a:r>
          <a:r>
            <a:rPr lang="en-AU" sz="1800" dirty="0"/>
            <a:t>a question while being examined “on the ground that the answer might </a:t>
          </a:r>
          <a:r>
            <a:rPr lang="en-AU" sz="1800" b="1" dirty="0"/>
            <a:t>tend to incriminate</a:t>
          </a:r>
          <a:r>
            <a:rPr lang="en-AU" sz="1800" dirty="0"/>
            <a:t>” them or make them “</a:t>
          </a:r>
          <a:r>
            <a:rPr lang="en-AU" sz="1800" b="1" dirty="0"/>
            <a:t>liable to a penalty</a:t>
          </a:r>
          <a:r>
            <a:rPr lang="en-AU" sz="1800" dirty="0"/>
            <a:t>” </a:t>
          </a:r>
        </a:p>
      </dgm:t>
    </dgm:pt>
    <dgm:pt modelId="{D7CAF44A-BA7E-4273-BE70-996786DDA7E9}" type="parTrans" cxnId="{14AE6213-9709-430F-9FF4-AEE54101DBD9}">
      <dgm:prSet/>
      <dgm:spPr/>
      <dgm:t>
        <a:bodyPr/>
        <a:lstStyle/>
        <a:p>
          <a:endParaRPr lang="en-AU" sz="1800"/>
        </a:p>
      </dgm:t>
    </dgm:pt>
    <dgm:pt modelId="{96082B70-B58A-46DB-860E-E17CCE2DA823}" type="sibTrans" cxnId="{14AE6213-9709-430F-9FF4-AEE54101DBD9}">
      <dgm:prSet custT="1"/>
      <dgm:spPr>
        <a:solidFill>
          <a:schemeClr val="accent5">
            <a:lumMod val="20000"/>
            <a:lumOff val="80000"/>
          </a:schemeClr>
        </a:solidFill>
        <a:ln>
          <a:solidFill>
            <a:schemeClr val="accent5">
              <a:lumMod val="20000"/>
              <a:lumOff val="80000"/>
            </a:schemeClr>
          </a:solidFill>
        </a:ln>
      </dgm:spPr>
      <dgm:t>
        <a:bodyPr/>
        <a:lstStyle/>
        <a:p>
          <a:endParaRPr lang="en-AU" sz="1800"/>
        </a:p>
      </dgm:t>
    </dgm:pt>
    <dgm:pt modelId="{17B65FDD-8A0E-4428-A5EB-C08C15597947}">
      <dgm:prSet phldrT="[Text]" custT="1"/>
      <dgm:spPr>
        <a:solidFill>
          <a:schemeClr val="accent5"/>
        </a:solidFill>
      </dgm:spPr>
      <dgm:t>
        <a:bodyPr/>
        <a:lstStyle/>
        <a:p>
          <a:r>
            <a:rPr lang="en-AU" sz="1800" dirty="0"/>
            <a:t>But if </a:t>
          </a:r>
          <a:r>
            <a:rPr lang="en-AU" sz="1800" b="1" dirty="0"/>
            <a:t>claimed this before answering </a:t>
          </a:r>
          <a:r>
            <a:rPr lang="en-AU" sz="1800" dirty="0"/>
            <a:t>and “the </a:t>
          </a:r>
          <a:r>
            <a:rPr lang="en-AU" sz="1800" b="1" dirty="0"/>
            <a:t>answer might in fact</a:t>
          </a:r>
          <a:r>
            <a:rPr lang="en-AU" sz="1800" b="0" dirty="0"/>
            <a:t>” do so</a:t>
          </a:r>
          <a:r>
            <a:rPr lang="en-AU" sz="1800" dirty="0"/>
            <a:t>, it “is </a:t>
          </a:r>
          <a:r>
            <a:rPr lang="en-AU" sz="1800" b="1" dirty="0"/>
            <a:t>not admissible </a:t>
          </a:r>
          <a:r>
            <a:rPr lang="en-AU" sz="1800" dirty="0"/>
            <a:t>in evidence against” them in </a:t>
          </a:r>
          <a:r>
            <a:rPr lang="en-AU" sz="1800" b="1" dirty="0"/>
            <a:t>criminal </a:t>
          </a:r>
          <a:r>
            <a:rPr lang="en-AU" sz="1800" b="0" dirty="0"/>
            <a:t>proceedings</a:t>
          </a:r>
          <a:r>
            <a:rPr lang="en-AU" sz="1800" dirty="0"/>
            <a:t> or proceedings “for the </a:t>
          </a:r>
          <a:r>
            <a:rPr lang="en-AU" sz="1800" b="1" dirty="0"/>
            <a:t>imposition of a penalty</a:t>
          </a:r>
          <a:r>
            <a:rPr lang="en-AU" sz="1800" dirty="0"/>
            <a:t>”</a:t>
          </a:r>
        </a:p>
      </dgm:t>
    </dgm:pt>
    <dgm:pt modelId="{8DF5DC65-778C-48D2-B4E9-40CEBBEBA05C}" type="parTrans" cxnId="{7AC63AAA-01F3-462D-87EE-B2F9F3B00381}">
      <dgm:prSet/>
      <dgm:spPr/>
      <dgm:t>
        <a:bodyPr/>
        <a:lstStyle/>
        <a:p>
          <a:endParaRPr lang="en-AU" sz="1800"/>
        </a:p>
      </dgm:t>
    </dgm:pt>
    <dgm:pt modelId="{2958E982-262F-4A1F-BC56-07804126D522}" type="sibTrans" cxnId="{7AC63AAA-01F3-462D-87EE-B2F9F3B00381}">
      <dgm:prSet custT="1"/>
      <dgm:spPr>
        <a:solidFill>
          <a:schemeClr val="accent5">
            <a:lumMod val="20000"/>
            <a:lumOff val="80000"/>
          </a:schemeClr>
        </a:solidFill>
        <a:ln>
          <a:solidFill>
            <a:schemeClr val="accent5">
              <a:lumMod val="20000"/>
              <a:lumOff val="80000"/>
            </a:schemeClr>
          </a:solidFill>
        </a:ln>
      </dgm:spPr>
      <dgm:t>
        <a:bodyPr/>
        <a:lstStyle/>
        <a:p>
          <a:endParaRPr lang="en-AU" sz="1800"/>
        </a:p>
      </dgm:t>
    </dgm:pt>
    <dgm:pt modelId="{028EAA0A-EBBB-4DC3-8EDB-EC1E8E48F081}">
      <dgm:prSet phldrT="[Text]" custT="1"/>
      <dgm:spPr>
        <a:solidFill>
          <a:schemeClr val="accent5">
            <a:lumMod val="60000"/>
            <a:lumOff val="40000"/>
          </a:schemeClr>
        </a:solidFill>
      </dgm:spPr>
      <dgm:t>
        <a:bodyPr/>
        <a:lstStyle/>
        <a:p>
          <a:r>
            <a:rPr lang="en-AU" sz="1800" dirty="0">
              <a:solidFill>
                <a:schemeClr val="tx1"/>
              </a:solidFill>
            </a:rPr>
            <a:t>(except in proceedings under CA s 597 or “in respect of the falsity of the answer”)</a:t>
          </a:r>
        </a:p>
      </dgm:t>
    </dgm:pt>
    <dgm:pt modelId="{167880B3-B9D2-47E7-9ED0-BBD56FD0DBBB}" type="parTrans" cxnId="{288B28C2-D230-405D-9EB9-9E7B65026309}">
      <dgm:prSet/>
      <dgm:spPr/>
      <dgm:t>
        <a:bodyPr/>
        <a:lstStyle/>
        <a:p>
          <a:endParaRPr lang="en-AU" sz="1800"/>
        </a:p>
      </dgm:t>
    </dgm:pt>
    <dgm:pt modelId="{87DAE242-F869-4FCB-A7D3-CC331BD33E69}" type="sibTrans" cxnId="{288B28C2-D230-405D-9EB9-9E7B65026309}">
      <dgm:prSet/>
      <dgm:spPr/>
      <dgm:t>
        <a:bodyPr/>
        <a:lstStyle/>
        <a:p>
          <a:endParaRPr lang="en-AU" sz="1800"/>
        </a:p>
      </dgm:t>
    </dgm:pt>
    <dgm:pt modelId="{25078E62-AB31-40F1-A354-A7E6C5577919}" type="pres">
      <dgm:prSet presAssocID="{5F8F1D05-BE02-45BF-8D9C-8A0F2B3483BC}" presName="linearFlow" presStyleCnt="0">
        <dgm:presLayoutVars>
          <dgm:resizeHandles val="exact"/>
        </dgm:presLayoutVars>
      </dgm:prSet>
      <dgm:spPr/>
    </dgm:pt>
    <dgm:pt modelId="{C610135D-017A-42DB-B048-3A4B7E923916}" type="pres">
      <dgm:prSet presAssocID="{18122A04-720E-4F65-8E28-F56C73A3BC51}" presName="node" presStyleLbl="node1" presStyleIdx="0" presStyleCnt="3" custScaleX="105893" custScaleY="128470">
        <dgm:presLayoutVars>
          <dgm:bulletEnabled val="1"/>
        </dgm:presLayoutVars>
      </dgm:prSet>
      <dgm:spPr/>
    </dgm:pt>
    <dgm:pt modelId="{75C7D3C7-3B41-461D-8D44-C0DDF1F1C729}" type="pres">
      <dgm:prSet presAssocID="{96082B70-B58A-46DB-860E-E17CCE2DA823}" presName="sibTrans" presStyleLbl="sibTrans2D1" presStyleIdx="0" presStyleCnt="2"/>
      <dgm:spPr/>
    </dgm:pt>
    <dgm:pt modelId="{C40CD2E1-1DF9-4271-99FD-874A8DF3FF4D}" type="pres">
      <dgm:prSet presAssocID="{96082B70-B58A-46DB-860E-E17CCE2DA823}" presName="connectorText" presStyleLbl="sibTrans2D1" presStyleIdx="0" presStyleCnt="2"/>
      <dgm:spPr/>
    </dgm:pt>
    <dgm:pt modelId="{94D8EBE5-F1B6-4339-922A-83DB6A6C2CCB}" type="pres">
      <dgm:prSet presAssocID="{17B65FDD-8A0E-4428-A5EB-C08C15597947}" presName="node" presStyleLbl="node1" presStyleIdx="1" presStyleCnt="3" custScaleX="105893" custScaleY="160990">
        <dgm:presLayoutVars>
          <dgm:bulletEnabled val="1"/>
        </dgm:presLayoutVars>
      </dgm:prSet>
      <dgm:spPr/>
    </dgm:pt>
    <dgm:pt modelId="{E394233F-0ECD-42FD-A543-75ECEBE5716D}" type="pres">
      <dgm:prSet presAssocID="{2958E982-262F-4A1F-BC56-07804126D522}" presName="sibTrans" presStyleLbl="sibTrans2D1" presStyleIdx="1" presStyleCnt="2"/>
      <dgm:spPr/>
    </dgm:pt>
    <dgm:pt modelId="{D5012807-25EC-4AB1-83EE-CD93D736A737}" type="pres">
      <dgm:prSet presAssocID="{2958E982-262F-4A1F-BC56-07804126D522}" presName="connectorText" presStyleLbl="sibTrans2D1" presStyleIdx="1" presStyleCnt="2"/>
      <dgm:spPr/>
    </dgm:pt>
    <dgm:pt modelId="{8BFA2CDD-0696-4907-B0A7-BD682FD64682}" type="pres">
      <dgm:prSet presAssocID="{028EAA0A-EBBB-4DC3-8EDB-EC1E8E48F081}" presName="node" presStyleLbl="node1" presStyleIdx="2" presStyleCnt="3" custScaleX="105893" custScaleY="62105">
        <dgm:presLayoutVars>
          <dgm:bulletEnabled val="1"/>
        </dgm:presLayoutVars>
      </dgm:prSet>
      <dgm:spPr/>
    </dgm:pt>
  </dgm:ptLst>
  <dgm:cxnLst>
    <dgm:cxn modelId="{14AE6213-9709-430F-9FF4-AEE54101DBD9}" srcId="{5F8F1D05-BE02-45BF-8D9C-8A0F2B3483BC}" destId="{18122A04-720E-4F65-8E28-F56C73A3BC51}" srcOrd="0" destOrd="0" parTransId="{D7CAF44A-BA7E-4273-BE70-996786DDA7E9}" sibTransId="{96082B70-B58A-46DB-860E-E17CCE2DA823}"/>
    <dgm:cxn modelId="{26916137-61F0-4FF6-B94C-C0F07819C1A5}" type="presOf" srcId="{2958E982-262F-4A1F-BC56-07804126D522}" destId="{D5012807-25EC-4AB1-83EE-CD93D736A737}" srcOrd="1" destOrd="0" presId="urn:microsoft.com/office/officeart/2005/8/layout/process2"/>
    <dgm:cxn modelId="{33B48D63-0A7D-45FF-B990-F685A97CA35F}" type="presOf" srcId="{96082B70-B58A-46DB-860E-E17CCE2DA823}" destId="{75C7D3C7-3B41-461D-8D44-C0DDF1F1C729}" srcOrd="0" destOrd="0" presId="urn:microsoft.com/office/officeart/2005/8/layout/process2"/>
    <dgm:cxn modelId="{2933F952-53B2-4D5B-AEDF-921B53F5DA1B}" type="presOf" srcId="{028EAA0A-EBBB-4DC3-8EDB-EC1E8E48F081}" destId="{8BFA2CDD-0696-4907-B0A7-BD682FD64682}" srcOrd="0" destOrd="0" presId="urn:microsoft.com/office/officeart/2005/8/layout/process2"/>
    <dgm:cxn modelId="{B9FFB454-C556-43CB-87D0-F7EC2B562C83}" type="presOf" srcId="{5F8F1D05-BE02-45BF-8D9C-8A0F2B3483BC}" destId="{25078E62-AB31-40F1-A354-A7E6C5577919}" srcOrd="0" destOrd="0" presId="urn:microsoft.com/office/officeart/2005/8/layout/process2"/>
    <dgm:cxn modelId="{01997189-F865-4BA5-B369-3D52CE8BE6E6}" type="presOf" srcId="{96082B70-B58A-46DB-860E-E17CCE2DA823}" destId="{C40CD2E1-1DF9-4271-99FD-874A8DF3FF4D}" srcOrd="1" destOrd="0" presId="urn:microsoft.com/office/officeart/2005/8/layout/process2"/>
    <dgm:cxn modelId="{7AC63AAA-01F3-462D-87EE-B2F9F3B00381}" srcId="{5F8F1D05-BE02-45BF-8D9C-8A0F2B3483BC}" destId="{17B65FDD-8A0E-4428-A5EB-C08C15597947}" srcOrd="1" destOrd="0" parTransId="{8DF5DC65-778C-48D2-B4E9-40CEBBEBA05C}" sibTransId="{2958E982-262F-4A1F-BC56-07804126D522}"/>
    <dgm:cxn modelId="{4C341FB3-380E-47A1-BD0B-0D529A83CAFE}" type="presOf" srcId="{17B65FDD-8A0E-4428-A5EB-C08C15597947}" destId="{94D8EBE5-F1B6-4339-922A-83DB6A6C2CCB}" srcOrd="0" destOrd="0" presId="urn:microsoft.com/office/officeart/2005/8/layout/process2"/>
    <dgm:cxn modelId="{288B28C2-D230-405D-9EB9-9E7B65026309}" srcId="{5F8F1D05-BE02-45BF-8D9C-8A0F2B3483BC}" destId="{028EAA0A-EBBB-4DC3-8EDB-EC1E8E48F081}" srcOrd="2" destOrd="0" parTransId="{167880B3-B9D2-47E7-9ED0-BBD56FD0DBBB}" sibTransId="{87DAE242-F869-4FCB-A7D3-CC331BD33E69}"/>
    <dgm:cxn modelId="{B14F10FB-F7C0-411C-BC99-1390B23EF573}" type="presOf" srcId="{18122A04-720E-4F65-8E28-F56C73A3BC51}" destId="{C610135D-017A-42DB-B048-3A4B7E923916}" srcOrd="0" destOrd="0" presId="urn:microsoft.com/office/officeart/2005/8/layout/process2"/>
    <dgm:cxn modelId="{E306F1FC-DD80-404D-956C-E7FFD054E5DE}" type="presOf" srcId="{2958E982-262F-4A1F-BC56-07804126D522}" destId="{E394233F-0ECD-42FD-A543-75ECEBE5716D}" srcOrd="0" destOrd="0" presId="urn:microsoft.com/office/officeart/2005/8/layout/process2"/>
    <dgm:cxn modelId="{E6D5A9C8-B733-4684-8F89-65435714959F}" type="presParOf" srcId="{25078E62-AB31-40F1-A354-A7E6C5577919}" destId="{C610135D-017A-42DB-B048-3A4B7E923916}" srcOrd="0" destOrd="0" presId="urn:microsoft.com/office/officeart/2005/8/layout/process2"/>
    <dgm:cxn modelId="{891FD2AC-11CA-4B37-B01B-69C2F8B78C77}" type="presParOf" srcId="{25078E62-AB31-40F1-A354-A7E6C5577919}" destId="{75C7D3C7-3B41-461D-8D44-C0DDF1F1C729}" srcOrd="1" destOrd="0" presId="urn:microsoft.com/office/officeart/2005/8/layout/process2"/>
    <dgm:cxn modelId="{283D7C6B-2FA4-4F2E-BBC9-CFF826F2637D}" type="presParOf" srcId="{75C7D3C7-3B41-461D-8D44-C0DDF1F1C729}" destId="{C40CD2E1-1DF9-4271-99FD-874A8DF3FF4D}" srcOrd="0" destOrd="0" presId="urn:microsoft.com/office/officeart/2005/8/layout/process2"/>
    <dgm:cxn modelId="{AC9D7F41-5662-4B79-BB4F-DE63EBA2CEAE}" type="presParOf" srcId="{25078E62-AB31-40F1-A354-A7E6C5577919}" destId="{94D8EBE5-F1B6-4339-922A-83DB6A6C2CCB}" srcOrd="2" destOrd="0" presId="urn:microsoft.com/office/officeart/2005/8/layout/process2"/>
    <dgm:cxn modelId="{4F74BFF0-DD22-4E13-8BAD-D4092E755D8F}" type="presParOf" srcId="{25078E62-AB31-40F1-A354-A7E6C5577919}" destId="{E394233F-0ECD-42FD-A543-75ECEBE5716D}" srcOrd="3" destOrd="0" presId="urn:microsoft.com/office/officeart/2005/8/layout/process2"/>
    <dgm:cxn modelId="{B62B6791-E228-4195-8703-9955918871B4}" type="presParOf" srcId="{E394233F-0ECD-42FD-A543-75ECEBE5716D}" destId="{D5012807-25EC-4AB1-83EE-CD93D736A737}" srcOrd="0" destOrd="0" presId="urn:microsoft.com/office/officeart/2005/8/layout/process2"/>
    <dgm:cxn modelId="{62086AFE-AE6E-4C69-BAC5-A106767C7FCE}" type="presParOf" srcId="{25078E62-AB31-40F1-A354-A7E6C5577919}" destId="{8BFA2CDD-0696-4907-B0A7-BD682FD64682}" srcOrd="4"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5A68987B-6010-4042-B372-015B351C35C3}"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777C0209-074F-4E9D-844A-4B46140C9916}">
      <dgm:prSet phldrT="[Text]" custT="1"/>
      <dgm:spPr>
        <a:solidFill>
          <a:schemeClr val="accent4"/>
        </a:solidFill>
      </dgm:spPr>
      <dgm:t>
        <a:bodyPr/>
        <a:lstStyle/>
        <a:p>
          <a:r>
            <a:rPr lang="en-AU" sz="1800" dirty="0">
              <a:solidFill>
                <a:schemeClr val="tx1"/>
              </a:solidFill>
            </a:rPr>
            <a:t>If an </a:t>
          </a:r>
          <a:r>
            <a:rPr lang="en-AU" sz="1800" b="1" dirty="0">
              <a:solidFill>
                <a:schemeClr val="tx1"/>
              </a:solidFill>
            </a:rPr>
            <a:t>eligible applicant applies</a:t>
          </a:r>
          <a:r>
            <a:rPr lang="en-AU" sz="1800" dirty="0">
              <a:solidFill>
                <a:schemeClr val="tx1"/>
              </a:solidFill>
            </a:rPr>
            <a:t>, court must:</a:t>
          </a:r>
        </a:p>
      </dgm:t>
    </dgm:pt>
    <dgm:pt modelId="{C65C2B98-5658-4930-AEF3-705A31F84800}" type="parTrans" cxnId="{D1A543D1-24AC-448D-A87E-090F4B985180}">
      <dgm:prSet/>
      <dgm:spPr/>
      <dgm:t>
        <a:bodyPr/>
        <a:lstStyle/>
        <a:p>
          <a:endParaRPr lang="en-AU" sz="1800">
            <a:solidFill>
              <a:schemeClr val="tx1"/>
            </a:solidFill>
          </a:endParaRPr>
        </a:p>
      </dgm:t>
    </dgm:pt>
    <dgm:pt modelId="{DDFCA382-0118-4F08-B522-8438509F33D8}" type="sibTrans" cxnId="{D1A543D1-24AC-448D-A87E-090F4B985180}">
      <dgm:prSet/>
      <dgm:spPr/>
      <dgm:t>
        <a:bodyPr/>
        <a:lstStyle/>
        <a:p>
          <a:endParaRPr lang="en-AU" sz="1800">
            <a:solidFill>
              <a:schemeClr val="tx1"/>
            </a:solidFill>
          </a:endParaRPr>
        </a:p>
      </dgm:t>
    </dgm:pt>
    <dgm:pt modelId="{8CFAB01A-4C0B-4142-B9AB-B7E829A34DCD}">
      <dgm:prSet phldrT="[Text]" custT="1"/>
      <dgm:spPr>
        <a:solidFill>
          <a:schemeClr val="accent4"/>
        </a:solidFill>
      </dgm:spPr>
      <dgm:t>
        <a:bodyPr/>
        <a:lstStyle/>
        <a:p>
          <a:r>
            <a:rPr lang="en-AU" sz="1800" b="1" dirty="0">
              <a:solidFill>
                <a:schemeClr val="tx1"/>
              </a:solidFill>
            </a:rPr>
            <a:t>“</a:t>
          </a:r>
          <a:r>
            <a:rPr lang="en-AU" sz="1800" dirty="0">
              <a:solidFill>
                <a:schemeClr val="tx1"/>
              </a:solidFill>
            </a:rPr>
            <a:t>require a person to </a:t>
          </a:r>
          <a:r>
            <a:rPr lang="en-AU" sz="1800" b="1" dirty="0">
              <a:solidFill>
                <a:schemeClr val="tx1"/>
              </a:solidFill>
            </a:rPr>
            <a:t>file an affidavit </a:t>
          </a:r>
          <a:r>
            <a:rPr lang="en-AU" sz="1800" dirty="0">
              <a:solidFill>
                <a:schemeClr val="tx1"/>
              </a:solidFill>
            </a:rPr>
            <a:t>about a corporation’s examinable </a:t>
          </a:r>
          <a:r>
            <a:rPr lang="en-AU" sz="1800" b="1" dirty="0">
              <a:solidFill>
                <a:schemeClr val="tx1"/>
              </a:solidFill>
            </a:rPr>
            <a:t>affairs</a:t>
          </a:r>
          <a:r>
            <a:rPr lang="en-AU" sz="1800" dirty="0">
              <a:solidFill>
                <a:schemeClr val="tx1"/>
              </a:solidFill>
            </a:rPr>
            <a:t> if” satisfied that the person is/was the corporation’s officer or provisional liquidator within 2 years before:</a:t>
          </a:r>
        </a:p>
      </dgm:t>
    </dgm:pt>
    <dgm:pt modelId="{EA8AFC66-25AF-49A5-95D9-1CE280837A35}" type="parTrans" cxnId="{311F22EC-D2E3-47B9-A0B8-8D4D971425D5}">
      <dgm:prSet/>
      <dgm:spPr/>
      <dgm:t>
        <a:bodyPr/>
        <a:lstStyle/>
        <a:p>
          <a:endParaRPr lang="en-AU" sz="1800">
            <a:solidFill>
              <a:schemeClr val="tx1"/>
            </a:solidFill>
          </a:endParaRPr>
        </a:p>
      </dgm:t>
    </dgm:pt>
    <dgm:pt modelId="{E8435C3B-ECE8-46F6-9D5E-5545CABE9328}" type="sibTrans" cxnId="{311F22EC-D2E3-47B9-A0B8-8D4D971425D5}">
      <dgm:prSet/>
      <dgm:spPr/>
      <dgm:t>
        <a:bodyPr/>
        <a:lstStyle/>
        <a:p>
          <a:endParaRPr lang="en-AU" sz="1800">
            <a:solidFill>
              <a:schemeClr val="tx1"/>
            </a:solidFill>
          </a:endParaRPr>
        </a:p>
      </dgm:t>
    </dgm:pt>
    <dgm:pt modelId="{196313D4-7955-45DA-ACCF-28E95C833A6C}">
      <dgm:prSet phldrT="[Text]" custT="1"/>
      <dgm:spPr>
        <a:solidFill>
          <a:schemeClr val="accent4"/>
        </a:solidFill>
      </dgm:spPr>
      <dgm:t>
        <a:bodyPr/>
        <a:lstStyle/>
        <a:p>
          <a:r>
            <a:rPr lang="en-AU" sz="1800" dirty="0">
              <a:solidFill>
                <a:schemeClr val="tx1"/>
              </a:solidFill>
            </a:rPr>
            <a:t>administration/restructuring /</a:t>
          </a:r>
          <a:r>
            <a:rPr lang="en-AU" sz="1800" dirty="0">
              <a:solidFill>
                <a:schemeClr val="tx1"/>
              </a:solidFill>
              <a:hlinkClick xmlns:r="http://schemas.openxmlformats.org/officeDocument/2006/relationships" r:id="rId1" action="ppaction://hlinksldjump"/>
            </a:rPr>
            <a:t>winding up began</a:t>
          </a:r>
          <a:r>
            <a:rPr lang="en-AU" sz="1800" dirty="0">
              <a:solidFill>
                <a:schemeClr val="tx1"/>
              </a:solidFill>
            </a:rPr>
            <a:t>; else</a:t>
          </a:r>
        </a:p>
      </dgm:t>
    </dgm:pt>
    <dgm:pt modelId="{315DC91F-3FAF-460C-AF3A-FAF443CB5E74}" type="parTrans" cxnId="{AEF9A788-B7A1-4B73-BFEF-B2BCC926EB86}">
      <dgm:prSet/>
      <dgm:spPr/>
      <dgm:t>
        <a:bodyPr/>
        <a:lstStyle/>
        <a:p>
          <a:endParaRPr lang="en-AU">
            <a:solidFill>
              <a:schemeClr val="tx1"/>
            </a:solidFill>
          </a:endParaRPr>
        </a:p>
      </dgm:t>
    </dgm:pt>
    <dgm:pt modelId="{1D534717-2226-44E2-8052-5393637C06F4}" type="sibTrans" cxnId="{AEF9A788-B7A1-4B73-BFEF-B2BCC926EB86}">
      <dgm:prSet/>
      <dgm:spPr/>
      <dgm:t>
        <a:bodyPr/>
        <a:lstStyle/>
        <a:p>
          <a:endParaRPr lang="en-AU">
            <a:solidFill>
              <a:schemeClr val="tx1"/>
            </a:solidFill>
          </a:endParaRPr>
        </a:p>
      </dgm:t>
    </dgm:pt>
    <dgm:pt modelId="{07651E0E-0086-4FCE-BBEE-B91C52DC66DB}">
      <dgm:prSet phldrT="[Text]" custT="1"/>
      <dgm:spPr>
        <a:solidFill>
          <a:schemeClr val="accent4"/>
        </a:solidFill>
      </dgm:spPr>
      <dgm:t>
        <a:bodyPr/>
        <a:lstStyle/>
        <a:p>
          <a:r>
            <a:rPr lang="en-AU" sz="1800" dirty="0">
              <a:solidFill>
                <a:schemeClr val="tx1"/>
              </a:solidFill>
            </a:rPr>
            <a:t>this application was made</a:t>
          </a:r>
        </a:p>
      </dgm:t>
    </dgm:pt>
    <dgm:pt modelId="{2EBA47BA-6B08-4CB0-95DF-379E93C19885}" type="parTrans" cxnId="{4B4FADA9-3B30-431F-8D1E-0E5106F8CC3B}">
      <dgm:prSet/>
      <dgm:spPr/>
      <dgm:t>
        <a:bodyPr/>
        <a:lstStyle/>
        <a:p>
          <a:endParaRPr lang="en-AU">
            <a:solidFill>
              <a:schemeClr val="tx1"/>
            </a:solidFill>
          </a:endParaRPr>
        </a:p>
      </dgm:t>
    </dgm:pt>
    <dgm:pt modelId="{441F6D94-AF05-46EC-9046-9C339C385938}" type="sibTrans" cxnId="{4B4FADA9-3B30-431F-8D1E-0E5106F8CC3B}">
      <dgm:prSet/>
      <dgm:spPr/>
      <dgm:t>
        <a:bodyPr/>
        <a:lstStyle/>
        <a:p>
          <a:endParaRPr lang="en-AU">
            <a:solidFill>
              <a:schemeClr val="tx1"/>
            </a:solidFill>
          </a:endParaRPr>
        </a:p>
      </dgm:t>
    </dgm:pt>
    <dgm:pt modelId="{7B4144E2-C7CB-426D-83AA-D271A324E921}" type="pres">
      <dgm:prSet presAssocID="{5A68987B-6010-4042-B372-015B351C35C3}" presName="hierChild1" presStyleCnt="0">
        <dgm:presLayoutVars>
          <dgm:orgChart val="1"/>
          <dgm:chPref val="1"/>
          <dgm:dir/>
          <dgm:animOne val="branch"/>
          <dgm:animLvl val="lvl"/>
          <dgm:resizeHandles/>
        </dgm:presLayoutVars>
      </dgm:prSet>
      <dgm:spPr/>
    </dgm:pt>
    <dgm:pt modelId="{0F216E24-945D-4FBA-AB81-446502061123}" type="pres">
      <dgm:prSet presAssocID="{777C0209-074F-4E9D-844A-4B46140C9916}" presName="hierRoot1" presStyleCnt="0">
        <dgm:presLayoutVars>
          <dgm:hierBranch val="init"/>
        </dgm:presLayoutVars>
      </dgm:prSet>
      <dgm:spPr/>
    </dgm:pt>
    <dgm:pt modelId="{C8CD515A-D234-4D30-9D06-DC096FA4D314}" type="pres">
      <dgm:prSet presAssocID="{777C0209-074F-4E9D-844A-4B46140C9916}" presName="rootComposite1" presStyleCnt="0"/>
      <dgm:spPr/>
    </dgm:pt>
    <dgm:pt modelId="{7D1A3E0D-2915-49B8-B902-D75D76B3D538}" type="pres">
      <dgm:prSet presAssocID="{777C0209-074F-4E9D-844A-4B46140C9916}" presName="rootText1" presStyleLbl="node0" presStyleIdx="0" presStyleCnt="1" custScaleX="174531" custScaleY="83691" custLinFactNeighborX="-32905" custLinFactNeighborY="-191">
        <dgm:presLayoutVars>
          <dgm:chPref val="3"/>
        </dgm:presLayoutVars>
      </dgm:prSet>
      <dgm:spPr/>
    </dgm:pt>
    <dgm:pt modelId="{9DEEF880-5622-495E-861A-F2DC0F586BA3}" type="pres">
      <dgm:prSet presAssocID="{777C0209-074F-4E9D-844A-4B46140C9916}" presName="rootConnector1" presStyleLbl="node1" presStyleIdx="0" presStyleCnt="0"/>
      <dgm:spPr/>
    </dgm:pt>
    <dgm:pt modelId="{1F058824-1A53-4D25-9D42-698F2281C6F3}" type="pres">
      <dgm:prSet presAssocID="{777C0209-074F-4E9D-844A-4B46140C9916}" presName="hierChild2" presStyleCnt="0"/>
      <dgm:spPr/>
    </dgm:pt>
    <dgm:pt modelId="{C0E4D5DF-8D16-472E-9E72-2AE7D7B1F41E}" type="pres">
      <dgm:prSet presAssocID="{EA8AFC66-25AF-49A5-95D9-1CE280837A35}" presName="Name37" presStyleLbl="parChTrans1D2" presStyleIdx="0" presStyleCnt="1"/>
      <dgm:spPr/>
    </dgm:pt>
    <dgm:pt modelId="{A50C7DB5-3820-4A86-81FB-E69D0198D606}" type="pres">
      <dgm:prSet presAssocID="{8CFAB01A-4C0B-4142-B9AB-B7E829A34DCD}" presName="hierRoot2" presStyleCnt="0">
        <dgm:presLayoutVars>
          <dgm:hierBranch val="init"/>
        </dgm:presLayoutVars>
      </dgm:prSet>
      <dgm:spPr/>
    </dgm:pt>
    <dgm:pt modelId="{AF5AF97D-37C6-40CF-8D61-0B47180A93DF}" type="pres">
      <dgm:prSet presAssocID="{8CFAB01A-4C0B-4142-B9AB-B7E829A34DCD}" presName="rootComposite" presStyleCnt="0"/>
      <dgm:spPr/>
    </dgm:pt>
    <dgm:pt modelId="{4D244C8A-CAFF-4DAA-B8D9-5A7984016D07}" type="pres">
      <dgm:prSet presAssocID="{8CFAB01A-4C0B-4142-B9AB-B7E829A34DCD}" presName="rootText" presStyleLbl="node2" presStyleIdx="0" presStyleCnt="1" custScaleX="221979" custScaleY="189181" custLinFactX="-6359" custLinFactNeighborX="-100000" custLinFactNeighborY="458">
        <dgm:presLayoutVars>
          <dgm:chPref val="3"/>
        </dgm:presLayoutVars>
      </dgm:prSet>
      <dgm:spPr/>
    </dgm:pt>
    <dgm:pt modelId="{56724C21-0203-442E-8CD3-64A8366D7615}" type="pres">
      <dgm:prSet presAssocID="{8CFAB01A-4C0B-4142-B9AB-B7E829A34DCD}" presName="rootConnector" presStyleLbl="node2" presStyleIdx="0" presStyleCnt="1"/>
      <dgm:spPr/>
    </dgm:pt>
    <dgm:pt modelId="{D51A3187-A66B-4B0E-B649-8B556C329BC3}" type="pres">
      <dgm:prSet presAssocID="{8CFAB01A-4C0B-4142-B9AB-B7E829A34DCD}" presName="hierChild4" presStyleCnt="0"/>
      <dgm:spPr/>
    </dgm:pt>
    <dgm:pt modelId="{A072588F-A259-4D27-87FB-2ADAEFE1EE3B}" type="pres">
      <dgm:prSet presAssocID="{315DC91F-3FAF-460C-AF3A-FAF443CB5E74}" presName="Name37" presStyleLbl="parChTrans1D3" presStyleIdx="0" presStyleCnt="2"/>
      <dgm:spPr/>
    </dgm:pt>
    <dgm:pt modelId="{E51A46E8-5EC0-4AFC-A8F2-97B07636606E}" type="pres">
      <dgm:prSet presAssocID="{196313D4-7955-45DA-ACCF-28E95C833A6C}" presName="hierRoot2" presStyleCnt="0">
        <dgm:presLayoutVars>
          <dgm:hierBranch val="init"/>
        </dgm:presLayoutVars>
      </dgm:prSet>
      <dgm:spPr/>
    </dgm:pt>
    <dgm:pt modelId="{B1DA3D6A-2182-4313-9C8A-68EFB704B82D}" type="pres">
      <dgm:prSet presAssocID="{196313D4-7955-45DA-ACCF-28E95C833A6C}" presName="rootComposite" presStyleCnt="0"/>
      <dgm:spPr/>
    </dgm:pt>
    <dgm:pt modelId="{9AF022FB-81B0-4F67-B9C8-95D3A6BFA496}" type="pres">
      <dgm:prSet presAssocID="{196313D4-7955-45DA-ACCF-28E95C833A6C}" presName="rootText" presStyleLbl="node3" presStyleIdx="0" presStyleCnt="2" custScaleX="164527" custScaleY="90981" custLinFactNeighborX="-31180">
        <dgm:presLayoutVars>
          <dgm:chPref val="3"/>
        </dgm:presLayoutVars>
      </dgm:prSet>
      <dgm:spPr/>
    </dgm:pt>
    <dgm:pt modelId="{D7C1A2BC-92CB-41D8-87E3-3FEBD5BE57C4}" type="pres">
      <dgm:prSet presAssocID="{196313D4-7955-45DA-ACCF-28E95C833A6C}" presName="rootConnector" presStyleLbl="node3" presStyleIdx="0" presStyleCnt="2"/>
      <dgm:spPr/>
    </dgm:pt>
    <dgm:pt modelId="{2B0383C4-DB5D-4165-9DA3-7B552CEE69CC}" type="pres">
      <dgm:prSet presAssocID="{196313D4-7955-45DA-ACCF-28E95C833A6C}" presName="hierChild4" presStyleCnt="0"/>
      <dgm:spPr/>
    </dgm:pt>
    <dgm:pt modelId="{208D56AC-239A-4575-8B02-07D6205AA4A1}" type="pres">
      <dgm:prSet presAssocID="{196313D4-7955-45DA-ACCF-28E95C833A6C}" presName="hierChild5" presStyleCnt="0"/>
      <dgm:spPr/>
    </dgm:pt>
    <dgm:pt modelId="{CCDEAFCE-5DEA-4139-995F-9ADCE0CCE403}" type="pres">
      <dgm:prSet presAssocID="{2EBA47BA-6B08-4CB0-95DF-379E93C19885}" presName="Name37" presStyleLbl="parChTrans1D3" presStyleIdx="1" presStyleCnt="2"/>
      <dgm:spPr/>
    </dgm:pt>
    <dgm:pt modelId="{B5C476F6-E227-49F7-8235-31BECEE898A8}" type="pres">
      <dgm:prSet presAssocID="{07651E0E-0086-4FCE-BBEE-B91C52DC66DB}" presName="hierRoot2" presStyleCnt="0">
        <dgm:presLayoutVars>
          <dgm:hierBranch val="init"/>
        </dgm:presLayoutVars>
      </dgm:prSet>
      <dgm:spPr/>
    </dgm:pt>
    <dgm:pt modelId="{D0F57C63-64EE-4E98-9DE0-22C23FCB2993}" type="pres">
      <dgm:prSet presAssocID="{07651E0E-0086-4FCE-BBEE-B91C52DC66DB}" presName="rootComposite" presStyleCnt="0"/>
      <dgm:spPr/>
    </dgm:pt>
    <dgm:pt modelId="{7C5A24A0-5CE5-406F-9E28-A8C02951875F}" type="pres">
      <dgm:prSet presAssocID="{07651E0E-0086-4FCE-BBEE-B91C52DC66DB}" presName="rootText" presStyleLbl="node3" presStyleIdx="1" presStyleCnt="2" custScaleX="164527" custScaleY="61457" custLinFactNeighborX="-31180">
        <dgm:presLayoutVars>
          <dgm:chPref val="3"/>
        </dgm:presLayoutVars>
      </dgm:prSet>
      <dgm:spPr/>
    </dgm:pt>
    <dgm:pt modelId="{AA318DE1-DDEC-4E36-837B-9B3C86ADF470}" type="pres">
      <dgm:prSet presAssocID="{07651E0E-0086-4FCE-BBEE-B91C52DC66DB}" presName="rootConnector" presStyleLbl="node3" presStyleIdx="1" presStyleCnt="2"/>
      <dgm:spPr/>
    </dgm:pt>
    <dgm:pt modelId="{76EC86D6-B4CF-4A40-9AA4-62F30B9CA3D4}" type="pres">
      <dgm:prSet presAssocID="{07651E0E-0086-4FCE-BBEE-B91C52DC66DB}" presName="hierChild4" presStyleCnt="0"/>
      <dgm:spPr/>
    </dgm:pt>
    <dgm:pt modelId="{86DD29CE-949D-4638-ADB7-0E604895BFAA}" type="pres">
      <dgm:prSet presAssocID="{07651E0E-0086-4FCE-BBEE-B91C52DC66DB}" presName="hierChild5" presStyleCnt="0"/>
      <dgm:spPr/>
    </dgm:pt>
    <dgm:pt modelId="{6061AB49-D3D7-406E-8B96-5A7173A98648}" type="pres">
      <dgm:prSet presAssocID="{8CFAB01A-4C0B-4142-B9AB-B7E829A34DCD}" presName="hierChild5" presStyleCnt="0"/>
      <dgm:spPr/>
    </dgm:pt>
    <dgm:pt modelId="{17188987-F199-415A-B994-E34C92D04ED6}" type="pres">
      <dgm:prSet presAssocID="{777C0209-074F-4E9D-844A-4B46140C9916}" presName="hierChild3" presStyleCnt="0"/>
      <dgm:spPr/>
    </dgm:pt>
  </dgm:ptLst>
  <dgm:cxnLst>
    <dgm:cxn modelId="{20CE4704-3164-43FF-A2B5-E777AE56FBB9}" type="presOf" srcId="{07651E0E-0086-4FCE-BBEE-B91C52DC66DB}" destId="{AA318DE1-DDEC-4E36-837B-9B3C86ADF470}" srcOrd="1" destOrd="0" presId="urn:microsoft.com/office/officeart/2005/8/layout/orgChart1"/>
    <dgm:cxn modelId="{A9E4EC0C-BBD1-4A3F-850B-7AA027031B96}" type="presOf" srcId="{777C0209-074F-4E9D-844A-4B46140C9916}" destId="{7D1A3E0D-2915-49B8-B902-D75D76B3D538}" srcOrd="0" destOrd="0" presId="urn:microsoft.com/office/officeart/2005/8/layout/orgChart1"/>
    <dgm:cxn modelId="{1088732E-216A-4EB6-8F98-0A3F37499ED9}" type="presOf" srcId="{5A68987B-6010-4042-B372-015B351C35C3}" destId="{7B4144E2-C7CB-426D-83AA-D271A324E921}" srcOrd="0" destOrd="0" presId="urn:microsoft.com/office/officeart/2005/8/layout/orgChart1"/>
    <dgm:cxn modelId="{D5EE0333-14CD-414F-AEB1-41C079469D9A}" type="presOf" srcId="{196313D4-7955-45DA-ACCF-28E95C833A6C}" destId="{9AF022FB-81B0-4F67-B9C8-95D3A6BFA496}" srcOrd="0" destOrd="0" presId="urn:microsoft.com/office/officeart/2005/8/layout/orgChart1"/>
    <dgm:cxn modelId="{45F1746A-4787-4B18-8D67-03D9963704F1}" type="presOf" srcId="{8CFAB01A-4C0B-4142-B9AB-B7E829A34DCD}" destId="{4D244C8A-CAFF-4DAA-B8D9-5A7984016D07}" srcOrd="0" destOrd="0" presId="urn:microsoft.com/office/officeart/2005/8/layout/orgChart1"/>
    <dgm:cxn modelId="{6837A66A-682D-4604-B248-045A4C9BCEB4}" type="presOf" srcId="{777C0209-074F-4E9D-844A-4B46140C9916}" destId="{9DEEF880-5622-495E-861A-F2DC0F586BA3}" srcOrd="1" destOrd="0" presId="urn:microsoft.com/office/officeart/2005/8/layout/orgChart1"/>
    <dgm:cxn modelId="{7C73E16F-CFE2-47E7-B634-D529872ECB77}" type="presOf" srcId="{07651E0E-0086-4FCE-BBEE-B91C52DC66DB}" destId="{7C5A24A0-5CE5-406F-9E28-A8C02951875F}" srcOrd="0" destOrd="0" presId="urn:microsoft.com/office/officeart/2005/8/layout/orgChart1"/>
    <dgm:cxn modelId="{32745A85-2A12-4FC8-A37A-AF5CDCA90A28}" type="presOf" srcId="{8CFAB01A-4C0B-4142-B9AB-B7E829A34DCD}" destId="{56724C21-0203-442E-8CD3-64A8366D7615}" srcOrd="1" destOrd="0" presId="urn:microsoft.com/office/officeart/2005/8/layout/orgChart1"/>
    <dgm:cxn modelId="{AEF9A788-B7A1-4B73-BFEF-B2BCC926EB86}" srcId="{8CFAB01A-4C0B-4142-B9AB-B7E829A34DCD}" destId="{196313D4-7955-45DA-ACCF-28E95C833A6C}" srcOrd="0" destOrd="0" parTransId="{315DC91F-3FAF-460C-AF3A-FAF443CB5E74}" sibTransId="{1D534717-2226-44E2-8052-5393637C06F4}"/>
    <dgm:cxn modelId="{403AB1A0-5D2A-41B4-AA7B-9AD59FDDB9E9}" type="presOf" srcId="{196313D4-7955-45DA-ACCF-28E95C833A6C}" destId="{D7C1A2BC-92CB-41D8-87E3-3FEBD5BE57C4}" srcOrd="1" destOrd="0" presId="urn:microsoft.com/office/officeart/2005/8/layout/orgChart1"/>
    <dgm:cxn modelId="{B7A8BDA7-0F20-460A-8193-A119AF5B90B4}" type="presOf" srcId="{EA8AFC66-25AF-49A5-95D9-1CE280837A35}" destId="{C0E4D5DF-8D16-472E-9E72-2AE7D7B1F41E}" srcOrd="0" destOrd="0" presId="urn:microsoft.com/office/officeart/2005/8/layout/orgChart1"/>
    <dgm:cxn modelId="{4B4FADA9-3B30-431F-8D1E-0E5106F8CC3B}" srcId="{8CFAB01A-4C0B-4142-B9AB-B7E829A34DCD}" destId="{07651E0E-0086-4FCE-BBEE-B91C52DC66DB}" srcOrd="1" destOrd="0" parTransId="{2EBA47BA-6B08-4CB0-95DF-379E93C19885}" sibTransId="{441F6D94-AF05-46EC-9046-9C339C385938}"/>
    <dgm:cxn modelId="{7B5748D0-5548-43DF-946B-985744150E03}" type="presOf" srcId="{315DC91F-3FAF-460C-AF3A-FAF443CB5E74}" destId="{A072588F-A259-4D27-87FB-2ADAEFE1EE3B}" srcOrd="0" destOrd="0" presId="urn:microsoft.com/office/officeart/2005/8/layout/orgChart1"/>
    <dgm:cxn modelId="{D1A543D1-24AC-448D-A87E-090F4B985180}" srcId="{5A68987B-6010-4042-B372-015B351C35C3}" destId="{777C0209-074F-4E9D-844A-4B46140C9916}" srcOrd="0" destOrd="0" parTransId="{C65C2B98-5658-4930-AEF3-705A31F84800}" sibTransId="{DDFCA382-0118-4F08-B522-8438509F33D8}"/>
    <dgm:cxn modelId="{311F22EC-D2E3-47B9-A0B8-8D4D971425D5}" srcId="{777C0209-074F-4E9D-844A-4B46140C9916}" destId="{8CFAB01A-4C0B-4142-B9AB-B7E829A34DCD}" srcOrd="0" destOrd="0" parTransId="{EA8AFC66-25AF-49A5-95D9-1CE280837A35}" sibTransId="{E8435C3B-ECE8-46F6-9D5E-5545CABE9328}"/>
    <dgm:cxn modelId="{0D834CFC-EA24-4401-86BF-CA5A99638843}" type="presOf" srcId="{2EBA47BA-6B08-4CB0-95DF-379E93C19885}" destId="{CCDEAFCE-5DEA-4139-995F-9ADCE0CCE403}" srcOrd="0" destOrd="0" presId="urn:microsoft.com/office/officeart/2005/8/layout/orgChart1"/>
    <dgm:cxn modelId="{B9F14549-9A75-4C76-8CA6-C364F9CE3A86}" type="presParOf" srcId="{7B4144E2-C7CB-426D-83AA-D271A324E921}" destId="{0F216E24-945D-4FBA-AB81-446502061123}" srcOrd="0" destOrd="0" presId="urn:microsoft.com/office/officeart/2005/8/layout/orgChart1"/>
    <dgm:cxn modelId="{7D046A5A-DD10-4A22-9D16-4B1AEF8E37EB}" type="presParOf" srcId="{0F216E24-945D-4FBA-AB81-446502061123}" destId="{C8CD515A-D234-4D30-9D06-DC096FA4D314}" srcOrd="0" destOrd="0" presId="urn:microsoft.com/office/officeart/2005/8/layout/orgChart1"/>
    <dgm:cxn modelId="{E34E543F-CE6D-48A3-BCC6-32E35B650AF8}" type="presParOf" srcId="{C8CD515A-D234-4D30-9D06-DC096FA4D314}" destId="{7D1A3E0D-2915-49B8-B902-D75D76B3D538}" srcOrd="0" destOrd="0" presId="urn:microsoft.com/office/officeart/2005/8/layout/orgChart1"/>
    <dgm:cxn modelId="{72B41C3E-12F3-4236-A43D-20E9EC454295}" type="presParOf" srcId="{C8CD515A-D234-4D30-9D06-DC096FA4D314}" destId="{9DEEF880-5622-495E-861A-F2DC0F586BA3}" srcOrd="1" destOrd="0" presId="urn:microsoft.com/office/officeart/2005/8/layout/orgChart1"/>
    <dgm:cxn modelId="{F93EC1F7-5D49-4952-BFF3-489B99050BFF}" type="presParOf" srcId="{0F216E24-945D-4FBA-AB81-446502061123}" destId="{1F058824-1A53-4D25-9D42-698F2281C6F3}" srcOrd="1" destOrd="0" presId="urn:microsoft.com/office/officeart/2005/8/layout/orgChart1"/>
    <dgm:cxn modelId="{978B1EE7-56C6-426B-BC4F-A2F1FF26BDD4}" type="presParOf" srcId="{1F058824-1A53-4D25-9D42-698F2281C6F3}" destId="{C0E4D5DF-8D16-472E-9E72-2AE7D7B1F41E}" srcOrd="0" destOrd="0" presId="urn:microsoft.com/office/officeart/2005/8/layout/orgChart1"/>
    <dgm:cxn modelId="{2A576046-2D66-41FA-97C5-80AB6C4D5440}" type="presParOf" srcId="{1F058824-1A53-4D25-9D42-698F2281C6F3}" destId="{A50C7DB5-3820-4A86-81FB-E69D0198D606}" srcOrd="1" destOrd="0" presId="urn:microsoft.com/office/officeart/2005/8/layout/orgChart1"/>
    <dgm:cxn modelId="{8F3421F9-1774-451D-BD32-14A44D2033C8}" type="presParOf" srcId="{A50C7DB5-3820-4A86-81FB-E69D0198D606}" destId="{AF5AF97D-37C6-40CF-8D61-0B47180A93DF}" srcOrd="0" destOrd="0" presId="urn:microsoft.com/office/officeart/2005/8/layout/orgChart1"/>
    <dgm:cxn modelId="{BC979496-8A75-4C3B-9C40-57AF62609DC4}" type="presParOf" srcId="{AF5AF97D-37C6-40CF-8D61-0B47180A93DF}" destId="{4D244C8A-CAFF-4DAA-B8D9-5A7984016D07}" srcOrd="0" destOrd="0" presId="urn:microsoft.com/office/officeart/2005/8/layout/orgChart1"/>
    <dgm:cxn modelId="{A96A8D45-6F9C-4750-99E1-76D1C56F86CA}" type="presParOf" srcId="{AF5AF97D-37C6-40CF-8D61-0B47180A93DF}" destId="{56724C21-0203-442E-8CD3-64A8366D7615}" srcOrd="1" destOrd="0" presId="urn:microsoft.com/office/officeart/2005/8/layout/orgChart1"/>
    <dgm:cxn modelId="{AA766845-2FE7-4736-BC29-22BB5D8D9C0D}" type="presParOf" srcId="{A50C7DB5-3820-4A86-81FB-E69D0198D606}" destId="{D51A3187-A66B-4B0E-B649-8B556C329BC3}" srcOrd="1" destOrd="0" presId="urn:microsoft.com/office/officeart/2005/8/layout/orgChart1"/>
    <dgm:cxn modelId="{2D6468DB-6062-4AB6-B409-391F201089A4}" type="presParOf" srcId="{D51A3187-A66B-4B0E-B649-8B556C329BC3}" destId="{A072588F-A259-4D27-87FB-2ADAEFE1EE3B}" srcOrd="0" destOrd="0" presId="urn:microsoft.com/office/officeart/2005/8/layout/orgChart1"/>
    <dgm:cxn modelId="{A222BA7E-984E-415F-B7CF-7497A7BB18E2}" type="presParOf" srcId="{D51A3187-A66B-4B0E-B649-8B556C329BC3}" destId="{E51A46E8-5EC0-4AFC-A8F2-97B07636606E}" srcOrd="1" destOrd="0" presId="urn:microsoft.com/office/officeart/2005/8/layout/orgChart1"/>
    <dgm:cxn modelId="{04EDBEEF-CB94-49AE-91D7-88B10211850A}" type="presParOf" srcId="{E51A46E8-5EC0-4AFC-A8F2-97B07636606E}" destId="{B1DA3D6A-2182-4313-9C8A-68EFB704B82D}" srcOrd="0" destOrd="0" presId="urn:microsoft.com/office/officeart/2005/8/layout/orgChart1"/>
    <dgm:cxn modelId="{2DBF0A5F-6AB6-48F9-962F-1CAA5132A227}" type="presParOf" srcId="{B1DA3D6A-2182-4313-9C8A-68EFB704B82D}" destId="{9AF022FB-81B0-4F67-B9C8-95D3A6BFA496}" srcOrd="0" destOrd="0" presId="urn:microsoft.com/office/officeart/2005/8/layout/orgChart1"/>
    <dgm:cxn modelId="{0671E1BE-C9FB-4B6B-9B61-B3A6A8A4258D}" type="presParOf" srcId="{B1DA3D6A-2182-4313-9C8A-68EFB704B82D}" destId="{D7C1A2BC-92CB-41D8-87E3-3FEBD5BE57C4}" srcOrd="1" destOrd="0" presId="urn:microsoft.com/office/officeart/2005/8/layout/orgChart1"/>
    <dgm:cxn modelId="{9C7DD130-A0C5-423D-BEE0-CB4957ECB991}" type="presParOf" srcId="{E51A46E8-5EC0-4AFC-A8F2-97B07636606E}" destId="{2B0383C4-DB5D-4165-9DA3-7B552CEE69CC}" srcOrd="1" destOrd="0" presId="urn:microsoft.com/office/officeart/2005/8/layout/orgChart1"/>
    <dgm:cxn modelId="{2E91B06C-5F64-421E-A1AD-5D798EB4C237}" type="presParOf" srcId="{E51A46E8-5EC0-4AFC-A8F2-97B07636606E}" destId="{208D56AC-239A-4575-8B02-07D6205AA4A1}" srcOrd="2" destOrd="0" presId="urn:microsoft.com/office/officeart/2005/8/layout/orgChart1"/>
    <dgm:cxn modelId="{6E29CE65-107A-4BB6-9FC5-65475B260C66}" type="presParOf" srcId="{D51A3187-A66B-4B0E-B649-8B556C329BC3}" destId="{CCDEAFCE-5DEA-4139-995F-9ADCE0CCE403}" srcOrd="2" destOrd="0" presId="urn:microsoft.com/office/officeart/2005/8/layout/orgChart1"/>
    <dgm:cxn modelId="{75D1D011-6705-49D7-B8D3-73234C065620}" type="presParOf" srcId="{D51A3187-A66B-4B0E-B649-8B556C329BC3}" destId="{B5C476F6-E227-49F7-8235-31BECEE898A8}" srcOrd="3" destOrd="0" presId="urn:microsoft.com/office/officeart/2005/8/layout/orgChart1"/>
    <dgm:cxn modelId="{BC27EEF7-312D-4177-B3D8-B3F2BD0486EA}" type="presParOf" srcId="{B5C476F6-E227-49F7-8235-31BECEE898A8}" destId="{D0F57C63-64EE-4E98-9DE0-22C23FCB2993}" srcOrd="0" destOrd="0" presId="urn:microsoft.com/office/officeart/2005/8/layout/orgChart1"/>
    <dgm:cxn modelId="{D59DF1B9-7A08-4001-A023-7809E2AD6870}" type="presParOf" srcId="{D0F57C63-64EE-4E98-9DE0-22C23FCB2993}" destId="{7C5A24A0-5CE5-406F-9E28-A8C02951875F}" srcOrd="0" destOrd="0" presId="urn:microsoft.com/office/officeart/2005/8/layout/orgChart1"/>
    <dgm:cxn modelId="{16401A4E-C806-42AE-9633-09BB0AFB0321}" type="presParOf" srcId="{D0F57C63-64EE-4E98-9DE0-22C23FCB2993}" destId="{AA318DE1-DDEC-4E36-837B-9B3C86ADF470}" srcOrd="1" destOrd="0" presId="urn:microsoft.com/office/officeart/2005/8/layout/orgChart1"/>
    <dgm:cxn modelId="{6952E7EE-B35D-4F0A-8372-249224E39674}" type="presParOf" srcId="{B5C476F6-E227-49F7-8235-31BECEE898A8}" destId="{76EC86D6-B4CF-4A40-9AA4-62F30B9CA3D4}" srcOrd="1" destOrd="0" presId="urn:microsoft.com/office/officeart/2005/8/layout/orgChart1"/>
    <dgm:cxn modelId="{F19A0177-30E8-4CB5-BA3C-73553120744F}" type="presParOf" srcId="{B5C476F6-E227-49F7-8235-31BECEE898A8}" destId="{86DD29CE-949D-4638-ADB7-0E604895BFAA}" srcOrd="2" destOrd="0" presId="urn:microsoft.com/office/officeart/2005/8/layout/orgChart1"/>
    <dgm:cxn modelId="{E5414294-D9EC-4C20-A341-A5B19FF8B2DA}" type="presParOf" srcId="{A50C7DB5-3820-4A86-81FB-E69D0198D606}" destId="{6061AB49-D3D7-406E-8B96-5A7173A98648}" srcOrd="2" destOrd="0" presId="urn:microsoft.com/office/officeart/2005/8/layout/orgChart1"/>
    <dgm:cxn modelId="{6EFEA9D3-263C-4E7D-A7CD-735F678AFBB0}" type="presParOf" srcId="{0F216E24-945D-4FBA-AB81-446502061123}" destId="{17188987-F199-415A-B994-E34C92D04ED6}"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8548FC1F-BFBF-41B8-944F-6345A16AE061}"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03035BE2-A335-4F47-9D73-51924E05DFF1}">
      <dgm:prSet phldrT="[Text]" custT="1"/>
      <dgm:spPr>
        <a:solidFill>
          <a:schemeClr val="accent2"/>
        </a:solidFill>
        <a:ln>
          <a:solidFill>
            <a:schemeClr val="accent2"/>
          </a:solidFill>
        </a:ln>
      </dgm:spPr>
      <dgm:t>
        <a:bodyPr/>
        <a:lstStyle/>
        <a:p>
          <a:r>
            <a:rPr lang="en-AU" sz="1800" dirty="0">
              <a:solidFill>
                <a:schemeClr val="tx1"/>
              </a:solidFill>
            </a:rPr>
            <a:t>ASIC publishes company insolvency statistics</a:t>
          </a:r>
        </a:p>
      </dgm:t>
    </dgm:pt>
    <dgm:pt modelId="{90938D74-9ECA-4B73-95EF-B3C26D03DE36}" type="parTrans" cxnId="{34A6417B-0E22-4F7F-84C2-1B157B84B929}">
      <dgm:prSet/>
      <dgm:spPr/>
      <dgm:t>
        <a:bodyPr/>
        <a:lstStyle/>
        <a:p>
          <a:endParaRPr lang="en-AU" sz="1800"/>
        </a:p>
      </dgm:t>
    </dgm:pt>
    <dgm:pt modelId="{0FBBB1C6-2D69-4434-8B1F-FBED7A03F695}" type="sibTrans" cxnId="{34A6417B-0E22-4F7F-84C2-1B157B84B929}">
      <dgm:prSet/>
      <dgm:spPr/>
      <dgm:t>
        <a:bodyPr/>
        <a:lstStyle/>
        <a:p>
          <a:endParaRPr lang="en-AU" sz="1800"/>
        </a:p>
      </dgm:t>
    </dgm:pt>
    <dgm:pt modelId="{74858B2F-C8CF-4029-8435-755170988C9B}">
      <dgm:prSet phldrT="[Text]" custT="1"/>
      <dgm:spPr>
        <a:solidFill>
          <a:schemeClr val="accent5"/>
        </a:solidFill>
        <a:ln>
          <a:solidFill>
            <a:schemeClr val="accent5"/>
          </a:solidFill>
        </a:ln>
      </dgm:spPr>
      <dgm:t>
        <a:bodyPr/>
        <a:lstStyle/>
        <a:p>
          <a:r>
            <a:rPr lang="en-AU" sz="1800" dirty="0"/>
            <a:t>Series 1</a:t>
          </a:r>
          <a:endParaRPr lang="en-AU" sz="1800" baseline="30000" dirty="0"/>
        </a:p>
      </dgm:t>
    </dgm:pt>
    <dgm:pt modelId="{76E5E6AD-D2AD-4441-9123-CD0EDBA1390D}" type="parTrans" cxnId="{5277D6FE-6EF8-4653-988A-60A8AB92B8C8}">
      <dgm:prSet/>
      <dgm:spPr/>
      <dgm:t>
        <a:bodyPr/>
        <a:lstStyle/>
        <a:p>
          <a:endParaRPr lang="en-AU" sz="1800"/>
        </a:p>
      </dgm:t>
    </dgm:pt>
    <dgm:pt modelId="{58449E04-077C-4072-A884-0D202E6C0EC4}" type="sibTrans" cxnId="{5277D6FE-6EF8-4653-988A-60A8AB92B8C8}">
      <dgm:prSet/>
      <dgm:spPr/>
      <dgm:t>
        <a:bodyPr/>
        <a:lstStyle/>
        <a:p>
          <a:endParaRPr lang="en-AU" sz="1800"/>
        </a:p>
      </dgm:t>
    </dgm:pt>
    <dgm:pt modelId="{4DA1073C-F0AD-4FEE-8EF6-A6C12B05147C}">
      <dgm:prSet phldrT="[Text]" custT="1"/>
      <dgm:spPr>
        <a:solidFill>
          <a:schemeClr val="accent4"/>
        </a:solidFill>
      </dgm:spPr>
      <dgm:t>
        <a:bodyPr/>
        <a:lstStyle/>
        <a:p>
          <a:r>
            <a:rPr lang="en-AU" sz="1800" dirty="0">
              <a:solidFill>
                <a:schemeClr val="bg1"/>
              </a:solidFill>
            </a:rPr>
            <a:t>Series 3</a:t>
          </a:r>
          <a:r>
            <a:rPr lang="en-AU" sz="1800" baseline="30000" dirty="0">
              <a:solidFill>
                <a:schemeClr val="bg1"/>
              </a:solidFill>
            </a:rPr>
            <a:t>1</a:t>
          </a:r>
        </a:p>
      </dgm:t>
    </dgm:pt>
    <dgm:pt modelId="{80DF8865-0DDE-4C1F-B8C3-65EDEB171A0F}" type="parTrans" cxnId="{B16C81D1-1DEE-4141-ACBE-48E8D0568E11}">
      <dgm:prSet/>
      <dgm:spPr/>
      <dgm:t>
        <a:bodyPr/>
        <a:lstStyle/>
        <a:p>
          <a:endParaRPr lang="en-AU" sz="1800"/>
        </a:p>
      </dgm:t>
    </dgm:pt>
    <dgm:pt modelId="{53B03381-8733-48B5-9DC3-4201457F59F6}" type="sibTrans" cxnId="{B16C81D1-1DEE-4141-ACBE-48E8D0568E11}">
      <dgm:prSet/>
      <dgm:spPr/>
      <dgm:t>
        <a:bodyPr/>
        <a:lstStyle/>
        <a:p>
          <a:endParaRPr lang="en-AU" sz="1800"/>
        </a:p>
      </dgm:t>
    </dgm:pt>
    <dgm:pt modelId="{ADE22BF7-F5F7-4DC1-A90E-36B2F5C70EE0}">
      <dgm:prSet phldrT="[Text]" custT="1"/>
      <dgm:spPr>
        <a:solidFill>
          <a:schemeClr val="accent3"/>
        </a:solidFill>
        <a:ln>
          <a:solidFill>
            <a:schemeClr val="accent3"/>
          </a:solidFill>
        </a:ln>
      </dgm:spPr>
      <dgm:t>
        <a:bodyPr/>
        <a:lstStyle/>
        <a:p>
          <a:r>
            <a:rPr lang="en-AU" sz="1800" dirty="0"/>
            <a:t>Series 2</a:t>
          </a:r>
        </a:p>
      </dgm:t>
    </dgm:pt>
    <dgm:pt modelId="{6BC831C1-4A4B-4EC9-A9F1-992002E34EB1}" type="parTrans" cxnId="{5DCFEF5F-4B1C-416A-B60F-6C125C3263CE}">
      <dgm:prSet/>
      <dgm:spPr/>
      <dgm:t>
        <a:bodyPr/>
        <a:lstStyle/>
        <a:p>
          <a:endParaRPr lang="en-AU" sz="1800"/>
        </a:p>
      </dgm:t>
    </dgm:pt>
    <dgm:pt modelId="{9C8378CE-2C20-409A-8BAF-7BEFCBBAF140}" type="sibTrans" cxnId="{5DCFEF5F-4B1C-416A-B60F-6C125C3263CE}">
      <dgm:prSet/>
      <dgm:spPr/>
      <dgm:t>
        <a:bodyPr/>
        <a:lstStyle/>
        <a:p>
          <a:endParaRPr lang="en-AU" sz="1800"/>
        </a:p>
      </dgm:t>
    </dgm:pt>
    <dgm:pt modelId="{5362D433-49A3-4A2D-A281-512613D3DC25}">
      <dgm:prSet phldrT="[Text]" custT="1"/>
      <dgm:spPr>
        <a:solidFill>
          <a:schemeClr val="bg1">
            <a:lumMod val="85000"/>
          </a:schemeClr>
        </a:solidFill>
        <a:ln>
          <a:solidFill>
            <a:schemeClr val="bg1">
              <a:lumMod val="85000"/>
            </a:schemeClr>
          </a:solidFill>
        </a:ln>
      </dgm:spPr>
      <dgm:t>
        <a:bodyPr/>
        <a:lstStyle/>
        <a:p>
          <a:r>
            <a:rPr lang="en-AU" sz="1800" dirty="0"/>
            <a:t>Etc</a:t>
          </a:r>
        </a:p>
      </dgm:t>
    </dgm:pt>
    <dgm:pt modelId="{07E5C8D3-A8B6-437E-804D-7917E016B4CC}" type="parTrans" cxnId="{C3475EB0-AC05-442E-8FE3-C9FF0CFEE8F9}">
      <dgm:prSet/>
      <dgm:spPr/>
      <dgm:t>
        <a:bodyPr/>
        <a:lstStyle/>
        <a:p>
          <a:endParaRPr lang="en-AU" sz="1800"/>
        </a:p>
      </dgm:t>
    </dgm:pt>
    <dgm:pt modelId="{C5C2A439-CEDF-4F36-AADD-53142F97CCB6}" type="sibTrans" cxnId="{C3475EB0-AC05-442E-8FE3-C9FF0CFEE8F9}">
      <dgm:prSet/>
      <dgm:spPr/>
      <dgm:t>
        <a:bodyPr/>
        <a:lstStyle/>
        <a:p>
          <a:endParaRPr lang="en-AU" sz="1800"/>
        </a:p>
      </dgm:t>
    </dgm:pt>
    <dgm:pt modelId="{F047DC16-C3DF-4D89-98AC-DBB7E78B9FB6}">
      <dgm:prSet phldrT="[Text]" custT="1"/>
      <dgm:spPr>
        <a:solidFill>
          <a:schemeClr val="accent4"/>
        </a:solidFill>
      </dgm:spPr>
      <dgm:t>
        <a:bodyPr/>
        <a:lstStyle/>
        <a:p>
          <a:r>
            <a:rPr lang="en-AU" sz="1800" dirty="0">
              <a:solidFill>
                <a:schemeClr val="tx1"/>
              </a:solidFill>
            </a:rPr>
            <a:t>If certain appointees </a:t>
          </a:r>
          <a:r>
            <a:rPr lang="en-AU" sz="1800" b="0" dirty="0">
              <a:solidFill>
                <a:schemeClr val="tx1"/>
              </a:solidFill>
            </a:rPr>
            <a:t>perceive</a:t>
          </a:r>
          <a:r>
            <a:rPr lang="en-AU" sz="1800" b="1" dirty="0">
              <a:solidFill>
                <a:schemeClr val="tx1"/>
              </a:solidFill>
            </a:rPr>
            <a:t> wrongdoing</a:t>
          </a:r>
          <a:r>
            <a:rPr lang="en-AU" sz="1800" dirty="0">
              <a:solidFill>
                <a:schemeClr val="tx1"/>
              </a:solidFill>
            </a:rPr>
            <a:t>, they must lodge reports</a:t>
          </a:r>
        </a:p>
      </dgm:t>
    </dgm:pt>
    <dgm:pt modelId="{637C3BF6-ADDB-490D-8317-77B6E0BB6D4F}" type="parTrans" cxnId="{73F7379D-1F90-42A2-AD54-405FD07746AF}">
      <dgm:prSet/>
      <dgm:spPr/>
      <dgm:t>
        <a:bodyPr/>
        <a:lstStyle/>
        <a:p>
          <a:endParaRPr lang="en-AU"/>
        </a:p>
      </dgm:t>
    </dgm:pt>
    <dgm:pt modelId="{C915F341-D09B-4547-9D06-5A7995B34EF4}" type="sibTrans" cxnId="{73F7379D-1F90-42A2-AD54-405FD07746AF}">
      <dgm:prSet/>
      <dgm:spPr/>
      <dgm:t>
        <a:bodyPr/>
        <a:lstStyle/>
        <a:p>
          <a:endParaRPr lang="en-AU"/>
        </a:p>
      </dgm:t>
    </dgm:pt>
    <dgm:pt modelId="{DE1891BF-097A-4DB5-B7E8-679921BDA44C}">
      <dgm:prSet phldrT="[Text]" custT="1"/>
      <dgm:spPr>
        <a:solidFill>
          <a:schemeClr val="accent4"/>
        </a:solidFill>
      </dgm:spPr>
      <dgm:t>
        <a:bodyPr/>
        <a:lstStyle/>
        <a:p>
          <a:r>
            <a:rPr lang="en-AU" sz="1800" dirty="0">
              <a:solidFill>
                <a:schemeClr val="tx1"/>
              </a:solidFill>
            </a:rPr>
            <a:t>If a </a:t>
          </a:r>
          <a:r>
            <a:rPr lang="en-AU" sz="1800" b="1" dirty="0">
              <a:solidFill>
                <a:schemeClr val="tx1"/>
              </a:solidFill>
            </a:rPr>
            <a:t>liquidator</a:t>
          </a:r>
          <a:r>
            <a:rPr lang="en-AU" sz="1800" dirty="0">
              <a:solidFill>
                <a:schemeClr val="tx1"/>
              </a:solidFill>
            </a:rPr>
            <a:t> winding up a company perceives that “the company may be unable to pay its </a:t>
          </a:r>
          <a:r>
            <a:rPr lang="en-AU" sz="1800" b="1" dirty="0">
              <a:solidFill>
                <a:schemeClr val="tx1"/>
              </a:solidFill>
            </a:rPr>
            <a:t>unsecured creditors</a:t>
          </a:r>
          <a:r>
            <a:rPr lang="en-AU" sz="1800" dirty="0">
              <a:solidFill>
                <a:schemeClr val="tx1"/>
              </a:solidFill>
            </a:rPr>
            <a:t>” </a:t>
          </a:r>
          <a:r>
            <a:rPr lang="en-AU" sz="1800" b="1" dirty="0">
              <a:solidFill>
                <a:schemeClr val="tx1"/>
              </a:solidFill>
            </a:rPr>
            <a:t>&gt;50</a:t>
          </a:r>
          <a:r>
            <a:rPr lang="en-AU" sz="1800" b="1" dirty="0">
              <a:solidFill>
                <a:schemeClr val="tx1"/>
              </a:solidFill>
              <a:latin typeface="Calibri" panose="020F0502020204030204" pitchFamily="34" charset="0"/>
              <a:cs typeface="Calibri" panose="020F0502020204030204" pitchFamily="34" charset="0"/>
            </a:rPr>
            <a:t>¢</a:t>
          </a:r>
          <a:r>
            <a:rPr lang="en-AU" sz="1800" b="1" dirty="0">
              <a:solidFill>
                <a:schemeClr val="tx1"/>
              </a:solidFill>
            </a:rPr>
            <a:t> per $1</a:t>
          </a:r>
          <a:r>
            <a:rPr lang="en-AU" sz="1800" dirty="0">
              <a:solidFill>
                <a:schemeClr val="tx1"/>
              </a:solidFill>
            </a:rPr>
            <a:t> owed, they must lodge a report</a:t>
          </a:r>
        </a:p>
      </dgm:t>
    </dgm:pt>
    <dgm:pt modelId="{13A49C23-8E80-43F3-AB16-D1256F1C57B2}" type="parTrans" cxnId="{5459352C-333C-47A8-84F2-3EC11218D749}">
      <dgm:prSet/>
      <dgm:spPr/>
      <dgm:t>
        <a:bodyPr/>
        <a:lstStyle/>
        <a:p>
          <a:endParaRPr lang="en-AU"/>
        </a:p>
      </dgm:t>
    </dgm:pt>
    <dgm:pt modelId="{9D4064B4-56EA-4B2F-B834-F0E7E3B813C0}" type="sibTrans" cxnId="{5459352C-333C-47A8-84F2-3EC11218D749}">
      <dgm:prSet/>
      <dgm:spPr/>
      <dgm:t>
        <a:bodyPr/>
        <a:lstStyle/>
        <a:p>
          <a:endParaRPr lang="en-AU"/>
        </a:p>
      </dgm:t>
    </dgm:pt>
    <dgm:pt modelId="{5E1F0C0C-C3F4-459B-9516-A5A5A7651F9C}">
      <dgm:prSet phldrT="[Text]" custT="1"/>
      <dgm:spPr>
        <a:solidFill>
          <a:schemeClr val="accent4"/>
        </a:solidFill>
      </dgm:spPr>
      <dgm:t>
        <a:bodyPr/>
        <a:lstStyle/>
        <a:p>
          <a:r>
            <a:rPr lang="en-AU" sz="1800" dirty="0">
              <a:solidFill>
                <a:schemeClr val="tx1"/>
              </a:solidFill>
            </a:rPr>
            <a:t>&amp; managing controllers</a:t>
          </a:r>
        </a:p>
      </dgm:t>
    </dgm:pt>
    <dgm:pt modelId="{C073E359-3420-442B-B39A-DF49CEB125E7}" type="parTrans" cxnId="{06680467-D1A1-4D97-8583-F025483E8EB7}">
      <dgm:prSet/>
      <dgm:spPr/>
      <dgm:t>
        <a:bodyPr/>
        <a:lstStyle/>
        <a:p>
          <a:endParaRPr lang="en-AU"/>
        </a:p>
      </dgm:t>
    </dgm:pt>
    <dgm:pt modelId="{7BD88321-3B72-41A8-A7A5-026467D33C83}" type="sibTrans" cxnId="{06680467-D1A1-4D97-8583-F025483E8EB7}">
      <dgm:prSet/>
      <dgm:spPr/>
      <dgm:t>
        <a:bodyPr/>
        <a:lstStyle/>
        <a:p>
          <a:endParaRPr lang="en-AU"/>
        </a:p>
      </dgm:t>
    </dgm:pt>
    <dgm:pt modelId="{73883C4C-E952-49C0-9D1C-C9C8AB01B1E8}">
      <dgm:prSet phldrT="[Text]" custT="1"/>
      <dgm:spPr>
        <a:solidFill>
          <a:schemeClr val="accent4"/>
        </a:solidFill>
      </dgm:spPr>
      <dgm:t>
        <a:bodyPr/>
        <a:lstStyle/>
        <a:p>
          <a:r>
            <a:rPr lang="en-AU" sz="1800" dirty="0">
              <a:solidFill>
                <a:schemeClr val="tx1"/>
              </a:solidFill>
            </a:rPr>
            <a:t>administrators</a:t>
          </a:r>
        </a:p>
      </dgm:t>
    </dgm:pt>
    <dgm:pt modelId="{C08322F6-46BD-46C0-9C8F-0AE6D8E4A9C6}" type="parTrans" cxnId="{733CD02E-847E-4A2C-A855-1BC76B758FA7}">
      <dgm:prSet/>
      <dgm:spPr/>
      <dgm:t>
        <a:bodyPr/>
        <a:lstStyle/>
        <a:p>
          <a:endParaRPr lang="en-AU"/>
        </a:p>
      </dgm:t>
    </dgm:pt>
    <dgm:pt modelId="{A92D518B-4872-46C3-A8B2-E413E80408B1}" type="sibTrans" cxnId="{733CD02E-847E-4A2C-A855-1BC76B758FA7}">
      <dgm:prSet/>
      <dgm:spPr/>
      <dgm:t>
        <a:bodyPr/>
        <a:lstStyle/>
        <a:p>
          <a:endParaRPr lang="en-AU"/>
        </a:p>
      </dgm:t>
    </dgm:pt>
    <dgm:pt modelId="{21C630EC-E484-4D5D-B634-C4F3358778C8}">
      <dgm:prSet phldrT="[Text]" custT="1"/>
      <dgm:spPr>
        <a:solidFill>
          <a:schemeClr val="accent4"/>
        </a:solidFill>
      </dgm:spPr>
      <dgm:t>
        <a:bodyPr/>
        <a:lstStyle/>
        <a:p>
          <a:r>
            <a:rPr lang="en-AU" sz="1800" dirty="0">
              <a:solidFill>
                <a:schemeClr val="tx1"/>
              </a:solidFill>
            </a:rPr>
            <a:t>liquidators</a:t>
          </a:r>
        </a:p>
      </dgm:t>
    </dgm:pt>
    <dgm:pt modelId="{C77033F8-9CE1-4568-8E04-F7B2AB1B279F}" type="parTrans" cxnId="{7808B4C2-982F-43D3-BDA2-BBAF5D943955}">
      <dgm:prSet/>
      <dgm:spPr/>
      <dgm:t>
        <a:bodyPr/>
        <a:lstStyle/>
        <a:p>
          <a:endParaRPr lang="en-AU"/>
        </a:p>
      </dgm:t>
    </dgm:pt>
    <dgm:pt modelId="{27CA27C8-1E17-422B-9D33-80D38C344D96}" type="sibTrans" cxnId="{7808B4C2-982F-43D3-BDA2-BBAF5D943955}">
      <dgm:prSet/>
      <dgm:spPr/>
      <dgm:t>
        <a:bodyPr/>
        <a:lstStyle/>
        <a:p>
          <a:endParaRPr lang="en-AU"/>
        </a:p>
      </dgm:t>
    </dgm:pt>
    <dgm:pt modelId="{F2E5F255-CB4E-405D-8DEA-DFDA2466CA1C}">
      <dgm:prSet phldrT="[Text]" custT="1"/>
      <dgm:spPr>
        <a:solidFill>
          <a:schemeClr val="accent4"/>
        </a:solidFill>
      </dgm:spPr>
      <dgm:t>
        <a:bodyPr/>
        <a:lstStyle/>
        <a:p>
          <a:r>
            <a:rPr lang="en-AU" sz="1800" dirty="0">
              <a:solidFill>
                <a:schemeClr val="tx1"/>
              </a:solidFill>
            </a:rPr>
            <a:t>receivers</a:t>
          </a:r>
        </a:p>
      </dgm:t>
    </dgm:pt>
    <dgm:pt modelId="{0369A01F-4F4F-4E46-9B72-C206F514142D}" type="parTrans" cxnId="{7435C98A-5A34-4A49-B132-EAED9946FFFE}">
      <dgm:prSet/>
      <dgm:spPr/>
      <dgm:t>
        <a:bodyPr/>
        <a:lstStyle/>
        <a:p>
          <a:endParaRPr lang="en-AU"/>
        </a:p>
      </dgm:t>
    </dgm:pt>
    <dgm:pt modelId="{8291D644-A619-441B-B5A7-3CD90718CB13}" type="sibTrans" cxnId="{7435C98A-5A34-4A49-B132-EAED9946FFFE}">
      <dgm:prSet/>
      <dgm:spPr/>
      <dgm:t>
        <a:bodyPr/>
        <a:lstStyle/>
        <a:p>
          <a:endParaRPr lang="en-AU"/>
        </a:p>
      </dgm:t>
    </dgm:pt>
    <dgm:pt modelId="{C2AD4CD6-2521-4434-AC1D-BCC437E23A7E}" type="pres">
      <dgm:prSet presAssocID="{8548FC1F-BFBF-41B8-944F-6345A16AE061}" presName="hierChild1" presStyleCnt="0">
        <dgm:presLayoutVars>
          <dgm:orgChart val="1"/>
          <dgm:chPref val="1"/>
          <dgm:dir/>
          <dgm:animOne val="branch"/>
          <dgm:animLvl val="lvl"/>
          <dgm:resizeHandles/>
        </dgm:presLayoutVars>
      </dgm:prSet>
      <dgm:spPr/>
    </dgm:pt>
    <dgm:pt modelId="{CCE68CFF-6BAF-4B2C-B0DA-2B4FB2F2EF9F}" type="pres">
      <dgm:prSet presAssocID="{03035BE2-A335-4F47-9D73-51924E05DFF1}" presName="hierRoot1" presStyleCnt="0">
        <dgm:presLayoutVars>
          <dgm:hierBranch val="init"/>
        </dgm:presLayoutVars>
      </dgm:prSet>
      <dgm:spPr/>
    </dgm:pt>
    <dgm:pt modelId="{FEC11702-395B-4CE3-B606-ED880F81B2FE}" type="pres">
      <dgm:prSet presAssocID="{03035BE2-A335-4F47-9D73-51924E05DFF1}" presName="rootComposite1" presStyleCnt="0"/>
      <dgm:spPr/>
    </dgm:pt>
    <dgm:pt modelId="{9E249E5F-8352-4551-9DCB-6EDB52A72C5B}" type="pres">
      <dgm:prSet presAssocID="{03035BE2-A335-4F47-9D73-51924E05DFF1}" presName="rootText1" presStyleLbl="node0" presStyleIdx="0" presStyleCnt="1" custScaleX="316949" custScaleY="166484" custLinFactNeighborY="-89536">
        <dgm:presLayoutVars>
          <dgm:chPref val="3"/>
        </dgm:presLayoutVars>
      </dgm:prSet>
      <dgm:spPr/>
    </dgm:pt>
    <dgm:pt modelId="{B75BB061-4FF0-44DE-990C-6DD7C59F98C6}" type="pres">
      <dgm:prSet presAssocID="{03035BE2-A335-4F47-9D73-51924E05DFF1}" presName="rootConnector1" presStyleLbl="node1" presStyleIdx="0" presStyleCnt="0"/>
      <dgm:spPr/>
    </dgm:pt>
    <dgm:pt modelId="{3F9B54D5-1DB0-41E3-83AA-702F684ED189}" type="pres">
      <dgm:prSet presAssocID="{03035BE2-A335-4F47-9D73-51924E05DFF1}" presName="hierChild2" presStyleCnt="0"/>
      <dgm:spPr/>
    </dgm:pt>
    <dgm:pt modelId="{D117F3FB-F159-41A7-A8ED-807E7692B1A5}" type="pres">
      <dgm:prSet presAssocID="{76E5E6AD-D2AD-4441-9123-CD0EDBA1390D}" presName="Name37" presStyleLbl="parChTrans1D2" presStyleIdx="0" presStyleCnt="4"/>
      <dgm:spPr/>
    </dgm:pt>
    <dgm:pt modelId="{4C07C9F7-D7E0-47B4-B6A9-A55E88D188C9}" type="pres">
      <dgm:prSet presAssocID="{74858B2F-C8CF-4029-8435-755170988C9B}" presName="hierRoot2" presStyleCnt="0">
        <dgm:presLayoutVars>
          <dgm:hierBranch val="init"/>
        </dgm:presLayoutVars>
      </dgm:prSet>
      <dgm:spPr/>
    </dgm:pt>
    <dgm:pt modelId="{E0C07FDE-1147-4342-A8B0-B3C8CF3A05D6}" type="pres">
      <dgm:prSet presAssocID="{74858B2F-C8CF-4029-8435-755170988C9B}" presName="rootComposite" presStyleCnt="0"/>
      <dgm:spPr/>
    </dgm:pt>
    <dgm:pt modelId="{BAD8B3DD-2A97-42FE-94C9-DCAEB73EF568}" type="pres">
      <dgm:prSet presAssocID="{74858B2F-C8CF-4029-8435-755170988C9B}" presName="rootText" presStyleLbl="node2" presStyleIdx="0" presStyleCnt="4" custScaleX="190495" custScaleY="158947" custLinFactNeighborX="-28533" custLinFactNeighborY="2813">
        <dgm:presLayoutVars>
          <dgm:chPref val="3"/>
        </dgm:presLayoutVars>
      </dgm:prSet>
      <dgm:spPr/>
    </dgm:pt>
    <dgm:pt modelId="{64ED815C-4105-4138-BE81-0653080B6FBB}" type="pres">
      <dgm:prSet presAssocID="{74858B2F-C8CF-4029-8435-755170988C9B}" presName="rootConnector" presStyleLbl="node2" presStyleIdx="0" presStyleCnt="4"/>
      <dgm:spPr/>
    </dgm:pt>
    <dgm:pt modelId="{FB3D31A5-37FA-48E1-A48A-52991101106E}" type="pres">
      <dgm:prSet presAssocID="{74858B2F-C8CF-4029-8435-755170988C9B}" presName="hierChild4" presStyleCnt="0"/>
      <dgm:spPr/>
    </dgm:pt>
    <dgm:pt modelId="{69ED6835-2FA9-4808-892E-9D58C6B404D2}" type="pres">
      <dgm:prSet presAssocID="{74858B2F-C8CF-4029-8435-755170988C9B}" presName="hierChild5" presStyleCnt="0"/>
      <dgm:spPr/>
    </dgm:pt>
    <dgm:pt modelId="{E39EAC1A-2CE5-4C24-9C6A-11B52AA83FD3}" type="pres">
      <dgm:prSet presAssocID="{6BC831C1-4A4B-4EC9-A9F1-992002E34EB1}" presName="Name37" presStyleLbl="parChTrans1D2" presStyleIdx="1" presStyleCnt="4"/>
      <dgm:spPr/>
    </dgm:pt>
    <dgm:pt modelId="{E74B2890-E36A-4A17-BEED-60FFEB27DDF4}" type="pres">
      <dgm:prSet presAssocID="{ADE22BF7-F5F7-4DC1-A90E-36B2F5C70EE0}" presName="hierRoot2" presStyleCnt="0">
        <dgm:presLayoutVars>
          <dgm:hierBranch val="init"/>
        </dgm:presLayoutVars>
      </dgm:prSet>
      <dgm:spPr/>
    </dgm:pt>
    <dgm:pt modelId="{4D7D417B-223B-4AC7-80E6-6A4E13262FA0}" type="pres">
      <dgm:prSet presAssocID="{ADE22BF7-F5F7-4DC1-A90E-36B2F5C70EE0}" presName="rootComposite" presStyleCnt="0"/>
      <dgm:spPr/>
    </dgm:pt>
    <dgm:pt modelId="{02FA4A3B-A88C-4A84-8F0F-76A9D6B7967E}" type="pres">
      <dgm:prSet presAssocID="{ADE22BF7-F5F7-4DC1-A90E-36B2F5C70EE0}" presName="rootText" presStyleLbl="node2" presStyleIdx="1" presStyleCnt="4" custScaleX="191542" custScaleY="157341" custLinFactNeighborX="-14858" custLinFactNeighborY="2471">
        <dgm:presLayoutVars>
          <dgm:chPref val="3"/>
        </dgm:presLayoutVars>
      </dgm:prSet>
      <dgm:spPr/>
    </dgm:pt>
    <dgm:pt modelId="{C45EAFE2-A6F6-4DCB-9067-D7716F74513B}" type="pres">
      <dgm:prSet presAssocID="{ADE22BF7-F5F7-4DC1-A90E-36B2F5C70EE0}" presName="rootConnector" presStyleLbl="node2" presStyleIdx="1" presStyleCnt="4"/>
      <dgm:spPr/>
    </dgm:pt>
    <dgm:pt modelId="{DFE98C83-EE56-4CE4-B48C-AC5022187C8F}" type="pres">
      <dgm:prSet presAssocID="{ADE22BF7-F5F7-4DC1-A90E-36B2F5C70EE0}" presName="hierChild4" presStyleCnt="0"/>
      <dgm:spPr/>
    </dgm:pt>
    <dgm:pt modelId="{6A5B69B7-64DB-4D47-92E7-F13F6F6BB0B7}" type="pres">
      <dgm:prSet presAssocID="{ADE22BF7-F5F7-4DC1-A90E-36B2F5C70EE0}" presName="hierChild5" presStyleCnt="0"/>
      <dgm:spPr/>
    </dgm:pt>
    <dgm:pt modelId="{A90654E2-5C0F-4B2E-A1B1-9F5C66232285}" type="pres">
      <dgm:prSet presAssocID="{80DF8865-0DDE-4C1F-B8C3-65EDEB171A0F}" presName="Name37" presStyleLbl="parChTrans1D2" presStyleIdx="2" presStyleCnt="4"/>
      <dgm:spPr/>
    </dgm:pt>
    <dgm:pt modelId="{C7390A70-98B2-4DAC-AB53-C7BE28C7FE71}" type="pres">
      <dgm:prSet presAssocID="{4DA1073C-F0AD-4FEE-8EF6-A6C12B05147C}" presName="hierRoot2" presStyleCnt="0">
        <dgm:presLayoutVars>
          <dgm:hierBranch val="init"/>
        </dgm:presLayoutVars>
      </dgm:prSet>
      <dgm:spPr/>
    </dgm:pt>
    <dgm:pt modelId="{85A02669-4556-4456-AD5D-CACEAB13AC0C}" type="pres">
      <dgm:prSet presAssocID="{4DA1073C-F0AD-4FEE-8EF6-A6C12B05147C}" presName="rootComposite" presStyleCnt="0"/>
      <dgm:spPr/>
    </dgm:pt>
    <dgm:pt modelId="{11845340-579C-4845-ACCB-FAF39991B12A}" type="pres">
      <dgm:prSet presAssocID="{4DA1073C-F0AD-4FEE-8EF6-A6C12B05147C}" presName="rootText" presStyleLbl="node2" presStyleIdx="2" presStyleCnt="4" custScaleX="191804" custScaleY="158286" custLinFactNeighborX="42937" custLinFactNeighborY="2767">
        <dgm:presLayoutVars>
          <dgm:chPref val="3"/>
        </dgm:presLayoutVars>
      </dgm:prSet>
      <dgm:spPr/>
    </dgm:pt>
    <dgm:pt modelId="{05C1B23C-42B9-46B1-B8DD-8FACE9145303}" type="pres">
      <dgm:prSet presAssocID="{4DA1073C-F0AD-4FEE-8EF6-A6C12B05147C}" presName="rootConnector" presStyleLbl="node2" presStyleIdx="2" presStyleCnt="4"/>
      <dgm:spPr/>
    </dgm:pt>
    <dgm:pt modelId="{6540CCB7-E878-43A2-AD33-0A384FE48F12}" type="pres">
      <dgm:prSet presAssocID="{4DA1073C-F0AD-4FEE-8EF6-A6C12B05147C}" presName="hierChild4" presStyleCnt="0"/>
      <dgm:spPr/>
    </dgm:pt>
    <dgm:pt modelId="{DCC6DB37-8FBE-4AF6-85DA-568B27A00EC3}" type="pres">
      <dgm:prSet presAssocID="{637C3BF6-ADDB-490D-8317-77B6E0BB6D4F}" presName="Name37" presStyleLbl="parChTrans1D3" presStyleIdx="0" presStyleCnt="2"/>
      <dgm:spPr/>
    </dgm:pt>
    <dgm:pt modelId="{B8430ED0-F65A-4B31-88BC-FBC72FD1C16A}" type="pres">
      <dgm:prSet presAssocID="{F047DC16-C3DF-4D89-98AC-DBB7E78B9FB6}" presName="hierRoot2" presStyleCnt="0">
        <dgm:presLayoutVars>
          <dgm:hierBranch val="init"/>
        </dgm:presLayoutVars>
      </dgm:prSet>
      <dgm:spPr/>
    </dgm:pt>
    <dgm:pt modelId="{52F1569C-D054-4F78-907D-6F12A68685F3}" type="pres">
      <dgm:prSet presAssocID="{F047DC16-C3DF-4D89-98AC-DBB7E78B9FB6}" presName="rootComposite" presStyleCnt="0"/>
      <dgm:spPr/>
    </dgm:pt>
    <dgm:pt modelId="{4B048CBD-43A4-44ED-AFAC-29D1EF7A530F}" type="pres">
      <dgm:prSet presAssocID="{F047DC16-C3DF-4D89-98AC-DBB7E78B9FB6}" presName="rootText" presStyleLbl="node3" presStyleIdx="0" presStyleCnt="2" custScaleX="414376" custScaleY="191397" custLinFactX="128033" custLinFactNeighborX="200000" custLinFactNeighborY="17399">
        <dgm:presLayoutVars>
          <dgm:chPref val="3"/>
        </dgm:presLayoutVars>
      </dgm:prSet>
      <dgm:spPr/>
    </dgm:pt>
    <dgm:pt modelId="{F3B32EF8-AF79-444D-97D7-D53D51DEE352}" type="pres">
      <dgm:prSet presAssocID="{F047DC16-C3DF-4D89-98AC-DBB7E78B9FB6}" presName="rootConnector" presStyleLbl="node3" presStyleIdx="0" presStyleCnt="2"/>
      <dgm:spPr/>
    </dgm:pt>
    <dgm:pt modelId="{44CC371E-4796-4EED-B282-9EFAC5FE7F85}" type="pres">
      <dgm:prSet presAssocID="{F047DC16-C3DF-4D89-98AC-DBB7E78B9FB6}" presName="hierChild4" presStyleCnt="0"/>
      <dgm:spPr/>
    </dgm:pt>
    <dgm:pt modelId="{BFA71EE4-0794-4CA4-9770-A6A08FE985A7}" type="pres">
      <dgm:prSet presAssocID="{0369A01F-4F4F-4E46-9B72-C206F514142D}" presName="Name37" presStyleLbl="parChTrans1D4" presStyleIdx="0" presStyleCnt="4"/>
      <dgm:spPr/>
    </dgm:pt>
    <dgm:pt modelId="{0997AC3A-6F27-428F-A08B-9D6F08AC04C6}" type="pres">
      <dgm:prSet presAssocID="{F2E5F255-CB4E-405D-8DEA-DFDA2466CA1C}" presName="hierRoot2" presStyleCnt="0">
        <dgm:presLayoutVars>
          <dgm:hierBranch val="init"/>
        </dgm:presLayoutVars>
      </dgm:prSet>
      <dgm:spPr/>
    </dgm:pt>
    <dgm:pt modelId="{73853862-F2C6-43EC-9004-1FBF3F01B5FB}" type="pres">
      <dgm:prSet presAssocID="{F2E5F255-CB4E-405D-8DEA-DFDA2466CA1C}" presName="rootComposite" presStyleCnt="0"/>
      <dgm:spPr/>
    </dgm:pt>
    <dgm:pt modelId="{74D9DDF9-A586-47EC-9725-D51823A77C5C}" type="pres">
      <dgm:prSet presAssocID="{F2E5F255-CB4E-405D-8DEA-DFDA2466CA1C}" presName="rootText" presStyleLbl="node4" presStyleIdx="0" presStyleCnt="4" custScaleX="133014" custLinFactX="100000" custLinFactNeighborX="175691" custLinFactNeighborY="29564">
        <dgm:presLayoutVars>
          <dgm:chPref val="3"/>
        </dgm:presLayoutVars>
      </dgm:prSet>
      <dgm:spPr/>
    </dgm:pt>
    <dgm:pt modelId="{2B35E1C1-0A7A-4B8C-8EF3-114A8ED4F322}" type="pres">
      <dgm:prSet presAssocID="{F2E5F255-CB4E-405D-8DEA-DFDA2466CA1C}" presName="rootConnector" presStyleLbl="node4" presStyleIdx="0" presStyleCnt="4"/>
      <dgm:spPr/>
    </dgm:pt>
    <dgm:pt modelId="{FBF20E66-3AB0-429E-BCC7-337DAB856664}" type="pres">
      <dgm:prSet presAssocID="{F2E5F255-CB4E-405D-8DEA-DFDA2466CA1C}" presName="hierChild4" presStyleCnt="0"/>
      <dgm:spPr/>
    </dgm:pt>
    <dgm:pt modelId="{BFC3E087-7CB2-4887-BA45-496621B361CF}" type="pres">
      <dgm:prSet presAssocID="{F2E5F255-CB4E-405D-8DEA-DFDA2466CA1C}" presName="hierChild5" presStyleCnt="0"/>
      <dgm:spPr/>
    </dgm:pt>
    <dgm:pt modelId="{7D0B6E29-2AB8-4B41-B346-1A9F5FB86BA0}" type="pres">
      <dgm:prSet presAssocID="{C073E359-3420-442B-B39A-DF49CEB125E7}" presName="Name37" presStyleLbl="parChTrans1D4" presStyleIdx="1" presStyleCnt="4"/>
      <dgm:spPr/>
    </dgm:pt>
    <dgm:pt modelId="{F4CA0203-6FE5-4044-9E95-ABFFCEE0C76B}" type="pres">
      <dgm:prSet presAssocID="{5E1F0C0C-C3F4-459B-9516-A5A5A7651F9C}" presName="hierRoot2" presStyleCnt="0">
        <dgm:presLayoutVars>
          <dgm:hierBranch val="init"/>
        </dgm:presLayoutVars>
      </dgm:prSet>
      <dgm:spPr/>
    </dgm:pt>
    <dgm:pt modelId="{79A6692F-87AB-4CF2-A895-954BC5173AF9}" type="pres">
      <dgm:prSet presAssocID="{5E1F0C0C-C3F4-459B-9516-A5A5A7651F9C}" presName="rootComposite" presStyleCnt="0"/>
      <dgm:spPr/>
    </dgm:pt>
    <dgm:pt modelId="{BF6AE730-97D4-4D93-A7D0-1A033727756B}" type="pres">
      <dgm:prSet presAssocID="{5E1F0C0C-C3F4-459B-9516-A5A5A7651F9C}" presName="rootText" presStyleLbl="node4" presStyleIdx="1" presStyleCnt="4" custScaleX="279996" custLinFactX="200000" custLinFactY="-11346" custLinFactNeighborX="207928" custLinFactNeighborY="-100000">
        <dgm:presLayoutVars>
          <dgm:chPref val="3"/>
        </dgm:presLayoutVars>
      </dgm:prSet>
      <dgm:spPr/>
    </dgm:pt>
    <dgm:pt modelId="{8702FCCE-D389-4CFA-A939-373CFFB9281E}" type="pres">
      <dgm:prSet presAssocID="{5E1F0C0C-C3F4-459B-9516-A5A5A7651F9C}" presName="rootConnector" presStyleLbl="node4" presStyleIdx="1" presStyleCnt="4"/>
      <dgm:spPr/>
    </dgm:pt>
    <dgm:pt modelId="{873794F5-2689-4205-88D6-5F8969171611}" type="pres">
      <dgm:prSet presAssocID="{5E1F0C0C-C3F4-459B-9516-A5A5A7651F9C}" presName="hierChild4" presStyleCnt="0"/>
      <dgm:spPr/>
    </dgm:pt>
    <dgm:pt modelId="{0A95533D-C13D-465F-946C-5EC252770544}" type="pres">
      <dgm:prSet presAssocID="{5E1F0C0C-C3F4-459B-9516-A5A5A7651F9C}" presName="hierChild5" presStyleCnt="0"/>
      <dgm:spPr/>
    </dgm:pt>
    <dgm:pt modelId="{4E3CCF5D-3D3A-4877-A83F-1532A6ACE5CE}" type="pres">
      <dgm:prSet presAssocID="{C08322F6-46BD-46C0-9C8F-0AE6D8E4A9C6}" presName="Name37" presStyleLbl="parChTrans1D4" presStyleIdx="2" presStyleCnt="4"/>
      <dgm:spPr/>
    </dgm:pt>
    <dgm:pt modelId="{D2254966-BE7B-4506-A86D-38D5A264865B}" type="pres">
      <dgm:prSet presAssocID="{73883C4C-E952-49C0-9D1C-C9C8AB01B1E8}" presName="hierRoot2" presStyleCnt="0">
        <dgm:presLayoutVars>
          <dgm:hierBranch val="init"/>
        </dgm:presLayoutVars>
      </dgm:prSet>
      <dgm:spPr/>
    </dgm:pt>
    <dgm:pt modelId="{60844C18-A03E-4896-B9FE-7B418273206F}" type="pres">
      <dgm:prSet presAssocID="{73883C4C-E952-49C0-9D1C-C9C8AB01B1E8}" presName="rootComposite" presStyleCnt="0"/>
      <dgm:spPr/>
    </dgm:pt>
    <dgm:pt modelId="{6ADAA8A0-D07E-4867-A395-B9CFEF87BDE4}" type="pres">
      <dgm:prSet presAssocID="{73883C4C-E952-49C0-9D1C-C9C8AB01B1E8}" presName="rootText" presStyleLbl="node4" presStyleIdx="2" presStyleCnt="4" custScaleX="200842" custLinFactX="100000" custLinFactNeighborX="178050" custLinFactNeighborY="-95170">
        <dgm:presLayoutVars>
          <dgm:chPref val="3"/>
        </dgm:presLayoutVars>
      </dgm:prSet>
      <dgm:spPr/>
    </dgm:pt>
    <dgm:pt modelId="{62432379-39BC-494F-92F6-880DB438B933}" type="pres">
      <dgm:prSet presAssocID="{73883C4C-E952-49C0-9D1C-C9C8AB01B1E8}" presName="rootConnector" presStyleLbl="node4" presStyleIdx="2" presStyleCnt="4"/>
      <dgm:spPr/>
    </dgm:pt>
    <dgm:pt modelId="{7C9CE03D-2286-4C9F-B7EA-67F73422A2D2}" type="pres">
      <dgm:prSet presAssocID="{73883C4C-E952-49C0-9D1C-C9C8AB01B1E8}" presName="hierChild4" presStyleCnt="0"/>
      <dgm:spPr/>
    </dgm:pt>
    <dgm:pt modelId="{145FDA48-BB7A-4B2C-BE44-41C3D842BA72}" type="pres">
      <dgm:prSet presAssocID="{73883C4C-E952-49C0-9D1C-C9C8AB01B1E8}" presName="hierChild5" presStyleCnt="0"/>
      <dgm:spPr/>
    </dgm:pt>
    <dgm:pt modelId="{484F8C1C-E992-4C83-BA24-1BA8F775D916}" type="pres">
      <dgm:prSet presAssocID="{C77033F8-9CE1-4568-8E04-F7B2AB1B279F}" presName="Name37" presStyleLbl="parChTrans1D4" presStyleIdx="3" presStyleCnt="4"/>
      <dgm:spPr/>
    </dgm:pt>
    <dgm:pt modelId="{99049816-B773-49D4-997A-9E51C63E1910}" type="pres">
      <dgm:prSet presAssocID="{21C630EC-E484-4D5D-B634-C4F3358778C8}" presName="hierRoot2" presStyleCnt="0">
        <dgm:presLayoutVars>
          <dgm:hierBranch val="init"/>
        </dgm:presLayoutVars>
      </dgm:prSet>
      <dgm:spPr/>
    </dgm:pt>
    <dgm:pt modelId="{1A404CF7-4D67-4066-BEC1-DB446576D8AD}" type="pres">
      <dgm:prSet presAssocID="{21C630EC-E484-4D5D-B634-C4F3358778C8}" presName="rootComposite" presStyleCnt="0"/>
      <dgm:spPr/>
    </dgm:pt>
    <dgm:pt modelId="{4257F8ED-26D3-40AF-9E1B-612A92C4AFFF}" type="pres">
      <dgm:prSet presAssocID="{21C630EC-E484-4D5D-B634-C4F3358778C8}" presName="rootText" presStyleLbl="node4" presStyleIdx="3" presStyleCnt="4" custScaleX="162068" custLinFactX="100000" custLinFactNeighborX="176593" custLinFactNeighborY="-89177">
        <dgm:presLayoutVars>
          <dgm:chPref val="3"/>
        </dgm:presLayoutVars>
      </dgm:prSet>
      <dgm:spPr/>
    </dgm:pt>
    <dgm:pt modelId="{5B7BEA91-A705-4111-B7E8-182BE8CFF6E2}" type="pres">
      <dgm:prSet presAssocID="{21C630EC-E484-4D5D-B634-C4F3358778C8}" presName="rootConnector" presStyleLbl="node4" presStyleIdx="3" presStyleCnt="4"/>
      <dgm:spPr/>
    </dgm:pt>
    <dgm:pt modelId="{E2FDD902-EED1-44D1-AADA-E568FDA0BED2}" type="pres">
      <dgm:prSet presAssocID="{21C630EC-E484-4D5D-B634-C4F3358778C8}" presName="hierChild4" presStyleCnt="0"/>
      <dgm:spPr/>
    </dgm:pt>
    <dgm:pt modelId="{DF364DC9-E4E8-4EFC-9320-3200F3595F9A}" type="pres">
      <dgm:prSet presAssocID="{21C630EC-E484-4D5D-B634-C4F3358778C8}" presName="hierChild5" presStyleCnt="0"/>
      <dgm:spPr/>
    </dgm:pt>
    <dgm:pt modelId="{23A73A70-429E-4F78-B7F6-A491E4BDB1C6}" type="pres">
      <dgm:prSet presAssocID="{F047DC16-C3DF-4D89-98AC-DBB7E78B9FB6}" presName="hierChild5" presStyleCnt="0"/>
      <dgm:spPr/>
    </dgm:pt>
    <dgm:pt modelId="{BEC2C911-58BD-4A4A-8B4A-9687DABE53EE}" type="pres">
      <dgm:prSet presAssocID="{13A49C23-8E80-43F3-AB16-D1256F1C57B2}" presName="Name37" presStyleLbl="parChTrans1D3" presStyleIdx="1" presStyleCnt="2"/>
      <dgm:spPr/>
    </dgm:pt>
    <dgm:pt modelId="{40EA268D-E2CA-451B-8C1A-2486D5725366}" type="pres">
      <dgm:prSet presAssocID="{DE1891BF-097A-4DB5-B7E8-679921BDA44C}" presName="hierRoot2" presStyleCnt="0">
        <dgm:presLayoutVars>
          <dgm:hierBranch val="init"/>
        </dgm:presLayoutVars>
      </dgm:prSet>
      <dgm:spPr/>
    </dgm:pt>
    <dgm:pt modelId="{6D5D00F1-4667-4A0C-B5E6-CA685E6233C1}" type="pres">
      <dgm:prSet presAssocID="{DE1891BF-097A-4DB5-B7E8-679921BDA44C}" presName="rootComposite" presStyleCnt="0"/>
      <dgm:spPr/>
    </dgm:pt>
    <dgm:pt modelId="{54F3DB3F-F4AB-479D-BC0C-C1C702E2FA0A}" type="pres">
      <dgm:prSet presAssocID="{DE1891BF-097A-4DB5-B7E8-679921BDA44C}" presName="rootText" presStyleLbl="node3" presStyleIdx="1" presStyleCnt="2" custScaleX="389599" custScaleY="328817" custLinFactX="-213467" custLinFactNeighborX="-300000" custLinFactNeighborY="17784">
        <dgm:presLayoutVars>
          <dgm:chPref val="3"/>
        </dgm:presLayoutVars>
      </dgm:prSet>
      <dgm:spPr/>
    </dgm:pt>
    <dgm:pt modelId="{E63AA008-1FA0-4A63-BD69-9E2DBBC2AEE2}" type="pres">
      <dgm:prSet presAssocID="{DE1891BF-097A-4DB5-B7E8-679921BDA44C}" presName="rootConnector" presStyleLbl="node3" presStyleIdx="1" presStyleCnt="2"/>
      <dgm:spPr/>
    </dgm:pt>
    <dgm:pt modelId="{A59D84EA-EA1A-4FC6-B086-36A3C3CD2DCE}" type="pres">
      <dgm:prSet presAssocID="{DE1891BF-097A-4DB5-B7E8-679921BDA44C}" presName="hierChild4" presStyleCnt="0"/>
      <dgm:spPr/>
    </dgm:pt>
    <dgm:pt modelId="{4D6D9547-6A08-4275-8622-A3D0DAAEBC62}" type="pres">
      <dgm:prSet presAssocID="{DE1891BF-097A-4DB5-B7E8-679921BDA44C}" presName="hierChild5" presStyleCnt="0"/>
      <dgm:spPr/>
    </dgm:pt>
    <dgm:pt modelId="{4C7BAF89-092E-4704-9009-B704D43FEA36}" type="pres">
      <dgm:prSet presAssocID="{4DA1073C-F0AD-4FEE-8EF6-A6C12B05147C}" presName="hierChild5" presStyleCnt="0"/>
      <dgm:spPr/>
    </dgm:pt>
    <dgm:pt modelId="{98BB774A-9C99-417B-90F9-424790F1DF1E}" type="pres">
      <dgm:prSet presAssocID="{07E5C8D3-A8B6-437E-804D-7917E016B4CC}" presName="Name37" presStyleLbl="parChTrans1D2" presStyleIdx="3" presStyleCnt="4"/>
      <dgm:spPr/>
    </dgm:pt>
    <dgm:pt modelId="{4C32EAB4-707A-465D-8D50-E5C25B4FB25E}" type="pres">
      <dgm:prSet presAssocID="{5362D433-49A3-4A2D-A281-512613D3DC25}" presName="hierRoot2" presStyleCnt="0">
        <dgm:presLayoutVars>
          <dgm:hierBranch val="init"/>
        </dgm:presLayoutVars>
      </dgm:prSet>
      <dgm:spPr/>
    </dgm:pt>
    <dgm:pt modelId="{049DBEA7-F832-40EA-A07B-453549BE1740}" type="pres">
      <dgm:prSet presAssocID="{5362D433-49A3-4A2D-A281-512613D3DC25}" presName="rootComposite" presStyleCnt="0"/>
      <dgm:spPr/>
    </dgm:pt>
    <dgm:pt modelId="{71C10782-FE8F-450D-885C-1896B3E9E05B}" type="pres">
      <dgm:prSet presAssocID="{5362D433-49A3-4A2D-A281-512613D3DC25}" presName="rootText" presStyleLbl="node2" presStyleIdx="3" presStyleCnt="4" custScaleX="167816" custScaleY="154182" custLinFactNeighborX="58108" custLinFactNeighborY="3799">
        <dgm:presLayoutVars>
          <dgm:chPref val="3"/>
        </dgm:presLayoutVars>
      </dgm:prSet>
      <dgm:spPr/>
    </dgm:pt>
    <dgm:pt modelId="{B8AC67D3-6E6D-4729-B69B-27A1C9E552BD}" type="pres">
      <dgm:prSet presAssocID="{5362D433-49A3-4A2D-A281-512613D3DC25}" presName="rootConnector" presStyleLbl="node2" presStyleIdx="3" presStyleCnt="4"/>
      <dgm:spPr/>
    </dgm:pt>
    <dgm:pt modelId="{7F63B3A8-ECBA-4181-92F7-503AFFBC54BA}" type="pres">
      <dgm:prSet presAssocID="{5362D433-49A3-4A2D-A281-512613D3DC25}" presName="hierChild4" presStyleCnt="0"/>
      <dgm:spPr/>
    </dgm:pt>
    <dgm:pt modelId="{BFDE4D95-6AA2-441F-9034-1E03BC996793}" type="pres">
      <dgm:prSet presAssocID="{5362D433-49A3-4A2D-A281-512613D3DC25}" presName="hierChild5" presStyleCnt="0"/>
      <dgm:spPr/>
    </dgm:pt>
    <dgm:pt modelId="{3FEB740C-B824-47B2-B204-08A04F741FC0}" type="pres">
      <dgm:prSet presAssocID="{03035BE2-A335-4F47-9D73-51924E05DFF1}" presName="hierChild3" presStyleCnt="0"/>
      <dgm:spPr/>
    </dgm:pt>
  </dgm:ptLst>
  <dgm:cxnLst>
    <dgm:cxn modelId="{A2769601-57DC-4C89-9E93-8AF441AC865F}" type="presOf" srcId="{07E5C8D3-A8B6-437E-804D-7917E016B4CC}" destId="{98BB774A-9C99-417B-90F9-424790F1DF1E}" srcOrd="0" destOrd="0" presId="urn:microsoft.com/office/officeart/2005/8/layout/orgChart1"/>
    <dgm:cxn modelId="{2D5C4205-F54A-4ABD-AD09-EDBDDA3ABCFD}" type="presOf" srcId="{5E1F0C0C-C3F4-459B-9516-A5A5A7651F9C}" destId="{8702FCCE-D389-4CFA-A939-373CFFB9281E}" srcOrd="1" destOrd="0" presId="urn:microsoft.com/office/officeart/2005/8/layout/orgChart1"/>
    <dgm:cxn modelId="{93BD3E20-307E-441A-9DFF-A628E7A7EA68}" type="presOf" srcId="{ADE22BF7-F5F7-4DC1-A90E-36B2F5C70EE0}" destId="{02FA4A3B-A88C-4A84-8F0F-76A9D6B7967E}" srcOrd="0" destOrd="0" presId="urn:microsoft.com/office/officeart/2005/8/layout/orgChart1"/>
    <dgm:cxn modelId="{A4B6EC21-2C25-4E9E-BB2B-8CD63D4C7D95}" type="presOf" srcId="{5362D433-49A3-4A2D-A281-512613D3DC25}" destId="{71C10782-FE8F-450D-885C-1896B3E9E05B}" srcOrd="0" destOrd="0" presId="urn:microsoft.com/office/officeart/2005/8/layout/orgChart1"/>
    <dgm:cxn modelId="{CC05C622-F523-4823-B4CC-1CC25677315E}" type="presOf" srcId="{637C3BF6-ADDB-490D-8317-77B6E0BB6D4F}" destId="{DCC6DB37-8FBE-4AF6-85DA-568B27A00EC3}" srcOrd="0" destOrd="0" presId="urn:microsoft.com/office/officeart/2005/8/layout/orgChart1"/>
    <dgm:cxn modelId="{5459352C-333C-47A8-84F2-3EC11218D749}" srcId="{4DA1073C-F0AD-4FEE-8EF6-A6C12B05147C}" destId="{DE1891BF-097A-4DB5-B7E8-679921BDA44C}" srcOrd="1" destOrd="0" parTransId="{13A49C23-8E80-43F3-AB16-D1256F1C57B2}" sibTransId="{9D4064B4-56EA-4B2F-B834-F0E7E3B813C0}"/>
    <dgm:cxn modelId="{733CD02E-847E-4A2C-A855-1BC76B758FA7}" srcId="{F047DC16-C3DF-4D89-98AC-DBB7E78B9FB6}" destId="{73883C4C-E952-49C0-9D1C-C9C8AB01B1E8}" srcOrd="2" destOrd="0" parTransId="{C08322F6-46BD-46C0-9C8F-0AE6D8E4A9C6}" sibTransId="{A92D518B-4872-46C3-A8B2-E413E80408B1}"/>
    <dgm:cxn modelId="{8FB89A2F-5B2C-4D03-B862-5CE4DD8B188B}" type="presOf" srcId="{C77033F8-9CE1-4568-8E04-F7B2AB1B279F}" destId="{484F8C1C-E992-4C83-BA24-1BA8F775D916}" srcOrd="0" destOrd="0" presId="urn:microsoft.com/office/officeart/2005/8/layout/orgChart1"/>
    <dgm:cxn modelId="{5DCFEF5F-4B1C-416A-B60F-6C125C3263CE}" srcId="{03035BE2-A335-4F47-9D73-51924E05DFF1}" destId="{ADE22BF7-F5F7-4DC1-A90E-36B2F5C70EE0}" srcOrd="1" destOrd="0" parTransId="{6BC831C1-4A4B-4EC9-A9F1-992002E34EB1}" sibTransId="{9C8378CE-2C20-409A-8BAF-7BEFCBBAF140}"/>
    <dgm:cxn modelId="{DE49B161-A85A-44D9-A519-73DF96AA613C}" type="presOf" srcId="{21C630EC-E484-4D5D-B634-C4F3358778C8}" destId="{5B7BEA91-A705-4111-B7E8-182BE8CFF6E2}" srcOrd="1" destOrd="0" presId="urn:microsoft.com/office/officeart/2005/8/layout/orgChart1"/>
    <dgm:cxn modelId="{22FA6442-7537-4E9E-B213-2DAE5619B31A}" type="presOf" srcId="{21C630EC-E484-4D5D-B634-C4F3358778C8}" destId="{4257F8ED-26D3-40AF-9E1B-612A92C4AFFF}" srcOrd="0" destOrd="0" presId="urn:microsoft.com/office/officeart/2005/8/layout/orgChart1"/>
    <dgm:cxn modelId="{06680467-D1A1-4D97-8583-F025483E8EB7}" srcId="{F047DC16-C3DF-4D89-98AC-DBB7E78B9FB6}" destId="{5E1F0C0C-C3F4-459B-9516-A5A5A7651F9C}" srcOrd="1" destOrd="0" parTransId="{C073E359-3420-442B-B39A-DF49CEB125E7}" sibTransId="{7BD88321-3B72-41A8-A7A5-026467D33C83}"/>
    <dgm:cxn modelId="{3942FC6C-734A-4F26-AE71-3A072F0FFC1C}" type="presOf" srcId="{F2E5F255-CB4E-405D-8DEA-DFDA2466CA1C}" destId="{74D9DDF9-A586-47EC-9725-D51823A77C5C}" srcOrd="0" destOrd="0" presId="urn:microsoft.com/office/officeart/2005/8/layout/orgChart1"/>
    <dgm:cxn modelId="{E61D2672-AC59-4BE5-A180-1109DAA24855}" type="presOf" srcId="{DE1891BF-097A-4DB5-B7E8-679921BDA44C}" destId="{E63AA008-1FA0-4A63-BD69-9E2DBBC2AEE2}" srcOrd="1" destOrd="0" presId="urn:microsoft.com/office/officeart/2005/8/layout/orgChart1"/>
    <dgm:cxn modelId="{15439372-EB7A-4140-B536-7E8ACBC43783}" type="presOf" srcId="{13A49C23-8E80-43F3-AB16-D1256F1C57B2}" destId="{BEC2C911-58BD-4A4A-8B4A-9687DABE53EE}" srcOrd="0" destOrd="0" presId="urn:microsoft.com/office/officeart/2005/8/layout/orgChart1"/>
    <dgm:cxn modelId="{FA36EF53-DF5A-4B6B-9FF1-D46C18DB7359}" type="presOf" srcId="{F047DC16-C3DF-4D89-98AC-DBB7E78B9FB6}" destId="{4B048CBD-43A4-44ED-AFAC-29D1EF7A530F}" srcOrd="0" destOrd="0" presId="urn:microsoft.com/office/officeart/2005/8/layout/orgChart1"/>
    <dgm:cxn modelId="{80120376-D0A0-463D-9C2D-F4374F9C180F}" type="presOf" srcId="{74858B2F-C8CF-4029-8435-755170988C9B}" destId="{64ED815C-4105-4138-BE81-0653080B6FBB}" srcOrd="1" destOrd="0" presId="urn:microsoft.com/office/officeart/2005/8/layout/orgChart1"/>
    <dgm:cxn modelId="{A815FC7A-3475-4E02-963A-A1A35CE21DA8}" type="presOf" srcId="{73883C4C-E952-49C0-9D1C-C9C8AB01B1E8}" destId="{6ADAA8A0-D07E-4867-A395-B9CFEF87BDE4}" srcOrd="0" destOrd="0" presId="urn:microsoft.com/office/officeart/2005/8/layout/orgChart1"/>
    <dgm:cxn modelId="{34A6417B-0E22-4F7F-84C2-1B157B84B929}" srcId="{8548FC1F-BFBF-41B8-944F-6345A16AE061}" destId="{03035BE2-A335-4F47-9D73-51924E05DFF1}" srcOrd="0" destOrd="0" parTransId="{90938D74-9ECA-4B73-95EF-B3C26D03DE36}" sibTransId="{0FBBB1C6-2D69-4434-8B1F-FBED7A03F695}"/>
    <dgm:cxn modelId="{7435C98A-5A34-4A49-B132-EAED9946FFFE}" srcId="{F047DC16-C3DF-4D89-98AC-DBB7E78B9FB6}" destId="{F2E5F255-CB4E-405D-8DEA-DFDA2466CA1C}" srcOrd="0" destOrd="0" parTransId="{0369A01F-4F4F-4E46-9B72-C206F514142D}" sibTransId="{8291D644-A619-441B-B5A7-3CD90718CB13}"/>
    <dgm:cxn modelId="{2818CA8C-4DD4-40BF-AAC1-CEB7C69B5F77}" type="presOf" srcId="{F047DC16-C3DF-4D89-98AC-DBB7E78B9FB6}" destId="{F3B32EF8-AF79-444D-97D7-D53D51DEE352}" srcOrd="1" destOrd="0" presId="urn:microsoft.com/office/officeart/2005/8/layout/orgChart1"/>
    <dgm:cxn modelId="{EAE7878D-2DF3-41E7-BD50-3F24CA8EF16F}" type="presOf" srcId="{5362D433-49A3-4A2D-A281-512613D3DC25}" destId="{B8AC67D3-6E6D-4729-B69B-27A1C9E552BD}" srcOrd="1" destOrd="0" presId="urn:microsoft.com/office/officeart/2005/8/layout/orgChart1"/>
    <dgm:cxn modelId="{F3513F8F-DE40-4028-A3F3-A022FE118485}" type="presOf" srcId="{4DA1073C-F0AD-4FEE-8EF6-A6C12B05147C}" destId="{11845340-579C-4845-ACCB-FAF39991B12A}" srcOrd="0" destOrd="0" presId="urn:microsoft.com/office/officeart/2005/8/layout/orgChart1"/>
    <dgm:cxn modelId="{4161DF92-951F-4402-B0B1-F199CA5E2921}" type="presOf" srcId="{8548FC1F-BFBF-41B8-944F-6345A16AE061}" destId="{C2AD4CD6-2521-4434-AC1D-BCC437E23A7E}" srcOrd="0" destOrd="0" presId="urn:microsoft.com/office/officeart/2005/8/layout/orgChart1"/>
    <dgm:cxn modelId="{73F7379D-1F90-42A2-AD54-405FD07746AF}" srcId="{4DA1073C-F0AD-4FEE-8EF6-A6C12B05147C}" destId="{F047DC16-C3DF-4D89-98AC-DBB7E78B9FB6}" srcOrd="0" destOrd="0" parTransId="{637C3BF6-ADDB-490D-8317-77B6E0BB6D4F}" sibTransId="{C915F341-D09B-4547-9D06-5A7995B34EF4}"/>
    <dgm:cxn modelId="{8CFC94A5-CA02-4B68-8284-7F085DF2DDB3}" type="presOf" srcId="{74858B2F-C8CF-4029-8435-755170988C9B}" destId="{BAD8B3DD-2A97-42FE-94C9-DCAEB73EF568}" srcOrd="0" destOrd="0" presId="urn:microsoft.com/office/officeart/2005/8/layout/orgChart1"/>
    <dgm:cxn modelId="{0B5383AC-9091-46AA-945B-F410219BEB53}" type="presOf" srcId="{5E1F0C0C-C3F4-459B-9516-A5A5A7651F9C}" destId="{BF6AE730-97D4-4D93-A7D0-1A033727756B}" srcOrd="0" destOrd="0" presId="urn:microsoft.com/office/officeart/2005/8/layout/orgChart1"/>
    <dgm:cxn modelId="{48BD6AAE-334C-4012-B51D-79AA19BB9CCD}" type="presOf" srcId="{C073E359-3420-442B-B39A-DF49CEB125E7}" destId="{7D0B6E29-2AB8-4B41-B346-1A9F5FB86BA0}" srcOrd="0" destOrd="0" presId="urn:microsoft.com/office/officeart/2005/8/layout/orgChart1"/>
    <dgm:cxn modelId="{C3475EB0-AC05-442E-8FE3-C9FF0CFEE8F9}" srcId="{03035BE2-A335-4F47-9D73-51924E05DFF1}" destId="{5362D433-49A3-4A2D-A281-512613D3DC25}" srcOrd="3" destOrd="0" parTransId="{07E5C8D3-A8B6-437E-804D-7917E016B4CC}" sibTransId="{C5C2A439-CEDF-4F36-AADD-53142F97CCB6}"/>
    <dgm:cxn modelId="{EA54A6B2-A27A-44A8-AC50-E4E0023CB5BD}" type="presOf" srcId="{ADE22BF7-F5F7-4DC1-A90E-36B2F5C70EE0}" destId="{C45EAFE2-A6F6-4DCB-9067-D7716F74513B}" srcOrd="1" destOrd="0" presId="urn:microsoft.com/office/officeart/2005/8/layout/orgChart1"/>
    <dgm:cxn modelId="{48E16CB5-3704-4702-A679-B6DD9EA1F5BD}" type="presOf" srcId="{C08322F6-46BD-46C0-9C8F-0AE6D8E4A9C6}" destId="{4E3CCF5D-3D3A-4877-A83F-1532A6ACE5CE}" srcOrd="0" destOrd="0" presId="urn:microsoft.com/office/officeart/2005/8/layout/orgChart1"/>
    <dgm:cxn modelId="{0BF10EBD-55AE-46DA-8A6D-CE62B00A7028}" type="presOf" srcId="{DE1891BF-097A-4DB5-B7E8-679921BDA44C}" destId="{54F3DB3F-F4AB-479D-BC0C-C1C702E2FA0A}" srcOrd="0" destOrd="0" presId="urn:microsoft.com/office/officeart/2005/8/layout/orgChart1"/>
    <dgm:cxn modelId="{7808B4C2-982F-43D3-BDA2-BBAF5D943955}" srcId="{F047DC16-C3DF-4D89-98AC-DBB7E78B9FB6}" destId="{21C630EC-E484-4D5D-B634-C4F3358778C8}" srcOrd="3" destOrd="0" parTransId="{C77033F8-9CE1-4568-8E04-F7B2AB1B279F}" sibTransId="{27CA27C8-1E17-422B-9D33-80D38C344D96}"/>
    <dgm:cxn modelId="{7D6ECCCA-9FF1-4142-A3BA-6725CFBD2487}" type="presOf" srcId="{6BC831C1-4A4B-4EC9-A9F1-992002E34EB1}" destId="{E39EAC1A-2CE5-4C24-9C6A-11B52AA83FD3}" srcOrd="0" destOrd="0" presId="urn:microsoft.com/office/officeart/2005/8/layout/orgChart1"/>
    <dgm:cxn modelId="{DEF1D6CE-C149-4CAD-A664-3C5B08748029}" type="presOf" srcId="{03035BE2-A335-4F47-9D73-51924E05DFF1}" destId="{B75BB061-4FF0-44DE-990C-6DD7C59F98C6}" srcOrd="1" destOrd="0" presId="urn:microsoft.com/office/officeart/2005/8/layout/orgChart1"/>
    <dgm:cxn modelId="{B16C81D1-1DEE-4141-ACBE-48E8D0568E11}" srcId="{03035BE2-A335-4F47-9D73-51924E05DFF1}" destId="{4DA1073C-F0AD-4FEE-8EF6-A6C12B05147C}" srcOrd="2" destOrd="0" parTransId="{80DF8865-0DDE-4C1F-B8C3-65EDEB171A0F}" sibTransId="{53B03381-8733-48B5-9DC3-4201457F59F6}"/>
    <dgm:cxn modelId="{0F7392E1-ECF9-4B70-96C5-0219F8B85236}" type="presOf" srcId="{F2E5F255-CB4E-405D-8DEA-DFDA2466CA1C}" destId="{2B35E1C1-0A7A-4B8C-8EF3-114A8ED4F322}" srcOrd="1" destOrd="0" presId="urn:microsoft.com/office/officeart/2005/8/layout/orgChart1"/>
    <dgm:cxn modelId="{241D5CE6-2B63-43F8-8319-B31F29E220BD}" type="presOf" srcId="{03035BE2-A335-4F47-9D73-51924E05DFF1}" destId="{9E249E5F-8352-4551-9DCB-6EDB52A72C5B}" srcOrd="0" destOrd="0" presId="urn:microsoft.com/office/officeart/2005/8/layout/orgChart1"/>
    <dgm:cxn modelId="{3E3636E8-7C14-44F7-8086-91F2A06EF5F1}" type="presOf" srcId="{4DA1073C-F0AD-4FEE-8EF6-A6C12B05147C}" destId="{05C1B23C-42B9-46B1-B8DD-8FACE9145303}" srcOrd="1" destOrd="0" presId="urn:microsoft.com/office/officeart/2005/8/layout/orgChart1"/>
    <dgm:cxn modelId="{A40BEDEB-9CA9-486C-BB77-C2C70B615C86}" type="presOf" srcId="{80DF8865-0DDE-4C1F-B8C3-65EDEB171A0F}" destId="{A90654E2-5C0F-4B2E-A1B1-9F5C66232285}" srcOrd="0" destOrd="0" presId="urn:microsoft.com/office/officeart/2005/8/layout/orgChart1"/>
    <dgm:cxn modelId="{DCFCCFEC-7BEA-4BCE-8A4B-9CB1ACCBF0A2}" type="presOf" srcId="{0369A01F-4F4F-4E46-9B72-C206F514142D}" destId="{BFA71EE4-0794-4CA4-9770-A6A08FE985A7}" srcOrd="0" destOrd="0" presId="urn:microsoft.com/office/officeart/2005/8/layout/orgChart1"/>
    <dgm:cxn modelId="{ACFA4DF1-38A3-4DDB-8F34-4078C456F499}" type="presOf" srcId="{73883C4C-E952-49C0-9D1C-C9C8AB01B1E8}" destId="{62432379-39BC-494F-92F6-880DB438B933}" srcOrd="1" destOrd="0" presId="urn:microsoft.com/office/officeart/2005/8/layout/orgChart1"/>
    <dgm:cxn modelId="{730F66FC-9643-4596-95A9-2A75FE96A29B}" type="presOf" srcId="{76E5E6AD-D2AD-4441-9123-CD0EDBA1390D}" destId="{D117F3FB-F159-41A7-A8ED-807E7692B1A5}" srcOrd="0" destOrd="0" presId="urn:microsoft.com/office/officeart/2005/8/layout/orgChart1"/>
    <dgm:cxn modelId="{5277D6FE-6EF8-4653-988A-60A8AB92B8C8}" srcId="{03035BE2-A335-4F47-9D73-51924E05DFF1}" destId="{74858B2F-C8CF-4029-8435-755170988C9B}" srcOrd="0" destOrd="0" parTransId="{76E5E6AD-D2AD-4441-9123-CD0EDBA1390D}" sibTransId="{58449E04-077C-4072-A884-0D202E6C0EC4}"/>
    <dgm:cxn modelId="{A7A0AE99-76C6-4CE5-BD52-3F1A939248E6}" type="presParOf" srcId="{C2AD4CD6-2521-4434-AC1D-BCC437E23A7E}" destId="{CCE68CFF-6BAF-4B2C-B0DA-2B4FB2F2EF9F}" srcOrd="0" destOrd="0" presId="urn:microsoft.com/office/officeart/2005/8/layout/orgChart1"/>
    <dgm:cxn modelId="{5CAC606F-1EAE-4EC6-A3CB-EFD4B0DA9BAA}" type="presParOf" srcId="{CCE68CFF-6BAF-4B2C-B0DA-2B4FB2F2EF9F}" destId="{FEC11702-395B-4CE3-B606-ED880F81B2FE}" srcOrd="0" destOrd="0" presId="urn:microsoft.com/office/officeart/2005/8/layout/orgChart1"/>
    <dgm:cxn modelId="{03690F6D-B38E-425D-923F-BC1EDF91A7F3}" type="presParOf" srcId="{FEC11702-395B-4CE3-B606-ED880F81B2FE}" destId="{9E249E5F-8352-4551-9DCB-6EDB52A72C5B}" srcOrd="0" destOrd="0" presId="urn:microsoft.com/office/officeart/2005/8/layout/orgChart1"/>
    <dgm:cxn modelId="{EFA60A41-99D5-4F22-85B7-08412D3CFC8B}" type="presParOf" srcId="{FEC11702-395B-4CE3-B606-ED880F81B2FE}" destId="{B75BB061-4FF0-44DE-990C-6DD7C59F98C6}" srcOrd="1" destOrd="0" presId="urn:microsoft.com/office/officeart/2005/8/layout/orgChart1"/>
    <dgm:cxn modelId="{291980B2-0B5C-45CB-9A85-77DFF0581B88}" type="presParOf" srcId="{CCE68CFF-6BAF-4B2C-B0DA-2B4FB2F2EF9F}" destId="{3F9B54D5-1DB0-41E3-83AA-702F684ED189}" srcOrd="1" destOrd="0" presId="urn:microsoft.com/office/officeart/2005/8/layout/orgChart1"/>
    <dgm:cxn modelId="{DF96FF8C-EB81-4E97-892A-362A7456B587}" type="presParOf" srcId="{3F9B54D5-1DB0-41E3-83AA-702F684ED189}" destId="{D117F3FB-F159-41A7-A8ED-807E7692B1A5}" srcOrd="0" destOrd="0" presId="urn:microsoft.com/office/officeart/2005/8/layout/orgChart1"/>
    <dgm:cxn modelId="{2D1FCE6A-6111-4B7A-BC2E-8564FAAAAB5E}" type="presParOf" srcId="{3F9B54D5-1DB0-41E3-83AA-702F684ED189}" destId="{4C07C9F7-D7E0-47B4-B6A9-A55E88D188C9}" srcOrd="1" destOrd="0" presId="urn:microsoft.com/office/officeart/2005/8/layout/orgChart1"/>
    <dgm:cxn modelId="{1D0C9D2D-F4BE-46AE-A4D5-337B16D4CC2A}" type="presParOf" srcId="{4C07C9F7-D7E0-47B4-B6A9-A55E88D188C9}" destId="{E0C07FDE-1147-4342-A8B0-B3C8CF3A05D6}" srcOrd="0" destOrd="0" presId="urn:microsoft.com/office/officeart/2005/8/layout/orgChart1"/>
    <dgm:cxn modelId="{F8E27D7A-320B-437A-B0D8-B6E0F399AB10}" type="presParOf" srcId="{E0C07FDE-1147-4342-A8B0-B3C8CF3A05D6}" destId="{BAD8B3DD-2A97-42FE-94C9-DCAEB73EF568}" srcOrd="0" destOrd="0" presId="urn:microsoft.com/office/officeart/2005/8/layout/orgChart1"/>
    <dgm:cxn modelId="{85A82292-D4D4-4D3B-B10B-6C5011CFBCF3}" type="presParOf" srcId="{E0C07FDE-1147-4342-A8B0-B3C8CF3A05D6}" destId="{64ED815C-4105-4138-BE81-0653080B6FBB}" srcOrd="1" destOrd="0" presId="urn:microsoft.com/office/officeart/2005/8/layout/orgChart1"/>
    <dgm:cxn modelId="{DF6FC035-475F-4A60-A968-F87A9B376893}" type="presParOf" srcId="{4C07C9F7-D7E0-47B4-B6A9-A55E88D188C9}" destId="{FB3D31A5-37FA-48E1-A48A-52991101106E}" srcOrd="1" destOrd="0" presId="urn:microsoft.com/office/officeart/2005/8/layout/orgChart1"/>
    <dgm:cxn modelId="{AD237638-5F5B-4C4A-83AF-342FE4CC87DA}" type="presParOf" srcId="{4C07C9F7-D7E0-47B4-B6A9-A55E88D188C9}" destId="{69ED6835-2FA9-4808-892E-9D58C6B404D2}" srcOrd="2" destOrd="0" presId="urn:microsoft.com/office/officeart/2005/8/layout/orgChart1"/>
    <dgm:cxn modelId="{8BD1C27F-98AE-4F63-A8A9-93EDEEAECB70}" type="presParOf" srcId="{3F9B54D5-1DB0-41E3-83AA-702F684ED189}" destId="{E39EAC1A-2CE5-4C24-9C6A-11B52AA83FD3}" srcOrd="2" destOrd="0" presId="urn:microsoft.com/office/officeart/2005/8/layout/orgChart1"/>
    <dgm:cxn modelId="{294C5E02-EFA3-4BF0-8EDD-33932F324684}" type="presParOf" srcId="{3F9B54D5-1DB0-41E3-83AA-702F684ED189}" destId="{E74B2890-E36A-4A17-BEED-60FFEB27DDF4}" srcOrd="3" destOrd="0" presId="urn:microsoft.com/office/officeart/2005/8/layout/orgChart1"/>
    <dgm:cxn modelId="{44BDEBD8-8364-4B8E-B81A-9152B89C207D}" type="presParOf" srcId="{E74B2890-E36A-4A17-BEED-60FFEB27DDF4}" destId="{4D7D417B-223B-4AC7-80E6-6A4E13262FA0}" srcOrd="0" destOrd="0" presId="urn:microsoft.com/office/officeart/2005/8/layout/orgChart1"/>
    <dgm:cxn modelId="{FFD7CE76-E03C-4395-BB09-618FDC9A61CD}" type="presParOf" srcId="{4D7D417B-223B-4AC7-80E6-6A4E13262FA0}" destId="{02FA4A3B-A88C-4A84-8F0F-76A9D6B7967E}" srcOrd="0" destOrd="0" presId="urn:microsoft.com/office/officeart/2005/8/layout/orgChart1"/>
    <dgm:cxn modelId="{BFEBD9CC-FDF5-4EAA-9FE6-84DA25AAC772}" type="presParOf" srcId="{4D7D417B-223B-4AC7-80E6-6A4E13262FA0}" destId="{C45EAFE2-A6F6-4DCB-9067-D7716F74513B}" srcOrd="1" destOrd="0" presId="urn:microsoft.com/office/officeart/2005/8/layout/orgChart1"/>
    <dgm:cxn modelId="{20090D58-500F-4258-9C95-0FE9CB592981}" type="presParOf" srcId="{E74B2890-E36A-4A17-BEED-60FFEB27DDF4}" destId="{DFE98C83-EE56-4CE4-B48C-AC5022187C8F}" srcOrd="1" destOrd="0" presId="urn:microsoft.com/office/officeart/2005/8/layout/orgChart1"/>
    <dgm:cxn modelId="{718DCEBA-E761-4609-9737-A0986974F96F}" type="presParOf" srcId="{E74B2890-E36A-4A17-BEED-60FFEB27DDF4}" destId="{6A5B69B7-64DB-4D47-92E7-F13F6F6BB0B7}" srcOrd="2" destOrd="0" presId="urn:microsoft.com/office/officeart/2005/8/layout/orgChart1"/>
    <dgm:cxn modelId="{FE8D0AC9-F1D6-4357-AA81-CBD8A9DEDE70}" type="presParOf" srcId="{3F9B54D5-1DB0-41E3-83AA-702F684ED189}" destId="{A90654E2-5C0F-4B2E-A1B1-9F5C66232285}" srcOrd="4" destOrd="0" presId="urn:microsoft.com/office/officeart/2005/8/layout/orgChart1"/>
    <dgm:cxn modelId="{4BD3148D-EEFB-46E7-BFE0-FD8DA4716A51}" type="presParOf" srcId="{3F9B54D5-1DB0-41E3-83AA-702F684ED189}" destId="{C7390A70-98B2-4DAC-AB53-C7BE28C7FE71}" srcOrd="5" destOrd="0" presId="urn:microsoft.com/office/officeart/2005/8/layout/orgChart1"/>
    <dgm:cxn modelId="{2C9FAEB0-6164-4B0A-A0F9-01952F538177}" type="presParOf" srcId="{C7390A70-98B2-4DAC-AB53-C7BE28C7FE71}" destId="{85A02669-4556-4456-AD5D-CACEAB13AC0C}" srcOrd="0" destOrd="0" presId="urn:microsoft.com/office/officeart/2005/8/layout/orgChart1"/>
    <dgm:cxn modelId="{61DFCB83-EE15-497D-BE68-D159373A7B50}" type="presParOf" srcId="{85A02669-4556-4456-AD5D-CACEAB13AC0C}" destId="{11845340-579C-4845-ACCB-FAF39991B12A}" srcOrd="0" destOrd="0" presId="urn:microsoft.com/office/officeart/2005/8/layout/orgChart1"/>
    <dgm:cxn modelId="{E7E94640-62FB-4F70-BD05-F09079EBDD3D}" type="presParOf" srcId="{85A02669-4556-4456-AD5D-CACEAB13AC0C}" destId="{05C1B23C-42B9-46B1-B8DD-8FACE9145303}" srcOrd="1" destOrd="0" presId="urn:microsoft.com/office/officeart/2005/8/layout/orgChart1"/>
    <dgm:cxn modelId="{A249C50F-6521-4C50-90B6-B17B3E5F52B3}" type="presParOf" srcId="{C7390A70-98B2-4DAC-AB53-C7BE28C7FE71}" destId="{6540CCB7-E878-43A2-AD33-0A384FE48F12}" srcOrd="1" destOrd="0" presId="urn:microsoft.com/office/officeart/2005/8/layout/orgChart1"/>
    <dgm:cxn modelId="{92C20F3F-68D7-47BB-8A53-5D948F71BF9A}" type="presParOf" srcId="{6540CCB7-E878-43A2-AD33-0A384FE48F12}" destId="{DCC6DB37-8FBE-4AF6-85DA-568B27A00EC3}" srcOrd="0" destOrd="0" presId="urn:microsoft.com/office/officeart/2005/8/layout/orgChart1"/>
    <dgm:cxn modelId="{02FA19DC-11A8-47C1-81D2-DA4ED9B3E009}" type="presParOf" srcId="{6540CCB7-E878-43A2-AD33-0A384FE48F12}" destId="{B8430ED0-F65A-4B31-88BC-FBC72FD1C16A}" srcOrd="1" destOrd="0" presId="urn:microsoft.com/office/officeart/2005/8/layout/orgChart1"/>
    <dgm:cxn modelId="{7C3D7B94-3FD8-4A6F-8C9F-1F94ABC8DFC9}" type="presParOf" srcId="{B8430ED0-F65A-4B31-88BC-FBC72FD1C16A}" destId="{52F1569C-D054-4F78-907D-6F12A68685F3}" srcOrd="0" destOrd="0" presId="urn:microsoft.com/office/officeart/2005/8/layout/orgChart1"/>
    <dgm:cxn modelId="{D076F702-E1B1-4DE5-974B-E639123A7C30}" type="presParOf" srcId="{52F1569C-D054-4F78-907D-6F12A68685F3}" destId="{4B048CBD-43A4-44ED-AFAC-29D1EF7A530F}" srcOrd="0" destOrd="0" presId="urn:microsoft.com/office/officeart/2005/8/layout/orgChart1"/>
    <dgm:cxn modelId="{7BA8D62A-8C5B-44EE-ACBC-73AE7520AF0F}" type="presParOf" srcId="{52F1569C-D054-4F78-907D-6F12A68685F3}" destId="{F3B32EF8-AF79-444D-97D7-D53D51DEE352}" srcOrd="1" destOrd="0" presId="urn:microsoft.com/office/officeart/2005/8/layout/orgChart1"/>
    <dgm:cxn modelId="{47D1EA85-DB51-4071-854F-899122FD0C14}" type="presParOf" srcId="{B8430ED0-F65A-4B31-88BC-FBC72FD1C16A}" destId="{44CC371E-4796-4EED-B282-9EFAC5FE7F85}" srcOrd="1" destOrd="0" presId="urn:microsoft.com/office/officeart/2005/8/layout/orgChart1"/>
    <dgm:cxn modelId="{3A750491-2E35-4E21-858D-362B1BB43DBA}" type="presParOf" srcId="{44CC371E-4796-4EED-B282-9EFAC5FE7F85}" destId="{BFA71EE4-0794-4CA4-9770-A6A08FE985A7}" srcOrd="0" destOrd="0" presId="urn:microsoft.com/office/officeart/2005/8/layout/orgChart1"/>
    <dgm:cxn modelId="{0235E12B-21D3-43E9-B933-90700D568076}" type="presParOf" srcId="{44CC371E-4796-4EED-B282-9EFAC5FE7F85}" destId="{0997AC3A-6F27-428F-A08B-9D6F08AC04C6}" srcOrd="1" destOrd="0" presId="urn:microsoft.com/office/officeart/2005/8/layout/orgChart1"/>
    <dgm:cxn modelId="{29A82197-B72F-40F0-B40A-EFE3568C662A}" type="presParOf" srcId="{0997AC3A-6F27-428F-A08B-9D6F08AC04C6}" destId="{73853862-F2C6-43EC-9004-1FBF3F01B5FB}" srcOrd="0" destOrd="0" presId="urn:microsoft.com/office/officeart/2005/8/layout/orgChart1"/>
    <dgm:cxn modelId="{39EC1685-E9C4-488E-9D1E-B2C01D21D966}" type="presParOf" srcId="{73853862-F2C6-43EC-9004-1FBF3F01B5FB}" destId="{74D9DDF9-A586-47EC-9725-D51823A77C5C}" srcOrd="0" destOrd="0" presId="urn:microsoft.com/office/officeart/2005/8/layout/orgChart1"/>
    <dgm:cxn modelId="{AA51EB2C-7E66-4E30-B38A-67D5A0D17092}" type="presParOf" srcId="{73853862-F2C6-43EC-9004-1FBF3F01B5FB}" destId="{2B35E1C1-0A7A-4B8C-8EF3-114A8ED4F322}" srcOrd="1" destOrd="0" presId="urn:microsoft.com/office/officeart/2005/8/layout/orgChart1"/>
    <dgm:cxn modelId="{1533F131-AE55-44EC-8F24-BAD024BF134C}" type="presParOf" srcId="{0997AC3A-6F27-428F-A08B-9D6F08AC04C6}" destId="{FBF20E66-3AB0-429E-BCC7-337DAB856664}" srcOrd="1" destOrd="0" presId="urn:microsoft.com/office/officeart/2005/8/layout/orgChart1"/>
    <dgm:cxn modelId="{2C8FBB4F-85CE-4E15-AF63-F4162A475074}" type="presParOf" srcId="{0997AC3A-6F27-428F-A08B-9D6F08AC04C6}" destId="{BFC3E087-7CB2-4887-BA45-496621B361CF}" srcOrd="2" destOrd="0" presId="urn:microsoft.com/office/officeart/2005/8/layout/orgChart1"/>
    <dgm:cxn modelId="{416197D2-95FF-4F06-9324-7EE5322A5051}" type="presParOf" srcId="{44CC371E-4796-4EED-B282-9EFAC5FE7F85}" destId="{7D0B6E29-2AB8-4B41-B346-1A9F5FB86BA0}" srcOrd="2" destOrd="0" presId="urn:microsoft.com/office/officeart/2005/8/layout/orgChart1"/>
    <dgm:cxn modelId="{C21ADFAB-BFD2-41BA-AAD3-ACBB260E888B}" type="presParOf" srcId="{44CC371E-4796-4EED-B282-9EFAC5FE7F85}" destId="{F4CA0203-6FE5-4044-9E95-ABFFCEE0C76B}" srcOrd="3" destOrd="0" presId="urn:microsoft.com/office/officeart/2005/8/layout/orgChart1"/>
    <dgm:cxn modelId="{43533000-0A84-4906-9E48-13B2C3F31ABB}" type="presParOf" srcId="{F4CA0203-6FE5-4044-9E95-ABFFCEE0C76B}" destId="{79A6692F-87AB-4CF2-A895-954BC5173AF9}" srcOrd="0" destOrd="0" presId="urn:microsoft.com/office/officeart/2005/8/layout/orgChart1"/>
    <dgm:cxn modelId="{FAA0B218-6BF6-44C2-A058-ADFDA2ADDA19}" type="presParOf" srcId="{79A6692F-87AB-4CF2-A895-954BC5173AF9}" destId="{BF6AE730-97D4-4D93-A7D0-1A033727756B}" srcOrd="0" destOrd="0" presId="urn:microsoft.com/office/officeart/2005/8/layout/orgChart1"/>
    <dgm:cxn modelId="{519492B5-B7E0-4CFE-BDF9-BE82E232FACA}" type="presParOf" srcId="{79A6692F-87AB-4CF2-A895-954BC5173AF9}" destId="{8702FCCE-D389-4CFA-A939-373CFFB9281E}" srcOrd="1" destOrd="0" presId="urn:microsoft.com/office/officeart/2005/8/layout/orgChart1"/>
    <dgm:cxn modelId="{69E70F24-95EF-4F26-9A81-893830C12CBD}" type="presParOf" srcId="{F4CA0203-6FE5-4044-9E95-ABFFCEE0C76B}" destId="{873794F5-2689-4205-88D6-5F8969171611}" srcOrd="1" destOrd="0" presId="urn:microsoft.com/office/officeart/2005/8/layout/orgChart1"/>
    <dgm:cxn modelId="{F6F9223C-83B4-4A33-AEBC-FFC575743C65}" type="presParOf" srcId="{F4CA0203-6FE5-4044-9E95-ABFFCEE0C76B}" destId="{0A95533D-C13D-465F-946C-5EC252770544}" srcOrd="2" destOrd="0" presId="urn:microsoft.com/office/officeart/2005/8/layout/orgChart1"/>
    <dgm:cxn modelId="{ACB6F5AB-E4E7-47F9-9CD7-3F5C9ABCB9F5}" type="presParOf" srcId="{44CC371E-4796-4EED-B282-9EFAC5FE7F85}" destId="{4E3CCF5D-3D3A-4877-A83F-1532A6ACE5CE}" srcOrd="4" destOrd="0" presId="urn:microsoft.com/office/officeart/2005/8/layout/orgChart1"/>
    <dgm:cxn modelId="{D807DDF1-91AE-4769-BE83-9C1D746D7B32}" type="presParOf" srcId="{44CC371E-4796-4EED-B282-9EFAC5FE7F85}" destId="{D2254966-BE7B-4506-A86D-38D5A264865B}" srcOrd="5" destOrd="0" presId="urn:microsoft.com/office/officeart/2005/8/layout/orgChart1"/>
    <dgm:cxn modelId="{7C6B044D-7974-4561-A185-8D5CBF477431}" type="presParOf" srcId="{D2254966-BE7B-4506-A86D-38D5A264865B}" destId="{60844C18-A03E-4896-B9FE-7B418273206F}" srcOrd="0" destOrd="0" presId="urn:microsoft.com/office/officeart/2005/8/layout/orgChart1"/>
    <dgm:cxn modelId="{E9018068-2A8A-4CD8-A10A-B7655A5B6BB4}" type="presParOf" srcId="{60844C18-A03E-4896-B9FE-7B418273206F}" destId="{6ADAA8A0-D07E-4867-A395-B9CFEF87BDE4}" srcOrd="0" destOrd="0" presId="urn:microsoft.com/office/officeart/2005/8/layout/orgChart1"/>
    <dgm:cxn modelId="{9ECF9981-035E-42A2-8EB2-56DBD78BD6CF}" type="presParOf" srcId="{60844C18-A03E-4896-B9FE-7B418273206F}" destId="{62432379-39BC-494F-92F6-880DB438B933}" srcOrd="1" destOrd="0" presId="urn:microsoft.com/office/officeart/2005/8/layout/orgChart1"/>
    <dgm:cxn modelId="{7C0FB98D-B6C6-4F28-9723-A3BC791455D6}" type="presParOf" srcId="{D2254966-BE7B-4506-A86D-38D5A264865B}" destId="{7C9CE03D-2286-4C9F-B7EA-67F73422A2D2}" srcOrd="1" destOrd="0" presId="urn:microsoft.com/office/officeart/2005/8/layout/orgChart1"/>
    <dgm:cxn modelId="{14BED072-3EC0-4AE4-9589-A5F4D1CE66A0}" type="presParOf" srcId="{D2254966-BE7B-4506-A86D-38D5A264865B}" destId="{145FDA48-BB7A-4B2C-BE44-41C3D842BA72}" srcOrd="2" destOrd="0" presId="urn:microsoft.com/office/officeart/2005/8/layout/orgChart1"/>
    <dgm:cxn modelId="{DF561BA9-3078-4EFF-9DA8-9308763314AC}" type="presParOf" srcId="{44CC371E-4796-4EED-B282-9EFAC5FE7F85}" destId="{484F8C1C-E992-4C83-BA24-1BA8F775D916}" srcOrd="6" destOrd="0" presId="urn:microsoft.com/office/officeart/2005/8/layout/orgChart1"/>
    <dgm:cxn modelId="{7985F2E4-1964-41F6-B9E9-1873E08C6740}" type="presParOf" srcId="{44CC371E-4796-4EED-B282-9EFAC5FE7F85}" destId="{99049816-B773-49D4-997A-9E51C63E1910}" srcOrd="7" destOrd="0" presId="urn:microsoft.com/office/officeart/2005/8/layout/orgChart1"/>
    <dgm:cxn modelId="{429DBE84-EF50-43C6-81E8-FD8B3FD1C358}" type="presParOf" srcId="{99049816-B773-49D4-997A-9E51C63E1910}" destId="{1A404CF7-4D67-4066-BEC1-DB446576D8AD}" srcOrd="0" destOrd="0" presId="urn:microsoft.com/office/officeart/2005/8/layout/orgChart1"/>
    <dgm:cxn modelId="{5D29A9CE-226E-4E7F-9F20-79BC79A27AF9}" type="presParOf" srcId="{1A404CF7-4D67-4066-BEC1-DB446576D8AD}" destId="{4257F8ED-26D3-40AF-9E1B-612A92C4AFFF}" srcOrd="0" destOrd="0" presId="urn:microsoft.com/office/officeart/2005/8/layout/orgChart1"/>
    <dgm:cxn modelId="{1DC93FFA-86D6-423C-B7C7-788B23119245}" type="presParOf" srcId="{1A404CF7-4D67-4066-BEC1-DB446576D8AD}" destId="{5B7BEA91-A705-4111-B7E8-182BE8CFF6E2}" srcOrd="1" destOrd="0" presId="urn:microsoft.com/office/officeart/2005/8/layout/orgChart1"/>
    <dgm:cxn modelId="{C1F506F7-53DE-4CDE-98A3-67878E7E76AB}" type="presParOf" srcId="{99049816-B773-49D4-997A-9E51C63E1910}" destId="{E2FDD902-EED1-44D1-AADA-E568FDA0BED2}" srcOrd="1" destOrd="0" presId="urn:microsoft.com/office/officeart/2005/8/layout/orgChart1"/>
    <dgm:cxn modelId="{C3328D98-B71C-4B48-AE09-7BFF42FADB51}" type="presParOf" srcId="{99049816-B773-49D4-997A-9E51C63E1910}" destId="{DF364DC9-E4E8-4EFC-9320-3200F3595F9A}" srcOrd="2" destOrd="0" presId="urn:microsoft.com/office/officeart/2005/8/layout/orgChart1"/>
    <dgm:cxn modelId="{99FD510D-F6A0-49D7-AE2B-1F6F40969916}" type="presParOf" srcId="{B8430ED0-F65A-4B31-88BC-FBC72FD1C16A}" destId="{23A73A70-429E-4F78-B7F6-A491E4BDB1C6}" srcOrd="2" destOrd="0" presId="urn:microsoft.com/office/officeart/2005/8/layout/orgChart1"/>
    <dgm:cxn modelId="{B9ED0EF5-12F7-440D-90F2-F0B54F7135AD}" type="presParOf" srcId="{6540CCB7-E878-43A2-AD33-0A384FE48F12}" destId="{BEC2C911-58BD-4A4A-8B4A-9687DABE53EE}" srcOrd="2" destOrd="0" presId="urn:microsoft.com/office/officeart/2005/8/layout/orgChart1"/>
    <dgm:cxn modelId="{E05D91BF-376A-4F2F-9529-60C66CBC1735}" type="presParOf" srcId="{6540CCB7-E878-43A2-AD33-0A384FE48F12}" destId="{40EA268D-E2CA-451B-8C1A-2486D5725366}" srcOrd="3" destOrd="0" presId="urn:microsoft.com/office/officeart/2005/8/layout/orgChart1"/>
    <dgm:cxn modelId="{787E83A2-1D59-45AE-8A15-77148ECB87A7}" type="presParOf" srcId="{40EA268D-E2CA-451B-8C1A-2486D5725366}" destId="{6D5D00F1-4667-4A0C-B5E6-CA685E6233C1}" srcOrd="0" destOrd="0" presId="urn:microsoft.com/office/officeart/2005/8/layout/orgChart1"/>
    <dgm:cxn modelId="{FC3105DF-F5CE-4475-8FDA-FB92A01A32BE}" type="presParOf" srcId="{6D5D00F1-4667-4A0C-B5E6-CA685E6233C1}" destId="{54F3DB3F-F4AB-479D-BC0C-C1C702E2FA0A}" srcOrd="0" destOrd="0" presId="urn:microsoft.com/office/officeart/2005/8/layout/orgChart1"/>
    <dgm:cxn modelId="{614C1C89-E269-4573-9939-7D659EA90402}" type="presParOf" srcId="{6D5D00F1-4667-4A0C-B5E6-CA685E6233C1}" destId="{E63AA008-1FA0-4A63-BD69-9E2DBBC2AEE2}" srcOrd="1" destOrd="0" presId="urn:microsoft.com/office/officeart/2005/8/layout/orgChart1"/>
    <dgm:cxn modelId="{E12DA6F3-9106-49A9-8BC0-27CE8CBE3000}" type="presParOf" srcId="{40EA268D-E2CA-451B-8C1A-2486D5725366}" destId="{A59D84EA-EA1A-4FC6-B086-36A3C3CD2DCE}" srcOrd="1" destOrd="0" presId="urn:microsoft.com/office/officeart/2005/8/layout/orgChart1"/>
    <dgm:cxn modelId="{580B36F2-C5C4-4EF1-B56D-9B155C146AD5}" type="presParOf" srcId="{40EA268D-E2CA-451B-8C1A-2486D5725366}" destId="{4D6D9547-6A08-4275-8622-A3D0DAAEBC62}" srcOrd="2" destOrd="0" presId="urn:microsoft.com/office/officeart/2005/8/layout/orgChart1"/>
    <dgm:cxn modelId="{0F8DD609-26C7-4D3D-B9C9-A913DC6C28B6}" type="presParOf" srcId="{C7390A70-98B2-4DAC-AB53-C7BE28C7FE71}" destId="{4C7BAF89-092E-4704-9009-B704D43FEA36}" srcOrd="2" destOrd="0" presId="urn:microsoft.com/office/officeart/2005/8/layout/orgChart1"/>
    <dgm:cxn modelId="{F69FF0AD-D58E-4E99-81C4-C899D8FE02C7}" type="presParOf" srcId="{3F9B54D5-1DB0-41E3-83AA-702F684ED189}" destId="{98BB774A-9C99-417B-90F9-424790F1DF1E}" srcOrd="6" destOrd="0" presId="urn:microsoft.com/office/officeart/2005/8/layout/orgChart1"/>
    <dgm:cxn modelId="{72BCEE42-06F0-4752-85C5-B9541CCACC88}" type="presParOf" srcId="{3F9B54D5-1DB0-41E3-83AA-702F684ED189}" destId="{4C32EAB4-707A-465D-8D50-E5C25B4FB25E}" srcOrd="7" destOrd="0" presId="urn:microsoft.com/office/officeart/2005/8/layout/orgChart1"/>
    <dgm:cxn modelId="{38092301-6577-4765-9BEA-7991C6F091D2}" type="presParOf" srcId="{4C32EAB4-707A-465D-8D50-E5C25B4FB25E}" destId="{049DBEA7-F832-40EA-A07B-453549BE1740}" srcOrd="0" destOrd="0" presId="urn:microsoft.com/office/officeart/2005/8/layout/orgChart1"/>
    <dgm:cxn modelId="{36230628-7A23-40A6-A4C9-0838DB921085}" type="presParOf" srcId="{049DBEA7-F832-40EA-A07B-453549BE1740}" destId="{71C10782-FE8F-450D-885C-1896B3E9E05B}" srcOrd="0" destOrd="0" presId="urn:microsoft.com/office/officeart/2005/8/layout/orgChart1"/>
    <dgm:cxn modelId="{E53C577E-36E8-4C24-A81A-A14D943571A2}" type="presParOf" srcId="{049DBEA7-F832-40EA-A07B-453549BE1740}" destId="{B8AC67D3-6E6D-4729-B69B-27A1C9E552BD}" srcOrd="1" destOrd="0" presId="urn:microsoft.com/office/officeart/2005/8/layout/orgChart1"/>
    <dgm:cxn modelId="{4F8B0C53-64C9-4F49-BADE-868CF1C2BB1B}" type="presParOf" srcId="{4C32EAB4-707A-465D-8D50-E5C25B4FB25E}" destId="{7F63B3A8-ECBA-4181-92F7-503AFFBC54BA}" srcOrd="1" destOrd="0" presId="urn:microsoft.com/office/officeart/2005/8/layout/orgChart1"/>
    <dgm:cxn modelId="{B58A95B2-1C47-4C6D-ACE5-3CE1D0EF5F75}" type="presParOf" srcId="{4C32EAB4-707A-465D-8D50-E5C25B4FB25E}" destId="{BFDE4D95-6AA2-441F-9034-1E03BC996793}" srcOrd="2" destOrd="0" presId="urn:microsoft.com/office/officeart/2005/8/layout/orgChart1"/>
    <dgm:cxn modelId="{7A921020-4383-44E8-8950-C68EDC1B3F37}" type="presParOf" srcId="{CCE68CFF-6BAF-4B2C-B0DA-2B4FB2F2EF9F}" destId="{3FEB740C-B824-47B2-B204-08A04F741FC0}"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13461BD7-A328-4E77-AA52-F12F0D619A80}" type="doc">
      <dgm:prSet loTypeId="urn:microsoft.com/office/officeart/2008/layout/VerticalCurvedList" loCatId="list" qsTypeId="urn:microsoft.com/office/officeart/2005/8/quickstyle/simple1" qsCatId="simple" csTypeId="urn:microsoft.com/office/officeart/2005/8/colors/accent3_5" csCatId="accent3" phldr="1"/>
      <dgm:spPr/>
      <dgm:t>
        <a:bodyPr/>
        <a:lstStyle/>
        <a:p>
          <a:endParaRPr lang="en-US"/>
        </a:p>
      </dgm:t>
    </dgm:pt>
    <dgm:pt modelId="{5EFB1F07-A2DA-44B5-B0F0-5B2FB40A5D9B}">
      <dgm:prSet phldrT="[Text]" custT="1"/>
      <dgm:spPr/>
      <dgm:t>
        <a:bodyPr/>
        <a:lstStyle/>
        <a:p>
          <a:r>
            <a:rPr lang="en-US" sz="1800" dirty="0">
              <a:hlinkClick xmlns:r="http://schemas.openxmlformats.org/officeDocument/2006/relationships" r:id="rId1" action="ppaction://hlinksldjump"/>
            </a:rPr>
            <a:t>Duties</a:t>
          </a:r>
          <a:endParaRPr lang="en-US" sz="1800" dirty="0"/>
        </a:p>
      </dgm:t>
    </dgm:pt>
    <dgm:pt modelId="{ECF1BC92-4867-4DE1-A46A-2FF8E8F9F96D}" type="parTrans" cxnId="{B4C55A3F-1931-44F4-A19B-9CE4C9A29E7D}">
      <dgm:prSet/>
      <dgm:spPr/>
      <dgm:t>
        <a:bodyPr/>
        <a:lstStyle/>
        <a:p>
          <a:endParaRPr lang="en-US" sz="1800">
            <a:highlight>
              <a:srgbClr val="FFFF00"/>
            </a:highlight>
          </a:endParaRPr>
        </a:p>
      </dgm:t>
    </dgm:pt>
    <dgm:pt modelId="{45108836-B074-4BAB-94A4-4CCC679E7519}" type="sibTrans" cxnId="{B4C55A3F-1931-44F4-A19B-9CE4C9A29E7D}">
      <dgm:prSet/>
      <dgm:spPr/>
      <dgm:t>
        <a:bodyPr/>
        <a:lstStyle/>
        <a:p>
          <a:endParaRPr lang="en-US" sz="1800">
            <a:highlight>
              <a:srgbClr val="FFFF00"/>
            </a:highlight>
          </a:endParaRPr>
        </a:p>
      </dgm:t>
    </dgm:pt>
    <dgm:pt modelId="{B23AA1B1-E8E3-4F54-AEC3-F47725B5A846}">
      <dgm:prSet phldrT="[Text]" custT="1"/>
      <dgm:spPr/>
      <dgm:t>
        <a:bodyPr/>
        <a:lstStyle/>
        <a:p>
          <a:r>
            <a:rPr lang="en-US" sz="1800" dirty="0">
              <a:hlinkClick xmlns:r="http://schemas.openxmlformats.org/officeDocument/2006/relationships" r:id="rId2" action="ppaction://hlinksldjump"/>
            </a:rPr>
            <a:t>Safe </a:t>
          </a:r>
          <a:r>
            <a:rPr lang="en-US" sz="1800" dirty="0" err="1">
              <a:hlinkClick xmlns:r="http://schemas.openxmlformats.org/officeDocument/2006/relationships" r:id="rId2" action="ppaction://hlinksldjump"/>
            </a:rPr>
            <a:t>harbours</a:t>
          </a:r>
          <a:r>
            <a:rPr lang="en-US" sz="1800" dirty="0">
              <a:hlinkClick xmlns:r="http://schemas.openxmlformats.org/officeDocument/2006/relationships" r:id="rId2" action="ppaction://hlinksldjump"/>
            </a:rPr>
            <a:t> and </a:t>
          </a:r>
          <a:r>
            <a:rPr lang="en-US" sz="1800" dirty="0" err="1">
              <a:hlinkClick xmlns:r="http://schemas.openxmlformats.org/officeDocument/2006/relationships" r:id="rId2" action="ppaction://hlinksldjump"/>
            </a:rPr>
            <a:t>defences</a:t>
          </a:r>
          <a:endParaRPr lang="en-US" sz="1800" dirty="0"/>
        </a:p>
      </dgm:t>
    </dgm:pt>
    <dgm:pt modelId="{D3666786-2461-4CC0-BF64-857BE23A1D74}" type="parTrans" cxnId="{BECA4DC3-5B50-4385-AE59-C51D07E1E921}">
      <dgm:prSet/>
      <dgm:spPr/>
      <dgm:t>
        <a:bodyPr/>
        <a:lstStyle/>
        <a:p>
          <a:endParaRPr lang="en-AU"/>
        </a:p>
      </dgm:t>
    </dgm:pt>
    <dgm:pt modelId="{7093492A-B347-457F-B59A-BE1635E00156}" type="sibTrans" cxnId="{BECA4DC3-5B50-4385-AE59-C51D07E1E921}">
      <dgm:prSet/>
      <dgm:spPr/>
      <dgm:t>
        <a:bodyPr/>
        <a:lstStyle/>
        <a:p>
          <a:endParaRPr lang="en-AU"/>
        </a:p>
      </dgm:t>
    </dgm:pt>
    <dgm:pt modelId="{38CDF6BD-6786-4380-A3DA-66C7DF62D141}">
      <dgm:prSet phldrT="[Text]" custT="1"/>
      <dgm:spPr/>
      <dgm:t>
        <a:bodyPr/>
        <a:lstStyle/>
        <a:p>
          <a:r>
            <a:rPr lang="en-US" sz="1800" dirty="0">
              <a:hlinkClick xmlns:r="http://schemas.openxmlformats.org/officeDocument/2006/relationships" r:id="rId3" action="ppaction://hlinksldjump"/>
            </a:rPr>
            <a:t>Compensation</a:t>
          </a:r>
          <a:endParaRPr lang="en-US" sz="1800" dirty="0"/>
        </a:p>
      </dgm:t>
    </dgm:pt>
    <dgm:pt modelId="{D817BA71-4312-4CCE-8350-AA252073FEA9}" type="parTrans" cxnId="{54D7593B-4DE0-47D1-897B-471D37751C08}">
      <dgm:prSet/>
      <dgm:spPr/>
      <dgm:t>
        <a:bodyPr/>
        <a:lstStyle/>
        <a:p>
          <a:endParaRPr lang="en-AU"/>
        </a:p>
      </dgm:t>
    </dgm:pt>
    <dgm:pt modelId="{F7B4B5A6-05D0-41F1-BFB4-A1D0D8D9AF33}" type="sibTrans" cxnId="{54D7593B-4DE0-47D1-897B-471D37751C08}">
      <dgm:prSet/>
      <dgm:spPr/>
      <dgm:t>
        <a:bodyPr/>
        <a:lstStyle/>
        <a:p>
          <a:endParaRPr lang="en-AU"/>
        </a:p>
      </dgm:t>
    </dgm:pt>
    <dgm:pt modelId="{12173631-400D-4442-88F8-2D6178102F4B}">
      <dgm:prSet phldrT="[Text]" custT="1"/>
      <dgm:spPr/>
      <dgm:t>
        <a:bodyPr/>
        <a:lstStyle/>
        <a:p>
          <a:r>
            <a:rPr lang="en-US" sz="1800" dirty="0">
              <a:hlinkClick xmlns:r="http://schemas.openxmlformats.org/officeDocument/2006/relationships" r:id="rId4" action="ppaction://hlinksldjump"/>
            </a:rPr>
            <a:t>Offences</a:t>
          </a:r>
          <a:endParaRPr lang="en-US" sz="1800" dirty="0"/>
        </a:p>
      </dgm:t>
    </dgm:pt>
    <dgm:pt modelId="{603F5CBF-3DE3-464D-AED9-A008D52DB376}" type="parTrans" cxnId="{717307E3-A253-4196-8FCF-787867ECB6B0}">
      <dgm:prSet/>
      <dgm:spPr/>
      <dgm:t>
        <a:bodyPr/>
        <a:lstStyle/>
        <a:p>
          <a:endParaRPr lang="en-AU"/>
        </a:p>
      </dgm:t>
    </dgm:pt>
    <dgm:pt modelId="{4736E44D-1CFD-4550-BBBE-D35DFB0F52D6}" type="sibTrans" cxnId="{717307E3-A253-4196-8FCF-787867ECB6B0}">
      <dgm:prSet/>
      <dgm:spPr/>
      <dgm:t>
        <a:bodyPr/>
        <a:lstStyle/>
        <a:p>
          <a:endParaRPr lang="en-AU"/>
        </a:p>
      </dgm:t>
    </dgm:pt>
    <dgm:pt modelId="{0F02C860-F22D-40A7-9527-8DE559041D91}" type="pres">
      <dgm:prSet presAssocID="{13461BD7-A328-4E77-AA52-F12F0D619A80}" presName="Name0" presStyleCnt="0">
        <dgm:presLayoutVars>
          <dgm:chMax val="7"/>
          <dgm:chPref val="7"/>
          <dgm:dir/>
        </dgm:presLayoutVars>
      </dgm:prSet>
      <dgm:spPr/>
    </dgm:pt>
    <dgm:pt modelId="{6F70E2D0-A65B-492B-8032-1C1EC3E86CF4}" type="pres">
      <dgm:prSet presAssocID="{13461BD7-A328-4E77-AA52-F12F0D619A80}" presName="Name1" presStyleCnt="0"/>
      <dgm:spPr/>
    </dgm:pt>
    <dgm:pt modelId="{1EFE9815-F74D-4C05-8B48-7BE9C61698EB}" type="pres">
      <dgm:prSet presAssocID="{13461BD7-A328-4E77-AA52-F12F0D619A80}" presName="cycle" presStyleCnt="0"/>
      <dgm:spPr/>
    </dgm:pt>
    <dgm:pt modelId="{D52F51AB-E457-4256-81F0-B8EA0DDC4FF2}" type="pres">
      <dgm:prSet presAssocID="{13461BD7-A328-4E77-AA52-F12F0D619A80}" presName="srcNode" presStyleLbl="node1" presStyleIdx="0" presStyleCnt="4"/>
      <dgm:spPr/>
    </dgm:pt>
    <dgm:pt modelId="{FAF4B4F1-1A6D-471F-9024-9394A70016AD}" type="pres">
      <dgm:prSet presAssocID="{13461BD7-A328-4E77-AA52-F12F0D619A80}" presName="conn" presStyleLbl="parChTrans1D2" presStyleIdx="0" presStyleCnt="1"/>
      <dgm:spPr/>
    </dgm:pt>
    <dgm:pt modelId="{C502E89A-8205-4F34-A79A-5D5F6A339C3E}" type="pres">
      <dgm:prSet presAssocID="{13461BD7-A328-4E77-AA52-F12F0D619A80}" presName="extraNode" presStyleLbl="node1" presStyleIdx="0" presStyleCnt="4"/>
      <dgm:spPr/>
    </dgm:pt>
    <dgm:pt modelId="{FDB9C78E-F979-42E9-A701-CE60F61B1368}" type="pres">
      <dgm:prSet presAssocID="{13461BD7-A328-4E77-AA52-F12F0D619A80}" presName="dstNode" presStyleLbl="node1" presStyleIdx="0" presStyleCnt="4"/>
      <dgm:spPr/>
    </dgm:pt>
    <dgm:pt modelId="{27632769-C0E9-4BA1-A2F1-C7C95F149751}" type="pres">
      <dgm:prSet presAssocID="{5EFB1F07-A2DA-44B5-B0F0-5B2FB40A5D9B}" presName="text_1" presStyleLbl="node1" presStyleIdx="0" presStyleCnt="4">
        <dgm:presLayoutVars>
          <dgm:bulletEnabled val="1"/>
        </dgm:presLayoutVars>
      </dgm:prSet>
      <dgm:spPr/>
    </dgm:pt>
    <dgm:pt modelId="{6CC31E04-AC2B-48B3-B3A8-6E43B6876030}" type="pres">
      <dgm:prSet presAssocID="{5EFB1F07-A2DA-44B5-B0F0-5B2FB40A5D9B}" presName="accent_1" presStyleCnt="0"/>
      <dgm:spPr/>
    </dgm:pt>
    <dgm:pt modelId="{55301360-608A-422F-90BE-75CD71C98D1F}" type="pres">
      <dgm:prSet presAssocID="{5EFB1F07-A2DA-44B5-B0F0-5B2FB40A5D9B}" presName="accentRepeatNode" presStyleLbl="solidFgAcc1" presStyleIdx="0" presStyleCnt="4"/>
      <dgm:spPr/>
    </dgm:pt>
    <dgm:pt modelId="{71C60735-E141-4425-913D-4371D0DBD8C0}" type="pres">
      <dgm:prSet presAssocID="{38CDF6BD-6786-4380-A3DA-66C7DF62D141}" presName="text_2" presStyleLbl="node1" presStyleIdx="1" presStyleCnt="4">
        <dgm:presLayoutVars>
          <dgm:bulletEnabled val="1"/>
        </dgm:presLayoutVars>
      </dgm:prSet>
      <dgm:spPr/>
    </dgm:pt>
    <dgm:pt modelId="{46E540B3-FC2A-4F97-B17D-AD8F09504713}" type="pres">
      <dgm:prSet presAssocID="{38CDF6BD-6786-4380-A3DA-66C7DF62D141}" presName="accent_2" presStyleCnt="0"/>
      <dgm:spPr/>
    </dgm:pt>
    <dgm:pt modelId="{1ED93FDA-8AEC-4474-A28C-E157A5F6B178}" type="pres">
      <dgm:prSet presAssocID="{38CDF6BD-6786-4380-A3DA-66C7DF62D141}" presName="accentRepeatNode" presStyleLbl="solidFgAcc1" presStyleIdx="1" presStyleCnt="4"/>
      <dgm:spPr/>
    </dgm:pt>
    <dgm:pt modelId="{4FE8B26C-F61B-4CDE-9ED8-32A84EB4AAD4}" type="pres">
      <dgm:prSet presAssocID="{B23AA1B1-E8E3-4F54-AEC3-F47725B5A846}" presName="text_3" presStyleLbl="node1" presStyleIdx="2" presStyleCnt="4">
        <dgm:presLayoutVars>
          <dgm:bulletEnabled val="1"/>
        </dgm:presLayoutVars>
      </dgm:prSet>
      <dgm:spPr/>
    </dgm:pt>
    <dgm:pt modelId="{3373FE24-8B23-42A7-909E-014C385E59E7}" type="pres">
      <dgm:prSet presAssocID="{B23AA1B1-E8E3-4F54-AEC3-F47725B5A846}" presName="accent_3" presStyleCnt="0"/>
      <dgm:spPr/>
    </dgm:pt>
    <dgm:pt modelId="{09A2C4AD-ECDF-411B-A435-C2A07B05A047}" type="pres">
      <dgm:prSet presAssocID="{B23AA1B1-E8E3-4F54-AEC3-F47725B5A846}" presName="accentRepeatNode" presStyleLbl="solidFgAcc1" presStyleIdx="2" presStyleCnt="4"/>
      <dgm:spPr/>
    </dgm:pt>
    <dgm:pt modelId="{C9744330-6288-4CD1-96D1-5D3CD0E2E5D3}" type="pres">
      <dgm:prSet presAssocID="{12173631-400D-4442-88F8-2D6178102F4B}" presName="text_4" presStyleLbl="node1" presStyleIdx="3" presStyleCnt="4">
        <dgm:presLayoutVars>
          <dgm:bulletEnabled val="1"/>
        </dgm:presLayoutVars>
      </dgm:prSet>
      <dgm:spPr/>
    </dgm:pt>
    <dgm:pt modelId="{7F9DB2D4-536E-41F9-9F04-0030FE2B33DA}" type="pres">
      <dgm:prSet presAssocID="{12173631-400D-4442-88F8-2D6178102F4B}" presName="accent_4" presStyleCnt="0"/>
      <dgm:spPr/>
    </dgm:pt>
    <dgm:pt modelId="{785AE2C3-B548-4053-909F-2E1E32B3C42A}" type="pres">
      <dgm:prSet presAssocID="{12173631-400D-4442-88F8-2D6178102F4B}" presName="accentRepeatNode" presStyleLbl="solidFgAcc1" presStyleIdx="3" presStyleCnt="4"/>
      <dgm:spPr/>
    </dgm:pt>
  </dgm:ptLst>
  <dgm:cxnLst>
    <dgm:cxn modelId="{54D7593B-4DE0-47D1-897B-471D37751C08}" srcId="{13461BD7-A328-4E77-AA52-F12F0D619A80}" destId="{38CDF6BD-6786-4380-A3DA-66C7DF62D141}" srcOrd="1" destOrd="0" parTransId="{D817BA71-4312-4CCE-8350-AA252073FEA9}" sibTransId="{F7B4B5A6-05D0-41F1-BFB4-A1D0D8D9AF33}"/>
    <dgm:cxn modelId="{B4C55A3F-1931-44F4-A19B-9CE4C9A29E7D}" srcId="{13461BD7-A328-4E77-AA52-F12F0D619A80}" destId="{5EFB1F07-A2DA-44B5-B0F0-5B2FB40A5D9B}" srcOrd="0" destOrd="0" parTransId="{ECF1BC92-4867-4DE1-A46A-2FF8E8F9F96D}" sibTransId="{45108836-B074-4BAB-94A4-4CCC679E7519}"/>
    <dgm:cxn modelId="{31089F40-1F61-485F-82EB-8C8F3FB8699F}" type="presOf" srcId="{12173631-400D-4442-88F8-2D6178102F4B}" destId="{C9744330-6288-4CD1-96D1-5D3CD0E2E5D3}" srcOrd="0" destOrd="0" presId="urn:microsoft.com/office/officeart/2008/layout/VerticalCurvedList"/>
    <dgm:cxn modelId="{76211369-AB88-44A3-8C73-296000221A7D}" type="presOf" srcId="{45108836-B074-4BAB-94A4-4CCC679E7519}" destId="{FAF4B4F1-1A6D-471F-9024-9394A70016AD}" srcOrd="0" destOrd="0" presId="urn:microsoft.com/office/officeart/2008/layout/VerticalCurvedList"/>
    <dgm:cxn modelId="{5D0E63A1-D891-4F2E-801E-E02EC52049BD}" type="presOf" srcId="{B23AA1B1-E8E3-4F54-AEC3-F47725B5A846}" destId="{4FE8B26C-F61B-4CDE-9ED8-32A84EB4AAD4}" srcOrd="0" destOrd="0" presId="urn:microsoft.com/office/officeart/2008/layout/VerticalCurvedList"/>
    <dgm:cxn modelId="{BECA4DC3-5B50-4385-AE59-C51D07E1E921}" srcId="{13461BD7-A328-4E77-AA52-F12F0D619A80}" destId="{B23AA1B1-E8E3-4F54-AEC3-F47725B5A846}" srcOrd="2" destOrd="0" parTransId="{D3666786-2461-4CC0-BF64-857BE23A1D74}" sibTransId="{7093492A-B347-457F-B59A-BE1635E00156}"/>
    <dgm:cxn modelId="{8F0928C9-8B84-40AE-B9BD-FDF44E3C1D1C}" type="presOf" srcId="{38CDF6BD-6786-4380-A3DA-66C7DF62D141}" destId="{71C60735-E141-4425-913D-4371D0DBD8C0}" srcOrd="0" destOrd="0" presId="urn:microsoft.com/office/officeart/2008/layout/VerticalCurvedList"/>
    <dgm:cxn modelId="{89F9F5CA-D993-4E68-9C8C-1F495A711EEA}" type="presOf" srcId="{13461BD7-A328-4E77-AA52-F12F0D619A80}" destId="{0F02C860-F22D-40A7-9527-8DE559041D91}" srcOrd="0" destOrd="0" presId="urn:microsoft.com/office/officeart/2008/layout/VerticalCurvedList"/>
    <dgm:cxn modelId="{791F7FD0-E32E-4283-8E1D-3F5252B03F9A}" type="presOf" srcId="{5EFB1F07-A2DA-44B5-B0F0-5B2FB40A5D9B}" destId="{27632769-C0E9-4BA1-A2F1-C7C95F149751}" srcOrd="0" destOrd="0" presId="urn:microsoft.com/office/officeart/2008/layout/VerticalCurvedList"/>
    <dgm:cxn modelId="{717307E3-A253-4196-8FCF-787867ECB6B0}" srcId="{13461BD7-A328-4E77-AA52-F12F0D619A80}" destId="{12173631-400D-4442-88F8-2D6178102F4B}" srcOrd="3" destOrd="0" parTransId="{603F5CBF-3DE3-464D-AED9-A008D52DB376}" sibTransId="{4736E44D-1CFD-4550-BBBE-D35DFB0F52D6}"/>
    <dgm:cxn modelId="{AF3820EB-5D23-47E6-A535-09E46C36003D}" type="presParOf" srcId="{0F02C860-F22D-40A7-9527-8DE559041D91}" destId="{6F70E2D0-A65B-492B-8032-1C1EC3E86CF4}" srcOrd="0" destOrd="0" presId="urn:microsoft.com/office/officeart/2008/layout/VerticalCurvedList"/>
    <dgm:cxn modelId="{66AB249E-5611-4D55-9C94-8510FCCE74EE}" type="presParOf" srcId="{6F70E2D0-A65B-492B-8032-1C1EC3E86CF4}" destId="{1EFE9815-F74D-4C05-8B48-7BE9C61698EB}" srcOrd="0" destOrd="0" presId="urn:microsoft.com/office/officeart/2008/layout/VerticalCurvedList"/>
    <dgm:cxn modelId="{4307CAFF-B0B4-4E1F-87BF-9D7516891C76}" type="presParOf" srcId="{1EFE9815-F74D-4C05-8B48-7BE9C61698EB}" destId="{D52F51AB-E457-4256-81F0-B8EA0DDC4FF2}" srcOrd="0" destOrd="0" presId="urn:microsoft.com/office/officeart/2008/layout/VerticalCurvedList"/>
    <dgm:cxn modelId="{70EE4D85-FA38-4405-8440-9788B68CA82F}" type="presParOf" srcId="{1EFE9815-F74D-4C05-8B48-7BE9C61698EB}" destId="{FAF4B4F1-1A6D-471F-9024-9394A70016AD}" srcOrd="1" destOrd="0" presId="urn:microsoft.com/office/officeart/2008/layout/VerticalCurvedList"/>
    <dgm:cxn modelId="{5CF039F7-639E-498C-91B7-FB2822F2FFF2}" type="presParOf" srcId="{1EFE9815-F74D-4C05-8B48-7BE9C61698EB}" destId="{C502E89A-8205-4F34-A79A-5D5F6A339C3E}" srcOrd="2" destOrd="0" presId="urn:microsoft.com/office/officeart/2008/layout/VerticalCurvedList"/>
    <dgm:cxn modelId="{1A433902-6720-4A25-A50E-742CFF2704A6}" type="presParOf" srcId="{1EFE9815-F74D-4C05-8B48-7BE9C61698EB}" destId="{FDB9C78E-F979-42E9-A701-CE60F61B1368}" srcOrd="3" destOrd="0" presId="urn:microsoft.com/office/officeart/2008/layout/VerticalCurvedList"/>
    <dgm:cxn modelId="{ADA872CB-6D5B-4D51-84CF-68A50E8787B0}" type="presParOf" srcId="{6F70E2D0-A65B-492B-8032-1C1EC3E86CF4}" destId="{27632769-C0E9-4BA1-A2F1-C7C95F149751}" srcOrd="1" destOrd="0" presId="urn:microsoft.com/office/officeart/2008/layout/VerticalCurvedList"/>
    <dgm:cxn modelId="{95ED35C1-0DE9-4B14-AD84-F5B9F779118B}" type="presParOf" srcId="{6F70E2D0-A65B-492B-8032-1C1EC3E86CF4}" destId="{6CC31E04-AC2B-48B3-B3A8-6E43B6876030}" srcOrd="2" destOrd="0" presId="urn:microsoft.com/office/officeart/2008/layout/VerticalCurvedList"/>
    <dgm:cxn modelId="{3EB6731C-3624-4222-AD40-60A2B59F2B16}" type="presParOf" srcId="{6CC31E04-AC2B-48B3-B3A8-6E43B6876030}" destId="{55301360-608A-422F-90BE-75CD71C98D1F}" srcOrd="0" destOrd="0" presId="urn:microsoft.com/office/officeart/2008/layout/VerticalCurvedList"/>
    <dgm:cxn modelId="{990E4F09-376A-4D47-947D-31E33629D5E1}" type="presParOf" srcId="{6F70E2D0-A65B-492B-8032-1C1EC3E86CF4}" destId="{71C60735-E141-4425-913D-4371D0DBD8C0}" srcOrd="3" destOrd="0" presId="urn:microsoft.com/office/officeart/2008/layout/VerticalCurvedList"/>
    <dgm:cxn modelId="{833EA401-0169-44E2-B52D-C1326DED1632}" type="presParOf" srcId="{6F70E2D0-A65B-492B-8032-1C1EC3E86CF4}" destId="{46E540B3-FC2A-4F97-B17D-AD8F09504713}" srcOrd="4" destOrd="0" presId="urn:microsoft.com/office/officeart/2008/layout/VerticalCurvedList"/>
    <dgm:cxn modelId="{D65F115C-A786-43AB-96E2-C0E45F670CA2}" type="presParOf" srcId="{46E540B3-FC2A-4F97-B17D-AD8F09504713}" destId="{1ED93FDA-8AEC-4474-A28C-E157A5F6B178}" srcOrd="0" destOrd="0" presId="urn:microsoft.com/office/officeart/2008/layout/VerticalCurvedList"/>
    <dgm:cxn modelId="{13AFA79D-A65A-443F-B3D5-A96D364FAEEF}" type="presParOf" srcId="{6F70E2D0-A65B-492B-8032-1C1EC3E86CF4}" destId="{4FE8B26C-F61B-4CDE-9ED8-32A84EB4AAD4}" srcOrd="5" destOrd="0" presId="urn:microsoft.com/office/officeart/2008/layout/VerticalCurvedList"/>
    <dgm:cxn modelId="{3E83F3BB-B3F0-434F-8C21-EDA34D60E0E1}" type="presParOf" srcId="{6F70E2D0-A65B-492B-8032-1C1EC3E86CF4}" destId="{3373FE24-8B23-42A7-909E-014C385E59E7}" srcOrd="6" destOrd="0" presId="urn:microsoft.com/office/officeart/2008/layout/VerticalCurvedList"/>
    <dgm:cxn modelId="{A44BEE90-7A5A-4CF4-92A5-E235A2FA0C19}" type="presParOf" srcId="{3373FE24-8B23-42A7-909E-014C385E59E7}" destId="{09A2C4AD-ECDF-411B-A435-C2A07B05A047}" srcOrd="0" destOrd="0" presId="urn:microsoft.com/office/officeart/2008/layout/VerticalCurvedList"/>
    <dgm:cxn modelId="{40F382D5-1A31-4835-AAFF-41CACAD881E4}" type="presParOf" srcId="{6F70E2D0-A65B-492B-8032-1C1EC3E86CF4}" destId="{C9744330-6288-4CD1-96D1-5D3CD0E2E5D3}" srcOrd="7" destOrd="0" presId="urn:microsoft.com/office/officeart/2008/layout/VerticalCurvedList"/>
    <dgm:cxn modelId="{FEBB0900-8C08-4105-8904-122D5789EB0D}" type="presParOf" srcId="{6F70E2D0-A65B-492B-8032-1C1EC3E86CF4}" destId="{7F9DB2D4-536E-41F9-9F04-0030FE2B33DA}" srcOrd="8" destOrd="0" presId="urn:microsoft.com/office/officeart/2008/layout/VerticalCurvedList"/>
    <dgm:cxn modelId="{5C1F4E0A-E5B9-4631-A0EB-32CDFEAB5D7E}" type="presParOf" srcId="{7F9DB2D4-536E-41F9-9F04-0030FE2B33DA}" destId="{785AE2C3-B548-4053-909F-2E1E32B3C42A}"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CABB329D-FB9C-43F5-BC99-E61E2E4BA009}" type="doc">
      <dgm:prSet loTypeId="urn:microsoft.com/office/officeart/2008/layout/SquareAccentList" loCatId="list" qsTypeId="urn:microsoft.com/office/officeart/2005/8/quickstyle/simple1" qsCatId="simple" csTypeId="urn:microsoft.com/office/officeart/2005/8/colors/accent1_2" csCatId="accent1" phldr="1"/>
      <dgm:spPr/>
      <dgm:t>
        <a:bodyPr/>
        <a:lstStyle/>
        <a:p>
          <a:endParaRPr lang="en-AU"/>
        </a:p>
      </dgm:t>
    </dgm:pt>
    <dgm:pt modelId="{924A39ED-767E-4882-AB70-ACC1AB4C9862}">
      <dgm:prSet phldrT="[Text]" custT="1"/>
      <dgm:spPr/>
      <dgm:t>
        <a:bodyPr/>
        <a:lstStyle/>
        <a:p>
          <a:r>
            <a:rPr lang="en-AU" sz="1800" b="1" dirty="0">
              <a:solidFill>
                <a:schemeClr val="tx1"/>
              </a:solidFill>
            </a:rPr>
            <a:t>Creditor cannot proceed under CA s 588M if:</a:t>
          </a:r>
        </a:p>
      </dgm:t>
    </dgm:pt>
    <dgm:pt modelId="{13411995-76AB-4B5C-A51D-3DDC9E364FFB}" type="parTrans" cxnId="{E7C38CB1-FCA3-492C-B949-CD24F224D768}">
      <dgm:prSet/>
      <dgm:spPr/>
      <dgm:t>
        <a:bodyPr/>
        <a:lstStyle/>
        <a:p>
          <a:endParaRPr lang="en-AU" sz="1800"/>
        </a:p>
      </dgm:t>
    </dgm:pt>
    <dgm:pt modelId="{1DBB4FAD-1583-4F14-AF67-F7FB0E264EAF}" type="sibTrans" cxnId="{E7C38CB1-FCA3-492C-B949-CD24F224D768}">
      <dgm:prSet/>
      <dgm:spPr/>
      <dgm:t>
        <a:bodyPr/>
        <a:lstStyle/>
        <a:p>
          <a:endParaRPr lang="en-AU" sz="1800"/>
        </a:p>
      </dgm:t>
    </dgm:pt>
    <dgm:pt modelId="{60706B6A-C988-484A-B1B7-665C733EA1A5}">
      <dgm:prSet phldrT="[Text]" custT="1"/>
      <dgm:spPr/>
      <dgm:t>
        <a:bodyPr/>
        <a:lstStyle/>
        <a:p>
          <a:r>
            <a:rPr lang="en-AU" sz="1800" dirty="0"/>
            <a:t>liquidator has applied for orders in relation to the debt/disposition under </a:t>
          </a:r>
          <a:r>
            <a:rPr lang="en-AU" sz="1800" dirty="0">
              <a:hlinkClick xmlns:r="http://schemas.openxmlformats.org/officeDocument/2006/relationships" r:id="rId1" action="ppaction://hlinksldjump"/>
            </a:rPr>
            <a:t>CA s 588FF</a:t>
          </a:r>
          <a:endParaRPr lang="en-AU" sz="1800" dirty="0"/>
        </a:p>
      </dgm:t>
    </dgm:pt>
    <dgm:pt modelId="{D2BD9976-9710-4B19-85CC-4A4A5741A4F5}" type="parTrans" cxnId="{5351FA5E-6586-4340-8510-2AE8782433D4}">
      <dgm:prSet/>
      <dgm:spPr/>
      <dgm:t>
        <a:bodyPr/>
        <a:lstStyle/>
        <a:p>
          <a:endParaRPr lang="en-AU" sz="1800"/>
        </a:p>
      </dgm:t>
    </dgm:pt>
    <dgm:pt modelId="{622293C8-F48F-48EF-8A2C-AAD0BA382CA7}" type="sibTrans" cxnId="{5351FA5E-6586-4340-8510-2AE8782433D4}">
      <dgm:prSet/>
      <dgm:spPr/>
      <dgm:t>
        <a:bodyPr/>
        <a:lstStyle/>
        <a:p>
          <a:endParaRPr lang="en-AU" sz="1800"/>
        </a:p>
      </dgm:t>
    </dgm:pt>
    <dgm:pt modelId="{74A6F6D4-E0F8-44CF-A1E2-02A795427E4A}">
      <dgm:prSet phldrT="[Text]" custT="1"/>
      <dgm:spPr/>
      <dgm:t>
        <a:bodyPr/>
        <a:lstStyle/>
        <a:p>
          <a:r>
            <a:rPr lang="en-AU" sz="1800" dirty="0"/>
            <a:t>liquidator has intervened in an application for a civil penalty order as per </a:t>
          </a:r>
          <a:r>
            <a:rPr lang="en-AU" sz="1800" dirty="0">
              <a:hlinkClick xmlns:r="http://schemas.openxmlformats.org/officeDocument/2006/relationships" r:id="rId2" action="ppaction://hlinksldjump"/>
            </a:rPr>
            <a:t>CA s 588J</a:t>
          </a:r>
          <a:endParaRPr lang="en-AU" sz="1800" dirty="0"/>
        </a:p>
      </dgm:t>
    </dgm:pt>
    <dgm:pt modelId="{D7A6B0B5-A8DC-4EAA-B459-710E92919455}" type="parTrans" cxnId="{DE194F8F-26F8-4CF6-B027-AD9EF66561BA}">
      <dgm:prSet/>
      <dgm:spPr/>
      <dgm:t>
        <a:bodyPr/>
        <a:lstStyle/>
        <a:p>
          <a:endParaRPr lang="en-AU" sz="1800"/>
        </a:p>
      </dgm:t>
    </dgm:pt>
    <dgm:pt modelId="{4BE70968-36A3-4B28-9011-CF67B6F782C5}" type="sibTrans" cxnId="{DE194F8F-26F8-4CF6-B027-AD9EF66561BA}">
      <dgm:prSet/>
      <dgm:spPr/>
      <dgm:t>
        <a:bodyPr/>
        <a:lstStyle/>
        <a:p>
          <a:endParaRPr lang="en-AU" sz="1800"/>
        </a:p>
      </dgm:t>
    </dgm:pt>
    <dgm:pt modelId="{2CF03007-C30F-496F-9045-F7A8C3ADB7CA}">
      <dgm:prSet phldrT="[Text]" custT="1"/>
      <dgm:spPr/>
      <dgm:t>
        <a:bodyPr/>
        <a:lstStyle/>
        <a:p>
          <a:r>
            <a:rPr lang="en-AU" sz="1800" dirty="0"/>
            <a:t>liquidator has commenced recovery proceedings under </a:t>
          </a:r>
          <a:r>
            <a:rPr lang="en-AU" sz="1800" dirty="0">
              <a:hlinkClick xmlns:r="http://schemas.openxmlformats.org/officeDocument/2006/relationships" r:id="rId3" action="ppaction://hlinksldjump"/>
            </a:rPr>
            <a:t>CA s 588M</a:t>
          </a:r>
          <a:endParaRPr lang="en-AU" sz="1800" dirty="0"/>
        </a:p>
      </dgm:t>
    </dgm:pt>
    <dgm:pt modelId="{F2C2E7B6-E46B-46B7-BF4D-D248B7F31A41}" type="parTrans" cxnId="{3DC66F27-D45B-428E-B50B-302401BA2C3C}">
      <dgm:prSet/>
      <dgm:spPr/>
      <dgm:t>
        <a:bodyPr/>
        <a:lstStyle/>
        <a:p>
          <a:endParaRPr lang="en-AU" sz="1800"/>
        </a:p>
      </dgm:t>
    </dgm:pt>
    <dgm:pt modelId="{99F27D8B-B8B9-4CA0-88BE-31399A26EB15}" type="sibTrans" cxnId="{3DC66F27-D45B-428E-B50B-302401BA2C3C}">
      <dgm:prSet/>
      <dgm:spPr/>
      <dgm:t>
        <a:bodyPr/>
        <a:lstStyle/>
        <a:p>
          <a:endParaRPr lang="en-AU" sz="1800"/>
        </a:p>
      </dgm:t>
    </dgm:pt>
    <dgm:pt modelId="{4C5F56C0-D647-4556-8111-A80CEE39EB50}">
      <dgm:prSet phldrT="[Text]" custT="1"/>
      <dgm:spPr/>
      <dgm:t>
        <a:bodyPr/>
        <a:lstStyle/>
        <a:p>
          <a:r>
            <a:rPr lang="en-AU" sz="1800" dirty="0"/>
            <a:t>ASIC made orders under </a:t>
          </a:r>
          <a:r>
            <a:rPr lang="en-AU" sz="1800" dirty="0">
              <a:hlinkClick xmlns:r="http://schemas.openxmlformats.org/officeDocument/2006/relationships" r:id="rId4" action="ppaction://hlinksldjump"/>
            </a:rPr>
            <a:t>CA s 588FGAA</a:t>
          </a:r>
          <a:r>
            <a:rPr lang="en-AU" sz="1800" dirty="0"/>
            <a:t> in respect of the disposition, or liquidator has requested this</a:t>
          </a:r>
        </a:p>
      </dgm:t>
    </dgm:pt>
    <dgm:pt modelId="{C2FED450-91A5-48F9-8D04-42A881A0562D}" type="parTrans" cxnId="{CFCAC955-2FE2-42D7-AF51-9B073955F9C9}">
      <dgm:prSet/>
      <dgm:spPr/>
      <dgm:t>
        <a:bodyPr/>
        <a:lstStyle/>
        <a:p>
          <a:endParaRPr lang="en-AU" sz="1800"/>
        </a:p>
      </dgm:t>
    </dgm:pt>
    <dgm:pt modelId="{D691355C-5A40-4C36-93CA-37E5D191891A}" type="sibTrans" cxnId="{CFCAC955-2FE2-42D7-AF51-9B073955F9C9}">
      <dgm:prSet/>
      <dgm:spPr/>
      <dgm:t>
        <a:bodyPr/>
        <a:lstStyle/>
        <a:p>
          <a:endParaRPr lang="en-AU" sz="1800"/>
        </a:p>
      </dgm:t>
    </dgm:pt>
    <dgm:pt modelId="{46E989FC-38A3-4CF4-AF65-797CE44672A8}" type="pres">
      <dgm:prSet presAssocID="{CABB329D-FB9C-43F5-BC99-E61E2E4BA009}" presName="layout" presStyleCnt="0">
        <dgm:presLayoutVars>
          <dgm:chMax/>
          <dgm:chPref/>
          <dgm:dir/>
          <dgm:resizeHandles/>
        </dgm:presLayoutVars>
      </dgm:prSet>
      <dgm:spPr/>
    </dgm:pt>
    <dgm:pt modelId="{CC3A38D6-5BCC-4852-93B3-D6477C9EE611}" type="pres">
      <dgm:prSet presAssocID="{924A39ED-767E-4882-AB70-ACC1AB4C9862}" presName="root" presStyleCnt="0">
        <dgm:presLayoutVars>
          <dgm:chMax/>
          <dgm:chPref/>
        </dgm:presLayoutVars>
      </dgm:prSet>
      <dgm:spPr/>
    </dgm:pt>
    <dgm:pt modelId="{6E9D458A-019B-46E5-A638-44441CB98A54}" type="pres">
      <dgm:prSet presAssocID="{924A39ED-767E-4882-AB70-ACC1AB4C9862}" presName="rootComposite" presStyleCnt="0">
        <dgm:presLayoutVars/>
      </dgm:prSet>
      <dgm:spPr/>
    </dgm:pt>
    <dgm:pt modelId="{17662614-088C-458E-AC57-B98C0BC2321E}" type="pres">
      <dgm:prSet presAssocID="{924A39ED-767E-4882-AB70-ACC1AB4C9862}" presName="ParentAccent" presStyleLbl="alignNode1" presStyleIdx="0" presStyleCnt="1" custScaleX="148451" custScaleY="204608" custLinFactY="-74553" custLinFactNeighborX="-34866" custLinFactNeighborY="-100000"/>
      <dgm:spPr>
        <a:solidFill>
          <a:schemeClr val="accent5">
            <a:lumMod val="20000"/>
            <a:lumOff val="80000"/>
          </a:schemeClr>
        </a:solidFill>
        <a:ln>
          <a:solidFill>
            <a:schemeClr val="accent5">
              <a:lumMod val="20000"/>
              <a:lumOff val="80000"/>
            </a:schemeClr>
          </a:solidFill>
        </a:ln>
      </dgm:spPr>
    </dgm:pt>
    <dgm:pt modelId="{83B5E840-0EC9-4764-828C-8792846DB88C}" type="pres">
      <dgm:prSet presAssocID="{924A39ED-767E-4882-AB70-ACC1AB4C9862}" presName="ParentSmallAccent" presStyleLbl="fgAcc1" presStyleIdx="0" presStyleCnt="1" custLinFactX="200000" custLinFactY="-107570" custLinFactNeighborX="237173" custLinFactNeighborY="-200000"/>
      <dgm:spPr>
        <a:solidFill>
          <a:schemeClr val="accent5">
            <a:lumMod val="20000"/>
            <a:lumOff val="80000"/>
            <a:alpha val="90000"/>
          </a:schemeClr>
        </a:solidFill>
        <a:ln>
          <a:solidFill>
            <a:schemeClr val="accent5">
              <a:lumMod val="20000"/>
              <a:lumOff val="80000"/>
            </a:schemeClr>
          </a:solidFill>
        </a:ln>
      </dgm:spPr>
    </dgm:pt>
    <dgm:pt modelId="{47BE6FB3-751B-49E4-9EF0-9F980447C7F6}" type="pres">
      <dgm:prSet presAssocID="{924A39ED-767E-4882-AB70-ACC1AB4C9862}" presName="Parent" presStyleLbl="revTx" presStyleIdx="0" presStyleCnt="5" custScaleX="142641" custLinFactNeighborX="-2938" custLinFactNeighborY="24949">
        <dgm:presLayoutVars>
          <dgm:chMax/>
          <dgm:chPref val="4"/>
          <dgm:bulletEnabled val="1"/>
        </dgm:presLayoutVars>
      </dgm:prSet>
      <dgm:spPr/>
    </dgm:pt>
    <dgm:pt modelId="{6E7187CD-425C-419F-B7C8-E4DE05D43F92}" type="pres">
      <dgm:prSet presAssocID="{924A39ED-767E-4882-AB70-ACC1AB4C9862}" presName="childShape" presStyleCnt="0">
        <dgm:presLayoutVars>
          <dgm:chMax val="0"/>
          <dgm:chPref val="0"/>
        </dgm:presLayoutVars>
      </dgm:prSet>
      <dgm:spPr/>
    </dgm:pt>
    <dgm:pt modelId="{E5187D00-670B-424A-B663-45E4213A252A}" type="pres">
      <dgm:prSet presAssocID="{60706B6A-C988-484A-B1B7-665C733EA1A5}" presName="childComposite" presStyleCnt="0">
        <dgm:presLayoutVars>
          <dgm:chMax val="0"/>
          <dgm:chPref val="0"/>
        </dgm:presLayoutVars>
      </dgm:prSet>
      <dgm:spPr/>
    </dgm:pt>
    <dgm:pt modelId="{F7156468-B696-4399-BC5F-32B5D4B52E74}" type="pres">
      <dgm:prSet presAssocID="{60706B6A-C988-484A-B1B7-665C733EA1A5}" presName="ChildAccent" presStyleLbl="solidFgAcc1" presStyleIdx="0" presStyleCnt="4" custLinFactX="-300000" custLinFactY="-85699" custLinFactNeighborX="-359059" custLinFactNeighborY="-100000"/>
      <dgm:spPr/>
    </dgm:pt>
    <dgm:pt modelId="{47BD0681-293A-4894-BFA4-10A4D829BEA1}" type="pres">
      <dgm:prSet presAssocID="{60706B6A-C988-484A-B1B7-665C733EA1A5}" presName="Child" presStyleLbl="revTx" presStyleIdx="1" presStyleCnt="5" custScaleX="144258" custLinFactNeighborX="8306" custLinFactNeighborY="-79198">
        <dgm:presLayoutVars>
          <dgm:chMax val="0"/>
          <dgm:chPref val="0"/>
          <dgm:bulletEnabled val="1"/>
        </dgm:presLayoutVars>
      </dgm:prSet>
      <dgm:spPr/>
    </dgm:pt>
    <dgm:pt modelId="{51F30415-AB2B-44AE-AB14-1CDBF2C373AC}" type="pres">
      <dgm:prSet presAssocID="{74A6F6D4-E0F8-44CF-A1E2-02A795427E4A}" presName="childComposite" presStyleCnt="0">
        <dgm:presLayoutVars>
          <dgm:chMax val="0"/>
          <dgm:chPref val="0"/>
        </dgm:presLayoutVars>
      </dgm:prSet>
      <dgm:spPr/>
    </dgm:pt>
    <dgm:pt modelId="{1B27AF9D-52E8-47D9-99B3-10D2396DBBC9}" type="pres">
      <dgm:prSet presAssocID="{74A6F6D4-E0F8-44CF-A1E2-02A795427E4A}" presName="ChildAccent" presStyleLbl="solidFgAcc1" presStyleIdx="1" presStyleCnt="4" custLinFactX="-85302" custLinFactY="-52930" custLinFactNeighborX="-100000" custLinFactNeighborY="-100000"/>
      <dgm:spPr/>
    </dgm:pt>
    <dgm:pt modelId="{5F31747E-DF2B-4CE3-90D3-B38009AD7AEA}" type="pres">
      <dgm:prSet presAssocID="{74A6F6D4-E0F8-44CF-A1E2-02A795427E4A}" presName="Child" presStyleLbl="revTx" presStyleIdx="2" presStyleCnt="5" custScaleX="144258" custLinFactNeighborX="8306" custLinFactNeighborY="-65140">
        <dgm:presLayoutVars>
          <dgm:chMax val="0"/>
          <dgm:chPref val="0"/>
          <dgm:bulletEnabled val="1"/>
        </dgm:presLayoutVars>
      </dgm:prSet>
      <dgm:spPr/>
    </dgm:pt>
    <dgm:pt modelId="{3728BDD6-E7EC-4B81-B648-8F5C7078A5D9}" type="pres">
      <dgm:prSet presAssocID="{2CF03007-C30F-496F-9045-F7A8C3ADB7CA}" presName="childComposite" presStyleCnt="0">
        <dgm:presLayoutVars>
          <dgm:chMax val="0"/>
          <dgm:chPref val="0"/>
        </dgm:presLayoutVars>
      </dgm:prSet>
      <dgm:spPr/>
    </dgm:pt>
    <dgm:pt modelId="{90E0A145-36EA-414E-85BB-090652F468FD}" type="pres">
      <dgm:prSet presAssocID="{2CF03007-C30F-496F-9045-F7A8C3ADB7CA}" presName="ChildAccent" presStyleLbl="solidFgAcc1" presStyleIdx="2" presStyleCnt="4" custLinFactX="-85302" custLinFactNeighborX="-100000" custLinFactNeighborY="-94674"/>
      <dgm:spPr/>
    </dgm:pt>
    <dgm:pt modelId="{691AE566-7F13-4B3A-985C-69F94E0154EC}" type="pres">
      <dgm:prSet presAssocID="{2CF03007-C30F-496F-9045-F7A8C3ADB7CA}" presName="Child" presStyleLbl="revTx" presStyleIdx="3" presStyleCnt="5" custScaleX="144258" custLinFactNeighborX="8306" custLinFactNeighborY="-40148">
        <dgm:presLayoutVars>
          <dgm:chMax val="0"/>
          <dgm:chPref val="0"/>
          <dgm:bulletEnabled val="1"/>
        </dgm:presLayoutVars>
      </dgm:prSet>
      <dgm:spPr/>
    </dgm:pt>
    <dgm:pt modelId="{B6A8622B-983B-47BA-B84B-D0DBF84A82FF}" type="pres">
      <dgm:prSet presAssocID="{4C5F56C0-D647-4556-8111-A80CEE39EB50}" presName="childComposite" presStyleCnt="0">
        <dgm:presLayoutVars>
          <dgm:chMax val="0"/>
          <dgm:chPref val="0"/>
        </dgm:presLayoutVars>
      </dgm:prSet>
      <dgm:spPr/>
    </dgm:pt>
    <dgm:pt modelId="{1430E2B5-4C1B-4ABD-93B5-F5D6DF7DE48B}" type="pres">
      <dgm:prSet presAssocID="{4C5F56C0-D647-4556-8111-A80CEE39EB50}" presName="ChildAccent" presStyleLbl="solidFgAcc1" presStyleIdx="3" presStyleCnt="4" custLinFactX="-85302" custLinFactNeighborX="-100000" custLinFactNeighborY="3633"/>
      <dgm:spPr/>
    </dgm:pt>
    <dgm:pt modelId="{2C0E2A0B-7C73-4E52-AB68-63977723CD54}" type="pres">
      <dgm:prSet presAssocID="{4C5F56C0-D647-4556-8111-A80CEE39EB50}" presName="Child" presStyleLbl="revTx" presStyleIdx="4" presStyleCnt="5" custScaleX="144258" custLinFactNeighborX="8306" custLinFactNeighborY="2026">
        <dgm:presLayoutVars>
          <dgm:chMax val="0"/>
          <dgm:chPref val="0"/>
          <dgm:bulletEnabled val="1"/>
        </dgm:presLayoutVars>
      </dgm:prSet>
      <dgm:spPr/>
    </dgm:pt>
  </dgm:ptLst>
  <dgm:cxnLst>
    <dgm:cxn modelId="{3DC66F27-D45B-428E-B50B-302401BA2C3C}" srcId="{924A39ED-767E-4882-AB70-ACC1AB4C9862}" destId="{2CF03007-C30F-496F-9045-F7A8C3ADB7CA}" srcOrd="2" destOrd="0" parTransId="{F2C2E7B6-E46B-46B7-BF4D-D248B7F31A41}" sibTransId="{99F27D8B-B8B9-4CA0-88BE-31399A26EB15}"/>
    <dgm:cxn modelId="{D3B5132B-2E7C-4C5B-AF98-E8F5113653FB}" type="presOf" srcId="{2CF03007-C30F-496F-9045-F7A8C3ADB7CA}" destId="{691AE566-7F13-4B3A-985C-69F94E0154EC}" srcOrd="0" destOrd="0" presId="urn:microsoft.com/office/officeart/2008/layout/SquareAccentList"/>
    <dgm:cxn modelId="{5351FA5E-6586-4340-8510-2AE8782433D4}" srcId="{924A39ED-767E-4882-AB70-ACC1AB4C9862}" destId="{60706B6A-C988-484A-B1B7-665C733EA1A5}" srcOrd="0" destOrd="0" parTransId="{D2BD9976-9710-4B19-85CC-4A4A5741A4F5}" sibTransId="{622293C8-F48F-48EF-8A2C-AAD0BA382CA7}"/>
    <dgm:cxn modelId="{B5116561-BB5D-4A95-9C66-BBB8E208678F}" type="presOf" srcId="{74A6F6D4-E0F8-44CF-A1E2-02A795427E4A}" destId="{5F31747E-DF2B-4CE3-90D3-B38009AD7AEA}" srcOrd="0" destOrd="0" presId="urn:microsoft.com/office/officeart/2008/layout/SquareAccentList"/>
    <dgm:cxn modelId="{901EEF53-2294-460B-A679-1DAD905A3B40}" type="presOf" srcId="{4C5F56C0-D647-4556-8111-A80CEE39EB50}" destId="{2C0E2A0B-7C73-4E52-AB68-63977723CD54}" srcOrd="0" destOrd="0" presId="urn:microsoft.com/office/officeart/2008/layout/SquareAccentList"/>
    <dgm:cxn modelId="{CFCAC955-2FE2-42D7-AF51-9B073955F9C9}" srcId="{924A39ED-767E-4882-AB70-ACC1AB4C9862}" destId="{4C5F56C0-D647-4556-8111-A80CEE39EB50}" srcOrd="3" destOrd="0" parTransId="{C2FED450-91A5-48F9-8D04-42A881A0562D}" sibTransId="{D691355C-5A40-4C36-93CA-37E5D191891A}"/>
    <dgm:cxn modelId="{438DBF7D-FE23-4512-A29F-82A38FBDC479}" type="presOf" srcId="{924A39ED-767E-4882-AB70-ACC1AB4C9862}" destId="{47BE6FB3-751B-49E4-9EF0-9F980447C7F6}" srcOrd="0" destOrd="0" presId="urn:microsoft.com/office/officeart/2008/layout/SquareAccentList"/>
    <dgm:cxn modelId="{89A0E08D-9EC1-444A-B929-DB7E2E5D0EFF}" type="presOf" srcId="{60706B6A-C988-484A-B1B7-665C733EA1A5}" destId="{47BD0681-293A-4894-BFA4-10A4D829BEA1}" srcOrd="0" destOrd="0" presId="urn:microsoft.com/office/officeart/2008/layout/SquareAccentList"/>
    <dgm:cxn modelId="{DE194F8F-26F8-4CF6-B027-AD9EF66561BA}" srcId="{924A39ED-767E-4882-AB70-ACC1AB4C9862}" destId="{74A6F6D4-E0F8-44CF-A1E2-02A795427E4A}" srcOrd="1" destOrd="0" parTransId="{D7A6B0B5-A8DC-4EAA-B459-710E92919455}" sibTransId="{4BE70968-36A3-4B28-9011-CF67B6F782C5}"/>
    <dgm:cxn modelId="{E7C38CB1-FCA3-492C-B949-CD24F224D768}" srcId="{CABB329D-FB9C-43F5-BC99-E61E2E4BA009}" destId="{924A39ED-767E-4882-AB70-ACC1AB4C9862}" srcOrd="0" destOrd="0" parTransId="{13411995-76AB-4B5C-A51D-3DDC9E364FFB}" sibTransId="{1DBB4FAD-1583-4F14-AF67-F7FB0E264EAF}"/>
    <dgm:cxn modelId="{CED2AECC-8B6C-4D87-8323-674348A76A61}" type="presOf" srcId="{CABB329D-FB9C-43F5-BC99-E61E2E4BA009}" destId="{46E989FC-38A3-4CF4-AF65-797CE44672A8}" srcOrd="0" destOrd="0" presId="urn:microsoft.com/office/officeart/2008/layout/SquareAccentList"/>
    <dgm:cxn modelId="{DE06830A-D577-4C21-BBBE-18F475F6546D}" type="presParOf" srcId="{46E989FC-38A3-4CF4-AF65-797CE44672A8}" destId="{CC3A38D6-5BCC-4852-93B3-D6477C9EE611}" srcOrd="0" destOrd="0" presId="urn:microsoft.com/office/officeart/2008/layout/SquareAccentList"/>
    <dgm:cxn modelId="{EE32E675-7703-4555-98D6-8D291C3ACF18}" type="presParOf" srcId="{CC3A38D6-5BCC-4852-93B3-D6477C9EE611}" destId="{6E9D458A-019B-46E5-A638-44441CB98A54}" srcOrd="0" destOrd="0" presId="urn:microsoft.com/office/officeart/2008/layout/SquareAccentList"/>
    <dgm:cxn modelId="{AC561D24-EE02-4CE1-88EF-462F92FB79E5}" type="presParOf" srcId="{6E9D458A-019B-46E5-A638-44441CB98A54}" destId="{17662614-088C-458E-AC57-B98C0BC2321E}" srcOrd="0" destOrd="0" presId="urn:microsoft.com/office/officeart/2008/layout/SquareAccentList"/>
    <dgm:cxn modelId="{2879B756-8168-4D37-949B-D48A6073E3CD}" type="presParOf" srcId="{6E9D458A-019B-46E5-A638-44441CB98A54}" destId="{83B5E840-0EC9-4764-828C-8792846DB88C}" srcOrd="1" destOrd="0" presId="urn:microsoft.com/office/officeart/2008/layout/SquareAccentList"/>
    <dgm:cxn modelId="{A28CE14B-09FD-4CFD-9633-A989C7B7FB59}" type="presParOf" srcId="{6E9D458A-019B-46E5-A638-44441CB98A54}" destId="{47BE6FB3-751B-49E4-9EF0-9F980447C7F6}" srcOrd="2" destOrd="0" presId="urn:microsoft.com/office/officeart/2008/layout/SquareAccentList"/>
    <dgm:cxn modelId="{40F3DA61-A5D5-4DE9-A459-A41B849DEC90}" type="presParOf" srcId="{CC3A38D6-5BCC-4852-93B3-D6477C9EE611}" destId="{6E7187CD-425C-419F-B7C8-E4DE05D43F92}" srcOrd="1" destOrd="0" presId="urn:microsoft.com/office/officeart/2008/layout/SquareAccentList"/>
    <dgm:cxn modelId="{3531A905-93BD-4BBE-A102-9E900BBD4879}" type="presParOf" srcId="{6E7187CD-425C-419F-B7C8-E4DE05D43F92}" destId="{E5187D00-670B-424A-B663-45E4213A252A}" srcOrd="0" destOrd="0" presId="urn:microsoft.com/office/officeart/2008/layout/SquareAccentList"/>
    <dgm:cxn modelId="{0B5E2CF8-1D37-4D43-A71C-D6D5CAE0AC77}" type="presParOf" srcId="{E5187D00-670B-424A-B663-45E4213A252A}" destId="{F7156468-B696-4399-BC5F-32B5D4B52E74}" srcOrd="0" destOrd="0" presId="urn:microsoft.com/office/officeart/2008/layout/SquareAccentList"/>
    <dgm:cxn modelId="{268D1548-1998-4C78-B248-B112F2DE8235}" type="presParOf" srcId="{E5187D00-670B-424A-B663-45E4213A252A}" destId="{47BD0681-293A-4894-BFA4-10A4D829BEA1}" srcOrd="1" destOrd="0" presId="urn:microsoft.com/office/officeart/2008/layout/SquareAccentList"/>
    <dgm:cxn modelId="{7C21AF2A-FC62-4736-856B-5CE13CC6A4D5}" type="presParOf" srcId="{6E7187CD-425C-419F-B7C8-E4DE05D43F92}" destId="{51F30415-AB2B-44AE-AB14-1CDBF2C373AC}" srcOrd="1" destOrd="0" presId="urn:microsoft.com/office/officeart/2008/layout/SquareAccentList"/>
    <dgm:cxn modelId="{C6C183EF-DA32-4348-A4E7-FB782935CB9D}" type="presParOf" srcId="{51F30415-AB2B-44AE-AB14-1CDBF2C373AC}" destId="{1B27AF9D-52E8-47D9-99B3-10D2396DBBC9}" srcOrd="0" destOrd="0" presId="urn:microsoft.com/office/officeart/2008/layout/SquareAccentList"/>
    <dgm:cxn modelId="{527CD5E0-E705-42A1-A176-E252F6420A91}" type="presParOf" srcId="{51F30415-AB2B-44AE-AB14-1CDBF2C373AC}" destId="{5F31747E-DF2B-4CE3-90D3-B38009AD7AEA}" srcOrd="1" destOrd="0" presId="urn:microsoft.com/office/officeart/2008/layout/SquareAccentList"/>
    <dgm:cxn modelId="{01B9EDE1-2CB4-48CB-A019-DE8139F0B2A2}" type="presParOf" srcId="{6E7187CD-425C-419F-B7C8-E4DE05D43F92}" destId="{3728BDD6-E7EC-4B81-B648-8F5C7078A5D9}" srcOrd="2" destOrd="0" presId="urn:microsoft.com/office/officeart/2008/layout/SquareAccentList"/>
    <dgm:cxn modelId="{5242F912-0724-4784-A198-29626028909C}" type="presParOf" srcId="{3728BDD6-E7EC-4B81-B648-8F5C7078A5D9}" destId="{90E0A145-36EA-414E-85BB-090652F468FD}" srcOrd="0" destOrd="0" presId="urn:microsoft.com/office/officeart/2008/layout/SquareAccentList"/>
    <dgm:cxn modelId="{BA63AD86-A6BC-4761-84C9-9D2B211D2B51}" type="presParOf" srcId="{3728BDD6-E7EC-4B81-B648-8F5C7078A5D9}" destId="{691AE566-7F13-4B3A-985C-69F94E0154EC}" srcOrd="1" destOrd="0" presId="urn:microsoft.com/office/officeart/2008/layout/SquareAccentList"/>
    <dgm:cxn modelId="{71487B71-12F3-45DE-8FFE-C77D477431B7}" type="presParOf" srcId="{6E7187CD-425C-419F-B7C8-E4DE05D43F92}" destId="{B6A8622B-983B-47BA-B84B-D0DBF84A82FF}" srcOrd="3" destOrd="0" presId="urn:microsoft.com/office/officeart/2008/layout/SquareAccentList"/>
    <dgm:cxn modelId="{1BE6CC25-F10F-4938-8B49-6D42C7EB4DE3}" type="presParOf" srcId="{B6A8622B-983B-47BA-B84B-D0DBF84A82FF}" destId="{1430E2B5-4C1B-4ABD-93B5-F5D6DF7DE48B}" srcOrd="0" destOrd="0" presId="urn:microsoft.com/office/officeart/2008/layout/SquareAccentList"/>
    <dgm:cxn modelId="{302358FC-AA34-4034-9A53-7DF4D0DF9FDF}" type="presParOf" srcId="{B6A8622B-983B-47BA-B84B-D0DBF84A82FF}" destId="{2C0E2A0B-7C73-4E52-AB68-63977723CD54}" srcOrd="1" destOrd="0" presId="urn:microsoft.com/office/officeart/2008/layout/Squa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99673727-CE9B-4DFD-B213-3F66E9BFC849}"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AU"/>
        </a:p>
      </dgm:t>
    </dgm:pt>
    <dgm:pt modelId="{48578A6E-2F4B-496A-8B3E-CCCA183DFA0E}">
      <dgm:prSet phldrT="[Text]" custT="1"/>
      <dgm:spPr>
        <a:solidFill>
          <a:schemeClr val="accent6"/>
        </a:solidFill>
        <a:ln>
          <a:solidFill>
            <a:schemeClr val="accent6"/>
          </a:solidFill>
        </a:ln>
      </dgm:spPr>
      <dgm:t>
        <a:bodyPr/>
        <a:lstStyle/>
        <a:p>
          <a:r>
            <a:rPr lang="en-AU" sz="1800" dirty="0"/>
            <a:t>Subject to CA s 588U, a </a:t>
          </a:r>
          <a:r>
            <a:rPr lang="en-AU" sz="1800" b="1" dirty="0"/>
            <a:t>creditor</a:t>
          </a:r>
          <a:r>
            <a:rPr lang="en-AU" sz="1800" dirty="0"/>
            <a:t> may begin proceedings </a:t>
          </a:r>
          <a:r>
            <a:rPr lang="en-AU" sz="1800" dirty="0">
              <a:solidFill>
                <a:schemeClr val="bg1"/>
              </a:solidFill>
            </a:rPr>
            <a:t>under CA s 588M</a:t>
          </a:r>
          <a:r>
            <a:rPr lang="en-AU" sz="1800" dirty="0"/>
            <a:t> to recover as a debt an amount equal to the loss / damage if they have the </a:t>
          </a:r>
          <a:r>
            <a:rPr lang="en-AU" sz="1800" b="1" dirty="0"/>
            <a:t>liquidator’s written consent</a:t>
          </a:r>
        </a:p>
      </dgm:t>
    </dgm:pt>
    <dgm:pt modelId="{7ABC5F82-5D84-43EA-86EE-30AFF5CC439C}" type="parTrans" cxnId="{6E8797EA-8AAE-4694-84B1-D882039954A4}">
      <dgm:prSet/>
      <dgm:spPr/>
      <dgm:t>
        <a:bodyPr/>
        <a:lstStyle/>
        <a:p>
          <a:endParaRPr lang="en-AU" sz="1800"/>
        </a:p>
      </dgm:t>
    </dgm:pt>
    <dgm:pt modelId="{1433EC6A-09C5-4473-BC2F-33FC337A5CE4}" type="sibTrans" cxnId="{6E8797EA-8AAE-4694-84B1-D882039954A4}">
      <dgm:prSet/>
      <dgm:spPr/>
      <dgm:t>
        <a:bodyPr/>
        <a:lstStyle/>
        <a:p>
          <a:endParaRPr lang="en-AU" sz="1800"/>
        </a:p>
      </dgm:t>
    </dgm:pt>
    <dgm:pt modelId="{9268591C-16EE-4CC9-BD78-94798FBDC7E3}">
      <dgm:prSet phldrT="[Text]" custT="1"/>
      <dgm:spPr>
        <a:ln w="28575">
          <a:solidFill>
            <a:schemeClr val="accent6"/>
          </a:solidFill>
        </a:ln>
      </dgm:spPr>
      <dgm:t>
        <a:bodyPr/>
        <a:lstStyle/>
        <a:p>
          <a:r>
            <a:rPr lang="en-AU" sz="1800" dirty="0"/>
            <a:t>May seek liquidator’s written consent (else written reasons for refusal) after 6 months from when </a:t>
          </a:r>
          <a:r>
            <a:rPr lang="en-AU" sz="1800" dirty="0">
              <a:hlinkClick xmlns:r="http://schemas.openxmlformats.org/officeDocument/2006/relationships" r:id="rId1" action="ppaction://hlinksldjump"/>
            </a:rPr>
            <a:t>winding up began</a:t>
          </a:r>
          <a:endParaRPr lang="en-AU" sz="1800" dirty="0"/>
        </a:p>
      </dgm:t>
    </dgm:pt>
    <dgm:pt modelId="{8F4682FD-5DF6-4C57-A468-A4697B53CF26}" type="parTrans" cxnId="{87FB942F-7107-4073-9F79-69191B38C697}">
      <dgm:prSet/>
      <dgm:spPr>
        <a:ln w="28575">
          <a:solidFill>
            <a:schemeClr val="accent6"/>
          </a:solidFill>
        </a:ln>
      </dgm:spPr>
      <dgm:t>
        <a:bodyPr/>
        <a:lstStyle/>
        <a:p>
          <a:endParaRPr lang="en-AU" sz="1800"/>
        </a:p>
      </dgm:t>
    </dgm:pt>
    <dgm:pt modelId="{24438940-8277-4388-BBCA-D00748C191A3}" type="sibTrans" cxnId="{87FB942F-7107-4073-9F79-69191B38C697}">
      <dgm:prSet/>
      <dgm:spPr/>
      <dgm:t>
        <a:bodyPr/>
        <a:lstStyle/>
        <a:p>
          <a:endParaRPr lang="en-AU" sz="1800"/>
        </a:p>
      </dgm:t>
    </dgm:pt>
    <dgm:pt modelId="{4CA56EB3-D7FC-414E-80AF-A8D874BD374C}">
      <dgm:prSet phldrT="[Text]" custT="1"/>
      <dgm:spPr>
        <a:ln w="28575">
          <a:solidFill>
            <a:schemeClr val="accent6"/>
          </a:solidFill>
        </a:ln>
      </dgm:spPr>
      <dgm:t>
        <a:bodyPr/>
        <a:lstStyle/>
        <a:p>
          <a:r>
            <a:rPr lang="en-AU" sz="1800" dirty="0"/>
            <a:t>If written consent is not given within 3 months (e.g., given reasons for refusal), creditor may seek court leave to bring CA s 588M proceedings </a:t>
          </a:r>
        </a:p>
      </dgm:t>
    </dgm:pt>
    <dgm:pt modelId="{8227B397-B86D-4B83-83D2-33EF67982FD9}" type="parTrans" cxnId="{F7971BF3-E0B2-4E6D-9553-36E5E3D4E38C}">
      <dgm:prSet/>
      <dgm:spPr>
        <a:ln w="28575">
          <a:solidFill>
            <a:schemeClr val="accent6"/>
          </a:solidFill>
        </a:ln>
      </dgm:spPr>
      <dgm:t>
        <a:bodyPr/>
        <a:lstStyle/>
        <a:p>
          <a:endParaRPr lang="en-AU" sz="1800"/>
        </a:p>
      </dgm:t>
    </dgm:pt>
    <dgm:pt modelId="{A3F6ABAE-793F-4BF8-962C-5D2CA8314EB5}" type="sibTrans" cxnId="{F7971BF3-E0B2-4E6D-9553-36E5E3D4E38C}">
      <dgm:prSet/>
      <dgm:spPr/>
      <dgm:t>
        <a:bodyPr/>
        <a:lstStyle/>
        <a:p>
          <a:endParaRPr lang="en-AU" sz="1800"/>
        </a:p>
      </dgm:t>
    </dgm:pt>
    <dgm:pt modelId="{3F0833EF-F0B7-4834-AAB1-BCD9F00471EA}" type="pres">
      <dgm:prSet presAssocID="{99673727-CE9B-4DFD-B213-3F66E9BFC849}" presName="diagram" presStyleCnt="0">
        <dgm:presLayoutVars>
          <dgm:chPref val="1"/>
          <dgm:dir/>
          <dgm:animOne val="branch"/>
          <dgm:animLvl val="lvl"/>
          <dgm:resizeHandles/>
        </dgm:presLayoutVars>
      </dgm:prSet>
      <dgm:spPr/>
    </dgm:pt>
    <dgm:pt modelId="{2100895E-CA3D-4ACB-A2FC-0A1FBA5D8042}" type="pres">
      <dgm:prSet presAssocID="{48578A6E-2F4B-496A-8B3E-CCCA183DFA0E}" presName="root" presStyleCnt="0"/>
      <dgm:spPr/>
    </dgm:pt>
    <dgm:pt modelId="{CC1D1A9F-9970-4792-8561-679D949FFDEE}" type="pres">
      <dgm:prSet presAssocID="{48578A6E-2F4B-496A-8B3E-CCCA183DFA0E}" presName="rootComposite" presStyleCnt="0"/>
      <dgm:spPr/>
    </dgm:pt>
    <dgm:pt modelId="{6F703CAB-F942-4521-9664-FE14A8461D7E}" type="pres">
      <dgm:prSet presAssocID="{48578A6E-2F4B-496A-8B3E-CCCA183DFA0E}" presName="rootText" presStyleLbl="node1" presStyleIdx="0" presStyleCnt="1" custScaleX="154917" custScaleY="154172"/>
      <dgm:spPr/>
    </dgm:pt>
    <dgm:pt modelId="{707A4E2D-C17C-454F-B69E-4DF833A2BBAC}" type="pres">
      <dgm:prSet presAssocID="{48578A6E-2F4B-496A-8B3E-CCCA183DFA0E}" presName="rootConnector" presStyleLbl="node1" presStyleIdx="0" presStyleCnt="1"/>
      <dgm:spPr/>
    </dgm:pt>
    <dgm:pt modelId="{4992BF0C-54F3-4F95-BCC5-9CEE3D550937}" type="pres">
      <dgm:prSet presAssocID="{48578A6E-2F4B-496A-8B3E-CCCA183DFA0E}" presName="childShape" presStyleCnt="0"/>
      <dgm:spPr/>
    </dgm:pt>
    <dgm:pt modelId="{8F271DC1-BAF4-407A-8C16-710E95EA0F8D}" type="pres">
      <dgm:prSet presAssocID="{8F4682FD-5DF6-4C57-A468-A4697B53CF26}" presName="Name13" presStyleLbl="parChTrans1D2" presStyleIdx="0" presStyleCnt="2"/>
      <dgm:spPr/>
    </dgm:pt>
    <dgm:pt modelId="{38C30F8B-04F2-4601-AF15-3521B41979E5}" type="pres">
      <dgm:prSet presAssocID="{9268591C-16EE-4CC9-BD78-94798FBDC7E3}" presName="childText" presStyleLbl="bgAcc1" presStyleIdx="0" presStyleCnt="2" custScaleX="183929" custScaleY="107294">
        <dgm:presLayoutVars>
          <dgm:bulletEnabled val="1"/>
        </dgm:presLayoutVars>
      </dgm:prSet>
      <dgm:spPr/>
    </dgm:pt>
    <dgm:pt modelId="{7BF2D7DA-5680-4198-B7D8-ABA67D7D59EF}" type="pres">
      <dgm:prSet presAssocID="{8227B397-B86D-4B83-83D2-33EF67982FD9}" presName="Name13" presStyleLbl="parChTrans1D2" presStyleIdx="1" presStyleCnt="2"/>
      <dgm:spPr/>
    </dgm:pt>
    <dgm:pt modelId="{5056ED15-4826-42DB-9572-283DFAC35FA7}" type="pres">
      <dgm:prSet presAssocID="{4CA56EB3-D7FC-414E-80AF-A8D874BD374C}" presName="childText" presStyleLbl="bgAcc1" presStyleIdx="1" presStyleCnt="2" custScaleX="183929" custScaleY="138288">
        <dgm:presLayoutVars>
          <dgm:bulletEnabled val="1"/>
        </dgm:presLayoutVars>
      </dgm:prSet>
      <dgm:spPr/>
    </dgm:pt>
  </dgm:ptLst>
  <dgm:cxnLst>
    <dgm:cxn modelId="{87FB942F-7107-4073-9F79-69191B38C697}" srcId="{48578A6E-2F4B-496A-8B3E-CCCA183DFA0E}" destId="{9268591C-16EE-4CC9-BD78-94798FBDC7E3}" srcOrd="0" destOrd="0" parTransId="{8F4682FD-5DF6-4C57-A468-A4697B53CF26}" sibTransId="{24438940-8277-4388-BBCA-D00748C191A3}"/>
    <dgm:cxn modelId="{D46E7031-DDC3-46ED-869D-F62295DBA3B9}" type="presOf" srcId="{9268591C-16EE-4CC9-BD78-94798FBDC7E3}" destId="{38C30F8B-04F2-4601-AF15-3521B41979E5}" srcOrd="0" destOrd="0" presId="urn:microsoft.com/office/officeart/2005/8/layout/hierarchy3"/>
    <dgm:cxn modelId="{455D0644-F620-4C5A-BD49-5DCD0E70F4E2}" type="presOf" srcId="{48578A6E-2F4B-496A-8B3E-CCCA183DFA0E}" destId="{707A4E2D-C17C-454F-B69E-4DF833A2BBAC}" srcOrd="1" destOrd="0" presId="urn:microsoft.com/office/officeart/2005/8/layout/hierarchy3"/>
    <dgm:cxn modelId="{50594491-B0D5-4047-A3B1-A2F1A0C71284}" type="presOf" srcId="{48578A6E-2F4B-496A-8B3E-CCCA183DFA0E}" destId="{6F703CAB-F942-4521-9664-FE14A8461D7E}" srcOrd="0" destOrd="0" presId="urn:microsoft.com/office/officeart/2005/8/layout/hierarchy3"/>
    <dgm:cxn modelId="{6255A692-64DA-4FE4-B649-0142D48F2072}" type="presOf" srcId="{4CA56EB3-D7FC-414E-80AF-A8D874BD374C}" destId="{5056ED15-4826-42DB-9572-283DFAC35FA7}" srcOrd="0" destOrd="0" presId="urn:microsoft.com/office/officeart/2005/8/layout/hierarchy3"/>
    <dgm:cxn modelId="{93EC819D-AD4F-4355-891E-CD52479C18CE}" type="presOf" srcId="{8227B397-B86D-4B83-83D2-33EF67982FD9}" destId="{7BF2D7DA-5680-4198-B7D8-ABA67D7D59EF}" srcOrd="0" destOrd="0" presId="urn:microsoft.com/office/officeart/2005/8/layout/hierarchy3"/>
    <dgm:cxn modelId="{0A5E03BC-C65C-45FC-8B3B-A2FEF9366036}" type="presOf" srcId="{8F4682FD-5DF6-4C57-A468-A4697B53CF26}" destId="{8F271DC1-BAF4-407A-8C16-710E95EA0F8D}" srcOrd="0" destOrd="0" presId="urn:microsoft.com/office/officeart/2005/8/layout/hierarchy3"/>
    <dgm:cxn modelId="{6E8797EA-8AAE-4694-84B1-D882039954A4}" srcId="{99673727-CE9B-4DFD-B213-3F66E9BFC849}" destId="{48578A6E-2F4B-496A-8B3E-CCCA183DFA0E}" srcOrd="0" destOrd="0" parTransId="{7ABC5F82-5D84-43EA-86EE-30AFF5CC439C}" sibTransId="{1433EC6A-09C5-4473-BC2F-33FC337A5CE4}"/>
    <dgm:cxn modelId="{CD3CEDF0-3C95-4F50-8169-234AD7815B7F}" type="presOf" srcId="{99673727-CE9B-4DFD-B213-3F66E9BFC849}" destId="{3F0833EF-F0B7-4834-AAB1-BCD9F00471EA}" srcOrd="0" destOrd="0" presId="urn:microsoft.com/office/officeart/2005/8/layout/hierarchy3"/>
    <dgm:cxn modelId="{F7971BF3-E0B2-4E6D-9553-36E5E3D4E38C}" srcId="{48578A6E-2F4B-496A-8B3E-CCCA183DFA0E}" destId="{4CA56EB3-D7FC-414E-80AF-A8D874BD374C}" srcOrd="1" destOrd="0" parTransId="{8227B397-B86D-4B83-83D2-33EF67982FD9}" sibTransId="{A3F6ABAE-793F-4BF8-962C-5D2CA8314EB5}"/>
    <dgm:cxn modelId="{591E65BE-091A-4FD9-9816-03253A59537E}" type="presParOf" srcId="{3F0833EF-F0B7-4834-AAB1-BCD9F00471EA}" destId="{2100895E-CA3D-4ACB-A2FC-0A1FBA5D8042}" srcOrd="0" destOrd="0" presId="urn:microsoft.com/office/officeart/2005/8/layout/hierarchy3"/>
    <dgm:cxn modelId="{589C62AE-EDA1-465D-9E98-30224F0BD472}" type="presParOf" srcId="{2100895E-CA3D-4ACB-A2FC-0A1FBA5D8042}" destId="{CC1D1A9F-9970-4792-8561-679D949FFDEE}" srcOrd="0" destOrd="0" presId="urn:microsoft.com/office/officeart/2005/8/layout/hierarchy3"/>
    <dgm:cxn modelId="{5CC57B4D-6E25-4920-9360-A3DA016A17FF}" type="presParOf" srcId="{CC1D1A9F-9970-4792-8561-679D949FFDEE}" destId="{6F703CAB-F942-4521-9664-FE14A8461D7E}" srcOrd="0" destOrd="0" presId="urn:microsoft.com/office/officeart/2005/8/layout/hierarchy3"/>
    <dgm:cxn modelId="{19EBD047-39CD-410B-B480-0188243A03A9}" type="presParOf" srcId="{CC1D1A9F-9970-4792-8561-679D949FFDEE}" destId="{707A4E2D-C17C-454F-B69E-4DF833A2BBAC}" srcOrd="1" destOrd="0" presId="urn:microsoft.com/office/officeart/2005/8/layout/hierarchy3"/>
    <dgm:cxn modelId="{D443F32D-0EB0-4164-BF19-EFAA7DD0CCC0}" type="presParOf" srcId="{2100895E-CA3D-4ACB-A2FC-0A1FBA5D8042}" destId="{4992BF0C-54F3-4F95-BCC5-9CEE3D550937}" srcOrd="1" destOrd="0" presId="urn:microsoft.com/office/officeart/2005/8/layout/hierarchy3"/>
    <dgm:cxn modelId="{393E5A18-43B8-49A5-8A29-CC5FC9BF7F1C}" type="presParOf" srcId="{4992BF0C-54F3-4F95-BCC5-9CEE3D550937}" destId="{8F271DC1-BAF4-407A-8C16-710E95EA0F8D}" srcOrd="0" destOrd="0" presId="urn:microsoft.com/office/officeart/2005/8/layout/hierarchy3"/>
    <dgm:cxn modelId="{42072FBA-BB4A-419B-9FD6-C80A1F6ED132}" type="presParOf" srcId="{4992BF0C-54F3-4F95-BCC5-9CEE3D550937}" destId="{38C30F8B-04F2-4601-AF15-3521B41979E5}" srcOrd="1" destOrd="0" presId="urn:microsoft.com/office/officeart/2005/8/layout/hierarchy3"/>
    <dgm:cxn modelId="{0BF5676F-2F95-45A5-A9AD-44DC4C23E80F}" type="presParOf" srcId="{4992BF0C-54F3-4F95-BCC5-9CEE3D550937}" destId="{7BF2D7DA-5680-4198-B7D8-ABA67D7D59EF}" srcOrd="2" destOrd="0" presId="urn:microsoft.com/office/officeart/2005/8/layout/hierarchy3"/>
    <dgm:cxn modelId="{0FF466D4-7CDE-4232-9C25-8E94C4F49622}" type="presParOf" srcId="{4992BF0C-54F3-4F95-BCC5-9CEE3D550937}" destId="{5056ED15-4826-42DB-9572-283DFAC35FA7}" srcOrd="3"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275BB809-E78C-4D33-ABD5-5DD42585ABD8}"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AU"/>
        </a:p>
      </dgm:t>
    </dgm:pt>
    <dgm:pt modelId="{0A9EBC66-4EB9-4895-95D6-A23372EDAC56}">
      <dgm:prSet phldrT="[Text]" custT="1"/>
      <dgm:spPr>
        <a:solidFill>
          <a:schemeClr val="accent5"/>
        </a:solidFill>
        <a:ln>
          <a:solidFill>
            <a:schemeClr val="accent5"/>
          </a:solidFill>
        </a:ln>
      </dgm:spPr>
      <dgm:t>
        <a:bodyPr/>
        <a:lstStyle/>
        <a:p>
          <a:r>
            <a:rPr lang="en-AU" sz="1800" dirty="0">
              <a:solidFill>
                <a:schemeClr val="bg1"/>
              </a:solidFill>
            </a:rPr>
            <a:t>It is a </a:t>
          </a:r>
          <a:r>
            <a:rPr lang="en-AU" sz="1800" b="1" dirty="0">
              <a:solidFill>
                <a:schemeClr val="bg1"/>
              </a:solidFill>
            </a:rPr>
            <a:t>defence</a:t>
          </a:r>
          <a:r>
            <a:rPr lang="en-AU" sz="1800" dirty="0">
              <a:solidFill>
                <a:schemeClr val="bg1"/>
              </a:solidFill>
            </a:rPr>
            <a:t> if prove that holding company and all its relevant directors (if any) </a:t>
          </a:r>
          <a:r>
            <a:rPr lang="en-AU" sz="1800" b="1" dirty="0">
              <a:solidFill>
                <a:schemeClr val="bg1"/>
              </a:solidFill>
            </a:rPr>
            <a:t>expected on </a:t>
          </a:r>
          <a:r>
            <a:rPr lang="en-AU" sz="1800" b="0" dirty="0">
              <a:solidFill>
                <a:schemeClr val="bg1"/>
              </a:solidFill>
            </a:rPr>
            <a:t>“</a:t>
          </a:r>
          <a:r>
            <a:rPr lang="en-AU" sz="1800" b="1" dirty="0">
              <a:solidFill>
                <a:schemeClr val="bg1"/>
              </a:solidFill>
            </a:rPr>
            <a:t>reasonable grounds </a:t>
          </a:r>
          <a:r>
            <a:rPr lang="en-AU" sz="1800" dirty="0">
              <a:solidFill>
                <a:schemeClr val="bg1"/>
              </a:solidFill>
            </a:rPr>
            <a:t>… that the company was </a:t>
          </a:r>
          <a:r>
            <a:rPr lang="en-AU" sz="1800" b="1" dirty="0">
              <a:solidFill>
                <a:schemeClr val="bg1"/>
              </a:solidFill>
            </a:rPr>
            <a:t>solvent</a:t>
          </a:r>
          <a:r>
            <a:rPr lang="en-AU" sz="1800" dirty="0">
              <a:solidFill>
                <a:schemeClr val="bg1"/>
              </a:solidFill>
            </a:rPr>
            <a:t> … and </a:t>
          </a:r>
          <a:r>
            <a:rPr lang="en-AU" sz="1800" b="1" dirty="0">
              <a:solidFill>
                <a:schemeClr val="bg1"/>
              </a:solidFill>
            </a:rPr>
            <a:t>would remain solvent</a:t>
          </a:r>
          <a:r>
            <a:rPr lang="en-AU" sz="1800" dirty="0">
              <a:solidFill>
                <a:schemeClr val="bg1"/>
              </a:solidFill>
            </a:rPr>
            <a:t>” despite the debt</a:t>
          </a:r>
        </a:p>
      </dgm:t>
    </dgm:pt>
    <dgm:pt modelId="{26FA40E6-E2B9-465D-9DD7-5FDD3730282F}" type="parTrans" cxnId="{01A699F6-F199-42A2-B4B8-75171FDD4676}">
      <dgm:prSet/>
      <dgm:spPr/>
      <dgm:t>
        <a:bodyPr/>
        <a:lstStyle/>
        <a:p>
          <a:endParaRPr lang="en-AU" sz="1800"/>
        </a:p>
      </dgm:t>
    </dgm:pt>
    <dgm:pt modelId="{BCAE33A1-6640-4D15-ACE3-B27F0E1C9203}" type="sibTrans" cxnId="{01A699F6-F199-42A2-B4B8-75171FDD4676}">
      <dgm:prSet/>
      <dgm:spPr/>
      <dgm:t>
        <a:bodyPr/>
        <a:lstStyle/>
        <a:p>
          <a:endParaRPr lang="en-AU" sz="1800"/>
        </a:p>
      </dgm:t>
    </dgm:pt>
    <dgm:pt modelId="{4F5FE61C-2FEC-4C95-9883-3B610CDF64A4}">
      <dgm:prSet phldrT="[Text]" custT="1"/>
      <dgm:spPr>
        <a:solidFill>
          <a:schemeClr val="accent5"/>
        </a:solidFill>
        <a:ln>
          <a:solidFill>
            <a:schemeClr val="accent5"/>
          </a:solidFill>
        </a:ln>
      </dgm:spPr>
      <dgm:t>
        <a:bodyPr/>
        <a:lstStyle/>
        <a:p>
          <a:r>
            <a:rPr lang="en-AU" sz="1800" dirty="0">
              <a:solidFill>
                <a:schemeClr val="bg1"/>
              </a:solidFill>
            </a:rPr>
            <a:t>If a relevant director of the holding company “for some … good reason” (e.g., illness) “</a:t>
          </a:r>
          <a:r>
            <a:rPr lang="en-AU" sz="1800" b="1" dirty="0">
              <a:solidFill>
                <a:schemeClr val="bg1"/>
              </a:solidFill>
            </a:rPr>
            <a:t>did not take part in the management </a:t>
          </a:r>
          <a:r>
            <a:rPr lang="en-AU" sz="1800" dirty="0">
              <a:solidFill>
                <a:schemeClr val="bg1"/>
              </a:solidFill>
            </a:rPr>
            <a:t>of the” holding company, </a:t>
          </a:r>
          <a:r>
            <a:rPr lang="en-AU" sz="1800" b="1" dirty="0">
              <a:solidFill>
                <a:schemeClr val="bg1"/>
              </a:solidFill>
            </a:rPr>
            <a:t>disregard their awareness </a:t>
          </a:r>
          <a:r>
            <a:rPr lang="en-AU" sz="1800" dirty="0">
              <a:solidFill>
                <a:schemeClr val="bg1"/>
              </a:solidFill>
            </a:rPr>
            <a:t>as to insolvency</a:t>
          </a:r>
        </a:p>
      </dgm:t>
    </dgm:pt>
    <dgm:pt modelId="{81BF1642-3A91-43E2-A362-3CAABBD171E2}" type="parTrans" cxnId="{888E2783-FA06-4E06-A96B-BBF79FD64232}">
      <dgm:prSet/>
      <dgm:spPr/>
      <dgm:t>
        <a:bodyPr/>
        <a:lstStyle/>
        <a:p>
          <a:endParaRPr lang="en-AU" sz="1800"/>
        </a:p>
      </dgm:t>
    </dgm:pt>
    <dgm:pt modelId="{48A668C6-68F4-43AD-99A0-3BC4238DF0D4}" type="sibTrans" cxnId="{888E2783-FA06-4E06-A96B-BBF79FD64232}">
      <dgm:prSet/>
      <dgm:spPr/>
      <dgm:t>
        <a:bodyPr/>
        <a:lstStyle/>
        <a:p>
          <a:endParaRPr lang="en-AU" sz="1800"/>
        </a:p>
      </dgm:t>
    </dgm:pt>
    <dgm:pt modelId="{2BDDC698-BE5D-4674-B2DD-3EDB75D1D2C0}">
      <dgm:prSet phldrT="[Text]" custT="1"/>
      <dgm:spPr>
        <a:solidFill>
          <a:schemeClr val="accent5"/>
        </a:solidFill>
        <a:ln>
          <a:solidFill>
            <a:schemeClr val="accent5"/>
          </a:solidFill>
        </a:ln>
      </dgm:spPr>
      <dgm:t>
        <a:bodyPr/>
        <a:lstStyle/>
        <a:p>
          <a:r>
            <a:rPr lang="en-AU" sz="1800" dirty="0"/>
            <a:t>It is a </a:t>
          </a:r>
          <a:r>
            <a:rPr lang="en-AU" sz="1800" b="1" dirty="0"/>
            <a:t>defence</a:t>
          </a:r>
          <a:r>
            <a:rPr lang="en-AU" sz="1800" dirty="0"/>
            <a:t> if prove that the holding company “</a:t>
          </a:r>
          <a:r>
            <a:rPr lang="en-AU" sz="1800" b="1" dirty="0"/>
            <a:t>took all reasonable steps</a:t>
          </a:r>
          <a:r>
            <a:rPr lang="en-AU" sz="1800" dirty="0"/>
            <a:t> to prevent the [subsidiary] company from incurring the debt”</a:t>
          </a:r>
        </a:p>
      </dgm:t>
    </dgm:pt>
    <dgm:pt modelId="{3F3DC425-1ED7-4201-8FB1-DA2EB9A75173}" type="parTrans" cxnId="{0DCA0DB3-7E14-4772-B044-CCE19773FA66}">
      <dgm:prSet/>
      <dgm:spPr/>
      <dgm:t>
        <a:bodyPr/>
        <a:lstStyle/>
        <a:p>
          <a:endParaRPr lang="en-AU" sz="1800"/>
        </a:p>
      </dgm:t>
    </dgm:pt>
    <dgm:pt modelId="{55D5D3A4-4CBF-47F5-BF86-C1F4C612F2F5}" type="sibTrans" cxnId="{0DCA0DB3-7E14-4772-B044-CCE19773FA66}">
      <dgm:prSet/>
      <dgm:spPr/>
      <dgm:t>
        <a:bodyPr/>
        <a:lstStyle/>
        <a:p>
          <a:endParaRPr lang="en-AU" sz="1800"/>
        </a:p>
      </dgm:t>
    </dgm:pt>
    <dgm:pt modelId="{48C3CE61-ABC4-4ADD-9AF4-A7EBF4752FF2}">
      <dgm:prSet phldrT="[Text]" custT="1"/>
      <dgm:spPr>
        <a:ln>
          <a:solidFill>
            <a:schemeClr val="accent5"/>
          </a:solidFill>
        </a:ln>
      </dgm:spPr>
      <dgm:t>
        <a:bodyPr/>
        <a:lstStyle/>
        <a:p>
          <a:r>
            <a:rPr lang="en-AU" sz="1800" dirty="0"/>
            <a:t>including if reasonably believed “competent and reliable person” was providing information as to subsidiary’s solvency</a:t>
          </a:r>
        </a:p>
      </dgm:t>
    </dgm:pt>
    <dgm:pt modelId="{A92CA4A3-0172-42F6-8B1C-C679B104A9E7}" type="parTrans" cxnId="{36CF2B15-1A80-4A6C-ABDB-E8DE926AFE5F}">
      <dgm:prSet/>
      <dgm:spPr/>
      <dgm:t>
        <a:bodyPr/>
        <a:lstStyle/>
        <a:p>
          <a:endParaRPr lang="en-AU" sz="1800"/>
        </a:p>
      </dgm:t>
    </dgm:pt>
    <dgm:pt modelId="{7E92AA8B-F60F-4BE3-98AA-AF21D691DB45}" type="sibTrans" cxnId="{36CF2B15-1A80-4A6C-ABDB-E8DE926AFE5F}">
      <dgm:prSet/>
      <dgm:spPr/>
      <dgm:t>
        <a:bodyPr/>
        <a:lstStyle/>
        <a:p>
          <a:endParaRPr lang="en-AU" sz="1800"/>
        </a:p>
      </dgm:t>
    </dgm:pt>
    <dgm:pt modelId="{07A9AC48-C9CE-4C6C-BFF9-8DCB67835D7E}">
      <dgm:prSet phldrT="[Text]" custT="1"/>
      <dgm:spPr>
        <a:ln>
          <a:solidFill>
            <a:schemeClr val="accent5"/>
          </a:solidFill>
        </a:ln>
      </dgm:spPr>
      <dgm:t>
        <a:bodyPr/>
        <a:lstStyle/>
        <a:p>
          <a:r>
            <a:rPr lang="en-AU" sz="1800" b="1" i="1" dirty="0"/>
            <a:t>relevant director </a:t>
          </a:r>
          <a:r>
            <a:rPr lang="en-AU" sz="1800" dirty="0"/>
            <a:t>is one who had awareness of reasonable grounds for suspecting subsidiary’s insolvency when debt was incurred</a:t>
          </a:r>
        </a:p>
      </dgm:t>
    </dgm:pt>
    <dgm:pt modelId="{B3FF4814-3A47-4619-9078-8B2EFC8FCFBB}" type="parTrans" cxnId="{DB7283C3-CFA4-4639-AD9D-C8B45F34FBD4}">
      <dgm:prSet/>
      <dgm:spPr/>
      <dgm:t>
        <a:bodyPr/>
        <a:lstStyle/>
        <a:p>
          <a:endParaRPr lang="en-AU" sz="1800"/>
        </a:p>
      </dgm:t>
    </dgm:pt>
    <dgm:pt modelId="{7732AC2F-7D26-4A20-8C2D-823E6626F7E6}" type="sibTrans" cxnId="{DB7283C3-CFA4-4639-AD9D-C8B45F34FBD4}">
      <dgm:prSet/>
      <dgm:spPr/>
      <dgm:t>
        <a:bodyPr/>
        <a:lstStyle/>
        <a:p>
          <a:endParaRPr lang="en-AU" sz="1800"/>
        </a:p>
      </dgm:t>
    </dgm:pt>
    <dgm:pt modelId="{D00A40EF-F035-4960-89AC-DC7C333A4B1E}">
      <dgm:prSet phldrT="[Text]" custT="1"/>
      <dgm:spPr>
        <a:ln>
          <a:solidFill>
            <a:schemeClr val="accent5"/>
          </a:solidFill>
        </a:ln>
      </dgm:spPr>
      <dgm:t>
        <a:bodyPr/>
        <a:lstStyle/>
        <a:p>
          <a:endParaRPr lang="en-AU" sz="1800" dirty="0"/>
        </a:p>
      </dgm:t>
    </dgm:pt>
    <dgm:pt modelId="{E8B12D4C-CD5D-45DE-8E88-BFA4030B9368}" type="parTrans" cxnId="{94106A90-DBDF-463F-A235-DFF818FF11DB}">
      <dgm:prSet/>
      <dgm:spPr/>
      <dgm:t>
        <a:bodyPr/>
        <a:lstStyle/>
        <a:p>
          <a:endParaRPr lang="en-AU" sz="1800"/>
        </a:p>
      </dgm:t>
    </dgm:pt>
    <dgm:pt modelId="{B04A8E0C-F836-4987-A907-F340C5FEC1E3}" type="sibTrans" cxnId="{94106A90-DBDF-463F-A235-DFF818FF11DB}">
      <dgm:prSet/>
      <dgm:spPr/>
      <dgm:t>
        <a:bodyPr/>
        <a:lstStyle/>
        <a:p>
          <a:endParaRPr lang="en-AU" sz="1800"/>
        </a:p>
      </dgm:t>
    </dgm:pt>
    <dgm:pt modelId="{382A3520-A9DF-4730-838E-671049866B53}" type="pres">
      <dgm:prSet presAssocID="{275BB809-E78C-4D33-ABD5-5DD42585ABD8}" presName="linear" presStyleCnt="0">
        <dgm:presLayoutVars>
          <dgm:dir/>
          <dgm:animLvl val="lvl"/>
          <dgm:resizeHandles val="exact"/>
        </dgm:presLayoutVars>
      </dgm:prSet>
      <dgm:spPr/>
    </dgm:pt>
    <dgm:pt modelId="{473D0F7E-7D5E-4082-970D-E4A22A6C79ED}" type="pres">
      <dgm:prSet presAssocID="{0A9EBC66-4EB9-4895-95D6-A23372EDAC56}" presName="parentLin" presStyleCnt="0"/>
      <dgm:spPr/>
    </dgm:pt>
    <dgm:pt modelId="{FE83769B-1F7B-48A1-BB4D-FB07D543EBE4}" type="pres">
      <dgm:prSet presAssocID="{0A9EBC66-4EB9-4895-95D6-A23372EDAC56}" presName="parentLeftMargin" presStyleLbl="node1" presStyleIdx="0" presStyleCnt="3"/>
      <dgm:spPr/>
    </dgm:pt>
    <dgm:pt modelId="{221A647F-E8B8-4326-A68A-FBC5B7915C14}" type="pres">
      <dgm:prSet presAssocID="{0A9EBC66-4EB9-4895-95D6-A23372EDAC56}" presName="parentText" presStyleLbl="node1" presStyleIdx="0" presStyleCnt="3" custScaleX="106480" custScaleY="129990">
        <dgm:presLayoutVars>
          <dgm:chMax val="0"/>
          <dgm:bulletEnabled val="1"/>
        </dgm:presLayoutVars>
      </dgm:prSet>
      <dgm:spPr/>
    </dgm:pt>
    <dgm:pt modelId="{E4B937C2-0715-44EA-AA13-9895F07F5378}" type="pres">
      <dgm:prSet presAssocID="{0A9EBC66-4EB9-4895-95D6-A23372EDAC56}" presName="negativeSpace" presStyleCnt="0"/>
      <dgm:spPr/>
    </dgm:pt>
    <dgm:pt modelId="{B553EBDC-967F-4DC1-8827-7DA1E716B1DF}" type="pres">
      <dgm:prSet presAssocID="{0A9EBC66-4EB9-4895-95D6-A23372EDAC56}" presName="childText" presStyleLbl="conFgAcc1" presStyleIdx="0" presStyleCnt="3">
        <dgm:presLayoutVars>
          <dgm:bulletEnabled val="1"/>
        </dgm:presLayoutVars>
      </dgm:prSet>
      <dgm:spPr/>
    </dgm:pt>
    <dgm:pt modelId="{50039FFC-40D1-43AD-A252-F8DCAF98D561}" type="pres">
      <dgm:prSet presAssocID="{BCAE33A1-6640-4D15-ACE3-B27F0E1C9203}" presName="spaceBetweenRectangles" presStyleCnt="0"/>
      <dgm:spPr/>
    </dgm:pt>
    <dgm:pt modelId="{70C6C28F-B9F7-4626-9429-92F5DA1EEFA2}" type="pres">
      <dgm:prSet presAssocID="{4F5FE61C-2FEC-4C95-9883-3B610CDF64A4}" presName="parentLin" presStyleCnt="0"/>
      <dgm:spPr/>
    </dgm:pt>
    <dgm:pt modelId="{7E8E615D-C37C-4504-A656-2B49351CD295}" type="pres">
      <dgm:prSet presAssocID="{4F5FE61C-2FEC-4C95-9883-3B610CDF64A4}" presName="parentLeftMargin" presStyleLbl="node1" presStyleIdx="0" presStyleCnt="3"/>
      <dgm:spPr/>
    </dgm:pt>
    <dgm:pt modelId="{DC8334A5-AC3A-4E3C-9586-7B72A9A0C08E}" type="pres">
      <dgm:prSet presAssocID="{4F5FE61C-2FEC-4C95-9883-3B610CDF64A4}" presName="parentText" presStyleLbl="node1" presStyleIdx="1" presStyleCnt="3" custScaleX="106480" custScaleY="131559">
        <dgm:presLayoutVars>
          <dgm:chMax val="0"/>
          <dgm:bulletEnabled val="1"/>
        </dgm:presLayoutVars>
      </dgm:prSet>
      <dgm:spPr/>
    </dgm:pt>
    <dgm:pt modelId="{0C19DA83-3190-4572-8401-98AF61FE7EE3}" type="pres">
      <dgm:prSet presAssocID="{4F5FE61C-2FEC-4C95-9883-3B610CDF64A4}" presName="negativeSpace" presStyleCnt="0"/>
      <dgm:spPr/>
    </dgm:pt>
    <dgm:pt modelId="{7C4F7827-6E41-46C2-B4F2-B1C11EA6C126}" type="pres">
      <dgm:prSet presAssocID="{4F5FE61C-2FEC-4C95-9883-3B610CDF64A4}" presName="childText" presStyleLbl="conFgAcc1" presStyleIdx="1" presStyleCnt="3" custLinFactNeighborX="-108">
        <dgm:presLayoutVars>
          <dgm:bulletEnabled val="1"/>
        </dgm:presLayoutVars>
      </dgm:prSet>
      <dgm:spPr>
        <a:ln>
          <a:solidFill>
            <a:schemeClr val="accent5"/>
          </a:solidFill>
        </a:ln>
      </dgm:spPr>
    </dgm:pt>
    <dgm:pt modelId="{61DD443A-E585-4501-A8FD-265306958D06}" type="pres">
      <dgm:prSet presAssocID="{48A668C6-68F4-43AD-99A0-3BC4238DF0D4}" presName="spaceBetweenRectangles" presStyleCnt="0"/>
      <dgm:spPr/>
    </dgm:pt>
    <dgm:pt modelId="{1D88929B-E4BF-458A-B995-0636AE15F639}" type="pres">
      <dgm:prSet presAssocID="{2BDDC698-BE5D-4674-B2DD-3EDB75D1D2C0}" presName="parentLin" presStyleCnt="0"/>
      <dgm:spPr/>
    </dgm:pt>
    <dgm:pt modelId="{2D64A234-56BD-4DE1-A1DF-BE6003D596E3}" type="pres">
      <dgm:prSet presAssocID="{2BDDC698-BE5D-4674-B2DD-3EDB75D1D2C0}" presName="parentLeftMargin" presStyleLbl="node1" presStyleIdx="1" presStyleCnt="3"/>
      <dgm:spPr/>
    </dgm:pt>
    <dgm:pt modelId="{11B0507E-ED62-4954-8AC4-9E09295CD128}" type="pres">
      <dgm:prSet presAssocID="{2BDDC698-BE5D-4674-B2DD-3EDB75D1D2C0}" presName="parentText" presStyleLbl="node1" presStyleIdx="2" presStyleCnt="3" custScaleX="106480">
        <dgm:presLayoutVars>
          <dgm:chMax val="0"/>
          <dgm:bulletEnabled val="1"/>
        </dgm:presLayoutVars>
      </dgm:prSet>
      <dgm:spPr/>
    </dgm:pt>
    <dgm:pt modelId="{5D6CAC67-8690-4EE3-A9DA-58637E12264D}" type="pres">
      <dgm:prSet presAssocID="{2BDDC698-BE5D-4674-B2DD-3EDB75D1D2C0}" presName="negativeSpace" presStyleCnt="0"/>
      <dgm:spPr/>
    </dgm:pt>
    <dgm:pt modelId="{F4DFE0F8-5CB8-4F53-98F2-CD0C6E5D8B5E}" type="pres">
      <dgm:prSet presAssocID="{2BDDC698-BE5D-4674-B2DD-3EDB75D1D2C0}" presName="childText" presStyleLbl="conFgAcc1" presStyleIdx="2" presStyleCnt="3">
        <dgm:presLayoutVars>
          <dgm:bulletEnabled val="1"/>
        </dgm:presLayoutVars>
      </dgm:prSet>
      <dgm:spPr/>
    </dgm:pt>
  </dgm:ptLst>
  <dgm:cxnLst>
    <dgm:cxn modelId="{1C0CD805-2F60-4D50-B8B5-B017C66F8F43}" type="presOf" srcId="{2BDDC698-BE5D-4674-B2DD-3EDB75D1D2C0}" destId="{2D64A234-56BD-4DE1-A1DF-BE6003D596E3}" srcOrd="0" destOrd="0" presId="urn:microsoft.com/office/officeart/2005/8/layout/list1"/>
    <dgm:cxn modelId="{2F2B2206-4A34-4609-8DD9-CA77BC53EA06}" type="presOf" srcId="{0A9EBC66-4EB9-4895-95D6-A23372EDAC56}" destId="{FE83769B-1F7B-48A1-BB4D-FB07D543EBE4}" srcOrd="0" destOrd="0" presId="urn:microsoft.com/office/officeart/2005/8/layout/list1"/>
    <dgm:cxn modelId="{2A6CE70A-187C-43D3-95D5-E5FD5A9F811E}" type="presOf" srcId="{4F5FE61C-2FEC-4C95-9883-3B610CDF64A4}" destId="{DC8334A5-AC3A-4E3C-9586-7B72A9A0C08E}" srcOrd="1" destOrd="0" presId="urn:microsoft.com/office/officeart/2005/8/layout/list1"/>
    <dgm:cxn modelId="{6BDB6F12-9A35-4FD3-8BD4-AB5C016EAFAB}" type="presOf" srcId="{07A9AC48-C9CE-4C6C-BFF9-8DCB67835D7E}" destId="{B553EBDC-967F-4DC1-8827-7DA1E716B1DF}" srcOrd="0" destOrd="1" presId="urn:microsoft.com/office/officeart/2005/8/layout/list1"/>
    <dgm:cxn modelId="{36CF2B15-1A80-4A6C-ABDB-E8DE926AFE5F}" srcId="{0A9EBC66-4EB9-4895-95D6-A23372EDAC56}" destId="{48C3CE61-ABC4-4ADD-9AF4-A7EBF4752FF2}" srcOrd="0" destOrd="0" parTransId="{A92CA4A3-0172-42F6-8B1C-C679B104A9E7}" sibTransId="{7E92AA8B-F60F-4BE3-98AA-AF21D691DB45}"/>
    <dgm:cxn modelId="{7765ED1C-492F-45CB-99DE-3C40E83A23A3}" type="presOf" srcId="{0A9EBC66-4EB9-4895-95D6-A23372EDAC56}" destId="{221A647F-E8B8-4326-A68A-FBC5B7915C14}" srcOrd="1" destOrd="0" presId="urn:microsoft.com/office/officeart/2005/8/layout/list1"/>
    <dgm:cxn modelId="{8FE35B31-08AF-49C6-800B-F35CFE781251}" type="presOf" srcId="{D00A40EF-F035-4960-89AC-DC7C333A4B1E}" destId="{F4DFE0F8-5CB8-4F53-98F2-CD0C6E5D8B5E}" srcOrd="0" destOrd="0" presId="urn:microsoft.com/office/officeart/2005/8/layout/list1"/>
    <dgm:cxn modelId="{3810B35D-9C73-4C6F-9CDC-07BCEEE7A53C}" type="presOf" srcId="{48C3CE61-ABC4-4ADD-9AF4-A7EBF4752FF2}" destId="{B553EBDC-967F-4DC1-8827-7DA1E716B1DF}" srcOrd="0" destOrd="0" presId="urn:microsoft.com/office/officeart/2005/8/layout/list1"/>
    <dgm:cxn modelId="{C336A157-13F3-4FE3-AD8B-F190A5E52830}" type="presOf" srcId="{275BB809-E78C-4D33-ABD5-5DD42585ABD8}" destId="{382A3520-A9DF-4730-838E-671049866B53}" srcOrd="0" destOrd="0" presId="urn:microsoft.com/office/officeart/2005/8/layout/list1"/>
    <dgm:cxn modelId="{145E177D-3A3A-4BAE-AC2A-3A7673082576}" type="presOf" srcId="{2BDDC698-BE5D-4674-B2DD-3EDB75D1D2C0}" destId="{11B0507E-ED62-4954-8AC4-9E09295CD128}" srcOrd="1" destOrd="0" presId="urn:microsoft.com/office/officeart/2005/8/layout/list1"/>
    <dgm:cxn modelId="{888E2783-FA06-4E06-A96B-BBF79FD64232}" srcId="{275BB809-E78C-4D33-ABD5-5DD42585ABD8}" destId="{4F5FE61C-2FEC-4C95-9883-3B610CDF64A4}" srcOrd="1" destOrd="0" parTransId="{81BF1642-3A91-43E2-A362-3CAABBD171E2}" sibTransId="{48A668C6-68F4-43AD-99A0-3BC4238DF0D4}"/>
    <dgm:cxn modelId="{94106A90-DBDF-463F-A235-DFF818FF11DB}" srcId="{2BDDC698-BE5D-4674-B2DD-3EDB75D1D2C0}" destId="{D00A40EF-F035-4960-89AC-DC7C333A4B1E}" srcOrd="0" destOrd="0" parTransId="{E8B12D4C-CD5D-45DE-8E88-BFA4030B9368}" sibTransId="{B04A8E0C-F836-4987-A907-F340C5FEC1E3}"/>
    <dgm:cxn modelId="{CB7EFDA5-B2A8-46A1-AF5A-899D389A3CD6}" type="presOf" srcId="{4F5FE61C-2FEC-4C95-9883-3B610CDF64A4}" destId="{7E8E615D-C37C-4504-A656-2B49351CD295}" srcOrd="0" destOrd="0" presId="urn:microsoft.com/office/officeart/2005/8/layout/list1"/>
    <dgm:cxn modelId="{0DCA0DB3-7E14-4772-B044-CCE19773FA66}" srcId="{275BB809-E78C-4D33-ABD5-5DD42585ABD8}" destId="{2BDDC698-BE5D-4674-B2DD-3EDB75D1D2C0}" srcOrd="2" destOrd="0" parTransId="{3F3DC425-1ED7-4201-8FB1-DA2EB9A75173}" sibTransId="{55D5D3A4-4CBF-47F5-BF86-C1F4C612F2F5}"/>
    <dgm:cxn modelId="{DB7283C3-CFA4-4639-AD9D-C8B45F34FBD4}" srcId="{0A9EBC66-4EB9-4895-95D6-A23372EDAC56}" destId="{07A9AC48-C9CE-4C6C-BFF9-8DCB67835D7E}" srcOrd="1" destOrd="0" parTransId="{B3FF4814-3A47-4619-9078-8B2EFC8FCFBB}" sibTransId="{7732AC2F-7D26-4A20-8C2D-823E6626F7E6}"/>
    <dgm:cxn modelId="{01A699F6-F199-42A2-B4B8-75171FDD4676}" srcId="{275BB809-E78C-4D33-ABD5-5DD42585ABD8}" destId="{0A9EBC66-4EB9-4895-95D6-A23372EDAC56}" srcOrd="0" destOrd="0" parTransId="{26FA40E6-E2B9-465D-9DD7-5FDD3730282F}" sibTransId="{BCAE33A1-6640-4D15-ACE3-B27F0E1C9203}"/>
    <dgm:cxn modelId="{85AB6993-4C11-43EA-9447-759D57D1F6D3}" type="presParOf" srcId="{382A3520-A9DF-4730-838E-671049866B53}" destId="{473D0F7E-7D5E-4082-970D-E4A22A6C79ED}" srcOrd="0" destOrd="0" presId="urn:microsoft.com/office/officeart/2005/8/layout/list1"/>
    <dgm:cxn modelId="{8EF63D9D-5908-46FF-A82E-1971D8BC4705}" type="presParOf" srcId="{473D0F7E-7D5E-4082-970D-E4A22A6C79ED}" destId="{FE83769B-1F7B-48A1-BB4D-FB07D543EBE4}" srcOrd="0" destOrd="0" presId="urn:microsoft.com/office/officeart/2005/8/layout/list1"/>
    <dgm:cxn modelId="{82F0FE9A-83CD-4941-9650-A29402465971}" type="presParOf" srcId="{473D0F7E-7D5E-4082-970D-E4A22A6C79ED}" destId="{221A647F-E8B8-4326-A68A-FBC5B7915C14}" srcOrd="1" destOrd="0" presId="urn:microsoft.com/office/officeart/2005/8/layout/list1"/>
    <dgm:cxn modelId="{C6236C43-3258-4883-B518-AE593E492EF7}" type="presParOf" srcId="{382A3520-A9DF-4730-838E-671049866B53}" destId="{E4B937C2-0715-44EA-AA13-9895F07F5378}" srcOrd="1" destOrd="0" presId="urn:microsoft.com/office/officeart/2005/8/layout/list1"/>
    <dgm:cxn modelId="{D66ACB47-324C-4956-B08C-17B01D13AC79}" type="presParOf" srcId="{382A3520-A9DF-4730-838E-671049866B53}" destId="{B553EBDC-967F-4DC1-8827-7DA1E716B1DF}" srcOrd="2" destOrd="0" presId="urn:microsoft.com/office/officeart/2005/8/layout/list1"/>
    <dgm:cxn modelId="{B4517E19-7BA8-449E-B026-A9CA9CB309E9}" type="presParOf" srcId="{382A3520-A9DF-4730-838E-671049866B53}" destId="{50039FFC-40D1-43AD-A252-F8DCAF98D561}" srcOrd="3" destOrd="0" presId="urn:microsoft.com/office/officeart/2005/8/layout/list1"/>
    <dgm:cxn modelId="{BC83FBBF-0787-418D-BD90-DDE792F4DDFD}" type="presParOf" srcId="{382A3520-A9DF-4730-838E-671049866B53}" destId="{70C6C28F-B9F7-4626-9429-92F5DA1EEFA2}" srcOrd="4" destOrd="0" presId="urn:microsoft.com/office/officeart/2005/8/layout/list1"/>
    <dgm:cxn modelId="{991843C8-999D-4633-8E92-66FFCBF55460}" type="presParOf" srcId="{70C6C28F-B9F7-4626-9429-92F5DA1EEFA2}" destId="{7E8E615D-C37C-4504-A656-2B49351CD295}" srcOrd="0" destOrd="0" presId="urn:microsoft.com/office/officeart/2005/8/layout/list1"/>
    <dgm:cxn modelId="{52D785C6-0C3F-43CA-BCAE-D95363ED3DF9}" type="presParOf" srcId="{70C6C28F-B9F7-4626-9429-92F5DA1EEFA2}" destId="{DC8334A5-AC3A-4E3C-9586-7B72A9A0C08E}" srcOrd="1" destOrd="0" presId="urn:microsoft.com/office/officeart/2005/8/layout/list1"/>
    <dgm:cxn modelId="{2CA0EAEC-14B6-4791-8736-08FC4B6C39E9}" type="presParOf" srcId="{382A3520-A9DF-4730-838E-671049866B53}" destId="{0C19DA83-3190-4572-8401-98AF61FE7EE3}" srcOrd="5" destOrd="0" presId="urn:microsoft.com/office/officeart/2005/8/layout/list1"/>
    <dgm:cxn modelId="{18E0A07C-BB20-491F-8422-873805A0367C}" type="presParOf" srcId="{382A3520-A9DF-4730-838E-671049866B53}" destId="{7C4F7827-6E41-46C2-B4F2-B1C11EA6C126}" srcOrd="6" destOrd="0" presId="urn:microsoft.com/office/officeart/2005/8/layout/list1"/>
    <dgm:cxn modelId="{9ACE451D-C80E-44DC-A730-F5410765150D}" type="presParOf" srcId="{382A3520-A9DF-4730-838E-671049866B53}" destId="{61DD443A-E585-4501-A8FD-265306958D06}" srcOrd="7" destOrd="0" presId="urn:microsoft.com/office/officeart/2005/8/layout/list1"/>
    <dgm:cxn modelId="{95F0D1F7-434F-4C65-8D44-F520E8E55B58}" type="presParOf" srcId="{382A3520-A9DF-4730-838E-671049866B53}" destId="{1D88929B-E4BF-458A-B995-0636AE15F639}" srcOrd="8" destOrd="0" presId="urn:microsoft.com/office/officeart/2005/8/layout/list1"/>
    <dgm:cxn modelId="{BD2DCC07-8A9B-4B30-8923-1D7A418BB1A5}" type="presParOf" srcId="{1D88929B-E4BF-458A-B995-0636AE15F639}" destId="{2D64A234-56BD-4DE1-A1DF-BE6003D596E3}" srcOrd="0" destOrd="0" presId="urn:microsoft.com/office/officeart/2005/8/layout/list1"/>
    <dgm:cxn modelId="{2AF4B7A8-0B93-4263-893C-0CA267EED863}" type="presParOf" srcId="{1D88929B-E4BF-458A-B995-0636AE15F639}" destId="{11B0507E-ED62-4954-8AC4-9E09295CD128}" srcOrd="1" destOrd="0" presId="urn:microsoft.com/office/officeart/2005/8/layout/list1"/>
    <dgm:cxn modelId="{DD4DB160-F0B4-4E2E-9DE2-E1692A735133}" type="presParOf" srcId="{382A3520-A9DF-4730-838E-671049866B53}" destId="{5D6CAC67-8690-4EE3-A9DA-58637E12264D}" srcOrd="9" destOrd="0" presId="urn:microsoft.com/office/officeart/2005/8/layout/list1"/>
    <dgm:cxn modelId="{E2685ECC-F012-445A-B7B9-3FC58C0A41EA}" type="presParOf" srcId="{382A3520-A9DF-4730-838E-671049866B53}" destId="{F4DFE0F8-5CB8-4F53-98F2-CD0C6E5D8B5E}"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6D053A24-61A8-4EA9-B3C3-D755ECADD312}" type="doc">
      <dgm:prSet loTypeId="urn:microsoft.com/office/officeart/2008/layout/PictureAccentList" loCatId="list" qsTypeId="urn:microsoft.com/office/officeart/2005/8/quickstyle/simple1" qsCatId="simple" csTypeId="urn:microsoft.com/office/officeart/2005/8/colors/accent1_2" csCatId="accent1" phldr="1"/>
      <dgm:spPr/>
      <dgm:t>
        <a:bodyPr/>
        <a:lstStyle/>
        <a:p>
          <a:endParaRPr lang="en-AU"/>
        </a:p>
      </dgm:t>
    </dgm:pt>
    <dgm:pt modelId="{88341FB7-3A1C-48D6-83FE-66B36F92F4F3}">
      <dgm:prSet phldrT="[Text]" custT="1"/>
      <dgm:spPr>
        <a:solidFill>
          <a:schemeClr val="accent4"/>
        </a:solidFill>
      </dgm:spPr>
      <dgm:t>
        <a:bodyPr/>
        <a:lstStyle/>
        <a:p>
          <a:r>
            <a:rPr lang="en-AU" sz="1800" dirty="0">
              <a:solidFill>
                <a:schemeClr val="tx1"/>
              </a:solidFill>
              <a:latin typeface="+mn-lt"/>
            </a:rPr>
            <a:t>The </a:t>
          </a:r>
          <a:r>
            <a:rPr lang="en-AU" sz="1800" b="1" dirty="0">
              <a:solidFill>
                <a:schemeClr val="tx1"/>
              </a:solidFill>
              <a:latin typeface="+mn-lt"/>
            </a:rPr>
            <a:t>non-criminal duty</a:t>
          </a:r>
          <a:r>
            <a:rPr lang="en-AU" sz="1800" b="0" dirty="0">
              <a:solidFill>
                <a:schemeClr val="tx1"/>
              </a:solidFill>
              <a:latin typeface="+mn-lt"/>
            </a:rPr>
            <a:t> of </a:t>
          </a:r>
          <a:r>
            <a:rPr lang="en-AU" sz="1800" b="1" dirty="0">
              <a:solidFill>
                <a:schemeClr val="tx1"/>
              </a:solidFill>
              <a:latin typeface="+mn-lt"/>
            </a:rPr>
            <a:t>directors</a:t>
          </a:r>
          <a:r>
            <a:rPr lang="en-AU" sz="1800" b="0" dirty="0">
              <a:solidFill>
                <a:schemeClr val="tx1"/>
              </a:solidFill>
              <a:latin typeface="+mn-lt"/>
            </a:rPr>
            <a:t> to </a:t>
          </a:r>
          <a:r>
            <a:rPr lang="en-AU" sz="1800" b="1" dirty="0">
              <a:solidFill>
                <a:schemeClr val="tx1"/>
              </a:solidFill>
              <a:latin typeface="+mn-lt"/>
            </a:rPr>
            <a:t>prevent</a:t>
          </a:r>
          <a:r>
            <a:rPr lang="en-AU" sz="1800" b="0" dirty="0">
              <a:solidFill>
                <a:schemeClr val="tx1"/>
              </a:solidFill>
              <a:latin typeface="+mn-lt"/>
            </a:rPr>
            <a:t> </a:t>
          </a:r>
          <a:r>
            <a:rPr lang="en-AU" sz="1800" b="1" dirty="0">
              <a:solidFill>
                <a:schemeClr val="tx1"/>
              </a:solidFill>
              <a:latin typeface="+mn-lt"/>
            </a:rPr>
            <a:t>insolvent trading</a:t>
          </a:r>
          <a:r>
            <a:rPr lang="en-AU" sz="1800" dirty="0">
              <a:solidFill>
                <a:schemeClr val="tx1"/>
              </a:solidFill>
              <a:latin typeface="+mn-lt"/>
            </a:rPr>
            <a:t>, and </a:t>
          </a:r>
          <a:r>
            <a:rPr lang="en-AU" sz="1800" b="1" dirty="0">
              <a:solidFill>
                <a:schemeClr val="tx1"/>
              </a:solidFill>
              <a:latin typeface="+mn-lt"/>
            </a:rPr>
            <a:t>all duties </a:t>
          </a:r>
          <a:r>
            <a:rPr lang="en-AU" sz="1800" b="0" dirty="0">
              <a:solidFill>
                <a:schemeClr val="tx1"/>
              </a:solidFill>
              <a:latin typeface="+mn-lt"/>
            </a:rPr>
            <a:t>to </a:t>
          </a:r>
          <a:r>
            <a:rPr lang="en-AU" sz="1800" b="1" dirty="0">
              <a:solidFill>
                <a:schemeClr val="tx1"/>
              </a:solidFill>
              <a:latin typeface="+mn-lt"/>
            </a:rPr>
            <a:t>prevent</a:t>
          </a:r>
          <a:r>
            <a:rPr lang="en-AU" sz="1800" b="0" dirty="0">
              <a:solidFill>
                <a:schemeClr val="tx1"/>
              </a:solidFill>
              <a:latin typeface="+mn-lt"/>
            </a:rPr>
            <a:t> </a:t>
          </a:r>
          <a:r>
            <a:rPr lang="en-AU" sz="1800" b="1" dirty="0">
              <a:solidFill>
                <a:schemeClr val="tx1"/>
              </a:solidFill>
              <a:latin typeface="+mn-lt"/>
            </a:rPr>
            <a:t>creditor-defeating dispositions </a:t>
          </a:r>
          <a:r>
            <a:rPr lang="en-AU" sz="1800" dirty="0">
              <a:solidFill>
                <a:schemeClr val="tx1"/>
              </a:solidFill>
              <a:latin typeface="+mn-lt"/>
            </a:rPr>
            <a:t>and </a:t>
          </a:r>
          <a:r>
            <a:rPr lang="en-AU" sz="1800" b="1" dirty="0">
              <a:solidFill>
                <a:schemeClr val="tx1"/>
              </a:solidFill>
              <a:latin typeface="+mn-lt"/>
            </a:rPr>
            <a:t>procuring </a:t>
          </a:r>
          <a:r>
            <a:rPr lang="en-AU" sz="1800" b="0" dirty="0">
              <a:solidFill>
                <a:schemeClr val="tx1"/>
              </a:solidFill>
              <a:latin typeface="+mn-lt"/>
            </a:rPr>
            <a:t>the same</a:t>
          </a:r>
          <a:r>
            <a:rPr lang="en-AU" sz="1800" dirty="0">
              <a:solidFill>
                <a:schemeClr val="tx1"/>
              </a:solidFill>
              <a:latin typeface="+mn-lt"/>
            </a:rPr>
            <a:t>, do not apply if:</a:t>
          </a:r>
        </a:p>
      </dgm:t>
    </dgm:pt>
    <dgm:pt modelId="{5ECEED94-FB94-49EB-B42F-52CF17217408}" type="parTrans" cxnId="{C03967CF-EC13-496B-84B3-8C457BE3C774}">
      <dgm:prSet/>
      <dgm:spPr/>
      <dgm:t>
        <a:bodyPr/>
        <a:lstStyle/>
        <a:p>
          <a:endParaRPr lang="en-AU" sz="1800">
            <a:solidFill>
              <a:schemeClr val="tx1"/>
            </a:solidFill>
            <a:latin typeface="+mn-lt"/>
          </a:endParaRPr>
        </a:p>
      </dgm:t>
    </dgm:pt>
    <dgm:pt modelId="{B412E1FE-DF40-4336-99EA-31020744B9ED}" type="sibTrans" cxnId="{C03967CF-EC13-496B-84B3-8C457BE3C774}">
      <dgm:prSet/>
      <dgm:spPr/>
      <dgm:t>
        <a:bodyPr/>
        <a:lstStyle/>
        <a:p>
          <a:endParaRPr lang="en-AU" sz="1800">
            <a:solidFill>
              <a:schemeClr val="tx1"/>
            </a:solidFill>
            <a:latin typeface="+mn-lt"/>
          </a:endParaRPr>
        </a:p>
      </dgm:t>
    </dgm:pt>
    <dgm:pt modelId="{79E210C4-219F-48F9-86B0-4022C24C9D23}">
      <dgm:prSet phldrT="[Text]" custT="1"/>
      <dgm:spPr>
        <a:solidFill>
          <a:schemeClr val="accent4"/>
        </a:solidFill>
      </dgm:spPr>
      <dgm:t>
        <a:bodyPr/>
        <a:lstStyle/>
        <a:p>
          <a:r>
            <a:rPr lang="en-AU" sz="1800" dirty="0">
              <a:solidFill>
                <a:schemeClr val="tx1"/>
              </a:solidFill>
              <a:latin typeface="+mn-lt"/>
            </a:rPr>
            <a:t>after started to suspect insolvency, started to </a:t>
          </a:r>
          <a:r>
            <a:rPr lang="en-AU" sz="1800" b="1" dirty="0">
              <a:solidFill>
                <a:schemeClr val="tx1"/>
              </a:solidFill>
              <a:latin typeface="+mn-lt"/>
            </a:rPr>
            <a:t>develop ≥1 “courses of action </a:t>
          </a:r>
          <a:r>
            <a:rPr lang="en-AU" sz="1800" dirty="0">
              <a:solidFill>
                <a:schemeClr val="tx1"/>
              </a:solidFill>
              <a:latin typeface="+mn-lt"/>
            </a:rPr>
            <a:t>that are </a:t>
          </a:r>
          <a:r>
            <a:rPr lang="en-AU" sz="1800" b="1" dirty="0">
              <a:solidFill>
                <a:schemeClr val="tx1"/>
              </a:solidFill>
              <a:latin typeface="+mn-lt"/>
            </a:rPr>
            <a:t>reasonably likely </a:t>
          </a:r>
          <a:r>
            <a:rPr lang="en-AU" sz="1800" dirty="0">
              <a:solidFill>
                <a:schemeClr val="tx1"/>
              </a:solidFill>
              <a:latin typeface="+mn-lt"/>
            </a:rPr>
            <a:t>to lead to a </a:t>
          </a:r>
          <a:r>
            <a:rPr lang="en-AU" sz="1800" b="1" dirty="0">
              <a:solidFill>
                <a:schemeClr val="tx1"/>
              </a:solidFill>
              <a:latin typeface="+mn-lt"/>
            </a:rPr>
            <a:t>better outcome for the company</a:t>
          </a:r>
          <a:r>
            <a:rPr lang="en-AU" sz="1800" dirty="0">
              <a:solidFill>
                <a:schemeClr val="tx1"/>
              </a:solidFill>
              <a:latin typeface="+mn-lt"/>
            </a:rPr>
            <a:t>” (compared to “</a:t>
          </a:r>
          <a:r>
            <a:rPr lang="en-AU" sz="1800" dirty="0">
              <a:solidFill>
                <a:schemeClr val="tx1"/>
              </a:solidFill>
            </a:rPr>
            <a:t>immediate appointment of an administrator, or liquidator”</a:t>
          </a:r>
          <a:r>
            <a:rPr lang="en-AU" sz="1800" dirty="0">
              <a:solidFill>
                <a:schemeClr val="tx1"/>
              </a:solidFill>
              <a:latin typeface="+mn-lt"/>
            </a:rPr>
            <a:t>); and</a:t>
          </a:r>
        </a:p>
      </dgm:t>
    </dgm:pt>
    <dgm:pt modelId="{2995C4AF-48C3-4258-95B4-9B9FE7CB2A0A}" type="parTrans" cxnId="{2943D8D8-F1E7-4D69-B044-C3C6ABB591B3}">
      <dgm:prSet/>
      <dgm:spPr/>
      <dgm:t>
        <a:bodyPr/>
        <a:lstStyle/>
        <a:p>
          <a:endParaRPr lang="en-AU" sz="1800">
            <a:solidFill>
              <a:schemeClr val="tx1"/>
            </a:solidFill>
            <a:latin typeface="+mn-lt"/>
          </a:endParaRPr>
        </a:p>
      </dgm:t>
    </dgm:pt>
    <dgm:pt modelId="{74090FD5-AAB9-49A8-B755-BB0587988643}" type="sibTrans" cxnId="{2943D8D8-F1E7-4D69-B044-C3C6ABB591B3}">
      <dgm:prSet/>
      <dgm:spPr/>
      <dgm:t>
        <a:bodyPr/>
        <a:lstStyle/>
        <a:p>
          <a:endParaRPr lang="en-AU" sz="1800">
            <a:solidFill>
              <a:schemeClr val="tx1"/>
            </a:solidFill>
            <a:latin typeface="+mn-lt"/>
          </a:endParaRPr>
        </a:p>
      </dgm:t>
    </dgm:pt>
    <dgm:pt modelId="{EC881B4B-DC3A-47D7-8239-3F9A45AE7C74}">
      <dgm:prSet phldrT="[Text]" custT="1"/>
      <dgm:spPr>
        <a:solidFill>
          <a:schemeClr val="accent4"/>
        </a:solidFill>
      </dgm:spPr>
      <dgm:t>
        <a:bodyPr/>
        <a:lstStyle/>
        <a:p>
          <a:pPr>
            <a:buFont typeface="Arial" panose="020B0604020202020204" pitchFamily="34" charset="0"/>
            <a:buChar char="•"/>
          </a:pPr>
          <a:r>
            <a:rPr lang="en-AU" sz="1800" dirty="0">
              <a:solidFill>
                <a:schemeClr val="tx1"/>
              </a:solidFill>
              <a:latin typeface="+mn-lt"/>
            </a:rPr>
            <a:t>the </a:t>
          </a:r>
          <a:r>
            <a:rPr lang="en-AU" sz="1800" b="1" dirty="0">
              <a:solidFill>
                <a:schemeClr val="tx1"/>
              </a:solidFill>
              <a:latin typeface="+mn-lt"/>
            </a:rPr>
            <a:t>debt/disposition </a:t>
          </a:r>
          <a:r>
            <a:rPr lang="en-AU" sz="1800" dirty="0">
              <a:solidFill>
                <a:schemeClr val="tx1"/>
              </a:solidFill>
              <a:latin typeface="+mn-lt"/>
            </a:rPr>
            <a:t>arose “directly or indirectly in </a:t>
          </a:r>
          <a:r>
            <a:rPr lang="en-AU" sz="1800" b="1" dirty="0">
              <a:solidFill>
                <a:schemeClr val="tx1"/>
              </a:solidFill>
              <a:latin typeface="+mn-lt"/>
            </a:rPr>
            <a:t>connection</a:t>
          </a:r>
          <a:r>
            <a:rPr lang="en-AU" sz="1800" dirty="0">
              <a:solidFill>
                <a:schemeClr val="tx1"/>
              </a:solidFill>
              <a:latin typeface="+mn-lt"/>
            </a:rPr>
            <a:t> with any such course of action” </a:t>
          </a:r>
          <a:r>
            <a:rPr lang="en-AU" sz="1800" b="1" dirty="0">
              <a:solidFill>
                <a:schemeClr val="tx1"/>
              </a:solidFill>
              <a:latin typeface="+mn-lt"/>
            </a:rPr>
            <a:t>before</a:t>
          </a:r>
          <a:r>
            <a:rPr lang="en-AU" sz="1800" dirty="0">
              <a:solidFill>
                <a:schemeClr val="tx1"/>
              </a:solidFill>
              <a:latin typeface="+mn-lt"/>
            </a:rPr>
            <a:t> the </a:t>
          </a:r>
          <a:r>
            <a:rPr lang="en-AU" sz="1800" b="1" dirty="0">
              <a:solidFill>
                <a:schemeClr val="tx1"/>
              </a:solidFill>
              <a:latin typeface="+mn-lt"/>
            </a:rPr>
            <a:t>earliest of these</a:t>
          </a:r>
          <a:r>
            <a:rPr lang="en-AU" sz="1800" dirty="0">
              <a:solidFill>
                <a:schemeClr val="tx1"/>
              </a:solidFill>
              <a:latin typeface="+mn-lt"/>
            </a:rPr>
            <a:t>:</a:t>
          </a:r>
        </a:p>
        <a:p>
          <a:pPr>
            <a:buFont typeface="Arial" panose="020B0604020202020204" pitchFamily="34" charset="0"/>
            <a:buChar char="•"/>
          </a:pPr>
          <a:r>
            <a:rPr lang="en-AU" sz="1800" dirty="0">
              <a:solidFill>
                <a:schemeClr val="tx1"/>
              </a:solidFill>
              <a:latin typeface="+mn-lt"/>
              <a:cs typeface="Times New Roman" panose="02020603050405020304" pitchFamily="18" charset="0"/>
            </a:rPr>
            <a:t>● </a:t>
          </a:r>
          <a:r>
            <a:rPr lang="en-AU" sz="1800" dirty="0">
              <a:solidFill>
                <a:schemeClr val="tx1"/>
              </a:solidFill>
              <a:latin typeface="+mn-lt"/>
            </a:rPr>
            <a:t>when a reasonable period has passed since failed “to take any such course of action” or ceased to take it;</a:t>
          </a:r>
        </a:p>
        <a:p>
          <a:pPr>
            <a:buFont typeface="Arial" panose="020B0604020202020204" pitchFamily="34" charset="0"/>
            <a:buChar char="•"/>
          </a:pPr>
          <a:r>
            <a:rPr lang="en-AU" sz="1800" dirty="0">
              <a:solidFill>
                <a:schemeClr val="tx1"/>
              </a:solidFill>
              <a:latin typeface="+mn-lt"/>
              <a:cs typeface="Times New Roman" panose="02020603050405020304" pitchFamily="18" charset="0"/>
            </a:rPr>
            <a:t>● </a:t>
          </a:r>
          <a:r>
            <a:rPr lang="en-AU" sz="1800" dirty="0">
              <a:solidFill>
                <a:schemeClr val="tx1"/>
              </a:solidFill>
              <a:latin typeface="+mn-lt"/>
            </a:rPr>
            <a:t>when the course of action ceased “to be reasonably likely to lead to a better outcome”; or</a:t>
          </a:r>
        </a:p>
        <a:p>
          <a:pPr>
            <a:buFont typeface="Arial" panose="020B0604020202020204" pitchFamily="34" charset="0"/>
            <a:buChar char="•"/>
          </a:pPr>
          <a:r>
            <a:rPr lang="en-AU" sz="1800" dirty="0">
              <a:solidFill>
                <a:schemeClr val="tx1"/>
              </a:solidFill>
              <a:latin typeface="+mn-lt"/>
              <a:cs typeface="Times New Roman" panose="02020603050405020304" pitchFamily="18" charset="0"/>
            </a:rPr>
            <a:t>● </a:t>
          </a:r>
          <a:r>
            <a:rPr lang="en-AU" sz="1800" dirty="0">
              <a:solidFill>
                <a:schemeClr val="tx1"/>
              </a:solidFill>
              <a:latin typeface="+mn-lt"/>
            </a:rPr>
            <a:t>when a liquidator or administrator was appointed</a:t>
          </a:r>
        </a:p>
      </dgm:t>
    </dgm:pt>
    <dgm:pt modelId="{0BD1BEAC-A459-4C35-B172-9ABD1D36B487}" type="parTrans" cxnId="{8D2328E7-D08C-46AE-8FCC-4A5CF14DEF82}">
      <dgm:prSet/>
      <dgm:spPr/>
      <dgm:t>
        <a:bodyPr/>
        <a:lstStyle/>
        <a:p>
          <a:endParaRPr lang="en-AU" sz="1800">
            <a:solidFill>
              <a:schemeClr val="tx1"/>
            </a:solidFill>
            <a:latin typeface="+mn-lt"/>
          </a:endParaRPr>
        </a:p>
      </dgm:t>
    </dgm:pt>
    <dgm:pt modelId="{9428E571-FDDE-4348-BA7F-C9A9E3149B1C}" type="sibTrans" cxnId="{8D2328E7-D08C-46AE-8FCC-4A5CF14DEF82}">
      <dgm:prSet/>
      <dgm:spPr/>
      <dgm:t>
        <a:bodyPr/>
        <a:lstStyle/>
        <a:p>
          <a:endParaRPr lang="en-AU" sz="1800">
            <a:solidFill>
              <a:schemeClr val="tx1"/>
            </a:solidFill>
            <a:latin typeface="+mn-lt"/>
          </a:endParaRPr>
        </a:p>
      </dgm:t>
    </dgm:pt>
    <dgm:pt modelId="{CF1D0337-DDB6-490F-8958-2722F716B242}" type="pres">
      <dgm:prSet presAssocID="{6D053A24-61A8-4EA9-B3C3-D755ECADD312}" presName="layout" presStyleCnt="0">
        <dgm:presLayoutVars>
          <dgm:chMax/>
          <dgm:chPref/>
          <dgm:dir/>
          <dgm:animOne val="branch"/>
          <dgm:animLvl val="lvl"/>
          <dgm:resizeHandles/>
        </dgm:presLayoutVars>
      </dgm:prSet>
      <dgm:spPr/>
    </dgm:pt>
    <dgm:pt modelId="{85ECC0E6-AF40-4906-99EF-C8911931279B}" type="pres">
      <dgm:prSet presAssocID="{88341FB7-3A1C-48D6-83FE-66B36F92F4F3}" presName="root" presStyleCnt="0">
        <dgm:presLayoutVars>
          <dgm:chMax/>
          <dgm:chPref val="4"/>
        </dgm:presLayoutVars>
      </dgm:prSet>
      <dgm:spPr/>
    </dgm:pt>
    <dgm:pt modelId="{6FF3EE16-AFC1-496B-904A-F2E0DFA11BFC}" type="pres">
      <dgm:prSet presAssocID="{88341FB7-3A1C-48D6-83FE-66B36F92F4F3}" presName="rootComposite" presStyleCnt="0">
        <dgm:presLayoutVars/>
      </dgm:prSet>
      <dgm:spPr/>
    </dgm:pt>
    <dgm:pt modelId="{88DB93DD-1D4A-4269-8A9B-E3CC02E4AE6D}" type="pres">
      <dgm:prSet presAssocID="{88341FB7-3A1C-48D6-83FE-66B36F92F4F3}" presName="rootText" presStyleLbl="node0" presStyleIdx="0" presStyleCnt="1" custScaleX="104703" custScaleY="62667">
        <dgm:presLayoutVars>
          <dgm:chMax/>
          <dgm:chPref val="4"/>
        </dgm:presLayoutVars>
      </dgm:prSet>
      <dgm:spPr/>
    </dgm:pt>
    <dgm:pt modelId="{AD04F4C2-A0D0-464D-B171-5CCF46C90D3F}" type="pres">
      <dgm:prSet presAssocID="{88341FB7-3A1C-48D6-83FE-66B36F92F4F3}" presName="childShape" presStyleCnt="0">
        <dgm:presLayoutVars>
          <dgm:chMax val="0"/>
          <dgm:chPref val="0"/>
        </dgm:presLayoutVars>
      </dgm:prSet>
      <dgm:spPr/>
    </dgm:pt>
    <dgm:pt modelId="{F4957E01-D0A7-4A95-9F1D-B9598DB12639}" type="pres">
      <dgm:prSet presAssocID="{79E210C4-219F-48F9-86B0-4022C24C9D23}" presName="childComposite" presStyleCnt="0">
        <dgm:presLayoutVars>
          <dgm:chMax val="0"/>
          <dgm:chPref val="0"/>
        </dgm:presLayoutVars>
      </dgm:prSet>
      <dgm:spPr/>
    </dgm:pt>
    <dgm:pt modelId="{532D586A-510D-418E-9AF3-829E133E0DEA}" type="pres">
      <dgm:prSet presAssocID="{79E210C4-219F-48F9-86B0-4022C24C9D23}" presName="Image"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Badge 1 with solid fill"/>
        </a:ext>
      </dgm:extLst>
    </dgm:pt>
    <dgm:pt modelId="{F734130F-A698-48FA-91B7-4DB26099D8BB}" type="pres">
      <dgm:prSet presAssocID="{79E210C4-219F-48F9-86B0-4022C24C9D23}" presName="childText" presStyleLbl="lnNode1" presStyleIdx="0" presStyleCnt="2" custScaleY="107798" custLinFactNeighborX="290">
        <dgm:presLayoutVars>
          <dgm:chMax val="0"/>
          <dgm:chPref val="0"/>
          <dgm:bulletEnabled val="1"/>
        </dgm:presLayoutVars>
      </dgm:prSet>
      <dgm:spPr/>
    </dgm:pt>
    <dgm:pt modelId="{6D0B6D68-6AE6-4CCF-BDAD-F74BC4E43D0C}" type="pres">
      <dgm:prSet presAssocID="{EC881B4B-DC3A-47D7-8239-3F9A45AE7C74}" presName="childComposite" presStyleCnt="0">
        <dgm:presLayoutVars>
          <dgm:chMax val="0"/>
          <dgm:chPref val="0"/>
        </dgm:presLayoutVars>
      </dgm:prSet>
      <dgm:spPr/>
    </dgm:pt>
    <dgm:pt modelId="{360BE577-3B1B-49F0-B19B-53C4AE60E7C0}" type="pres">
      <dgm:prSet presAssocID="{EC881B4B-DC3A-47D7-8239-3F9A45AE7C74}" presName="Image"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Badge with solid fill"/>
        </a:ext>
      </dgm:extLst>
    </dgm:pt>
    <dgm:pt modelId="{4C13D13B-1EC0-4B81-85F8-961FF05F942A}" type="pres">
      <dgm:prSet presAssocID="{EC881B4B-DC3A-47D7-8239-3F9A45AE7C74}" presName="childText" presStyleLbl="lnNode1" presStyleIdx="1" presStyleCnt="2" custScaleY="218184" custLinFactNeighborX="290">
        <dgm:presLayoutVars>
          <dgm:chMax val="0"/>
          <dgm:chPref val="0"/>
          <dgm:bulletEnabled val="1"/>
        </dgm:presLayoutVars>
      </dgm:prSet>
      <dgm:spPr/>
    </dgm:pt>
  </dgm:ptLst>
  <dgm:cxnLst>
    <dgm:cxn modelId="{0773022E-5DE0-48EB-80B9-B20732D44A2B}" type="presOf" srcId="{EC881B4B-DC3A-47D7-8239-3F9A45AE7C74}" destId="{4C13D13B-1EC0-4B81-85F8-961FF05F942A}" srcOrd="0" destOrd="0" presId="urn:microsoft.com/office/officeart/2008/layout/PictureAccentList"/>
    <dgm:cxn modelId="{65965CA9-B204-4A57-857B-9DE7D198986F}" type="presOf" srcId="{6D053A24-61A8-4EA9-B3C3-D755ECADD312}" destId="{CF1D0337-DDB6-490F-8958-2722F716B242}" srcOrd="0" destOrd="0" presId="urn:microsoft.com/office/officeart/2008/layout/PictureAccentList"/>
    <dgm:cxn modelId="{403B86C4-1CAE-469B-BC7E-511E52D5E21F}" type="presOf" srcId="{88341FB7-3A1C-48D6-83FE-66B36F92F4F3}" destId="{88DB93DD-1D4A-4269-8A9B-E3CC02E4AE6D}" srcOrd="0" destOrd="0" presId="urn:microsoft.com/office/officeart/2008/layout/PictureAccentList"/>
    <dgm:cxn modelId="{C03967CF-EC13-496B-84B3-8C457BE3C774}" srcId="{6D053A24-61A8-4EA9-B3C3-D755ECADD312}" destId="{88341FB7-3A1C-48D6-83FE-66B36F92F4F3}" srcOrd="0" destOrd="0" parTransId="{5ECEED94-FB94-49EB-B42F-52CF17217408}" sibTransId="{B412E1FE-DF40-4336-99EA-31020744B9ED}"/>
    <dgm:cxn modelId="{2943D8D8-F1E7-4D69-B044-C3C6ABB591B3}" srcId="{88341FB7-3A1C-48D6-83FE-66B36F92F4F3}" destId="{79E210C4-219F-48F9-86B0-4022C24C9D23}" srcOrd="0" destOrd="0" parTransId="{2995C4AF-48C3-4258-95B4-9B9FE7CB2A0A}" sibTransId="{74090FD5-AAB9-49A8-B755-BB0587988643}"/>
    <dgm:cxn modelId="{8D2328E7-D08C-46AE-8FCC-4A5CF14DEF82}" srcId="{88341FB7-3A1C-48D6-83FE-66B36F92F4F3}" destId="{EC881B4B-DC3A-47D7-8239-3F9A45AE7C74}" srcOrd="1" destOrd="0" parTransId="{0BD1BEAC-A459-4C35-B172-9ABD1D36B487}" sibTransId="{9428E571-FDDE-4348-BA7F-C9A9E3149B1C}"/>
    <dgm:cxn modelId="{896A98F6-2C67-4FFD-93FF-F84869A60C4A}" type="presOf" srcId="{79E210C4-219F-48F9-86B0-4022C24C9D23}" destId="{F734130F-A698-48FA-91B7-4DB26099D8BB}" srcOrd="0" destOrd="0" presId="urn:microsoft.com/office/officeart/2008/layout/PictureAccentList"/>
    <dgm:cxn modelId="{A786AF83-A391-447F-AA66-DFFD0C94AC8A}" type="presParOf" srcId="{CF1D0337-DDB6-490F-8958-2722F716B242}" destId="{85ECC0E6-AF40-4906-99EF-C8911931279B}" srcOrd="0" destOrd="0" presId="urn:microsoft.com/office/officeart/2008/layout/PictureAccentList"/>
    <dgm:cxn modelId="{A95AD468-3FFA-43B5-84A0-C5C2A38DD26B}" type="presParOf" srcId="{85ECC0E6-AF40-4906-99EF-C8911931279B}" destId="{6FF3EE16-AFC1-496B-904A-F2E0DFA11BFC}" srcOrd="0" destOrd="0" presId="urn:microsoft.com/office/officeart/2008/layout/PictureAccentList"/>
    <dgm:cxn modelId="{62B0737D-CA51-40E7-BF3E-339DB458CE64}" type="presParOf" srcId="{6FF3EE16-AFC1-496B-904A-F2E0DFA11BFC}" destId="{88DB93DD-1D4A-4269-8A9B-E3CC02E4AE6D}" srcOrd="0" destOrd="0" presId="urn:microsoft.com/office/officeart/2008/layout/PictureAccentList"/>
    <dgm:cxn modelId="{E623D80E-0159-43F0-832E-4A1DB82F4195}" type="presParOf" srcId="{85ECC0E6-AF40-4906-99EF-C8911931279B}" destId="{AD04F4C2-A0D0-464D-B171-5CCF46C90D3F}" srcOrd="1" destOrd="0" presId="urn:microsoft.com/office/officeart/2008/layout/PictureAccentList"/>
    <dgm:cxn modelId="{72095E83-F396-4DC8-9E11-2B93833C6C28}" type="presParOf" srcId="{AD04F4C2-A0D0-464D-B171-5CCF46C90D3F}" destId="{F4957E01-D0A7-4A95-9F1D-B9598DB12639}" srcOrd="0" destOrd="0" presId="urn:microsoft.com/office/officeart/2008/layout/PictureAccentList"/>
    <dgm:cxn modelId="{77158622-76BC-4570-BD39-10D511032D23}" type="presParOf" srcId="{F4957E01-D0A7-4A95-9F1D-B9598DB12639}" destId="{532D586A-510D-418E-9AF3-829E133E0DEA}" srcOrd="0" destOrd="0" presId="urn:microsoft.com/office/officeart/2008/layout/PictureAccentList"/>
    <dgm:cxn modelId="{3247918F-9C02-416F-AACC-8CFA3F360833}" type="presParOf" srcId="{F4957E01-D0A7-4A95-9F1D-B9598DB12639}" destId="{F734130F-A698-48FA-91B7-4DB26099D8BB}" srcOrd="1" destOrd="0" presId="urn:microsoft.com/office/officeart/2008/layout/PictureAccentList"/>
    <dgm:cxn modelId="{DAC804DE-0BC7-4BED-A38A-332CCC9753AE}" type="presParOf" srcId="{AD04F4C2-A0D0-464D-B171-5CCF46C90D3F}" destId="{6D0B6D68-6AE6-4CCF-BDAD-F74BC4E43D0C}" srcOrd="1" destOrd="0" presId="urn:microsoft.com/office/officeart/2008/layout/PictureAccentList"/>
    <dgm:cxn modelId="{DC88CAC2-358F-4133-92BF-8464291433B0}" type="presParOf" srcId="{6D0B6D68-6AE6-4CCF-BDAD-F74BC4E43D0C}" destId="{360BE577-3B1B-49F0-B19B-53C4AE60E7C0}" srcOrd="0" destOrd="0" presId="urn:microsoft.com/office/officeart/2008/layout/PictureAccentList"/>
    <dgm:cxn modelId="{7A8C3B0B-D975-4506-9B1F-CC78211F7193}" type="presParOf" srcId="{6D0B6D68-6AE6-4CCF-BDAD-F74BC4E43D0C}" destId="{4C13D13B-1EC0-4B81-85F8-961FF05F942A}"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275BB809-E78C-4D33-ABD5-5DD42585ABD8}"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AU"/>
        </a:p>
      </dgm:t>
    </dgm:pt>
    <dgm:pt modelId="{0A9EBC66-4EB9-4895-95D6-A23372EDAC56}">
      <dgm:prSet phldrT="[Text]" custT="1"/>
      <dgm:spPr>
        <a:solidFill>
          <a:schemeClr val="accent5"/>
        </a:solidFill>
        <a:ln>
          <a:solidFill>
            <a:schemeClr val="accent5"/>
          </a:solidFill>
        </a:ln>
      </dgm:spPr>
      <dgm:t>
        <a:bodyPr/>
        <a:lstStyle/>
        <a:p>
          <a:r>
            <a:rPr lang="en-AU" sz="1800" dirty="0"/>
            <a:t>expected on “reasonable grounds … that the company was solvent … and would remain solvent despite” the debt/disposition</a:t>
          </a:r>
        </a:p>
      </dgm:t>
    </dgm:pt>
    <dgm:pt modelId="{26FA40E6-E2B9-465D-9DD7-5FDD3730282F}" type="parTrans" cxnId="{01A699F6-F199-42A2-B4B8-75171FDD4676}">
      <dgm:prSet/>
      <dgm:spPr/>
      <dgm:t>
        <a:bodyPr/>
        <a:lstStyle/>
        <a:p>
          <a:endParaRPr lang="en-AU" sz="1800"/>
        </a:p>
      </dgm:t>
    </dgm:pt>
    <dgm:pt modelId="{BCAE33A1-6640-4D15-ACE3-B27F0E1C9203}" type="sibTrans" cxnId="{01A699F6-F199-42A2-B4B8-75171FDD4676}">
      <dgm:prSet/>
      <dgm:spPr/>
      <dgm:t>
        <a:bodyPr/>
        <a:lstStyle/>
        <a:p>
          <a:endParaRPr lang="en-AU" sz="1800"/>
        </a:p>
      </dgm:t>
    </dgm:pt>
    <dgm:pt modelId="{4F5FE61C-2FEC-4C95-9883-3B610CDF64A4}">
      <dgm:prSet phldrT="[Text]" custT="1"/>
      <dgm:spPr>
        <a:solidFill>
          <a:schemeClr val="accent5"/>
        </a:solidFill>
        <a:ln>
          <a:solidFill>
            <a:schemeClr val="accent5"/>
          </a:solidFill>
        </a:ln>
      </dgm:spPr>
      <dgm:t>
        <a:bodyPr/>
        <a:lstStyle/>
        <a:p>
          <a:r>
            <a:rPr lang="en-AU" sz="1800" dirty="0"/>
            <a:t>“because of illness or for some other good reason” the director “did not take part at that time in the management of the company”</a:t>
          </a:r>
        </a:p>
      </dgm:t>
    </dgm:pt>
    <dgm:pt modelId="{81BF1642-3A91-43E2-A362-3CAABBD171E2}" type="parTrans" cxnId="{888E2783-FA06-4E06-A96B-BBF79FD64232}">
      <dgm:prSet/>
      <dgm:spPr/>
      <dgm:t>
        <a:bodyPr/>
        <a:lstStyle/>
        <a:p>
          <a:endParaRPr lang="en-AU" sz="1800"/>
        </a:p>
      </dgm:t>
    </dgm:pt>
    <dgm:pt modelId="{48A668C6-68F4-43AD-99A0-3BC4238DF0D4}" type="sibTrans" cxnId="{888E2783-FA06-4E06-A96B-BBF79FD64232}">
      <dgm:prSet/>
      <dgm:spPr/>
      <dgm:t>
        <a:bodyPr/>
        <a:lstStyle/>
        <a:p>
          <a:endParaRPr lang="en-AU" sz="1800"/>
        </a:p>
      </dgm:t>
    </dgm:pt>
    <dgm:pt modelId="{2BDDC698-BE5D-4674-B2DD-3EDB75D1D2C0}">
      <dgm:prSet phldrT="[Text]" custT="1"/>
      <dgm:spPr>
        <a:solidFill>
          <a:schemeClr val="accent5"/>
        </a:solidFill>
        <a:ln>
          <a:solidFill>
            <a:schemeClr val="accent5"/>
          </a:solidFill>
        </a:ln>
      </dgm:spPr>
      <dgm:t>
        <a:bodyPr/>
        <a:lstStyle/>
        <a:p>
          <a:r>
            <a:rPr lang="en-AU" sz="1800" dirty="0"/>
            <a:t>“took all reasonable steps to prevent the” debt/disposition</a:t>
          </a:r>
        </a:p>
      </dgm:t>
    </dgm:pt>
    <dgm:pt modelId="{3F3DC425-1ED7-4201-8FB1-DA2EB9A75173}" type="parTrans" cxnId="{0DCA0DB3-7E14-4772-B044-CCE19773FA66}">
      <dgm:prSet/>
      <dgm:spPr/>
      <dgm:t>
        <a:bodyPr/>
        <a:lstStyle/>
        <a:p>
          <a:endParaRPr lang="en-AU" sz="1800"/>
        </a:p>
      </dgm:t>
    </dgm:pt>
    <dgm:pt modelId="{55D5D3A4-4CBF-47F5-BF86-C1F4C612F2F5}" type="sibTrans" cxnId="{0DCA0DB3-7E14-4772-B044-CCE19773FA66}">
      <dgm:prSet/>
      <dgm:spPr/>
      <dgm:t>
        <a:bodyPr/>
        <a:lstStyle/>
        <a:p>
          <a:endParaRPr lang="en-AU" sz="1800"/>
        </a:p>
      </dgm:t>
    </dgm:pt>
    <dgm:pt modelId="{48C3CE61-ABC4-4ADD-9AF4-A7EBF4752FF2}">
      <dgm:prSet phldrT="[Text]" custT="1"/>
      <dgm:spPr>
        <a:ln>
          <a:solidFill>
            <a:schemeClr val="accent5"/>
          </a:solidFill>
        </a:ln>
      </dgm:spPr>
      <dgm:t>
        <a:bodyPr/>
        <a:lstStyle/>
        <a:p>
          <a:r>
            <a:rPr lang="en-AU" sz="1800" dirty="0"/>
            <a:t>including if reasonably believed “competent and reliable person” was providing information as to solvency</a:t>
          </a:r>
        </a:p>
      </dgm:t>
    </dgm:pt>
    <dgm:pt modelId="{A92CA4A3-0172-42F6-8B1C-C679B104A9E7}" type="parTrans" cxnId="{36CF2B15-1A80-4A6C-ABDB-E8DE926AFE5F}">
      <dgm:prSet/>
      <dgm:spPr/>
      <dgm:t>
        <a:bodyPr/>
        <a:lstStyle/>
        <a:p>
          <a:endParaRPr lang="en-AU" sz="1800"/>
        </a:p>
      </dgm:t>
    </dgm:pt>
    <dgm:pt modelId="{7E92AA8B-F60F-4BE3-98AA-AF21D691DB45}" type="sibTrans" cxnId="{36CF2B15-1A80-4A6C-ABDB-E8DE926AFE5F}">
      <dgm:prSet/>
      <dgm:spPr/>
      <dgm:t>
        <a:bodyPr/>
        <a:lstStyle/>
        <a:p>
          <a:endParaRPr lang="en-AU" sz="1800"/>
        </a:p>
      </dgm:t>
    </dgm:pt>
    <dgm:pt modelId="{07A9AC48-C9CE-4C6C-BFF9-8DCB67835D7E}">
      <dgm:prSet phldrT="[Text]" custT="1"/>
      <dgm:spPr>
        <a:ln>
          <a:solidFill>
            <a:schemeClr val="accent5"/>
          </a:solidFill>
        </a:ln>
      </dgm:spPr>
      <dgm:t>
        <a:bodyPr/>
        <a:lstStyle/>
        <a:p>
          <a:r>
            <a:rPr lang="en-AU" sz="1800" dirty="0"/>
            <a:t>but not available if, in &lt;12 months as a direct/indirect result of disposition, company stopped carrying on business altogether or began </a:t>
          </a:r>
          <a:r>
            <a:rPr lang="en-AU" sz="1800" dirty="0">
              <a:hlinkClick xmlns:r="http://schemas.openxmlformats.org/officeDocument/2006/relationships" r:id="rId1" action="ppaction://hlinksldjump"/>
            </a:rPr>
            <a:t>external administration</a:t>
          </a:r>
          <a:endParaRPr lang="en-AU" sz="1800" dirty="0"/>
        </a:p>
      </dgm:t>
    </dgm:pt>
    <dgm:pt modelId="{B3FF4814-3A47-4619-9078-8B2EFC8FCFBB}" type="parTrans" cxnId="{DB7283C3-CFA4-4639-AD9D-C8B45F34FBD4}">
      <dgm:prSet/>
      <dgm:spPr/>
      <dgm:t>
        <a:bodyPr/>
        <a:lstStyle/>
        <a:p>
          <a:endParaRPr lang="en-AU" sz="1800"/>
        </a:p>
      </dgm:t>
    </dgm:pt>
    <dgm:pt modelId="{7732AC2F-7D26-4A20-8C2D-823E6626F7E6}" type="sibTrans" cxnId="{DB7283C3-CFA4-4639-AD9D-C8B45F34FBD4}">
      <dgm:prSet/>
      <dgm:spPr/>
      <dgm:t>
        <a:bodyPr/>
        <a:lstStyle/>
        <a:p>
          <a:endParaRPr lang="en-AU" sz="1800"/>
        </a:p>
      </dgm:t>
    </dgm:pt>
    <dgm:pt modelId="{D00A40EF-F035-4960-89AC-DC7C333A4B1E}">
      <dgm:prSet phldrT="[Text]" custT="1"/>
      <dgm:spPr>
        <a:ln>
          <a:solidFill>
            <a:schemeClr val="accent5"/>
          </a:solidFill>
        </a:ln>
      </dgm:spPr>
      <dgm:t>
        <a:bodyPr/>
        <a:lstStyle/>
        <a:p>
          <a:r>
            <a:rPr lang="en-AU" sz="1800" dirty="0"/>
            <a:t>in relation to a debt, consider any action taken to appoint an administrator or a RP, when it was taken, and the result </a:t>
          </a:r>
        </a:p>
      </dgm:t>
    </dgm:pt>
    <dgm:pt modelId="{E8B12D4C-CD5D-45DE-8E88-BFA4030B9368}" type="parTrans" cxnId="{94106A90-DBDF-463F-A235-DFF818FF11DB}">
      <dgm:prSet/>
      <dgm:spPr/>
      <dgm:t>
        <a:bodyPr/>
        <a:lstStyle/>
        <a:p>
          <a:endParaRPr lang="en-AU" sz="1800"/>
        </a:p>
      </dgm:t>
    </dgm:pt>
    <dgm:pt modelId="{B04A8E0C-F836-4987-A907-F340C5FEC1E3}" type="sibTrans" cxnId="{94106A90-DBDF-463F-A235-DFF818FF11DB}">
      <dgm:prSet/>
      <dgm:spPr/>
      <dgm:t>
        <a:bodyPr/>
        <a:lstStyle/>
        <a:p>
          <a:endParaRPr lang="en-AU" sz="1800"/>
        </a:p>
      </dgm:t>
    </dgm:pt>
    <dgm:pt modelId="{382A3520-A9DF-4730-838E-671049866B53}" type="pres">
      <dgm:prSet presAssocID="{275BB809-E78C-4D33-ABD5-5DD42585ABD8}" presName="linear" presStyleCnt="0">
        <dgm:presLayoutVars>
          <dgm:dir/>
          <dgm:animLvl val="lvl"/>
          <dgm:resizeHandles val="exact"/>
        </dgm:presLayoutVars>
      </dgm:prSet>
      <dgm:spPr/>
    </dgm:pt>
    <dgm:pt modelId="{473D0F7E-7D5E-4082-970D-E4A22A6C79ED}" type="pres">
      <dgm:prSet presAssocID="{0A9EBC66-4EB9-4895-95D6-A23372EDAC56}" presName="parentLin" presStyleCnt="0"/>
      <dgm:spPr/>
    </dgm:pt>
    <dgm:pt modelId="{FE83769B-1F7B-48A1-BB4D-FB07D543EBE4}" type="pres">
      <dgm:prSet presAssocID="{0A9EBC66-4EB9-4895-95D6-A23372EDAC56}" presName="parentLeftMargin" presStyleLbl="node1" presStyleIdx="0" presStyleCnt="3"/>
      <dgm:spPr/>
    </dgm:pt>
    <dgm:pt modelId="{221A647F-E8B8-4326-A68A-FBC5B7915C14}" type="pres">
      <dgm:prSet presAssocID="{0A9EBC66-4EB9-4895-95D6-A23372EDAC56}" presName="parentText" presStyleLbl="node1" presStyleIdx="0" presStyleCnt="3">
        <dgm:presLayoutVars>
          <dgm:chMax val="0"/>
          <dgm:bulletEnabled val="1"/>
        </dgm:presLayoutVars>
      </dgm:prSet>
      <dgm:spPr/>
    </dgm:pt>
    <dgm:pt modelId="{E4B937C2-0715-44EA-AA13-9895F07F5378}" type="pres">
      <dgm:prSet presAssocID="{0A9EBC66-4EB9-4895-95D6-A23372EDAC56}" presName="negativeSpace" presStyleCnt="0"/>
      <dgm:spPr/>
    </dgm:pt>
    <dgm:pt modelId="{B553EBDC-967F-4DC1-8827-7DA1E716B1DF}" type="pres">
      <dgm:prSet presAssocID="{0A9EBC66-4EB9-4895-95D6-A23372EDAC56}" presName="childText" presStyleLbl="conFgAcc1" presStyleIdx="0" presStyleCnt="3">
        <dgm:presLayoutVars>
          <dgm:bulletEnabled val="1"/>
        </dgm:presLayoutVars>
      </dgm:prSet>
      <dgm:spPr/>
    </dgm:pt>
    <dgm:pt modelId="{50039FFC-40D1-43AD-A252-F8DCAF98D561}" type="pres">
      <dgm:prSet presAssocID="{BCAE33A1-6640-4D15-ACE3-B27F0E1C9203}" presName="spaceBetweenRectangles" presStyleCnt="0"/>
      <dgm:spPr/>
    </dgm:pt>
    <dgm:pt modelId="{70C6C28F-B9F7-4626-9429-92F5DA1EEFA2}" type="pres">
      <dgm:prSet presAssocID="{4F5FE61C-2FEC-4C95-9883-3B610CDF64A4}" presName="parentLin" presStyleCnt="0"/>
      <dgm:spPr/>
    </dgm:pt>
    <dgm:pt modelId="{7E8E615D-C37C-4504-A656-2B49351CD295}" type="pres">
      <dgm:prSet presAssocID="{4F5FE61C-2FEC-4C95-9883-3B610CDF64A4}" presName="parentLeftMargin" presStyleLbl="node1" presStyleIdx="0" presStyleCnt="3"/>
      <dgm:spPr/>
    </dgm:pt>
    <dgm:pt modelId="{DC8334A5-AC3A-4E3C-9586-7B72A9A0C08E}" type="pres">
      <dgm:prSet presAssocID="{4F5FE61C-2FEC-4C95-9883-3B610CDF64A4}" presName="parentText" presStyleLbl="node1" presStyleIdx="1" presStyleCnt="3">
        <dgm:presLayoutVars>
          <dgm:chMax val="0"/>
          <dgm:bulletEnabled val="1"/>
        </dgm:presLayoutVars>
      </dgm:prSet>
      <dgm:spPr/>
    </dgm:pt>
    <dgm:pt modelId="{0C19DA83-3190-4572-8401-98AF61FE7EE3}" type="pres">
      <dgm:prSet presAssocID="{4F5FE61C-2FEC-4C95-9883-3B610CDF64A4}" presName="negativeSpace" presStyleCnt="0"/>
      <dgm:spPr/>
    </dgm:pt>
    <dgm:pt modelId="{7C4F7827-6E41-46C2-B4F2-B1C11EA6C126}" type="pres">
      <dgm:prSet presAssocID="{4F5FE61C-2FEC-4C95-9883-3B610CDF64A4}" presName="childText" presStyleLbl="conFgAcc1" presStyleIdx="1" presStyleCnt="3">
        <dgm:presLayoutVars>
          <dgm:bulletEnabled val="1"/>
        </dgm:presLayoutVars>
      </dgm:prSet>
      <dgm:spPr>
        <a:ln>
          <a:solidFill>
            <a:schemeClr val="accent5"/>
          </a:solidFill>
        </a:ln>
      </dgm:spPr>
    </dgm:pt>
    <dgm:pt modelId="{61DD443A-E585-4501-A8FD-265306958D06}" type="pres">
      <dgm:prSet presAssocID="{48A668C6-68F4-43AD-99A0-3BC4238DF0D4}" presName="spaceBetweenRectangles" presStyleCnt="0"/>
      <dgm:spPr/>
    </dgm:pt>
    <dgm:pt modelId="{1D88929B-E4BF-458A-B995-0636AE15F639}" type="pres">
      <dgm:prSet presAssocID="{2BDDC698-BE5D-4674-B2DD-3EDB75D1D2C0}" presName="parentLin" presStyleCnt="0"/>
      <dgm:spPr/>
    </dgm:pt>
    <dgm:pt modelId="{2D64A234-56BD-4DE1-A1DF-BE6003D596E3}" type="pres">
      <dgm:prSet presAssocID="{2BDDC698-BE5D-4674-B2DD-3EDB75D1D2C0}" presName="parentLeftMargin" presStyleLbl="node1" presStyleIdx="1" presStyleCnt="3"/>
      <dgm:spPr/>
    </dgm:pt>
    <dgm:pt modelId="{11B0507E-ED62-4954-8AC4-9E09295CD128}" type="pres">
      <dgm:prSet presAssocID="{2BDDC698-BE5D-4674-B2DD-3EDB75D1D2C0}" presName="parentText" presStyleLbl="node1" presStyleIdx="2" presStyleCnt="3">
        <dgm:presLayoutVars>
          <dgm:chMax val="0"/>
          <dgm:bulletEnabled val="1"/>
        </dgm:presLayoutVars>
      </dgm:prSet>
      <dgm:spPr/>
    </dgm:pt>
    <dgm:pt modelId="{5D6CAC67-8690-4EE3-A9DA-58637E12264D}" type="pres">
      <dgm:prSet presAssocID="{2BDDC698-BE5D-4674-B2DD-3EDB75D1D2C0}" presName="negativeSpace" presStyleCnt="0"/>
      <dgm:spPr/>
    </dgm:pt>
    <dgm:pt modelId="{F4DFE0F8-5CB8-4F53-98F2-CD0C6E5D8B5E}" type="pres">
      <dgm:prSet presAssocID="{2BDDC698-BE5D-4674-B2DD-3EDB75D1D2C0}" presName="childText" presStyleLbl="conFgAcc1" presStyleIdx="2" presStyleCnt="3">
        <dgm:presLayoutVars>
          <dgm:bulletEnabled val="1"/>
        </dgm:presLayoutVars>
      </dgm:prSet>
      <dgm:spPr/>
    </dgm:pt>
  </dgm:ptLst>
  <dgm:cxnLst>
    <dgm:cxn modelId="{1C0CD805-2F60-4D50-B8B5-B017C66F8F43}" type="presOf" srcId="{2BDDC698-BE5D-4674-B2DD-3EDB75D1D2C0}" destId="{2D64A234-56BD-4DE1-A1DF-BE6003D596E3}" srcOrd="0" destOrd="0" presId="urn:microsoft.com/office/officeart/2005/8/layout/list1"/>
    <dgm:cxn modelId="{2F2B2206-4A34-4609-8DD9-CA77BC53EA06}" type="presOf" srcId="{0A9EBC66-4EB9-4895-95D6-A23372EDAC56}" destId="{FE83769B-1F7B-48A1-BB4D-FB07D543EBE4}" srcOrd="0" destOrd="0" presId="urn:microsoft.com/office/officeart/2005/8/layout/list1"/>
    <dgm:cxn modelId="{2A6CE70A-187C-43D3-95D5-E5FD5A9F811E}" type="presOf" srcId="{4F5FE61C-2FEC-4C95-9883-3B610CDF64A4}" destId="{DC8334A5-AC3A-4E3C-9586-7B72A9A0C08E}" srcOrd="1" destOrd="0" presId="urn:microsoft.com/office/officeart/2005/8/layout/list1"/>
    <dgm:cxn modelId="{6BDB6F12-9A35-4FD3-8BD4-AB5C016EAFAB}" type="presOf" srcId="{07A9AC48-C9CE-4C6C-BFF9-8DCB67835D7E}" destId="{B553EBDC-967F-4DC1-8827-7DA1E716B1DF}" srcOrd="0" destOrd="1" presId="urn:microsoft.com/office/officeart/2005/8/layout/list1"/>
    <dgm:cxn modelId="{36CF2B15-1A80-4A6C-ABDB-E8DE926AFE5F}" srcId="{0A9EBC66-4EB9-4895-95D6-A23372EDAC56}" destId="{48C3CE61-ABC4-4ADD-9AF4-A7EBF4752FF2}" srcOrd="0" destOrd="0" parTransId="{A92CA4A3-0172-42F6-8B1C-C679B104A9E7}" sibTransId="{7E92AA8B-F60F-4BE3-98AA-AF21D691DB45}"/>
    <dgm:cxn modelId="{7765ED1C-492F-45CB-99DE-3C40E83A23A3}" type="presOf" srcId="{0A9EBC66-4EB9-4895-95D6-A23372EDAC56}" destId="{221A647F-E8B8-4326-A68A-FBC5B7915C14}" srcOrd="1" destOrd="0" presId="urn:microsoft.com/office/officeart/2005/8/layout/list1"/>
    <dgm:cxn modelId="{8FE35B31-08AF-49C6-800B-F35CFE781251}" type="presOf" srcId="{D00A40EF-F035-4960-89AC-DC7C333A4B1E}" destId="{F4DFE0F8-5CB8-4F53-98F2-CD0C6E5D8B5E}" srcOrd="0" destOrd="0" presId="urn:microsoft.com/office/officeart/2005/8/layout/list1"/>
    <dgm:cxn modelId="{3810B35D-9C73-4C6F-9CDC-07BCEEE7A53C}" type="presOf" srcId="{48C3CE61-ABC4-4ADD-9AF4-A7EBF4752FF2}" destId="{B553EBDC-967F-4DC1-8827-7DA1E716B1DF}" srcOrd="0" destOrd="0" presId="urn:microsoft.com/office/officeart/2005/8/layout/list1"/>
    <dgm:cxn modelId="{C336A157-13F3-4FE3-AD8B-F190A5E52830}" type="presOf" srcId="{275BB809-E78C-4D33-ABD5-5DD42585ABD8}" destId="{382A3520-A9DF-4730-838E-671049866B53}" srcOrd="0" destOrd="0" presId="urn:microsoft.com/office/officeart/2005/8/layout/list1"/>
    <dgm:cxn modelId="{145E177D-3A3A-4BAE-AC2A-3A7673082576}" type="presOf" srcId="{2BDDC698-BE5D-4674-B2DD-3EDB75D1D2C0}" destId="{11B0507E-ED62-4954-8AC4-9E09295CD128}" srcOrd="1" destOrd="0" presId="urn:microsoft.com/office/officeart/2005/8/layout/list1"/>
    <dgm:cxn modelId="{888E2783-FA06-4E06-A96B-BBF79FD64232}" srcId="{275BB809-E78C-4D33-ABD5-5DD42585ABD8}" destId="{4F5FE61C-2FEC-4C95-9883-3B610CDF64A4}" srcOrd="1" destOrd="0" parTransId="{81BF1642-3A91-43E2-A362-3CAABBD171E2}" sibTransId="{48A668C6-68F4-43AD-99A0-3BC4238DF0D4}"/>
    <dgm:cxn modelId="{94106A90-DBDF-463F-A235-DFF818FF11DB}" srcId="{2BDDC698-BE5D-4674-B2DD-3EDB75D1D2C0}" destId="{D00A40EF-F035-4960-89AC-DC7C333A4B1E}" srcOrd="0" destOrd="0" parTransId="{E8B12D4C-CD5D-45DE-8E88-BFA4030B9368}" sibTransId="{B04A8E0C-F836-4987-A907-F340C5FEC1E3}"/>
    <dgm:cxn modelId="{CB7EFDA5-B2A8-46A1-AF5A-899D389A3CD6}" type="presOf" srcId="{4F5FE61C-2FEC-4C95-9883-3B610CDF64A4}" destId="{7E8E615D-C37C-4504-A656-2B49351CD295}" srcOrd="0" destOrd="0" presId="urn:microsoft.com/office/officeart/2005/8/layout/list1"/>
    <dgm:cxn modelId="{0DCA0DB3-7E14-4772-B044-CCE19773FA66}" srcId="{275BB809-E78C-4D33-ABD5-5DD42585ABD8}" destId="{2BDDC698-BE5D-4674-B2DD-3EDB75D1D2C0}" srcOrd="2" destOrd="0" parTransId="{3F3DC425-1ED7-4201-8FB1-DA2EB9A75173}" sibTransId="{55D5D3A4-4CBF-47F5-BF86-C1F4C612F2F5}"/>
    <dgm:cxn modelId="{DB7283C3-CFA4-4639-AD9D-C8B45F34FBD4}" srcId="{0A9EBC66-4EB9-4895-95D6-A23372EDAC56}" destId="{07A9AC48-C9CE-4C6C-BFF9-8DCB67835D7E}" srcOrd="1" destOrd="0" parTransId="{B3FF4814-3A47-4619-9078-8B2EFC8FCFBB}" sibTransId="{7732AC2F-7D26-4A20-8C2D-823E6626F7E6}"/>
    <dgm:cxn modelId="{01A699F6-F199-42A2-B4B8-75171FDD4676}" srcId="{275BB809-E78C-4D33-ABD5-5DD42585ABD8}" destId="{0A9EBC66-4EB9-4895-95D6-A23372EDAC56}" srcOrd="0" destOrd="0" parTransId="{26FA40E6-E2B9-465D-9DD7-5FDD3730282F}" sibTransId="{BCAE33A1-6640-4D15-ACE3-B27F0E1C9203}"/>
    <dgm:cxn modelId="{85AB6993-4C11-43EA-9447-759D57D1F6D3}" type="presParOf" srcId="{382A3520-A9DF-4730-838E-671049866B53}" destId="{473D0F7E-7D5E-4082-970D-E4A22A6C79ED}" srcOrd="0" destOrd="0" presId="urn:microsoft.com/office/officeart/2005/8/layout/list1"/>
    <dgm:cxn modelId="{8EF63D9D-5908-46FF-A82E-1971D8BC4705}" type="presParOf" srcId="{473D0F7E-7D5E-4082-970D-E4A22A6C79ED}" destId="{FE83769B-1F7B-48A1-BB4D-FB07D543EBE4}" srcOrd="0" destOrd="0" presId="urn:microsoft.com/office/officeart/2005/8/layout/list1"/>
    <dgm:cxn modelId="{82F0FE9A-83CD-4941-9650-A29402465971}" type="presParOf" srcId="{473D0F7E-7D5E-4082-970D-E4A22A6C79ED}" destId="{221A647F-E8B8-4326-A68A-FBC5B7915C14}" srcOrd="1" destOrd="0" presId="urn:microsoft.com/office/officeart/2005/8/layout/list1"/>
    <dgm:cxn modelId="{C6236C43-3258-4883-B518-AE593E492EF7}" type="presParOf" srcId="{382A3520-A9DF-4730-838E-671049866B53}" destId="{E4B937C2-0715-44EA-AA13-9895F07F5378}" srcOrd="1" destOrd="0" presId="urn:microsoft.com/office/officeart/2005/8/layout/list1"/>
    <dgm:cxn modelId="{D66ACB47-324C-4956-B08C-17B01D13AC79}" type="presParOf" srcId="{382A3520-A9DF-4730-838E-671049866B53}" destId="{B553EBDC-967F-4DC1-8827-7DA1E716B1DF}" srcOrd="2" destOrd="0" presId="urn:microsoft.com/office/officeart/2005/8/layout/list1"/>
    <dgm:cxn modelId="{B4517E19-7BA8-449E-B026-A9CA9CB309E9}" type="presParOf" srcId="{382A3520-A9DF-4730-838E-671049866B53}" destId="{50039FFC-40D1-43AD-A252-F8DCAF98D561}" srcOrd="3" destOrd="0" presId="urn:microsoft.com/office/officeart/2005/8/layout/list1"/>
    <dgm:cxn modelId="{BC83FBBF-0787-418D-BD90-DDE792F4DDFD}" type="presParOf" srcId="{382A3520-A9DF-4730-838E-671049866B53}" destId="{70C6C28F-B9F7-4626-9429-92F5DA1EEFA2}" srcOrd="4" destOrd="0" presId="urn:microsoft.com/office/officeart/2005/8/layout/list1"/>
    <dgm:cxn modelId="{991843C8-999D-4633-8E92-66FFCBF55460}" type="presParOf" srcId="{70C6C28F-B9F7-4626-9429-92F5DA1EEFA2}" destId="{7E8E615D-C37C-4504-A656-2B49351CD295}" srcOrd="0" destOrd="0" presId="urn:microsoft.com/office/officeart/2005/8/layout/list1"/>
    <dgm:cxn modelId="{52D785C6-0C3F-43CA-BCAE-D95363ED3DF9}" type="presParOf" srcId="{70C6C28F-B9F7-4626-9429-92F5DA1EEFA2}" destId="{DC8334A5-AC3A-4E3C-9586-7B72A9A0C08E}" srcOrd="1" destOrd="0" presId="urn:microsoft.com/office/officeart/2005/8/layout/list1"/>
    <dgm:cxn modelId="{2CA0EAEC-14B6-4791-8736-08FC4B6C39E9}" type="presParOf" srcId="{382A3520-A9DF-4730-838E-671049866B53}" destId="{0C19DA83-3190-4572-8401-98AF61FE7EE3}" srcOrd="5" destOrd="0" presId="urn:microsoft.com/office/officeart/2005/8/layout/list1"/>
    <dgm:cxn modelId="{18E0A07C-BB20-491F-8422-873805A0367C}" type="presParOf" srcId="{382A3520-A9DF-4730-838E-671049866B53}" destId="{7C4F7827-6E41-46C2-B4F2-B1C11EA6C126}" srcOrd="6" destOrd="0" presId="urn:microsoft.com/office/officeart/2005/8/layout/list1"/>
    <dgm:cxn modelId="{9ACE451D-C80E-44DC-A730-F5410765150D}" type="presParOf" srcId="{382A3520-A9DF-4730-838E-671049866B53}" destId="{61DD443A-E585-4501-A8FD-265306958D06}" srcOrd="7" destOrd="0" presId="urn:microsoft.com/office/officeart/2005/8/layout/list1"/>
    <dgm:cxn modelId="{95F0D1F7-434F-4C65-8D44-F520E8E55B58}" type="presParOf" srcId="{382A3520-A9DF-4730-838E-671049866B53}" destId="{1D88929B-E4BF-458A-B995-0636AE15F639}" srcOrd="8" destOrd="0" presId="urn:microsoft.com/office/officeart/2005/8/layout/list1"/>
    <dgm:cxn modelId="{BD2DCC07-8A9B-4B30-8923-1D7A418BB1A5}" type="presParOf" srcId="{1D88929B-E4BF-458A-B995-0636AE15F639}" destId="{2D64A234-56BD-4DE1-A1DF-BE6003D596E3}" srcOrd="0" destOrd="0" presId="urn:microsoft.com/office/officeart/2005/8/layout/list1"/>
    <dgm:cxn modelId="{2AF4B7A8-0B93-4263-893C-0CA267EED863}" type="presParOf" srcId="{1D88929B-E4BF-458A-B995-0636AE15F639}" destId="{11B0507E-ED62-4954-8AC4-9E09295CD128}" srcOrd="1" destOrd="0" presId="urn:microsoft.com/office/officeart/2005/8/layout/list1"/>
    <dgm:cxn modelId="{DD4DB160-F0B4-4E2E-9DE2-E1692A735133}" type="presParOf" srcId="{382A3520-A9DF-4730-838E-671049866B53}" destId="{5D6CAC67-8690-4EE3-A9DA-58637E12264D}" srcOrd="9" destOrd="0" presId="urn:microsoft.com/office/officeart/2005/8/layout/list1"/>
    <dgm:cxn modelId="{E2685ECC-F012-445A-B7B9-3FC58C0A41EA}" type="presParOf" srcId="{382A3520-A9DF-4730-838E-671049866B53}" destId="{F4DFE0F8-5CB8-4F53-98F2-CD0C6E5D8B5E}"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6.xml><?xml version="1.0" encoding="utf-8"?>
<dgm:dataModel xmlns:dgm="http://schemas.openxmlformats.org/drawingml/2006/diagram" xmlns:a="http://schemas.openxmlformats.org/drawingml/2006/main">
  <dgm:ptLst>
    <dgm:pt modelId="{1CC5A802-60EC-4B06-B1EA-C731E67C4978}" type="doc">
      <dgm:prSet loTypeId="urn:microsoft.com/office/officeart/2008/layout/SquareAccentList" loCatId="list" qsTypeId="urn:microsoft.com/office/officeart/2005/8/quickstyle/simple1" qsCatId="simple" csTypeId="urn:microsoft.com/office/officeart/2005/8/colors/accent1_2" csCatId="accent1" phldr="1"/>
      <dgm:spPr/>
      <dgm:t>
        <a:bodyPr/>
        <a:lstStyle/>
        <a:p>
          <a:endParaRPr lang="en-AU"/>
        </a:p>
      </dgm:t>
    </dgm:pt>
    <dgm:pt modelId="{142D10C3-7737-40A4-97E7-FC8527824EB8}">
      <dgm:prSet phldrT="[Text]" custT="1"/>
      <dgm:spPr/>
      <dgm:t>
        <a:bodyPr/>
        <a:lstStyle/>
        <a:p>
          <a:r>
            <a:rPr lang="en-AU" sz="1800" b="0" dirty="0">
              <a:solidFill>
                <a:schemeClr val="bg1"/>
              </a:solidFill>
            </a:rPr>
            <a:t>The</a:t>
          </a:r>
          <a:r>
            <a:rPr lang="en-AU" sz="1800" b="1" dirty="0">
              <a:solidFill>
                <a:schemeClr val="bg1"/>
              </a:solidFill>
            </a:rPr>
            <a:t> offences </a:t>
          </a:r>
          <a:r>
            <a:rPr lang="en-AU" sz="1800" b="0" dirty="0">
              <a:solidFill>
                <a:schemeClr val="bg1"/>
              </a:solidFill>
            </a:rPr>
            <a:t>in </a:t>
          </a:r>
          <a:r>
            <a:rPr lang="en-AU" sz="1800" b="1" dirty="0">
              <a:solidFill>
                <a:schemeClr val="bg1"/>
              </a:solidFill>
            </a:rPr>
            <a:t>CA s 590 apply </a:t>
          </a:r>
          <a:r>
            <a:rPr lang="en-AU" sz="1800" b="0" dirty="0">
              <a:solidFill>
                <a:schemeClr val="bg1"/>
              </a:solidFill>
            </a:rPr>
            <a:t>to the following </a:t>
          </a:r>
          <a:r>
            <a:rPr lang="en-AU" sz="1800" b="1" dirty="0">
              <a:solidFill>
                <a:schemeClr val="bg1"/>
              </a:solidFill>
            </a:rPr>
            <a:t>companies</a:t>
          </a:r>
          <a:r>
            <a:rPr lang="en-AU" sz="1800" b="0" dirty="0">
              <a:solidFill>
                <a:schemeClr val="bg1"/>
              </a:solidFill>
            </a:rPr>
            <a:t>:</a:t>
          </a:r>
        </a:p>
      </dgm:t>
    </dgm:pt>
    <dgm:pt modelId="{0B5F4FE7-5DA2-4D60-A00C-9AE311AF335C}" type="parTrans" cxnId="{251F5E6C-2E74-4472-8D34-61BCAB651CB1}">
      <dgm:prSet/>
      <dgm:spPr/>
      <dgm:t>
        <a:bodyPr/>
        <a:lstStyle/>
        <a:p>
          <a:endParaRPr lang="en-AU" sz="1800"/>
        </a:p>
      </dgm:t>
    </dgm:pt>
    <dgm:pt modelId="{6AB04BEE-D3CF-444D-B526-5CFCC2AA9F39}" type="sibTrans" cxnId="{251F5E6C-2E74-4472-8D34-61BCAB651CB1}">
      <dgm:prSet/>
      <dgm:spPr/>
      <dgm:t>
        <a:bodyPr/>
        <a:lstStyle/>
        <a:p>
          <a:endParaRPr lang="en-AU" sz="1800"/>
        </a:p>
      </dgm:t>
    </dgm:pt>
    <dgm:pt modelId="{085A71C5-CB1A-4500-92F8-5D4623F36AAD}">
      <dgm:prSet phldrT="[Text]" custT="1"/>
      <dgm:spPr/>
      <dgm:t>
        <a:bodyPr/>
        <a:lstStyle/>
        <a:p>
          <a:r>
            <a:rPr lang="en-AU" sz="1800" dirty="0"/>
            <a:t>which are in, were in, or have been in </a:t>
          </a:r>
          <a:r>
            <a:rPr lang="en-AU" sz="1800" b="0" dirty="0">
              <a:hlinkClick xmlns:r="http://schemas.openxmlformats.org/officeDocument/2006/relationships" r:id="rId1" action="ppaction://hlinksldjump"/>
            </a:rPr>
            <a:t>external administration</a:t>
          </a:r>
          <a:r>
            <a:rPr lang="en-AU" sz="1800" dirty="0"/>
            <a:t>, or have “entered into a </a:t>
          </a:r>
          <a:r>
            <a:rPr lang="en-AU" sz="1800" b="1" dirty="0"/>
            <a:t>compromise or arrangement</a:t>
          </a:r>
          <a:r>
            <a:rPr lang="en-AU" sz="1800" dirty="0"/>
            <a:t> with [their] … </a:t>
          </a:r>
          <a:r>
            <a:rPr lang="en-AU" sz="1800" b="1" dirty="0"/>
            <a:t>creditors</a:t>
          </a:r>
          <a:r>
            <a:rPr lang="en-AU" sz="1800" dirty="0"/>
            <a:t>”;</a:t>
          </a:r>
        </a:p>
      </dgm:t>
    </dgm:pt>
    <dgm:pt modelId="{C5EA1528-68B3-491F-AAC0-B1CD45C95DCC}" type="parTrans" cxnId="{E15DEF42-9D80-4FC3-B898-B0865662D615}">
      <dgm:prSet/>
      <dgm:spPr/>
      <dgm:t>
        <a:bodyPr/>
        <a:lstStyle/>
        <a:p>
          <a:endParaRPr lang="en-AU" sz="1800"/>
        </a:p>
      </dgm:t>
    </dgm:pt>
    <dgm:pt modelId="{47E768F7-0DFF-4535-AD4D-8A91C915EFBA}" type="sibTrans" cxnId="{E15DEF42-9D80-4FC3-B898-B0865662D615}">
      <dgm:prSet/>
      <dgm:spPr/>
      <dgm:t>
        <a:bodyPr/>
        <a:lstStyle/>
        <a:p>
          <a:endParaRPr lang="en-AU" sz="1800"/>
        </a:p>
      </dgm:t>
    </dgm:pt>
    <dgm:pt modelId="{DA7CC3C5-4E82-4831-AAC3-4AA8D14FA2C6}">
      <dgm:prSet phldrT="[Text]" custT="1"/>
      <dgm:spPr/>
      <dgm:t>
        <a:bodyPr/>
        <a:lstStyle/>
        <a:p>
          <a:r>
            <a:rPr lang="en-AU" sz="1800" dirty="0"/>
            <a:t>whose affairs are, or were, </a:t>
          </a:r>
          <a:r>
            <a:rPr lang="en-AU" sz="1800" b="1" dirty="0"/>
            <a:t>under investigation</a:t>
          </a:r>
          <a:r>
            <a:rPr lang="en-AU" sz="1800" b="0" dirty="0"/>
            <a:t>;</a:t>
          </a:r>
          <a:r>
            <a:rPr lang="en-AU" sz="1800" b="1" dirty="0"/>
            <a:t> </a:t>
          </a:r>
        </a:p>
      </dgm:t>
    </dgm:pt>
    <dgm:pt modelId="{49BEFB3D-E6C8-475C-B37B-73606C0E87A1}" type="parTrans" cxnId="{A75DB815-6100-4FDB-85B3-5A753FC9D2EB}">
      <dgm:prSet/>
      <dgm:spPr/>
      <dgm:t>
        <a:bodyPr/>
        <a:lstStyle/>
        <a:p>
          <a:endParaRPr lang="en-AU" sz="1800"/>
        </a:p>
      </dgm:t>
    </dgm:pt>
    <dgm:pt modelId="{E58CB943-C663-4963-B47C-BF2FEFE4E9CE}" type="sibTrans" cxnId="{A75DB815-6100-4FDB-85B3-5A753FC9D2EB}">
      <dgm:prSet/>
      <dgm:spPr/>
      <dgm:t>
        <a:bodyPr/>
        <a:lstStyle/>
        <a:p>
          <a:endParaRPr lang="en-AU" sz="1800"/>
        </a:p>
      </dgm:t>
    </dgm:pt>
    <dgm:pt modelId="{74C1EDCB-5043-413C-A332-0B34A3B5B8FD}">
      <dgm:prSet phldrT="[Text]" custT="1"/>
      <dgm:spPr/>
      <dgm:t>
        <a:bodyPr/>
        <a:lstStyle/>
        <a:p>
          <a:r>
            <a:rPr lang="en-AU" sz="1800" dirty="0"/>
            <a:t>which have “</a:t>
          </a:r>
          <a:r>
            <a:rPr lang="en-AU" sz="1800" b="1" dirty="0"/>
            <a:t>ceased to carry on business</a:t>
          </a:r>
          <a:r>
            <a:rPr lang="en-AU" sz="1800" dirty="0"/>
            <a:t>”; or</a:t>
          </a:r>
        </a:p>
      </dgm:t>
    </dgm:pt>
    <dgm:pt modelId="{5A08ED5F-BBD0-401F-8ADB-08C1D6F550E8}" type="parTrans" cxnId="{986B0324-97E7-496A-9B12-86790D572BE2}">
      <dgm:prSet/>
      <dgm:spPr/>
      <dgm:t>
        <a:bodyPr/>
        <a:lstStyle/>
        <a:p>
          <a:endParaRPr lang="en-AU" sz="1800"/>
        </a:p>
      </dgm:t>
    </dgm:pt>
    <dgm:pt modelId="{C3AD50E2-C88E-4163-87D0-1E712E42CCA1}" type="sibTrans" cxnId="{986B0324-97E7-496A-9B12-86790D572BE2}">
      <dgm:prSet/>
      <dgm:spPr/>
      <dgm:t>
        <a:bodyPr/>
        <a:lstStyle/>
        <a:p>
          <a:endParaRPr lang="en-AU" sz="1800"/>
        </a:p>
      </dgm:t>
    </dgm:pt>
    <dgm:pt modelId="{9F9E44DE-6E8D-4623-BD68-4C341B74D3EA}">
      <dgm:prSet phldrT="[Text]" custT="1"/>
      <dgm:spPr/>
      <dgm:t>
        <a:bodyPr/>
        <a:lstStyle/>
        <a:p>
          <a:pPr>
            <a:buFont typeface="Arial" panose="020B0604020202020204" pitchFamily="34" charset="0"/>
            <a:buChar char="•"/>
          </a:pPr>
          <a:r>
            <a:rPr lang="en-AU" sz="1800" dirty="0"/>
            <a:t>to which a </a:t>
          </a:r>
          <a:r>
            <a:rPr lang="en-AU" sz="1800" b="1" dirty="0"/>
            <a:t>receiver or receiver and manager </a:t>
          </a:r>
          <a:r>
            <a:rPr lang="en-AU" sz="1800" dirty="0"/>
            <a:t>has ever been appointed, but only in respect of that property;</a:t>
          </a:r>
        </a:p>
      </dgm:t>
    </dgm:pt>
    <dgm:pt modelId="{EAD3512B-B9BC-4DC9-AF44-87FDDDDEDB40}" type="parTrans" cxnId="{80CE3971-F457-4113-9819-B8B136438FF5}">
      <dgm:prSet/>
      <dgm:spPr/>
      <dgm:t>
        <a:bodyPr/>
        <a:lstStyle/>
        <a:p>
          <a:endParaRPr lang="en-AU" sz="1800"/>
        </a:p>
      </dgm:t>
    </dgm:pt>
    <dgm:pt modelId="{F2E5AB77-8E35-4D19-9B59-441E5B5E65FF}" type="sibTrans" cxnId="{80CE3971-F457-4113-9819-B8B136438FF5}">
      <dgm:prSet/>
      <dgm:spPr/>
      <dgm:t>
        <a:bodyPr/>
        <a:lstStyle/>
        <a:p>
          <a:endParaRPr lang="en-AU" sz="1800"/>
        </a:p>
      </dgm:t>
    </dgm:pt>
    <dgm:pt modelId="{A71A7047-8C1A-4849-852D-6517D87966E3}">
      <dgm:prSet phldrT="[Text]" custT="1"/>
      <dgm:spPr/>
      <dgm:t>
        <a:bodyPr/>
        <a:lstStyle/>
        <a:p>
          <a:r>
            <a:rPr lang="en-AU" sz="1800" dirty="0"/>
            <a:t>which are “</a:t>
          </a:r>
          <a:r>
            <a:rPr lang="en-AU" sz="1800" b="1" dirty="0"/>
            <a:t>unable to pay [their] … debts</a:t>
          </a:r>
          <a:r>
            <a:rPr lang="en-AU" sz="1800" dirty="0"/>
            <a:t>”</a:t>
          </a:r>
        </a:p>
      </dgm:t>
    </dgm:pt>
    <dgm:pt modelId="{B5B2850F-12F3-42B8-B446-16C655797C46}" type="parTrans" cxnId="{9E76E0BF-7DA5-4EB2-8A2B-220BB10DBCCD}">
      <dgm:prSet/>
      <dgm:spPr/>
      <dgm:t>
        <a:bodyPr/>
        <a:lstStyle/>
        <a:p>
          <a:endParaRPr lang="en-AU" sz="1800"/>
        </a:p>
      </dgm:t>
    </dgm:pt>
    <dgm:pt modelId="{9AFE2D47-D309-45F4-A556-74469FFA4392}" type="sibTrans" cxnId="{9E76E0BF-7DA5-4EB2-8A2B-220BB10DBCCD}">
      <dgm:prSet/>
      <dgm:spPr/>
      <dgm:t>
        <a:bodyPr/>
        <a:lstStyle/>
        <a:p>
          <a:endParaRPr lang="en-AU" sz="1800"/>
        </a:p>
      </dgm:t>
    </dgm:pt>
    <dgm:pt modelId="{B7D83D19-AB1F-4917-A2C8-86076DB06A19}" type="pres">
      <dgm:prSet presAssocID="{1CC5A802-60EC-4B06-B1EA-C731E67C4978}" presName="layout" presStyleCnt="0">
        <dgm:presLayoutVars>
          <dgm:chMax/>
          <dgm:chPref/>
          <dgm:dir/>
          <dgm:resizeHandles/>
        </dgm:presLayoutVars>
      </dgm:prSet>
      <dgm:spPr/>
    </dgm:pt>
    <dgm:pt modelId="{CBDCBC22-4EE8-481B-96B1-998CBAFF5B87}" type="pres">
      <dgm:prSet presAssocID="{142D10C3-7737-40A4-97E7-FC8527824EB8}" presName="root" presStyleCnt="0">
        <dgm:presLayoutVars>
          <dgm:chMax/>
          <dgm:chPref/>
        </dgm:presLayoutVars>
      </dgm:prSet>
      <dgm:spPr/>
    </dgm:pt>
    <dgm:pt modelId="{F9CC848B-6FD3-49B8-9938-787F11472CC5}" type="pres">
      <dgm:prSet presAssocID="{142D10C3-7737-40A4-97E7-FC8527824EB8}" presName="rootComposite" presStyleCnt="0">
        <dgm:presLayoutVars/>
      </dgm:prSet>
      <dgm:spPr/>
    </dgm:pt>
    <dgm:pt modelId="{4521F033-DD16-4A9A-92C4-759A3481BDC7}" type="pres">
      <dgm:prSet presAssocID="{142D10C3-7737-40A4-97E7-FC8527824EB8}" presName="ParentAccent" presStyleLbl="alignNode1" presStyleIdx="0" presStyleCnt="1" custScaleX="204845" custScaleY="183741" custLinFactY="-100000" custLinFactNeighborX="-30119" custLinFactNeighborY="-108184"/>
      <dgm:spPr>
        <a:solidFill>
          <a:schemeClr val="accent6"/>
        </a:solidFill>
        <a:ln>
          <a:solidFill>
            <a:schemeClr val="accent6"/>
          </a:solidFill>
        </a:ln>
      </dgm:spPr>
    </dgm:pt>
    <dgm:pt modelId="{6A1AFDC9-D7F0-4BB8-AAF7-AC47B77852A5}" type="pres">
      <dgm:prSet presAssocID="{142D10C3-7737-40A4-97E7-FC8527824EB8}" presName="ParentSmallAccent" presStyleLbl="fgAcc1" presStyleIdx="0" presStyleCnt="1" custLinFactX="-96050" custLinFactY="-100000" custLinFactNeighborX="-100000" custLinFactNeighborY="-127159"/>
      <dgm:spPr>
        <a:solidFill>
          <a:schemeClr val="accent6">
            <a:alpha val="90000"/>
          </a:schemeClr>
        </a:solidFill>
        <a:ln>
          <a:solidFill>
            <a:schemeClr val="accent6"/>
          </a:solidFill>
        </a:ln>
      </dgm:spPr>
    </dgm:pt>
    <dgm:pt modelId="{1F4B428E-8F4D-4B2F-A691-E380A47F9A3E}" type="pres">
      <dgm:prSet presAssocID="{142D10C3-7737-40A4-97E7-FC8527824EB8}" presName="Parent" presStyleLbl="revTx" presStyleIdx="0" presStyleCnt="6" custScaleX="198034" custLinFactNeighborX="-12750">
        <dgm:presLayoutVars>
          <dgm:chMax/>
          <dgm:chPref val="4"/>
          <dgm:bulletEnabled val="1"/>
        </dgm:presLayoutVars>
      </dgm:prSet>
      <dgm:spPr/>
    </dgm:pt>
    <dgm:pt modelId="{4A9A6D08-DC08-48A9-84B7-BA950830DAE3}" type="pres">
      <dgm:prSet presAssocID="{142D10C3-7737-40A4-97E7-FC8527824EB8}" presName="childShape" presStyleCnt="0">
        <dgm:presLayoutVars>
          <dgm:chMax val="0"/>
          <dgm:chPref val="0"/>
        </dgm:presLayoutVars>
      </dgm:prSet>
      <dgm:spPr/>
    </dgm:pt>
    <dgm:pt modelId="{4CCA0A02-C2E6-4A7E-B5C6-AD7B33459018}" type="pres">
      <dgm:prSet presAssocID="{085A71C5-CB1A-4500-92F8-5D4623F36AAD}" presName="childComposite" presStyleCnt="0">
        <dgm:presLayoutVars>
          <dgm:chMax val="0"/>
          <dgm:chPref val="0"/>
        </dgm:presLayoutVars>
      </dgm:prSet>
      <dgm:spPr/>
    </dgm:pt>
    <dgm:pt modelId="{44039648-C6E1-4760-9B70-14B896D87DAC}" type="pres">
      <dgm:prSet presAssocID="{085A71C5-CB1A-4500-92F8-5D4623F36AAD}" presName="ChildAccent" presStyleLbl="solidFgAcc1" presStyleIdx="0" presStyleCnt="5" custLinFactX="-400000" custLinFactY="-45548" custLinFactNeighborX="-436430" custLinFactNeighborY="-100000"/>
      <dgm:spPr>
        <a:ln>
          <a:solidFill>
            <a:schemeClr val="accent3"/>
          </a:solidFill>
        </a:ln>
      </dgm:spPr>
    </dgm:pt>
    <dgm:pt modelId="{DD0DB845-A463-4AD9-9497-4DC9BBCE38E8}" type="pres">
      <dgm:prSet presAssocID="{085A71C5-CB1A-4500-92F8-5D4623F36AAD}" presName="Child" presStyleLbl="revTx" presStyleIdx="1" presStyleCnt="6" custScaleX="204406" custScaleY="146106" custLinFactNeighborX="1538" custLinFactNeighborY="-61705">
        <dgm:presLayoutVars>
          <dgm:chMax val="0"/>
          <dgm:chPref val="0"/>
          <dgm:bulletEnabled val="1"/>
        </dgm:presLayoutVars>
      </dgm:prSet>
      <dgm:spPr/>
    </dgm:pt>
    <dgm:pt modelId="{2468D314-64D6-42AB-8D58-FCDFDEC79ADB}" type="pres">
      <dgm:prSet presAssocID="{9F9E44DE-6E8D-4623-BD68-4C341B74D3EA}" presName="childComposite" presStyleCnt="0">
        <dgm:presLayoutVars>
          <dgm:chMax val="0"/>
          <dgm:chPref val="0"/>
        </dgm:presLayoutVars>
      </dgm:prSet>
      <dgm:spPr/>
    </dgm:pt>
    <dgm:pt modelId="{4AEA3FE1-640E-42A6-B8AD-55174DA29A15}" type="pres">
      <dgm:prSet presAssocID="{9F9E44DE-6E8D-4623-BD68-4C341B74D3EA}" presName="ChildAccent" presStyleLbl="solidFgAcc1" presStyleIdx="1" presStyleCnt="5" custLinFactX="-348481" custLinFactNeighborX="-400000" custLinFactNeighborY="-74666"/>
      <dgm:spPr>
        <a:ln>
          <a:solidFill>
            <a:schemeClr val="accent3"/>
          </a:solidFill>
        </a:ln>
      </dgm:spPr>
    </dgm:pt>
    <dgm:pt modelId="{9ACD9C99-039E-4BFB-840B-751E069519A0}" type="pres">
      <dgm:prSet presAssocID="{9F9E44DE-6E8D-4623-BD68-4C341B74D3EA}" presName="Child" presStyleLbl="revTx" presStyleIdx="2" presStyleCnt="6" custScaleX="204406" custScaleY="146106" custLinFactNeighborX="1538" custLinFactNeighborY="-31297">
        <dgm:presLayoutVars>
          <dgm:chMax val="0"/>
          <dgm:chPref val="0"/>
          <dgm:bulletEnabled val="1"/>
        </dgm:presLayoutVars>
      </dgm:prSet>
      <dgm:spPr/>
    </dgm:pt>
    <dgm:pt modelId="{B59BC75A-D281-44B7-BF10-EC6B356E81FB}" type="pres">
      <dgm:prSet presAssocID="{DA7CC3C5-4E82-4831-AAC3-4AA8D14FA2C6}" presName="childComposite" presStyleCnt="0">
        <dgm:presLayoutVars>
          <dgm:chMax val="0"/>
          <dgm:chPref val="0"/>
        </dgm:presLayoutVars>
      </dgm:prSet>
      <dgm:spPr/>
    </dgm:pt>
    <dgm:pt modelId="{1C62D65C-AC08-4C42-8754-96EF09BF7879}" type="pres">
      <dgm:prSet presAssocID="{DA7CC3C5-4E82-4831-AAC3-4AA8D14FA2C6}" presName="ChildAccent" presStyleLbl="solidFgAcc1" presStyleIdx="2" presStyleCnt="5" custLinFactX="-348481" custLinFactY="-3330" custLinFactNeighborX="-400000" custLinFactNeighborY="-100000"/>
      <dgm:spPr>
        <a:ln>
          <a:solidFill>
            <a:schemeClr val="accent3"/>
          </a:solidFill>
        </a:ln>
      </dgm:spPr>
    </dgm:pt>
    <dgm:pt modelId="{64D94E02-C7BA-4913-B5DD-E0CF3E37C139}" type="pres">
      <dgm:prSet presAssocID="{DA7CC3C5-4E82-4831-AAC3-4AA8D14FA2C6}" presName="Child" presStyleLbl="revTx" presStyleIdx="3" presStyleCnt="6" custScaleX="204406" custScaleY="146106" custLinFactNeighborX="1538" custLinFactNeighborY="-44329">
        <dgm:presLayoutVars>
          <dgm:chMax val="0"/>
          <dgm:chPref val="0"/>
          <dgm:bulletEnabled val="1"/>
        </dgm:presLayoutVars>
      </dgm:prSet>
      <dgm:spPr/>
    </dgm:pt>
    <dgm:pt modelId="{4B65E327-EB60-42D9-989B-2B47B61FF9A1}" type="pres">
      <dgm:prSet presAssocID="{74C1EDCB-5043-413C-A332-0B34A3B5B8FD}" presName="childComposite" presStyleCnt="0">
        <dgm:presLayoutVars>
          <dgm:chMax val="0"/>
          <dgm:chPref val="0"/>
        </dgm:presLayoutVars>
      </dgm:prSet>
      <dgm:spPr/>
    </dgm:pt>
    <dgm:pt modelId="{40A1A84A-F093-4922-A16E-E7C917991BAF}" type="pres">
      <dgm:prSet presAssocID="{74C1EDCB-5043-413C-A332-0B34A3B5B8FD}" presName="ChildAccent" presStyleLbl="solidFgAcc1" presStyleIdx="3" presStyleCnt="5" custLinFactX="-400000" custLinFactY="-45548" custLinFactNeighborX="-436430" custLinFactNeighborY="-100000"/>
      <dgm:spPr>
        <a:ln>
          <a:solidFill>
            <a:schemeClr val="accent3"/>
          </a:solidFill>
        </a:ln>
      </dgm:spPr>
    </dgm:pt>
    <dgm:pt modelId="{108BC9D4-A327-4084-9EF3-537872730B1A}" type="pres">
      <dgm:prSet presAssocID="{74C1EDCB-5043-413C-A332-0B34A3B5B8FD}" presName="Child" presStyleLbl="revTx" presStyleIdx="4" presStyleCnt="6" custScaleX="204406" custScaleY="146106" custLinFactNeighborX="1538" custLinFactNeighborY="-61705">
        <dgm:presLayoutVars>
          <dgm:chMax val="0"/>
          <dgm:chPref val="0"/>
          <dgm:bulletEnabled val="1"/>
        </dgm:presLayoutVars>
      </dgm:prSet>
      <dgm:spPr/>
    </dgm:pt>
    <dgm:pt modelId="{E6FEF2D3-6637-4ED1-8048-37C66E146415}" type="pres">
      <dgm:prSet presAssocID="{A71A7047-8C1A-4849-852D-6517D87966E3}" presName="childComposite" presStyleCnt="0">
        <dgm:presLayoutVars>
          <dgm:chMax val="0"/>
          <dgm:chPref val="0"/>
        </dgm:presLayoutVars>
      </dgm:prSet>
      <dgm:spPr/>
    </dgm:pt>
    <dgm:pt modelId="{E2F5F636-B686-4453-8127-0ECA89CD8306}" type="pres">
      <dgm:prSet presAssocID="{A71A7047-8C1A-4849-852D-6517D87966E3}" presName="ChildAccent" presStyleLbl="solidFgAcc1" presStyleIdx="4" presStyleCnt="5" custLinFactX="-348481" custLinFactY="-100000" custLinFactNeighborX="-400000" custLinFactNeighborY="-116430"/>
      <dgm:spPr>
        <a:ln>
          <a:solidFill>
            <a:schemeClr val="accent3"/>
          </a:solidFill>
        </a:ln>
      </dgm:spPr>
    </dgm:pt>
    <dgm:pt modelId="{E5BD0EB6-D747-4539-9720-57C958C1B85C}" type="pres">
      <dgm:prSet presAssocID="{A71A7047-8C1A-4849-852D-6517D87966E3}" presName="Child" presStyleLbl="revTx" presStyleIdx="5" presStyleCnt="6" custScaleX="204406" custScaleY="146106" custLinFactNeighborX="1538" custLinFactNeighborY="-92113">
        <dgm:presLayoutVars>
          <dgm:chMax val="0"/>
          <dgm:chPref val="0"/>
          <dgm:bulletEnabled val="1"/>
        </dgm:presLayoutVars>
      </dgm:prSet>
      <dgm:spPr/>
    </dgm:pt>
  </dgm:ptLst>
  <dgm:cxnLst>
    <dgm:cxn modelId="{70EE4A06-CE49-437F-804D-63760080B70C}" type="presOf" srcId="{A71A7047-8C1A-4849-852D-6517D87966E3}" destId="{E5BD0EB6-D747-4539-9720-57C958C1B85C}" srcOrd="0" destOrd="0" presId="urn:microsoft.com/office/officeart/2008/layout/SquareAccentList"/>
    <dgm:cxn modelId="{A75DB815-6100-4FDB-85B3-5A753FC9D2EB}" srcId="{142D10C3-7737-40A4-97E7-FC8527824EB8}" destId="{DA7CC3C5-4E82-4831-AAC3-4AA8D14FA2C6}" srcOrd="2" destOrd="0" parTransId="{49BEFB3D-E6C8-475C-B37B-73606C0E87A1}" sibTransId="{E58CB943-C663-4963-B47C-BF2FEFE4E9CE}"/>
    <dgm:cxn modelId="{FFFC821D-EE34-45CA-B87D-DFDD8F198ACC}" type="presOf" srcId="{9F9E44DE-6E8D-4623-BD68-4C341B74D3EA}" destId="{9ACD9C99-039E-4BFB-840B-751E069519A0}" srcOrd="0" destOrd="0" presId="urn:microsoft.com/office/officeart/2008/layout/SquareAccentList"/>
    <dgm:cxn modelId="{986B0324-97E7-496A-9B12-86790D572BE2}" srcId="{142D10C3-7737-40A4-97E7-FC8527824EB8}" destId="{74C1EDCB-5043-413C-A332-0B34A3B5B8FD}" srcOrd="3" destOrd="0" parTransId="{5A08ED5F-BBD0-401F-8ADB-08C1D6F550E8}" sibTransId="{C3AD50E2-C88E-4163-87D0-1E712E42CCA1}"/>
    <dgm:cxn modelId="{FEDA3433-90E1-42B0-8EAC-86E4212B482C}" type="presOf" srcId="{142D10C3-7737-40A4-97E7-FC8527824EB8}" destId="{1F4B428E-8F4D-4B2F-A691-E380A47F9A3E}" srcOrd="0" destOrd="0" presId="urn:microsoft.com/office/officeart/2008/layout/SquareAccentList"/>
    <dgm:cxn modelId="{E15DEF42-9D80-4FC3-B898-B0865662D615}" srcId="{142D10C3-7737-40A4-97E7-FC8527824EB8}" destId="{085A71C5-CB1A-4500-92F8-5D4623F36AAD}" srcOrd="0" destOrd="0" parTransId="{C5EA1528-68B3-491F-AAC0-B1CD45C95DCC}" sibTransId="{47E768F7-0DFF-4535-AD4D-8A91C915EFBA}"/>
    <dgm:cxn modelId="{4FBD3564-3EEF-4430-BAB1-FDACF6111871}" type="presOf" srcId="{1CC5A802-60EC-4B06-B1EA-C731E67C4978}" destId="{B7D83D19-AB1F-4917-A2C8-86076DB06A19}" srcOrd="0" destOrd="0" presId="urn:microsoft.com/office/officeart/2008/layout/SquareAccentList"/>
    <dgm:cxn modelId="{251F5E6C-2E74-4472-8D34-61BCAB651CB1}" srcId="{1CC5A802-60EC-4B06-B1EA-C731E67C4978}" destId="{142D10C3-7737-40A4-97E7-FC8527824EB8}" srcOrd="0" destOrd="0" parTransId="{0B5F4FE7-5DA2-4D60-A00C-9AE311AF335C}" sibTransId="{6AB04BEE-D3CF-444D-B526-5CFCC2AA9F39}"/>
    <dgm:cxn modelId="{80CE3971-F457-4113-9819-B8B136438FF5}" srcId="{142D10C3-7737-40A4-97E7-FC8527824EB8}" destId="{9F9E44DE-6E8D-4623-BD68-4C341B74D3EA}" srcOrd="1" destOrd="0" parTransId="{EAD3512B-B9BC-4DC9-AF44-87FDDDDEDB40}" sibTransId="{F2E5AB77-8E35-4D19-9B59-441E5B5E65FF}"/>
    <dgm:cxn modelId="{1C84AB59-0725-4070-9C64-4B6C92CDE45F}" type="presOf" srcId="{74C1EDCB-5043-413C-A332-0B34A3B5B8FD}" destId="{108BC9D4-A327-4084-9EF3-537872730B1A}" srcOrd="0" destOrd="0" presId="urn:microsoft.com/office/officeart/2008/layout/SquareAccentList"/>
    <dgm:cxn modelId="{0BF63288-0A32-42D4-9577-64378A9B0D22}" type="presOf" srcId="{DA7CC3C5-4E82-4831-AAC3-4AA8D14FA2C6}" destId="{64D94E02-C7BA-4913-B5DD-E0CF3E37C139}" srcOrd="0" destOrd="0" presId="urn:microsoft.com/office/officeart/2008/layout/SquareAccentList"/>
    <dgm:cxn modelId="{9E76E0BF-7DA5-4EB2-8A2B-220BB10DBCCD}" srcId="{142D10C3-7737-40A4-97E7-FC8527824EB8}" destId="{A71A7047-8C1A-4849-852D-6517D87966E3}" srcOrd="4" destOrd="0" parTransId="{B5B2850F-12F3-42B8-B446-16C655797C46}" sibTransId="{9AFE2D47-D309-45F4-A556-74469FFA4392}"/>
    <dgm:cxn modelId="{59FE6ED6-907D-4E0B-90F6-C63B8E9B1582}" type="presOf" srcId="{085A71C5-CB1A-4500-92F8-5D4623F36AAD}" destId="{DD0DB845-A463-4AD9-9497-4DC9BBCE38E8}" srcOrd="0" destOrd="0" presId="urn:microsoft.com/office/officeart/2008/layout/SquareAccentList"/>
    <dgm:cxn modelId="{E8F585B3-1580-4FE7-9C5A-8A545C6B7C64}" type="presParOf" srcId="{B7D83D19-AB1F-4917-A2C8-86076DB06A19}" destId="{CBDCBC22-4EE8-481B-96B1-998CBAFF5B87}" srcOrd="0" destOrd="0" presId="urn:microsoft.com/office/officeart/2008/layout/SquareAccentList"/>
    <dgm:cxn modelId="{91FC7A8C-8EFF-4738-BD9C-93B4D861FC2F}" type="presParOf" srcId="{CBDCBC22-4EE8-481B-96B1-998CBAFF5B87}" destId="{F9CC848B-6FD3-49B8-9938-787F11472CC5}" srcOrd="0" destOrd="0" presId="urn:microsoft.com/office/officeart/2008/layout/SquareAccentList"/>
    <dgm:cxn modelId="{FC44F69B-76C4-4A0F-8553-355C578DC3AB}" type="presParOf" srcId="{F9CC848B-6FD3-49B8-9938-787F11472CC5}" destId="{4521F033-DD16-4A9A-92C4-759A3481BDC7}" srcOrd="0" destOrd="0" presId="urn:microsoft.com/office/officeart/2008/layout/SquareAccentList"/>
    <dgm:cxn modelId="{64625EEA-354A-4544-9F46-1D44C7F029C6}" type="presParOf" srcId="{F9CC848B-6FD3-49B8-9938-787F11472CC5}" destId="{6A1AFDC9-D7F0-4BB8-AAF7-AC47B77852A5}" srcOrd="1" destOrd="0" presId="urn:microsoft.com/office/officeart/2008/layout/SquareAccentList"/>
    <dgm:cxn modelId="{5BCFE71F-7D11-4932-A321-D2B5F154BF62}" type="presParOf" srcId="{F9CC848B-6FD3-49B8-9938-787F11472CC5}" destId="{1F4B428E-8F4D-4B2F-A691-E380A47F9A3E}" srcOrd="2" destOrd="0" presId="urn:microsoft.com/office/officeart/2008/layout/SquareAccentList"/>
    <dgm:cxn modelId="{E4366889-7AF3-4668-8D17-86A0D59953D5}" type="presParOf" srcId="{CBDCBC22-4EE8-481B-96B1-998CBAFF5B87}" destId="{4A9A6D08-DC08-48A9-84B7-BA950830DAE3}" srcOrd="1" destOrd="0" presId="urn:microsoft.com/office/officeart/2008/layout/SquareAccentList"/>
    <dgm:cxn modelId="{D2D44E4D-C2AF-497C-9D68-3D1A99B6CCE0}" type="presParOf" srcId="{4A9A6D08-DC08-48A9-84B7-BA950830DAE3}" destId="{4CCA0A02-C2E6-4A7E-B5C6-AD7B33459018}" srcOrd="0" destOrd="0" presId="urn:microsoft.com/office/officeart/2008/layout/SquareAccentList"/>
    <dgm:cxn modelId="{989016FA-ECBA-4E6D-AB85-F3ADBB9BE388}" type="presParOf" srcId="{4CCA0A02-C2E6-4A7E-B5C6-AD7B33459018}" destId="{44039648-C6E1-4760-9B70-14B896D87DAC}" srcOrd="0" destOrd="0" presId="urn:microsoft.com/office/officeart/2008/layout/SquareAccentList"/>
    <dgm:cxn modelId="{18F5E98A-CCBC-4769-8183-B6370B23BE0B}" type="presParOf" srcId="{4CCA0A02-C2E6-4A7E-B5C6-AD7B33459018}" destId="{DD0DB845-A463-4AD9-9497-4DC9BBCE38E8}" srcOrd="1" destOrd="0" presId="urn:microsoft.com/office/officeart/2008/layout/SquareAccentList"/>
    <dgm:cxn modelId="{C47B95DA-3C14-4F03-8621-C17F520338EE}" type="presParOf" srcId="{4A9A6D08-DC08-48A9-84B7-BA950830DAE3}" destId="{2468D314-64D6-42AB-8D58-FCDFDEC79ADB}" srcOrd="1" destOrd="0" presId="urn:microsoft.com/office/officeart/2008/layout/SquareAccentList"/>
    <dgm:cxn modelId="{9627DA6C-7D25-44A1-9589-E85E5891CDD5}" type="presParOf" srcId="{2468D314-64D6-42AB-8D58-FCDFDEC79ADB}" destId="{4AEA3FE1-640E-42A6-B8AD-55174DA29A15}" srcOrd="0" destOrd="0" presId="urn:microsoft.com/office/officeart/2008/layout/SquareAccentList"/>
    <dgm:cxn modelId="{A2408770-656C-4D2E-9AE0-49061AD53C96}" type="presParOf" srcId="{2468D314-64D6-42AB-8D58-FCDFDEC79ADB}" destId="{9ACD9C99-039E-4BFB-840B-751E069519A0}" srcOrd="1" destOrd="0" presId="urn:microsoft.com/office/officeart/2008/layout/SquareAccentList"/>
    <dgm:cxn modelId="{84B9321D-D7B7-42EB-A70F-081B0EBB8BF7}" type="presParOf" srcId="{4A9A6D08-DC08-48A9-84B7-BA950830DAE3}" destId="{B59BC75A-D281-44B7-BF10-EC6B356E81FB}" srcOrd="2" destOrd="0" presId="urn:microsoft.com/office/officeart/2008/layout/SquareAccentList"/>
    <dgm:cxn modelId="{42BB967B-42DD-46FC-96FC-FBDA985956FF}" type="presParOf" srcId="{B59BC75A-D281-44B7-BF10-EC6B356E81FB}" destId="{1C62D65C-AC08-4C42-8754-96EF09BF7879}" srcOrd="0" destOrd="0" presId="urn:microsoft.com/office/officeart/2008/layout/SquareAccentList"/>
    <dgm:cxn modelId="{29C0EF86-806A-4CF1-8CE4-71D0EE49E4F5}" type="presParOf" srcId="{B59BC75A-D281-44B7-BF10-EC6B356E81FB}" destId="{64D94E02-C7BA-4913-B5DD-E0CF3E37C139}" srcOrd="1" destOrd="0" presId="urn:microsoft.com/office/officeart/2008/layout/SquareAccentList"/>
    <dgm:cxn modelId="{D45BC57A-607C-406E-95C9-02790FD0A635}" type="presParOf" srcId="{4A9A6D08-DC08-48A9-84B7-BA950830DAE3}" destId="{4B65E327-EB60-42D9-989B-2B47B61FF9A1}" srcOrd="3" destOrd="0" presId="urn:microsoft.com/office/officeart/2008/layout/SquareAccentList"/>
    <dgm:cxn modelId="{778648E6-23C8-401A-891F-AC1767B7B6A5}" type="presParOf" srcId="{4B65E327-EB60-42D9-989B-2B47B61FF9A1}" destId="{40A1A84A-F093-4922-A16E-E7C917991BAF}" srcOrd="0" destOrd="0" presId="urn:microsoft.com/office/officeart/2008/layout/SquareAccentList"/>
    <dgm:cxn modelId="{79419494-56B1-48C9-96AE-3C2CBC850F81}" type="presParOf" srcId="{4B65E327-EB60-42D9-989B-2B47B61FF9A1}" destId="{108BC9D4-A327-4084-9EF3-537872730B1A}" srcOrd="1" destOrd="0" presId="urn:microsoft.com/office/officeart/2008/layout/SquareAccentList"/>
    <dgm:cxn modelId="{952B0B5D-4537-4D3D-9252-FF567E403852}" type="presParOf" srcId="{4A9A6D08-DC08-48A9-84B7-BA950830DAE3}" destId="{E6FEF2D3-6637-4ED1-8048-37C66E146415}" srcOrd="4" destOrd="0" presId="urn:microsoft.com/office/officeart/2008/layout/SquareAccentList"/>
    <dgm:cxn modelId="{4C65440B-32C7-4356-8554-7F40C9AC7D9B}" type="presParOf" srcId="{E6FEF2D3-6637-4ED1-8048-37C66E146415}" destId="{E2F5F636-B686-4453-8127-0ECA89CD8306}" srcOrd="0" destOrd="0" presId="urn:microsoft.com/office/officeart/2008/layout/SquareAccentList"/>
    <dgm:cxn modelId="{37D05743-57C5-40F5-A842-CD9847802713}" type="presParOf" srcId="{E6FEF2D3-6637-4ED1-8048-37C66E146415}" destId="{E5BD0EB6-D747-4539-9720-57C958C1B85C}" srcOrd="1" destOrd="0" presId="urn:microsoft.com/office/officeart/2008/layout/Squa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7.xml><?xml version="1.0" encoding="utf-8"?>
<dgm:dataModel xmlns:dgm="http://schemas.openxmlformats.org/drawingml/2006/diagram" xmlns:a="http://schemas.openxmlformats.org/drawingml/2006/main">
  <dgm:ptLst>
    <dgm:pt modelId="{1B1B911B-193C-4AF5-9FBA-596DE0420922}" type="doc">
      <dgm:prSet loTypeId="urn:microsoft.com/office/officeart/2005/8/layout/hList2" loCatId="list" qsTypeId="urn:microsoft.com/office/officeart/2005/8/quickstyle/simple1" qsCatId="simple" csTypeId="urn:microsoft.com/office/officeart/2005/8/colors/accent1_2" csCatId="accent1" phldr="1"/>
      <dgm:spPr/>
      <dgm:t>
        <a:bodyPr/>
        <a:lstStyle/>
        <a:p>
          <a:endParaRPr lang="en-AU"/>
        </a:p>
      </dgm:t>
    </dgm:pt>
    <dgm:pt modelId="{587BBE47-BA0C-448D-B05A-98520C071755}">
      <dgm:prSet phldrT="[Text]" custT="1"/>
      <dgm:spPr/>
      <dgm:t>
        <a:bodyPr/>
        <a:lstStyle/>
        <a:p>
          <a:r>
            <a:rPr lang="en-AU" sz="1800" b="1" i="1" dirty="0">
              <a:solidFill>
                <a:schemeClr val="accent5"/>
              </a:solidFill>
            </a:rPr>
            <a:t>Property disposals</a:t>
          </a:r>
        </a:p>
      </dgm:t>
    </dgm:pt>
    <dgm:pt modelId="{FE95B633-FD02-4F70-83D2-545BA4FD7804}" type="parTrans" cxnId="{2995FF5B-B2DB-484D-A768-2162564D242D}">
      <dgm:prSet/>
      <dgm:spPr/>
      <dgm:t>
        <a:bodyPr/>
        <a:lstStyle/>
        <a:p>
          <a:endParaRPr lang="en-AU" sz="1800"/>
        </a:p>
      </dgm:t>
    </dgm:pt>
    <dgm:pt modelId="{CBBDAC9F-0E85-44CE-ACAA-CCC7F208DE1F}" type="sibTrans" cxnId="{2995FF5B-B2DB-484D-A768-2162564D242D}">
      <dgm:prSet/>
      <dgm:spPr/>
      <dgm:t>
        <a:bodyPr/>
        <a:lstStyle/>
        <a:p>
          <a:endParaRPr lang="en-AU" sz="1800"/>
        </a:p>
      </dgm:t>
    </dgm:pt>
    <dgm:pt modelId="{24E5A4F7-5273-4ADB-ACFB-267CCF6257B2}">
      <dgm:prSet phldrT="[Text]" custT="1"/>
      <dgm:spPr>
        <a:solidFill>
          <a:schemeClr val="accent5"/>
        </a:solidFill>
        <a:ln>
          <a:solidFill>
            <a:schemeClr val="accent5"/>
          </a:solidFill>
        </a:ln>
      </dgm:spPr>
      <dgm:t>
        <a:bodyPr/>
        <a:lstStyle/>
        <a:p>
          <a:r>
            <a:rPr lang="en-AU" sz="1800" dirty="0"/>
            <a:t>do not disclose “all the </a:t>
          </a:r>
          <a:r>
            <a:rPr lang="en-AU" sz="1800" b="1" dirty="0"/>
            <a:t>property</a:t>
          </a:r>
          <a:r>
            <a:rPr lang="en-AU" sz="1800" dirty="0"/>
            <a:t> of the company, and </a:t>
          </a:r>
          <a:r>
            <a:rPr lang="en-AU" sz="1800" b="1" dirty="0"/>
            <a:t>how</a:t>
          </a:r>
          <a:r>
            <a:rPr lang="en-AU" sz="1800" dirty="0"/>
            <a:t> and </a:t>
          </a:r>
          <a:r>
            <a:rPr lang="en-AU" sz="1800" b="1" dirty="0"/>
            <a:t>to whom </a:t>
          </a:r>
          <a:r>
            <a:rPr lang="en-AU" sz="1800" dirty="0"/>
            <a:t>and </a:t>
          </a:r>
          <a:r>
            <a:rPr lang="en-AU" sz="1800" b="1" dirty="0"/>
            <a:t>for what consideration </a:t>
          </a:r>
          <a:r>
            <a:rPr lang="en-AU" sz="1800" dirty="0"/>
            <a:t>and </a:t>
          </a:r>
          <a:r>
            <a:rPr lang="en-AU" sz="1800" b="1" dirty="0"/>
            <a:t>when</a:t>
          </a:r>
          <a:r>
            <a:rPr lang="en-AU" sz="1800" dirty="0"/>
            <a:t> any part of the property … was </a:t>
          </a:r>
          <a:r>
            <a:rPr lang="en-AU" sz="1800" b="1" dirty="0"/>
            <a:t>disposed</a:t>
          </a:r>
          <a:r>
            <a:rPr lang="en-AU" sz="1800" dirty="0"/>
            <a:t> </a:t>
          </a:r>
          <a:r>
            <a:rPr lang="en-AU" sz="1800" b="1" dirty="0"/>
            <a:t>of</a:t>
          </a:r>
          <a:r>
            <a:rPr lang="en-AU" sz="1800" dirty="0"/>
            <a:t> within 10 years” before the relevant day</a:t>
          </a:r>
        </a:p>
      </dgm:t>
    </dgm:pt>
    <dgm:pt modelId="{339E5413-F147-4AD4-A167-B3AC1E1ACC5D}" type="parTrans" cxnId="{AE0CBDDE-6D17-4B6E-BDF0-9DD8B4059029}">
      <dgm:prSet/>
      <dgm:spPr/>
      <dgm:t>
        <a:bodyPr/>
        <a:lstStyle/>
        <a:p>
          <a:endParaRPr lang="en-AU" sz="1800"/>
        </a:p>
      </dgm:t>
    </dgm:pt>
    <dgm:pt modelId="{BDED5D3F-ACA1-4353-8988-C546B0DBCABF}" type="sibTrans" cxnId="{AE0CBDDE-6D17-4B6E-BDF0-9DD8B4059029}">
      <dgm:prSet/>
      <dgm:spPr/>
      <dgm:t>
        <a:bodyPr/>
        <a:lstStyle/>
        <a:p>
          <a:endParaRPr lang="en-AU" sz="1800"/>
        </a:p>
      </dgm:t>
    </dgm:pt>
    <dgm:pt modelId="{C63AF1BE-E6A5-4088-8316-79C5076FC53C}">
      <dgm:prSet phldrT="[Text]" custT="1"/>
      <dgm:spPr/>
      <dgm:t>
        <a:bodyPr/>
        <a:lstStyle/>
        <a:p>
          <a:r>
            <a:rPr lang="en-AU" sz="1800" b="1" i="1" dirty="0">
              <a:solidFill>
                <a:schemeClr val="accent5"/>
              </a:solidFill>
            </a:rPr>
            <a:t>Material omission</a:t>
          </a:r>
        </a:p>
      </dgm:t>
    </dgm:pt>
    <dgm:pt modelId="{65A47ED2-A2C4-4FE2-8D61-E97ABAB6C38B}" type="parTrans" cxnId="{5E8A48B1-B386-4DC6-9D0B-F20ABF5A3265}">
      <dgm:prSet/>
      <dgm:spPr/>
      <dgm:t>
        <a:bodyPr/>
        <a:lstStyle/>
        <a:p>
          <a:endParaRPr lang="en-AU" sz="1800"/>
        </a:p>
      </dgm:t>
    </dgm:pt>
    <dgm:pt modelId="{D5A0B58D-DA0F-4CBF-9352-75BEAC4C8E55}" type="sibTrans" cxnId="{5E8A48B1-B386-4DC6-9D0B-F20ABF5A3265}">
      <dgm:prSet/>
      <dgm:spPr/>
      <dgm:t>
        <a:bodyPr/>
        <a:lstStyle/>
        <a:p>
          <a:endParaRPr lang="en-AU" sz="1800"/>
        </a:p>
      </dgm:t>
    </dgm:pt>
    <dgm:pt modelId="{E31E5214-1F9B-469A-A437-4D7C241A2C36}">
      <dgm:prSet phldrT="[Text]" custT="1"/>
      <dgm:spPr>
        <a:solidFill>
          <a:schemeClr val="accent5"/>
        </a:solidFill>
        <a:ln>
          <a:solidFill>
            <a:schemeClr val="accent5"/>
          </a:solidFill>
        </a:ln>
      </dgm:spPr>
      <dgm:t>
        <a:bodyPr/>
        <a:lstStyle/>
        <a:p>
          <a:r>
            <a:rPr lang="en-AU" sz="1800" dirty="0"/>
            <a:t>fraudulently make “any </a:t>
          </a:r>
          <a:r>
            <a:rPr lang="en-AU" sz="1800" b="1" dirty="0"/>
            <a:t>material omission </a:t>
          </a:r>
          <a:r>
            <a:rPr lang="en-AU" sz="1800" dirty="0"/>
            <a:t>in any statement or report” regarding the company’s affairs</a:t>
          </a:r>
        </a:p>
      </dgm:t>
    </dgm:pt>
    <dgm:pt modelId="{86D203C6-F5A7-4C4A-A7C3-D2A2B16A307F}" type="parTrans" cxnId="{F591A6B6-2ABE-4D20-A955-02F437EDBE64}">
      <dgm:prSet/>
      <dgm:spPr/>
      <dgm:t>
        <a:bodyPr/>
        <a:lstStyle/>
        <a:p>
          <a:endParaRPr lang="en-AU" sz="1800"/>
        </a:p>
      </dgm:t>
    </dgm:pt>
    <dgm:pt modelId="{47257C9A-E0CE-45BC-A7EE-5C93C0EDB377}" type="sibTrans" cxnId="{F591A6B6-2ABE-4D20-A955-02F437EDBE64}">
      <dgm:prSet/>
      <dgm:spPr/>
      <dgm:t>
        <a:bodyPr/>
        <a:lstStyle/>
        <a:p>
          <a:endParaRPr lang="en-AU" sz="1800"/>
        </a:p>
      </dgm:t>
    </dgm:pt>
    <dgm:pt modelId="{D04E8BDA-D91B-44BA-9BE3-7639F2B2057F}">
      <dgm:prSet phldrT="[Text]" custT="1"/>
      <dgm:spPr/>
      <dgm:t>
        <a:bodyPr/>
        <a:lstStyle/>
        <a:p>
          <a:r>
            <a:rPr lang="en-AU" sz="1800" b="1" i="1" dirty="0">
              <a:solidFill>
                <a:schemeClr val="accent5"/>
              </a:solidFill>
            </a:rPr>
            <a:t>Hiding books</a:t>
          </a:r>
        </a:p>
      </dgm:t>
    </dgm:pt>
    <dgm:pt modelId="{9FC96579-5D3C-4A03-9F98-A888A1EEC302}" type="parTrans" cxnId="{DE717170-8917-4D1C-890D-4CDF5DAD8C91}">
      <dgm:prSet/>
      <dgm:spPr/>
      <dgm:t>
        <a:bodyPr/>
        <a:lstStyle/>
        <a:p>
          <a:endParaRPr lang="en-AU" sz="1800"/>
        </a:p>
      </dgm:t>
    </dgm:pt>
    <dgm:pt modelId="{3E57C68C-FA6A-4BD0-B657-25976DF60632}" type="sibTrans" cxnId="{DE717170-8917-4D1C-890D-4CDF5DAD8C91}">
      <dgm:prSet/>
      <dgm:spPr/>
      <dgm:t>
        <a:bodyPr/>
        <a:lstStyle/>
        <a:p>
          <a:endParaRPr lang="en-AU" sz="1800"/>
        </a:p>
      </dgm:t>
    </dgm:pt>
    <dgm:pt modelId="{5DA58CF2-19A3-4CDC-9E0B-20CE4BA43C7E}">
      <dgm:prSet phldrT="[Text]" custT="1"/>
      <dgm:spPr>
        <a:solidFill>
          <a:schemeClr val="accent5"/>
        </a:solidFill>
        <a:ln>
          <a:solidFill>
            <a:schemeClr val="accent5"/>
          </a:solidFill>
        </a:ln>
      </dgm:spPr>
      <dgm:t>
        <a:bodyPr/>
        <a:lstStyle/>
        <a:p>
          <a:r>
            <a:rPr lang="en-AU" sz="1800" dirty="0"/>
            <a:t>“engaged in conduct that </a:t>
          </a:r>
          <a:r>
            <a:rPr lang="en-AU" sz="1800" b="1" dirty="0"/>
            <a:t>prevented the production </a:t>
          </a:r>
          <a:r>
            <a:rPr lang="en-AU" sz="1800" b="0" dirty="0"/>
            <a:t>…</a:t>
          </a:r>
          <a:r>
            <a:rPr lang="en-AU" sz="1800" dirty="0"/>
            <a:t> of any </a:t>
          </a:r>
          <a:r>
            <a:rPr lang="en-AU" sz="1800" b="1" dirty="0"/>
            <a:t>book</a:t>
          </a:r>
          <a:r>
            <a:rPr lang="en-AU" sz="1800" dirty="0"/>
            <a:t> affecting or relating to” the </a:t>
          </a:r>
          <a:r>
            <a:rPr lang="en-AU" sz="1800" b="1" dirty="0"/>
            <a:t>company’s affairs</a:t>
          </a:r>
        </a:p>
      </dgm:t>
    </dgm:pt>
    <dgm:pt modelId="{BA12939B-7E3A-4EBB-A89C-9EDDA2B246AD}" type="parTrans" cxnId="{E1E05590-C7A7-460F-A97C-9B55B2DBEF6D}">
      <dgm:prSet/>
      <dgm:spPr/>
      <dgm:t>
        <a:bodyPr/>
        <a:lstStyle/>
        <a:p>
          <a:endParaRPr lang="en-AU" sz="1800"/>
        </a:p>
      </dgm:t>
    </dgm:pt>
    <dgm:pt modelId="{3DD8CA47-B4FA-41FB-8470-ACE939DB00AD}" type="sibTrans" cxnId="{E1E05590-C7A7-460F-A97C-9B55B2DBEF6D}">
      <dgm:prSet/>
      <dgm:spPr/>
      <dgm:t>
        <a:bodyPr/>
        <a:lstStyle/>
        <a:p>
          <a:endParaRPr lang="en-AU" sz="1800"/>
        </a:p>
      </dgm:t>
    </dgm:pt>
    <dgm:pt modelId="{5419924D-6F20-4C51-9EBF-37C087AA8A98}">
      <dgm:prSet phldrT="[Text]" custT="1"/>
      <dgm:spPr>
        <a:solidFill>
          <a:schemeClr val="accent5"/>
        </a:solidFill>
        <a:ln>
          <a:solidFill>
            <a:schemeClr val="accent5"/>
          </a:solidFill>
        </a:ln>
      </dgm:spPr>
      <dgm:t>
        <a:bodyPr/>
        <a:lstStyle/>
        <a:p>
          <a:r>
            <a:rPr lang="en-AU" sz="1800" dirty="0"/>
            <a:t>unless “disposed of in the ordinary course of the business of the company”</a:t>
          </a:r>
        </a:p>
      </dgm:t>
    </dgm:pt>
    <dgm:pt modelId="{70181DE1-F455-4094-8CF1-1D1E83FFBE24}" type="sibTrans" cxnId="{ACD0BE23-142D-4BD7-BD14-3DD62BF2250C}">
      <dgm:prSet/>
      <dgm:spPr/>
      <dgm:t>
        <a:bodyPr/>
        <a:lstStyle/>
        <a:p>
          <a:endParaRPr lang="en-AU" sz="1800"/>
        </a:p>
      </dgm:t>
    </dgm:pt>
    <dgm:pt modelId="{26648AAC-6361-431B-8AB9-9EAAB745D8CD}" type="parTrans" cxnId="{ACD0BE23-142D-4BD7-BD14-3DD62BF2250C}">
      <dgm:prSet/>
      <dgm:spPr/>
      <dgm:t>
        <a:bodyPr/>
        <a:lstStyle/>
        <a:p>
          <a:endParaRPr lang="en-AU" sz="1800"/>
        </a:p>
      </dgm:t>
    </dgm:pt>
    <dgm:pt modelId="{DABC8BC5-F64C-47BA-97D3-FEC030F5BD12}" type="pres">
      <dgm:prSet presAssocID="{1B1B911B-193C-4AF5-9FBA-596DE0420922}" presName="linearFlow" presStyleCnt="0">
        <dgm:presLayoutVars>
          <dgm:dir/>
          <dgm:animLvl val="lvl"/>
          <dgm:resizeHandles/>
        </dgm:presLayoutVars>
      </dgm:prSet>
      <dgm:spPr/>
    </dgm:pt>
    <dgm:pt modelId="{87FC0604-234F-4174-B0C2-CD33C784F32C}" type="pres">
      <dgm:prSet presAssocID="{587BBE47-BA0C-448D-B05A-98520C071755}" presName="compositeNode" presStyleCnt="0">
        <dgm:presLayoutVars>
          <dgm:bulletEnabled val="1"/>
        </dgm:presLayoutVars>
      </dgm:prSet>
      <dgm:spPr/>
    </dgm:pt>
    <dgm:pt modelId="{0CCAE6A4-B036-4021-ADF3-B4555182E242}" type="pres">
      <dgm:prSet presAssocID="{587BBE47-BA0C-448D-B05A-98520C071755}" presName="image" presStyleLbl="fgImgPlac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Badge 1 with solid fill"/>
        </a:ext>
      </dgm:extLst>
    </dgm:pt>
    <dgm:pt modelId="{C6124970-773F-42AC-98D8-8FD886E9B056}" type="pres">
      <dgm:prSet presAssocID="{587BBE47-BA0C-448D-B05A-98520C071755}" presName="childNode" presStyleLbl="node1" presStyleIdx="0" presStyleCnt="3" custScaleX="129304" custScaleY="90440" custLinFactNeighborX="7164" custLinFactNeighborY="-3984">
        <dgm:presLayoutVars>
          <dgm:bulletEnabled val="1"/>
        </dgm:presLayoutVars>
      </dgm:prSet>
      <dgm:spPr/>
    </dgm:pt>
    <dgm:pt modelId="{10EFB1BB-4F70-479F-BCD9-EF5DA3BF2208}" type="pres">
      <dgm:prSet presAssocID="{587BBE47-BA0C-448D-B05A-98520C071755}" presName="parentNode" presStyleLbl="revTx" presStyleIdx="0" presStyleCnt="3" custLinFactNeighborX="-26332">
        <dgm:presLayoutVars>
          <dgm:chMax val="0"/>
          <dgm:bulletEnabled val="1"/>
        </dgm:presLayoutVars>
      </dgm:prSet>
      <dgm:spPr/>
    </dgm:pt>
    <dgm:pt modelId="{5135E47D-E4E4-424A-BD97-1F1E495A2146}" type="pres">
      <dgm:prSet presAssocID="{CBBDAC9F-0E85-44CE-ACAA-CCC7F208DE1F}" presName="sibTrans" presStyleCnt="0"/>
      <dgm:spPr/>
    </dgm:pt>
    <dgm:pt modelId="{8B01C7BF-B50A-4A9D-BD15-F20A04A289DE}" type="pres">
      <dgm:prSet presAssocID="{C63AF1BE-E6A5-4088-8316-79C5076FC53C}" presName="compositeNode" presStyleCnt="0">
        <dgm:presLayoutVars>
          <dgm:bulletEnabled val="1"/>
        </dgm:presLayoutVars>
      </dgm:prSet>
      <dgm:spPr/>
    </dgm:pt>
    <dgm:pt modelId="{36EED8FF-C3BA-4D1C-8A1E-75CA53F63CF9}" type="pres">
      <dgm:prSet presAssocID="{C63AF1BE-E6A5-4088-8316-79C5076FC53C}" presName="image" presStyleLbl="fgImgPlac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Badge with solid fill"/>
        </a:ext>
      </dgm:extLst>
    </dgm:pt>
    <dgm:pt modelId="{61D3FA07-EFE4-48BF-A32B-B1272F965E00}" type="pres">
      <dgm:prSet presAssocID="{C63AF1BE-E6A5-4088-8316-79C5076FC53C}" presName="childNode" presStyleLbl="node1" presStyleIdx="1" presStyleCnt="3" custScaleY="61414" custLinFactNeighborX="311" custLinFactNeighborY="-18709">
        <dgm:presLayoutVars>
          <dgm:bulletEnabled val="1"/>
        </dgm:presLayoutVars>
      </dgm:prSet>
      <dgm:spPr/>
    </dgm:pt>
    <dgm:pt modelId="{CA2585DF-2622-4E9E-8C3C-2AE54EA34737}" type="pres">
      <dgm:prSet presAssocID="{C63AF1BE-E6A5-4088-8316-79C5076FC53C}" presName="parentNode" presStyleLbl="revTx" presStyleIdx="1" presStyleCnt="3">
        <dgm:presLayoutVars>
          <dgm:chMax val="0"/>
          <dgm:bulletEnabled val="1"/>
        </dgm:presLayoutVars>
      </dgm:prSet>
      <dgm:spPr/>
    </dgm:pt>
    <dgm:pt modelId="{89A6C78D-E141-4633-A7D3-2428EC829C44}" type="pres">
      <dgm:prSet presAssocID="{D5A0B58D-DA0F-4CBF-9352-75BEAC4C8E55}" presName="sibTrans" presStyleCnt="0"/>
      <dgm:spPr/>
    </dgm:pt>
    <dgm:pt modelId="{EDC7C7E9-A525-48D4-9ABF-AB67DD7D8A05}" type="pres">
      <dgm:prSet presAssocID="{D04E8BDA-D91B-44BA-9BE3-7639F2B2057F}" presName="compositeNode" presStyleCnt="0">
        <dgm:presLayoutVars>
          <dgm:bulletEnabled val="1"/>
        </dgm:presLayoutVars>
      </dgm:prSet>
      <dgm:spPr/>
    </dgm:pt>
    <dgm:pt modelId="{645FEA55-1DE1-4E18-A413-F09C1FC1A649}" type="pres">
      <dgm:prSet presAssocID="{D04E8BDA-D91B-44BA-9BE3-7639F2B2057F}" presName="image" presStyleLbl="fgImgPlac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descr="Badge 3 with solid fill"/>
        </a:ext>
      </dgm:extLst>
    </dgm:pt>
    <dgm:pt modelId="{4927179A-FBA8-4AF1-8EAE-11488B0C5F04}" type="pres">
      <dgm:prSet presAssocID="{D04E8BDA-D91B-44BA-9BE3-7639F2B2057F}" presName="childNode" presStyleLbl="node1" presStyleIdx="2" presStyleCnt="3" custScaleY="54324" custLinFactNeighborY="-21986">
        <dgm:presLayoutVars>
          <dgm:bulletEnabled val="1"/>
        </dgm:presLayoutVars>
      </dgm:prSet>
      <dgm:spPr/>
    </dgm:pt>
    <dgm:pt modelId="{C0B64F5A-10A7-461C-B833-9EC2F35075DF}" type="pres">
      <dgm:prSet presAssocID="{D04E8BDA-D91B-44BA-9BE3-7639F2B2057F}" presName="parentNode" presStyleLbl="revTx" presStyleIdx="2" presStyleCnt="3">
        <dgm:presLayoutVars>
          <dgm:chMax val="0"/>
          <dgm:bulletEnabled val="1"/>
        </dgm:presLayoutVars>
      </dgm:prSet>
      <dgm:spPr/>
    </dgm:pt>
  </dgm:ptLst>
  <dgm:cxnLst>
    <dgm:cxn modelId="{CD2D711B-459E-40C1-A112-E545CF461E4C}" type="presOf" srcId="{5419924D-6F20-4C51-9EBF-37C087AA8A98}" destId="{C6124970-773F-42AC-98D8-8FD886E9B056}" srcOrd="0" destOrd="1" presId="urn:microsoft.com/office/officeart/2005/8/layout/hList2"/>
    <dgm:cxn modelId="{ACD0BE23-142D-4BD7-BD14-3DD62BF2250C}" srcId="{24E5A4F7-5273-4ADB-ACFB-267CCF6257B2}" destId="{5419924D-6F20-4C51-9EBF-37C087AA8A98}" srcOrd="0" destOrd="0" parTransId="{26648AAC-6361-431B-8AB9-9EAAB745D8CD}" sibTransId="{70181DE1-F455-4094-8CF1-1D1E83FFBE24}"/>
    <dgm:cxn modelId="{2995FF5B-B2DB-484D-A768-2162564D242D}" srcId="{1B1B911B-193C-4AF5-9FBA-596DE0420922}" destId="{587BBE47-BA0C-448D-B05A-98520C071755}" srcOrd="0" destOrd="0" parTransId="{FE95B633-FD02-4F70-83D2-545BA4FD7804}" sibTransId="{CBBDAC9F-0E85-44CE-ACAA-CCC7F208DE1F}"/>
    <dgm:cxn modelId="{ED699941-A41F-4709-BFE5-4A1A08D59D7C}" type="presOf" srcId="{1B1B911B-193C-4AF5-9FBA-596DE0420922}" destId="{DABC8BC5-F64C-47BA-97D3-FEC030F5BD12}" srcOrd="0" destOrd="0" presId="urn:microsoft.com/office/officeart/2005/8/layout/hList2"/>
    <dgm:cxn modelId="{DE717170-8917-4D1C-890D-4CDF5DAD8C91}" srcId="{1B1B911B-193C-4AF5-9FBA-596DE0420922}" destId="{D04E8BDA-D91B-44BA-9BE3-7639F2B2057F}" srcOrd="2" destOrd="0" parTransId="{9FC96579-5D3C-4A03-9F98-A888A1EEC302}" sibTransId="{3E57C68C-FA6A-4BD0-B657-25976DF60632}"/>
    <dgm:cxn modelId="{E4D67450-62DB-465A-BC9D-1F0B02D1DFCC}" type="presOf" srcId="{587BBE47-BA0C-448D-B05A-98520C071755}" destId="{10EFB1BB-4F70-479F-BCD9-EF5DA3BF2208}" srcOrd="0" destOrd="0" presId="urn:microsoft.com/office/officeart/2005/8/layout/hList2"/>
    <dgm:cxn modelId="{4FB4BC7F-09A6-4D22-8C04-072FEFCFB744}" type="presOf" srcId="{24E5A4F7-5273-4ADB-ACFB-267CCF6257B2}" destId="{C6124970-773F-42AC-98D8-8FD886E9B056}" srcOrd="0" destOrd="0" presId="urn:microsoft.com/office/officeart/2005/8/layout/hList2"/>
    <dgm:cxn modelId="{E1E05590-C7A7-460F-A97C-9B55B2DBEF6D}" srcId="{D04E8BDA-D91B-44BA-9BE3-7639F2B2057F}" destId="{5DA58CF2-19A3-4CDC-9E0B-20CE4BA43C7E}" srcOrd="0" destOrd="0" parTransId="{BA12939B-7E3A-4EBB-A89C-9EDDA2B246AD}" sibTransId="{3DD8CA47-B4FA-41FB-8470-ACE939DB00AD}"/>
    <dgm:cxn modelId="{15CBBAB0-3D1C-484E-BB82-C90AF2E44347}" type="presOf" srcId="{5DA58CF2-19A3-4CDC-9E0B-20CE4BA43C7E}" destId="{4927179A-FBA8-4AF1-8EAE-11488B0C5F04}" srcOrd="0" destOrd="0" presId="urn:microsoft.com/office/officeart/2005/8/layout/hList2"/>
    <dgm:cxn modelId="{5E8A48B1-B386-4DC6-9D0B-F20ABF5A3265}" srcId="{1B1B911B-193C-4AF5-9FBA-596DE0420922}" destId="{C63AF1BE-E6A5-4088-8316-79C5076FC53C}" srcOrd="1" destOrd="0" parTransId="{65A47ED2-A2C4-4FE2-8D61-E97ABAB6C38B}" sibTransId="{D5A0B58D-DA0F-4CBF-9352-75BEAC4C8E55}"/>
    <dgm:cxn modelId="{F591A6B6-2ABE-4D20-A955-02F437EDBE64}" srcId="{C63AF1BE-E6A5-4088-8316-79C5076FC53C}" destId="{E31E5214-1F9B-469A-A437-4D7C241A2C36}" srcOrd="0" destOrd="0" parTransId="{86D203C6-F5A7-4C4A-A7C3-D2A2B16A307F}" sibTransId="{47257C9A-E0CE-45BC-A7EE-5C93C0EDB377}"/>
    <dgm:cxn modelId="{BBD0C3CD-1537-48B2-9C7E-68CE8085E151}" type="presOf" srcId="{C63AF1BE-E6A5-4088-8316-79C5076FC53C}" destId="{CA2585DF-2622-4E9E-8C3C-2AE54EA34737}" srcOrd="0" destOrd="0" presId="urn:microsoft.com/office/officeart/2005/8/layout/hList2"/>
    <dgm:cxn modelId="{34C535DD-96F9-4E73-AF48-B4A450B68396}" type="presOf" srcId="{D04E8BDA-D91B-44BA-9BE3-7639F2B2057F}" destId="{C0B64F5A-10A7-461C-B833-9EC2F35075DF}" srcOrd="0" destOrd="0" presId="urn:microsoft.com/office/officeart/2005/8/layout/hList2"/>
    <dgm:cxn modelId="{AE0CBDDE-6D17-4B6E-BDF0-9DD8B4059029}" srcId="{587BBE47-BA0C-448D-B05A-98520C071755}" destId="{24E5A4F7-5273-4ADB-ACFB-267CCF6257B2}" srcOrd="0" destOrd="0" parTransId="{339E5413-F147-4AD4-A167-B3AC1E1ACC5D}" sibTransId="{BDED5D3F-ACA1-4353-8988-C546B0DBCABF}"/>
    <dgm:cxn modelId="{EA45F7E6-B0BA-48D7-8E71-FB53B275B49C}" type="presOf" srcId="{E31E5214-1F9B-469A-A437-4D7C241A2C36}" destId="{61D3FA07-EFE4-48BF-A32B-B1272F965E00}" srcOrd="0" destOrd="0" presId="urn:microsoft.com/office/officeart/2005/8/layout/hList2"/>
    <dgm:cxn modelId="{DFF2857F-1B96-4B17-9465-2C83A5D80DF1}" type="presParOf" srcId="{DABC8BC5-F64C-47BA-97D3-FEC030F5BD12}" destId="{87FC0604-234F-4174-B0C2-CD33C784F32C}" srcOrd="0" destOrd="0" presId="urn:microsoft.com/office/officeart/2005/8/layout/hList2"/>
    <dgm:cxn modelId="{A2776A2E-8AE2-4F03-A296-F7451DB5909E}" type="presParOf" srcId="{87FC0604-234F-4174-B0C2-CD33C784F32C}" destId="{0CCAE6A4-B036-4021-ADF3-B4555182E242}" srcOrd="0" destOrd="0" presId="urn:microsoft.com/office/officeart/2005/8/layout/hList2"/>
    <dgm:cxn modelId="{58C6BF48-92A9-4616-BFC2-2B13F700A636}" type="presParOf" srcId="{87FC0604-234F-4174-B0C2-CD33C784F32C}" destId="{C6124970-773F-42AC-98D8-8FD886E9B056}" srcOrd="1" destOrd="0" presId="urn:microsoft.com/office/officeart/2005/8/layout/hList2"/>
    <dgm:cxn modelId="{444E8FBB-1729-4B07-B947-40AFCC03C29C}" type="presParOf" srcId="{87FC0604-234F-4174-B0C2-CD33C784F32C}" destId="{10EFB1BB-4F70-479F-BCD9-EF5DA3BF2208}" srcOrd="2" destOrd="0" presId="urn:microsoft.com/office/officeart/2005/8/layout/hList2"/>
    <dgm:cxn modelId="{76071D0C-9DBC-4922-A23F-0D3ADDAA9280}" type="presParOf" srcId="{DABC8BC5-F64C-47BA-97D3-FEC030F5BD12}" destId="{5135E47D-E4E4-424A-BD97-1F1E495A2146}" srcOrd="1" destOrd="0" presId="urn:microsoft.com/office/officeart/2005/8/layout/hList2"/>
    <dgm:cxn modelId="{D89F74B1-30B6-40EF-BEF9-6F75E824624C}" type="presParOf" srcId="{DABC8BC5-F64C-47BA-97D3-FEC030F5BD12}" destId="{8B01C7BF-B50A-4A9D-BD15-F20A04A289DE}" srcOrd="2" destOrd="0" presId="urn:microsoft.com/office/officeart/2005/8/layout/hList2"/>
    <dgm:cxn modelId="{DA02E143-C53A-41B7-9B03-C1AAE9E61363}" type="presParOf" srcId="{8B01C7BF-B50A-4A9D-BD15-F20A04A289DE}" destId="{36EED8FF-C3BA-4D1C-8A1E-75CA53F63CF9}" srcOrd="0" destOrd="0" presId="urn:microsoft.com/office/officeart/2005/8/layout/hList2"/>
    <dgm:cxn modelId="{47BA5B1A-3E2C-4B36-8D5A-709AF347E35F}" type="presParOf" srcId="{8B01C7BF-B50A-4A9D-BD15-F20A04A289DE}" destId="{61D3FA07-EFE4-48BF-A32B-B1272F965E00}" srcOrd="1" destOrd="0" presId="urn:microsoft.com/office/officeart/2005/8/layout/hList2"/>
    <dgm:cxn modelId="{C7F2D469-4FA6-4DFD-BF18-307850B7B11D}" type="presParOf" srcId="{8B01C7BF-B50A-4A9D-BD15-F20A04A289DE}" destId="{CA2585DF-2622-4E9E-8C3C-2AE54EA34737}" srcOrd="2" destOrd="0" presId="urn:microsoft.com/office/officeart/2005/8/layout/hList2"/>
    <dgm:cxn modelId="{47890269-A0F2-4EDB-BBC3-CB7C30C1475A}" type="presParOf" srcId="{DABC8BC5-F64C-47BA-97D3-FEC030F5BD12}" destId="{89A6C78D-E141-4633-A7D3-2428EC829C44}" srcOrd="3" destOrd="0" presId="urn:microsoft.com/office/officeart/2005/8/layout/hList2"/>
    <dgm:cxn modelId="{E54352B0-A702-48E4-A8B4-D39916F79CBF}" type="presParOf" srcId="{DABC8BC5-F64C-47BA-97D3-FEC030F5BD12}" destId="{EDC7C7E9-A525-48D4-9ABF-AB67DD7D8A05}" srcOrd="4" destOrd="0" presId="urn:microsoft.com/office/officeart/2005/8/layout/hList2"/>
    <dgm:cxn modelId="{735C3173-E31E-467D-8343-61D6D529012C}" type="presParOf" srcId="{EDC7C7E9-A525-48D4-9ABF-AB67DD7D8A05}" destId="{645FEA55-1DE1-4E18-A413-F09C1FC1A649}" srcOrd="0" destOrd="0" presId="urn:microsoft.com/office/officeart/2005/8/layout/hList2"/>
    <dgm:cxn modelId="{9F2C1C0B-ECAF-49C0-9D09-C292047944F3}" type="presParOf" srcId="{EDC7C7E9-A525-48D4-9ABF-AB67DD7D8A05}" destId="{4927179A-FBA8-4AF1-8EAE-11488B0C5F04}" srcOrd="1" destOrd="0" presId="urn:microsoft.com/office/officeart/2005/8/layout/hList2"/>
    <dgm:cxn modelId="{352F0719-411C-4A0D-92F1-7E1A18FF166F}" type="presParOf" srcId="{EDC7C7E9-A525-48D4-9ABF-AB67DD7D8A05}" destId="{C0B64F5A-10A7-461C-B833-9EC2F35075DF}" srcOrd="2" destOrd="0" presId="urn:microsoft.com/office/officeart/2005/8/layout/h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8.xml><?xml version="1.0" encoding="utf-8"?>
<dgm:dataModel xmlns:dgm="http://schemas.openxmlformats.org/drawingml/2006/diagram" xmlns:a="http://schemas.openxmlformats.org/drawingml/2006/main">
  <dgm:ptLst>
    <dgm:pt modelId="{24D83514-7399-44FC-A2A8-8666640D7712}"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AU"/>
        </a:p>
      </dgm:t>
    </dgm:pt>
    <dgm:pt modelId="{C2C0B890-6C42-490E-A15F-EEDC6F628EAB}">
      <dgm:prSet phldrT="[Text]" custT="1"/>
      <dgm:spPr>
        <a:solidFill>
          <a:schemeClr val="accent5">
            <a:lumMod val="50000"/>
          </a:schemeClr>
        </a:solidFill>
      </dgm:spPr>
      <dgm:t>
        <a:bodyPr/>
        <a:lstStyle/>
        <a:p>
          <a:r>
            <a:rPr lang="en-AU" sz="1800" dirty="0">
              <a:solidFill>
                <a:schemeClr val="bg1"/>
              </a:solidFill>
            </a:rPr>
            <a:t>“</a:t>
          </a:r>
          <a:r>
            <a:rPr lang="en-AU" sz="1800" b="1" dirty="0">
              <a:solidFill>
                <a:schemeClr val="bg1"/>
              </a:solidFill>
            </a:rPr>
            <a:t>fraudulent concealment </a:t>
          </a:r>
          <a:r>
            <a:rPr lang="en-AU" sz="1800" dirty="0">
              <a:solidFill>
                <a:schemeClr val="bg1"/>
              </a:solidFill>
            </a:rPr>
            <a:t>or </a:t>
          </a:r>
          <a:r>
            <a:rPr lang="en-AU" sz="1800" b="1" dirty="0">
              <a:solidFill>
                <a:schemeClr val="bg1"/>
              </a:solidFill>
            </a:rPr>
            <a:t>removal</a:t>
          </a:r>
          <a:r>
            <a:rPr lang="en-AU" sz="1800" dirty="0">
              <a:solidFill>
                <a:schemeClr val="bg1"/>
              </a:solidFill>
            </a:rPr>
            <a:t> of any” company </a:t>
          </a:r>
          <a:r>
            <a:rPr lang="en-AU" sz="1800" b="1" dirty="0">
              <a:solidFill>
                <a:schemeClr val="bg1"/>
              </a:solidFill>
            </a:rPr>
            <a:t>property worth ≥$100</a:t>
          </a:r>
        </a:p>
      </dgm:t>
    </dgm:pt>
    <dgm:pt modelId="{A8745209-30D6-41E4-B652-6B8ABEDF105E}" type="parTrans" cxnId="{75DF8984-FDA9-4018-A13B-625F4E223D55}">
      <dgm:prSet/>
      <dgm:spPr/>
      <dgm:t>
        <a:bodyPr/>
        <a:lstStyle/>
        <a:p>
          <a:endParaRPr lang="en-AU" sz="1800">
            <a:solidFill>
              <a:schemeClr val="tx1"/>
            </a:solidFill>
          </a:endParaRPr>
        </a:p>
      </dgm:t>
    </dgm:pt>
    <dgm:pt modelId="{443D058D-8E0F-4F70-A890-2595D16D31B1}" type="sibTrans" cxnId="{75DF8984-FDA9-4018-A13B-625F4E223D55}">
      <dgm:prSet/>
      <dgm:spPr/>
      <dgm:t>
        <a:bodyPr/>
        <a:lstStyle/>
        <a:p>
          <a:endParaRPr lang="en-AU" sz="1800">
            <a:solidFill>
              <a:schemeClr val="tx1"/>
            </a:solidFill>
          </a:endParaRPr>
        </a:p>
      </dgm:t>
    </dgm:pt>
    <dgm:pt modelId="{F2BC2515-4DC0-462D-980D-8D0BE48C40FF}">
      <dgm:prSet phldrT="[Text]" custT="1"/>
      <dgm:spPr>
        <a:solidFill>
          <a:schemeClr val="accent5">
            <a:lumMod val="50000"/>
          </a:schemeClr>
        </a:solidFill>
      </dgm:spPr>
      <dgm:t>
        <a:bodyPr/>
        <a:lstStyle/>
        <a:p>
          <a:r>
            <a:rPr lang="en-AU" sz="1800" dirty="0">
              <a:solidFill>
                <a:schemeClr val="bg1"/>
              </a:solidFill>
            </a:rPr>
            <a:t>“</a:t>
          </a:r>
          <a:r>
            <a:rPr lang="en-AU" sz="1800" b="1" dirty="0">
              <a:solidFill>
                <a:schemeClr val="bg1"/>
              </a:solidFill>
            </a:rPr>
            <a:t>concealment</a:t>
          </a:r>
          <a:r>
            <a:rPr lang="en-AU" sz="1800" dirty="0">
              <a:solidFill>
                <a:schemeClr val="bg1"/>
              </a:solidFill>
            </a:rPr>
            <a:t> of any </a:t>
          </a:r>
          <a:r>
            <a:rPr lang="en-AU" sz="1800" b="1" dirty="0">
              <a:solidFill>
                <a:schemeClr val="bg1"/>
              </a:solidFill>
            </a:rPr>
            <a:t>debt</a:t>
          </a:r>
          <a:r>
            <a:rPr lang="en-AU" sz="1800" dirty="0">
              <a:solidFill>
                <a:schemeClr val="bg1"/>
              </a:solidFill>
            </a:rPr>
            <a:t> due to or by the company”</a:t>
          </a:r>
        </a:p>
      </dgm:t>
    </dgm:pt>
    <dgm:pt modelId="{73ED724D-AF55-4DB5-AC43-C45D71A3657D}" type="parTrans" cxnId="{9A09EA7D-936B-4E5F-8CAC-797A8CEBE250}">
      <dgm:prSet/>
      <dgm:spPr/>
      <dgm:t>
        <a:bodyPr/>
        <a:lstStyle/>
        <a:p>
          <a:endParaRPr lang="en-AU" sz="1800">
            <a:solidFill>
              <a:schemeClr val="tx1"/>
            </a:solidFill>
          </a:endParaRPr>
        </a:p>
      </dgm:t>
    </dgm:pt>
    <dgm:pt modelId="{B7577512-D71E-4264-B7E0-736C2129B0A8}" type="sibTrans" cxnId="{9A09EA7D-936B-4E5F-8CAC-797A8CEBE250}">
      <dgm:prSet/>
      <dgm:spPr/>
      <dgm:t>
        <a:bodyPr/>
        <a:lstStyle/>
        <a:p>
          <a:endParaRPr lang="en-AU" sz="1800">
            <a:solidFill>
              <a:schemeClr val="tx1"/>
            </a:solidFill>
          </a:endParaRPr>
        </a:p>
      </dgm:t>
    </dgm:pt>
    <dgm:pt modelId="{73281872-7158-40AC-A86F-1B32ED52332E}">
      <dgm:prSet phldrT="[Text]" custT="1"/>
      <dgm:spPr>
        <a:solidFill>
          <a:schemeClr val="accent5">
            <a:lumMod val="60000"/>
            <a:lumOff val="40000"/>
          </a:schemeClr>
        </a:solidFill>
      </dgm:spPr>
      <dgm:t>
        <a:bodyPr/>
        <a:lstStyle/>
        <a:p>
          <a:r>
            <a:rPr lang="en-AU" sz="1800" b="1" dirty="0">
              <a:solidFill>
                <a:schemeClr val="tx1"/>
              </a:solidFill>
            </a:rPr>
            <a:t>fraudulent</a:t>
          </a:r>
          <a:r>
            <a:rPr lang="en-AU" sz="1800" dirty="0">
              <a:solidFill>
                <a:schemeClr val="tx1"/>
              </a:solidFill>
            </a:rPr>
            <a:t> </a:t>
          </a:r>
          <a:r>
            <a:rPr lang="en-AU" sz="1800" b="1" dirty="0">
              <a:solidFill>
                <a:schemeClr val="tx1"/>
              </a:solidFill>
            </a:rPr>
            <a:t>parting / alteration / omission </a:t>
          </a:r>
          <a:r>
            <a:rPr lang="en-AU" sz="1800" dirty="0">
              <a:solidFill>
                <a:schemeClr val="tx1"/>
              </a:solidFill>
            </a:rPr>
            <a:t>in “any </a:t>
          </a:r>
          <a:r>
            <a:rPr lang="en-AU" sz="1800" b="1" dirty="0">
              <a:solidFill>
                <a:schemeClr val="tx1"/>
              </a:solidFill>
            </a:rPr>
            <a:t>book</a:t>
          </a:r>
          <a:r>
            <a:rPr lang="en-AU" sz="1800" dirty="0">
              <a:solidFill>
                <a:schemeClr val="tx1"/>
              </a:solidFill>
            </a:rPr>
            <a:t> affecting or relating to” the </a:t>
          </a:r>
          <a:r>
            <a:rPr lang="en-AU" sz="1800" b="1" dirty="0">
              <a:solidFill>
                <a:schemeClr val="tx1"/>
              </a:solidFill>
            </a:rPr>
            <a:t>company’s affairs</a:t>
          </a:r>
          <a:r>
            <a:rPr lang="en-AU" sz="1800" dirty="0">
              <a:solidFill>
                <a:schemeClr val="tx1"/>
              </a:solidFill>
            </a:rPr>
            <a:t>, or was privy to the same</a:t>
          </a:r>
        </a:p>
      </dgm:t>
    </dgm:pt>
    <dgm:pt modelId="{859CD735-BE1E-4411-850E-4E77E789802F}" type="parTrans" cxnId="{F27E02EF-7FA4-4366-8B7A-86CE845F763D}">
      <dgm:prSet/>
      <dgm:spPr/>
      <dgm:t>
        <a:bodyPr/>
        <a:lstStyle/>
        <a:p>
          <a:endParaRPr lang="en-AU" sz="1800">
            <a:solidFill>
              <a:schemeClr val="tx1"/>
            </a:solidFill>
          </a:endParaRPr>
        </a:p>
      </dgm:t>
    </dgm:pt>
    <dgm:pt modelId="{19F7680C-314E-42AC-84FB-4979DFE3AB41}" type="sibTrans" cxnId="{F27E02EF-7FA4-4366-8B7A-86CE845F763D}">
      <dgm:prSet/>
      <dgm:spPr/>
      <dgm:t>
        <a:bodyPr/>
        <a:lstStyle/>
        <a:p>
          <a:endParaRPr lang="en-AU" sz="1800">
            <a:solidFill>
              <a:schemeClr val="tx1"/>
            </a:solidFill>
          </a:endParaRPr>
        </a:p>
      </dgm:t>
    </dgm:pt>
    <dgm:pt modelId="{D4878070-7D3C-412D-9CC0-20AEEC24BC95}">
      <dgm:prSet phldrT="[Text]" custT="1"/>
      <dgm:spPr>
        <a:solidFill>
          <a:schemeClr val="accent5">
            <a:lumMod val="20000"/>
            <a:lumOff val="80000"/>
          </a:schemeClr>
        </a:solidFill>
      </dgm:spPr>
      <dgm:t>
        <a:bodyPr/>
        <a:lstStyle/>
        <a:p>
          <a:r>
            <a:rPr lang="en-AU" sz="1800" b="1" dirty="0">
              <a:solidFill>
                <a:schemeClr val="tx1"/>
              </a:solidFill>
            </a:rPr>
            <a:t>fraudulent pawning / pledging / disposal </a:t>
          </a:r>
          <a:r>
            <a:rPr lang="en-AU" sz="1800" dirty="0">
              <a:solidFill>
                <a:schemeClr val="tx1"/>
              </a:solidFill>
            </a:rPr>
            <a:t>(except “in the ordinary course of the business of the company”) of company </a:t>
          </a:r>
          <a:r>
            <a:rPr lang="en-AU" sz="1800" b="1" dirty="0">
              <a:solidFill>
                <a:schemeClr val="tx1"/>
              </a:solidFill>
            </a:rPr>
            <a:t>property</a:t>
          </a:r>
          <a:r>
            <a:rPr lang="en-AU" sz="1800" dirty="0">
              <a:solidFill>
                <a:schemeClr val="tx1"/>
              </a:solidFill>
            </a:rPr>
            <a:t> “</a:t>
          </a:r>
          <a:r>
            <a:rPr lang="en-AU" sz="1800" b="1" dirty="0">
              <a:solidFill>
                <a:schemeClr val="tx1"/>
              </a:solidFill>
            </a:rPr>
            <a:t>obtained on credit</a:t>
          </a:r>
          <a:r>
            <a:rPr lang="en-AU" sz="1800" dirty="0">
              <a:solidFill>
                <a:schemeClr val="tx1"/>
              </a:solidFill>
            </a:rPr>
            <a:t>” which “</a:t>
          </a:r>
          <a:r>
            <a:rPr lang="en-AU" sz="1800" b="1" dirty="0">
              <a:solidFill>
                <a:schemeClr val="tx1"/>
              </a:solidFill>
            </a:rPr>
            <a:t>has not been paid for</a:t>
          </a:r>
          <a:r>
            <a:rPr lang="en-AU" sz="1800" dirty="0">
              <a:solidFill>
                <a:schemeClr val="tx1"/>
              </a:solidFill>
            </a:rPr>
            <a:t>”</a:t>
          </a:r>
        </a:p>
      </dgm:t>
    </dgm:pt>
    <dgm:pt modelId="{5B7A6FA2-6375-4D19-B3C9-C7B72FD1D755}" type="parTrans" cxnId="{B7844416-AFE2-4711-8329-9674EBB67B10}">
      <dgm:prSet/>
      <dgm:spPr/>
      <dgm:t>
        <a:bodyPr/>
        <a:lstStyle/>
        <a:p>
          <a:endParaRPr lang="en-AU" sz="1800">
            <a:solidFill>
              <a:schemeClr val="tx1"/>
            </a:solidFill>
          </a:endParaRPr>
        </a:p>
      </dgm:t>
    </dgm:pt>
    <dgm:pt modelId="{35520A17-1697-4C9C-86A1-BAB23B4EF16C}" type="sibTrans" cxnId="{B7844416-AFE2-4711-8329-9674EBB67B10}">
      <dgm:prSet/>
      <dgm:spPr/>
      <dgm:t>
        <a:bodyPr/>
        <a:lstStyle/>
        <a:p>
          <a:endParaRPr lang="en-AU" sz="1800">
            <a:solidFill>
              <a:schemeClr val="tx1"/>
            </a:solidFill>
          </a:endParaRPr>
        </a:p>
      </dgm:t>
    </dgm:pt>
    <dgm:pt modelId="{82AA98AD-FB04-4BCD-8EFB-4D6D43D2CB2D}">
      <dgm:prSet phldrT="[Text]" custT="1"/>
      <dgm:spPr>
        <a:solidFill>
          <a:schemeClr val="accent5">
            <a:lumMod val="20000"/>
            <a:lumOff val="80000"/>
          </a:schemeClr>
        </a:solidFill>
      </dgm:spPr>
      <dgm:t>
        <a:bodyPr/>
        <a:lstStyle/>
        <a:p>
          <a:r>
            <a:rPr lang="en-AU" sz="1800" dirty="0">
              <a:solidFill>
                <a:schemeClr val="tx1"/>
              </a:solidFill>
            </a:rPr>
            <a:t>“by … </a:t>
          </a:r>
          <a:r>
            <a:rPr lang="en-AU" sz="1800" b="1" dirty="0">
              <a:solidFill>
                <a:schemeClr val="tx1"/>
              </a:solidFill>
            </a:rPr>
            <a:t>fraud</a:t>
          </a:r>
          <a:r>
            <a:rPr lang="en-AU" sz="1800" dirty="0">
              <a:solidFill>
                <a:schemeClr val="tx1"/>
              </a:solidFill>
            </a:rPr>
            <a:t>, </a:t>
          </a:r>
          <a:r>
            <a:rPr lang="en-AU" sz="1800" b="1" dirty="0">
              <a:solidFill>
                <a:schemeClr val="tx1"/>
              </a:solidFill>
            </a:rPr>
            <a:t>obtained on credit</a:t>
          </a:r>
          <a:r>
            <a:rPr lang="en-AU" sz="1800" dirty="0">
              <a:solidFill>
                <a:schemeClr val="tx1"/>
              </a:solidFill>
            </a:rPr>
            <a:t>, for or on behalf of the company, any property that the company has </a:t>
          </a:r>
          <a:r>
            <a:rPr lang="en-AU" sz="1800" b="1" dirty="0">
              <a:solidFill>
                <a:schemeClr val="tx1"/>
              </a:solidFill>
            </a:rPr>
            <a:t>not subsequently paid for</a:t>
          </a:r>
          <a:r>
            <a:rPr lang="en-AU" sz="1800" dirty="0">
              <a:solidFill>
                <a:schemeClr val="tx1"/>
              </a:solidFill>
            </a:rPr>
            <a:t>”</a:t>
          </a:r>
        </a:p>
      </dgm:t>
    </dgm:pt>
    <dgm:pt modelId="{A009A88B-FB86-4ABA-AC18-834C43968B45}" type="parTrans" cxnId="{7AAF1540-EAAE-4406-A805-0B3B9AA94C6B}">
      <dgm:prSet/>
      <dgm:spPr/>
      <dgm:t>
        <a:bodyPr/>
        <a:lstStyle/>
        <a:p>
          <a:endParaRPr lang="en-AU" sz="1800">
            <a:solidFill>
              <a:schemeClr val="tx1"/>
            </a:solidFill>
          </a:endParaRPr>
        </a:p>
      </dgm:t>
    </dgm:pt>
    <dgm:pt modelId="{758AF09B-59E7-4958-827A-83FBB96171E8}" type="sibTrans" cxnId="{7AAF1540-EAAE-4406-A805-0B3B9AA94C6B}">
      <dgm:prSet/>
      <dgm:spPr/>
      <dgm:t>
        <a:bodyPr/>
        <a:lstStyle/>
        <a:p>
          <a:endParaRPr lang="en-AU" sz="1800">
            <a:solidFill>
              <a:schemeClr val="tx1"/>
            </a:solidFill>
          </a:endParaRPr>
        </a:p>
      </dgm:t>
    </dgm:pt>
    <dgm:pt modelId="{B9B44050-E6AE-413E-B643-D94597CC15E6}">
      <dgm:prSet phldrT="[Text]" custT="1"/>
      <dgm:spPr>
        <a:solidFill>
          <a:schemeClr val="accent5">
            <a:lumMod val="75000"/>
          </a:schemeClr>
        </a:solidFill>
      </dgm:spPr>
      <dgm:t>
        <a:bodyPr/>
        <a:lstStyle/>
        <a:p>
          <a:r>
            <a:rPr lang="en-AU" sz="1800" dirty="0">
              <a:solidFill>
                <a:schemeClr val="bg1"/>
              </a:solidFill>
            </a:rPr>
            <a:t>“been guilty of any … </a:t>
          </a:r>
          <a:r>
            <a:rPr lang="en-AU" sz="1800" b="1" dirty="0">
              <a:solidFill>
                <a:schemeClr val="bg1"/>
              </a:solidFill>
            </a:rPr>
            <a:t>fraud</a:t>
          </a:r>
          <a:r>
            <a:rPr lang="en-AU" sz="1800" dirty="0">
              <a:solidFill>
                <a:schemeClr val="bg1"/>
              </a:solidFill>
            </a:rPr>
            <a:t> for the purpose of </a:t>
          </a:r>
          <a:r>
            <a:rPr lang="en-AU" sz="1800" b="1" dirty="0">
              <a:solidFill>
                <a:schemeClr val="bg1"/>
              </a:solidFill>
            </a:rPr>
            <a:t>obtaining” ≥1 creditor’s consent </a:t>
          </a:r>
          <a:r>
            <a:rPr lang="en-AU" sz="1800" dirty="0">
              <a:solidFill>
                <a:schemeClr val="bg1"/>
              </a:solidFill>
            </a:rPr>
            <a:t>“to an </a:t>
          </a:r>
          <a:r>
            <a:rPr lang="en-AU" sz="1800" b="1" dirty="0">
              <a:solidFill>
                <a:schemeClr val="bg1"/>
              </a:solidFill>
            </a:rPr>
            <a:t>agreement</a:t>
          </a:r>
          <a:r>
            <a:rPr lang="en-AU" sz="1800" dirty="0">
              <a:solidFill>
                <a:schemeClr val="bg1"/>
              </a:solidFill>
            </a:rPr>
            <a:t> with reference to affairs of the company or to the winding up”</a:t>
          </a:r>
        </a:p>
      </dgm:t>
    </dgm:pt>
    <dgm:pt modelId="{66889CB9-74DF-42FD-9AB7-A043407BA2FB}" type="parTrans" cxnId="{4B8CFD54-2491-428F-9E1F-CAA740094B4B}">
      <dgm:prSet/>
      <dgm:spPr/>
      <dgm:t>
        <a:bodyPr/>
        <a:lstStyle/>
        <a:p>
          <a:endParaRPr lang="en-AU" sz="1800">
            <a:solidFill>
              <a:schemeClr val="tx1"/>
            </a:solidFill>
          </a:endParaRPr>
        </a:p>
      </dgm:t>
    </dgm:pt>
    <dgm:pt modelId="{67B45723-E307-4D24-8AB1-69B6DE5D25FD}" type="sibTrans" cxnId="{4B8CFD54-2491-428F-9E1F-CAA740094B4B}">
      <dgm:prSet/>
      <dgm:spPr/>
      <dgm:t>
        <a:bodyPr/>
        <a:lstStyle/>
        <a:p>
          <a:endParaRPr lang="en-AU" sz="1800">
            <a:solidFill>
              <a:schemeClr val="tx1"/>
            </a:solidFill>
          </a:endParaRPr>
        </a:p>
      </dgm:t>
    </dgm:pt>
    <dgm:pt modelId="{E17D161B-2F28-47A1-BD47-F6193A86FBA1}">
      <dgm:prSet phldrT="[Text]" custT="1"/>
      <dgm:spPr>
        <a:solidFill>
          <a:schemeClr val="accent5">
            <a:lumMod val="60000"/>
            <a:lumOff val="40000"/>
          </a:schemeClr>
        </a:solidFill>
      </dgm:spPr>
      <dgm:t>
        <a:bodyPr/>
        <a:lstStyle/>
        <a:p>
          <a:r>
            <a:rPr lang="en-AU" sz="1800" dirty="0">
              <a:solidFill>
                <a:schemeClr val="tx1"/>
              </a:solidFill>
            </a:rPr>
            <a:t>“attempted to </a:t>
          </a:r>
          <a:r>
            <a:rPr lang="en-AU" sz="1800" b="1" dirty="0">
              <a:solidFill>
                <a:schemeClr val="tx1"/>
              </a:solidFill>
            </a:rPr>
            <a:t>account</a:t>
          </a:r>
          <a:r>
            <a:rPr lang="en-AU" sz="1800" dirty="0">
              <a:solidFill>
                <a:schemeClr val="tx1"/>
              </a:solidFill>
            </a:rPr>
            <a:t> for any part of the </a:t>
          </a:r>
          <a:r>
            <a:rPr lang="en-AU" sz="1800" b="1" dirty="0">
              <a:solidFill>
                <a:schemeClr val="tx1"/>
              </a:solidFill>
            </a:rPr>
            <a:t>property</a:t>
          </a:r>
          <a:r>
            <a:rPr lang="en-AU" sz="1800" dirty="0">
              <a:solidFill>
                <a:schemeClr val="tx1"/>
              </a:solidFill>
            </a:rPr>
            <a:t> of the company by making </a:t>
          </a:r>
          <a:r>
            <a:rPr lang="en-AU" sz="1800" b="1" dirty="0">
              <a:solidFill>
                <a:schemeClr val="tx1"/>
              </a:solidFill>
            </a:rPr>
            <a:t>[fictitious] entries </a:t>
          </a:r>
          <a:r>
            <a:rPr lang="en-AU" sz="1800" dirty="0">
              <a:solidFill>
                <a:schemeClr val="tx1"/>
              </a:solidFill>
            </a:rPr>
            <a:t>in the” company’s books</a:t>
          </a:r>
        </a:p>
      </dgm:t>
    </dgm:pt>
    <dgm:pt modelId="{D7A8759B-353B-4473-ACD2-69FFD663D423}" type="parTrans" cxnId="{27103FFA-5740-477D-915D-D5680E625C88}">
      <dgm:prSet/>
      <dgm:spPr/>
      <dgm:t>
        <a:bodyPr/>
        <a:lstStyle/>
        <a:p>
          <a:endParaRPr lang="en-AU" sz="1800">
            <a:solidFill>
              <a:schemeClr val="tx1"/>
            </a:solidFill>
          </a:endParaRPr>
        </a:p>
      </dgm:t>
    </dgm:pt>
    <dgm:pt modelId="{A6260255-6B68-4A88-93F4-B666AEC839DD}" type="sibTrans" cxnId="{27103FFA-5740-477D-915D-D5680E625C88}">
      <dgm:prSet/>
      <dgm:spPr/>
      <dgm:t>
        <a:bodyPr/>
        <a:lstStyle/>
        <a:p>
          <a:endParaRPr lang="en-AU" sz="1800">
            <a:solidFill>
              <a:schemeClr val="tx1"/>
            </a:solidFill>
          </a:endParaRPr>
        </a:p>
      </dgm:t>
    </dgm:pt>
    <dgm:pt modelId="{EE5879FB-4AE5-4A1E-9B03-223D4D2BA4DF}" type="pres">
      <dgm:prSet presAssocID="{24D83514-7399-44FC-A2A8-8666640D7712}" presName="diagram" presStyleCnt="0">
        <dgm:presLayoutVars>
          <dgm:dir/>
          <dgm:resizeHandles val="exact"/>
        </dgm:presLayoutVars>
      </dgm:prSet>
      <dgm:spPr/>
    </dgm:pt>
    <dgm:pt modelId="{94E7B17A-2AE5-410E-976A-8E9A2BACA893}" type="pres">
      <dgm:prSet presAssocID="{C2C0B890-6C42-490E-A15F-EEDC6F628EAB}" presName="node" presStyleLbl="node1" presStyleIdx="0" presStyleCnt="7" custScaleY="97288" custLinFactY="34438" custLinFactNeighborX="16235" custLinFactNeighborY="100000">
        <dgm:presLayoutVars>
          <dgm:bulletEnabled val="1"/>
        </dgm:presLayoutVars>
      </dgm:prSet>
      <dgm:spPr/>
    </dgm:pt>
    <dgm:pt modelId="{EE7A92BA-ECC7-4FE7-9FBA-86F661D05381}" type="pres">
      <dgm:prSet presAssocID="{443D058D-8E0F-4F70-A890-2595D16D31B1}" presName="sibTrans" presStyleCnt="0"/>
      <dgm:spPr/>
    </dgm:pt>
    <dgm:pt modelId="{49CC443D-26DD-4684-B156-210F6531D92A}" type="pres">
      <dgm:prSet presAssocID="{F2BC2515-4DC0-462D-980D-8D0BE48C40FF}" presName="node" presStyleLbl="node1" presStyleIdx="1" presStyleCnt="7" custScaleY="61433" custLinFactY="100000" custLinFactNeighborX="-93765" custLinFactNeighborY="122472">
        <dgm:presLayoutVars>
          <dgm:bulletEnabled val="1"/>
        </dgm:presLayoutVars>
      </dgm:prSet>
      <dgm:spPr/>
    </dgm:pt>
    <dgm:pt modelId="{00EDD4A7-58FA-4643-BDDB-C93C0B3F71DF}" type="pres">
      <dgm:prSet presAssocID="{B7577512-D71E-4264-B7E0-736C2129B0A8}" presName="sibTrans" presStyleCnt="0"/>
      <dgm:spPr/>
    </dgm:pt>
    <dgm:pt modelId="{84984FC7-3E1B-41F2-BD9D-FA7A56EE7C14}" type="pres">
      <dgm:prSet presAssocID="{73281872-7158-40AC-A86F-1B32ED52332E}" presName="node" presStyleLbl="node1" presStyleIdx="2" presStyleCnt="7" custScaleY="121223" custLinFactY="92577" custLinFactNeighborX="9036" custLinFactNeighborY="100000">
        <dgm:presLayoutVars>
          <dgm:bulletEnabled val="1"/>
        </dgm:presLayoutVars>
      </dgm:prSet>
      <dgm:spPr/>
    </dgm:pt>
    <dgm:pt modelId="{C4970984-E59A-426B-BCDD-CEE279133913}" type="pres">
      <dgm:prSet presAssocID="{19F7680C-314E-42AC-84FB-4979DFE3AB41}" presName="sibTrans" presStyleCnt="0"/>
      <dgm:spPr/>
    </dgm:pt>
    <dgm:pt modelId="{282F27D5-784A-48FC-88E0-A73B3925C15F}" type="pres">
      <dgm:prSet presAssocID="{D4878070-7D3C-412D-9CC0-20AEEC24BC95}" presName="node" presStyleLbl="node1" presStyleIdx="3" presStyleCnt="7" custScaleY="176527" custLinFactY="66082" custLinFactNeighborX="4518" custLinFactNeighborY="100000">
        <dgm:presLayoutVars>
          <dgm:bulletEnabled val="1"/>
        </dgm:presLayoutVars>
      </dgm:prSet>
      <dgm:spPr/>
    </dgm:pt>
    <dgm:pt modelId="{120BCD94-94C4-4EFE-8897-0931A61A4D16}" type="pres">
      <dgm:prSet presAssocID="{35520A17-1697-4C9C-86A1-BAB23B4EF16C}" presName="sibTrans" presStyleCnt="0"/>
      <dgm:spPr/>
    </dgm:pt>
    <dgm:pt modelId="{82A69038-4B16-4B6D-86D0-7B9A6410D26C}" type="pres">
      <dgm:prSet presAssocID="{82AA98AD-FB04-4BCD-8EFB-4D6D43D2CB2D}" presName="node" presStyleLbl="node1" presStyleIdx="4" presStyleCnt="7" custScaleY="116422" custLinFactX="100000" custLinFactY="-72047" custLinFactNeighborX="178769" custLinFactNeighborY="-100000">
        <dgm:presLayoutVars>
          <dgm:bulletEnabled val="1"/>
        </dgm:presLayoutVars>
      </dgm:prSet>
      <dgm:spPr/>
    </dgm:pt>
    <dgm:pt modelId="{2A2F3F6B-4FE0-48CD-AEE6-18B60801BC1F}" type="pres">
      <dgm:prSet presAssocID="{758AF09B-59E7-4958-827A-83FBB96171E8}" presName="sibTrans" presStyleCnt="0"/>
      <dgm:spPr/>
    </dgm:pt>
    <dgm:pt modelId="{8B1FAFD0-7C14-48DF-A4BA-73DAAC8AE461}" type="pres">
      <dgm:prSet presAssocID="{B9B44050-E6AE-413E-B643-D94597CC15E6}" presName="node" presStyleLbl="node1" presStyleIdx="5" presStyleCnt="7" custScaleY="156554" custLinFactNeighborX="-42367" custLinFactNeighborY="-7139">
        <dgm:presLayoutVars>
          <dgm:bulletEnabled val="1"/>
        </dgm:presLayoutVars>
      </dgm:prSet>
      <dgm:spPr/>
    </dgm:pt>
    <dgm:pt modelId="{44223491-AF63-4E08-9454-E932A20FA3A2}" type="pres">
      <dgm:prSet presAssocID="{67B45723-E307-4D24-8AB1-69B6DE5D25FD}" presName="sibTrans" presStyleCnt="0"/>
      <dgm:spPr/>
    </dgm:pt>
    <dgm:pt modelId="{10FC484F-3BDF-4EAE-82A9-50D15630DD9F}" type="pres">
      <dgm:prSet presAssocID="{E17D161B-2F28-47A1-BD47-F6193A86FBA1}" presName="node" presStyleLbl="node1" presStyleIdx="6" presStyleCnt="7" custScaleY="119434" custLinFactY="-19708" custLinFactNeighborX="-45960" custLinFactNeighborY="-100000">
        <dgm:presLayoutVars>
          <dgm:bulletEnabled val="1"/>
        </dgm:presLayoutVars>
      </dgm:prSet>
      <dgm:spPr/>
    </dgm:pt>
  </dgm:ptLst>
  <dgm:cxnLst>
    <dgm:cxn modelId="{36F12414-5807-42A1-9554-1267F3171D47}" type="presOf" srcId="{82AA98AD-FB04-4BCD-8EFB-4D6D43D2CB2D}" destId="{82A69038-4B16-4B6D-86D0-7B9A6410D26C}" srcOrd="0" destOrd="0" presId="urn:microsoft.com/office/officeart/2005/8/layout/default"/>
    <dgm:cxn modelId="{B7844416-AFE2-4711-8329-9674EBB67B10}" srcId="{24D83514-7399-44FC-A2A8-8666640D7712}" destId="{D4878070-7D3C-412D-9CC0-20AEEC24BC95}" srcOrd="3" destOrd="0" parTransId="{5B7A6FA2-6375-4D19-B3C9-C7B72FD1D755}" sibTransId="{35520A17-1697-4C9C-86A1-BAB23B4EF16C}"/>
    <dgm:cxn modelId="{89A1F228-0BF6-4F0D-ABAE-0A2B5299D926}" type="presOf" srcId="{F2BC2515-4DC0-462D-980D-8D0BE48C40FF}" destId="{49CC443D-26DD-4684-B156-210F6531D92A}" srcOrd="0" destOrd="0" presId="urn:microsoft.com/office/officeart/2005/8/layout/default"/>
    <dgm:cxn modelId="{C646EC38-CF13-422C-9AFE-9E3CFF6D524A}" type="presOf" srcId="{C2C0B890-6C42-490E-A15F-EEDC6F628EAB}" destId="{94E7B17A-2AE5-410E-976A-8E9A2BACA893}" srcOrd="0" destOrd="0" presId="urn:microsoft.com/office/officeart/2005/8/layout/default"/>
    <dgm:cxn modelId="{7AAF1540-EAAE-4406-A805-0B3B9AA94C6B}" srcId="{24D83514-7399-44FC-A2A8-8666640D7712}" destId="{82AA98AD-FB04-4BCD-8EFB-4D6D43D2CB2D}" srcOrd="4" destOrd="0" parTransId="{A009A88B-FB86-4ABA-AC18-834C43968B45}" sibTransId="{758AF09B-59E7-4958-827A-83FBB96171E8}"/>
    <dgm:cxn modelId="{96ADFA5C-6E1B-43F9-8085-22695F72400E}" type="presOf" srcId="{D4878070-7D3C-412D-9CC0-20AEEC24BC95}" destId="{282F27D5-784A-48FC-88E0-A73B3925C15F}" srcOrd="0" destOrd="0" presId="urn:microsoft.com/office/officeart/2005/8/layout/default"/>
    <dgm:cxn modelId="{46526A5D-1A15-453B-B577-4F71C5FB9EC6}" type="presOf" srcId="{B9B44050-E6AE-413E-B643-D94597CC15E6}" destId="{8B1FAFD0-7C14-48DF-A4BA-73DAAC8AE461}" srcOrd="0" destOrd="0" presId="urn:microsoft.com/office/officeart/2005/8/layout/default"/>
    <dgm:cxn modelId="{C8BD0A53-048A-49A6-99BE-AC1AD6FBB3C7}" type="presOf" srcId="{24D83514-7399-44FC-A2A8-8666640D7712}" destId="{EE5879FB-4AE5-4A1E-9B03-223D4D2BA4DF}" srcOrd="0" destOrd="0" presId="urn:microsoft.com/office/officeart/2005/8/layout/default"/>
    <dgm:cxn modelId="{4B8CFD54-2491-428F-9E1F-CAA740094B4B}" srcId="{24D83514-7399-44FC-A2A8-8666640D7712}" destId="{B9B44050-E6AE-413E-B643-D94597CC15E6}" srcOrd="5" destOrd="0" parTransId="{66889CB9-74DF-42FD-9AB7-A043407BA2FB}" sibTransId="{67B45723-E307-4D24-8AB1-69B6DE5D25FD}"/>
    <dgm:cxn modelId="{9A09EA7D-936B-4E5F-8CAC-797A8CEBE250}" srcId="{24D83514-7399-44FC-A2A8-8666640D7712}" destId="{F2BC2515-4DC0-462D-980D-8D0BE48C40FF}" srcOrd="1" destOrd="0" parTransId="{73ED724D-AF55-4DB5-AC43-C45D71A3657D}" sibTransId="{B7577512-D71E-4264-B7E0-736C2129B0A8}"/>
    <dgm:cxn modelId="{75DF8984-FDA9-4018-A13B-625F4E223D55}" srcId="{24D83514-7399-44FC-A2A8-8666640D7712}" destId="{C2C0B890-6C42-490E-A15F-EEDC6F628EAB}" srcOrd="0" destOrd="0" parTransId="{A8745209-30D6-41E4-B652-6B8ABEDF105E}" sibTransId="{443D058D-8E0F-4F70-A890-2595D16D31B1}"/>
    <dgm:cxn modelId="{9BD07EC0-3AE7-4FC8-9CA8-EFDA14A8796B}" type="presOf" srcId="{E17D161B-2F28-47A1-BD47-F6193A86FBA1}" destId="{10FC484F-3BDF-4EAE-82A9-50D15630DD9F}" srcOrd="0" destOrd="0" presId="urn:microsoft.com/office/officeart/2005/8/layout/default"/>
    <dgm:cxn modelId="{B2E7F3CA-F6AB-429F-BBF9-EFA7FCDFBAEF}" type="presOf" srcId="{73281872-7158-40AC-A86F-1B32ED52332E}" destId="{84984FC7-3E1B-41F2-BD9D-FA7A56EE7C14}" srcOrd="0" destOrd="0" presId="urn:microsoft.com/office/officeart/2005/8/layout/default"/>
    <dgm:cxn modelId="{F27E02EF-7FA4-4366-8B7A-86CE845F763D}" srcId="{24D83514-7399-44FC-A2A8-8666640D7712}" destId="{73281872-7158-40AC-A86F-1B32ED52332E}" srcOrd="2" destOrd="0" parTransId="{859CD735-BE1E-4411-850E-4E77E789802F}" sibTransId="{19F7680C-314E-42AC-84FB-4979DFE3AB41}"/>
    <dgm:cxn modelId="{27103FFA-5740-477D-915D-D5680E625C88}" srcId="{24D83514-7399-44FC-A2A8-8666640D7712}" destId="{E17D161B-2F28-47A1-BD47-F6193A86FBA1}" srcOrd="6" destOrd="0" parTransId="{D7A8759B-353B-4473-ACD2-69FFD663D423}" sibTransId="{A6260255-6B68-4A88-93F4-B666AEC839DD}"/>
    <dgm:cxn modelId="{D57DF10E-D658-4A4F-8493-88CD1BFB0697}" type="presParOf" srcId="{EE5879FB-4AE5-4A1E-9B03-223D4D2BA4DF}" destId="{94E7B17A-2AE5-410E-976A-8E9A2BACA893}" srcOrd="0" destOrd="0" presId="urn:microsoft.com/office/officeart/2005/8/layout/default"/>
    <dgm:cxn modelId="{EF89CB06-74BC-4667-9732-E9E318AAEE67}" type="presParOf" srcId="{EE5879FB-4AE5-4A1E-9B03-223D4D2BA4DF}" destId="{EE7A92BA-ECC7-4FE7-9FBA-86F661D05381}" srcOrd="1" destOrd="0" presId="urn:microsoft.com/office/officeart/2005/8/layout/default"/>
    <dgm:cxn modelId="{F453A5B1-E36F-487B-9126-4DB80C0A6B0F}" type="presParOf" srcId="{EE5879FB-4AE5-4A1E-9B03-223D4D2BA4DF}" destId="{49CC443D-26DD-4684-B156-210F6531D92A}" srcOrd="2" destOrd="0" presId="urn:microsoft.com/office/officeart/2005/8/layout/default"/>
    <dgm:cxn modelId="{907EC230-21CA-4DF7-95DE-76B4474D280D}" type="presParOf" srcId="{EE5879FB-4AE5-4A1E-9B03-223D4D2BA4DF}" destId="{00EDD4A7-58FA-4643-BDDB-C93C0B3F71DF}" srcOrd="3" destOrd="0" presId="urn:microsoft.com/office/officeart/2005/8/layout/default"/>
    <dgm:cxn modelId="{41729B9C-C61B-4BF9-B0E9-C425186E926D}" type="presParOf" srcId="{EE5879FB-4AE5-4A1E-9B03-223D4D2BA4DF}" destId="{84984FC7-3E1B-41F2-BD9D-FA7A56EE7C14}" srcOrd="4" destOrd="0" presId="urn:microsoft.com/office/officeart/2005/8/layout/default"/>
    <dgm:cxn modelId="{A7060B34-E5AE-49AE-B8A7-6ED3DB62CA12}" type="presParOf" srcId="{EE5879FB-4AE5-4A1E-9B03-223D4D2BA4DF}" destId="{C4970984-E59A-426B-BCDD-CEE279133913}" srcOrd="5" destOrd="0" presId="urn:microsoft.com/office/officeart/2005/8/layout/default"/>
    <dgm:cxn modelId="{A442563D-B26C-402E-B420-2C0204078F65}" type="presParOf" srcId="{EE5879FB-4AE5-4A1E-9B03-223D4D2BA4DF}" destId="{282F27D5-784A-48FC-88E0-A73B3925C15F}" srcOrd="6" destOrd="0" presId="urn:microsoft.com/office/officeart/2005/8/layout/default"/>
    <dgm:cxn modelId="{79278343-010D-425C-B1E8-7607C4F08B35}" type="presParOf" srcId="{EE5879FB-4AE5-4A1E-9B03-223D4D2BA4DF}" destId="{120BCD94-94C4-4EFE-8897-0931A61A4D16}" srcOrd="7" destOrd="0" presId="urn:microsoft.com/office/officeart/2005/8/layout/default"/>
    <dgm:cxn modelId="{87403BF3-AFC3-4C1E-808F-8882410C6EB3}" type="presParOf" srcId="{EE5879FB-4AE5-4A1E-9B03-223D4D2BA4DF}" destId="{82A69038-4B16-4B6D-86D0-7B9A6410D26C}" srcOrd="8" destOrd="0" presId="urn:microsoft.com/office/officeart/2005/8/layout/default"/>
    <dgm:cxn modelId="{C46B9C1D-6A3D-43E3-BE49-82E02A25BCDD}" type="presParOf" srcId="{EE5879FB-4AE5-4A1E-9B03-223D4D2BA4DF}" destId="{2A2F3F6B-4FE0-48CD-AEE6-18B60801BC1F}" srcOrd="9" destOrd="0" presId="urn:microsoft.com/office/officeart/2005/8/layout/default"/>
    <dgm:cxn modelId="{64AB93B9-85D4-455A-B284-01C4984734DC}" type="presParOf" srcId="{EE5879FB-4AE5-4A1E-9B03-223D4D2BA4DF}" destId="{8B1FAFD0-7C14-48DF-A4BA-73DAAC8AE461}" srcOrd="10" destOrd="0" presId="urn:microsoft.com/office/officeart/2005/8/layout/default"/>
    <dgm:cxn modelId="{C06673D7-EE4C-4049-B207-8E2AAB5EDEED}" type="presParOf" srcId="{EE5879FB-4AE5-4A1E-9B03-223D4D2BA4DF}" destId="{44223491-AF63-4E08-9454-E932A20FA3A2}" srcOrd="11" destOrd="0" presId="urn:microsoft.com/office/officeart/2005/8/layout/default"/>
    <dgm:cxn modelId="{42C2ADC8-14AE-4A2A-B93B-75345B02DA9D}" type="presParOf" srcId="{EE5879FB-4AE5-4A1E-9B03-223D4D2BA4DF}" destId="{10FC484F-3BDF-4EAE-82A9-50D15630DD9F}" srcOrd="12"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9.xml><?xml version="1.0" encoding="utf-8"?>
<dgm:dataModel xmlns:dgm="http://schemas.openxmlformats.org/drawingml/2006/diagram" xmlns:a="http://schemas.openxmlformats.org/drawingml/2006/main">
  <dgm:ptLst>
    <dgm:pt modelId="{0739CCBA-35D7-46AA-9779-5A3D27DDCFB1}" type="doc">
      <dgm:prSet loTypeId="urn:microsoft.com/office/officeart/2005/8/layout/StepDownProcess" loCatId="process" qsTypeId="urn:microsoft.com/office/officeart/2005/8/quickstyle/simple1" qsCatId="simple" csTypeId="urn:microsoft.com/office/officeart/2005/8/colors/accent1_2" csCatId="accent1" phldr="1"/>
      <dgm:spPr/>
      <dgm:t>
        <a:bodyPr/>
        <a:lstStyle/>
        <a:p>
          <a:endParaRPr lang="en-AU"/>
        </a:p>
      </dgm:t>
    </dgm:pt>
    <dgm:pt modelId="{D9DD4727-B1F8-4C3E-BF83-E5107AB96AD9}">
      <dgm:prSet phldrT="[Text]" custT="1"/>
      <dgm:spPr>
        <a:solidFill>
          <a:schemeClr val="accent4"/>
        </a:solidFill>
        <a:ln>
          <a:solidFill>
            <a:schemeClr val="accent4"/>
          </a:solidFill>
        </a:ln>
      </dgm:spPr>
      <dgm:t>
        <a:bodyPr/>
        <a:lstStyle/>
        <a:p>
          <a:r>
            <a:rPr lang="en-AU" sz="1800" dirty="0">
              <a:solidFill>
                <a:schemeClr val="tx1"/>
              </a:solidFill>
            </a:rPr>
            <a:t>Anyone who </a:t>
          </a:r>
          <a:r>
            <a:rPr lang="en-AU" sz="1800" b="1" dirty="0">
              <a:solidFill>
                <a:schemeClr val="tx1"/>
              </a:solidFill>
            </a:rPr>
            <a:t>received company property</a:t>
          </a:r>
          <a:r>
            <a:rPr lang="en-AU" sz="1800" dirty="0">
              <a:solidFill>
                <a:schemeClr val="tx1"/>
              </a:solidFill>
            </a:rPr>
            <a:t> within 10 years before the relevant day</a:t>
          </a:r>
          <a:r>
            <a:rPr lang="en-AU" sz="1800" b="1" dirty="0">
              <a:solidFill>
                <a:schemeClr val="tx1"/>
              </a:solidFill>
            </a:rPr>
            <a:t> </a:t>
          </a:r>
          <a:r>
            <a:rPr lang="en-AU" sz="1800" dirty="0">
              <a:solidFill>
                <a:schemeClr val="tx1"/>
              </a:solidFill>
            </a:rPr>
            <a:t>“</a:t>
          </a:r>
          <a:r>
            <a:rPr lang="en-AU" sz="1800" b="1" dirty="0">
              <a:solidFill>
                <a:schemeClr val="tx1"/>
              </a:solidFill>
            </a:rPr>
            <a:t>knowing</a:t>
          </a:r>
          <a:r>
            <a:rPr lang="en-AU" sz="1800" dirty="0">
              <a:solidFill>
                <a:schemeClr val="tx1"/>
              </a:solidFill>
            </a:rPr>
            <a:t> it to” have “been </a:t>
          </a:r>
          <a:r>
            <a:rPr lang="en-AU" sz="1800" b="1" dirty="0">
              <a:solidFill>
                <a:schemeClr val="tx1"/>
              </a:solidFill>
            </a:rPr>
            <a:t>obtained on credit </a:t>
          </a:r>
          <a:r>
            <a:rPr lang="en-AU" sz="1800" dirty="0">
              <a:solidFill>
                <a:schemeClr val="tx1"/>
              </a:solidFill>
            </a:rPr>
            <a:t>and … </a:t>
          </a:r>
          <a:r>
            <a:rPr lang="en-AU" sz="1800" b="1" dirty="0">
              <a:solidFill>
                <a:schemeClr val="tx1"/>
              </a:solidFill>
            </a:rPr>
            <a:t>not … paid for</a:t>
          </a:r>
          <a:r>
            <a:rPr lang="en-AU" sz="1800" dirty="0">
              <a:solidFill>
                <a:schemeClr val="tx1"/>
              </a:solidFill>
            </a:rPr>
            <a:t>” and now </a:t>
          </a:r>
          <a:r>
            <a:rPr lang="en-AU" sz="1800" b="1" dirty="0">
              <a:solidFill>
                <a:schemeClr val="tx1"/>
              </a:solidFill>
            </a:rPr>
            <a:t>fraudulently disposed of </a:t>
          </a:r>
          <a:r>
            <a:rPr lang="en-AU" sz="1800" dirty="0">
              <a:solidFill>
                <a:schemeClr val="tx1"/>
              </a:solidFill>
            </a:rPr>
            <a:t>(and not “in the ordinary course of … business”) contravenes CA s 590(5)</a:t>
          </a:r>
        </a:p>
      </dgm:t>
    </dgm:pt>
    <dgm:pt modelId="{763F188C-1095-4218-8911-8F68701BFDF5}" type="parTrans" cxnId="{C6990A85-416D-4753-A6A1-FBCAFFC25E04}">
      <dgm:prSet/>
      <dgm:spPr/>
      <dgm:t>
        <a:bodyPr/>
        <a:lstStyle/>
        <a:p>
          <a:endParaRPr lang="en-AU" sz="1800">
            <a:solidFill>
              <a:schemeClr val="tx1"/>
            </a:solidFill>
          </a:endParaRPr>
        </a:p>
      </dgm:t>
    </dgm:pt>
    <dgm:pt modelId="{2845B0BE-FB25-42B2-9CE3-3D16E8DC6D33}" type="sibTrans" cxnId="{C6990A85-416D-4753-A6A1-FBCAFFC25E04}">
      <dgm:prSet/>
      <dgm:spPr/>
      <dgm:t>
        <a:bodyPr/>
        <a:lstStyle/>
        <a:p>
          <a:endParaRPr lang="en-AU" sz="1800">
            <a:solidFill>
              <a:schemeClr val="tx1"/>
            </a:solidFill>
          </a:endParaRPr>
        </a:p>
      </dgm:t>
    </dgm:pt>
    <dgm:pt modelId="{F03D27D1-937B-4229-A3FB-D80529A05815}">
      <dgm:prSet phldrT="[Text]" custT="1"/>
      <dgm:spPr/>
      <dgm:t>
        <a:bodyPr/>
        <a:lstStyle/>
        <a:p>
          <a:r>
            <a:rPr lang="en-AU" sz="1800" dirty="0">
              <a:solidFill>
                <a:schemeClr val="bg1"/>
              </a:solidFill>
            </a:rPr>
            <a:t> </a:t>
          </a:r>
        </a:p>
      </dgm:t>
    </dgm:pt>
    <dgm:pt modelId="{D19ACADD-0C25-49FD-9320-F45EB72E8342}" type="parTrans" cxnId="{2E4E781D-90A4-4C1A-B748-22F7F1804D7C}">
      <dgm:prSet/>
      <dgm:spPr/>
      <dgm:t>
        <a:bodyPr/>
        <a:lstStyle/>
        <a:p>
          <a:endParaRPr lang="en-AU" sz="1800">
            <a:solidFill>
              <a:schemeClr val="tx1"/>
            </a:solidFill>
          </a:endParaRPr>
        </a:p>
      </dgm:t>
    </dgm:pt>
    <dgm:pt modelId="{7E213460-971A-488A-9F99-577733866B91}" type="sibTrans" cxnId="{2E4E781D-90A4-4C1A-B748-22F7F1804D7C}">
      <dgm:prSet/>
      <dgm:spPr/>
      <dgm:t>
        <a:bodyPr/>
        <a:lstStyle/>
        <a:p>
          <a:endParaRPr lang="en-AU" sz="1800">
            <a:solidFill>
              <a:schemeClr val="tx1"/>
            </a:solidFill>
          </a:endParaRPr>
        </a:p>
      </dgm:t>
    </dgm:pt>
    <dgm:pt modelId="{81B84689-A6C3-4676-978F-CF3D42DF2684}">
      <dgm:prSet phldrT="[Text]" custT="1"/>
      <dgm:spPr>
        <a:solidFill>
          <a:schemeClr val="accent4"/>
        </a:solidFill>
        <a:ln>
          <a:solidFill>
            <a:schemeClr val="accent4"/>
          </a:solidFill>
        </a:ln>
      </dgm:spPr>
      <dgm:t>
        <a:bodyPr/>
        <a:lstStyle/>
        <a:p>
          <a:r>
            <a:rPr lang="en-AU" sz="1800" dirty="0">
              <a:solidFill>
                <a:schemeClr val="tx1"/>
              </a:solidFill>
            </a:rPr>
            <a:t>If received with knowledge, “taken to </a:t>
          </a:r>
          <a:r>
            <a:rPr lang="en-AU" sz="1800" b="1" dirty="0">
              <a:solidFill>
                <a:schemeClr val="tx1"/>
              </a:solidFill>
            </a:rPr>
            <a:t>hold the property as trustee for the company </a:t>
          </a:r>
          <a:r>
            <a:rPr lang="en-AU" sz="1800" dirty="0">
              <a:solidFill>
                <a:schemeClr val="tx1"/>
              </a:solidFill>
            </a:rPr>
            <a:t>… and … [are] </a:t>
          </a:r>
          <a:r>
            <a:rPr lang="en-AU" sz="1800" b="1" dirty="0">
              <a:solidFill>
                <a:schemeClr val="tx1"/>
              </a:solidFill>
            </a:rPr>
            <a:t>liable to account</a:t>
          </a:r>
          <a:r>
            <a:rPr lang="en-AU" sz="1800" dirty="0">
              <a:solidFill>
                <a:schemeClr val="tx1"/>
              </a:solidFill>
            </a:rPr>
            <a:t> … for the property” </a:t>
          </a:r>
        </a:p>
      </dgm:t>
    </dgm:pt>
    <dgm:pt modelId="{DD8F7A28-37C9-4235-9A10-E42126C8ECF3}" type="parTrans" cxnId="{0078B81D-485D-4A4C-B28B-F94FC749FEE0}">
      <dgm:prSet/>
      <dgm:spPr/>
      <dgm:t>
        <a:bodyPr/>
        <a:lstStyle/>
        <a:p>
          <a:endParaRPr lang="en-AU" sz="1800">
            <a:solidFill>
              <a:schemeClr val="tx1"/>
            </a:solidFill>
          </a:endParaRPr>
        </a:p>
      </dgm:t>
    </dgm:pt>
    <dgm:pt modelId="{1E91D73D-7038-4EC2-B18E-66C33FED75C0}" type="sibTrans" cxnId="{0078B81D-485D-4A4C-B28B-F94FC749FEE0}">
      <dgm:prSet/>
      <dgm:spPr/>
      <dgm:t>
        <a:bodyPr/>
        <a:lstStyle/>
        <a:p>
          <a:endParaRPr lang="en-AU" sz="1800">
            <a:solidFill>
              <a:schemeClr val="tx1"/>
            </a:solidFill>
          </a:endParaRPr>
        </a:p>
      </dgm:t>
    </dgm:pt>
    <dgm:pt modelId="{53D98E83-076B-4109-9A96-BF435787CEE2}">
      <dgm:prSet phldrT="[Text]" custT="1"/>
      <dgm:spPr/>
      <dgm:t>
        <a:bodyPr/>
        <a:lstStyle/>
        <a:p>
          <a:r>
            <a:rPr lang="en-AU" sz="1800" dirty="0">
              <a:solidFill>
                <a:schemeClr val="tx1"/>
              </a:solidFill>
            </a:rPr>
            <a:t> </a:t>
          </a:r>
        </a:p>
      </dgm:t>
    </dgm:pt>
    <dgm:pt modelId="{658F421A-4F00-470E-88C6-D74135A677AB}" type="parTrans" cxnId="{BD83B908-732F-46CF-8E1F-BD49C5AE2476}">
      <dgm:prSet/>
      <dgm:spPr/>
      <dgm:t>
        <a:bodyPr/>
        <a:lstStyle/>
        <a:p>
          <a:endParaRPr lang="en-AU" sz="1800">
            <a:solidFill>
              <a:schemeClr val="tx1"/>
            </a:solidFill>
          </a:endParaRPr>
        </a:p>
      </dgm:t>
    </dgm:pt>
    <dgm:pt modelId="{97D2A1B4-47F4-497F-BB89-B557F3BD4C00}" type="sibTrans" cxnId="{BD83B908-732F-46CF-8E1F-BD49C5AE2476}">
      <dgm:prSet/>
      <dgm:spPr/>
      <dgm:t>
        <a:bodyPr/>
        <a:lstStyle/>
        <a:p>
          <a:endParaRPr lang="en-AU" sz="1800">
            <a:solidFill>
              <a:schemeClr val="tx1"/>
            </a:solidFill>
          </a:endParaRPr>
        </a:p>
      </dgm:t>
    </dgm:pt>
    <dgm:pt modelId="{ECECAB0F-C5C0-46A1-9821-6306C7C6BF88}">
      <dgm:prSet phldrT="[Text]" custT="1"/>
      <dgm:spPr>
        <a:solidFill>
          <a:schemeClr val="accent4"/>
        </a:solidFill>
        <a:ln>
          <a:solidFill>
            <a:schemeClr val="accent4"/>
          </a:solidFill>
        </a:ln>
      </dgm:spPr>
      <dgm:t>
        <a:bodyPr/>
        <a:lstStyle/>
        <a:p>
          <a:r>
            <a:rPr lang="en-AU" sz="1800" dirty="0">
              <a:solidFill>
                <a:schemeClr val="tx1"/>
              </a:solidFill>
            </a:rPr>
            <a:t>In proceedings to account for the property, such knowledge “may be established on the balance of probabilities” </a:t>
          </a:r>
        </a:p>
      </dgm:t>
    </dgm:pt>
    <dgm:pt modelId="{41366D97-5AF8-4667-84EB-332BFD26F855}" type="parTrans" cxnId="{2F6B5CA6-0A6F-4B7B-8420-0CD3416A12F9}">
      <dgm:prSet/>
      <dgm:spPr/>
      <dgm:t>
        <a:bodyPr/>
        <a:lstStyle/>
        <a:p>
          <a:endParaRPr lang="en-AU" sz="1800">
            <a:solidFill>
              <a:schemeClr val="tx1"/>
            </a:solidFill>
          </a:endParaRPr>
        </a:p>
      </dgm:t>
    </dgm:pt>
    <dgm:pt modelId="{796E40C3-871F-49A9-9C0E-F0375452493D}" type="sibTrans" cxnId="{2F6B5CA6-0A6F-4B7B-8420-0CD3416A12F9}">
      <dgm:prSet/>
      <dgm:spPr/>
      <dgm:t>
        <a:bodyPr/>
        <a:lstStyle/>
        <a:p>
          <a:endParaRPr lang="en-AU" sz="1800">
            <a:solidFill>
              <a:schemeClr val="tx1"/>
            </a:solidFill>
          </a:endParaRPr>
        </a:p>
      </dgm:t>
    </dgm:pt>
    <dgm:pt modelId="{02101150-7239-4BE5-BC5E-A84CE56C15CD}">
      <dgm:prSet phldrT="[Text]" custT="1"/>
      <dgm:spPr/>
      <dgm:t>
        <a:bodyPr/>
        <a:lstStyle/>
        <a:p>
          <a:r>
            <a:rPr lang="en-AU" sz="1800" dirty="0">
              <a:solidFill>
                <a:schemeClr val="tx1"/>
              </a:solidFill>
            </a:rPr>
            <a:t> </a:t>
          </a:r>
        </a:p>
      </dgm:t>
    </dgm:pt>
    <dgm:pt modelId="{9CACB517-384F-4DC4-A8A0-CAB0AD35D849}" type="parTrans" cxnId="{636BED3F-90DF-4798-A60A-0B98219CD5D9}">
      <dgm:prSet/>
      <dgm:spPr/>
      <dgm:t>
        <a:bodyPr/>
        <a:lstStyle/>
        <a:p>
          <a:endParaRPr lang="en-AU" sz="1800">
            <a:solidFill>
              <a:schemeClr val="tx1"/>
            </a:solidFill>
          </a:endParaRPr>
        </a:p>
      </dgm:t>
    </dgm:pt>
    <dgm:pt modelId="{C1619D13-C6D7-41CC-923B-D33E58040771}" type="sibTrans" cxnId="{636BED3F-90DF-4798-A60A-0B98219CD5D9}">
      <dgm:prSet/>
      <dgm:spPr/>
      <dgm:t>
        <a:bodyPr/>
        <a:lstStyle/>
        <a:p>
          <a:endParaRPr lang="en-AU" sz="1800">
            <a:solidFill>
              <a:schemeClr val="tx1"/>
            </a:solidFill>
          </a:endParaRPr>
        </a:p>
      </dgm:t>
    </dgm:pt>
    <dgm:pt modelId="{55246FA5-1581-4943-986D-FAA5663CEB1D}" type="pres">
      <dgm:prSet presAssocID="{0739CCBA-35D7-46AA-9779-5A3D27DDCFB1}" presName="rootnode" presStyleCnt="0">
        <dgm:presLayoutVars>
          <dgm:chMax/>
          <dgm:chPref/>
          <dgm:dir/>
          <dgm:animLvl val="lvl"/>
        </dgm:presLayoutVars>
      </dgm:prSet>
      <dgm:spPr/>
    </dgm:pt>
    <dgm:pt modelId="{C37BC25B-BC8C-4757-B5D6-E168783F0286}" type="pres">
      <dgm:prSet presAssocID="{D9DD4727-B1F8-4C3E-BF83-E5107AB96AD9}" presName="composite" presStyleCnt="0"/>
      <dgm:spPr/>
    </dgm:pt>
    <dgm:pt modelId="{151D45D3-FC54-4019-8172-BF71C796D160}" type="pres">
      <dgm:prSet presAssocID="{D9DD4727-B1F8-4C3E-BF83-E5107AB96AD9}" presName="bentUpArrow1" presStyleLbl="alignImgPlace1" presStyleIdx="0" presStyleCnt="2" custLinFactNeighborY="-4410"/>
      <dgm:spPr>
        <a:solidFill>
          <a:schemeClr val="accent4">
            <a:lumMod val="20000"/>
            <a:lumOff val="80000"/>
          </a:schemeClr>
        </a:solidFill>
        <a:ln>
          <a:solidFill>
            <a:schemeClr val="accent4">
              <a:lumMod val="20000"/>
              <a:lumOff val="80000"/>
            </a:schemeClr>
          </a:solidFill>
        </a:ln>
      </dgm:spPr>
    </dgm:pt>
    <dgm:pt modelId="{AF5DC806-D2F7-4014-ABCA-A45C08D8764A}" type="pres">
      <dgm:prSet presAssocID="{D9DD4727-B1F8-4C3E-BF83-E5107AB96AD9}" presName="ParentText" presStyleLbl="node1" presStyleIdx="0" presStyleCnt="3" custScaleX="244280" custScaleY="130254" custLinFactNeighborY="-2596">
        <dgm:presLayoutVars>
          <dgm:chMax val="1"/>
          <dgm:chPref val="1"/>
          <dgm:bulletEnabled val="1"/>
        </dgm:presLayoutVars>
      </dgm:prSet>
      <dgm:spPr/>
    </dgm:pt>
    <dgm:pt modelId="{3526591D-2091-4ABF-AC92-675218ADC632}" type="pres">
      <dgm:prSet presAssocID="{D9DD4727-B1F8-4C3E-BF83-E5107AB96AD9}" presName="ChildText" presStyleLbl="revTx" presStyleIdx="0" presStyleCnt="3" custLinFactX="4067" custLinFactNeighborX="100000" custLinFactNeighborY="-954">
        <dgm:presLayoutVars>
          <dgm:chMax val="0"/>
          <dgm:chPref val="0"/>
          <dgm:bulletEnabled val="1"/>
        </dgm:presLayoutVars>
      </dgm:prSet>
      <dgm:spPr/>
    </dgm:pt>
    <dgm:pt modelId="{00E7D2B9-14AE-4ECE-9208-4ECEF223EC41}" type="pres">
      <dgm:prSet presAssocID="{2845B0BE-FB25-42B2-9CE3-3D16E8DC6D33}" presName="sibTrans" presStyleCnt="0"/>
      <dgm:spPr/>
    </dgm:pt>
    <dgm:pt modelId="{A95ACBD7-8195-4EC9-97B5-D33BAE2F902D}" type="pres">
      <dgm:prSet presAssocID="{81B84689-A6C3-4676-978F-CF3D42DF2684}" presName="composite" presStyleCnt="0"/>
      <dgm:spPr/>
    </dgm:pt>
    <dgm:pt modelId="{6E38176F-FAC4-4497-9DB6-F5BE11C7187C}" type="pres">
      <dgm:prSet presAssocID="{81B84689-A6C3-4676-978F-CF3D42DF2684}" presName="bentUpArrow1" presStyleLbl="alignImgPlace1" presStyleIdx="1" presStyleCnt="2" custLinFactNeighborY="9779"/>
      <dgm:spPr>
        <a:solidFill>
          <a:schemeClr val="accent4">
            <a:lumMod val="20000"/>
            <a:lumOff val="80000"/>
          </a:schemeClr>
        </a:solidFill>
        <a:ln>
          <a:solidFill>
            <a:schemeClr val="accent4">
              <a:lumMod val="20000"/>
              <a:lumOff val="80000"/>
            </a:schemeClr>
          </a:solidFill>
        </a:ln>
      </dgm:spPr>
    </dgm:pt>
    <dgm:pt modelId="{0C8467FC-3C65-4C10-94E9-D97F4C542BBD}" type="pres">
      <dgm:prSet presAssocID="{81B84689-A6C3-4676-978F-CF3D42DF2684}" presName="ParentText" presStyleLbl="node1" presStyleIdx="1" presStyleCnt="3" custScaleX="191275" custLinFactNeighborX="37704" custLinFactNeighborY="15525">
        <dgm:presLayoutVars>
          <dgm:chMax val="1"/>
          <dgm:chPref val="1"/>
          <dgm:bulletEnabled val="1"/>
        </dgm:presLayoutVars>
      </dgm:prSet>
      <dgm:spPr/>
    </dgm:pt>
    <dgm:pt modelId="{B1DB1C05-7AEC-4D74-8735-1EF298212AE0}" type="pres">
      <dgm:prSet presAssocID="{81B84689-A6C3-4676-978F-CF3D42DF2684}" presName="ChildText" presStyleLbl="revTx" presStyleIdx="1" presStyleCnt="3" custLinFactY="-34263" custLinFactNeighborX="17827" custLinFactNeighborY="-100000">
        <dgm:presLayoutVars>
          <dgm:chMax val="0"/>
          <dgm:chPref val="0"/>
          <dgm:bulletEnabled val="1"/>
        </dgm:presLayoutVars>
      </dgm:prSet>
      <dgm:spPr/>
    </dgm:pt>
    <dgm:pt modelId="{F09FF56C-26A7-46F6-A481-7D2C92272560}" type="pres">
      <dgm:prSet presAssocID="{1E91D73D-7038-4EC2-B18E-66C33FED75C0}" presName="sibTrans" presStyleCnt="0"/>
      <dgm:spPr/>
    </dgm:pt>
    <dgm:pt modelId="{D1BDD608-1AEF-488F-9DA2-5A8DCA26A7B2}" type="pres">
      <dgm:prSet presAssocID="{ECECAB0F-C5C0-46A1-9821-6306C7C6BF88}" presName="composite" presStyleCnt="0"/>
      <dgm:spPr/>
    </dgm:pt>
    <dgm:pt modelId="{31D4ABF4-D23B-4A95-9667-E1DAEDF3FF18}" type="pres">
      <dgm:prSet presAssocID="{ECECAB0F-C5C0-46A1-9821-6306C7C6BF88}" presName="ParentText" presStyleLbl="node1" presStyleIdx="2" presStyleCnt="3" custScaleX="228881" custScaleY="67058" custLinFactNeighborX="12019" custLinFactNeighborY="9428">
        <dgm:presLayoutVars>
          <dgm:chMax val="1"/>
          <dgm:chPref val="1"/>
          <dgm:bulletEnabled val="1"/>
        </dgm:presLayoutVars>
      </dgm:prSet>
      <dgm:spPr/>
    </dgm:pt>
    <dgm:pt modelId="{A40B7B54-9B9B-46A1-9436-7E2D633D26CD}" type="pres">
      <dgm:prSet presAssocID="{ECECAB0F-C5C0-46A1-9821-6306C7C6BF88}" presName="FinalChildText" presStyleLbl="revTx" presStyleIdx="2" presStyleCnt="3" custScaleX="6533" custLinFactX="-56681" custLinFactY="-100000" custLinFactNeighborX="-100000" custLinFactNeighborY="-162991">
        <dgm:presLayoutVars>
          <dgm:chMax val="0"/>
          <dgm:chPref val="0"/>
          <dgm:bulletEnabled val="1"/>
        </dgm:presLayoutVars>
      </dgm:prSet>
      <dgm:spPr/>
    </dgm:pt>
  </dgm:ptLst>
  <dgm:cxnLst>
    <dgm:cxn modelId="{BD83B908-732F-46CF-8E1F-BD49C5AE2476}" srcId="{81B84689-A6C3-4676-978F-CF3D42DF2684}" destId="{53D98E83-076B-4109-9A96-BF435787CEE2}" srcOrd="0" destOrd="0" parTransId="{658F421A-4F00-470E-88C6-D74135A677AB}" sibTransId="{97D2A1B4-47F4-497F-BB89-B557F3BD4C00}"/>
    <dgm:cxn modelId="{1B86DC14-B306-40D6-B33F-87521282C670}" type="presOf" srcId="{0739CCBA-35D7-46AA-9779-5A3D27DDCFB1}" destId="{55246FA5-1581-4943-986D-FAA5663CEB1D}" srcOrd="0" destOrd="0" presId="urn:microsoft.com/office/officeart/2005/8/layout/StepDownProcess"/>
    <dgm:cxn modelId="{A34D701C-57C5-48DB-88C3-C6F53C6186ED}" type="presOf" srcId="{81B84689-A6C3-4676-978F-CF3D42DF2684}" destId="{0C8467FC-3C65-4C10-94E9-D97F4C542BBD}" srcOrd="0" destOrd="0" presId="urn:microsoft.com/office/officeart/2005/8/layout/StepDownProcess"/>
    <dgm:cxn modelId="{2E4E781D-90A4-4C1A-B748-22F7F1804D7C}" srcId="{D9DD4727-B1F8-4C3E-BF83-E5107AB96AD9}" destId="{F03D27D1-937B-4229-A3FB-D80529A05815}" srcOrd="0" destOrd="0" parTransId="{D19ACADD-0C25-49FD-9320-F45EB72E8342}" sibTransId="{7E213460-971A-488A-9F99-577733866B91}"/>
    <dgm:cxn modelId="{0078B81D-485D-4A4C-B28B-F94FC749FEE0}" srcId="{0739CCBA-35D7-46AA-9779-5A3D27DDCFB1}" destId="{81B84689-A6C3-4676-978F-CF3D42DF2684}" srcOrd="1" destOrd="0" parTransId="{DD8F7A28-37C9-4235-9A10-E42126C8ECF3}" sibTransId="{1E91D73D-7038-4EC2-B18E-66C33FED75C0}"/>
    <dgm:cxn modelId="{636BED3F-90DF-4798-A60A-0B98219CD5D9}" srcId="{ECECAB0F-C5C0-46A1-9821-6306C7C6BF88}" destId="{02101150-7239-4BE5-BC5E-A84CE56C15CD}" srcOrd="0" destOrd="0" parTransId="{9CACB517-384F-4DC4-A8A0-CAB0AD35D849}" sibTransId="{C1619D13-C6D7-41CC-923B-D33E58040771}"/>
    <dgm:cxn modelId="{59184346-BBEA-49B0-9FEB-E5904DE2EB5C}" type="presOf" srcId="{ECECAB0F-C5C0-46A1-9821-6306C7C6BF88}" destId="{31D4ABF4-D23B-4A95-9667-E1DAEDF3FF18}" srcOrd="0" destOrd="0" presId="urn:microsoft.com/office/officeart/2005/8/layout/StepDownProcess"/>
    <dgm:cxn modelId="{B29CD24B-FAFE-4082-84B8-E4EAC5B654AF}" type="presOf" srcId="{D9DD4727-B1F8-4C3E-BF83-E5107AB96AD9}" destId="{AF5DC806-D2F7-4014-ABCA-A45C08D8764A}" srcOrd="0" destOrd="0" presId="urn:microsoft.com/office/officeart/2005/8/layout/StepDownProcess"/>
    <dgm:cxn modelId="{C6990A85-416D-4753-A6A1-FBCAFFC25E04}" srcId="{0739CCBA-35D7-46AA-9779-5A3D27DDCFB1}" destId="{D9DD4727-B1F8-4C3E-BF83-E5107AB96AD9}" srcOrd="0" destOrd="0" parTransId="{763F188C-1095-4218-8911-8F68701BFDF5}" sibTransId="{2845B0BE-FB25-42B2-9CE3-3D16E8DC6D33}"/>
    <dgm:cxn modelId="{12704685-B60B-4112-AE0B-09F9934FB53F}" type="presOf" srcId="{F03D27D1-937B-4229-A3FB-D80529A05815}" destId="{3526591D-2091-4ABF-AC92-675218ADC632}" srcOrd="0" destOrd="0" presId="urn:microsoft.com/office/officeart/2005/8/layout/StepDownProcess"/>
    <dgm:cxn modelId="{3A2BF39C-A840-44D3-BE3A-93948ECCAA78}" type="presOf" srcId="{53D98E83-076B-4109-9A96-BF435787CEE2}" destId="{B1DB1C05-7AEC-4D74-8735-1EF298212AE0}" srcOrd="0" destOrd="0" presId="urn:microsoft.com/office/officeart/2005/8/layout/StepDownProcess"/>
    <dgm:cxn modelId="{2F6B5CA6-0A6F-4B7B-8420-0CD3416A12F9}" srcId="{0739CCBA-35D7-46AA-9779-5A3D27DDCFB1}" destId="{ECECAB0F-C5C0-46A1-9821-6306C7C6BF88}" srcOrd="2" destOrd="0" parTransId="{41366D97-5AF8-4667-84EB-332BFD26F855}" sibTransId="{796E40C3-871F-49A9-9C0E-F0375452493D}"/>
    <dgm:cxn modelId="{AC8395D3-4F8C-4A82-83F7-E880E903884D}" type="presOf" srcId="{02101150-7239-4BE5-BC5E-A84CE56C15CD}" destId="{A40B7B54-9B9B-46A1-9436-7E2D633D26CD}" srcOrd="0" destOrd="0" presId="urn:microsoft.com/office/officeart/2005/8/layout/StepDownProcess"/>
    <dgm:cxn modelId="{E42B28AA-DF19-4FB2-B63C-70C658EF1207}" type="presParOf" srcId="{55246FA5-1581-4943-986D-FAA5663CEB1D}" destId="{C37BC25B-BC8C-4757-B5D6-E168783F0286}" srcOrd="0" destOrd="0" presId="urn:microsoft.com/office/officeart/2005/8/layout/StepDownProcess"/>
    <dgm:cxn modelId="{121BEB08-E46E-40B3-978A-CDD82608CEA6}" type="presParOf" srcId="{C37BC25B-BC8C-4757-B5D6-E168783F0286}" destId="{151D45D3-FC54-4019-8172-BF71C796D160}" srcOrd="0" destOrd="0" presId="urn:microsoft.com/office/officeart/2005/8/layout/StepDownProcess"/>
    <dgm:cxn modelId="{689DD1D6-2676-4278-947D-DB8CD8D6626F}" type="presParOf" srcId="{C37BC25B-BC8C-4757-B5D6-E168783F0286}" destId="{AF5DC806-D2F7-4014-ABCA-A45C08D8764A}" srcOrd="1" destOrd="0" presId="urn:microsoft.com/office/officeart/2005/8/layout/StepDownProcess"/>
    <dgm:cxn modelId="{F2F33113-B20F-4812-8E07-E0F69CD15BB1}" type="presParOf" srcId="{C37BC25B-BC8C-4757-B5D6-E168783F0286}" destId="{3526591D-2091-4ABF-AC92-675218ADC632}" srcOrd="2" destOrd="0" presId="urn:microsoft.com/office/officeart/2005/8/layout/StepDownProcess"/>
    <dgm:cxn modelId="{5110E434-BBBF-4686-BD08-35BD30D5EF8E}" type="presParOf" srcId="{55246FA5-1581-4943-986D-FAA5663CEB1D}" destId="{00E7D2B9-14AE-4ECE-9208-4ECEF223EC41}" srcOrd="1" destOrd="0" presId="urn:microsoft.com/office/officeart/2005/8/layout/StepDownProcess"/>
    <dgm:cxn modelId="{C1E3E037-DCA7-4184-A883-4034505B39AC}" type="presParOf" srcId="{55246FA5-1581-4943-986D-FAA5663CEB1D}" destId="{A95ACBD7-8195-4EC9-97B5-D33BAE2F902D}" srcOrd="2" destOrd="0" presId="urn:microsoft.com/office/officeart/2005/8/layout/StepDownProcess"/>
    <dgm:cxn modelId="{F13AFA9B-FDE8-4553-872D-95E60A25BA2D}" type="presParOf" srcId="{A95ACBD7-8195-4EC9-97B5-D33BAE2F902D}" destId="{6E38176F-FAC4-4497-9DB6-F5BE11C7187C}" srcOrd="0" destOrd="0" presId="urn:microsoft.com/office/officeart/2005/8/layout/StepDownProcess"/>
    <dgm:cxn modelId="{7083DDBA-E7A8-4B40-A829-12D4DDE910D4}" type="presParOf" srcId="{A95ACBD7-8195-4EC9-97B5-D33BAE2F902D}" destId="{0C8467FC-3C65-4C10-94E9-D97F4C542BBD}" srcOrd="1" destOrd="0" presId="urn:microsoft.com/office/officeart/2005/8/layout/StepDownProcess"/>
    <dgm:cxn modelId="{19C883B2-B47F-450E-AE54-04F6071D0902}" type="presParOf" srcId="{A95ACBD7-8195-4EC9-97B5-D33BAE2F902D}" destId="{B1DB1C05-7AEC-4D74-8735-1EF298212AE0}" srcOrd="2" destOrd="0" presId="urn:microsoft.com/office/officeart/2005/8/layout/StepDownProcess"/>
    <dgm:cxn modelId="{72C0D679-3557-4665-8CAD-A0A1046A0898}" type="presParOf" srcId="{55246FA5-1581-4943-986D-FAA5663CEB1D}" destId="{F09FF56C-26A7-46F6-A481-7D2C92272560}" srcOrd="3" destOrd="0" presId="urn:microsoft.com/office/officeart/2005/8/layout/StepDownProcess"/>
    <dgm:cxn modelId="{8F6B68BC-038F-49A7-B0FE-7FE9E0E40D36}" type="presParOf" srcId="{55246FA5-1581-4943-986D-FAA5663CEB1D}" destId="{D1BDD608-1AEF-488F-9DA2-5A8DCA26A7B2}" srcOrd="4" destOrd="0" presId="urn:microsoft.com/office/officeart/2005/8/layout/StepDownProcess"/>
    <dgm:cxn modelId="{7EB8F6F5-9635-45D8-B2B2-B3F4CAB1BBB2}" type="presParOf" srcId="{D1BDD608-1AEF-488F-9DA2-5A8DCA26A7B2}" destId="{31D4ABF4-D23B-4A95-9667-E1DAEDF3FF18}" srcOrd="0" destOrd="0" presId="urn:microsoft.com/office/officeart/2005/8/layout/StepDownProcess"/>
    <dgm:cxn modelId="{D9F40228-79CD-4D99-AEFF-DEAEF2BE9440}" type="presParOf" srcId="{D1BDD608-1AEF-488F-9DA2-5A8DCA26A7B2}" destId="{A40B7B54-9B9B-46A1-9436-7E2D633D26CD}" srcOrd="1"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BB03234B-E2F8-44B9-B631-EF51F2A9E830}" type="doc">
      <dgm:prSet loTypeId="urn:microsoft.com/office/officeart/2005/8/layout/arrow3" loCatId="relationship" qsTypeId="urn:microsoft.com/office/officeart/2005/8/quickstyle/simple1" qsCatId="simple" csTypeId="urn:microsoft.com/office/officeart/2005/8/colors/accent1_2" csCatId="accent1" phldr="1"/>
      <dgm:spPr/>
      <dgm:t>
        <a:bodyPr/>
        <a:lstStyle/>
        <a:p>
          <a:endParaRPr lang="en-AU"/>
        </a:p>
      </dgm:t>
    </dgm:pt>
    <dgm:pt modelId="{D3CFB39C-D521-4A42-A8B6-3C72E382140D}">
      <dgm:prSet phldrT="[Text]"/>
      <dgm:spPr/>
      <dgm:t>
        <a:bodyPr/>
        <a:lstStyle/>
        <a:p>
          <a:r>
            <a:rPr lang="en-AU" dirty="0"/>
            <a:t>4,912 companies had relevant appointments in 2021/22</a:t>
          </a:r>
          <a:r>
            <a:rPr lang="en-AU" baseline="30000" dirty="0"/>
            <a:t>1</a:t>
          </a:r>
        </a:p>
      </dgm:t>
    </dgm:pt>
    <dgm:pt modelId="{1C835C6C-4774-41AB-B6F3-E81FFD7B78DB}" type="parTrans" cxnId="{E5C0EEAB-B991-4363-BF02-8AE9657AB08A}">
      <dgm:prSet/>
      <dgm:spPr/>
      <dgm:t>
        <a:bodyPr/>
        <a:lstStyle/>
        <a:p>
          <a:endParaRPr lang="en-AU"/>
        </a:p>
      </dgm:t>
    </dgm:pt>
    <dgm:pt modelId="{9AB8FAA4-F3E4-4E33-9B75-3935C989035C}" type="sibTrans" cxnId="{E5C0EEAB-B991-4363-BF02-8AE9657AB08A}">
      <dgm:prSet/>
      <dgm:spPr/>
      <dgm:t>
        <a:bodyPr/>
        <a:lstStyle/>
        <a:p>
          <a:endParaRPr lang="en-AU"/>
        </a:p>
      </dgm:t>
    </dgm:pt>
    <dgm:pt modelId="{FD78AEDA-B636-42A9-B8D0-5A3B78A8F85B}">
      <dgm:prSet phldrT="[Text]"/>
      <dgm:spPr/>
      <dgm:t>
        <a:bodyPr/>
        <a:lstStyle/>
        <a:p>
          <a:r>
            <a:rPr lang="en-AU" dirty="0"/>
            <a:t>4,064 reports were lodged which were used for Series 3 in 2021/22</a:t>
          </a:r>
          <a:r>
            <a:rPr lang="en-AU" baseline="30000" dirty="0"/>
            <a:t>1</a:t>
          </a:r>
        </a:p>
      </dgm:t>
    </dgm:pt>
    <dgm:pt modelId="{1FF00E19-9B7F-42AC-A601-14252E5167EC}" type="parTrans" cxnId="{12D542B7-18DB-4E33-B48C-66C256CA57E4}">
      <dgm:prSet/>
      <dgm:spPr/>
      <dgm:t>
        <a:bodyPr/>
        <a:lstStyle/>
        <a:p>
          <a:endParaRPr lang="en-AU"/>
        </a:p>
      </dgm:t>
    </dgm:pt>
    <dgm:pt modelId="{7DD5EC08-9F23-4C0C-A9F3-473552E3762B}" type="sibTrans" cxnId="{12D542B7-18DB-4E33-B48C-66C256CA57E4}">
      <dgm:prSet/>
      <dgm:spPr/>
      <dgm:t>
        <a:bodyPr/>
        <a:lstStyle/>
        <a:p>
          <a:endParaRPr lang="en-AU"/>
        </a:p>
      </dgm:t>
    </dgm:pt>
    <dgm:pt modelId="{DDFC220E-E926-41DB-BB3F-490B2789208F}" type="pres">
      <dgm:prSet presAssocID="{BB03234B-E2F8-44B9-B631-EF51F2A9E830}" presName="compositeShape" presStyleCnt="0">
        <dgm:presLayoutVars>
          <dgm:chMax val="2"/>
          <dgm:dir/>
          <dgm:resizeHandles val="exact"/>
        </dgm:presLayoutVars>
      </dgm:prSet>
      <dgm:spPr/>
    </dgm:pt>
    <dgm:pt modelId="{A0292D45-92D1-40F4-B4BD-A1C465323462}" type="pres">
      <dgm:prSet presAssocID="{BB03234B-E2F8-44B9-B631-EF51F2A9E830}" presName="divider" presStyleLbl="fgShp" presStyleIdx="0" presStyleCnt="1"/>
      <dgm:spPr/>
    </dgm:pt>
    <dgm:pt modelId="{C5EBF814-24A4-4B41-94D5-1EA45411C0AD}" type="pres">
      <dgm:prSet presAssocID="{D3CFB39C-D521-4A42-A8B6-3C72E382140D}" presName="downArrow" presStyleLbl="node1" presStyleIdx="0" presStyleCnt="2"/>
      <dgm:spPr/>
    </dgm:pt>
    <dgm:pt modelId="{87FDA32D-E1AE-46F0-B484-507FFE2442B5}" type="pres">
      <dgm:prSet presAssocID="{D3CFB39C-D521-4A42-A8B6-3C72E382140D}" presName="downArrowText" presStyleLbl="revTx" presStyleIdx="0" presStyleCnt="2">
        <dgm:presLayoutVars>
          <dgm:bulletEnabled val="1"/>
        </dgm:presLayoutVars>
      </dgm:prSet>
      <dgm:spPr/>
    </dgm:pt>
    <dgm:pt modelId="{DF14BE1A-7D42-4E56-90CE-60D1B36F10F5}" type="pres">
      <dgm:prSet presAssocID="{FD78AEDA-B636-42A9-B8D0-5A3B78A8F85B}" presName="upArrow" presStyleLbl="node1" presStyleIdx="1" presStyleCnt="2"/>
      <dgm:spPr/>
    </dgm:pt>
    <dgm:pt modelId="{904949B4-31E1-46B7-91C0-5A82555E48A1}" type="pres">
      <dgm:prSet presAssocID="{FD78AEDA-B636-42A9-B8D0-5A3B78A8F85B}" presName="upArrowText" presStyleLbl="revTx" presStyleIdx="1" presStyleCnt="2">
        <dgm:presLayoutVars>
          <dgm:bulletEnabled val="1"/>
        </dgm:presLayoutVars>
      </dgm:prSet>
      <dgm:spPr/>
    </dgm:pt>
  </dgm:ptLst>
  <dgm:cxnLst>
    <dgm:cxn modelId="{65F3E289-7AF7-4523-9D2C-3C1FE458929D}" type="presOf" srcId="{D3CFB39C-D521-4A42-A8B6-3C72E382140D}" destId="{87FDA32D-E1AE-46F0-B484-507FFE2442B5}" srcOrd="0" destOrd="0" presId="urn:microsoft.com/office/officeart/2005/8/layout/arrow3"/>
    <dgm:cxn modelId="{E5C0EEAB-B991-4363-BF02-8AE9657AB08A}" srcId="{BB03234B-E2F8-44B9-B631-EF51F2A9E830}" destId="{D3CFB39C-D521-4A42-A8B6-3C72E382140D}" srcOrd="0" destOrd="0" parTransId="{1C835C6C-4774-41AB-B6F3-E81FFD7B78DB}" sibTransId="{9AB8FAA4-F3E4-4E33-9B75-3935C989035C}"/>
    <dgm:cxn modelId="{325750AC-6F03-40D6-800A-4B71F21256F2}" type="presOf" srcId="{BB03234B-E2F8-44B9-B631-EF51F2A9E830}" destId="{DDFC220E-E926-41DB-BB3F-490B2789208F}" srcOrd="0" destOrd="0" presId="urn:microsoft.com/office/officeart/2005/8/layout/arrow3"/>
    <dgm:cxn modelId="{12D542B7-18DB-4E33-B48C-66C256CA57E4}" srcId="{BB03234B-E2F8-44B9-B631-EF51F2A9E830}" destId="{FD78AEDA-B636-42A9-B8D0-5A3B78A8F85B}" srcOrd="1" destOrd="0" parTransId="{1FF00E19-9B7F-42AC-A601-14252E5167EC}" sibTransId="{7DD5EC08-9F23-4C0C-A9F3-473552E3762B}"/>
    <dgm:cxn modelId="{DB89AFD8-1675-4C9E-A2CE-74EE932D19E8}" type="presOf" srcId="{FD78AEDA-B636-42A9-B8D0-5A3B78A8F85B}" destId="{904949B4-31E1-46B7-91C0-5A82555E48A1}" srcOrd="0" destOrd="0" presId="urn:microsoft.com/office/officeart/2005/8/layout/arrow3"/>
    <dgm:cxn modelId="{14FDDAED-803A-4F49-B55D-93C9C7967F40}" type="presParOf" srcId="{DDFC220E-E926-41DB-BB3F-490B2789208F}" destId="{A0292D45-92D1-40F4-B4BD-A1C465323462}" srcOrd="0" destOrd="0" presId="urn:microsoft.com/office/officeart/2005/8/layout/arrow3"/>
    <dgm:cxn modelId="{3F7E9239-BBFC-468B-ABFA-06DA43241B86}" type="presParOf" srcId="{DDFC220E-E926-41DB-BB3F-490B2789208F}" destId="{C5EBF814-24A4-4B41-94D5-1EA45411C0AD}" srcOrd="1" destOrd="0" presId="urn:microsoft.com/office/officeart/2005/8/layout/arrow3"/>
    <dgm:cxn modelId="{E9147133-3C43-4CF2-BA5F-73B98F34C963}" type="presParOf" srcId="{DDFC220E-E926-41DB-BB3F-490B2789208F}" destId="{87FDA32D-E1AE-46F0-B484-507FFE2442B5}" srcOrd="2" destOrd="0" presId="urn:microsoft.com/office/officeart/2005/8/layout/arrow3"/>
    <dgm:cxn modelId="{F30EF2ED-5492-4478-AB48-894C69FB874F}" type="presParOf" srcId="{DDFC220E-E926-41DB-BB3F-490B2789208F}" destId="{DF14BE1A-7D42-4E56-90CE-60D1B36F10F5}" srcOrd="3" destOrd="0" presId="urn:microsoft.com/office/officeart/2005/8/layout/arrow3"/>
    <dgm:cxn modelId="{E51FDD9A-9283-494F-9866-636C3ACBA4A7}" type="presParOf" srcId="{DDFC220E-E926-41DB-BB3F-490B2789208F}" destId="{904949B4-31E1-46B7-91C0-5A82555E48A1}" srcOrd="4" destOrd="0" presId="urn:microsoft.com/office/officeart/2005/8/layout/arrow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0.xml><?xml version="1.0" encoding="utf-8"?>
<dgm:dataModel xmlns:dgm="http://schemas.openxmlformats.org/drawingml/2006/diagram" xmlns:a="http://schemas.openxmlformats.org/drawingml/2006/main">
  <dgm:ptLst>
    <dgm:pt modelId="{DF85A272-1E72-4888-B5D2-A41C8BD32A35}" type="doc">
      <dgm:prSet loTypeId="urn:microsoft.com/office/officeart/2005/8/layout/bProcess3" loCatId="process" qsTypeId="urn:microsoft.com/office/officeart/2005/8/quickstyle/simple1" qsCatId="simple" csTypeId="urn:microsoft.com/office/officeart/2005/8/colors/accent1_2" csCatId="accent1" phldr="1"/>
      <dgm:spPr/>
      <dgm:t>
        <a:bodyPr/>
        <a:lstStyle/>
        <a:p>
          <a:endParaRPr lang="en-AU"/>
        </a:p>
      </dgm:t>
    </dgm:pt>
    <dgm:pt modelId="{03BB5891-A99F-4DD3-BCF7-4D3AA68E1A60}">
      <dgm:prSet phldrT="[Text]" custT="1"/>
      <dgm:spPr>
        <a:solidFill>
          <a:schemeClr val="bg1"/>
        </a:solidFill>
        <a:ln w="38100">
          <a:solidFill>
            <a:schemeClr val="tx2"/>
          </a:solidFill>
        </a:ln>
      </dgm:spPr>
      <dgm:t>
        <a:bodyPr/>
        <a:lstStyle/>
        <a:p>
          <a:r>
            <a:rPr lang="en-AU" sz="1800" dirty="0">
              <a:solidFill>
                <a:schemeClr val="tx1"/>
              </a:solidFill>
            </a:rPr>
            <a:t>No one may “</a:t>
          </a:r>
          <a:r>
            <a:rPr lang="en-AU" sz="1800" b="1" dirty="0">
              <a:solidFill>
                <a:schemeClr val="tx1"/>
              </a:solidFill>
            </a:rPr>
            <a:t>give</a:t>
          </a:r>
          <a:r>
            <a:rPr lang="en-AU" sz="1800" dirty="0">
              <a:solidFill>
                <a:schemeClr val="tx1"/>
              </a:solidFill>
            </a:rPr>
            <a:t>, or </a:t>
          </a:r>
          <a:r>
            <a:rPr lang="en-AU" sz="1800" b="1" dirty="0">
              <a:solidFill>
                <a:schemeClr val="tx1"/>
              </a:solidFill>
            </a:rPr>
            <a:t>agree </a:t>
          </a:r>
          <a:r>
            <a:rPr lang="en-AU" sz="1800" b="0" dirty="0">
              <a:solidFill>
                <a:schemeClr val="tx1"/>
              </a:solidFill>
            </a:rPr>
            <a:t>or</a:t>
          </a:r>
          <a:r>
            <a:rPr lang="en-AU" sz="1800" b="1" dirty="0">
              <a:solidFill>
                <a:schemeClr val="tx1"/>
              </a:solidFill>
            </a:rPr>
            <a:t> offer to give</a:t>
          </a:r>
          <a:r>
            <a:rPr lang="en-AU" sz="1800" dirty="0">
              <a:solidFill>
                <a:schemeClr val="tx1"/>
              </a:solidFill>
            </a:rPr>
            <a:t>, … any </a:t>
          </a:r>
          <a:r>
            <a:rPr lang="en-AU" sz="1800" b="1" dirty="0">
              <a:solidFill>
                <a:schemeClr val="tx1"/>
              </a:solidFill>
            </a:rPr>
            <a:t>valuable consideration </a:t>
          </a:r>
          <a:r>
            <a:rPr lang="en-AU" sz="1800" dirty="0">
              <a:solidFill>
                <a:schemeClr val="tx1"/>
              </a:solidFill>
            </a:rPr>
            <a:t>with a view to” either:</a:t>
          </a:r>
        </a:p>
      </dgm:t>
    </dgm:pt>
    <dgm:pt modelId="{C9B565D2-50CE-4AC1-B981-625D0151B120}" type="parTrans" cxnId="{AD1CD790-0E83-4E23-B649-025096135083}">
      <dgm:prSet/>
      <dgm:spPr/>
      <dgm:t>
        <a:bodyPr/>
        <a:lstStyle/>
        <a:p>
          <a:endParaRPr lang="en-AU" sz="1800"/>
        </a:p>
      </dgm:t>
    </dgm:pt>
    <dgm:pt modelId="{7D7DC692-BB24-4338-BBB4-ADE46E488ECF}" type="sibTrans" cxnId="{AD1CD790-0E83-4E23-B649-025096135083}">
      <dgm:prSet custT="1"/>
      <dgm:spPr/>
      <dgm:t>
        <a:bodyPr/>
        <a:lstStyle/>
        <a:p>
          <a:endParaRPr lang="en-AU" sz="1800"/>
        </a:p>
      </dgm:t>
    </dgm:pt>
    <dgm:pt modelId="{C70E3E7C-3672-4E4A-AAB0-42A2E81A2E3C}">
      <dgm:prSet phldrT="[Text]" custT="1"/>
      <dgm:spPr>
        <a:solidFill>
          <a:schemeClr val="bg1"/>
        </a:solidFill>
        <a:ln w="38100">
          <a:solidFill>
            <a:schemeClr val="tx2"/>
          </a:solidFill>
        </a:ln>
      </dgm:spPr>
      <dgm:t>
        <a:bodyPr/>
        <a:lstStyle/>
        <a:p>
          <a:r>
            <a:rPr lang="en-AU" sz="1800" b="1" dirty="0">
              <a:solidFill>
                <a:schemeClr val="tx1"/>
              </a:solidFill>
            </a:rPr>
            <a:t>securing their own</a:t>
          </a:r>
          <a:r>
            <a:rPr lang="en-AU" sz="1800" dirty="0">
              <a:solidFill>
                <a:schemeClr val="tx1"/>
              </a:solidFill>
            </a:rPr>
            <a:t> appointment / nomination; or</a:t>
          </a:r>
        </a:p>
      </dgm:t>
    </dgm:pt>
    <dgm:pt modelId="{0BAAD4E3-55C0-4CCA-87AB-C030DD6E8897}" type="parTrans" cxnId="{3EB77781-5887-4386-8EAE-7C3B6DB84259}">
      <dgm:prSet/>
      <dgm:spPr/>
      <dgm:t>
        <a:bodyPr/>
        <a:lstStyle/>
        <a:p>
          <a:endParaRPr lang="en-AU" sz="1800"/>
        </a:p>
      </dgm:t>
    </dgm:pt>
    <dgm:pt modelId="{D8DDB7D2-2100-4666-9582-23FD00E08485}" type="sibTrans" cxnId="{3EB77781-5887-4386-8EAE-7C3B6DB84259}">
      <dgm:prSet custT="1"/>
      <dgm:spPr/>
      <dgm:t>
        <a:bodyPr/>
        <a:lstStyle/>
        <a:p>
          <a:endParaRPr lang="en-AU" sz="1800"/>
        </a:p>
      </dgm:t>
    </dgm:pt>
    <dgm:pt modelId="{38EFA4B7-F9B1-417B-9699-C5BF10FC3B75}">
      <dgm:prSet phldrT="[Text]" custT="1"/>
      <dgm:spPr>
        <a:solidFill>
          <a:schemeClr val="bg1"/>
        </a:solidFill>
        <a:ln w="38100">
          <a:solidFill>
            <a:schemeClr val="tx2"/>
          </a:solidFill>
        </a:ln>
      </dgm:spPr>
      <dgm:t>
        <a:bodyPr/>
        <a:lstStyle/>
        <a:p>
          <a:r>
            <a:rPr lang="en-AU" sz="1800" b="1" dirty="0">
              <a:solidFill>
                <a:schemeClr val="tx1"/>
              </a:solidFill>
            </a:rPr>
            <a:t>securing</a:t>
          </a:r>
          <a:r>
            <a:rPr lang="en-AU" sz="1800" dirty="0">
              <a:solidFill>
                <a:schemeClr val="tx1"/>
              </a:solidFill>
            </a:rPr>
            <a:t> or </a:t>
          </a:r>
          <a:r>
            <a:rPr lang="en-AU" sz="1800" b="1" dirty="0">
              <a:solidFill>
                <a:schemeClr val="tx1"/>
              </a:solidFill>
            </a:rPr>
            <a:t>preventing</a:t>
          </a:r>
          <a:r>
            <a:rPr lang="en-AU" sz="1800" dirty="0">
              <a:solidFill>
                <a:schemeClr val="tx1"/>
              </a:solidFill>
            </a:rPr>
            <a:t> </a:t>
          </a:r>
          <a:r>
            <a:rPr lang="en-AU" sz="1800" b="1" dirty="0">
              <a:solidFill>
                <a:schemeClr val="tx1"/>
              </a:solidFill>
            </a:rPr>
            <a:t>another’s</a:t>
          </a:r>
          <a:r>
            <a:rPr lang="en-AU" sz="1800" dirty="0">
              <a:solidFill>
                <a:schemeClr val="tx1"/>
              </a:solidFill>
            </a:rPr>
            <a:t> appointment / nomination;</a:t>
          </a:r>
        </a:p>
      </dgm:t>
    </dgm:pt>
    <dgm:pt modelId="{0D55CA65-42BB-4F4C-9C33-EBBBC8C6B9BA}" type="parTrans" cxnId="{1D850C37-756E-4006-BB45-F54CFF96D704}">
      <dgm:prSet/>
      <dgm:spPr/>
      <dgm:t>
        <a:bodyPr/>
        <a:lstStyle/>
        <a:p>
          <a:endParaRPr lang="en-AU" sz="1800"/>
        </a:p>
      </dgm:t>
    </dgm:pt>
    <dgm:pt modelId="{E58400DE-ED86-4ADA-9AB8-CE220A4209F6}" type="sibTrans" cxnId="{1D850C37-756E-4006-BB45-F54CFF96D704}">
      <dgm:prSet custT="1"/>
      <dgm:spPr/>
      <dgm:t>
        <a:bodyPr/>
        <a:lstStyle/>
        <a:p>
          <a:endParaRPr lang="en-AU" sz="1800"/>
        </a:p>
      </dgm:t>
    </dgm:pt>
    <dgm:pt modelId="{3E487541-47F4-4E19-B0AB-8B129A304C93}">
      <dgm:prSet phldrT="[Text]" custT="1"/>
      <dgm:spPr>
        <a:solidFill>
          <a:schemeClr val="bg1"/>
        </a:solidFill>
        <a:ln w="38100">
          <a:solidFill>
            <a:schemeClr val="tx2"/>
          </a:solidFill>
        </a:ln>
      </dgm:spPr>
      <dgm:t>
        <a:bodyPr/>
        <a:lstStyle/>
        <a:p>
          <a:r>
            <a:rPr lang="en-AU" sz="1800" dirty="0">
              <a:solidFill>
                <a:schemeClr val="tx1"/>
              </a:solidFill>
            </a:rPr>
            <a:t>as an </a:t>
          </a:r>
          <a:r>
            <a:rPr lang="en-AU" sz="1800" dirty="0">
              <a:solidFill>
                <a:schemeClr val="tx1"/>
              </a:solidFill>
              <a:hlinkClick xmlns:r="http://schemas.openxmlformats.org/officeDocument/2006/relationships" r:id="rId1" action="ppaction://hlinksldjump"/>
            </a:rPr>
            <a:t>external administrator</a:t>
          </a:r>
          <a:r>
            <a:rPr lang="en-AU" sz="1800" dirty="0">
              <a:solidFill>
                <a:schemeClr val="tx1"/>
              </a:solidFill>
            </a:rPr>
            <a:t>, receiver, receiver and manager, or someone who will administer a compromise or arrangement</a:t>
          </a:r>
        </a:p>
      </dgm:t>
    </dgm:pt>
    <dgm:pt modelId="{EA573E41-153C-4A36-852E-FA285597295C}" type="parTrans" cxnId="{989EC8BB-A22C-40E1-AB50-1C0158A0CF30}">
      <dgm:prSet/>
      <dgm:spPr/>
      <dgm:t>
        <a:bodyPr/>
        <a:lstStyle/>
        <a:p>
          <a:endParaRPr lang="en-AU" sz="1800"/>
        </a:p>
      </dgm:t>
    </dgm:pt>
    <dgm:pt modelId="{B0EF2128-9F72-47AE-A795-A5F2D87A2FF0}" type="sibTrans" cxnId="{989EC8BB-A22C-40E1-AB50-1C0158A0CF30}">
      <dgm:prSet/>
      <dgm:spPr/>
      <dgm:t>
        <a:bodyPr/>
        <a:lstStyle/>
        <a:p>
          <a:endParaRPr lang="en-AU" sz="1800"/>
        </a:p>
      </dgm:t>
    </dgm:pt>
    <dgm:pt modelId="{4485240C-76BB-4714-9136-57786AD729DB}" type="pres">
      <dgm:prSet presAssocID="{DF85A272-1E72-4888-B5D2-A41C8BD32A35}" presName="Name0" presStyleCnt="0">
        <dgm:presLayoutVars>
          <dgm:dir/>
          <dgm:resizeHandles val="exact"/>
        </dgm:presLayoutVars>
      </dgm:prSet>
      <dgm:spPr/>
    </dgm:pt>
    <dgm:pt modelId="{C4471F9B-46AD-438C-805B-8AE62DC04EB7}" type="pres">
      <dgm:prSet presAssocID="{03BB5891-A99F-4DD3-BCF7-4D3AA68E1A60}" presName="node" presStyleLbl="node1" presStyleIdx="0" presStyleCnt="4" custScaleX="112245" custScaleY="24732" custLinFactNeighborX="-44549" custLinFactNeighborY="-40661">
        <dgm:presLayoutVars>
          <dgm:bulletEnabled val="1"/>
        </dgm:presLayoutVars>
      </dgm:prSet>
      <dgm:spPr/>
    </dgm:pt>
    <dgm:pt modelId="{B555E43F-B442-40B1-B9E2-E539DF5DDB07}" type="pres">
      <dgm:prSet presAssocID="{7D7DC692-BB24-4338-BBB4-ADE46E488ECF}" presName="sibTrans" presStyleLbl="sibTrans1D1" presStyleIdx="0" presStyleCnt="3"/>
      <dgm:spPr/>
    </dgm:pt>
    <dgm:pt modelId="{23F59C94-0241-448D-9574-BEF913D94229}" type="pres">
      <dgm:prSet presAssocID="{7D7DC692-BB24-4338-BBB4-ADE46E488ECF}" presName="connectorText" presStyleLbl="sibTrans1D1" presStyleIdx="0" presStyleCnt="3"/>
      <dgm:spPr/>
    </dgm:pt>
    <dgm:pt modelId="{39D638B5-A091-432D-9C72-CC7EE993DB1E}" type="pres">
      <dgm:prSet presAssocID="{C70E3E7C-3672-4E4A-AAB0-42A2E81A2E3C}" presName="node" presStyleLbl="node1" presStyleIdx="1" presStyleCnt="4" custScaleX="83167" custScaleY="26971" custLinFactNeighborX="-66115" custLinFactNeighborY="12672">
        <dgm:presLayoutVars>
          <dgm:bulletEnabled val="1"/>
        </dgm:presLayoutVars>
      </dgm:prSet>
      <dgm:spPr/>
    </dgm:pt>
    <dgm:pt modelId="{0BA780CA-D64E-4B5E-AEEB-26A6DD7DBC02}" type="pres">
      <dgm:prSet presAssocID="{D8DDB7D2-2100-4666-9582-23FD00E08485}" presName="sibTrans" presStyleLbl="sibTrans1D1" presStyleIdx="1" presStyleCnt="3"/>
      <dgm:spPr/>
    </dgm:pt>
    <dgm:pt modelId="{59CE8B13-AE8A-4334-92F1-96459AFF7DC1}" type="pres">
      <dgm:prSet presAssocID="{D8DDB7D2-2100-4666-9582-23FD00E08485}" presName="connectorText" presStyleLbl="sibTrans1D1" presStyleIdx="1" presStyleCnt="3"/>
      <dgm:spPr/>
    </dgm:pt>
    <dgm:pt modelId="{EF1A5B27-CD48-4639-B380-B00F8E3B66A7}" type="pres">
      <dgm:prSet presAssocID="{38EFA4B7-F9B1-417B-9699-C5BF10FC3B75}" presName="node" presStyleLbl="node1" presStyleIdx="2" presStyleCnt="4" custScaleX="82988" custScaleY="28061" custLinFactNeighborX="69325" custLinFactNeighborY="-22049">
        <dgm:presLayoutVars>
          <dgm:bulletEnabled val="1"/>
        </dgm:presLayoutVars>
      </dgm:prSet>
      <dgm:spPr/>
    </dgm:pt>
    <dgm:pt modelId="{04F3790D-C4DC-4A2D-A52C-6438711B6160}" type="pres">
      <dgm:prSet presAssocID="{E58400DE-ED86-4ADA-9AB8-CE220A4209F6}" presName="sibTrans" presStyleLbl="sibTrans1D1" presStyleIdx="2" presStyleCnt="3"/>
      <dgm:spPr/>
    </dgm:pt>
    <dgm:pt modelId="{3C372035-8F8A-46BA-8C21-83765675BF09}" type="pres">
      <dgm:prSet presAssocID="{E58400DE-ED86-4ADA-9AB8-CE220A4209F6}" presName="connectorText" presStyleLbl="sibTrans1D1" presStyleIdx="2" presStyleCnt="3"/>
      <dgm:spPr/>
    </dgm:pt>
    <dgm:pt modelId="{CA67D9C1-A283-4EAF-8478-DA58CB37B482}" type="pres">
      <dgm:prSet presAssocID="{3E487541-47F4-4E19-B0AB-8B129A304C93}" presName="node" presStyleLbl="node1" presStyleIdx="3" presStyleCnt="4" custScaleY="38107" custLinFactNeighborX="19197" custLinFactNeighborY="36877">
        <dgm:presLayoutVars>
          <dgm:bulletEnabled val="1"/>
        </dgm:presLayoutVars>
      </dgm:prSet>
      <dgm:spPr/>
    </dgm:pt>
  </dgm:ptLst>
  <dgm:cxnLst>
    <dgm:cxn modelId="{65706B1E-4F55-4287-80F6-13E1366F1360}" type="presOf" srcId="{7D7DC692-BB24-4338-BBB4-ADE46E488ECF}" destId="{23F59C94-0241-448D-9574-BEF913D94229}" srcOrd="1" destOrd="0" presId="urn:microsoft.com/office/officeart/2005/8/layout/bProcess3"/>
    <dgm:cxn modelId="{85A0472B-DFD0-4018-A6A0-83448BAB8245}" type="presOf" srcId="{03BB5891-A99F-4DD3-BCF7-4D3AA68E1A60}" destId="{C4471F9B-46AD-438C-805B-8AE62DC04EB7}" srcOrd="0" destOrd="0" presId="urn:microsoft.com/office/officeart/2005/8/layout/bProcess3"/>
    <dgm:cxn modelId="{43356E30-658D-4BA6-A288-E3A266D76353}" type="presOf" srcId="{D8DDB7D2-2100-4666-9582-23FD00E08485}" destId="{59CE8B13-AE8A-4334-92F1-96459AFF7DC1}" srcOrd="1" destOrd="0" presId="urn:microsoft.com/office/officeart/2005/8/layout/bProcess3"/>
    <dgm:cxn modelId="{1D850C37-756E-4006-BB45-F54CFF96D704}" srcId="{DF85A272-1E72-4888-B5D2-A41C8BD32A35}" destId="{38EFA4B7-F9B1-417B-9699-C5BF10FC3B75}" srcOrd="2" destOrd="0" parTransId="{0D55CA65-42BB-4F4C-9C33-EBBBC8C6B9BA}" sibTransId="{E58400DE-ED86-4ADA-9AB8-CE220A4209F6}"/>
    <dgm:cxn modelId="{85D1E93E-F88D-445B-92BC-0B2646C9E6E4}" type="presOf" srcId="{E58400DE-ED86-4ADA-9AB8-CE220A4209F6}" destId="{04F3790D-C4DC-4A2D-A52C-6438711B6160}" srcOrd="0" destOrd="0" presId="urn:microsoft.com/office/officeart/2005/8/layout/bProcess3"/>
    <dgm:cxn modelId="{963ED462-A449-48ED-AE77-4839B4A3B26D}" type="presOf" srcId="{D8DDB7D2-2100-4666-9582-23FD00E08485}" destId="{0BA780CA-D64E-4B5E-AEEB-26A6DD7DBC02}" srcOrd="0" destOrd="0" presId="urn:microsoft.com/office/officeart/2005/8/layout/bProcess3"/>
    <dgm:cxn modelId="{F30FD765-5C38-4F3B-A79C-43B50C324971}" type="presOf" srcId="{E58400DE-ED86-4ADA-9AB8-CE220A4209F6}" destId="{3C372035-8F8A-46BA-8C21-83765675BF09}" srcOrd="1" destOrd="0" presId="urn:microsoft.com/office/officeart/2005/8/layout/bProcess3"/>
    <dgm:cxn modelId="{ED5FC180-5EE5-457F-B1CA-E644FE4FB5BE}" type="presOf" srcId="{C70E3E7C-3672-4E4A-AAB0-42A2E81A2E3C}" destId="{39D638B5-A091-432D-9C72-CC7EE993DB1E}" srcOrd="0" destOrd="0" presId="urn:microsoft.com/office/officeart/2005/8/layout/bProcess3"/>
    <dgm:cxn modelId="{3EB77781-5887-4386-8EAE-7C3B6DB84259}" srcId="{DF85A272-1E72-4888-B5D2-A41C8BD32A35}" destId="{C70E3E7C-3672-4E4A-AAB0-42A2E81A2E3C}" srcOrd="1" destOrd="0" parTransId="{0BAAD4E3-55C0-4CCA-87AB-C030DD6E8897}" sibTransId="{D8DDB7D2-2100-4666-9582-23FD00E08485}"/>
    <dgm:cxn modelId="{AD1CD790-0E83-4E23-B649-025096135083}" srcId="{DF85A272-1E72-4888-B5D2-A41C8BD32A35}" destId="{03BB5891-A99F-4DD3-BCF7-4D3AA68E1A60}" srcOrd="0" destOrd="0" parTransId="{C9B565D2-50CE-4AC1-B981-625D0151B120}" sibTransId="{7D7DC692-BB24-4338-BBB4-ADE46E488ECF}"/>
    <dgm:cxn modelId="{7C1F8E96-AEC9-4DC7-9EDE-A3F2682486A9}" type="presOf" srcId="{38EFA4B7-F9B1-417B-9699-C5BF10FC3B75}" destId="{EF1A5B27-CD48-4639-B380-B00F8E3B66A7}" srcOrd="0" destOrd="0" presId="urn:microsoft.com/office/officeart/2005/8/layout/bProcess3"/>
    <dgm:cxn modelId="{32CBC89A-7F6A-4631-9F07-C3F254C5B13B}" type="presOf" srcId="{DF85A272-1E72-4888-B5D2-A41C8BD32A35}" destId="{4485240C-76BB-4714-9136-57786AD729DB}" srcOrd="0" destOrd="0" presId="urn:microsoft.com/office/officeart/2005/8/layout/bProcess3"/>
    <dgm:cxn modelId="{989EC8BB-A22C-40E1-AB50-1C0158A0CF30}" srcId="{DF85A272-1E72-4888-B5D2-A41C8BD32A35}" destId="{3E487541-47F4-4E19-B0AB-8B129A304C93}" srcOrd="3" destOrd="0" parTransId="{EA573E41-153C-4A36-852E-FA285597295C}" sibTransId="{B0EF2128-9F72-47AE-A795-A5F2D87A2FF0}"/>
    <dgm:cxn modelId="{CE8AA9C6-F051-4301-A61D-B7B32DE3A791}" type="presOf" srcId="{3E487541-47F4-4E19-B0AB-8B129A304C93}" destId="{CA67D9C1-A283-4EAF-8478-DA58CB37B482}" srcOrd="0" destOrd="0" presId="urn:microsoft.com/office/officeart/2005/8/layout/bProcess3"/>
    <dgm:cxn modelId="{1B849DF1-E31C-4941-A211-7B2A876B1D89}" type="presOf" srcId="{7D7DC692-BB24-4338-BBB4-ADE46E488ECF}" destId="{B555E43F-B442-40B1-B9E2-E539DF5DDB07}" srcOrd="0" destOrd="0" presId="urn:microsoft.com/office/officeart/2005/8/layout/bProcess3"/>
    <dgm:cxn modelId="{D55304D1-81D8-4497-B715-EA12909448CC}" type="presParOf" srcId="{4485240C-76BB-4714-9136-57786AD729DB}" destId="{C4471F9B-46AD-438C-805B-8AE62DC04EB7}" srcOrd="0" destOrd="0" presId="urn:microsoft.com/office/officeart/2005/8/layout/bProcess3"/>
    <dgm:cxn modelId="{00046092-97C6-4C81-B8D2-668A5926A6EC}" type="presParOf" srcId="{4485240C-76BB-4714-9136-57786AD729DB}" destId="{B555E43F-B442-40B1-B9E2-E539DF5DDB07}" srcOrd="1" destOrd="0" presId="urn:microsoft.com/office/officeart/2005/8/layout/bProcess3"/>
    <dgm:cxn modelId="{CBBC1904-9DAC-4ED1-A852-E1F48BC6C0ED}" type="presParOf" srcId="{B555E43F-B442-40B1-B9E2-E539DF5DDB07}" destId="{23F59C94-0241-448D-9574-BEF913D94229}" srcOrd="0" destOrd="0" presId="urn:microsoft.com/office/officeart/2005/8/layout/bProcess3"/>
    <dgm:cxn modelId="{84FBF514-2047-49BA-971C-7B8C2EB6A369}" type="presParOf" srcId="{4485240C-76BB-4714-9136-57786AD729DB}" destId="{39D638B5-A091-432D-9C72-CC7EE993DB1E}" srcOrd="2" destOrd="0" presId="urn:microsoft.com/office/officeart/2005/8/layout/bProcess3"/>
    <dgm:cxn modelId="{D7B3ABAA-B542-4AC4-90FD-0D17D220960F}" type="presParOf" srcId="{4485240C-76BB-4714-9136-57786AD729DB}" destId="{0BA780CA-D64E-4B5E-AEEB-26A6DD7DBC02}" srcOrd="3" destOrd="0" presId="urn:microsoft.com/office/officeart/2005/8/layout/bProcess3"/>
    <dgm:cxn modelId="{442E028E-9640-4AFB-90DC-657C84798143}" type="presParOf" srcId="{0BA780CA-D64E-4B5E-AEEB-26A6DD7DBC02}" destId="{59CE8B13-AE8A-4334-92F1-96459AFF7DC1}" srcOrd="0" destOrd="0" presId="urn:microsoft.com/office/officeart/2005/8/layout/bProcess3"/>
    <dgm:cxn modelId="{ED8DDC06-5B00-4F4B-9209-2A95D0415172}" type="presParOf" srcId="{4485240C-76BB-4714-9136-57786AD729DB}" destId="{EF1A5B27-CD48-4639-B380-B00F8E3B66A7}" srcOrd="4" destOrd="0" presId="urn:microsoft.com/office/officeart/2005/8/layout/bProcess3"/>
    <dgm:cxn modelId="{6AF577C7-99EA-4FAF-8E59-337AED7546D6}" type="presParOf" srcId="{4485240C-76BB-4714-9136-57786AD729DB}" destId="{04F3790D-C4DC-4A2D-A52C-6438711B6160}" srcOrd="5" destOrd="0" presId="urn:microsoft.com/office/officeart/2005/8/layout/bProcess3"/>
    <dgm:cxn modelId="{E6524274-7C3C-44A4-B7D0-AC6948617B6F}" type="presParOf" srcId="{04F3790D-C4DC-4A2D-A52C-6438711B6160}" destId="{3C372035-8F8A-46BA-8C21-83765675BF09}" srcOrd="0" destOrd="0" presId="urn:microsoft.com/office/officeart/2005/8/layout/bProcess3"/>
    <dgm:cxn modelId="{7387D398-A6A7-434D-B061-06A9F2688A36}" type="presParOf" srcId="{4485240C-76BB-4714-9136-57786AD729DB}" destId="{CA67D9C1-A283-4EAF-8478-DA58CB37B482}" srcOrd="6" destOrd="0" presId="urn:microsoft.com/office/officeart/2005/8/layout/b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1.xml><?xml version="1.0" encoding="utf-8"?>
<dgm:dataModel xmlns:dgm="http://schemas.openxmlformats.org/drawingml/2006/diagram" xmlns:a="http://schemas.openxmlformats.org/drawingml/2006/main">
  <dgm:ptLst>
    <dgm:pt modelId="{1083C781-0835-43FF-B110-C7DD960135EC}" type="doc">
      <dgm:prSet loTypeId="urn:microsoft.com/office/officeart/2005/8/layout/hList2" loCatId="list" qsTypeId="urn:microsoft.com/office/officeart/2005/8/quickstyle/simple1" qsCatId="simple" csTypeId="urn:microsoft.com/office/officeart/2005/8/colors/accent1_2" csCatId="accent1" phldr="1"/>
      <dgm:spPr/>
      <dgm:t>
        <a:bodyPr/>
        <a:lstStyle/>
        <a:p>
          <a:endParaRPr lang="en-AU"/>
        </a:p>
      </dgm:t>
    </dgm:pt>
    <dgm:pt modelId="{67B1CC8A-1BAE-4B0F-8028-D2062AEB73FD}">
      <dgm:prSet phldrT="[Text]" custT="1"/>
      <dgm:spPr/>
      <dgm:t>
        <a:bodyPr/>
        <a:lstStyle/>
        <a:p>
          <a:r>
            <a:rPr lang="en-AU" sz="1800" b="1" i="1" dirty="0">
              <a:solidFill>
                <a:schemeClr val="accent5"/>
              </a:solidFill>
            </a:rPr>
            <a:t>Credit by fraud</a:t>
          </a:r>
        </a:p>
      </dgm:t>
    </dgm:pt>
    <dgm:pt modelId="{1AF7073F-A753-4A8B-BF24-FD536BEE1290}" type="parTrans" cxnId="{30D19094-4468-4D0F-A84A-5F5182619312}">
      <dgm:prSet/>
      <dgm:spPr/>
      <dgm:t>
        <a:bodyPr/>
        <a:lstStyle/>
        <a:p>
          <a:endParaRPr lang="en-AU" sz="1800"/>
        </a:p>
      </dgm:t>
    </dgm:pt>
    <dgm:pt modelId="{5471C277-E903-4A27-B711-2905D2C1F17B}" type="sibTrans" cxnId="{30D19094-4468-4D0F-A84A-5F5182619312}">
      <dgm:prSet/>
      <dgm:spPr/>
      <dgm:t>
        <a:bodyPr/>
        <a:lstStyle/>
        <a:p>
          <a:endParaRPr lang="en-AU" sz="1800"/>
        </a:p>
      </dgm:t>
    </dgm:pt>
    <dgm:pt modelId="{B51FA974-0184-4498-8E35-0957DAB5FEDE}">
      <dgm:prSet phldrT="[Text]" custT="1"/>
      <dgm:spPr>
        <a:solidFill>
          <a:schemeClr val="accent5"/>
        </a:solidFill>
      </dgm:spPr>
      <dgm:t>
        <a:bodyPr/>
        <a:lstStyle/>
        <a:p>
          <a:r>
            <a:rPr lang="en-AU" sz="1800" b="1" dirty="0"/>
            <a:t>induce</a:t>
          </a:r>
          <a:r>
            <a:rPr lang="en-AU" sz="1800" dirty="0"/>
            <a:t> someone </a:t>
          </a:r>
          <a:r>
            <a:rPr lang="en-AU" sz="1800" b="1" dirty="0"/>
            <a:t>by fraud “to give credit </a:t>
          </a:r>
          <a:r>
            <a:rPr lang="en-AU" sz="1800" dirty="0"/>
            <a:t>to the company or to a related body corporate”</a:t>
          </a:r>
        </a:p>
      </dgm:t>
    </dgm:pt>
    <dgm:pt modelId="{BA8655D6-294F-404A-A063-F2712C4116C6}" type="parTrans" cxnId="{B0614067-2D7B-4128-9E59-3BBB5A9B700D}">
      <dgm:prSet/>
      <dgm:spPr/>
      <dgm:t>
        <a:bodyPr/>
        <a:lstStyle/>
        <a:p>
          <a:endParaRPr lang="en-AU" sz="1800"/>
        </a:p>
      </dgm:t>
    </dgm:pt>
    <dgm:pt modelId="{CEECE2EA-24B9-4F4E-9CD7-8A3708B87E9C}" type="sibTrans" cxnId="{B0614067-2D7B-4128-9E59-3BBB5A9B700D}">
      <dgm:prSet/>
      <dgm:spPr/>
      <dgm:t>
        <a:bodyPr/>
        <a:lstStyle/>
        <a:p>
          <a:endParaRPr lang="en-AU" sz="1800"/>
        </a:p>
      </dgm:t>
    </dgm:pt>
    <dgm:pt modelId="{FBA932B2-0742-4C60-8C9D-BC6957E5726E}">
      <dgm:prSet phldrT="[Text]" custT="1"/>
      <dgm:spPr/>
      <dgm:t>
        <a:bodyPr/>
        <a:lstStyle/>
        <a:p>
          <a:r>
            <a:rPr lang="en-AU" sz="1800" b="1" i="1" dirty="0">
              <a:solidFill>
                <a:schemeClr val="accent5"/>
              </a:solidFill>
            </a:rPr>
            <a:t>Burden/use property to defraud</a:t>
          </a:r>
        </a:p>
      </dgm:t>
    </dgm:pt>
    <dgm:pt modelId="{CDDE6719-CE01-4A8A-B2B8-A1222ADB2128}" type="parTrans" cxnId="{6F7A247F-50F6-4461-9EF5-1F992137F4AA}">
      <dgm:prSet/>
      <dgm:spPr/>
      <dgm:t>
        <a:bodyPr/>
        <a:lstStyle/>
        <a:p>
          <a:endParaRPr lang="en-AU" sz="1800"/>
        </a:p>
      </dgm:t>
    </dgm:pt>
    <dgm:pt modelId="{6E62A259-7207-4AD7-BD53-BFF64AA5A5C0}" type="sibTrans" cxnId="{6F7A247F-50F6-4461-9EF5-1F992137F4AA}">
      <dgm:prSet/>
      <dgm:spPr/>
      <dgm:t>
        <a:bodyPr/>
        <a:lstStyle/>
        <a:p>
          <a:endParaRPr lang="en-AU" sz="1800"/>
        </a:p>
      </dgm:t>
    </dgm:pt>
    <dgm:pt modelId="{5C5057EE-C01B-4106-97F4-669E4721CA16}">
      <dgm:prSet phldrT="[Text]" custT="1"/>
      <dgm:spPr>
        <a:solidFill>
          <a:schemeClr val="accent5"/>
        </a:solidFill>
      </dgm:spPr>
      <dgm:t>
        <a:bodyPr/>
        <a:lstStyle/>
        <a:p>
          <a:r>
            <a:rPr lang="en-AU" sz="1800" dirty="0"/>
            <a:t>(purport to) make or cause to be (purportedly) made a gift/transfer of it, or security interest in it; or</a:t>
          </a:r>
        </a:p>
      </dgm:t>
    </dgm:pt>
    <dgm:pt modelId="{6ADF1956-1E80-49A8-8FE9-1DDAE80B3B7C}" type="parTrans" cxnId="{FAD06558-1D92-4A36-B7C8-7239C68257D1}">
      <dgm:prSet/>
      <dgm:spPr/>
      <dgm:t>
        <a:bodyPr/>
        <a:lstStyle/>
        <a:p>
          <a:endParaRPr lang="en-AU" sz="1800"/>
        </a:p>
      </dgm:t>
    </dgm:pt>
    <dgm:pt modelId="{C8648A57-12FE-4785-8F7D-23CCBBF88F01}" type="sibTrans" cxnId="{FAD06558-1D92-4A36-B7C8-7239C68257D1}">
      <dgm:prSet/>
      <dgm:spPr/>
      <dgm:t>
        <a:bodyPr/>
        <a:lstStyle/>
        <a:p>
          <a:endParaRPr lang="en-AU" sz="1800"/>
        </a:p>
      </dgm:t>
    </dgm:pt>
    <dgm:pt modelId="{988A417C-DA87-4728-8D0C-FE9A929C6454}">
      <dgm:prSet phldrT="[Text]" custT="1"/>
      <dgm:spPr/>
      <dgm:t>
        <a:bodyPr/>
        <a:lstStyle/>
        <a:p>
          <a:r>
            <a:rPr lang="en-AU" sz="1800" b="1" i="1" dirty="0">
              <a:solidFill>
                <a:schemeClr val="accent5"/>
              </a:solidFill>
            </a:rPr>
            <a:t>Fraudulently defeating debt</a:t>
          </a:r>
        </a:p>
      </dgm:t>
    </dgm:pt>
    <dgm:pt modelId="{D0B4FBC8-D136-4317-9750-81290447859F}" type="parTrans" cxnId="{8B957673-F8D9-4A6A-A6CF-E86263942A92}">
      <dgm:prSet/>
      <dgm:spPr/>
      <dgm:t>
        <a:bodyPr/>
        <a:lstStyle/>
        <a:p>
          <a:endParaRPr lang="en-AU" sz="1800"/>
        </a:p>
      </dgm:t>
    </dgm:pt>
    <dgm:pt modelId="{86F75564-B6D1-4D19-AECD-336DC7936719}" type="sibTrans" cxnId="{8B957673-F8D9-4A6A-A6CF-E86263942A92}">
      <dgm:prSet/>
      <dgm:spPr/>
      <dgm:t>
        <a:bodyPr/>
        <a:lstStyle/>
        <a:p>
          <a:endParaRPr lang="en-AU" sz="1800"/>
        </a:p>
      </dgm:t>
    </dgm:pt>
    <dgm:pt modelId="{7A78AD5D-50A8-492D-83DA-9948637F4DBD}">
      <dgm:prSet phldrT="[Text]" custT="1"/>
      <dgm:spPr>
        <a:solidFill>
          <a:schemeClr val="accent5"/>
        </a:solidFill>
      </dgm:spPr>
      <dgm:t>
        <a:bodyPr/>
        <a:lstStyle/>
        <a:p>
          <a:pPr>
            <a:buFont typeface="Arial" panose="020B0604020202020204" pitchFamily="34" charset="0"/>
            <a:buChar char="•"/>
          </a:pPr>
          <a:r>
            <a:rPr lang="en-AU" sz="1800" dirty="0"/>
            <a:t>“after, or within 2 months before, the date of any unsatisfied judgment or order for payment of money obtained against” a company or related body corporate</a:t>
          </a:r>
        </a:p>
      </dgm:t>
    </dgm:pt>
    <dgm:pt modelId="{D378D80E-C366-4553-AF78-E78C725B3338}" type="parTrans" cxnId="{F12D3ED2-5EC0-4C89-9CF9-92BF2EB80B5F}">
      <dgm:prSet/>
      <dgm:spPr/>
      <dgm:t>
        <a:bodyPr/>
        <a:lstStyle/>
        <a:p>
          <a:endParaRPr lang="en-AU" sz="1800"/>
        </a:p>
      </dgm:t>
    </dgm:pt>
    <dgm:pt modelId="{D3C88363-0CA4-4F6C-8F77-390A60FB48A8}" type="sibTrans" cxnId="{F12D3ED2-5EC0-4C89-9CF9-92BF2EB80B5F}">
      <dgm:prSet/>
      <dgm:spPr/>
      <dgm:t>
        <a:bodyPr/>
        <a:lstStyle/>
        <a:p>
          <a:endParaRPr lang="en-AU" sz="1800"/>
        </a:p>
      </dgm:t>
    </dgm:pt>
    <dgm:pt modelId="{BBA056DD-F633-4B17-9AFD-E890BAC73035}">
      <dgm:prSet phldrT="[Text]" custT="1"/>
      <dgm:spPr>
        <a:solidFill>
          <a:schemeClr val="accent5"/>
        </a:solidFill>
      </dgm:spPr>
      <dgm:t>
        <a:bodyPr/>
        <a:lstStyle/>
        <a:p>
          <a:r>
            <a:rPr lang="en-AU" sz="1800" dirty="0"/>
            <a:t>“with </a:t>
          </a:r>
          <a:r>
            <a:rPr lang="en-AU" sz="1800" b="1" dirty="0"/>
            <a:t>intent to defraud</a:t>
          </a:r>
          <a:r>
            <a:rPr lang="en-AU" sz="1800" dirty="0"/>
            <a:t>” that entity or its members or creditors</a:t>
          </a:r>
        </a:p>
      </dgm:t>
    </dgm:pt>
    <dgm:pt modelId="{8C91C47F-212A-48A5-9A1B-6A7893E8A9AD}" type="parTrans" cxnId="{0EA7DB63-9431-4053-8BA7-D3FD5D59825B}">
      <dgm:prSet/>
      <dgm:spPr/>
      <dgm:t>
        <a:bodyPr/>
        <a:lstStyle/>
        <a:p>
          <a:endParaRPr lang="en-AU" sz="1800"/>
        </a:p>
      </dgm:t>
    </dgm:pt>
    <dgm:pt modelId="{B3D131EE-62BC-4DBE-87A6-4F893EEFFCAE}" type="sibTrans" cxnId="{0EA7DB63-9431-4053-8BA7-D3FD5D59825B}">
      <dgm:prSet/>
      <dgm:spPr/>
      <dgm:t>
        <a:bodyPr/>
        <a:lstStyle/>
        <a:p>
          <a:endParaRPr lang="en-AU" sz="1800"/>
        </a:p>
      </dgm:t>
    </dgm:pt>
    <dgm:pt modelId="{040888DC-1857-4037-BB77-0D53BBBB7BFA}">
      <dgm:prSet phldrT="[Text]" custT="1"/>
      <dgm:spPr>
        <a:solidFill>
          <a:schemeClr val="accent5"/>
        </a:solidFill>
      </dgm:spPr>
      <dgm:t>
        <a:bodyPr/>
        <a:lstStyle/>
        <a:p>
          <a:r>
            <a:rPr lang="en-AU" sz="1800" dirty="0"/>
            <a:t>cause or connive “at the levying of any execution against” it;</a:t>
          </a:r>
        </a:p>
      </dgm:t>
    </dgm:pt>
    <dgm:pt modelId="{649987B6-F9BD-467B-A699-D2B3672DFDC5}" type="parTrans" cxnId="{AAF35D81-006C-48E0-AF5D-DEDB52C2F435}">
      <dgm:prSet/>
      <dgm:spPr/>
      <dgm:t>
        <a:bodyPr/>
        <a:lstStyle/>
        <a:p>
          <a:endParaRPr lang="en-AU" sz="1800"/>
        </a:p>
      </dgm:t>
    </dgm:pt>
    <dgm:pt modelId="{BA087EC5-01DC-4C04-BCCD-7AB232F039DF}" type="sibTrans" cxnId="{AAF35D81-006C-48E0-AF5D-DEDB52C2F435}">
      <dgm:prSet/>
      <dgm:spPr/>
      <dgm:t>
        <a:bodyPr/>
        <a:lstStyle/>
        <a:p>
          <a:endParaRPr lang="en-AU" sz="1800"/>
        </a:p>
      </dgm:t>
    </dgm:pt>
    <dgm:pt modelId="{0936A836-FAAB-469F-A6D0-DEA2E46775AD}">
      <dgm:prSet phldrT="[Text]" custT="1"/>
      <dgm:spPr>
        <a:solidFill>
          <a:schemeClr val="accent5"/>
        </a:solidFill>
      </dgm:spPr>
      <dgm:t>
        <a:bodyPr/>
        <a:lstStyle/>
        <a:p>
          <a:r>
            <a:rPr lang="en-AU" sz="1800" dirty="0"/>
            <a:t>in relation to company property or property of a related body corporate:</a:t>
          </a:r>
        </a:p>
      </dgm:t>
    </dgm:pt>
    <dgm:pt modelId="{A58BEF08-3E2B-463F-BDA3-82CC61BD43C0}" type="parTrans" cxnId="{585FC89B-87EE-4B1F-AA86-09791A13548C}">
      <dgm:prSet/>
      <dgm:spPr/>
      <dgm:t>
        <a:bodyPr/>
        <a:lstStyle/>
        <a:p>
          <a:endParaRPr lang="en-AU" sz="1800"/>
        </a:p>
      </dgm:t>
    </dgm:pt>
    <dgm:pt modelId="{39F8673C-58ED-4EFF-81BC-D9D33A02C8EC}" type="sibTrans" cxnId="{585FC89B-87EE-4B1F-AA86-09791A13548C}">
      <dgm:prSet/>
      <dgm:spPr/>
      <dgm:t>
        <a:bodyPr/>
        <a:lstStyle/>
        <a:p>
          <a:endParaRPr lang="en-AU" sz="1800"/>
        </a:p>
      </dgm:t>
    </dgm:pt>
    <dgm:pt modelId="{F3ACE785-D6FE-4EEC-A312-D77BB6F54388}">
      <dgm:prSet phldrT="[Text]" custT="1"/>
      <dgm:spPr>
        <a:solidFill>
          <a:schemeClr val="accent5"/>
        </a:solidFill>
      </dgm:spPr>
      <dgm:t>
        <a:bodyPr/>
        <a:lstStyle/>
        <a:p>
          <a:pPr>
            <a:buFont typeface="Arial" panose="020B0604020202020204" pitchFamily="34" charset="0"/>
            <a:buChar char="•"/>
          </a:pPr>
          <a:r>
            <a:rPr lang="en-AU" sz="1800" dirty="0"/>
            <a:t>conceal or remove its property</a:t>
          </a:r>
        </a:p>
      </dgm:t>
    </dgm:pt>
    <dgm:pt modelId="{D0E8AE89-37DB-44FF-B99E-1C6991E079B6}" type="parTrans" cxnId="{415352AA-0435-4DBC-A617-BCD714D6BEDA}">
      <dgm:prSet/>
      <dgm:spPr/>
      <dgm:t>
        <a:bodyPr/>
        <a:lstStyle/>
        <a:p>
          <a:endParaRPr lang="en-AU"/>
        </a:p>
      </dgm:t>
    </dgm:pt>
    <dgm:pt modelId="{E4CB7664-5BD3-4666-ADA3-63BA9E000BFD}" type="sibTrans" cxnId="{415352AA-0435-4DBC-A617-BCD714D6BEDA}">
      <dgm:prSet/>
      <dgm:spPr/>
      <dgm:t>
        <a:bodyPr/>
        <a:lstStyle/>
        <a:p>
          <a:endParaRPr lang="en-AU"/>
        </a:p>
      </dgm:t>
    </dgm:pt>
    <dgm:pt modelId="{E5B081C4-ADFE-4137-A40E-09939D7FF9C3}">
      <dgm:prSet phldrT="[Text]" custT="1"/>
      <dgm:spPr>
        <a:solidFill>
          <a:schemeClr val="accent5"/>
        </a:solidFill>
      </dgm:spPr>
      <dgm:t>
        <a:bodyPr/>
        <a:lstStyle/>
        <a:p>
          <a:pPr>
            <a:buFont typeface="Arial" panose="020B0604020202020204" pitchFamily="34" charset="0"/>
            <a:buChar char="•"/>
          </a:pPr>
          <a:r>
            <a:rPr lang="en-AU" sz="1800" dirty="0"/>
            <a:t>“with </a:t>
          </a:r>
          <a:r>
            <a:rPr lang="en-AU" sz="1800" b="1" dirty="0"/>
            <a:t>intent to defraud</a:t>
          </a:r>
          <a:r>
            <a:rPr lang="en-AU" sz="1800" dirty="0"/>
            <a:t>” that entity or its members or creditors</a:t>
          </a:r>
        </a:p>
      </dgm:t>
    </dgm:pt>
    <dgm:pt modelId="{CA8B7547-C56D-46C1-8288-1B2D5556CFB6}" type="parTrans" cxnId="{0098F99C-50A1-4D90-87D0-43CDAD2F56D4}">
      <dgm:prSet/>
      <dgm:spPr/>
      <dgm:t>
        <a:bodyPr/>
        <a:lstStyle/>
        <a:p>
          <a:endParaRPr lang="en-AU"/>
        </a:p>
      </dgm:t>
    </dgm:pt>
    <dgm:pt modelId="{A265E0BA-BF7D-4501-B07A-0D07E35475EA}" type="sibTrans" cxnId="{0098F99C-50A1-4D90-87D0-43CDAD2F56D4}">
      <dgm:prSet/>
      <dgm:spPr/>
      <dgm:t>
        <a:bodyPr/>
        <a:lstStyle/>
        <a:p>
          <a:endParaRPr lang="en-AU"/>
        </a:p>
      </dgm:t>
    </dgm:pt>
    <dgm:pt modelId="{77ECA662-3479-458A-BDF9-2D1E42F558D1}" type="pres">
      <dgm:prSet presAssocID="{1083C781-0835-43FF-B110-C7DD960135EC}" presName="linearFlow" presStyleCnt="0">
        <dgm:presLayoutVars>
          <dgm:dir/>
          <dgm:animLvl val="lvl"/>
          <dgm:resizeHandles/>
        </dgm:presLayoutVars>
      </dgm:prSet>
      <dgm:spPr/>
    </dgm:pt>
    <dgm:pt modelId="{C83537F1-7AD7-4264-8540-0D7A2E5C63F6}" type="pres">
      <dgm:prSet presAssocID="{67B1CC8A-1BAE-4B0F-8028-D2062AEB73FD}" presName="compositeNode" presStyleCnt="0">
        <dgm:presLayoutVars>
          <dgm:bulletEnabled val="1"/>
        </dgm:presLayoutVars>
      </dgm:prSet>
      <dgm:spPr/>
    </dgm:pt>
    <dgm:pt modelId="{ABCEC24D-9228-41DF-A1CA-9EAE88F5DC88}" type="pres">
      <dgm:prSet presAssocID="{67B1CC8A-1BAE-4B0F-8028-D2062AEB73FD}" presName="image" presStyleLbl="fgImgPlac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Badge 1 outline"/>
        </a:ext>
      </dgm:extLst>
    </dgm:pt>
    <dgm:pt modelId="{7F4AF721-230A-400E-B1B7-7A3B51798E27}" type="pres">
      <dgm:prSet presAssocID="{67B1CC8A-1BAE-4B0F-8028-D2062AEB73FD}" presName="childNode" presStyleLbl="node1" presStyleIdx="0" presStyleCnt="3" custScaleY="52384" custLinFactNeighborX="-7504" custLinFactNeighborY="-23713">
        <dgm:presLayoutVars>
          <dgm:bulletEnabled val="1"/>
        </dgm:presLayoutVars>
      </dgm:prSet>
      <dgm:spPr/>
    </dgm:pt>
    <dgm:pt modelId="{561165EC-EBAD-468E-A4F5-DC8C394EB41F}" type="pres">
      <dgm:prSet presAssocID="{67B1CC8A-1BAE-4B0F-8028-D2062AEB73FD}" presName="parentNode" presStyleLbl="revTx" presStyleIdx="0" presStyleCnt="3">
        <dgm:presLayoutVars>
          <dgm:chMax val="0"/>
          <dgm:bulletEnabled val="1"/>
        </dgm:presLayoutVars>
      </dgm:prSet>
      <dgm:spPr/>
    </dgm:pt>
    <dgm:pt modelId="{03303452-D035-4C91-BAAD-8E60F5B67E34}" type="pres">
      <dgm:prSet presAssocID="{5471C277-E903-4A27-B711-2905D2C1F17B}" presName="sibTrans" presStyleCnt="0"/>
      <dgm:spPr/>
    </dgm:pt>
    <dgm:pt modelId="{9B11F9A5-BF2C-40E6-9025-89F663C1D0B1}" type="pres">
      <dgm:prSet presAssocID="{FBA932B2-0742-4C60-8C9D-BC6957E5726E}" presName="compositeNode" presStyleCnt="0">
        <dgm:presLayoutVars>
          <dgm:bulletEnabled val="1"/>
        </dgm:presLayoutVars>
      </dgm:prSet>
      <dgm:spPr/>
    </dgm:pt>
    <dgm:pt modelId="{4FD3F9A2-CC67-49F1-91EA-54763633EA1C}" type="pres">
      <dgm:prSet presAssocID="{FBA932B2-0742-4C60-8C9D-BC6957E5726E}" presName="image" presStyleLbl="fgImgPlac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Badge outline"/>
        </a:ext>
      </dgm:extLst>
    </dgm:pt>
    <dgm:pt modelId="{7B53CE95-9002-4E9C-AC6F-23E4A90AD2B8}" type="pres">
      <dgm:prSet presAssocID="{FBA932B2-0742-4C60-8C9D-BC6957E5726E}" presName="childNode" presStyleLbl="node1" presStyleIdx="1" presStyleCnt="3" custScaleX="137774">
        <dgm:presLayoutVars>
          <dgm:bulletEnabled val="1"/>
        </dgm:presLayoutVars>
      </dgm:prSet>
      <dgm:spPr/>
    </dgm:pt>
    <dgm:pt modelId="{3FCDB3B6-BDB7-4760-ACC4-4B3B66BCB211}" type="pres">
      <dgm:prSet presAssocID="{FBA932B2-0742-4C60-8C9D-BC6957E5726E}" presName="parentNode" presStyleLbl="revTx" presStyleIdx="1" presStyleCnt="3" custLinFactNeighborX="-65590">
        <dgm:presLayoutVars>
          <dgm:chMax val="0"/>
          <dgm:bulletEnabled val="1"/>
        </dgm:presLayoutVars>
      </dgm:prSet>
      <dgm:spPr/>
    </dgm:pt>
    <dgm:pt modelId="{9610E788-5182-49F5-87B8-666BBF821A49}" type="pres">
      <dgm:prSet presAssocID="{6E62A259-7207-4AD7-BD53-BFF64AA5A5C0}" presName="sibTrans" presStyleCnt="0"/>
      <dgm:spPr/>
    </dgm:pt>
    <dgm:pt modelId="{73173D1F-97DB-4128-9999-2BF045D02267}" type="pres">
      <dgm:prSet presAssocID="{988A417C-DA87-4728-8D0C-FE9A929C6454}" presName="compositeNode" presStyleCnt="0">
        <dgm:presLayoutVars>
          <dgm:bulletEnabled val="1"/>
        </dgm:presLayoutVars>
      </dgm:prSet>
      <dgm:spPr/>
    </dgm:pt>
    <dgm:pt modelId="{B5D995F0-F288-4B72-B524-94BC5359600C}" type="pres">
      <dgm:prSet presAssocID="{988A417C-DA87-4728-8D0C-FE9A929C6454}" presName="image" presStyleLbl="fgImgPlac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descr="Badge 3 outline"/>
        </a:ext>
      </dgm:extLst>
    </dgm:pt>
    <dgm:pt modelId="{ED0C5F7B-52A3-490E-ABCA-C4A10C28A63B}" type="pres">
      <dgm:prSet presAssocID="{988A417C-DA87-4728-8D0C-FE9A929C6454}" presName="childNode" presStyleLbl="node1" presStyleIdx="2" presStyleCnt="3" custScaleX="126146">
        <dgm:presLayoutVars>
          <dgm:bulletEnabled val="1"/>
        </dgm:presLayoutVars>
      </dgm:prSet>
      <dgm:spPr/>
    </dgm:pt>
    <dgm:pt modelId="{18E7D35F-F696-493F-9BFF-65C47E146694}" type="pres">
      <dgm:prSet presAssocID="{988A417C-DA87-4728-8D0C-FE9A929C6454}" presName="parentNode" presStyleLbl="revTx" presStyleIdx="2" presStyleCnt="3" custLinFactNeighborX="-20842">
        <dgm:presLayoutVars>
          <dgm:chMax val="0"/>
          <dgm:bulletEnabled val="1"/>
        </dgm:presLayoutVars>
      </dgm:prSet>
      <dgm:spPr/>
    </dgm:pt>
  </dgm:ptLst>
  <dgm:cxnLst>
    <dgm:cxn modelId="{D04E442E-81DA-476C-8999-95FD37188963}" type="presOf" srcId="{040888DC-1857-4037-BB77-0D53BBBB7BFA}" destId="{7B53CE95-9002-4E9C-AC6F-23E4A90AD2B8}" srcOrd="0" destOrd="2" presId="urn:microsoft.com/office/officeart/2005/8/layout/hList2"/>
    <dgm:cxn modelId="{BE902B3C-CEC8-4D5F-B866-372E736D6C96}" type="presOf" srcId="{E5B081C4-ADFE-4137-A40E-09939D7FF9C3}" destId="{ED0C5F7B-52A3-490E-ABCA-C4A10C28A63B}" srcOrd="0" destOrd="2" presId="urn:microsoft.com/office/officeart/2005/8/layout/hList2"/>
    <dgm:cxn modelId="{0EA7DB63-9431-4053-8BA7-D3FD5D59825B}" srcId="{FBA932B2-0742-4C60-8C9D-BC6957E5726E}" destId="{BBA056DD-F633-4B17-9AFD-E890BAC73035}" srcOrd="1" destOrd="0" parTransId="{8C91C47F-212A-48A5-9A1B-6A7893E8A9AD}" sibTransId="{B3D131EE-62BC-4DBE-87A6-4F893EEFFCAE}"/>
    <dgm:cxn modelId="{B0614067-2D7B-4128-9E59-3BBB5A9B700D}" srcId="{67B1CC8A-1BAE-4B0F-8028-D2062AEB73FD}" destId="{B51FA974-0184-4498-8E35-0957DAB5FEDE}" srcOrd="0" destOrd="0" parTransId="{BA8655D6-294F-404A-A063-F2712C4116C6}" sibTransId="{CEECE2EA-24B9-4F4E-9CD7-8A3708B87E9C}"/>
    <dgm:cxn modelId="{4431F14D-1DD9-4538-B99D-EC3100D41A96}" type="presOf" srcId="{FBA932B2-0742-4C60-8C9D-BC6957E5726E}" destId="{3FCDB3B6-BDB7-4760-ACC4-4B3B66BCB211}" srcOrd="0" destOrd="0" presId="urn:microsoft.com/office/officeart/2005/8/layout/hList2"/>
    <dgm:cxn modelId="{8B957673-F8D9-4A6A-A6CF-E86263942A92}" srcId="{1083C781-0835-43FF-B110-C7DD960135EC}" destId="{988A417C-DA87-4728-8D0C-FE9A929C6454}" srcOrd="2" destOrd="0" parTransId="{D0B4FBC8-D136-4317-9750-81290447859F}" sibTransId="{86F75564-B6D1-4D19-AECD-336DC7936719}"/>
    <dgm:cxn modelId="{FAD06558-1D92-4A36-B7C8-7239C68257D1}" srcId="{0936A836-FAAB-469F-A6D0-DEA2E46775AD}" destId="{5C5057EE-C01B-4106-97F4-669E4721CA16}" srcOrd="0" destOrd="0" parTransId="{6ADF1956-1E80-49A8-8FE9-1DDAE80B3B7C}" sibTransId="{C8648A57-12FE-4785-8F7D-23CCBBF88F01}"/>
    <dgm:cxn modelId="{6F7A247F-50F6-4461-9EF5-1F992137F4AA}" srcId="{1083C781-0835-43FF-B110-C7DD960135EC}" destId="{FBA932B2-0742-4C60-8C9D-BC6957E5726E}" srcOrd="1" destOrd="0" parTransId="{CDDE6719-CE01-4A8A-B2B8-A1222ADB2128}" sibTransId="{6E62A259-7207-4AD7-BD53-BFF64AA5A5C0}"/>
    <dgm:cxn modelId="{AAF35D81-006C-48E0-AF5D-DEDB52C2F435}" srcId="{0936A836-FAAB-469F-A6D0-DEA2E46775AD}" destId="{040888DC-1857-4037-BB77-0D53BBBB7BFA}" srcOrd="1" destOrd="0" parTransId="{649987B6-F9BD-467B-A699-D2B3672DFDC5}" sibTransId="{BA087EC5-01DC-4C04-BCCD-7AB232F039DF}"/>
    <dgm:cxn modelId="{C510AC85-3733-47E6-ABBD-F74E9103AFB3}" type="presOf" srcId="{67B1CC8A-1BAE-4B0F-8028-D2062AEB73FD}" destId="{561165EC-EBAD-468E-A4F5-DC8C394EB41F}" srcOrd="0" destOrd="0" presId="urn:microsoft.com/office/officeart/2005/8/layout/hList2"/>
    <dgm:cxn modelId="{5F51A48F-338F-4702-98AA-78A34C4047C0}" type="presOf" srcId="{1083C781-0835-43FF-B110-C7DD960135EC}" destId="{77ECA662-3479-458A-BDF9-2D1E42F558D1}" srcOrd="0" destOrd="0" presId="urn:microsoft.com/office/officeart/2005/8/layout/hList2"/>
    <dgm:cxn modelId="{30D19094-4468-4D0F-A84A-5F5182619312}" srcId="{1083C781-0835-43FF-B110-C7DD960135EC}" destId="{67B1CC8A-1BAE-4B0F-8028-D2062AEB73FD}" srcOrd="0" destOrd="0" parTransId="{1AF7073F-A753-4A8B-BF24-FD536BEE1290}" sibTransId="{5471C277-E903-4A27-B711-2905D2C1F17B}"/>
    <dgm:cxn modelId="{585FC89B-87EE-4B1F-AA86-09791A13548C}" srcId="{FBA932B2-0742-4C60-8C9D-BC6957E5726E}" destId="{0936A836-FAAB-469F-A6D0-DEA2E46775AD}" srcOrd="0" destOrd="0" parTransId="{A58BEF08-3E2B-463F-BDA3-82CC61BD43C0}" sibTransId="{39F8673C-58ED-4EFF-81BC-D9D33A02C8EC}"/>
    <dgm:cxn modelId="{0098F99C-50A1-4D90-87D0-43CDAD2F56D4}" srcId="{988A417C-DA87-4728-8D0C-FE9A929C6454}" destId="{E5B081C4-ADFE-4137-A40E-09939D7FF9C3}" srcOrd="2" destOrd="0" parTransId="{CA8B7547-C56D-46C1-8288-1B2D5556CFB6}" sibTransId="{A265E0BA-BF7D-4501-B07A-0D07E35475EA}"/>
    <dgm:cxn modelId="{1F78ACA0-D8CF-4F61-BE77-C19A18FCE4D5}" type="presOf" srcId="{BBA056DD-F633-4B17-9AFD-E890BAC73035}" destId="{7B53CE95-9002-4E9C-AC6F-23E4A90AD2B8}" srcOrd="0" destOrd="3" presId="urn:microsoft.com/office/officeart/2005/8/layout/hList2"/>
    <dgm:cxn modelId="{45069EA2-3E9F-4F96-8934-51208A0CF34A}" type="presOf" srcId="{B51FA974-0184-4498-8E35-0957DAB5FEDE}" destId="{7F4AF721-230A-400E-B1B7-7A3B51798E27}" srcOrd="0" destOrd="0" presId="urn:microsoft.com/office/officeart/2005/8/layout/hList2"/>
    <dgm:cxn modelId="{6F21C5A4-0CE5-4AEE-BD7C-611AF37167F0}" type="presOf" srcId="{5C5057EE-C01B-4106-97F4-669E4721CA16}" destId="{7B53CE95-9002-4E9C-AC6F-23E4A90AD2B8}" srcOrd="0" destOrd="1" presId="urn:microsoft.com/office/officeart/2005/8/layout/hList2"/>
    <dgm:cxn modelId="{415352AA-0435-4DBC-A617-BCD714D6BEDA}" srcId="{988A417C-DA87-4728-8D0C-FE9A929C6454}" destId="{F3ACE785-D6FE-4EEC-A312-D77BB6F54388}" srcOrd="1" destOrd="0" parTransId="{D0E8AE89-37DB-44FF-B99E-1C6991E079B6}" sibTransId="{E4CB7664-5BD3-4666-ADA3-63BA9E000BFD}"/>
    <dgm:cxn modelId="{63BFBCB8-0B88-45A0-9541-58A2364611ED}" type="presOf" srcId="{7A78AD5D-50A8-492D-83DA-9948637F4DBD}" destId="{ED0C5F7B-52A3-490E-ABCA-C4A10C28A63B}" srcOrd="0" destOrd="0" presId="urn:microsoft.com/office/officeart/2005/8/layout/hList2"/>
    <dgm:cxn modelId="{5CCE7CB9-A5B3-4355-8B0A-0E817AA7C116}" type="presOf" srcId="{F3ACE785-D6FE-4EEC-A312-D77BB6F54388}" destId="{ED0C5F7B-52A3-490E-ABCA-C4A10C28A63B}" srcOrd="0" destOrd="1" presId="urn:microsoft.com/office/officeart/2005/8/layout/hList2"/>
    <dgm:cxn modelId="{5995BCC3-5B26-4D82-A296-EB719771587E}" type="presOf" srcId="{988A417C-DA87-4728-8D0C-FE9A929C6454}" destId="{18E7D35F-F696-493F-9BFF-65C47E146694}" srcOrd="0" destOrd="0" presId="urn:microsoft.com/office/officeart/2005/8/layout/hList2"/>
    <dgm:cxn modelId="{F12D3ED2-5EC0-4C89-9CF9-92BF2EB80B5F}" srcId="{988A417C-DA87-4728-8D0C-FE9A929C6454}" destId="{7A78AD5D-50A8-492D-83DA-9948637F4DBD}" srcOrd="0" destOrd="0" parTransId="{D378D80E-C366-4553-AF78-E78C725B3338}" sibTransId="{D3C88363-0CA4-4F6C-8F77-390A60FB48A8}"/>
    <dgm:cxn modelId="{967241DA-5479-423F-8B98-297F09634102}" type="presOf" srcId="{0936A836-FAAB-469F-A6D0-DEA2E46775AD}" destId="{7B53CE95-9002-4E9C-AC6F-23E4A90AD2B8}" srcOrd="0" destOrd="0" presId="urn:microsoft.com/office/officeart/2005/8/layout/hList2"/>
    <dgm:cxn modelId="{263ECEA2-280D-4B87-AAD3-066A48F9C86E}" type="presParOf" srcId="{77ECA662-3479-458A-BDF9-2D1E42F558D1}" destId="{C83537F1-7AD7-4264-8540-0D7A2E5C63F6}" srcOrd="0" destOrd="0" presId="urn:microsoft.com/office/officeart/2005/8/layout/hList2"/>
    <dgm:cxn modelId="{197B3EF8-FAF3-4D34-93D6-AC000F60FA96}" type="presParOf" srcId="{C83537F1-7AD7-4264-8540-0D7A2E5C63F6}" destId="{ABCEC24D-9228-41DF-A1CA-9EAE88F5DC88}" srcOrd="0" destOrd="0" presId="urn:microsoft.com/office/officeart/2005/8/layout/hList2"/>
    <dgm:cxn modelId="{7E0B6757-5425-41CE-9A72-EA6524674425}" type="presParOf" srcId="{C83537F1-7AD7-4264-8540-0D7A2E5C63F6}" destId="{7F4AF721-230A-400E-B1B7-7A3B51798E27}" srcOrd="1" destOrd="0" presId="urn:microsoft.com/office/officeart/2005/8/layout/hList2"/>
    <dgm:cxn modelId="{27A8BBC3-837B-45BE-8DDA-1C971387AD6B}" type="presParOf" srcId="{C83537F1-7AD7-4264-8540-0D7A2E5C63F6}" destId="{561165EC-EBAD-468E-A4F5-DC8C394EB41F}" srcOrd="2" destOrd="0" presId="urn:microsoft.com/office/officeart/2005/8/layout/hList2"/>
    <dgm:cxn modelId="{695626C0-4BD4-45E8-9ACF-9E39CC5EC346}" type="presParOf" srcId="{77ECA662-3479-458A-BDF9-2D1E42F558D1}" destId="{03303452-D035-4C91-BAAD-8E60F5B67E34}" srcOrd="1" destOrd="0" presId="urn:microsoft.com/office/officeart/2005/8/layout/hList2"/>
    <dgm:cxn modelId="{BF241578-F73E-42DC-B9AA-D3B4B7E6A818}" type="presParOf" srcId="{77ECA662-3479-458A-BDF9-2D1E42F558D1}" destId="{9B11F9A5-BF2C-40E6-9025-89F663C1D0B1}" srcOrd="2" destOrd="0" presId="urn:microsoft.com/office/officeart/2005/8/layout/hList2"/>
    <dgm:cxn modelId="{5A7576F1-B3D4-4AC0-9B7A-1314244F65A6}" type="presParOf" srcId="{9B11F9A5-BF2C-40E6-9025-89F663C1D0B1}" destId="{4FD3F9A2-CC67-49F1-91EA-54763633EA1C}" srcOrd="0" destOrd="0" presId="urn:microsoft.com/office/officeart/2005/8/layout/hList2"/>
    <dgm:cxn modelId="{5ADC1F98-9B41-4246-B0A8-80787B2F51C3}" type="presParOf" srcId="{9B11F9A5-BF2C-40E6-9025-89F663C1D0B1}" destId="{7B53CE95-9002-4E9C-AC6F-23E4A90AD2B8}" srcOrd="1" destOrd="0" presId="urn:microsoft.com/office/officeart/2005/8/layout/hList2"/>
    <dgm:cxn modelId="{B842AD5B-8954-4A7A-8EB0-DA51BEA2A640}" type="presParOf" srcId="{9B11F9A5-BF2C-40E6-9025-89F663C1D0B1}" destId="{3FCDB3B6-BDB7-4760-ACC4-4B3B66BCB211}" srcOrd="2" destOrd="0" presId="urn:microsoft.com/office/officeart/2005/8/layout/hList2"/>
    <dgm:cxn modelId="{AB03C08E-56D4-4E76-8CB7-B877C340CEBC}" type="presParOf" srcId="{77ECA662-3479-458A-BDF9-2D1E42F558D1}" destId="{9610E788-5182-49F5-87B8-666BBF821A49}" srcOrd="3" destOrd="0" presId="urn:microsoft.com/office/officeart/2005/8/layout/hList2"/>
    <dgm:cxn modelId="{5A349C22-679F-4E36-B71A-E74218BF5068}" type="presParOf" srcId="{77ECA662-3479-458A-BDF9-2D1E42F558D1}" destId="{73173D1F-97DB-4128-9999-2BF045D02267}" srcOrd="4" destOrd="0" presId="urn:microsoft.com/office/officeart/2005/8/layout/hList2"/>
    <dgm:cxn modelId="{0572CECB-4ED5-4B1C-9BC2-7B623465D5FA}" type="presParOf" srcId="{73173D1F-97DB-4128-9999-2BF045D02267}" destId="{B5D995F0-F288-4B72-B524-94BC5359600C}" srcOrd="0" destOrd="0" presId="urn:microsoft.com/office/officeart/2005/8/layout/hList2"/>
    <dgm:cxn modelId="{96887DB4-B670-4288-9EA9-22E9C471D693}" type="presParOf" srcId="{73173D1F-97DB-4128-9999-2BF045D02267}" destId="{ED0C5F7B-52A3-490E-ABCA-C4A10C28A63B}" srcOrd="1" destOrd="0" presId="urn:microsoft.com/office/officeart/2005/8/layout/hList2"/>
    <dgm:cxn modelId="{552FEE2D-0FE1-42C9-9600-7081340F0426}" type="presParOf" srcId="{73173D1F-97DB-4128-9999-2BF045D02267}" destId="{18E7D35F-F696-493F-9BFF-65C47E146694}" srcOrd="2" destOrd="0" presId="urn:microsoft.com/office/officeart/2005/8/layout/h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EEE065CB-A03C-4ED5-A77B-CF728626F2B6}" type="doc">
      <dgm:prSet loTypeId="urn:microsoft.com/office/officeart/2005/8/layout/cycle6" loCatId="relationship" qsTypeId="urn:microsoft.com/office/officeart/2005/8/quickstyle/simple1" qsCatId="simple" csTypeId="urn:microsoft.com/office/officeart/2005/8/colors/accent1_2" csCatId="accent1" phldr="1"/>
      <dgm:spPr/>
      <dgm:t>
        <a:bodyPr/>
        <a:lstStyle/>
        <a:p>
          <a:endParaRPr lang="en-AU"/>
        </a:p>
      </dgm:t>
    </dgm:pt>
    <dgm:pt modelId="{1DD924D4-3453-4795-872C-6BA158BB7DD4}">
      <dgm:prSet phldrT="[Text]" custT="1"/>
      <dgm:spPr>
        <a:solidFill>
          <a:schemeClr val="tx1">
            <a:lumMod val="50000"/>
          </a:schemeClr>
        </a:solidFill>
      </dgm:spPr>
      <dgm:t>
        <a:bodyPr/>
        <a:lstStyle/>
        <a:p>
          <a:r>
            <a:rPr lang="en-AU" sz="1800" dirty="0"/>
            <a:t>1) “Inadequate cash flow or high cash use”</a:t>
          </a:r>
        </a:p>
      </dgm:t>
    </dgm:pt>
    <dgm:pt modelId="{5FC7D224-7CA5-4668-BBB1-699E95AF8C1E}" type="parTrans" cxnId="{F048F085-7DA3-4944-96D5-12D75A75D159}">
      <dgm:prSet/>
      <dgm:spPr/>
      <dgm:t>
        <a:bodyPr/>
        <a:lstStyle/>
        <a:p>
          <a:endParaRPr lang="en-AU" sz="1800"/>
        </a:p>
      </dgm:t>
    </dgm:pt>
    <dgm:pt modelId="{53FA181F-7981-4D17-9463-73FBA7400F69}" type="sibTrans" cxnId="{F048F085-7DA3-4944-96D5-12D75A75D159}">
      <dgm:prSet/>
      <dgm:spPr/>
      <dgm:t>
        <a:bodyPr/>
        <a:lstStyle/>
        <a:p>
          <a:endParaRPr lang="en-AU" sz="1800"/>
        </a:p>
      </dgm:t>
    </dgm:pt>
    <dgm:pt modelId="{80EA556F-00BD-4157-BF45-C0945444910B}">
      <dgm:prSet phldrT="[Text]" custT="1"/>
      <dgm:spPr>
        <a:solidFill>
          <a:schemeClr val="tx1">
            <a:lumMod val="50000"/>
          </a:schemeClr>
        </a:solidFill>
      </dgm:spPr>
      <dgm:t>
        <a:bodyPr/>
        <a:lstStyle/>
        <a:p>
          <a:r>
            <a:rPr lang="en-AU" sz="1800" dirty="0"/>
            <a:t>2) “Trading losses”</a:t>
          </a:r>
        </a:p>
      </dgm:t>
    </dgm:pt>
    <dgm:pt modelId="{47CABAE9-870C-4591-B76B-DD4FF80B0D05}" type="parTrans" cxnId="{F0689126-D566-427C-A1F3-7DF47FD5C207}">
      <dgm:prSet/>
      <dgm:spPr/>
      <dgm:t>
        <a:bodyPr/>
        <a:lstStyle/>
        <a:p>
          <a:endParaRPr lang="en-AU" sz="1800"/>
        </a:p>
      </dgm:t>
    </dgm:pt>
    <dgm:pt modelId="{B5509286-40BB-46CF-9B8E-B39E4B65B28A}" type="sibTrans" cxnId="{F0689126-D566-427C-A1F3-7DF47FD5C207}">
      <dgm:prSet/>
      <dgm:spPr/>
      <dgm:t>
        <a:bodyPr/>
        <a:lstStyle/>
        <a:p>
          <a:endParaRPr lang="en-AU" sz="1800"/>
        </a:p>
      </dgm:t>
    </dgm:pt>
    <dgm:pt modelId="{0E5B9A20-D185-41F2-88CD-5AF007173509}">
      <dgm:prSet phldrT="[Text]" custT="1"/>
      <dgm:spPr>
        <a:solidFill>
          <a:schemeClr val="tx1">
            <a:lumMod val="50000"/>
          </a:schemeClr>
        </a:solidFill>
      </dgm:spPr>
      <dgm:t>
        <a:bodyPr/>
        <a:lstStyle/>
        <a:p>
          <a:r>
            <a:rPr lang="en-AU" sz="1800" dirty="0"/>
            <a:t>3) “Poor strategic management of business”</a:t>
          </a:r>
        </a:p>
      </dgm:t>
    </dgm:pt>
    <dgm:pt modelId="{8DA14D56-2A64-4393-8D43-C9A61ABEBF88}" type="parTrans" cxnId="{941536D3-0E6A-497F-903A-F8D5D5C28D82}">
      <dgm:prSet/>
      <dgm:spPr/>
      <dgm:t>
        <a:bodyPr/>
        <a:lstStyle/>
        <a:p>
          <a:endParaRPr lang="en-AU" sz="1800"/>
        </a:p>
      </dgm:t>
    </dgm:pt>
    <dgm:pt modelId="{9604369E-A8A6-42EC-A33C-EABD5C758403}" type="sibTrans" cxnId="{941536D3-0E6A-497F-903A-F8D5D5C28D82}">
      <dgm:prSet/>
      <dgm:spPr/>
      <dgm:t>
        <a:bodyPr/>
        <a:lstStyle/>
        <a:p>
          <a:endParaRPr lang="en-AU" sz="1800"/>
        </a:p>
      </dgm:t>
    </dgm:pt>
    <dgm:pt modelId="{54EAA68A-393B-423D-936A-EE0E68000746}">
      <dgm:prSet phldrT="[Text]" custT="1"/>
      <dgm:spPr>
        <a:solidFill>
          <a:schemeClr val="tx1">
            <a:lumMod val="50000"/>
          </a:schemeClr>
        </a:solidFill>
      </dgm:spPr>
      <dgm:t>
        <a:bodyPr/>
        <a:lstStyle/>
        <a:p>
          <a:r>
            <a:rPr lang="en-AU" sz="1800" dirty="0"/>
            <a:t>4) “Poor financial control including lack of records”</a:t>
          </a:r>
        </a:p>
      </dgm:t>
    </dgm:pt>
    <dgm:pt modelId="{8BCF3BDE-1838-43D1-B2A0-7794BC5F9B41}" type="parTrans" cxnId="{D63B5D21-2733-49CF-A70C-533E8F446FB6}">
      <dgm:prSet/>
      <dgm:spPr/>
      <dgm:t>
        <a:bodyPr/>
        <a:lstStyle/>
        <a:p>
          <a:endParaRPr lang="en-AU" sz="1800"/>
        </a:p>
      </dgm:t>
    </dgm:pt>
    <dgm:pt modelId="{70FBDAD4-C70A-40D0-9CE3-06E33AE02F17}" type="sibTrans" cxnId="{D63B5D21-2733-49CF-A70C-533E8F446FB6}">
      <dgm:prSet/>
      <dgm:spPr/>
      <dgm:t>
        <a:bodyPr/>
        <a:lstStyle/>
        <a:p>
          <a:endParaRPr lang="en-AU" sz="1800"/>
        </a:p>
      </dgm:t>
    </dgm:pt>
    <dgm:pt modelId="{7B33ECE5-A122-4050-8D58-901DC3CEC7C4}">
      <dgm:prSet phldrT="[Text]" custT="1"/>
      <dgm:spPr>
        <a:solidFill>
          <a:schemeClr val="tx1">
            <a:lumMod val="50000"/>
          </a:schemeClr>
        </a:solidFill>
      </dgm:spPr>
      <dgm:t>
        <a:bodyPr/>
        <a:lstStyle/>
        <a:p>
          <a:r>
            <a:rPr lang="en-AU" sz="1800" dirty="0"/>
            <a:t>5) “Poor economic conditions”</a:t>
          </a:r>
        </a:p>
      </dgm:t>
    </dgm:pt>
    <dgm:pt modelId="{5E93CA56-D60C-4D3F-862C-8409888E47FB}" type="parTrans" cxnId="{4DC27BA9-67A3-415B-B114-732E7371B7FE}">
      <dgm:prSet/>
      <dgm:spPr/>
      <dgm:t>
        <a:bodyPr/>
        <a:lstStyle/>
        <a:p>
          <a:endParaRPr lang="en-AU" sz="1800"/>
        </a:p>
      </dgm:t>
    </dgm:pt>
    <dgm:pt modelId="{372D56DD-FE87-4C6C-8F10-89A39ECE4189}" type="sibTrans" cxnId="{4DC27BA9-67A3-415B-B114-732E7371B7FE}">
      <dgm:prSet/>
      <dgm:spPr/>
      <dgm:t>
        <a:bodyPr/>
        <a:lstStyle/>
        <a:p>
          <a:endParaRPr lang="en-AU" sz="1800"/>
        </a:p>
      </dgm:t>
    </dgm:pt>
    <dgm:pt modelId="{6098B060-93AD-4A4D-945A-9099FC55462D}">
      <dgm:prSet phldrT="[Text]" custT="1"/>
      <dgm:spPr>
        <a:solidFill>
          <a:schemeClr val="tx1">
            <a:lumMod val="50000"/>
          </a:schemeClr>
        </a:solidFill>
      </dgm:spPr>
      <dgm:t>
        <a:bodyPr/>
        <a:lstStyle/>
        <a:p>
          <a:r>
            <a:rPr lang="en-AU" sz="1800" dirty="0"/>
            <a:t>6) “Under capitalisation”</a:t>
          </a:r>
        </a:p>
      </dgm:t>
    </dgm:pt>
    <dgm:pt modelId="{533B37E1-89D6-49B7-AD11-AD5C08794157}" type="parTrans" cxnId="{88DE0D68-CD48-4752-AF1C-6A0F346A4D67}">
      <dgm:prSet/>
      <dgm:spPr/>
      <dgm:t>
        <a:bodyPr/>
        <a:lstStyle/>
        <a:p>
          <a:endParaRPr lang="en-AU" sz="1800"/>
        </a:p>
      </dgm:t>
    </dgm:pt>
    <dgm:pt modelId="{F5524C71-1FAF-4310-8230-4E2116A2CFF5}" type="sibTrans" cxnId="{88DE0D68-CD48-4752-AF1C-6A0F346A4D67}">
      <dgm:prSet/>
      <dgm:spPr/>
      <dgm:t>
        <a:bodyPr/>
        <a:lstStyle/>
        <a:p>
          <a:endParaRPr lang="en-AU" sz="1800"/>
        </a:p>
      </dgm:t>
    </dgm:pt>
    <dgm:pt modelId="{C93D6DF7-6AB1-447C-8E08-EBBB45AFB104}" type="pres">
      <dgm:prSet presAssocID="{EEE065CB-A03C-4ED5-A77B-CF728626F2B6}" presName="cycle" presStyleCnt="0">
        <dgm:presLayoutVars>
          <dgm:dir/>
          <dgm:resizeHandles val="exact"/>
        </dgm:presLayoutVars>
      </dgm:prSet>
      <dgm:spPr/>
    </dgm:pt>
    <dgm:pt modelId="{6B58F917-6808-409F-9254-BF852CFCC18A}" type="pres">
      <dgm:prSet presAssocID="{1DD924D4-3453-4795-872C-6BA158BB7DD4}" presName="node" presStyleLbl="node1" presStyleIdx="0" presStyleCnt="6" custScaleX="204444" custScaleY="189425" custRadScaleRad="210598" custRadScaleInc="-334450">
        <dgm:presLayoutVars>
          <dgm:bulletEnabled val="1"/>
        </dgm:presLayoutVars>
      </dgm:prSet>
      <dgm:spPr/>
    </dgm:pt>
    <dgm:pt modelId="{A2A59242-1334-448E-A72D-EE4A7EBF0D4C}" type="pres">
      <dgm:prSet presAssocID="{1DD924D4-3453-4795-872C-6BA158BB7DD4}" presName="spNode" presStyleCnt="0"/>
      <dgm:spPr/>
    </dgm:pt>
    <dgm:pt modelId="{D81C7D58-0B38-40A8-9799-C161ACAAA002}" type="pres">
      <dgm:prSet presAssocID="{53FA181F-7981-4D17-9463-73FBA7400F69}" presName="sibTrans" presStyleLbl="sibTrans1D1" presStyleIdx="0" presStyleCnt="6"/>
      <dgm:spPr/>
    </dgm:pt>
    <dgm:pt modelId="{8DBF2571-10ED-4AEC-9754-419AF837CBA4}" type="pres">
      <dgm:prSet presAssocID="{80EA556F-00BD-4157-BF45-C0945444910B}" presName="node" presStyleLbl="node1" presStyleIdx="1" presStyleCnt="6" custScaleX="148384" custScaleY="148162" custRadScaleRad="73935" custRadScaleInc="-292460">
        <dgm:presLayoutVars>
          <dgm:bulletEnabled val="1"/>
        </dgm:presLayoutVars>
      </dgm:prSet>
      <dgm:spPr/>
    </dgm:pt>
    <dgm:pt modelId="{47BA0EF2-2611-41E6-82DC-6E3BF9C8F597}" type="pres">
      <dgm:prSet presAssocID="{80EA556F-00BD-4157-BF45-C0945444910B}" presName="spNode" presStyleCnt="0"/>
      <dgm:spPr/>
    </dgm:pt>
    <dgm:pt modelId="{B98DA970-EAED-4D37-B1F1-18D54A43ECE9}" type="pres">
      <dgm:prSet presAssocID="{B5509286-40BB-46CF-9B8E-B39E4B65B28A}" presName="sibTrans" presStyleLbl="sibTrans1D1" presStyleIdx="1" presStyleCnt="6"/>
      <dgm:spPr/>
    </dgm:pt>
    <dgm:pt modelId="{9D0C3EBD-27DD-4813-B6E9-262C57DDE375}" type="pres">
      <dgm:prSet presAssocID="{0E5B9A20-D185-41F2-88CD-5AF007173509}" presName="node" presStyleLbl="node1" presStyleIdx="2" presStyleCnt="6" custScaleX="228725" custScaleY="193240" custRadScaleRad="214885" custRadScaleInc="-249394">
        <dgm:presLayoutVars>
          <dgm:bulletEnabled val="1"/>
        </dgm:presLayoutVars>
      </dgm:prSet>
      <dgm:spPr/>
    </dgm:pt>
    <dgm:pt modelId="{E3F8AF16-1D17-4722-A09C-F946B477F93A}" type="pres">
      <dgm:prSet presAssocID="{0E5B9A20-D185-41F2-88CD-5AF007173509}" presName="spNode" presStyleCnt="0"/>
      <dgm:spPr/>
    </dgm:pt>
    <dgm:pt modelId="{C634F169-D9D2-47DF-827B-4EFB819312A9}" type="pres">
      <dgm:prSet presAssocID="{9604369E-A8A6-42EC-A33C-EABD5C758403}" presName="sibTrans" presStyleLbl="sibTrans1D1" presStyleIdx="2" presStyleCnt="6"/>
      <dgm:spPr/>
    </dgm:pt>
    <dgm:pt modelId="{B8254C9F-9A7B-4B97-87B8-66C9770EE5C6}" type="pres">
      <dgm:prSet presAssocID="{54EAA68A-393B-423D-936A-EE0E68000746}" presName="node" presStyleLbl="node1" presStyleIdx="3" presStyleCnt="6" custScaleX="218206" custScaleY="163644" custRadScaleRad="210629" custRadScaleInc="-352915">
        <dgm:presLayoutVars>
          <dgm:bulletEnabled val="1"/>
        </dgm:presLayoutVars>
      </dgm:prSet>
      <dgm:spPr/>
    </dgm:pt>
    <dgm:pt modelId="{F8C4BD6B-1117-47D7-B341-3BFDA6F38E20}" type="pres">
      <dgm:prSet presAssocID="{54EAA68A-393B-423D-936A-EE0E68000746}" presName="spNode" presStyleCnt="0"/>
      <dgm:spPr/>
    </dgm:pt>
    <dgm:pt modelId="{1F767C7F-44F8-4DC4-9E29-F5E29DB665D6}" type="pres">
      <dgm:prSet presAssocID="{70FBDAD4-C70A-40D0-9CE3-06E33AE02F17}" presName="sibTrans" presStyleLbl="sibTrans1D1" presStyleIdx="3" presStyleCnt="6"/>
      <dgm:spPr/>
    </dgm:pt>
    <dgm:pt modelId="{F1C7755E-F0CB-447F-8889-148923594858}" type="pres">
      <dgm:prSet presAssocID="{7B33ECE5-A122-4050-8D58-901DC3CEC7C4}" presName="node" presStyleLbl="node1" presStyleIdx="4" presStyleCnt="6" custScaleX="167416" custScaleY="168368" custRadScaleRad="83900" custRadScaleInc="-344079">
        <dgm:presLayoutVars>
          <dgm:bulletEnabled val="1"/>
        </dgm:presLayoutVars>
      </dgm:prSet>
      <dgm:spPr/>
    </dgm:pt>
    <dgm:pt modelId="{1679DFA9-379A-4668-834C-766D54D8B6D5}" type="pres">
      <dgm:prSet presAssocID="{7B33ECE5-A122-4050-8D58-901DC3CEC7C4}" presName="spNode" presStyleCnt="0"/>
      <dgm:spPr/>
    </dgm:pt>
    <dgm:pt modelId="{C060DD84-CCDA-43AC-BF70-D020D2A7BBA4}" type="pres">
      <dgm:prSet presAssocID="{372D56DD-FE87-4C6C-8F10-89A39ECE4189}" presName="sibTrans" presStyleLbl="sibTrans1D1" presStyleIdx="4" presStyleCnt="6"/>
      <dgm:spPr/>
    </dgm:pt>
    <dgm:pt modelId="{9C4856E0-4789-4319-98A6-F43F949637D1}" type="pres">
      <dgm:prSet presAssocID="{6098B060-93AD-4A4D-945A-9099FC55462D}" presName="node" presStyleLbl="node1" presStyleIdx="5" presStyleCnt="6" custScaleX="189875" custScaleY="118921" custRadScaleRad="212234" custRadScaleInc="-253809">
        <dgm:presLayoutVars>
          <dgm:bulletEnabled val="1"/>
        </dgm:presLayoutVars>
      </dgm:prSet>
      <dgm:spPr/>
    </dgm:pt>
    <dgm:pt modelId="{C8FFE313-7BC9-44C8-A9FD-B3DB39AD5422}" type="pres">
      <dgm:prSet presAssocID="{6098B060-93AD-4A4D-945A-9099FC55462D}" presName="spNode" presStyleCnt="0"/>
      <dgm:spPr/>
    </dgm:pt>
    <dgm:pt modelId="{DC719475-FEF3-4E10-808A-280CC8ADE8DF}" type="pres">
      <dgm:prSet presAssocID="{F5524C71-1FAF-4310-8230-4E2116A2CFF5}" presName="sibTrans" presStyleLbl="sibTrans1D1" presStyleIdx="5" presStyleCnt="6"/>
      <dgm:spPr/>
    </dgm:pt>
  </dgm:ptLst>
  <dgm:cxnLst>
    <dgm:cxn modelId="{9AC7F805-3FF4-46E0-91A4-49395D4D5C5B}" type="presOf" srcId="{EEE065CB-A03C-4ED5-A77B-CF728626F2B6}" destId="{C93D6DF7-6AB1-447C-8E08-EBBB45AFB104}" srcOrd="0" destOrd="0" presId="urn:microsoft.com/office/officeart/2005/8/layout/cycle6"/>
    <dgm:cxn modelId="{42E0FC09-A9D3-40CD-84E6-58CAADF07535}" type="presOf" srcId="{9604369E-A8A6-42EC-A33C-EABD5C758403}" destId="{C634F169-D9D2-47DF-827B-4EFB819312A9}" srcOrd="0" destOrd="0" presId="urn:microsoft.com/office/officeart/2005/8/layout/cycle6"/>
    <dgm:cxn modelId="{D63B5D21-2733-49CF-A70C-533E8F446FB6}" srcId="{EEE065CB-A03C-4ED5-A77B-CF728626F2B6}" destId="{54EAA68A-393B-423D-936A-EE0E68000746}" srcOrd="3" destOrd="0" parTransId="{8BCF3BDE-1838-43D1-B2A0-7794BC5F9B41}" sibTransId="{70FBDAD4-C70A-40D0-9CE3-06E33AE02F17}"/>
    <dgm:cxn modelId="{E65DA621-EE7D-40A2-B3EF-2083652E4A85}" type="presOf" srcId="{53FA181F-7981-4D17-9463-73FBA7400F69}" destId="{D81C7D58-0B38-40A8-9799-C161ACAAA002}" srcOrd="0" destOrd="0" presId="urn:microsoft.com/office/officeart/2005/8/layout/cycle6"/>
    <dgm:cxn modelId="{97783526-ADA6-492A-8E9D-65DCBAF56A9D}" type="presOf" srcId="{1DD924D4-3453-4795-872C-6BA158BB7DD4}" destId="{6B58F917-6808-409F-9254-BF852CFCC18A}" srcOrd="0" destOrd="0" presId="urn:microsoft.com/office/officeart/2005/8/layout/cycle6"/>
    <dgm:cxn modelId="{F0689126-D566-427C-A1F3-7DF47FD5C207}" srcId="{EEE065CB-A03C-4ED5-A77B-CF728626F2B6}" destId="{80EA556F-00BD-4157-BF45-C0945444910B}" srcOrd="1" destOrd="0" parTransId="{47CABAE9-870C-4591-B76B-DD4FF80B0D05}" sibTransId="{B5509286-40BB-46CF-9B8E-B39E4B65B28A}"/>
    <dgm:cxn modelId="{C5F7103A-C72E-43AB-B70C-7F045FE9A7C5}" type="presOf" srcId="{6098B060-93AD-4A4D-945A-9099FC55462D}" destId="{9C4856E0-4789-4319-98A6-F43F949637D1}" srcOrd="0" destOrd="0" presId="urn:microsoft.com/office/officeart/2005/8/layout/cycle6"/>
    <dgm:cxn modelId="{37C8773D-3253-47BA-BD24-B9C13F8D4DB3}" type="presOf" srcId="{372D56DD-FE87-4C6C-8F10-89A39ECE4189}" destId="{C060DD84-CCDA-43AC-BF70-D020D2A7BBA4}" srcOrd="0" destOrd="0" presId="urn:microsoft.com/office/officeart/2005/8/layout/cycle6"/>
    <dgm:cxn modelId="{88DE0D68-CD48-4752-AF1C-6A0F346A4D67}" srcId="{EEE065CB-A03C-4ED5-A77B-CF728626F2B6}" destId="{6098B060-93AD-4A4D-945A-9099FC55462D}" srcOrd="5" destOrd="0" parTransId="{533B37E1-89D6-49B7-AD11-AD5C08794157}" sibTransId="{F5524C71-1FAF-4310-8230-4E2116A2CFF5}"/>
    <dgm:cxn modelId="{109CC571-759C-4F48-812B-DF190CA35F1B}" type="presOf" srcId="{B5509286-40BB-46CF-9B8E-B39E4B65B28A}" destId="{B98DA970-EAED-4D37-B1F1-18D54A43ECE9}" srcOrd="0" destOrd="0" presId="urn:microsoft.com/office/officeart/2005/8/layout/cycle6"/>
    <dgm:cxn modelId="{412C4A75-4B3C-42AB-9898-DB29304D9683}" type="presOf" srcId="{F5524C71-1FAF-4310-8230-4E2116A2CFF5}" destId="{DC719475-FEF3-4E10-808A-280CC8ADE8DF}" srcOrd="0" destOrd="0" presId="urn:microsoft.com/office/officeart/2005/8/layout/cycle6"/>
    <dgm:cxn modelId="{86B18D80-5771-444F-8381-2215F6B312A8}" type="presOf" srcId="{54EAA68A-393B-423D-936A-EE0E68000746}" destId="{B8254C9F-9A7B-4B97-87B8-66C9770EE5C6}" srcOrd="0" destOrd="0" presId="urn:microsoft.com/office/officeart/2005/8/layout/cycle6"/>
    <dgm:cxn modelId="{F048F085-7DA3-4944-96D5-12D75A75D159}" srcId="{EEE065CB-A03C-4ED5-A77B-CF728626F2B6}" destId="{1DD924D4-3453-4795-872C-6BA158BB7DD4}" srcOrd="0" destOrd="0" parTransId="{5FC7D224-7CA5-4668-BBB1-699E95AF8C1E}" sibTransId="{53FA181F-7981-4D17-9463-73FBA7400F69}"/>
    <dgm:cxn modelId="{4DC27BA9-67A3-415B-B114-732E7371B7FE}" srcId="{EEE065CB-A03C-4ED5-A77B-CF728626F2B6}" destId="{7B33ECE5-A122-4050-8D58-901DC3CEC7C4}" srcOrd="4" destOrd="0" parTransId="{5E93CA56-D60C-4D3F-862C-8409888E47FB}" sibTransId="{372D56DD-FE87-4C6C-8F10-89A39ECE4189}"/>
    <dgm:cxn modelId="{B57BE3BA-D5B3-4EAF-8CA4-AD5852C34337}" type="presOf" srcId="{0E5B9A20-D185-41F2-88CD-5AF007173509}" destId="{9D0C3EBD-27DD-4813-B6E9-262C57DDE375}" srcOrd="0" destOrd="0" presId="urn:microsoft.com/office/officeart/2005/8/layout/cycle6"/>
    <dgm:cxn modelId="{941536D3-0E6A-497F-903A-F8D5D5C28D82}" srcId="{EEE065CB-A03C-4ED5-A77B-CF728626F2B6}" destId="{0E5B9A20-D185-41F2-88CD-5AF007173509}" srcOrd="2" destOrd="0" parTransId="{8DA14D56-2A64-4393-8D43-C9A61ABEBF88}" sibTransId="{9604369E-A8A6-42EC-A33C-EABD5C758403}"/>
    <dgm:cxn modelId="{9119FADA-1509-4FA3-A5A5-ECDCFC3C466A}" type="presOf" srcId="{80EA556F-00BD-4157-BF45-C0945444910B}" destId="{8DBF2571-10ED-4AEC-9754-419AF837CBA4}" srcOrd="0" destOrd="0" presId="urn:microsoft.com/office/officeart/2005/8/layout/cycle6"/>
    <dgm:cxn modelId="{C7C966EC-0E54-40E7-A539-430E6558C924}" type="presOf" srcId="{70FBDAD4-C70A-40D0-9CE3-06E33AE02F17}" destId="{1F767C7F-44F8-4DC4-9E29-F5E29DB665D6}" srcOrd="0" destOrd="0" presId="urn:microsoft.com/office/officeart/2005/8/layout/cycle6"/>
    <dgm:cxn modelId="{339B92ED-8E06-44AA-9EE7-C275109DE608}" type="presOf" srcId="{7B33ECE5-A122-4050-8D58-901DC3CEC7C4}" destId="{F1C7755E-F0CB-447F-8889-148923594858}" srcOrd="0" destOrd="0" presId="urn:microsoft.com/office/officeart/2005/8/layout/cycle6"/>
    <dgm:cxn modelId="{C465E3D8-B66E-49E7-8495-BD8EE3CFA0A9}" type="presParOf" srcId="{C93D6DF7-6AB1-447C-8E08-EBBB45AFB104}" destId="{6B58F917-6808-409F-9254-BF852CFCC18A}" srcOrd="0" destOrd="0" presId="urn:microsoft.com/office/officeart/2005/8/layout/cycle6"/>
    <dgm:cxn modelId="{B6F38008-8222-4788-97FF-47D48FD116D7}" type="presParOf" srcId="{C93D6DF7-6AB1-447C-8E08-EBBB45AFB104}" destId="{A2A59242-1334-448E-A72D-EE4A7EBF0D4C}" srcOrd="1" destOrd="0" presId="urn:microsoft.com/office/officeart/2005/8/layout/cycle6"/>
    <dgm:cxn modelId="{45285BE9-C809-4166-B709-91ECC90484BE}" type="presParOf" srcId="{C93D6DF7-6AB1-447C-8E08-EBBB45AFB104}" destId="{D81C7D58-0B38-40A8-9799-C161ACAAA002}" srcOrd="2" destOrd="0" presId="urn:microsoft.com/office/officeart/2005/8/layout/cycle6"/>
    <dgm:cxn modelId="{6CA7E2D9-11BF-4C95-B43E-5E27F2DBECF7}" type="presParOf" srcId="{C93D6DF7-6AB1-447C-8E08-EBBB45AFB104}" destId="{8DBF2571-10ED-4AEC-9754-419AF837CBA4}" srcOrd="3" destOrd="0" presId="urn:microsoft.com/office/officeart/2005/8/layout/cycle6"/>
    <dgm:cxn modelId="{58915A3B-D81F-4A47-8F32-D01F100D1D4F}" type="presParOf" srcId="{C93D6DF7-6AB1-447C-8E08-EBBB45AFB104}" destId="{47BA0EF2-2611-41E6-82DC-6E3BF9C8F597}" srcOrd="4" destOrd="0" presId="urn:microsoft.com/office/officeart/2005/8/layout/cycle6"/>
    <dgm:cxn modelId="{45E7F5AA-3DB2-456A-B70B-210B689377D8}" type="presParOf" srcId="{C93D6DF7-6AB1-447C-8E08-EBBB45AFB104}" destId="{B98DA970-EAED-4D37-B1F1-18D54A43ECE9}" srcOrd="5" destOrd="0" presId="urn:microsoft.com/office/officeart/2005/8/layout/cycle6"/>
    <dgm:cxn modelId="{E3508A44-A7C6-4032-95B1-BBACC00BE8F8}" type="presParOf" srcId="{C93D6DF7-6AB1-447C-8E08-EBBB45AFB104}" destId="{9D0C3EBD-27DD-4813-B6E9-262C57DDE375}" srcOrd="6" destOrd="0" presId="urn:microsoft.com/office/officeart/2005/8/layout/cycle6"/>
    <dgm:cxn modelId="{0366154F-E07E-40DC-9FD1-6F318DC7DCC2}" type="presParOf" srcId="{C93D6DF7-6AB1-447C-8E08-EBBB45AFB104}" destId="{E3F8AF16-1D17-4722-A09C-F946B477F93A}" srcOrd="7" destOrd="0" presId="urn:microsoft.com/office/officeart/2005/8/layout/cycle6"/>
    <dgm:cxn modelId="{D0859382-7806-4028-A0A1-4D1D9C02C459}" type="presParOf" srcId="{C93D6DF7-6AB1-447C-8E08-EBBB45AFB104}" destId="{C634F169-D9D2-47DF-827B-4EFB819312A9}" srcOrd="8" destOrd="0" presId="urn:microsoft.com/office/officeart/2005/8/layout/cycle6"/>
    <dgm:cxn modelId="{2E6B07FF-CFC1-4EB7-A9F5-5B78FDA53399}" type="presParOf" srcId="{C93D6DF7-6AB1-447C-8E08-EBBB45AFB104}" destId="{B8254C9F-9A7B-4B97-87B8-66C9770EE5C6}" srcOrd="9" destOrd="0" presId="urn:microsoft.com/office/officeart/2005/8/layout/cycle6"/>
    <dgm:cxn modelId="{FA9662FF-B69F-4DBF-B939-6E899FB18C02}" type="presParOf" srcId="{C93D6DF7-6AB1-447C-8E08-EBBB45AFB104}" destId="{F8C4BD6B-1117-47D7-B341-3BFDA6F38E20}" srcOrd="10" destOrd="0" presId="urn:microsoft.com/office/officeart/2005/8/layout/cycle6"/>
    <dgm:cxn modelId="{B94A0873-BF2B-471A-97F4-64C4C38AD961}" type="presParOf" srcId="{C93D6DF7-6AB1-447C-8E08-EBBB45AFB104}" destId="{1F767C7F-44F8-4DC4-9E29-F5E29DB665D6}" srcOrd="11" destOrd="0" presId="urn:microsoft.com/office/officeart/2005/8/layout/cycle6"/>
    <dgm:cxn modelId="{D6412352-BDAC-4803-8F4D-24AEEAF208D6}" type="presParOf" srcId="{C93D6DF7-6AB1-447C-8E08-EBBB45AFB104}" destId="{F1C7755E-F0CB-447F-8889-148923594858}" srcOrd="12" destOrd="0" presId="urn:microsoft.com/office/officeart/2005/8/layout/cycle6"/>
    <dgm:cxn modelId="{74B3BD33-4094-46ED-BA3D-B0F225163999}" type="presParOf" srcId="{C93D6DF7-6AB1-447C-8E08-EBBB45AFB104}" destId="{1679DFA9-379A-4668-834C-766D54D8B6D5}" srcOrd="13" destOrd="0" presId="urn:microsoft.com/office/officeart/2005/8/layout/cycle6"/>
    <dgm:cxn modelId="{516234C0-4DCD-4E0B-85C5-A81DF2D77C7F}" type="presParOf" srcId="{C93D6DF7-6AB1-447C-8E08-EBBB45AFB104}" destId="{C060DD84-CCDA-43AC-BF70-D020D2A7BBA4}" srcOrd="14" destOrd="0" presId="urn:microsoft.com/office/officeart/2005/8/layout/cycle6"/>
    <dgm:cxn modelId="{30115586-96DE-4392-9F63-846B886AEC38}" type="presParOf" srcId="{C93D6DF7-6AB1-447C-8E08-EBBB45AFB104}" destId="{9C4856E0-4789-4319-98A6-F43F949637D1}" srcOrd="15" destOrd="0" presId="urn:microsoft.com/office/officeart/2005/8/layout/cycle6"/>
    <dgm:cxn modelId="{F221AB84-05C1-4426-A6A7-3EB4620F8DAE}" type="presParOf" srcId="{C93D6DF7-6AB1-447C-8E08-EBBB45AFB104}" destId="{C8FFE313-7BC9-44C8-A9FD-B3DB39AD5422}" srcOrd="16" destOrd="0" presId="urn:microsoft.com/office/officeart/2005/8/layout/cycle6"/>
    <dgm:cxn modelId="{3EEF1965-2D39-4896-AD95-26754B363B8B}" type="presParOf" srcId="{C93D6DF7-6AB1-447C-8E08-EBBB45AFB104}" destId="{DC719475-FEF3-4E10-808A-280CC8ADE8DF}" srcOrd="17"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13461BD7-A328-4E77-AA52-F12F0D619A80}" type="doc">
      <dgm:prSet loTypeId="urn:microsoft.com/office/officeart/2008/layout/VerticalCurvedList" loCatId="list" qsTypeId="urn:microsoft.com/office/officeart/2005/8/quickstyle/simple1" qsCatId="simple" csTypeId="urn:microsoft.com/office/officeart/2005/8/colors/accent3_5" csCatId="accent3" phldr="1"/>
      <dgm:spPr/>
      <dgm:t>
        <a:bodyPr/>
        <a:lstStyle/>
        <a:p>
          <a:endParaRPr lang="en-US"/>
        </a:p>
      </dgm:t>
    </dgm:pt>
    <dgm:pt modelId="{5EFB1F07-A2DA-44B5-B0F0-5B2FB40A5D9B}">
      <dgm:prSet phldrT="[Text]" custT="1"/>
      <dgm:spPr/>
      <dgm:t>
        <a:bodyPr/>
        <a:lstStyle/>
        <a:p>
          <a:r>
            <a:rPr lang="en-US" sz="1800" dirty="0">
              <a:hlinkClick xmlns:r="http://schemas.openxmlformats.org/officeDocument/2006/relationships" r:id="rId1" action="ppaction://hlinksldjump"/>
            </a:rPr>
            <a:t>Preparing a proposal</a:t>
          </a:r>
          <a:endParaRPr lang="en-US" sz="1800" dirty="0"/>
        </a:p>
      </dgm:t>
    </dgm:pt>
    <dgm:pt modelId="{ECF1BC92-4867-4DE1-A46A-2FF8E8F9F96D}" type="parTrans" cxnId="{B4C55A3F-1931-44F4-A19B-9CE4C9A29E7D}">
      <dgm:prSet/>
      <dgm:spPr/>
      <dgm:t>
        <a:bodyPr/>
        <a:lstStyle/>
        <a:p>
          <a:endParaRPr lang="en-US" sz="1800">
            <a:highlight>
              <a:srgbClr val="FFFF00"/>
            </a:highlight>
          </a:endParaRPr>
        </a:p>
      </dgm:t>
    </dgm:pt>
    <dgm:pt modelId="{45108836-B074-4BAB-94A4-4CCC679E7519}" type="sibTrans" cxnId="{B4C55A3F-1931-44F4-A19B-9CE4C9A29E7D}">
      <dgm:prSet/>
      <dgm:spPr/>
      <dgm:t>
        <a:bodyPr/>
        <a:lstStyle/>
        <a:p>
          <a:endParaRPr lang="en-US" sz="1800">
            <a:highlight>
              <a:srgbClr val="FFFF00"/>
            </a:highlight>
          </a:endParaRPr>
        </a:p>
      </dgm:t>
    </dgm:pt>
    <dgm:pt modelId="{B23AA1B1-E8E3-4F54-AEC3-F47725B5A846}">
      <dgm:prSet phldrT="[Text]" custT="1"/>
      <dgm:spPr/>
      <dgm:t>
        <a:bodyPr/>
        <a:lstStyle/>
        <a:p>
          <a:r>
            <a:rPr lang="en-US" sz="1800" dirty="0">
              <a:hlinkClick xmlns:r="http://schemas.openxmlformats.org/officeDocument/2006/relationships" r:id="rId2" action="ppaction://hlinksldjump"/>
            </a:rPr>
            <a:t>Scheme administrators and usage</a:t>
          </a:r>
          <a:endParaRPr lang="en-US" sz="1800" dirty="0"/>
        </a:p>
      </dgm:t>
    </dgm:pt>
    <dgm:pt modelId="{D3666786-2461-4CC0-BF64-857BE23A1D74}" type="parTrans" cxnId="{BECA4DC3-5B50-4385-AE59-C51D07E1E921}">
      <dgm:prSet/>
      <dgm:spPr/>
      <dgm:t>
        <a:bodyPr/>
        <a:lstStyle/>
        <a:p>
          <a:endParaRPr lang="en-AU"/>
        </a:p>
      </dgm:t>
    </dgm:pt>
    <dgm:pt modelId="{7093492A-B347-457F-B59A-BE1635E00156}" type="sibTrans" cxnId="{BECA4DC3-5B50-4385-AE59-C51D07E1E921}">
      <dgm:prSet/>
      <dgm:spPr/>
      <dgm:t>
        <a:bodyPr/>
        <a:lstStyle/>
        <a:p>
          <a:endParaRPr lang="en-AU"/>
        </a:p>
      </dgm:t>
    </dgm:pt>
    <dgm:pt modelId="{38CDF6BD-6786-4380-A3DA-66C7DF62D141}">
      <dgm:prSet phldrT="[Text]" custT="1"/>
      <dgm:spPr/>
      <dgm:t>
        <a:bodyPr/>
        <a:lstStyle/>
        <a:p>
          <a:r>
            <a:rPr lang="en-US" sz="1800" dirty="0">
              <a:hlinkClick xmlns:r="http://schemas.openxmlformats.org/officeDocument/2006/relationships" r:id="rId3" action="ppaction://hlinksldjump"/>
            </a:rPr>
            <a:t>Approval of a proposal</a:t>
          </a:r>
          <a:endParaRPr lang="en-US" sz="1800" dirty="0"/>
        </a:p>
      </dgm:t>
    </dgm:pt>
    <dgm:pt modelId="{D817BA71-4312-4CCE-8350-AA252073FEA9}" type="parTrans" cxnId="{54D7593B-4DE0-47D1-897B-471D37751C08}">
      <dgm:prSet/>
      <dgm:spPr/>
      <dgm:t>
        <a:bodyPr/>
        <a:lstStyle/>
        <a:p>
          <a:endParaRPr lang="en-AU"/>
        </a:p>
      </dgm:t>
    </dgm:pt>
    <dgm:pt modelId="{F7B4B5A6-05D0-41F1-BFB4-A1D0D8D9AF33}" type="sibTrans" cxnId="{54D7593B-4DE0-47D1-897B-471D37751C08}">
      <dgm:prSet/>
      <dgm:spPr/>
      <dgm:t>
        <a:bodyPr/>
        <a:lstStyle/>
        <a:p>
          <a:endParaRPr lang="en-AU"/>
        </a:p>
      </dgm:t>
    </dgm:pt>
    <dgm:pt modelId="{0F02C860-F22D-40A7-9527-8DE559041D91}" type="pres">
      <dgm:prSet presAssocID="{13461BD7-A328-4E77-AA52-F12F0D619A80}" presName="Name0" presStyleCnt="0">
        <dgm:presLayoutVars>
          <dgm:chMax val="7"/>
          <dgm:chPref val="7"/>
          <dgm:dir/>
        </dgm:presLayoutVars>
      </dgm:prSet>
      <dgm:spPr/>
    </dgm:pt>
    <dgm:pt modelId="{6F70E2D0-A65B-492B-8032-1C1EC3E86CF4}" type="pres">
      <dgm:prSet presAssocID="{13461BD7-A328-4E77-AA52-F12F0D619A80}" presName="Name1" presStyleCnt="0"/>
      <dgm:spPr/>
    </dgm:pt>
    <dgm:pt modelId="{1EFE9815-F74D-4C05-8B48-7BE9C61698EB}" type="pres">
      <dgm:prSet presAssocID="{13461BD7-A328-4E77-AA52-F12F0D619A80}" presName="cycle" presStyleCnt="0"/>
      <dgm:spPr/>
    </dgm:pt>
    <dgm:pt modelId="{D52F51AB-E457-4256-81F0-B8EA0DDC4FF2}" type="pres">
      <dgm:prSet presAssocID="{13461BD7-A328-4E77-AA52-F12F0D619A80}" presName="srcNode" presStyleLbl="node1" presStyleIdx="0" presStyleCnt="3"/>
      <dgm:spPr/>
    </dgm:pt>
    <dgm:pt modelId="{FAF4B4F1-1A6D-471F-9024-9394A70016AD}" type="pres">
      <dgm:prSet presAssocID="{13461BD7-A328-4E77-AA52-F12F0D619A80}" presName="conn" presStyleLbl="parChTrans1D2" presStyleIdx="0" presStyleCnt="1"/>
      <dgm:spPr/>
    </dgm:pt>
    <dgm:pt modelId="{C502E89A-8205-4F34-A79A-5D5F6A339C3E}" type="pres">
      <dgm:prSet presAssocID="{13461BD7-A328-4E77-AA52-F12F0D619A80}" presName="extraNode" presStyleLbl="node1" presStyleIdx="0" presStyleCnt="3"/>
      <dgm:spPr/>
    </dgm:pt>
    <dgm:pt modelId="{FDB9C78E-F979-42E9-A701-CE60F61B1368}" type="pres">
      <dgm:prSet presAssocID="{13461BD7-A328-4E77-AA52-F12F0D619A80}" presName="dstNode" presStyleLbl="node1" presStyleIdx="0" presStyleCnt="3"/>
      <dgm:spPr/>
    </dgm:pt>
    <dgm:pt modelId="{27632769-C0E9-4BA1-A2F1-C7C95F149751}" type="pres">
      <dgm:prSet presAssocID="{5EFB1F07-A2DA-44B5-B0F0-5B2FB40A5D9B}" presName="text_1" presStyleLbl="node1" presStyleIdx="0" presStyleCnt="3">
        <dgm:presLayoutVars>
          <dgm:bulletEnabled val="1"/>
        </dgm:presLayoutVars>
      </dgm:prSet>
      <dgm:spPr/>
    </dgm:pt>
    <dgm:pt modelId="{6CC31E04-AC2B-48B3-B3A8-6E43B6876030}" type="pres">
      <dgm:prSet presAssocID="{5EFB1F07-A2DA-44B5-B0F0-5B2FB40A5D9B}" presName="accent_1" presStyleCnt="0"/>
      <dgm:spPr/>
    </dgm:pt>
    <dgm:pt modelId="{55301360-608A-422F-90BE-75CD71C98D1F}" type="pres">
      <dgm:prSet presAssocID="{5EFB1F07-A2DA-44B5-B0F0-5B2FB40A5D9B}" presName="accentRepeatNode" presStyleLbl="solidFgAcc1" presStyleIdx="0" presStyleCnt="3"/>
      <dgm:spPr/>
    </dgm:pt>
    <dgm:pt modelId="{71C60735-E141-4425-913D-4371D0DBD8C0}" type="pres">
      <dgm:prSet presAssocID="{38CDF6BD-6786-4380-A3DA-66C7DF62D141}" presName="text_2" presStyleLbl="node1" presStyleIdx="1" presStyleCnt="3">
        <dgm:presLayoutVars>
          <dgm:bulletEnabled val="1"/>
        </dgm:presLayoutVars>
      </dgm:prSet>
      <dgm:spPr/>
    </dgm:pt>
    <dgm:pt modelId="{46E540B3-FC2A-4F97-B17D-AD8F09504713}" type="pres">
      <dgm:prSet presAssocID="{38CDF6BD-6786-4380-A3DA-66C7DF62D141}" presName="accent_2" presStyleCnt="0"/>
      <dgm:spPr/>
    </dgm:pt>
    <dgm:pt modelId="{1ED93FDA-8AEC-4474-A28C-E157A5F6B178}" type="pres">
      <dgm:prSet presAssocID="{38CDF6BD-6786-4380-A3DA-66C7DF62D141}" presName="accentRepeatNode" presStyleLbl="solidFgAcc1" presStyleIdx="1" presStyleCnt="3"/>
      <dgm:spPr/>
    </dgm:pt>
    <dgm:pt modelId="{D1EE72CC-FB81-4184-A078-5B24AE5B9A7F}" type="pres">
      <dgm:prSet presAssocID="{B23AA1B1-E8E3-4F54-AEC3-F47725B5A846}" presName="text_3" presStyleLbl="node1" presStyleIdx="2" presStyleCnt="3">
        <dgm:presLayoutVars>
          <dgm:bulletEnabled val="1"/>
        </dgm:presLayoutVars>
      </dgm:prSet>
      <dgm:spPr/>
    </dgm:pt>
    <dgm:pt modelId="{33B7CA98-8B5F-4BB5-8DE1-83E9D90F76A5}" type="pres">
      <dgm:prSet presAssocID="{B23AA1B1-E8E3-4F54-AEC3-F47725B5A846}" presName="accent_3" presStyleCnt="0"/>
      <dgm:spPr/>
    </dgm:pt>
    <dgm:pt modelId="{09A2C4AD-ECDF-411B-A435-C2A07B05A047}" type="pres">
      <dgm:prSet presAssocID="{B23AA1B1-E8E3-4F54-AEC3-F47725B5A846}" presName="accentRepeatNode" presStyleLbl="solidFgAcc1" presStyleIdx="2" presStyleCnt="3"/>
      <dgm:spPr/>
    </dgm:pt>
  </dgm:ptLst>
  <dgm:cxnLst>
    <dgm:cxn modelId="{54D7593B-4DE0-47D1-897B-471D37751C08}" srcId="{13461BD7-A328-4E77-AA52-F12F0D619A80}" destId="{38CDF6BD-6786-4380-A3DA-66C7DF62D141}" srcOrd="1" destOrd="0" parTransId="{D817BA71-4312-4CCE-8350-AA252073FEA9}" sibTransId="{F7B4B5A6-05D0-41F1-BFB4-A1D0D8D9AF33}"/>
    <dgm:cxn modelId="{B4C55A3F-1931-44F4-A19B-9CE4C9A29E7D}" srcId="{13461BD7-A328-4E77-AA52-F12F0D619A80}" destId="{5EFB1F07-A2DA-44B5-B0F0-5B2FB40A5D9B}" srcOrd="0" destOrd="0" parTransId="{ECF1BC92-4867-4DE1-A46A-2FF8E8F9F96D}" sibTransId="{45108836-B074-4BAB-94A4-4CCC679E7519}"/>
    <dgm:cxn modelId="{76211369-AB88-44A3-8C73-296000221A7D}" type="presOf" srcId="{45108836-B074-4BAB-94A4-4CCC679E7519}" destId="{FAF4B4F1-1A6D-471F-9024-9394A70016AD}" srcOrd="0" destOrd="0" presId="urn:microsoft.com/office/officeart/2008/layout/VerticalCurvedList"/>
    <dgm:cxn modelId="{CBF827AB-7CD2-475A-993A-C9375B250EC7}" type="presOf" srcId="{B23AA1B1-E8E3-4F54-AEC3-F47725B5A846}" destId="{D1EE72CC-FB81-4184-A078-5B24AE5B9A7F}" srcOrd="0" destOrd="0" presId="urn:microsoft.com/office/officeart/2008/layout/VerticalCurvedList"/>
    <dgm:cxn modelId="{BECA4DC3-5B50-4385-AE59-C51D07E1E921}" srcId="{13461BD7-A328-4E77-AA52-F12F0D619A80}" destId="{B23AA1B1-E8E3-4F54-AEC3-F47725B5A846}" srcOrd="2" destOrd="0" parTransId="{D3666786-2461-4CC0-BF64-857BE23A1D74}" sibTransId="{7093492A-B347-457F-B59A-BE1635E00156}"/>
    <dgm:cxn modelId="{8F0928C9-8B84-40AE-B9BD-FDF44E3C1D1C}" type="presOf" srcId="{38CDF6BD-6786-4380-A3DA-66C7DF62D141}" destId="{71C60735-E141-4425-913D-4371D0DBD8C0}" srcOrd="0" destOrd="0" presId="urn:microsoft.com/office/officeart/2008/layout/VerticalCurvedList"/>
    <dgm:cxn modelId="{89F9F5CA-D993-4E68-9C8C-1F495A711EEA}" type="presOf" srcId="{13461BD7-A328-4E77-AA52-F12F0D619A80}" destId="{0F02C860-F22D-40A7-9527-8DE559041D91}" srcOrd="0" destOrd="0" presId="urn:microsoft.com/office/officeart/2008/layout/VerticalCurvedList"/>
    <dgm:cxn modelId="{791F7FD0-E32E-4283-8E1D-3F5252B03F9A}" type="presOf" srcId="{5EFB1F07-A2DA-44B5-B0F0-5B2FB40A5D9B}" destId="{27632769-C0E9-4BA1-A2F1-C7C95F149751}" srcOrd="0" destOrd="0" presId="urn:microsoft.com/office/officeart/2008/layout/VerticalCurvedList"/>
    <dgm:cxn modelId="{AF3820EB-5D23-47E6-A535-09E46C36003D}" type="presParOf" srcId="{0F02C860-F22D-40A7-9527-8DE559041D91}" destId="{6F70E2D0-A65B-492B-8032-1C1EC3E86CF4}" srcOrd="0" destOrd="0" presId="urn:microsoft.com/office/officeart/2008/layout/VerticalCurvedList"/>
    <dgm:cxn modelId="{66AB249E-5611-4D55-9C94-8510FCCE74EE}" type="presParOf" srcId="{6F70E2D0-A65B-492B-8032-1C1EC3E86CF4}" destId="{1EFE9815-F74D-4C05-8B48-7BE9C61698EB}" srcOrd="0" destOrd="0" presId="urn:microsoft.com/office/officeart/2008/layout/VerticalCurvedList"/>
    <dgm:cxn modelId="{4307CAFF-B0B4-4E1F-87BF-9D7516891C76}" type="presParOf" srcId="{1EFE9815-F74D-4C05-8B48-7BE9C61698EB}" destId="{D52F51AB-E457-4256-81F0-B8EA0DDC4FF2}" srcOrd="0" destOrd="0" presId="urn:microsoft.com/office/officeart/2008/layout/VerticalCurvedList"/>
    <dgm:cxn modelId="{70EE4D85-FA38-4405-8440-9788B68CA82F}" type="presParOf" srcId="{1EFE9815-F74D-4C05-8B48-7BE9C61698EB}" destId="{FAF4B4F1-1A6D-471F-9024-9394A70016AD}" srcOrd="1" destOrd="0" presId="urn:microsoft.com/office/officeart/2008/layout/VerticalCurvedList"/>
    <dgm:cxn modelId="{5CF039F7-639E-498C-91B7-FB2822F2FFF2}" type="presParOf" srcId="{1EFE9815-F74D-4C05-8B48-7BE9C61698EB}" destId="{C502E89A-8205-4F34-A79A-5D5F6A339C3E}" srcOrd="2" destOrd="0" presId="urn:microsoft.com/office/officeart/2008/layout/VerticalCurvedList"/>
    <dgm:cxn modelId="{1A433902-6720-4A25-A50E-742CFF2704A6}" type="presParOf" srcId="{1EFE9815-F74D-4C05-8B48-7BE9C61698EB}" destId="{FDB9C78E-F979-42E9-A701-CE60F61B1368}" srcOrd="3" destOrd="0" presId="urn:microsoft.com/office/officeart/2008/layout/VerticalCurvedList"/>
    <dgm:cxn modelId="{ADA872CB-6D5B-4D51-84CF-68A50E8787B0}" type="presParOf" srcId="{6F70E2D0-A65B-492B-8032-1C1EC3E86CF4}" destId="{27632769-C0E9-4BA1-A2F1-C7C95F149751}" srcOrd="1" destOrd="0" presId="urn:microsoft.com/office/officeart/2008/layout/VerticalCurvedList"/>
    <dgm:cxn modelId="{95ED35C1-0DE9-4B14-AD84-F5B9F779118B}" type="presParOf" srcId="{6F70E2D0-A65B-492B-8032-1C1EC3E86CF4}" destId="{6CC31E04-AC2B-48B3-B3A8-6E43B6876030}" srcOrd="2" destOrd="0" presId="urn:microsoft.com/office/officeart/2008/layout/VerticalCurvedList"/>
    <dgm:cxn modelId="{3EB6731C-3624-4222-AD40-60A2B59F2B16}" type="presParOf" srcId="{6CC31E04-AC2B-48B3-B3A8-6E43B6876030}" destId="{55301360-608A-422F-90BE-75CD71C98D1F}" srcOrd="0" destOrd="0" presId="urn:microsoft.com/office/officeart/2008/layout/VerticalCurvedList"/>
    <dgm:cxn modelId="{990E4F09-376A-4D47-947D-31E33629D5E1}" type="presParOf" srcId="{6F70E2D0-A65B-492B-8032-1C1EC3E86CF4}" destId="{71C60735-E141-4425-913D-4371D0DBD8C0}" srcOrd="3" destOrd="0" presId="urn:microsoft.com/office/officeart/2008/layout/VerticalCurvedList"/>
    <dgm:cxn modelId="{833EA401-0169-44E2-B52D-C1326DED1632}" type="presParOf" srcId="{6F70E2D0-A65B-492B-8032-1C1EC3E86CF4}" destId="{46E540B3-FC2A-4F97-B17D-AD8F09504713}" srcOrd="4" destOrd="0" presId="urn:microsoft.com/office/officeart/2008/layout/VerticalCurvedList"/>
    <dgm:cxn modelId="{D65F115C-A786-43AB-96E2-C0E45F670CA2}" type="presParOf" srcId="{46E540B3-FC2A-4F97-B17D-AD8F09504713}" destId="{1ED93FDA-8AEC-4474-A28C-E157A5F6B178}" srcOrd="0" destOrd="0" presId="urn:microsoft.com/office/officeart/2008/layout/VerticalCurvedList"/>
    <dgm:cxn modelId="{959D54A3-EA3F-4A36-A708-198B8D3299F4}" type="presParOf" srcId="{6F70E2D0-A65B-492B-8032-1C1EC3E86CF4}" destId="{D1EE72CC-FB81-4184-A078-5B24AE5B9A7F}" srcOrd="5" destOrd="0" presId="urn:microsoft.com/office/officeart/2008/layout/VerticalCurvedList"/>
    <dgm:cxn modelId="{BCC4C351-7D9D-4B79-BB37-8C971938AE4C}" type="presParOf" srcId="{6F70E2D0-A65B-492B-8032-1C1EC3E86CF4}" destId="{33B7CA98-8B5F-4BB5-8DE1-83E9D90F76A5}" srcOrd="6" destOrd="0" presId="urn:microsoft.com/office/officeart/2008/layout/VerticalCurvedList"/>
    <dgm:cxn modelId="{37DBCDE6-FBA9-4C85-B8A6-8E4A14E3979D}" type="presParOf" srcId="{33B7CA98-8B5F-4BB5-8DE1-83E9D90F76A5}" destId="{09A2C4AD-ECDF-411B-A435-C2A07B05A047}"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3461BD7-A328-4E77-AA52-F12F0D619A80}" type="doc">
      <dgm:prSet loTypeId="urn:microsoft.com/office/officeart/2008/layout/VerticalCurvedList" loCatId="list" qsTypeId="urn:microsoft.com/office/officeart/2005/8/quickstyle/simple1" qsCatId="simple" csTypeId="urn:microsoft.com/office/officeart/2005/8/colors/accent3_5" csCatId="accent3" phldr="1"/>
      <dgm:spPr/>
      <dgm:t>
        <a:bodyPr/>
        <a:lstStyle/>
        <a:p>
          <a:endParaRPr lang="en-US"/>
        </a:p>
      </dgm:t>
    </dgm:pt>
    <dgm:pt modelId="{5EFB1F07-A2DA-44B5-B0F0-5B2FB40A5D9B}">
      <dgm:prSet phldrT="[Text]" custT="1"/>
      <dgm:spPr/>
      <dgm:t>
        <a:bodyPr/>
        <a:lstStyle/>
        <a:p>
          <a:r>
            <a:rPr lang="en-US" sz="1800" dirty="0">
              <a:hlinkClick xmlns:r="http://schemas.openxmlformats.org/officeDocument/2006/relationships" r:id="rId1" action="ppaction://hlinksldjump"/>
            </a:rPr>
            <a:t>What is corporate insolvency?</a:t>
          </a:r>
          <a:endParaRPr lang="en-US" sz="1800" dirty="0"/>
        </a:p>
      </dgm:t>
    </dgm:pt>
    <dgm:pt modelId="{ECF1BC92-4867-4DE1-A46A-2FF8E8F9F96D}" type="parTrans" cxnId="{B4C55A3F-1931-44F4-A19B-9CE4C9A29E7D}">
      <dgm:prSet/>
      <dgm:spPr/>
      <dgm:t>
        <a:bodyPr/>
        <a:lstStyle/>
        <a:p>
          <a:endParaRPr lang="en-US" sz="1800">
            <a:highlight>
              <a:srgbClr val="FFFF00"/>
            </a:highlight>
          </a:endParaRPr>
        </a:p>
      </dgm:t>
    </dgm:pt>
    <dgm:pt modelId="{45108836-B074-4BAB-94A4-4CCC679E7519}" type="sibTrans" cxnId="{B4C55A3F-1931-44F4-A19B-9CE4C9A29E7D}">
      <dgm:prSet/>
      <dgm:spPr/>
      <dgm:t>
        <a:bodyPr/>
        <a:lstStyle/>
        <a:p>
          <a:endParaRPr lang="en-US" sz="1800">
            <a:highlight>
              <a:srgbClr val="FFFF00"/>
            </a:highlight>
          </a:endParaRPr>
        </a:p>
      </dgm:t>
    </dgm:pt>
    <dgm:pt modelId="{B23AA1B1-E8E3-4F54-AEC3-F47725B5A846}">
      <dgm:prSet phldrT="[Text]" custT="1"/>
      <dgm:spPr/>
      <dgm:t>
        <a:bodyPr/>
        <a:lstStyle/>
        <a:p>
          <a:r>
            <a:rPr lang="en-US" sz="1800" dirty="0">
              <a:hlinkClick xmlns:r="http://schemas.openxmlformats.org/officeDocument/2006/relationships" r:id="rId2" action="ppaction://hlinksldjump"/>
            </a:rPr>
            <a:t>What is external administration?</a:t>
          </a:r>
          <a:endParaRPr lang="en-US" sz="1800" dirty="0"/>
        </a:p>
      </dgm:t>
    </dgm:pt>
    <dgm:pt modelId="{D3666786-2461-4CC0-BF64-857BE23A1D74}" type="parTrans" cxnId="{BECA4DC3-5B50-4385-AE59-C51D07E1E921}">
      <dgm:prSet/>
      <dgm:spPr/>
      <dgm:t>
        <a:bodyPr/>
        <a:lstStyle/>
        <a:p>
          <a:endParaRPr lang="en-AU"/>
        </a:p>
      </dgm:t>
    </dgm:pt>
    <dgm:pt modelId="{7093492A-B347-457F-B59A-BE1635E00156}" type="sibTrans" cxnId="{BECA4DC3-5B50-4385-AE59-C51D07E1E921}">
      <dgm:prSet/>
      <dgm:spPr/>
      <dgm:t>
        <a:bodyPr/>
        <a:lstStyle/>
        <a:p>
          <a:endParaRPr lang="en-AU"/>
        </a:p>
      </dgm:t>
    </dgm:pt>
    <dgm:pt modelId="{BAF1B0A6-13E5-4D94-BE92-A35506C8CD7A}">
      <dgm:prSet phldrT="[Text]" custT="1"/>
      <dgm:spPr/>
      <dgm:t>
        <a:bodyPr/>
        <a:lstStyle/>
        <a:p>
          <a:r>
            <a:rPr lang="en-US" sz="1800" dirty="0">
              <a:hlinkClick xmlns:r="http://schemas.openxmlformats.org/officeDocument/2006/relationships" r:id="rId3" action="ppaction://hlinksldjump"/>
            </a:rPr>
            <a:t>Data regarding company insolvencies in Australia</a:t>
          </a:r>
          <a:endParaRPr lang="en-US" sz="1800" dirty="0"/>
        </a:p>
      </dgm:t>
    </dgm:pt>
    <dgm:pt modelId="{EEFA0E8C-1867-41C7-8F75-3B8BAAC3401E}" type="parTrans" cxnId="{679302CC-B85E-421D-8E4F-665E7E01A0C1}">
      <dgm:prSet/>
      <dgm:spPr/>
      <dgm:t>
        <a:bodyPr/>
        <a:lstStyle/>
        <a:p>
          <a:endParaRPr lang="en-AU"/>
        </a:p>
      </dgm:t>
    </dgm:pt>
    <dgm:pt modelId="{CA3794D5-2DDA-407D-A8CE-824DB23D476D}" type="sibTrans" cxnId="{679302CC-B85E-421D-8E4F-665E7E01A0C1}">
      <dgm:prSet/>
      <dgm:spPr/>
      <dgm:t>
        <a:bodyPr/>
        <a:lstStyle/>
        <a:p>
          <a:endParaRPr lang="en-AU"/>
        </a:p>
      </dgm:t>
    </dgm:pt>
    <dgm:pt modelId="{38CDF6BD-6786-4380-A3DA-66C7DF62D141}">
      <dgm:prSet phldrT="[Text]" custT="1"/>
      <dgm:spPr/>
      <dgm:t>
        <a:bodyPr/>
        <a:lstStyle/>
        <a:p>
          <a:r>
            <a:rPr lang="en-US" sz="1800" dirty="0">
              <a:hlinkClick xmlns:r="http://schemas.openxmlformats.org/officeDocument/2006/relationships" r:id="rId4" action="ppaction://hlinksldjump"/>
            </a:rPr>
            <a:t>Purposes of corporate insolvency law</a:t>
          </a:r>
          <a:endParaRPr lang="en-US" sz="1800" dirty="0"/>
        </a:p>
      </dgm:t>
    </dgm:pt>
    <dgm:pt modelId="{D817BA71-4312-4CCE-8350-AA252073FEA9}" type="parTrans" cxnId="{54D7593B-4DE0-47D1-897B-471D37751C08}">
      <dgm:prSet/>
      <dgm:spPr/>
      <dgm:t>
        <a:bodyPr/>
        <a:lstStyle/>
        <a:p>
          <a:endParaRPr lang="en-AU"/>
        </a:p>
      </dgm:t>
    </dgm:pt>
    <dgm:pt modelId="{F7B4B5A6-05D0-41F1-BFB4-A1D0D8D9AF33}" type="sibTrans" cxnId="{54D7593B-4DE0-47D1-897B-471D37751C08}">
      <dgm:prSet/>
      <dgm:spPr/>
      <dgm:t>
        <a:bodyPr/>
        <a:lstStyle/>
        <a:p>
          <a:endParaRPr lang="en-AU"/>
        </a:p>
      </dgm:t>
    </dgm:pt>
    <dgm:pt modelId="{0F02C860-F22D-40A7-9527-8DE559041D91}" type="pres">
      <dgm:prSet presAssocID="{13461BD7-A328-4E77-AA52-F12F0D619A80}" presName="Name0" presStyleCnt="0">
        <dgm:presLayoutVars>
          <dgm:chMax val="7"/>
          <dgm:chPref val="7"/>
          <dgm:dir/>
        </dgm:presLayoutVars>
      </dgm:prSet>
      <dgm:spPr/>
    </dgm:pt>
    <dgm:pt modelId="{6F70E2D0-A65B-492B-8032-1C1EC3E86CF4}" type="pres">
      <dgm:prSet presAssocID="{13461BD7-A328-4E77-AA52-F12F0D619A80}" presName="Name1" presStyleCnt="0"/>
      <dgm:spPr/>
    </dgm:pt>
    <dgm:pt modelId="{1EFE9815-F74D-4C05-8B48-7BE9C61698EB}" type="pres">
      <dgm:prSet presAssocID="{13461BD7-A328-4E77-AA52-F12F0D619A80}" presName="cycle" presStyleCnt="0"/>
      <dgm:spPr/>
    </dgm:pt>
    <dgm:pt modelId="{D52F51AB-E457-4256-81F0-B8EA0DDC4FF2}" type="pres">
      <dgm:prSet presAssocID="{13461BD7-A328-4E77-AA52-F12F0D619A80}" presName="srcNode" presStyleLbl="node1" presStyleIdx="0" presStyleCnt="4"/>
      <dgm:spPr/>
    </dgm:pt>
    <dgm:pt modelId="{FAF4B4F1-1A6D-471F-9024-9394A70016AD}" type="pres">
      <dgm:prSet presAssocID="{13461BD7-A328-4E77-AA52-F12F0D619A80}" presName="conn" presStyleLbl="parChTrans1D2" presStyleIdx="0" presStyleCnt="1"/>
      <dgm:spPr/>
    </dgm:pt>
    <dgm:pt modelId="{C502E89A-8205-4F34-A79A-5D5F6A339C3E}" type="pres">
      <dgm:prSet presAssocID="{13461BD7-A328-4E77-AA52-F12F0D619A80}" presName="extraNode" presStyleLbl="node1" presStyleIdx="0" presStyleCnt="4"/>
      <dgm:spPr/>
    </dgm:pt>
    <dgm:pt modelId="{FDB9C78E-F979-42E9-A701-CE60F61B1368}" type="pres">
      <dgm:prSet presAssocID="{13461BD7-A328-4E77-AA52-F12F0D619A80}" presName="dstNode" presStyleLbl="node1" presStyleIdx="0" presStyleCnt="4"/>
      <dgm:spPr/>
    </dgm:pt>
    <dgm:pt modelId="{27632769-C0E9-4BA1-A2F1-C7C95F149751}" type="pres">
      <dgm:prSet presAssocID="{5EFB1F07-A2DA-44B5-B0F0-5B2FB40A5D9B}" presName="text_1" presStyleLbl="node1" presStyleIdx="0" presStyleCnt="4">
        <dgm:presLayoutVars>
          <dgm:bulletEnabled val="1"/>
        </dgm:presLayoutVars>
      </dgm:prSet>
      <dgm:spPr/>
    </dgm:pt>
    <dgm:pt modelId="{6CC31E04-AC2B-48B3-B3A8-6E43B6876030}" type="pres">
      <dgm:prSet presAssocID="{5EFB1F07-A2DA-44B5-B0F0-5B2FB40A5D9B}" presName="accent_1" presStyleCnt="0"/>
      <dgm:spPr/>
    </dgm:pt>
    <dgm:pt modelId="{55301360-608A-422F-90BE-75CD71C98D1F}" type="pres">
      <dgm:prSet presAssocID="{5EFB1F07-A2DA-44B5-B0F0-5B2FB40A5D9B}" presName="accentRepeatNode" presStyleLbl="solidFgAcc1" presStyleIdx="0" presStyleCnt="4"/>
      <dgm:spPr/>
    </dgm:pt>
    <dgm:pt modelId="{71C60735-E141-4425-913D-4371D0DBD8C0}" type="pres">
      <dgm:prSet presAssocID="{38CDF6BD-6786-4380-A3DA-66C7DF62D141}" presName="text_2" presStyleLbl="node1" presStyleIdx="1" presStyleCnt="4">
        <dgm:presLayoutVars>
          <dgm:bulletEnabled val="1"/>
        </dgm:presLayoutVars>
      </dgm:prSet>
      <dgm:spPr/>
    </dgm:pt>
    <dgm:pt modelId="{46E540B3-FC2A-4F97-B17D-AD8F09504713}" type="pres">
      <dgm:prSet presAssocID="{38CDF6BD-6786-4380-A3DA-66C7DF62D141}" presName="accent_2" presStyleCnt="0"/>
      <dgm:spPr/>
    </dgm:pt>
    <dgm:pt modelId="{1ED93FDA-8AEC-4474-A28C-E157A5F6B178}" type="pres">
      <dgm:prSet presAssocID="{38CDF6BD-6786-4380-A3DA-66C7DF62D141}" presName="accentRepeatNode" presStyleLbl="solidFgAcc1" presStyleIdx="1" presStyleCnt="4"/>
      <dgm:spPr/>
    </dgm:pt>
    <dgm:pt modelId="{D1EE72CC-FB81-4184-A078-5B24AE5B9A7F}" type="pres">
      <dgm:prSet presAssocID="{B23AA1B1-E8E3-4F54-AEC3-F47725B5A846}" presName="text_3" presStyleLbl="node1" presStyleIdx="2" presStyleCnt="4">
        <dgm:presLayoutVars>
          <dgm:bulletEnabled val="1"/>
        </dgm:presLayoutVars>
      </dgm:prSet>
      <dgm:spPr/>
    </dgm:pt>
    <dgm:pt modelId="{33B7CA98-8B5F-4BB5-8DE1-83E9D90F76A5}" type="pres">
      <dgm:prSet presAssocID="{B23AA1B1-E8E3-4F54-AEC3-F47725B5A846}" presName="accent_3" presStyleCnt="0"/>
      <dgm:spPr/>
    </dgm:pt>
    <dgm:pt modelId="{09A2C4AD-ECDF-411B-A435-C2A07B05A047}" type="pres">
      <dgm:prSet presAssocID="{B23AA1B1-E8E3-4F54-AEC3-F47725B5A846}" presName="accentRepeatNode" presStyleLbl="solidFgAcc1" presStyleIdx="2" presStyleCnt="4"/>
      <dgm:spPr/>
    </dgm:pt>
    <dgm:pt modelId="{6685F7F9-99AF-43BE-A0D1-625374FBAFD5}" type="pres">
      <dgm:prSet presAssocID="{BAF1B0A6-13E5-4D94-BE92-A35506C8CD7A}" presName="text_4" presStyleLbl="node1" presStyleIdx="3" presStyleCnt="4">
        <dgm:presLayoutVars>
          <dgm:bulletEnabled val="1"/>
        </dgm:presLayoutVars>
      </dgm:prSet>
      <dgm:spPr/>
    </dgm:pt>
    <dgm:pt modelId="{5D4EFD42-EE8B-481E-84E0-572E27F585D4}" type="pres">
      <dgm:prSet presAssocID="{BAF1B0A6-13E5-4D94-BE92-A35506C8CD7A}" presName="accent_4" presStyleCnt="0"/>
      <dgm:spPr/>
    </dgm:pt>
    <dgm:pt modelId="{461A2057-9861-4BD7-8C61-625E59C6B301}" type="pres">
      <dgm:prSet presAssocID="{BAF1B0A6-13E5-4D94-BE92-A35506C8CD7A}" presName="accentRepeatNode" presStyleLbl="solidFgAcc1" presStyleIdx="3" presStyleCnt="4"/>
      <dgm:spPr/>
    </dgm:pt>
  </dgm:ptLst>
  <dgm:cxnLst>
    <dgm:cxn modelId="{54D7593B-4DE0-47D1-897B-471D37751C08}" srcId="{13461BD7-A328-4E77-AA52-F12F0D619A80}" destId="{38CDF6BD-6786-4380-A3DA-66C7DF62D141}" srcOrd="1" destOrd="0" parTransId="{D817BA71-4312-4CCE-8350-AA252073FEA9}" sibTransId="{F7B4B5A6-05D0-41F1-BFB4-A1D0D8D9AF33}"/>
    <dgm:cxn modelId="{B4C55A3F-1931-44F4-A19B-9CE4C9A29E7D}" srcId="{13461BD7-A328-4E77-AA52-F12F0D619A80}" destId="{5EFB1F07-A2DA-44B5-B0F0-5B2FB40A5D9B}" srcOrd="0" destOrd="0" parTransId="{ECF1BC92-4867-4DE1-A46A-2FF8E8F9F96D}" sibTransId="{45108836-B074-4BAB-94A4-4CCC679E7519}"/>
    <dgm:cxn modelId="{76211369-AB88-44A3-8C73-296000221A7D}" type="presOf" srcId="{45108836-B074-4BAB-94A4-4CCC679E7519}" destId="{FAF4B4F1-1A6D-471F-9024-9394A70016AD}" srcOrd="0" destOrd="0" presId="urn:microsoft.com/office/officeart/2008/layout/VerticalCurvedList"/>
    <dgm:cxn modelId="{B5EDDB7E-F66A-4C61-A5CA-BFF3A2ED8438}" type="presOf" srcId="{BAF1B0A6-13E5-4D94-BE92-A35506C8CD7A}" destId="{6685F7F9-99AF-43BE-A0D1-625374FBAFD5}" srcOrd="0" destOrd="0" presId="urn:microsoft.com/office/officeart/2008/layout/VerticalCurvedList"/>
    <dgm:cxn modelId="{CBF827AB-7CD2-475A-993A-C9375B250EC7}" type="presOf" srcId="{B23AA1B1-E8E3-4F54-AEC3-F47725B5A846}" destId="{D1EE72CC-FB81-4184-A078-5B24AE5B9A7F}" srcOrd="0" destOrd="0" presId="urn:microsoft.com/office/officeart/2008/layout/VerticalCurvedList"/>
    <dgm:cxn modelId="{BECA4DC3-5B50-4385-AE59-C51D07E1E921}" srcId="{13461BD7-A328-4E77-AA52-F12F0D619A80}" destId="{B23AA1B1-E8E3-4F54-AEC3-F47725B5A846}" srcOrd="2" destOrd="0" parTransId="{D3666786-2461-4CC0-BF64-857BE23A1D74}" sibTransId="{7093492A-B347-457F-B59A-BE1635E00156}"/>
    <dgm:cxn modelId="{8F0928C9-8B84-40AE-B9BD-FDF44E3C1D1C}" type="presOf" srcId="{38CDF6BD-6786-4380-A3DA-66C7DF62D141}" destId="{71C60735-E141-4425-913D-4371D0DBD8C0}" srcOrd="0" destOrd="0" presId="urn:microsoft.com/office/officeart/2008/layout/VerticalCurvedList"/>
    <dgm:cxn modelId="{89F9F5CA-D993-4E68-9C8C-1F495A711EEA}" type="presOf" srcId="{13461BD7-A328-4E77-AA52-F12F0D619A80}" destId="{0F02C860-F22D-40A7-9527-8DE559041D91}" srcOrd="0" destOrd="0" presId="urn:microsoft.com/office/officeart/2008/layout/VerticalCurvedList"/>
    <dgm:cxn modelId="{679302CC-B85E-421D-8E4F-665E7E01A0C1}" srcId="{13461BD7-A328-4E77-AA52-F12F0D619A80}" destId="{BAF1B0A6-13E5-4D94-BE92-A35506C8CD7A}" srcOrd="3" destOrd="0" parTransId="{EEFA0E8C-1867-41C7-8F75-3B8BAAC3401E}" sibTransId="{CA3794D5-2DDA-407D-A8CE-824DB23D476D}"/>
    <dgm:cxn modelId="{791F7FD0-E32E-4283-8E1D-3F5252B03F9A}" type="presOf" srcId="{5EFB1F07-A2DA-44B5-B0F0-5B2FB40A5D9B}" destId="{27632769-C0E9-4BA1-A2F1-C7C95F149751}" srcOrd="0" destOrd="0" presId="urn:microsoft.com/office/officeart/2008/layout/VerticalCurvedList"/>
    <dgm:cxn modelId="{AF3820EB-5D23-47E6-A535-09E46C36003D}" type="presParOf" srcId="{0F02C860-F22D-40A7-9527-8DE559041D91}" destId="{6F70E2D0-A65B-492B-8032-1C1EC3E86CF4}" srcOrd="0" destOrd="0" presId="urn:microsoft.com/office/officeart/2008/layout/VerticalCurvedList"/>
    <dgm:cxn modelId="{66AB249E-5611-4D55-9C94-8510FCCE74EE}" type="presParOf" srcId="{6F70E2D0-A65B-492B-8032-1C1EC3E86CF4}" destId="{1EFE9815-F74D-4C05-8B48-7BE9C61698EB}" srcOrd="0" destOrd="0" presId="urn:microsoft.com/office/officeart/2008/layout/VerticalCurvedList"/>
    <dgm:cxn modelId="{4307CAFF-B0B4-4E1F-87BF-9D7516891C76}" type="presParOf" srcId="{1EFE9815-F74D-4C05-8B48-7BE9C61698EB}" destId="{D52F51AB-E457-4256-81F0-B8EA0DDC4FF2}" srcOrd="0" destOrd="0" presId="urn:microsoft.com/office/officeart/2008/layout/VerticalCurvedList"/>
    <dgm:cxn modelId="{70EE4D85-FA38-4405-8440-9788B68CA82F}" type="presParOf" srcId="{1EFE9815-F74D-4C05-8B48-7BE9C61698EB}" destId="{FAF4B4F1-1A6D-471F-9024-9394A70016AD}" srcOrd="1" destOrd="0" presId="urn:microsoft.com/office/officeart/2008/layout/VerticalCurvedList"/>
    <dgm:cxn modelId="{5CF039F7-639E-498C-91B7-FB2822F2FFF2}" type="presParOf" srcId="{1EFE9815-F74D-4C05-8B48-7BE9C61698EB}" destId="{C502E89A-8205-4F34-A79A-5D5F6A339C3E}" srcOrd="2" destOrd="0" presId="urn:microsoft.com/office/officeart/2008/layout/VerticalCurvedList"/>
    <dgm:cxn modelId="{1A433902-6720-4A25-A50E-742CFF2704A6}" type="presParOf" srcId="{1EFE9815-F74D-4C05-8B48-7BE9C61698EB}" destId="{FDB9C78E-F979-42E9-A701-CE60F61B1368}" srcOrd="3" destOrd="0" presId="urn:microsoft.com/office/officeart/2008/layout/VerticalCurvedList"/>
    <dgm:cxn modelId="{ADA872CB-6D5B-4D51-84CF-68A50E8787B0}" type="presParOf" srcId="{6F70E2D0-A65B-492B-8032-1C1EC3E86CF4}" destId="{27632769-C0E9-4BA1-A2F1-C7C95F149751}" srcOrd="1" destOrd="0" presId="urn:microsoft.com/office/officeart/2008/layout/VerticalCurvedList"/>
    <dgm:cxn modelId="{95ED35C1-0DE9-4B14-AD84-F5B9F779118B}" type="presParOf" srcId="{6F70E2D0-A65B-492B-8032-1C1EC3E86CF4}" destId="{6CC31E04-AC2B-48B3-B3A8-6E43B6876030}" srcOrd="2" destOrd="0" presId="urn:microsoft.com/office/officeart/2008/layout/VerticalCurvedList"/>
    <dgm:cxn modelId="{3EB6731C-3624-4222-AD40-60A2B59F2B16}" type="presParOf" srcId="{6CC31E04-AC2B-48B3-B3A8-6E43B6876030}" destId="{55301360-608A-422F-90BE-75CD71C98D1F}" srcOrd="0" destOrd="0" presId="urn:microsoft.com/office/officeart/2008/layout/VerticalCurvedList"/>
    <dgm:cxn modelId="{990E4F09-376A-4D47-947D-31E33629D5E1}" type="presParOf" srcId="{6F70E2D0-A65B-492B-8032-1C1EC3E86CF4}" destId="{71C60735-E141-4425-913D-4371D0DBD8C0}" srcOrd="3" destOrd="0" presId="urn:microsoft.com/office/officeart/2008/layout/VerticalCurvedList"/>
    <dgm:cxn modelId="{833EA401-0169-44E2-B52D-C1326DED1632}" type="presParOf" srcId="{6F70E2D0-A65B-492B-8032-1C1EC3E86CF4}" destId="{46E540B3-FC2A-4F97-B17D-AD8F09504713}" srcOrd="4" destOrd="0" presId="urn:microsoft.com/office/officeart/2008/layout/VerticalCurvedList"/>
    <dgm:cxn modelId="{D65F115C-A786-43AB-96E2-C0E45F670CA2}" type="presParOf" srcId="{46E540B3-FC2A-4F97-B17D-AD8F09504713}" destId="{1ED93FDA-8AEC-4474-A28C-E157A5F6B178}" srcOrd="0" destOrd="0" presId="urn:microsoft.com/office/officeart/2008/layout/VerticalCurvedList"/>
    <dgm:cxn modelId="{959D54A3-EA3F-4A36-A708-198B8D3299F4}" type="presParOf" srcId="{6F70E2D0-A65B-492B-8032-1C1EC3E86CF4}" destId="{D1EE72CC-FB81-4184-A078-5B24AE5B9A7F}" srcOrd="5" destOrd="0" presId="urn:microsoft.com/office/officeart/2008/layout/VerticalCurvedList"/>
    <dgm:cxn modelId="{BCC4C351-7D9D-4B79-BB37-8C971938AE4C}" type="presParOf" srcId="{6F70E2D0-A65B-492B-8032-1C1EC3E86CF4}" destId="{33B7CA98-8B5F-4BB5-8DE1-83E9D90F76A5}" srcOrd="6" destOrd="0" presId="urn:microsoft.com/office/officeart/2008/layout/VerticalCurvedList"/>
    <dgm:cxn modelId="{37DBCDE6-FBA9-4C85-B8A6-8E4A14E3979D}" type="presParOf" srcId="{33B7CA98-8B5F-4BB5-8DE1-83E9D90F76A5}" destId="{09A2C4AD-ECDF-411B-A435-C2A07B05A047}" srcOrd="0" destOrd="0" presId="urn:microsoft.com/office/officeart/2008/layout/VerticalCurvedList"/>
    <dgm:cxn modelId="{1050E1E7-524F-4AF4-9F06-08C4F2092736}" type="presParOf" srcId="{6F70E2D0-A65B-492B-8032-1C1EC3E86CF4}" destId="{6685F7F9-99AF-43BE-A0D1-625374FBAFD5}" srcOrd="7" destOrd="0" presId="urn:microsoft.com/office/officeart/2008/layout/VerticalCurvedList"/>
    <dgm:cxn modelId="{16F1EDD0-B0C7-42BA-B6B1-A3A1700FE075}" type="presParOf" srcId="{6F70E2D0-A65B-492B-8032-1C1EC3E86CF4}" destId="{5D4EFD42-EE8B-481E-84E0-572E27F585D4}" srcOrd="8" destOrd="0" presId="urn:microsoft.com/office/officeart/2008/layout/VerticalCurvedList"/>
    <dgm:cxn modelId="{8B8BDB1A-F27E-46FF-9E67-5EB730F2FF41}" type="presParOf" srcId="{5D4EFD42-EE8B-481E-84E0-572E27F585D4}" destId="{461A2057-9861-4BD7-8C61-625E59C6B301}"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F56F1B73-6908-40E3-B8E0-F169650C4CBC}" type="doc">
      <dgm:prSet loTypeId="urn:microsoft.com/office/officeart/2005/8/layout/target3" loCatId="list" qsTypeId="urn:microsoft.com/office/officeart/2005/8/quickstyle/simple1" qsCatId="simple" csTypeId="urn:microsoft.com/office/officeart/2005/8/colors/accent1_2" csCatId="accent1" phldr="1"/>
      <dgm:spPr/>
      <dgm:t>
        <a:bodyPr/>
        <a:lstStyle/>
        <a:p>
          <a:endParaRPr lang="en-AU"/>
        </a:p>
      </dgm:t>
    </dgm:pt>
    <dgm:pt modelId="{C6A0550C-FB0D-4D16-BD75-ECB60628461E}">
      <dgm:prSet phldrT="[Text]" custT="1"/>
      <dgm:spPr/>
      <dgm:t>
        <a:bodyPr/>
        <a:lstStyle/>
        <a:p>
          <a:r>
            <a:rPr lang="en-AU" sz="2000" dirty="0"/>
            <a:t>1) Draft documents</a:t>
          </a:r>
        </a:p>
      </dgm:t>
    </dgm:pt>
    <dgm:pt modelId="{E1EA840C-93C2-4323-A6C9-40A161A4C51C}" type="parTrans" cxnId="{26C58405-2C40-4DDC-9595-38709951D6CF}">
      <dgm:prSet/>
      <dgm:spPr/>
      <dgm:t>
        <a:bodyPr/>
        <a:lstStyle/>
        <a:p>
          <a:endParaRPr lang="en-AU"/>
        </a:p>
      </dgm:t>
    </dgm:pt>
    <dgm:pt modelId="{8EA6F1E8-5119-40A4-950C-9B6C53337D22}" type="sibTrans" cxnId="{26C58405-2C40-4DDC-9595-38709951D6CF}">
      <dgm:prSet/>
      <dgm:spPr/>
      <dgm:t>
        <a:bodyPr/>
        <a:lstStyle/>
        <a:p>
          <a:endParaRPr lang="en-AU"/>
        </a:p>
      </dgm:t>
    </dgm:pt>
    <dgm:pt modelId="{9D8C94EE-B20D-4A4B-8EDE-DF7D0AAA0420}">
      <dgm:prSet phldrT="[Text]" custT="1"/>
      <dgm:spPr/>
      <dgm:t>
        <a:bodyPr/>
        <a:lstStyle/>
        <a:p>
          <a:pPr>
            <a:buSzPct val="113000"/>
            <a:buFont typeface="Arial" panose="020B0604020202020204" pitchFamily="34" charset="0"/>
            <a:buChar char="•"/>
          </a:pPr>
          <a:r>
            <a:rPr lang="en-AU" sz="1800" dirty="0"/>
            <a:t>Terms of proposed compromise or arrangement; and</a:t>
          </a:r>
        </a:p>
      </dgm:t>
    </dgm:pt>
    <dgm:pt modelId="{30CE5F19-0F50-4FF0-9EC7-8915004BF13C}" type="parTrans" cxnId="{8ACA9DCF-51D3-4F45-857E-805B1CCAA3A2}">
      <dgm:prSet/>
      <dgm:spPr/>
      <dgm:t>
        <a:bodyPr/>
        <a:lstStyle/>
        <a:p>
          <a:endParaRPr lang="en-AU"/>
        </a:p>
      </dgm:t>
    </dgm:pt>
    <dgm:pt modelId="{EFCA9993-DA5C-4CB0-A406-231658DE7BCA}" type="sibTrans" cxnId="{8ACA9DCF-51D3-4F45-857E-805B1CCAA3A2}">
      <dgm:prSet/>
      <dgm:spPr/>
      <dgm:t>
        <a:bodyPr/>
        <a:lstStyle/>
        <a:p>
          <a:endParaRPr lang="en-AU"/>
        </a:p>
      </dgm:t>
    </dgm:pt>
    <dgm:pt modelId="{D676AA66-07C9-46F6-998F-AA3287829526}">
      <dgm:prSet phldrT="[Text]" custT="1"/>
      <dgm:spPr/>
      <dgm:t>
        <a:bodyPr/>
        <a:lstStyle/>
        <a:p>
          <a:r>
            <a:rPr lang="en-AU" sz="2000" dirty="0"/>
            <a:t>2) Apply to court</a:t>
          </a:r>
        </a:p>
      </dgm:t>
    </dgm:pt>
    <dgm:pt modelId="{3FD3227B-5602-45B3-BA25-43B826DA3B69}" type="parTrans" cxnId="{70A45656-EEE9-4124-AF9A-020FD42238EB}">
      <dgm:prSet/>
      <dgm:spPr/>
      <dgm:t>
        <a:bodyPr/>
        <a:lstStyle/>
        <a:p>
          <a:endParaRPr lang="en-AU"/>
        </a:p>
      </dgm:t>
    </dgm:pt>
    <dgm:pt modelId="{E5C5682C-8326-4CE3-A6B1-617EB358C30F}" type="sibTrans" cxnId="{70A45656-EEE9-4124-AF9A-020FD42238EB}">
      <dgm:prSet/>
      <dgm:spPr/>
      <dgm:t>
        <a:bodyPr/>
        <a:lstStyle/>
        <a:p>
          <a:endParaRPr lang="en-AU"/>
        </a:p>
      </dgm:t>
    </dgm:pt>
    <dgm:pt modelId="{42EE9070-76AC-4AA8-9785-424B4564FDC4}">
      <dgm:prSet phldrT="[Text]" custT="1"/>
      <dgm:spPr/>
      <dgm:t>
        <a:bodyPr/>
        <a:lstStyle/>
        <a:p>
          <a:r>
            <a:rPr lang="en-AU" sz="1800" dirty="0"/>
            <a:t>Court </a:t>
          </a:r>
          <a:r>
            <a:rPr lang="en-AU" sz="1800" b="0" dirty="0"/>
            <a:t>orders meetings </a:t>
          </a:r>
          <a:r>
            <a:rPr lang="en-AU" sz="1800" dirty="0"/>
            <a:t>of creditors /members – or class(es) of them; and approves explanatory statement</a:t>
          </a:r>
        </a:p>
      </dgm:t>
    </dgm:pt>
    <dgm:pt modelId="{56FE8F62-D567-468D-B8E6-C59A97FA97D8}" type="parTrans" cxnId="{D846DB91-4492-4CC9-98CE-2A4C6EDD6F96}">
      <dgm:prSet/>
      <dgm:spPr/>
      <dgm:t>
        <a:bodyPr/>
        <a:lstStyle/>
        <a:p>
          <a:endParaRPr lang="en-AU"/>
        </a:p>
      </dgm:t>
    </dgm:pt>
    <dgm:pt modelId="{2412AB49-FB7A-4C8D-B44A-0CCF4BDF1AED}" type="sibTrans" cxnId="{D846DB91-4492-4CC9-98CE-2A4C6EDD6F96}">
      <dgm:prSet/>
      <dgm:spPr/>
      <dgm:t>
        <a:bodyPr/>
        <a:lstStyle/>
        <a:p>
          <a:endParaRPr lang="en-AU"/>
        </a:p>
      </dgm:t>
    </dgm:pt>
    <dgm:pt modelId="{2C6F19C9-3FB8-4144-A1A0-1FDA306B5AD7}">
      <dgm:prSet phldrT="[Text]" custT="1"/>
      <dgm:spPr/>
      <dgm:t>
        <a:bodyPr/>
        <a:lstStyle/>
        <a:p>
          <a:r>
            <a:rPr lang="en-AU" sz="2000" dirty="0"/>
            <a:t>3) Inform ASIC </a:t>
          </a:r>
        </a:p>
      </dgm:t>
    </dgm:pt>
    <dgm:pt modelId="{644E707D-A2DF-46C8-9EBF-7FCD08FF259B}" type="parTrans" cxnId="{D72A4D6A-54CC-4222-838A-7A15706900DF}">
      <dgm:prSet/>
      <dgm:spPr/>
      <dgm:t>
        <a:bodyPr/>
        <a:lstStyle/>
        <a:p>
          <a:endParaRPr lang="en-AU"/>
        </a:p>
      </dgm:t>
    </dgm:pt>
    <dgm:pt modelId="{05B24821-633D-4A7F-9024-A6DD18A278F1}" type="sibTrans" cxnId="{D72A4D6A-54CC-4222-838A-7A15706900DF}">
      <dgm:prSet/>
      <dgm:spPr/>
      <dgm:t>
        <a:bodyPr/>
        <a:lstStyle/>
        <a:p>
          <a:endParaRPr lang="en-AU"/>
        </a:p>
      </dgm:t>
    </dgm:pt>
    <dgm:pt modelId="{38336C35-6129-4B87-B285-1EE9B1777B7F}">
      <dgm:prSet phldrT="[Text]" custT="1"/>
      <dgm:spPr/>
      <dgm:t>
        <a:bodyPr/>
        <a:lstStyle/>
        <a:p>
          <a:r>
            <a:rPr lang="en-AU" sz="1800" dirty="0"/>
            <a:t>14 days in advance of court hearing (unless ASIC/court permits less)</a:t>
          </a:r>
        </a:p>
      </dgm:t>
    </dgm:pt>
    <dgm:pt modelId="{055B849F-C699-49FB-988F-4381F7307EBC}" type="parTrans" cxnId="{422D2A79-2191-4494-98B4-31DC5A3A1E70}">
      <dgm:prSet/>
      <dgm:spPr/>
      <dgm:t>
        <a:bodyPr/>
        <a:lstStyle/>
        <a:p>
          <a:endParaRPr lang="en-AU"/>
        </a:p>
      </dgm:t>
    </dgm:pt>
    <dgm:pt modelId="{AD51ABD5-A491-45D2-9E58-8E015864EA5C}" type="sibTrans" cxnId="{422D2A79-2191-4494-98B4-31DC5A3A1E70}">
      <dgm:prSet/>
      <dgm:spPr/>
      <dgm:t>
        <a:bodyPr/>
        <a:lstStyle/>
        <a:p>
          <a:endParaRPr lang="en-AU"/>
        </a:p>
      </dgm:t>
    </dgm:pt>
    <dgm:pt modelId="{ABDAD61F-25C0-4EBE-8A84-F93E95A9774C}">
      <dgm:prSet phldrT="[Text]" custT="1"/>
      <dgm:spPr/>
      <dgm:t>
        <a:bodyPr/>
        <a:lstStyle/>
        <a:p>
          <a:pPr>
            <a:buSzPct val="113000"/>
            <a:buFont typeface="Arial" panose="020B0604020202020204" pitchFamily="34" charset="0"/>
            <a:buChar char="•"/>
          </a:pPr>
          <a:r>
            <a:rPr lang="en-AU" sz="1800" dirty="0"/>
            <a:t>Explanatory statement</a:t>
          </a:r>
        </a:p>
      </dgm:t>
    </dgm:pt>
    <dgm:pt modelId="{C5EE572D-DD5E-453A-8351-D149E6BB308F}" type="parTrans" cxnId="{94DA8696-1CA7-47A4-AC6A-A1C0E2B2B9AD}">
      <dgm:prSet/>
      <dgm:spPr/>
      <dgm:t>
        <a:bodyPr/>
        <a:lstStyle/>
        <a:p>
          <a:endParaRPr lang="en-AU"/>
        </a:p>
      </dgm:t>
    </dgm:pt>
    <dgm:pt modelId="{A0779D10-BA51-4740-8E23-5244535B69C4}" type="sibTrans" cxnId="{94DA8696-1CA7-47A4-AC6A-A1C0E2B2B9AD}">
      <dgm:prSet/>
      <dgm:spPr/>
      <dgm:t>
        <a:bodyPr/>
        <a:lstStyle/>
        <a:p>
          <a:endParaRPr lang="en-AU"/>
        </a:p>
      </dgm:t>
    </dgm:pt>
    <dgm:pt modelId="{7DE65826-7645-4A85-B562-32A30019F4F2}">
      <dgm:prSet custT="1"/>
      <dgm:spPr/>
      <dgm:t>
        <a:bodyPr/>
        <a:lstStyle/>
        <a:p>
          <a:r>
            <a:rPr lang="en-AU" sz="1800" dirty="0"/>
            <a:t>ASIC must be given “a reasonable opportunity” to review the documents and make submissions to court</a:t>
          </a:r>
        </a:p>
      </dgm:t>
    </dgm:pt>
    <dgm:pt modelId="{EE1734CD-4AFE-4D30-AA45-9745362D4299}" type="parTrans" cxnId="{92DC9126-0C86-499F-90EC-D7FD96E9309F}">
      <dgm:prSet/>
      <dgm:spPr/>
      <dgm:t>
        <a:bodyPr/>
        <a:lstStyle/>
        <a:p>
          <a:endParaRPr lang="en-AU"/>
        </a:p>
      </dgm:t>
    </dgm:pt>
    <dgm:pt modelId="{DABF6E12-845C-4656-A53B-22FDEA376657}" type="sibTrans" cxnId="{92DC9126-0C86-499F-90EC-D7FD96E9309F}">
      <dgm:prSet/>
      <dgm:spPr/>
      <dgm:t>
        <a:bodyPr/>
        <a:lstStyle/>
        <a:p>
          <a:endParaRPr lang="en-AU"/>
        </a:p>
      </dgm:t>
    </dgm:pt>
    <dgm:pt modelId="{0F2CDAB3-10A8-4B89-AB1C-2C2AFEF623D8}" type="pres">
      <dgm:prSet presAssocID="{F56F1B73-6908-40E3-B8E0-F169650C4CBC}" presName="Name0" presStyleCnt="0">
        <dgm:presLayoutVars>
          <dgm:chMax val="7"/>
          <dgm:dir/>
          <dgm:animLvl val="lvl"/>
          <dgm:resizeHandles val="exact"/>
        </dgm:presLayoutVars>
      </dgm:prSet>
      <dgm:spPr/>
    </dgm:pt>
    <dgm:pt modelId="{A6401896-B791-46E3-B489-9BFD1841D77F}" type="pres">
      <dgm:prSet presAssocID="{C6A0550C-FB0D-4D16-BD75-ECB60628461E}" presName="circle1" presStyleLbl="node1" presStyleIdx="0" presStyleCnt="3"/>
      <dgm:spPr/>
    </dgm:pt>
    <dgm:pt modelId="{E27F2FBD-ED69-452F-A5E0-60EA5A2E5B5B}" type="pres">
      <dgm:prSet presAssocID="{C6A0550C-FB0D-4D16-BD75-ECB60628461E}" presName="space" presStyleCnt="0"/>
      <dgm:spPr/>
    </dgm:pt>
    <dgm:pt modelId="{2964827B-CB51-4560-A291-4229FB748327}" type="pres">
      <dgm:prSet presAssocID="{C6A0550C-FB0D-4D16-BD75-ECB60628461E}" presName="rect1" presStyleLbl="alignAcc1" presStyleIdx="0" presStyleCnt="3"/>
      <dgm:spPr/>
    </dgm:pt>
    <dgm:pt modelId="{117BCE6D-C0EF-42D9-BFC4-AA4B6ADE0412}" type="pres">
      <dgm:prSet presAssocID="{D676AA66-07C9-46F6-998F-AA3287829526}" presName="vertSpace2" presStyleLbl="node1" presStyleIdx="0" presStyleCnt="3"/>
      <dgm:spPr/>
    </dgm:pt>
    <dgm:pt modelId="{A47C1FF4-4A4B-40D9-85F7-9F83FEC34B8B}" type="pres">
      <dgm:prSet presAssocID="{D676AA66-07C9-46F6-998F-AA3287829526}" presName="circle2" presStyleLbl="node1" presStyleIdx="1" presStyleCnt="3"/>
      <dgm:spPr/>
    </dgm:pt>
    <dgm:pt modelId="{1A67D96C-D37A-4F44-B90E-F20EEF5588FD}" type="pres">
      <dgm:prSet presAssocID="{D676AA66-07C9-46F6-998F-AA3287829526}" presName="rect2" presStyleLbl="alignAcc1" presStyleIdx="1" presStyleCnt="3"/>
      <dgm:spPr/>
    </dgm:pt>
    <dgm:pt modelId="{46015638-DAF7-4798-AEA1-E8D43F012C7C}" type="pres">
      <dgm:prSet presAssocID="{2C6F19C9-3FB8-4144-A1A0-1FDA306B5AD7}" presName="vertSpace3" presStyleLbl="node1" presStyleIdx="1" presStyleCnt="3"/>
      <dgm:spPr/>
    </dgm:pt>
    <dgm:pt modelId="{7595C5EA-B2CD-42D8-8B00-78F1779C4B57}" type="pres">
      <dgm:prSet presAssocID="{2C6F19C9-3FB8-4144-A1A0-1FDA306B5AD7}" presName="circle3" presStyleLbl="node1" presStyleIdx="2" presStyleCnt="3"/>
      <dgm:spPr/>
    </dgm:pt>
    <dgm:pt modelId="{B3ADC787-1F4C-4BFE-9E10-1821F8478376}" type="pres">
      <dgm:prSet presAssocID="{2C6F19C9-3FB8-4144-A1A0-1FDA306B5AD7}" presName="rect3" presStyleLbl="alignAcc1" presStyleIdx="2" presStyleCnt="3"/>
      <dgm:spPr/>
    </dgm:pt>
    <dgm:pt modelId="{ED16AA5D-E1C6-4AEB-912C-DC62C3951F9F}" type="pres">
      <dgm:prSet presAssocID="{C6A0550C-FB0D-4D16-BD75-ECB60628461E}" presName="rect1ParTx" presStyleLbl="alignAcc1" presStyleIdx="2" presStyleCnt="3">
        <dgm:presLayoutVars>
          <dgm:chMax val="1"/>
          <dgm:bulletEnabled val="1"/>
        </dgm:presLayoutVars>
      </dgm:prSet>
      <dgm:spPr/>
    </dgm:pt>
    <dgm:pt modelId="{7BBD90D7-08DE-4B90-9453-7C6A6FE45CA4}" type="pres">
      <dgm:prSet presAssocID="{C6A0550C-FB0D-4D16-BD75-ECB60628461E}" presName="rect1ChTx" presStyleLbl="alignAcc1" presStyleIdx="2" presStyleCnt="3" custScaleX="107117" custLinFactNeighborX="-8113" custLinFactNeighborY="3584">
        <dgm:presLayoutVars>
          <dgm:bulletEnabled val="1"/>
        </dgm:presLayoutVars>
      </dgm:prSet>
      <dgm:spPr/>
    </dgm:pt>
    <dgm:pt modelId="{78FFDE37-AED6-4711-93EB-5F2F84C4BE75}" type="pres">
      <dgm:prSet presAssocID="{D676AA66-07C9-46F6-998F-AA3287829526}" presName="rect2ParTx" presStyleLbl="alignAcc1" presStyleIdx="2" presStyleCnt="3">
        <dgm:presLayoutVars>
          <dgm:chMax val="1"/>
          <dgm:bulletEnabled val="1"/>
        </dgm:presLayoutVars>
      </dgm:prSet>
      <dgm:spPr/>
    </dgm:pt>
    <dgm:pt modelId="{9997BF89-11DE-46AA-B970-9CD9A2D85554}" type="pres">
      <dgm:prSet presAssocID="{D676AA66-07C9-46F6-998F-AA3287829526}" presName="rect2ChTx" presStyleLbl="alignAcc1" presStyleIdx="2" presStyleCnt="3" custScaleX="119484" custLinFactNeighborX="-3968" custLinFactNeighborY="-106">
        <dgm:presLayoutVars>
          <dgm:bulletEnabled val="1"/>
        </dgm:presLayoutVars>
      </dgm:prSet>
      <dgm:spPr/>
    </dgm:pt>
    <dgm:pt modelId="{3EBF4F7C-75CF-408E-808A-692347387167}" type="pres">
      <dgm:prSet presAssocID="{2C6F19C9-3FB8-4144-A1A0-1FDA306B5AD7}" presName="rect3ParTx" presStyleLbl="alignAcc1" presStyleIdx="2" presStyleCnt="3">
        <dgm:presLayoutVars>
          <dgm:chMax val="1"/>
          <dgm:bulletEnabled val="1"/>
        </dgm:presLayoutVars>
      </dgm:prSet>
      <dgm:spPr/>
    </dgm:pt>
    <dgm:pt modelId="{5481BD18-E630-4C18-973B-3FD0A446C208}" type="pres">
      <dgm:prSet presAssocID="{2C6F19C9-3FB8-4144-A1A0-1FDA306B5AD7}" presName="rect3ChTx" presStyleLbl="alignAcc1" presStyleIdx="2" presStyleCnt="3" custScaleX="124108" custLinFactNeighborX="-1441" custLinFactNeighborY="1689">
        <dgm:presLayoutVars>
          <dgm:bulletEnabled val="1"/>
        </dgm:presLayoutVars>
      </dgm:prSet>
      <dgm:spPr/>
    </dgm:pt>
  </dgm:ptLst>
  <dgm:cxnLst>
    <dgm:cxn modelId="{26C58405-2C40-4DDC-9595-38709951D6CF}" srcId="{F56F1B73-6908-40E3-B8E0-F169650C4CBC}" destId="{C6A0550C-FB0D-4D16-BD75-ECB60628461E}" srcOrd="0" destOrd="0" parTransId="{E1EA840C-93C2-4323-A6C9-40A161A4C51C}" sibTransId="{8EA6F1E8-5119-40A4-950C-9B6C53337D22}"/>
    <dgm:cxn modelId="{2AE4CF18-5567-4F17-9FB0-561186426275}" type="presOf" srcId="{42EE9070-76AC-4AA8-9785-424B4564FDC4}" destId="{9997BF89-11DE-46AA-B970-9CD9A2D85554}" srcOrd="0" destOrd="0" presId="urn:microsoft.com/office/officeart/2005/8/layout/target3"/>
    <dgm:cxn modelId="{D8CD921B-A996-4C15-BF19-D88FD988C4A5}" type="presOf" srcId="{2C6F19C9-3FB8-4144-A1A0-1FDA306B5AD7}" destId="{3EBF4F7C-75CF-408E-808A-692347387167}" srcOrd="1" destOrd="0" presId="urn:microsoft.com/office/officeart/2005/8/layout/target3"/>
    <dgm:cxn modelId="{92DC9126-0C86-499F-90EC-D7FD96E9309F}" srcId="{2C6F19C9-3FB8-4144-A1A0-1FDA306B5AD7}" destId="{7DE65826-7645-4A85-B562-32A30019F4F2}" srcOrd="1" destOrd="0" parTransId="{EE1734CD-4AFE-4D30-AA45-9745362D4299}" sibTransId="{DABF6E12-845C-4656-A53B-22FDEA376657}"/>
    <dgm:cxn modelId="{F5491364-23CC-42D5-8626-9DC52636C8E8}" type="presOf" srcId="{D676AA66-07C9-46F6-998F-AA3287829526}" destId="{78FFDE37-AED6-4711-93EB-5F2F84C4BE75}" srcOrd="1" destOrd="0" presId="urn:microsoft.com/office/officeart/2005/8/layout/target3"/>
    <dgm:cxn modelId="{D72A4D6A-54CC-4222-838A-7A15706900DF}" srcId="{F56F1B73-6908-40E3-B8E0-F169650C4CBC}" destId="{2C6F19C9-3FB8-4144-A1A0-1FDA306B5AD7}" srcOrd="2" destOrd="0" parTransId="{644E707D-A2DF-46C8-9EBF-7FCD08FF259B}" sibTransId="{05B24821-633D-4A7F-9024-A6DD18A278F1}"/>
    <dgm:cxn modelId="{70A45656-EEE9-4124-AF9A-020FD42238EB}" srcId="{F56F1B73-6908-40E3-B8E0-F169650C4CBC}" destId="{D676AA66-07C9-46F6-998F-AA3287829526}" srcOrd="1" destOrd="0" parTransId="{3FD3227B-5602-45B3-BA25-43B826DA3B69}" sibTransId="{E5C5682C-8326-4CE3-A6B1-617EB358C30F}"/>
    <dgm:cxn modelId="{422D2A79-2191-4494-98B4-31DC5A3A1E70}" srcId="{2C6F19C9-3FB8-4144-A1A0-1FDA306B5AD7}" destId="{38336C35-6129-4B87-B285-1EE9B1777B7F}" srcOrd="0" destOrd="0" parTransId="{055B849F-C699-49FB-988F-4381F7307EBC}" sibTransId="{AD51ABD5-A491-45D2-9E58-8E015864EA5C}"/>
    <dgm:cxn modelId="{8ADEC486-4764-4930-8AF0-128FAA3A2C54}" type="presOf" srcId="{C6A0550C-FB0D-4D16-BD75-ECB60628461E}" destId="{ED16AA5D-E1C6-4AEB-912C-DC62C3951F9F}" srcOrd="1" destOrd="0" presId="urn:microsoft.com/office/officeart/2005/8/layout/target3"/>
    <dgm:cxn modelId="{6D229F8A-844A-4B10-90AA-7CE65F2A490D}" type="presOf" srcId="{ABDAD61F-25C0-4EBE-8A84-F93E95A9774C}" destId="{7BBD90D7-08DE-4B90-9453-7C6A6FE45CA4}" srcOrd="0" destOrd="1" presId="urn:microsoft.com/office/officeart/2005/8/layout/target3"/>
    <dgm:cxn modelId="{1FC8848D-9407-40AF-A87B-70AE79D451A2}" type="presOf" srcId="{D676AA66-07C9-46F6-998F-AA3287829526}" destId="{1A67D96C-D37A-4F44-B90E-F20EEF5588FD}" srcOrd="0" destOrd="0" presId="urn:microsoft.com/office/officeart/2005/8/layout/target3"/>
    <dgm:cxn modelId="{9E56DD8D-1BD9-4373-8233-588ADD2DE900}" type="presOf" srcId="{7DE65826-7645-4A85-B562-32A30019F4F2}" destId="{5481BD18-E630-4C18-973B-3FD0A446C208}" srcOrd="0" destOrd="1" presId="urn:microsoft.com/office/officeart/2005/8/layout/target3"/>
    <dgm:cxn modelId="{D846DB91-4492-4CC9-98CE-2A4C6EDD6F96}" srcId="{D676AA66-07C9-46F6-998F-AA3287829526}" destId="{42EE9070-76AC-4AA8-9785-424B4564FDC4}" srcOrd="0" destOrd="0" parTransId="{56FE8F62-D567-468D-B8E6-C59A97FA97D8}" sibTransId="{2412AB49-FB7A-4C8D-B44A-0CCF4BDF1AED}"/>
    <dgm:cxn modelId="{B263E195-7DF9-4295-928B-2367FA3DBF27}" type="presOf" srcId="{38336C35-6129-4B87-B285-1EE9B1777B7F}" destId="{5481BD18-E630-4C18-973B-3FD0A446C208}" srcOrd="0" destOrd="0" presId="urn:microsoft.com/office/officeart/2005/8/layout/target3"/>
    <dgm:cxn modelId="{94DA8696-1CA7-47A4-AC6A-A1C0E2B2B9AD}" srcId="{C6A0550C-FB0D-4D16-BD75-ECB60628461E}" destId="{ABDAD61F-25C0-4EBE-8A84-F93E95A9774C}" srcOrd="1" destOrd="0" parTransId="{C5EE572D-DD5E-453A-8351-D149E6BB308F}" sibTransId="{A0779D10-BA51-4740-8E23-5244535B69C4}"/>
    <dgm:cxn modelId="{5377A29E-74C3-402B-A24C-747E5984BF9A}" type="presOf" srcId="{F56F1B73-6908-40E3-B8E0-F169650C4CBC}" destId="{0F2CDAB3-10A8-4B89-AB1C-2C2AFEF623D8}" srcOrd="0" destOrd="0" presId="urn:microsoft.com/office/officeart/2005/8/layout/target3"/>
    <dgm:cxn modelId="{8ACA9DCF-51D3-4F45-857E-805B1CCAA3A2}" srcId="{C6A0550C-FB0D-4D16-BD75-ECB60628461E}" destId="{9D8C94EE-B20D-4A4B-8EDE-DF7D0AAA0420}" srcOrd="0" destOrd="0" parTransId="{30CE5F19-0F50-4FF0-9EC7-8915004BF13C}" sibTransId="{EFCA9993-DA5C-4CB0-A406-231658DE7BCA}"/>
    <dgm:cxn modelId="{58D2A0D3-6D1A-46C4-857B-233EC76D678D}" type="presOf" srcId="{2C6F19C9-3FB8-4144-A1A0-1FDA306B5AD7}" destId="{B3ADC787-1F4C-4BFE-9E10-1821F8478376}" srcOrd="0" destOrd="0" presId="urn:microsoft.com/office/officeart/2005/8/layout/target3"/>
    <dgm:cxn modelId="{672DACEE-EEC8-4352-A035-187C6DF0300F}" type="presOf" srcId="{C6A0550C-FB0D-4D16-BD75-ECB60628461E}" destId="{2964827B-CB51-4560-A291-4229FB748327}" srcOrd="0" destOrd="0" presId="urn:microsoft.com/office/officeart/2005/8/layout/target3"/>
    <dgm:cxn modelId="{2CBD31F0-6179-4451-9EE5-55D126B4249C}" type="presOf" srcId="{9D8C94EE-B20D-4A4B-8EDE-DF7D0AAA0420}" destId="{7BBD90D7-08DE-4B90-9453-7C6A6FE45CA4}" srcOrd="0" destOrd="0" presId="urn:microsoft.com/office/officeart/2005/8/layout/target3"/>
    <dgm:cxn modelId="{A8944E59-A5B7-4E81-B768-27AAD1CF25E5}" type="presParOf" srcId="{0F2CDAB3-10A8-4B89-AB1C-2C2AFEF623D8}" destId="{A6401896-B791-46E3-B489-9BFD1841D77F}" srcOrd="0" destOrd="0" presId="urn:microsoft.com/office/officeart/2005/8/layout/target3"/>
    <dgm:cxn modelId="{5380EACF-0C0A-49E2-9F29-4C90634539DB}" type="presParOf" srcId="{0F2CDAB3-10A8-4B89-AB1C-2C2AFEF623D8}" destId="{E27F2FBD-ED69-452F-A5E0-60EA5A2E5B5B}" srcOrd="1" destOrd="0" presId="urn:microsoft.com/office/officeart/2005/8/layout/target3"/>
    <dgm:cxn modelId="{3D8922E9-97A4-4825-A5F7-452217F369FB}" type="presParOf" srcId="{0F2CDAB3-10A8-4B89-AB1C-2C2AFEF623D8}" destId="{2964827B-CB51-4560-A291-4229FB748327}" srcOrd="2" destOrd="0" presId="urn:microsoft.com/office/officeart/2005/8/layout/target3"/>
    <dgm:cxn modelId="{1D3D4C57-3466-444A-A54B-17FA57015030}" type="presParOf" srcId="{0F2CDAB3-10A8-4B89-AB1C-2C2AFEF623D8}" destId="{117BCE6D-C0EF-42D9-BFC4-AA4B6ADE0412}" srcOrd="3" destOrd="0" presId="urn:microsoft.com/office/officeart/2005/8/layout/target3"/>
    <dgm:cxn modelId="{0FD3EA2D-B29B-4458-8693-B5D81A72AE24}" type="presParOf" srcId="{0F2CDAB3-10A8-4B89-AB1C-2C2AFEF623D8}" destId="{A47C1FF4-4A4B-40D9-85F7-9F83FEC34B8B}" srcOrd="4" destOrd="0" presId="urn:microsoft.com/office/officeart/2005/8/layout/target3"/>
    <dgm:cxn modelId="{122C429E-1A7C-405F-B00D-DEC90974D2E8}" type="presParOf" srcId="{0F2CDAB3-10A8-4B89-AB1C-2C2AFEF623D8}" destId="{1A67D96C-D37A-4F44-B90E-F20EEF5588FD}" srcOrd="5" destOrd="0" presId="urn:microsoft.com/office/officeart/2005/8/layout/target3"/>
    <dgm:cxn modelId="{5F09DAAD-D5C5-47A4-8E18-45BD83359230}" type="presParOf" srcId="{0F2CDAB3-10A8-4B89-AB1C-2C2AFEF623D8}" destId="{46015638-DAF7-4798-AEA1-E8D43F012C7C}" srcOrd="6" destOrd="0" presId="urn:microsoft.com/office/officeart/2005/8/layout/target3"/>
    <dgm:cxn modelId="{736C5379-B86D-447E-9FD0-14B60B4FFF06}" type="presParOf" srcId="{0F2CDAB3-10A8-4B89-AB1C-2C2AFEF623D8}" destId="{7595C5EA-B2CD-42D8-8B00-78F1779C4B57}" srcOrd="7" destOrd="0" presId="urn:microsoft.com/office/officeart/2005/8/layout/target3"/>
    <dgm:cxn modelId="{A4D2E7AA-080E-4737-8423-321CBDE67557}" type="presParOf" srcId="{0F2CDAB3-10A8-4B89-AB1C-2C2AFEF623D8}" destId="{B3ADC787-1F4C-4BFE-9E10-1821F8478376}" srcOrd="8" destOrd="0" presId="urn:microsoft.com/office/officeart/2005/8/layout/target3"/>
    <dgm:cxn modelId="{4636A94D-5FBA-4191-960A-339E35E27BFF}" type="presParOf" srcId="{0F2CDAB3-10A8-4B89-AB1C-2C2AFEF623D8}" destId="{ED16AA5D-E1C6-4AEB-912C-DC62C3951F9F}" srcOrd="9" destOrd="0" presId="urn:microsoft.com/office/officeart/2005/8/layout/target3"/>
    <dgm:cxn modelId="{0D7BA41C-1CBB-4CDB-B62D-85751D50B7A5}" type="presParOf" srcId="{0F2CDAB3-10A8-4B89-AB1C-2C2AFEF623D8}" destId="{7BBD90D7-08DE-4B90-9453-7C6A6FE45CA4}" srcOrd="10" destOrd="0" presId="urn:microsoft.com/office/officeart/2005/8/layout/target3"/>
    <dgm:cxn modelId="{700BF346-C6A3-4DED-94A0-34D7091F3113}" type="presParOf" srcId="{0F2CDAB3-10A8-4B89-AB1C-2C2AFEF623D8}" destId="{78FFDE37-AED6-4711-93EB-5F2F84C4BE75}" srcOrd="11" destOrd="0" presId="urn:microsoft.com/office/officeart/2005/8/layout/target3"/>
    <dgm:cxn modelId="{56BBE73B-DF99-4F06-90CC-355BD24897F1}" type="presParOf" srcId="{0F2CDAB3-10A8-4B89-AB1C-2C2AFEF623D8}" destId="{9997BF89-11DE-46AA-B970-9CD9A2D85554}" srcOrd="12" destOrd="0" presId="urn:microsoft.com/office/officeart/2005/8/layout/target3"/>
    <dgm:cxn modelId="{9A8C92E5-536A-4C65-A155-922666850404}" type="presParOf" srcId="{0F2CDAB3-10A8-4B89-AB1C-2C2AFEF623D8}" destId="{3EBF4F7C-75CF-408E-808A-692347387167}" srcOrd="13" destOrd="0" presId="urn:microsoft.com/office/officeart/2005/8/layout/target3"/>
    <dgm:cxn modelId="{B03FB80B-1291-40F2-9028-1D6C9B69A367}" type="presParOf" srcId="{0F2CDAB3-10A8-4B89-AB1C-2C2AFEF623D8}" destId="{5481BD18-E630-4C18-973B-3FD0A446C208}" srcOrd="14"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68E1AA77-FEE6-44C1-AB16-1B951D599E05}" type="doc">
      <dgm:prSet loTypeId="urn:microsoft.com/office/officeart/2008/layout/VerticalAccentList" loCatId="list" qsTypeId="urn:microsoft.com/office/officeart/2005/8/quickstyle/simple1" qsCatId="simple" csTypeId="urn:microsoft.com/office/officeart/2005/8/colors/accent1_2" csCatId="accent1" phldr="1"/>
      <dgm:spPr/>
      <dgm:t>
        <a:bodyPr/>
        <a:lstStyle/>
        <a:p>
          <a:endParaRPr lang="en-AU"/>
        </a:p>
      </dgm:t>
    </dgm:pt>
    <dgm:pt modelId="{833BE38E-24A2-4C5E-95F8-0F97A07B31FA}">
      <dgm:prSet phldrT="[Text]"/>
      <dgm:spPr/>
      <dgm:t>
        <a:bodyPr/>
        <a:lstStyle/>
        <a:p>
          <a:endParaRPr lang="en-AU" dirty="0"/>
        </a:p>
      </dgm:t>
    </dgm:pt>
    <dgm:pt modelId="{60DC3D02-471A-4012-B3D5-9C6C22A67298}" type="parTrans" cxnId="{F66EBAAB-B677-447B-963A-C70D6979678D}">
      <dgm:prSet/>
      <dgm:spPr/>
      <dgm:t>
        <a:bodyPr/>
        <a:lstStyle/>
        <a:p>
          <a:endParaRPr lang="en-AU"/>
        </a:p>
      </dgm:t>
    </dgm:pt>
    <dgm:pt modelId="{EEBD2D5B-246A-494B-A284-CBF0F7DF5B20}" type="sibTrans" cxnId="{F66EBAAB-B677-447B-963A-C70D6979678D}">
      <dgm:prSet/>
      <dgm:spPr/>
      <dgm:t>
        <a:bodyPr/>
        <a:lstStyle/>
        <a:p>
          <a:endParaRPr lang="en-AU"/>
        </a:p>
      </dgm:t>
    </dgm:pt>
    <dgm:pt modelId="{D97BDD57-DACA-46D6-8022-E4E4C3D8A44B}">
      <dgm:prSet phldrT="[Text]" custT="1"/>
      <dgm:spPr/>
      <dgm:t>
        <a:bodyPr/>
        <a:lstStyle/>
        <a:p>
          <a:r>
            <a:rPr lang="en-AU" sz="1800" dirty="0"/>
            <a:t>Creditors/members receive notices convening meeting ordered by court (incl. explanatory statement)</a:t>
          </a:r>
        </a:p>
      </dgm:t>
    </dgm:pt>
    <dgm:pt modelId="{E21C0E48-2577-4344-A904-A33C11B3B76B}" type="parTrans" cxnId="{4E333FB9-B2FD-465E-B019-685787D448C5}">
      <dgm:prSet/>
      <dgm:spPr/>
      <dgm:t>
        <a:bodyPr/>
        <a:lstStyle/>
        <a:p>
          <a:endParaRPr lang="en-AU"/>
        </a:p>
      </dgm:t>
    </dgm:pt>
    <dgm:pt modelId="{D299504B-131E-4C03-841E-737D00F7B608}" type="sibTrans" cxnId="{4E333FB9-B2FD-465E-B019-685787D448C5}">
      <dgm:prSet/>
      <dgm:spPr/>
      <dgm:t>
        <a:bodyPr/>
        <a:lstStyle/>
        <a:p>
          <a:endParaRPr lang="en-AU"/>
        </a:p>
      </dgm:t>
    </dgm:pt>
    <dgm:pt modelId="{BCD4533D-C8C3-4053-8E18-1CF6FC5AF1C3}">
      <dgm:prSet phldrT="[Text]"/>
      <dgm:spPr/>
      <dgm:t>
        <a:bodyPr/>
        <a:lstStyle/>
        <a:p>
          <a:r>
            <a:rPr lang="en-AU" dirty="0"/>
            <a:t> </a:t>
          </a:r>
        </a:p>
      </dgm:t>
    </dgm:pt>
    <dgm:pt modelId="{F02F9711-091D-4C97-A4F1-C57C9D6AFF0D}" type="parTrans" cxnId="{2E0DBFD3-63DD-4F7C-8801-2C889992DEB2}">
      <dgm:prSet/>
      <dgm:spPr/>
      <dgm:t>
        <a:bodyPr/>
        <a:lstStyle/>
        <a:p>
          <a:endParaRPr lang="en-AU"/>
        </a:p>
      </dgm:t>
    </dgm:pt>
    <dgm:pt modelId="{F975E60E-E3D7-45C3-AD57-CB2473FD0733}" type="sibTrans" cxnId="{2E0DBFD3-63DD-4F7C-8801-2C889992DEB2}">
      <dgm:prSet/>
      <dgm:spPr/>
      <dgm:t>
        <a:bodyPr/>
        <a:lstStyle/>
        <a:p>
          <a:endParaRPr lang="en-AU"/>
        </a:p>
      </dgm:t>
    </dgm:pt>
    <dgm:pt modelId="{7A45C6E0-DB85-4F61-9FC8-ADA237318067}">
      <dgm:prSet phldrT="[Text]" custT="1"/>
      <dgm:spPr/>
      <dgm:t>
        <a:bodyPr/>
        <a:lstStyle/>
        <a:p>
          <a:r>
            <a:rPr lang="en-AU" sz="1800" dirty="0"/>
            <a:t>Members may resolve to direct directors to obtain a report from accountants and/or solicitors regarding proposal</a:t>
          </a:r>
        </a:p>
      </dgm:t>
    </dgm:pt>
    <dgm:pt modelId="{A9211DA9-9369-4ED1-98CC-A3F258E59163}" type="parTrans" cxnId="{15F7906D-F284-49FA-AAAB-1920FEDDEA95}">
      <dgm:prSet/>
      <dgm:spPr/>
      <dgm:t>
        <a:bodyPr/>
        <a:lstStyle/>
        <a:p>
          <a:endParaRPr lang="en-AU"/>
        </a:p>
      </dgm:t>
    </dgm:pt>
    <dgm:pt modelId="{1A1450DF-31F3-4C1D-9E48-BF7FECEEC8B0}" type="sibTrans" cxnId="{15F7906D-F284-49FA-AAAB-1920FEDDEA95}">
      <dgm:prSet/>
      <dgm:spPr/>
      <dgm:t>
        <a:bodyPr/>
        <a:lstStyle/>
        <a:p>
          <a:endParaRPr lang="en-AU"/>
        </a:p>
      </dgm:t>
    </dgm:pt>
    <dgm:pt modelId="{8B9487AA-CB93-481E-A740-709647873203}">
      <dgm:prSet phldrT="[Text]" custT="1"/>
      <dgm:spPr/>
      <dgm:t>
        <a:bodyPr/>
        <a:lstStyle/>
        <a:p>
          <a:r>
            <a:rPr lang="en-AU" sz="1800" dirty="0"/>
            <a:t>Court may require a report from ASIC/another regarding proposal, etc, “before making any order on the application”</a:t>
          </a:r>
        </a:p>
      </dgm:t>
    </dgm:pt>
    <dgm:pt modelId="{2D35539A-164E-4A7A-9850-2589CEA09C87}" type="parTrans" cxnId="{D1AE4BE2-6BCA-4A08-91F5-27D9CA27C911}">
      <dgm:prSet/>
      <dgm:spPr/>
      <dgm:t>
        <a:bodyPr/>
        <a:lstStyle/>
        <a:p>
          <a:endParaRPr lang="en-AU"/>
        </a:p>
      </dgm:t>
    </dgm:pt>
    <dgm:pt modelId="{7BCFACCC-3EFC-49FC-A8DA-3CDA243B63C8}" type="sibTrans" cxnId="{D1AE4BE2-6BCA-4A08-91F5-27D9CA27C911}">
      <dgm:prSet/>
      <dgm:spPr/>
      <dgm:t>
        <a:bodyPr/>
        <a:lstStyle/>
        <a:p>
          <a:endParaRPr lang="en-AU"/>
        </a:p>
      </dgm:t>
    </dgm:pt>
    <dgm:pt modelId="{E0960701-B71D-498E-9B30-EE82E0334886}">
      <dgm:prSet phldrT="[Text]"/>
      <dgm:spPr/>
      <dgm:t>
        <a:bodyPr/>
        <a:lstStyle/>
        <a:p>
          <a:endParaRPr lang="en-AU" dirty="0"/>
        </a:p>
      </dgm:t>
    </dgm:pt>
    <dgm:pt modelId="{36EE80AF-F20F-474C-99C7-5C5C8C5250E9}" type="parTrans" cxnId="{726300C6-DA98-4924-BB20-A2E935E1A3E4}">
      <dgm:prSet/>
      <dgm:spPr/>
      <dgm:t>
        <a:bodyPr/>
        <a:lstStyle/>
        <a:p>
          <a:endParaRPr lang="en-AU"/>
        </a:p>
      </dgm:t>
    </dgm:pt>
    <dgm:pt modelId="{1145D6D9-1544-4FB4-A11C-02DBC4240058}" type="sibTrans" cxnId="{726300C6-DA98-4924-BB20-A2E935E1A3E4}">
      <dgm:prSet/>
      <dgm:spPr/>
      <dgm:t>
        <a:bodyPr/>
        <a:lstStyle/>
        <a:p>
          <a:endParaRPr lang="en-AU"/>
        </a:p>
      </dgm:t>
    </dgm:pt>
    <dgm:pt modelId="{F1004228-7695-4411-922E-CB05E5BAA2A7}" type="pres">
      <dgm:prSet presAssocID="{68E1AA77-FEE6-44C1-AB16-1B951D599E05}" presName="Name0" presStyleCnt="0">
        <dgm:presLayoutVars>
          <dgm:chMax/>
          <dgm:chPref/>
          <dgm:dir/>
        </dgm:presLayoutVars>
      </dgm:prSet>
      <dgm:spPr/>
    </dgm:pt>
    <dgm:pt modelId="{F275B5C9-31E1-4936-9816-1865A6D747D3}" type="pres">
      <dgm:prSet presAssocID="{E0960701-B71D-498E-9B30-EE82E0334886}" presName="parenttextcomposite" presStyleCnt="0"/>
      <dgm:spPr/>
    </dgm:pt>
    <dgm:pt modelId="{692A7FC1-26CC-4648-8403-9E433E014021}" type="pres">
      <dgm:prSet presAssocID="{E0960701-B71D-498E-9B30-EE82E0334886}" presName="parenttext" presStyleLbl="revTx" presStyleIdx="0" presStyleCnt="3">
        <dgm:presLayoutVars>
          <dgm:chMax/>
          <dgm:chPref val="2"/>
          <dgm:bulletEnabled val="1"/>
        </dgm:presLayoutVars>
      </dgm:prSet>
      <dgm:spPr/>
    </dgm:pt>
    <dgm:pt modelId="{C74524C9-4B43-4524-8509-7E571A398550}" type="pres">
      <dgm:prSet presAssocID="{E0960701-B71D-498E-9B30-EE82E0334886}" presName="composite" presStyleCnt="0"/>
      <dgm:spPr/>
    </dgm:pt>
    <dgm:pt modelId="{3A74BE80-8466-47DB-B18B-DDC2157B2356}" type="pres">
      <dgm:prSet presAssocID="{E0960701-B71D-498E-9B30-EE82E0334886}" presName="chevron1" presStyleLbl="alignNode1" presStyleIdx="0" presStyleCnt="21"/>
      <dgm:spPr/>
    </dgm:pt>
    <dgm:pt modelId="{6A9E5CBC-0ADB-47EB-A14F-21D439C89EA6}" type="pres">
      <dgm:prSet presAssocID="{E0960701-B71D-498E-9B30-EE82E0334886}" presName="chevron2" presStyleLbl="alignNode1" presStyleIdx="1" presStyleCnt="21"/>
      <dgm:spPr/>
    </dgm:pt>
    <dgm:pt modelId="{4946E310-05FB-48AD-8622-2BA83B190D70}" type="pres">
      <dgm:prSet presAssocID="{E0960701-B71D-498E-9B30-EE82E0334886}" presName="chevron3" presStyleLbl="alignNode1" presStyleIdx="2" presStyleCnt="21"/>
      <dgm:spPr/>
    </dgm:pt>
    <dgm:pt modelId="{6395C02C-7D4F-4002-BBD4-34FCD9DC0119}" type="pres">
      <dgm:prSet presAssocID="{E0960701-B71D-498E-9B30-EE82E0334886}" presName="chevron4" presStyleLbl="alignNode1" presStyleIdx="3" presStyleCnt="21"/>
      <dgm:spPr/>
    </dgm:pt>
    <dgm:pt modelId="{D3E17C20-A38C-44F5-B342-00C00F3C5260}" type="pres">
      <dgm:prSet presAssocID="{E0960701-B71D-498E-9B30-EE82E0334886}" presName="chevron5" presStyleLbl="alignNode1" presStyleIdx="4" presStyleCnt="21"/>
      <dgm:spPr/>
    </dgm:pt>
    <dgm:pt modelId="{0D061467-62A9-47E2-B408-D1FE3BEF5879}" type="pres">
      <dgm:prSet presAssocID="{E0960701-B71D-498E-9B30-EE82E0334886}" presName="chevron6" presStyleLbl="alignNode1" presStyleIdx="5" presStyleCnt="21"/>
      <dgm:spPr/>
    </dgm:pt>
    <dgm:pt modelId="{BAC67D7B-A389-4D6D-A763-AD17D684C459}" type="pres">
      <dgm:prSet presAssocID="{E0960701-B71D-498E-9B30-EE82E0334886}" presName="chevron7" presStyleLbl="alignNode1" presStyleIdx="6" presStyleCnt="21"/>
      <dgm:spPr/>
    </dgm:pt>
    <dgm:pt modelId="{44860215-B392-4EC3-8892-155459DF23B1}" type="pres">
      <dgm:prSet presAssocID="{E0960701-B71D-498E-9B30-EE82E0334886}" presName="childtext" presStyleLbl="solidFgAcc1" presStyleIdx="0" presStyleCnt="3" custScaleX="105110">
        <dgm:presLayoutVars>
          <dgm:chMax/>
          <dgm:chPref val="0"/>
          <dgm:bulletEnabled val="1"/>
        </dgm:presLayoutVars>
      </dgm:prSet>
      <dgm:spPr/>
    </dgm:pt>
    <dgm:pt modelId="{6FACC17A-E22A-48EB-91A1-216C75F37988}" type="pres">
      <dgm:prSet presAssocID="{1145D6D9-1544-4FB4-A11C-02DBC4240058}" presName="sibTrans" presStyleCnt="0"/>
      <dgm:spPr/>
    </dgm:pt>
    <dgm:pt modelId="{9216130C-72BF-46C9-BE12-42E2C71E9D1C}" type="pres">
      <dgm:prSet presAssocID="{833BE38E-24A2-4C5E-95F8-0F97A07B31FA}" presName="parenttextcomposite" presStyleCnt="0"/>
      <dgm:spPr/>
    </dgm:pt>
    <dgm:pt modelId="{9970A889-1C99-4AD5-8188-02B6BFDC1DB5}" type="pres">
      <dgm:prSet presAssocID="{833BE38E-24A2-4C5E-95F8-0F97A07B31FA}" presName="parenttext" presStyleLbl="revTx" presStyleIdx="1" presStyleCnt="3">
        <dgm:presLayoutVars>
          <dgm:chMax/>
          <dgm:chPref val="2"/>
          <dgm:bulletEnabled val="1"/>
        </dgm:presLayoutVars>
      </dgm:prSet>
      <dgm:spPr/>
    </dgm:pt>
    <dgm:pt modelId="{810026EE-8026-46F3-996A-7D81DD8E7836}" type="pres">
      <dgm:prSet presAssocID="{833BE38E-24A2-4C5E-95F8-0F97A07B31FA}" presName="composite" presStyleCnt="0"/>
      <dgm:spPr/>
    </dgm:pt>
    <dgm:pt modelId="{F47FE8CA-C34F-4C31-8672-B2CAAA7BACEC}" type="pres">
      <dgm:prSet presAssocID="{833BE38E-24A2-4C5E-95F8-0F97A07B31FA}" presName="chevron1" presStyleLbl="alignNode1" presStyleIdx="7" presStyleCnt="21"/>
      <dgm:spPr/>
    </dgm:pt>
    <dgm:pt modelId="{8C15B9DB-3303-4A8D-BB83-796C5768FAD0}" type="pres">
      <dgm:prSet presAssocID="{833BE38E-24A2-4C5E-95F8-0F97A07B31FA}" presName="chevron2" presStyleLbl="alignNode1" presStyleIdx="8" presStyleCnt="21"/>
      <dgm:spPr/>
    </dgm:pt>
    <dgm:pt modelId="{CB4EBE5C-9E6F-4B1A-92C5-5316A0F3A77F}" type="pres">
      <dgm:prSet presAssocID="{833BE38E-24A2-4C5E-95F8-0F97A07B31FA}" presName="chevron3" presStyleLbl="alignNode1" presStyleIdx="9" presStyleCnt="21"/>
      <dgm:spPr/>
    </dgm:pt>
    <dgm:pt modelId="{5065D36C-0CB7-479F-BA2B-048F905A386E}" type="pres">
      <dgm:prSet presAssocID="{833BE38E-24A2-4C5E-95F8-0F97A07B31FA}" presName="chevron4" presStyleLbl="alignNode1" presStyleIdx="10" presStyleCnt="21"/>
      <dgm:spPr/>
    </dgm:pt>
    <dgm:pt modelId="{6A0D4D13-A567-4FD0-8736-E87269BF42D2}" type="pres">
      <dgm:prSet presAssocID="{833BE38E-24A2-4C5E-95F8-0F97A07B31FA}" presName="chevron5" presStyleLbl="alignNode1" presStyleIdx="11" presStyleCnt="21"/>
      <dgm:spPr/>
    </dgm:pt>
    <dgm:pt modelId="{7A0D421F-BA50-4B07-A95F-5F62E651B605}" type="pres">
      <dgm:prSet presAssocID="{833BE38E-24A2-4C5E-95F8-0F97A07B31FA}" presName="chevron6" presStyleLbl="alignNode1" presStyleIdx="12" presStyleCnt="21"/>
      <dgm:spPr/>
    </dgm:pt>
    <dgm:pt modelId="{2CF6FE1B-AB86-40A8-9D2A-88ADB5168223}" type="pres">
      <dgm:prSet presAssocID="{833BE38E-24A2-4C5E-95F8-0F97A07B31FA}" presName="chevron7" presStyleLbl="alignNode1" presStyleIdx="13" presStyleCnt="21"/>
      <dgm:spPr/>
    </dgm:pt>
    <dgm:pt modelId="{BE642914-8C42-4570-8B74-6E581B927078}" type="pres">
      <dgm:prSet presAssocID="{833BE38E-24A2-4C5E-95F8-0F97A07B31FA}" presName="childtext" presStyleLbl="solidFgAcc1" presStyleIdx="1" presStyleCnt="3" custScaleX="103607">
        <dgm:presLayoutVars>
          <dgm:chMax/>
          <dgm:chPref val="0"/>
          <dgm:bulletEnabled val="1"/>
        </dgm:presLayoutVars>
      </dgm:prSet>
      <dgm:spPr/>
    </dgm:pt>
    <dgm:pt modelId="{FF65FEBD-DA4A-45C4-8885-8C95807B860B}" type="pres">
      <dgm:prSet presAssocID="{EEBD2D5B-246A-494B-A284-CBF0F7DF5B20}" presName="sibTrans" presStyleCnt="0"/>
      <dgm:spPr/>
    </dgm:pt>
    <dgm:pt modelId="{EDEC1A8E-C348-4CAE-962B-1EFBA30181B4}" type="pres">
      <dgm:prSet presAssocID="{BCD4533D-C8C3-4053-8E18-1CF6FC5AF1C3}" presName="parenttextcomposite" presStyleCnt="0"/>
      <dgm:spPr/>
    </dgm:pt>
    <dgm:pt modelId="{8F2984A0-58CB-4BDB-A724-09700A68D1CD}" type="pres">
      <dgm:prSet presAssocID="{BCD4533D-C8C3-4053-8E18-1CF6FC5AF1C3}" presName="parenttext" presStyleLbl="revTx" presStyleIdx="2" presStyleCnt="3">
        <dgm:presLayoutVars>
          <dgm:chMax/>
          <dgm:chPref val="2"/>
          <dgm:bulletEnabled val="1"/>
        </dgm:presLayoutVars>
      </dgm:prSet>
      <dgm:spPr/>
    </dgm:pt>
    <dgm:pt modelId="{B95FF7CC-CF12-4B42-A494-AF8C7393BB3F}" type="pres">
      <dgm:prSet presAssocID="{BCD4533D-C8C3-4053-8E18-1CF6FC5AF1C3}" presName="composite" presStyleCnt="0"/>
      <dgm:spPr/>
    </dgm:pt>
    <dgm:pt modelId="{06DAE64B-DB06-41EF-89E6-FCB60C0D5F09}" type="pres">
      <dgm:prSet presAssocID="{BCD4533D-C8C3-4053-8E18-1CF6FC5AF1C3}" presName="chevron1" presStyleLbl="alignNode1" presStyleIdx="14" presStyleCnt="21"/>
      <dgm:spPr/>
    </dgm:pt>
    <dgm:pt modelId="{7532FD33-6D04-472E-9076-69206192F42B}" type="pres">
      <dgm:prSet presAssocID="{BCD4533D-C8C3-4053-8E18-1CF6FC5AF1C3}" presName="chevron2" presStyleLbl="alignNode1" presStyleIdx="15" presStyleCnt="21"/>
      <dgm:spPr/>
    </dgm:pt>
    <dgm:pt modelId="{B8CD9D7B-4AD3-4CA5-ABF4-8D0E0D0E7B98}" type="pres">
      <dgm:prSet presAssocID="{BCD4533D-C8C3-4053-8E18-1CF6FC5AF1C3}" presName="chevron3" presStyleLbl="alignNode1" presStyleIdx="16" presStyleCnt="21"/>
      <dgm:spPr/>
    </dgm:pt>
    <dgm:pt modelId="{26E79ADA-5214-4A6B-9179-3B9FD2EFE1A0}" type="pres">
      <dgm:prSet presAssocID="{BCD4533D-C8C3-4053-8E18-1CF6FC5AF1C3}" presName="chevron4" presStyleLbl="alignNode1" presStyleIdx="17" presStyleCnt="21"/>
      <dgm:spPr/>
    </dgm:pt>
    <dgm:pt modelId="{59D2B350-2D40-4EC7-80AB-456A2D7D5540}" type="pres">
      <dgm:prSet presAssocID="{BCD4533D-C8C3-4053-8E18-1CF6FC5AF1C3}" presName="chevron5" presStyleLbl="alignNode1" presStyleIdx="18" presStyleCnt="21"/>
      <dgm:spPr/>
    </dgm:pt>
    <dgm:pt modelId="{9B149E80-5E5C-4737-8384-6BA366783178}" type="pres">
      <dgm:prSet presAssocID="{BCD4533D-C8C3-4053-8E18-1CF6FC5AF1C3}" presName="chevron6" presStyleLbl="alignNode1" presStyleIdx="19" presStyleCnt="21"/>
      <dgm:spPr/>
    </dgm:pt>
    <dgm:pt modelId="{F8CBF5C8-BD3F-43C6-A5C2-CDCE105B69F9}" type="pres">
      <dgm:prSet presAssocID="{BCD4533D-C8C3-4053-8E18-1CF6FC5AF1C3}" presName="chevron7" presStyleLbl="alignNode1" presStyleIdx="20" presStyleCnt="21"/>
      <dgm:spPr/>
    </dgm:pt>
    <dgm:pt modelId="{4C36AC8D-4111-44F7-8BF4-F63E71D964F9}" type="pres">
      <dgm:prSet presAssocID="{BCD4533D-C8C3-4053-8E18-1CF6FC5AF1C3}" presName="childtext" presStyleLbl="solidFgAcc1" presStyleIdx="2" presStyleCnt="3" custScaleX="103607">
        <dgm:presLayoutVars>
          <dgm:chMax/>
          <dgm:chPref val="0"/>
          <dgm:bulletEnabled val="1"/>
        </dgm:presLayoutVars>
      </dgm:prSet>
      <dgm:spPr/>
    </dgm:pt>
  </dgm:ptLst>
  <dgm:cxnLst>
    <dgm:cxn modelId="{969BEA06-FC01-4424-B533-044496250EDC}" type="presOf" srcId="{68E1AA77-FEE6-44C1-AB16-1B951D599E05}" destId="{F1004228-7695-4411-922E-CB05E5BAA2A7}" srcOrd="0" destOrd="0" presId="urn:microsoft.com/office/officeart/2008/layout/VerticalAccentList"/>
    <dgm:cxn modelId="{B024DA61-26F7-4C28-9AA5-63B378969D16}" type="presOf" srcId="{E0960701-B71D-498E-9B30-EE82E0334886}" destId="{692A7FC1-26CC-4648-8403-9E433E014021}" srcOrd="0" destOrd="0" presId="urn:microsoft.com/office/officeart/2008/layout/VerticalAccentList"/>
    <dgm:cxn modelId="{21153C47-0E31-4DFC-B69A-40A38B6EEEB9}" type="presOf" srcId="{D97BDD57-DACA-46D6-8022-E4E4C3D8A44B}" destId="{BE642914-8C42-4570-8B74-6E581B927078}" srcOrd="0" destOrd="0" presId="urn:microsoft.com/office/officeart/2008/layout/VerticalAccentList"/>
    <dgm:cxn modelId="{A7BFC949-B077-4E96-AAC1-C09935799902}" type="presOf" srcId="{BCD4533D-C8C3-4053-8E18-1CF6FC5AF1C3}" destId="{8F2984A0-58CB-4BDB-A724-09700A68D1CD}" srcOrd="0" destOrd="0" presId="urn:microsoft.com/office/officeart/2008/layout/VerticalAccentList"/>
    <dgm:cxn modelId="{15F7906D-F284-49FA-AAAB-1920FEDDEA95}" srcId="{BCD4533D-C8C3-4053-8E18-1CF6FC5AF1C3}" destId="{7A45C6E0-DB85-4F61-9FC8-ADA237318067}" srcOrd="0" destOrd="0" parTransId="{A9211DA9-9369-4ED1-98CC-A3F258E59163}" sibTransId="{1A1450DF-31F3-4C1D-9E48-BF7FECEEC8B0}"/>
    <dgm:cxn modelId="{8EDBE674-4432-45F8-BB55-FEB26594C3F3}" type="presOf" srcId="{833BE38E-24A2-4C5E-95F8-0F97A07B31FA}" destId="{9970A889-1C99-4AD5-8188-02B6BFDC1DB5}" srcOrd="0" destOrd="0" presId="urn:microsoft.com/office/officeart/2008/layout/VerticalAccentList"/>
    <dgm:cxn modelId="{5B7C1B86-71E2-428A-A3D4-42D70A47B944}" type="presOf" srcId="{8B9487AA-CB93-481E-A740-709647873203}" destId="{44860215-B392-4EC3-8892-155459DF23B1}" srcOrd="0" destOrd="0" presId="urn:microsoft.com/office/officeart/2008/layout/VerticalAccentList"/>
    <dgm:cxn modelId="{FF80F09B-46F9-4760-A566-4EB046BDB047}" type="presOf" srcId="{7A45C6E0-DB85-4F61-9FC8-ADA237318067}" destId="{4C36AC8D-4111-44F7-8BF4-F63E71D964F9}" srcOrd="0" destOrd="0" presId="urn:microsoft.com/office/officeart/2008/layout/VerticalAccentList"/>
    <dgm:cxn modelId="{F66EBAAB-B677-447B-963A-C70D6979678D}" srcId="{68E1AA77-FEE6-44C1-AB16-1B951D599E05}" destId="{833BE38E-24A2-4C5E-95F8-0F97A07B31FA}" srcOrd="1" destOrd="0" parTransId="{60DC3D02-471A-4012-B3D5-9C6C22A67298}" sibTransId="{EEBD2D5B-246A-494B-A284-CBF0F7DF5B20}"/>
    <dgm:cxn modelId="{4E333FB9-B2FD-465E-B019-685787D448C5}" srcId="{833BE38E-24A2-4C5E-95F8-0F97A07B31FA}" destId="{D97BDD57-DACA-46D6-8022-E4E4C3D8A44B}" srcOrd="0" destOrd="0" parTransId="{E21C0E48-2577-4344-A904-A33C11B3B76B}" sibTransId="{D299504B-131E-4C03-841E-737D00F7B608}"/>
    <dgm:cxn modelId="{726300C6-DA98-4924-BB20-A2E935E1A3E4}" srcId="{68E1AA77-FEE6-44C1-AB16-1B951D599E05}" destId="{E0960701-B71D-498E-9B30-EE82E0334886}" srcOrd="0" destOrd="0" parTransId="{36EE80AF-F20F-474C-99C7-5C5C8C5250E9}" sibTransId="{1145D6D9-1544-4FB4-A11C-02DBC4240058}"/>
    <dgm:cxn modelId="{2E0DBFD3-63DD-4F7C-8801-2C889992DEB2}" srcId="{68E1AA77-FEE6-44C1-AB16-1B951D599E05}" destId="{BCD4533D-C8C3-4053-8E18-1CF6FC5AF1C3}" srcOrd="2" destOrd="0" parTransId="{F02F9711-091D-4C97-A4F1-C57C9D6AFF0D}" sibTransId="{F975E60E-E3D7-45C3-AD57-CB2473FD0733}"/>
    <dgm:cxn modelId="{D1AE4BE2-6BCA-4A08-91F5-27D9CA27C911}" srcId="{E0960701-B71D-498E-9B30-EE82E0334886}" destId="{8B9487AA-CB93-481E-A740-709647873203}" srcOrd="0" destOrd="0" parTransId="{2D35539A-164E-4A7A-9850-2589CEA09C87}" sibTransId="{7BCFACCC-3EFC-49FC-A8DA-3CDA243B63C8}"/>
    <dgm:cxn modelId="{45FC136C-40F0-48F6-A9F0-265F0D064A43}" type="presParOf" srcId="{F1004228-7695-4411-922E-CB05E5BAA2A7}" destId="{F275B5C9-31E1-4936-9816-1865A6D747D3}" srcOrd="0" destOrd="0" presId="urn:microsoft.com/office/officeart/2008/layout/VerticalAccentList"/>
    <dgm:cxn modelId="{16755875-3FD7-4DE4-8258-BDB8D2FC0425}" type="presParOf" srcId="{F275B5C9-31E1-4936-9816-1865A6D747D3}" destId="{692A7FC1-26CC-4648-8403-9E433E014021}" srcOrd="0" destOrd="0" presId="urn:microsoft.com/office/officeart/2008/layout/VerticalAccentList"/>
    <dgm:cxn modelId="{0C03494C-4105-4359-94A2-FBF7CB165146}" type="presParOf" srcId="{F1004228-7695-4411-922E-CB05E5BAA2A7}" destId="{C74524C9-4B43-4524-8509-7E571A398550}" srcOrd="1" destOrd="0" presId="urn:microsoft.com/office/officeart/2008/layout/VerticalAccentList"/>
    <dgm:cxn modelId="{47154ADE-4EDA-4CAD-B8B1-5CD67367AA5F}" type="presParOf" srcId="{C74524C9-4B43-4524-8509-7E571A398550}" destId="{3A74BE80-8466-47DB-B18B-DDC2157B2356}" srcOrd="0" destOrd="0" presId="urn:microsoft.com/office/officeart/2008/layout/VerticalAccentList"/>
    <dgm:cxn modelId="{A4C7D7E2-70DA-4DBE-9A1B-5D8E9E16EFDD}" type="presParOf" srcId="{C74524C9-4B43-4524-8509-7E571A398550}" destId="{6A9E5CBC-0ADB-47EB-A14F-21D439C89EA6}" srcOrd="1" destOrd="0" presId="urn:microsoft.com/office/officeart/2008/layout/VerticalAccentList"/>
    <dgm:cxn modelId="{BB3A75A6-0262-41F8-9F55-48877B253628}" type="presParOf" srcId="{C74524C9-4B43-4524-8509-7E571A398550}" destId="{4946E310-05FB-48AD-8622-2BA83B190D70}" srcOrd="2" destOrd="0" presId="urn:microsoft.com/office/officeart/2008/layout/VerticalAccentList"/>
    <dgm:cxn modelId="{05F9DD5C-174F-480A-B022-9B791E52D0D0}" type="presParOf" srcId="{C74524C9-4B43-4524-8509-7E571A398550}" destId="{6395C02C-7D4F-4002-BBD4-34FCD9DC0119}" srcOrd="3" destOrd="0" presId="urn:microsoft.com/office/officeart/2008/layout/VerticalAccentList"/>
    <dgm:cxn modelId="{58334416-0334-4520-8DAD-B3F3880B14AA}" type="presParOf" srcId="{C74524C9-4B43-4524-8509-7E571A398550}" destId="{D3E17C20-A38C-44F5-B342-00C00F3C5260}" srcOrd="4" destOrd="0" presId="urn:microsoft.com/office/officeart/2008/layout/VerticalAccentList"/>
    <dgm:cxn modelId="{B919F3D3-A9BE-4FD7-A053-9C0706A34632}" type="presParOf" srcId="{C74524C9-4B43-4524-8509-7E571A398550}" destId="{0D061467-62A9-47E2-B408-D1FE3BEF5879}" srcOrd="5" destOrd="0" presId="urn:microsoft.com/office/officeart/2008/layout/VerticalAccentList"/>
    <dgm:cxn modelId="{2EC75E62-4C80-45FE-AD7B-2AC3EA5EF6AA}" type="presParOf" srcId="{C74524C9-4B43-4524-8509-7E571A398550}" destId="{BAC67D7B-A389-4D6D-A763-AD17D684C459}" srcOrd="6" destOrd="0" presId="urn:microsoft.com/office/officeart/2008/layout/VerticalAccentList"/>
    <dgm:cxn modelId="{858C8511-2CF0-4060-990F-E5378103E287}" type="presParOf" srcId="{C74524C9-4B43-4524-8509-7E571A398550}" destId="{44860215-B392-4EC3-8892-155459DF23B1}" srcOrd="7" destOrd="0" presId="urn:microsoft.com/office/officeart/2008/layout/VerticalAccentList"/>
    <dgm:cxn modelId="{7AF7C32E-3A8B-44CA-9C27-C0F8B80F5B03}" type="presParOf" srcId="{F1004228-7695-4411-922E-CB05E5BAA2A7}" destId="{6FACC17A-E22A-48EB-91A1-216C75F37988}" srcOrd="2" destOrd="0" presId="urn:microsoft.com/office/officeart/2008/layout/VerticalAccentList"/>
    <dgm:cxn modelId="{163EEE73-25BF-4738-8171-82D43600592F}" type="presParOf" srcId="{F1004228-7695-4411-922E-CB05E5BAA2A7}" destId="{9216130C-72BF-46C9-BE12-42E2C71E9D1C}" srcOrd="3" destOrd="0" presId="urn:microsoft.com/office/officeart/2008/layout/VerticalAccentList"/>
    <dgm:cxn modelId="{0308AA5F-E4EE-401D-8D3E-0C73B6C2C478}" type="presParOf" srcId="{9216130C-72BF-46C9-BE12-42E2C71E9D1C}" destId="{9970A889-1C99-4AD5-8188-02B6BFDC1DB5}" srcOrd="0" destOrd="0" presId="urn:microsoft.com/office/officeart/2008/layout/VerticalAccentList"/>
    <dgm:cxn modelId="{4A60F8D4-E29E-496A-BCD2-22F52D588445}" type="presParOf" srcId="{F1004228-7695-4411-922E-CB05E5BAA2A7}" destId="{810026EE-8026-46F3-996A-7D81DD8E7836}" srcOrd="4" destOrd="0" presId="urn:microsoft.com/office/officeart/2008/layout/VerticalAccentList"/>
    <dgm:cxn modelId="{1699CB8D-8841-4424-A106-3DF985A438B9}" type="presParOf" srcId="{810026EE-8026-46F3-996A-7D81DD8E7836}" destId="{F47FE8CA-C34F-4C31-8672-B2CAAA7BACEC}" srcOrd="0" destOrd="0" presId="urn:microsoft.com/office/officeart/2008/layout/VerticalAccentList"/>
    <dgm:cxn modelId="{664F8ADD-270C-49FA-9AD7-69A90C2DFEBE}" type="presParOf" srcId="{810026EE-8026-46F3-996A-7D81DD8E7836}" destId="{8C15B9DB-3303-4A8D-BB83-796C5768FAD0}" srcOrd="1" destOrd="0" presId="urn:microsoft.com/office/officeart/2008/layout/VerticalAccentList"/>
    <dgm:cxn modelId="{087EB7D5-D693-44F1-9B58-C94C47294CD4}" type="presParOf" srcId="{810026EE-8026-46F3-996A-7D81DD8E7836}" destId="{CB4EBE5C-9E6F-4B1A-92C5-5316A0F3A77F}" srcOrd="2" destOrd="0" presId="urn:microsoft.com/office/officeart/2008/layout/VerticalAccentList"/>
    <dgm:cxn modelId="{E9DC2997-93BC-4C0A-BFFA-04B82AB06AAA}" type="presParOf" srcId="{810026EE-8026-46F3-996A-7D81DD8E7836}" destId="{5065D36C-0CB7-479F-BA2B-048F905A386E}" srcOrd="3" destOrd="0" presId="urn:microsoft.com/office/officeart/2008/layout/VerticalAccentList"/>
    <dgm:cxn modelId="{BBC9C5BD-4617-4905-8E2E-E6B96EE1DF4C}" type="presParOf" srcId="{810026EE-8026-46F3-996A-7D81DD8E7836}" destId="{6A0D4D13-A567-4FD0-8736-E87269BF42D2}" srcOrd="4" destOrd="0" presId="urn:microsoft.com/office/officeart/2008/layout/VerticalAccentList"/>
    <dgm:cxn modelId="{DE3DE9CE-CB0B-4362-A0C8-7F4349E7C354}" type="presParOf" srcId="{810026EE-8026-46F3-996A-7D81DD8E7836}" destId="{7A0D421F-BA50-4B07-A95F-5F62E651B605}" srcOrd="5" destOrd="0" presId="urn:microsoft.com/office/officeart/2008/layout/VerticalAccentList"/>
    <dgm:cxn modelId="{428A01BF-A793-4D21-BDFB-5003CB9FDAC7}" type="presParOf" srcId="{810026EE-8026-46F3-996A-7D81DD8E7836}" destId="{2CF6FE1B-AB86-40A8-9D2A-88ADB5168223}" srcOrd="6" destOrd="0" presId="urn:microsoft.com/office/officeart/2008/layout/VerticalAccentList"/>
    <dgm:cxn modelId="{42B61B12-16C6-43C6-9FC6-516FCF4D550F}" type="presParOf" srcId="{810026EE-8026-46F3-996A-7D81DD8E7836}" destId="{BE642914-8C42-4570-8B74-6E581B927078}" srcOrd="7" destOrd="0" presId="urn:microsoft.com/office/officeart/2008/layout/VerticalAccentList"/>
    <dgm:cxn modelId="{73B8939E-BE5D-4150-8CEC-1CC52BF86737}" type="presParOf" srcId="{F1004228-7695-4411-922E-CB05E5BAA2A7}" destId="{FF65FEBD-DA4A-45C4-8885-8C95807B860B}" srcOrd="5" destOrd="0" presId="urn:microsoft.com/office/officeart/2008/layout/VerticalAccentList"/>
    <dgm:cxn modelId="{3A09FA01-2978-4129-ADD9-25FA8A80F05F}" type="presParOf" srcId="{F1004228-7695-4411-922E-CB05E5BAA2A7}" destId="{EDEC1A8E-C348-4CAE-962B-1EFBA30181B4}" srcOrd="6" destOrd="0" presId="urn:microsoft.com/office/officeart/2008/layout/VerticalAccentList"/>
    <dgm:cxn modelId="{D6126558-C723-4330-A312-66CD62C76DBE}" type="presParOf" srcId="{EDEC1A8E-C348-4CAE-962B-1EFBA30181B4}" destId="{8F2984A0-58CB-4BDB-A724-09700A68D1CD}" srcOrd="0" destOrd="0" presId="urn:microsoft.com/office/officeart/2008/layout/VerticalAccentList"/>
    <dgm:cxn modelId="{69B542E8-E721-4952-8E19-D32F5222ADE1}" type="presParOf" srcId="{F1004228-7695-4411-922E-CB05E5BAA2A7}" destId="{B95FF7CC-CF12-4B42-A494-AF8C7393BB3F}" srcOrd="7" destOrd="0" presId="urn:microsoft.com/office/officeart/2008/layout/VerticalAccentList"/>
    <dgm:cxn modelId="{6CD314E5-92D2-4950-ACFF-68D8AF30276F}" type="presParOf" srcId="{B95FF7CC-CF12-4B42-A494-AF8C7393BB3F}" destId="{06DAE64B-DB06-41EF-89E6-FCB60C0D5F09}" srcOrd="0" destOrd="0" presId="urn:microsoft.com/office/officeart/2008/layout/VerticalAccentList"/>
    <dgm:cxn modelId="{F4745CD7-BC17-42BB-974F-3981EA79E0DF}" type="presParOf" srcId="{B95FF7CC-CF12-4B42-A494-AF8C7393BB3F}" destId="{7532FD33-6D04-472E-9076-69206192F42B}" srcOrd="1" destOrd="0" presId="urn:microsoft.com/office/officeart/2008/layout/VerticalAccentList"/>
    <dgm:cxn modelId="{E6CA59B0-351B-47C8-A780-BB48BF552DE8}" type="presParOf" srcId="{B95FF7CC-CF12-4B42-A494-AF8C7393BB3F}" destId="{B8CD9D7B-4AD3-4CA5-ABF4-8D0E0D0E7B98}" srcOrd="2" destOrd="0" presId="urn:microsoft.com/office/officeart/2008/layout/VerticalAccentList"/>
    <dgm:cxn modelId="{B3EA3477-DCC8-4537-BFCC-32D8DF39748F}" type="presParOf" srcId="{B95FF7CC-CF12-4B42-A494-AF8C7393BB3F}" destId="{26E79ADA-5214-4A6B-9179-3B9FD2EFE1A0}" srcOrd="3" destOrd="0" presId="urn:microsoft.com/office/officeart/2008/layout/VerticalAccentList"/>
    <dgm:cxn modelId="{78E3EB06-3ACA-4E0C-8445-98657813FACB}" type="presParOf" srcId="{B95FF7CC-CF12-4B42-A494-AF8C7393BB3F}" destId="{59D2B350-2D40-4EC7-80AB-456A2D7D5540}" srcOrd="4" destOrd="0" presId="urn:microsoft.com/office/officeart/2008/layout/VerticalAccentList"/>
    <dgm:cxn modelId="{C7414B13-1F8E-403F-BA80-D74428DD5CEB}" type="presParOf" srcId="{B95FF7CC-CF12-4B42-A494-AF8C7393BB3F}" destId="{9B149E80-5E5C-4737-8384-6BA366783178}" srcOrd="5" destOrd="0" presId="urn:microsoft.com/office/officeart/2008/layout/VerticalAccentList"/>
    <dgm:cxn modelId="{2CF70D67-9B56-43C0-80F3-5D5D42FB6DD3}" type="presParOf" srcId="{B95FF7CC-CF12-4B42-A494-AF8C7393BB3F}" destId="{F8CBF5C8-BD3F-43C6-A5C2-CDCE105B69F9}" srcOrd="6" destOrd="0" presId="urn:microsoft.com/office/officeart/2008/layout/VerticalAccentList"/>
    <dgm:cxn modelId="{AC4AAD6C-01E5-4FD8-AEB0-814B7FD0260E}" type="presParOf" srcId="{B95FF7CC-CF12-4B42-A494-AF8C7393BB3F}" destId="{4C36AC8D-4111-44F7-8BF4-F63E71D964F9}"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F56F1B73-6908-40E3-B8E0-F169650C4CBC}" type="doc">
      <dgm:prSet loTypeId="urn:microsoft.com/office/officeart/2005/8/layout/target3" loCatId="list" qsTypeId="urn:microsoft.com/office/officeart/2005/8/quickstyle/simple1" qsCatId="simple" csTypeId="urn:microsoft.com/office/officeart/2005/8/colors/accent1_2" csCatId="accent1" phldr="1"/>
      <dgm:spPr/>
      <dgm:t>
        <a:bodyPr/>
        <a:lstStyle/>
        <a:p>
          <a:endParaRPr lang="en-AU"/>
        </a:p>
      </dgm:t>
    </dgm:pt>
    <dgm:pt modelId="{C6A0550C-FB0D-4D16-BD75-ECB60628461E}">
      <dgm:prSet phldrT="[Text]" custT="1"/>
      <dgm:spPr/>
      <dgm:t>
        <a:bodyPr/>
        <a:lstStyle/>
        <a:p>
          <a:r>
            <a:rPr lang="en-AU" sz="2000" dirty="0"/>
            <a:t>4) Voting</a:t>
          </a:r>
        </a:p>
      </dgm:t>
    </dgm:pt>
    <dgm:pt modelId="{E1EA840C-93C2-4323-A6C9-40A161A4C51C}" type="parTrans" cxnId="{26C58405-2C40-4DDC-9595-38709951D6CF}">
      <dgm:prSet/>
      <dgm:spPr/>
      <dgm:t>
        <a:bodyPr/>
        <a:lstStyle/>
        <a:p>
          <a:endParaRPr lang="en-AU"/>
        </a:p>
      </dgm:t>
    </dgm:pt>
    <dgm:pt modelId="{8EA6F1E8-5119-40A4-950C-9B6C53337D22}" type="sibTrans" cxnId="{26C58405-2C40-4DDC-9595-38709951D6CF}">
      <dgm:prSet/>
      <dgm:spPr/>
      <dgm:t>
        <a:bodyPr/>
        <a:lstStyle/>
        <a:p>
          <a:endParaRPr lang="en-AU"/>
        </a:p>
      </dgm:t>
    </dgm:pt>
    <dgm:pt modelId="{9D8C94EE-B20D-4A4B-8EDE-DF7D0AAA0420}">
      <dgm:prSet phldrT="[Text]" custT="1"/>
      <dgm:spPr/>
      <dgm:t>
        <a:bodyPr/>
        <a:lstStyle/>
        <a:p>
          <a:pPr>
            <a:buSzPct val="113000"/>
            <a:buFont typeface="Arial" panose="020B0604020202020204" pitchFamily="34" charset="0"/>
            <a:buChar char="•"/>
          </a:pPr>
          <a:r>
            <a:rPr lang="en-AU" sz="1800" dirty="0"/>
            <a:t>Convene the meeting(s); and</a:t>
          </a:r>
        </a:p>
      </dgm:t>
    </dgm:pt>
    <dgm:pt modelId="{30CE5F19-0F50-4FF0-9EC7-8915004BF13C}" type="parTrans" cxnId="{8ACA9DCF-51D3-4F45-857E-805B1CCAA3A2}">
      <dgm:prSet/>
      <dgm:spPr/>
      <dgm:t>
        <a:bodyPr/>
        <a:lstStyle/>
        <a:p>
          <a:endParaRPr lang="en-AU"/>
        </a:p>
      </dgm:t>
    </dgm:pt>
    <dgm:pt modelId="{EFCA9993-DA5C-4CB0-A406-231658DE7BCA}" type="sibTrans" cxnId="{8ACA9DCF-51D3-4F45-857E-805B1CCAA3A2}">
      <dgm:prSet/>
      <dgm:spPr/>
      <dgm:t>
        <a:bodyPr/>
        <a:lstStyle/>
        <a:p>
          <a:endParaRPr lang="en-AU"/>
        </a:p>
      </dgm:t>
    </dgm:pt>
    <dgm:pt modelId="{D676AA66-07C9-46F6-998F-AA3287829526}">
      <dgm:prSet phldrT="[Text]" custT="1"/>
      <dgm:spPr/>
      <dgm:t>
        <a:bodyPr/>
        <a:lstStyle/>
        <a:p>
          <a:r>
            <a:rPr lang="en-AU" sz="2000" dirty="0"/>
            <a:t>5) Court approval</a:t>
          </a:r>
        </a:p>
      </dgm:t>
    </dgm:pt>
    <dgm:pt modelId="{3FD3227B-5602-45B3-BA25-43B826DA3B69}" type="parTrans" cxnId="{70A45656-EEE9-4124-AF9A-020FD42238EB}">
      <dgm:prSet/>
      <dgm:spPr/>
      <dgm:t>
        <a:bodyPr/>
        <a:lstStyle/>
        <a:p>
          <a:endParaRPr lang="en-AU"/>
        </a:p>
      </dgm:t>
    </dgm:pt>
    <dgm:pt modelId="{E5C5682C-8326-4CE3-A6B1-617EB358C30F}" type="sibTrans" cxnId="{70A45656-EEE9-4124-AF9A-020FD42238EB}">
      <dgm:prSet/>
      <dgm:spPr/>
      <dgm:t>
        <a:bodyPr/>
        <a:lstStyle/>
        <a:p>
          <a:endParaRPr lang="en-AU"/>
        </a:p>
      </dgm:t>
    </dgm:pt>
    <dgm:pt modelId="{42EE9070-76AC-4AA8-9785-424B4564FDC4}">
      <dgm:prSet phldrT="[Text]" custT="1"/>
      <dgm:spPr/>
      <dgm:t>
        <a:bodyPr/>
        <a:lstStyle/>
        <a:p>
          <a:r>
            <a:rPr lang="en-AU" sz="1800" dirty="0"/>
            <a:t>Court has discretion, notwithstanding earlier orders; and</a:t>
          </a:r>
        </a:p>
      </dgm:t>
    </dgm:pt>
    <dgm:pt modelId="{56FE8F62-D567-468D-B8E6-C59A97FA97D8}" type="parTrans" cxnId="{D846DB91-4492-4CC9-98CE-2A4C6EDD6F96}">
      <dgm:prSet/>
      <dgm:spPr/>
      <dgm:t>
        <a:bodyPr/>
        <a:lstStyle/>
        <a:p>
          <a:endParaRPr lang="en-AU"/>
        </a:p>
      </dgm:t>
    </dgm:pt>
    <dgm:pt modelId="{2412AB49-FB7A-4C8D-B44A-0CCF4BDF1AED}" type="sibTrans" cxnId="{D846DB91-4492-4CC9-98CE-2A4C6EDD6F96}">
      <dgm:prSet/>
      <dgm:spPr/>
      <dgm:t>
        <a:bodyPr/>
        <a:lstStyle/>
        <a:p>
          <a:endParaRPr lang="en-AU"/>
        </a:p>
      </dgm:t>
    </dgm:pt>
    <dgm:pt modelId="{2C6F19C9-3FB8-4144-A1A0-1FDA306B5AD7}">
      <dgm:prSet phldrT="[Text]" custT="1"/>
      <dgm:spPr/>
      <dgm:t>
        <a:bodyPr/>
        <a:lstStyle/>
        <a:p>
          <a:r>
            <a:rPr lang="en-AU" sz="2000" dirty="0"/>
            <a:t>6) Notify ASIC</a:t>
          </a:r>
        </a:p>
      </dgm:t>
    </dgm:pt>
    <dgm:pt modelId="{644E707D-A2DF-46C8-9EBF-7FCD08FF259B}" type="parTrans" cxnId="{D72A4D6A-54CC-4222-838A-7A15706900DF}">
      <dgm:prSet/>
      <dgm:spPr/>
      <dgm:t>
        <a:bodyPr/>
        <a:lstStyle/>
        <a:p>
          <a:endParaRPr lang="en-AU"/>
        </a:p>
      </dgm:t>
    </dgm:pt>
    <dgm:pt modelId="{05B24821-633D-4A7F-9024-A6DD18A278F1}" type="sibTrans" cxnId="{D72A4D6A-54CC-4222-838A-7A15706900DF}">
      <dgm:prSet/>
      <dgm:spPr/>
      <dgm:t>
        <a:bodyPr/>
        <a:lstStyle/>
        <a:p>
          <a:endParaRPr lang="en-AU"/>
        </a:p>
      </dgm:t>
    </dgm:pt>
    <dgm:pt modelId="{38336C35-6129-4B87-B285-1EE9B1777B7F}">
      <dgm:prSet custT="1"/>
      <dgm:spPr/>
      <dgm:t>
        <a:bodyPr anchor="b"/>
        <a:lstStyle/>
        <a:p>
          <a:r>
            <a:rPr lang="en-AU" sz="1800" dirty="0"/>
            <a:t>Lodge court orders with ASIC</a:t>
          </a:r>
        </a:p>
      </dgm:t>
    </dgm:pt>
    <dgm:pt modelId="{055B849F-C699-49FB-988F-4381F7307EBC}" type="parTrans" cxnId="{422D2A79-2191-4494-98B4-31DC5A3A1E70}">
      <dgm:prSet/>
      <dgm:spPr/>
      <dgm:t>
        <a:bodyPr/>
        <a:lstStyle/>
        <a:p>
          <a:endParaRPr lang="en-AU"/>
        </a:p>
      </dgm:t>
    </dgm:pt>
    <dgm:pt modelId="{AD51ABD5-A491-45D2-9E58-8E015864EA5C}" type="sibTrans" cxnId="{422D2A79-2191-4494-98B4-31DC5A3A1E70}">
      <dgm:prSet/>
      <dgm:spPr/>
      <dgm:t>
        <a:bodyPr/>
        <a:lstStyle/>
        <a:p>
          <a:endParaRPr lang="en-AU"/>
        </a:p>
      </dgm:t>
    </dgm:pt>
    <dgm:pt modelId="{ABDAD61F-25C0-4EBE-8A84-F93E95A9774C}">
      <dgm:prSet phldrT="[Text]" custT="1"/>
      <dgm:spPr/>
      <dgm:t>
        <a:bodyPr/>
        <a:lstStyle/>
        <a:p>
          <a:pPr>
            <a:buSzPct val="113000"/>
            <a:buFont typeface="Arial" panose="020B0604020202020204" pitchFamily="34" charset="0"/>
            <a:buChar char="•"/>
          </a:pPr>
          <a:r>
            <a:rPr lang="en-AU" sz="1800" dirty="0"/>
            <a:t>Creditors/members vote</a:t>
          </a:r>
        </a:p>
      </dgm:t>
    </dgm:pt>
    <dgm:pt modelId="{C5EE572D-DD5E-453A-8351-D149E6BB308F}" type="parTrans" cxnId="{94DA8696-1CA7-47A4-AC6A-A1C0E2B2B9AD}">
      <dgm:prSet/>
      <dgm:spPr/>
      <dgm:t>
        <a:bodyPr/>
        <a:lstStyle/>
        <a:p>
          <a:endParaRPr lang="en-AU"/>
        </a:p>
      </dgm:t>
    </dgm:pt>
    <dgm:pt modelId="{A0779D10-BA51-4740-8E23-5244535B69C4}" type="sibTrans" cxnId="{94DA8696-1CA7-47A4-AC6A-A1C0E2B2B9AD}">
      <dgm:prSet/>
      <dgm:spPr/>
      <dgm:t>
        <a:bodyPr/>
        <a:lstStyle/>
        <a:p>
          <a:endParaRPr lang="en-AU"/>
        </a:p>
      </dgm:t>
    </dgm:pt>
    <dgm:pt modelId="{02852B69-6FC2-42B0-AA4E-8F3019885319}">
      <dgm:prSet phldrT="[Text]" custT="1"/>
      <dgm:spPr/>
      <dgm:t>
        <a:bodyPr/>
        <a:lstStyle/>
        <a:p>
          <a:r>
            <a:rPr lang="en-AU" sz="1800" dirty="0"/>
            <a:t>Further orders if </a:t>
          </a:r>
          <a:r>
            <a:rPr lang="en-AU" sz="1800" b="1" dirty="0"/>
            <a:t>reconstruction</a:t>
          </a:r>
          <a:r>
            <a:rPr lang="en-AU" sz="1800" dirty="0"/>
            <a:t> of ≥1 companies or </a:t>
          </a:r>
          <a:r>
            <a:rPr lang="en-AU" sz="1800" b="1" dirty="0"/>
            <a:t>amalgamation</a:t>
          </a:r>
          <a:r>
            <a:rPr lang="en-AU" sz="1800" dirty="0"/>
            <a:t> of ≥2 companies </a:t>
          </a:r>
          <a:r>
            <a:rPr lang="en-AU" sz="1800" i="1" dirty="0"/>
            <a:t>and</a:t>
          </a:r>
          <a:r>
            <a:rPr lang="en-AU" sz="1800" dirty="0"/>
            <a:t> want to </a:t>
          </a:r>
          <a:r>
            <a:rPr lang="en-AU" sz="1800" b="1" dirty="0"/>
            <a:t>transfer</a:t>
          </a:r>
          <a:r>
            <a:rPr lang="en-AU" sz="1800" dirty="0"/>
            <a:t> all/part of undertaking or property to another Co</a:t>
          </a:r>
        </a:p>
      </dgm:t>
    </dgm:pt>
    <dgm:pt modelId="{9C97ADBF-D2F5-4426-AC96-190E8C9A33CA}" type="parTrans" cxnId="{C26609C2-9553-49C8-B521-3314C65C7ED8}">
      <dgm:prSet/>
      <dgm:spPr/>
      <dgm:t>
        <a:bodyPr/>
        <a:lstStyle/>
        <a:p>
          <a:endParaRPr lang="en-AU"/>
        </a:p>
      </dgm:t>
    </dgm:pt>
    <dgm:pt modelId="{4E456B33-B8B6-4912-8C6A-61F139418434}" type="sibTrans" cxnId="{C26609C2-9553-49C8-B521-3314C65C7ED8}">
      <dgm:prSet/>
      <dgm:spPr/>
      <dgm:t>
        <a:bodyPr/>
        <a:lstStyle/>
        <a:p>
          <a:endParaRPr lang="en-AU"/>
        </a:p>
      </dgm:t>
    </dgm:pt>
    <dgm:pt modelId="{0F2CDAB3-10A8-4B89-AB1C-2C2AFEF623D8}" type="pres">
      <dgm:prSet presAssocID="{F56F1B73-6908-40E3-B8E0-F169650C4CBC}" presName="Name0" presStyleCnt="0">
        <dgm:presLayoutVars>
          <dgm:chMax val="7"/>
          <dgm:dir/>
          <dgm:animLvl val="lvl"/>
          <dgm:resizeHandles val="exact"/>
        </dgm:presLayoutVars>
      </dgm:prSet>
      <dgm:spPr/>
    </dgm:pt>
    <dgm:pt modelId="{A6401896-B791-46E3-B489-9BFD1841D77F}" type="pres">
      <dgm:prSet presAssocID="{C6A0550C-FB0D-4D16-BD75-ECB60628461E}" presName="circle1" presStyleLbl="node1" presStyleIdx="0" presStyleCnt="3"/>
      <dgm:spPr/>
    </dgm:pt>
    <dgm:pt modelId="{E27F2FBD-ED69-452F-A5E0-60EA5A2E5B5B}" type="pres">
      <dgm:prSet presAssocID="{C6A0550C-FB0D-4D16-BD75-ECB60628461E}" presName="space" presStyleCnt="0"/>
      <dgm:spPr/>
    </dgm:pt>
    <dgm:pt modelId="{2964827B-CB51-4560-A291-4229FB748327}" type="pres">
      <dgm:prSet presAssocID="{C6A0550C-FB0D-4D16-BD75-ECB60628461E}" presName="rect1" presStyleLbl="alignAcc1" presStyleIdx="0" presStyleCnt="3"/>
      <dgm:spPr/>
    </dgm:pt>
    <dgm:pt modelId="{117BCE6D-C0EF-42D9-BFC4-AA4B6ADE0412}" type="pres">
      <dgm:prSet presAssocID="{D676AA66-07C9-46F6-998F-AA3287829526}" presName="vertSpace2" presStyleLbl="node1" presStyleIdx="0" presStyleCnt="3"/>
      <dgm:spPr/>
    </dgm:pt>
    <dgm:pt modelId="{A47C1FF4-4A4B-40D9-85F7-9F83FEC34B8B}" type="pres">
      <dgm:prSet presAssocID="{D676AA66-07C9-46F6-998F-AA3287829526}" presName="circle2" presStyleLbl="node1" presStyleIdx="1" presStyleCnt="3"/>
      <dgm:spPr/>
    </dgm:pt>
    <dgm:pt modelId="{1A67D96C-D37A-4F44-B90E-F20EEF5588FD}" type="pres">
      <dgm:prSet presAssocID="{D676AA66-07C9-46F6-998F-AA3287829526}" presName="rect2" presStyleLbl="alignAcc1" presStyleIdx="1" presStyleCnt="3"/>
      <dgm:spPr/>
    </dgm:pt>
    <dgm:pt modelId="{46015638-DAF7-4798-AEA1-E8D43F012C7C}" type="pres">
      <dgm:prSet presAssocID="{2C6F19C9-3FB8-4144-A1A0-1FDA306B5AD7}" presName="vertSpace3" presStyleLbl="node1" presStyleIdx="1" presStyleCnt="3"/>
      <dgm:spPr/>
    </dgm:pt>
    <dgm:pt modelId="{7595C5EA-B2CD-42D8-8B00-78F1779C4B57}" type="pres">
      <dgm:prSet presAssocID="{2C6F19C9-3FB8-4144-A1A0-1FDA306B5AD7}" presName="circle3" presStyleLbl="node1" presStyleIdx="2" presStyleCnt="3" custScaleY="49122" custLinFactNeighborY="50118"/>
      <dgm:spPr/>
    </dgm:pt>
    <dgm:pt modelId="{B3ADC787-1F4C-4BFE-9E10-1821F8478376}" type="pres">
      <dgm:prSet presAssocID="{2C6F19C9-3FB8-4144-A1A0-1FDA306B5AD7}" presName="rect3" presStyleLbl="alignAcc1" presStyleIdx="2" presStyleCnt="3" custScaleY="50236" custLinFactNeighborY="24628"/>
      <dgm:spPr/>
    </dgm:pt>
    <dgm:pt modelId="{ED16AA5D-E1C6-4AEB-912C-DC62C3951F9F}" type="pres">
      <dgm:prSet presAssocID="{C6A0550C-FB0D-4D16-BD75-ECB60628461E}" presName="rect1ParTx" presStyleLbl="alignAcc1" presStyleIdx="2" presStyleCnt="3">
        <dgm:presLayoutVars>
          <dgm:chMax val="1"/>
          <dgm:bulletEnabled val="1"/>
        </dgm:presLayoutVars>
      </dgm:prSet>
      <dgm:spPr/>
    </dgm:pt>
    <dgm:pt modelId="{7BBD90D7-08DE-4B90-9453-7C6A6FE45CA4}" type="pres">
      <dgm:prSet presAssocID="{C6A0550C-FB0D-4D16-BD75-ECB60628461E}" presName="rect1ChTx" presStyleLbl="alignAcc1" presStyleIdx="2" presStyleCnt="3" custScaleX="115234" custLinFactNeighborX="-5663" custLinFactNeighborY="3491">
        <dgm:presLayoutVars>
          <dgm:bulletEnabled val="1"/>
        </dgm:presLayoutVars>
      </dgm:prSet>
      <dgm:spPr/>
    </dgm:pt>
    <dgm:pt modelId="{78FFDE37-AED6-4711-93EB-5F2F84C4BE75}" type="pres">
      <dgm:prSet presAssocID="{D676AA66-07C9-46F6-998F-AA3287829526}" presName="rect2ParTx" presStyleLbl="alignAcc1" presStyleIdx="2" presStyleCnt="3">
        <dgm:presLayoutVars>
          <dgm:chMax val="1"/>
          <dgm:bulletEnabled val="1"/>
        </dgm:presLayoutVars>
      </dgm:prSet>
      <dgm:spPr/>
    </dgm:pt>
    <dgm:pt modelId="{9997BF89-11DE-46AA-B970-9CD9A2D85554}" type="pres">
      <dgm:prSet presAssocID="{D676AA66-07C9-46F6-998F-AA3287829526}" presName="rect2ChTx" presStyleLbl="alignAcc1" presStyleIdx="2" presStyleCnt="3" custScaleX="119484" custLinFactNeighborX="-3968" custLinFactNeighborY="25369">
        <dgm:presLayoutVars>
          <dgm:bulletEnabled val="1"/>
        </dgm:presLayoutVars>
      </dgm:prSet>
      <dgm:spPr/>
    </dgm:pt>
    <dgm:pt modelId="{3EBF4F7C-75CF-408E-808A-692347387167}" type="pres">
      <dgm:prSet presAssocID="{2C6F19C9-3FB8-4144-A1A0-1FDA306B5AD7}" presName="rect3ParTx" presStyleLbl="alignAcc1" presStyleIdx="2" presStyleCnt="3">
        <dgm:presLayoutVars>
          <dgm:chMax val="1"/>
          <dgm:bulletEnabled val="1"/>
        </dgm:presLayoutVars>
      </dgm:prSet>
      <dgm:spPr/>
    </dgm:pt>
    <dgm:pt modelId="{5481BD18-E630-4C18-973B-3FD0A446C208}" type="pres">
      <dgm:prSet presAssocID="{2C6F19C9-3FB8-4144-A1A0-1FDA306B5AD7}" presName="rect3ChTx" presStyleLbl="alignAcc1" presStyleIdx="2" presStyleCnt="3" custScaleX="119095" custScaleY="100000" custLinFactNeighborX="-3673" custLinFactNeighborY="9330">
        <dgm:presLayoutVars>
          <dgm:bulletEnabled val="1"/>
        </dgm:presLayoutVars>
      </dgm:prSet>
      <dgm:spPr/>
    </dgm:pt>
  </dgm:ptLst>
  <dgm:cxnLst>
    <dgm:cxn modelId="{26C58405-2C40-4DDC-9595-38709951D6CF}" srcId="{F56F1B73-6908-40E3-B8E0-F169650C4CBC}" destId="{C6A0550C-FB0D-4D16-BD75-ECB60628461E}" srcOrd="0" destOrd="0" parTransId="{E1EA840C-93C2-4323-A6C9-40A161A4C51C}" sibTransId="{8EA6F1E8-5119-40A4-950C-9B6C53337D22}"/>
    <dgm:cxn modelId="{2AE4CF18-5567-4F17-9FB0-561186426275}" type="presOf" srcId="{42EE9070-76AC-4AA8-9785-424B4564FDC4}" destId="{9997BF89-11DE-46AA-B970-9CD9A2D85554}" srcOrd="0" destOrd="0" presId="urn:microsoft.com/office/officeart/2005/8/layout/target3"/>
    <dgm:cxn modelId="{D8CD921B-A996-4C15-BF19-D88FD988C4A5}" type="presOf" srcId="{2C6F19C9-3FB8-4144-A1A0-1FDA306B5AD7}" destId="{3EBF4F7C-75CF-408E-808A-692347387167}" srcOrd="1" destOrd="0" presId="urn:microsoft.com/office/officeart/2005/8/layout/target3"/>
    <dgm:cxn modelId="{F5491364-23CC-42D5-8626-9DC52636C8E8}" type="presOf" srcId="{D676AA66-07C9-46F6-998F-AA3287829526}" destId="{78FFDE37-AED6-4711-93EB-5F2F84C4BE75}" srcOrd="1" destOrd="0" presId="urn:microsoft.com/office/officeart/2005/8/layout/target3"/>
    <dgm:cxn modelId="{D72A4D6A-54CC-4222-838A-7A15706900DF}" srcId="{F56F1B73-6908-40E3-B8E0-F169650C4CBC}" destId="{2C6F19C9-3FB8-4144-A1A0-1FDA306B5AD7}" srcOrd="2" destOrd="0" parTransId="{644E707D-A2DF-46C8-9EBF-7FCD08FF259B}" sibTransId="{05B24821-633D-4A7F-9024-A6DD18A278F1}"/>
    <dgm:cxn modelId="{70A45656-EEE9-4124-AF9A-020FD42238EB}" srcId="{F56F1B73-6908-40E3-B8E0-F169650C4CBC}" destId="{D676AA66-07C9-46F6-998F-AA3287829526}" srcOrd="1" destOrd="0" parTransId="{3FD3227B-5602-45B3-BA25-43B826DA3B69}" sibTransId="{E5C5682C-8326-4CE3-A6B1-617EB358C30F}"/>
    <dgm:cxn modelId="{422D2A79-2191-4494-98B4-31DC5A3A1E70}" srcId="{2C6F19C9-3FB8-4144-A1A0-1FDA306B5AD7}" destId="{38336C35-6129-4B87-B285-1EE9B1777B7F}" srcOrd="0" destOrd="0" parTransId="{055B849F-C699-49FB-988F-4381F7307EBC}" sibTransId="{AD51ABD5-A491-45D2-9E58-8E015864EA5C}"/>
    <dgm:cxn modelId="{1BCE747C-6E5A-4719-8182-4B5B9198605C}" type="presOf" srcId="{02852B69-6FC2-42B0-AA4E-8F3019885319}" destId="{9997BF89-11DE-46AA-B970-9CD9A2D85554}" srcOrd="0" destOrd="1" presId="urn:microsoft.com/office/officeart/2005/8/layout/target3"/>
    <dgm:cxn modelId="{8ADEC486-4764-4930-8AF0-128FAA3A2C54}" type="presOf" srcId="{C6A0550C-FB0D-4D16-BD75-ECB60628461E}" destId="{ED16AA5D-E1C6-4AEB-912C-DC62C3951F9F}" srcOrd="1" destOrd="0" presId="urn:microsoft.com/office/officeart/2005/8/layout/target3"/>
    <dgm:cxn modelId="{6D229F8A-844A-4B10-90AA-7CE65F2A490D}" type="presOf" srcId="{ABDAD61F-25C0-4EBE-8A84-F93E95A9774C}" destId="{7BBD90D7-08DE-4B90-9453-7C6A6FE45CA4}" srcOrd="0" destOrd="1" presId="urn:microsoft.com/office/officeart/2005/8/layout/target3"/>
    <dgm:cxn modelId="{1FC8848D-9407-40AF-A87B-70AE79D451A2}" type="presOf" srcId="{D676AA66-07C9-46F6-998F-AA3287829526}" destId="{1A67D96C-D37A-4F44-B90E-F20EEF5588FD}" srcOrd="0" destOrd="0" presId="urn:microsoft.com/office/officeart/2005/8/layout/target3"/>
    <dgm:cxn modelId="{D846DB91-4492-4CC9-98CE-2A4C6EDD6F96}" srcId="{D676AA66-07C9-46F6-998F-AA3287829526}" destId="{42EE9070-76AC-4AA8-9785-424B4564FDC4}" srcOrd="0" destOrd="0" parTransId="{56FE8F62-D567-468D-B8E6-C59A97FA97D8}" sibTransId="{2412AB49-FB7A-4C8D-B44A-0CCF4BDF1AED}"/>
    <dgm:cxn modelId="{B263E195-7DF9-4295-928B-2367FA3DBF27}" type="presOf" srcId="{38336C35-6129-4B87-B285-1EE9B1777B7F}" destId="{5481BD18-E630-4C18-973B-3FD0A446C208}" srcOrd="0" destOrd="0" presId="urn:microsoft.com/office/officeart/2005/8/layout/target3"/>
    <dgm:cxn modelId="{94DA8696-1CA7-47A4-AC6A-A1C0E2B2B9AD}" srcId="{C6A0550C-FB0D-4D16-BD75-ECB60628461E}" destId="{ABDAD61F-25C0-4EBE-8A84-F93E95A9774C}" srcOrd="1" destOrd="0" parTransId="{C5EE572D-DD5E-453A-8351-D149E6BB308F}" sibTransId="{A0779D10-BA51-4740-8E23-5244535B69C4}"/>
    <dgm:cxn modelId="{5377A29E-74C3-402B-A24C-747E5984BF9A}" type="presOf" srcId="{F56F1B73-6908-40E3-B8E0-F169650C4CBC}" destId="{0F2CDAB3-10A8-4B89-AB1C-2C2AFEF623D8}" srcOrd="0" destOrd="0" presId="urn:microsoft.com/office/officeart/2005/8/layout/target3"/>
    <dgm:cxn modelId="{C26609C2-9553-49C8-B521-3314C65C7ED8}" srcId="{D676AA66-07C9-46F6-998F-AA3287829526}" destId="{02852B69-6FC2-42B0-AA4E-8F3019885319}" srcOrd="1" destOrd="0" parTransId="{9C97ADBF-D2F5-4426-AC96-190E8C9A33CA}" sibTransId="{4E456B33-B8B6-4912-8C6A-61F139418434}"/>
    <dgm:cxn modelId="{8ACA9DCF-51D3-4F45-857E-805B1CCAA3A2}" srcId="{C6A0550C-FB0D-4D16-BD75-ECB60628461E}" destId="{9D8C94EE-B20D-4A4B-8EDE-DF7D0AAA0420}" srcOrd="0" destOrd="0" parTransId="{30CE5F19-0F50-4FF0-9EC7-8915004BF13C}" sibTransId="{EFCA9993-DA5C-4CB0-A406-231658DE7BCA}"/>
    <dgm:cxn modelId="{58D2A0D3-6D1A-46C4-857B-233EC76D678D}" type="presOf" srcId="{2C6F19C9-3FB8-4144-A1A0-1FDA306B5AD7}" destId="{B3ADC787-1F4C-4BFE-9E10-1821F8478376}" srcOrd="0" destOrd="0" presId="urn:microsoft.com/office/officeart/2005/8/layout/target3"/>
    <dgm:cxn modelId="{672DACEE-EEC8-4352-A035-187C6DF0300F}" type="presOf" srcId="{C6A0550C-FB0D-4D16-BD75-ECB60628461E}" destId="{2964827B-CB51-4560-A291-4229FB748327}" srcOrd="0" destOrd="0" presId="urn:microsoft.com/office/officeart/2005/8/layout/target3"/>
    <dgm:cxn modelId="{2CBD31F0-6179-4451-9EE5-55D126B4249C}" type="presOf" srcId="{9D8C94EE-B20D-4A4B-8EDE-DF7D0AAA0420}" destId="{7BBD90D7-08DE-4B90-9453-7C6A6FE45CA4}" srcOrd="0" destOrd="0" presId="urn:microsoft.com/office/officeart/2005/8/layout/target3"/>
    <dgm:cxn modelId="{A8944E59-A5B7-4E81-B768-27AAD1CF25E5}" type="presParOf" srcId="{0F2CDAB3-10A8-4B89-AB1C-2C2AFEF623D8}" destId="{A6401896-B791-46E3-B489-9BFD1841D77F}" srcOrd="0" destOrd="0" presId="urn:microsoft.com/office/officeart/2005/8/layout/target3"/>
    <dgm:cxn modelId="{5380EACF-0C0A-49E2-9F29-4C90634539DB}" type="presParOf" srcId="{0F2CDAB3-10A8-4B89-AB1C-2C2AFEF623D8}" destId="{E27F2FBD-ED69-452F-A5E0-60EA5A2E5B5B}" srcOrd="1" destOrd="0" presId="urn:microsoft.com/office/officeart/2005/8/layout/target3"/>
    <dgm:cxn modelId="{3D8922E9-97A4-4825-A5F7-452217F369FB}" type="presParOf" srcId="{0F2CDAB3-10A8-4B89-AB1C-2C2AFEF623D8}" destId="{2964827B-CB51-4560-A291-4229FB748327}" srcOrd="2" destOrd="0" presId="urn:microsoft.com/office/officeart/2005/8/layout/target3"/>
    <dgm:cxn modelId="{1D3D4C57-3466-444A-A54B-17FA57015030}" type="presParOf" srcId="{0F2CDAB3-10A8-4B89-AB1C-2C2AFEF623D8}" destId="{117BCE6D-C0EF-42D9-BFC4-AA4B6ADE0412}" srcOrd="3" destOrd="0" presId="urn:microsoft.com/office/officeart/2005/8/layout/target3"/>
    <dgm:cxn modelId="{0FD3EA2D-B29B-4458-8693-B5D81A72AE24}" type="presParOf" srcId="{0F2CDAB3-10A8-4B89-AB1C-2C2AFEF623D8}" destId="{A47C1FF4-4A4B-40D9-85F7-9F83FEC34B8B}" srcOrd="4" destOrd="0" presId="urn:microsoft.com/office/officeart/2005/8/layout/target3"/>
    <dgm:cxn modelId="{122C429E-1A7C-405F-B00D-DEC90974D2E8}" type="presParOf" srcId="{0F2CDAB3-10A8-4B89-AB1C-2C2AFEF623D8}" destId="{1A67D96C-D37A-4F44-B90E-F20EEF5588FD}" srcOrd="5" destOrd="0" presId="urn:microsoft.com/office/officeart/2005/8/layout/target3"/>
    <dgm:cxn modelId="{5F09DAAD-D5C5-47A4-8E18-45BD83359230}" type="presParOf" srcId="{0F2CDAB3-10A8-4B89-AB1C-2C2AFEF623D8}" destId="{46015638-DAF7-4798-AEA1-E8D43F012C7C}" srcOrd="6" destOrd="0" presId="urn:microsoft.com/office/officeart/2005/8/layout/target3"/>
    <dgm:cxn modelId="{736C5379-B86D-447E-9FD0-14B60B4FFF06}" type="presParOf" srcId="{0F2CDAB3-10A8-4B89-AB1C-2C2AFEF623D8}" destId="{7595C5EA-B2CD-42D8-8B00-78F1779C4B57}" srcOrd="7" destOrd="0" presId="urn:microsoft.com/office/officeart/2005/8/layout/target3"/>
    <dgm:cxn modelId="{A4D2E7AA-080E-4737-8423-321CBDE67557}" type="presParOf" srcId="{0F2CDAB3-10A8-4B89-AB1C-2C2AFEF623D8}" destId="{B3ADC787-1F4C-4BFE-9E10-1821F8478376}" srcOrd="8" destOrd="0" presId="urn:microsoft.com/office/officeart/2005/8/layout/target3"/>
    <dgm:cxn modelId="{4636A94D-5FBA-4191-960A-339E35E27BFF}" type="presParOf" srcId="{0F2CDAB3-10A8-4B89-AB1C-2C2AFEF623D8}" destId="{ED16AA5D-E1C6-4AEB-912C-DC62C3951F9F}" srcOrd="9" destOrd="0" presId="urn:microsoft.com/office/officeart/2005/8/layout/target3"/>
    <dgm:cxn modelId="{0D7BA41C-1CBB-4CDB-B62D-85751D50B7A5}" type="presParOf" srcId="{0F2CDAB3-10A8-4B89-AB1C-2C2AFEF623D8}" destId="{7BBD90D7-08DE-4B90-9453-7C6A6FE45CA4}" srcOrd="10" destOrd="0" presId="urn:microsoft.com/office/officeart/2005/8/layout/target3"/>
    <dgm:cxn modelId="{700BF346-C6A3-4DED-94A0-34D7091F3113}" type="presParOf" srcId="{0F2CDAB3-10A8-4B89-AB1C-2C2AFEF623D8}" destId="{78FFDE37-AED6-4711-93EB-5F2F84C4BE75}" srcOrd="11" destOrd="0" presId="urn:microsoft.com/office/officeart/2005/8/layout/target3"/>
    <dgm:cxn modelId="{56BBE73B-DF99-4F06-90CC-355BD24897F1}" type="presParOf" srcId="{0F2CDAB3-10A8-4B89-AB1C-2C2AFEF623D8}" destId="{9997BF89-11DE-46AA-B970-9CD9A2D85554}" srcOrd="12" destOrd="0" presId="urn:microsoft.com/office/officeart/2005/8/layout/target3"/>
    <dgm:cxn modelId="{9A8C92E5-536A-4C65-A155-922666850404}" type="presParOf" srcId="{0F2CDAB3-10A8-4B89-AB1C-2C2AFEF623D8}" destId="{3EBF4F7C-75CF-408E-808A-692347387167}" srcOrd="13" destOrd="0" presId="urn:microsoft.com/office/officeart/2005/8/layout/target3"/>
    <dgm:cxn modelId="{B03FB80B-1291-40F2-9028-1D6C9B69A367}" type="presParOf" srcId="{0F2CDAB3-10A8-4B89-AB1C-2C2AFEF623D8}" destId="{5481BD18-E630-4C18-973B-3FD0A446C208}" srcOrd="14" destOrd="0" presId="urn:microsoft.com/office/officeart/2005/8/layout/targe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A02BEC2E-373D-43CD-B67C-5EC0F3B8FB6D}" type="doc">
      <dgm:prSet loTypeId="urn:microsoft.com/office/officeart/2009/3/layout/PhasedProcess" loCatId="process" qsTypeId="urn:microsoft.com/office/officeart/2005/8/quickstyle/simple1" qsCatId="simple" csTypeId="urn:microsoft.com/office/officeart/2005/8/colors/accent1_2" csCatId="accent1" phldr="1"/>
      <dgm:spPr/>
      <dgm:t>
        <a:bodyPr/>
        <a:lstStyle/>
        <a:p>
          <a:endParaRPr lang="en-AU"/>
        </a:p>
      </dgm:t>
    </dgm:pt>
    <dgm:pt modelId="{50EEB6E7-D94E-4CCE-8DEE-26E58224FB79}">
      <dgm:prSet phldrT="[Text]" custT="1"/>
      <dgm:spPr/>
      <dgm:t>
        <a:bodyPr/>
        <a:lstStyle/>
        <a:p>
          <a:r>
            <a:rPr lang="en-AU" sz="2400" i="1" dirty="0"/>
            <a:t>Start</a:t>
          </a:r>
          <a:endParaRPr lang="en-AU" sz="3800" i="1" dirty="0"/>
        </a:p>
      </dgm:t>
    </dgm:pt>
    <dgm:pt modelId="{CF3FFB56-5C5F-4E2E-9D6B-F15BC77DDEE3}" type="parTrans" cxnId="{EE94277B-DD71-49EE-8110-8A92A61E7F67}">
      <dgm:prSet/>
      <dgm:spPr/>
      <dgm:t>
        <a:bodyPr/>
        <a:lstStyle/>
        <a:p>
          <a:endParaRPr lang="en-AU"/>
        </a:p>
      </dgm:t>
    </dgm:pt>
    <dgm:pt modelId="{2F997763-07F4-43E8-B06F-7CEC84570F47}" type="sibTrans" cxnId="{EE94277B-DD71-49EE-8110-8A92A61E7F67}">
      <dgm:prSet/>
      <dgm:spPr/>
      <dgm:t>
        <a:bodyPr/>
        <a:lstStyle/>
        <a:p>
          <a:endParaRPr lang="en-AU"/>
        </a:p>
      </dgm:t>
    </dgm:pt>
    <dgm:pt modelId="{DE9B6EC6-3450-4097-BDBE-FDB86A639F5B}">
      <dgm:prSet phldrT="[Text]" custT="1"/>
      <dgm:spPr/>
      <dgm:t>
        <a:bodyPr/>
        <a:lstStyle/>
        <a:p>
          <a:r>
            <a:rPr lang="en-AU" sz="1800" dirty="0"/>
            <a:t>Draft compromise or arrangement terms</a:t>
          </a:r>
        </a:p>
      </dgm:t>
    </dgm:pt>
    <dgm:pt modelId="{7524635A-B851-4F78-A57D-312101A036D1}" type="parTrans" cxnId="{EE1F54AA-83C7-4DE4-BDEE-1E3BF5201EF1}">
      <dgm:prSet/>
      <dgm:spPr/>
      <dgm:t>
        <a:bodyPr/>
        <a:lstStyle/>
        <a:p>
          <a:endParaRPr lang="en-AU"/>
        </a:p>
      </dgm:t>
    </dgm:pt>
    <dgm:pt modelId="{B3E2DDFB-156F-470D-8129-AAFB592297FC}" type="sibTrans" cxnId="{EE1F54AA-83C7-4DE4-BDEE-1E3BF5201EF1}">
      <dgm:prSet/>
      <dgm:spPr/>
      <dgm:t>
        <a:bodyPr/>
        <a:lstStyle/>
        <a:p>
          <a:endParaRPr lang="en-AU"/>
        </a:p>
      </dgm:t>
    </dgm:pt>
    <dgm:pt modelId="{96DEC37B-A3FC-4A7E-8995-0947B5D58793}">
      <dgm:prSet phldrT="[Text]" custT="1"/>
      <dgm:spPr/>
      <dgm:t>
        <a:bodyPr/>
        <a:lstStyle/>
        <a:p>
          <a:r>
            <a:rPr lang="en-AU" sz="1800" dirty="0"/>
            <a:t>Draft explanatory statement</a:t>
          </a:r>
        </a:p>
      </dgm:t>
    </dgm:pt>
    <dgm:pt modelId="{29B35CBD-A45E-471D-BF1C-FE2AC77E650E}" type="parTrans" cxnId="{907FF974-53E6-490E-A02C-8C99CBD37768}">
      <dgm:prSet/>
      <dgm:spPr/>
      <dgm:t>
        <a:bodyPr/>
        <a:lstStyle/>
        <a:p>
          <a:endParaRPr lang="en-AU"/>
        </a:p>
      </dgm:t>
    </dgm:pt>
    <dgm:pt modelId="{E2B60793-D66A-4580-ADE4-7FDD44501622}" type="sibTrans" cxnId="{907FF974-53E6-490E-A02C-8C99CBD37768}">
      <dgm:prSet/>
      <dgm:spPr/>
      <dgm:t>
        <a:bodyPr/>
        <a:lstStyle/>
        <a:p>
          <a:endParaRPr lang="en-AU"/>
        </a:p>
      </dgm:t>
    </dgm:pt>
    <dgm:pt modelId="{FEA0F1F6-ABE7-4D38-82D0-3649DD072C66}">
      <dgm:prSet phldrT="[Text]" custT="1"/>
      <dgm:spPr/>
      <dgm:t>
        <a:bodyPr/>
        <a:lstStyle/>
        <a:p>
          <a:r>
            <a:rPr lang="en-AU" sz="1800" dirty="0"/>
            <a:t>Consider who will vote – classes?</a:t>
          </a:r>
        </a:p>
      </dgm:t>
    </dgm:pt>
    <dgm:pt modelId="{1F87FD27-9BC3-48BD-A723-81FD946FA923}" type="parTrans" cxnId="{80ABF710-949C-4795-B00C-EA66980075CD}">
      <dgm:prSet/>
      <dgm:spPr/>
      <dgm:t>
        <a:bodyPr/>
        <a:lstStyle/>
        <a:p>
          <a:endParaRPr lang="en-AU"/>
        </a:p>
      </dgm:t>
    </dgm:pt>
    <dgm:pt modelId="{677E6370-035C-47AF-9399-CCE9C6055540}" type="sibTrans" cxnId="{80ABF710-949C-4795-B00C-EA66980075CD}">
      <dgm:prSet/>
      <dgm:spPr/>
      <dgm:t>
        <a:bodyPr/>
        <a:lstStyle/>
        <a:p>
          <a:endParaRPr lang="en-AU"/>
        </a:p>
      </dgm:t>
    </dgm:pt>
    <dgm:pt modelId="{8DADE88B-BF11-4CC2-8489-7DD9460FC0A5}">
      <dgm:prSet phldrT="[Text]" custT="1"/>
      <dgm:spPr/>
      <dgm:t>
        <a:bodyPr/>
        <a:lstStyle/>
        <a:p>
          <a:r>
            <a:rPr lang="en-AU" sz="2400" i="1" dirty="0"/>
            <a:t>Middle</a:t>
          </a:r>
          <a:endParaRPr lang="en-AU" sz="3800" i="1" dirty="0"/>
        </a:p>
      </dgm:t>
    </dgm:pt>
    <dgm:pt modelId="{4043F008-A10A-4DEE-97F4-448ED534621C}" type="parTrans" cxnId="{842F133B-1769-433F-8F79-71375C3FA7C2}">
      <dgm:prSet/>
      <dgm:spPr/>
      <dgm:t>
        <a:bodyPr/>
        <a:lstStyle/>
        <a:p>
          <a:endParaRPr lang="en-AU"/>
        </a:p>
      </dgm:t>
    </dgm:pt>
    <dgm:pt modelId="{5900AC43-2A0F-41CD-889B-C3ECF67173AC}" type="sibTrans" cxnId="{842F133B-1769-433F-8F79-71375C3FA7C2}">
      <dgm:prSet/>
      <dgm:spPr/>
      <dgm:t>
        <a:bodyPr/>
        <a:lstStyle/>
        <a:p>
          <a:endParaRPr lang="en-AU"/>
        </a:p>
      </dgm:t>
    </dgm:pt>
    <dgm:pt modelId="{6CA5D919-0C69-4D8F-9CD3-BAB24DA4B5EF}">
      <dgm:prSet phldrT="[Text]"/>
      <dgm:spPr/>
      <dgm:t>
        <a:bodyPr/>
        <a:lstStyle/>
        <a:p>
          <a:r>
            <a:rPr lang="en-AU" dirty="0"/>
            <a:t>Seek court order for meeting(s)</a:t>
          </a:r>
        </a:p>
      </dgm:t>
    </dgm:pt>
    <dgm:pt modelId="{0C1D4382-7BB7-4475-9849-8FBB95AF94DC}" type="parTrans" cxnId="{E1833769-64C6-4385-A6E1-26050E2433E8}">
      <dgm:prSet/>
      <dgm:spPr/>
      <dgm:t>
        <a:bodyPr/>
        <a:lstStyle/>
        <a:p>
          <a:endParaRPr lang="en-AU"/>
        </a:p>
      </dgm:t>
    </dgm:pt>
    <dgm:pt modelId="{D81BF08B-54ED-47CC-A276-341D55ED9339}" type="sibTrans" cxnId="{E1833769-64C6-4385-A6E1-26050E2433E8}">
      <dgm:prSet/>
      <dgm:spPr/>
      <dgm:t>
        <a:bodyPr/>
        <a:lstStyle/>
        <a:p>
          <a:endParaRPr lang="en-AU"/>
        </a:p>
      </dgm:t>
    </dgm:pt>
    <dgm:pt modelId="{95326260-9D6B-428A-9995-609E579E2146}">
      <dgm:prSet phldrT="[Text]"/>
      <dgm:spPr/>
      <dgm:t>
        <a:bodyPr/>
        <a:lstStyle/>
        <a:p>
          <a:pPr marL="0" indent="0" algn="ctr"/>
          <a:r>
            <a:rPr lang="en-AU" dirty="0"/>
            <a:t>Convene meetings, have voting</a:t>
          </a:r>
        </a:p>
      </dgm:t>
    </dgm:pt>
    <dgm:pt modelId="{35A8D1B7-038A-48A8-BA65-FA72A6A2437B}" type="parTrans" cxnId="{32647644-3E68-4135-A02B-404FD24F6947}">
      <dgm:prSet/>
      <dgm:spPr/>
      <dgm:t>
        <a:bodyPr/>
        <a:lstStyle/>
        <a:p>
          <a:endParaRPr lang="en-AU"/>
        </a:p>
      </dgm:t>
    </dgm:pt>
    <dgm:pt modelId="{27037638-6EE1-4BB3-9E48-2F0777041295}" type="sibTrans" cxnId="{32647644-3E68-4135-A02B-404FD24F6947}">
      <dgm:prSet/>
      <dgm:spPr/>
      <dgm:t>
        <a:bodyPr/>
        <a:lstStyle/>
        <a:p>
          <a:endParaRPr lang="en-AU"/>
        </a:p>
      </dgm:t>
    </dgm:pt>
    <dgm:pt modelId="{6D08B654-356D-4278-8981-CCCBAF19700E}">
      <dgm:prSet phldrT="[Text]" custT="1"/>
      <dgm:spPr/>
      <dgm:t>
        <a:bodyPr/>
        <a:lstStyle/>
        <a:p>
          <a:r>
            <a:rPr lang="en-AU" sz="2400" i="1" dirty="0"/>
            <a:t>End</a:t>
          </a:r>
          <a:endParaRPr lang="en-AU" sz="3800" i="1" dirty="0"/>
        </a:p>
      </dgm:t>
    </dgm:pt>
    <dgm:pt modelId="{C06B33B7-65BA-43C7-9A2B-B8F0F62B1E67}" type="parTrans" cxnId="{BE374FAD-5588-4014-A82C-E98F71E49594}">
      <dgm:prSet/>
      <dgm:spPr/>
      <dgm:t>
        <a:bodyPr/>
        <a:lstStyle/>
        <a:p>
          <a:endParaRPr lang="en-AU"/>
        </a:p>
      </dgm:t>
    </dgm:pt>
    <dgm:pt modelId="{584C06D3-77FC-4D92-90DF-588DFC2FFBA3}" type="sibTrans" cxnId="{BE374FAD-5588-4014-A82C-E98F71E49594}">
      <dgm:prSet/>
      <dgm:spPr/>
      <dgm:t>
        <a:bodyPr/>
        <a:lstStyle/>
        <a:p>
          <a:endParaRPr lang="en-AU"/>
        </a:p>
      </dgm:t>
    </dgm:pt>
    <dgm:pt modelId="{56873001-32FD-4968-A027-EEA111C28C94}">
      <dgm:prSet phldrT="[Text]"/>
      <dgm:spPr/>
      <dgm:t>
        <a:bodyPr/>
        <a:lstStyle/>
        <a:p>
          <a:r>
            <a:rPr lang="en-AU" dirty="0"/>
            <a:t>Return to court for approval (and further orders?)</a:t>
          </a:r>
        </a:p>
      </dgm:t>
    </dgm:pt>
    <dgm:pt modelId="{AF5A8C03-99C4-45EE-96D0-03DDAD357019}" type="parTrans" cxnId="{28C591A7-37B5-49C1-AE57-9AE5D553542A}">
      <dgm:prSet/>
      <dgm:spPr/>
      <dgm:t>
        <a:bodyPr/>
        <a:lstStyle/>
        <a:p>
          <a:endParaRPr lang="en-AU"/>
        </a:p>
      </dgm:t>
    </dgm:pt>
    <dgm:pt modelId="{B04416D3-4BDE-4EB9-80F7-189EA0609A7E}" type="sibTrans" cxnId="{28C591A7-37B5-49C1-AE57-9AE5D553542A}">
      <dgm:prSet/>
      <dgm:spPr/>
      <dgm:t>
        <a:bodyPr/>
        <a:lstStyle/>
        <a:p>
          <a:endParaRPr lang="en-AU"/>
        </a:p>
      </dgm:t>
    </dgm:pt>
    <dgm:pt modelId="{32000749-9E24-46DB-8EE5-BF6D2C847EAB}" type="pres">
      <dgm:prSet presAssocID="{A02BEC2E-373D-43CD-B67C-5EC0F3B8FB6D}" presName="Name0" presStyleCnt="0">
        <dgm:presLayoutVars>
          <dgm:chMax val="3"/>
          <dgm:chPref val="3"/>
          <dgm:bulletEnabled val="1"/>
          <dgm:dir/>
          <dgm:animLvl val="lvl"/>
        </dgm:presLayoutVars>
      </dgm:prSet>
      <dgm:spPr/>
    </dgm:pt>
    <dgm:pt modelId="{A5109716-5591-4F65-B8F2-6F51381B782B}" type="pres">
      <dgm:prSet presAssocID="{A02BEC2E-373D-43CD-B67C-5EC0F3B8FB6D}" presName="arc1" presStyleLbl="node1" presStyleIdx="0" presStyleCnt="4"/>
      <dgm:spPr/>
    </dgm:pt>
    <dgm:pt modelId="{091544D8-2146-4455-8AFE-337D9E3D4E3A}" type="pres">
      <dgm:prSet presAssocID="{A02BEC2E-373D-43CD-B67C-5EC0F3B8FB6D}" presName="arc3" presStyleLbl="node1" presStyleIdx="1" presStyleCnt="4"/>
      <dgm:spPr/>
    </dgm:pt>
    <dgm:pt modelId="{1BD33CD4-0444-47DE-9806-9C13A1D72519}" type="pres">
      <dgm:prSet presAssocID="{A02BEC2E-373D-43CD-B67C-5EC0F3B8FB6D}" presName="parentText2" presStyleLbl="revTx" presStyleIdx="0" presStyleCnt="3">
        <dgm:presLayoutVars>
          <dgm:chMax val="4"/>
          <dgm:chPref val="3"/>
          <dgm:bulletEnabled val="1"/>
        </dgm:presLayoutVars>
      </dgm:prSet>
      <dgm:spPr/>
    </dgm:pt>
    <dgm:pt modelId="{A8754B84-4602-4EDE-A0C0-1F8918CA66B2}" type="pres">
      <dgm:prSet presAssocID="{A02BEC2E-373D-43CD-B67C-5EC0F3B8FB6D}" presName="arc2" presStyleLbl="node1" presStyleIdx="2" presStyleCnt="4"/>
      <dgm:spPr/>
    </dgm:pt>
    <dgm:pt modelId="{89EF11BF-3CB7-4039-91C7-C19188204FA0}" type="pres">
      <dgm:prSet presAssocID="{A02BEC2E-373D-43CD-B67C-5EC0F3B8FB6D}" presName="arc4" presStyleLbl="node1" presStyleIdx="3" presStyleCnt="4"/>
      <dgm:spPr/>
    </dgm:pt>
    <dgm:pt modelId="{957D6A9F-319B-465E-AA40-E51344524955}" type="pres">
      <dgm:prSet presAssocID="{A02BEC2E-373D-43CD-B67C-5EC0F3B8FB6D}" presName="parentText3" presStyleLbl="revTx" presStyleIdx="1" presStyleCnt="3">
        <dgm:presLayoutVars>
          <dgm:chMax val="1"/>
          <dgm:chPref val="1"/>
          <dgm:bulletEnabled val="1"/>
        </dgm:presLayoutVars>
      </dgm:prSet>
      <dgm:spPr/>
    </dgm:pt>
    <dgm:pt modelId="{D540809C-73EA-4BA9-A97D-AFA62AD7CFCC}" type="pres">
      <dgm:prSet presAssocID="{A02BEC2E-373D-43CD-B67C-5EC0F3B8FB6D}" presName="middleComposite" presStyleCnt="0"/>
      <dgm:spPr/>
    </dgm:pt>
    <dgm:pt modelId="{162C95F3-394A-4B28-9B2E-998FF3F317F4}" type="pres">
      <dgm:prSet presAssocID="{6CA5D919-0C69-4D8F-9CD3-BAB24DA4B5EF}" presName="circ1" presStyleLbl="vennNode1" presStyleIdx="0" presStyleCnt="8" custScaleX="100845" custScaleY="102979" custLinFactNeighborX="-6581" custLinFactNeighborY="-16171"/>
      <dgm:spPr/>
    </dgm:pt>
    <dgm:pt modelId="{C44ACF4D-8C2B-408E-BE13-226FFF2E0EDE}" type="pres">
      <dgm:prSet presAssocID="{6CA5D919-0C69-4D8F-9CD3-BAB24DA4B5EF}" presName="circ1Tx" presStyleLbl="revTx" presStyleIdx="1" presStyleCnt="3">
        <dgm:presLayoutVars>
          <dgm:chMax val="0"/>
          <dgm:chPref val="0"/>
        </dgm:presLayoutVars>
      </dgm:prSet>
      <dgm:spPr/>
    </dgm:pt>
    <dgm:pt modelId="{B9DC557A-A4F8-49D8-BA1D-1F88CA4CB4FE}" type="pres">
      <dgm:prSet presAssocID="{95326260-9D6B-428A-9995-609E579E2146}" presName="circ2" presStyleLbl="vennNode1" presStyleIdx="1" presStyleCnt="8" custScaleX="103714" custScaleY="100198" custLinFactNeighborX="2398" custLinFactNeighborY="13572"/>
      <dgm:spPr/>
    </dgm:pt>
    <dgm:pt modelId="{D28BCDB1-41BE-40B0-9331-0D1823A492CA}" type="pres">
      <dgm:prSet presAssocID="{95326260-9D6B-428A-9995-609E579E2146}" presName="circ2Tx" presStyleLbl="revTx" presStyleIdx="1" presStyleCnt="3">
        <dgm:presLayoutVars>
          <dgm:chMax val="0"/>
          <dgm:chPref val="0"/>
        </dgm:presLayoutVars>
      </dgm:prSet>
      <dgm:spPr/>
    </dgm:pt>
    <dgm:pt modelId="{F74942CF-8357-4A6A-BA16-8385166D7C4F}" type="pres">
      <dgm:prSet presAssocID="{A02BEC2E-373D-43CD-B67C-5EC0F3B8FB6D}" presName="leftComposite" presStyleCnt="0"/>
      <dgm:spPr/>
    </dgm:pt>
    <dgm:pt modelId="{E00D6C5E-E7A7-408C-B4DB-5CEDCD6B7FCA}" type="pres">
      <dgm:prSet presAssocID="{DE9B6EC6-3450-4097-BDBE-FDB86A639F5B}" presName="childText1_1" presStyleLbl="vennNode1" presStyleIdx="2" presStyleCnt="8" custScaleX="169132" custScaleY="123418" custLinFactNeighborY="-12068">
        <dgm:presLayoutVars>
          <dgm:chMax val="0"/>
          <dgm:chPref val="0"/>
        </dgm:presLayoutVars>
      </dgm:prSet>
      <dgm:spPr/>
    </dgm:pt>
    <dgm:pt modelId="{8430E252-D724-45AA-974D-F6C2572E9715}" type="pres">
      <dgm:prSet presAssocID="{DE9B6EC6-3450-4097-BDBE-FDB86A639F5B}" presName="ellipse1" presStyleLbl="vennNode1" presStyleIdx="3" presStyleCnt="8"/>
      <dgm:spPr/>
    </dgm:pt>
    <dgm:pt modelId="{7E69EAE2-E849-43F3-A01B-51E769ADC885}" type="pres">
      <dgm:prSet presAssocID="{DE9B6EC6-3450-4097-BDBE-FDB86A639F5B}" presName="ellipse2" presStyleLbl="vennNode1" presStyleIdx="4" presStyleCnt="8" custLinFactNeighborX="85645" custLinFactNeighborY="-4897"/>
      <dgm:spPr/>
    </dgm:pt>
    <dgm:pt modelId="{34E5BEEF-208A-49C4-90C1-F1A298B47668}" type="pres">
      <dgm:prSet presAssocID="{96DEC37B-A3FC-4A7E-8995-0947B5D58793}" presName="childText1_2" presStyleLbl="vennNode1" presStyleIdx="5" presStyleCnt="8" custScaleX="159787" custScaleY="125545" custLinFactNeighborX="-3936" custLinFactNeighborY="11172">
        <dgm:presLayoutVars>
          <dgm:chMax val="0"/>
          <dgm:chPref val="0"/>
        </dgm:presLayoutVars>
      </dgm:prSet>
      <dgm:spPr/>
    </dgm:pt>
    <dgm:pt modelId="{0112F1C1-C032-4EA9-AFDC-2F4D5661318E}" type="pres">
      <dgm:prSet presAssocID="{96DEC37B-A3FC-4A7E-8995-0947B5D58793}" presName="ellipse3" presStyleLbl="vennNode1" presStyleIdx="6" presStyleCnt="8" custLinFactNeighborX="-14682" custLinFactNeighborY="44075"/>
      <dgm:spPr/>
    </dgm:pt>
    <dgm:pt modelId="{8251C215-8262-4FC6-A4B1-D165011AD8B1}" type="pres">
      <dgm:prSet presAssocID="{FEA0F1F6-ABE7-4D38-82D0-3649DD072C66}" presName="childText1_3" presStyleLbl="vennNode1" presStyleIdx="7" presStyleCnt="8" custScaleX="123418" custScaleY="123418" custLinFactNeighborX="-16850" custLinFactNeighborY="4026">
        <dgm:presLayoutVars>
          <dgm:chMax val="0"/>
          <dgm:chPref val="0"/>
        </dgm:presLayoutVars>
      </dgm:prSet>
      <dgm:spPr/>
    </dgm:pt>
    <dgm:pt modelId="{922FFD80-B9D8-4075-A29F-4AB614EF9C9B}" type="pres">
      <dgm:prSet presAssocID="{A02BEC2E-373D-43CD-B67C-5EC0F3B8FB6D}" presName="rightChild" presStyleLbl="node2" presStyleIdx="0" presStyleCnt="1">
        <dgm:presLayoutVars>
          <dgm:chMax val="0"/>
          <dgm:chPref val="0"/>
        </dgm:presLayoutVars>
      </dgm:prSet>
      <dgm:spPr/>
    </dgm:pt>
    <dgm:pt modelId="{81435A91-2725-4835-A7F7-97D31C3B9156}" type="pres">
      <dgm:prSet presAssocID="{A02BEC2E-373D-43CD-B67C-5EC0F3B8FB6D}" presName="parentText1" presStyleLbl="revTx" presStyleIdx="2" presStyleCnt="3">
        <dgm:presLayoutVars>
          <dgm:chMax val="4"/>
          <dgm:chPref val="3"/>
          <dgm:bulletEnabled val="1"/>
        </dgm:presLayoutVars>
      </dgm:prSet>
      <dgm:spPr/>
    </dgm:pt>
  </dgm:ptLst>
  <dgm:cxnLst>
    <dgm:cxn modelId="{80ABF710-949C-4795-B00C-EA66980075CD}" srcId="{50EEB6E7-D94E-4CCE-8DEE-26E58224FB79}" destId="{FEA0F1F6-ABE7-4D38-82D0-3649DD072C66}" srcOrd="2" destOrd="0" parTransId="{1F87FD27-9BC3-48BD-A723-81FD946FA923}" sibTransId="{677E6370-035C-47AF-9399-CCE9C6055540}"/>
    <dgm:cxn modelId="{7A1F021F-C7BB-43E9-BBD8-AE3BB1E17F24}" type="presOf" srcId="{6D08B654-356D-4278-8981-CCCBAF19700E}" destId="{957D6A9F-319B-465E-AA40-E51344524955}" srcOrd="0" destOrd="0" presId="urn:microsoft.com/office/officeart/2009/3/layout/PhasedProcess"/>
    <dgm:cxn modelId="{33A3E535-6BD7-4548-B4B9-F40B20B971CF}" type="presOf" srcId="{8DADE88B-BF11-4CC2-8489-7DD9460FC0A5}" destId="{1BD33CD4-0444-47DE-9806-9C13A1D72519}" srcOrd="0" destOrd="0" presId="urn:microsoft.com/office/officeart/2009/3/layout/PhasedProcess"/>
    <dgm:cxn modelId="{842F133B-1769-433F-8F79-71375C3FA7C2}" srcId="{A02BEC2E-373D-43CD-B67C-5EC0F3B8FB6D}" destId="{8DADE88B-BF11-4CC2-8489-7DD9460FC0A5}" srcOrd="1" destOrd="0" parTransId="{4043F008-A10A-4DEE-97F4-448ED534621C}" sibTransId="{5900AC43-2A0F-41CD-889B-C3ECF67173AC}"/>
    <dgm:cxn modelId="{32647644-3E68-4135-A02B-404FD24F6947}" srcId="{8DADE88B-BF11-4CC2-8489-7DD9460FC0A5}" destId="{95326260-9D6B-428A-9995-609E579E2146}" srcOrd="1" destOrd="0" parTransId="{35A8D1B7-038A-48A8-BA65-FA72A6A2437B}" sibTransId="{27037638-6EE1-4BB3-9E48-2F0777041295}"/>
    <dgm:cxn modelId="{E1833769-64C6-4385-A6E1-26050E2433E8}" srcId="{8DADE88B-BF11-4CC2-8489-7DD9460FC0A5}" destId="{6CA5D919-0C69-4D8F-9CD3-BAB24DA4B5EF}" srcOrd="0" destOrd="0" parTransId="{0C1D4382-7BB7-4475-9849-8FBB95AF94DC}" sibTransId="{D81BF08B-54ED-47CC-A276-341D55ED9339}"/>
    <dgm:cxn modelId="{CC1B156C-CFFD-4895-B88A-2F2A6C06A424}" type="presOf" srcId="{6CA5D919-0C69-4D8F-9CD3-BAB24DA4B5EF}" destId="{C44ACF4D-8C2B-408E-BE13-226FFF2E0EDE}" srcOrd="1" destOrd="0" presId="urn:microsoft.com/office/officeart/2009/3/layout/PhasedProcess"/>
    <dgm:cxn modelId="{32CE2072-4568-4EBF-BF88-EB41BD5B75B1}" type="presOf" srcId="{50EEB6E7-D94E-4CCE-8DEE-26E58224FB79}" destId="{81435A91-2725-4835-A7F7-97D31C3B9156}" srcOrd="0" destOrd="0" presId="urn:microsoft.com/office/officeart/2009/3/layout/PhasedProcess"/>
    <dgm:cxn modelId="{54004474-E501-4688-AC03-57CE63014A8C}" type="presOf" srcId="{6CA5D919-0C69-4D8F-9CD3-BAB24DA4B5EF}" destId="{162C95F3-394A-4B28-9B2E-998FF3F317F4}" srcOrd="0" destOrd="0" presId="urn:microsoft.com/office/officeart/2009/3/layout/PhasedProcess"/>
    <dgm:cxn modelId="{C297A654-0CF5-4085-8244-EFA83F5EBFDE}" type="presOf" srcId="{96DEC37B-A3FC-4A7E-8995-0947B5D58793}" destId="{34E5BEEF-208A-49C4-90C1-F1A298B47668}" srcOrd="0" destOrd="0" presId="urn:microsoft.com/office/officeart/2009/3/layout/PhasedProcess"/>
    <dgm:cxn modelId="{907FF974-53E6-490E-A02C-8C99CBD37768}" srcId="{50EEB6E7-D94E-4CCE-8DEE-26E58224FB79}" destId="{96DEC37B-A3FC-4A7E-8995-0947B5D58793}" srcOrd="1" destOrd="0" parTransId="{29B35CBD-A45E-471D-BF1C-FE2AC77E650E}" sibTransId="{E2B60793-D66A-4580-ADE4-7FDD44501622}"/>
    <dgm:cxn modelId="{EE94277B-DD71-49EE-8110-8A92A61E7F67}" srcId="{A02BEC2E-373D-43CD-B67C-5EC0F3B8FB6D}" destId="{50EEB6E7-D94E-4CCE-8DEE-26E58224FB79}" srcOrd="0" destOrd="0" parTransId="{CF3FFB56-5C5F-4E2E-9D6B-F15BC77DDEE3}" sibTransId="{2F997763-07F4-43E8-B06F-7CEC84570F47}"/>
    <dgm:cxn modelId="{64FAF893-2EEF-4DCB-BD16-B4CCC40A37ED}" type="presOf" srcId="{A02BEC2E-373D-43CD-B67C-5EC0F3B8FB6D}" destId="{32000749-9E24-46DB-8EE5-BF6D2C847EAB}" srcOrd="0" destOrd="0" presId="urn:microsoft.com/office/officeart/2009/3/layout/PhasedProcess"/>
    <dgm:cxn modelId="{6C3CC5A3-38BB-41CF-AB84-1B753F27D982}" type="presOf" srcId="{95326260-9D6B-428A-9995-609E579E2146}" destId="{B9DC557A-A4F8-49D8-BA1D-1F88CA4CB4FE}" srcOrd="0" destOrd="0" presId="urn:microsoft.com/office/officeart/2009/3/layout/PhasedProcess"/>
    <dgm:cxn modelId="{0169DEA3-912A-4E2B-A628-DEF8CCEBE5B6}" type="presOf" srcId="{FEA0F1F6-ABE7-4D38-82D0-3649DD072C66}" destId="{8251C215-8262-4FC6-A4B1-D165011AD8B1}" srcOrd="0" destOrd="0" presId="urn:microsoft.com/office/officeart/2009/3/layout/PhasedProcess"/>
    <dgm:cxn modelId="{28C591A7-37B5-49C1-AE57-9AE5D553542A}" srcId="{6D08B654-356D-4278-8981-CCCBAF19700E}" destId="{56873001-32FD-4968-A027-EEA111C28C94}" srcOrd="0" destOrd="0" parTransId="{AF5A8C03-99C4-45EE-96D0-03DDAD357019}" sibTransId="{B04416D3-4BDE-4EB9-80F7-189EA0609A7E}"/>
    <dgm:cxn modelId="{EE1F54AA-83C7-4DE4-BDEE-1E3BF5201EF1}" srcId="{50EEB6E7-D94E-4CCE-8DEE-26E58224FB79}" destId="{DE9B6EC6-3450-4097-BDBE-FDB86A639F5B}" srcOrd="0" destOrd="0" parTransId="{7524635A-B851-4F78-A57D-312101A036D1}" sibTransId="{B3E2DDFB-156F-470D-8129-AAFB592297FC}"/>
    <dgm:cxn modelId="{BE374FAD-5588-4014-A82C-E98F71E49594}" srcId="{A02BEC2E-373D-43CD-B67C-5EC0F3B8FB6D}" destId="{6D08B654-356D-4278-8981-CCCBAF19700E}" srcOrd="2" destOrd="0" parTransId="{C06B33B7-65BA-43C7-9A2B-B8F0F62B1E67}" sibTransId="{584C06D3-77FC-4D92-90DF-588DFC2FFBA3}"/>
    <dgm:cxn modelId="{09FB38F4-F828-4BE4-874D-D79187E7E528}" type="presOf" srcId="{95326260-9D6B-428A-9995-609E579E2146}" destId="{D28BCDB1-41BE-40B0-9331-0D1823A492CA}" srcOrd="1" destOrd="0" presId="urn:microsoft.com/office/officeart/2009/3/layout/PhasedProcess"/>
    <dgm:cxn modelId="{5AD1B0F4-1CDC-4676-BF3D-486D04FB373C}" type="presOf" srcId="{DE9B6EC6-3450-4097-BDBE-FDB86A639F5B}" destId="{E00D6C5E-E7A7-408C-B4DB-5CEDCD6B7FCA}" srcOrd="0" destOrd="0" presId="urn:microsoft.com/office/officeart/2009/3/layout/PhasedProcess"/>
    <dgm:cxn modelId="{C3DF80FE-FFFF-4F76-811E-DB81935085AD}" type="presOf" srcId="{56873001-32FD-4968-A027-EEA111C28C94}" destId="{922FFD80-B9D8-4075-A29F-4AB614EF9C9B}" srcOrd="0" destOrd="0" presId="urn:microsoft.com/office/officeart/2009/3/layout/PhasedProcess"/>
    <dgm:cxn modelId="{3872F7F3-AD20-4B3E-A839-184B97C0E802}" type="presParOf" srcId="{32000749-9E24-46DB-8EE5-BF6D2C847EAB}" destId="{A5109716-5591-4F65-B8F2-6F51381B782B}" srcOrd="0" destOrd="0" presId="urn:microsoft.com/office/officeart/2009/3/layout/PhasedProcess"/>
    <dgm:cxn modelId="{BCE84508-A32F-4123-BFFA-14F95AD3C9C0}" type="presParOf" srcId="{32000749-9E24-46DB-8EE5-BF6D2C847EAB}" destId="{091544D8-2146-4455-8AFE-337D9E3D4E3A}" srcOrd="1" destOrd="0" presId="urn:microsoft.com/office/officeart/2009/3/layout/PhasedProcess"/>
    <dgm:cxn modelId="{96A37622-689A-4240-BC7E-DB8D9A962B35}" type="presParOf" srcId="{32000749-9E24-46DB-8EE5-BF6D2C847EAB}" destId="{1BD33CD4-0444-47DE-9806-9C13A1D72519}" srcOrd="2" destOrd="0" presId="urn:microsoft.com/office/officeart/2009/3/layout/PhasedProcess"/>
    <dgm:cxn modelId="{9DBDF830-CACF-49B6-94EA-B24F46EF0569}" type="presParOf" srcId="{32000749-9E24-46DB-8EE5-BF6D2C847EAB}" destId="{A8754B84-4602-4EDE-A0C0-1F8918CA66B2}" srcOrd="3" destOrd="0" presId="urn:microsoft.com/office/officeart/2009/3/layout/PhasedProcess"/>
    <dgm:cxn modelId="{FAD83450-ADDA-4558-856C-86862ED7684F}" type="presParOf" srcId="{32000749-9E24-46DB-8EE5-BF6D2C847EAB}" destId="{89EF11BF-3CB7-4039-91C7-C19188204FA0}" srcOrd="4" destOrd="0" presId="urn:microsoft.com/office/officeart/2009/3/layout/PhasedProcess"/>
    <dgm:cxn modelId="{4F58CECC-6062-4B44-8C82-6A72615A5DBE}" type="presParOf" srcId="{32000749-9E24-46DB-8EE5-BF6D2C847EAB}" destId="{957D6A9F-319B-465E-AA40-E51344524955}" srcOrd="5" destOrd="0" presId="urn:microsoft.com/office/officeart/2009/3/layout/PhasedProcess"/>
    <dgm:cxn modelId="{2D1C2842-BA86-407D-B421-1314255AB041}" type="presParOf" srcId="{32000749-9E24-46DB-8EE5-BF6D2C847EAB}" destId="{D540809C-73EA-4BA9-A97D-AFA62AD7CFCC}" srcOrd="6" destOrd="0" presId="urn:microsoft.com/office/officeart/2009/3/layout/PhasedProcess"/>
    <dgm:cxn modelId="{0639C399-22D8-439C-8F38-845FE188592A}" type="presParOf" srcId="{D540809C-73EA-4BA9-A97D-AFA62AD7CFCC}" destId="{162C95F3-394A-4B28-9B2E-998FF3F317F4}" srcOrd="0" destOrd="0" presId="urn:microsoft.com/office/officeart/2009/3/layout/PhasedProcess"/>
    <dgm:cxn modelId="{89648E5B-5B3D-4F80-9E93-A0127029E329}" type="presParOf" srcId="{D540809C-73EA-4BA9-A97D-AFA62AD7CFCC}" destId="{C44ACF4D-8C2B-408E-BE13-226FFF2E0EDE}" srcOrd="1" destOrd="0" presId="urn:microsoft.com/office/officeart/2009/3/layout/PhasedProcess"/>
    <dgm:cxn modelId="{9EDF079B-7D0B-487B-ABE1-4418377D6BCA}" type="presParOf" srcId="{D540809C-73EA-4BA9-A97D-AFA62AD7CFCC}" destId="{B9DC557A-A4F8-49D8-BA1D-1F88CA4CB4FE}" srcOrd="2" destOrd="0" presId="urn:microsoft.com/office/officeart/2009/3/layout/PhasedProcess"/>
    <dgm:cxn modelId="{040D3474-DCAB-4B7D-8859-8AD1079D501E}" type="presParOf" srcId="{D540809C-73EA-4BA9-A97D-AFA62AD7CFCC}" destId="{D28BCDB1-41BE-40B0-9331-0D1823A492CA}" srcOrd="3" destOrd="0" presId="urn:microsoft.com/office/officeart/2009/3/layout/PhasedProcess"/>
    <dgm:cxn modelId="{9111FB56-3F7C-4C16-A38E-A64CC350951F}" type="presParOf" srcId="{32000749-9E24-46DB-8EE5-BF6D2C847EAB}" destId="{F74942CF-8357-4A6A-BA16-8385166D7C4F}" srcOrd="7" destOrd="0" presId="urn:microsoft.com/office/officeart/2009/3/layout/PhasedProcess"/>
    <dgm:cxn modelId="{6285EB55-A7B1-4700-B752-034DEC4C7904}" type="presParOf" srcId="{F74942CF-8357-4A6A-BA16-8385166D7C4F}" destId="{E00D6C5E-E7A7-408C-B4DB-5CEDCD6B7FCA}" srcOrd="0" destOrd="0" presId="urn:microsoft.com/office/officeart/2009/3/layout/PhasedProcess"/>
    <dgm:cxn modelId="{8EDFEFD0-15C8-4F7D-BB77-2CAA405F37C8}" type="presParOf" srcId="{F74942CF-8357-4A6A-BA16-8385166D7C4F}" destId="{8430E252-D724-45AA-974D-F6C2572E9715}" srcOrd="1" destOrd="0" presId="urn:microsoft.com/office/officeart/2009/3/layout/PhasedProcess"/>
    <dgm:cxn modelId="{1CC9E19A-6DC3-4B2D-8E6C-65F99A400BE1}" type="presParOf" srcId="{F74942CF-8357-4A6A-BA16-8385166D7C4F}" destId="{7E69EAE2-E849-43F3-A01B-51E769ADC885}" srcOrd="2" destOrd="0" presId="urn:microsoft.com/office/officeart/2009/3/layout/PhasedProcess"/>
    <dgm:cxn modelId="{4B51C9F6-23A6-4E6C-A993-6CFD388BBF09}" type="presParOf" srcId="{F74942CF-8357-4A6A-BA16-8385166D7C4F}" destId="{34E5BEEF-208A-49C4-90C1-F1A298B47668}" srcOrd="3" destOrd="0" presId="urn:microsoft.com/office/officeart/2009/3/layout/PhasedProcess"/>
    <dgm:cxn modelId="{48CC7C2A-DB73-4945-9AF9-F0FF82025FAA}" type="presParOf" srcId="{F74942CF-8357-4A6A-BA16-8385166D7C4F}" destId="{0112F1C1-C032-4EA9-AFDC-2F4D5661318E}" srcOrd="4" destOrd="0" presId="urn:microsoft.com/office/officeart/2009/3/layout/PhasedProcess"/>
    <dgm:cxn modelId="{FDEA5E4C-3568-4D6D-B223-5FBC3257C3D6}" type="presParOf" srcId="{F74942CF-8357-4A6A-BA16-8385166D7C4F}" destId="{8251C215-8262-4FC6-A4B1-D165011AD8B1}" srcOrd="5" destOrd="0" presId="urn:microsoft.com/office/officeart/2009/3/layout/PhasedProcess"/>
    <dgm:cxn modelId="{1A428613-5B12-463F-B986-B8882471C1AA}" type="presParOf" srcId="{32000749-9E24-46DB-8EE5-BF6D2C847EAB}" destId="{922FFD80-B9D8-4075-A29F-4AB614EF9C9B}" srcOrd="8" destOrd="0" presId="urn:microsoft.com/office/officeart/2009/3/layout/PhasedProcess"/>
    <dgm:cxn modelId="{DB8BFCC1-9D67-44C5-963E-38E377CD1D76}" type="presParOf" srcId="{32000749-9E24-46DB-8EE5-BF6D2C847EAB}" destId="{81435A91-2725-4835-A7F7-97D31C3B9156}" srcOrd="9" destOrd="0" presId="urn:microsoft.com/office/officeart/2009/3/layout/Phased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13461BD7-A328-4E77-AA52-F12F0D619A80}" type="doc">
      <dgm:prSet loTypeId="urn:microsoft.com/office/officeart/2008/layout/VerticalCurvedList" loCatId="list" qsTypeId="urn:microsoft.com/office/officeart/2005/8/quickstyle/simple1" qsCatId="simple" csTypeId="urn:microsoft.com/office/officeart/2005/8/colors/accent3_5" csCatId="accent3" phldr="1"/>
      <dgm:spPr/>
      <dgm:t>
        <a:bodyPr/>
        <a:lstStyle/>
        <a:p>
          <a:endParaRPr lang="en-US"/>
        </a:p>
      </dgm:t>
    </dgm:pt>
    <dgm:pt modelId="{5EFB1F07-A2DA-44B5-B0F0-5B2FB40A5D9B}">
      <dgm:prSet phldrT="[Text]" custT="1"/>
      <dgm:spPr/>
      <dgm:t>
        <a:bodyPr/>
        <a:lstStyle/>
        <a:p>
          <a:r>
            <a:rPr lang="en-US" sz="1800" dirty="0">
              <a:hlinkClick xmlns:r="http://schemas.openxmlformats.org/officeDocument/2006/relationships" r:id="rId1" action="ppaction://hlinksldjump"/>
            </a:rPr>
            <a:t>Controller appointments</a:t>
          </a:r>
          <a:endParaRPr lang="en-US" sz="1800" dirty="0"/>
        </a:p>
      </dgm:t>
    </dgm:pt>
    <dgm:pt modelId="{ECF1BC92-4867-4DE1-A46A-2FF8E8F9F96D}" type="parTrans" cxnId="{B4C55A3F-1931-44F4-A19B-9CE4C9A29E7D}">
      <dgm:prSet/>
      <dgm:spPr/>
      <dgm:t>
        <a:bodyPr/>
        <a:lstStyle/>
        <a:p>
          <a:endParaRPr lang="en-US" sz="1800">
            <a:highlight>
              <a:srgbClr val="FFFF00"/>
            </a:highlight>
          </a:endParaRPr>
        </a:p>
      </dgm:t>
    </dgm:pt>
    <dgm:pt modelId="{45108836-B074-4BAB-94A4-4CCC679E7519}" type="sibTrans" cxnId="{B4C55A3F-1931-44F4-A19B-9CE4C9A29E7D}">
      <dgm:prSet/>
      <dgm:spPr/>
      <dgm:t>
        <a:bodyPr/>
        <a:lstStyle/>
        <a:p>
          <a:endParaRPr lang="en-US" sz="1800">
            <a:highlight>
              <a:srgbClr val="FFFF00"/>
            </a:highlight>
          </a:endParaRPr>
        </a:p>
      </dgm:t>
    </dgm:pt>
    <dgm:pt modelId="{B23AA1B1-E8E3-4F54-AEC3-F47725B5A846}">
      <dgm:prSet phldrT="[Text]" custT="1"/>
      <dgm:spPr/>
      <dgm:t>
        <a:bodyPr/>
        <a:lstStyle/>
        <a:p>
          <a:r>
            <a:rPr lang="en-US" sz="1800" dirty="0">
              <a:hlinkClick xmlns:r="http://schemas.openxmlformats.org/officeDocument/2006/relationships" r:id="rId2" action="ppaction://hlinksldjump"/>
            </a:rPr>
            <a:t>Powers and usage</a:t>
          </a:r>
          <a:endParaRPr lang="en-US" sz="1800" dirty="0"/>
        </a:p>
      </dgm:t>
    </dgm:pt>
    <dgm:pt modelId="{D3666786-2461-4CC0-BF64-857BE23A1D74}" type="parTrans" cxnId="{BECA4DC3-5B50-4385-AE59-C51D07E1E921}">
      <dgm:prSet/>
      <dgm:spPr/>
      <dgm:t>
        <a:bodyPr/>
        <a:lstStyle/>
        <a:p>
          <a:endParaRPr lang="en-AU"/>
        </a:p>
      </dgm:t>
    </dgm:pt>
    <dgm:pt modelId="{7093492A-B347-457F-B59A-BE1635E00156}" type="sibTrans" cxnId="{BECA4DC3-5B50-4385-AE59-C51D07E1E921}">
      <dgm:prSet/>
      <dgm:spPr/>
      <dgm:t>
        <a:bodyPr/>
        <a:lstStyle/>
        <a:p>
          <a:endParaRPr lang="en-AU"/>
        </a:p>
      </dgm:t>
    </dgm:pt>
    <dgm:pt modelId="{38CDF6BD-6786-4380-A3DA-66C7DF62D141}">
      <dgm:prSet phldrT="[Text]" custT="1"/>
      <dgm:spPr/>
      <dgm:t>
        <a:bodyPr/>
        <a:lstStyle/>
        <a:p>
          <a:r>
            <a:rPr lang="en-US" sz="1800" dirty="0">
              <a:hlinkClick xmlns:r="http://schemas.openxmlformats.org/officeDocument/2006/relationships" r:id="rId3" action="ppaction://hlinksldjump"/>
            </a:rPr>
            <a:t>During control of property</a:t>
          </a:r>
          <a:endParaRPr lang="en-US" sz="1800" dirty="0"/>
        </a:p>
      </dgm:t>
    </dgm:pt>
    <dgm:pt modelId="{D817BA71-4312-4CCE-8350-AA252073FEA9}" type="parTrans" cxnId="{54D7593B-4DE0-47D1-897B-471D37751C08}">
      <dgm:prSet/>
      <dgm:spPr/>
      <dgm:t>
        <a:bodyPr/>
        <a:lstStyle/>
        <a:p>
          <a:endParaRPr lang="en-AU"/>
        </a:p>
      </dgm:t>
    </dgm:pt>
    <dgm:pt modelId="{F7B4B5A6-05D0-41F1-BFB4-A1D0D8D9AF33}" type="sibTrans" cxnId="{54D7593B-4DE0-47D1-897B-471D37751C08}">
      <dgm:prSet/>
      <dgm:spPr/>
      <dgm:t>
        <a:bodyPr/>
        <a:lstStyle/>
        <a:p>
          <a:endParaRPr lang="en-AU"/>
        </a:p>
      </dgm:t>
    </dgm:pt>
    <dgm:pt modelId="{33B3F813-9D57-45D9-80A1-4F5AC52242DD}">
      <dgm:prSet phldrT="[Text]" custT="1"/>
      <dgm:spPr/>
      <dgm:t>
        <a:bodyPr/>
        <a:lstStyle/>
        <a:p>
          <a:r>
            <a:rPr lang="en-US" sz="1800" dirty="0">
              <a:hlinkClick xmlns:r="http://schemas.openxmlformats.org/officeDocument/2006/relationships" r:id="rId4" action="ppaction://hlinksldjump"/>
            </a:rPr>
            <a:t>Court supervision</a:t>
          </a:r>
          <a:endParaRPr lang="en-US" sz="1800" dirty="0"/>
        </a:p>
      </dgm:t>
    </dgm:pt>
    <dgm:pt modelId="{6BE18A4A-551E-499A-A5FC-05846253B96C}" type="parTrans" cxnId="{B6608AEA-D4C4-4584-AA7E-EA471B2A0645}">
      <dgm:prSet/>
      <dgm:spPr/>
      <dgm:t>
        <a:bodyPr/>
        <a:lstStyle/>
        <a:p>
          <a:endParaRPr lang="en-AU"/>
        </a:p>
      </dgm:t>
    </dgm:pt>
    <dgm:pt modelId="{6C201EB1-194B-4048-BDF4-E18EE7FAC9CA}" type="sibTrans" cxnId="{B6608AEA-D4C4-4584-AA7E-EA471B2A0645}">
      <dgm:prSet/>
      <dgm:spPr/>
      <dgm:t>
        <a:bodyPr/>
        <a:lstStyle/>
        <a:p>
          <a:endParaRPr lang="en-AU"/>
        </a:p>
      </dgm:t>
    </dgm:pt>
    <dgm:pt modelId="{0F02C860-F22D-40A7-9527-8DE559041D91}" type="pres">
      <dgm:prSet presAssocID="{13461BD7-A328-4E77-AA52-F12F0D619A80}" presName="Name0" presStyleCnt="0">
        <dgm:presLayoutVars>
          <dgm:chMax val="7"/>
          <dgm:chPref val="7"/>
          <dgm:dir/>
        </dgm:presLayoutVars>
      </dgm:prSet>
      <dgm:spPr/>
    </dgm:pt>
    <dgm:pt modelId="{6F70E2D0-A65B-492B-8032-1C1EC3E86CF4}" type="pres">
      <dgm:prSet presAssocID="{13461BD7-A328-4E77-AA52-F12F0D619A80}" presName="Name1" presStyleCnt="0"/>
      <dgm:spPr/>
    </dgm:pt>
    <dgm:pt modelId="{1EFE9815-F74D-4C05-8B48-7BE9C61698EB}" type="pres">
      <dgm:prSet presAssocID="{13461BD7-A328-4E77-AA52-F12F0D619A80}" presName="cycle" presStyleCnt="0"/>
      <dgm:spPr/>
    </dgm:pt>
    <dgm:pt modelId="{D52F51AB-E457-4256-81F0-B8EA0DDC4FF2}" type="pres">
      <dgm:prSet presAssocID="{13461BD7-A328-4E77-AA52-F12F0D619A80}" presName="srcNode" presStyleLbl="node1" presStyleIdx="0" presStyleCnt="4"/>
      <dgm:spPr/>
    </dgm:pt>
    <dgm:pt modelId="{FAF4B4F1-1A6D-471F-9024-9394A70016AD}" type="pres">
      <dgm:prSet presAssocID="{13461BD7-A328-4E77-AA52-F12F0D619A80}" presName="conn" presStyleLbl="parChTrans1D2" presStyleIdx="0" presStyleCnt="1"/>
      <dgm:spPr/>
    </dgm:pt>
    <dgm:pt modelId="{C502E89A-8205-4F34-A79A-5D5F6A339C3E}" type="pres">
      <dgm:prSet presAssocID="{13461BD7-A328-4E77-AA52-F12F0D619A80}" presName="extraNode" presStyleLbl="node1" presStyleIdx="0" presStyleCnt="4"/>
      <dgm:spPr/>
    </dgm:pt>
    <dgm:pt modelId="{FDB9C78E-F979-42E9-A701-CE60F61B1368}" type="pres">
      <dgm:prSet presAssocID="{13461BD7-A328-4E77-AA52-F12F0D619A80}" presName="dstNode" presStyleLbl="node1" presStyleIdx="0" presStyleCnt="4"/>
      <dgm:spPr/>
    </dgm:pt>
    <dgm:pt modelId="{27632769-C0E9-4BA1-A2F1-C7C95F149751}" type="pres">
      <dgm:prSet presAssocID="{5EFB1F07-A2DA-44B5-B0F0-5B2FB40A5D9B}" presName="text_1" presStyleLbl="node1" presStyleIdx="0" presStyleCnt="4">
        <dgm:presLayoutVars>
          <dgm:bulletEnabled val="1"/>
        </dgm:presLayoutVars>
      </dgm:prSet>
      <dgm:spPr/>
    </dgm:pt>
    <dgm:pt modelId="{6CC31E04-AC2B-48B3-B3A8-6E43B6876030}" type="pres">
      <dgm:prSet presAssocID="{5EFB1F07-A2DA-44B5-B0F0-5B2FB40A5D9B}" presName="accent_1" presStyleCnt="0"/>
      <dgm:spPr/>
    </dgm:pt>
    <dgm:pt modelId="{55301360-608A-422F-90BE-75CD71C98D1F}" type="pres">
      <dgm:prSet presAssocID="{5EFB1F07-A2DA-44B5-B0F0-5B2FB40A5D9B}" presName="accentRepeatNode" presStyleLbl="solidFgAcc1" presStyleIdx="0" presStyleCnt="4"/>
      <dgm:spPr/>
    </dgm:pt>
    <dgm:pt modelId="{71C60735-E141-4425-913D-4371D0DBD8C0}" type="pres">
      <dgm:prSet presAssocID="{38CDF6BD-6786-4380-A3DA-66C7DF62D141}" presName="text_2" presStyleLbl="node1" presStyleIdx="1" presStyleCnt="4">
        <dgm:presLayoutVars>
          <dgm:bulletEnabled val="1"/>
        </dgm:presLayoutVars>
      </dgm:prSet>
      <dgm:spPr/>
    </dgm:pt>
    <dgm:pt modelId="{46E540B3-FC2A-4F97-B17D-AD8F09504713}" type="pres">
      <dgm:prSet presAssocID="{38CDF6BD-6786-4380-A3DA-66C7DF62D141}" presName="accent_2" presStyleCnt="0"/>
      <dgm:spPr/>
    </dgm:pt>
    <dgm:pt modelId="{1ED93FDA-8AEC-4474-A28C-E157A5F6B178}" type="pres">
      <dgm:prSet presAssocID="{38CDF6BD-6786-4380-A3DA-66C7DF62D141}" presName="accentRepeatNode" presStyleLbl="solidFgAcc1" presStyleIdx="1" presStyleCnt="4"/>
      <dgm:spPr/>
    </dgm:pt>
    <dgm:pt modelId="{D1EE72CC-FB81-4184-A078-5B24AE5B9A7F}" type="pres">
      <dgm:prSet presAssocID="{B23AA1B1-E8E3-4F54-AEC3-F47725B5A846}" presName="text_3" presStyleLbl="node1" presStyleIdx="2" presStyleCnt="4">
        <dgm:presLayoutVars>
          <dgm:bulletEnabled val="1"/>
        </dgm:presLayoutVars>
      </dgm:prSet>
      <dgm:spPr/>
    </dgm:pt>
    <dgm:pt modelId="{33B7CA98-8B5F-4BB5-8DE1-83E9D90F76A5}" type="pres">
      <dgm:prSet presAssocID="{B23AA1B1-E8E3-4F54-AEC3-F47725B5A846}" presName="accent_3" presStyleCnt="0"/>
      <dgm:spPr/>
    </dgm:pt>
    <dgm:pt modelId="{09A2C4AD-ECDF-411B-A435-C2A07B05A047}" type="pres">
      <dgm:prSet presAssocID="{B23AA1B1-E8E3-4F54-AEC3-F47725B5A846}" presName="accentRepeatNode" presStyleLbl="solidFgAcc1" presStyleIdx="2" presStyleCnt="4"/>
      <dgm:spPr/>
    </dgm:pt>
    <dgm:pt modelId="{B3336CD9-F477-4DCA-8637-082BFE6637A9}" type="pres">
      <dgm:prSet presAssocID="{33B3F813-9D57-45D9-80A1-4F5AC52242DD}" presName="text_4" presStyleLbl="node1" presStyleIdx="3" presStyleCnt="4">
        <dgm:presLayoutVars>
          <dgm:bulletEnabled val="1"/>
        </dgm:presLayoutVars>
      </dgm:prSet>
      <dgm:spPr/>
    </dgm:pt>
    <dgm:pt modelId="{57F4A82F-BC37-4041-A630-5EC6C6BB54DB}" type="pres">
      <dgm:prSet presAssocID="{33B3F813-9D57-45D9-80A1-4F5AC52242DD}" presName="accent_4" presStyleCnt="0"/>
      <dgm:spPr/>
    </dgm:pt>
    <dgm:pt modelId="{2D3C6DCB-9FC2-49AE-A576-675F864B129D}" type="pres">
      <dgm:prSet presAssocID="{33B3F813-9D57-45D9-80A1-4F5AC52242DD}" presName="accentRepeatNode" presStyleLbl="solidFgAcc1" presStyleIdx="3" presStyleCnt="4"/>
      <dgm:spPr/>
    </dgm:pt>
  </dgm:ptLst>
  <dgm:cxnLst>
    <dgm:cxn modelId="{54D7593B-4DE0-47D1-897B-471D37751C08}" srcId="{13461BD7-A328-4E77-AA52-F12F0D619A80}" destId="{38CDF6BD-6786-4380-A3DA-66C7DF62D141}" srcOrd="1" destOrd="0" parTransId="{D817BA71-4312-4CCE-8350-AA252073FEA9}" sibTransId="{F7B4B5A6-05D0-41F1-BFB4-A1D0D8D9AF33}"/>
    <dgm:cxn modelId="{B4C55A3F-1931-44F4-A19B-9CE4C9A29E7D}" srcId="{13461BD7-A328-4E77-AA52-F12F0D619A80}" destId="{5EFB1F07-A2DA-44B5-B0F0-5B2FB40A5D9B}" srcOrd="0" destOrd="0" parTransId="{ECF1BC92-4867-4DE1-A46A-2FF8E8F9F96D}" sibTransId="{45108836-B074-4BAB-94A4-4CCC679E7519}"/>
    <dgm:cxn modelId="{76211369-AB88-44A3-8C73-296000221A7D}" type="presOf" srcId="{45108836-B074-4BAB-94A4-4CCC679E7519}" destId="{FAF4B4F1-1A6D-471F-9024-9394A70016AD}" srcOrd="0" destOrd="0" presId="urn:microsoft.com/office/officeart/2008/layout/VerticalCurvedList"/>
    <dgm:cxn modelId="{69A5775A-6B14-4B4A-9959-F0E6B43E84D6}" type="presOf" srcId="{33B3F813-9D57-45D9-80A1-4F5AC52242DD}" destId="{B3336CD9-F477-4DCA-8637-082BFE6637A9}" srcOrd="0" destOrd="0" presId="urn:microsoft.com/office/officeart/2008/layout/VerticalCurvedList"/>
    <dgm:cxn modelId="{CBF827AB-7CD2-475A-993A-C9375B250EC7}" type="presOf" srcId="{B23AA1B1-E8E3-4F54-AEC3-F47725B5A846}" destId="{D1EE72CC-FB81-4184-A078-5B24AE5B9A7F}" srcOrd="0" destOrd="0" presId="urn:microsoft.com/office/officeart/2008/layout/VerticalCurvedList"/>
    <dgm:cxn modelId="{BECA4DC3-5B50-4385-AE59-C51D07E1E921}" srcId="{13461BD7-A328-4E77-AA52-F12F0D619A80}" destId="{B23AA1B1-E8E3-4F54-AEC3-F47725B5A846}" srcOrd="2" destOrd="0" parTransId="{D3666786-2461-4CC0-BF64-857BE23A1D74}" sibTransId="{7093492A-B347-457F-B59A-BE1635E00156}"/>
    <dgm:cxn modelId="{8F0928C9-8B84-40AE-B9BD-FDF44E3C1D1C}" type="presOf" srcId="{38CDF6BD-6786-4380-A3DA-66C7DF62D141}" destId="{71C60735-E141-4425-913D-4371D0DBD8C0}" srcOrd="0" destOrd="0" presId="urn:microsoft.com/office/officeart/2008/layout/VerticalCurvedList"/>
    <dgm:cxn modelId="{89F9F5CA-D993-4E68-9C8C-1F495A711EEA}" type="presOf" srcId="{13461BD7-A328-4E77-AA52-F12F0D619A80}" destId="{0F02C860-F22D-40A7-9527-8DE559041D91}" srcOrd="0" destOrd="0" presId="urn:microsoft.com/office/officeart/2008/layout/VerticalCurvedList"/>
    <dgm:cxn modelId="{791F7FD0-E32E-4283-8E1D-3F5252B03F9A}" type="presOf" srcId="{5EFB1F07-A2DA-44B5-B0F0-5B2FB40A5D9B}" destId="{27632769-C0E9-4BA1-A2F1-C7C95F149751}" srcOrd="0" destOrd="0" presId="urn:microsoft.com/office/officeart/2008/layout/VerticalCurvedList"/>
    <dgm:cxn modelId="{B6608AEA-D4C4-4584-AA7E-EA471B2A0645}" srcId="{13461BD7-A328-4E77-AA52-F12F0D619A80}" destId="{33B3F813-9D57-45D9-80A1-4F5AC52242DD}" srcOrd="3" destOrd="0" parTransId="{6BE18A4A-551E-499A-A5FC-05846253B96C}" sibTransId="{6C201EB1-194B-4048-BDF4-E18EE7FAC9CA}"/>
    <dgm:cxn modelId="{AF3820EB-5D23-47E6-A535-09E46C36003D}" type="presParOf" srcId="{0F02C860-F22D-40A7-9527-8DE559041D91}" destId="{6F70E2D0-A65B-492B-8032-1C1EC3E86CF4}" srcOrd="0" destOrd="0" presId="urn:microsoft.com/office/officeart/2008/layout/VerticalCurvedList"/>
    <dgm:cxn modelId="{66AB249E-5611-4D55-9C94-8510FCCE74EE}" type="presParOf" srcId="{6F70E2D0-A65B-492B-8032-1C1EC3E86CF4}" destId="{1EFE9815-F74D-4C05-8B48-7BE9C61698EB}" srcOrd="0" destOrd="0" presId="urn:microsoft.com/office/officeart/2008/layout/VerticalCurvedList"/>
    <dgm:cxn modelId="{4307CAFF-B0B4-4E1F-87BF-9D7516891C76}" type="presParOf" srcId="{1EFE9815-F74D-4C05-8B48-7BE9C61698EB}" destId="{D52F51AB-E457-4256-81F0-B8EA0DDC4FF2}" srcOrd="0" destOrd="0" presId="urn:microsoft.com/office/officeart/2008/layout/VerticalCurvedList"/>
    <dgm:cxn modelId="{70EE4D85-FA38-4405-8440-9788B68CA82F}" type="presParOf" srcId="{1EFE9815-F74D-4C05-8B48-7BE9C61698EB}" destId="{FAF4B4F1-1A6D-471F-9024-9394A70016AD}" srcOrd="1" destOrd="0" presId="urn:microsoft.com/office/officeart/2008/layout/VerticalCurvedList"/>
    <dgm:cxn modelId="{5CF039F7-639E-498C-91B7-FB2822F2FFF2}" type="presParOf" srcId="{1EFE9815-F74D-4C05-8B48-7BE9C61698EB}" destId="{C502E89A-8205-4F34-A79A-5D5F6A339C3E}" srcOrd="2" destOrd="0" presId="urn:microsoft.com/office/officeart/2008/layout/VerticalCurvedList"/>
    <dgm:cxn modelId="{1A433902-6720-4A25-A50E-742CFF2704A6}" type="presParOf" srcId="{1EFE9815-F74D-4C05-8B48-7BE9C61698EB}" destId="{FDB9C78E-F979-42E9-A701-CE60F61B1368}" srcOrd="3" destOrd="0" presId="urn:microsoft.com/office/officeart/2008/layout/VerticalCurvedList"/>
    <dgm:cxn modelId="{ADA872CB-6D5B-4D51-84CF-68A50E8787B0}" type="presParOf" srcId="{6F70E2D0-A65B-492B-8032-1C1EC3E86CF4}" destId="{27632769-C0E9-4BA1-A2F1-C7C95F149751}" srcOrd="1" destOrd="0" presId="urn:microsoft.com/office/officeart/2008/layout/VerticalCurvedList"/>
    <dgm:cxn modelId="{95ED35C1-0DE9-4B14-AD84-F5B9F779118B}" type="presParOf" srcId="{6F70E2D0-A65B-492B-8032-1C1EC3E86CF4}" destId="{6CC31E04-AC2B-48B3-B3A8-6E43B6876030}" srcOrd="2" destOrd="0" presId="urn:microsoft.com/office/officeart/2008/layout/VerticalCurvedList"/>
    <dgm:cxn modelId="{3EB6731C-3624-4222-AD40-60A2B59F2B16}" type="presParOf" srcId="{6CC31E04-AC2B-48B3-B3A8-6E43B6876030}" destId="{55301360-608A-422F-90BE-75CD71C98D1F}" srcOrd="0" destOrd="0" presId="urn:microsoft.com/office/officeart/2008/layout/VerticalCurvedList"/>
    <dgm:cxn modelId="{990E4F09-376A-4D47-947D-31E33629D5E1}" type="presParOf" srcId="{6F70E2D0-A65B-492B-8032-1C1EC3E86CF4}" destId="{71C60735-E141-4425-913D-4371D0DBD8C0}" srcOrd="3" destOrd="0" presId="urn:microsoft.com/office/officeart/2008/layout/VerticalCurvedList"/>
    <dgm:cxn modelId="{833EA401-0169-44E2-B52D-C1326DED1632}" type="presParOf" srcId="{6F70E2D0-A65B-492B-8032-1C1EC3E86CF4}" destId="{46E540B3-FC2A-4F97-B17D-AD8F09504713}" srcOrd="4" destOrd="0" presId="urn:microsoft.com/office/officeart/2008/layout/VerticalCurvedList"/>
    <dgm:cxn modelId="{D65F115C-A786-43AB-96E2-C0E45F670CA2}" type="presParOf" srcId="{46E540B3-FC2A-4F97-B17D-AD8F09504713}" destId="{1ED93FDA-8AEC-4474-A28C-E157A5F6B178}" srcOrd="0" destOrd="0" presId="urn:microsoft.com/office/officeart/2008/layout/VerticalCurvedList"/>
    <dgm:cxn modelId="{959D54A3-EA3F-4A36-A708-198B8D3299F4}" type="presParOf" srcId="{6F70E2D0-A65B-492B-8032-1C1EC3E86CF4}" destId="{D1EE72CC-FB81-4184-A078-5B24AE5B9A7F}" srcOrd="5" destOrd="0" presId="urn:microsoft.com/office/officeart/2008/layout/VerticalCurvedList"/>
    <dgm:cxn modelId="{BCC4C351-7D9D-4B79-BB37-8C971938AE4C}" type="presParOf" srcId="{6F70E2D0-A65B-492B-8032-1C1EC3E86CF4}" destId="{33B7CA98-8B5F-4BB5-8DE1-83E9D90F76A5}" srcOrd="6" destOrd="0" presId="urn:microsoft.com/office/officeart/2008/layout/VerticalCurvedList"/>
    <dgm:cxn modelId="{37DBCDE6-FBA9-4C85-B8A6-8E4A14E3979D}" type="presParOf" srcId="{33B7CA98-8B5F-4BB5-8DE1-83E9D90F76A5}" destId="{09A2C4AD-ECDF-411B-A435-C2A07B05A047}" srcOrd="0" destOrd="0" presId="urn:microsoft.com/office/officeart/2008/layout/VerticalCurvedList"/>
    <dgm:cxn modelId="{66A06922-1932-4402-8284-9CE059EB75C1}" type="presParOf" srcId="{6F70E2D0-A65B-492B-8032-1C1EC3E86CF4}" destId="{B3336CD9-F477-4DCA-8637-082BFE6637A9}" srcOrd="7" destOrd="0" presId="urn:microsoft.com/office/officeart/2008/layout/VerticalCurvedList"/>
    <dgm:cxn modelId="{F4447CF1-AC74-4823-AC2C-4D4EE75DFD93}" type="presParOf" srcId="{6F70E2D0-A65B-492B-8032-1C1EC3E86CF4}" destId="{57F4A82F-BC37-4041-A630-5EC6C6BB54DB}" srcOrd="8" destOrd="0" presId="urn:microsoft.com/office/officeart/2008/layout/VerticalCurvedList"/>
    <dgm:cxn modelId="{5E08BAD2-2151-485B-8318-7029E478D597}" type="presParOf" srcId="{57F4A82F-BC37-4041-A630-5EC6C6BB54DB}" destId="{2D3C6DCB-9FC2-49AE-A576-675F864B129D}"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31CA65F3-031C-440B-A09D-676DB4B91337}" type="doc">
      <dgm:prSet loTypeId="urn:microsoft.com/office/officeart/2008/layout/HalfCircleOrganizationChart" loCatId="hierarchy" qsTypeId="urn:microsoft.com/office/officeart/2005/8/quickstyle/simple1" qsCatId="simple" csTypeId="urn:microsoft.com/office/officeart/2005/8/colors/accent1_2" csCatId="accent1" phldr="1"/>
      <dgm:spPr/>
      <dgm:t>
        <a:bodyPr/>
        <a:lstStyle/>
        <a:p>
          <a:endParaRPr lang="en-AU"/>
        </a:p>
      </dgm:t>
    </dgm:pt>
    <dgm:pt modelId="{FD4B43F3-0ACF-4CE9-AE0A-15272A16BE40}">
      <dgm:prSet phldrT="[Text]" custT="1"/>
      <dgm:spPr/>
      <dgm:t>
        <a:bodyPr/>
        <a:lstStyle/>
        <a:p>
          <a:r>
            <a:rPr lang="en-AU" sz="1800" dirty="0"/>
            <a:t>controller (of a corporation’s property)</a:t>
          </a:r>
        </a:p>
      </dgm:t>
    </dgm:pt>
    <dgm:pt modelId="{354CFCEA-B760-48E2-860C-8096BBE57F21}" type="parTrans" cxnId="{B06E831B-BE3A-46C8-943E-ECCF73AE5258}">
      <dgm:prSet/>
      <dgm:spPr/>
      <dgm:t>
        <a:bodyPr/>
        <a:lstStyle/>
        <a:p>
          <a:endParaRPr lang="en-AU" sz="1800"/>
        </a:p>
      </dgm:t>
    </dgm:pt>
    <dgm:pt modelId="{C9CB6D57-3419-474A-980E-0C7512CD6347}" type="sibTrans" cxnId="{B06E831B-BE3A-46C8-943E-ECCF73AE5258}">
      <dgm:prSet/>
      <dgm:spPr/>
      <dgm:t>
        <a:bodyPr/>
        <a:lstStyle/>
        <a:p>
          <a:endParaRPr lang="en-AU" sz="1800"/>
        </a:p>
      </dgm:t>
    </dgm:pt>
    <dgm:pt modelId="{C827A196-4221-4543-A73D-8F616C3AD1B2}">
      <dgm:prSet phldrT="[Text]" custT="1"/>
      <dgm:spPr/>
      <dgm:t>
        <a:bodyPr/>
        <a:lstStyle/>
        <a:p>
          <a:r>
            <a:rPr lang="en-AU" sz="1800" dirty="0"/>
            <a:t>receiver and manager</a:t>
          </a:r>
        </a:p>
      </dgm:t>
    </dgm:pt>
    <dgm:pt modelId="{B7FA1292-0F3A-4FB4-9F87-591DD880F6A7}" type="sibTrans" cxnId="{E041F840-C656-4034-844A-A130FBD05EA3}">
      <dgm:prSet/>
      <dgm:spPr/>
      <dgm:t>
        <a:bodyPr/>
        <a:lstStyle/>
        <a:p>
          <a:endParaRPr lang="en-AU" sz="1800"/>
        </a:p>
      </dgm:t>
    </dgm:pt>
    <dgm:pt modelId="{0A9CB7AB-96BB-4363-BB6C-CDB83E28A91B}" type="parTrans" cxnId="{E041F840-C656-4034-844A-A130FBD05EA3}">
      <dgm:prSet/>
      <dgm:spPr/>
      <dgm:t>
        <a:bodyPr/>
        <a:lstStyle/>
        <a:p>
          <a:endParaRPr lang="en-AU" sz="1800"/>
        </a:p>
      </dgm:t>
    </dgm:pt>
    <dgm:pt modelId="{3C6D24C5-8857-4960-B47F-3BD6956E4668}">
      <dgm:prSet phldrT="[Text]" custT="1"/>
      <dgm:spPr/>
      <dgm:t>
        <a:bodyPr/>
        <a:lstStyle/>
        <a:p>
          <a:r>
            <a:rPr lang="en-AU" sz="1800" dirty="0"/>
            <a:t>“anyone else who … is in possession, or has control, of … property for the purpose of enforcing a security interest”</a:t>
          </a:r>
        </a:p>
      </dgm:t>
    </dgm:pt>
    <dgm:pt modelId="{03C484C8-1B63-4F8D-A87A-067401E6FA7E}" type="sibTrans" cxnId="{11F8F647-8B44-49E6-AFC3-E5CD9E9A2796}">
      <dgm:prSet/>
      <dgm:spPr/>
      <dgm:t>
        <a:bodyPr/>
        <a:lstStyle/>
        <a:p>
          <a:endParaRPr lang="en-AU" sz="1800"/>
        </a:p>
      </dgm:t>
    </dgm:pt>
    <dgm:pt modelId="{C5FF4C1B-6F92-4E41-83A6-31D00956FAEE}" type="parTrans" cxnId="{11F8F647-8B44-49E6-AFC3-E5CD9E9A2796}">
      <dgm:prSet/>
      <dgm:spPr/>
      <dgm:t>
        <a:bodyPr/>
        <a:lstStyle/>
        <a:p>
          <a:endParaRPr lang="en-AU" sz="1800"/>
        </a:p>
      </dgm:t>
    </dgm:pt>
    <dgm:pt modelId="{E70C4760-6CA5-4F39-85E1-0289827B1618}">
      <dgm:prSet phldrT="[Text]" custT="1"/>
      <dgm:spPr/>
      <dgm:t>
        <a:bodyPr/>
        <a:lstStyle/>
        <a:p>
          <a:r>
            <a:rPr lang="en-AU" sz="1800"/>
            <a:t>receiver</a:t>
          </a:r>
          <a:endParaRPr lang="en-AU" sz="1800" dirty="0"/>
        </a:p>
      </dgm:t>
    </dgm:pt>
    <dgm:pt modelId="{A5E6D02B-6AEE-4EE3-A054-1FD0C2CC1FA7}" type="parTrans" cxnId="{3CF6E8DF-D890-4E2D-A057-E2F44CFA5C1D}">
      <dgm:prSet/>
      <dgm:spPr/>
      <dgm:t>
        <a:bodyPr/>
        <a:lstStyle/>
        <a:p>
          <a:endParaRPr lang="en-AU"/>
        </a:p>
      </dgm:t>
    </dgm:pt>
    <dgm:pt modelId="{FEAC3D3D-FD4F-4FBC-80BD-9F5BB937B06C}" type="sibTrans" cxnId="{3CF6E8DF-D890-4E2D-A057-E2F44CFA5C1D}">
      <dgm:prSet/>
      <dgm:spPr/>
      <dgm:t>
        <a:bodyPr/>
        <a:lstStyle/>
        <a:p>
          <a:endParaRPr lang="en-AU"/>
        </a:p>
      </dgm:t>
    </dgm:pt>
    <dgm:pt modelId="{CD9D8F58-70A7-4909-9614-0FAC06B5596A}">
      <dgm:prSet phldrT="[Text]" custT="1"/>
      <dgm:spPr/>
      <dgm:t>
        <a:bodyPr/>
        <a:lstStyle/>
        <a:p>
          <a:r>
            <a:rPr lang="en-AU" sz="1800" dirty="0"/>
            <a:t>plus “has functions or powers in connection with managing the corporation”</a:t>
          </a:r>
        </a:p>
      </dgm:t>
    </dgm:pt>
    <dgm:pt modelId="{99AA3BBA-D0B1-4E36-88E1-CD1CDBDEE1F5}" type="parTrans" cxnId="{7E1307D0-B017-40F5-98D9-76CE5EB15A7A}">
      <dgm:prSet/>
      <dgm:spPr/>
      <dgm:t>
        <a:bodyPr/>
        <a:lstStyle/>
        <a:p>
          <a:endParaRPr lang="en-AU"/>
        </a:p>
      </dgm:t>
    </dgm:pt>
    <dgm:pt modelId="{7A267517-1EF6-48FE-A123-165CC67E68A6}" type="sibTrans" cxnId="{7E1307D0-B017-40F5-98D9-76CE5EB15A7A}">
      <dgm:prSet/>
      <dgm:spPr/>
      <dgm:t>
        <a:bodyPr/>
        <a:lstStyle/>
        <a:p>
          <a:endParaRPr lang="en-AU"/>
        </a:p>
      </dgm:t>
    </dgm:pt>
    <dgm:pt modelId="{7869A11D-21B9-4625-9A9E-84466391EE42}" type="pres">
      <dgm:prSet presAssocID="{31CA65F3-031C-440B-A09D-676DB4B91337}" presName="Name0" presStyleCnt="0">
        <dgm:presLayoutVars>
          <dgm:orgChart val="1"/>
          <dgm:chPref val="1"/>
          <dgm:dir/>
          <dgm:animOne val="branch"/>
          <dgm:animLvl val="lvl"/>
          <dgm:resizeHandles/>
        </dgm:presLayoutVars>
      </dgm:prSet>
      <dgm:spPr/>
    </dgm:pt>
    <dgm:pt modelId="{4AFAE388-39A1-4F4C-90D1-339C670A73E7}" type="pres">
      <dgm:prSet presAssocID="{FD4B43F3-0ACF-4CE9-AE0A-15272A16BE40}" presName="hierRoot1" presStyleCnt="0">
        <dgm:presLayoutVars>
          <dgm:hierBranch val="init"/>
        </dgm:presLayoutVars>
      </dgm:prSet>
      <dgm:spPr/>
    </dgm:pt>
    <dgm:pt modelId="{7907D456-1A84-41F6-85EB-4001AB65EDBB}" type="pres">
      <dgm:prSet presAssocID="{FD4B43F3-0ACF-4CE9-AE0A-15272A16BE40}" presName="rootComposite1" presStyleCnt="0"/>
      <dgm:spPr/>
    </dgm:pt>
    <dgm:pt modelId="{DFA1FDF1-8282-4070-9D99-2A58F67B76EA}" type="pres">
      <dgm:prSet presAssocID="{FD4B43F3-0ACF-4CE9-AE0A-15272A16BE40}" presName="rootText1" presStyleLbl="alignAcc1" presStyleIdx="0" presStyleCnt="0">
        <dgm:presLayoutVars>
          <dgm:chPref val="3"/>
        </dgm:presLayoutVars>
      </dgm:prSet>
      <dgm:spPr/>
    </dgm:pt>
    <dgm:pt modelId="{501A3D64-1BD5-4D68-B801-FD40617DB26A}" type="pres">
      <dgm:prSet presAssocID="{FD4B43F3-0ACF-4CE9-AE0A-15272A16BE40}" presName="topArc1" presStyleLbl="parChTrans1D1" presStyleIdx="0" presStyleCnt="10"/>
      <dgm:spPr/>
    </dgm:pt>
    <dgm:pt modelId="{C63A2B89-6D30-4F88-8534-20181E1407D1}" type="pres">
      <dgm:prSet presAssocID="{FD4B43F3-0ACF-4CE9-AE0A-15272A16BE40}" presName="bottomArc1" presStyleLbl="parChTrans1D1" presStyleIdx="1" presStyleCnt="10"/>
      <dgm:spPr/>
    </dgm:pt>
    <dgm:pt modelId="{F15BBF0C-7D41-4814-9945-67E98A5F4396}" type="pres">
      <dgm:prSet presAssocID="{FD4B43F3-0ACF-4CE9-AE0A-15272A16BE40}" presName="topConnNode1" presStyleLbl="node1" presStyleIdx="0" presStyleCnt="0"/>
      <dgm:spPr/>
    </dgm:pt>
    <dgm:pt modelId="{1CC8056B-5EAD-4736-ABCE-74E12BEC1DC2}" type="pres">
      <dgm:prSet presAssocID="{FD4B43F3-0ACF-4CE9-AE0A-15272A16BE40}" presName="hierChild2" presStyleCnt="0"/>
      <dgm:spPr/>
    </dgm:pt>
    <dgm:pt modelId="{B9989BAE-9B88-4F7F-9DAD-567916DC11FC}" type="pres">
      <dgm:prSet presAssocID="{C5FF4C1B-6F92-4E41-83A6-31D00956FAEE}" presName="Name28" presStyleLbl="parChTrans1D2" presStyleIdx="0" presStyleCnt="2"/>
      <dgm:spPr/>
    </dgm:pt>
    <dgm:pt modelId="{3777B9FC-F46A-4CE0-8D95-72F84CFBABB4}" type="pres">
      <dgm:prSet presAssocID="{3C6D24C5-8857-4960-B47F-3BD6956E4668}" presName="hierRoot2" presStyleCnt="0">
        <dgm:presLayoutVars>
          <dgm:hierBranch val="init"/>
        </dgm:presLayoutVars>
      </dgm:prSet>
      <dgm:spPr/>
    </dgm:pt>
    <dgm:pt modelId="{990C942F-B96E-438A-AF93-B030B769400A}" type="pres">
      <dgm:prSet presAssocID="{3C6D24C5-8857-4960-B47F-3BD6956E4668}" presName="rootComposite2" presStyleCnt="0"/>
      <dgm:spPr/>
    </dgm:pt>
    <dgm:pt modelId="{9D6F67C6-F243-4F49-A075-594EBC4CC5D4}" type="pres">
      <dgm:prSet presAssocID="{3C6D24C5-8857-4960-B47F-3BD6956E4668}" presName="rootText2" presStyleLbl="alignAcc1" presStyleIdx="0" presStyleCnt="0" custScaleX="123858">
        <dgm:presLayoutVars>
          <dgm:chPref val="3"/>
        </dgm:presLayoutVars>
      </dgm:prSet>
      <dgm:spPr/>
    </dgm:pt>
    <dgm:pt modelId="{FA63A2BA-5DD9-48FE-AF42-AA60C1745065}" type="pres">
      <dgm:prSet presAssocID="{3C6D24C5-8857-4960-B47F-3BD6956E4668}" presName="topArc2" presStyleLbl="parChTrans1D1" presStyleIdx="2" presStyleCnt="10"/>
      <dgm:spPr/>
    </dgm:pt>
    <dgm:pt modelId="{7A217A17-CD1C-46E5-8453-B60399596D90}" type="pres">
      <dgm:prSet presAssocID="{3C6D24C5-8857-4960-B47F-3BD6956E4668}" presName="bottomArc2" presStyleLbl="parChTrans1D1" presStyleIdx="3" presStyleCnt="10"/>
      <dgm:spPr/>
    </dgm:pt>
    <dgm:pt modelId="{2FC21378-F48E-4D21-83EA-A9BC6BB89AF0}" type="pres">
      <dgm:prSet presAssocID="{3C6D24C5-8857-4960-B47F-3BD6956E4668}" presName="topConnNode2" presStyleLbl="node2" presStyleIdx="0" presStyleCnt="0"/>
      <dgm:spPr/>
    </dgm:pt>
    <dgm:pt modelId="{ECB17324-9425-42F7-9E53-B51722FCB9D1}" type="pres">
      <dgm:prSet presAssocID="{3C6D24C5-8857-4960-B47F-3BD6956E4668}" presName="hierChild4" presStyleCnt="0"/>
      <dgm:spPr/>
    </dgm:pt>
    <dgm:pt modelId="{035813E4-3E3B-4C55-9CE5-416D788700EB}" type="pres">
      <dgm:prSet presAssocID="{99AA3BBA-D0B1-4E36-88E1-CD1CDBDEE1F5}" presName="Name28" presStyleLbl="parChTrans1D3" presStyleIdx="0" presStyleCnt="2"/>
      <dgm:spPr/>
    </dgm:pt>
    <dgm:pt modelId="{A476F50A-0A37-4AE6-8815-A419D1869A23}" type="pres">
      <dgm:prSet presAssocID="{CD9D8F58-70A7-4909-9614-0FAC06B5596A}" presName="hierRoot2" presStyleCnt="0">
        <dgm:presLayoutVars>
          <dgm:hierBranch val="init"/>
        </dgm:presLayoutVars>
      </dgm:prSet>
      <dgm:spPr/>
    </dgm:pt>
    <dgm:pt modelId="{79BD9B4D-F921-40E0-8730-F92D7DEA18BE}" type="pres">
      <dgm:prSet presAssocID="{CD9D8F58-70A7-4909-9614-0FAC06B5596A}" presName="rootComposite2" presStyleCnt="0"/>
      <dgm:spPr/>
    </dgm:pt>
    <dgm:pt modelId="{D4FFA487-9349-4E8F-B685-C07BB2569ECC}" type="pres">
      <dgm:prSet presAssocID="{CD9D8F58-70A7-4909-9614-0FAC06B5596A}" presName="rootText2" presStyleLbl="alignAcc1" presStyleIdx="0" presStyleCnt="0" custScaleX="107072">
        <dgm:presLayoutVars>
          <dgm:chPref val="3"/>
        </dgm:presLayoutVars>
      </dgm:prSet>
      <dgm:spPr/>
    </dgm:pt>
    <dgm:pt modelId="{A622C154-5A08-4E55-9DEC-4E7B5BF8BB35}" type="pres">
      <dgm:prSet presAssocID="{CD9D8F58-70A7-4909-9614-0FAC06B5596A}" presName="topArc2" presStyleLbl="parChTrans1D1" presStyleIdx="4" presStyleCnt="10"/>
      <dgm:spPr/>
    </dgm:pt>
    <dgm:pt modelId="{1B76769B-3D4B-4A84-A336-26F305292B7F}" type="pres">
      <dgm:prSet presAssocID="{CD9D8F58-70A7-4909-9614-0FAC06B5596A}" presName="bottomArc2" presStyleLbl="parChTrans1D1" presStyleIdx="5" presStyleCnt="10"/>
      <dgm:spPr/>
    </dgm:pt>
    <dgm:pt modelId="{C9485909-CEBB-43ED-8B4A-A56235F9E9BA}" type="pres">
      <dgm:prSet presAssocID="{CD9D8F58-70A7-4909-9614-0FAC06B5596A}" presName="topConnNode2" presStyleLbl="node3" presStyleIdx="0" presStyleCnt="0"/>
      <dgm:spPr/>
    </dgm:pt>
    <dgm:pt modelId="{75343648-7F55-4EE6-BC91-9FA7813DCBC1}" type="pres">
      <dgm:prSet presAssocID="{CD9D8F58-70A7-4909-9614-0FAC06B5596A}" presName="hierChild4" presStyleCnt="0"/>
      <dgm:spPr/>
    </dgm:pt>
    <dgm:pt modelId="{4F435659-E81F-400D-BEA3-D5CFE1FA6193}" type="pres">
      <dgm:prSet presAssocID="{CD9D8F58-70A7-4909-9614-0FAC06B5596A}" presName="hierChild5" presStyleCnt="0"/>
      <dgm:spPr/>
    </dgm:pt>
    <dgm:pt modelId="{3F7EBEA0-A39C-4BB7-AB4E-00FADCA94A46}" type="pres">
      <dgm:prSet presAssocID="{3C6D24C5-8857-4960-B47F-3BD6956E4668}" presName="hierChild5" presStyleCnt="0"/>
      <dgm:spPr/>
    </dgm:pt>
    <dgm:pt modelId="{EE97BCD1-E68D-45FE-A540-FC260102D8F4}" type="pres">
      <dgm:prSet presAssocID="{A5E6D02B-6AEE-4EE3-A054-1FD0C2CC1FA7}" presName="Name28" presStyleLbl="parChTrans1D2" presStyleIdx="1" presStyleCnt="2"/>
      <dgm:spPr/>
    </dgm:pt>
    <dgm:pt modelId="{D1A605E7-BAB2-4E5A-A7A0-499A49CBE544}" type="pres">
      <dgm:prSet presAssocID="{E70C4760-6CA5-4F39-85E1-0289827B1618}" presName="hierRoot2" presStyleCnt="0">
        <dgm:presLayoutVars>
          <dgm:hierBranch val="init"/>
        </dgm:presLayoutVars>
      </dgm:prSet>
      <dgm:spPr/>
    </dgm:pt>
    <dgm:pt modelId="{B0932DD3-79FD-4DC2-99E3-07244796C745}" type="pres">
      <dgm:prSet presAssocID="{E70C4760-6CA5-4F39-85E1-0289827B1618}" presName="rootComposite2" presStyleCnt="0"/>
      <dgm:spPr/>
    </dgm:pt>
    <dgm:pt modelId="{F09C5F82-6FB4-4A43-A707-DBDB86CA8661}" type="pres">
      <dgm:prSet presAssocID="{E70C4760-6CA5-4F39-85E1-0289827B1618}" presName="rootText2" presStyleLbl="alignAcc1" presStyleIdx="0" presStyleCnt="0">
        <dgm:presLayoutVars>
          <dgm:chPref val="3"/>
        </dgm:presLayoutVars>
      </dgm:prSet>
      <dgm:spPr/>
    </dgm:pt>
    <dgm:pt modelId="{95376D97-3DB2-46A8-B6DF-7E79F56C1312}" type="pres">
      <dgm:prSet presAssocID="{E70C4760-6CA5-4F39-85E1-0289827B1618}" presName="topArc2" presStyleLbl="parChTrans1D1" presStyleIdx="6" presStyleCnt="10"/>
      <dgm:spPr/>
    </dgm:pt>
    <dgm:pt modelId="{8DFD6FA2-021C-4A40-9E63-7729A869CDA5}" type="pres">
      <dgm:prSet presAssocID="{E70C4760-6CA5-4F39-85E1-0289827B1618}" presName="bottomArc2" presStyleLbl="parChTrans1D1" presStyleIdx="7" presStyleCnt="10"/>
      <dgm:spPr/>
    </dgm:pt>
    <dgm:pt modelId="{42594F4B-4DA7-4438-A8BF-B0EE43AE11AB}" type="pres">
      <dgm:prSet presAssocID="{E70C4760-6CA5-4F39-85E1-0289827B1618}" presName="topConnNode2" presStyleLbl="node2" presStyleIdx="0" presStyleCnt="0"/>
      <dgm:spPr/>
    </dgm:pt>
    <dgm:pt modelId="{7DE244DA-C9BF-4C9B-9BDC-F20FE6DFE2D4}" type="pres">
      <dgm:prSet presAssocID="{E70C4760-6CA5-4F39-85E1-0289827B1618}" presName="hierChild4" presStyleCnt="0"/>
      <dgm:spPr/>
    </dgm:pt>
    <dgm:pt modelId="{78962FE4-64EE-42B0-9EFC-AF60A6F2E5AF}" type="pres">
      <dgm:prSet presAssocID="{0A9CB7AB-96BB-4363-BB6C-CDB83E28A91B}" presName="Name28" presStyleLbl="parChTrans1D3" presStyleIdx="1" presStyleCnt="2"/>
      <dgm:spPr/>
    </dgm:pt>
    <dgm:pt modelId="{7D0ED49B-D169-4C92-AE7C-2ACE9643FB61}" type="pres">
      <dgm:prSet presAssocID="{C827A196-4221-4543-A73D-8F616C3AD1B2}" presName="hierRoot2" presStyleCnt="0">
        <dgm:presLayoutVars>
          <dgm:hierBranch val="init"/>
        </dgm:presLayoutVars>
      </dgm:prSet>
      <dgm:spPr/>
    </dgm:pt>
    <dgm:pt modelId="{C32B14CB-13F7-4646-89C9-6BABFF281343}" type="pres">
      <dgm:prSet presAssocID="{C827A196-4221-4543-A73D-8F616C3AD1B2}" presName="rootComposite2" presStyleCnt="0"/>
      <dgm:spPr/>
    </dgm:pt>
    <dgm:pt modelId="{01B3491D-4F02-401F-8079-ECB0A2E3065A}" type="pres">
      <dgm:prSet presAssocID="{C827A196-4221-4543-A73D-8F616C3AD1B2}" presName="rootText2" presStyleLbl="alignAcc1" presStyleIdx="0" presStyleCnt="0">
        <dgm:presLayoutVars>
          <dgm:chPref val="3"/>
        </dgm:presLayoutVars>
      </dgm:prSet>
      <dgm:spPr/>
    </dgm:pt>
    <dgm:pt modelId="{5CB2BBA1-AAEA-4994-835E-C7A66E7B7207}" type="pres">
      <dgm:prSet presAssocID="{C827A196-4221-4543-A73D-8F616C3AD1B2}" presName="topArc2" presStyleLbl="parChTrans1D1" presStyleIdx="8" presStyleCnt="10"/>
      <dgm:spPr/>
    </dgm:pt>
    <dgm:pt modelId="{E42B45D5-A89E-49B6-81D8-85672760594B}" type="pres">
      <dgm:prSet presAssocID="{C827A196-4221-4543-A73D-8F616C3AD1B2}" presName="bottomArc2" presStyleLbl="parChTrans1D1" presStyleIdx="9" presStyleCnt="10"/>
      <dgm:spPr/>
    </dgm:pt>
    <dgm:pt modelId="{8372809E-A9B0-4364-995E-15D7AECAC8DB}" type="pres">
      <dgm:prSet presAssocID="{C827A196-4221-4543-A73D-8F616C3AD1B2}" presName="topConnNode2" presStyleLbl="node3" presStyleIdx="0" presStyleCnt="0"/>
      <dgm:spPr/>
    </dgm:pt>
    <dgm:pt modelId="{BBDD4C3D-608E-4B8B-864E-CACDD4A3C56E}" type="pres">
      <dgm:prSet presAssocID="{C827A196-4221-4543-A73D-8F616C3AD1B2}" presName="hierChild4" presStyleCnt="0"/>
      <dgm:spPr/>
    </dgm:pt>
    <dgm:pt modelId="{07881C06-10FC-4E49-BD64-4C66D155D086}" type="pres">
      <dgm:prSet presAssocID="{C827A196-4221-4543-A73D-8F616C3AD1B2}" presName="hierChild5" presStyleCnt="0"/>
      <dgm:spPr/>
    </dgm:pt>
    <dgm:pt modelId="{D22384DB-552F-436F-A535-8A520576D8E4}" type="pres">
      <dgm:prSet presAssocID="{E70C4760-6CA5-4F39-85E1-0289827B1618}" presName="hierChild5" presStyleCnt="0"/>
      <dgm:spPr/>
    </dgm:pt>
    <dgm:pt modelId="{63C12123-36EF-44A9-8853-EAE9160DDC3D}" type="pres">
      <dgm:prSet presAssocID="{FD4B43F3-0ACF-4CE9-AE0A-15272A16BE40}" presName="hierChild3" presStyleCnt="0"/>
      <dgm:spPr/>
    </dgm:pt>
  </dgm:ptLst>
  <dgm:cxnLst>
    <dgm:cxn modelId="{4822980C-6E2D-4F30-90C8-B1CBA690A436}" type="presOf" srcId="{C5FF4C1B-6F92-4E41-83A6-31D00956FAEE}" destId="{B9989BAE-9B88-4F7F-9DAD-567916DC11FC}" srcOrd="0" destOrd="0" presId="urn:microsoft.com/office/officeart/2008/layout/HalfCircleOrganizationChart"/>
    <dgm:cxn modelId="{B06E831B-BE3A-46C8-943E-ECCF73AE5258}" srcId="{31CA65F3-031C-440B-A09D-676DB4B91337}" destId="{FD4B43F3-0ACF-4CE9-AE0A-15272A16BE40}" srcOrd="0" destOrd="0" parTransId="{354CFCEA-B760-48E2-860C-8096BBE57F21}" sibTransId="{C9CB6D57-3419-474A-980E-0C7512CD6347}"/>
    <dgm:cxn modelId="{F4D6261F-D072-4D9A-B2CC-C8D561DEF5DD}" type="presOf" srcId="{C827A196-4221-4543-A73D-8F616C3AD1B2}" destId="{8372809E-A9B0-4364-995E-15D7AECAC8DB}" srcOrd="1" destOrd="0" presId="urn:microsoft.com/office/officeart/2008/layout/HalfCircleOrganizationChart"/>
    <dgm:cxn modelId="{5372D634-44F6-4941-8DF0-4628C4E0FABC}" type="presOf" srcId="{E70C4760-6CA5-4F39-85E1-0289827B1618}" destId="{F09C5F82-6FB4-4A43-A707-DBDB86CA8661}" srcOrd="0" destOrd="0" presId="urn:microsoft.com/office/officeart/2008/layout/HalfCircleOrganizationChart"/>
    <dgm:cxn modelId="{2F1AA235-E4D1-4B2C-A738-E52ABF6BD48E}" type="presOf" srcId="{99AA3BBA-D0B1-4E36-88E1-CD1CDBDEE1F5}" destId="{035813E4-3E3B-4C55-9CE5-416D788700EB}" srcOrd="0" destOrd="0" presId="urn:microsoft.com/office/officeart/2008/layout/HalfCircleOrganizationChart"/>
    <dgm:cxn modelId="{EA1FD839-A871-406C-9D43-05CF0047FC34}" type="presOf" srcId="{E70C4760-6CA5-4F39-85E1-0289827B1618}" destId="{42594F4B-4DA7-4438-A8BF-B0EE43AE11AB}" srcOrd="1" destOrd="0" presId="urn:microsoft.com/office/officeart/2008/layout/HalfCircleOrganizationChart"/>
    <dgm:cxn modelId="{E041F840-C656-4034-844A-A130FBD05EA3}" srcId="{E70C4760-6CA5-4F39-85E1-0289827B1618}" destId="{C827A196-4221-4543-A73D-8F616C3AD1B2}" srcOrd="0" destOrd="0" parTransId="{0A9CB7AB-96BB-4363-BB6C-CDB83E28A91B}" sibTransId="{B7FA1292-0F3A-4FB4-9F87-591DD880F6A7}"/>
    <dgm:cxn modelId="{A370D15B-9658-40A8-977E-0F493D54FE06}" type="presOf" srcId="{C827A196-4221-4543-A73D-8F616C3AD1B2}" destId="{01B3491D-4F02-401F-8079-ECB0A2E3065A}" srcOrd="0" destOrd="0" presId="urn:microsoft.com/office/officeart/2008/layout/HalfCircleOrganizationChart"/>
    <dgm:cxn modelId="{D16D8A45-5872-4D73-A6D5-B0C44C75D9C2}" type="presOf" srcId="{A5E6D02B-6AEE-4EE3-A054-1FD0C2CC1FA7}" destId="{EE97BCD1-E68D-45FE-A540-FC260102D8F4}" srcOrd="0" destOrd="0" presId="urn:microsoft.com/office/officeart/2008/layout/HalfCircleOrganizationChart"/>
    <dgm:cxn modelId="{1BE1F666-59F7-4898-BD0F-644C1DBDFCDF}" type="presOf" srcId="{CD9D8F58-70A7-4909-9614-0FAC06B5596A}" destId="{D4FFA487-9349-4E8F-B685-C07BB2569ECC}" srcOrd="0" destOrd="0" presId="urn:microsoft.com/office/officeart/2008/layout/HalfCircleOrganizationChart"/>
    <dgm:cxn modelId="{11F8F647-8B44-49E6-AFC3-E5CD9E9A2796}" srcId="{FD4B43F3-0ACF-4CE9-AE0A-15272A16BE40}" destId="{3C6D24C5-8857-4960-B47F-3BD6956E4668}" srcOrd="0" destOrd="0" parTransId="{C5FF4C1B-6F92-4E41-83A6-31D00956FAEE}" sibTransId="{03C484C8-1B63-4F8D-A87A-067401E6FA7E}"/>
    <dgm:cxn modelId="{4EAB0B70-462F-426A-AD69-DA112E723230}" type="presOf" srcId="{FD4B43F3-0ACF-4CE9-AE0A-15272A16BE40}" destId="{DFA1FDF1-8282-4070-9D99-2A58F67B76EA}" srcOrd="0" destOrd="0" presId="urn:microsoft.com/office/officeart/2008/layout/HalfCircleOrganizationChart"/>
    <dgm:cxn modelId="{ABC0FF7A-97FF-4734-BF95-B094F96044BB}" type="presOf" srcId="{CD9D8F58-70A7-4909-9614-0FAC06B5596A}" destId="{C9485909-CEBB-43ED-8B4A-A56235F9E9BA}" srcOrd="1" destOrd="0" presId="urn:microsoft.com/office/officeart/2008/layout/HalfCircleOrganizationChart"/>
    <dgm:cxn modelId="{AA2F1E86-A793-482D-BA2D-70426630A985}" type="presOf" srcId="{0A9CB7AB-96BB-4363-BB6C-CDB83E28A91B}" destId="{78962FE4-64EE-42B0-9EFC-AF60A6F2E5AF}" srcOrd="0" destOrd="0" presId="urn:microsoft.com/office/officeart/2008/layout/HalfCircleOrganizationChart"/>
    <dgm:cxn modelId="{0596168E-76B9-45BD-908B-EA2C6C485A44}" type="presOf" srcId="{3C6D24C5-8857-4960-B47F-3BD6956E4668}" destId="{2FC21378-F48E-4D21-83EA-A9BC6BB89AF0}" srcOrd="1" destOrd="0" presId="urn:microsoft.com/office/officeart/2008/layout/HalfCircleOrganizationChart"/>
    <dgm:cxn modelId="{9BD4AB97-4ED8-4BE5-9765-37BA8678DBB3}" type="presOf" srcId="{31CA65F3-031C-440B-A09D-676DB4B91337}" destId="{7869A11D-21B9-4625-9A9E-84466391EE42}" srcOrd="0" destOrd="0" presId="urn:microsoft.com/office/officeart/2008/layout/HalfCircleOrganizationChart"/>
    <dgm:cxn modelId="{7582BBA3-A6A1-4004-9D60-4D0BBA896483}" type="presOf" srcId="{FD4B43F3-0ACF-4CE9-AE0A-15272A16BE40}" destId="{F15BBF0C-7D41-4814-9945-67E98A5F4396}" srcOrd="1" destOrd="0" presId="urn:microsoft.com/office/officeart/2008/layout/HalfCircleOrganizationChart"/>
    <dgm:cxn modelId="{7E1307D0-B017-40F5-98D9-76CE5EB15A7A}" srcId="{3C6D24C5-8857-4960-B47F-3BD6956E4668}" destId="{CD9D8F58-70A7-4909-9614-0FAC06B5596A}" srcOrd="0" destOrd="0" parTransId="{99AA3BBA-D0B1-4E36-88E1-CD1CDBDEE1F5}" sibTransId="{7A267517-1EF6-48FE-A123-165CC67E68A6}"/>
    <dgm:cxn modelId="{3CF6E8DF-D890-4E2D-A057-E2F44CFA5C1D}" srcId="{FD4B43F3-0ACF-4CE9-AE0A-15272A16BE40}" destId="{E70C4760-6CA5-4F39-85E1-0289827B1618}" srcOrd="1" destOrd="0" parTransId="{A5E6D02B-6AEE-4EE3-A054-1FD0C2CC1FA7}" sibTransId="{FEAC3D3D-FD4F-4FBC-80BD-9F5BB937B06C}"/>
    <dgm:cxn modelId="{1A8FD8F3-7838-405B-9D3C-8FAD89F4E0D9}" type="presOf" srcId="{3C6D24C5-8857-4960-B47F-3BD6956E4668}" destId="{9D6F67C6-F243-4F49-A075-594EBC4CC5D4}" srcOrd="0" destOrd="0" presId="urn:microsoft.com/office/officeart/2008/layout/HalfCircleOrganizationChart"/>
    <dgm:cxn modelId="{1AD24E70-9226-42B0-98C5-21CB4FCA43BF}" type="presParOf" srcId="{7869A11D-21B9-4625-9A9E-84466391EE42}" destId="{4AFAE388-39A1-4F4C-90D1-339C670A73E7}" srcOrd="0" destOrd="0" presId="urn:microsoft.com/office/officeart/2008/layout/HalfCircleOrganizationChart"/>
    <dgm:cxn modelId="{D8986BE3-4F18-4CE5-91C5-BA96C1500CCA}" type="presParOf" srcId="{4AFAE388-39A1-4F4C-90D1-339C670A73E7}" destId="{7907D456-1A84-41F6-85EB-4001AB65EDBB}" srcOrd="0" destOrd="0" presId="urn:microsoft.com/office/officeart/2008/layout/HalfCircleOrganizationChart"/>
    <dgm:cxn modelId="{504C2871-9991-4E6C-A0C0-BC3D2F6F5832}" type="presParOf" srcId="{7907D456-1A84-41F6-85EB-4001AB65EDBB}" destId="{DFA1FDF1-8282-4070-9D99-2A58F67B76EA}" srcOrd="0" destOrd="0" presId="urn:microsoft.com/office/officeart/2008/layout/HalfCircleOrganizationChart"/>
    <dgm:cxn modelId="{06BCDC01-83E2-4F53-AC23-9B01ABAA3451}" type="presParOf" srcId="{7907D456-1A84-41F6-85EB-4001AB65EDBB}" destId="{501A3D64-1BD5-4D68-B801-FD40617DB26A}" srcOrd="1" destOrd="0" presId="urn:microsoft.com/office/officeart/2008/layout/HalfCircleOrganizationChart"/>
    <dgm:cxn modelId="{27B823E3-6DBC-417D-B73D-9DA14347E98B}" type="presParOf" srcId="{7907D456-1A84-41F6-85EB-4001AB65EDBB}" destId="{C63A2B89-6D30-4F88-8534-20181E1407D1}" srcOrd="2" destOrd="0" presId="urn:microsoft.com/office/officeart/2008/layout/HalfCircleOrganizationChart"/>
    <dgm:cxn modelId="{2AD33208-B2ED-4C39-B035-7DE8A0E40D1A}" type="presParOf" srcId="{7907D456-1A84-41F6-85EB-4001AB65EDBB}" destId="{F15BBF0C-7D41-4814-9945-67E98A5F4396}" srcOrd="3" destOrd="0" presId="urn:microsoft.com/office/officeart/2008/layout/HalfCircleOrganizationChart"/>
    <dgm:cxn modelId="{8C819FCB-E9DE-430F-B20B-2D024B1AFB48}" type="presParOf" srcId="{4AFAE388-39A1-4F4C-90D1-339C670A73E7}" destId="{1CC8056B-5EAD-4736-ABCE-74E12BEC1DC2}" srcOrd="1" destOrd="0" presId="urn:microsoft.com/office/officeart/2008/layout/HalfCircleOrganizationChart"/>
    <dgm:cxn modelId="{F57A620B-F5E1-468B-B7F6-375C139F9333}" type="presParOf" srcId="{1CC8056B-5EAD-4736-ABCE-74E12BEC1DC2}" destId="{B9989BAE-9B88-4F7F-9DAD-567916DC11FC}" srcOrd="0" destOrd="0" presId="urn:microsoft.com/office/officeart/2008/layout/HalfCircleOrganizationChart"/>
    <dgm:cxn modelId="{0FD99B45-7B9E-4765-80AA-3FE0EAB74E82}" type="presParOf" srcId="{1CC8056B-5EAD-4736-ABCE-74E12BEC1DC2}" destId="{3777B9FC-F46A-4CE0-8D95-72F84CFBABB4}" srcOrd="1" destOrd="0" presId="urn:microsoft.com/office/officeart/2008/layout/HalfCircleOrganizationChart"/>
    <dgm:cxn modelId="{E47FDD56-47CD-4F77-8715-58E9F57E140B}" type="presParOf" srcId="{3777B9FC-F46A-4CE0-8D95-72F84CFBABB4}" destId="{990C942F-B96E-438A-AF93-B030B769400A}" srcOrd="0" destOrd="0" presId="urn:microsoft.com/office/officeart/2008/layout/HalfCircleOrganizationChart"/>
    <dgm:cxn modelId="{C1783D3D-728C-41F7-8188-1D81F7C73542}" type="presParOf" srcId="{990C942F-B96E-438A-AF93-B030B769400A}" destId="{9D6F67C6-F243-4F49-A075-594EBC4CC5D4}" srcOrd="0" destOrd="0" presId="urn:microsoft.com/office/officeart/2008/layout/HalfCircleOrganizationChart"/>
    <dgm:cxn modelId="{01F49690-F546-42F2-8B71-7E2FAD8FB917}" type="presParOf" srcId="{990C942F-B96E-438A-AF93-B030B769400A}" destId="{FA63A2BA-5DD9-48FE-AF42-AA60C1745065}" srcOrd="1" destOrd="0" presId="urn:microsoft.com/office/officeart/2008/layout/HalfCircleOrganizationChart"/>
    <dgm:cxn modelId="{BC92973B-C8C6-43D4-B785-B840A7C4BF12}" type="presParOf" srcId="{990C942F-B96E-438A-AF93-B030B769400A}" destId="{7A217A17-CD1C-46E5-8453-B60399596D90}" srcOrd="2" destOrd="0" presId="urn:microsoft.com/office/officeart/2008/layout/HalfCircleOrganizationChart"/>
    <dgm:cxn modelId="{B951E8E5-3858-4824-8AA1-8BE78DA3E8A0}" type="presParOf" srcId="{990C942F-B96E-438A-AF93-B030B769400A}" destId="{2FC21378-F48E-4D21-83EA-A9BC6BB89AF0}" srcOrd="3" destOrd="0" presId="urn:microsoft.com/office/officeart/2008/layout/HalfCircleOrganizationChart"/>
    <dgm:cxn modelId="{0BFD7332-251C-403C-8CD3-B9B5479415CF}" type="presParOf" srcId="{3777B9FC-F46A-4CE0-8D95-72F84CFBABB4}" destId="{ECB17324-9425-42F7-9E53-B51722FCB9D1}" srcOrd="1" destOrd="0" presId="urn:microsoft.com/office/officeart/2008/layout/HalfCircleOrganizationChart"/>
    <dgm:cxn modelId="{EFC60AF3-F112-4574-A931-8B8BB93EBB04}" type="presParOf" srcId="{ECB17324-9425-42F7-9E53-B51722FCB9D1}" destId="{035813E4-3E3B-4C55-9CE5-416D788700EB}" srcOrd="0" destOrd="0" presId="urn:microsoft.com/office/officeart/2008/layout/HalfCircleOrganizationChart"/>
    <dgm:cxn modelId="{E11AB184-3522-4EDC-999A-894DDF41F7F0}" type="presParOf" srcId="{ECB17324-9425-42F7-9E53-B51722FCB9D1}" destId="{A476F50A-0A37-4AE6-8815-A419D1869A23}" srcOrd="1" destOrd="0" presId="urn:microsoft.com/office/officeart/2008/layout/HalfCircleOrganizationChart"/>
    <dgm:cxn modelId="{23586F82-AA4B-4C0D-87D2-465FDEA23253}" type="presParOf" srcId="{A476F50A-0A37-4AE6-8815-A419D1869A23}" destId="{79BD9B4D-F921-40E0-8730-F92D7DEA18BE}" srcOrd="0" destOrd="0" presId="urn:microsoft.com/office/officeart/2008/layout/HalfCircleOrganizationChart"/>
    <dgm:cxn modelId="{E051206B-7BC5-4BC0-BDAA-D39C52B641AE}" type="presParOf" srcId="{79BD9B4D-F921-40E0-8730-F92D7DEA18BE}" destId="{D4FFA487-9349-4E8F-B685-C07BB2569ECC}" srcOrd="0" destOrd="0" presId="urn:microsoft.com/office/officeart/2008/layout/HalfCircleOrganizationChart"/>
    <dgm:cxn modelId="{9C8E4B62-8D87-4ED8-B065-53EC74BE86FC}" type="presParOf" srcId="{79BD9B4D-F921-40E0-8730-F92D7DEA18BE}" destId="{A622C154-5A08-4E55-9DEC-4E7B5BF8BB35}" srcOrd="1" destOrd="0" presId="urn:microsoft.com/office/officeart/2008/layout/HalfCircleOrganizationChart"/>
    <dgm:cxn modelId="{87F58872-AC47-4FEE-8C8B-C406AC80D80B}" type="presParOf" srcId="{79BD9B4D-F921-40E0-8730-F92D7DEA18BE}" destId="{1B76769B-3D4B-4A84-A336-26F305292B7F}" srcOrd="2" destOrd="0" presId="urn:microsoft.com/office/officeart/2008/layout/HalfCircleOrganizationChart"/>
    <dgm:cxn modelId="{09C812C7-FCB7-4614-93FD-E4C19B5154E9}" type="presParOf" srcId="{79BD9B4D-F921-40E0-8730-F92D7DEA18BE}" destId="{C9485909-CEBB-43ED-8B4A-A56235F9E9BA}" srcOrd="3" destOrd="0" presId="urn:microsoft.com/office/officeart/2008/layout/HalfCircleOrganizationChart"/>
    <dgm:cxn modelId="{B7688A79-F082-4EF2-AB3E-4DD6FDEC919E}" type="presParOf" srcId="{A476F50A-0A37-4AE6-8815-A419D1869A23}" destId="{75343648-7F55-4EE6-BC91-9FA7813DCBC1}" srcOrd="1" destOrd="0" presId="urn:microsoft.com/office/officeart/2008/layout/HalfCircleOrganizationChart"/>
    <dgm:cxn modelId="{3A4DEED7-74EA-4E2E-9138-D9E24D50C0ED}" type="presParOf" srcId="{A476F50A-0A37-4AE6-8815-A419D1869A23}" destId="{4F435659-E81F-400D-BEA3-D5CFE1FA6193}" srcOrd="2" destOrd="0" presId="urn:microsoft.com/office/officeart/2008/layout/HalfCircleOrganizationChart"/>
    <dgm:cxn modelId="{BEBDDCA7-59DF-46B4-B22E-AC9E99E97ED4}" type="presParOf" srcId="{3777B9FC-F46A-4CE0-8D95-72F84CFBABB4}" destId="{3F7EBEA0-A39C-4BB7-AB4E-00FADCA94A46}" srcOrd="2" destOrd="0" presId="urn:microsoft.com/office/officeart/2008/layout/HalfCircleOrganizationChart"/>
    <dgm:cxn modelId="{B743CDC2-D5E4-4D1F-B15B-2BE8F0CDF110}" type="presParOf" srcId="{1CC8056B-5EAD-4736-ABCE-74E12BEC1DC2}" destId="{EE97BCD1-E68D-45FE-A540-FC260102D8F4}" srcOrd="2" destOrd="0" presId="urn:microsoft.com/office/officeart/2008/layout/HalfCircleOrganizationChart"/>
    <dgm:cxn modelId="{C3564430-C5D5-4DF6-8E18-2F18F206DD4A}" type="presParOf" srcId="{1CC8056B-5EAD-4736-ABCE-74E12BEC1DC2}" destId="{D1A605E7-BAB2-4E5A-A7A0-499A49CBE544}" srcOrd="3" destOrd="0" presId="urn:microsoft.com/office/officeart/2008/layout/HalfCircleOrganizationChart"/>
    <dgm:cxn modelId="{768AA6C6-AE9B-4985-B7B6-D80A3E7BEF39}" type="presParOf" srcId="{D1A605E7-BAB2-4E5A-A7A0-499A49CBE544}" destId="{B0932DD3-79FD-4DC2-99E3-07244796C745}" srcOrd="0" destOrd="0" presId="urn:microsoft.com/office/officeart/2008/layout/HalfCircleOrganizationChart"/>
    <dgm:cxn modelId="{B109C275-4711-4274-A931-8B613151EE77}" type="presParOf" srcId="{B0932DD3-79FD-4DC2-99E3-07244796C745}" destId="{F09C5F82-6FB4-4A43-A707-DBDB86CA8661}" srcOrd="0" destOrd="0" presId="urn:microsoft.com/office/officeart/2008/layout/HalfCircleOrganizationChart"/>
    <dgm:cxn modelId="{4732F59A-8BA0-407A-BBC5-3F1F204961F7}" type="presParOf" srcId="{B0932DD3-79FD-4DC2-99E3-07244796C745}" destId="{95376D97-3DB2-46A8-B6DF-7E79F56C1312}" srcOrd="1" destOrd="0" presId="urn:microsoft.com/office/officeart/2008/layout/HalfCircleOrganizationChart"/>
    <dgm:cxn modelId="{39BED726-F98A-433B-822F-993EB382B0A0}" type="presParOf" srcId="{B0932DD3-79FD-4DC2-99E3-07244796C745}" destId="{8DFD6FA2-021C-4A40-9E63-7729A869CDA5}" srcOrd="2" destOrd="0" presId="urn:microsoft.com/office/officeart/2008/layout/HalfCircleOrganizationChart"/>
    <dgm:cxn modelId="{453C4522-7E0E-49AC-A621-D2B94B3F0BFB}" type="presParOf" srcId="{B0932DD3-79FD-4DC2-99E3-07244796C745}" destId="{42594F4B-4DA7-4438-A8BF-B0EE43AE11AB}" srcOrd="3" destOrd="0" presId="urn:microsoft.com/office/officeart/2008/layout/HalfCircleOrganizationChart"/>
    <dgm:cxn modelId="{7A8A5076-A8F8-4F8E-8969-0377657E84EF}" type="presParOf" srcId="{D1A605E7-BAB2-4E5A-A7A0-499A49CBE544}" destId="{7DE244DA-C9BF-4C9B-9BDC-F20FE6DFE2D4}" srcOrd="1" destOrd="0" presId="urn:microsoft.com/office/officeart/2008/layout/HalfCircleOrganizationChart"/>
    <dgm:cxn modelId="{FC3EA069-734F-4F13-8183-724623A779A0}" type="presParOf" srcId="{7DE244DA-C9BF-4C9B-9BDC-F20FE6DFE2D4}" destId="{78962FE4-64EE-42B0-9EFC-AF60A6F2E5AF}" srcOrd="0" destOrd="0" presId="urn:microsoft.com/office/officeart/2008/layout/HalfCircleOrganizationChart"/>
    <dgm:cxn modelId="{6C463020-922B-41F6-8D0F-99A4AD9D2CDC}" type="presParOf" srcId="{7DE244DA-C9BF-4C9B-9BDC-F20FE6DFE2D4}" destId="{7D0ED49B-D169-4C92-AE7C-2ACE9643FB61}" srcOrd="1" destOrd="0" presId="urn:microsoft.com/office/officeart/2008/layout/HalfCircleOrganizationChart"/>
    <dgm:cxn modelId="{BE995112-400D-403C-B76D-FE86DFF45F76}" type="presParOf" srcId="{7D0ED49B-D169-4C92-AE7C-2ACE9643FB61}" destId="{C32B14CB-13F7-4646-89C9-6BABFF281343}" srcOrd="0" destOrd="0" presId="urn:microsoft.com/office/officeart/2008/layout/HalfCircleOrganizationChart"/>
    <dgm:cxn modelId="{4E17CFAF-9D50-49E0-A2F0-58555FEBAD4D}" type="presParOf" srcId="{C32B14CB-13F7-4646-89C9-6BABFF281343}" destId="{01B3491D-4F02-401F-8079-ECB0A2E3065A}" srcOrd="0" destOrd="0" presId="urn:microsoft.com/office/officeart/2008/layout/HalfCircleOrganizationChart"/>
    <dgm:cxn modelId="{4B63739D-2A9A-4FC6-AE87-DA9AB3704B73}" type="presParOf" srcId="{C32B14CB-13F7-4646-89C9-6BABFF281343}" destId="{5CB2BBA1-AAEA-4994-835E-C7A66E7B7207}" srcOrd="1" destOrd="0" presId="urn:microsoft.com/office/officeart/2008/layout/HalfCircleOrganizationChart"/>
    <dgm:cxn modelId="{F7AC7765-548C-4D18-8216-B7192CD23321}" type="presParOf" srcId="{C32B14CB-13F7-4646-89C9-6BABFF281343}" destId="{E42B45D5-A89E-49B6-81D8-85672760594B}" srcOrd="2" destOrd="0" presId="urn:microsoft.com/office/officeart/2008/layout/HalfCircleOrganizationChart"/>
    <dgm:cxn modelId="{8A181C19-1A28-4725-9D65-F10F46311BCD}" type="presParOf" srcId="{C32B14CB-13F7-4646-89C9-6BABFF281343}" destId="{8372809E-A9B0-4364-995E-15D7AECAC8DB}" srcOrd="3" destOrd="0" presId="urn:microsoft.com/office/officeart/2008/layout/HalfCircleOrganizationChart"/>
    <dgm:cxn modelId="{45D19946-AE7F-4AFB-BE1C-ADF3A2168936}" type="presParOf" srcId="{7D0ED49B-D169-4C92-AE7C-2ACE9643FB61}" destId="{BBDD4C3D-608E-4B8B-864E-CACDD4A3C56E}" srcOrd="1" destOrd="0" presId="urn:microsoft.com/office/officeart/2008/layout/HalfCircleOrganizationChart"/>
    <dgm:cxn modelId="{49F65A98-0BB9-471F-BF67-1C8FCEF92572}" type="presParOf" srcId="{7D0ED49B-D169-4C92-AE7C-2ACE9643FB61}" destId="{07881C06-10FC-4E49-BD64-4C66D155D086}" srcOrd="2" destOrd="0" presId="urn:microsoft.com/office/officeart/2008/layout/HalfCircleOrganizationChart"/>
    <dgm:cxn modelId="{19924173-9C16-4322-980F-38B436A0202D}" type="presParOf" srcId="{D1A605E7-BAB2-4E5A-A7A0-499A49CBE544}" destId="{D22384DB-552F-436F-A535-8A520576D8E4}" srcOrd="2" destOrd="0" presId="urn:microsoft.com/office/officeart/2008/layout/HalfCircleOrganizationChart"/>
    <dgm:cxn modelId="{60E2393E-0F29-4905-A0FF-34D838690941}" type="presParOf" srcId="{4AFAE388-39A1-4F4C-90D1-339C670A73E7}" destId="{63C12123-36EF-44A9-8853-EAE9160DDC3D}" srcOrd="2" destOrd="0" presId="urn:microsoft.com/office/officeart/2008/layout/HalfCircle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8536F721-86B0-444F-9165-7E918275FCE1}" type="doc">
      <dgm:prSet loTypeId="urn:microsoft.com/office/officeart/2011/layout/CircleProcess" loCatId="process" qsTypeId="urn:microsoft.com/office/officeart/2005/8/quickstyle/simple1" qsCatId="simple" csTypeId="urn:microsoft.com/office/officeart/2005/8/colors/accent1_2" csCatId="accent1" phldr="1"/>
      <dgm:spPr/>
      <dgm:t>
        <a:bodyPr/>
        <a:lstStyle/>
        <a:p>
          <a:endParaRPr lang="en-AU"/>
        </a:p>
      </dgm:t>
    </dgm:pt>
    <dgm:pt modelId="{7B37B608-DA33-44C7-9495-164CFB090344}">
      <dgm:prSet phldrT="[Text]" custT="1"/>
      <dgm:spPr/>
      <dgm:t>
        <a:bodyPr/>
        <a:lstStyle/>
        <a:p>
          <a:r>
            <a:rPr lang="en-AU" sz="1800" dirty="0"/>
            <a:t>When a receiver, or receiver and manager, was appointed</a:t>
          </a:r>
        </a:p>
      </dgm:t>
    </dgm:pt>
    <dgm:pt modelId="{E56FB795-BA10-42B8-82F1-3B37CFFB3E2D}" type="parTrans" cxnId="{7B7A9978-2295-44A0-B328-6F9810B96354}">
      <dgm:prSet/>
      <dgm:spPr/>
      <dgm:t>
        <a:bodyPr/>
        <a:lstStyle/>
        <a:p>
          <a:endParaRPr lang="en-AU" sz="1800"/>
        </a:p>
      </dgm:t>
    </dgm:pt>
    <dgm:pt modelId="{FC181F06-74C0-41A2-A701-72364B3BB974}" type="sibTrans" cxnId="{7B7A9978-2295-44A0-B328-6F9810B96354}">
      <dgm:prSet/>
      <dgm:spPr/>
      <dgm:t>
        <a:bodyPr/>
        <a:lstStyle/>
        <a:p>
          <a:endParaRPr lang="en-AU" sz="1800"/>
        </a:p>
      </dgm:t>
    </dgm:pt>
    <dgm:pt modelId="{5A765BA1-CE07-4225-B950-CE2ADB76BBCF}">
      <dgm:prSet phldrT="[Text]" custT="1"/>
      <dgm:spPr/>
      <dgm:t>
        <a:bodyPr/>
        <a:lstStyle/>
        <a:p>
          <a:r>
            <a:rPr lang="en-AU" sz="1800" dirty="0"/>
            <a:t>Otherwise, when someone took possession/control of corporation’s property “for the purpose of enforcing … security interest”</a:t>
          </a:r>
        </a:p>
      </dgm:t>
    </dgm:pt>
    <dgm:pt modelId="{F6A1020F-4B1F-4A99-A148-CDF134B47D56}" type="parTrans" cxnId="{32BE618A-E076-4CB7-8004-031E032420DE}">
      <dgm:prSet/>
      <dgm:spPr/>
      <dgm:t>
        <a:bodyPr/>
        <a:lstStyle/>
        <a:p>
          <a:endParaRPr lang="en-AU" sz="1800"/>
        </a:p>
      </dgm:t>
    </dgm:pt>
    <dgm:pt modelId="{992D6153-03DF-4780-AB9B-3171361E50B2}" type="sibTrans" cxnId="{32BE618A-E076-4CB7-8004-031E032420DE}">
      <dgm:prSet/>
      <dgm:spPr/>
      <dgm:t>
        <a:bodyPr/>
        <a:lstStyle/>
        <a:p>
          <a:endParaRPr lang="en-AU" sz="1800"/>
        </a:p>
      </dgm:t>
    </dgm:pt>
    <dgm:pt modelId="{E139D9F3-FB82-4EAB-9277-230C94C19CDA}">
      <dgm:prSet phldrT="[Text]" custT="1"/>
      <dgm:spPr/>
      <dgm:t>
        <a:bodyPr/>
        <a:lstStyle/>
        <a:p>
          <a:r>
            <a:rPr lang="en-AU" sz="1800" dirty="0"/>
            <a:t>But if joining incumbent controller(s) or replacing them, when the </a:t>
          </a:r>
          <a:r>
            <a:rPr lang="en-AU" sz="1800" i="1" dirty="0"/>
            <a:t>first </a:t>
          </a:r>
          <a:r>
            <a:rPr lang="en-AU" sz="1800" i="0" dirty="0"/>
            <a:t>controller appointed or took possession/control</a:t>
          </a:r>
          <a:endParaRPr lang="en-AU" sz="1800" i="1" dirty="0"/>
        </a:p>
      </dgm:t>
    </dgm:pt>
    <dgm:pt modelId="{26FC76A1-0BE5-4294-815A-4FF33611ACFA}" type="parTrans" cxnId="{E7A03066-4AF7-458C-8D5B-FD90604B2C58}">
      <dgm:prSet/>
      <dgm:spPr/>
      <dgm:t>
        <a:bodyPr/>
        <a:lstStyle/>
        <a:p>
          <a:endParaRPr lang="en-AU" sz="1800"/>
        </a:p>
      </dgm:t>
    </dgm:pt>
    <dgm:pt modelId="{1CD41E83-5917-4A59-AF9D-0968B1C72835}" type="sibTrans" cxnId="{E7A03066-4AF7-458C-8D5B-FD90604B2C58}">
      <dgm:prSet/>
      <dgm:spPr/>
      <dgm:t>
        <a:bodyPr/>
        <a:lstStyle/>
        <a:p>
          <a:endParaRPr lang="en-AU" sz="1800"/>
        </a:p>
      </dgm:t>
    </dgm:pt>
    <dgm:pt modelId="{E2B03DFE-851B-4EB0-AB88-DE64279AA46D}" type="pres">
      <dgm:prSet presAssocID="{8536F721-86B0-444F-9165-7E918275FCE1}" presName="Name0" presStyleCnt="0">
        <dgm:presLayoutVars>
          <dgm:chMax val="11"/>
          <dgm:chPref val="11"/>
          <dgm:dir/>
          <dgm:resizeHandles/>
        </dgm:presLayoutVars>
      </dgm:prSet>
      <dgm:spPr/>
    </dgm:pt>
    <dgm:pt modelId="{55C02ABB-37FB-4CC9-A76C-D2AB2DBFDDC6}" type="pres">
      <dgm:prSet presAssocID="{E139D9F3-FB82-4EAB-9277-230C94C19CDA}" presName="Accent3" presStyleCnt="0"/>
      <dgm:spPr/>
    </dgm:pt>
    <dgm:pt modelId="{C321FA43-74B2-4DF9-B1B1-A6056BBAE8E7}" type="pres">
      <dgm:prSet presAssocID="{E139D9F3-FB82-4EAB-9277-230C94C19CDA}" presName="Accent" presStyleLbl="node1" presStyleIdx="0" presStyleCnt="3"/>
      <dgm:spPr/>
    </dgm:pt>
    <dgm:pt modelId="{2C5AAB3C-6F94-4547-9ECB-7E5109B33A26}" type="pres">
      <dgm:prSet presAssocID="{E139D9F3-FB82-4EAB-9277-230C94C19CDA}" presName="ParentBackground3" presStyleCnt="0"/>
      <dgm:spPr/>
    </dgm:pt>
    <dgm:pt modelId="{05797B94-F7BC-4086-9F85-FE7BB2EB2D58}" type="pres">
      <dgm:prSet presAssocID="{E139D9F3-FB82-4EAB-9277-230C94C19CDA}" presName="ParentBackground" presStyleLbl="fgAcc1" presStyleIdx="0" presStyleCnt="3"/>
      <dgm:spPr/>
    </dgm:pt>
    <dgm:pt modelId="{CDA04034-C901-4471-ABA5-B9482C5A77C8}" type="pres">
      <dgm:prSet presAssocID="{E139D9F3-FB82-4EAB-9277-230C94C19CDA}" presName="Parent3" presStyleLbl="revTx" presStyleIdx="0" presStyleCnt="0">
        <dgm:presLayoutVars>
          <dgm:chMax val="1"/>
          <dgm:chPref val="1"/>
          <dgm:bulletEnabled val="1"/>
        </dgm:presLayoutVars>
      </dgm:prSet>
      <dgm:spPr/>
    </dgm:pt>
    <dgm:pt modelId="{D65DD4E7-6DAD-472E-B391-31B63F7F4302}" type="pres">
      <dgm:prSet presAssocID="{5A765BA1-CE07-4225-B950-CE2ADB76BBCF}" presName="Accent2" presStyleCnt="0"/>
      <dgm:spPr/>
    </dgm:pt>
    <dgm:pt modelId="{40016264-DABC-44CD-9CB7-50A73506B2AF}" type="pres">
      <dgm:prSet presAssocID="{5A765BA1-CE07-4225-B950-CE2ADB76BBCF}" presName="Accent" presStyleLbl="node1" presStyleIdx="1" presStyleCnt="3"/>
      <dgm:spPr/>
    </dgm:pt>
    <dgm:pt modelId="{703359DC-BE1A-433A-92E9-8C05F0990051}" type="pres">
      <dgm:prSet presAssocID="{5A765BA1-CE07-4225-B950-CE2ADB76BBCF}" presName="ParentBackground2" presStyleCnt="0"/>
      <dgm:spPr/>
    </dgm:pt>
    <dgm:pt modelId="{49F3006B-1330-46D0-8123-32DE4B795CCA}" type="pres">
      <dgm:prSet presAssocID="{5A765BA1-CE07-4225-B950-CE2ADB76BBCF}" presName="ParentBackground" presStyleLbl="fgAcc1" presStyleIdx="1" presStyleCnt="3"/>
      <dgm:spPr/>
    </dgm:pt>
    <dgm:pt modelId="{B90389AB-8B38-4990-92F8-86EB27710DD4}" type="pres">
      <dgm:prSet presAssocID="{5A765BA1-CE07-4225-B950-CE2ADB76BBCF}" presName="Parent2" presStyleLbl="revTx" presStyleIdx="0" presStyleCnt="0">
        <dgm:presLayoutVars>
          <dgm:chMax val="1"/>
          <dgm:chPref val="1"/>
          <dgm:bulletEnabled val="1"/>
        </dgm:presLayoutVars>
      </dgm:prSet>
      <dgm:spPr/>
    </dgm:pt>
    <dgm:pt modelId="{C65CBEDD-A7C7-4310-BB53-2919C8045B44}" type="pres">
      <dgm:prSet presAssocID="{7B37B608-DA33-44C7-9495-164CFB090344}" presName="Accent1" presStyleCnt="0"/>
      <dgm:spPr/>
    </dgm:pt>
    <dgm:pt modelId="{2EDF3D2B-AAB0-4EDD-A61A-1B9D0649EAB4}" type="pres">
      <dgm:prSet presAssocID="{7B37B608-DA33-44C7-9495-164CFB090344}" presName="Accent" presStyleLbl="node1" presStyleIdx="2" presStyleCnt="3"/>
      <dgm:spPr/>
    </dgm:pt>
    <dgm:pt modelId="{30B2B6B1-29E8-4A9B-8A45-5162620E440A}" type="pres">
      <dgm:prSet presAssocID="{7B37B608-DA33-44C7-9495-164CFB090344}" presName="ParentBackground1" presStyleCnt="0"/>
      <dgm:spPr/>
    </dgm:pt>
    <dgm:pt modelId="{3520E643-4DE7-43F9-BE8B-57C2372E1006}" type="pres">
      <dgm:prSet presAssocID="{7B37B608-DA33-44C7-9495-164CFB090344}" presName="ParentBackground" presStyleLbl="fgAcc1" presStyleIdx="2" presStyleCnt="3"/>
      <dgm:spPr/>
    </dgm:pt>
    <dgm:pt modelId="{A0C6F10C-1929-4F6F-A2AD-E52709A1ED76}" type="pres">
      <dgm:prSet presAssocID="{7B37B608-DA33-44C7-9495-164CFB090344}" presName="Parent1" presStyleLbl="revTx" presStyleIdx="0" presStyleCnt="0">
        <dgm:presLayoutVars>
          <dgm:chMax val="1"/>
          <dgm:chPref val="1"/>
          <dgm:bulletEnabled val="1"/>
        </dgm:presLayoutVars>
      </dgm:prSet>
      <dgm:spPr/>
    </dgm:pt>
  </dgm:ptLst>
  <dgm:cxnLst>
    <dgm:cxn modelId="{0997A43B-EBBC-41E5-B965-2CB7407FC0AF}" type="presOf" srcId="{7B37B608-DA33-44C7-9495-164CFB090344}" destId="{A0C6F10C-1929-4F6F-A2AD-E52709A1ED76}" srcOrd="1" destOrd="0" presId="urn:microsoft.com/office/officeart/2011/layout/CircleProcess"/>
    <dgm:cxn modelId="{7DA0863D-7710-4254-AD53-24C3441A4125}" type="presOf" srcId="{5A765BA1-CE07-4225-B950-CE2ADB76BBCF}" destId="{49F3006B-1330-46D0-8123-32DE4B795CCA}" srcOrd="0" destOrd="0" presId="urn:microsoft.com/office/officeart/2011/layout/CircleProcess"/>
    <dgm:cxn modelId="{06130D3F-2934-4EFC-AA5A-87F97AA7610A}" type="presOf" srcId="{E139D9F3-FB82-4EAB-9277-230C94C19CDA}" destId="{CDA04034-C901-4471-ABA5-B9482C5A77C8}" srcOrd="1" destOrd="0" presId="urn:microsoft.com/office/officeart/2011/layout/CircleProcess"/>
    <dgm:cxn modelId="{E7A03066-4AF7-458C-8D5B-FD90604B2C58}" srcId="{8536F721-86B0-444F-9165-7E918275FCE1}" destId="{E139D9F3-FB82-4EAB-9277-230C94C19CDA}" srcOrd="2" destOrd="0" parTransId="{26FC76A1-0BE5-4294-815A-4FF33611ACFA}" sibTransId="{1CD41E83-5917-4A59-AF9D-0968B1C72835}"/>
    <dgm:cxn modelId="{0B503375-C7AE-4DE2-8299-882D5CF3ED47}" type="presOf" srcId="{7B37B608-DA33-44C7-9495-164CFB090344}" destId="{3520E643-4DE7-43F9-BE8B-57C2372E1006}" srcOrd="0" destOrd="0" presId="urn:microsoft.com/office/officeart/2011/layout/CircleProcess"/>
    <dgm:cxn modelId="{7B7A9978-2295-44A0-B328-6F9810B96354}" srcId="{8536F721-86B0-444F-9165-7E918275FCE1}" destId="{7B37B608-DA33-44C7-9495-164CFB090344}" srcOrd="0" destOrd="0" parTransId="{E56FB795-BA10-42B8-82F1-3B37CFFB3E2D}" sibTransId="{FC181F06-74C0-41A2-A701-72364B3BB974}"/>
    <dgm:cxn modelId="{32BE618A-E076-4CB7-8004-031E032420DE}" srcId="{8536F721-86B0-444F-9165-7E918275FCE1}" destId="{5A765BA1-CE07-4225-B950-CE2ADB76BBCF}" srcOrd="1" destOrd="0" parTransId="{F6A1020F-4B1F-4A99-A148-CDF134B47D56}" sibTransId="{992D6153-03DF-4780-AB9B-3171361E50B2}"/>
    <dgm:cxn modelId="{3B70EAA2-F274-43CA-A352-04C4D923611F}" type="presOf" srcId="{5A765BA1-CE07-4225-B950-CE2ADB76BBCF}" destId="{B90389AB-8B38-4990-92F8-86EB27710DD4}" srcOrd="1" destOrd="0" presId="urn:microsoft.com/office/officeart/2011/layout/CircleProcess"/>
    <dgm:cxn modelId="{9A4185BE-5158-4959-97AB-9088B98D43D5}" type="presOf" srcId="{8536F721-86B0-444F-9165-7E918275FCE1}" destId="{E2B03DFE-851B-4EB0-AB88-DE64279AA46D}" srcOrd="0" destOrd="0" presId="urn:microsoft.com/office/officeart/2011/layout/CircleProcess"/>
    <dgm:cxn modelId="{354237D1-9639-4199-A15F-31FC3CB19146}" type="presOf" srcId="{E139D9F3-FB82-4EAB-9277-230C94C19CDA}" destId="{05797B94-F7BC-4086-9F85-FE7BB2EB2D58}" srcOrd="0" destOrd="0" presId="urn:microsoft.com/office/officeart/2011/layout/CircleProcess"/>
    <dgm:cxn modelId="{2AF3D6EB-C3C5-475E-ABA9-BE6C8D88212C}" type="presParOf" srcId="{E2B03DFE-851B-4EB0-AB88-DE64279AA46D}" destId="{55C02ABB-37FB-4CC9-A76C-D2AB2DBFDDC6}" srcOrd="0" destOrd="0" presId="urn:microsoft.com/office/officeart/2011/layout/CircleProcess"/>
    <dgm:cxn modelId="{DBD8D629-09EC-4DF0-82C0-6077E2C68450}" type="presParOf" srcId="{55C02ABB-37FB-4CC9-A76C-D2AB2DBFDDC6}" destId="{C321FA43-74B2-4DF9-B1B1-A6056BBAE8E7}" srcOrd="0" destOrd="0" presId="urn:microsoft.com/office/officeart/2011/layout/CircleProcess"/>
    <dgm:cxn modelId="{DB9C4AE4-E17B-44D8-A655-511574689577}" type="presParOf" srcId="{E2B03DFE-851B-4EB0-AB88-DE64279AA46D}" destId="{2C5AAB3C-6F94-4547-9ECB-7E5109B33A26}" srcOrd="1" destOrd="0" presId="urn:microsoft.com/office/officeart/2011/layout/CircleProcess"/>
    <dgm:cxn modelId="{8878DB7D-9227-4906-8B69-FE686B1535F4}" type="presParOf" srcId="{2C5AAB3C-6F94-4547-9ECB-7E5109B33A26}" destId="{05797B94-F7BC-4086-9F85-FE7BB2EB2D58}" srcOrd="0" destOrd="0" presId="urn:microsoft.com/office/officeart/2011/layout/CircleProcess"/>
    <dgm:cxn modelId="{C52BFD9F-9E23-4FB8-A22F-CB5BD7D0D450}" type="presParOf" srcId="{E2B03DFE-851B-4EB0-AB88-DE64279AA46D}" destId="{CDA04034-C901-4471-ABA5-B9482C5A77C8}" srcOrd="2" destOrd="0" presId="urn:microsoft.com/office/officeart/2011/layout/CircleProcess"/>
    <dgm:cxn modelId="{0ECF897D-377F-477B-943F-6C60588A2870}" type="presParOf" srcId="{E2B03DFE-851B-4EB0-AB88-DE64279AA46D}" destId="{D65DD4E7-6DAD-472E-B391-31B63F7F4302}" srcOrd="3" destOrd="0" presId="urn:microsoft.com/office/officeart/2011/layout/CircleProcess"/>
    <dgm:cxn modelId="{567CA972-8FEF-4AEA-B6C4-0DC5BD2A79EA}" type="presParOf" srcId="{D65DD4E7-6DAD-472E-B391-31B63F7F4302}" destId="{40016264-DABC-44CD-9CB7-50A73506B2AF}" srcOrd="0" destOrd="0" presId="urn:microsoft.com/office/officeart/2011/layout/CircleProcess"/>
    <dgm:cxn modelId="{1EB17E45-883A-4629-A70D-FD56E00AF5F1}" type="presParOf" srcId="{E2B03DFE-851B-4EB0-AB88-DE64279AA46D}" destId="{703359DC-BE1A-433A-92E9-8C05F0990051}" srcOrd="4" destOrd="0" presId="urn:microsoft.com/office/officeart/2011/layout/CircleProcess"/>
    <dgm:cxn modelId="{C99EBC8B-89F3-4567-A697-9AE51D8E8051}" type="presParOf" srcId="{703359DC-BE1A-433A-92E9-8C05F0990051}" destId="{49F3006B-1330-46D0-8123-32DE4B795CCA}" srcOrd="0" destOrd="0" presId="urn:microsoft.com/office/officeart/2011/layout/CircleProcess"/>
    <dgm:cxn modelId="{BDFB748C-D199-416E-9199-FBA5054DC797}" type="presParOf" srcId="{E2B03DFE-851B-4EB0-AB88-DE64279AA46D}" destId="{B90389AB-8B38-4990-92F8-86EB27710DD4}" srcOrd="5" destOrd="0" presId="urn:microsoft.com/office/officeart/2011/layout/CircleProcess"/>
    <dgm:cxn modelId="{2B7E91A9-4D7B-4D6F-B8DA-A71EF4FF2C27}" type="presParOf" srcId="{E2B03DFE-851B-4EB0-AB88-DE64279AA46D}" destId="{C65CBEDD-A7C7-4310-BB53-2919C8045B44}" srcOrd="6" destOrd="0" presId="urn:microsoft.com/office/officeart/2011/layout/CircleProcess"/>
    <dgm:cxn modelId="{EACAC5B5-BA9F-492A-B4C1-B6E389631810}" type="presParOf" srcId="{C65CBEDD-A7C7-4310-BB53-2919C8045B44}" destId="{2EDF3D2B-AAB0-4EDD-A61A-1B9D0649EAB4}" srcOrd="0" destOrd="0" presId="urn:microsoft.com/office/officeart/2011/layout/CircleProcess"/>
    <dgm:cxn modelId="{2691E89E-28DB-4080-812A-27C084B841AC}" type="presParOf" srcId="{E2B03DFE-851B-4EB0-AB88-DE64279AA46D}" destId="{30B2B6B1-29E8-4A9B-8A45-5162620E440A}" srcOrd="7" destOrd="0" presId="urn:microsoft.com/office/officeart/2011/layout/CircleProcess"/>
    <dgm:cxn modelId="{8D64EEB0-93E9-4B9A-AFBD-9040725A3920}" type="presParOf" srcId="{30B2B6B1-29E8-4A9B-8A45-5162620E440A}" destId="{3520E643-4DE7-43F9-BE8B-57C2372E1006}" srcOrd="0" destOrd="0" presId="urn:microsoft.com/office/officeart/2011/layout/CircleProcess"/>
    <dgm:cxn modelId="{A003AC0A-1A52-4520-ABE5-D60C17D9C143}" type="presParOf" srcId="{E2B03DFE-851B-4EB0-AB88-DE64279AA46D}" destId="{A0C6F10C-1929-4F6F-A2AD-E52709A1ED76}" srcOrd="8"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4BA67CC7-4827-4ED8-B925-DCD696A6345D}"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AU"/>
        </a:p>
      </dgm:t>
    </dgm:pt>
    <dgm:pt modelId="{BF620A8D-E369-4E28-8168-52E36C3E740E}">
      <dgm:prSet phldrT="[Text]" custT="1"/>
      <dgm:spPr/>
      <dgm:t>
        <a:bodyPr/>
        <a:lstStyle/>
        <a:p>
          <a:endParaRPr lang="en-AU" sz="1800" dirty="0"/>
        </a:p>
      </dgm:t>
    </dgm:pt>
    <dgm:pt modelId="{5047BE1A-7B73-4AF6-B2CA-C9C67C9D2413}" type="parTrans" cxnId="{64E0E5CF-F4AB-498A-9ECD-E19C1FC34CC4}">
      <dgm:prSet/>
      <dgm:spPr/>
      <dgm:t>
        <a:bodyPr/>
        <a:lstStyle/>
        <a:p>
          <a:endParaRPr lang="en-AU" sz="1800"/>
        </a:p>
      </dgm:t>
    </dgm:pt>
    <dgm:pt modelId="{5DDB84DA-7771-4762-9A01-14177DE6E2D5}" type="sibTrans" cxnId="{64E0E5CF-F4AB-498A-9ECD-E19C1FC34CC4}">
      <dgm:prSet/>
      <dgm:spPr/>
      <dgm:t>
        <a:bodyPr/>
        <a:lstStyle/>
        <a:p>
          <a:endParaRPr lang="en-AU" sz="1800"/>
        </a:p>
      </dgm:t>
    </dgm:pt>
    <dgm:pt modelId="{827799D0-B5CC-4757-8418-6FA3E18527A4}">
      <dgm:prSet phldrT="[Text]" custT="1"/>
      <dgm:spPr/>
      <dgm:t>
        <a:bodyPr/>
        <a:lstStyle/>
        <a:p>
          <a:r>
            <a:rPr lang="en-AU" sz="1800" dirty="0"/>
            <a:t>Must open and maintain ≥1 Australian bank accounts solely for money of the corporation – and “within 3 business days after” such money comes under their control, they must “pay that money into such an account” </a:t>
          </a:r>
        </a:p>
      </dgm:t>
    </dgm:pt>
    <dgm:pt modelId="{46BC6566-C19F-4CD8-B31A-09FF39FC475A}" type="parTrans" cxnId="{ED4FA0B5-2C93-449B-BE23-875CE3D3D1A4}">
      <dgm:prSet/>
      <dgm:spPr/>
      <dgm:t>
        <a:bodyPr/>
        <a:lstStyle/>
        <a:p>
          <a:endParaRPr lang="en-AU" sz="1800"/>
        </a:p>
      </dgm:t>
    </dgm:pt>
    <dgm:pt modelId="{3C1E9E8E-AE58-4A2C-AECB-A87DA1E85ADC}" type="sibTrans" cxnId="{ED4FA0B5-2C93-449B-BE23-875CE3D3D1A4}">
      <dgm:prSet/>
      <dgm:spPr/>
      <dgm:t>
        <a:bodyPr/>
        <a:lstStyle/>
        <a:p>
          <a:endParaRPr lang="en-AU" sz="1800"/>
        </a:p>
      </dgm:t>
    </dgm:pt>
    <dgm:pt modelId="{33BD4DF5-C2EB-4D0B-BD29-79A7133FB85D}">
      <dgm:prSet phldrT="[Text]" custT="1"/>
      <dgm:spPr/>
      <dgm:t>
        <a:bodyPr/>
        <a:lstStyle/>
        <a:p>
          <a:endParaRPr lang="en-AU" sz="1800" dirty="0"/>
        </a:p>
      </dgm:t>
    </dgm:pt>
    <dgm:pt modelId="{530E7034-AAEE-4F5F-AAC7-0A0EB4E6BBF4}" type="parTrans" cxnId="{A27A17CC-F1AF-4B4F-831C-4FA54034DE14}">
      <dgm:prSet/>
      <dgm:spPr/>
      <dgm:t>
        <a:bodyPr/>
        <a:lstStyle/>
        <a:p>
          <a:endParaRPr lang="en-AU" sz="1800"/>
        </a:p>
      </dgm:t>
    </dgm:pt>
    <dgm:pt modelId="{04F80C2F-5711-4D00-AF6F-BB227FD207CC}" type="sibTrans" cxnId="{A27A17CC-F1AF-4B4F-831C-4FA54034DE14}">
      <dgm:prSet/>
      <dgm:spPr/>
      <dgm:t>
        <a:bodyPr/>
        <a:lstStyle/>
        <a:p>
          <a:endParaRPr lang="en-AU" sz="1800"/>
        </a:p>
      </dgm:t>
    </dgm:pt>
    <dgm:pt modelId="{33E77814-D0DA-4339-AF9B-7822DB08D8D2}">
      <dgm:prSet phldrT="[Text]" custT="1"/>
      <dgm:spPr/>
      <dgm:t>
        <a:bodyPr/>
        <a:lstStyle/>
        <a:p>
          <a:r>
            <a:rPr lang="en-AU" sz="1800" dirty="0"/>
            <a:t>Must keep financial records correctly recording and explaining all transactions entered into in their role, and those records can be inspected by “[a]</a:t>
          </a:r>
          <a:r>
            <a:rPr lang="en-AU" sz="1800" dirty="0" err="1"/>
            <a:t>ny</a:t>
          </a:r>
          <a:r>
            <a:rPr lang="en-AU" sz="1800" dirty="0"/>
            <a:t> director, creditor or member” unless the court orders otherwise </a:t>
          </a:r>
        </a:p>
      </dgm:t>
    </dgm:pt>
    <dgm:pt modelId="{E3BA7643-35F5-48A2-A1BA-8D158C15AFEF}" type="parTrans" cxnId="{8CEC0E33-5438-4295-9185-C9981205A413}">
      <dgm:prSet/>
      <dgm:spPr/>
      <dgm:t>
        <a:bodyPr/>
        <a:lstStyle/>
        <a:p>
          <a:endParaRPr lang="en-AU" sz="1800"/>
        </a:p>
      </dgm:t>
    </dgm:pt>
    <dgm:pt modelId="{F909042D-E3D3-4413-91F2-08D63104E8D7}" type="sibTrans" cxnId="{8CEC0E33-5438-4295-9185-C9981205A413}">
      <dgm:prSet/>
      <dgm:spPr/>
      <dgm:t>
        <a:bodyPr/>
        <a:lstStyle/>
        <a:p>
          <a:endParaRPr lang="en-AU" sz="1800"/>
        </a:p>
      </dgm:t>
    </dgm:pt>
    <dgm:pt modelId="{3DCDD570-9FE1-4F35-8094-5B2B5DE09F93}">
      <dgm:prSet phldrT="[Text]" custT="1"/>
      <dgm:spPr/>
      <dgm:t>
        <a:bodyPr/>
        <a:lstStyle/>
        <a:p>
          <a:r>
            <a:rPr lang="en-AU" sz="1800" dirty="0"/>
            <a:t>CA s 421A</a:t>
          </a:r>
        </a:p>
      </dgm:t>
    </dgm:pt>
    <dgm:pt modelId="{37C715CA-9D53-4BCB-BF4A-9F8F03B3C54C}" type="parTrans" cxnId="{176E4AE7-F4F4-4E98-A994-3B7BA1F7E9A5}">
      <dgm:prSet/>
      <dgm:spPr/>
      <dgm:t>
        <a:bodyPr/>
        <a:lstStyle/>
        <a:p>
          <a:endParaRPr lang="en-AU" sz="1800"/>
        </a:p>
      </dgm:t>
    </dgm:pt>
    <dgm:pt modelId="{6829D768-BA7D-432A-A247-9D1F98DEBC31}" type="sibTrans" cxnId="{176E4AE7-F4F4-4E98-A994-3B7BA1F7E9A5}">
      <dgm:prSet/>
      <dgm:spPr/>
      <dgm:t>
        <a:bodyPr/>
        <a:lstStyle/>
        <a:p>
          <a:endParaRPr lang="en-AU" sz="1800"/>
        </a:p>
      </dgm:t>
    </dgm:pt>
    <dgm:pt modelId="{6F856A87-5B34-4436-A336-3206BC943B22}">
      <dgm:prSet phldrT="[Text]" custT="1"/>
      <dgm:spPr/>
      <dgm:t>
        <a:bodyPr/>
        <a:lstStyle/>
        <a:p>
          <a:pPr>
            <a:buFont typeface="Arial" panose="020B0604020202020204" pitchFamily="34" charset="0"/>
            <a:buChar char="•"/>
          </a:pPr>
          <a:r>
            <a:rPr lang="en-AU" sz="1800" dirty="0"/>
            <a:t>Must prepare and lodge a report about the corporation’s affairs “within 2 months after the control day” – and if omit information that “would seriously prejudice” the attainment of one’s objectives or corporation’s interests if made public, must include notice about this </a:t>
          </a:r>
        </a:p>
      </dgm:t>
    </dgm:pt>
    <dgm:pt modelId="{2CC842D8-1FFE-473C-B687-4F1BEB57B0A8}" type="parTrans" cxnId="{89DFCF05-6174-4F95-8655-8635E47EA2A9}">
      <dgm:prSet/>
      <dgm:spPr/>
      <dgm:t>
        <a:bodyPr/>
        <a:lstStyle/>
        <a:p>
          <a:endParaRPr lang="en-AU" sz="1800"/>
        </a:p>
      </dgm:t>
    </dgm:pt>
    <dgm:pt modelId="{F744E639-F91F-44E4-B9DF-380E4CE348DB}" type="sibTrans" cxnId="{89DFCF05-6174-4F95-8655-8635E47EA2A9}">
      <dgm:prSet/>
      <dgm:spPr/>
      <dgm:t>
        <a:bodyPr/>
        <a:lstStyle/>
        <a:p>
          <a:endParaRPr lang="en-AU" sz="1800"/>
        </a:p>
      </dgm:t>
    </dgm:pt>
    <dgm:pt modelId="{543BE712-BADD-44B2-BB6D-2D0A9AB3A961}" type="pres">
      <dgm:prSet presAssocID="{4BA67CC7-4827-4ED8-B925-DCD696A6345D}" presName="linearFlow" presStyleCnt="0">
        <dgm:presLayoutVars>
          <dgm:dir/>
          <dgm:animLvl val="lvl"/>
          <dgm:resizeHandles val="exact"/>
        </dgm:presLayoutVars>
      </dgm:prSet>
      <dgm:spPr/>
    </dgm:pt>
    <dgm:pt modelId="{44C5F5AF-2F05-4311-B408-A06DAF0AAD43}" type="pres">
      <dgm:prSet presAssocID="{BF620A8D-E369-4E28-8168-52E36C3E740E}" presName="composite" presStyleCnt="0"/>
      <dgm:spPr/>
    </dgm:pt>
    <dgm:pt modelId="{B54BD7C9-5081-4845-B50F-B6152AC1505B}" type="pres">
      <dgm:prSet presAssocID="{BF620A8D-E369-4E28-8168-52E36C3E740E}" presName="parentText" presStyleLbl="alignNode1" presStyleIdx="0" presStyleCnt="3" custScaleX="120403">
        <dgm:presLayoutVars>
          <dgm:chMax val="1"/>
          <dgm:bulletEnabled val="1"/>
        </dgm:presLayoutVars>
      </dgm:prSet>
      <dgm:spPr/>
    </dgm:pt>
    <dgm:pt modelId="{AC1C1388-E019-4FC9-8BD8-28ABECBFD1EE}" type="pres">
      <dgm:prSet presAssocID="{BF620A8D-E369-4E28-8168-52E36C3E740E}" presName="descendantText" presStyleLbl="alignAcc1" presStyleIdx="0" presStyleCnt="3" custScaleX="95984">
        <dgm:presLayoutVars>
          <dgm:bulletEnabled val="1"/>
        </dgm:presLayoutVars>
      </dgm:prSet>
      <dgm:spPr/>
    </dgm:pt>
    <dgm:pt modelId="{6E61D241-6D9B-453D-9817-11977CA4F02D}" type="pres">
      <dgm:prSet presAssocID="{5DDB84DA-7771-4762-9A01-14177DE6E2D5}" presName="sp" presStyleCnt="0"/>
      <dgm:spPr/>
    </dgm:pt>
    <dgm:pt modelId="{7A399F07-B2BB-491E-AC22-012F9E9AC4ED}" type="pres">
      <dgm:prSet presAssocID="{33BD4DF5-C2EB-4D0B-BD29-79A7133FB85D}" presName="composite" presStyleCnt="0"/>
      <dgm:spPr/>
    </dgm:pt>
    <dgm:pt modelId="{446D68EB-4C03-4E0A-8FA0-18428060E074}" type="pres">
      <dgm:prSet presAssocID="{33BD4DF5-C2EB-4D0B-BD29-79A7133FB85D}" presName="parentText" presStyleLbl="alignNode1" presStyleIdx="1" presStyleCnt="3" custScaleX="120403">
        <dgm:presLayoutVars>
          <dgm:chMax val="1"/>
          <dgm:bulletEnabled val="1"/>
        </dgm:presLayoutVars>
      </dgm:prSet>
      <dgm:spPr/>
    </dgm:pt>
    <dgm:pt modelId="{8692FED4-549D-4831-8E96-7C281C279FB2}" type="pres">
      <dgm:prSet presAssocID="{33BD4DF5-C2EB-4D0B-BD29-79A7133FB85D}" presName="descendantText" presStyleLbl="alignAcc1" presStyleIdx="1" presStyleCnt="3" custScaleX="95984">
        <dgm:presLayoutVars>
          <dgm:bulletEnabled val="1"/>
        </dgm:presLayoutVars>
      </dgm:prSet>
      <dgm:spPr/>
    </dgm:pt>
    <dgm:pt modelId="{05875056-393C-43F8-B922-66491B781C64}" type="pres">
      <dgm:prSet presAssocID="{04F80C2F-5711-4D00-AF6F-BB227FD207CC}" presName="sp" presStyleCnt="0"/>
      <dgm:spPr/>
    </dgm:pt>
    <dgm:pt modelId="{230C1246-F1CA-48E9-A77B-A222D5717111}" type="pres">
      <dgm:prSet presAssocID="{3DCDD570-9FE1-4F35-8094-5B2B5DE09F93}" presName="composite" presStyleCnt="0"/>
      <dgm:spPr/>
    </dgm:pt>
    <dgm:pt modelId="{7FC3ED08-983B-4043-A7E8-D1D15DE0249D}" type="pres">
      <dgm:prSet presAssocID="{3DCDD570-9FE1-4F35-8094-5B2B5DE09F93}" presName="parentText" presStyleLbl="alignNode1" presStyleIdx="2" presStyleCnt="3" custScaleX="120285">
        <dgm:presLayoutVars>
          <dgm:chMax val="1"/>
          <dgm:bulletEnabled val="1"/>
        </dgm:presLayoutVars>
      </dgm:prSet>
      <dgm:spPr/>
    </dgm:pt>
    <dgm:pt modelId="{B27A5170-87BB-48CA-BB98-07D02B0CF1A0}" type="pres">
      <dgm:prSet presAssocID="{3DCDD570-9FE1-4F35-8094-5B2B5DE09F93}" presName="descendantText" presStyleLbl="alignAcc1" presStyleIdx="2" presStyleCnt="3" custScaleX="95993">
        <dgm:presLayoutVars>
          <dgm:bulletEnabled val="1"/>
        </dgm:presLayoutVars>
      </dgm:prSet>
      <dgm:spPr/>
    </dgm:pt>
  </dgm:ptLst>
  <dgm:cxnLst>
    <dgm:cxn modelId="{89DFCF05-6174-4F95-8655-8635E47EA2A9}" srcId="{3DCDD570-9FE1-4F35-8094-5B2B5DE09F93}" destId="{6F856A87-5B34-4436-A336-3206BC943B22}" srcOrd="0" destOrd="0" parTransId="{2CC842D8-1FFE-473C-B687-4F1BEB57B0A8}" sibTransId="{F744E639-F91F-44E4-B9DF-380E4CE348DB}"/>
    <dgm:cxn modelId="{2C248910-973C-4E92-BE54-745A6EAF6A93}" type="presOf" srcId="{BF620A8D-E369-4E28-8168-52E36C3E740E}" destId="{B54BD7C9-5081-4845-B50F-B6152AC1505B}" srcOrd="0" destOrd="0" presId="urn:microsoft.com/office/officeart/2005/8/layout/chevron2"/>
    <dgm:cxn modelId="{8CEC0E33-5438-4295-9185-C9981205A413}" srcId="{33BD4DF5-C2EB-4D0B-BD29-79A7133FB85D}" destId="{33E77814-D0DA-4339-AF9B-7822DB08D8D2}" srcOrd="0" destOrd="0" parTransId="{E3BA7643-35F5-48A2-A1BA-8D158C15AFEF}" sibTransId="{F909042D-E3D3-4413-91F2-08D63104E8D7}"/>
    <dgm:cxn modelId="{79DFD93F-1D9E-4C2B-AFF7-D5FE53B95E71}" type="presOf" srcId="{827799D0-B5CC-4757-8418-6FA3E18527A4}" destId="{AC1C1388-E019-4FC9-8BD8-28ABECBFD1EE}" srcOrd="0" destOrd="0" presId="urn:microsoft.com/office/officeart/2005/8/layout/chevron2"/>
    <dgm:cxn modelId="{DBA8966A-92BA-4E5E-897B-6457CDD5F25C}" type="presOf" srcId="{3DCDD570-9FE1-4F35-8094-5B2B5DE09F93}" destId="{7FC3ED08-983B-4043-A7E8-D1D15DE0249D}" srcOrd="0" destOrd="0" presId="urn:microsoft.com/office/officeart/2005/8/layout/chevron2"/>
    <dgm:cxn modelId="{1DDD0572-4EE2-49F5-8353-C12020BEE388}" type="presOf" srcId="{6F856A87-5B34-4436-A336-3206BC943B22}" destId="{B27A5170-87BB-48CA-BB98-07D02B0CF1A0}" srcOrd="0" destOrd="0" presId="urn:microsoft.com/office/officeart/2005/8/layout/chevron2"/>
    <dgm:cxn modelId="{FAF16A82-1CD1-4ED7-A005-7E9BC8D3DE0A}" type="presOf" srcId="{33BD4DF5-C2EB-4D0B-BD29-79A7133FB85D}" destId="{446D68EB-4C03-4E0A-8FA0-18428060E074}" srcOrd="0" destOrd="0" presId="urn:microsoft.com/office/officeart/2005/8/layout/chevron2"/>
    <dgm:cxn modelId="{BCF90583-BB2F-4829-BAB0-4126602FB232}" type="presOf" srcId="{33E77814-D0DA-4339-AF9B-7822DB08D8D2}" destId="{8692FED4-549D-4831-8E96-7C281C279FB2}" srcOrd="0" destOrd="0" presId="urn:microsoft.com/office/officeart/2005/8/layout/chevron2"/>
    <dgm:cxn modelId="{ED4FA0B5-2C93-449B-BE23-875CE3D3D1A4}" srcId="{BF620A8D-E369-4E28-8168-52E36C3E740E}" destId="{827799D0-B5CC-4757-8418-6FA3E18527A4}" srcOrd="0" destOrd="0" parTransId="{46BC6566-C19F-4CD8-B31A-09FF39FC475A}" sibTransId="{3C1E9E8E-AE58-4A2C-AECB-A87DA1E85ADC}"/>
    <dgm:cxn modelId="{A27A17CC-F1AF-4B4F-831C-4FA54034DE14}" srcId="{4BA67CC7-4827-4ED8-B925-DCD696A6345D}" destId="{33BD4DF5-C2EB-4D0B-BD29-79A7133FB85D}" srcOrd="1" destOrd="0" parTransId="{530E7034-AAEE-4F5F-AAC7-0A0EB4E6BBF4}" sibTransId="{04F80C2F-5711-4D00-AF6F-BB227FD207CC}"/>
    <dgm:cxn modelId="{64E0E5CF-F4AB-498A-9ECD-E19C1FC34CC4}" srcId="{4BA67CC7-4827-4ED8-B925-DCD696A6345D}" destId="{BF620A8D-E369-4E28-8168-52E36C3E740E}" srcOrd="0" destOrd="0" parTransId="{5047BE1A-7B73-4AF6-B2CA-C9C67C9D2413}" sibTransId="{5DDB84DA-7771-4762-9A01-14177DE6E2D5}"/>
    <dgm:cxn modelId="{176E4AE7-F4F4-4E98-A994-3B7BA1F7E9A5}" srcId="{4BA67CC7-4827-4ED8-B925-DCD696A6345D}" destId="{3DCDD570-9FE1-4F35-8094-5B2B5DE09F93}" srcOrd="2" destOrd="0" parTransId="{37C715CA-9D53-4BCB-BF4A-9F8F03B3C54C}" sibTransId="{6829D768-BA7D-432A-A247-9D1F98DEBC31}"/>
    <dgm:cxn modelId="{92DCB3EC-5109-4F31-844D-8F9A120FA0EF}" type="presOf" srcId="{4BA67CC7-4827-4ED8-B925-DCD696A6345D}" destId="{543BE712-BADD-44B2-BB6D-2D0A9AB3A961}" srcOrd="0" destOrd="0" presId="urn:microsoft.com/office/officeart/2005/8/layout/chevron2"/>
    <dgm:cxn modelId="{B21110B1-3F07-4C11-AE0F-EBF6C186B1CD}" type="presParOf" srcId="{543BE712-BADD-44B2-BB6D-2D0A9AB3A961}" destId="{44C5F5AF-2F05-4311-B408-A06DAF0AAD43}" srcOrd="0" destOrd="0" presId="urn:microsoft.com/office/officeart/2005/8/layout/chevron2"/>
    <dgm:cxn modelId="{634F078C-6D6B-4B21-991B-EB5AAA6F624F}" type="presParOf" srcId="{44C5F5AF-2F05-4311-B408-A06DAF0AAD43}" destId="{B54BD7C9-5081-4845-B50F-B6152AC1505B}" srcOrd="0" destOrd="0" presId="urn:microsoft.com/office/officeart/2005/8/layout/chevron2"/>
    <dgm:cxn modelId="{3EA99FF4-51CA-4FA1-8E57-2B6B01290966}" type="presParOf" srcId="{44C5F5AF-2F05-4311-B408-A06DAF0AAD43}" destId="{AC1C1388-E019-4FC9-8BD8-28ABECBFD1EE}" srcOrd="1" destOrd="0" presId="urn:microsoft.com/office/officeart/2005/8/layout/chevron2"/>
    <dgm:cxn modelId="{DB95316E-2BF8-4048-BAA0-22D6A933A873}" type="presParOf" srcId="{543BE712-BADD-44B2-BB6D-2D0A9AB3A961}" destId="{6E61D241-6D9B-453D-9817-11977CA4F02D}" srcOrd="1" destOrd="0" presId="urn:microsoft.com/office/officeart/2005/8/layout/chevron2"/>
    <dgm:cxn modelId="{BAB15E99-87A7-491D-AA19-E0E001836277}" type="presParOf" srcId="{543BE712-BADD-44B2-BB6D-2D0A9AB3A961}" destId="{7A399F07-B2BB-491E-AC22-012F9E9AC4ED}" srcOrd="2" destOrd="0" presId="urn:microsoft.com/office/officeart/2005/8/layout/chevron2"/>
    <dgm:cxn modelId="{4597E3A9-29A3-44AA-B699-1683260D5261}" type="presParOf" srcId="{7A399F07-B2BB-491E-AC22-012F9E9AC4ED}" destId="{446D68EB-4C03-4E0A-8FA0-18428060E074}" srcOrd="0" destOrd="0" presId="urn:microsoft.com/office/officeart/2005/8/layout/chevron2"/>
    <dgm:cxn modelId="{D5CD7D70-1D2E-42E2-A0AB-933306F2D87C}" type="presParOf" srcId="{7A399F07-B2BB-491E-AC22-012F9E9AC4ED}" destId="{8692FED4-549D-4831-8E96-7C281C279FB2}" srcOrd="1" destOrd="0" presId="urn:microsoft.com/office/officeart/2005/8/layout/chevron2"/>
    <dgm:cxn modelId="{9A2FADDA-5213-47C7-8C35-36AB3693847B}" type="presParOf" srcId="{543BE712-BADD-44B2-BB6D-2D0A9AB3A961}" destId="{05875056-393C-43F8-B922-66491B781C64}" srcOrd="3" destOrd="0" presId="urn:microsoft.com/office/officeart/2005/8/layout/chevron2"/>
    <dgm:cxn modelId="{C6634740-B092-4CC4-BC31-A31C6BF13A43}" type="presParOf" srcId="{543BE712-BADD-44B2-BB6D-2D0A9AB3A961}" destId="{230C1246-F1CA-48E9-A77B-A222D5717111}" srcOrd="4" destOrd="0" presId="urn:microsoft.com/office/officeart/2005/8/layout/chevron2"/>
    <dgm:cxn modelId="{85E3FFC4-BBB8-4ECA-96FA-B8E5C8E8DE2F}" type="presParOf" srcId="{230C1246-F1CA-48E9-A77B-A222D5717111}" destId="{7FC3ED08-983B-4043-A7E8-D1D15DE0249D}" srcOrd="0" destOrd="0" presId="urn:microsoft.com/office/officeart/2005/8/layout/chevron2"/>
    <dgm:cxn modelId="{04E1418E-E63B-4BB1-AD95-A83869DF444C}" type="presParOf" srcId="{230C1246-F1CA-48E9-A77B-A222D5717111}" destId="{B27A5170-87BB-48CA-BB98-07D02B0CF1A0}"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707F8794-1E7E-42EE-ACB0-AA3CD2645EB6}"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AU"/>
        </a:p>
      </dgm:t>
    </dgm:pt>
    <dgm:pt modelId="{C86A380C-79FC-4218-AEA8-AD856E016B0F}">
      <dgm:prSet phldrT="[Text]" custT="1"/>
      <dgm:spPr>
        <a:solidFill>
          <a:schemeClr val="accent4"/>
        </a:solidFill>
        <a:ln>
          <a:solidFill>
            <a:schemeClr val="accent4"/>
          </a:solidFill>
        </a:ln>
      </dgm:spPr>
      <dgm:t>
        <a:bodyPr/>
        <a:lstStyle/>
        <a:p>
          <a:r>
            <a:rPr lang="en-AU" sz="1800" dirty="0">
              <a:solidFill>
                <a:schemeClr val="tx1"/>
              </a:solidFill>
            </a:rPr>
            <a:t>Entitled to inspect books regarding relevant property “at any reasonable time”</a:t>
          </a:r>
        </a:p>
      </dgm:t>
    </dgm:pt>
    <dgm:pt modelId="{591A2767-BD48-4CFB-96FA-507F1816ED1F}" type="parTrans" cxnId="{53D09CF7-C584-4CE6-A87A-BDBDB55FE27C}">
      <dgm:prSet/>
      <dgm:spPr/>
      <dgm:t>
        <a:bodyPr/>
        <a:lstStyle/>
        <a:p>
          <a:endParaRPr lang="en-AU" sz="1800"/>
        </a:p>
      </dgm:t>
    </dgm:pt>
    <dgm:pt modelId="{452780D3-905C-46FE-A2A3-35C487A384F1}" type="sibTrans" cxnId="{53D09CF7-C584-4CE6-A87A-BDBDB55FE27C}">
      <dgm:prSet/>
      <dgm:spPr/>
      <dgm:t>
        <a:bodyPr/>
        <a:lstStyle/>
        <a:p>
          <a:endParaRPr lang="en-AU" sz="1800"/>
        </a:p>
      </dgm:t>
    </dgm:pt>
    <dgm:pt modelId="{97DA5688-92F4-4FAC-BA68-861B3FD5360A}">
      <dgm:prSet phldrT="[Text]" custT="1"/>
      <dgm:spPr>
        <a:solidFill>
          <a:schemeClr val="accent4"/>
        </a:solidFill>
        <a:ln>
          <a:solidFill>
            <a:schemeClr val="accent4"/>
          </a:solidFill>
        </a:ln>
      </dgm:spPr>
      <dgm:t>
        <a:bodyPr/>
        <a:lstStyle/>
        <a:p>
          <a:r>
            <a:rPr lang="en-AU" sz="1800" dirty="0">
              <a:solidFill>
                <a:schemeClr val="tx1"/>
              </a:solidFill>
            </a:rPr>
            <a:t>But when cease to act as controller, must transfer books to registered liquidator acting as new controller or </a:t>
          </a:r>
          <a:r>
            <a:rPr lang="en-AU" sz="1800" dirty="0">
              <a:solidFill>
                <a:schemeClr val="tx1"/>
              </a:solidFill>
              <a:hlinkClick xmlns:r="http://schemas.openxmlformats.org/officeDocument/2006/relationships" r:id="rId1" action="ppaction://hlinksldjump"/>
            </a:rPr>
            <a:t>external administrator</a:t>
          </a:r>
          <a:r>
            <a:rPr lang="en-AU" sz="1800" dirty="0">
              <a:solidFill>
                <a:schemeClr val="tx1"/>
              </a:solidFill>
            </a:rPr>
            <a:t> (or ASIC if it requires them)</a:t>
          </a:r>
        </a:p>
      </dgm:t>
    </dgm:pt>
    <dgm:pt modelId="{A34406BF-5CB9-484B-B65D-6164578089B6}" type="parTrans" cxnId="{076B20A6-0F03-4835-818C-DCA47FA13DB8}">
      <dgm:prSet/>
      <dgm:spPr/>
      <dgm:t>
        <a:bodyPr/>
        <a:lstStyle/>
        <a:p>
          <a:endParaRPr lang="en-AU" sz="1800"/>
        </a:p>
      </dgm:t>
    </dgm:pt>
    <dgm:pt modelId="{E3AC61AA-9D0B-416D-90C8-5A4903E9ED07}" type="sibTrans" cxnId="{076B20A6-0F03-4835-818C-DCA47FA13DB8}">
      <dgm:prSet/>
      <dgm:spPr/>
      <dgm:t>
        <a:bodyPr/>
        <a:lstStyle/>
        <a:p>
          <a:endParaRPr lang="en-AU" sz="1800"/>
        </a:p>
      </dgm:t>
    </dgm:pt>
    <dgm:pt modelId="{263D7603-A23F-4EC2-B5C0-874D2E86334D}">
      <dgm:prSet phldrT="[Text]" custT="1"/>
      <dgm:spPr>
        <a:solidFill>
          <a:schemeClr val="accent4"/>
        </a:solidFill>
        <a:ln>
          <a:solidFill>
            <a:schemeClr val="accent4"/>
          </a:solidFill>
        </a:ln>
      </dgm:spPr>
      <dgm:t>
        <a:bodyPr/>
        <a:lstStyle/>
        <a:p>
          <a:r>
            <a:rPr lang="en-AU" sz="1800" dirty="0">
              <a:solidFill>
                <a:schemeClr val="tx1"/>
              </a:solidFill>
            </a:rPr>
            <a:t>If fail to lodge or give notice as required, any creditor/member may serve notice and after 14 days apply to court for order “directing the controller to make good the default”</a:t>
          </a:r>
        </a:p>
      </dgm:t>
    </dgm:pt>
    <dgm:pt modelId="{AEAC055B-9664-4D63-94BF-25E12F897A70}" type="parTrans" cxnId="{BD310FFB-EA75-4493-BB01-6AD67188AD6F}">
      <dgm:prSet/>
      <dgm:spPr/>
      <dgm:t>
        <a:bodyPr/>
        <a:lstStyle/>
        <a:p>
          <a:endParaRPr lang="en-AU" sz="1800"/>
        </a:p>
      </dgm:t>
    </dgm:pt>
    <dgm:pt modelId="{8E76A9EF-5A36-401F-8FEB-A0313C91466D}" type="sibTrans" cxnId="{BD310FFB-EA75-4493-BB01-6AD67188AD6F}">
      <dgm:prSet/>
      <dgm:spPr/>
      <dgm:t>
        <a:bodyPr/>
        <a:lstStyle/>
        <a:p>
          <a:endParaRPr lang="en-AU" sz="1800"/>
        </a:p>
      </dgm:t>
    </dgm:pt>
    <dgm:pt modelId="{C1FD1D2A-A80D-4FB8-B036-422530AEC3B7}">
      <dgm:prSet phldrT="[Text]" custT="1"/>
      <dgm:spPr>
        <a:solidFill>
          <a:schemeClr val="accent4"/>
        </a:solidFill>
        <a:ln>
          <a:solidFill>
            <a:schemeClr val="accent4"/>
          </a:solidFill>
        </a:ln>
      </dgm:spPr>
      <dgm:t>
        <a:bodyPr/>
        <a:lstStyle/>
        <a:p>
          <a:r>
            <a:rPr lang="en-AU" sz="1800" dirty="0">
              <a:solidFill>
                <a:schemeClr val="tx1"/>
              </a:solidFill>
            </a:rPr>
            <a:t>Must lodge returns with ASIC each year</a:t>
          </a:r>
        </a:p>
      </dgm:t>
    </dgm:pt>
    <dgm:pt modelId="{7F3F617E-EFBA-4B79-9076-5AF5C1B43D1D}" type="parTrans" cxnId="{73943969-F9ED-4863-AC7D-54CA7E12F3CD}">
      <dgm:prSet/>
      <dgm:spPr/>
      <dgm:t>
        <a:bodyPr/>
        <a:lstStyle/>
        <a:p>
          <a:endParaRPr lang="en-AU" sz="1800"/>
        </a:p>
      </dgm:t>
    </dgm:pt>
    <dgm:pt modelId="{A9DC8C11-71D2-47C1-B582-A8DFDF4366F8}" type="sibTrans" cxnId="{73943969-F9ED-4863-AC7D-54CA7E12F3CD}">
      <dgm:prSet/>
      <dgm:spPr/>
      <dgm:t>
        <a:bodyPr/>
        <a:lstStyle/>
        <a:p>
          <a:endParaRPr lang="en-AU" sz="1800"/>
        </a:p>
      </dgm:t>
    </dgm:pt>
    <dgm:pt modelId="{F5CE5C50-4E05-4C7C-89AB-48EED1F3AD42}" type="pres">
      <dgm:prSet presAssocID="{707F8794-1E7E-42EE-ACB0-AA3CD2645EB6}" presName="diagram" presStyleCnt="0">
        <dgm:presLayoutVars>
          <dgm:dir/>
          <dgm:resizeHandles val="exact"/>
        </dgm:presLayoutVars>
      </dgm:prSet>
      <dgm:spPr/>
    </dgm:pt>
    <dgm:pt modelId="{819D9560-DB1D-403B-8FD5-D680FCDA8CEE}" type="pres">
      <dgm:prSet presAssocID="{C86A380C-79FC-4218-AEA8-AD856E016B0F}" presName="node" presStyleLbl="node1" presStyleIdx="0" presStyleCnt="4" custScaleX="74298" custScaleY="62627">
        <dgm:presLayoutVars>
          <dgm:bulletEnabled val="1"/>
        </dgm:presLayoutVars>
      </dgm:prSet>
      <dgm:spPr/>
    </dgm:pt>
    <dgm:pt modelId="{97A1EB29-6694-4593-A9A2-83F57FF6DAA0}" type="pres">
      <dgm:prSet presAssocID="{452780D3-905C-46FE-A2A3-35C487A384F1}" presName="sibTrans" presStyleCnt="0"/>
      <dgm:spPr/>
    </dgm:pt>
    <dgm:pt modelId="{E9FD9A63-2825-467B-874C-59B6A0C6BE13}" type="pres">
      <dgm:prSet presAssocID="{97DA5688-92F4-4FAC-BA68-861B3FD5360A}" presName="node" presStyleLbl="node1" presStyleIdx="1" presStyleCnt="4" custScaleX="92787" custScaleY="100886">
        <dgm:presLayoutVars>
          <dgm:bulletEnabled val="1"/>
        </dgm:presLayoutVars>
      </dgm:prSet>
      <dgm:spPr/>
    </dgm:pt>
    <dgm:pt modelId="{517F0AF4-DB3D-4540-AAAC-D607748A8B1C}" type="pres">
      <dgm:prSet presAssocID="{E3AC61AA-9D0B-416D-90C8-5A4903E9ED07}" presName="sibTrans" presStyleCnt="0"/>
      <dgm:spPr/>
    </dgm:pt>
    <dgm:pt modelId="{CB632428-30C7-4E2C-A225-B59508165ADB}" type="pres">
      <dgm:prSet presAssocID="{263D7603-A23F-4EC2-B5C0-874D2E86334D}" presName="node" presStyleLbl="node1" presStyleIdx="2" presStyleCnt="4" custScaleX="105597" custScaleY="96849">
        <dgm:presLayoutVars>
          <dgm:bulletEnabled val="1"/>
        </dgm:presLayoutVars>
      </dgm:prSet>
      <dgm:spPr/>
    </dgm:pt>
    <dgm:pt modelId="{71CDBBEC-75D4-4E82-89F4-3482E74B8090}" type="pres">
      <dgm:prSet presAssocID="{8E76A9EF-5A36-401F-8FEB-A0313C91466D}" presName="sibTrans" presStyleCnt="0"/>
      <dgm:spPr/>
    </dgm:pt>
    <dgm:pt modelId="{42F87B86-69E2-4DB4-A62F-EEA82306C352}" type="pres">
      <dgm:prSet presAssocID="{C1FD1D2A-A80D-4FB8-B036-422530AEC3B7}" presName="node" presStyleLbl="node1" presStyleIdx="3" presStyleCnt="4" custScaleX="54672" custScaleY="55296">
        <dgm:presLayoutVars>
          <dgm:bulletEnabled val="1"/>
        </dgm:presLayoutVars>
      </dgm:prSet>
      <dgm:spPr/>
    </dgm:pt>
  </dgm:ptLst>
  <dgm:cxnLst>
    <dgm:cxn modelId="{8C832C22-A8B2-4456-8248-288AB11B0610}" type="presOf" srcId="{97DA5688-92F4-4FAC-BA68-861B3FD5360A}" destId="{E9FD9A63-2825-467B-874C-59B6A0C6BE13}" srcOrd="0" destOrd="0" presId="urn:microsoft.com/office/officeart/2005/8/layout/default"/>
    <dgm:cxn modelId="{922F3647-83E5-4FC5-9B1A-E812CFDF424A}" type="presOf" srcId="{707F8794-1E7E-42EE-ACB0-AA3CD2645EB6}" destId="{F5CE5C50-4E05-4C7C-89AB-48EED1F3AD42}" srcOrd="0" destOrd="0" presId="urn:microsoft.com/office/officeart/2005/8/layout/default"/>
    <dgm:cxn modelId="{73943969-F9ED-4863-AC7D-54CA7E12F3CD}" srcId="{707F8794-1E7E-42EE-ACB0-AA3CD2645EB6}" destId="{C1FD1D2A-A80D-4FB8-B036-422530AEC3B7}" srcOrd="3" destOrd="0" parTransId="{7F3F617E-EFBA-4B79-9076-5AF5C1B43D1D}" sibTransId="{A9DC8C11-71D2-47C1-B582-A8DFDF4366F8}"/>
    <dgm:cxn modelId="{076B20A6-0F03-4835-818C-DCA47FA13DB8}" srcId="{707F8794-1E7E-42EE-ACB0-AA3CD2645EB6}" destId="{97DA5688-92F4-4FAC-BA68-861B3FD5360A}" srcOrd="1" destOrd="0" parTransId="{A34406BF-5CB9-484B-B65D-6164578089B6}" sibTransId="{E3AC61AA-9D0B-416D-90C8-5A4903E9ED07}"/>
    <dgm:cxn modelId="{99DDB3A8-C498-4121-9341-E57FE53E17E7}" type="presOf" srcId="{C86A380C-79FC-4218-AEA8-AD856E016B0F}" destId="{819D9560-DB1D-403B-8FD5-D680FCDA8CEE}" srcOrd="0" destOrd="0" presId="urn:microsoft.com/office/officeart/2005/8/layout/default"/>
    <dgm:cxn modelId="{4DFF64AF-3429-4B29-B4D8-F8BC54A821FD}" type="presOf" srcId="{C1FD1D2A-A80D-4FB8-B036-422530AEC3B7}" destId="{42F87B86-69E2-4DB4-A62F-EEA82306C352}" srcOrd="0" destOrd="0" presId="urn:microsoft.com/office/officeart/2005/8/layout/default"/>
    <dgm:cxn modelId="{E314C8B6-F24D-496B-A4FC-3B0006F9C86D}" type="presOf" srcId="{263D7603-A23F-4EC2-B5C0-874D2E86334D}" destId="{CB632428-30C7-4E2C-A225-B59508165ADB}" srcOrd="0" destOrd="0" presId="urn:microsoft.com/office/officeart/2005/8/layout/default"/>
    <dgm:cxn modelId="{53D09CF7-C584-4CE6-A87A-BDBDB55FE27C}" srcId="{707F8794-1E7E-42EE-ACB0-AA3CD2645EB6}" destId="{C86A380C-79FC-4218-AEA8-AD856E016B0F}" srcOrd="0" destOrd="0" parTransId="{591A2767-BD48-4CFB-96FA-507F1816ED1F}" sibTransId="{452780D3-905C-46FE-A2A3-35C487A384F1}"/>
    <dgm:cxn modelId="{BD310FFB-EA75-4493-BB01-6AD67188AD6F}" srcId="{707F8794-1E7E-42EE-ACB0-AA3CD2645EB6}" destId="{263D7603-A23F-4EC2-B5C0-874D2E86334D}" srcOrd="2" destOrd="0" parTransId="{AEAC055B-9664-4D63-94BF-25E12F897A70}" sibTransId="{8E76A9EF-5A36-401F-8FEB-A0313C91466D}"/>
    <dgm:cxn modelId="{7D8F0067-75EB-416C-A93D-B8B8DC43A222}" type="presParOf" srcId="{F5CE5C50-4E05-4C7C-89AB-48EED1F3AD42}" destId="{819D9560-DB1D-403B-8FD5-D680FCDA8CEE}" srcOrd="0" destOrd="0" presId="urn:microsoft.com/office/officeart/2005/8/layout/default"/>
    <dgm:cxn modelId="{2AE13DF6-0E2C-424A-A9E7-3FCB78818006}" type="presParOf" srcId="{F5CE5C50-4E05-4C7C-89AB-48EED1F3AD42}" destId="{97A1EB29-6694-4593-A9A2-83F57FF6DAA0}" srcOrd="1" destOrd="0" presId="urn:microsoft.com/office/officeart/2005/8/layout/default"/>
    <dgm:cxn modelId="{59F8AD4A-77A3-43CF-9FE8-BFA845254C29}" type="presParOf" srcId="{F5CE5C50-4E05-4C7C-89AB-48EED1F3AD42}" destId="{E9FD9A63-2825-467B-874C-59B6A0C6BE13}" srcOrd="2" destOrd="0" presId="urn:microsoft.com/office/officeart/2005/8/layout/default"/>
    <dgm:cxn modelId="{17929C0A-EC71-4172-A195-4192DA5285E8}" type="presParOf" srcId="{F5CE5C50-4E05-4C7C-89AB-48EED1F3AD42}" destId="{517F0AF4-DB3D-4540-AAAC-D607748A8B1C}" srcOrd="3" destOrd="0" presId="urn:microsoft.com/office/officeart/2005/8/layout/default"/>
    <dgm:cxn modelId="{4911FD83-250D-48D8-87D6-E9A17C50030F}" type="presParOf" srcId="{F5CE5C50-4E05-4C7C-89AB-48EED1F3AD42}" destId="{CB632428-30C7-4E2C-A225-B59508165ADB}" srcOrd="4" destOrd="0" presId="urn:microsoft.com/office/officeart/2005/8/layout/default"/>
    <dgm:cxn modelId="{EB9B7E45-5604-4994-AC64-8C1B517DC94C}" type="presParOf" srcId="{F5CE5C50-4E05-4C7C-89AB-48EED1F3AD42}" destId="{71CDBBEC-75D4-4E82-89F4-3482E74B8090}" srcOrd="5" destOrd="0" presId="urn:microsoft.com/office/officeart/2005/8/layout/default"/>
    <dgm:cxn modelId="{44D96A17-ADC3-4C8A-B782-379A9DD1DF21}" type="presParOf" srcId="{F5CE5C50-4E05-4C7C-89AB-48EED1F3AD42}" destId="{42F87B86-69E2-4DB4-A62F-EEA82306C352}" srcOrd="6"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799FDC99-71E8-431E-816C-B34E6FD96A71}" type="doc">
      <dgm:prSet loTypeId="urn:microsoft.com/office/officeart/2005/8/layout/hProcess7" loCatId="list" qsTypeId="urn:microsoft.com/office/officeart/2005/8/quickstyle/simple1" qsCatId="simple" csTypeId="urn:microsoft.com/office/officeart/2005/8/colors/accent1_2" csCatId="accent1" phldr="1"/>
      <dgm:spPr/>
      <dgm:t>
        <a:bodyPr/>
        <a:lstStyle/>
        <a:p>
          <a:endParaRPr lang="en-AU"/>
        </a:p>
      </dgm:t>
    </dgm:pt>
    <dgm:pt modelId="{B13CC055-A1E2-4AD7-9DFA-5972ACFAC603}">
      <dgm:prSet phldrT="[Text]" custT="1"/>
      <dgm:spPr>
        <a:solidFill>
          <a:schemeClr val="accent5">
            <a:lumMod val="20000"/>
            <a:lumOff val="80000"/>
          </a:schemeClr>
        </a:solidFill>
        <a:ln>
          <a:solidFill>
            <a:schemeClr val="accent5">
              <a:lumMod val="20000"/>
              <a:lumOff val="80000"/>
            </a:schemeClr>
          </a:solidFill>
        </a:ln>
      </dgm:spPr>
      <dgm:t>
        <a:bodyPr/>
        <a:lstStyle/>
        <a:p>
          <a:r>
            <a:rPr lang="en-AU" sz="1800" b="1" i="1" dirty="0">
              <a:solidFill>
                <a:schemeClr val="accent2"/>
              </a:solidFill>
            </a:rPr>
            <a:t>General power</a:t>
          </a:r>
        </a:p>
      </dgm:t>
    </dgm:pt>
    <dgm:pt modelId="{EF316401-3400-417B-B411-EACCAFFA2B52}" type="parTrans" cxnId="{D0303898-3385-4705-8252-261F11BB6B33}">
      <dgm:prSet/>
      <dgm:spPr/>
      <dgm:t>
        <a:bodyPr/>
        <a:lstStyle/>
        <a:p>
          <a:endParaRPr lang="en-AU"/>
        </a:p>
      </dgm:t>
    </dgm:pt>
    <dgm:pt modelId="{52779950-F823-4EDE-A555-3F53FCE759D0}" type="sibTrans" cxnId="{D0303898-3385-4705-8252-261F11BB6B33}">
      <dgm:prSet/>
      <dgm:spPr/>
      <dgm:t>
        <a:bodyPr/>
        <a:lstStyle/>
        <a:p>
          <a:endParaRPr lang="en-AU"/>
        </a:p>
      </dgm:t>
    </dgm:pt>
    <dgm:pt modelId="{8512C194-8CCB-4F3C-8B25-B5E4796D21E5}">
      <dgm:prSet phldrT="[Text]" custT="1"/>
      <dgm:spPr>
        <a:solidFill>
          <a:schemeClr val="accent5">
            <a:lumMod val="20000"/>
            <a:lumOff val="80000"/>
          </a:schemeClr>
        </a:solidFill>
      </dgm:spPr>
      <dgm:t>
        <a:bodyPr/>
        <a:lstStyle/>
        <a:p>
          <a:pPr>
            <a:buFont typeface="Arial" panose="020B0604020202020204" pitchFamily="34" charset="0"/>
            <a:buChar char="•"/>
          </a:pPr>
          <a:r>
            <a:rPr lang="en-AU" sz="1800" dirty="0">
              <a:solidFill>
                <a:schemeClr val="tx1"/>
              </a:solidFill>
            </a:rPr>
            <a:t>Receivers have “power to do, in Australia and elsewhere, all things necessary or convenient to be done for or in connection with, or as incidental to, the attainment of the objectives for which … appointed.”</a:t>
          </a:r>
        </a:p>
      </dgm:t>
    </dgm:pt>
    <dgm:pt modelId="{0222100D-C69C-46C1-85EE-3B921A24C99E}" type="parTrans" cxnId="{2CBC02DF-4EBF-4D98-AE5B-E07A3B2754AB}">
      <dgm:prSet/>
      <dgm:spPr/>
      <dgm:t>
        <a:bodyPr/>
        <a:lstStyle/>
        <a:p>
          <a:endParaRPr lang="en-AU"/>
        </a:p>
      </dgm:t>
    </dgm:pt>
    <dgm:pt modelId="{D57165AD-286A-4023-B4A7-9DC0AE0ACAC9}" type="sibTrans" cxnId="{2CBC02DF-4EBF-4D98-AE5B-E07A3B2754AB}">
      <dgm:prSet/>
      <dgm:spPr/>
      <dgm:t>
        <a:bodyPr/>
        <a:lstStyle/>
        <a:p>
          <a:endParaRPr lang="en-AU"/>
        </a:p>
      </dgm:t>
    </dgm:pt>
    <dgm:pt modelId="{DE4C621B-D4F3-4A9B-B929-6D6D2C36AE15}">
      <dgm:prSet phldrT="[Text]" custT="1"/>
      <dgm:spPr>
        <a:solidFill>
          <a:schemeClr val="accent5">
            <a:lumMod val="20000"/>
            <a:lumOff val="80000"/>
          </a:schemeClr>
        </a:solidFill>
        <a:ln>
          <a:solidFill>
            <a:schemeClr val="accent5">
              <a:lumMod val="20000"/>
              <a:lumOff val="80000"/>
            </a:schemeClr>
          </a:solidFill>
        </a:ln>
      </dgm:spPr>
      <dgm:t>
        <a:bodyPr/>
        <a:lstStyle/>
        <a:p>
          <a:r>
            <a:rPr lang="en-AU" sz="1800" b="1" i="1" dirty="0">
              <a:solidFill>
                <a:schemeClr val="accent2"/>
              </a:solidFill>
            </a:rPr>
            <a:t>Specific powers</a:t>
          </a:r>
        </a:p>
      </dgm:t>
    </dgm:pt>
    <dgm:pt modelId="{DFE50C30-1BF1-41F1-8170-57A57412FAAD}" type="parTrans" cxnId="{3370ADF2-A941-406B-98D8-18FD3BDFEB9C}">
      <dgm:prSet/>
      <dgm:spPr/>
      <dgm:t>
        <a:bodyPr/>
        <a:lstStyle/>
        <a:p>
          <a:endParaRPr lang="en-AU"/>
        </a:p>
      </dgm:t>
    </dgm:pt>
    <dgm:pt modelId="{74DC9C72-69F8-4D46-A590-A720E0870B0B}" type="sibTrans" cxnId="{3370ADF2-A941-406B-98D8-18FD3BDFEB9C}">
      <dgm:prSet/>
      <dgm:spPr/>
      <dgm:t>
        <a:bodyPr/>
        <a:lstStyle/>
        <a:p>
          <a:endParaRPr lang="en-AU"/>
        </a:p>
      </dgm:t>
    </dgm:pt>
    <dgm:pt modelId="{B073EB3E-2AE3-4972-BDA5-549070947A49}">
      <dgm:prSet phldrT="[Text]" custT="1"/>
      <dgm:spPr/>
      <dgm:t>
        <a:bodyPr/>
        <a:lstStyle/>
        <a:p>
          <a:r>
            <a:rPr lang="en-AU" sz="1800" dirty="0">
              <a:solidFill>
                <a:schemeClr val="tx1"/>
              </a:solidFill>
            </a:rPr>
            <a:t>The specific powers listed in CA s 420(2) (see next slide) do “not affect any rights” of anyone except the corporation in relation to the corporation’s property </a:t>
          </a:r>
        </a:p>
      </dgm:t>
    </dgm:pt>
    <dgm:pt modelId="{A076AE99-B4A0-4975-B081-81495B6DD12F}" type="parTrans" cxnId="{C2D11B9C-005D-4D75-AFB9-7DFB3A2B09D8}">
      <dgm:prSet/>
      <dgm:spPr/>
      <dgm:t>
        <a:bodyPr/>
        <a:lstStyle/>
        <a:p>
          <a:endParaRPr lang="en-AU"/>
        </a:p>
      </dgm:t>
    </dgm:pt>
    <dgm:pt modelId="{65AC446E-63CC-49AF-B7D0-09D6E19303CD}" type="sibTrans" cxnId="{C2D11B9C-005D-4D75-AFB9-7DFB3A2B09D8}">
      <dgm:prSet/>
      <dgm:spPr/>
      <dgm:t>
        <a:bodyPr/>
        <a:lstStyle/>
        <a:p>
          <a:endParaRPr lang="en-AU"/>
        </a:p>
      </dgm:t>
    </dgm:pt>
    <dgm:pt modelId="{1F55FB61-E2A3-4F9C-9C4C-AF4523407DD7}">
      <dgm:prSet phldrT="[Text]" custT="1"/>
      <dgm:spPr>
        <a:solidFill>
          <a:schemeClr val="accent5">
            <a:lumMod val="20000"/>
            <a:lumOff val="80000"/>
          </a:schemeClr>
        </a:solidFill>
        <a:ln>
          <a:solidFill>
            <a:schemeClr val="accent5">
              <a:lumMod val="20000"/>
              <a:lumOff val="80000"/>
            </a:schemeClr>
          </a:solidFill>
        </a:ln>
      </dgm:spPr>
      <dgm:t>
        <a:bodyPr/>
        <a:lstStyle/>
        <a:p>
          <a:r>
            <a:rPr lang="en-AU" sz="1800" b="1" i="1" dirty="0">
              <a:solidFill>
                <a:schemeClr val="accent2"/>
              </a:solidFill>
            </a:rPr>
            <a:t>Business during winding up</a:t>
          </a:r>
        </a:p>
      </dgm:t>
    </dgm:pt>
    <dgm:pt modelId="{E92E4597-A71C-4008-8E98-AAED9BF0D6CD}" type="parTrans" cxnId="{8DAE1E9B-3586-461F-BCEE-B71A41EC97F5}">
      <dgm:prSet/>
      <dgm:spPr/>
      <dgm:t>
        <a:bodyPr/>
        <a:lstStyle/>
        <a:p>
          <a:endParaRPr lang="en-AU"/>
        </a:p>
      </dgm:t>
    </dgm:pt>
    <dgm:pt modelId="{0EB962CF-55DC-495D-A409-7D562CA894B4}" type="sibTrans" cxnId="{8DAE1E9B-3586-461F-BCEE-B71A41EC97F5}">
      <dgm:prSet/>
      <dgm:spPr/>
      <dgm:t>
        <a:bodyPr/>
        <a:lstStyle/>
        <a:p>
          <a:endParaRPr lang="en-AU"/>
        </a:p>
      </dgm:t>
    </dgm:pt>
    <dgm:pt modelId="{C0B43992-7AB2-45C8-92C3-AD2D294D8C66}">
      <dgm:prSet phldrT="[Text]" custT="1"/>
      <dgm:spPr>
        <a:solidFill>
          <a:schemeClr val="accent5">
            <a:lumMod val="20000"/>
            <a:lumOff val="80000"/>
          </a:schemeClr>
        </a:solidFill>
      </dgm:spPr>
      <dgm:t>
        <a:bodyPr/>
        <a:lstStyle/>
        <a:p>
          <a:r>
            <a:rPr lang="en-AU" sz="1800" dirty="0">
              <a:solidFill>
                <a:schemeClr val="tx1"/>
              </a:solidFill>
            </a:rPr>
            <a:t>If a receiver would have had power to carry on the corporation’s business but for it being wound up, may do so with the approval of the liquidator/court – but may be liable under CA s 419 for any debt/liability incurred</a:t>
          </a:r>
        </a:p>
      </dgm:t>
    </dgm:pt>
    <dgm:pt modelId="{4368D023-4213-4DFD-8984-52CA040B2422}" type="parTrans" cxnId="{797DDCAC-6199-46E0-8C5B-4F9448D6B44A}">
      <dgm:prSet/>
      <dgm:spPr/>
      <dgm:t>
        <a:bodyPr/>
        <a:lstStyle/>
        <a:p>
          <a:endParaRPr lang="en-AU"/>
        </a:p>
      </dgm:t>
    </dgm:pt>
    <dgm:pt modelId="{9DADF59A-AAFD-4D17-B844-EAD5D179EA9D}" type="sibTrans" cxnId="{797DDCAC-6199-46E0-8C5B-4F9448D6B44A}">
      <dgm:prSet/>
      <dgm:spPr/>
      <dgm:t>
        <a:bodyPr/>
        <a:lstStyle/>
        <a:p>
          <a:endParaRPr lang="en-AU"/>
        </a:p>
      </dgm:t>
    </dgm:pt>
    <dgm:pt modelId="{6E958EB6-13C9-42E6-8A98-38E83A527E77}" type="pres">
      <dgm:prSet presAssocID="{799FDC99-71E8-431E-816C-B34E6FD96A71}" presName="Name0" presStyleCnt="0">
        <dgm:presLayoutVars>
          <dgm:dir/>
          <dgm:animLvl val="lvl"/>
          <dgm:resizeHandles val="exact"/>
        </dgm:presLayoutVars>
      </dgm:prSet>
      <dgm:spPr/>
    </dgm:pt>
    <dgm:pt modelId="{006C0473-409C-4B2D-9FF4-6B00AEEDBCA6}" type="pres">
      <dgm:prSet presAssocID="{B13CC055-A1E2-4AD7-9DFA-5972ACFAC603}" presName="compositeNode" presStyleCnt="0">
        <dgm:presLayoutVars>
          <dgm:bulletEnabled val="1"/>
        </dgm:presLayoutVars>
      </dgm:prSet>
      <dgm:spPr/>
    </dgm:pt>
    <dgm:pt modelId="{AAE07BCB-8B8C-478B-92CA-6E342B9E59A7}" type="pres">
      <dgm:prSet presAssocID="{B13CC055-A1E2-4AD7-9DFA-5972ACFAC603}" presName="bgRect" presStyleLbl="node1" presStyleIdx="0" presStyleCnt="3" custScaleY="124300"/>
      <dgm:spPr/>
    </dgm:pt>
    <dgm:pt modelId="{5DA17504-CB9A-4669-9375-89B384E3468E}" type="pres">
      <dgm:prSet presAssocID="{B13CC055-A1E2-4AD7-9DFA-5972ACFAC603}" presName="parentNode" presStyleLbl="node1" presStyleIdx="0" presStyleCnt="3">
        <dgm:presLayoutVars>
          <dgm:chMax val="0"/>
          <dgm:bulletEnabled val="1"/>
        </dgm:presLayoutVars>
      </dgm:prSet>
      <dgm:spPr/>
    </dgm:pt>
    <dgm:pt modelId="{D8D88D03-D178-4F52-AF68-5853F9DA89DB}" type="pres">
      <dgm:prSet presAssocID="{B13CC055-A1E2-4AD7-9DFA-5972ACFAC603}" presName="childNode" presStyleLbl="node1" presStyleIdx="0" presStyleCnt="3">
        <dgm:presLayoutVars>
          <dgm:bulletEnabled val="1"/>
        </dgm:presLayoutVars>
      </dgm:prSet>
      <dgm:spPr/>
    </dgm:pt>
    <dgm:pt modelId="{2195D4F0-F1D5-425C-B558-BDB3966FF3FC}" type="pres">
      <dgm:prSet presAssocID="{52779950-F823-4EDE-A555-3F53FCE759D0}" presName="hSp" presStyleCnt="0"/>
      <dgm:spPr/>
    </dgm:pt>
    <dgm:pt modelId="{1055A150-4403-485B-9309-E7A6042D985B}" type="pres">
      <dgm:prSet presAssocID="{52779950-F823-4EDE-A555-3F53FCE759D0}" presName="vProcSp" presStyleCnt="0"/>
      <dgm:spPr/>
    </dgm:pt>
    <dgm:pt modelId="{6990525F-8A12-456F-9180-12E4FF9A00C4}" type="pres">
      <dgm:prSet presAssocID="{52779950-F823-4EDE-A555-3F53FCE759D0}" presName="vSp1" presStyleCnt="0"/>
      <dgm:spPr/>
    </dgm:pt>
    <dgm:pt modelId="{693B3B53-3E1B-4806-B96E-FDAD3B07013A}" type="pres">
      <dgm:prSet presAssocID="{52779950-F823-4EDE-A555-3F53FCE759D0}" presName="simulatedConn" presStyleLbl="solidFgAcc1" presStyleIdx="0" presStyleCnt="2" custLinFactY="70437" custLinFactNeighborY="100000"/>
      <dgm:spPr/>
    </dgm:pt>
    <dgm:pt modelId="{224673F0-0EAD-4116-9A63-AF3603CB8A87}" type="pres">
      <dgm:prSet presAssocID="{52779950-F823-4EDE-A555-3F53FCE759D0}" presName="vSp2" presStyleCnt="0"/>
      <dgm:spPr/>
    </dgm:pt>
    <dgm:pt modelId="{042AF8E9-4E8B-4849-AA6F-6587013D96D5}" type="pres">
      <dgm:prSet presAssocID="{52779950-F823-4EDE-A555-3F53FCE759D0}" presName="sibTrans" presStyleCnt="0"/>
      <dgm:spPr/>
    </dgm:pt>
    <dgm:pt modelId="{E4F56AEB-A2D0-44DF-BA59-4A5BF2D7CB5A}" type="pres">
      <dgm:prSet presAssocID="{DE4C621B-D4F3-4A9B-B929-6D6D2C36AE15}" presName="compositeNode" presStyleCnt="0">
        <dgm:presLayoutVars>
          <dgm:bulletEnabled val="1"/>
        </dgm:presLayoutVars>
      </dgm:prSet>
      <dgm:spPr/>
    </dgm:pt>
    <dgm:pt modelId="{8F3214C6-1EB2-4C31-A288-0C31889B0FBC}" type="pres">
      <dgm:prSet presAssocID="{DE4C621B-D4F3-4A9B-B929-6D6D2C36AE15}" presName="bgRect" presStyleLbl="node1" presStyleIdx="1" presStyleCnt="3" custScaleY="124300"/>
      <dgm:spPr/>
    </dgm:pt>
    <dgm:pt modelId="{C073D83C-44E5-49D5-B228-A763216297AC}" type="pres">
      <dgm:prSet presAssocID="{DE4C621B-D4F3-4A9B-B929-6D6D2C36AE15}" presName="parentNode" presStyleLbl="node1" presStyleIdx="1" presStyleCnt="3">
        <dgm:presLayoutVars>
          <dgm:chMax val="0"/>
          <dgm:bulletEnabled val="1"/>
        </dgm:presLayoutVars>
      </dgm:prSet>
      <dgm:spPr/>
    </dgm:pt>
    <dgm:pt modelId="{23A3926A-C546-4BA1-9915-BA32DC1619CC}" type="pres">
      <dgm:prSet presAssocID="{DE4C621B-D4F3-4A9B-B929-6D6D2C36AE15}" presName="childNode" presStyleLbl="node1" presStyleIdx="1" presStyleCnt="3">
        <dgm:presLayoutVars>
          <dgm:bulletEnabled val="1"/>
        </dgm:presLayoutVars>
      </dgm:prSet>
      <dgm:spPr/>
    </dgm:pt>
    <dgm:pt modelId="{20EC2DB7-0CFF-450A-9CB7-8B8CBD1EFD70}" type="pres">
      <dgm:prSet presAssocID="{74DC9C72-69F8-4D46-A590-A720E0870B0B}" presName="hSp" presStyleCnt="0"/>
      <dgm:spPr/>
    </dgm:pt>
    <dgm:pt modelId="{7164245A-FC67-4F7B-AF56-E40E34DA3D74}" type="pres">
      <dgm:prSet presAssocID="{74DC9C72-69F8-4D46-A590-A720E0870B0B}" presName="vProcSp" presStyleCnt="0"/>
      <dgm:spPr/>
    </dgm:pt>
    <dgm:pt modelId="{5A3736B2-3E39-48E8-A062-72FB4C4F78C2}" type="pres">
      <dgm:prSet presAssocID="{74DC9C72-69F8-4D46-A590-A720E0870B0B}" presName="vSp1" presStyleCnt="0"/>
      <dgm:spPr/>
    </dgm:pt>
    <dgm:pt modelId="{16C11C2D-09D6-4EB4-9473-62BA61901DC9}" type="pres">
      <dgm:prSet presAssocID="{74DC9C72-69F8-4D46-A590-A720E0870B0B}" presName="simulatedConn" presStyleLbl="solidFgAcc1" presStyleIdx="1" presStyleCnt="2" custLinFactY="70437" custLinFactNeighborY="100000"/>
      <dgm:spPr/>
    </dgm:pt>
    <dgm:pt modelId="{D51CCE21-D01E-4F51-A62C-F90EEFE0CD88}" type="pres">
      <dgm:prSet presAssocID="{74DC9C72-69F8-4D46-A590-A720E0870B0B}" presName="vSp2" presStyleCnt="0"/>
      <dgm:spPr/>
    </dgm:pt>
    <dgm:pt modelId="{E320F6B1-B6B3-45FC-95F2-9CE7F3947E6D}" type="pres">
      <dgm:prSet presAssocID="{74DC9C72-69F8-4D46-A590-A720E0870B0B}" presName="sibTrans" presStyleCnt="0"/>
      <dgm:spPr/>
    </dgm:pt>
    <dgm:pt modelId="{C4A475CB-ABC5-428D-8301-AA44BCF92384}" type="pres">
      <dgm:prSet presAssocID="{1F55FB61-E2A3-4F9C-9C4C-AF4523407DD7}" presName="compositeNode" presStyleCnt="0">
        <dgm:presLayoutVars>
          <dgm:bulletEnabled val="1"/>
        </dgm:presLayoutVars>
      </dgm:prSet>
      <dgm:spPr/>
    </dgm:pt>
    <dgm:pt modelId="{9EAFFA30-D7DD-46C1-9E10-EB10628167A4}" type="pres">
      <dgm:prSet presAssocID="{1F55FB61-E2A3-4F9C-9C4C-AF4523407DD7}" presName="bgRect" presStyleLbl="node1" presStyleIdx="2" presStyleCnt="3" custScaleY="124300"/>
      <dgm:spPr/>
    </dgm:pt>
    <dgm:pt modelId="{F65C2F19-58EE-4F25-A691-EE8D0DA67E70}" type="pres">
      <dgm:prSet presAssocID="{1F55FB61-E2A3-4F9C-9C4C-AF4523407DD7}" presName="parentNode" presStyleLbl="node1" presStyleIdx="2" presStyleCnt="3">
        <dgm:presLayoutVars>
          <dgm:chMax val="0"/>
          <dgm:bulletEnabled val="1"/>
        </dgm:presLayoutVars>
      </dgm:prSet>
      <dgm:spPr/>
    </dgm:pt>
    <dgm:pt modelId="{2F5E73C5-1868-4D35-9B93-148E5D839C4E}" type="pres">
      <dgm:prSet presAssocID="{1F55FB61-E2A3-4F9C-9C4C-AF4523407DD7}" presName="childNode" presStyleLbl="node1" presStyleIdx="2" presStyleCnt="3">
        <dgm:presLayoutVars>
          <dgm:bulletEnabled val="1"/>
        </dgm:presLayoutVars>
      </dgm:prSet>
      <dgm:spPr/>
    </dgm:pt>
  </dgm:ptLst>
  <dgm:cxnLst>
    <dgm:cxn modelId="{1E8CD401-2BCD-4267-866C-39D87D91E21D}" type="presOf" srcId="{1F55FB61-E2A3-4F9C-9C4C-AF4523407DD7}" destId="{9EAFFA30-D7DD-46C1-9E10-EB10628167A4}" srcOrd="0" destOrd="0" presId="urn:microsoft.com/office/officeart/2005/8/layout/hProcess7"/>
    <dgm:cxn modelId="{D3C0AA09-5AD1-452C-8D1B-77D62F0162C5}" type="presOf" srcId="{DE4C621B-D4F3-4A9B-B929-6D6D2C36AE15}" destId="{8F3214C6-1EB2-4C31-A288-0C31889B0FBC}" srcOrd="0" destOrd="0" presId="urn:microsoft.com/office/officeart/2005/8/layout/hProcess7"/>
    <dgm:cxn modelId="{43029D34-4052-41CB-8BEC-1129010BCAC3}" type="presOf" srcId="{DE4C621B-D4F3-4A9B-B929-6D6D2C36AE15}" destId="{C073D83C-44E5-49D5-B228-A763216297AC}" srcOrd="1" destOrd="0" presId="urn:microsoft.com/office/officeart/2005/8/layout/hProcess7"/>
    <dgm:cxn modelId="{07B88B61-9ACD-4BCA-93AA-4AA89415448F}" type="presOf" srcId="{B13CC055-A1E2-4AD7-9DFA-5972ACFAC603}" destId="{AAE07BCB-8B8C-478B-92CA-6E342B9E59A7}" srcOrd="0" destOrd="0" presId="urn:microsoft.com/office/officeart/2005/8/layout/hProcess7"/>
    <dgm:cxn modelId="{1D8F1649-8660-4687-9CC5-CBBC8D40EABC}" type="presOf" srcId="{B073EB3E-2AE3-4972-BDA5-549070947A49}" destId="{23A3926A-C546-4BA1-9915-BA32DC1619CC}" srcOrd="0" destOrd="0" presId="urn:microsoft.com/office/officeart/2005/8/layout/hProcess7"/>
    <dgm:cxn modelId="{FCADDF6B-4C27-435C-BCD1-1327F092847E}" type="presOf" srcId="{8512C194-8CCB-4F3C-8B25-B5E4796D21E5}" destId="{D8D88D03-D178-4F52-AF68-5853F9DA89DB}" srcOrd="0" destOrd="0" presId="urn:microsoft.com/office/officeart/2005/8/layout/hProcess7"/>
    <dgm:cxn modelId="{CCF24E50-14A1-4E26-9507-44AE9CCC81EF}" type="presOf" srcId="{C0B43992-7AB2-45C8-92C3-AD2D294D8C66}" destId="{2F5E73C5-1868-4D35-9B93-148E5D839C4E}" srcOrd="0" destOrd="0" presId="urn:microsoft.com/office/officeart/2005/8/layout/hProcess7"/>
    <dgm:cxn modelId="{6A874C82-35E0-460A-BCD1-CC57B94945E4}" type="presOf" srcId="{799FDC99-71E8-431E-816C-B34E6FD96A71}" destId="{6E958EB6-13C9-42E6-8A98-38E83A527E77}" srcOrd="0" destOrd="0" presId="urn:microsoft.com/office/officeart/2005/8/layout/hProcess7"/>
    <dgm:cxn modelId="{D0303898-3385-4705-8252-261F11BB6B33}" srcId="{799FDC99-71E8-431E-816C-B34E6FD96A71}" destId="{B13CC055-A1E2-4AD7-9DFA-5972ACFAC603}" srcOrd="0" destOrd="0" parTransId="{EF316401-3400-417B-B411-EACCAFFA2B52}" sibTransId="{52779950-F823-4EDE-A555-3F53FCE759D0}"/>
    <dgm:cxn modelId="{8DAE1E9B-3586-461F-BCEE-B71A41EC97F5}" srcId="{799FDC99-71E8-431E-816C-B34E6FD96A71}" destId="{1F55FB61-E2A3-4F9C-9C4C-AF4523407DD7}" srcOrd="2" destOrd="0" parTransId="{E92E4597-A71C-4008-8E98-AAED9BF0D6CD}" sibTransId="{0EB962CF-55DC-495D-A409-7D562CA894B4}"/>
    <dgm:cxn modelId="{C2D11B9C-005D-4D75-AFB9-7DFB3A2B09D8}" srcId="{DE4C621B-D4F3-4A9B-B929-6D6D2C36AE15}" destId="{B073EB3E-2AE3-4972-BDA5-549070947A49}" srcOrd="0" destOrd="0" parTransId="{A076AE99-B4A0-4975-B081-81495B6DD12F}" sibTransId="{65AC446E-63CC-49AF-B7D0-09D6E19303CD}"/>
    <dgm:cxn modelId="{797DDCAC-6199-46E0-8C5B-4F9448D6B44A}" srcId="{1F55FB61-E2A3-4F9C-9C4C-AF4523407DD7}" destId="{C0B43992-7AB2-45C8-92C3-AD2D294D8C66}" srcOrd="0" destOrd="0" parTransId="{4368D023-4213-4DFD-8984-52CA040B2422}" sibTransId="{9DADF59A-AAFD-4D17-B844-EAD5D179EA9D}"/>
    <dgm:cxn modelId="{2CBC02DF-4EBF-4D98-AE5B-E07A3B2754AB}" srcId="{B13CC055-A1E2-4AD7-9DFA-5972ACFAC603}" destId="{8512C194-8CCB-4F3C-8B25-B5E4796D21E5}" srcOrd="0" destOrd="0" parTransId="{0222100D-C69C-46C1-85EE-3B921A24C99E}" sibTransId="{D57165AD-286A-4023-B4A7-9DC0AE0ACAC9}"/>
    <dgm:cxn modelId="{3370ADF2-A941-406B-98D8-18FD3BDFEB9C}" srcId="{799FDC99-71E8-431E-816C-B34E6FD96A71}" destId="{DE4C621B-D4F3-4A9B-B929-6D6D2C36AE15}" srcOrd="1" destOrd="0" parTransId="{DFE50C30-1BF1-41F1-8170-57A57412FAAD}" sibTransId="{74DC9C72-69F8-4D46-A590-A720E0870B0B}"/>
    <dgm:cxn modelId="{EE58CAF2-EEAC-4CA3-989E-5089DA593D01}" type="presOf" srcId="{1F55FB61-E2A3-4F9C-9C4C-AF4523407DD7}" destId="{F65C2F19-58EE-4F25-A691-EE8D0DA67E70}" srcOrd="1" destOrd="0" presId="urn:microsoft.com/office/officeart/2005/8/layout/hProcess7"/>
    <dgm:cxn modelId="{7CDB46F8-538D-4992-9CCF-F6E7509E9DFF}" type="presOf" srcId="{B13CC055-A1E2-4AD7-9DFA-5972ACFAC603}" destId="{5DA17504-CB9A-4669-9375-89B384E3468E}" srcOrd="1" destOrd="0" presId="urn:microsoft.com/office/officeart/2005/8/layout/hProcess7"/>
    <dgm:cxn modelId="{B62B18C4-A14A-4B61-8B21-73B0FEE7482A}" type="presParOf" srcId="{6E958EB6-13C9-42E6-8A98-38E83A527E77}" destId="{006C0473-409C-4B2D-9FF4-6B00AEEDBCA6}" srcOrd="0" destOrd="0" presId="urn:microsoft.com/office/officeart/2005/8/layout/hProcess7"/>
    <dgm:cxn modelId="{49DF4E1F-8914-45E4-AB58-1611C2200A44}" type="presParOf" srcId="{006C0473-409C-4B2D-9FF4-6B00AEEDBCA6}" destId="{AAE07BCB-8B8C-478B-92CA-6E342B9E59A7}" srcOrd="0" destOrd="0" presId="urn:microsoft.com/office/officeart/2005/8/layout/hProcess7"/>
    <dgm:cxn modelId="{1F07A918-DBCE-4A6D-96B2-D52C0E550D92}" type="presParOf" srcId="{006C0473-409C-4B2D-9FF4-6B00AEEDBCA6}" destId="{5DA17504-CB9A-4669-9375-89B384E3468E}" srcOrd="1" destOrd="0" presId="urn:microsoft.com/office/officeart/2005/8/layout/hProcess7"/>
    <dgm:cxn modelId="{7E5AC5B3-ADAF-4041-8C3D-ABE63EA459B0}" type="presParOf" srcId="{006C0473-409C-4B2D-9FF4-6B00AEEDBCA6}" destId="{D8D88D03-D178-4F52-AF68-5853F9DA89DB}" srcOrd="2" destOrd="0" presId="urn:microsoft.com/office/officeart/2005/8/layout/hProcess7"/>
    <dgm:cxn modelId="{D90CE01F-17E0-4456-9A07-E9E25B2326A0}" type="presParOf" srcId="{6E958EB6-13C9-42E6-8A98-38E83A527E77}" destId="{2195D4F0-F1D5-425C-B558-BDB3966FF3FC}" srcOrd="1" destOrd="0" presId="urn:microsoft.com/office/officeart/2005/8/layout/hProcess7"/>
    <dgm:cxn modelId="{65BB595C-1206-4816-854A-D3CCD4A0EDB6}" type="presParOf" srcId="{6E958EB6-13C9-42E6-8A98-38E83A527E77}" destId="{1055A150-4403-485B-9309-E7A6042D985B}" srcOrd="2" destOrd="0" presId="urn:microsoft.com/office/officeart/2005/8/layout/hProcess7"/>
    <dgm:cxn modelId="{7A460D24-3783-4C68-AC91-43DFE1784591}" type="presParOf" srcId="{1055A150-4403-485B-9309-E7A6042D985B}" destId="{6990525F-8A12-456F-9180-12E4FF9A00C4}" srcOrd="0" destOrd="0" presId="urn:microsoft.com/office/officeart/2005/8/layout/hProcess7"/>
    <dgm:cxn modelId="{3EE86E8B-283C-43E2-9D37-624D083CCC00}" type="presParOf" srcId="{1055A150-4403-485B-9309-E7A6042D985B}" destId="{693B3B53-3E1B-4806-B96E-FDAD3B07013A}" srcOrd="1" destOrd="0" presId="urn:microsoft.com/office/officeart/2005/8/layout/hProcess7"/>
    <dgm:cxn modelId="{875796F6-CB9B-457C-977A-C2FD84AD7123}" type="presParOf" srcId="{1055A150-4403-485B-9309-E7A6042D985B}" destId="{224673F0-0EAD-4116-9A63-AF3603CB8A87}" srcOrd="2" destOrd="0" presId="urn:microsoft.com/office/officeart/2005/8/layout/hProcess7"/>
    <dgm:cxn modelId="{2B1FC621-98D3-4F57-80DC-A4A396116B2D}" type="presParOf" srcId="{6E958EB6-13C9-42E6-8A98-38E83A527E77}" destId="{042AF8E9-4E8B-4849-AA6F-6587013D96D5}" srcOrd="3" destOrd="0" presId="urn:microsoft.com/office/officeart/2005/8/layout/hProcess7"/>
    <dgm:cxn modelId="{D3821A1E-BFCC-40FB-A833-E6120CA5F372}" type="presParOf" srcId="{6E958EB6-13C9-42E6-8A98-38E83A527E77}" destId="{E4F56AEB-A2D0-44DF-BA59-4A5BF2D7CB5A}" srcOrd="4" destOrd="0" presId="urn:microsoft.com/office/officeart/2005/8/layout/hProcess7"/>
    <dgm:cxn modelId="{69478B4B-B9E6-4BC8-954F-3B3C1BEB511E}" type="presParOf" srcId="{E4F56AEB-A2D0-44DF-BA59-4A5BF2D7CB5A}" destId="{8F3214C6-1EB2-4C31-A288-0C31889B0FBC}" srcOrd="0" destOrd="0" presId="urn:microsoft.com/office/officeart/2005/8/layout/hProcess7"/>
    <dgm:cxn modelId="{B4646A34-50A1-498D-A87E-19FBA9892D59}" type="presParOf" srcId="{E4F56AEB-A2D0-44DF-BA59-4A5BF2D7CB5A}" destId="{C073D83C-44E5-49D5-B228-A763216297AC}" srcOrd="1" destOrd="0" presId="urn:microsoft.com/office/officeart/2005/8/layout/hProcess7"/>
    <dgm:cxn modelId="{00A60653-46C0-42A3-9B16-22783139DC13}" type="presParOf" srcId="{E4F56AEB-A2D0-44DF-BA59-4A5BF2D7CB5A}" destId="{23A3926A-C546-4BA1-9915-BA32DC1619CC}" srcOrd="2" destOrd="0" presId="urn:microsoft.com/office/officeart/2005/8/layout/hProcess7"/>
    <dgm:cxn modelId="{C1155567-CE99-4AC3-8CA2-73F7679634A3}" type="presParOf" srcId="{6E958EB6-13C9-42E6-8A98-38E83A527E77}" destId="{20EC2DB7-0CFF-450A-9CB7-8B8CBD1EFD70}" srcOrd="5" destOrd="0" presId="urn:microsoft.com/office/officeart/2005/8/layout/hProcess7"/>
    <dgm:cxn modelId="{934171EA-7710-4108-94C7-702EE6BEB040}" type="presParOf" srcId="{6E958EB6-13C9-42E6-8A98-38E83A527E77}" destId="{7164245A-FC67-4F7B-AF56-E40E34DA3D74}" srcOrd="6" destOrd="0" presId="urn:microsoft.com/office/officeart/2005/8/layout/hProcess7"/>
    <dgm:cxn modelId="{3A60A21D-9985-49F1-A617-0FED4AAAA0F8}" type="presParOf" srcId="{7164245A-FC67-4F7B-AF56-E40E34DA3D74}" destId="{5A3736B2-3E39-48E8-A062-72FB4C4F78C2}" srcOrd="0" destOrd="0" presId="urn:microsoft.com/office/officeart/2005/8/layout/hProcess7"/>
    <dgm:cxn modelId="{E5E20DD9-26C8-4BC5-ADDF-C04AE06D5190}" type="presParOf" srcId="{7164245A-FC67-4F7B-AF56-E40E34DA3D74}" destId="{16C11C2D-09D6-4EB4-9473-62BA61901DC9}" srcOrd="1" destOrd="0" presId="urn:microsoft.com/office/officeart/2005/8/layout/hProcess7"/>
    <dgm:cxn modelId="{1FF9FEB9-645F-4015-A6B1-1F3CF7483BF9}" type="presParOf" srcId="{7164245A-FC67-4F7B-AF56-E40E34DA3D74}" destId="{D51CCE21-D01E-4F51-A62C-F90EEFE0CD88}" srcOrd="2" destOrd="0" presId="urn:microsoft.com/office/officeart/2005/8/layout/hProcess7"/>
    <dgm:cxn modelId="{4AF67FB0-2079-4E02-8289-D18C9D6D5B7B}" type="presParOf" srcId="{6E958EB6-13C9-42E6-8A98-38E83A527E77}" destId="{E320F6B1-B6B3-45FC-95F2-9CE7F3947E6D}" srcOrd="7" destOrd="0" presId="urn:microsoft.com/office/officeart/2005/8/layout/hProcess7"/>
    <dgm:cxn modelId="{E172CDA0-09D0-4356-9C0B-6546F331EC10}" type="presParOf" srcId="{6E958EB6-13C9-42E6-8A98-38E83A527E77}" destId="{C4A475CB-ABC5-428D-8301-AA44BCF92384}" srcOrd="8" destOrd="0" presId="urn:microsoft.com/office/officeart/2005/8/layout/hProcess7"/>
    <dgm:cxn modelId="{ECEA349B-5606-4B8D-A826-593DC6F70746}" type="presParOf" srcId="{C4A475CB-ABC5-428D-8301-AA44BCF92384}" destId="{9EAFFA30-D7DD-46C1-9E10-EB10628167A4}" srcOrd="0" destOrd="0" presId="urn:microsoft.com/office/officeart/2005/8/layout/hProcess7"/>
    <dgm:cxn modelId="{8C840D61-6D00-408B-BD7B-AEDCA74D5173}" type="presParOf" srcId="{C4A475CB-ABC5-428D-8301-AA44BCF92384}" destId="{F65C2F19-58EE-4F25-A691-EE8D0DA67E70}" srcOrd="1" destOrd="0" presId="urn:microsoft.com/office/officeart/2005/8/layout/hProcess7"/>
    <dgm:cxn modelId="{B974B109-C8B2-41BF-9AE9-74C1BDC38818}" type="presParOf" srcId="{C4A475CB-ABC5-428D-8301-AA44BCF92384}" destId="{2F5E73C5-1868-4D35-9B93-148E5D839C4E}" srcOrd="2" destOrd="0" presId="urn:microsoft.com/office/officeart/2005/8/layout/hProcess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CD3F460D-C1BC-48E9-9191-24C0D073FA0F}" type="doc">
      <dgm:prSet loTypeId="urn:microsoft.com/office/officeart/2005/8/layout/hProcess6" loCatId="process" qsTypeId="urn:microsoft.com/office/officeart/2005/8/quickstyle/simple1" qsCatId="simple" csTypeId="urn:microsoft.com/office/officeart/2005/8/colors/accent1_2" csCatId="accent1" phldr="1"/>
      <dgm:spPr/>
      <dgm:t>
        <a:bodyPr/>
        <a:lstStyle/>
        <a:p>
          <a:endParaRPr lang="en-AU"/>
        </a:p>
      </dgm:t>
    </dgm:pt>
    <dgm:pt modelId="{7E66EACE-EB57-4FBF-BDF8-5B5EEE81DD24}">
      <dgm:prSet phldrT="[Text]" custT="1"/>
      <dgm:spPr>
        <a:solidFill>
          <a:schemeClr val="accent3"/>
        </a:solidFill>
        <a:ln>
          <a:solidFill>
            <a:schemeClr val="accent3"/>
          </a:solidFill>
        </a:ln>
      </dgm:spPr>
      <dgm:t>
        <a:bodyPr/>
        <a:lstStyle/>
        <a:p>
          <a:r>
            <a:rPr lang="en-AU" sz="1800" dirty="0"/>
            <a:t>Corporate</a:t>
          </a:r>
        </a:p>
      </dgm:t>
    </dgm:pt>
    <dgm:pt modelId="{B05A88C9-37BC-4E38-8215-D9EDDE95830D}" type="parTrans" cxnId="{1B36053F-419E-4681-ADDD-8B2DF09CB587}">
      <dgm:prSet/>
      <dgm:spPr/>
      <dgm:t>
        <a:bodyPr/>
        <a:lstStyle/>
        <a:p>
          <a:endParaRPr lang="en-AU"/>
        </a:p>
      </dgm:t>
    </dgm:pt>
    <dgm:pt modelId="{85D86DFE-88EF-4632-BF4D-FA7E8251BE3B}" type="sibTrans" cxnId="{1B36053F-419E-4681-ADDD-8B2DF09CB587}">
      <dgm:prSet/>
      <dgm:spPr/>
      <dgm:t>
        <a:bodyPr/>
        <a:lstStyle/>
        <a:p>
          <a:endParaRPr lang="en-AU"/>
        </a:p>
      </dgm:t>
    </dgm:pt>
    <dgm:pt modelId="{10DB811D-7114-447A-8DAC-3959FD854460}">
      <dgm:prSet phldrT="[Text]" custT="1"/>
      <dgm:spPr/>
      <dgm:t>
        <a:bodyPr/>
        <a:lstStyle/>
        <a:p>
          <a:r>
            <a:rPr lang="en-AU" sz="1800" dirty="0"/>
            <a:t>Relating to corporations</a:t>
          </a:r>
        </a:p>
      </dgm:t>
    </dgm:pt>
    <dgm:pt modelId="{4592225C-2660-4C01-9809-88BAAA5D5B21}" type="parTrans" cxnId="{DCE38B20-848B-4541-B940-BC3D9208914A}">
      <dgm:prSet/>
      <dgm:spPr/>
      <dgm:t>
        <a:bodyPr/>
        <a:lstStyle/>
        <a:p>
          <a:endParaRPr lang="en-AU"/>
        </a:p>
      </dgm:t>
    </dgm:pt>
    <dgm:pt modelId="{8E1301A5-2CE7-4EAC-AB35-F4DA434A23D0}" type="sibTrans" cxnId="{DCE38B20-848B-4541-B940-BC3D9208914A}">
      <dgm:prSet/>
      <dgm:spPr/>
      <dgm:t>
        <a:bodyPr/>
        <a:lstStyle/>
        <a:p>
          <a:endParaRPr lang="en-AU"/>
        </a:p>
      </dgm:t>
    </dgm:pt>
    <dgm:pt modelId="{DF931DF7-08A8-43B4-B261-8818C13014EE}">
      <dgm:prSet phldrT="[Text]" custT="1"/>
      <dgm:spPr>
        <a:solidFill>
          <a:schemeClr val="accent3"/>
        </a:solidFill>
        <a:ln>
          <a:solidFill>
            <a:schemeClr val="accent3"/>
          </a:solidFill>
        </a:ln>
      </dgm:spPr>
      <dgm:t>
        <a:bodyPr/>
        <a:lstStyle/>
        <a:p>
          <a:r>
            <a:rPr lang="en-AU" sz="1800" dirty="0"/>
            <a:t>Corporation</a:t>
          </a:r>
        </a:p>
      </dgm:t>
    </dgm:pt>
    <dgm:pt modelId="{F26296D0-31E0-4CDA-96DB-99F08770B4EF}" type="parTrans" cxnId="{0B79B378-E919-437A-98B0-BAF7639C5405}">
      <dgm:prSet/>
      <dgm:spPr/>
      <dgm:t>
        <a:bodyPr/>
        <a:lstStyle/>
        <a:p>
          <a:endParaRPr lang="en-AU"/>
        </a:p>
      </dgm:t>
    </dgm:pt>
    <dgm:pt modelId="{BA6E47B9-2F39-49A7-A667-68B33F8ED6B4}" type="sibTrans" cxnId="{0B79B378-E919-437A-98B0-BAF7639C5405}">
      <dgm:prSet/>
      <dgm:spPr/>
      <dgm:t>
        <a:bodyPr/>
        <a:lstStyle/>
        <a:p>
          <a:endParaRPr lang="en-AU"/>
        </a:p>
      </dgm:t>
    </dgm:pt>
    <dgm:pt modelId="{6ECDD58B-9645-484D-946E-CF5788C9FDE8}">
      <dgm:prSet phldrT="[Text]" custT="1"/>
      <dgm:spPr/>
      <dgm:t>
        <a:bodyPr/>
        <a:lstStyle/>
        <a:p>
          <a:r>
            <a:rPr lang="en-AU" sz="1800" dirty="0"/>
            <a:t>company</a:t>
          </a:r>
        </a:p>
      </dgm:t>
    </dgm:pt>
    <dgm:pt modelId="{92C4AF90-7CC5-4F25-B489-07862C3ECA67}" type="parTrans" cxnId="{1C02727B-4E5F-4EB4-84C9-AEBC12A98B2A}">
      <dgm:prSet/>
      <dgm:spPr/>
      <dgm:t>
        <a:bodyPr/>
        <a:lstStyle/>
        <a:p>
          <a:endParaRPr lang="en-AU"/>
        </a:p>
      </dgm:t>
    </dgm:pt>
    <dgm:pt modelId="{DB72ED66-052A-485A-B7A4-4E63ACC4C33B}" type="sibTrans" cxnId="{1C02727B-4E5F-4EB4-84C9-AEBC12A98B2A}">
      <dgm:prSet/>
      <dgm:spPr/>
      <dgm:t>
        <a:bodyPr/>
        <a:lstStyle/>
        <a:p>
          <a:endParaRPr lang="en-AU"/>
        </a:p>
      </dgm:t>
    </dgm:pt>
    <dgm:pt modelId="{C183C2D5-721F-496E-B5E1-D4DA4E7841EA}">
      <dgm:prSet phldrT="[Text]" custT="1"/>
      <dgm:spPr/>
      <dgm:t>
        <a:bodyPr/>
        <a:lstStyle/>
        <a:p>
          <a:r>
            <a:rPr lang="en-AU" sz="1800" dirty="0"/>
            <a:t>body corporate</a:t>
          </a:r>
        </a:p>
      </dgm:t>
    </dgm:pt>
    <dgm:pt modelId="{C54603EB-9F5B-4902-9706-392E622C04C8}" type="parTrans" cxnId="{FE5E9DDA-12A8-47CE-8692-59C4DBE6F6E0}">
      <dgm:prSet/>
      <dgm:spPr/>
      <dgm:t>
        <a:bodyPr/>
        <a:lstStyle/>
        <a:p>
          <a:endParaRPr lang="en-AU"/>
        </a:p>
      </dgm:t>
    </dgm:pt>
    <dgm:pt modelId="{264543C5-6960-42CD-8051-A15A32858C99}" type="sibTrans" cxnId="{FE5E9DDA-12A8-47CE-8692-59C4DBE6F6E0}">
      <dgm:prSet/>
      <dgm:spPr/>
      <dgm:t>
        <a:bodyPr/>
        <a:lstStyle/>
        <a:p>
          <a:endParaRPr lang="en-AU"/>
        </a:p>
      </dgm:t>
    </dgm:pt>
    <dgm:pt modelId="{3C6937E9-9B22-4592-B167-905FAAC08450}">
      <dgm:prSet phldrT="[Text]" custT="1"/>
      <dgm:spPr>
        <a:solidFill>
          <a:schemeClr val="accent3"/>
        </a:solidFill>
        <a:ln>
          <a:solidFill>
            <a:schemeClr val="accent3"/>
          </a:solidFill>
        </a:ln>
      </dgm:spPr>
      <dgm:t>
        <a:bodyPr/>
        <a:lstStyle/>
        <a:p>
          <a:r>
            <a:rPr lang="en-AU" sz="1800" dirty="0"/>
            <a:t>Company</a:t>
          </a:r>
        </a:p>
      </dgm:t>
    </dgm:pt>
    <dgm:pt modelId="{06E2A693-F05F-4DAF-BFC5-071C59A9F6C2}" type="parTrans" cxnId="{90A13B50-155C-4877-93C7-2EDF5CF7A225}">
      <dgm:prSet/>
      <dgm:spPr/>
      <dgm:t>
        <a:bodyPr/>
        <a:lstStyle/>
        <a:p>
          <a:endParaRPr lang="en-AU"/>
        </a:p>
      </dgm:t>
    </dgm:pt>
    <dgm:pt modelId="{AAEE72D0-C036-4641-A63F-1A7D5D734D76}" type="sibTrans" cxnId="{90A13B50-155C-4877-93C7-2EDF5CF7A225}">
      <dgm:prSet/>
      <dgm:spPr/>
      <dgm:t>
        <a:bodyPr/>
        <a:lstStyle/>
        <a:p>
          <a:endParaRPr lang="en-AU"/>
        </a:p>
      </dgm:t>
    </dgm:pt>
    <dgm:pt modelId="{975F9745-3492-4185-A500-D5064C7A8034}">
      <dgm:prSet phldrT="[Text]" custT="1"/>
      <dgm:spPr/>
      <dgm:t>
        <a:bodyPr/>
        <a:lstStyle/>
        <a:p>
          <a:r>
            <a:rPr lang="en-AU" sz="1800" dirty="0"/>
            <a:t>Registered under the CA, etc</a:t>
          </a:r>
        </a:p>
      </dgm:t>
    </dgm:pt>
    <dgm:pt modelId="{E329565A-CE9B-45FC-B9E7-DBF49D4E6968}" type="parTrans" cxnId="{5DBC18AD-8334-4DF8-8DA3-49BBBB010400}">
      <dgm:prSet/>
      <dgm:spPr/>
      <dgm:t>
        <a:bodyPr/>
        <a:lstStyle/>
        <a:p>
          <a:endParaRPr lang="en-AU"/>
        </a:p>
      </dgm:t>
    </dgm:pt>
    <dgm:pt modelId="{07D8D7FF-7F38-461C-A8AA-67D1A18286EC}" type="sibTrans" cxnId="{5DBC18AD-8334-4DF8-8DA3-49BBBB010400}">
      <dgm:prSet/>
      <dgm:spPr/>
      <dgm:t>
        <a:bodyPr/>
        <a:lstStyle/>
        <a:p>
          <a:endParaRPr lang="en-AU"/>
        </a:p>
      </dgm:t>
    </dgm:pt>
    <dgm:pt modelId="{C598C6DF-01A9-437E-8A11-CEEECE2566FC}">
      <dgm:prSet phldrT="[Text]" custT="1"/>
      <dgm:spPr/>
      <dgm:t>
        <a:bodyPr/>
        <a:lstStyle/>
        <a:p>
          <a:r>
            <a:rPr lang="en-AU" sz="1800" dirty="0"/>
            <a:t>“unincorporated body that … may sue or be sued, or may hold property in the name of its secretary or [other] … office holder …”</a:t>
          </a:r>
        </a:p>
      </dgm:t>
    </dgm:pt>
    <dgm:pt modelId="{2FBEAF6B-A73B-41F6-9C23-0582D6A69126}" type="parTrans" cxnId="{499AF228-621B-4CC9-BD44-C990B47EE4BA}">
      <dgm:prSet/>
      <dgm:spPr/>
      <dgm:t>
        <a:bodyPr/>
        <a:lstStyle/>
        <a:p>
          <a:endParaRPr lang="en-AU"/>
        </a:p>
      </dgm:t>
    </dgm:pt>
    <dgm:pt modelId="{E806F1FE-6684-4B16-A262-BF38A5999CC6}" type="sibTrans" cxnId="{499AF228-621B-4CC9-BD44-C990B47EE4BA}">
      <dgm:prSet/>
      <dgm:spPr/>
      <dgm:t>
        <a:bodyPr/>
        <a:lstStyle/>
        <a:p>
          <a:endParaRPr lang="en-AU"/>
        </a:p>
      </dgm:t>
    </dgm:pt>
    <dgm:pt modelId="{0259399A-0B23-452F-90E0-3A274D5DAE12}" type="pres">
      <dgm:prSet presAssocID="{CD3F460D-C1BC-48E9-9191-24C0D073FA0F}" presName="theList" presStyleCnt="0">
        <dgm:presLayoutVars>
          <dgm:dir/>
          <dgm:animLvl val="lvl"/>
          <dgm:resizeHandles val="exact"/>
        </dgm:presLayoutVars>
      </dgm:prSet>
      <dgm:spPr/>
    </dgm:pt>
    <dgm:pt modelId="{FCEF1F48-5EC0-4CDF-BAF3-076FD8D45111}" type="pres">
      <dgm:prSet presAssocID="{7E66EACE-EB57-4FBF-BDF8-5B5EEE81DD24}" presName="compNode" presStyleCnt="0"/>
      <dgm:spPr/>
    </dgm:pt>
    <dgm:pt modelId="{05C50DB2-185C-428C-BF0C-2439C799E1FF}" type="pres">
      <dgm:prSet presAssocID="{7E66EACE-EB57-4FBF-BDF8-5B5EEE81DD24}" presName="noGeometry" presStyleCnt="0"/>
      <dgm:spPr/>
    </dgm:pt>
    <dgm:pt modelId="{88C01FDB-DE92-456F-ABD9-1796F11B1E7F}" type="pres">
      <dgm:prSet presAssocID="{7E66EACE-EB57-4FBF-BDF8-5B5EEE81DD24}" presName="childTextVisible" presStyleLbl="bgAccFollowNode1" presStyleIdx="0" presStyleCnt="3" custScaleX="178510" custScaleY="123357">
        <dgm:presLayoutVars>
          <dgm:bulletEnabled val="1"/>
        </dgm:presLayoutVars>
      </dgm:prSet>
      <dgm:spPr/>
    </dgm:pt>
    <dgm:pt modelId="{94DC5576-DAFD-4569-B865-D4EA74BFA22E}" type="pres">
      <dgm:prSet presAssocID="{7E66EACE-EB57-4FBF-BDF8-5B5EEE81DD24}" presName="childTextHidden" presStyleLbl="bgAccFollowNode1" presStyleIdx="0" presStyleCnt="3"/>
      <dgm:spPr/>
    </dgm:pt>
    <dgm:pt modelId="{AC70EAFB-2D9A-405B-8E9F-C5187DFE8570}" type="pres">
      <dgm:prSet presAssocID="{7E66EACE-EB57-4FBF-BDF8-5B5EEE81DD24}" presName="parentText" presStyleLbl="node1" presStyleIdx="0" presStyleCnt="3" custScaleX="160141" custScaleY="160141" custLinFactNeighborX="4140" custLinFactNeighborY="-95261">
        <dgm:presLayoutVars>
          <dgm:chMax val="1"/>
          <dgm:bulletEnabled val="1"/>
        </dgm:presLayoutVars>
      </dgm:prSet>
      <dgm:spPr/>
    </dgm:pt>
    <dgm:pt modelId="{BE6CEE06-875E-456F-A5F1-1B3ACFBAE6EF}" type="pres">
      <dgm:prSet presAssocID="{7E66EACE-EB57-4FBF-BDF8-5B5EEE81DD24}" presName="aSpace" presStyleCnt="0"/>
      <dgm:spPr/>
    </dgm:pt>
    <dgm:pt modelId="{555A5017-A4A9-4D2D-926E-6C2C546264A8}" type="pres">
      <dgm:prSet presAssocID="{DF931DF7-08A8-43B4-B261-8818C13014EE}" presName="compNode" presStyleCnt="0"/>
      <dgm:spPr/>
    </dgm:pt>
    <dgm:pt modelId="{F6C19B75-A66D-433A-B66C-0EEAC43E8AFC}" type="pres">
      <dgm:prSet presAssocID="{DF931DF7-08A8-43B4-B261-8818C13014EE}" presName="noGeometry" presStyleCnt="0"/>
      <dgm:spPr/>
    </dgm:pt>
    <dgm:pt modelId="{B4CDD857-5BF6-4B01-8F22-1B744CF29E38}" type="pres">
      <dgm:prSet presAssocID="{DF931DF7-08A8-43B4-B261-8818C13014EE}" presName="childTextVisible" presStyleLbl="bgAccFollowNode1" presStyleIdx="1" presStyleCnt="3" custScaleX="259333" custScaleY="328439" custLinFactNeighborX="21808">
        <dgm:presLayoutVars>
          <dgm:bulletEnabled val="1"/>
        </dgm:presLayoutVars>
      </dgm:prSet>
      <dgm:spPr/>
    </dgm:pt>
    <dgm:pt modelId="{CEEF7914-0B3C-4E9D-8F69-89E2D26AF1ED}" type="pres">
      <dgm:prSet presAssocID="{DF931DF7-08A8-43B4-B261-8818C13014EE}" presName="childTextHidden" presStyleLbl="bgAccFollowNode1" presStyleIdx="1" presStyleCnt="3"/>
      <dgm:spPr/>
    </dgm:pt>
    <dgm:pt modelId="{B821247C-9C2A-4FF1-925F-E457F5E2E4A6}" type="pres">
      <dgm:prSet presAssocID="{DF931DF7-08A8-43B4-B261-8818C13014EE}" presName="parentText" presStyleLbl="node1" presStyleIdx="1" presStyleCnt="3" custScaleX="200526" custScaleY="200526" custLinFactNeighborX="-66715" custLinFactNeighborY="18254">
        <dgm:presLayoutVars>
          <dgm:chMax val="1"/>
          <dgm:bulletEnabled val="1"/>
        </dgm:presLayoutVars>
      </dgm:prSet>
      <dgm:spPr/>
    </dgm:pt>
    <dgm:pt modelId="{23D98E18-779A-4C74-8AB5-6CB1570F34B7}" type="pres">
      <dgm:prSet presAssocID="{DF931DF7-08A8-43B4-B261-8818C13014EE}" presName="aSpace" presStyleCnt="0"/>
      <dgm:spPr/>
    </dgm:pt>
    <dgm:pt modelId="{79D27DFF-5BE6-4629-B912-AFE9194CE57E}" type="pres">
      <dgm:prSet presAssocID="{3C6937E9-9B22-4592-B167-905FAAC08450}" presName="compNode" presStyleCnt="0"/>
      <dgm:spPr/>
    </dgm:pt>
    <dgm:pt modelId="{0E0A8AF7-572D-4127-9318-C10ABFD018D1}" type="pres">
      <dgm:prSet presAssocID="{3C6937E9-9B22-4592-B167-905FAAC08450}" presName="noGeometry" presStyleCnt="0"/>
      <dgm:spPr/>
    </dgm:pt>
    <dgm:pt modelId="{53FFEAC7-A3DD-42C6-B24F-A0DA54BE1147}" type="pres">
      <dgm:prSet presAssocID="{3C6937E9-9B22-4592-B167-905FAAC08450}" presName="childTextVisible" presStyleLbl="bgAccFollowNode1" presStyleIdx="2" presStyleCnt="3" custScaleX="120069" custScaleY="92404" custLinFactNeighborX="184" custLinFactNeighborY="-593">
        <dgm:presLayoutVars>
          <dgm:bulletEnabled val="1"/>
        </dgm:presLayoutVars>
      </dgm:prSet>
      <dgm:spPr/>
    </dgm:pt>
    <dgm:pt modelId="{EDBF22DA-CBB9-4740-853E-5E1F9BE10ABA}" type="pres">
      <dgm:prSet presAssocID="{3C6937E9-9B22-4592-B167-905FAAC08450}" presName="childTextHidden" presStyleLbl="bgAccFollowNode1" presStyleIdx="2" presStyleCnt="3"/>
      <dgm:spPr/>
    </dgm:pt>
    <dgm:pt modelId="{3875B9DD-9942-43B7-914A-156E1084A971}" type="pres">
      <dgm:prSet presAssocID="{3C6937E9-9B22-4592-B167-905FAAC08450}" presName="parentText" presStyleLbl="node1" presStyleIdx="2" presStyleCnt="3" custScaleX="151271" custScaleY="151271" custLinFactNeighborX="-23874" custLinFactNeighborY="-98522">
        <dgm:presLayoutVars>
          <dgm:chMax val="1"/>
          <dgm:bulletEnabled val="1"/>
        </dgm:presLayoutVars>
      </dgm:prSet>
      <dgm:spPr/>
    </dgm:pt>
  </dgm:ptLst>
  <dgm:cxnLst>
    <dgm:cxn modelId="{C7712503-DA69-4B38-9916-968C8BEDF133}" type="presOf" srcId="{DF931DF7-08A8-43B4-B261-8818C13014EE}" destId="{B821247C-9C2A-4FF1-925F-E457F5E2E4A6}" srcOrd="0" destOrd="0" presId="urn:microsoft.com/office/officeart/2005/8/layout/hProcess6"/>
    <dgm:cxn modelId="{93846104-A3F9-420F-80A6-B351BDDCEFA3}" type="presOf" srcId="{CD3F460D-C1BC-48E9-9191-24C0D073FA0F}" destId="{0259399A-0B23-452F-90E0-3A274D5DAE12}" srcOrd="0" destOrd="0" presId="urn:microsoft.com/office/officeart/2005/8/layout/hProcess6"/>
    <dgm:cxn modelId="{4065D105-3CC1-4107-82F3-41B3911E9C5E}" type="presOf" srcId="{10DB811D-7114-447A-8DAC-3959FD854460}" destId="{88C01FDB-DE92-456F-ABD9-1796F11B1E7F}" srcOrd="0" destOrd="0" presId="urn:microsoft.com/office/officeart/2005/8/layout/hProcess6"/>
    <dgm:cxn modelId="{DCE38B20-848B-4541-B940-BC3D9208914A}" srcId="{7E66EACE-EB57-4FBF-BDF8-5B5EEE81DD24}" destId="{10DB811D-7114-447A-8DAC-3959FD854460}" srcOrd="0" destOrd="0" parTransId="{4592225C-2660-4C01-9809-88BAAA5D5B21}" sibTransId="{8E1301A5-2CE7-4EAC-AB35-F4DA434A23D0}"/>
    <dgm:cxn modelId="{499AF228-621B-4CC9-BD44-C990B47EE4BA}" srcId="{DF931DF7-08A8-43B4-B261-8818C13014EE}" destId="{C598C6DF-01A9-437E-8A11-CEEECE2566FC}" srcOrd="2" destOrd="0" parTransId="{2FBEAF6B-A73B-41F6-9C23-0582D6A69126}" sibTransId="{E806F1FE-6684-4B16-A262-BF38A5999CC6}"/>
    <dgm:cxn modelId="{8D434D30-5B10-4D91-9F9B-748A6984744E}" type="presOf" srcId="{C183C2D5-721F-496E-B5E1-D4DA4E7841EA}" destId="{B4CDD857-5BF6-4B01-8F22-1B744CF29E38}" srcOrd="0" destOrd="1" presId="urn:microsoft.com/office/officeart/2005/8/layout/hProcess6"/>
    <dgm:cxn modelId="{1B36053F-419E-4681-ADDD-8B2DF09CB587}" srcId="{CD3F460D-C1BC-48E9-9191-24C0D073FA0F}" destId="{7E66EACE-EB57-4FBF-BDF8-5B5EEE81DD24}" srcOrd="0" destOrd="0" parTransId="{B05A88C9-37BC-4E38-8215-D9EDDE95830D}" sibTransId="{85D86DFE-88EF-4632-BF4D-FA7E8251BE3B}"/>
    <dgm:cxn modelId="{5F8F3E5B-FA85-48D4-9D52-8CFE410DAE13}" type="presOf" srcId="{6ECDD58B-9645-484D-946E-CF5788C9FDE8}" destId="{B4CDD857-5BF6-4B01-8F22-1B744CF29E38}" srcOrd="0" destOrd="0" presId="urn:microsoft.com/office/officeart/2005/8/layout/hProcess6"/>
    <dgm:cxn modelId="{90A13B50-155C-4877-93C7-2EDF5CF7A225}" srcId="{CD3F460D-C1BC-48E9-9191-24C0D073FA0F}" destId="{3C6937E9-9B22-4592-B167-905FAAC08450}" srcOrd="2" destOrd="0" parTransId="{06E2A693-F05F-4DAF-BFC5-071C59A9F6C2}" sibTransId="{AAEE72D0-C036-4641-A63F-1A7D5D734D76}"/>
    <dgm:cxn modelId="{0B79B378-E919-437A-98B0-BAF7639C5405}" srcId="{CD3F460D-C1BC-48E9-9191-24C0D073FA0F}" destId="{DF931DF7-08A8-43B4-B261-8818C13014EE}" srcOrd="1" destOrd="0" parTransId="{F26296D0-31E0-4CDA-96DB-99F08770B4EF}" sibTransId="{BA6E47B9-2F39-49A7-A667-68B33F8ED6B4}"/>
    <dgm:cxn modelId="{C44F037B-252D-4659-B199-8339F617B967}" type="presOf" srcId="{C183C2D5-721F-496E-B5E1-D4DA4E7841EA}" destId="{CEEF7914-0B3C-4E9D-8F69-89E2D26AF1ED}" srcOrd="1" destOrd="1" presId="urn:microsoft.com/office/officeart/2005/8/layout/hProcess6"/>
    <dgm:cxn modelId="{1C02727B-4E5F-4EB4-84C9-AEBC12A98B2A}" srcId="{DF931DF7-08A8-43B4-B261-8818C13014EE}" destId="{6ECDD58B-9645-484D-946E-CF5788C9FDE8}" srcOrd="0" destOrd="0" parTransId="{92C4AF90-7CC5-4F25-B489-07862C3ECA67}" sibTransId="{DB72ED66-052A-485A-B7A4-4E63ACC4C33B}"/>
    <dgm:cxn modelId="{CD29D07B-8FB2-4B33-9A67-E8AB9CF96BDC}" type="presOf" srcId="{C598C6DF-01A9-437E-8A11-CEEECE2566FC}" destId="{B4CDD857-5BF6-4B01-8F22-1B744CF29E38}" srcOrd="0" destOrd="2" presId="urn:microsoft.com/office/officeart/2005/8/layout/hProcess6"/>
    <dgm:cxn modelId="{FC95599B-1AB5-45FD-B1AA-72E4AB62E0DA}" type="presOf" srcId="{3C6937E9-9B22-4592-B167-905FAAC08450}" destId="{3875B9DD-9942-43B7-914A-156E1084A971}" srcOrd="0" destOrd="0" presId="urn:microsoft.com/office/officeart/2005/8/layout/hProcess6"/>
    <dgm:cxn modelId="{CB90D99B-C4DE-489B-ADAB-1DB26C0A3778}" type="presOf" srcId="{10DB811D-7114-447A-8DAC-3959FD854460}" destId="{94DC5576-DAFD-4569-B865-D4EA74BFA22E}" srcOrd="1" destOrd="0" presId="urn:microsoft.com/office/officeart/2005/8/layout/hProcess6"/>
    <dgm:cxn modelId="{0E13E9AC-EBAC-4D47-B98E-6873771103FF}" type="presOf" srcId="{975F9745-3492-4185-A500-D5064C7A8034}" destId="{EDBF22DA-CBB9-4740-853E-5E1F9BE10ABA}" srcOrd="1" destOrd="0" presId="urn:microsoft.com/office/officeart/2005/8/layout/hProcess6"/>
    <dgm:cxn modelId="{5DBC18AD-8334-4DF8-8DA3-49BBBB010400}" srcId="{3C6937E9-9B22-4592-B167-905FAAC08450}" destId="{975F9745-3492-4185-A500-D5064C7A8034}" srcOrd="0" destOrd="0" parTransId="{E329565A-CE9B-45FC-B9E7-DBF49D4E6968}" sibTransId="{07D8D7FF-7F38-461C-A8AA-67D1A18286EC}"/>
    <dgm:cxn modelId="{E993C3CB-A13E-4EF3-A9D5-63B5F9FDF2A7}" type="presOf" srcId="{6ECDD58B-9645-484D-946E-CF5788C9FDE8}" destId="{CEEF7914-0B3C-4E9D-8F69-89E2D26AF1ED}" srcOrd="1" destOrd="0" presId="urn:microsoft.com/office/officeart/2005/8/layout/hProcess6"/>
    <dgm:cxn modelId="{664F4BD5-B07A-4580-A2B3-422BE58EB351}" type="presOf" srcId="{7E66EACE-EB57-4FBF-BDF8-5B5EEE81DD24}" destId="{AC70EAFB-2D9A-405B-8E9F-C5187DFE8570}" srcOrd="0" destOrd="0" presId="urn:microsoft.com/office/officeart/2005/8/layout/hProcess6"/>
    <dgm:cxn modelId="{FE5E9DDA-12A8-47CE-8692-59C4DBE6F6E0}" srcId="{DF931DF7-08A8-43B4-B261-8818C13014EE}" destId="{C183C2D5-721F-496E-B5E1-D4DA4E7841EA}" srcOrd="1" destOrd="0" parTransId="{C54603EB-9F5B-4902-9706-392E622C04C8}" sibTransId="{264543C5-6960-42CD-8051-A15A32858C99}"/>
    <dgm:cxn modelId="{D91BFAEA-5EFD-4666-9C76-ED43014BEBB6}" type="presOf" srcId="{975F9745-3492-4185-A500-D5064C7A8034}" destId="{53FFEAC7-A3DD-42C6-B24F-A0DA54BE1147}" srcOrd="0" destOrd="0" presId="urn:microsoft.com/office/officeart/2005/8/layout/hProcess6"/>
    <dgm:cxn modelId="{3C01A2EF-606F-45D0-8C69-422B983BDB84}" type="presOf" srcId="{C598C6DF-01A9-437E-8A11-CEEECE2566FC}" destId="{CEEF7914-0B3C-4E9D-8F69-89E2D26AF1ED}" srcOrd="1" destOrd="2" presId="urn:microsoft.com/office/officeart/2005/8/layout/hProcess6"/>
    <dgm:cxn modelId="{878DA3AF-9BFA-4C92-A5F9-02DB62D327C3}" type="presParOf" srcId="{0259399A-0B23-452F-90E0-3A274D5DAE12}" destId="{FCEF1F48-5EC0-4CDF-BAF3-076FD8D45111}" srcOrd="0" destOrd="0" presId="urn:microsoft.com/office/officeart/2005/8/layout/hProcess6"/>
    <dgm:cxn modelId="{D6C87968-988C-41A4-B2FB-A2585C5C1FB9}" type="presParOf" srcId="{FCEF1F48-5EC0-4CDF-BAF3-076FD8D45111}" destId="{05C50DB2-185C-428C-BF0C-2439C799E1FF}" srcOrd="0" destOrd="0" presId="urn:microsoft.com/office/officeart/2005/8/layout/hProcess6"/>
    <dgm:cxn modelId="{BF242414-5104-476F-B6A9-5DD6731C43ED}" type="presParOf" srcId="{FCEF1F48-5EC0-4CDF-BAF3-076FD8D45111}" destId="{88C01FDB-DE92-456F-ABD9-1796F11B1E7F}" srcOrd="1" destOrd="0" presId="urn:microsoft.com/office/officeart/2005/8/layout/hProcess6"/>
    <dgm:cxn modelId="{81724097-85B2-4E96-85E9-483F223A7CA8}" type="presParOf" srcId="{FCEF1F48-5EC0-4CDF-BAF3-076FD8D45111}" destId="{94DC5576-DAFD-4569-B865-D4EA74BFA22E}" srcOrd="2" destOrd="0" presId="urn:microsoft.com/office/officeart/2005/8/layout/hProcess6"/>
    <dgm:cxn modelId="{A2C4EB38-C7F1-47A5-A7D7-EF6F586DDC09}" type="presParOf" srcId="{FCEF1F48-5EC0-4CDF-BAF3-076FD8D45111}" destId="{AC70EAFB-2D9A-405B-8E9F-C5187DFE8570}" srcOrd="3" destOrd="0" presId="urn:microsoft.com/office/officeart/2005/8/layout/hProcess6"/>
    <dgm:cxn modelId="{1D02A15A-0F25-4687-B20D-42DC7841331D}" type="presParOf" srcId="{0259399A-0B23-452F-90E0-3A274D5DAE12}" destId="{BE6CEE06-875E-456F-A5F1-1B3ACFBAE6EF}" srcOrd="1" destOrd="0" presId="urn:microsoft.com/office/officeart/2005/8/layout/hProcess6"/>
    <dgm:cxn modelId="{6C0765A2-5F74-4016-8A63-548E6E65EC02}" type="presParOf" srcId="{0259399A-0B23-452F-90E0-3A274D5DAE12}" destId="{555A5017-A4A9-4D2D-926E-6C2C546264A8}" srcOrd="2" destOrd="0" presId="urn:microsoft.com/office/officeart/2005/8/layout/hProcess6"/>
    <dgm:cxn modelId="{46F3EC6C-9AED-4BE2-B97F-19D2016C0FE5}" type="presParOf" srcId="{555A5017-A4A9-4D2D-926E-6C2C546264A8}" destId="{F6C19B75-A66D-433A-B66C-0EEAC43E8AFC}" srcOrd="0" destOrd="0" presId="urn:microsoft.com/office/officeart/2005/8/layout/hProcess6"/>
    <dgm:cxn modelId="{01FA6C99-4040-4E0E-B996-063343284508}" type="presParOf" srcId="{555A5017-A4A9-4D2D-926E-6C2C546264A8}" destId="{B4CDD857-5BF6-4B01-8F22-1B744CF29E38}" srcOrd="1" destOrd="0" presId="urn:microsoft.com/office/officeart/2005/8/layout/hProcess6"/>
    <dgm:cxn modelId="{5B34FDAA-F78A-49BF-808D-4BF2341CCB73}" type="presParOf" srcId="{555A5017-A4A9-4D2D-926E-6C2C546264A8}" destId="{CEEF7914-0B3C-4E9D-8F69-89E2D26AF1ED}" srcOrd="2" destOrd="0" presId="urn:microsoft.com/office/officeart/2005/8/layout/hProcess6"/>
    <dgm:cxn modelId="{A6C31032-34E4-43E4-9ADF-1DC28A36F519}" type="presParOf" srcId="{555A5017-A4A9-4D2D-926E-6C2C546264A8}" destId="{B821247C-9C2A-4FF1-925F-E457F5E2E4A6}" srcOrd="3" destOrd="0" presId="urn:microsoft.com/office/officeart/2005/8/layout/hProcess6"/>
    <dgm:cxn modelId="{38FA4F0C-0C3C-4ABF-82FA-2E64569F57FA}" type="presParOf" srcId="{0259399A-0B23-452F-90E0-3A274D5DAE12}" destId="{23D98E18-779A-4C74-8AB5-6CB1570F34B7}" srcOrd="3" destOrd="0" presId="urn:microsoft.com/office/officeart/2005/8/layout/hProcess6"/>
    <dgm:cxn modelId="{34EA9DBC-81CA-4134-B807-3AD1D9CB6391}" type="presParOf" srcId="{0259399A-0B23-452F-90E0-3A274D5DAE12}" destId="{79D27DFF-5BE6-4629-B912-AFE9194CE57E}" srcOrd="4" destOrd="0" presId="urn:microsoft.com/office/officeart/2005/8/layout/hProcess6"/>
    <dgm:cxn modelId="{92580C73-0C8D-4FC6-9E0C-9EEF15A2FD75}" type="presParOf" srcId="{79D27DFF-5BE6-4629-B912-AFE9194CE57E}" destId="{0E0A8AF7-572D-4127-9318-C10ABFD018D1}" srcOrd="0" destOrd="0" presId="urn:microsoft.com/office/officeart/2005/8/layout/hProcess6"/>
    <dgm:cxn modelId="{32713B09-6806-409C-B42F-C990A69E98AE}" type="presParOf" srcId="{79D27DFF-5BE6-4629-B912-AFE9194CE57E}" destId="{53FFEAC7-A3DD-42C6-B24F-A0DA54BE1147}" srcOrd="1" destOrd="0" presId="urn:microsoft.com/office/officeart/2005/8/layout/hProcess6"/>
    <dgm:cxn modelId="{BA13CBCE-5A58-4826-BB10-D1D9B648CB76}" type="presParOf" srcId="{79D27DFF-5BE6-4629-B912-AFE9194CE57E}" destId="{EDBF22DA-CBB9-4740-853E-5E1F9BE10ABA}" srcOrd="2" destOrd="0" presId="urn:microsoft.com/office/officeart/2005/8/layout/hProcess6"/>
    <dgm:cxn modelId="{A83D123B-279A-4D32-A411-BFC749A0A936}" type="presParOf" srcId="{79D27DFF-5BE6-4629-B912-AFE9194CE57E}" destId="{3875B9DD-9942-43B7-914A-156E1084A971}" srcOrd="3" destOrd="0" presId="urn:microsoft.com/office/officeart/2005/8/layout/hProcess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6DE22C43-1E99-460E-AAFD-D74E5289F0D0}" type="doc">
      <dgm:prSet loTypeId="urn:microsoft.com/office/officeart/2008/layout/RadialCluster" loCatId="relationship" qsTypeId="urn:microsoft.com/office/officeart/2005/8/quickstyle/simple1" qsCatId="simple" csTypeId="urn:microsoft.com/office/officeart/2005/8/colors/accent1_2" csCatId="accent1" phldr="1"/>
      <dgm:spPr/>
      <dgm:t>
        <a:bodyPr/>
        <a:lstStyle/>
        <a:p>
          <a:endParaRPr lang="en-AU"/>
        </a:p>
      </dgm:t>
    </dgm:pt>
    <dgm:pt modelId="{F5B8CB8B-5966-4F0A-89A7-94070BB66158}">
      <dgm:prSet phldrT="[Text]" custT="1"/>
      <dgm:spPr>
        <a:solidFill>
          <a:schemeClr val="tx1"/>
        </a:solidFill>
        <a:ln>
          <a:solidFill>
            <a:schemeClr val="tx1"/>
          </a:solidFill>
        </a:ln>
      </dgm:spPr>
      <dgm:t>
        <a:bodyPr/>
        <a:lstStyle/>
        <a:p>
          <a:r>
            <a:rPr lang="en-AU" sz="1800" dirty="0"/>
            <a:t>“controller mut take </a:t>
          </a:r>
          <a:r>
            <a:rPr lang="en-AU" sz="1800" b="1" dirty="0"/>
            <a:t>reasonable care </a:t>
          </a:r>
          <a:r>
            <a:rPr lang="en-AU" sz="1800" dirty="0"/>
            <a:t>to sell the property for”</a:t>
          </a:r>
        </a:p>
      </dgm:t>
    </dgm:pt>
    <dgm:pt modelId="{82996B00-8BAF-4AF5-83CD-36719CD502DC}" type="parTrans" cxnId="{03A080DF-4A8B-4A92-ADA5-28E286C03435}">
      <dgm:prSet/>
      <dgm:spPr/>
      <dgm:t>
        <a:bodyPr/>
        <a:lstStyle/>
        <a:p>
          <a:endParaRPr lang="en-AU" sz="1800"/>
        </a:p>
      </dgm:t>
    </dgm:pt>
    <dgm:pt modelId="{801D7A7A-6615-404F-B588-51B2CEACF994}" type="sibTrans" cxnId="{03A080DF-4A8B-4A92-ADA5-28E286C03435}">
      <dgm:prSet/>
      <dgm:spPr/>
      <dgm:t>
        <a:bodyPr/>
        <a:lstStyle/>
        <a:p>
          <a:endParaRPr lang="en-AU" sz="1800"/>
        </a:p>
      </dgm:t>
    </dgm:pt>
    <dgm:pt modelId="{97833E55-0147-406A-9A58-DBA731454ABB}">
      <dgm:prSet phldrT="[Text]" custT="1"/>
      <dgm:spPr>
        <a:solidFill>
          <a:schemeClr val="tx1"/>
        </a:solidFill>
        <a:ln>
          <a:solidFill>
            <a:schemeClr val="tx1"/>
          </a:solidFill>
        </a:ln>
      </dgm:spPr>
      <dgm:t>
        <a:bodyPr/>
        <a:lstStyle/>
        <a:p>
          <a:r>
            <a:rPr lang="en-AU" sz="1800" dirty="0"/>
            <a:t>When exercising </a:t>
          </a:r>
          <a:r>
            <a:rPr lang="en-AU" sz="1800" b="1" dirty="0"/>
            <a:t>power of sale</a:t>
          </a:r>
        </a:p>
      </dgm:t>
    </dgm:pt>
    <dgm:pt modelId="{25D9D4FA-F245-419D-BAF5-6161F1B7EBC3}" type="parTrans" cxnId="{5BE95986-88CC-4929-9E3F-FABF88C19915}">
      <dgm:prSet/>
      <dgm:spPr>
        <a:ln>
          <a:solidFill>
            <a:schemeClr val="bg1"/>
          </a:solidFill>
        </a:ln>
      </dgm:spPr>
      <dgm:t>
        <a:bodyPr/>
        <a:lstStyle/>
        <a:p>
          <a:endParaRPr lang="en-AU" sz="1800"/>
        </a:p>
      </dgm:t>
    </dgm:pt>
    <dgm:pt modelId="{C1B20876-1403-46B6-B2A0-8E29C91BBEF9}" type="sibTrans" cxnId="{5BE95986-88CC-4929-9E3F-FABF88C19915}">
      <dgm:prSet/>
      <dgm:spPr/>
      <dgm:t>
        <a:bodyPr/>
        <a:lstStyle/>
        <a:p>
          <a:endParaRPr lang="en-AU" sz="1800"/>
        </a:p>
      </dgm:t>
    </dgm:pt>
    <dgm:pt modelId="{223021BC-7EA6-4AE7-8BA9-5416D7193831}">
      <dgm:prSet phldrT="[Text]" custT="1"/>
      <dgm:spPr>
        <a:solidFill>
          <a:schemeClr val="tx1"/>
        </a:solidFill>
        <a:ln>
          <a:solidFill>
            <a:schemeClr val="tx1"/>
          </a:solidFill>
        </a:ln>
      </dgm:spPr>
      <dgm:t>
        <a:bodyPr/>
        <a:lstStyle/>
        <a:p>
          <a:r>
            <a:rPr lang="en-AU" sz="1800" dirty="0"/>
            <a:t>if no market value, at “the </a:t>
          </a:r>
          <a:r>
            <a:rPr lang="en-AU" sz="1800" b="1" dirty="0"/>
            <a:t>best price </a:t>
          </a:r>
          <a:r>
            <a:rPr lang="en-AU" sz="1800" dirty="0"/>
            <a:t>that is </a:t>
          </a:r>
          <a:r>
            <a:rPr lang="en-AU" sz="1800" b="1" dirty="0"/>
            <a:t>reasonably obtainable</a:t>
          </a:r>
          <a:r>
            <a:rPr lang="en-AU" sz="1800" dirty="0"/>
            <a:t>” in the circumstances</a:t>
          </a:r>
        </a:p>
      </dgm:t>
    </dgm:pt>
    <dgm:pt modelId="{A43222CF-63C2-434F-ACFF-C1977B4E0DD4}" type="parTrans" cxnId="{C855D035-0CE2-48C3-9BA4-46C557F2C87B}">
      <dgm:prSet/>
      <dgm:spPr>
        <a:ln>
          <a:solidFill>
            <a:schemeClr val="bg1"/>
          </a:solidFill>
        </a:ln>
      </dgm:spPr>
      <dgm:t>
        <a:bodyPr/>
        <a:lstStyle/>
        <a:p>
          <a:endParaRPr lang="en-AU" sz="1800"/>
        </a:p>
      </dgm:t>
    </dgm:pt>
    <dgm:pt modelId="{4D272033-71B8-4AB6-9461-0642152545D7}" type="sibTrans" cxnId="{C855D035-0CE2-48C3-9BA4-46C557F2C87B}">
      <dgm:prSet/>
      <dgm:spPr/>
      <dgm:t>
        <a:bodyPr/>
        <a:lstStyle/>
        <a:p>
          <a:endParaRPr lang="en-AU" sz="1800"/>
        </a:p>
      </dgm:t>
    </dgm:pt>
    <dgm:pt modelId="{DA724AA8-C199-4654-AD69-5CA8170420BE}">
      <dgm:prSet phldrT="[Text]" custT="1"/>
      <dgm:spPr>
        <a:solidFill>
          <a:schemeClr val="tx1"/>
        </a:solidFill>
        <a:ln>
          <a:solidFill>
            <a:schemeClr val="tx1"/>
          </a:solidFill>
        </a:ln>
      </dgm:spPr>
      <dgm:t>
        <a:bodyPr/>
        <a:lstStyle/>
        <a:p>
          <a:r>
            <a:rPr lang="en-AU" sz="1800" b="1" dirty="0"/>
            <a:t>not &lt;</a:t>
          </a:r>
          <a:r>
            <a:rPr lang="en-AU" sz="1800" b="1" dirty="0">
              <a:solidFill>
                <a:schemeClr val="tx1"/>
              </a:solidFill>
            </a:rPr>
            <a:t>.</a:t>
          </a:r>
          <a:r>
            <a:rPr lang="en-AU" sz="1800" b="1" dirty="0"/>
            <a:t>market value</a:t>
          </a:r>
        </a:p>
      </dgm:t>
    </dgm:pt>
    <dgm:pt modelId="{38A2865E-1FEE-4FA6-9B5C-8A3CF3237453}" type="parTrans" cxnId="{B8DB49C0-BE3D-4CD8-90AD-D8CD21F75F25}">
      <dgm:prSet/>
      <dgm:spPr>
        <a:ln>
          <a:solidFill>
            <a:schemeClr val="bg1"/>
          </a:solidFill>
        </a:ln>
      </dgm:spPr>
      <dgm:t>
        <a:bodyPr/>
        <a:lstStyle/>
        <a:p>
          <a:endParaRPr lang="en-AU" sz="1800"/>
        </a:p>
      </dgm:t>
    </dgm:pt>
    <dgm:pt modelId="{2761883A-7FEA-4BAA-B99D-484ACE751CF6}" type="sibTrans" cxnId="{B8DB49C0-BE3D-4CD8-90AD-D8CD21F75F25}">
      <dgm:prSet/>
      <dgm:spPr/>
      <dgm:t>
        <a:bodyPr/>
        <a:lstStyle/>
        <a:p>
          <a:endParaRPr lang="en-AU" sz="1800"/>
        </a:p>
      </dgm:t>
    </dgm:pt>
    <dgm:pt modelId="{D2691FA4-8B50-4FEF-BAA4-685DF1E6B73D}" type="pres">
      <dgm:prSet presAssocID="{6DE22C43-1E99-460E-AAFD-D74E5289F0D0}" presName="Name0" presStyleCnt="0">
        <dgm:presLayoutVars>
          <dgm:chMax val="1"/>
          <dgm:chPref val="1"/>
          <dgm:dir/>
          <dgm:animOne val="branch"/>
          <dgm:animLvl val="lvl"/>
        </dgm:presLayoutVars>
      </dgm:prSet>
      <dgm:spPr/>
    </dgm:pt>
    <dgm:pt modelId="{F476217F-7A61-4B8F-B819-B2C7F21F1DD5}" type="pres">
      <dgm:prSet presAssocID="{F5B8CB8B-5966-4F0A-89A7-94070BB66158}" presName="singleCycle" presStyleCnt="0"/>
      <dgm:spPr/>
    </dgm:pt>
    <dgm:pt modelId="{74CB3755-D5F2-49E7-91AE-BD8DE1312BB9}" type="pres">
      <dgm:prSet presAssocID="{F5B8CB8B-5966-4F0A-89A7-94070BB66158}" presName="singleCenter" presStyleLbl="node1" presStyleIdx="0" presStyleCnt="4" custLinFactNeighborX="-254" custLinFactNeighborY="-3394">
        <dgm:presLayoutVars>
          <dgm:chMax val="7"/>
          <dgm:chPref val="7"/>
        </dgm:presLayoutVars>
      </dgm:prSet>
      <dgm:spPr/>
    </dgm:pt>
    <dgm:pt modelId="{D8AAB533-4EDD-4E21-B3FA-F42461166AAC}" type="pres">
      <dgm:prSet presAssocID="{25D9D4FA-F245-419D-BAF5-6161F1B7EBC3}" presName="Name56" presStyleLbl="parChTrans1D2" presStyleIdx="0" presStyleCnt="3"/>
      <dgm:spPr/>
    </dgm:pt>
    <dgm:pt modelId="{E49C2487-FF0F-41AF-9E28-31BAC236A5CF}" type="pres">
      <dgm:prSet presAssocID="{97833E55-0147-406A-9A58-DBA731454ABB}" presName="text0" presStyleLbl="node1" presStyleIdx="1" presStyleCnt="4" custScaleX="126444" custScaleY="117873">
        <dgm:presLayoutVars>
          <dgm:bulletEnabled val="1"/>
        </dgm:presLayoutVars>
      </dgm:prSet>
      <dgm:spPr/>
    </dgm:pt>
    <dgm:pt modelId="{9BF41E1A-7355-48FD-B3BE-8755EFBA2F6C}" type="pres">
      <dgm:prSet presAssocID="{A43222CF-63C2-434F-ACFF-C1977B4E0DD4}" presName="Name56" presStyleLbl="parChTrans1D2" presStyleIdx="1" presStyleCnt="3"/>
      <dgm:spPr/>
    </dgm:pt>
    <dgm:pt modelId="{44C51C00-BCAB-45A4-B1DF-7B082BE747F5}" type="pres">
      <dgm:prSet presAssocID="{223021BC-7EA6-4AE7-8BA9-5416D7193831}" presName="text0" presStyleLbl="node1" presStyleIdx="2" presStyleCnt="4" custScaleX="229220" custScaleY="127935" custRadScaleRad="124548" custRadScaleInc="-25896">
        <dgm:presLayoutVars>
          <dgm:bulletEnabled val="1"/>
        </dgm:presLayoutVars>
      </dgm:prSet>
      <dgm:spPr/>
    </dgm:pt>
    <dgm:pt modelId="{4BB59559-5ECE-4741-88FD-4FBA623D186B}" type="pres">
      <dgm:prSet presAssocID="{38A2865E-1FEE-4FA6-9B5C-8A3CF3237453}" presName="Name56" presStyleLbl="parChTrans1D2" presStyleIdx="2" presStyleCnt="3"/>
      <dgm:spPr/>
    </dgm:pt>
    <dgm:pt modelId="{4CD31DC5-585C-4218-AFBD-A5077246A9C3}" type="pres">
      <dgm:prSet presAssocID="{DA724AA8-C199-4654-AD69-5CA8170420BE}" presName="text0" presStyleLbl="node1" presStyleIdx="3" presStyleCnt="4" custRadScaleRad="90653" custRadScaleInc="10687">
        <dgm:presLayoutVars>
          <dgm:bulletEnabled val="1"/>
        </dgm:presLayoutVars>
      </dgm:prSet>
      <dgm:spPr/>
    </dgm:pt>
  </dgm:ptLst>
  <dgm:cxnLst>
    <dgm:cxn modelId="{C11CF81F-6CC4-499B-9C19-DD69740AFA8E}" type="presOf" srcId="{6DE22C43-1E99-460E-AAFD-D74E5289F0D0}" destId="{D2691FA4-8B50-4FEF-BAA4-685DF1E6B73D}" srcOrd="0" destOrd="0" presId="urn:microsoft.com/office/officeart/2008/layout/RadialCluster"/>
    <dgm:cxn modelId="{C855D035-0CE2-48C3-9BA4-46C557F2C87B}" srcId="{F5B8CB8B-5966-4F0A-89A7-94070BB66158}" destId="{223021BC-7EA6-4AE7-8BA9-5416D7193831}" srcOrd="1" destOrd="0" parTransId="{A43222CF-63C2-434F-ACFF-C1977B4E0DD4}" sibTransId="{4D272033-71B8-4AB6-9461-0642152545D7}"/>
    <dgm:cxn modelId="{3659A35D-F9F2-4B0C-A23D-2390FB3627F7}" type="presOf" srcId="{223021BC-7EA6-4AE7-8BA9-5416D7193831}" destId="{44C51C00-BCAB-45A4-B1DF-7B082BE747F5}" srcOrd="0" destOrd="0" presId="urn:microsoft.com/office/officeart/2008/layout/RadialCluster"/>
    <dgm:cxn modelId="{5BE95986-88CC-4929-9E3F-FABF88C19915}" srcId="{F5B8CB8B-5966-4F0A-89A7-94070BB66158}" destId="{97833E55-0147-406A-9A58-DBA731454ABB}" srcOrd="0" destOrd="0" parTransId="{25D9D4FA-F245-419D-BAF5-6161F1B7EBC3}" sibTransId="{C1B20876-1403-46B6-B2A0-8E29C91BBEF9}"/>
    <dgm:cxn modelId="{FCE71688-4A04-4E7F-9BF8-0872C5E42EAC}" type="presOf" srcId="{97833E55-0147-406A-9A58-DBA731454ABB}" destId="{E49C2487-FF0F-41AF-9E28-31BAC236A5CF}" srcOrd="0" destOrd="0" presId="urn:microsoft.com/office/officeart/2008/layout/RadialCluster"/>
    <dgm:cxn modelId="{0F1C289D-8B69-4173-A18C-C59EF730D5CB}" type="presOf" srcId="{DA724AA8-C199-4654-AD69-5CA8170420BE}" destId="{4CD31DC5-585C-4218-AFBD-A5077246A9C3}" srcOrd="0" destOrd="0" presId="urn:microsoft.com/office/officeart/2008/layout/RadialCluster"/>
    <dgm:cxn modelId="{5C12E09E-5AB0-453B-B607-B1AD3715DD9B}" type="presOf" srcId="{25D9D4FA-F245-419D-BAF5-6161F1B7EBC3}" destId="{D8AAB533-4EDD-4E21-B3FA-F42461166AAC}" srcOrd="0" destOrd="0" presId="urn:microsoft.com/office/officeart/2008/layout/RadialCluster"/>
    <dgm:cxn modelId="{7B9766BC-FE6F-4BF2-A53D-256C697DC58B}" type="presOf" srcId="{38A2865E-1FEE-4FA6-9B5C-8A3CF3237453}" destId="{4BB59559-5ECE-4741-88FD-4FBA623D186B}" srcOrd="0" destOrd="0" presId="urn:microsoft.com/office/officeart/2008/layout/RadialCluster"/>
    <dgm:cxn modelId="{1624ACBF-51D0-4891-85C1-1828492F05BD}" type="presOf" srcId="{A43222CF-63C2-434F-ACFF-C1977B4E0DD4}" destId="{9BF41E1A-7355-48FD-B3BE-8755EFBA2F6C}" srcOrd="0" destOrd="0" presId="urn:microsoft.com/office/officeart/2008/layout/RadialCluster"/>
    <dgm:cxn modelId="{B8DB49C0-BE3D-4CD8-90AD-D8CD21F75F25}" srcId="{F5B8CB8B-5966-4F0A-89A7-94070BB66158}" destId="{DA724AA8-C199-4654-AD69-5CA8170420BE}" srcOrd="2" destOrd="0" parTransId="{38A2865E-1FEE-4FA6-9B5C-8A3CF3237453}" sibTransId="{2761883A-7FEA-4BAA-B99D-484ACE751CF6}"/>
    <dgm:cxn modelId="{03A080DF-4A8B-4A92-ADA5-28E286C03435}" srcId="{6DE22C43-1E99-460E-AAFD-D74E5289F0D0}" destId="{F5B8CB8B-5966-4F0A-89A7-94070BB66158}" srcOrd="0" destOrd="0" parTransId="{82996B00-8BAF-4AF5-83CD-36719CD502DC}" sibTransId="{801D7A7A-6615-404F-B588-51B2CEACF994}"/>
    <dgm:cxn modelId="{C55F15FD-D00B-4DA1-9AAE-4E4C67AB07B0}" type="presOf" srcId="{F5B8CB8B-5966-4F0A-89A7-94070BB66158}" destId="{74CB3755-D5F2-49E7-91AE-BD8DE1312BB9}" srcOrd="0" destOrd="0" presId="urn:microsoft.com/office/officeart/2008/layout/RadialCluster"/>
    <dgm:cxn modelId="{AAE16004-F0DB-4488-BC64-1A57BF34F8F6}" type="presParOf" srcId="{D2691FA4-8B50-4FEF-BAA4-685DF1E6B73D}" destId="{F476217F-7A61-4B8F-B819-B2C7F21F1DD5}" srcOrd="0" destOrd="0" presId="urn:microsoft.com/office/officeart/2008/layout/RadialCluster"/>
    <dgm:cxn modelId="{B0EEFF7A-21C9-4B11-9B4B-E42E0E913BB7}" type="presParOf" srcId="{F476217F-7A61-4B8F-B819-B2C7F21F1DD5}" destId="{74CB3755-D5F2-49E7-91AE-BD8DE1312BB9}" srcOrd="0" destOrd="0" presId="urn:microsoft.com/office/officeart/2008/layout/RadialCluster"/>
    <dgm:cxn modelId="{99D8A55A-2BF5-4464-8506-54802D43F1B0}" type="presParOf" srcId="{F476217F-7A61-4B8F-B819-B2C7F21F1DD5}" destId="{D8AAB533-4EDD-4E21-B3FA-F42461166AAC}" srcOrd="1" destOrd="0" presId="urn:microsoft.com/office/officeart/2008/layout/RadialCluster"/>
    <dgm:cxn modelId="{4D02CBF7-FC58-4787-9443-1688851C5DB8}" type="presParOf" srcId="{F476217F-7A61-4B8F-B819-B2C7F21F1DD5}" destId="{E49C2487-FF0F-41AF-9E28-31BAC236A5CF}" srcOrd="2" destOrd="0" presId="urn:microsoft.com/office/officeart/2008/layout/RadialCluster"/>
    <dgm:cxn modelId="{352897AB-435A-4BF0-B899-2715E4C0C76C}" type="presParOf" srcId="{F476217F-7A61-4B8F-B819-B2C7F21F1DD5}" destId="{9BF41E1A-7355-48FD-B3BE-8755EFBA2F6C}" srcOrd="3" destOrd="0" presId="urn:microsoft.com/office/officeart/2008/layout/RadialCluster"/>
    <dgm:cxn modelId="{A16475AB-C614-4DD4-9645-044381478936}" type="presParOf" srcId="{F476217F-7A61-4B8F-B819-B2C7F21F1DD5}" destId="{44C51C00-BCAB-45A4-B1DF-7B082BE747F5}" srcOrd="4" destOrd="0" presId="urn:microsoft.com/office/officeart/2008/layout/RadialCluster"/>
    <dgm:cxn modelId="{9121F4EC-4A1D-400F-BD49-19E435C119E9}" type="presParOf" srcId="{F476217F-7A61-4B8F-B819-B2C7F21F1DD5}" destId="{4BB59559-5ECE-4741-88FD-4FBA623D186B}" srcOrd="5" destOrd="0" presId="urn:microsoft.com/office/officeart/2008/layout/RadialCluster"/>
    <dgm:cxn modelId="{F17D63AE-BBCD-4C62-9D94-C198964E96D7}" type="presParOf" srcId="{F476217F-7A61-4B8F-B819-B2C7F21F1DD5}" destId="{4CD31DC5-585C-4218-AFBD-A5077246A9C3}" srcOrd="6" destOrd="0" presId="urn:microsoft.com/office/officeart/2008/layout/Radial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13461BD7-A328-4E77-AA52-F12F0D619A80}" type="doc">
      <dgm:prSet loTypeId="urn:microsoft.com/office/officeart/2008/layout/VerticalCurvedList" loCatId="list" qsTypeId="urn:microsoft.com/office/officeart/2005/8/quickstyle/simple1" qsCatId="simple" csTypeId="urn:microsoft.com/office/officeart/2005/8/colors/accent3_5" csCatId="accent3" phldr="1"/>
      <dgm:spPr/>
      <dgm:t>
        <a:bodyPr/>
        <a:lstStyle/>
        <a:p>
          <a:endParaRPr lang="en-US"/>
        </a:p>
      </dgm:t>
    </dgm:pt>
    <dgm:pt modelId="{5EFB1F07-A2DA-44B5-B0F0-5B2FB40A5D9B}">
      <dgm:prSet phldrT="[Text]" custT="1"/>
      <dgm:spPr/>
      <dgm:t>
        <a:bodyPr/>
        <a:lstStyle/>
        <a:p>
          <a:r>
            <a:rPr lang="en-US" sz="1800" dirty="0">
              <a:hlinkClick xmlns:r="http://schemas.openxmlformats.org/officeDocument/2006/relationships" r:id="rId1" action="ppaction://hlinksldjump"/>
            </a:rPr>
            <a:t>From commencement of administration</a:t>
          </a:r>
          <a:endParaRPr lang="en-US" sz="1800" dirty="0"/>
        </a:p>
      </dgm:t>
    </dgm:pt>
    <dgm:pt modelId="{ECF1BC92-4867-4DE1-A46A-2FF8E8F9F96D}" type="parTrans" cxnId="{B4C55A3F-1931-44F4-A19B-9CE4C9A29E7D}">
      <dgm:prSet/>
      <dgm:spPr/>
      <dgm:t>
        <a:bodyPr/>
        <a:lstStyle/>
        <a:p>
          <a:endParaRPr lang="en-US" sz="1800">
            <a:highlight>
              <a:srgbClr val="FFFF00"/>
            </a:highlight>
          </a:endParaRPr>
        </a:p>
      </dgm:t>
    </dgm:pt>
    <dgm:pt modelId="{45108836-B074-4BAB-94A4-4CCC679E7519}" type="sibTrans" cxnId="{B4C55A3F-1931-44F4-A19B-9CE4C9A29E7D}">
      <dgm:prSet/>
      <dgm:spPr/>
      <dgm:t>
        <a:bodyPr/>
        <a:lstStyle/>
        <a:p>
          <a:endParaRPr lang="en-US" sz="1800">
            <a:highlight>
              <a:srgbClr val="FFFF00"/>
            </a:highlight>
          </a:endParaRPr>
        </a:p>
      </dgm:t>
    </dgm:pt>
    <dgm:pt modelId="{B23AA1B1-E8E3-4F54-AEC3-F47725B5A846}">
      <dgm:prSet phldrT="[Text]" custT="1"/>
      <dgm:spPr/>
      <dgm:t>
        <a:bodyPr/>
        <a:lstStyle/>
        <a:p>
          <a:r>
            <a:rPr lang="en-US" sz="1800" dirty="0">
              <a:hlinkClick xmlns:r="http://schemas.openxmlformats.org/officeDocument/2006/relationships" r:id="rId2" action="ppaction://hlinksldjump"/>
            </a:rPr>
            <a:t>Executing a DOCA</a:t>
          </a:r>
          <a:endParaRPr lang="en-US" sz="1800" dirty="0"/>
        </a:p>
      </dgm:t>
    </dgm:pt>
    <dgm:pt modelId="{D3666786-2461-4CC0-BF64-857BE23A1D74}" type="parTrans" cxnId="{BECA4DC3-5B50-4385-AE59-C51D07E1E921}">
      <dgm:prSet/>
      <dgm:spPr/>
      <dgm:t>
        <a:bodyPr/>
        <a:lstStyle/>
        <a:p>
          <a:endParaRPr lang="en-AU"/>
        </a:p>
      </dgm:t>
    </dgm:pt>
    <dgm:pt modelId="{7093492A-B347-457F-B59A-BE1635E00156}" type="sibTrans" cxnId="{BECA4DC3-5B50-4385-AE59-C51D07E1E921}">
      <dgm:prSet/>
      <dgm:spPr/>
      <dgm:t>
        <a:bodyPr/>
        <a:lstStyle/>
        <a:p>
          <a:endParaRPr lang="en-AU"/>
        </a:p>
      </dgm:t>
    </dgm:pt>
    <dgm:pt modelId="{38CDF6BD-6786-4380-A3DA-66C7DF62D141}">
      <dgm:prSet phldrT="[Text]" custT="1"/>
      <dgm:spPr/>
      <dgm:t>
        <a:bodyPr/>
        <a:lstStyle/>
        <a:p>
          <a:r>
            <a:rPr lang="en-US" sz="1800" dirty="0">
              <a:hlinkClick xmlns:r="http://schemas.openxmlformats.org/officeDocument/2006/relationships" r:id="rId3" action="ppaction://hlinksldjump"/>
            </a:rPr>
            <a:t>Steps during administration</a:t>
          </a:r>
          <a:endParaRPr lang="en-US" sz="1800" dirty="0"/>
        </a:p>
      </dgm:t>
    </dgm:pt>
    <dgm:pt modelId="{D817BA71-4312-4CCE-8350-AA252073FEA9}" type="parTrans" cxnId="{54D7593B-4DE0-47D1-897B-471D37751C08}">
      <dgm:prSet/>
      <dgm:spPr/>
      <dgm:t>
        <a:bodyPr/>
        <a:lstStyle/>
        <a:p>
          <a:endParaRPr lang="en-AU"/>
        </a:p>
      </dgm:t>
    </dgm:pt>
    <dgm:pt modelId="{F7B4B5A6-05D0-41F1-BFB4-A1D0D8D9AF33}" type="sibTrans" cxnId="{54D7593B-4DE0-47D1-897B-471D37751C08}">
      <dgm:prSet/>
      <dgm:spPr/>
      <dgm:t>
        <a:bodyPr/>
        <a:lstStyle/>
        <a:p>
          <a:endParaRPr lang="en-AU"/>
        </a:p>
      </dgm:t>
    </dgm:pt>
    <dgm:pt modelId="{33B3F813-9D57-45D9-80A1-4F5AC52242DD}">
      <dgm:prSet phldrT="[Text]" custT="1"/>
      <dgm:spPr/>
      <dgm:t>
        <a:bodyPr/>
        <a:lstStyle/>
        <a:p>
          <a:r>
            <a:rPr lang="en-US" sz="1800" dirty="0">
              <a:hlinkClick xmlns:r="http://schemas.openxmlformats.org/officeDocument/2006/relationships" r:id="rId4" action="ppaction://hlinksldjump"/>
            </a:rPr>
            <a:t>While subject to a DOCA</a:t>
          </a:r>
          <a:endParaRPr lang="en-US" sz="1800" dirty="0"/>
        </a:p>
      </dgm:t>
    </dgm:pt>
    <dgm:pt modelId="{6BE18A4A-551E-499A-A5FC-05846253B96C}" type="parTrans" cxnId="{B6608AEA-D4C4-4584-AA7E-EA471B2A0645}">
      <dgm:prSet/>
      <dgm:spPr/>
      <dgm:t>
        <a:bodyPr/>
        <a:lstStyle/>
        <a:p>
          <a:endParaRPr lang="en-AU"/>
        </a:p>
      </dgm:t>
    </dgm:pt>
    <dgm:pt modelId="{6C201EB1-194B-4048-BDF4-E18EE7FAC9CA}" type="sibTrans" cxnId="{B6608AEA-D4C4-4584-AA7E-EA471B2A0645}">
      <dgm:prSet/>
      <dgm:spPr/>
      <dgm:t>
        <a:bodyPr/>
        <a:lstStyle/>
        <a:p>
          <a:endParaRPr lang="en-AU"/>
        </a:p>
      </dgm:t>
    </dgm:pt>
    <dgm:pt modelId="{0F02C860-F22D-40A7-9527-8DE559041D91}" type="pres">
      <dgm:prSet presAssocID="{13461BD7-A328-4E77-AA52-F12F0D619A80}" presName="Name0" presStyleCnt="0">
        <dgm:presLayoutVars>
          <dgm:chMax val="7"/>
          <dgm:chPref val="7"/>
          <dgm:dir/>
        </dgm:presLayoutVars>
      </dgm:prSet>
      <dgm:spPr/>
    </dgm:pt>
    <dgm:pt modelId="{6F70E2D0-A65B-492B-8032-1C1EC3E86CF4}" type="pres">
      <dgm:prSet presAssocID="{13461BD7-A328-4E77-AA52-F12F0D619A80}" presName="Name1" presStyleCnt="0"/>
      <dgm:spPr/>
    </dgm:pt>
    <dgm:pt modelId="{1EFE9815-F74D-4C05-8B48-7BE9C61698EB}" type="pres">
      <dgm:prSet presAssocID="{13461BD7-A328-4E77-AA52-F12F0D619A80}" presName="cycle" presStyleCnt="0"/>
      <dgm:spPr/>
    </dgm:pt>
    <dgm:pt modelId="{D52F51AB-E457-4256-81F0-B8EA0DDC4FF2}" type="pres">
      <dgm:prSet presAssocID="{13461BD7-A328-4E77-AA52-F12F0D619A80}" presName="srcNode" presStyleLbl="node1" presStyleIdx="0" presStyleCnt="4"/>
      <dgm:spPr/>
    </dgm:pt>
    <dgm:pt modelId="{FAF4B4F1-1A6D-471F-9024-9394A70016AD}" type="pres">
      <dgm:prSet presAssocID="{13461BD7-A328-4E77-AA52-F12F0D619A80}" presName="conn" presStyleLbl="parChTrans1D2" presStyleIdx="0" presStyleCnt="1"/>
      <dgm:spPr/>
    </dgm:pt>
    <dgm:pt modelId="{C502E89A-8205-4F34-A79A-5D5F6A339C3E}" type="pres">
      <dgm:prSet presAssocID="{13461BD7-A328-4E77-AA52-F12F0D619A80}" presName="extraNode" presStyleLbl="node1" presStyleIdx="0" presStyleCnt="4"/>
      <dgm:spPr/>
    </dgm:pt>
    <dgm:pt modelId="{FDB9C78E-F979-42E9-A701-CE60F61B1368}" type="pres">
      <dgm:prSet presAssocID="{13461BD7-A328-4E77-AA52-F12F0D619A80}" presName="dstNode" presStyleLbl="node1" presStyleIdx="0" presStyleCnt="4"/>
      <dgm:spPr/>
    </dgm:pt>
    <dgm:pt modelId="{27632769-C0E9-4BA1-A2F1-C7C95F149751}" type="pres">
      <dgm:prSet presAssocID="{5EFB1F07-A2DA-44B5-B0F0-5B2FB40A5D9B}" presName="text_1" presStyleLbl="node1" presStyleIdx="0" presStyleCnt="4">
        <dgm:presLayoutVars>
          <dgm:bulletEnabled val="1"/>
        </dgm:presLayoutVars>
      </dgm:prSet>
      <dgm:spPr/>
    </dgm:pt>
    <dgm:pt modelId="{6CC31E04-AC2B-48B3-B3A8-6E43B6876030}" type="pres">
      <dgm:prSet presAssocID="{5EFB1F07-A2DA-44B5-B0F0-5B2FB40A5D9B}" presName="accent_1" presStyleCnt="0"/>
      <dgm:spPr/>
    </dgm:pt>
    <dgm:pt modelId="{55301360-608A-422F-90BE-75CD71C98D1F}" type="pres">
      <dgm:prSet presAssocID="{5EFB1F07-A2DA-44B5-B0F0-5B2FB40A5D9B}" presName="accentRepeatNode" presStyleLbl="solidFgAcc1" presStyleIdx="0" presStyleCnt="4"/>
      <dgm:spPr/>
    </dgm:pt>
    <dgm:pt modelId="{71C60735-E141-4425-913D-4371D0DBD8C0}" type="pres">
      <dgm:prSet presAssocID="{38CDF6BD-6786-4380-A3DA-66C7DF62D141}" presName="text_2" presStyleLbl="node1" presStyleIdx="1" presStyleCnt="4">
        <dgm:presLayoutVars>
          <dgm:bulletEnabled val="1"/>
        </dgm:presLayoutVars>
      </dgm:prSet>
      <dgm:spPr/>
    </dgm:pt>
    <dgm:pt modelId="{46E540B3-FC2A-4F97-B17D-AD8F09504713}" type="pres">
      <dgm:prSet presAssocID="{38CDF6BD-6786-4380-A3DA-66C7DF62D141}" presName="accent_2" presStyleCnt="0"/>
      <dgm:spPr/>
    </dgm:pt>
    <dgm:pt modelId="{1ED93FDA-8AEC-4474-A28C-E157A5F6B178}" type="pres">
      <dgm:prSet presAssocID="{38CDF6BD-6786-4380-A3DA-66C7DF62D141}" presName="accentRepeatNode" presStyleLbl="solidFgAcc1" presStyleIdx="1" presStyleCnt="4"/>
      <dgm:spPr/>
    </dgm:pt>
    <dgm:pt modelId="{4FE8B26C-F61B-4CDE-9ED8-32A84EB4AAD4}" type="pres">
      <dgm:prSet presAssocID="{B23AA1B1-E8E3-4F54-AEC3-F47725B5A846}" presName="text_3" presStyleLbl="node1" presStyleIdx="2" presStyleCnt="4">
        <dgm:presLayoutVars>
          <dgm:bulletEnabled val="1"/>
        </dgm:presLayoutVars>
      </dgm:prSet>
      <dgm:spPr/>
    </dgm:pt>
    <dgm:pt modelId="{3373FE24-8B23-42A7-909E-014C385E59E7}" type="pres">
      <dgm:prSet presAssocID="{B23AA1B1-E8E3-4F54-AEC3-F47725B5A846}" presName="accent_3" presStyleCnt="0"/>
      <dgm:spPr/>
    </dgm:pt>
    <dgm:pt modelId="{09A2C4AD-ECDF-411B-A435-C2A07B05A047}" type="pres">
      <dgm:prSet presAssocID="{B23AA1B1-E8E3-4F54-AEC3-F47725B5A846}" presName="accentRepeatNode" presStyleLbl="solidFgAcc1" presStyleIdx="2" presStyleCnt="4"/>
      <dgm:spPr/>
    </dgm:pt>
    <dgm:pt modelId="{E33A9FB9-8035-4F63-944A-CA156CFA964B}" type="pres">
      <dgm:prSet presAssocID="{33B3F813-9D57-45D9-80A1-4F5AC52242DD}" presName="text_4" presStyleLbl="node1" presStyleIdx="3" presStyleCnt="4">
        <dgm:presLayoutVars>
          <dgm:bulletEnabled val="1"/>
        </dgm:presLayoutVars>
      </dgm:prSet>
      <dgm:spPr/>
    </dgm:pt>
    <dgm:pt modelId="{27A4D04D-1E06-4A89-A16B-6D2AF17CCF0D}" type="pres">
      <dgm:prSet presAssocID="{33B3F813-9D57-45D9-80A1-4F5AC52242DD}" presName="accent_4" presStyleCnt="0"/>
      <dgm:spPr/>
    </dgm:pt>
    <dgm:pt modelId="{2D3C6DCB-9FC2-49AE-A576-675F864B129D}" type="pres">
      <dgm:prSet presAssocID="{33B3F813-9D57-45D9-80A1-4F5AC52242DD}" presName="accentRepeatNode" presStyleLbl="solidFgAcc1" presStyleIdx="3" presStyleCnt="4"/>
      <dgm:spPr/>
    </dgm:pt>
  </dgm:ptLst>
  <dgm:cxnLst>
    <dgm:cxn modelId="{54D7593B-4DE0-47D1-897B-471D37751C08}" srcId="{13461BD7-A328-4E77-AA52-F12F0D619A80}" destId="{38CDF6BD-6786-4380-A3DA-66C7DF62D141}" srcOrd="1" destOrd="0" parTransId="{D817BA71-4312-4CCE-8350-AA252073FEA9}" sibTransId="{F7B4B5A6-05D0-41F1-BFB4-A1D0D8D9AF33}"/>
    <dgm:cxn modelId="{B4C55A3F-1931-44F4-A19B-9CE4C9A29E7D}" srcId="{13461BD7-A328-4E77-AA52-F12F0D619A80}" destId="{5EFB1F07-A2DA-44B5-B0F0-5B2FB40A5D9B}" srcOrd="0" destOrd="0" parTransId="{ECF1BC92-4867-4DE1-A46A-2FF8E8F9F96D}" sibTransId="{45108836-B074-4BAB-94A4-4CCC679E7519}"/>
    <dgm:cxn modelId="{76211369-AB88-44A3-8C73-296000221A7D}" type="presOf" srcId="{45108836-B074-4BAB-94A4-4CCC679E7519}" destId="{FAF4B4F1-1A6D-471F-9024-9394A70016AD}" srcOrd="0" destOrd="0" presId="urn:microsoft.com/office/officeart/2008/layout/VerticalCurvedList"/>
    <dgm:cxn modelId="{2CB5854D-A76E-4EC5-A245-4808E1686339}" type="presOf" srcId="{33B3F813-9D57-45D9-80A1-4F5AC52242DD}" destId="{E33A9FB9-8035-4F63-944A-CA156CFA964B}" srcOrd="0" destOrd="0" presId="urn:microsoft.com/office/officeart/2008/layout/VerticalCurvedList"/>
    <dgm:cxn modelId="{5D0E63A1-D891-4F2E-801E-E02EC52049BD}" type="presOf" srcId="{B23AA1B1-E8E3-4F54-AEC3-F47725B5A846}" destId="{4FE8B26C-F61B-4CDE-9ED8-32A84EB4AAD4}" srcOrd="0" destOrd="0" presId="urn:microsoft.com/office/officeart/2008/layout/VerticalCurvedList"/>
    <dgm:cxn modelId="{BECA4DC3-5B50-4385-AE59-C51D07E1E921}" srcId="{13461BD7-A328-4E77-AA52-F12F0D619A80}" destId="{B23AA1B1-E8E3-4F54-AEC3-F47725B5A846}" srcOrd="2" destOrd="0" parTransId="{D3666786-2461-4CC0-BF64-857BE23A1D74}" sibTransId="{7093492A-B347-457F-B59A-BE1635E00156}"/>
    <dgm:cxn modelId="{8F0928C9-8B84-40AE-B9BD-FDF44E3C1D1C}" type="presOf" srcId="{38CDF6BD-6786-4380-A3DA-66C7DF62D141}" destId="{71C60735-E141-4425-913D-4371D0DBD8C0}" srcOrd="0" destOrd="0" presId="urn:microsoft.com/office/officeart/2008/layout/VerticalCurvedList"/>
    <dgm:cxn modelId="{89F9F5CA-D993-4E68-9C8C-1F495A711EEA}" type="presOf" srcId="{13461BD7-A328-4E77-AA52-F12F0D619A80}" destId="{0F02C860-F22D-40A7-9527-8DE559041D91}" srcOrd="0" destOrd="0" presId="urn:microsoft.com/office/officeart/2008/layout/VerticalCurvedList"/>
    <dgm:cxn modelId="{791F7FD0-E32E-4283-8E1D-3F5252B03F9A}" type="presOf" srcId="{5EFB1F07-A2DA-44B5-B0F0-5B2FB40A5D9B}" destId="{27632769-C0E9-4BA1-A2F1-C7C95F149751}" srcOrd="0" destOrd="0" presId="urn:microsoft.com/office/officeart/2008/layout/VerticalCurvedList"/>
    <dgm:cxn modelId="{B6608AEA-D4C4-4584-AA7E-EA471B2A0645}" srcId="{13461BD7-A328-4E77-AA52-F12F0D619A80}" destId="{33B3F813-9D57-45D9-80A1-4F5AC52242DD}" srcOrd="3" destOrd="0" parTransId="{6BE18A4A-551E-499A-A5FC-05846253B96C}" sibTransId="{6C201EB1-194B-4048-BDF4-E18EE7FAC9CA}"/>
    <dgm:cxn modelId="{AF3820EB-5D23-47E6-A535-09E46C36003D}" type="presParOf" srcId="{0F02C860-F22D-40A7-9527-8DE559041D91}" destId="{6F70E2D0-A65B-492B-8032-1C1EC3E86CF4}" srcOrd="0" destOrd="0" presId="urn:microsoft.com/office/officeart/2008/layout/VerticalCurvedList"/>
    <dgm:cxn modelId="{66AB249E-5611-4D55-9C94-8510FCCE74EE}" type="presParOf" srcId="{6F70E2D0-A65B-492B-8032-1C1EC3E86CF4}" destId="{1EFE9815-F74D-4C05-8B48-7BE9C61698EB}" srcOrd="0" destOrd="0" presId="urn:microsoft.com/office/officeart/2008/layout/VerticalCurvedList"/>
    <dgm:cxn modelId="{4307CAFF-B0B4-4E1F-87BF-9D7516891C76}" type="presParOf" srcId="{1EFE9815-F74D-4C05-8B48-7BE9C61698EB}" destId="{D52F51AB-E457-4256-81F0-B8EA0DDC4FF2}" srcOrd="0" destOrd="0" presId="urn:microsoft.com/office/officeart/2008/layout/VerticalCurvedList"/>
    <dgm:cxn modelId="{70EE4D85-FA38-4405-8440-9788B68CA82F}" type="presParOf" srcId="{1EFE9815-F74D-4C05-8B48-7BE9C61698EB}" destId="{FAF4B4F1-1A6D-471F-9024-9394A70016AD}" srcOrd="1" destOrd="0" presId="urn:microsoft.com/office/officeart/2008/layout/VerticalCurvedList"/>
    <dgm:cxn modelId="{5CF039F7-639E-498C-91B7-FB2822F2FFF2}" type="presParOf" srcId="{1EFE9815-F74D-4C05-8B48-7BE9C61698EB}" destId="{C502E89A-8205-4F34-A79A-5D5F6A339C3E}" srcOrd="2" destOrd="0" presId="urn:microsoft.com/office/officeart/2008/layout/VerticalCurvedList"/>
    <dgm:cxn modelId="{1A433902-6720-4A25-A50E-742CFF2704A6}" type="presParOf" srcId="{1EFE9815-F74D-4C05-8B48-7BE9C61698EB}" destId="{FDB9C78E-F979-42E9-A701-CE60F61B1368}" srcOrd="3" destOrd="0" presId="urn:microsoft.com/office/officeart/2008/layout/VerticalCurvedList"/>
    <dgm:cxn modelId="{ADA872CB-6D5B-4D51-84CF-68A50E8787B0}" type="presParOf" srcId="{6F70E2D0-A65B-492B-8032-1C1EC3E86CF4}" destId="{27632769-C0E9-4BA1-A2F1-C7C95F149751}" srcOrd="1" destOrd="0" presId="urn:microsoft.com/office/officeart/2008/layout/VerticalCurvedList"/>
    <dgm:cxn modelId="{95ED35C1-0DE9-4B14-AD84-F5B9F779118B}" type="presParOf" srcId="{6F70E2D0-A65B-492B-8032-1C1EC3E86CF4}" destId="{6CC31E04-AC2B-48B3-B3A8-6E43B6876030}" srcOrd="2" destOrd="0" presId="urn:microsoft.com/office/officeart/2008/layout/VerticalCurvedList"/>
    <dgm:cxn modelId="{3EB6731C-3624-4222-AD40-60A2B59F2B16}" type="presParOf" srcId="{6CC31E04-AC2B-48B3-B3A8-6E43B6876030}" destId="{55301360-608A-422F-90BE-75CD71C98D1F}" srcOrd="0" destOrd="0" presId="urn:microsoft.com/office/officeart/2008/layout/VerticalCurvedList"/>
    <dgm:cxn modelId="{990E4F09-376A-4D47-947D-31E33629D5E1}" type="presParOf" srcId="{6F70E2D0-A65B-492B-8032-1C1EC3E86CF4}" destId="{71C60735-E141-4425-913D-4371D0DBD8C0}" srcOrd="3" destOrd="0" presId="urn:microsoft.com/office/officeart/2008/layout/VerticalCurvedList"/>
    <dgm:cxn modelId="{833EA401-0169-44E2-B52D-C1326DED1632}" type="presParOf" srcId="{6F70E2D0-A65B-492B-8032-1C1EC3E86CF4}" destId="{46E540B3-FC2A-4F97-B17D-AD8F09504713}" srcOrd="4" destOrd="0" presId="urn:microsoft.com/office/officeart/2008/layout/VerticalCurvedList"/>
    <dgm:cxn modelId="{D65F115C-A786-43AB-96E2-C0E45F670CA2}" type="presParOf" srcId="{46E540B3-FC2A-4F97-B17D-AD8F09504713}" destId="{1ED93FDA-8AEC-4474-A28C-E157A5F6B178}" srcOrd="0" destOrd="0" presId="urn:microsoft.com/office/officeart/2008/layout/VerticalCurvedList"/>
    <dgm:cxn modelId="{13AFA79D-A65A-443F-B3D5-A96D364FAEEF}" type="presParOf" srcId="{6F70E2D0-A65B-492B-8032-1C1EC3E86CF4}" destId="{4FE8B26C-F61B-4CDE-9ED8-32A84EB4AAD4}" srcOrd="5" destOrd="0" presId="urn:microsoft.com/office/officeart/2008/layout/VerticalCurvedList"/>
    <dgm:cxn modelId="{3E83F3BB-B3F0-434F-8C21-EDA34D60E0E1}" type="presParOf" srcId="{6F70E2D0-A65B-492B-8032-1C1EC3E86CF4}" destId="{3373FE24-8B23-42A7-909E-014C385E59E7}" srcOrd="6" destOrd="0" presId="urn:microsoft.com/office/officeart/2008/layout/VerticalCurvedList"/>
    <dgm:cxn modelId="{A44BEE90-7A5A-4CF4-92A5-E235A2FA0C19}" type="presParOf" srcId="{3373FE24-8B23-42A7-909E-014C385E59E7}" destId="{09A2C4AD-ECDF-411B-A435-C2A07B05A047}" srcOrd="0" destOrd="0" presId="urn:microsoft.com/office/officeart/2008/layout/VerticalCurvedList"/>
    <dgm:cxn modelId="{AD2EEE04-5402-4560-9C63-61560072FDD3}" type="presParOf" srcId="{6F70E2D0-A65B-492B-8032-1C1EC3E86CF4}" destId="{E33A9FB9-8035-4F63-944A-CA156CFA964B}" srcOrd="7" destOrd="0" presId="urn:microsoft.com/office/officeart/2008/layout/VerticalCurvedList"/>
    <dgm:cxn modelId="{4E3D6CA2-2BB3-42BE-97D0-6BD9C1628331}" type="presParOf" srcId="{6F70E2D0-A65B-492B-8032-1C1EC3E86CF4}" destId="{27A4D04D-1E06-4A89-A16B-6D2AF17CCF0D}" srcOrd="8" destOrd="0" presId="urn:microsoft.com/office/officeart/2008/layout/VerticalCurvedList"/>
    <dgm:cxn modelId="{C6C1DF45-4E65-42D5-BDCD-D475DF6EDD2C}" type="presParOf" srcId="{27A4D04D-1E06-4A89-A16B-6D2AF17CCF0D}" destId="{2D3C6DCB-9FC2-49AE-A576-675F864B129D}"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3A4BD18D-2B19-4A17-B64C-9EE868DF480E}" type="doc">
      <dgm:prSet loTypeId="urn:microsoft.com/office/officeart/2005/8/layout/pyramid2" loCatId="list" qsTypeId="urn:microsoft.com/office/officeart/2005/8/quickstyle/simple1" qsCatId="simple" csTypeId="urn:microsoft.com/office/officeart/2005/8/colors/accent1_2" csCatId="accent1" phldr="1"/>
      <dgm:spPr/>
    </dgm:pt>
    <dgm:pt modelId="{9CF82F41-28C1-4AFD-B5C0-14284917850A}">
      <dgm:prSet phldrT="[Text]" custT="1"/>
      <dgm:spPr>
        <a:ln>
          <a:solidFill>
            <a:schemeClr val="accent4"/>
          </a:solidFill>
        </a:ln>
      </dgm:spPr>
      <dgm:t>
        <a:bodyPr/>
        <a:lstStyle/>
        <a:p>
          <a:r>
            <a:rPr lang="en-AU" sz="1800" dirty="0">
              <a:solidFill>
                <a:schemeClr val="tx1"/>
              </a:solidFill>
            </a:rPr>
            <a:t>“The object … is to provide for the business, property and affairs of an insolvent company to be administered in a way that”:</a:t>
          </a:r>
        </a:p>
      </dgm:t>
    </dgm:pt>
    <dgm:pt modelId="{69C73F20-F9E6-4025-806F-CE5722760D4E}" type="parTrans" cxnId="{798B7E3F-F531-4903-9D4C-7A0DA439C82F}">
      <dgm:prSet/>
      <dgm:spPr/>
      <dgm:t>
        <a:bodyPr/>
        <a:lstStyle/>
        <a:p>
          <a:endParaRPr lang="en-AU"/>
        </a:p>
      </dgm:t>
    </dgm:pt>
    <dgm:pt modelId="{F5AEDFC6-0DF7-45C9-BB79-77101BD82F65}" type="sibTrans" cxnId="{798B7E3F-F531-4903-9D4C-7A0DA439C82F}">
      <dgm:prSet/>
      <dgm:spPr/>
      <dgm:t>
        <a:bodyPr/>
        <a:lstStyle/>
        <a:p>
          <a:endParaRPr lang="en-AU"/>
        </a:p>
      </dgm:t>
    </dgm:pt>
    <dgm:pt modelId="{1BEC42E3-DF3B-402A-A96D-5300358572E4}">
      <dgm:prSet phldrT="[Text]" custT="1"/>
      <dgm:spPr>
        <a:ln>
          <a:solidFill>
            <a:schemeClr val="accent4"/>
          </a:solidFill>
        </a:ln>
      </dgm:spPr>
      <dgm:t>
        <a:bodyPr/>
        <a:lstStyle/>
        <a:p>
          <a:pPr>
            <a:lnSpc>
              <a:spcPct val="100000"/>
            </a:lnSpc>
          </a:pPr>
          <a:r>
            <a:rPr lang="en-AU" sz="1800" dirty="0">
              <a:solidFill>
                <a:schemeClr val="tx1"/>
              </a:solidFill>
            </a:rPr>
            <a:t>(a) “maximises the chances of</a:t>
          </a:r>
        </a:p>
        <a:p>
          <a:pPr>
            <a:lnSpc>
              <a:spcPct val="100000"/>
            </a:lnSpc>
          </a:pPr>
          <a:r>
            <a:rPr lang="en-AU" sz="1800" dirty="0">
              <a:solidFill>
                <a:schemeClr val="tx1"/>
              </a:solidFill>
            </a:rPr>
            <a:t>the </a:t>
          </a:r>
          <a:r>
            <a:rPr lang="en-AU" sz="1800" b="1" dirty="0">
              <a:solidFill>
                <a:schemeClr val="tx1"/>
              </a:solidFill>
            </a:rPr>
            <a:t>company</a:t>
          </a:r>
          <a:r>
            <a:rPr lang="en-AU" sz="1800" dirty="0">
              <a:solidFill>
                <a:schemeClr val="tx1"/>
              </a:solidFill>
            </a:rPr>
            <a:t>, or</a:t>
          </a:r>
        </a:p>
        <a:p>
          <a:pPr>
            <a:lnSpc>
              <a:spcPct val="100000"/>
            </a:lnSpc>
          </a:pPr>
          <a:r>
            <a:rPr lang="en-AU" sz="1800" dirty="0">
              <a:solidFill>
                <a:schemeClr val="tx1"/>
              </a:solidFill>
            </a:rPr>
            <a:t>as much as possible of its </a:t>
          </a:r>
          <a:r>
            <a:rPr lang="en-AU" sz="1800" b="1" dirty="0">
              <a:solidFill>
                <a:schemeClr val="tx1"/>
              </a:solidFill>
            </a:rPr>
            <a:t>business</a:t>
          </a:r>
        </a:p>
        <a:p>
          <a:pPr>
            <a:lnSpc>
              <a:spcPct val="100000"/>
            </a:lnSpc>
          </a:pPr>
          <a:r>
            <a:rPr lang="en-AU" sz="1800" b="1" dirty="0">
              <a:solidFill>
                <a:schemeClr val="tx1"/>
              </a:solidFill>
            </a:rPr>
            <a:t>continuing in existence</a:t>
          </a:r>
          <a:r>
            <a:rPr lang="en-AU" sz="1800" dirty="0">
              <a:solidFill>
                <a:schemeClr val="tx1"/>
              </a:solidFill>
            </a:rPr>
            <a:t>”; or</a:t>
          </a:r>
        </a:p>
      </dgm:t>
    </dgm:pt>
    <dgm:pt modelId="{D9066564-A96A-46BB-8428-8F27FE30DC75}" type="parTrans" cxnId="{3F935F27-B908-4E0B-BC49-5C7807047BD8}">
      <dgm:prSet/>
      <dgm:spPr/>
      <dgm:t>
        <a:bodyPr/>
        <a:lstStyle/>
        <a:p>
          <a:endParaRPr lang="en-AU"/>
        </a:p>
      </dgm:t>
    </dgm:pt>
    <dgm:pt modelId="{0BC2C028-E9B2-4535-ACBD-359649FCBDAD}" type="sibTrans" cxnId="{3F935F27-B908-4E0B-BC49-5C7807047BD8}">
      <dgm:prSet/>
      <dgm:spPr/>
      <dgm:t>
        <a:bodyPr/>
        <a:lstStyle/>
        <a:p>
          <a:endParaRPr lang="en-AU"/>
        </a:p>
      </dgm:t>
    </dgm:pt>
    <dgm:pt modelId="{1AA374A0-5226-4CB1-8900-216C970E6F3A}">
      <dgm:prSet phldrT="[Text]" custT="1"/>
      <dgm:spPr>
        <a:ln>
          <a:solidFill>
            <a:schemeClr val="accent4"/>
          </a:solidFill>
        </a:ln>
      </dgm:spPr>
      <dgm:t>
        <a:bodyPr/>
        <a:lstStyle/>
        <a:p>
          <a:r>
            <a:rPr lang="en-AU" sz="1800" dirty="0">
              <a:solidFill>
                <a:schemeClr val="tx1"/>
              </a:solidFill>
            </a:rPr>
            <a:t>(b) if continuation “is not possible”, “results in a </a:t>
          </a:r>
          <a:r>
            <a:rPr lang="en-AU" sz="1800" b="1" dirty="0">
              <a:solidFill>
                <a:schemeClr val="tx1"/>
              </a:solidFill>
            </a:rPr>
            <a:t>better return </a:t>
          </a:r>
          <a:r>
            <a:rPr lang="en-AU" sz="1800" dirty="0">
              <a:solidFill>
                <a:schemeClr val="tx1"/>
              </a:solidFill>
            </a:rPr>
            <a:t>for the company’s creditors and members than would result from an immediate winding up”</a:t>
          </a:r>
        </a:p>
      </dgm:t>
    </dgm:pt>
    <dgm:pt modelId="{6ADBB4D9-0E50-4738-8044-EC63E969BA36}" type="parTrans" cxnId="{E2DE6E0F-4E0C-4D8E-B8FD-143C959C136E}">
      <dgm:prSet/>
      <dgm:spPr/>
      <dgm:t>
        <a:bodyPr/>
        <a:lstStyle/>
        <a:p>
          <a:endParaRPr lang="en-AU"/>
        </a:p>
      </dgm:t>
    </dgm:pt>
    <dgm:pt modelId="{3F518671-DF9D-4C92-84E8-A19CF098D8DD}" type="sibTrans" cxnId="{E2DE6E0F-4E0C-4D8E-B8FD-143C959C136E}">
      <dgm:prSet/>
      <dgm:spPr/>
      <dgm:t>
        <a:bodyPr/>
        <a:lstStyle/>
        <a:p>
          <a:endParaRPr lang="en-AU"/>
        </a:p>
      </dgm:t>
    </dgm:pt>
    <dgm:pt modelId="{5BF5767C-A6B4-4695-8DD8-AAAC644030DB}" type="pres">
      <dgm:prSet presAssocID="{3A4BD18D-2B19-4A17-B64C-9EE868DF480E}" presName="compositeShape" presStyleCnt="0">
        <dgm:presLayoutVars>
          <dgm:dir/>
          <dgm:resizeHandles/>
        </dgm:presLayoutVars>
      </dgm:prSet>
      <dgm:spPr/>
    </dgm:pt>
    <dgm:pt modelId="{95D1D516-2D77-4AE3-A036-61F3F2E6D1B2}" type="pres">
      <dgm:prSet presAssocID="{3A4BD18D-2B19-4A17-B64C-9EE868DF480E}" presName="pyramid" presStyleLbl="node1" presStyleIdx="0" presStyleCnt="1"/>
      <dgm:spPr>
        <a:solidFill>
          <a:schemeClr val="accent4"/>
        </a:solidFill>
      </dgm:spPr>
    </dgm:pt>
    <dgm:pt modelId="{DE1D206E-4F48-4CBE-9EC0-5A52475E3BC7}" type="pres">
      <dgm:prSet presAssocID="{3A4BD18D-2B19-4A17-B64C-9EE868DF480E}" presName="theList" presStyleCnt="0"/>
      <dgm:spPr/>
    </dgm:pt>
    <dgm:pt modelId="{FFBB1FE0-3AA2-4455-8E89-91525325EE29}" type="pres">
      <dgm:prSet presAssocID="{9CF82F41-28C1-4AFD-B5C0-14284917850A}" presName="aNode" presStyleLbl="fgAcc1" presStyleIdx="0" presStyleCnt="3" custScaleX="125373">
        <dgm:presLayoutVars>
          <dgm:bulletEnabled val="1"/>
        </dgm:presLayoutVars>
      </dgm:prSet>
      <dgm:spPr/>
    </dgm:pt>
    <dgm:pt modelId="{818E6E47-4121-44C2-A6BE-185C30CC11D7}" type="pres">
      <dgm:prSet presAssocID="{9CF82F41-28C1-4AFD-B5C0-14284917850A}" presName="aSpace" presStyleCnt="0"/>
      <dgm:spPr/>
    </dgm:pt>
    <dgm:pt modelId="{F986E123-43D4-49C7-8791-9DF0CD571B79}" type="pres">
      <dgm:prSet presAssocID="{1BEC42E3-DF3B-402A-A96D-5300358572E4}" presName="aNode" presStyleLbl="fgAcc1" presStyleIdx="1" presStyleCnt="3" custScaleX="125373" custScaleY="119861">
        <dgm:presLayoutVars>
          <dgm:bulletEnabled val="1"/>
        </dgm:presLayoutVars>
      </dgm:prSet>
      <dgm:spPr/>
    </dgm:pt>
    <dgm:pt modelId="{FE64947F-FF33-4B85-B053-327220232C77}" type="pres">
      <dgm:prSet presAssocID="{1BEC42E3-DF3B-402A-A96D-5300358572E4}" presName="aSpace" presStyleCnt="0"/>
      <dgm:spPr/>
    </dgm:pt>
    <dgm:pt modelId="{AF04836A-9162-4FF1-A529-5498F6A62E71}" type="pres">
      <dgm:prSet presAssocID="{1AA374A0-5226-4CB1-8900-216C970E6F3A}" presName="aNode" presStyleLbl="fgAcc1" presStyleIdx="2" presStyleCnt="3" custScaleX="125373">
        <dgm:presLayoutVars>
          <dgm:bulletEnabled val="1"/>
        </dgm:presLayoutVars>
      </dgm:prSet>
      <dgm:spPr/>
    </dgm:pt>
    <dgm:pt modelId="{1C6A6912-1FA7-4152-9F43-776B89D6B767}" type="pres">
      <dgm:prSet presAssocID="{1AA374A0-5226-4CB1-8900-216C970E6F3A}" presName="aSpace" presStyleCnt="0"/>
      <dgm:spPr/>
    </dgm:pt>
  </dgm:ptLst>
  <dgm:cxnLst>
    <dgm:cxn modelId="{E2DE6E0F-4E0C-4D8E-B8FD-143C959C136E}" srcId="{3A4BD18D-2B19-4A17-B64C-9EE868DF480E}" destId="{1AA374A0-5226-4CB1-8900-216C970E6F3A}" srcOrd="2" destOrd="0" parTransId="{6ADBB4D9-0E50-4738-8044-EC63E969BA36}" sibTransId="{3F518671-DF9D-4C92-84E8-A19CF098D8DD}"/>
    <dgm:cxn modelId="{3F935F27-B908-4E0B-BC49-5C7807047BD8}" srcId="{3A4BD18D-2B19-4A17-B64C-9EE868DF480E}" destId="{1BEC42E3-DF3B-402A-A96D-5300358572E4}" srcOrd="1" destOrd="0" parTransId="{D9066564-A96A-46BB-8428-8F27FE30DC75}" sibTransId="{0BC2C028-E9B2-4535-ACBD-359649FCBDAD}"/>
    <dgm:cxn modelId="{798B7E3F-F531-4903-9D4C-7A0DA439C82F}" srcId="{3A4BD18D-2B19-4A17-B64C-9EE868DF480E}" destId="{9CF82F41-28C1-4AFD-B5C0-14284917850A}" srcOrd="0" destOrd="0" parTransId="{69C73F20-F9E6-4025-806F-CE5722760D4E}" sibTransId="{F5AEDFC6-0DF7-45C9-BB79-77101BD82F65}"/>
    <dgm:cxn modelId="{FDCFAB48-575C-4C04-9759-E0DD4D1FD379}" type="presOf" srcId="{1AA374A0-5226-4CB1-8900-216C970E6F3A}" destId="{AF04836A-9162-4FF1-A529-5498F6A62E71}" srcOrd="0" destOrd="0" presId="urn:microsoft.com/office/officeart/2005/8/layout/pyramid2"/>
    <dgm:cxn modelId="{4DF92092-1981-420E-B463-97FFCF3E98C0}" type="presOf" srcId="{1BEC42E3-DF3B-402A-A96D-5300358572E4}" destId="{F986E123-43D4-49C7-8791-9DF0CD571B79}" srcOrd="0" destOrd="0" presId="urn:microsoft.com/office/officeart/2005/8/layout/pyramid2"/>
    <dgm:cxn modelId="{D017C9DA-ED55-4A87-A55E-BEB3C14654A8}" type="presOf" srcId="{3A4BD18D-2B19-4A17-B64C-9EE868DF480E}" destId="{5BF5767C-A6B4-4695-8DD8-AAAC644030DB}" srcOrd="0" destOrd="0" presId="urn:microsoft.com/office/officeart/2005/8/layout/pyramid2"/>
    <dgm:cxn modelId="{775524FA-7C92-4088-8049-BC7A3A10D0A4}" type="presOf" srcId="{9CF82F41-28C1-4AFD-B5C0-14284917850A}" destId="{FFBB1FE0-3AA2-4455-8E89-91525325EE29}" srcOrd="0" destOrd="0" presId="urn:microsoft.com/office/officeart/2005/8/layout/pyramid2"/>
    <dgm:cxn modelId="{89809C67-0450-4893-95B6-395F0A5ED0B1}" type="presParOf" srcId="{5BF5767C-A6B4-4695-8DD8-AAAC644030DB}" destId="{95D1D516-2D77-4AE3-A036-61F3F2E6D1B2}" srcOrd="0" destOrd="0" presId="urn:microsoft.com/office/officeart/2005/8/layout/pyramid2"/>
    <dgm:cxn modelId="{D98629EC-5092-4ED0-9589-C5B214B11AC0}" type="presParOf" srcId="{5BF5767C-A6B4-4695-8DD8-AAAC644030DB}" destId="{DE1D206E-4F48-4CBE-9EC0-5A52475E3BC7}" srcOrd="1" destOrd="0" presId="urn:microsoft.com/office/officeart/2005/8/layout/pyramid2"/>
    <dgm:cxn modelId="{446CC6A4-FDF0-49E7-9075-BF37BECCF5D2}" type="presParOf" srcId="{DE1D206E-4F48-4CBE-9EC0-5A52475E3BC7}" destId="{FFBB1FE0-3AA2-4455-8E89-91525325EE29}" srcOrd="0" destOrd="0" presId="urn:microsoft.com/office/officeart/2005/8/layout/pyramid2"/>
    <dgm:cxn modelId="{D5E77F9E-6506-4766-824F-2A6814ABB011}" type="presParOf" srcId="{DE1D206E-4F48-4CBE-9EC0-5A52475E3BC7}" destId="{818E6E47-4121-44C2-A6BE-185C30CC11D7}" srcOrd="1" destOrd="0" presId="urn:microsoft.com/office/officeart/2005/8/layout/pyramid2"/>
    <dgm:cxn modelId="{A13595E6-2CBF-4893-972D-500473E87289}" type="presParOf" srcId="{DE1D206E-4F48-4CBE-9EC0-5A52475E3BC7}" destId="{F986E123-43D4-49C7-8791-9DF0CD571B79}" srcOrd="2" destOrd="0" presId="urn:microsoft.com/office/officeart/2005/8/layout/pyramid2"/>
    <dgm:cxn modelId="{B49586BA-3431-4CC3-969F-568BEC6C70EC}" type="presParOf" srcId="{DE1D206E-4F48-4CBE-9EC0-5A52475E3BC7}" destId="{FE64947F-FF33-4B85-B053-327220232C77}" srcOrd="3" destOrd="0" presId="urn:microsoft.com/office/officeart/2005/8/layout/pyramid2"/>
    <dgm:cxn modelId="{8EE65E44-DC1C-4615-B4AF-D44FC46BBC45}" type="presParOf" srcId="{DE1D206E-4F48-4CBE-9EC0-5A52475E3BC7}" destId="{AF04836A-9162-4FF1-A529-5498F6A62E71}" srcOrd="4" destOrd="0" presId="urn:microsoft.com/office/officeart/2005/8/layout/pyramid2"/>
    <dgm:cxn modelId="{98B84605-1A2D-4DC5-AEEB-24DEFC2AB297}" type="presParOf" srcId="{DE1D206E-4F48-4CBE-9EC0-5A52475E3BC7}" destId="{1C6A6912-1FA7-4152-9F43-776B89D6B767}" srcOrd="5"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84AE4A09-DA19-461A-A502-917BD0723D1F}"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AU"/>
        </a:p>
      </dgm:t>
    </dgm:pt>
    <dgm:pt modelId="{F1C6C359-0C8F-49CC-B7CE-68B2C178E0E2}">
      <dgm:prSet phldrT="[Text]" custT="1"/>
      <dgm:spPr>
        <a:solidFill>
          <a:schemeClr val="accent4"/>
        </a:solidFill>
      </dgm:spPr>
      <dgm:t>
        <a:bodyPr/>
        <a:lstStyle/>
        <a:p>
          <a:r>
            <a:rPr lang="en-AU" sz="1800" dirty="0">
              <a:solidFill>
                <a:schemeClr val="tx1"/>
              </a:solidFill>
            </a:rPr>
            <a:t>“has control of the company’s business, property and affairs”, and may:</a:t>
          </a:r>
        </a:p>
      </dgm:t>
    </dgm:pt>
    <dgm:pt modelId="{365C6F90-68E1-4523-887E-BFB49A75D86F}" type="parTrans" cxnId="{FD60CF84-A73B-4CAA-AA91-AB37F56A9969}">
      <dgm:prSet/>
      <dgm:spPr/>
      <dgm:t>
        <a:bodyPr/>
        <a:lstStyle/>
        <a:p>
          <a:endParaRPr lang="en-AU" sz="1800"/>
        </a:p>
      </dgm:t>
    </dgm:pt>
    <dgm:pt modelId="{347CDA3D-AF73-431B-BB2D-33076290467B}" type="sibTrans" cxnId="{FD60CF84-A73B-4CAA-AA91-AB37F56A9969}">
      <dgm:prSet/>
      <dgm:spPr/>
      <dgm:t>
        <a:bodyPr/>
        <a:lstStyle/>
        <a:p>
          <a:endParaRPr lang="en-AU" sz="1800"/>
        </a:p>
      </dgm:t>
    </dgm:pt>
    <dgm:pt modelId="{5E090245-C2E6-4015-BE0F-221F5F175FFA}">
      <dgm:prSet phldrT="[Text]" custT="1"/>
      <dgm:spPr>
        <a:solidFill>
          <a:schemeClr val="accent4"/>
        </a:solidFill>
      </dgm:spPr>
      <dgm:t>
        <a:bodyPr/>
        <a:lstStyle/>
        <a:p>
          <a:r>
            <a:rPr lang="en-AU" sz="1800" dirty="0">
              <a:solidFill>
                <a:schemeClr val="tx1"/>
              </a:solidFill>
            </a:rPr>
            <a:t>may remove/appoint directors</a:t>
          </a:r>
        </a:p>
      </dgm:t>
    </dgm:pt>
    <dgm:pt modelId="{C8F2079E-D876-4C79-86C1-9A9E6F055865}" type="parTrans" cxnId="{0D41D4D2-435B-4E32-9E86-18560E419D40}">
      <dgm:prSet/>
      <dgm:spPr/>
      <dgm:t>
        <a:bodyPr/>
        <a:lstStyle/>
        <a:p>
          <a:endParaRPr lang="en-AU" sz="1800"/>
        </a:p>
      </dgm:t>
    </dgm:pt>
    <dgm:pt modelId="{B7E79D82-4CDF-4B6B-AC29-3584AA4C6783}" type="sibTrans" cxnId="{0D41D4D2-435B-4E32-9E86-18560E419D40}">
      <dgm:prSet/>
      <dgm:spPr/>
      <dgm:t>
        <a:bodyPr/>
        <a:lstStyle/>
        <a:p>
          <a:endParaRPr lang="en-AU" sz="1800"/>
        </a:p>
      </dgm:t>
    </dgm:pt>
    <dgm:pt modelId="{29ED50D5-02AF-4B34-897F-6AE0BA29C2C5}">
      <dgm:prSet phldrT="[Text]" custT="1"/>
      <dgm:spPr>
        <a:solidFill>
          <a:schemeClr val="accent4"/>
        </a:solidFill>
      </dgm:spPr>
      <dgm:t>
        <a:bodyPr/>
        <a:lstStyle/>
        <a:p>
          <a:r>
            <a:rPr lang="en-AU" sz="1800" dirty="0">
              <a:solidFill>
                <a:schemeClr val="tx1"/>
              </a:solidFill>
            </a:rPr>
            <a:t>may “execute a document, bring or defend proceedings, or do anything else, in the company’s name and on its behalf”</a:t>
          </a:r>
        </a:p>
      </dgm:t>
    </dgm:pt>
    <dgm:pt modelId="{1BC7E343-881E-45E6-A459-4CDB8153804B}" type="parTrans" cxnId="{E7D661FD-4A0C-4BDC-B615-C266956684B6}">
      <dgm:prSet/>
      <dgm:spPr/>
      <dgm:t>
        <a:bodyPr/>
        <a:lstStyle/>
        <a:p>
          <a:endParaRPr lang="en-AU" sz="1800"/>
        </a:p>
      </dgm:t>
    </dgm:pt>
    <dgm:pt modelId="{E1F89223-C7A1-4817-A6B9-E444A21F5E6F}" type="sibTrans" cxnId="{E7D661FD-4A0C-4BDC-B615-C266956684B6}">
      <dgm:prSet/>
      <dgm:spPr/>
      <dgm:t>
        <a:bodyPr/>
        <a:lstStyle/>
        <a:p>
          <a:endParaRPr lang="en-AU" sz="1800"/>
        </a:p>
      </dgm:t>
    </dgm:pt>
    <dgm:pt modelId="{05BB98E7-8312-4659-B5A6-B0F597DDE24B}">
      <dgm:prSet phldrT="[Text]" custT="1"/>
      <dgm:spPr/>
      <dgm:t>
        <a:bodyPr/>
        <a:lstStyle/>
        <a:p>
          <a:r>
            <a:rPr lang="en-AU" sz="1800" dirty="0">
              <a:solidFill>
                <a:schemeClr val="tx1"/>
              </a:solidFill>
            </a:rPr>
            <a:t>carry on, terminate and/or dispose of the company’s business in whole/part;</a:t>
          </a:r>
        </a:p>
      </dgm:t>
    </dgm:pt>
    <dgm:pt modelId="{28123577-2208-49B0-9FAB-36EA98F79362}" type="parTrans" cxnId="{6125484A-582D-4B52-B7BB-7904A41CC595}">
      <dgm:prSet/>
      <dgm:spPr/>
      <dgm:t>
        <a:bodyPr/>
        <a:lstStyle/>
        <a:p>
          <a:endParaRPr lang="en-AU" sz="1800"/>
        </a:p>
      </dgm:t>
    </dgm:pt>
    <dgm:pt modelId="{4E0428B6-412B-4ADE-B9FD-15FA260E6D53}" type="sibTrans" cxnId="{6125484A-582D-4B52-B7BB-7904A41CC595}">
      <dgm:prSet/>
      <dgm:spPr/>
      <dgm:t>
        <a:bodyPr/>
        <a:lstStyle/>
        <a:p>
          <a:endParaRPr lang="en-AU" sz="1800"/>
        </a:p>
      </dgm:t>
    </dgm:pt>
    <dgm:pt modelId="{39644522-E5CE-4F66-8E2A-C09D1DB441BE}">
      <dgm:prSet custT="1"/>
      <dgm:spPr/>
      <dgm:t>
        <a:bodyPr/>
        <a:lstStyle/>
        <a:p>
          <a:r>
            <a:rPr lang="en-AU" sz="1800" dirty="0">
              <a:solidFill>
                <a:schemeClr val="tx1"/>
              </a:solidFill>
            </a:rPr>
            <a:t>manage and/or dispose of any property of the company; and</a:t>
          </a:r>
        </a:p>
      </dgm:t>
    </dgm:pt>
    <dgm:pt modelId="{1711A50F-F38A-4FF6-9789-8C867ACCE34A}" type="parTrans" cxnId="{9A0066A6-558D-425F-91EB-74D560B73DFB}">
      <dgm:prSet/>
      <dgm:spPr/>
      <dgm:t>
        <a:bodyPr/>
        <a:lstStyle/>
        <a:p>
          <a:endParaRPr lang="en-AU" sz="1800"/>
        </a:p>
      </dgm:t>
    </dgm:pt>
    <dgm:pt modelId="{DE451096-6705-46EA-B70A-467F3D7D8BF6}" type="sibTrans" cxnId="{9A0066A6-558D-425F-91EB-74D560B73DFB}">
      <dgm:prSet/>
      <dgm:spPr/>
      <dgm:t>
        <a:bodyPr/>
        <a:lstStyle/>
        <a:p>
          <a:endParaRPr lang="en-AU" sz="1800"/>
        </a:p>
      </dgm:t>
    </dgm:pt>
    <dgm:pt modelId="{211AB4C0-7A48-4382-8964-9C111A4D7BAD}">
      <dgm:prSet custT="1"/>
      <dgm:spPr/>
      <dgm:t>
        <a:bodyPr/>
        <a:lstStyle/>
        <a:p>
          <a:r>
            <a:rPr lang="en-AU" sz="1800" dirty="0">
              <a:solidFill>
                <a:schemeClr val="tx1"/>
              </a:solidFill>
            </a:rPr>
            <a:t>do whatever company officers could have done but for the administration</a:t>
          </a:r>
        </a:p>
      </dgm:t>
    </dgm:pt>
    <dgm:pt modelId="{31143ABF-DB8A-426F-87C8-ED554626D38E}" type="parTrans" cxnId="{37FC5AAF-A10C-4BB2-8B95-69DB45467245}">
      <dgm:prSet/>
      <dgm:spPr/>
      <dgm:t>
        <a:bodyPr/>
        <a:lstStyle/>
        <a:p>
          <a:endParaRPr lang="en-AU" sz="1800"/>
        </a:p>
      </dgm:t>
    </dgm:pt>
    <dgm:pt modelId="{06C62906-7F62-4279-B62A-D00870DFD4D6}" type="sibTrans" cxnId="{37FC5AAF-A10C-4BB2-8B95-69DB45467245}">
      <dgm:prSet/>
      <dgm:spPr/>
      <dgm:t>
        <a:bodyPr/>
        <a:lstStyle/>
        <a:p>
          <a:endParaRPr lang="en-AU" sz="1800"/>
        </a:p>
      </dgm:t>
    </dgm:pt>
    <dgm:pt modelId="{959B84A4-890D-4CC9-87CB-C5695D413D78}">
      <dgm:prSet phldrT="[Text]" custT="1"/>
      <dgm:spPr>
        <a:solidFill>
          <a:schemeClr val="accent4"/>
        </a:solidFill>
      </dgm:spPr>
      <dgm:t>
        <a:bodyPr/>
        <a:lstStyle/>
        <a:p>
          <a:r>
            <a:rPr lang="en-AU" sz="1800" dirty="0">
              <a:solidFill>
                <a:schemeClr val="tx1"/>
              </a:solidFill>
            </a:rPr>
            <a:t>may do “whatever else is necessary for the purposes of” Pt 5.3A</a:t>
          </a:r>
        </a:p>
      </dgm:t>
    </dgm:pt>
    <dgm:pt modelId="{D1D62CAD-7105-4B02-95C0-E2C6FEC3E04E}" type="parTrans" cxnId="{13BF69CC-C9E3-4E71-8795-E5680C6757D7}">
      <dgm:prSet/>
      <dgm:spPr/>
      <dgm:t>
        <a:bodyPr/>
        <a:lstStyle/>
        <a:p>
          <a:endParaRPr lang="en-AU" sz="1800"/>
        </a:p>
      </dgm:t>
    </dgm:pt>
    <dgm:pt modelId="{42ABAEF4-1BA9-44B3-B0E6-7D6AC03E81C1}" type="sibTrans" cxnId="{13BF69CC-C9E3-4E71-8795-E5680C6757D7}">
      <dgm:prSet/>
      <dgm:spPr/>
      <dgm:t>
        <a:bodyPr/>
        <a:lstStyle/>
        <a:p>
          <a:endParaRPr lang="en-AU" sz="1800"/>
        </a:p>
      </dgm:t>
    </dgm:pt>
    <dgm:pt modelId="{FC712477-91A4-4FA7-AFCC-0AAD74E18259}">
      <dgm:prSet phldrT="[Text]" custT="1"/>
      <dgm:spPr>
        <a:solidFill>
          <a:schemeClr val="accent4"/>
        </a:solidFill>
      </dgm:spPr>
      <dgm:t>
        <a:bodyPr/>
        <a:lstStyle/>
        <a:p>
          <a:r>
            <a:rPr lang="en-AU" sz="1800" dirty="0">
              <a:solidFill>
                <a:schemeClr val="tx1"/>
              </a:solidFill>
            </a:rPr>
            <a:t>is agent of the company when acting in that capacity</a:t>
          </a:r>
        </a:p>
      </dgm:t>
    </dgm:pt>
    <dgm:pt modelId="{4BD0F1F0-8A4D-4719-86DC-1D135B723367}" type="parTrans" cxnId="{5A1DEFB7-C3B8-4663-852A-8BA4041D07C8}">
      <dgm:prSet/>
      <dgm:spPr/>
      <dgm:t>
        <a:bodyPr/>
        <a:lstStyle/>
        <a:p>
          <a:endParaRPr lang="en-AU"/>
        </a:p>
      </dgm:t>
    </dgm:pt>
    <dgm:pt modelId="{899D9866-310C-4E57-A845-9BF8FC208DE9}" type="sibTrans" cxnId="{5A1DEFB7-C3B8-4663-852A-8BA4041D07C8}">
      <dgm:prSet/>
      <dgm:spPr/>
      <dgm:t>
        <a:bodyPr/>
        <a:lstStyle/>
        <a:p>
          <a:endParaRPr lang="en-AU"/>
        </a:p>
      </dgm:t>
    </dgm:pt>
    <dgm:pt modelId="{682B7568-EB4B-4ABE-9A70-7D1F3C8278FF}" type="pres">
      <dgm:prSet presAssocID="{84AE4A09-DA19-461A-A502-917BD0723D1F}" presName="linear" presStyleCnt="0">
        <dgm:presLayoutVars>
          <dgm:dir/>
          <dgm:animLvl val="lvl"/>
          <dgm:resizeHandles val="exact"/>
        </dgm:presLayoutVars>
      </dgm:prSet>
      <dgm:spPr/>
    </dgm:pt>
    <dgm:pt modelId="{26893C74-1E9B-4811-9F01-74646BCA1511}" type="pres">
      <dgm:prSet presAssocID="{FC712477-91A4-4FA7-AFCC-0AAD74E18259}" presName="parentLin" presStyleCnt="0"/>
      <dgm:spPr/>
    </dgm:pt>
    <dgm:pt modelId="{C2F7F7DA-F3E3-4B6F-9EDD-2520C9BBED53}" type="pres">
      <dgm:prSet presAssocID="{FC712477-91A4-4FA7-AFCC-0AAD74E18259}" presName="parentLeftMargin" presStyleLbl="node1" presStyleIdx="0" presStyleCnt="5"/>
      <dgm:spPr/>
    </dgm:pt>
    <dgm:pt modelId="{967BF853-DB2D-4751-8036-9B31C76302FF}" type="pres">
      <dgm:prSet presAssocID="{FC712477-91A4-4FA7-AFCC-0AAD74E18259}" presName="parentText" presStyleLbl="node1" presStyleIdx="0" presStyleCnt="5" custScaleX="128219">
        <dgm:presLayoutVars>
          <dgm:chMax val="0"/>
          <dgm:bulletEnabled val="1"/>
        </dgm:presLayoutVars>
      </dgm:prSet>
      <dgm:spPr/>
    </dgm:pt>
    <dgm:pt modelId="{B625EA68-6F53-4C98-A8B0-70B8C2685AB7}" type="pres">
      <dgm:prSet presAssocID="{FC712477-91A4-4FA7-AFCC-0AAD74E18259}" presName="negativeSpace" presStyleCnt="0"/>
      <dgm:spPr/>
    </dgm:pt>
    <dgm:pt modelId="{35C3FC1D-A2F9-4DB1-8583-A8ABED859E29}" type="pres">
      <dgm:prSet presAssocID="{FC712477-91A4-4FA7-AFCC-0AAD74E18259}" presName="childText" presStyleLbl="conFgAcc1" presStyleIdx="0" presStyleCnt="5">
        <dgm:presLayoutVars>
          <dgm:bulletEnabled val="1"/>
        </dgm:presLayoutVars>
      </dgm:prSet>
      <dgm:spPr/>
    </dgm:pt>
    <dgm:pt modelId="{8C1B5956-60CE-4612-88B6-F2AFABA4CFFA}" type="pres">
      <dgm:prSet presAssocID="{899D9866-310C-4E57-A845-9BF8FC208DE9}" presName="spaceBetweenRectangles" presStyleCnt="0"/>
      <dgm:spPr/>
    </dgm:pt>
    <dgm:pt modelId="{51970374-C234-4C3F-A6D9-BB7C9610AF41}" type="pres">
      <dgm:prSet presAssocID="{F1C6C359-0C8F-49CC-B7CE-68B2C178E0E2}" presName="parentLin" presStyleCnt="0"/>
      <dgm:spPr/>
    </dgm:pt>
    <dgm:pt modelId="{B4405961-7C9C-495D-A0F2-D94F1550D666}" type="pres">
      <dgm:prSet presAssocID="{F1C6C359-0C8F-49CC-B7CE-68B2C178E0E2}" presName="parentLeftMargin" presStyleLbl="node1" presStyleIdx="0" presStyleCnt="5"/>
      <dgm:spPr/>
    </dgm:pt>
    <dgm:pt modelId="{2D478DFA-D5AB-4B81-9E79-5BF4F467BEEA}" type="pres">
      <dgm:prSet presAssocID="{F1C6C359-0C8F-49CC-B7CE-68B2C178E0E2}" presName="parentText" presStyleLbl="node1" presStyleIdx="1" presStyleCnt="5" custScaleX="128737">
        <dgm:presLayoutVars>
          <dgm:chMax val="0"/>
          <dgm:bulletEnabled val="1"/>
        </dgm:presLayoutVars>
      </dgm:prSet>
      <dgm:spPr/>
    </dgm:pt>
    <dgm:pt modelId="{9D6A1221-44AA-43DA-BD51-86126EC5B4FF}" type="pres">
      <dgm:prSet presAssocID="{F1C6C359-0C8F-49CC-B7CE-68B2C178E0E2}" presName="negativeSpace" presStyleCnt="0"/>
      <dgm:spPr/>
    </dgm:pt>
    <dgm:pt modelId="{D554C283-6A9D-4F63-AE37-95B55804E835}" type="pres">
      <dgm:prSet presAssocID="{F1C6C359-0C8F-49CC-B7CE-68B2C178E0E2}" presName="childText" presStyleLbl="conFgAcc1" presStyleIdx="1" presStyleCnt="5">
        <dgm:presLayoutVars>
          <dgm:bulletEnabled val="1"/>
        </dgm:presLayoutVars>
      </dgm:prSet>
      <dgm:spPr/>
    </dgm:pt>
    <dgm:pt modelId="{C865EC2B-9EEF-4FA7-AA9F-00ABD67D31F4}" type="pres">
      <dgm:prSet presAssocID="{347CDA3D-AF73-431B-BB2D-33076290467B}" presName="spaceBetweenRectangles" presStyleCnt="0"/>
      <dgm:spPr/>
    </dgm:pt>
    <dgm:pt modelId="{83BEF16B-2256-4C1F-AAD2-850BF0022155}" type="pres">
      <dgm:prSet presAssocID="{5E090245-C2E6-4015-BE0F-221F5F175FFA}" presName="parentLin" presStyleCnt="0"/>
      <dgm:spPr/>
    </dgm:pt>
    <dgm:pt modelId="{8FC36562-8ED0-458C-8B1F-E4FCEBA18D84}" type="pres">
      <dgm:prSet presAssocID="{5E090245-C2E6-4015-BE0F-221F5F175FFA}" presName="parentLeftMargin" presStyleLbl="node1" presStyleIdx="1" presStyleCnt="5"/>
      <dgm:spPr/>
    </dgm:pt>
    <dgm:pt modelId="{59999414-2657-4967-A5AD-D0E6A3A72CD8}" type="pres">
      <dgm:prSet presAssocID="{5E090245-C2E6-4015-BE0F-221F5F175FFA}" presName="parentText" presStyleLbl="node1" presStyleIdx="2" presStyleCnt="5" custScaleX="128737">
        <dgm:presLayoutVars>
          <dgm:chMax val="0"/>
          <dgm:bulletEnabled val="1"/>
        </dgm:presLayoutVars>
      </dgm:prSet>
      <dgm:spPr/>
    </dgm:pt>
    <dgm:pt modelId="{306575FF-4D83-4437-88F0-943347D52072}" type="pres">
      <dgm:prSet presAssocID="{5E090245-C2E6-4015-BE0F-221F5F175FFA}" presName="negativeSpace" presStyleCnt="0"/>
      <dgm:spPr/>
    </dgm:pt>
    <dgm:pt modelId="{5152B3C3-A0D6-47ED-B662-906F7325D3AC}" type="pres">
      <dgm:prSet presAssocID="{5E090245-C2E6-4015-BE0F-221F5F175FFA}" presName="childText" presStyleLbl="conFgAcc1" presStyleIdx="2" presStyleCnt="5">
        <dgm:presLayoutVars>
          <dgm:bulletEnabled val="1"/>
        </dgm:presLayoutVars>
      </dgm:prSet>
      <dgm:spPr/>
    </dgm:pt>
    <dgm:pt modelId="{91F4A246-F4BA-4D10-8781-143CB2404AE2}" type="pres">
      <dgm:prSet presAssocID="{B7E79D82-4CDF-4B6B-AC29-3584AA4C6783}" presName="spaceBetweenRectangles" presStyleCnt="0"/>
      <dgm:spPr/>
    </dgm:pt>
    <dgm:pt modelId="{C047A893-357D-445F-BB80-D19011420705}" type="pres">
      <dgm:prSet presAssocID="{29ED50D5-02AF-4B34-897F-6AE0BA29C2C5}" presName="parentLin" presStyleCnt="0"/>
      <dgm:spPr/>
    </dgm:pt>
    <dgm:pt modelId="{5969B04C-A728-4792-A606-71D42DA7A9FA}" type="pres">
      <dgm:prSet presAssocID="{29ED50D5-02AF-4B34-897F-6AE0BA29C2C5}" presName="parentLeftMargin" presStyleLbl="node1" presStyleIdx="2" presStyleCnt="5"/>
      <dgm:spPr/>
    </dgm:pt>
    <dgm:pt modelId="{D1EA206B-8535-42B2-A995-B707E70929EB}" type="pres">
      <dgm:prSet presAssocID="{29ED50D5-02AF-4B34-897F-6AE0BA29C2C5}" presName="parentText" presStyleLbl="node1" presStyleIdx="3" presStyleCnt="5" custScaleX="128737" custScaleY="139466">
        <dgm:presLayoutVars>
          <dgm:chMax val="0"/>
          <dgm:bulletEnabled val="1"/>
        </dgm:presLayoutVars>
      </dgm:prSet>
      <dgm:spPr/>
    </dgm:pt>
    <dgm:pt modelId="{898DC00D-A1BB-4348-BCDF-1F2E755CE937}" type="pres">
      <dgm:prSet presAssocID="{29ED50D5-02AF-4B34-897F-6AE0BA29C2C5}" presName="negativeSpace" presStyleCnt="0"/>
      <dgm:spPr/>
    </dgm:pt>
    <dgm:pt modelId="{E9EBFD7C-F7CA-456D-8E1F-ACAF44BEC9F5}" type="pres">
      <dgm:prSet presAssocID="{29ED50D5-02AF-4B34-897F-6AE0BA29C2C5}" presName="childText" presStyleLbl="conFgAcc1" presStyleIdx="3" presStyleCnt="5">
        <dgm:presLayoutVars>
          <dgm:bulletEnabled val="1"/>
        </dgm:presLayoutVars>
      </dgm:prSet>
      <dgm:spPr/>
    </dgm:pt>
    <dgm:pt modelId="{52007C45-5D9C-4467-8DE5-05A729F3288F}" type="pres">
      <dgm:prSet presAssocID="{E1F89223-C7A1-4817-A6B9-E444A21F5E6F}" presName="spaceBetweenRectangles" presStyleCnt="0"/>
      <dgm:spPr/>
    </dgm:pt>
    <dgm:pt modelId="{C4900741-8B30-4DCF-A2FF-F34A4F9B04A9}" type="pres">
      <dgm:prSet presAssocID="{959B84A4-890D-4CC9-87CB-C5695D413D78}" presName="parentLin" presStyleCnt="0"/>
      <dgm:spPr/>
    </dgm:pt>
    <dgm:pt modelId="{CB8259EB-DFB8-437C-8E9D-FF3602B580FC}" type="pres">
      <dgm:prSet presAssocID="{959B84A4-890D-4CC9-87CB-C5695D413D78}" presName="parentLeftMargin" presStyleLbl="node1" presStyleIdx="3" presStyleCnt="5"/>
      <dgm:spPr/>
    </dgm:pt>
    <dgm:pt modelId="{49012067-94D7-48A9-87C4-0E0C71D33371}" type="pres">
      <dgm:prSet presAssocID="{959B84A4-890D-4CC9-87CB-C5695D413D78}" presName="parentText" presStyleLbl="node1" presStyleIdx="4" presStyleCnt="5" custScaleX="128737">
        <dgm:presLayoutVars>
          <dgm:chMax val="0"/>
          <dgm:bulletEnabled val="1"/>
        </dgm:presLayoutVars>
      </dgm:prSet>
      <dgm:spPr/>
    </dgm:pt>
    <dgm:pt modelId="{19100456-7C16-4BF9-B989-B2E1719DDB46}" type="pres">
      <dgm:prSet presAssocID="{959B84A4-890D-4CC9-87CB-C5695D413D78}" presName="negativeSpace" presStyleCnt="0"/>
      <dgm:spPr/>
    </dgm:pt>
    <dgm:pt modelId="{D25A0577-B7AE-409A-9BF2-96126A12E6DA}" type="pres">
      <dgm:prSet presAssocID="{959B84A4-890D-4CC9-87CB-C5695D413D78}" presName="childText" presStyleLbl="conFgAcc1" presStyleIdx="4" presStyleCnt="5">
        <dgm:presLayoutVars>
          <dgm:bulletEnabled val="1"/>
        </dgm:presLayoutVars>
      </dgm:prSet>
      <dgm:spPr/>
    </dgm:pt>
  </dgm:ptLst>
  <dgm:cxnLst>
    <dgm:cxn modelId="{D95F7923-70D1-4E67-BE87-E8117478A8E5}" type="presOf" srcId="{05BB98E7-8312-4659-B5A6-B0F597DDE24B}" destId="{D554C283-6A9D-4F63-AE37-95B55804E835}" srcOrd="0" destOrd="0" presId="urn:microsoft.com/office/officeart/2005/8/layout/list1"/>
    <dgm:cxn modelId="{DCC4412A-3576-4B1E-B2E8-64E53FC17C09}" type="presOf" srcId="{5E090245-C2E6-4015-BE0F-221F5F175FFA}" destId="{59999414-2657-4967-A5AD-D0E6A3A72CD8}" srcOrd="1" destOrd="0" presId="urn:microsoft.com/office/officeart/2005/8/layout/list1"/>
    <dgm:cxn modelId="{E08DFF3A-2EB7-49C3-83B9-DDDB20DC0FC7}" type="presOf" srcId="{F1C6C359-0C8F-49CC-B7CE-68B2C178E0E2}" destId="{B4405961-7C9C-495D-A0F2-D94F1550D666}" srcOrd="0" destOrd="0" presId="urn:microsoft.com/office/officeart/2005/8/layout/list1"/>
    <dgm:cxn modelId="{71778E61-2E17-4374-83A1-9033067C1175}" type="presOf" srcId="{29ED50D5-02AF-4B34-897F-6AE0BA29C2C5}" destId="{5969B04C-A728-4792-A606-71D42DA7A9FA}" srcOrd="0" destOrd="0" presId="urn:microsoft.com/office/officeart/2005/8/layout/list1"/>
    <dgm:cxn modelId="{6125484A-582D-4B52-B7BB-7904A41CC595}" srcId="{F1C6C359-0C8F-49CC-B7CE-68B2C178E0E2}" destId="{05BB98E7-8312-4659-B5A6-B0F597DDE24B}" srcOrd="0" destOrd="0" parTransId="{28123577-2208-49B0-9FAB-36EA98F79362}" sibTransId="{4E0428B6-412B-4ADE-B9FD-15FA260E6D53}"/>
    <dgm:cxn modelId="{FD60CF84-A73B-4CAA-AA91-AB37F56A9969}" srcId="{84AE4A09-DA19-461A-A502-917BD0723D1F}" destId="{F1C6C359-0C8F-49CC-B7CE-68B2C178E0E2}" srcOrd="1" destOrd="0" parTransId="{365C6F90-68E1-4523-887E-BFB49A75D86F}" sibTransId="{347CDA3D-AF73-431B-BB2D-33076290467B}"/>
    <dgm:cxn modelId="{FA5BE88A-A5F5-476C-90B0-103DE627A66D}" type="presOf" srcId="{29ED50D5-02AF-4B34-897F-6AE0BA29C2C5}" destId="{D1EA206B-8535-42B2-A995-B707E70929EB}" srcOrd="1" destOrd="0" presId="urn:microsoft.com/office/officeart/2005/8/layout/list1"/>
    <dgm:cxn modelId="{13321399-C5B2-456F-BB1C-8526EA3C8AF2}" type="presOf" srcId="{FC712477-91A4-4FA7-AFCC-0AAD74E18259}" destId="{C2F7F7DA-F3E3-4B6F-9EDD-2520C9BBED53}" srcOrd="0" destOrd="0" presId="urn:microsoft.com/office/officeart/2005/8/layout/list1"/>
    <dgm:cxn modelId="{9A0066A6-558D-425F-91EB-74D560B73DFB}" srcId="{F1C6C359-0C8F-49CC-B7CE-68B2C178E0E2}" destId="{39644522-E5CE-4F66-8E2A-C09D1DB441BE}" srcOrd="1" destOrd="0" parTransId="{1711A50F-F38A-4FF6-9789-8C867ACCE34A}" sibTransId="{DE451096-6705-46EA-B70A-467F3D7D8BF6}"/>
    <dgm:cxn modelId="{E40A95AB-F888-4DAC-8703-5969A6B9E628}" type="presOf" srcId="{F1C6C359-0C8F-49CC-B7CE-68B2C178E0E2}" destId="{2D478DFA-D5AB-4B81-9E79-5BF4F467BEEA}" srcOrd="1" destOrd="0" presId="urn:microsoft.com/office/officeart/2005/8/layout/list1"/>
    <dgm:cxn modelId="{37FC5AAF-A10C-4BB2-8B95-69DB45467245}" srcId="{F1C6C359-0C8F-49CC-B7CE-68B2C178E0E2}" destId="{211AB4C0-7A48-4382-8964-9C111A4D7BAD}" srcOrd="2" destOrd="0" parTransId="{31143ABF-DB8A-426F-87C8-ED554626D38E}" sibTransId="{06C62906-7F62-4279-B62A-D00870DFD4D6}"/>
    <dgm:cxn modelId="{5C964FB1-6C69-4926-A673-F51FFA14A8C5}" type="presOf" srcId="{211AB4C0-7A48-4382-8964-9C111A4D7BAD}" destId="{D554C283-6A9D-4F63-AE37-95B55804E835}" srcOrd="0" destOrd="2" presId="urn:microsoft.com/office/officeart/2005/8/layout/list1"/>
    <dgm:cxn modelId="{5A1DEFB7-C3B8-4663-852A-8BA4041D07C8}" srcId="{84AE4A09-DA19-461A-A502-917BD0723D1F}" destId="{FC712477-91A4-4FA7-AFCC-0AAD74E18259}" srcOrd="0" destOrd="0" parTransId="{4BD0F1F0-8A4D-4719-86DC-1D135B723367}" sibTransId="{899D9866-310C-4E57-A845-9BF8FC208DE9}"/>
    <dgm:cxn modelId="{13BF69CC-C9E3-4E71-8795-E5680C6757D7}" srcId="{84AE4A09-DA19-461A-A502-917BD0723D1F}" destId="{959B84A4-890D-4CC9-87CB-C5695D413D78}" srcOrd="4" destOrd="0" parTransId="{D1D62CAD-7105-4B02-95C0-E2C6FEC3E04E}" sibTransId="{42ABAEF4-1BA9-44B3-B0E6-7D6AC03E81C1}"/>
    <dgm:cxn modelId="{0D41D4D2-435B-4E32-9E86-18560E419D40}" srcId="{84AE4A09-DA19-461A-A502-917BD0723D1F}" destId="{5E090245-C2E6-4015-BE0F-221F5F175FFA}" srcOrd="2" destOrd="0" parTransId="{C8F2079E-D876-4C79-86C1-9A9E6F055865}" sibTransId="{B7E79D82-4CDF-4B6B-AC29-3584AA4C6783}"/>
    <dgm:cxn modelId="{8493F4DB-08AA-49D9-AB2A-9BDFD7AD6F73}" type="presOf" srcId="{FC712477-91A4-4FA7-AFCC-0AAD74E18259}" destId="{967BF853-DB2D-4751-8036-9B31C76302FF}" srcOrd="1" destOrd="0" presId="urn:microsoft.com/office/officeart/2005/8/layout/list1"/>
    <dgm:cxn modelId="{6192FADE-6093-400F-8E99-9CA44A1C6732}" type="presOf" srcId="{5E090245-C2E6-4015-BE0F-221F5F175FFA}" destId="{8FC36562-8ED0-458C-8B1F-E4FCEBA18D84}" srcOrd="0" destOrd="0" presId="urn:microsoft.com/office/officeart/2005/8/layout/list1"/>
    <dgm:cxn modelId="{68DF33E3-B4B5-4864-893A-B386AEE5800A}" type="presOf" srcId="{959B84A4-890D-4CC9-87CB-C5695D413D78}" destId="{CB8259EB-DFB8-437C-8E9D-FF3602B580FC}" srcOrd="0" destOrd="0" presId="urn:microsoft.com/office/officeart/2005/8/layout/list1"/>
    <dgm:cxn modelId="{940B10E9-15C9-4DCC-B4C2-29EEB74AB591}" type="presOf" srcId="{84AE4A09-DA19-461A-A502-917BD0723D1F}" destId="{682B7568-EB4B-4ABE-9A70-7D1F3C8278FF}" srcOrd="0" destOrd="0" presId="urn:microsoft.com/office/officeart/2005/8/layout/list1"/>
    <dgm:cxn modelId="{D1C3B4F2-ADB2-4C4C-ACFF-8EC1A16B022E}" type="presOf" srcId="{39644522-E5CE-4F66-8E2A-C09D1DB441BE}" destId="{D554C283-6A9D-4F63-AE37-95B55804E835}" srcOrd="0" destOrd="1" presId="urn:microsoft.com/office/officeart/2005/8/layout/list1"/>
    <dgm:cxn modelId="{E7D661FD-4A0C-4BDC-B615-C266956684B6}" srcId="{84AE4A09-DA19-461A-A502-917BD0723D1F}" destId="{29ED50D5-02AF-4B34-897F-6AE0BA29C2C5}" srcOrd="3" destOrd="0" parTransId="{1BC7E343-881E-45E6-A459-4CDB8153804B}" sibTransId="{E1F89223-C7A1-4817-A6B9-E444A21F5E6F}"/>
    <dgm:cxn modelId="{DD8451FF-A833-4215-9B1F-A239BA36CDF9}" type="presOf" srcId="{959B84A4-890D-4CC9-87CB-C5695D413D78}" destId="{49012067-94D7-48A9-87C4-0E0C71D33371}" srcOrd="1" destOrd="0" presId="urn:microsoft.com/office/officeart/2005/8/layout/list1"/>
    <dgm:cxn modelId="{B2CA6510-C629-470E-9D93-288D8C6A8E7A}" type="presParOf" srcId="{682B7568-EB4B-4ABE-9A70-7D1F3C8278FF}" destId="{26893C74-1E9B-4811-9F01-74646BCA1511}" srcOrd="0" destOrd="0" presId="urn:microsoft.com/office/officeart/2005/8/layout/list1"/>
    <dgm:cxn modelId="{2406F74E-BE13-40BC-AAE5-9DBE911B9500}" type="presParOf" srcId="{26893C74-1E9B-4811-9F01-74646BCA1511}" destId="{C2F7F7DA-F3E3-4B6F-9EDD-2520C9BBED53}" srcOrd="0" destOrd="0" presId="urn:microsoft.com/office/officeart/2005/8/layout/list1"/>
    <dgm:cxn modelId="{B91C3869-5BB6-450B-993A-FDC7AA330A3A}" type="presParOf" srcId="{26893C74-1E9B-4811-9F01-74646BCA1511}" destId="{967BF853-DB2D-4751-8036-9B31C76302FF}" srcOrd="1" destOrd="0" presId="urn:microsoft.com/office/officeart/2005/8/layout/list1"/>
    <dgm:cxn modelId="{EF535195-1708-47C5-A238-F4BBC95698EA}" type="presParOf" srcId="{682B7568-EB4B-4ABE-9A70-7D1F3C8278FF}" destId="{B625EA68-6F53-4C98-A8B0-70B8C2685AB7}" srcOrd="1" destOrd="0" presId="urn:microsoft.com/office/officeart/2005/8/layout/list1"/>
    <dgm:cxn modelId="{16806A90-90E7-45B9-BADE-536323BD6E77}" type="presParOf" srcId="{682B7568-EB4B-4ABE-9A70-7D1F3C8278FF}" destId="{35C3FC1D-A2F9-4DB1-8583-A8ABED859E29}" srcOrd="2" destOrd="0" presId="urn:microsoft.com/office/officeart/2005/8/layout/list1"/>
    <dgm:cxn modelId="{C576E751-DE92-442C-AC8F-21D17D407E23}" type="presParOf" srcId="{682B7568-EB4B-4ABE-9A70-7D1F3C8278FF}" destId="{8C1B5956-60CE-4612-88B6-F2AFABA4CFFA}" srcOrd="3" destOrd="0" presId="urn:microsoft.com/office/officeart/2005/8/layout/list1"/>
    <dgm:cxn modelId="{52CB88D9-2ECA-4444-B5D6-1975CD9685FE}" type="presParOf" srcId="{682B7568-EB4B-4ABE-9A70-7D1F3C8278FF}" destId="{51970374-C234-4C3F-A6D9-BB7C9610AF41}" srcOrd="4" destOrd="0" presId="urn:microsoft.com/office/officeart/2005/8/layout/list1"/>
    <dgm:cxn modelId="{10E30A99-D2CA-43E0-BF27-45C3A93A0612}" type="presParOf" srcId="{51970374-C234-4C3F-A6D9-BB7C9610AF41}" destId="{B4405961-7C9C-495D-A0F2-D94F1550D666}" srcOrd="0" destOrd="0" presId="urn:microsoft.com/office/officeart/2005/8/layout/list1"/>
    <dgm:cxn modelId="{8CFFC11A-65CC-450F-9E3B-199579AB6601}" type="presParOf" srcId="{51970374-C234-4C3F-A6D9-BB7C9610AF41}" destId="{2D478DFA-D5AB-4B81-9E79-5BF4F467BEEA}" srcOrd="1" destOrd="0" presId="urn:microsoft.com/office/officeart/2005/8/layout/list1"/>
    <dgm:cxn modelId="{27E970D5-2C91-4068-8D5B-9A44844FB382}" type="presParOf" srcId="{682B7568-EB4B-4ABE-9A70-7D1F3C8278FF}" destId="{9D6A1221-44AA-43DA-BD51-86126EC5B4FF}" srcOrd="5" destOrd="0" presId="urn:microsoft.com/office/officeart/2005/8/layout/list1"/>
    <dgm:cxn modelId="{C4CCB6F6-9A27-4B24-A907-6AC1DC3321AD}" type="presParOf" srcId="{682B7568-EB4B-4ABE-9A70-7D1F3C8278FF}" destId="{D554C283-6A9D-4F63-AE37-95B55804E835}" srcOrd="6" destOrd="0" presId="urn:microsoft.com/office/officeart/2005/8/layout/list1"/>
    <dgm:cxn modelId="{EA45972A-8E4C-4A4E-896A-2B46CA5E1AEF}" type="presParOf" srcId="{682B7568-EB4B-4ABE-9A70-7D1F3C8278FF}" destId="{C865EC2B-9EEF-4FA7-AA9F-00ABD67D31F4}" srcOrd="7" destOrd="0" presId="urn:microsoft.com/office/officeart/2005/8/layout/list1"/>
    <dgm:cxn modelId="{DB276A57-4676-4546-8578-E98092523CA6}" type="presParOf" srcId="{682B7568-EB4B-4ABE-9A70-7D1F3C8278FF}" destId="{83BEF16B-2256-4C1F-AAD2-850BF0022155}" srcOrd="8" destOrd="0" presId="urn:microsoft.com/office/officeart/2005/8/layout/list1"/>
    <dgm:cxn modelId="{4179B62B-628D-4A9A-A296-D0F0DB5A041E}" type="presParOf" srcId="{83BEF16B-2256-4C1F-AAD2-850BF0022155}" destId="{8FC36562-8ED0-458C-8B1F-E4FCEBA18D84}" srcOrd="0" destOrd="0" presId="urn:microsoft.com/office/officeart/2005/8/layout/list1"/>
    <dgm:cxn modelId="{65CFDA3F-24D9-4785-AD96-594D62C65980}" type="presParOf" srcId="{83BEF16B-2256-4C1F-AAD2-850BF0022155}" destId="{59999414-2657-4967-A5AD-D0E6A3A72CD8}" srcOrd="1" destOrd="0" presId="urn:microsoft.com/office/officeart/2005/8/layout/list1"/>
    <dgm:cxn modelId="{1AB5D049-DD46-4126-B2AA-20D42686DD9B}" type="presParOf" srcId="{682B7568-EB4B-4ABE-9A70-7D1F3C8278FF}" destId="{306575FF-4D83-4437-88F0-943347D52072}" srcOrd="9" destOrd="0" presId="urn:microsoft.com/office/officeart/2005/8/layout/list1"/>
    <dgm:cxn modelId="{F5D2015C-A825-47D3-809F-BCCFBB3E4065}" type="presParOf" srcId="{682B7568-EB4B-4ABE-9A70-7D1F3C8278FF}" destId="{5152B3C3-A0D6-47ED-B662-906F7325D3AC}" srcOrd="10" destOrd="0" presId="urn:microsoft.com/office/officeart/2005/8/layout/list1"/>
    <dgm:cxn modelId="{2138208C-93BB-48F3-B45F-FAA787BEC754}" type="presParOf" srcId="{682B7568-EB4B-4ABE-9A70-7D1F3C8278FF}" destId="{91F4A246-F4BA-4D10-8781-143CB2404AE2}" srcOrd="11" destOrd="0" presId="urn:microsoft.com/office/officeart/2005/8/layout/list1"/>
    <dgm:cxn modelId="{7FF411A0-596A-4971-840B-607BD08C847C}" type="presParOf" srcId="{682B7568-EB4B-4ABE-9A70-7D1F3C8278FF}" destId="{C047A893-357D-445F-BB80-D19011420705}" srcOrd="12" destOrd="0" presId="urn:microsoft.com/office/officeart/2005/8/layout/list1"/>
    <dgm:cxn modelId="{0D4F0A1C-BA68-4B1C-B4CB-310F5B5AAF7C}" type="presParOf" srcId="{C047A893-357D-445F-BB80-D19011420705}" destId="{5969B04C-A728-4792-A606-71D42DA7A9FA}" srcOrd="0" destOrd="0" presId="urn:microsoft.com/office/officeart/2005/8/layout/list1"/>
    <dgm:cxn modelId="{6B82D56F-4311-4569-956E-489C0710B731}" type="presParOf" srcId="{C047A893-357D-445F-BB80-D19011420705}" destId="{D1EA206B-8535-42B2-A995-B707E70929EB}" srcOrd="1" destOrd="0" presId="urn:microsoft.com/office/officeart/2005/8/layout/list1"/>
    <dgm:cxn modelId="{107D78D7-3DF7-46A4-96FD-58F64D49087A}" type="presParOf" srcId="{682B7568-EB4B-4ABE-9A70-7D1F3C8278FF}" destId="{898DC00D-A1BB-4348-BCDF-1F2E755CE937}" srcOrd="13" destOrd="0" presId="urn:microsoft.com/office/officeart/2005/8/layout/list1"/>
    <dgm:cxn modelId="{E039CB65-2CAF-406A-AE0B-2E50D85063D6}" type="presParOf" srcId="{682B7568-EB4B-4ABE-9A70-7D1F3C8278FF}" destId="{E9EBFD7C-F7CA-456D-8E1F-ACAF44BEC9F5}" srcOrd="14" destOrd="0" presId="urn:microsoft.com/office/officeart/2005/8/layout/list1"/>
    <dgm:cxn modelId="{0B27648F-45C8-47B2-A7A1-BA8E412CD266}" type="presParOf" srcId="{682B7568-EB4B-4ABE-9A70-7D1F3C8278FF}" destId="{52007C45-5D9C-4467-8DE5-05A729F3288F}" srcOrd="15" destOrd="0" presId="urn:microsoft.com/office/officeart/2005/8/layout/list1"/>
    <dgm:cxn modelId="{4E9AAB5C-3005-43A5-BB83-340E1417428A}" type="presParOf" srcId="{682B7568-EB4B-4ABE-9A70-7D1F3C8278FF}" destId="{C4900741-8B30-4DCF-A2FF-F34A4F9B04A9}" srcOrd="16" destOrd="0" presId="urn:microsoft.com/office/officeart/2005/8/layout/list1"/>
    <dgm:cxn modelId="{F9CDE4B7-D793-429D-B698-84D6FD8F8423}" type="presParOf" srcId="{C4900741-8B30-4DCF-A2FF-F34A4F9B04A9}" destId="{CB8259EB-DFB8-437C-8E9D-FF3602B580FC}" srcOrd="0" destOrd="0" presId="urn:microsoft.com/office/officeart/2005/8/layout/list1"/>
    <dgm:cxn modelId="{4C9AB7AA-CE8A-4C0A-A382-00686F0C00AE}" type="presParOf" srcId="{C4900741-8B30-4DCF-A2FF-F34A4F9B04A9}" destId="{49012067-94D7-48A9-87C4-0E0C71D33371}" srcOrd="1" destOrd="0" presId="urn:microsoft.com/office/officeart/2005/8/layout/list1"/>
    <dgm:cxn modelId="{32B09B8B-565B-4D36-A2DD-DDC7900A8D83}" type="presParOf" srcId="{682B7568-EB4B-4ABE-9A70-7D1F3C8278FF}" destId="{19100456-7C16-4BF9-B989-B2E1719DDB46}" srcOrd="17" destOrd="0" presId="urn:microsoft.com/office/officeart/2005/8/layout/list1"/>
    <dgm:cxn modelId="{F0813447-65A5-42E9-A493-7C043879CCA0}" type="presParOf" srcId="{682B7568-EB4B-4ABE-9A70-7D1F3C8278FF}" destId="{D25A0577-B7AE-409A-9BF2-96126A12E6DA}" srcOrd="18"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4CC86312-0F93-493A-BB8A-D437CD906D6E}"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AU"/>
        </a:p>
      </dgm:t>
    </dgm:pt>
    <dgm:pt modelId="{7A8F4668-0717-4F13-8938-EE4A20CE75E9}">
      <dgm:prSet phldrT="[Text]"/>
      <dgm:spPr/>
      <dgm:t>
        <a:bodyPr/>
        <a:lstStyle/>
        <a:p>
          <a:r>
            <a:rPr lang="en-AU" dirty="0"/>
            <a:t>While a company is under administration</a:t>
          </a:r>
        </a:p>
      </dgm:t>
    </dgm:pt>
    <dgm:pt modelId="{078F0FBB-F983-4A61-A244-5AE058E6838F}" type="parTrans" cxnId="{EF495578-DA93-4849-B4F6-BC5C8361C24E}">
      <dgm:prSet/>
      <dgm:spPr/>
      <dgm:t>
        <a:bodyPr/>
        <a:lstStyle/>
        <a:p>
          <a:endParaRPr lang="en-AU"/>
        </a:p>
      </dgm:t>
    </dgm:pt>
    <dgm:pt modelId="{A3DA0C7D-66C0-4AF4-AF9A-8F7F8460135B}" type="sibTrans" cxnId="{EF495578-DA93-4849-B4F6-BC5C8361C24E}">
      <dgm:prSet/>
      <dgm:spPr/>
      <dgm:t>
        <a:bodyPr/>
        <a:lstStyle/>
        <a:p>
          <a:endParaRPr lang="en-AU"/>
        </a:p>
      </dgm:t>
    </dgm:pt>
    <dgm:pt modelId="{5D1D9F1D-5D7B-426B-9FA5-DBAA44B46C8B}">
      <dgm:prSet phldrT="[Text]" custT="1"/>
      <dgm:spPr/>
      <dgm:t>
        <a:bodyPr/>
        <a:lstStyle/>
        <a:p>
          <a:r>
            <a:rPr lang="en-AU" sz="1800" dirty="0"/>
            <a:t>The company must state in public documents and negotiable instruments after its name first appears: “(administrator appointed)”</a:t>
          </a:r>
        </a:p>
      </dgm:t>
    </dgm:pt>
    <dgm:pt modelId="{AB7E2F16-442A-44BC-A819-68A3B77ED9C2}" type="parTrans" cxnId="{DF178692-90A9-4ED5-BC8B-835675F08F31}">
      <dgm:prSet/>
      <dgm:spPr/>
      <dgm:t>
        <a:bodyPr/>
        <a:lstStyle/>
        <a:p>
          <a:endParaRPr lang="en-AU"/>
        </a:p>
      </dgm:t>
    </dgm:pt>
    <dgm:pt modelId="{AEB9F566-C4FC-43A5-98A2-125F97082D46}" type="sibTrans" cxnId="{DF178692-90A9-4ED5-BC8B-835675F08F31}">
      <dgm:prSet/>
      <dgm:spPr/>
      <dgm:t>
        <a:bodyPr/>
        <a:lstStyle/>
        <a:p>
          <a:endParaRPr lang="en-AU"/>
        </a:p>
      </dgm:t>
    </dgm:pt>
    <dgm:pt modelId="{DE38FD71-ED08-4C46-817C-2979D3F785F8}">
      <dgm:prSet phldrT="[Text]" custT="1"/>
      <dgm:spPr/>
      <dgm:t>
        <a:bodyPr/>
        <a:lstStyle/>
        <a:p>
          <a:r>
            <a:rPr lang="en-AU" sz="1800" dirty="0"/>
            <a:t>A court must </a:t>
          </a:r>
          <a:r>
            <a:rPr lang="en-AU" sz="1800" b="1" dirty="0"/>
            <a:t>adjourn the hearing of a winding up application </a:t>
          </a:r>
          <a:r>
            <a:rPr lang="en-AU" sz="1800" dirty="0"/>
            <a:t>if satisfied that administration is more in the interests of creditors than winding up</a:t>
          </a:r>
        </a:p>
      </dgm:t>
    </dgm:pt>
    <dgm:pt modelId="{F9CC8F20-E7CE-482E-99D5-69E11F63CEBA}" type="parTrans" cxnId="{237F1340-2508-4274-ADF7-65634F5BE794}">
      <dgm:prSet/>
      <dgm:spPr/>
      <dgm:t>
        <a:bodyPr/>
        <a:lstStyle/>
        <a:p>
          <a:endParaRPr lang="en-AU"/>
        </a:p>
      </dgm:t>
    </dgm:pt>
    <dgm:pt modelId="{9E27A039-71AC-46A7-9E96-D4B1CFC93443}" type="sibTrans" cxnId="{237F1340-2508-4274-ADF7-65634F5BE794}">
      <dgm:prSet/>
      <dgm:spPr/>
      <dgm:t>
        <a:bodyPr/>
        <a:lstStyle/>
        <a:p>
          <a:endParaRPr lang="en-AU"/>
        </a:p>
      </dgm:t>
    </dgm:pt>
    <dgm:pt modelId="{50F73C2C-5C15-4675-B1F1-8115B8571C65}">
      <dgm:prSet phldrT="[Text]" custT="1"/>
      <dgm:spPr/>
      <dgm:t>
        <a:bodyPr/>
        <a:lstStyle/>
        <a:p>
          <a:r>
            <a:rPr lang="en-AU" sz="1800" dirty="0"/>
            <a:t>A court must </a:t>
          </a:r>
          <a:r>
            <a:rPr lang="en-AU" sz="1800" b="1" dirty="0"/>
            <a:t>not appoint a provisional liquidator </a:t>
          </a:r>
          <a:r>
            <a:rPr lang="en-AU" sz="1800" dirty="0"/>
            <a:t>if satisfied that administration is more in the interests of creditors than provisional liquidation</a:t>
          </a:r>
        </a:p>
      </dgm:t>
    </dgm:pt>
    <dgm:pt modelId="{33FA5733-1611-4974-9EB7-B2EB23BCEA0F}" type="parTrans" cxnId="{EAAE8974-EBE4-45D7-AFD1-A0127596355B}">
      <dgm:prSet/>
      <dgm:spPr/>
      <dgm:t>
        <a:bodyPr/>
        <a:lstStyle/>
        <a:p>
          <a:endParaRPr lang="en-AU"/>
        </a:p>
      </dgm:t>
    </dgm:pt>
    <dgm:pt modelId="{995CF4FF-1475-4992-B55B-73BCFC424078}" type="sibTrans" cxnId="{EAAE8974-EBE4-45D7-AFD1-A0127596355B}">
      <dgm:prSet/>
      <dgm:spPr/>
      <dgm:t>
        <a:bodyPr/>
        <a:lstStyle/>
        <a:p>
          <a:endParaRPr lang="en-AU"/>
        </a:p>
      </dgm:t>
    </dgm:pt>
    <dgm:pt modelId="{D5072C8E-9CEB-4755-9527-4D1463897492}">
      <dgm:prSet phldrT="[Text]" custT="1"/>
      <dgm:spPr/>
      <dgm:t>
        <a:bodyPr/>
        <a:lstStyle/>
        <a:p>
          <a:r>
            <a:rPr lang="en-AU" sz="1800" dirty="0"/>
            <a:t>No one may begin/continue </a:t>
          </a:r>
          <a:r>
            <a:rPr lang="en-AU" sz="1800" b="1" dirty="0"/>
            <a:t>court proceedings </a:t>
          </a:r>
          <a:r>
            <a:rPr lang="en-AU" sz="1800" dirty="0"/>
            <a:t>“against the company or in relation to any of its property” unless they have “the </a:t>
          </a:r>
          <a:r>
            <a:rPr lang="en-AU" sz="1800" b="1" dirty="0"/>
            <a:t>administrator’s written consent</a:t>
          </a:r>
          <a:r>
            <a:rPr lang="en-AU" sz="1800" dirty="0"/>
            <a:t>” or </a:t>
          </a:r>
          <a:r>
            <a:rPr lang="en-AU" sz="1800" b="1" dirty="0"/>
            <a:t>court leave</a:t>
          </a:r>
          <a:r>
            <a:rPr lang="en-AU" sz="1800" dirty="0"/>
            <a:t>, or the proceeding is </a:t>
          </a:r>
          <a:r>
            <a:rPr lang="en-AU" sz="1800" b="1" dirty="0"/>
            <a:t>criminal</a:t>
          </a:r>
          <a:r>
            <a:rPr lang="en-AU" sz="1800" dirty="0"/>
            <a:t> or prescribed</a:t>
          </a:r>
        </a:p>
      </dgm:t>
    </dgm:pt>
    <dgm:pt modelId="{DC681A9A-42B8-4CD2-B963-9E50491623A8}" type="parTrans" cxnId="{315B4919-23D8-44F4-8420-EF36DFAA8A86}">
      <dgm:prSet/>
      <dgm:spPr/>
      <dgm:t>
        <a:bodyPr/>
        <a:lstStyle/>
        <a:p>
          <a:endParaRPr lang="en-AU"/>
        </a:p>
      </dgm:t>
    </dgm:pt>
    <dgm:pt modelId="{8A05F2B6-6684-4146-AFC5-2E8DA2D7296F}" type="sibTrans" cxnId="{315B4919-23D8-44F4-8420-EF36DFAA8A86}">
      <dgm:prSet/>
      <dgm:spPr/>
      <dgm:t>
        <a:bodyPr/>
        <a:lstStyle/>
        <a:p>
          <a:endParaRPr lang="en-AU"/>
        </a:p>
      </dgm:t>
    </dgm:pt>
    <dgm:pt modelId="{7F954705-A2BE-4CB3-B37C-D2AB4A45B247}">
      <dgm:prSet phldrT="[Text]" custT="1"/>
      <dgm:spPr/>
      <dgm:t>
        <a:bodyPr/>
        <a:lstStyle/>
        <a:p>
          <a:r>
            <a:rPr lang="en-AU" sz="1800" dirty="0"/>
            <a:t>No one may begin/continue “</a:t>
          </a:r>
          <a:r>
            <a:rPr lang="en-AU" sz="1800" b="1" dirty="0"/>
            <a:t>enforcement process </a:t>
          </a:r>
          <a:r>
            <a:rPr lang="en-AU" sz="1800" dirty="0"/>
            <a:t>in relation to property of the company” without </a:t>
          </a:r>
          <a:r>
            <a:rPr lang="en-AU" sz="1800" b="1" dirty="0"/>
            <a:t>court leave</a:t>
          </a:r>
          <a:endParaRPr lang="en-AU" sz="1800" dirty="0"/>
        </a:p>
      </dgm:t>
    </dgm:pt>
    <dgm:pt modelId="{A3BB5E36-5534-4671-8B23-E4EFAE8AD364}" type="parTrans" cxnId="{A83741E5-618A-40A4-A6FE-E6F2BA3726EA}">
      <dgm:prSet/>
      <dgm:spPr/>
      <dgm:t>
        <a:bodyPr/>
        <a:lstStyle/>
        <a:p>
          <a:endParaRPr lang="en-AU"/>
        </a:p>
      </dgm:t>
    </dgm:pt>
    <dgm:pt modelId="{F55146B5-7055-4CFA-AB3E-1F179DB1DEB1}" type="sibTrans" cxnId="{A83741E5-618A-40A4-A6FE-E6F2BA3726EA}">
      <dgm:prSet/>
      <dgm:spPr/>
      <dgm:t>
        <a:bodyPr/>
        <a:lstStyle/>
        <a:p>
          <a:endParaRPr lang="en-AU"/>
        </a:p>
      </dgm:t>
    </dgm:pt>
    <dgm:pt modelId="{8B5AD910-55A5-423F-8D1B-72C2F5EAFC8D}" type="pres">
      <dgm:prSet presAssocID="{4CC86312-0F93-493A-BB8A-D437CD906D6E}" presName="vert0" presStyleCnt="0">
        <dgm:presLayoutVars>
          <dgm:dir/>
          <dgm:animOne val="branch"/>
          <dgm:animLvl val="lvl"/>
        </dgm:presLayoutVars>
      </dgm:prSet>
      <dgm:spPr/>
    </dgm:pt>
    <dgm:pt modelId="{C1E7F34D-245C-4439-A366-A5E0D20DD6EA}" type="pres">
      <dgm:prSet presAssocID="{7A8F4668-0717-4F13-8938-EE4A20CE75E9}" presName="thickLine" presStyleLbl="alignNode1" presStyleIdx="0" presStyleCnt="1"/>
      <dgm:spPr/>
    </dgm:pt>
    <dgm:pt modelId="{FC2A33D5-CC81-41A4-9058-7B58226B3EB2}" type="pres">
      <dgm:prSet presAssocID="{7A8F4668-0717-4F13-8938-EE4A20CE75E9}" presName="horz1" presStyleCnt="0"/>
      <dgm:spPr/>
    </dgm:pt>
    <dgm:pt modelId="{0B7B77D6-056E-4C5D-95DF-6E7FA513A295}" type="pres">
      <dgm:prSet presAssocID="{7A8F4668-0717-4F13-8938-EE4A20CE75E9}" presName="tx1" presStyleLbl="revTx" presStyleIdx="0" presStyleCnt="6"/>
      <dgm:spPr/>
    </dgm:pt>
    <dgm:pt modelId="{A3F49A3D-2DE6-4AA7-99A0-2AA2398BF884}" type="pres">
      <dgm:prSet presAssocID="{7A8F4668-0717-4F13-8938-EE4A20CE75E9}" presName="vert1" presStyleCnt="0"/>
      <dgm:spPr/>
    </dgm:pt>
    <dgm:pt modelId="{8F3DFE4A-5028-4210-9F6A-03AFCF55BCF2}" type="pres">
      <dgm:prSet presAssocID="{5D1D9F1D-5D7B-426B-9FA5-DBAA44B46C8B}" presName="vertSpace2a" presStyleCnt="0"/>
      <dgm:spPr/>
    </dgm:pt>
    <dgm:pt modelId="{A6D55B35-2F58-436B-A169-076A2A4E9738}" type="pres">
      <dgm:prSet presAssocID="{5D1D9F1D-5D7B-426B-9FA5-DBAA44B46C8B}" presName="horz2" presStyleCnt="0"/>
      <dgm:spPr/>
    </dgm:pt>
    <dgm:pt modelId="{33AA46B5-9F44-42D2-B4D2-EED0B5CC5E56}" type="pres">
      <dgm:prSet presAssocID="{5D1D9F1D-5D7B-426B-9FA5-DBAA44B46C8B}" presName="horzSpace2" presStyleCnt="0"/>
      <dgm:spPr/>
    </dgm:pt>
    <dgm:pt modelId="{8839C0B7-977A-4E1F-9FF0-CFF72725C63C}" type="pres">
      <dgm:prSet presAssocID="{5D1D9F1D-5D7B-426B-9FA5-DBAA44B46C8B}" presName="tx2" presStyleLbl="revTx" presStyleIdx="1" presStyleCnt="6"/>
      <dgm:spPr/>
    </dgm:pt>
    <dgm:pt modelId="{6F9601AE-7C96-4B8A-A305-0B6C7EC6BB61}" type="pres">
      <dgm:prSet presAssocID="{5D1D9F1D-5D7B-426B-9FA5-DBAA44B46C8B}" presName="vert2" presStyleCnt="0"/>
      <dgm:spPr/>
    </dgm:pt>
    <dgm:pt modelId="{CABA3C11-2536-4F21-A1B0-7548D63FE751}" type="pres">
      <dgm:prSet presAssocID="{5D1D9F1D-5D7B-426B-9FA5-DBAA44B46C8B}" presName="thinLine2b" presStyleLbl="callout" presStyleIdx="0" presStyleCnt="5"/>
      <dgm:spPr/>
    </dgm:pt>
    <dgm:pt modelId="{06E4F751-9FFD-485D-96C6-D42F0FE178B3}" type="pres">
      <dgm:prSet presAssocID="{5D1D9F1D-5D7B-426B-9FA5-DBAA44B46C8B}" presName="vertSpace2b" presStyleCnt="0"/>
      <dgm:spPr/>
    </dgm:pt>
    <dgm:pt modelId="{278D14FB-5064-4400-9B9F-B2BCEF801515}" type="pres">
      <dgm:prSet presAssocID="{DE38FD71-ED08-4C46-817C-2979D3F785F8}" presName="horz2" presStyleCnt="0"/>
      <dgm:spPr/>
    </dgm:pt>
    <dgm:pt modelId="{84A57C60-28D1-4230-BC46-E9BC67DADD28}" type="pres">
      <dgm:prSet presAssocID="{DE38FD71-ED08-4C46-817C-2979D3F785F8}" presName="horzSpace2" presStyleCnt="0"/>
      <dgm:spPr/>
    </dgm:pt>
    <dgm:pt modelId="{85FB2DD7-56BE-426E-B3FE-FB65530CC137}" type="pres">
      <dgm:prSet presAssocID="{DE38FD71-ED08-4C46-817C-2979D3F785F8}" presName="tx2" presStyleLbl="revTx" presStyleIdx="2" presStyleCnt="6"/>
      <dgm:spPr/>
    </dgm:pt>
    <dgm:pt modelId="{63501D68-2EA1-4F78-A870-BC1E59434E85}" type="pres">
      <dgm:prSet presAssocID="{DE38FD71-ED08-4C46-817C-2979D3F785F8}" presName="vert2" presStyleCnt="0"/>
      <dgm:spPr/>
    </dgm:pt>
    <dgm:pt modelId="{2C3A1267-EA11-4A97-AF55-2245B43A5E22}" type="pres">
      <dgm:prSet presAssocID="{DE38FD71-ED08-4C46-817C-2979D3F785F8}" presName="thinLine2b" presStyleLbl="callout" presStyleIdx="1" presStyleCnt="5"/>
      <dgm:spPr/>
    </dgm:pt>
    <dgm:pt modelId="{84BC94E8-34D9-401E-8159-E1FC83BBE6B4}" type="pres">
      <dgm:prSet presAssocID="{DE38FD71-ED08-4C46-817C-2979D3F785F8}" presName="vertSpace2b" presStyleCnt="0"/>
      <dgm:spPr/>
    </dgm:pt>
    <dgm:pt modelId="{59066D27-858F-440F-B851-8E13552A502B}" type="pres">
      <dgm:prSet presAssocID="{50F73C2C-5C15-4675-B1F1-8115B8571C65}" presName="horz2" presStyleCnt="0"/>
      <dgm:spPr/>
    </dgm:pt>
    <dgm:pt modelId="{69F5A4EA-AD57-4D65-A6F9-C9FD1CB57C78}" type="pres">
      <dgm:prSet presAssocID="{50F73C2C-5C15-4675-B1F1-8115B8571C65}" presName="horzSpace2" presStyleCnt="0"/>
      <dgm:spPr/>
    </dgm:pt>
    <dgm:pt modelId="{2ABE2BCA-6575-4AC7-B7B8-5C7E3FD1C3A3}" type="pres">
      <dgm:prSet presAssocID="{50F73C2C-5C15-4675-B1F1-8115B8571C65}" presName="tx2" presStyleLbl="revTx" presStyleIdx="3" presStyleCnt="6"/>
      <dgm:spPr/>
    </dgm:pt>
    <dgm:pt modelId="{666C522F-80DB-4C8E-BE11-87191932C876}" type="pres">
      <dgm:prSet presAssocID="{50F73C2C-5C15-4675-B1F1-8115B8571C65}" presName="vert2" presStyleCnt="0"/>
      <dgm:spPr/>
    </dgm:pt>
    <dgm:pt modelId="{37956D3A-4F61-4728-A1BE-F937089724CC}" type="pres">
      <dgm:prSet presAssocID="{50F73C2C-5C15-4675-B1F1-8115B8571C65}" presName="thinLine2b" presStyleLbl="callout" presStyleIdx="2" presStyleCnt="5"/>
      <dgm:spPr/>
    </dgm:pt>
    <dgm:pt modelId="{C1C76ACF-301E-44E6-BF2C-EFA2FB7A9415}" type="pres">
      <dgm:prSet presAssocID="{50F73C2C-5C15-4675-B1F1-8115B8571C65}" presName="vertSpace2b" presStyleCnt="0"/>
      <dgm:spPr/>
    </dgm:pt>
    <dgm:pt modelId="{F88DE699-3B76-4789-A2AA-DF0B59EAC2BB}" type="pres">
      <dgm:prSet presAssocID="{7F954705-A2BE-4CB3-B37C-D2AB4A45B247}" presName="horz2" presStyleCnt="0"/>
      <dgm:spPr/>
    </dgm:pt>
    <dgm:pt modelId="{1F230ADF-FC4F-467D-A148-6B55F0B2427C}" type="pres">
      <dgm:prSet presAssocID="{7F954705-A2BE-4CB3-B37C-D2AB4A45B247}" presName="horzSpace2" presStyleCnt="0"/>
      <dgm:spPr/>
    </dgm:pt>
    <dgm:pt modelId="{6FAEE073-6D76-418C-8B58-AFE46CB09BA9}" type="pres">
      <dgm:prSet presAssocID="{7F954705-A2BE-4CB3-B37C-D2AB4A45B247}" presName="tx2" presStyleLbl="revTx" presStyleIdx="4" presStyleCnt="6"/>
      <dgm:spPr/>
    </dgm:pt>
    <dgm:pt modelId="{C4BCD224-09E0-4476-AF60-E5F6EBBD8831}" type="pres">
      <dgm:prSet presAssocID="{7F954705-A2BE-4CB3-B37C-D2AB4A45B247}" presName="vert2" presStyleCnt="0"/>
      <dgm:spPr/>
    </dgm:pt>
    <dgm:pt modelId="{A9A29485-1ED5-4FAD-881C-D4DED49549BF}" type="pres">
      <dgm:prSet presAssocID="{7F954705-A2BE-4CB3-B37C-D2AB4A45B247}" presName="thinLine2b" presStyleLbl="callout" presStyleIdx="3" presStyleCnt="5"/>
      <dgm:spPr/>
    </dgm:pt>
    <dgm:pt modelId="{ABEE6AD8-869D-48F5-AE4B-53689C32E95C}" type="pres">
      <dgm:prSet presAssocID="{7F954705-A2BE-4CB3-B37C-D2AB4A45B247}" presName="vertSpace2b" presStyleCnt="0"/>
      <dgm:spPr/>
    </dgm:pt>
    <dgm:pt modelId="{AFB894E6-E2FF-4311-A54D-8FCC4ED07561}" type="pres">
      <dgm:prSet presAssocID="{D5072C8E-9CEB-4755-9527-4D1463897492}" presName="horz2" presStyleCnt="0"/>
      <dgm:spPr/>
    </dgm:pt>
    <dgm:pt modelId="{D8A4659E-3770-4815-91B0-B7F364A20EAB}" type="pres">
      <dgm:prSet presAssocID="{D5072C8E-9CEB-4755-9527-4D1463897492}" presName="horzSpace2" presStyleCnt="0"/>
      <dgm:spPr/>
    </dgm:pt>
    <dgm:pt modelId="{7C54CFC7-CC25-4088-91F8-9FF95F79D46D}" type="pres">
      <dgm:prSet presAssocID="{D5072C8E-9CEB-4755-9527-4D1463897492}" presName="tx2" presStyleLbl="revTx" presStyleIdx="5" presStyleCnt="6"/>
      <dgm:spPr/>
    </dgm:pt>
    <dgm:pt modelId="{CD46D1D2-176C-4477-8C25-9085A5624E0F}" type="pres">
      <dgm:prSet presAssocID="{D5072C8E-9CEB-4755-9527-4D1463897492}" presName="vert2" presStyleCnt="0"/>
      <dgm:spPr/>
    </dgm:pt>
    <dgm:pt modelId="{A62A8236-8D1A-4A7C-89CA-E66FC7F505D0}" type="pres">
      <dgm:prSet presAssocID="{D5072C8E-9CEB-4755-9527-4D1463897492}" presName="thinLine2b" presStyleLbl="callout" presStyleIdx="4" presStyleCnt="5"/>
      <dgm:spPr/>
    </dgm:pt>
    <dgm:pt modelId="{F01A7C02-21BA-417F-A014-D9D5DD33B891}" type="pres">
      <dgm:prSet presAssocID="{D5072C8E-9CEB-4755-9527-4D1463897492}" presName="vertSpace2b" presStyleCnt="0"/>
      <dgm:spPr/>
    </dgm:pt>
  </dgm:ptLst>
  <dgm:cxnLst>
    <dgm:cxn modelId="{315B4919-23D8-44F4-8420-EF36DFAA8A86}" srcId="{7A8F4668-0717-4F13-8938-EE4A20CE75E9}" destId="{D5072C8E-9CEB-4755-9527-4D1463897492}" srcOrd="4" destOrd="0" parTransId="{DC681A9A-42B8-4CD2-B963-9E50491623A8}" sibTransId="{8A05F2B6-6684-4146-AFC5-2E8DA2D7296F}"/>
    <dgm:cxn modelId="{E715831C-453E-4E42-B702-55C2D4042C34}" type="presOf" srcId="{4CC86312-0F93-493A-BB8A-D437CD906D6E}" destId="{8B5AD910-55A5-423F-8D1B-72C2F5EAFC8D}" srcOrd="0" destOrd="0" presId="urn:microsoft.com/office/officeart/2008/layout/LinedList"/>
    <dgm:cxn modelId="{09DC5136-E37A-4FF7-8A62-46BC9F9B8327}" type="presOf" srcId="{7F954705-A2BE-4CB3-B37C-D2AB4A45B247}" destId="{6FAEE073-6D76-418C-8B58-AFE46CB09BA9}" srcOrd="0" destOrd="0" presId="urn:microsoft.com/office/officeart/2008/layout/LinedList"/>
    <dgm:cxn modelId="{E32AF338-624F-4960-9674-D5D246A902D8}" type="presOf" srcId="{50F73C2C-5C15-4675-B1F1-8115B8571C65}" destId="{2ABE2BCA-6575-4AC7-B7B8-5C7E3FD1C3A3}" srcOrd="0" destOrd="0" presId="urn:microsoft.com/office/officeart/2008/layout/LinedList"/>
    <dgm:cxn modelId="{237F1340-2508-4274-ADF7-65634F5BE794}" srcId="{7A8F4668-0717-4F13-8938-EE4A20CE75E9}" destId="{DE38FD71-ED08-4C46-817C-2979D3F785F8}" srcOrd="1" destOrd="0" parTransId="{F9CC8F20-E7CE-482E-99D5-69E11F63CEBA}" sibTransId="{9E27A039-71AC-46A7-9E96-D4B1CFC93443}"/>
    <dgm:cxn modelId="{A0D2014D-5F1E-4D3C-B469-E8A39CC6EFB9}" type="presOf" srcId="{D5072C8E-9CEB-4755-9527-4D1463897492}" destId="{7C54CFC7-CC25-4088-91F8-9FF95F79D46D}" srcOrd="0" destOrd="0" presId="urn:microsoft.com/office/officeart/2008/layout/LinedList"/>
    <dgm:cxn modelId="{EAAE8974-EBE4-45D7-AFD1-A0127596355B}" srcId="{7A8F4668-0717-4F13-8938-EE4A20CE75E9}" destId="{50F73C2C-5C15-4675-B1F1-8115B8571C65}" srcOrd="2" destOrd="0" parTransId="{33FA5733-1611-4974-9EB7-B2EB23BCEA0F}" sibTransId="{995CF4FF-1475-4992-B55B-73BCFC424078}"/>
    <dgm:cxn modelId="{EF495578-DA93-4849-B4F6-BC5C8361C24E}" srcId="{4CC86312-0F93-493A-BB8A-D437CD906D6E}" destId="{7A8F4668-0717-4F13-8938-EE4A20CE75E9}" srcOrd="0" destOrd="0" parTransId="{078F0FBB-F983-4A61-A244-5AE058E6838F}" sibTransId="{A3DA0C7D-66C0-4AF4-AF9A-8F7F8460135B}"/>
    <dgm:cxn modelId="{DF178692-90A9-4ED5-BC8B-835675F08F31}" srcId="{7A8F4668-0717-4F13-8938-EE4A20CE75E9}" destId="{5D1D9F1D-5D7B-426B-9FA5-DBAA44B46C8B}" srcOrd="0" destOrd="0" parTransId="{AB7E2F16-442A-44BC-A819-68A3B77ED9C2}" sibTransId="{AEB9F566-C4FC-43A5-98A2-125F97082D46}"/>
    <dgm:cxn modelId="{C4FE1AB4-3972-4EA7-873E-01E726E8D445}" type="presOf" srcId="{5D1D9F1D-5D7B-426B-9FA5-DBAA44B46C8B}" destId="{8839C0B7-977A-4E1F-9FF0-CFF72725C63C}" srcOrd="0" destOrd="0" presId="urn:microsoft.com/office/officeart/2008/layout/LinedList"/>
    <dgm:cxn modelId="{BBDB93C4-40A0-43F4-AFE2-2BD093BE3AB2}" type="presOf" srcId="{7A8F4668-0717-4F13-8938-EE4A20CE75E9}" destId="{0B7B77D6-056E-4C5D-95DF-6E7FA513A295}" srcOrd="0" destOrd="0" presId="urn:microsoft.com/office/officeart/2008/layout/LinedList"/>
    <dgm:cxn modelId="{A83741E5-618A-40A4-A6FE-E6F2BA3726EA}" srcId="{7A8F4668-0717-4F13-8938-EE4A20CE75E9}" destId="{7F954705-A2BE-4CB3-B37C-D2AB4A45B247}" srcOrd="3" destOrd="0" parTransId="{A3BB5E36-5534-4671-8B23-E4EFAE8AD364}" sibTransId="{F55146B5-7055-4CFA-AB3E-1F179DB1DEB1}"/>
    <dgm:cxn modelId="{40B402EA-5A0B-46A8-AE03-78A12884AED1}" type="presOf" srcId="{DE38FD71-ED08-4C46-817C-2979D3F785F8}" destId="{85FB2DD7-56BE-426E-B3FE-FB65530CC137}" srcOrd="0" destOrd="0" presId="urn:microsoft.com/office/officeart/2008/layout/LinedList"/>
    <dgm:cxn modelId="{F04C56C4-470E-4667-9D3E-77A6F629F7C5}" type="presParOf" srcId="{8B5AD910-55A5-423F-8D1B-72C2F5EAFC8D}" destId="{C1E7F34D-245C-4439-A366-A5E0D20DD6EA}" srcOrd="0" destOrd="0" presId="urn:microsoft.com/office/officeart/2008/layout/LinedList"/>
    <dgm:cxn modelId="{11D8CE77-6AD8-448C-B285-AE2DDBE9AD08}" type="presParOf" srcId="{8B5AD910-55A5-423F-8D1B-72C2F5EAFC8D}" destId="{FC2A33D5-CC81-41A4-9058-7B58226B3EB2}" srcOrd="1" destOrd="0" presId="urn:microsoft.com/office/officeart/2008/layout/LinedList"/>
    <dgm:cxn modelId="{6E6491B0-BB29-426E-A485-B5D4BE672AED}" type="presParOf" srcId="{FC2A33D5-CC81-41A4-9058-7B58226B3EB2}" destId="{0B7B77D6-056E-4C5D-95DF-6E7FA513A295}" srcOrd="0" destOrd="0" presId="urn:microsoft.com/office/officeart/2008/layout/LinedList"/>
    <dgm:cxn modelId="{B0BC7678-ADFC-444D-8A5E-9606DA0482B5}" type="presParOf" srcId="{FC2A33D5-CC81-41A4-9058-7B58226B3EB2}" destId="{A3F49A3D-2DE6-4AA7-99A0-2AA2398BF884}" srcOrd="1" destOrd="0" presId="urn:microsoft.com/office/officeart/2008/layout/LinedList"/>
    <dgm:cxn modelId="{B92B48C9-BDEA-48F3-B8C7-DF28209F9B8F}" type="presParOf" srcId="{A3F49A3D-2DE6-4AA7-99A0-2AA2398BF884}" destId="{8F3DFE4A-5028-4210-9F6A-03AFCF55BCF2}" srcOrd="0" destOrd="0" presId="urn:microsoft.com/office/officeart/2008/layout/LinedList"/>
    <dgm:cxn modelId="{974B74D3-BCB9-4036-BE28-7814C3D5BF4B}" type="presParOf" srcId="{A3F49A3D-2DE6-4AA7-99A0-2AA2398BF884}" destId="{A6D55B35-2F58-436B-A169-076A2A4E9738}" srcOrd="1" destOrd="0" presId="urn:microsoft.com/office/officeart/2008/layout/LinedList"/>
    <dgm:cxn modelId="{397315B5-0CA1-4C60-8AAC-2F3A0D084B18}" type="presParOf" srcId="{A6D55B35-2F58-436B-A169-076A2A4E9738}" destId="{33AA46B5-9F44-42D2-B4D2-EED0B5CC5E56}" srcOrd="0" destOrd="0" presId="urn:microsoft.com/office/officeart/2008/layout/LinedList"/>
    <dgm:cxn modelId="{05771E6C-F3C2-48F0-8EA6-F7A7D3C65528}" type="presParOf" srcId="{A6D55B35-2F58-436B-A169-076A2A4E9738}" destId="{8839C0B7-977A-4E1F-9FF0-CFF72725C63C}" srcOrd="1" destOrd="0" presId="urn:microsoft.com/office/officeart/2008/layout/LinedList"/>
    <dgm:cxn modelId="{3FF4E881-15E4-42BF-A746-CD14F4D1DFF1}" type="presParOf" srcId="{A6D55B35-2F58-436B-A169-076A2A4E9738}" destId="{6F9601AE-7C96-4B8A-A305-0B6C7EC6BB61}" srcOrd="2" destOrd="0" presId="urn:microsoft.com/office/officeart/2008/layout/LinedList"/>
    <dgm:cxn modelId="{366E00B4-32D1-4348-97E8-E1ADFB251948}" type="presParOf" srcId="{A3F49A3D-2DE6-4AA7-99A0-2AA2398BF884}" destId="{CABA3C11-2536-4F21-A1B0-7548D63FE751}" srcOrd="2" destOrd="0" presId="urn:microsoft.com/office/officeart/2008/layout/LinedList"/>
    <dgm:cxn modelId="{892567BC-C20B-41F7-BC2E-B88B42338F20}" type="presParOf" srcId="{A3F49A3D-2DE6-4AA7-99A0-2AA2398BF884}" destId="{06E4F751-9FFD-485D-96C6-D42F0FE178B3}" srcOrd="3" destOrd="0" presId="urn:microsoft.com/office/officeart/2008/layout/LinedList"/>
    <dgm:cxn modelId="{EF9809DF-D527-42E8-BC4C-85AD30F0F709}" type="presParOf" srcId="{A3F49A3D-2DE6-4AA7-99A0-2AA2398BF884}" destId="{278D14FB-5064-4400-9B9F-B2BCEF801515}" srcOrd="4" destOrd="0" presId="urn:microsoft.com/office/officeart/2008/layout/LinedList"/>
    <dgm:cxn modelId="{8F0776C5-9375-4B8C-B208-346C27A2B08C}" type="presParOf" srcId="{278D14FB-5064-4400-9B9F-B2BCEF801515}" destId="{84A57C60-28D1-4230-BC46-E9BC67DADD28}" srcOrd="0" destOrd="0" presId="urn:microsoft.com/office/officeart/2008/layout/LinedList"/>
    <dgm:cxn modelId="{E787CB84-48AB-4E2F-94DC-1771B74FDEC3}" type="presParOf" srcId="{278D14FB-5064-4400-9B9F-B2BCEF801515}" destId="{85FB2DD7-56BE-426E-B3FE-FB65530CC137}" srcOrd="1" destOrd="0" presId="urn:microsoft.com/office/officeart/2008/layout/LinedList"/>
    <dgm:cxn modelId="{F70FED67-983A-445E-B63E-3076654DF0AA}" type="presParOf" srcId="{278D14FB-5064-4400-9B9F-B2BCEF801515}" destId="{63501D68-2EA1-4F78-A870-BC1E59434E85}" srcOrd="2" destOrd="0" presId="urn:microsoft.com/office/officeart/2008/layout/LinedList"/>
    <dgm:cxn modelId="{A2A66F65-6AC6-40D5-B545-2CC547A034AA}" type="presParOf" srcId="{A3F49A3D-2DE6-4AA7-99A0-2AA2398BF884}" destId="{2C3A1267-EA11-4A97-AF55-2245B43A5E22}" srcOrd="5" destOrd="0" presId="urn:microsoft.com/office/officeart/2008/layout/LinedList"/>
    <dgm:cxn modelId="{AEF1AC16-3463-4240-9679-1E1D19ED4D79}" type="presParOf" srcId="{A3F49A3D-2DE6-4AA7-99A0-2AA2398BF884}" destId="{84BC94E8-34D9-401E-8159-E1FC83BBE6B4}" srcOrd="6" destOrd="0" presId="urn:microsoft.com/office/officeart/2008/layout/LinedList"/>
    <dgm:cxn modelId="{EE8B0032-FEF4-44A4-9E3B-EF7D43A273F4}" type="presParOf" srcId="{A3F49A3D-2DE6-4AA7-99A0-2AA2398BF884}" destId="{59066D27-858F-440F-B851-8E13552A502B}" srcOrd="7" destOrd="0" presId="urn:microsoft.com/office/officeart/2008/layout/LinedList"/>
    <dgm:cxn modelId="{13579CBE-9D56-4CE1-8EE9-58D7CC322E5C}" type="presParOf" srcId="{59066D27-858F-440F-B851-8E13552A502B}" destId="{69F5A4EA-AD57-4D65-A6F9-C9FD1CB57C78}" srcOrd="0" destOrd="0" presId="urn:microsoft.com/office/officeart/2008/layout/LinedList"/>
    <dgm:cxn modelId="{95A8E924-0061-4B57-B859-5BA5442F61B1}" type="presParOf" srcId="{59066D27-858F-440F-B851-8E13552A502B}" destId="{2ABE2BCA-6575-4AC7-B7B8-5C7E3FD1C3A3}" srcOrd="1" destOrd="0" presId="urn:microsoft.com/office/officeart/2008/layout/LinedList"/>
    <dgm:cxn modelId="{3D81F62D-CF67-4BB7-8339-70A6E9F69AD1}" type="presParOf" srcId="{59066D27-858F-440F-B851-8E13552A502B}" destId="{666C522F-80DB-4C8E-BE11-87191932C876}" srcOrd="2" destOrd="0" presId="urn:microsoft.com/office/officeart/2008/layout/LinedList"/>
    <dgm:cxn modelId="{68985D0C-FD3C-454B-8BBD-FEBD89C77DF7}" type="presParOf" srcId="{A3F49A3D-2DE6-4AA7-99A0-2AA2398BF884}" destId="{37956D3A-4F61-4728-A1BE-F937089724CC}" srcOrd="8" destOrd="0" presId="urn:microsoft.com/office/officeart/2008/layout/LinedList"/>
    <dgm:cxn modelId="{451B48D4-6312-4058-8901-B34D6DE56824}" type="presParOf" srcId="{A3F49A3D-2DE6-4AA7-99A0-2AA2398BF884}" destId="{C1C76ACF-301E-44E6-BF2C-EFA2FB7A9415}" srcOrd="9" destOrd="0" presId="urn:microsoft.com/office/officeart/2008/layout/LinedList"/>
    <dgm:cxn modelId="{EAD47C76-30E6-4D9A-AF50-98A44FCE6F77}" type="presParOf" srcId="{A3F49A3D-2DE6-4AA7-99A0-2AA2398BF884}" destId="{F88DE699-3B76-4789-A2AA-DF0B59EAC2BB}" srcOrd="10" destOrd="0" presId="urn:microsoft.com/office/officeart/2008/layout/LinedList"/>
    <dgm:cxn modelId="{1E3AE49B-EB43-4082-820E-9A0549F42BA2}" type="presParOf" srcId="{F88DE699-3B76-4789-A2AA-DF0B59EAC2BB}" destId="{1F230ADF-FC4F-467D-A148-6B55F0B2427C}" srcOrd="0" destOrd="0" presId="urn:microsoft.com/office/officeart/2008/layout/LinedList"/>
    <dgm:cxn modelId="{CFD110C8-0EA0-4FA4-BCA2-0F9D1B6962D6}" type="presParOf" srcId="{F88DE699-3B76-4789-A2AA-DF0B59EAC2BB}" destId="{6FAEE073-6D76-418C-8B58-AFE46CB09BA9}" srcOrd="1" destOrd="0" presId="urn:microsoft.com/office/officeart/2008/layout/LinedList"/>
    <dgm:cxn modelId="{49A06281-DC11-4178-A51C-752DBDCB8E11}" type="presParOf" srcId="{F88DE699-3B76-4789-A2AA-DF0B59EAC2BB}" destId="{C4BCD224-09E0-4476-AF60-E5F6EBBD8831}" srcOrd="2" destOrd="0" presId="urn:microsoft.com/office/officeart/2008/layout/LinedList"/>
    <dgm:cxn modelId="{CB646194-03C4-429B-8F5C-B15E56041EAE}" type="presParOf" srcId="{A3F49A3D-2DE6-4AA7-99A0-2AA2398BF884}" destId="{A9A29485-1ED5-4FAD-881C-D4DED49549BF}" srcOrd="11" destOrd="0" presId="urn:microsoft.com/office/officeart/2008/layout/LinedList"/>
    <dgm:cxn modelId="{FF505A6D-E123-40DB-A307-A299CC34146D}" type="presParOf" srcId="{A3F49A3D-2DE6-4AA7-99A0-2AA2398BF884}" destId="{ABEE6AD8-869D-48F5-AE4B-53689C32E95C}" srcOrd="12" destOrd="0" presId="urn:microsoft.com/office/officeart/2008/layout/LinedList"/>
    <dgm:cxn modelId="{94D53F81-7434-4990-A4C8-3C12843C847B}" type="presParOf" srcId="{A3F49A3D-2DE6-4AA7-99A0-2AA2398BF884}" destId="{AFB894E6-E2FF-4311-A54D-8FCC4ED07561}" srcOrd="13" destOrd="0" presId="urn:microsoft.com/office/officeart/2008/layout/LinedList"/>
    <dgm:cxn modelId="{9ADA7284-934C-4D1E-AFEE-072B4DD7161B}" type="presParOf" srcId="{AFB894E6-E2FF-4311-A54D-8FCC4ED07561}" destId="{D8A4659E-3770-4815-91B0-B7F364A20EAB}" srcOrd="0" destOrd="0" presId="urn:microsoft.com/office/officeart/2008/layout/LinedList"/>
    <dgm:cxn modelId="{32D3EB84-9267-4C89-AA3D-8FF387403470}" type="presParOf" srcId="{AFB894E6-E2FF-4311-A54D-8FCC4ED07561}" destId="{7C54CFC7-CC25-4088-91F8-9FF95F79D46D}" srcOrd="1" destOrd="0" presId="urn:microsoft.com/office/officeart/2008/layout/LinedList"/>
    <dgm:cxn modelId="{8C972612-1808-4ABC-91DA-43E6AF4CA61D}" type="presParOf" srcId="{AFB894E6-E2FF-4311-A54D-8FCC4ED07561}" destId="{CD46D1D2-176C-4477-8C25-9085A5624E0F}" srcOrd="2" destOrd="0" presId="urn:microsoft.com/office/officeart/2008/layout/LinedList"/>
    <dgm:cxn modelId="{AE573271-E774-46FA-8C86-3BBF72BB5C87}" type="presParOf" srcId="{A3F49A3D-2DE6-4AA7-99A0-2AA2398BF884}" destId="{A62A8236-8D1A-4A7C-89CA-E66FC7F505D0}" srcOrd="14" destOrd="0" presId="urn:microsoft.com/office/officeart/2008/layout/LinedList"/>
    <dgm:cxn modelId="{A8F3DB84-8DE9-4C64-ACDE-272FD1F7D7D8}" type="presParOf" srcId="{A3F49A3D-2DE6-4AA7-99A0-2AA2398BF884}" destId="{F01A7C02-21BA-417F-A014-D9D5DD33B891}"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4CC86312-0F93-493A-BB8A-D437CD906D6E}"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AU"/>
        </a:p>
      </dgm:t>
    </dgm:pt>
    <dgm:pt modelId="{7A8F4668-0717-4F13-8938-EE4A20CE75E9}">
      <dgm:prSet phldrT="[Text]"/>
      <dgm:spPr/>
      <dgm:t>
        <a:bodyPr/>
        <a:lstStyle/>
        <a:p>
          <a:r>
            <a:rPr lang="en-AU" dirty="0"/>
            <a:t>While a company is under administration</a:t>
          </a:r>
        </a:p>
      </dgm:t>
    </dgm:pt>
    <dgm:pt modelId="{078F0FBB-F983-4A61-A244-5AE058E6838F}" type="parTrans" cxnId="{EF495578-DA93-4849-B4F6-BC5C8361C24E}">
      <dgm:prSet/>
      <dgm:spPr/>
      <dgm:t>
        <a:bodyPr/>
        <a:lstStyle/>
        <a:p>
          <a:endParaRPr lang="en-AU"/>
        </a:p>
      </dgm:t>
    </dgm:pt>
    <dgm:pt modelId="{A3DA0C7D-66C0-4AF4-AF9A-8F7F8460135B}" type="sibTrans" cxnId="{EF495578-DA93-4849-B4F6-BC5C8361C24E}">
      <dgm:prSet/>
      <dgm:spPr/>
      <dgm:t>
        <a:bodyPr/>
        <a:lstStyle/>
        <a:p>
          <a:endParaRPr lang="en-AU"/>
        </a:p>
      </dgm:t>
    </dgm:pt>
    <dgm:pt modelId="{5D1D9F1D-5D7B-426B-9FA5-DBAA44B46C8B}">
      <dgm:prSet phldrT="[Text]" custT="1"/>
      <dgm:spPr/>
      <dgm:t>
        <a:bodyPr/>
        <a:lstStyle/>
        <a:p>
          <a:r>
            <a:rPr lang="en-AU" sz="1800" b="1" dirty="0"/>
            <a:t>Transactions and dealings </a:t>
          </a:r>
          <a:r>
            <a:rPr lang="en-AU" sz="1800" dirty="0"/>
            <a:t>by, or on behalf of, the company which </a:t>
          </a:r>
          <a:r>
            <a:rPr lang="en-AU" sz="1800" b="1" dirty="0"/>
            <a:t>affect its property </a:t>
          </a:r>
          <a:r>
            <a:rPr lang="en-AU" sz="1800" dirty="0"/>
            <a:t>are </a:t>
          </a:r>
          <a:r>
            <a:rPr lang="en-AU" sz="1800" b="1" dirty="0"/>
            <a:t>void</a:t>
          </a:r>
          <a:r>
            <a:rPr lang="en-AU" sz="1800" dirty="0"/>
            <a:t> unless:</a:t>
          </a:r>
        </a:p>
      </dgm:t>
    </dgm:pt>
    <dgm:pt modelId="{AB7E2F16-442A-44BC-A819-68A3B77ED9C2}" type="parTrans" cxnId="{DF178692-90A9-4ED5-BC8B-835675F08F31}">
      <dgm:prSet/>
      <dgm:spPr/>
      <dgm:t>
        <a:bodyPr/>
        <a:lstStyle/>
        <a:p>
          <a:endParaRPr lang="en-AU"/>
        </a:p>
      </dgm:t>
    </dgm:pt>
    <dgm:pt modelId="{AEB9F566-C4FC-43A5-98A2-125F97082D46}" type="sibTrans" cxnId="{DF178692-90A9-4ED5-BC8B-835675F08F31}">
      <dgm:prSet/>
      <dgm:spPr/>
      <dgm:t>
        <a:bodyPr/>
        <a:lstStyle/>
        <a:p>
          <a:endParaRPr lang="en-AU"/>
        </a:p>
      </dgm:t>
    </dgm:pt>
    <dgm:pt modelId="{E05EFAD9-097C-42C4-A76F-A1F4E05F20EF}">
      <dgm:prSet phldrT="[Text]" custT="1"/>
      <dgm:spPr/>
      <dgm:t>
        <a:bodyPr/>
        <a:lstStyle/>
        <a:p>
          <a:r>
            <a:rPr lang="en-AU" sz="1800" b="1" dirty="0"/>
            <a:t>Transfers of shares </a:t>
          </a:r>
          <a:r>
            <a:rPr lang="en-AU" sz="1800" dirty="0"/>
            <a:t>and </a:t>
          </a:r>
          <a:r>
            <a:rPr lang="en-AU" sz="1800" b="1" dirty="0"/>
            <a:t>alteration in the status of members </a:t>
          </a:r>
          <a:r>
            <a:rPr lang="en-AU" sz="1800" dirty="0"/>
            <a:t>are </a:t>
          </a:r>
          <a:r>
            <a:rPr lang="en-AU" sz="1800" b="1" dirty="0"/>
            <a:t>void</a:t>
          </a:r>
          <a:r>
            <a:rPr lang="en-AU" sz="1800" dirty="0"/>
            <a:t> unless:</a:t>
          </a:r>
        </a:p>
      </dgm:t>
    </dgm:pt>
    <dgm:pt modelId="{A5488A81-C003-4D04-95C9-674D5DE7A9B7}" type="parTrans" cxnId="{5670F801-A91F-4180-B274-AB40F1041FF3}">
      <dgm:prSet/>
      <dgm:spPr/>
      <dgm:t>
        <a:bodyPr/>
        <a:lstStyle/>
        <a:p>
          <a:endParaRPr lang="en-AU"/>
        </a:p>
      </dgm:t>
    </dgm:pt>
    <dgm:pt modelId="{B54626D8-1BAC-401E-9D23-BBE5A1E929DF}" type="sibTrans" cxnId="{5670F801-A91F-4180-B274-AB40F1041FF3}">
      <dgm:prSet/>
      <dgm:spPr/>
      <dgm:t>
        <a:bodyPr/>
        <a:lstStyle/>
        <a:p>
          <a:endParaRPr lang="en-AU"/>
        </a:p>
      </dgm:t>
    </dgm:pt>
    <dgm:pt modelId="{13237E2C-ABD9-4674-8B0E-684249BC6131}">
      <dgm:prSet custT="1"/>
      <dgm:spPr/>
      <dgm:t>
        <a:bodyPr/>
        <a:lstStyle/>
        <a:p>
          <a:r>
            <a:rPr lang="en-AU" sz="1800" dirty="0"/>
            <a:t>it was entered into under a </a:t>
          </a:r>
          <a:r>
            <a:rPr lang="en-AU" sz="1800" b="1" dirty="0"/>
            <a:t>court order</a:t>
          </a:r>
          <a:r>
            <a:rPr lang="en-AU" sz="1800" dirty="0"/>
            <a:t>;</a:t>
          </a:r>
        </a:p>
      </dgm:t>
    </dgm:pt>
    <dgm:pt modelId="{2132A668-9329-424A-A872-EA439128F6E2}" type="parTrans" cxnId="{66BFDB0B-4F13-481E-8E86-0A93BEC44619}">
      <dgm:prSet/>
      <dgm:spPr/>
      <dgm:t>
        <a:bodyPr/>
        <a:lstStyle/>
        <a:p>
          <a:endParaRPr lang="en-AU"/>
        </a:p>
      </dgm:t>
    </dgm:pt>
    <dgm:pt modelId="{DC98329D-2341-4B5D-8AE2-689D6D2CFFB5}" type="sibTrans" cxnId="{66BFDB0B-4F13-481E-8E86-0A93BEC44619}">
      <dgm:prSet/>
      <dgm:spPr/>
      <dgm:t>
        <a:bodyPr/>
        <a:lstStyle/>
        <a:p>
          <a:endParaRPr lang="en-AU"/>
        </a:p>
      </dgm:t>
    </dgm:pt>
    <dgm:pt modelId="{8BCD220C-098E-4EE7-9DC7-5071712A8EED}">
      <dgm:prSet custT="1"/>
      <dgm:spPr/>
      <dgm:t>
        <a:bodyPr/>
        <a:lstStyle/>
        <a:p>
          <a:r>
            <a:rPr lang="en-AU" sz="1800" dirty="0"/>
            <a:t>the </a:t>
          </a:r>
          <a:r>
            <a:rPr lang="en-AU" sz="1800" b="1" dirty="0"/>
            <a:t>administrator</a:t>
          </a:r>
          <a:r>
            <a:rPr lang="en-AU" sz="1800" dirty="0"/>
            <a:t> entered into it on behalf of the company, or </a:t>
          </a:r>
          <a:r>
            <a:rPr lang="en-AU" sz="1800" b="1" dirty="0"/>
            <a:t>gave prior written consent</a:t>
          </a:r>
          <a:r>
            <a:rPr lang="en-AU" sz="1800" dirty="0"/>
            <a:t> for it;</a:t>
          </a:r>
        </a:p>
      </dgm:t>
    </dgm:pt>
    <dgm:pt modelId="{1D945912-2D64-4883-9F06-127BBBEF005D}" type="parTrans" cxnId="{1167D657-7599-4A5C-B980-AE44ADE17A5A}">
      <dgm:prSet/>
      <dgm:spPr/>
      <dgm:t>
        <a:bodyPr/>
        <a:lstStyle/>
        <a:p>
          <a:endParaRPr lang="en-AU"/>
        </a:p>
      </dgm:t>
    </dgm:pt>
    <dgm:pt modelId="{5A3C61B0-D71D-4FF1-8DBB-7202361BEB83}" type="sibTrans" cxnId="{1167D657-7599-4A5C-B980-AE44ADE17A5A}">
      <dgm:prSet/>
      <dgm:spPr/>
      <dgm:t>
        <a:bodyPr/>
        <a:lstStyle/>
        <a:p>
          <a:endParaRPr lang="en-AU"/>
        </a:p>
      </dgm:t>
    </dgm:pt>
    <dgm:pt modelId="{51F6CC15-4970-4080-AD0A-CE5BC439F886}">
      <dgm:prSet custT="1"/>
      <dgm:spPr/>
      <dgm:t>
        <a:bodyPr/>
        <a:lstStyle/>
        <a:p>
          <a:r>
            <a:rPr lang="en-AU" sz="1800" dirty="0"/>
            <a:t>a </a:t>
          </a:r>
          <a:r>
            <a:rPr lang="en-AU" sz="1800" b="1" dirty="0"/>
            <a:t>subsequent court order </a:t>
          </a:r>
          <a:r>
            <a:rPr lang="en-AU" sz="1800" dirty="0"/>
            <a:t>results in it not being void; or</a:t>
          </a:r>
          <a:endParaRPr lang="en-AU" sz="2000" dirty="0"/>
        </a:p>
      </dgm:t>
    </dgm:pt>
    <dgm:pt modelId="{0D41BFF1-09A7-4068-9A25-90327DC4EB39}" type="parTrans" cxnId="{410B467F-C1A3-435F-93F6-AF0BD41756D2}">
      <dgm:prSet/>
      <dgm:spPr/>
      <dgm:t>
        <a:bodyPr/>
        <a:lstStyle/>
        <a:p>
          <a:endParaRPr lang="en-AU"/>
        </a:p>
      </dgm:t>
    </dgm:pt>
    <dgm:pt modelId="{5C91A479-E0AF-46D5-8140-878C5D8B10AD}" type="sibTrans" cxnId="{410B467F-C1A3-435F-93F6-AF0BD41756D2}">
      <dgm:prSet/>
      <dgm:spPr/>
      <dgm:t>
        <a:bodyPr/>
        <a:lstStyle/>
        <a:p>
          <a:endParaRPr lang="en-AU"/>
        </a:p>
      </dgm:t>
    </dgm:pt>
    <dgm:pt modelId="{E940F18D-CF59-478F-B333-9AE612995980}">
      <dgm:prSet custT="1"/>
      <dgm:spPr/>
      <dgm:t>
        <a:bodyPr/>
        <a:lstStyle/>
        <a:p>
          <a:r>
            <a:rPr lang="en-AU" sz="1800" dirty="0"/>
            <a:t>etc</a:t>
          </a:r>
        </a:p>
      </dgm:t>
    </dgm:pt>
    <dgm:pt modelId="{FDAE96F6-0B43-41B4-895F-6518F23CB890}" type="parTrans" cxnId="{A98A3E14-29A4-49E6-9C03-6ED8F1E3D9B7}">
      <dgm:prSet/>
      <dgm:spPr/>
      <dgm:t>
        <a:bodyPr/>
        <a:lstStyle/>
        <a:p>
          <a:endParaRPr lang="en-AU"/>
        </a:p>
      </dgm:t>
    </dgm:pt>
    <dgm:pt modelId="{364A506C-636C-451A-86DB-89ED805E78A7}" type="sibTrans" cxnId="{A98A3E14-29A4-49E6-9C03-6ED8F1E3D9B7}">
      <dgm:prSet/>
      <dgm:spPr/>
      <dgm:t>
        <a:bodyPr/>
        <a:lstStyle/>
        <a:p>
          <a:endParaRPr lang="en-AU"/>
        </a:p>
      </dgm:t>
    </dgm:pt>
    <dgm:pt modelId="{A6B06D14-D11E-46B4-96A2-08470D6C32EF}">
      <dgm:prSet phldrT="[Text]" custT="1"/>
      <dgm:spPr/>
      <dgm:t>
        <a:bodyPr/>
        <a:lstStyle/>
        <a:p>
          <a:r>
            <a:rPr lang="en-AU" sz="1800" dirty="0"/>
            <a:t>made in accordance with </a:t>
          </a:r>
          <a:r>
            <a:rPr lang="en-AU" sz="1800" b="1" dirty="0"/>
            <a:t>administrator’s written consent</a:t>
          </a:r>
          <a:r>
            <a:rPr lang="en-AU" sz="1800" dirty="0"/>
            <a:t>; or</a:t>
          </a:r>
        </a:p>
      </dgm:t>
    </dgm:pt>
    <dgm:pt modelId="{2D24C179-B97C-4B19-998E-E614A52AB230}" type="sibTrans" cxnId="{A83A4C72-A679-4A8A-86F5-9CFB766675EC}">
      <dgm:prSet/>
      <dgm:spPr/>
      <dgm:t>
        <a:bodyPr/>
        <a:lstStyle/>
        <a:p>
          <a:endParaRPr lang="en-AU"/>
        </a:p>
      </dgm:t>
    </dgm:pt>
    <dgm:pt modelId="{AD1323FA-CA37-4267-981C-F212CCDFC6BC}" type="parTrans" cxnId="{A83A4C72-A679-4A8A-86F5-9CFB766675EC}">
      <dgm:prSet/>
      <dgm:spPr/>
      <dgm:t>
        <a:bodyPr/>
        <a:lstStyle/>
        <a:p>
          <a:endParaRPr lang="en-AU"/>
        </a:p>
      </dgm:t>
    </dgm:pt>
    <dgm:pt modelId="{99AFCD5A-AD16-465B-BA20-9A239AE3FAA8}">
      <dgm:prSet phldrT="[Text]" custT="1"/>
      <dgm:spPr/>
      <dgm:t>
        <a:bodyPr/>
        <a:lstStyle/>
        <a:p>
          <a:r>
            <a:rPr lang="en-AU" sz="1800" dirty="0"/>
            <a:t>authorised by </a:t>
          </a:r>
          <a:r>
            <a:rPr lang="en-AU" sz="1800" b="1" dirty="0"/>
            <a:t>court order</a:t>
          </a:r>
        </a:p>
      </dgm:t>
    </dgm:pt>
    <dgm:pt modelId="{D0FD5FAB-69C1-48BB-A4CA-C0145296542E}" type="parTrans" cxnId="{1817072E-647D-467B-AB01-4759302D9559}">
      <dgm:prSet/>
      <dgm:spPr/>
      <dgm:t>
        <a:bodyPr/>
        <a:lstStyle/>
        <a:p>
          <a:endParaRPr lang="en-AU"/>
        </a:p>
      </dgm:t>
    </dgm:pt>
    <dgm:pt modelId="{6DD336DC-07F8-4310-B110-C314A1CC98F3}" type="sibTrans" cxnId="{1817072E-647D-467B-AB01-4759302D9559}">
      <dgm:prSet/>
      <dgm:spPr/>
      <dgm:t>
        <a:bodyPr/>
        <a:lstStyle/>
        <a:p>
          <a:endParaRPr lang="en-AU"/>
        </a:p>
      </dgm:t>
    </dgm:pt>
    <dgm:pt modelId="{8B5AD910-55A5-423F-8D1B-72C2F5EAFC8D}" type="pres">
      <dgm:prSet presAssocID="{4CC86312-0F93-493A-BB8A-D437CD906D6E}" presName="vert0" presStyleCnt="0">
        <dgm:presLayoutVars>
          <dgm:dir/>
          <dgm:animOne val="branch"/>
          <dgm:animLvl val="lvl"/>
        </dgm:presLayoutVars>
      </dgm:prSet>
      <dgm:spPr/>
    </dgm:pt>
    <dgm:pt modelId="{C1E7F34D-245C-4439-A366-A5E0D20DD6EA}" type="pres">
      <dgm:prSet presAssocID="{7A8F4668-0717-4F13-8938-EE4A20CE75E9}" presName="thickLine" presStyleLbl="alignNode1" presStyleIdx="0" presStyleCnt="1"/>
      <dgm:spPr/>
    </dgm:pt>
    <dgm:pt modelId="{FC2A33D5-CC81-41A4-9058-7B58226B3EB2}" type="pres">
      <dgm:prSet presAssocID="{7A8F4668-0717-4F13-8938-EE4A20CE75E9}" presName="horz1" presStyleCnt="0"/>
      <dgm:spPr/>
    </dgm:pt>
    <dgm:pt modelId="{0B7B77D6-056E-4C5D-95DF-6E7FA513A295}" type="pres">
      <dgm:prSet presAssocID="{7A8F4668-0717-4F13-8938-EE4A20CE75E9}" presName="tx1" presStyleLbl="revTx" presStyleIdx="0" presStyleCnt="9"/>
      <dgm:spPr/>
    </dgm:pt>
    <dgm:pt modelId="{A3F49A3D-2DE6-4AA7-99A0-2AA2398BF884}" type="pres">
      <dgm:prSet presAssocID="{7A8F4668-0717-4F13-8938-EE4A20CE75E9}" presName="vert1" presStyleCnt="0"/>
      <dgm:spPr/>
    </dgm:pt>
    <dgm:pt modelId="{88612ADC-BD35-430B-A6A4-A1A6C6ECC644}" type="pres">
      <dgm:prSet presAssocID="{E05EFAD9-097C-42C4-A76F-A1F4E05F20EF}" presName="vertSpace2a" presStyleCnt="0"/>
      <dgm:spPr/>
    </dgm:pt>
    <dgm:pt modelId="{ACC6E3E2-0489-4E3F-9BDA-FAAB1FA50F7C}" type="pres">
      <dgm:prSet presAssocID="{E05EFAD9-097C-42C4-A76F-A1F4E05F20EF}" presName="horz2" presStyleCnt="0"/>
      <dgm:spPr/>
    </dgm:pt>
    <dgm:pt modelId="{06C6B85B-4831-4C6D-A46F-6FA95FD5F555}" type="pres">
      <dgm:prSet presAssocID="{E05EFAD9-097C-42C4-A76F-A1F4E05F20EF}" presName="horzSpace2" presStyleCnt="0"/>
      <dgm:spPr/>
    </dgm:pt>
    <dgm:pt modelId="{24C4BCD6-52AA-46AF-823F-9176C731B637}" type="pres">
      <dgm:prSet presAssocID="{E05EFAD9-097C-42C4-A76F-A1F4E05F20EF}" presName="tx2" presStyleLbl="revTx" presStyleIdx="1" presStyleCnt="9"/>
      <dgm:spPr/>
    </dgm:pt>
    <dgm:pt modelId="{DAAE5B8D-4CE8-416F-99FE-37756F059FF2}" type="pres">
      <dgm:prSet presAssocID="{E05EFAD9-097C-42C4-A76F-A1F4E05F20EF}" presName="vert2" presStyleCnt="0"/>
      <dgm:spPr/>
    </dgm:pt>
    <dgm:pt modelId="{B84CB27A-2599-4D7E-896F-CA51DB6FE45C}" type="pres">
      <dgm:prSet presAssocID="{A6B06D14-D11E-46B4-96A2-08470D6C32EF}" presName="horz3" presStyleCnt="0"/>
      <dgm:spPr/>
    </dgm:pt>
    <dgm:pt modelId="{11BBB88F-D4C0-49E1-8F96-37115DB6D669}" type="pres">
      <dgm:prSet presAssocID="{A6B06D14-D11E-46B4-96A2-08470D6C32EF}" presName="horzSpace3" presStyleCnt="0"/>
      <dgm:spPr/>
    </dgm:pt>
    <dgm:pt modelId="{9FAAA4A3-9633-46E4-B87C-CB2D1820B275}" type="pres">
      <dgm:prSet presAssocID="{A6B06D14-D11E-46B4-96A2-08470D6C32EF}" presName="tx3" presStyleLbl="revTx" presStyleIdx="2" presStyleCnt="9"/>
      <dgm:spPr/>
    </dgm:pt>
    <dgm:pt modelId="{24F6AB08-559D-47A6-B869-DEC242A80097}" type="pres">
      <dgm:prSet presAssocID="{A6B06D14-D11E-46B4-96A2-08470D6C32EF}" presName="vert3" presStyleCnt="0"/>
      <dgm:spPr/>
    </dgm:pt>
    <dgm:pt modelId="{F35DACFE-7B26-4E79-B150-C6DF5F98D63E}" type="pres">
      <dgm:prSet presAssocID="{2D24C179-B97C-4B19-998E-E614A52AB230}" presName="thinLine3" presStyleLbl="callout" presStyleIdx="0" presStyleCnt="6"/>
      <dgm:spPr/>
    </dgm:pt>
    <dgm:pt modelId="{CB1ED6AD-0CC5-4EA9-80F9-7EA0BCBF7D8D}" type="pres">
      <dgm:prSet presAssocID="{99AFCD5A-AD16-465B-BA20-9A239AE3FAA8}" presName="horz3" presStyleCnt="0"/>
      <dgm:spPr/>
    </dgm:pt>
    <dgm:pt modelId="{1AA95162-AF1B-409C-AE7A-A726F0E324CD}" type="pres">
      <dgm:prSet presAssocID="{99AFCD5A-AD16-465B-BA20-9A239AE3FAA8}" presName="horzSpace3" presStyleCnt="0"/>
      <dgm:spPr/>
    </dgm:pt>
    <dgm:pt modelId="{4895B84B-4832-4DFA-8F19-E43E349D9EEB}" type="pres">
      <dgm:prSet presAssocID="{99AFCD5A-AD16-465B-BA20-9A239AE3FAA8}" presName="tx3" presStyleLbl="revTx" presStyleIdx="3" presStyleCnt="9"/>
      <dgm:spPr/>
    </dgm:pt>
    <dgm:pt modelId="{2710C04C-563C-4666-B1DF-C42A1BDD0057}" type="pres">
      <dgm:prSet presAssocID="{99AFCD5A-AD16-465B-BA20-9A239AE3FAA8}" presName="vert3" presStyleCnt="0"/>
      <dgm:spPr/>
    </dgm:pt>
    <dgm:pt modelId="{63CBF241-58D4-4469-9BB0-87AE0CD735DE}" type="pres">
      <dgm:prSet presAssocID="{E05EFAD9-097C-42C4-A76F-A1F4E05F20EF}" presName="thinLine2b" presStyleLbl="callout" presStyleIdx="1" presStyleCnt="6" custLinFactY="-166444" custLinFactNeighborY="-200000"/>
      <dgm:spPr/>
    </dgm:pt>
    <dgm:pt modelId="{3B6A7C30-3C15-43CE-9AB5-7B91E80BF83D}" type="pres">
      <dgm:prSet presAssocID="{E05EFAD9-097C-42C4-A76F-A1F4E05F20EF}" presName="vertSpace2b" presStyleCnt="0"/>
      <dgm:spPr/>
    </dgm:pt>
    <dgm:pt modelId="{A6D55B35-2F58-436B-A169-076A2A4E9738}" type="pres">
      <dgm:prSet presAssocID="{5D1D9F1D-5D7B-426B-9FA5-DBAA44B46C8B}" presName="horz2" presStyleCnt="0"/>
      <dgm:spPr/>
    </dgm:pt>
    <dgm:pt modelId="{33AA46B5-9F44-42D2-B4D2-EED0B5CC5E56}" type="pres">
      <dgm:prSet presAssocID="{5D1D9F1D-5D7B-426B-9FA5-DBAA44B46C8B}" presName="horzSpace2" presStyleCnt="0"/>
      <dgm:spPr/>
    </dgm:pt>
    <dgm:pt modelId="{8839C0B7-977A-4E1F-9FF0-CFF72725C63C}" type="pres">
      <dgm:prSet presAssocID="{5D1D9F1D-5D7B-426B-9FA5-DBAA44B46C8B}" presName="tx2" presStyleLbl="revTx" presStyleIdx="4" presStyleCnt="9" custLinFactNeighborY="-11100"/>
      <dgm:spPr/>
    </dgm:pt>
    <dgm:pt modelId="{6F9601AE-7C96-4B8A-A305-0B6C7EC6BB61}" type="pres">
      <dgm:prSet presAssocID="{5D1D9F1D-5D7B-426B-9FA5-DBAA44B46C8B}" presName="vert2" presStyleCnt="0"/>
      <dgm:spPr/>
    </dgm:pt>
    <dgm:pt modelId="{E62C607A-C8D6-42DC-A147-C362F7014F22}" type="pres">
      <dgm:prSet presAssocID="{13237E2C-ABD9-4674-8B0E-684249BC6131}" presName="horz3" presStyleCnt="0"/>
      <dgm:spPr/>
    </dgm:pt>
    <dgm:pt modelId="{CD905A37-424A-4A0F-AFB5-37B31E3C9FB0}" type="pres">
      <dgm:prSet presAssocID="{13237E2C-ABD9-4674-8B0E-684249BC6131}" presName="horzSpace3" presStyleCnt="0"/>
      <dgm:spPr/>
    </dgm:pt>
    <dgm:pt modelId="{74D219F0-7700-4B7A-B166-4BF73802847A}" type="pres">
      <dgm:prSet presAssocID="{13237E2C-ABD9-4674-8B0E-684249BC6131}" presName="tx3" presStyleLbl="revTx" presStyleIdx="5" presStyleCnt="9" custLinFactNeighborY="-53309"/>
      <dgm:spPr/>
    </dgm:pt>
    <dgm:pt modelId="{74E5E226-8D07-4817-8948-8F3205C90DDD}" type="pres">
      <dgm:prSet presAssocID="{13237E2C-ABD9-4674-8B0E-684249BC6131}" presName="vert3" presStyleCnt="0"/>
      <dgm:spPr/>
    </dgm:pt>
    <dgm:pt modelId="{26A1386A-8ECB-4E3B-BC45-F8585A51A4E6}" type="pres">
      <dgm:prSet presAssocID="{DC98329D-2341-4B5D-8AE2-689D6D2CFFB5}" presName="thinLine3" presStyleLbl="callout" presStyleIdx="2" presStyleCnt="6" custLinFactNeighborY="-77297"/>
      <dgm:spPr/>
    </dgm:pt>
    <dgm:pt modelId="{CAE4D218-FBF9-40F6-A7FF-3CC8FA17C551}" type="pres">
      <dgm:prSet presAssocID="{8BCD220C-098E-4EE7-9DC7-5071712A8EED}" presName="horz3" presStyleCnt="0"/>
      <dgm:spPr/>
    </dgm:pt>
    <dgm:pt modelId="{9306E52D-8635-4BCF-B8E1-3CD8B9F1C6CC}" type="pres">
      <dgm:prSet presAssocID="{8BCD220C-098E-4EE7-9DC7-5071712A8EED}" presName="horzSpace3" presStyleCnt="0"/>
      <dgm:spPr/>
    </dgm:pt>
    <dgm:pt modelId="{B5DBABB4-5CED-4DE8-AF53-EA267CD6D9E4}" type="pres">
      <dgm:prSet presAssocID="{8BCD220C-098E-4EE7-9DC7-5071712A8EED}" presName="tx3" presStyleLbl="revTx" presStyleIdx="6" presStyleCnt="9" custLinFactNeighborY="-75515"/>
      <dgm:spPr/>
    </dgm:pt>
    <dgm:pt modelId="{9C1D56D8-91F2-4831-977A-4C86CF8CE83F}" type="pres">
      <dgm:prSet presAssocID="{8BCD220C-098E-4EE7-9DC7-5071712A8EED}" presName="vert3" presStyleCnt="0"/>
      <dgm:spPr/>
    </dgm:pt>
    <dgm:pt modelId="{7DD2F5BC-0558-4F77-870D-4413EA2C0FF4}" type="pres">
      <dgm:prSet presAssocID="{5A3C61B0-D71D-4FF1-8DBB-7202361BEB83}" presName="thinLine3" presStyleLbl="callout" presStyleIdx="3" presStyleCnt="6" custLinFactNeighborY="-447"/>
      <dgm:spPr/>
    </dgm:pt>
    <dgm:pt modelId="{D5B41B0D-CC15-441B-B3B8-08F63648A638}" type="pres">
      <dgm:prSet presAssocID="{51F6CC15-4970-4080-AD0A-CE5BC439F886}" presName="horz3" presStyleCnt="0"/>
      <dgm:spPr/>
    </dgm:pt>
    <dgm:pt modelId="{71FF31D7-1638-4C23-AE27-4E77D5DD8D39}" type="pres">
      <dgm:prSet presAssocID="{51F6CC15-4970-4080-AD0A-CE5BC439F886}" presName="horzSpace3" presStyleCnt="0"/>
      <dgm:spPr/>
    </dgm:pt>
    <dgm:pt modelId="{FAE1A95F-6C9E-43A8-BB00-9C7FCB4ABE5E}" type="pres">
      <dgm:prSet presAssocID="{51F6CC15-4970-4080-AD0A-CE5BC439F886}" presName="tx3" presStyleLbl="revTx" presStyleIdx="7" presStyleCnt="9" custLinFactNeighborY="3556"/>
      <dgm:spPr/>
    </dgm:pt>
    <dgm:pt modelId="{ABC970C4-10FE-44DF-88B1-8747BF3E87BD}" type="pres">
      <dgm:prSet presAssocID="{51F6CC15-4970-4080-AD0A-CE5BC439F886}" presName="vert3" presStyleCnt="0"/>
      <dgm:spPr/>
    </dgm:pt>
    <dgm:pt modelId="{995F960D-E285-4E6A-A384-F15BE5869C62}" type="pres">
      <dgm:prSet presAssocID="{5C91A479-E0AF-46D5-8140-878C5D8B10AD}" presName="thinLine3" presStyleLbl="callout" presStyleIdx="4" presStyleCnt="6" custLinFactNeighborY="26655"/>
      <dgm:spPr/>
    </dgm:pt>
    <dgm:pt modelId="{884ECF5D-B2F3-4E48-9D65-561BB98EBDC8}" type="pres">
      <dgm:prSet presAssocID="{E940F18D-CF59-478F-B333-9AE612995980}" presName="horz3" presStyleCnt="0"/>
      <dgm:spPr/>
    </dgm:pt>
    <dgm:pt modelId="{1FBC146A-342D-4A89-81F9-3EF7C4A5B62F}" type="pres">
      <dgm:prSet presAssocID="{E940F18D-CF59-478F-B333-9AE612995980}" presName="horzSpace3" presStyleCnt="0"/>
      <dgm:spPr/>
    </dgm:pt>
    <dgm:pt modelId="{C2308760-5556-47C3-AB44-600A1CCD2ABC}" type="pres">
      <dgm:prSet presAssocID="{E940F18D-CF59-478F-B333-9AE612995980}" presName="tx3" presStyleLbl="revTx" presStyleIdx="8" presStyleCnt="9" custLinFactNeighborY="22701"/>
      <dgm:spPr/>
    </dgm:pt>
    <dgm:pt modelId="{7851C964-E75C-4CD5-A729-78E89282D89D}" type="pres">
      <dgm:prSet presAssocID="{E940F18D-CF59-478F-B333-9AE612995980}" presName="vert3" presStyleCnt="0"/>
      <dgm:spPr/>
    </dgm:pt>
    <dgm:pt modelId="{CABA3C11-2536-4F21-A1B0-7548D63FE751}" type="pres">
      <dgm:prSet presAssocID="{5D1D9F1D-5D7B-426B-9FA5-DBAA44B46C8B}" presName="thinLine2b" presStyleLbl="callout" presStyleIdx="5" presStyleCnt="6"/>
      <dgm:spPr/>
    </dgm:pt>
    <dgm:pt modelId="{06E4F751-9FFD-485D-96C6-D42F0FE178B3}" type="pres">
      <dgm:prSet presAssocID="{5D1D9F1D-5D7B-426B-9FA5-DBAA44B46C8B}" presName="vertSpace2b" presStyleCnt="0"/>
      <dgm:spPr/>
    </dgm:pt>
  </dgm:ptLst>
  <dgm:cxnLst>
    <dgm:cxn modelId="{5670F801-A91F-4180-B274-AB40F1041FF3}" srcId="{7A8F4668-0717-4F13-8938-EE4A20CE75E9}" destId="{E05EFAD9-097C-42C4-A76F-A1F4E05F20EF}" srcOrd="0" destOrd="0" parTransId="{A5488A81-C003-4D04-95C9-674D5DE7A9B7}" sibTransId="{B54626D8-1BAC-401E-9D23-BBE5A1E929DF}"/>
    <dgm:cxn modelId="{6A7A8109-F1E3-4836-81D2-4F5B99885872}" type="presOf" srcId="{51F6CC15-4970-4080-AD0A-CE5BC439F886}" destId="{FAE1A95F-6C9E-43A8-BB00-9C7FCB4ABE5E}" srcOrd="0" destOrd="0" presId="urn:microsoft.com/office/officeart/2008/layout/LinedList"/>
    <dgm:cxn modelId="{66BFDB0B-4F13-481E-8E86-0A93BEC44619}" srcId="{5D1D9F1D-5D7B-426B-9FA5-DBAA44B46C8B}" destId="{13237E2C-ABD9-4674-8B0E-684249BC6131}" srcOrd="0" destOrd="0" parTransId="{2132A668-9329-424A-A872-EA439128F6E2}" sibTransId="{DC98329D-2341-4B5D-8AE2-689D6D2CFFB5}"/>
    <dgm:cxn modelId="{A98A3E14-29A4-49E6-9C03-6ED8F1E3D9B7}" srcId="{5D1D9F1D-5D7B-426B-9FA5-DBAA44B46C8B}" destId="{E940F18D-CF59-478F-B333-9AE612995980}" srcOrd="3" destOrd="0" parTransId="{FDAE96F6-0B43-41B4-895F-6518F23CB890}" sibTransId="{364A506C-636C-451A-86DB-89ED805E78A7}"/>
    <dgm:cxn modelId="{8A16D816-2682-48EA-A7C0-E6C42BFB65BF}" type="presOf" srcId="{8BCD220C-098E-4EE7-9DC7-5071712A8EED}" destId="{B5DBABB4-5CED-4DE8-AF53-EA267CD6D9E4}" srcOrd="0" destOrd="0" presId="urn:microsoft.com/office/officeart/2008/layout/LinedList"/>
    <dgm:cxn modelId="{E715831C-453E-4E42-B702-55C2D4042C34}" type="presOf" srcId="{4CC86312-0F93-493A-BB8A-D437CD906D6E}" destId="{8B5AD910-55A5-423F-8D1B-72C2F5EAFC8D}" srcOrd="0" destOrd="0" presId="urn:microsoft.com/office/officeart/2008/layout/LinedList"/>
    <dgm:cxn modelId="{1817072E-647D-467B-AB01-4759302D9559}" srcId="{E05EFAD9-097C-42C4-A76F-A1F4E05F20EF}" destId="{99AFCD5A-AD16-465B-BA20-9A239AE3FAA8}" srcOrd="1" destOrd="0" parTransId="{D0FD5FAB-69C1-48BB-A4CA-C0145296542E}" sibTransId="{6DD336DC-07F8-4310-B110-C314A1CC98F3}"/>
    <dgm:cxn modelId="{A83A4C72-A679-4A8A-86F5-9CFB766675EC}" srcId="{E05EFAD9-097C-42C4-A76F-A1F4E05F20EF}" destId="{A6B06D14-D11E-46B4-96A2-08470D6C32EF}" srcOrd="0" destOrd="0" parTransId="{AD1323FA-CA37-4267-981C-F212CCDFC6BC}" sibTransId="{2D24C179-B97C-4B19-998E-E614A52AB230}"/>
    <dgm:cxn modelId="{1167D657-7599-4A5C-B980-AE44ADE17A5A}" srcId="{5D1D9F1D-5D7B-426B-9FA5-DBAA44B46C8B}" destId="{8BCD220C-098E-4EE7-9DC7-5071712A8EED}" srcOrd="1" destOrd="0" parTransId="{1D945912-2D64-4883-9F06-127BBBEF005D}" sibTransId="{5A3C61B0-D71D-4FF1-8DBB-7202361BEB83}"/>
    <dgm:cxn modelId="{EF495578-DA93-4849-B4F6-BC5C8361C24E}" srcId="{4CC86312-0F93-493A-BB8A-D437CD906D6E}" destId="{7A8F4668-0717-4F13-8938-EE4A20CE75E9}" srcOrd="0" destOrd="0" parTransId="{078F0FBB-F983-4A61-A244-5AE058E6838F}" sibTransId="{A3DA0C7D-66C0-4AF4-AF9A-8F7F8460135B}"/>
    <dgm:cxn modelId="{A57C9279-1860-4034-B045-6A7F35AE6EE4}" type="presOf" srcId="{A6B06D14-D11E-46B4-96A2-08470D6C32EF}" destId="{9FAAA4A3-9633-46E4-B87C-CB2D1820B275}" srcOrd="0" destOrd="0" presId="urn:microsoft.com/office/officeart/2008/layout/LinedList"/>
    <dgm:cxn modelId="{410B467F-C1A3-435F-93F6-AF0BD41756D2}" srcId="{5D1D9F1D-5D7B-426B-9FA5-DBAA44B46C8B}" destId="{51F6CC15-4970-4080-AD0A-CE5BC439F886}" srcOrd="2" destOrd="0" parTransId="{0D41BFF1-09A7-4068-9A25-90327DC4EB39}" sibTransId="{5C91A479-E0AF-46D5-8140-878C5D8B10AD}"/>
    <dgm:cxn modelId="{F8B7DE81-6773-4F20-A886-15CC012E3542}" type="presOf" srcId="{E940F18D-CF59-478F-B333-9AE612995980}" destId="{C2308760-5556-47C3-AB44-600A1CCD2ABC}" srcOrd="0" destOrd="0" presId="urn:microsoft.com/office/officeart/2008/layout/LinedList"/>
    <dgm:cxn modelId="{DF178692-90A9-4ED5-BC8B-835675F08F31}" srcId="{7A8F4668-0717-4F13-8938-EE4A20CE75E9}" destId="{5D1D9F1D-5D7B-426B-9FA5-DBAA44B46C8B}" srcOrd="1" destOrd="0" parTransId="{AB7E2F16-442A-44BC-A819-68A3B77ED9C2}" sibTransId="{AEB9F566-C4FC-43A5-98A2-125F97082D46}"/>
    <dgm:cxn modelId="{BCEFE59E-6FEC-4E81-A90C-1C34A0A02591}" type="presOf" srcId="{99AFCD5A-AD16-465B-BA20-9A239AE3FAA8}" destId="{4895B84B-4832-4DFA-8F19-E43E349D9EEB}" srcOrd="0" destOrd="0" presId="urn:microsoft.com/office/officeart/2008/layout/LinedList"/>
    <dgm:cxn modelId="{6C7EB8B3-C18D-4F98-B490-6C8FFF9CCE9F}" type="presOf" srcId="{13237E2C-ABD9-4674-8B0E-684249BC6131}" destId="{74D219F0-7700-4B7A-B166-4BF73802847A}" srcOrd="0" destOrd="0" presId="urn:microsoft.com/office/officeart/2008/layout/LinedList"/>
    <dgm:cxn modelId="{C4FE1AB4-3972-4EA7-873E-01E726E8D445}" type="presOf" srcId="{5D1D9F1D-5D7B-426B-9FA5-DBAA44B46C8B}" destId="{8839C0B7-977A-4E1F-9FF0-CFF72725C63C}" srcOrd="0" destOrd="0" presId="urn:microsoft.com/office/officeart/2008/layout/LinedList"/>
    <dgm:cxn modelId="{BBDB93C4-40A0-43F4-AFE2-2BD093BE3AB2}" type="presOf" srcId="{7A8F4668-0717-4F13-8938-EE4A20CE75E9}" destId="{0B7B77D6-056E-4C5D-95DF-6E7FA513A295}" srcOrd="0" destOrd="0" presId="urn:microsoft.com/office/officeart/2008/layout/LinedList"/>
    <dgm:cxn modelId="{60475AFB-F597-4ABA-986A-D32CC7136DB9}" type="presOf" srcId="{E05EFAD9-097C-42C4-A76F-A1F4E05F20EF}" destId="{24C4BCD6-52AA-46AF-823F-9176C731B637}" srcOrd="0" destOrd="0" presId="urn:microsoft.com/office/officeart/2008/layout/LinedList"/>
    <dgm:cxn modelId="{F04C56C4-470E-4667-9D3E-77A6F629F7C5}" type="presParOf" srcId="{8B5AD910-55A5-423F-8D1B-72C2F5EAFC8D}" destId="{C1E7F34D-245C-4439-A366-A5E0D20DD6EA}" srcOrd="0" destOrd="0" presId="urn:microsoft.com/office/officeart/2008/layout/LinedList"/>
    <dgm:cxn modelId="{11D8CE77-6AD8-448C-B285-AE2DDBE9AD08}" type="presParOf" srcId="{8B5AD910-55A5-423F-8D1B-72C2F5EAFC8D}" destId="{FC2A33D5-CC81-41A4-9058-7B58226B3EB2}" srcOrd="1" destOrd="0" presId="urn:microsoft.com/office/officeart/2008/layout/LinedList"/>
    <dgm:cxn modelId="{6E6491B0-BB29-426E-A485-B5D4BE672AED}" type="presParOf" srcId="{FC2A33D5-CC81-41A4-9058-7B58226B3EB2}" destId="{0B7B77D6-056E-4C5D-95DF-6E7FA513A295}" srcOrd="0" destOrd="0" presId="urn:microsoft.com/office/officeart/2008/layout/LinedList"/>
    <dgm:cxn modelId="{B0BC7678-ADFC-444D-8A5E-9606DA0482B5}" type="presParOf" srcId="{FC2A33D5-CC81-41A4-9058-7B58226B3EB2}" destId="{A3F49A3D-2DE6-4AA7-99A0-2AA2398BF884}" srcOrd="1" destOrd="0" presId="urn:microsoft.com/office/officeart/2008/layout/LinedList"/>
    <dgm:cxn modelId="{A164D24E-4C7F-4171-ACC0-DB7AA2A02E6E}" type="presParOf" srcId="{A3F49A3D-2DE6-4AA7-99A0-2AA2398BF884}" destId="{88612ADC-BD35-430B-A6A4-A1A6C6ECC644}" srcOrd="0" destOrd="0" presId="urn:microsoft.com/office/officeart/2008/layout/LinedList"/>
    <dgm:cxn modelId="{369A1416-DA21-469F-A608-58E86EDAC138}" type="presParOf" srcId="{A3F49A3D-2DE6-4AA7-99A0-2AA2398BF884}" destId="{ACC6E3E2-0489-4E3F-9BDA-FAAB1FA50F7C}" srcOrd="1" destOrd="0" presId="urn:microsoft.com/office/officeart/2008/layout/LinedList"/>
    <dgm:cxn modelId="{643412C0-B5BE-42E3-95A6-CB8E350D444C}" type="presParOf" srcId="{ACC6E3E2-0489-4E3F-9BDA-FAAB1FA50F7C}" destId="{06C6B85B-4831-4C6D-A46F-6FA95FD5F555}" srcOrd="0" destOrd="0" presId="urn:microsoft.com/office/officeart/2008/layout/LinedList"/>
    <dgm:cxn modelId="{547B44E1-A36A-4E2C-93F0-A3411F8666A4}" type="presParOf" srcId="{ACC6E3E2-0489-4E3F-9BDA-FAAB1FA50F7C}" destId="{24C4BCD6-52AA-46AF-823F-9176C731B637}" srcOrd="1" destOrd="0" presId="urn:microsoft.com/office/officeart/2008/layout/LinedList"/>
    <dgm:cxn modelId="{5F1CE40D-33F6-4BB2-93D9-C8D3E26A2595}" type="presParOf" srcId="{ACC6E3E2-0489-4E3F-9BDA-FAAB1FA50F7C}" destId="{DAAE5B8D-4CE8-416F-99FE-37756F059FF2}" srcOrd="2" destOrd="0" presId="urn:microsoft.com/office/officeart/2008/layout/LinedList"/>
    <dgm:cxn modelId="{33E741AB-78B6-4A39-B197-EA00F0643DEF}" type="presParOf" srcId="{DAAE5B8D-4CE8-416F-99FE-37756F059FF2}" destId="{B84CB27A-2599-4D7E-896F-CA51DB6FE45C}" srcOrd="0" destOrd="0" presId="urn:microsoft.com/office/officeart/2008/layout/LinedList"/>
    <dgm:cxn modelId="{FC8CAB0F-8C05-40EC-8477-258EC05DE8C1}" type="presParOf" srcId="{B84CB27A-2599-4D7E-896F-CA51DB6FE45C}" destId="{11BBB88F-D4C0-49E1-8F96-37115DB6D669}" srcOrd="0" destOrd="0" presId="urn:microsoft.com/office/officeart/2008/layout/LinedList"/>
    <dgm:cxn modelId="{25861D68-F82E-4807-994B-169E5ACF1A54}" type="presParOf" srcId="{B84CB27A-2599-4D7E-896F-CA51DB6FE45C}" destId="{9FAAA4A3-9633-46E4-B87C-CB2D1820B275}" srcOrd="1" destOrd="0" presId="urn:microsoft.com/office/officeart/2008/layout/LinedList"/>
    <dgm:cxn modelId="{1EE32818-5DFC-4E09-BDD6-CDDB394E8F3C}" type="presParOf" srcId="{B84CB27A-2599-4D7E-896F-CA51DB6FE45C}" destId="{24F6AB08-559D-47A6-B869-DEC242A80097}" srcOrd="2" destOrd="0" presId="urn:microsoft.com/office/officeart/2008/layout/LinedList"/>
    <dgm:cxn modelId="{0F6833C9-CE8D-45F5-9F75-1EFEE8AA31CB}" type="presParOf" srcId="{DAAE5B8D-4CE8-416F-99FE-37756F059FF2}" destId="{F35DACFE-7B26-4E79-B150-C6DF5F98D63E}" srcOrd="1" destOrd="0" presId="urn:microsoft.com/office/officeart/2008/layout/LinedList"/>
    <dgm:cxn modelId="{7629DCFA-748E-48F8-B58B-0EBE1CD3A2EC}" type="presParOf" srcId="{DAAE5B8D-4CE8-416F-99FE-37756F059FF2}" destId="{CB1ED6AD-0CC5-4EA9-80F9-7EA0BCBF7D8D}" srcOrd="2" destOrd="0" presId="urn:microsoft.com/office/officeart/2008/layout/LinedList"/>
    <dgm:cxn modelId="{DEE68927-6710-4E34-9063-A3F52E2CC294}" type="presParOf" srcId="{CB1ED6AD-0CC5-4EA9-80F9-7EA0BCBF7D8D}" destId="{1AA95162-AF1B-409C-AE7A-A726F0E324CD}" srcOrd="0" destOrd="0" presId="urn:microsoft.com/office/officeart/2008/layout/LinedList"/>
    <dgm:cxn modelId="{2AAA1FA4-1738-4134-9F17-F342DD5EC5A3}" type="presParOf" srcId="{CB1ED6AD-0CC5-4EA9-80F9-7EA0BCBF7D8D}" destId="{4895B84B-4832-4DFA-8F19-E43E349D9EEB}" srcOrd="1" destOrd="0" presId="urn:microsoft.com/office/officeart/2008/layout/LinedList"/>
    <dgm:cxn modelId="{BFB3D95A-61E9-4968-836E-650D614EED3E}" type="presParOf" srcId="{CB1ED6AD-0CC5-4EA9-80F9-7EA0BCBF7D8D}" destId="{2710C04C-563C-4666-B1DF-C42A1BDD0057}" srcOrd="2" destOrd="0" presId="urn:microsoft.com/office/officeart/2008/layout/LinedList"/>
    <dgm:cxn modelId="{A882B3E8-C230-42A5-ADB1-A2F37E69CC84}" type="presParOf" srcId="{A3F49A3D-2DE6-4AA7-99A0-2AA2398BF884}" destId="{63CBF241-58D4-4469-9BB0-87AE0CD735DE}" srcOrd="2" destOrd="0" presId="urn:microsoft.com/office/officeart/2008/layout/LinedList"/>
    <dgm:cxn modelId="{BA996654-4CF3-4776-B30C-4E2B596775E3}" type="presParOf" srcId="{A3F49A3D-2DE6-4AA7-99A0-2AA2398BF884}" destId="{3B6A7C30-3C15-43CE-9AB5-7B91E80BF83D}" srcOrd="3" destOrd="0" presId="urn:microsoft.com/office/officeart/2008/layout/LinedList"/>
    <dgm:cxn modelId="{974B74D3-BCB9-4036-BE28-7814C3D5BF4B}" type="presParOf" srcId="{A3F49A3D-2DE6-4AA7-99A0-2AA2398BF884}" destId="{A6D55B35-2F58-436B-A169-076A2A4E9738}" srcOrd="4" destOrd="0" presId="urn:microsoft.com/office/officeart/2008/layout/LinedList"/>
    <dgm:cxn modelId="{397315B5-0CA1-4C60-8AAC-2F3A0D084B18}" type="presParOf" srcId="{A6D55B35-2F58-436B-A169-076A2A4E9738}" destId="{33AA46B5-9F44-42D2-B4D2-EED0B5CC5E56}" srcOrd="0" destOrd="0" presId="urn:microsoft.com/office/officeart/2008/layout/LinedList"/>
    <dgm:cxn modelId="{05771E6C-F3C2-48F0-8EA6-F7A7D3C65528}" type="presParOf" srcId="{A6D55B35-2F58-436B-A169-076A2A4E9738}" destId="{8839C0B7-977A-4E1F-9FF0-CFF72725C63C}" srcOrd="1" destOrd="0" presId="urn:microsoft.com/office/officeart/2008/layout/LinedList"/>
    <dgm:cxn modelId="{3FF4E881-15E4-42BF-A746-CD14F4D1DFF1}" type="presParOf" srcId="{A6D55B35-2F58-436B-A169-076A2A4E9738}" destId="{6F9601AE-7C96-4B8A-A305-0B6C7EC6BB61}" srcOrd="2" destOrd="0" presId="urn:microsoft.com/office/officeart/2008/layout/LinedList"/>
    <dgm:cxn modelId="{B0DCCC8E-4751-49BE-8D7B-F2FDF5308CF4}" type="presParOf" srcId="{6F9601AE-7C96-4B8A-A305-0B6C7EC6BB61}" destId="{E62C607A-C8D6-42DC-A147-C362F7014F22}" srcOrd="0" destOrd="0" presId="urn:microsoft.com/office/officeart/2008/layout/LinedList"/>
    <dgm:cxn modelId="{B25D2794-65B4-4BD0-97F8-2C1BD842E09D}" type="presParOf" srcId="{E62C607A-C8D6-42DC-A147-C362F7014F22}" destId="{CD905A37-424A-4A0F-AFB5-37B31E3C9FB0}" srcOrd="0" destOrd="0" presId="urn:microsoft.com/office/officeart/2008/layout/LinedList"/>
    <dgm:cxn modelId="{2C8CD48D-5EFB-4F6B-98FF-9B1B7B77A7B3}" type="presParOf" srcId="{E62C607A-C8D6-42DC-A147-C362F7014F22}" destId="{74D219F0-7700-4B7A-B166-4BF73802847A}" srcOrd="1" destOrd="0" presId="urn:microsoft.com/office/officeart/2008/layout/LinedList"/>
    <dgm:cxn modelId="{023583A7-A225-4671-878E-5201E2139BD3}" type="presParOf" srcId="{E62C607A-C8D6-42DC-A147-C362F7014F22}" destId="{74E5E226-8D07-4817-8948-8F3205C90DDD}" srcOrd="2" destOrd="0" presId="urn:microsoft.com/office/officeart/2008/layout/LinedList"/>
    <dgm:cxn modelId="{E3E6E994-8EDC-44AE-B3B2-C1C4F1F780B0}" type="presParOf" srcId="{6F9601AE-7C96-4B8A-A305-0B6C7EC6BB61}" destId="{26A1386A-8ECB-4E3B-BC45-F8585A51A4E6}" srcOrd="1" destOrd="0" presId="urn:microsoft.com/office/officeart/2008/layout/LinedList"/>
    <dgm:cxn modelId="{62D120AE-74A3-46A3-889D-7DB1B7DE3F49}" type="presParOf" srcId="{6F9601AE-7C96-4B8A-A305-0B6C7EC6BB61}" destId="{CAE4D218-FBF9-40F6-A7FF-3CC8FA17C551}" srcOrd="2" destOrd="0" presId="urn:microsoft.com/office/officeart/2008/layout/LinedList"/>
    <dgm:cxn modelId="{EC7B83BD-A4A0-417F-A72D-376E6A267893}" type="presParOf" srcId="{CAE4D218-FBF9-40F6-A7FF-3CC8FA17C551}" destId="{9306E52D-8635-4BCF-B8E1-3CD8B9F1C6CC}" srcOrd="0" destOrd="0" presId="urn:microsoft.com/office/officeart/2008/layout/LinedList"/>
    <dgm:cxn modelId="{B2767B7C-FE97-46D3-B39F-6E8E97016784}" type="presParOf" srcId="{CAE4D218-FBF9-40F6-A7FF-3CC8FA17C551}" destId="{B5DBABB4-5CED-4DE8-AF53-EA267CD6D9E4}" srcOrd="1" destOrd="0" presId="urn:microsoft.com/office/officeart/2008/layout/LinedList"/>
    <dgm:cxn modelId="{92BAC4CA-1DE6-4DDE-A379-B8BA9AA72A4A}" type="presParOf" srcId="{CAE4D218-FBF9-40F6-A7FF-3CC8FA17C551}" destId="{9C1D56D8-91F2-4831-977A-4C86CF8CE83F}" srcOrd="2" destOrd="0" presId="urn:microsoft.com/office/officeart/2008/layout/LinedList"/>
    <dgm:cxn modelId="{FBA2BCB7-05F4-46CA-84D3-B84ADF9D8C31}" type="presParOf" srcId="{6F9601AE-7C96-4B8A-A305-0B6C7EC6BB61}" destId="{7DD2F5BC-0558-4F77-870D-4413EA2C0FF4}" srcOrd="3" destOrd="0" presId="urn:microsoft.com/office/officeart/2008/layout/LinedList"/>
    <dgm:cxn modelId="{20C06204-4879-4476-83C4-202CFAD7EF4A}" type="presParOf" srcId="{6F9601AE-7C96-4B8A-A305-0B6C7EC6BB61}" destId="{D5B41B0D-CC15-441B-B3B8-08F63648A638}" srcOrd="4" destOrd="0" presId="urn:microsoft.com/office/officeart/2008/layout/LinedList"/>
    <dgm:cxn modelId="{A51F8865-B356-4AF2-B68A-469AF25C156E}" type="presParOf" srcId="{D5B41B0D-CC15-441B-B3B8-08F63648A638}" destId="{71FF31D7-1638-4C23-AE27-4E77D5DD8D39}" srcOrd="0" destOrd="0" presId="urn:microsoft.com/office/officeart/2008/layout/LinedList"/>
    <dgm:cxn modelId="{EE4FD12D-5960-4180-A064-93F861DC79B8}" type="presParOf" srcId="{D5B41B0D-CC15-441B-B3B8-08F63648A638}" destId="{FAE1A95F-6C9E-43A8-BB00-9C7FCB4ABE5E}" srcOrd="1" destOrd="0" presId="urn:microsoft.com/office/officeart/2008/layout/LinedList"/>
    <dgm:cxn modelId="{961264F0-391E-4795-ACED-B3C58C84AB39}" type="presParOf" srcId="{D5B41B0D-CC15-441B-B3B8-08F63648A638}" destId="{ABC970C4-10FE-44DF-88B1-8747BF3E87BD}" srcOrd="2" destOrd="0" presId="urn:microsoft.com/office/officeart/2008/layout/LinedList"/>
    <dgm:cxn modelId="{4D0FE758-5E34-4770-8978-D28234ADC19F}" type="presParOf" srcId="{6F9601AE-7C96-4B8A-A305-0B6C7EC6BB61}" destId="{995F960D-E285-4E6A-A384-F15BE5869C62}" srcOrd="5" destOrd="0" presId="urn:microsoft.com/office/officeart/2008/layout/LinedList"/>
    <dgm:cxn modelId="{2D0D85FD-FC6E-402F-A702-FCB83C8F784C}" type="presParOf" srcId="{6F9601AE-7C96-4B8A-A305-0B6C7EC6BB61}" destId="{884ECF5D-B2F3-4E48-9D65-561BB98EBDC8}" srcOrd="6" destOrd="0" presId="urn:microsoft.com/office/officeart/2008/layout/LinedList"/>
    <dgm:cxn modelId="{D63E56AE-5B10-4269-A2B0-992E6580A42A}" type="presParOf" srcId="{884ECF5D-B2F3-4E48-9D65-561BB98EBDC8}" destId="{1FBC146A-342D-4A89-81F9-3EF7C4A5B62F}" srcOrd="0" destOrd="0" presId="urn:microsoft.com/office/officeart/2008/layout/LinedList"/>
    <dgm:cxn modelId="{227EA649-3D62-4920-9901-F469E1F807C8}" type="presParOf" srcId="{884ECF5D-B2F3-4E48-9D65-561BB98EBDC8}" destId="{C2308760-5556-47C3-AB44-600A1CCD2ABC}" srcOrd="1" destOrd="0" presId="urn:microsoft.com/office/officeart/2008/layout/LinedList"/>
    <dgm:cxn modelId="{B4CE1C0E-BA8A-4845-B5CD-1CCAE1C33AF8}" type="presParOf" srcId="{884ECF5D-B2F3-4E48-9D65-561BB98EBDC8}" destId="{7851C964-E75C-4CD5-A729-78E89282D89D}" srcOrd="2" destOrd="0" presId="urn:microsoft.com/office/officeart/2008/layout/LinedList"/>
    <dgm:cxn modelId="{366E00B4-32D1-4348-97E8-E1ADFB251948}" type="presParOf" srcId="{A3F49A3D-2DE6-4AA7-99A0-2AA2398BF884}" destId="{CABA3C11-2536-4F21-A1B0-7548D63FE751}" srcOrd="5" destOrd="0" presId="urn:microsoft.com/office/officeart/2008/layout/LinedList"/>
    <dgm:cxn modelId="{892567BC-C20B-41F7-BC2E-B88B42338F20}" type="presParOf" srcId="{A3F49A3D-2DE6-4AA7-99A0-2AA2398BF884}" destId="{06E4F751-9FFD-485D-96C6-D42F0FE178B3}" srcOrd="6"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D85FB159-91FC-400F-8D0E-AFDDD863D38C}" type="doc">
      <dgm:prSet loTypeId="urn:microsoft.com/office/officeart/2008/layout/VerticalAccentList" loCatId="list" qsTypeId="urn:microsoft.com/office/officeart/2005/8/quickstyle/simple1" qsCatId="simple" csTypeId="urn:microsoft.com/office/officeart/2005/8/colors/accent1_2" csCatId="accent1" phldr="1"/>
      <dgm:spPr/>
      <dgm:t>
        <a:bodyPr/>
        <a:lstStyle/>
        <a:p>
          <a:endParaRPr lang="en-AU"/>
        </a:p>
      </dgm:t>
    </dgm:pt>
    <dgm:pt modelId="{9F428F92-9966-42BA-B12F-03F2519574B0}">
      <dgm:prSet phldrT="[Text]" custT="1"/>
      <dgm:spPr/>
      <dgm:t>
        <a:bodyPr/>
        <a:lstStyle/>
        <a:p>
          <a:r>
            <a:rPr lang="en-AU" sz="1800" b="1" dirty="0"/>
            <a:t>ASAP after being appointed</a:t>
          </a:r>
        </a:p>
      </dgm:t>
    </dgm:pt>
    <dgm:pt modelId="{6B8DFAE2-AED6-448A-9685-175F41CD58C3}" type="parTrans" cxnId="{CD41FB21-7950-44DF-B792-6A26BDA26F78}">
      <dgm:prSet/>
      <dgm:spPr/>
      <dgm:t>
        <a:bodyPr/>
        <a:lstStyle/>
        <a:p>
          <a:endParaRPr lang="en-AU" sz="1800"/>
        </a:p>
      </dgm:t>
    </dgm:pt>
    <dgm:pt modelId="{53597EAF-ECF7-4F03-AE4F-8297C4F75F8B}" type="sibTrans" cxnId="{CD41FB21-7950-44DF-B792-6A26BDA26F78}">
      <dgm:prSet/>
      <dgm:spPr/>
      <dgm:t>
        <a:bodyPr/>
        <a:lstStyle/>
        <a:p>
          <a:endParaRPr lang="en-AU" sz="1800"/>
        </a:p>
      </dgm:t>
    </dgm:pt>
    <dgm:pt modelId="{7811D7AF-E1C6-4F17-B6E4-AB46E79C94AF}">
      <dgm:prSet phldrT="[Text]" custT="1"/>
      <dgm:spPr/>
      <dgm:t>
        <a:bodyPr/>
        <a:lstStyle/>
        <a:p>
          <a:r>
            <a:rPr lang="en-AU" sz="1800" dirty="0">
              <a:solidFill>
                <a:schemeClr val="tx1"/>
              </a:solidFill>
            </a:rPr>
            <a:t>make “a declaration of relevant relationships” and “a declaration of indemnities”, provide copies to creditors, lodge copies with ASIC, etc</a:t>
          </a:r>
        </a:p>
      </dgm:t>
    </dgm:pt>
    <dgm:pt modelId="{796DEA57-FB52-491C-9C5A-8B9949BA5ED1}" type="parTrans" cxnId="{AB896CBF-0429-47A8-AC70-03AE856EDB2B}">
      <dgm:prSet/>
      <dgm:spPr/>
      <dgm:t>
        <a:bodyPr/>
        <a:lstStyle/>
        <a:p>
          <a:endParaRPr lang="en-AU" sz="1800"/>
        </a:p>
      </dgm:t>
    </dgm:pt>
    <dgm:pt modelId="{129696E0-9977-478D-AD24-F128AEF375D1}" type="sibTrans" cxnId="{AB896CBF-0429-47A8-AC70-03AE856EDB2B}">
      <dgm:prSet/>
      <dgm:spPr/>
      <dgm:t>
        <a:bodyPr/>
        <a:lstStyle/>
        <a:p>
          <a:endParaRPr lang="en-AU" sz="1800"/>
        </a:p>
      </dgm:t>
    </dgm:pt>
    <dgm:pt modelId="{C8A98AB8-E6B1-41BB-A723-7C95C8BDC768}">
      <dgm:prSet phldrT="[Text]" custT="1"/>
      <dgm:spPr/>
      <dgm:t>
        <a:bodyPr/>
        <a:lstStyle/>
        <a:p>
          <a:r>
            <a:rPr lang="en-AU" sz="1800" b="1" dirty="0"/>
            <a:t>“before the end of the next business day”</a:t>
          </a:r>
        </a:p>
      </dgm:t>
    </dgm:pt>
    <dgm:pt modelId="{3C2F07E5-D552-4392-BED1-E5B3AF0FCF1F}" type="parTrans" cxnId="{60669608-65F8-444B-AB5B-009F57F546E1}">
      <dgm:prSet/>
      <dgm:spPr/>
      <dgm:t>
        <a:bodyPr/>
        <a:lstStyle/>
        <a:p>
          <a:endParaRPr lang="en-AU" sz="1800"/>
        </a:p>
      </dgm:t>
    </dgm:pt>
    <dgm:pt modelId="{A5A08F24-A7C1-4425-9FD3-439F5351B7FA}" type="sibTrans" cxnId="{60669608-65F8-444B-AB5B-009F57F546E1}">
      <dgm:prSet/>
      <dgm:spPr/>
      <dgm:t>
        <a:bodyPr/>
        <a:lstStyle/>
        <a:p>
          <a:endParaRPr lang="en-AU" sz="1800"/>
        </a:p>
      </dgm:t>
    </dgm:pt>
    <dgm:pt modelId="{61D5E66A-DC5F-407A-83FD-FC6427F5A27C}">
      <dgm:prSet phldrT="[Text]" custT="1"/>
      <dgm:spPr/>
      <dgm:t>
        <a:bodyPr/>
        <a:lstStyle/>
        <a:p>
          <a:pPr marL="0" lvl="0" defTabSz="533400">
            <a:lnSpc>
              <a:spcPct val="100000"/>
            </a:lnSpc>
            <a:spcBef>
              <a:spcPts val="600"/>
            </a:spcBef>
            <a:spcAft>
              <a:spcPts val="600"/>
            </a:spcAft>
            <a:buFont typeface="Arial" panose="020B0604020202020204" pitchFamily="34" charset="0"/>
            <a:buChar char="•"/>
          </a:pPr>
          <a:r>
            <a:rPr lang="en-AU" sz="1800" dirty="0">
              <a:solidFill>
                <a:schemeClr val="tx1"/>
              </a:solidFill>
            </a:rPr>
            <a:t>“lodge a notice of the appointment” and “cause a notice setting out the prescribed information … to be published” </a:t>
          </a:r>
        </a:p>
      </dgm:t>
    </dgm:pt>
    <dgm:pt modelId="{50E839B0-222C-41E1-83E6-07DB32B20519}" type="parTrans" cxnId="{1B0CDBD6-AA74-487A-B9B1-32BBB43843CE}">
      <dgm:prSet/>
      <dgm:spPr/>
      <dgm:t>
        <a:bodyPr/>
        <a:lstStyle/>
        <a:p>
          <a:endParaRPr lang="en-AU" sz="1800"/>
        </a:p>
      </dgm:t>
    </dgm:pt>
    <dgm:pt modelId="{3C682B30-C349-4DA6-95CC-551502502341}" type="sibTrans" cxnId="{1B0CDBD6-AA74-487A-B9B1-32BBB43843CE}">
      <dgm:prSet/>
      <dgm:spPr/>
      <dgm:t>
        <a:bodyPr/>
        <a:lstStyle/>
        <a:p>
          <a:endParaRPr lang="en-AU" sz="1800"/>
        </a:p>
      </dgm:t>
    </dgm:pt>
    <dgm:pt modelId="{2F12BEA3-CAE9-4238-B8CA-D6FCC2E4C714}">
      <dgm:prSet phldrT="[Text]" custT="1"/>
      <dgm:spPr/>
      <dgm:t>
        <a:bodyPr/>
        <a:lstStyle/>
        <a:p>
          <a:pPr marL="0" marR="0" lvl="0" indent="0" defTabSz="914400" eaLnBrk="1" fontAlgn="auto" latinLnBrk="0" hangingPunct="1">
            <a:lnSpc>
              <a:spcPct val="100000"/>
            </a:lnSpc>
            <a:spcBef>
              <a:spcPts val="600"/>
            </a:spcBef>
            <a:spcAft>
              <a:spcPts val="600"/>
            </a:spcAft>
            <a:buClrTx/>
            <a:buSzTx/>
            <a:buFont typeface="Arial" panose="020B0604020202020204" pitchFamily="34" charset="0"/>
            <a:buChar char="•"/>
            <a:tabLst/>
            <a:defRPr/>
          </a:pPr>
          <a:r>
            <a:rPr lang="en-AU" sz="1800" dirty="0">
              <a:solidFill>
                <a:schemeClr val="tx1"/>
              </a:solidFill>
            </a:rPr>
            <a:t>if appointed under CA s 436C, notify the company in writing</a:t>
          </a:r>
        </a:p>
      </dgm:t>
    </dgm:pt>
    <dgm:pt modelId="{619548E5-DB96-43AE-ACA9-8EC13411B95A}" type="parTrans" cxnId="{257FE0DF-0B4B-472A-AD43-0632213D3477}">
      <dgm:prSet/>
      <dgm:spPr/>
      <dgm:t>
        <a:bodyPr/>
        <a:lstStyle/>
        <a:p>
          <a:endParaRPr lang="en-AU" sz="1800"/>
        </a:p>
      </dgm:t>
    </dgm:pt>
    <dgm:pt modelId="{92C60CDF-7A12-4AEA-9744-5422308FA930}" type="sibTrans" cxnId="{257FE0DF-0B4B-472A-AD43-0632213D3477}">
      <dgm:prSet/>
      <dgm:spPr/>
      <dgm:t>
        <a:bodyPr/>
        <a:lstStyle/>
        <a:p>
          <a:endParaRPr lang="en-AU" sz="1800"/>
        </a:p>
      </dgm:t>
    </dgm:pt>
    <dgm:pt modelId="{D6CC21D6-DFFA-4030-AA42-2A6112DF41DB}">
      <dgm:prSet phldrT="[Text]" custT="1"/>
      <dgm:spPr/>
      <dgm:t>
        <a:bodyPr/>
        <a:lstStyle/>
        <a:p>
          <a:pPr marL="0" marR="0" lvl="0" indent="0" defTabSz="914400" eaLnBrk="1" fontAlgn="auto" latinLnBrk="0" hangingPunct="1">
            <a:lnSpc>
              <a:spcPct val="100000"/>
            </a:lnSpc>
            <a:spcBef>
              <a:spcPts val="600"/>
            </a:spcBef>
            <a:spcAft>
              <a:spcPts val="600"/>
            </a:spcAft>
            <a:buClrTx/>
            <a:buSzTx/>
            <a:buFont typeface="Arial" panose="020B0604020202020204" pitchFamily="34" charset="0"/>
            <a:buChar char="•"/>
            <a:tabLst/>
            <a:defRPr/>
          </a:pPr>
          <a:r>
            <a:rPr lang="en-AU" sz="1800" dirty="0">
              <a:solidFill>
                <a:schemeClr val="tx1"/>
              </a:solidFill>
            </a:rPr>
            <a:t>notify in writing all with security interest(s) “in the whole, or substantially the whole, of the company’s property” (but not one’s appointer)</a:t>
          </a:r>
        </a:p>
      </dgm:t>
    </dgm:pt>
    <dgm:pt modelId="{14D3590D-991A-44DF-B12E-698D2226FF59}" type="sibTrans" cxnId="{10DF5075-E850-4968-9A0B-5D2ABBCB0341}">
      <dgm:prSet/>
      <dgm:spPr/>
      <dgm:t>
        <a:bodyPr/>
        <a:lstStyle/>
        <a:p>
          <a:endParaRPr lang="en-AU" sz="1800"/>
        </a:p>
      </dgm:t>
    </dgm:pt>
    <dgm:pt modelId="{654423CC-532D-46C4-9872-80067A46ACA1}" type="parTrans" cxnId="{10DF5075-E850-4968-9A0B-5D2ABBCB0341}">
      <dgm:prSet/>
      <dgm:spPr/>
      <dgm:t>
        <a:bodyPr/>
        <a:lstStyle/>
        <a:p>
          <a:endParaRPr lang="en-AU" sz="1800"/>
        </a:p>
      </dgm:t>
    </dgm:pt>
    <dgm:pt modelId="{6ABAEDB5-F1F9-46A2-A198-7B9050C2CB8A}" type="pres">
      <dgm:prSet presAssocID="{D85FB159-91FC-400F-8D0E-AFDDD863D38C}" presName="Name0" presStyleCnt="0">
        <dgm:presLayoutVars>
          <dgm:chMax/>
          <dgm:chPref/>
          <dgm:dir/>
        </dgm:presLayoutVars>
      </dgm:prSet>
      <dgm:spPr/>
    </dgm:pt>
    <dgm:pt modelId="{D67D0F1B-B531-4D80-89FC-44F7BCA7883D}" type="pres">
      <dgm:prSet presAssocID="{9F428F92-9966-42BA-B12F-03F2519574B0}" presName="parenttextcomposite" presStyleCnt="0"/>
      <dgm:spPr/>
    </dgm:pt>
    <dgm:pt modelId="{B8552620-4534-4FB2-87A1-1ED2F6E6E755}" type="pres">
      <dgm:prSet presAssocID="{9F428F92-9966-42BA-B12F-03F2519574B0}" presName="parenttext" presStyleLbl="revTx" presStyleIdx="0" presStyleCnt="2">
        <dgm:presLayoutVars>
          <dgm:chMax/>
          <dgm:chPref val="2"/>
          <dgm:bulletEnabled val="1"/>
        </dgm:presLayoutVars>
      </dgm:prSet>
      <dgm:spPr/>
    </dgm:pt>
    <dgm:pt modelId="{D043E174-7766-4770-A2C4-9DA6A3997683}" type="pres">
      <dgm:prSet presAssocID="{9F428F92-9966-42BA-B12F-03F2519574B0}" presName="composite" presStyleCnt="0"/>
      <dgm:spPr/>
    </dgm:pt>
    <dgm:pt modelId="{33FE1C2C-4EF6-48EC-845F-528DBE6E193D}" type="pres">
      <dgm:prSet presAssocID="{9F428F92-9966-42BA-B12F-03F2519574B0}" presName="chevron1" presStyleLbl="alignNode1" presStyleIdx="0" presStyleCnt="14"/>
      <dgm:spPr/>
    </dgm:pt>
    <dgm:pt modelId="{34E9DC02-82E7-477D-85EB-076E776F30CA}" type="pres">
      <dgm:prSet presAssocID="{9F428F92-9966-42BA-B12F-03F2519574B0}" presName="chevron2" presStyleLbl="alignNode1" presStyleIdx="1" presStyleCnt="14"/>
      <dgm:spPr/>
    </dgm:pt>
    <dgm:pt modelId="{EBB35638-3D5A-490E-9E73-19D1C1D48355}" type="pres">
      <dgm:prSet presAssocID="{9F428F92-9966-42BA-B12F-03F2519574B0}" presName="chevron3" presStyleLbl="alignNode1" presStyleIdx="2" presStyleCnt="14"/>
      <dgm:spPr/>
    </dgm:pt>
    <dgm:pt modelId="{7B5CE88D-456E-4EB4-8709-C5EA40FCCCF8}" type="pres">
      <dgm:prSet presAssocID="{9F428F92-9966-42BA-B12F-03F2519574B0}" presName="chevron4" presStyleLbl="alignNode1" presStyleIdx="3" presStyleCnt="14"/>
      <dgm:spPr/>
    </dgm:pt>
    <dgm:pt modelId="{10AF2D47-5A00-469B-906F-6CB444C21A0D}" type="pres">
      <dgm:prSet presAssocID="{9F428F92-9966-42BA-B12F-03F2519574B0}" presName="chevron5" presStyleLbl="alignNode1" presStyleIdx="4" presStyleCnt="14"/>
      <dgm:spPr/>
    </dgm:pt>
    <dgm:pt modelId="{542D4C7B-9F8A-4D89-AE57-9D2ABD95FAB4}" type="pres">
      <dgm:prSet presAssocID="{9F428F92-9966-42BA-B12F-03F2519574B0}" presName="chevron6" presStyleLbl="alignNode1" presStyleIdx="5" presStyleCnt="14"/>
      <dgm:spPr/>
    </dgm:pt>
    <dgm:pt modelId="{037E8566-1292-4E65-8C50-A14E34959377}" type="pres">
      <dgm:prSet presAssocID="{9F428F92-9966-42BA-B12F-03F2519574B0}" presName="chevron7" presStyleLbl="alignNode1" presStyleIdx="6" presStyleCnt="14"/>
      <dgm:spPr/>
    </dgm:pt>
    <dgm:pt modelId="{ECC022C3-F378-46EC-A186-B70B4FA8766E}" type="pres">
      <dgm:prSet presAssocID="{9F428F92-9966-42BA-B12F-03F2519574B0}" presName="childtext" presStyleLbl="solidFgAcc1" presStyleIdx="0" presStyleCnt="2">
        <dgm:presLayoutVars>
          <dgm:chMax/>
          <dgm:chPref val="0"/>
          <dgm:bulletEnabled val="1"/>
        </dgm:presLayoutVars>
      </dgm:prSet>
      <dgm:spPr/>
    </dgm:pt>
    <dgm:pt modelId="{4DADCBEE-5D20-4759-800F-BDFF48F82360}" type="pres">
      <dgm:prSet presAssocID="{53597EAF-ECF7-4F03-AE4F-8297C4F75F8B}" presName="sibTrans" presStyleCnt="0"/>
      <dgm:spPr/>
    </dgm:pt>
    <dgm:pt modelId="{506A1DE6-B244-43C5-9C88-DDAA1DDF91E7}" type="pres">
      <dgm:prSet presAssocID="{C8A98AB8-E6B1-41BB-A723-7C95C8BDC768}" presName="parenttextcomposite" presStyleCnt="0"/>
      <dgm:spPr/>
    </dgm:pt>
    <dgm:pt modelId="{448E61AC-BEB5-42A0-BF03-2013D5C8E877}" type="pres">
      <dgm:prSet presAssocID="{C8A98AB8-E6B1-41BB-A723-7C95C8BDC768}" presName="parenttext" presStyleLbl="revTx" presStyleIdx="1" presStyleCnt="2">
        <dgm:presLayoutVars>
          <dgm:chMax/>
          <dgm:chPref val="2"/>
          <dgm:bulletEnabled val="1"/>
        </dgm:presLayoutVars>
      </dgm:prSet>
      <dgm:spPr/>
    </dgm:pt>
    <dgm:pt modelId="{0C0F1DBA-0BFD-4C5D-8F72-4A7AA17B6ED3}" type="pres">
      <dgm:prSet presAssocID="{C8A98AB8-E6B1-41BB-A723-7C95C8BDC768}" presName="composite" presStyleCnt="0"/>
      <dgm:spPr/>
    </dgm:pt>
    <dgm:pt modelId="{DBA75C4C-DFA3-4F36-B19C-F085932C18AE}" type="pres">
      <dgm:prSet presAssocID="{C8A98AB8-E6B1-41BB-A723-7C95C8BDC768}" presName="chevron1" presStyleLbl="alignNode1" presStyleIdx="7" presStyleCnt="14" custScaleY="175473"/>
      <dgm:spPr/>
    </dgm:pt>
    <dgm:pt modelId="{7DB7BD30-E5DC-4952-8A9A-A88ED443B181}" type="pres">
      <dgm:prSet presAssocID="{C8A98AB8-E6B1-41BB-A723-7C95C8BDC768}" presName="chevron2" presStyleLbl="alignNode1" presStyleIdx="8" presStyleCnt="14" custScaleY="175473"/>
      <dgm:spPr/>
    </dgm:pt>
    <dgm:pt modelId="{901464E7-06ED-40DF-AAF0-9EB4E2303AD9}" type="pres">
      <dgm:prSet presAssocID="{C8A98AB8-E6B1-41BB-A723-7C95C8BDC768}" presName="chevron3" presStyleLbl="alignNode1" presStyleIdx="9" presStyleCnt="14" custScaleY="175473"/>
      <dgm:spPr/>
    </dgm:pt>
    <dgm:pt modelId="{11A0307F-70CA-428F-ACF5-79CA0E44B738}" type="pres">
      <dgm:prSet presAssocID="{C8A98AB8-E6B1-41BB-A723-7C95C8BDC768}" presName="chevron4" presStyleLbl="alignNode1" presStyleIdx="10" presStyleCnt="14" custScaleY="175473"/>
      <dgm:spPr/>
    </dgm:pt>
    <dgm:pt modelId="{8BA5ECEE-4C2F-48C0-9E08-251833F0197F}" type="pres">
      <dgm:prSet presAssocID="{C8A98AB8-E6B1-41BB-A723-7C95C8BDC768}" presName="chevron5" presStyleLbl="alignNode1" presStyleIdx="11" presStyleCnt="14" custScaleY="175473"/>
      <dgm:spPr/>
    </dgm:pt>
    <dgm:pt modelId="{A1BDA46F-A8EE-429A-BCE8-04E75A588AE8}" type="pres">
      <dgm:prSet presAssocID="{C8A98AB8-E6B1-41BB-A723-7C95C8BDC768}" presName="chevron6" presStyleLbl="alignNode1" presStyleIdx="12" presStyleCnt="14" custScaleY="175473"/>
      <dgm:spPr/>
    </dgm:pt>
    <dgm:pt modelId="{F2763E69-8B53-4148-965E-8636041F2C9B}" type="pres">
      <dgm:prSet presAssocID="{C8A98AB8-E6B1-41BB-A723-7C95C8BDC768}" presName="chevron7" presStyleLbl="alignNode1" presStyleIdx="13" presStyleCnt="14" custScaleY="175473"/>
      <dgm:spPr/>
    </dgm:pt>
    <dgm:pt modelId="{3D595A59-C8D0-47F6-A90F-E161092640E8}" type="pres">
      <dgm:prSet presAssocID="{C8A98AB8-E6B1-41BB-A723-7C95C8BDC768}" presName="childtext" presStyleLbl="solidFgAcc1" presStyleIdx="1" presStyleCnt="2" custScaleX="99278" custScaleY="194472">
        <dgm:presLayoutVars>
          <dgm:chMax/>
          <dgm:chPref val="0"/>
          <dgm:bulletEnabled val="1"/>
        </dgm:presLayoutVars>
      </dgm:prSet>
      <dgm:spPr/>
    </dgm:pt>
  </dgm:ptLst>
  <dgm:cxnLst>
    <dgm:cxn modelId="{60669608-65F8-444B-AB5B-009F57F546E1}" srcId="{D85FB159-91FC-400F-8D0E-AFDDD863D38C}" destId="{C8A98AB8-E6B1-41BB-A723-7C95C8BDC768}" srcOrd="1" destOrd="0" parTransId="{3C2F07E5-D552-4392-BED1-E5B3AF0FCF1F}" sibTransId="{A5A08F24-A7C1-4425-9FD3-439F5351B7FA}"/>
    <dgm:cxn modelId="{CD41FB21-7950-44DF-B792-6A26BDA26F78}" srcId="{D85FB159-91FC-400F-8D0E-AFDDD863D38C}" destId="{9F428F92-9966-42BA-B12F-03F2519574B0}" srcOrd="0" destOrd="0" parTransId="{6B8DFAE2-AED6-448A-9685-175F41CD58C3}" sibTransId="{53597EAF-ECF7-4F03-AE4F-8297C4F75F8B}"/>
    <dgm:cxn modelId="{4CB6E52D-B990-47D9-96F5-D68F096A8A2A}" type="presOf" srcId="{61D5E66A-DC5F-407A-83FD-FC6427F5A27C}" destId="{3D595A59-C8D0-47F6-A90F-E161092640E8}" srcOrd="0" destOrd="0" presId="urn:microsoft.com/office/officeart/2008/layout/VerticalAccentList"/>
    <dgm:cxn modelId="{A0F3286E-2472-42E3-BE25-A0154A95CE3B}" type="presOf" srcId="{9F428F92-9966-42BA-B12F-03F2519574B0}" destId="{B8552620-4534-4FB2-87A1-1ED2F6E6E755}" srcOrd="0" destOrd="0" presId="urn:microsoft.com/office/officeart/2008/layout/VerticalAccentList"/>
    <dgm:cxn modelId="{37CD024F-93B5-471E-B69D-17C1CFCADF31}" type="presOf" srcId="{D6CC21D6-DFFA-4030-AA42-2A6112DF41DB}" destId="{3D595A59-C8D0-47F6-A90F-E161092640E8}" srcOrd="0" destOrd="2" presId="urn:microsoft.com/office/officeart/2008/layout/VerticalAccentList"/>
    <dgm:cxn modelId="{10DF5075-E850-4968-9A0B-5D2ABBCB0341}" srcId="{C8A98AB8-E6B1-41BB-A723-7C95C8BDC768}" destId="{D6CC21D6-DFFA-4030-AA42-2A6112DF41DB}" srcOrd="2" destOrd="0" parTransId="{654423CC-532D-46C4-9872-80067A46ACA1}" sibTransId="{14D3590D-991A-44DF-B12E-698D2226FF59}"/>
    <dgm:cxn modelId="{EEEF4B99-F4CB-498A-90CF-6DE7C84703A2}" type="presOf" srcId="{D85FB159-91FC-400F-8D0E-AFDDD863D38C}" destId="{6ABAEDB5-F1F9-46A2-A198-7B9050C2CB8A}" srcOrd="0" destOrd="0" presId="urn:microsoft.com/office/officeart/2008/layout/VerticalAccentList"/>
    <dgm:cxn modelId="{0C3DCFA7-1884-4EC7-8335-4E11C51E3941}" type="presOf" srcId="{C8A98AB8-E6B1-41BB-A723-7C95C8BDC768}" destId="{448E61AC-BEB5-42A0-BF03-2013D5C8E877}" srcOrd="0" destOrd="0" presId="urn:microsoft.com/office/officeart/2008/layout/VerticalAccentList"/>
    <dgm:cxn modelId="{AB896CBF-0429-47A8-AC70-03AE856EDB2B}" srcId="{9F428F92-9966-42BA-B12F-03F2519574B0}" destId="{7811D7AF-E1C6-4F17-B6E4-AB46E79C94AF}" srcOrd="0" destOrd="0" parTransId="{796DEA57-FB52-491C-9C5A-8B9949BA5ED1}" sibTransId="{129696E0-9977-478D-AD24-F128AEF375D1}"/>
    <dgm:cxn modelId="{FA925BD5-4C53-407A-9F65-912E4E209422}" type="presOf" srcId="{2F12BEA3-CAE9-4238-B8CA-D6FCC2E4C714}" destId="{3D595A59-C8D0-47F6-A90F-E161092640E8}" srcOrd="0" destOrd="1" presId="urn:microsoft.com/office/officeart/2008/layout/VerticalAccentList"/>
    <dgm:cxn modelId="{1B0CDBD6-AA74-487A-B9B1-32BBB43843CE}" srcId="{C8A98AB8-E6B1-41BB-A723-7C95C8BDC768}" destId="{61D5E66A-DC5F-407A-83FD-FC6427F5A27C}" srcOrd="0" destOrd="0" parTransId="{50E839B0-222C-41E1-83E6-07DB32B20519}" sibTransId="{3C682B30-C349-4DA6-95CC-551502502341}"/>
    <dgm:cxn modelId="{257FE0DF-0B4B-472A-AD43-0632213D3477}" srcId="{C8A98AB8-E6B1-41BB-A723-7C95C8BDC768}" destId="{2F12BEA3-CAE9-4238-B8CA-D6FCC2E4C714}" srcOrd="1" destOrd="0" parTransId="{619548E5-DB96-43AE-ACA9-8EC13411B95A}" sibTransId="{92C60CDF-7A12-4AEA-9744-5422308FA930}"/>
    <dgm:cxn modelId="{8D91DAE0-89B6-4E81-AEDF-FF546FE96318}" type="presOf" srcId="{7811D7AF-E1C6-4F17-B6E4-AB46E79C94AF}" destId="{ECC022C3-F378-46EC-A186-B70B4FA8766E}" srcOrd="0" destOrd="0" presId="urn:microsoft.com/office/officeart/2008/layout/VerticalAccentList"/>
    <dgm:cxn modelId="{47DE06ED-B3D2-4C46-BB95-4AF2F4AEFC80}" type="presParOf" srcId="{6ABAEDB5-F1F9-46A2-A198-7B9050C2CB8A}" destId="{D67D0F1B-B531-4D80-89FC-44F7BCA7883D}" srcOrd="0" destOrd="0" presId="urn:microsoft.com/office/officeart/2008/layout/VerticalAccentList"/>
    <dgm:cxn modelId="{4B8FD218-172A-46B8-965A-9934C209746E}" type="presParOf" srcId="{D67D0F1B-B531-4D80-89FC-44F7BCA7883D}" destId="{B8552620-4534-4FB2-87A1-1ED2F6E6E755}" srcOrd="0" destOrd="0" presId="urn:microsoft.com/office/officeart/2008/layout/VerticalAccentList"/>
    <dgm:cxn modelId="{5C2D092B-5C1C-45CB-8E20-D3EE235CEBCE}" type="presParOf" srcId="{6ABAEDB5-F1F9-46A2-A198-7B9050C2CB8A}" destId="{D043E174-7766-4770-A2C4-9DA6A3997683}" srcOrd="1" destOrd="0" presId="urn:microsoft.com/office/officeart/2008/layout/VerticalAccentList"/>
    <dgm:cxn modelId="{2FE99C77-286D-47A4-93D1-6652EEFCB17E}" type="presParOf" srcId="{D043E174-7766-4770-A2C4-9DA6A3997683}" destId="{33FE1C2C-4EF6-48EC-845F-528DBE6E193D}" srcOrd="0" destOrd="0" presId="urn:microsoft.com/office/officeart/2008/layout/VerticalAccentList"/>
    <dgm:cxn modelId="{219B9C34-61FF-421F-8A0F-B3246972D782}" type="presParOf" srcId="{D043E174-7766-4770-A2C4-9DA6A3997683}" destId="{34E9DC02-82E7-477D-85EB-076E776F30CA}" srcOrd="1" destOrd="0" presId="urn:microsoft.com/office/officeart/2008/layout/VerticalAccentList"/>
    <dgm:cxn modelId="{CAC91DFF-0074-4BAB-96B9-6312F900B938}" type="presParOf" srcId="{D043E174-7766-4770-A2C4-9DA6A3997683}" destId="{EBB35638-3D5A-490E-9E73-19D1C1D48355}" srcOrd="2" destOrd="0" presId="urn:microsoft.com/office/officeart/2008/layout/VerticalAccentList"/>
    <dgm:cxn modelId="{E62544CE-7D5F-4BC4-A379-A5BD8B14E556}" type="presParOf" srcId="{D043E174-7766-4770-A2C4-9DA6A3997683}" destId="{7B5CE88D-456E-4EB4-8709-C5EA40FCCCF8}" srcOrd="3" destOrd="0" presId="urn:microsoft.com/office/officeart/2008/layout/VerticalAccentList"/>
    <dgm:cxn modelId="{57613599-7D97-4BE2-B4F6-D050BB22898A}" type="presParOf" srcId="{D043E174-7766-4770-A2C4-9DA6A3997683}" destId="{10AF2D47-5A00-469B-906F-6CB444C21A0D}" srcOrd="4" destOrd="0" presId="urn:microsoft.com/office/officeart/2008/layout/VerticalAccentList"/>
    <dgm:cxn modelId="{E411FFE4-5315-478E-89D6-FF491B9703FC}" type="presParOf" srcId="{D043E174-7766-4770-A2C4-9DA6A3997683}" destId="{542D4C7B-9F8A-4D89-AE57-9D2ABD95FAB4}" srcOrd="5" destOrd="0" presId="urn:microsoft.com/office/officeart/2008/layout/VerticalAccentList"/>
    <dgm:cxn modelId="{60C944E0-F261-4FB1-A991-4EFA5EAEB199}" type="presParOf" srcId="{D043E174-7766-4770-A2C4-9DA6A3997683}" destId="{037E8566-1292-4E65-8C50-A14E34959377}" srcOrd="6" destOrd="0" presId="urn:microsoft.com/office/officeart/2008/layout/VerticalAccentList"/>
    <dgm:cxn modelId="{4DD28BE7-E7DB-42D4-BD95-7B67A9344EDD}" type="presParOf" srcId="{D043E174-7766-4770-A2C4-9DA6A3997683}" destId="{ECC022C3-F378-46EC-A186-B70B4FA8766E}" srcOrd="7" destOrd="0" presId="urn:microsoft.com/office/officeart/2008/layout/VerticalAccentList"/>
    <dgm:cxn modelId="{4F52DC3D-E357-48DC-9FF1-194CB45E705A}" type="presParOf" srcId="{6ABAEDB5-F1F9-46A2-A198-7B9050C2CB8A}" destId="{4DADCBEE-5D20-4759-800F-BDFF48F82360}" srcOrd="2" destOrd="0" presId="urn:microsoft.com/office/officeart/2008/layout/VerticalAccentList"/>
    <dgm:cxn modelId="{85F3C76C-D25B-4A5A-B6C5-F7E8B488607E}" type="presParOf" srcId="{6ABAEDB5-F1F9-46A2-A198-7B9050C2CB8A}" destId="{506A1DE6-B244-43C5-9C88-DDAA1DDF91E7}" srcOrd="3" destOrd="0" presId="urn:microsoft.com/office/officeart/2008/layout/VerticalAccentList"/>
    <dgm:cxn modelId="{8BB37510-E487-4407-99C7-520FA6D29200}" type="presParOf" srcId="{506A1DE6-B244-43C5-9C88-DDAA1DDF91E7}" destId="{448E61AC-BEB5-42A0-BF03-2013D5C8E877}" srcOrd="0" destOrd="0" presId="urn:microsoft.com/office/officeart/2008/layout/VerticalAccentList"/>
    <dgm:cxn modelId="{B8F46EA3-CB6A-4E33-8219-D1EB94C0F48C}" type="presParOf" srcId="{6ABAEDB5-F1F9-46A2-A198-7B9050C2CB8A}" destId="{0C0F1DBA-0BFD-4C5D-8F72-4A7AA17B6ED3}" srcOrd="4" destOrd="0" presId="urn:microsoft.com/office/officeart/2008/layout/VerticalAccentList"/>
    <dgm:cxn modelId="{DB073D13-C3B6-472C-B4F6-7A043CDEC4B9}" type="presParOf" srcId="{0C0F1DBA-0BFD-4C5D-8F72-4A7AA17B6ED3}" destId="{DBA75C4C-DFA3-4F36-B19C-F085932C18AE}" srcOrd="0" destOrd="0" presId="urn:microsoft.com/office/officeart/2008/layout/VerticalAccentList"/>
    <dgm:cxn modelId="{17FD1AF4-279C-40BA-B56C-F2572106747D}" type="presParOf" srcId="{0C0F1DBA-0BFD-4C5D-8F72-4A7AA17B6ED3}" destId="{7DB7BD30-E5DC-4952-8A9A-A88ED443B181}" srcOrd="1" destOrd="0" presId="urn:microsoft.com/office/officeart/2008/layout/VerticalAccentList"/>
    <dgm:cxn modelId="{D81B1F9A-7EDD-4EB6-AC8E-56FFD178EFC5}" type="presParOf" srcId="{0C0F1DBA-0BFD-4C5D-8F72-4A7AA17B6ED3}" destId="{901464E7-06ED-40DF-AAF0-9EB4E2303AD9}" srcOrd="2" destOrd="0" presId="urn:microsoft.com/office/officeart/2008/layout/VerticalAccentList"/>
    <dgm:cxn modelId="{941984F8-EAA3-4400-93B7-77A71B41A708}" type="presParOf" srcId="{0C0F1DBA-0BFD-4C5D-8F72-4A7AA17B6ED3}" destId="{11A0307F-70CA-428F-ACF5-79CA0E44B738}" srcOrd="3" destOrd="0" presId="urn:microsoft.com/office/officeart/2008/layout/VerticalAccentList"/>
    <dgm:cxn modelId="{95F5C7E3-9434-4581-911E-32C3107EE333}" type="presParOf" srcId="{0C0F1DBA-0BFD-4C5D-8F72-4A7AA17B6ED3}" destId="{8BA5ECEE-4C2F-48C0-9E08-251833F0197F}" srcOrd="4" destOrd="0" presId="urn:microsoft.com/office/officeart/2008/layout/VerticalAccentList"/>
    <dgm:cxn modelId="{81248B12-7AC2-4822-AD52-B329399FB3EC}" type="presParOf" srcId="{0C0F1DBA-0BFD-4C5D-8F72-4A7AA17B6ED3}" destId="{A1BDA46F-A8EE-429A-BCE8-04E75A588AE8}" srcOrd="5" destOrd="0" presId="urn:microsoft.com/office/officeart/2008/layout/VerticalAccentList"/>
    <dgm:cxn modelId="{A204FA62-647A-4E44-A996-D9C914E10AD1}" type="presParOf" srcId="{0C0F1DBA-0BFD-4C5D-8F72-4A7AA17B6ED3}" destId="{F2763E69-8B53-4148-965E-8636041F2C9B}" srcOrd="6" destOrd="0" presId="urn:microsoft.com/office/officeart/2008/layout/VerticalAccentList"/>
    <dgm:cxn modelId="{8BC3A449-3F4C-4CFC-A16E-5B7D1724BDA9}" type="presParOf" srcId="{0C0F1DBA-0BFD-4C5D-8F72-4A7AA17B6ED3}" destId="{3D595A59-C8D0-47F6-A90F-E161092640E8}"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8EFF9850-E20F-453D-8815-52AC613A2808}" type="doc">
      <dgm:prSet loTypeId="urn:microsoft.com/office/officeart/2005/8/layout/process2" loCatId="process" qsTypeId="urn:microsoft.com/office/officeart/2005/8/quickstyle/simple1" qsCatId="simple" csTypeId="urn:microsoft.com/office/officeart/2005/8/colors/accent1_2" csCatId="accent1" phldr="1"/>
      <dgm:spPr/>
    </dgm:pt>
    <dgm:pt modelId="{65E8D93D-C861-449E-98C0-255D9D421946}">
      <dgm:prSet phldrT="[Text]" custT="1"/>
      <dgm:spPr>
        <a:solidFill>
          <a:schemeClr val="tx1"/>
        </a:solidFill>
        <a:ln>
          <a:solidFill>
            <a:schemeClr val="tx1"/>
          </a:solidFill>
        </a:ln>
      </dgm:spPr>
      <dgm:t>
        <a:bodyPr/>
        <a:lstStyle/>
        <a:p>
          <a:pPr marL="0" lvl="0" defTabSz="800100">
            <a:lnSpc>
              <a:spcPct val="100000"/>
            </a:lnSpc>
            <a:spcBef>
              <a:spcPts val="600"/>
            </a:spcBef>
            <a:spcAft>
              <a:spcPts val="600"/>
            </a:spcAft>
            <a:buNone/>
          </a:pPr>
          <a:r>
            <a:rPr lang="en-AU" sz="1800" dirty="0">
              <a:latin typeface="+mn-lt"/>
            </a:rPr>
            <a:t>Administrators must ASAP investigate the company’s:</a:t>
          </a:r>
        </a:p>
        <a:p>
          <a:pPr marL="0" marR="0" lvl="0" indent="0" defTabSz="914400" eaLnBrk="1" fontAlgn="auto" latinLnBrk="0" hangingPunct="1">
            <a:lnSpc>
              <a:spcPct val="100000"/>
            </a:lnSpc>
            <a:spcBef>
              <a:spcPts val="600"/>
            </a:spcBef>
            <a:spcAft>
              <a:spcPts val="600"/>
            </a:spcAft>
            <a:buClrTx/>
            <a:buSzTx/>
            <a:buFontTx/>
            <a:buNone/>
            <a:tabLst/>
            <a:defRPr/>
          </a:pPr>
          <a:r>
            <a:rPr lang="en-AU" sz="1800" dirty="0">
              <a:latin typeface="+mn-lt"/>
              <a:cs typeface="Times New Roman" panose="02020603050405020304" pitchFamily="18" charset="0"/>
            </a:rPr>
            <a:t>• </a:t>
          </a:r>
          <a:r>
            <a:rPr lang="en-AU" sz="1800" dirty="0">
              <a:latin typeface="+mn-lt"/>
            </a:rPr>
            <a:t>property;</a:t>
          </a:r>
        </a:p>
        <a:p>
          <a:pPr marL="0" marR="0" lvl="0" indent="0" defTabSz="914400" eaLnBrk="1" fontAlgn="auto" latinLnBrk="0" hangingPunct="1">
            <a:lnSpc>
              <a:spcPct val="100000"/>
            </a:lnSpc>
            <a:spcBef>
              <a:spcPts val="600"/>
            </a:spcBef>
            <a:spcAft>
              <a:spcPts val="600"/>
            </a:spcAft>
            <a:buClrTx/>
            <a:buSzTx/>
            <a:buFontTx/>
            <a:buNone/>
            <a:tabLst/>
            <a:defRPr/>
          </a:pPr>
          <a:r>
            <a:rPr lang="en-AU" sz="1800" dirty="0">
              <a:latin typeface="+mn-lt"/>
              <a:cs typeface="Times New Roman" panose="02020603050405020304" pitchFamily="18" charset="0"/>
            </a:rPr>
            <a:t>• </a:t>
          </a:r>
          <a:r>
            <a:rPr lang="en-AU" sz="1800" dirty="0">
              <a:latin typeface="+mn-lt"/>
            </a:rPr>
            <a:t>business;</a:t>
          </a:r>
        </a:p>
        <a:p>
          <a:pPr marL="0" lvl="0" defTabSz="800100">
            <a:lnSpc>
              <a:spcPct val="100000"/>
            </a:lnSpc>
            <a:spcBef>
              <a:spcPts val="600"/>
            </a:spcBef>
            <a:spcAft>
              <a:spcPts val="600"/>
            </a:spcAft>
            <a:buNone/>
          </a:pPr>
          <a:r>
            <a:rPr lang="en-AU" sz="1800" dirty="0">
              <a:latin typeface="+mn-lt"/>
              <a:cs typeface="Times New Roman" panose="02020603050405020304" pitchFamily="18" charset="0"/>
            </a:rPr>
            <a:t>• </a:t>
          </a:r>
          <a:r>
            <a:rPr lang="en-AU" sz="1800" dirty="0">
              <a:latin typeface="+mn-lt"/>
            </a:rPr>
            <a:t>affairs; and</a:t>
          </a:r>
        </a:p>
        <a:p>
          <a:pPr marL="0" lvl="0" defTabSz="800100">
            <a:lnSpc>
              <a:spcPct val="100000"/>
            </a:lnSpc>
            <a:spcBef>
              <a:spcPts val="600"/>
            </a:spcBef>
            <a:spcAft>
              <a:spcPts val="600"/>
            </a:spcAft>
            <a:buNone/>
          </a:pPr>
          <a:r>
            <a:rPr lang="en-AU" sz="1800" dirty="0">
              <a:latin typeface="+mn-lt"/>
              <a:cs typeface="Times New Roman" panose="02020603050405020304" pitchFamily="18" charset="0"/>
            </a:rPr>
            <a:t>• </a:t>
          </a:r>
          <a:r>
            <a:rPr lang="en-AU" sz="1800" dirty="0">
              <a:latin typeface="+mn-lt"/>
            </a:rPr>
            <a:t>financial circumstances</a:t>
          </a:r>
        </a:p>
      </dgm:t>
    </dgm:pt>
    <dgm:pt modelId="{754D679B-3E3C-4608-959D-0CEAE2B2FB80}" type="parTrans" cxnId="{819A1DE7-C105-49D4-9C0C-344BD0AF4632}">
      <dgm:prSet/>
      <dgm:spPr/>
      <dgm:t>
        <a:bodyPr/>
        <a:lstStyle/>
        <a:p>
          <a:endParaRPr lang="en-AU"/>
        </a:p>
      </dgm:t>
    </dgm:pt>
    <dgm:pt modelId="{1B38B2D4-D227-45A2-AA5B-5422C3385CCD}" type="sibTrans" cxnId="{819A1DE7-C105-49D4-9C0C-344BD0AF4632}">
      <dgm:prSet/>
      <dgm:spPr/>
      <dgm:t>
        <a:bodyPr/>
        <a:lstStyle/>
        <a:p>
          <a:endParaRPr lang="en-AU"/>
        </a:p>
      </dgm:t>
    </dgm:pt>
    <dgm:pt modelId="{5461CE6E-4D10-4262-838C-8DE893F70FDF}">
      <dgm:prSet phldrT="[Text]" custT="1"/>
      <dgm:spPr>
        <a:solidFill>
          <a:schemeClr val="tx1"/>
        </a:solidFill>
        <a:ln>
          <a:solidFill>
            <a:schemeClr val="tx1"/>
          </a:solidFill>
        </a:ln>
      </dgm:spPr>
      <dgm:t>
        <a:bodyPr/>
        <a:lstStyle/>
        <a:p>
          <a:r>
            <a:rPr lang="en-AU" sz="1800" dirty="0">
              <a:latin typeface="+mn-lt"/>
            </a:rPr>
            <a:t>and form an opinion about whether it would be in creditors’ interests for:</a:t>
          </a:r>
        </a:p>
        <a:p>
          <a:r>
            <a:rPr lang="en-AU" sz="1800" dirty="0">
              <a:latin typeface="+mn-lt"/>
              <a:cs typeface="Times New Roman" panose="02020603050405020304" pitchFamily="18" charset="0"/>
            </a:rPr>
            <a:t>• administration to end;</a:t>
          </a:r>
        </a:p>
        <a:p>
          <a:r>
            <a:rPr lang="en-AU" sz="1800" dirty="0">
              <a:latin typeface="+mn-lt"/>
              <a:cs typeface="Times New Roman" panose="02020603050405020304" pitchFamily="18" charset="0"/>
            </a:rPr>
            <a:t>• a DOCA to be executed;</a:t>
          </a:r>
        </a:p>
        <a:p>
          <a:r>
            <a:rPr lang="en-AU" sz="1800" dirty="0">
              <a:latin typeface="+mn-lt"/>
              <a:cs typeface="Times New Roman" panose="02020603050405020304" pitchFamily="18" charset="0"/>
            </a:rPr>
            <a:t>• the company to be wound up</a:t>
          </a:r>
          <a:endParaRPr lang="en-AU" sz="1800" dirty="0">
            <a:latin typeface="+mn-lt"/>
          </a:endParaRPr>
        </a:p>
      </dgm:t>
    </dgm:pt>
    <dgm:pt modelId="{2D76F76C-9900-4ADB-8F8D-8B1984D48780}" type="parTrans" cxnId="{E17C43DE-D570-4655-ADAB-CCDB2131C128}">
      <dgm:prSet/>
      <dgm:spPr/>
      <dgm:t>
        <a:bodyPr/>
        <a:lstStyle/>
        <a:p>
          <a:endParaRPr lang="en-AU"/>
        </a:p>
      </dgm:t>
    </dgm:pt>
    <dgm:pt modelId="{1327C3E9-997B-4F28-8D8A-B6FE3023FE4E}" type="sibTrans" cxnId="{E17C43DE-D570-4655-ADAB-CCDB2131C128}">
      <dgm:prSet/>
      <dgm:spPr/>
      <dgm:t>
        <a:bodyPr/>
        <a:lstStyle/>
        <a:p>
          <a:endParaRPr lang="en-AU"/>
        </a:p>
      </dgm:t>
    </dgm:pt>
    <dgm:pt modelId="{086E46E3-55AB-4689-936A-E950C00627CC}" type="pres">
      <dgm:prSet presAssocID="{8EFF9850-E20F-453D-8815-52AC613A2808}" presName="linearFlow" presStyleCnt="0">
        <dgm:presLayoutVars>
          <dgm:resizeHandles val="exact"/>
        </dgm:presLayoutVars>
      </dgm:prSet>
      <dgm:spPr/>
    </dgm:pt>
    <dgm:pt modelId="{BEE25DE0-033D-4BE3-8689-9B274FF725D1}" type="pres">
      <dgm:prSet presAssocID="{65E8D93D-C861-449E-98C0-255D9D421946}" presName="node" presStyleLbl="node1" presStyleIdx="0" presStyleCnt="2">
        <dgm:presLayoutVars>
          <dgm:bulletEnabled val="1"/>
        </dgm:presLayoutVars>
      </dgm:prSet>
      <dgm:spPr/>
    </dgm:pt>
    <dgm:pt modelId="{B9FDA912-4D7B-4A11-8224-2FF9284C0D4E}" type="pres">
      <dgm:prSet presAssocID="{1B38B2D4-D227-45A2-AA5B-5422C3385CCD}" presName="sibTrans" presStyleLbl="sibTrans2D1" presStyleIdx="0" presStyleCnt="1"/>
      <dgm:spPr/>
    </dgm:pt>
    <dgm:pt modelId="{44D653A5-D09D-4E6A-9BEA-D111A8A41466}" type="pres">
      <dgm:prSet presAssocID="{1B38B2D4-D227-45A2-AA5B-5422C3385CCD}" presName="connectorText" presStyleLbl="sibTrans2D1" presStyleIdx="0" presStyleCnt="1"/>
      <dgm:spPr/>
    </dgm:pt>
    <dgm:pt modelId="{4CA508A2-97BC-4094-9733-292619FFC54A}" type="pres">
      <dgm:prSet presAssocID="{5461CE6E-4D10-4262-838C-8DE893F70FDF}" presName="node" presStyleLbl="node1" presStyleIdx="1" presStyleCnt="2" custScaleY="87022" custLinFactNeighborY="-50307">
        <dgm:presLayoutVars>
          <dgm:bulletEnabled val="1"/>
        </dgm:presLayoutVars>
      </dgm:prSet>
      <dgm:spPr/>
    </dgm:pt>
  </dgm:ptLst>
  <dgm:cxnLst>
    <dgm:cxn modelId="{AF5BCD1A-6818-4541-BFE2-2F9E8A1B80C1}" type="presOf" srcId="{65E8D93D-C861-449E-98C0-255D9D421946}" destId="{BEE25DE0-033D-4BE3-8689-9B274FF725D1}" srcOrd="0" destOrd="0" presId="urn:microsoft.com/office/officeart/2005/8/layout/process2"/>
    <dgm:cxn modelId="{CBDDF350-C7C7-4F88-A487-9BAA1D7F6C00}" type="presOf" srcId="{1B38B2D4-D227-45A2-AA5B-5422C3385CCD}" destId="{B9FDA912-4D7B-4A11-8224-2FF9284C0D4E}" srcOrd="0" destOrd="0" presId="urn:microsoft.com/office/officeart/2005/8/layout/process2"/>
    <dgm:cxn modelId="{6C8565A0-1EA4-4060-996E-4CFC258BC747}" type="presOf" srcId="{5461CE6E-4D10-4262-838C-8DE893F70FDF}" destId="{4CA508A2-97BC-4094-9733-292619FFC54A}" srcOrd="0" destOrd="0" presId="urn:microsoft.com/office/officeart/2005/8/layout/process2"/>
    <dgm:cxn modelId="{E17C43DE-D570-4655-ADAB-CCDB2131C128}" srcId="{8EFF9850-E20F-453D-8815-52AC613A2808}" destId="{5461CE6E-4D10-4262-838C-8DE893F70FDF}" srcOrd="1" destOrd="0" parTransId="{2D76F76C-9900-4ADB-8F8D-8B1984D48780}" sibTransId="{1327C3E9-997B-4F28-8D8A-B6FE3023FE4E}"/>
    <dgm:cxn modelId="{DCC35CE4-13B8-4B3B-BCB8-C286B7EBF9EB}" type="presOf" srcId="{8EFF9850-E20F-453D-8815-52AC613A2808}" destId="{086E46E3-55AB-4689-936A-E950C00627CC}" srcOrd="0" destOrd="0" presId="urn:microsoft.com/office/officeart/2005/8/layout/process2"/>
    <dgm:cxn modelId="{819A1DE7-C105-49D4-9C0C-344BD0AF4632}" srcId="{8EFF9850-E20F-453D-8815-52AC613A2808}" destId="{65E8D93D-C861-449E-98C0-255D9D421946}" srcOrd="0" destOrd="0" parTransId="{754D679B-3E3C-4608-959D-0CEAE2B2FB80}" sibTransId="{1B38B2D4-D227-45A2-AA5B-5422C3385CCD}"/>
    <dgm:cxn modelId="{277223E8-29D0-4A28-8E04-85C7712F39AF}" type="presOf" srcId="{1B38B2D4-D227-45A2-AA5B-5422C3385CCD}" destId="{44D653A5-D09D-4E6A-9BEA-D111A8A41466}" srcOrd="1" destOrd="0" presId="urn:microsoft.com/office/officeart/2005/8/layout/process2"/>
    <dgm:cxn modelId="{D87D4C99-719B-4634-A894-9F6A5FE94C07}" type="presParOf" srcId="{086E46E3-55AB-4689-936A-E950C00627CC}" destId="{BEE25DE0-033D-4BE3-8689-9B274FF725D1}" srcOrd="0" destOrd="0" presId="urn:microsoft.com/office/officeart/2005/8/layout/process2"/>
    <dgm:cxn modelId="{E025B5EC-F1D6-46F7-9CA4-1F1C59C6E0A4}" type="presParOf" srcId="{086E46E3-55AB-4689-936A-E950C00627CC}" destId="{B9FDA912-4D7B-4A11-8224-2FF9284C0D4E}" srcOrd="1" destOrd="0" presId="urn:microsoft.com/office/officeart/2005/8/layout/process2"/>
    <dgm:cxn modelId="{B93E4027-FE87-4481-96DA-1F924B673A47}" type="presParOf" srcId="{B9FDA912-4D7B-4A11-8224-2FF9284C0D4E}" destId="{44D653A5-D09D-4E6A-9BEA-D111A8A41466}" srcOrd="0" destOrd="0" presId="urn:microsoft.com/office/officeart/2005/8/layout/process2"/>
    <dgm:cxn modelId="{0A37678D-7CB1-47EB-90DD-275E8B779F03}" type="presParOf" srcId="{086E46E3-55AB-4689-936A-E950C00627CC}" destId="{4CA508A2-97BC-4094-9733-292619FFC54A}" srcOrd="2" destOrd="0" presId="urn:microsoft.com/office/officeart/2005/8/layout/process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0689B72A-487A-4C6F-9AD3-6AF9F5E4F5B0}" type="doc">
      <dgm:prSet loTypeId="urn:microsoft.com/office/officeart/2005/8/layout/radial3" loCatId="cycle" qsTypeId="urn:microsoft.com/office/officeart/2005/8/quickstyle/simple1" qsCatId="simple" csTypeId="urn:microsoft.com/office/officeart/2005/8/colors/accent1_2" csCatId="accent1" phldr="1"/>
      <dgm:spPr/>
      <dgm:t>
        <a:bodyPr/>
        <a:lstStyle/>
        <a:p>
          <a:endParaRPr lang="en-AU"/>
        </a:p>
      </dgm:t>
    </dgm:pt>
    <dgm:pt modelId="{909EDAA5-36B2-4207-B70D-B57FB5D0D61D}">
      <dgm:prSet phldrT="[Text]" custT="1"/>
      <dgm:spPr/>
      <dgm:t>
        <a:bodyPr/>
        <a:lstStyle/>
        <a:p>
          <a:pPr algn="ctr"/>
          <a:r>
            <a:rPr lang="en-AU" sz="1800" dirty="0">
              <a:latin typeface="+mn-lt"/>
            </a:rPr>
            <a:t>The company’s books</a:t>
          </a:r>
        </a:p>
        <a:p>
          <a:pPr algn="l"/>
          <a:r>
            <a:rPr lang="en-AU" sz="1800" dirty="0">
              <a:latin typeface="+mn-lt"/>
              <a:cs typeface="Times New Roman" panose="02020603050405020304" pitchFamily="18" charset="0"/>
            </a:rPr>
            <a:t>• g</a:t>
          </a:r>
          <a:r>
            <a:rPr lang="en-AU" sz="1800" dirty="0">
              <a:latin typeface="+mn-lt"/>
            </a:rPr>
            <a:t>enerally</a:t>
          </a:r>
        </a:p>
        <a:p>
          <a:pPr algn="l"/>
          <a:r>
            <a:rPr lang="en-AU" sz="1800" dirty="0">
              <a:latin typeface="+mn-lt"/>
              <a:cs typeface="Times New Roman" panose="02020603050405020304" pitchFamily="18" charset="0"/>
            </a:rPr>
            <a:t>• f</a:t>
          </a:r>
          <a:r>
            <a:rPr lang="en-AU" sz="1800" dirty="0">
              <a:latin typeface="+mn-lt"/>
            </a:rPr>
            <a:t>rom directors</a:t>
          </a:r>
        </a:p>
      </dgm:t>
    </dgm:pt>
    <dgm:pt modelId="{8964D19E-C29C-4B7B-912D-EA365A11D12D}" type="parTrans" cxnId="{B078F5F3-FF6E-4545-AABE-69B0D3DAD8C8}">
      <dgm:prSet/>
      <dgm:spPr/>
      <dgm:t>
        <a:bodyPr/>
        <a:lstStyle/>
        <a:p>
          <a:endParaRPr lang="en-AU"/>
        </a:p>
      </dgm:t>
    </dgm:pt>
    <dgm:pt modelId="{E6A69FB5-80C2-4902-90D6-5831C0DB5F02}" type="sibTrans" cxnId="{B078F5F3-FF6E-4545-AABE-69B0D3DAD8C8}">
      <dgm:prSet/>
      <dgm:spPr/>
      <dgm:t>
        <a:bodyPr/>
        <a:lstStyle/>
        <a:p>
          <a:endParaRPr lang="en-AU"/>
        </a:p>
      </dgm:t>
    </dgm:pt>
    <dgm:pt modelId="{4F2B0C67-BA37-46EF-824B-5A72DF7386A6}">
      <dgm:prSet phldrT="[Text]" custT="1"/>
      <dgm:spPr/>
      <dgm:t>
        <a:bodyPr/>
        <a:lstStyle/>
        <a:p>
          <a:r>
            <a:rPr lang="en-AU" sz="2100" b="1" u="none" dirty="0"/>
            <a:t>Administrators are entitled to</a:t>
          </a:r>
        </a:p>
      </dgm:t>
    </dgm:pt>
    <dgm:pt modelId="{E1631EEF-5E43-4E62-A248-5980D92791A5}" type="parTrans" cxnId="{40EFF243-854F-4DEB-9F76-3EA214DE11FB}">
      <dgm:prSet/>
      <dgm:spPr/>
      <dgm:t>
        <a:bodyPr/>
        <a:lstStyle/>
        <a:p>
          <a:endParaRPr lang="en-AU"/>
        </a:p>
      </dgm:t>
    </dgm:pt>
    <dgm:pt modelId="{E92528F4-E623-4490-B1AB-8C9F87CD2C56}" type="sibTrans" cxnId="{40EFF243-854F-4DEB-9F76-3EA214DE11FB}">
      <dgm:prSet/>
      <dgm:spPr/>
      <dgm:t>
        <a:bodyPr/>
        <a:lstStyle/>
        <a:p>
          <a:endParaRPr lang="en-AU"/>
        </a:p>
      </dgm:t>
    </dgm:pt>
    <dgm:pt modelId="{B631DD54-5926-4A8A-8B97-C8B169E9F321}">
      <dgm:prSet phldrT="[Text]" custT="1"/>
      <dgm:spPr/>
      <dgm:t>
        <a:bodyPr/>
        <a:lstStyle/>
        <a:p>
          <a:r>
            <a:rPr lang="en-AU" sz="1800" dirty="0"/>
            <a:t>A report about the company’s business, financial circumstances, property and affairs from the directors</a:t>
          </a:r>
        </a:p>
      </dgm:t>
    </dgm:pt>
    <dgm:pt modelId="{B5877FB9-36C3-46F2-8D2D-59597E127608}" type="parTrans" cxnId="{4C7A7E40-B217-4A64-BDDC-1D24FB05A305}">
      <dgm:prSet/>
      <dgm:spPr/>
      <dgm:t>
        <a:bodyPr/>
        <a:lstStyle/>
        <a:p>
          <a:endParaRPr lang="en-AU"/>
        </a:p>
      </dgm:t>
    </dgm:pt>
    <dgm:pt modelId="{709181CF-1B7E-475C-BE8A-F6006BCA73A0}" type="sibTrans" cxnId="{4C7A7E40-B217-4A64-BDDC-1D24FB05A305}">
      <dgm:prSet/>
      <dgm:spPr/>
      <dgm:t>
        <a:bodyPr/>
        <a:lstStyle/>
        <a:p>
          <a:endParaRPr lang="en-AU"/>
        </a:p>
      </dgm:t>
    </dgm:pt>
    <dgm:pt modelId="{4535BED7-29DA-4965-8708-60DD424A8D64}">
      <dgm:prSet phldrT="[Text]" custT="1"/>
      <dgm:spPr/>
      <dgm:t>
        <a:bodyPr/>
        <a:lstStyle/>
        <a:p>
          <a:r>
            <a:rPr lang="en-AU" sz="1800" dirty="0"/>
            <a:t>Reasonably require director(s) to attend and give information regarding the company</a:t>
          </a:r>
        </a:p>
      </dgm:t>
    </dgm:pt>
    <dgm:pt modelId="{A4823FA7-751D-46DB-956D-021051ED05A5}" type="parTrans" cxnId="{EBB0DDBA-2346-4ED3-A1F8-FAF418ADC2CF}">
      <dgm:prSet/>
      <dgm:spPr/>
      <dgm:t>
        <a:bodyPr/>
        <a:lstStyle/>
        <a:p>
          <a:endParaRPr lang="en-AU"/>
        </a:p>
      </dgm:t>
    </dgm:pt>
    <dgm:pt modelId="{7F22E599-9537-4D18-85BC-80B7C9B4A0DD}" type="sibTrans" cxnId="{EBB0DDBA-2346-4ED3-A1F8-FAF418ADC2CF}">
      <dgm:prSet/>
      <dgm:spPr/>
      <dgm:t>
        <a:bodyPr/>
        <a:lstStyle/>
        <a:p>
          <a:endParaRPr lang="en-AU"/>
        </a:p>
      </dgm:t>
    </dgm:pt>
    <dgm:pt modelId="{E232BD68-A521-494E-BEDD-C6FCEC622415}" type="pres">
      <dgm:prSet presAssocID="{0689B72A-487A-4C6F-9AD3-6AF9F5E4F5B0}" presName="composite" presStyleCnt="0">
        <dgm:presLayoutVars>
          <dgm:chMax val="1"/>
          <dgm:dir/>
          <dgm:resizeHandles val="exact"/>
        </dgm:presLayoutVars>
      </dgm:prSet>
      <dgm:spPr/>
    </dgm:pt>
    <dgm:pt modelId="{ADD1B8A8-DCED-4A98-A7DE-35C7C03F6435}" type="pres">
      <dgm:prSet presAssocID="{0689B72A-487A-4C6F-9AD3-6AF9F5E4F5B0}" presName="radial" presStyleCnt="0">
        <dgm:presLayoutVars>
          <dgm:animLvl val="ctr"/>
        </dgm:presLayoutVars>
      </dgm:prSet>
      <dgm:spPr/>
    </dgm:pt>
    <dgm:pt modelId="{2A384CD9-9826-4B9A-8E05-56E2B176D402}" type="pres">
      <dgm:prSet presAssocID="{909EDAA5-36B2-4207-B70D-B57FB5D0D61D}" presName="centerShape" presStyleLbl="vennNode1" presStyleIdx="0" presStyleCnt="4" custScaleX="70758" custScaleY="64232" custLinFactNeighborX="2225" custLinFactNeighborY="56"/>
      <dgm:spPr/>
    </dgm:pt>
    <dgm:pt modelId="{0983D36E-9284-47C8-8CC5-6D0C671637D2}" type="pres">
      <dgm:prSet presAssocID="{4F2B0C67-BA37-46EF-824B-5A72DF7386A6}" presName="node" presStyleLbl="vennNode1" presStyleIdx="1" presStyleCnt="4" custScaleX="154005" custScaleY="129723" custRadScaleRad="89347" custRadScaleInc="1586">
        <dgm:presLayoutVars>
          <dgm:bulletEnabled val="1"/>
        </dgm:presLayoutVars>
      </dgm:prSet>
      <dgm:spPr/>
    </dgm:pt>
    <dgm:pt modelId="{3A84EB1C-322E-4D21-9CC8-D200A565762B}" type="pres">
      <dgm:prSet presAssocID="{B631DD54-5926-4A8A-8B97-C8B169E9F321}" presName="node" presStyleLbl="vennNode1" presStyleIdx="2" presStyleCnt="4" custScaleX="154005" custScaleY="154005" custRadScaleRad="114175" custRadScaleInc="-50673">
        <dgm:presLayoutVars>
          <dgm:bulletEnabled val="1"/>
        </dgm:presLayoutVars>
      </dgm:prSet>
      <dgm:spPr/>
    </dgm:pt>
    <dgm:pt modelId="{0987F4BE-250F-4366-84DD-8A56951FFB7B}" type="pres">
      <dgm:prSet presAssocID="{4535BED7-29DA-4965-8708-60DD424A8D64}" presName="node" presStyleLbl="vennNode1" presStyleIdx="3" presStyleCnt="4" custScaleX="154005" custScaleY="154005" custRadScaleRad="105959" custRadScaleInc="50598">
        <dgm:presLayoutVars>
          <dgm:bulletEnabled val="1"/>
        </dgm:presLayoutVars>
      </dgm:prSet>
      <dgm:spPr/>
    </dgm:pt>
  </dgm:ptLst>
  <dgm:cxnLst>
    <dgm:cxn modelId="{4433A405-36BE-4684-9E7F-C984127B4C61}" type="presOf" srcId="{909EDAA5-36B2-4207-B70D-B57FB5D0D61D}" destId="{2A384CD9-9826-4B9A-8E05-56E2B176D402}" srcOrd="0" destOrd="0" presId="urn:microsoft.com/office/officeart/2005/8/layout/radial3"/>
    <dgm:cxn modelId="{4C7A7E40-B217-4A64-BDDC-1D24FB05A305}" srcId="{909EDAA5-36B2-4207-B70D-B57FB5D0D61D}" destId="{B631DD54-5926-4A8A-8B97-C8B169E9F321}" srcOrd="1" destOrd="0" parTransId="{B5877FB9-36C3-46F2-8D2D-59597E127608}" sibTransId="{709181CF-1B7E-475C-BE8A-F6006BCA73A0}"/>
    <dgm:cxn modelId="{40EFF243-854F-4DEB-9F76-3EA214DE11FB}" srcId="{909EDAA5-36B2-4207-B70D-B57FB5D0D61D}" destId="{4F2B0C67-BA37-46EF-824B-5A72DF7386A6}" srcOrd="0" destOrd="0" parTransId="{E1631EEF-5E43-4E62-A248-5980D92791A5}" sibTransId="{E92528F4-E623-4490-B1AB-8C9F87CD2C56}"/>
    <dgm:cxn modelId="{5F62034F-E859-448C-A400-4830E5BF98EB}" type="presOf" srcId="{4F2B0C67-BA37-46EF-824B-5A72DF7386A6}" destId="{0983D36E-9284-47C8-8CC5-6D0C671637D2}" srcOrd="0" destOrd="0" presId="urn:microsoft.com/office/officeart/2005/8/layout/radial3"/>
    <dgm:cxn modelId="{CF143C55-A71B-433D-A2B0-BE492C1C300F}" type="presOf" srcId="{0689B72A-487A-4C6F-9AD3-6AF9F5E4F5B0}" destId="{E232BD68-A521-494E-BEDD-C6FCEC622415}" srcOrd="0" destOrd="0" presId="urn:microsoft.com/office/officeart/2005/8/layout/radial3"/>
    <dgm:cxn modelId="{DC2313AF-8661-47DD-8FFA-26E7987DE9B3}" type="presOf" srcId="{4535BED7-29DA-4965-8708-60DD424A8D64}" destId="{0987F4BE-250F-4366-84DD-8A56951FFB7B}" srcOrd="0" destOrd="0" presId="urn:microsoft.com/office/officeart/2005/8/layout/radial3"/>
    <dgm:cxn modelId="{EBB0DDBA-2346-4ED3-A1F8-FAF418ADC2CF}" srcId="{909EDAA5-36B2-4207-B70D-B57FB5D0D61D}" destId="{4535BED7-29DA-4965-8708-60DD424A8D64}" srcOrd="2" destOrd="0" parTransId="{A4823FA7-751D-46DB-956D-021051ED05A5}" sibTransId="{7F22E599-9537-4D18-85BC-80B7C9B4A0DD}"/>
    <dgm:cxn modelId="{959235F2-DA11-4960-8E25-557160E19CBA}" type="presOf" srcId="{B631DD54-5926-4A8A-8B97-C8B169E9F321}" destId="{3A84EB1C-322E-4D21-9CC8-D200A565762B}" srcOrd="0" destOrd="0" presId="urn:microsoft.com/office/officeart/2005/8/layout/radial3"/>
    <dgm:cxn modelId="{B078F5F3-FF6E-4545-AABE-69B0D3DAD8C8}" srcId="{0689B72A-487A-4C6F-9AD3-6AF9F5E4F5B0}" destId="{909EDAA5-36B2-4207-B70D-B57FB5D0D61D}" srcOrd="0" destOrd="0" parTransId="{8964D19E-C29C-4B7B-912D-EA365A11D12D}" sibTransId="{E6A69FB5-80C2-4902-90D6-5831C0DB5F02}"/>
    <dgm:cxn modelId="{0A973D33-3093-477B-B396-4BB1FD0A5401}" type="presParOf" srcId="{E232BD68-A521-494E-BEDD-C6FCEC622415}" destId="{ADD1B8A8-DCED-4A98-A7DE-35C7C03F6435}" srcOrd="0" destOrd="0" presId="urn:microsoft.com/office/officeart/2005/8/layout/radial3"/>
    <dgm:cxn modelId="{CF2F3DFE-D346-4D49-87A4-9D6EEE3F90D6}" type="presParOf" srcId="{ADD1B8A8-DCED-4A98-A7DE-35C7C03F6435}" destId="{2A384CD9-9826-4B9A-8E05-56E2B176D402}" srcOrd="0" destOrd="0" presId="urn:microsoft.com/office/officeart/2005/8/layout/radial3"/>
    <dgm:cxn modelId="{C341E9FF-B65D-4153-B13E-5BEBFD78624A}" type="presParOf" srcId="{ADD1B8A8-DCED-4A98-A7DE-35C7C03F6435}" destId="{0983D36E-9284-47C8-8CC5-6D0C671637D2}" srcOrd="1" destOrd="0" presId="urn:microsoft.com/office/officeart/2005/8/layout/radial3"/>
    <dgm:cxn modelId="{DB3A726B-D9E6-4D99-83F4-64E303AD12D4}" type="presParOf" srcId="{ADD1B8A8-DCED-4A98-A7DE-35C7C03F6435}" destId="{3A84EB1C-322E-4D21-9CC8-D200A565762B}" srcOrd="2" destOrd="0" presId="urn:microsoft.com/office/officeart/2005/8/layout/radial3"/>
    <dgm:cxn modelId="{A2C38047-89E2-47F3-93ED-3A17A32465B2}" type="presParOf" srcId="{ADD1B8A8-DCED-4A98-A7DE-35C7C03F6435}" destId="{0987F4BE-250F-4366-84DD-8A56951FFB7B}" srcOrd="3" destOrd="0" presId="urn:microsoft.com/office/officeart/2005/8/layout/radial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C02645DF-262D-4334-A76E-970CA7B6FED7}" type="doc">
      <dgm:prSet loTypeId="urn:microsoft.com/office/officeart/2005/8/layout/hierarchy2" loCatId="hierarchy" qsTypeId="urn:microsoft.com/office/officeart/2005/8/quickstyle/simple1" qsCatId="simple" csTypeId="urn:microsoft.com/office/officeart/2005/8/colors/accent1_2" csCatId="accent1" phldr="1"/>
      <dgm:spPr/>
      <dgm:t>
        <a:bodyPr/>
        <a:lstStyle/>
        <a:p>
          <a:endParaRPr lang="en-AU"/>
        </a:p>
      </dgm:t>
    </dgm:pt>
    <dgm:pt modelId="{0155492B-1F8F-496D-8BB2-19A8B59ABEB7}">
      <dgm:prSet phldrT="[Text]" custT="1"/>
      <dgm:spPr>
        <a:solidFill>
          <a:schemeClr val="accent6"/>
        </a:solidFill>
        <a:ln>
          <a:solidFill>
            <a:schemeClr val="accent6"/>
          </a:solidFill>
        </a:ln>
      </dgm:spPr>
      <dgm:t>
        <a:bodyPr/>
        <a:lstStyle/>
        <a:p>
          <a:r>
            <a:rPr lang="en-AU" sz="1800" dirty="0"/>
            <a:t>First meeting of creditors is “held within 8 business days after the administration begins”</a:t>
          </a:r>
        </a:p>
      </dgm:t>
    </dgm:pt>
    <dgm:pt modelId="{FF912B60-B52D-4075-9AB9-76FC1D75AD57}" type="parTrans" cxnId="{B52C290A-4D2E-4F5B-8918-FB20D741877B}">
      <dgm:prSet/>
      <dgm:spPr/>
      <dgm:t>
        <a:bodyPr/>
        <a:lstStyle/>
        <a:p>
          <a:endParaRPr lang="en-AU" sz="1800"/>
        </a:p>
      </dgm:t>
    </dgm:pt>
    <dgm:pt modelId="{1696B28F-AC0B-40B6-8937-46263864CFD0}" type="sibTrans" cxnId="{B52C290A-4D2E-4F5B-8918-FB20D741877B}">
      <dgm:prSet/>
      <dgm:spPr/>
      <dgm:t>
        <a:bodyPr/>
        <a:lstStyle/>
        <a:p>
          <a:endParaRPr lang="en-AU" sz="1800"/>
        </a:p>
      </dgm:t>
    </dgm:pt>
    <dgm:pt modelId="{492422A7-AC6A-42F3-B567-CC656D22B04E}">
      <dgm:prSet phldrT="[Text]" custT="1"/>
      <dgm:spPr>
        <a:solidFill>
          <a:schemeClr val="accent6"/>
        </a:solidFill>
        <a:ln>
          <a:solidFill>
            <a:schemeClr val="accent6"/>
          </a:solidFill>
        </a:ln>
      </dgm:spPr>
      <dgm:t>
        <a:bodyPr/>
        <a:lstStyle/>
        <a:p>
          <a:r>
            <a:rPr lang="en-AU" sz="1800" dirty="0">
              <a:solidFill>
                <a:schemeClr val="bg1"/>
              </a:solidFill>
            </a:rPr>
            <a:t>“determine … whether to appoint a </a:t>
          </a:r>
          <a:r>
            <a:rPr lang="en-AU" sz="1800" b="1" dirty="0">
              <a:solidFill>
                <a:schemeClr val="bg1"/>
              </a:solidFill>
            </a:rPr>
            <a:t>committee of inspection</a:t>
          </a:r>
          <a:r>
            <a:rPr lang="en-AU" sz="1800" dirty="0">
              <a:solidFill>
                <a:schemeClr val="bg1"/>
              </a:solidFill>
            </a:rPr>
            <a:t>; and … if so, who [will be its] … members”</a:t>
          </a:r>
        </a:p>
      </dgm:t>
    </dgm:pt>
    <dgm:pt modelId="{5ECB384E-D2B6-4F4D-8DCA-A5CC9EB05142}" type="parTrans" cxnId="{C2FBA424-5054-4BE2-9C71-3731245243B6}">
      <dgm:prSet custT="1"/>
      <dgm:spPr>
        <a:ln>
          <a:solidFill>
            <a:schemeClr val="accent3"/>
          </a:solidFill>
        </a:ln>
      </dgm:spPr>
      <dgm:t>
        <a:bodyPr/>
        <a:lstStyle/>
        <a:p>
          <a:endParaRPr lang="en-AU" sz="1800"/>
        </a:p>
      </dgm:t>
    </dgm:pt>
    <dgm:pt modelId="{6E64809C-187B-4095-8469-F26C51DEF908}" type="sibTrans" cxnId="{C2FBA424-5054-4BE2-9C71-3731245243B6}">
      <dgm:prSet/>
      <dgm:spPr/>
      <dgm:t>
        <a:bodyPr/>
        <a:lstStyle/>
        <a:p>
          <a:endParaRPr lang="en-AU" sz="1800"/>
        </a:p>
      </dgm:t>
    </dgm:pt>
    <dgm:pt modelId="{5C28B00A-CA61-43C5-A14C-DBE8160D803E}">
      <dgm:prSet phldrT="[Text]" custT="1"/>
      <dgm:spPr>
        <a:solidFill>
          <a:schemeClr val="accent6"/>
        </a:solidFill>
        <a:ln>
          <a:solidFill>
            <a:schemeClr val="accent6"/>
          </a:solidFill>
        </a:ln>
      </dgm:spPr>
      <dgm:t>
        <a:bodyPr/>
        <a:lstStyle/>
        <a:p>
          <a:r>
            <a:rPr lang="en-AU" sz="1800" dirty="0"/>
            <a:t>“pass a resolution … removing the </a:t>
          </a:r>
          <a:r>
            <a:rPr lang="en-AU" sz="1800" b="1" dirty="0"/>
            <a:t>administrator</a:t>
          </a:r>
          <a:r>
            <a:rPr lang="en-AU" sz="1800" dirty="0"/>
            <a:t> … and … appointing someone else” instead</a:t>
          </a:r>
        </a:p>
      </dgm:t>
    </dgm:pt>
    <dgm:pt modelId="{03AA9164-9153-4F64-B8D0-ED80B6E7A0FF}" type="parTrans" cxnId="{EA08A6A1-EB8F-4FC6-9177-ABD23EEE4478}">
      <dgm:prSet custT="1"/>
      <dgm:spPr>
        <a:ln>
          <a:solidFill>
            <a:schemeClr val="accent3"/>
          </a:solidFill>
        </a:ln>
      </dgm:spPr>
      <dgm:t>
        <a:bodyPr/>
        <a:lstStyle/>
        <a:p>
          <a:endParaRPr lang="en-AU" sz="1800"/>
        </a:p>
      </dgm:t>
    </dgm:pt>
    <dgm:pt modelId="{79EA3AD3-A310-4067-90C8-60560D9ABCB1}" type="sibTrans" cxnId="{EA08A6A1-EB8F-4FC6-9177-ABD23EEE4478}">
      <dgm:prSet/>
      <dgm:spPr/>
      <dgm:t>
        <a:bodyPr/>
        <a:lstStyle/>
        <a:p>
          <a:endParaRPr lang="en-AU" sz="1800"/>
        </a:p>
      </dgm:t>
    </dgm:pt>
    <dgm:pt modelId="{F19A6B5B-36AB-466B-A0FB-EE0998996981}" type="pres">
      <dgm:prSet presAssocID="{C02645DF-262D-4334-A76E-970CA7B6FED7}" presName="diagram" presStyleCnt="0">
        <dgm:presLayoutVars>
          <dgm:chPref val="1"/>
          <dgm:dir/>
          <dgm:animOne val="branch"/>
          <dgm:animLvl val="lvl"/>
          <dgm:resizeHandles val="exact"/>
        </dgm:presLayoutVars>
      </dgm:prSet>
      <dgm:spPr/>
    </dgm:pt>
    <dgm:pt modelId="{5696B695-9A8A-4F48-8CA1-8F673353E9AB}" type="pres">
      <dgm:prSet presAssocID="{0155492B-1F8F-496D-8BB2-19A8B59ABEB7}" presName="root1" presStyleCnt="0"/>
      <dgm:spPr/>
    </dgm:pt>
    <dgm:pt modelId="{EE099989-AE29-47DD-AACB-DCBBA4E5D09B}" type="pres">
      <dgm:prSet presAssocID="{0155492B-1F8F-496D-8BB2-19A8B59ABEB7}" presName="LevelOneTextNode" presStyleLbl="node0" presStyleIdx="0" presStyleCnt="1" custScaleX="118053" custScaleY="55242" custLinFactNeighborX="23550" custLinFactNeighborY="-52882">
        <dgm:presLayoutVars>
          <dgm:chPref val="3"/>
        </dgm:presLayoutVars>
      </dgm:prSet>
      <dgm:spPr/>
    </dgm:pt>
    <dgm:pt modelId="{78B6F9B4-BDA5-4238-ADDA-7CB304CD7F6E}" type="pres">
      <dgm:prSet presAssocID="{0155492B-1F8F-496D-8BB2-19A8B59ABEB7}" presName="level2hierChild" presStyleCnt="0"/>
      <dgm:spPr/>
    </dgm:pt>
    <dgm:pt modelId="{9A7C690F-9E4E-45EF-86AC-A1A64C68E0CE}" type="pres">
      <dgm:prSet presAssocID="{5ECB384E-D2B6-4F4D-8DCA-A5CC9EB05142}" presName="conn2-1" presStyleLbl="parChTrans1D2" presStyleIdx="0" presStyleCnt="2"/>
      <dgm:spPr/>
    </dgm:pt>
    <dgm:pt modelId="{0AC97ED4-CCEB-4637-9CC5-C8AD4BDF4F9F}" type="pres">
      <dgm:prSet presAssocID="{5ECB384E-D2B6-4F4D-8DCA-A5CC9EB05142}" presName="connTx" presStyleLbl="parChTrans1D2" presStyleIdx="0" presStyleCnt="2"/>
      <dgm:spPr/>
    </dgm:pt>
    <dgm:pt modelId="{DE8742E4-897C-4E8B-82BC-7A8778140FF1}" type="pres">
      <dgm:prSet presAssocID="{492422A7-AC6A-42F3-B567-CC656D22B04E}" presName="root2" presStyleCnt="0"/>
      <dgm:spPr/>
    </dgm:pt>
    <dgm:pt modelId="{D7EF77C0-C23C-4E99-8CD4-668426D17063}" type="pres">
      <dgm:prSet presAssocID="{492422A7-AC6A-42F3-B567-CC656D22B04E}" presName="LevelTwoTextNode" presStyleLbl="node2" presStyleIdx="0" presStyleCnt="2" custScaleX="91542" custScaleY="52188" custLinFactNeighborY="-8851">
        <dgm:presLayoutVars>
          <dgm:chPref val="3"/>
        </dgm:presLayoutVars>
      </dgm:prSet>
      <dgm:spPr/>
    </dgm:pt>
    <dgm:pt modelId="{4B552310-065D-47E4-A908-B0594533AC99}" type="pres">
      <dgm:prSet presAssocID="{492422A7-AC6A-42F3-B567-CC656D22B04E}" presName="level3hierChild" presStyleCnt="0"/>
      <dgm:spPr/>
    </dgm:pt>
    <dgm:pt modelId="{72FDC51A-8C78-463B-8EE9-1279C6C976E5}" type="pres">
      <dgm:prSet presAssocID="{03AA9164-9153-4F64-B8D0-ED80B6E7A0FF}" presName="conn2-1" presStyleLbl="parChTrans1D2" presStyleIdx="1" presStyleCnt="2"/>
      <dgm:spPr/>
    </dgm:pt>
    <dgm:pt modelId="{A17E9AB3-A04B-4858-8E45-4EF9FE42E0C6}" type="pres">
      <dgm:prSet presAssocID="{03AA9164-9153-4F64-B8D0-ED80B6E7A0FF}" presName="connTx" presStyleLbl="parChTrans1D2" presStyleIdx="1" presStyleCnt="2"/>
      <dgm:spPr/>
    </dgm:pt>
    <dgm:pt modelId="{DBEDE607-51F0-4788-9F44-0363DF56FE8E}" type="pres">
      <dgm:prSet presAssocID="{5C28B00A-CA61-43C5-A14C-DBE8160D803E}" presName="root2" presStyleCnt="0"/>
      <dgm:spPr/>
    </dgm:pt>
    <dgm:pt modelId="{349F9CC7-2D8E-4E8C-BFE1-C69247E2A9C4}" type="pres">
      <dgm:prSet presAssocID="{5C28B00A-CA61-43C5-A14C-DBE8160D803E}" presName="LevelTwoTextNode" presStyleLbl="node2" presStyleIdx="1" presStyleCnt="2" custScaleX="92303" custScaleY="57189" custLinFactNeighborY="-11379">
        <dgm:presLayoutVars>
          <dgm:chPref val="3"/>
        </dgm:presLayoutVars>
      </dgm:prSet>
      <dgm:spPr/>
    </dgm:pt>
    <dgm:pt modelId="{6D876B30-43F2-4D0C-8B5D-FDF7C118DC7A}" type="pres">
      <dgm:prSet presAssocID="{5C28B00A-CA61-43C5-A14C-DBE8160D803E}" presName="level3hierChild" presStyleCnt="0"/>
      <dgm:spPr/>
    </dgm:pt>
  </dgm:ptLst>
  <dgm:cxnLst>
    <dgm:cxn modelId="{F24D2D07-4EFA-4D9C-A502-9BDAB8A2E95E}" type="presOf" srcId="{5C28B00A-CA61-43C5-A14C-DBE8160D803E}" destId="{349F9CC7-2D8E-4E8C-BFE1-C69247E2A9C4}" srcOrd="0" destOrd="0" presId="urn:microsoft.com/office/officeart/2005/8/layout/hierarchy2"/>
    <dgm:cxn modelId="{B52C290A-4D2E-4F5B-8918-FB20D741877B}" srcId="{C02645DF-262D-4334-A76E-970CA7B6FED7}" destId="{0155492B-1F8F-496D-8BB2-19A8B59ABEB7}" srcOrd="0" destOrd="0" parTransId="{FF912B60-B52D-4075-9AB9-76FC1D75AD57}" sibTransId="{1696B28F-AC0B-40B6-8937-46263864CFD0}"/>
    <dgm:cxn modelId="{C2FBA424-5054-4BE2-9C71-3731245243B6}" srcId="{0155492B-1F8F-496D-8BB2-19A8B59ABEB7}" destId="{492422A7-AC6A-42F3-B567-CC656D22B04E}" srcOrd="0" destOrd="0" parTransId="{5ECB384E-D2B6-4F4D-8DCA-A5CC9EB05142}" sibTransId="{6E64809C-187B-4095-8469-F26C51DEF908}"/>
    <dgm:cxn modelId="{7BDEE431-2AF3-46A8-8A3A-B4F96EE06D06}" type="presOf" srcId="{03AA9164-9153-4F64-B8D0-ED80B6E7A0FF}" destId="{A17E9AB3-A04B-4858-8E45-4EF9FE42E0C6}" srcOrd="1" destOrd="0" presId="urn:microsoft.com/office/officeart/2005/8/layout/hierarchy2"/>
    <dgm:cxn modelId="{1B6ECF6A-887D-4340-9E30-F660E173B801}" type="presOf" srcId="{492422A7-AC6A-42F3-B567-CC656D22B04E}" destId="{D7EF77C0-C23C-4E99-8CD4-668426D17063}" srcOrd="0" destOrd="0" presId="urn:microsoft.com/office/officeart/2005/8/layout/hierarchy2"/>
    <dgm:cxn modelId="{E19CD89F-AF3D-4CF3-83BF-48CFD3B04AE6}" type="presOf" srcId="{5ECB384E-D2B6-4F4D-8DCA-A5CC9EB05142}" destId="{0AC97ED4-CCEB-4637-9CC5-C8AD4BDF4F9F}" srcOrd="1" destOrd="0" presId="urn:microsoft.com/office/officeart/2005/8/layout/hierarchy2"/>
    <dgm:cxn modelId="{EA08A6A1-EB8F-4FC6-9177-ABD23EEE4478}" srcId="{0155492B-1F8F-496D-8BB2-19A8B59ABEB7}" destId="{5C28B00A-CA61-43C5-A14C-DBE8160D803E}" srcOrd="1" destOrd="0" parTransId="{03AA9164-9153-4F64-B8D0-ED80B6E7A0FF}" sibTransId="{79EA3AD3-A310-4067-90C8-60560D9ABCB1}"/>
    <dgm:cxn modelId="{E9798FA5-5EAC-4EAA-A6C6-E8A1143A5A5B}" type="presOf" srcId="{5ECB384E-D2B6-4F4D-8DCA-A5CC9EB05142}" destId="{9A7C690F-9E4E-45EF-86AC-A1A64C68E0CE}" srcOrd="0" destOrd="0" presId="urn:microsoft.com/office/officeart/2005/8/layout/hierarchy2"/>
    <dgm:cxn modelId="{033E6BD6-9D51-4B6B-8726-6B6D75CD74FD}" type="presOf" srcId="{C02645DF-262D-4334-A76E-970CA7B6FED7}" destId="{F19A6B5B-36AB-466B-A0FB-EE0998996981}" srcOrd="0" destOrd="0" presId="urn:microsoft.com/office/officeart/2005/8/layout/hierarchy2"/>
    <dgm:cxn modelId="{C47836E9-70E9-4EBE-B2D7-47BAB264B6B6}" type="presOf" srcId="{0155492B-1F8F-496D-8BB2-19A8B59ABEB7}" destId="{EE099989-AE29-47DD-AACB-DCBBA4E5D09B}" srcOrd="0" destOrd="0" presId="urn:microsoft.com/office/officeart/2005/8/layout/hierarchy2"/>
    <dgm:cxn modelId="{DC0E83EA-6686-4CB2-9D8B-2585CCACD7A6}" type="presOf" srcId="{03AA9164-9153-4F64-B8D0-ED80B6E7A0FF}" destId="{72FDC51A-8C78-463B-8EE9-1279C6C976E5}" srcOrd="0" destOrd="0" presId="urn:microsoft.com/office/officeart/2005/8/layout/hierarchy2"/>
    <dgm:cxn modelId="{4C79CD92-85E3-4F70-99AA-DEAC07C7058D}" type="presParOf" srcId="{F19A6B5B-36AB-466B-A0FB-EE0998996981}" destId="{5696B695-9A8A-4F48-8CA1-8F673353E9AB}" srcOrd="0" destOrd="0" presId="urn:microsoft.com/office/officeart/2005/8/layout/hierarchy2"/>
    <dgm:cxn modelId="{8DA0F951-E7E5-4219-8D29-1D6D572ECDFB}" type="presParOf" srcId="{5696B695-9A8A-4F48-8CA1-8F673353E9AB}" destId="{EE099989-AE29-47DD-AACB-DCBBA4E5D09B}" srcOrd="0" destOrd="0" presId="urn:microsoft.com/office/officeart/2005/8/layout/hierarchy2"/>
    <dgm:cxn modelId="{472264D7-36B0-4366-A0F5-BD23232C9186}" type="presParOf" srcId="{5696B695-9A8A-4F48-8CA1-8F673353E9AB}" destId="{78B6F9B4-BDA5-4238-ADDA-7CB304CD7F6E}" srcOrd="1" destOrd="0" presId="urn:microsoft.com/office/officeart/2005/8/layout/hierarchy2"/>
    <dgm:cxn modelId="{2783BAA3-1284-4ABC-B0AD-09318FD87501}" type="presParOf" srcId="{78B6F9B4-BDA5-4238-ADDA-7CB304CD7F6E}" destId="{9A7C690F-9E4E-45EF-86AC-A1A64C68E0CE}" srcOrd="0" destOrd="0" presId="urn:microsoft.com/office/officeart/2005/8/layout/hierarchy2"/>
    <dgm:cxn modelId="{9199A4A6-5FCB-4E23-9CF5-ABA3007BE742}" type="presParOf" srcId="{9A7C690F-9E4E-45EF-86AC-A1A64C68E0CE}" destId="{0AC97ED4-CCEB-4637-9CC5-C8AD4BDF4F9F}" srcOrd="0" destOrd="0" presId="urn:microsoft.com/office/officeart/2005/8/layout/hierarchy2"/>
    <dgm:cxn modelId="{9CFAA849-7B56-47DD-9A74-FF5F0F2D735F}" type="presParOf" srcId="{78B6F9B4-BDA5-4238-ADDA-7CB304CD7F6E}" destId="{DE8742E4-897C-4E8B-82BC-7A8778140FF1}" srcOrd="1" destOrd="0" presId="urn:microsoft.com/office/officeart/2005/8/layout/hierarchy2"/>
    <dgm:cxn modelId="{537885C3-24CD-49B9-90BF-D5F31496D052}" type="presParOf" srcId="{DE8742E4-897C-4E8B-82BC-7A8778140FF1}" destId="{D7EF77C0-C23C-4E99-8CD4-668426D17063}" srcOrd="0" destOrd="0" presId="urn:microsoft.com/office/officeart/2005/8/layout/hierarchy2"/>
    <dgm:cxn modelId="{AAF82F72-464F-44A1-AA14-174132668189}" type="presParOf" srcId="{DE8742E4-897C-4E8B-82BC-7A8778140FF1}" destId="{4B552310-065D-47E4-A908-B0594533AC99}" srcOrd="1" destOrd="0" presId="urn:microsoft.com/office/officeart/2005/8/layout/hierarchy2"/>
    <dgm:cxn modelId="{584ED8B5-F467-4D30-82BF-F71CB094B3E7}" type="presParOf" srcId="{78B6F9B4-BDA5-4238-ADDA-7CB304CD7F6E}" destId="{72FDC51A-8C78-463B-8EE9-1279C6C976E5}" srcOrd="2" destOrd="0" presId="urn:microsoft.com/office/officeart/2005/8/layout/hierarchy2"/>
    <dgm:cxn modelId="{CFB5B71C-7A13-42BD-81A0-159B47B74EC2}" type="presParOf" srcId="{72FDC51A-8C78-463B-8EE9-1279C6C976E5}" destId="{A17E9AB3-A04B-4858-8E45-4EF9FE42E0C6}" srcOrd="0" destOrd="0" presId="urn:microsoft.com/office/officeart/2005/8/layout/hierarchy2"/>
    <dgm:cxn modelId="{0EF21916-F447-4F0F-BDF1-5B976300DF13}" type="presParOf" srcId="{78B6F9B4-BDA5-4238-ADDA-7CB304CD7F6E}" destId="{DBEDE607-51F0-4788-9F44-0363DF56FE8E}" srcOrd="3" destOrd="0" presId="urn:microsoft.com/office/officeart/2005/8/layout/hierarchy2"/>
    <dgm:cxn modelId="{084975BD-9641-4372-8810-78D24098EC87}" type="presParOf" srcId="{DBEDE607-51F0-4788-9F44-0363DF56FE8E}" destId="{349F9CC7-2D8E-4E8C-BFE1-C69247E2A9C4}" srcOrd="0" destOrd="0" presId="urn:microsoft.com/office/officeart/2005/8/layout/hierarchy2"/>
    <dgm:cxn modelId="{84F0EF18-28FF-4CDA-8118-34BE63875BD7}" type="presParOf" srcId="{DBEDE607-51F0-4788-9F44-0363DF56FE8E}" destId="{6D876B30-43F2-4D0C-8B5D-FDF7C118DC7A}"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F5551AD6-0EB7-4C6E-8A65-9E4661A3FCFC}" type="doc">
      <dgm:prSet loTypeId="urn:microsoft.com/office/officeart/2011/layout/InterconnectedBlockProcess" loCatId="process" qsTypeId="urn:microsoft.com/office/officeart/2005/8/quickstyle/simple1" qsCatId="simple" csTypeId="urn:microsoft.com/office/officeart/2005/8/colors/accent1_2" csCatId="accent1" phldr="1"/>
      <dgm:spPr/>
      <dgm:t>
        <a:bodyPr/>
        <a:lstStyle/>
        <a:p>
          <a:endParaRPr lang="en-AU"/>
        </a:p>
      </dgm:t>
    </dgm:pt>
    <dgm:pt modelId="{2EBDDEFD-1DBC-4FF4-A412-B01B06A390C9}">
      <dgm:prSet phldrT="[Text]" custT="1"/>
      <dgm:spPr>
        <a:solidFill>
          <a:schemeClr val="accent3"/>
        </a:solidFill>
      </dgm:spPr>
      <dgm:t>
        <a:bodyPr/>
        <a:lstStyle/>
        <a:p>
          <a:r>
            <a:rPr lang="en-AU" sz="1800" dirty="0"/>
            <a:t>Insolvency</a:t>
          </a:r>
        </a:p>
      </dgm:t>
    </dgm:pt>
    <dgm:pt modelId="{96416AA9-EDC6-41B0-8C57-1C30606A4095}" type="parTrans" cxnId="{5CBE2FA0-DA6A-4AA0-B69F-B5511E2C5F89}">
      <dgm:prSet/>
      <dgm:spPr/>
      <dgm:t>
        <a:bodyPr/>
        <a:lstStyle/>
        <a:p>
          <a:endParaRPr lang="en-AU" sz="1800"/>
        </a:p>
      </dgm:t>
    </dgm:pt>
    <dgm:pt modelId="{4EEEA266-05E0-43C5-B11B-B0773CD1148C}" type="sibTrans" cxnId="{5CBE2FA0-DA6A-4AA0-B69F-B5511E2C5F89}">
      <dgm:prSet/>
      <dgm:spPr/>
      <dgm:t>
        <a:bodyPr/>
        <a:lstStyle/>
        <a:p>
          <a:endParaRPr lang="en-AU" sz="1800"/>
        </a:p>
      </dgm:t>
    </dgm:pt>
    <dgm:pt modelId="{8D64C8DD-FF72-40E8-9281-0994457028B2}">
      <dgm:prSet phldrT="[Text]" custT="1"/>
      <dgm:spPr>
        <a:solidFill>
          <a:schemeClr val="accent1">
            <a:lumMod val="40000"/>
            <a:lumOff val="60000"/>
          </a:schemeClr>
        </a:solidFill>
      </dgm:spPr>
      <dgm:t>
        <a:bodyPr/>
        <a:lstStyle/>
        <a:p>
          <a:pPr>
            <a:lnSpc>
              <a:spcPct val="150000"/>
            </a:lnSpc>
          </a:pPr>
          <a:r>
            <a:rPr lang="en-AU" sz="1800" dirty="0"/>
            <a:t>State of being insolvent</a:t>
          </a:r>
        </a:p>
      </dgm:t>
    </dgm:pt>
    <dgm:pt modelId="{7A9B83D9-FA5D-4A21-B778-E0DA2B5FC1BD}" type="parTrans" cxnId="{2A6C1962-6A1C-45AE-92C8-1DA128758E18}">
      <dgm:prSet/>
      <dgm:spPr/>
      <dgm:t>
        <a:bodyPr/>
        <a:lstStyle/>
        <a:p>
          <a:endParaRPr lang="en-AU" sz="1800"/>
        </a:p>
      </dgm:t>
    </dgm:pt>
    <dgm:pt modelId="{D0B777D0-3122-4F75-A628-0565B6397FD8}" type="sibTrans" cxnId="{2A6C1962-6A1C-45AE-92C8-1DA128758E18}">
      <dgm:prSet/>
      <dgm:spPr/>
      <dgm:t>
        <a:bodyPr/>
        <a:lstStyle/>
        <a:p>
          <a:endParaRPr lang="en-AU" sz="1800"/>
        </a:p>
      </dgm:t>
    </dgm:pt>
    <dgm:pt modelId="{E76620BE-7B67-4799-AE83-A56B2518125D}">
      <dgm:prSet phldrT="[Text]" custT="1"/>
      <dgm:spPr>
        <a:solidFill>
          <a:schemeClr val="accent3"/>
        </a:solidFill>
      </dgm:spPr>
      <dgm:t>
        <a:bodyPr/>
        <a:lstStyle/>
        <a:p>
          <a:r>
            <a:rPr lang="en-AU" sz="1800" dirty="0"/>
            <a:t>Insolvent</a:t>
          </a:r>
        </a:p>
      </dgm:t>
    </dgm:pt>
    <dgm:pt modelId="{66F3CAE3-2F73-41A2-9A00-B493322C53A7}" type="parTrans" cxnId="{7F5064AC-3B4B-47E7-80B0-6DF8904B6CB1}">
      <dgm:prSet/>
      <dgm:spPr/>
      <dgm:t>
        <a:bodyPr/>
        <a:lstStyle/>
        <a:p>
          <a:endParaRPr lang="en-AU" sz="1800"/>
        </a:p>
      </dgm:t>
    </dgm:pt>
    <dgm:pt modelId="{3209A8C6-D07C-4719-AF32-D8D51B2A1C63}" type="sibTrans" cxnId="{7F5064AC-3B4B-47E7-80B0-6DF8904B6CB1}">
      <dgm:prSet/>
      <dgm:spPr/>
      <dgm:t>
        <a:bodyPr/>
        <a:lstStyle/>
        <a:p>
          <a:endParaRPr lang="en-AU" sz="1800"/>
        </a:p>
      </dgm:t>
    </dgm:pt>
    <dgm:pt modelId="{B19BA3FB-FA1A-44CD-8DF0-1D6C43AF71AD}">
      <dgm:prSet phldrT="[Text]" custT="1"/>
      <dgm:spPr>
        <a:solidFill>
          <a:schemeClr val="accent5">
            <a:lumMod val="20000"/>
            <a:lumOff val="80000"/>
          </a:schemeClr>
        </a:solidFill>
      </dgm:spPr>
      <dgm:t>
        <a:bodyPr/>
        <a:lstStyle/>
        <a:p>
          <a:pPr>
            <a:lnSpc>
              <a:spcPct val="150000"/>
            </a:lnSpc>
          </a:pPr>
          <a:r>
            <a:rPr lang="en-AU" sz="1800" dirty="0"/>
            <a:t>Not solvent; </a:t>
          </a:r>
          <a:r>
            <a:rPr lang="en-AU" sz="1800" b="1" dirty="0"/>
            <a:t>unable “to pay </a:t>
          </a:r>
          <a:r>
            <a:rPr lang="en-AU" sz="1800" b="0" dirty="0"/>
            <a:t>all the person’s debts, </a:t>
          </a:r>
          <a:r>
            <a:rPr lang="en-AU" sz="1800" b="1" dirty="0"/>
            <a:t>as and when </a:t>
          </a:r>
          <a:r>
            <a:rPr lang="en-AU" sz="1800" b="0" dirty="0"/>
            <a:t>they become due and payable</a:t>
          </a:r>
          <a:r>
            <a:rPr lang="en-AU" sz="1800" dirty="0"/>
            <a:t>”</a:t>
          </a:r>
        </a:p>
      </dgm:t>
    </dgm:pt>
    <dgm:pt modelId="{E7F89C59-E042-41A3-9805-434EA9BAA3D2}" type="parTrans" cxnId="{1F6AB4BA-4305-4374-AABF-EC24C24694E5}">
      <dgm:prSet/>
      <dgm:spPr/>
      <dgm:t>
        <a:bodyPr/>
        <a:lstStyle/>
        <a:p>
          <a:endParaRPr lang="en-AU" sz="1800"/>
        </a:p>
      </dgm:t>
    </dgm:pt>
    <dgm:pt modelId="{1901B3BA-5F59-48A3-A3F8-C4E317880401}" type="sibTrans" cxnId="{1F6AB4BA-4305-4374-AABF-EC24C24694E5}">
      <dgm:prSet/>
      <dgm:spPr/>
      <dgm:t>
        <a:bodyPr/>
        <a:lstStyle/>
        <a:p>
          <a:endParaRPr lang="en-AU" sz="1800"/>
        </a:p>
      </dgm:t>
    </dgm:pt>
    <dgm:pt modelId="{CBCC3BFA-E10A-44F5-ADBE-856D85732FCB}" type="pres">
      <dgm:prSet presAssocID="{F5551AD6-0EB7-4C6E-8A65-9E4661A3FCFC}" presName="Name0" presStyleCnt="0">
        <dgm:presLayoutVars>
          <dgm:chMax val="7"/>
          <dgm:chPref val="5"/>
          <dgm:dir/>
          <dgm:animOne val="branch"/>
          <dgm:animLvl val="lvl"/>
        </dgm:presLayoutVars>
      </dgm:prSet>
      <dgm:spPr/>
    </dgm:pt>
    <dgm:pt modelId="{3B3784D4-47F1-4303-872F-A3266212A026}" type="pres">
      <dgm:prSet presAssocID="{E76620BE-7B67-4799-AE83-A56B2518125D}" presName="ChildAccent2" presStyleCnt="0"/>
      <dgm:spPr/>
    </dgm:pt>
    <dgm:pt modelId="{B29E2430-9B9D-456A-BDF8-8FB493300684}" type="pres">
      <dgm:prSet presAssocID="{E76620BE-7B67-4799-AE83-A56B2518125D}" presName="ChildAccent" presStyleLbl="alignImgPlace1" presStyleIdx="0" presStyleCnt="2" custScaleX="142776" custScaleY="71915" custLinFactNeighborX="-42410" custLinFactNeighborY="-2340"/>
      <dgm:spPr/>
    </dgm:pt>
    <dgm:pt modelId="{A52D9C01-5E02-471D-A97D-DCE76C89539D}" type="pres">
      <dgm:prSet presAssocID="{E76620BE-7B67-4799-AE83-A56B2518125D}" presName="Child2" presStyleLbl="revTx" presStyleIdx="0" presStyleCnt="0">
        <dgm:presLayoutVars>
          <dgm:chMax val="0"/>
          <dgm:chPref val="0"/>
          <dgm:bulletEnabled val="1"/>
        </dgm:presLayoutVars>
      </dgm:prSet>
      <dgm:spPr/>
    </dgm:pt>
    <dgm:pt modelId="{792110B1-9555-42DD-81B9-79CEA7E9AFD6}" type="pres">
      <dgm:prSet presAssocID="{E76620BE-7B67-4799-AE83-A56B2518125D}" presName="Parent2" presStyleLbl="node1" presStyleIdx="0" presStyleCnt="2" custScaleX="141753" custScaleY="75283" custLinFactNeighborX="-41839" custLinFactNeighborY="71049">
        <dgm:presLayoutVars>
          <dgm:chMax val="2"/>
          <dgm:chPref val="1"/>
          <dgm:bulletEnabled val="1"/>
        </dgm:presLayoutVars>
      </dgm:prSet>
      <dgm:spPr/>
    </dgm:pt>
    <dgm:pt modelId="{99BC7E6E-7EF1-475E-903F-8A409F026D91}" type="pres">
      <dgm:prSet presAssocID="{2EBDDEFD-1DBC-4FF4-A412-B01B06A390C9}" presName="ChildAccent1" presStyleCnt="0"/>
      <dgm:spPr/>
    </dgm:pt>
    <dgm:pt modelId="{80F84C23-DFCD-4C38-B006-40E880B9F489}" type="pres">
      <dgm:prSet presAssocID="{2EBDDEFD-1DBC-4FF4-A412-B01B06A390C9}" presName="ChildAccent" presStyleLbl="alignImgPlace1" presStyleIdx="1" presStyleCnt="2" custScaleX="78565" custScaleY="39138" custLinFactNeighborX="-84255" custLinFactNeighborY="-973"/>
      <dgm:spPr/>
    </dgm:pt>
    <dgm:pt modelId="{41F782C4-D09C-476F-A843-719DF6228700}" type="pres">
      <dgm:prSet presAssocID="{2EBDDEFD-1DBC-4FF4-A412-B01B06A390C9}" presName="Child1" presStyleLbl="revTx" presStyleIdx="0" presStyleCnt="0">
        <dgm:presLayoutVars>
          <dgm:chMax val="0"/>
          <dgm:chPref val="0"/>
          <dgm:bulletEnabled val="1"/>
        </dgm:presLayoutVars>
      </dgm:prSet>
      <dgm:spPr/>
    </dgm:pt>
    <dgm:pt modelId="{1549BB37-7B00-4358-B491-90211E02010F}" type="pres">
      <dgm:prSet presAssocID="{2EBDDEFD-1DBC-4FF4-A412-B01B06A390C9}" presName="Parent1" presStyleLbl="node1" presStyleIdx="1" presStyleCnt="2" custScaleX="78801" custLinFactY="75918" custLinFactNeighborX="-39600" custLinFactNeighborY="100000">
        <dgm:presLayoutVars>
          <dgm:chMax val="2"/>
          <dgm:chPref val="1"/>
          <dgm:bulletEnabled val="1"/>
        </dgm:presLayoutVars>
      </dgm:prSet>
      <dgm:spPr/>
    </dgm:pt>
  </dgm:ptLst>
  <dgm:cxnLst>
    <dgm:cxn modelId="{417E5F0E-8024-4E37-BE85-F0634810BDAA}" type="presOf" srcId="{8D64C8DD-FF72-40E8-9281-0994457028B2}" destId="{80F84C23-DFCD-4C38-B006-40E880B9F489}" srcOrd="0" destOrd="0" presId="urn:microsoft.com/office/officeart/2011/layout/InterconnectedBlockProcess"/>
    <dgm:cxn modelId="{4A78345D-88FD-41BE-A694-E65C019FD518}" type="presOf" srcId="{2EBDDEFD-1DBC-4FF4-A412-B01B06A390C9}" destId="{1549BB37-7B00-4358-B491-90211E02010F}" srcOrd="0" destOrd="0" presId="urn:microsoft.com/office/officeart/2011/layout/InterconnectedBlockProcess"/>
    <dgm:cxn modelId="{2A6C1962-6A1C-45AE-92C8-1DA128758E18}" srcId="{2EBDDEFD-1DBC-4FF4-A412-B01B06A390C9}" destId="{8D64C8DD-FF72-40E8-9281-0994457028B2}" srcOrd="0" destOrd="0" parTransId="{7A9B83D9-FA5D-4A21-B778-E0DA2B5FC1BD}" sibTransId="{D0B777D0-3122-4F75-A628-0565B6397FD8}"/>
    <dgm:cxn modelId="{F6D4C173-8541-48E8-A3B5-D40A6C9D3ACE}" type="presOf" srcId="{B19BA3FB-FA1A-44CD-8DF0-1D6C43AF71AD}" destId="{B29E2430-9B9D-456A-BDF8-8FB493300684}" srcOrd="0" destOrd="0" presId="urn:microsoft.com/office/officeart/2011/layout/InterconnectedBlockProcess"/>
    <dgm:cxn modelId="{5CBE2FA0-DA6A-4AA0-B69F-B5511E2C5F89}" srcId="{F5551AD6-0EB7-4C6E-8A65-9E4661A3FCFC}" destId="{2EBDDEFD-1DBC-4FF4-A412-B01B06A390C9}" srcOrd="0" destOrd="0" parTransId="{96416AA9-EDC6-41B0-8C57-1C30606A4095}" sibTransId="{4EEEA266-05E0-43C5-B11B-B0773CD1148C}"/>
    <dgm:cxn modelId="{7F5064AC-3B4B-47E7-80B0-6DF8904B6CB1}" srcId="{F5551AD6-0EB7-4C6E-8A65-9E4661A3FCFC}" destId="{E76620BE-7B67-4799-AE83-A56B2518125D}" srcOrd="1" destOrd="0" parTransId="{66F3CAE3-2F73-41A2-9A00-B493322C53A7}" sibTransId="{3209A8C6-D07C-4719-AF32-D8D51B2A1C63}"/>
    <dgm:cxn modelId="{96B4BCAE-6A4C-4442-A6BE-4AD072CA9371}" type="presOf" srcId="{B19BA3FB-FA1A-44CD-8DF0-1D6C43AF71AD}" destId="{A52D9C01-5E02-471D-A97D-DCE76C89539D}" srcOrd="1" destOrd="0" presId="urn:microsoft.com/office/officeart/2011/layout/InterconnectedBlockProcess"/>
    <dgm:cxn modelId="{9343F9B0-58D6-4420-BAA5-4D8DA8C0A511}" type="presOf" srcId="{E76620BE-7B67-4799-AE83-A56B2518125D}" destId="{792110B1-9555-42DD-81B9-79CEA7E9AFD6}" srcOrd="0" destOrd="0" presId="urn:microsoft.com/office/officeart/2011/layout/InterconnectedBlockProcess"/>
    <dgm:cxn modelId="{1F6AB4BA-4305-4374-AABF-EC24C24694E5}" srcId="{E76620BE-7B67-4799-AE83-A56B2518125D}" destId="{B19BA3FB-FA1A-44CD-8DF0-1D6C43AF71AD}" srcOrd="0" destOrd="0" parTransId="{E7F89C59-E042-41A3-9805-434EA9BAA3D2}" sibTransId="{1901B3BA-5F59-48A3-A3F8-C4E317880401}"/>
    <dgm:cxn modelId="{EDACC3D1-9347-41AC-AB75-11EBEABF7616}" type="presOf" srcId="{F5551AD6-0EB7-4C6E-8A65-9E4661A3FCFC}" destId="{CBCC3BFA-E10A-44F5-ADBE-856D85732FCB}" srcOrd="0" destOrd="0" presId="urn:microsoft.com/office/officeart/2011/layout/InterconnectedBlockProcess"/>
    <dgm:cxn modelId="{3ABD02D6-6765-4804-950E-D1E8D15211EF}" type="presOf" srcId="{8D64C8DD-FF72-40E8-9281-0994457028B2}" destId="{41F782C4-D09C-476F-A843-719DF6228700}" srcOrd="1" destOrd="0" presId="urn:microsoft.com/office/officeart/2011/layout/InterconnectedBlockProcess"/>
    <dgm:cxn modelId="{83FF6902-67CD-4253-9315-CF76A95BB67C}" type="presParOf" srcId="{CBCC3BFA-E10A-44F5-ADBE-856D85732FCB}" destId="{3B3784D4-47F1-4303-872F-A3266212A026}" srcOrd="0" destOrd="0" presId="urn:microsoft.com/office/officeart/2011/layout/InterconnectedBlockProcess"/>
    <dgm:cxn modelId="{622D8EF1-813B-4290-A39E-2F58C83D88D9}" type="presParOf" srcId="{3B3784D4-47F1-4303-872F-A3266212A026}" destId="{B29E2430-9B9D-456A-BDF8-8FB493300684}" srcOrd="0" destOrd="0" presId="urn:microsoft.com/office/officeart/2011/layout/InterconnectedBlockProcess"/>
    <dgm:cxn modelId="{6C31AB94-7121-42EB-82EC-C7BFD73C5E56}" type="presParOf" srcId="{CBCC3BFA-E10A-44F5-ADBE-856D85732FCB}" destId="{A52D9C01-5E02-471D-A97D-DCE76C89539D}" srcOrd="1" destOrd="0" presId="urn:microsoft.com/office/officeart/2011/layout/InterconnectedBlockProcess"/>
    <dgm:cxn modelId="{6E2D00F8-2728-40CF-AB92-E33A8C916A62}" type="presParOf" srcId="{CBCC3BFA-E10A-44F5-ADBE-856D85732FCB}" destId="{792110B1-9555-42DD-81B9-79CEA7E9AFD6}" srcOrd="2" destOrd="0" presId="urn:microsoft.com/office/officeart/2011/layout/InterconnectedBlockProcess"/>
    <dgm:cxn modelId="{68C16E7A-6440-464D-BADD-BE318354D535}" type="presParOf" srcId="{CBCC3BFA-E10A-44F5-ADBE-856D85732FCB}" destId="{99BC7E6E-7EF1-475E-903F-8A409F026D91}" srcOrd="3" destOrd="0" presId="urn:microsoft.com/office/officeart/2011/layout/InterconnectedBlockProcess"/>
    <dgm:cxn modelId="{BF35DD98-E4D7-470E-8455-7652DB51F961}" type="presParOf" srcId="{99BC7E6E-7EF1-475E-903F-8A409F026D91}" destId="{80F84C23-DFCD-4C38-B006-40E880B9F489}" srcOrd="0" destOrd="0" presId="urn:microsoft.com/office/officeart/2011/layout/InterconnectedBlockProcess"/>
    <dgm:cxn modelId="{881170EB-D11A-4521-A228-B17040C6F7DB}" type="presParOf" srcId="{CBCC3BFA-E10A-44F5-ADBE-856D85732FCB}" destId="{41F782C4-D09C-476F-A843-719DF6228700}" srcOrd="4" destOrd="0" presId="urn:microsoft.com/office/officeart/2011/layout/InterconnectedBlockProcess"/>
    <dgm:cxn modelId="{470F5E07-2189-422E-A2C1-49F97C6F02D1}" type="presParOf" srcId="{CBCC3BFA-E10A-44F5-ADBE-856D85732FCB}" destId="{1549BB37-7B00-4358-B491-90211E02010F}" srcOrd="5" destOrd="0" presId="urn:microsoft.com/office/officeart/2011/layout/InterconnectedBlock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C02645DF-262D-4334-A76E-970CA7B6FED7}" type="doc">
      <dgm:prSet loTypeId="urn:microsoft.com/office/officeart/2005/8/layout/hierarchy2" loCatId="hierarchy" qsTypeId="urn:microsoft.com/office/officeart/2005/8/quickstyle/simple1" qsCatId="simple" csTypeId="urn:microsoft.com/office/officeart/2005/8/colors/accent1_2" csCatId="accent1" phldr="1"/>
      <dgm:spPr/>
      <dgm:t>
        <a:bodyPr/>
        <a:lstStyle/>
        <a:p>
          <a:endParaRPr lang="en-AU"/>
        </a:p>
      </dgm:t>
    </dgm:pt>
    <dgm:pt modelId="{0155492B-1F8F-496D-8BB2-19A8B59ABEB7}">
      <dgm:prSet phldrT="[Text]" custT="1"/>
      <dgm:spPr>
        <a:solidFill>
          <a:schemeClr val="accent6"/>
        </a:solidFill>
        <a:ln>
          <a:solidFill>
            <a:schemeClr val="accent6"/>
          </a:solidFill>
        </a:ln>
      </dgm:spPr>
      <dgm:t>
        <a:bodyPr/>
        <a:lstStyle/>
        <a:p>
          <a:r>
            <a:rPr lang="en-AU" sz="1800" dirty="0"/>
            <a:t>Second meeting of creditors is held “within 5 business days” before or after “the end of the convening period”</a:t>
          </a:r>
        </a:p>
      </dgm:t>
    </dgm:pt>
    <dgm:pt modelId="{FF912B60-B52D-4075-9AB9-76FC1D75AD57}" type="parTrans" cxnId="{B52C290A-4D2E-4F5B-8918-FB20D741877B}">
      <dgm:prSet/>
      <dgm:spPr/>
      <dgm:t>
        <a:bodyPr/>
        <a:lstStyle/>
        <a:p>
          <a:endParaRPr lang="en-AU" sz="1800"/>
        </a:p>
      </dgm:t>
    </dgm:pt>
    <dgm:pt modelId="{1696B28F-AC0B-40B6-8937-46263864CFD0}" type="sibTrans" cxnId="{B52C290A-4D2E-4F5B-8918-FB20D741877B}">
      <dgm:prSet/>
      <dgm:spPr/>
      <dgm:t>
        <a:bodyPr/>
        <a:lstStyle/>
        <a:p>
          <a:endParaRPr lang="en-AU" sz="1800"/>
        </a:p>
      </dgm:t>
    </dgm:pt>
    <dgm:pt modelId="{492422A7-AC6A-42F3-B567-CC656D22B04E}">
      <dgm:prSet phldrT="[Text]" custT="1"/>
      <dgm:spPr>
        <a:solidFill>
          <a:schemeClr val="accent6"/>
        </a:solidFill>
        <a:ln>
          <a:solidFill>
            <a:schemeClr val="accent6"/>
          </a:solidFill>
        </a:ln>
      </dgm:spPr>
      <dgm:t>
        <a:bodyPr/>
        <a:lstStyle/>
        <a:p>
          <a:r>
            <a:rPr lang="en-AU" sz="1800" dirty="0">
              <a:solidFill>
                <a:schemeClr val="bg1"/>
              </a:solidFill>
            </a:rPr>
            <a:t>“written notice” of meeting</a:t>
          </a:r>
        </a:p>
      </dgm:t>
    </dgm:pt>
    <dgm:pt modelId="{5ECB384E-D2B6-4F4D-8DCA-A5CC9EB05142}" type="parTrans" cxnId="{C2FBA424-5054-4BE2-9C71-3731245243B6}">
      <dgm:prSet custT="1"/>
      <dgm:spPr>
        <a:ln>
          <a:noFill/>
        </a:ln>
      </dgm:spPr>
      <dgm:t>
        <a:bodyPr/>
        <a:lstStyle/>
        <a:p>
          <a:endParaRPr lang="en-AU" sz="1800"/>
        </a:p>
      </dgm:t>
    </dgm:pt>
    <dgm:pt modelId="{6E64809C-187B-4095-8469-F26C51DEF908}" type="sibTrans" cxnId="{C2FBA424-5054-4BE2-9C71-3731245243B6}">
      <dgm:prSet/>
      <dgm:spPr/>
      <dgm:t>
        <a:bodyPr/>
        <a:lstStyle/>
        <a:p>
          <a:endParaRPr lang="en-AU" sz="1800"/>
        </a:p>
      </dgm:t>
    </dgm:pt>
    <dgm:pt modelId="{5C28B00A-CA61-43C5-A14C-DBE8160D803E}">
      <dgm:prSet phldrT="[Text]" custT="1"/>
      <dgm:spPr>
        <a:solidFill>
          <a:schemeClr val="accent6"/>
        </a:solidFill>
        <a:ln>
          <a:solidFill>
            <a:schemeClr val="accent6"/>
          </a:solidFill>
        </a:ln>
      </dgm:spPr>
      <dgm:t>
        <a:bodyPr/>
        <a:lstStyle/>
        <a:p>
          <a:r>
            <a:rPr lang="en-AU" sz="1800" dirty="0"/>
            <a:t>“a report … about the company’s business, property, affairs and financial circumstances”</a:t>
          </a:r>
        </a:p>
      </dgm:t>
    </dgm:pt>
    <dgm:pt modelId="{03AA9164-9153-4F64-B8D0-ED80B6E7A0FF}" type="parTrans" cxnId="{EA08A6A1-EB8F-4FC6-9177-ABD23EEE4478}">
      <dgm:prSet custT="1"/>
      <dgm:spPr>
        <a:ln>
          <a:noFill/>
        </a:ln>
      </dgm:spPr>
      <dgm:t>
        <a:bodyPr/>
        <a:lstStyle/>
        <a:p>
          <a:endParaRPr lang="en-AU" sz="1800"/>
        </a:p>
      </dgm:t>
    </dgm:pt>
    <dgm:pt modelId="{79EA3AD3-A310-4067-90C8-60560D9ABCB1}" type="sibTrans" cxnId="{EA08A6A1-EB8F-4FC6-9177-ABD23EEE4478}">
      <dgm:prSet/>
      <dgm:spPr/>
      <dgm:t>
        <a:bodyPr/>
        <a:lstStyle/>
        <a:p>
          <a:endParaRPr lang="en-AU" sz="1800"/>
        </a:p>
      </dgm:t>
    </dgm:pt>
    <dgm:pt modelId="{39796C35-F57F-48E2-ADFB-122C4F3F5E01}">
      <dgm:prSet phldrT="[Text]" custT="1"/>
      <dgm:spPr>
        <a:solidFill>
          <a:schemeClr val="accent6"/>
        </a:solidFill>
        <a:ln>
          <a:solidFill>
            <a:schemeClr val="accent6"/>
          </a:solidFill>
        </a:ln>
      </dgm:spPr>
      <dgm:t>
        <a:bodyPr/>
        <a:lstStyle/>
        <a:p>
          <a:pPr>
            <a:buFont typeface="Arial" panose="020B0604020202020204" pitchFamily="34" charset="0"/>
            <a:buChar char="•"/>
          </a:pPr>
          <a:r>
            <a:rPr lang="en-AU" sz="1800" dirty="0">
              <a:solidFill>
                <a:schemeClr val="bg1"/>
              </a:solidFill>
            </a:rPr>
            <a:t>“a statement setting out” the administrator’s opinions on creditors’ options, the reasons for those opinions, details of any DOCA proposal, “such other information known to the administrator as will enable the creditors to make an informed decision”, etc</a:t>
          </a:r>
        </a:p>
      </dgm:t>
    </dgm:pt>
    <dgm:pt modelId="{DBDC7568-5F5C-41DB-B672-3A220C765328}" type="parTrans" cxnId="{D91AB4F4-C0D1-4D4A-9A85-7D9384600516}">
      <dgm:prSet/>
      <dgm:spPr>
        <a:ln>
          <a:noFill/>
        </a:ln>
      </dgm:spPr>
      <dgm:t>
        <a:bodyPr/>
        <a:lstStyle/>
        <a:p>
          <a:endParaRPr lang="en-AU"/>
        </a:p>
      </dgm:t>
    </dgm:pt>
    <dgm:pt modelId="{3D6713B0-D48B-4845-A0EA-BA0F6612A59A}" type="sibTrans" cxnId="{D91AB4F4-C0D1-4D4A-9A85-7D9384600516}">
      <dgm:prSet/>
      <dgm:spPr/>
      <dgm:t>
        <a:bodyPr/>
        <a:lstStyle/>
        <a:p>
          <a:endParaRPr lang="en-AU"/>
        </a:p>
      </dgm:t>
    </dgm:pt>
    <dgm:pt modelId="{F19A6B5B-36AB-466B-A0FB-EE0998996981}" type="pres">
      <dgm:prSet presAssocID="{C02645DF-262D-4334-A76E-970CA7B6FED7}" presName="diagram" presStyleCnt="0">
        <dgm:presLayoutVars>
          <dgm:chPref val="1"/>
          <dgm:dir/>
          <dgm:animOne val="branch"/>
          <dgm:animLvl val="lvl"/>
          <dgm:resizeHandles val="exact"/>
        </dgm:presLayoutVars>
      </dgm:prSet>
      <dgm:spPr/>
    </dgm:pt>
    <dgm:pt modelId="{5696B695-9A8A-4F48-8CA1-8F673353E9AB}" type="pres">
      <dgm:prSet presAssocID="{0155492B-1F8F-496D-8BB2-19A8B59ABEB7}" presName="root1" presStyleCnt="0"/>
      <dgm:spPr/>
    </dgm:pt>
    <dgm:pt modelId="{EE099989-AE29-47DD-AACB-DCBBA4E5D09B}" type="pres">
      <dgm:prSet presAssocID="{0155492B-1F8F-496D-8BB2-19A8B59ABEB7}" presName="LevelOneTextNode" presStyleLbl="node0" presStyleIdx="0" presStyleCnt="1" custScaleX="140938" custScaleY="99052" custLinFactNeighborX="-12351" custLinFactNeighborY="-77754">
        <dgm:presLayoutVars>
          <dgm:chPref val="3"/>
        </dgm:presLayoutVars>
      </dgm:prSet>
      <dgm:spPr/>
    </dgm:pt>
    <dgm:pt modelId="{78B6F9B4-BDA5-4238-ADDA-7CB304CD7F6E}" type="pres">
      <dgm:prSet presAssocID="{0155492B-1F8F-496D-8BB2-19A8B59ABEB7}" presName="level2hierChild" presStyleCnt="0"/>
      <dgm:spPr/>
    </dgm:pt>
    <dgm:pt modelId="{9A7C690F-9E4E-45EF-86AC-A1A64C68E0CE}" type="pres">
      <dgm:prSet presAssocID="{5ECB384E-D2B6-4F4D-8DCA-A5CC9EB05142}" presName="conn2-1" presStyleLbl="parChTrans1D2" presStyleIdx="0" presStyleCnt="3"/>
      <dgm:spPr/>
    </dgm:pt>
    <dgm:pt modelId="{0AC97ED4-CCEB-4637-9CC5-C8AD4BDF4F9F}" type="pres">
      <dgm:prSet presAssocID="{5ECB384E-D2B6-4F4D-8DCA-A5CC9EB05142}" presName="connTx" presStyleLbl="parChTrans1D2" presStyleIdx="0" presStyleCnt="3"/>
      <dgm:spPr/>
    </dgm:pt>
    <dgm:pt modelId="{DE8742E4-897C-4E8B-82BC-7A8778140FF1}" type="pres">
      <dgm:prSet presAssocID="{492422A7-AC6A-42F3-B567-CC656D22B04E}" presName="root2" presStyleCnt="0"/>
      <dgm:spPr/>
    </dgm:pt>
    <dgm:pt modelId="{D7EF77C0-C23C-4E99-8CD4-668426D17063}" type="pres">
      <dgm:prSet presAssocID="{492422A7-AC6A-42F3-B567-CC656D22B04E}" presName="LevelTwoTextNode" presStyleLbl="node2" presStyleIdx="0" presStyleCnt="3" custScaleX="168028" custScaleY="40064" custLinFactNeighborX="-13182" custLinFactNeighborY="5491">
        <dgm:presLayoutVars>
          <dgm:chPref val="3"/>
        </dgm:presLayoutVars>
      </dgm:prSet>
      <dgm:spPr/>
    </dgm:pt>
    <dgm:pt modelId="{4B552310-065D-47E4-A908-B0594533AC99}" type="pres">
      <dgm:prSet presAssocID="{492422A7-AC6A-42F3-B567-CC656D22B04E}" presName="level3hierChild" presStyleCnt="0"/>
      <dgm:spPr/>
    </dgm:pt>
    <dgm:pt modelId="{72FDC51A-8C78-463B-8EE9-1279C6C976E5}" type="pres">
      <dgm:prSet presAssocID="{03AA9164-9153-4F64-B8D0-ED80B6E7A0FF}" presName="conn2-1" presStyleLbl="parChTrans1D2" presStyleIdx="1" presStyleCnt="3"/>
      <dgm:spPr/>
    </dgm:pt>
    <dgm:pt modelId="{A17E9AB3-A04B-4858-8E45-4EF9FE42E0C6}" type="pres">
      <dgm:prSet presAssocID="{03AA9164-9153-4F64-B8D0-ED80B6E7A0FF}" presName="connTx" presStyleLbl="parChTrans1D2" presStyleIdx="1" presStyleCnt="3"/>
      <dgm:spPr/>
    </dgm:pt>
    <dgm:pt modelId="{DBEDE607-51F0-4788-9F44-0363DF56FE8E}" type="pres">
      <dgm:prSet presAssocID="{5C28B00A-CA61-43C5-A14C-DBE8160D803E}" presName="root2" presStyleCnt="0"/>
      <dgm:spPr/>
    </dgm:pt>
    <dgm:pt modelId="{349F9CC7-2D8E-4E8C-BFE1-C69247E2A9C4}" type="pres">
      <dgm:prSet presAssocID="{5C28B00A-CA61-43C5-A14C-DBE8160D803E}" presName="LevelTwoTextNode" presStyleLbl="node2" presStyleIdx="1" presStyleCnt="3" custScaleX="167326" custScaleY="92244" custLinFactNeighborX="-10783" custLinFactNeighborY="5664">
        <dgm:presLayoutVars>
          <dgm:chPref val="3"/>
        </dgm:presLayoutVars>
      </dgm:prSet>
      <dgm:spPr/>
    </dgm:pt>
    <dgm:pt modelId="{6D876B30-43F2-4D0C-8B5D-FDF7C118DC7A}" type="pres">
      <dgm:prSet presAssocID="{5C28B00A-CA61-43C5-A14C-DBE8160D803E}" presName="level3hierChild" presStyleCnt="0"/>
      <dgm:spPr/>
    </dgm:pt>
    <dgm:pt modelId="{6D2BA2EF-FCBF-4B3E-B8D0-B16D559C6AAE}" type="pres">
      <dgm:prSet presAssocID="{DBDC7568-5F5C-41DB-B672-3A220C765328}" presName="conn2-1" presStyleLbl="parChTrans1D2" presStyleIdx="2" presStyleCnt="3"/>
      <dgm:spPr/>
    </dgm:pt>
    <dgm:pt modelId="{29240276-8800-4527-B937-3261FF839911}" type="pres">
      <dgm:prSet presAssocID="{DBDC7568-5F5C-41DB-B672-3A220C765328}" presName="connTx" presStyleLbl="parChTrans1D2" presStyleIdx="2" presStyleCnt="3"/>
      <dgm:spPr/>
    </dgm:pt>
    <dgm:pt modelId="{35E3941D-29E6-426D-9420-59EB3E621074}" type="pres">
      <dgm:prSet presAssocID="{39796C35-F57F-48E2-ADFB-122C4F3F5E01}" presName="root2" presStyleCnt="0"/>
      <dgm:spPr/>
    </dgm:pt>
    <dgm:pt modelId="{45781ACF-BD3C-4EE2-8FD3-698C6C7E17B2}" type="pres">
      <dgm:prSet presAssocID="{39796C35-F57F-48E2-ADFB-122C4F3F5E01}" presName="LevelTwoTextNode" presStyleLbl="node2" presStyleIdx="2" presStyleCnt="3" custScaleX="176172" custScaleY="216005" custLinFactNeighborX="-16033" custLinFactNeighborY="3155">
        <dgm:presLayoutVars>
          <dgm:chPref val="3"/>
        </dgm:presLayoutVars>
      </dgm:prSet>
      <dgm:spPr/>
    </dgm:pt>
    <dgm:pt modelId="{8199852A-E116-44FF-8A80-A333D4536074}" type="pres">
      <dgm:prSet presAssocID="{39796C35-F57F-48E2-ADFB-122C4F3F5E01}" presName="level3hierChild" presStyleCnt="0"/>
      <dgm:spPr/>
    </dgm:pt>
  </dgm:ptLst>
  <dgm:cxnLst>
    <dgm:cxn modelId="{F24D2D07-4EFA-4D9C-A502-9BDAB8A2E95E}" type="presOf" srcId="{5C28B00A-CA61-43C5-A14C-DBE8160D803E}" destId="{349F9CC7-2D8E-4E8C-BFE1-C69247E2A9C4}" srcOrd="0" destOrd="0" presId="urn:microsoft.com/office/officeart/2005/8/layout/hierarchy2"/>
    <dgm:cxn modelId="{B52C290A-4D2E-4F5B-8918-FB20D741877B}" srcId="{C02645DF-262D-4334-A76E-970CA7B6FED7}" destId="{0155492B-1F8F-496D-8BB2-19A8B59ABEB7}" srcOrd="0" destOrd="0" parTransId="{FF912B60-B52D-4075-9AB9-76FC1D75AD57}" sibTransId="{1696B28F-AC0B-40B6-8937-46263864CFD0}"/>
    <dgm:cxn modelId="{C2FBA424-5054-4BE2-9C71-3731245243B6}" srcId="{0155492B-1F8F-496D-8BB2-19A8B59ABEB7}" destId="{492422A7-AC6A-42F3-B567-CC656D22B04E}" srcOrd="0" destOrd="0" parTransId="{5ECB384E-D2B6-4F4D-8DCA-A5CC9EB05142}" sibTransId="{6E64809C-187B-4095-8469-F26C51DEF908}"/>
    <dgm:cxn modelId="{7BDEE431-2AF3-46A8-8A3A-B4F96EE06D06}" type="presOf" srcId="{03AA9164-9153-4F64-B8D0-ED80B6E7A0FF}" destId="{A17E9AB3-A04B-4858-8E45-4EF9FE42E0C6}" srcOrd="1" destOrd="0" presId="urn:microsoft.com/office/officeart/2005/8/layout/hierarchy2"/>
    <dgm:cxn modelId="{62B77741-DD33-42B4-B89B-2F16EA34BF60}" type="presOf" srcId="{DBDC7568-5F5C-41DB-B672-3A220C765328}" destId="{29240276-8800-4527-B937-3261FF839911}" srcOrd="1" destOrd="0" presId="urn:microsoft.com/office/officeart/2005/8/layout/hierarchy2"/>
    <dgm:cxn modelId="{1B6ECF6A-887D-4340-9E30-F660E173B801}" type="presOf" srcId="{492422A7-AC6A-42F3-B567-CC656D22B04E}" destId="{D7EF77C0-C23C-4E99-8CD4-668426D17063}" srcOrd="0" destOrd="0" presId="urn:microsoft.com/office/officeart/2005/8/layout/hierarchy2"/>
    <dgm:cxn modelId="{E19CD89F-AF3D-4CF3-83BF-48CFD3B04AE6}" type="presOf" srcId="{5ECB384E-D2B6-4F4D-8DCA-A5CC9EB05142}" destId="{0AC97ED4-CCEB-4637-9CC5-C8AD4BDF4F9F}" srcOrd="1" destOrd="0" presId="urn:microsoft.com/office/officeart/2005/8/layout/hierarchy2"/>
    <dgm:cxn modelId="{EA08A6A1-EB8F-4FC6-9177-ABD23EEE4478}" srcId="{0155492B-1F8F-496D-8BB2-19A8B59ABEB7}" destId="{5C28B00A-CA61-43C5-A14C-DBE8160D803E}" srcOrd="1" destOrd="0" parTransId="{03AA9164-9153-4F64-B8D0-ED80B6E7A0FF}" sibTransId="{79EA3AD3-A310-4067-90C8-60560D9ABCB1}"/>
    <dgm:cxn modelId="{E9798FA5-5EAC-4EAA-A6C6-E8A1143A5A5B}" type="presOf" srcId="{5ECB384E-D2B6-4F4D-8DCA-A5CC9EB05142}" destId="{9A7C690F-9E4E-45EF-86AC-A1A64C68E0CE}" srcOrd="0" destOrd="0" presId="urn:microsoft.com/office/officeart/2005/8/layout/hierarchy2"/>
    <dgm:cxn modelId="{09B99EBB-5F0A-4959-96AF-078576DD413D}" type="presOf" srcId="{39796C35-F57F-48E2-ADFB-122C4F3F5E01}" destId="{45781ACF-BD3C-4EE2-8FD3-698C6C7E17B2}" srcOrd="0" destOrd="0" presId="urn:microsoft.com/office/officeart/2005/8/layout/hierarchy2"/>
    <dgm:cxn modelId="{033E6BD6-9D51-4B6B-8726-6B6D75CD74FD}" type="presOf" srcId="{C02645DF-262D-4334-A76E-970CA7B6FED7}" destId="{F19A6B5B-36AB-466B-A0FB-EE0998996981}" srcOrd="0" destOrd="0" presId="urn:microsoft.com/office/officeart/2005/8/layout/hierarchy2"/>
    <dgm:cxn modelId="{4800D1DC-7471-4EE1-8F01-BD5AB7289687}" type="presOf" srcId="{DBDC7568-5F5C-41DB-B672-3A220C765328}" destId="{6D2BA2EF-FCBF-4B3E-B8D0-B16D559C6AAE}" srcOrd="0" destOrd="0" presId="urn:microsoft.com/office/officeart/2005/8/layout/hierarchy2"/>
    <dgm:cxn modelId="{C47836E9-70E9-4EBE-B2D7-47BAB264B6B6}" type="presOf" srcId="{0155492B-1F8F-496D-8BB2-19A8B59ABEB7}" destId="{EE099989-AE29-47DD-AACB-DCBBA4E5D09B}" srcOrd="0" destOrd="0" presId="urn:microsoft.com/office/officeart/2005/8/layout/hierarchy2"/>
    <dgm:cxn modelId="{DC0E83EA-6686-4CB2-9D8B-2585CCACD7A6}" type="presOf" srcId="{03AA9164-9153-4F64-B8D0-ED80B6E7A0FF}" destId="{72FDC51A-8C78-463B-8EE9-1279C6C976E5}" srcOrd="0" destOrd="0" presId="urn:microsoft.com/office/officeart/2005/8/layout/hierarchy2"/>
    <dgm:cxn modelId="{D91AB4F4-C0D1-4D4A-9A85-7D9384600516}" srcId="{0155492B-1F8F-496D-8BB2-19A8B59ABEB7}" destId="{39796C35-F57F-48E2-ADFB-122C4F3F5E01}" srcOrd="2" destOrd="0" parTransId="{DBDC7568-5F5C-41DB-B672-3A220C765328}" sibTransId="{3D6713B0-D48B-4845-A0EA-BA0F6612A59A}"/>
    <dgm:cxn modelId="{4C79CD92-85E3-4F70-99AA-DEAC07C7058D}" type="presParOf" srcId="{F19A6B5B-36AB-466B-A0FB-EE0998996981}" destId="{5696B695-9A8A-4F48-8CA1-8F673353E9AB}" srcOrd="0" destOrd="0" presId="urn:microsoft.com/office/officeart/2005/8/layout/hierarchy2"/>
    <dgm:cxn modelId="{8DA0F951-E7E5-4219-8D29-1D6D572ECDFB}" type="presParOf" srcId="{5696B695-9A8A-4F48-8CA1-8F673353E9AB}" destId="{EE099989-AE29-47DD-AACB-DCBBA4E5D09B}" srcOrd="0" destOrd="0" presId="urn:microsoft.com/office/officeart/2005/8/layout/hierarchy2"/>
    <dgm:cxn modelId="{472264D7-36B0-4366-A0F5-BD23232C9186}" type="presParOf" srcId="{5696B695-9A8A-4F48-8CA1-8F673353E9AB}" destId="{78B6F9B4-BDA5-4238-ADDA-7CB304CD7F6E}" srcOrd="1" destOrd="0" presId="urn:microsoft.com/office/officeart/2005/8/layout/hierarchy2"/>
    <dgm:cxn modelId="{2783BAA3-1284-4ABC-B0AD-09318FD87501}" type="presParOf" srcId="{78B6F9B4-BDA5-4238-ADDA-7CB304CD7F6E}" destId="{9A7C690F-9E4E-45EF-86AC-A1A64C68E0CE}" srcOrd="0" destOrd="0" presId="urn:microsoft.com/office/officeart/2005/8/layout/hierarchy2"/>
    <dgm:cxn modelId="{9199A4A6-5FCB-4E23-9CF5-ABA3007BE742}" type="presParOf" srcId="{9A7C690F-9E4E-45EF-86AC-A1A64C68E0CE}" destId="{0AC97ED4-CCEB-4637-9CC5-C8AD4BDF4F9F}" srcOrd="0" destOrd="0" presId="urn:microsoft.com/office/officeart/2005/8/layout/hierarchy2"/>
    <dgm:cxn modelId="{9CFAA849-7B56-47DD-9A74-FF5F0F2D735F}" type="presParOf" srcId="{78B6F9B4-BDA5-4238-ADDA-7CB304CD7F6E}" destId="{DE8742E4-897C-4E8B-82BC-7A8778140FF1}" srcOrd="1" destOrd="0" presId="urn:microsoft.com/office/officeart/2005/8/layout/hierarchy2"/>
    <dgm:cxn modelId="{537885C3-24CD-49B9-90BF-D5F31496D052}" type="presParOf" srcId="{DE8742E4-897C-4E8B-82BC-7A8778140FF1}" destId="{D7EF77C0-C23C-4E99-8CD4-668426D17063}" srcOrd="0" destOrd="0" presId="urn:microsoft.com/office/officeart/2005/8/layout/hierarchy2"/>
    <dgm:cxn modelId="{AAF82F72-464F-44A1-AA14-174132668189}" type="presParOf" srcId="{DE8742E4-897C-4E8B-82BC-7A8778140FF1}" destId="{4B552310-065D-47E4-A908-B0594533AC99}" srcOrd="1" destOrd="0" presId="urn:microsoft.com/office/officeart/2005/8/layout/hierarchy2"/>
    <dgm:cxn modelId="{584ED8B5-F467-4D30-82BF-F71CB094B3E7}" type="presParOf" srcId="{78B6F9B4-BDA5-4238-ADDA-7CB304CD7F6E}" destId="{72FDC51A-8C78-463B-8EE9-1279C6C976E5}" srcOrd="2" destOrd="0" presId="urn:microsoft.com/office/officeart/2005/8/layout/hierarchy2"/>
    <dgm:cxn modelId="{CFB5B71C-7A13-42BD-81A0-159B47B74EC2}" type="presParOf" srcId="{72FDC51A-8C78-463B-8EE9-1279C6C976E5}" destId="{A17E9AB3-A04B-4858-8E45-4EF9FE42E0C6}" srcOrd="0" destOrd="0" presId="urn:microsoft.com/office/officeart/2005/8/layout/hierarchy2"/>
    <dgm:cxn modelId="{0EF21916-F447-4F0F-BDF1-5B976300DF13}" type="presParOf" srcId="{78B6F9B4-BDA5-4238-ADDA-7CB304CD7F6E}" destId="{DBEDE607-51F0-4788-9F44-0363DF56FE8E}" srcOrd="3" destOrd="0" presId="urn:microsoft.com/office/officeart/2005/8/layout/hierarchy2"/>
    <dgm:cxn modelId="{084975BD-9641-4372-8810-78D24098EC87}" type="presParOf" srcId="{DBEDE607-51F0-4788-9F44-0363DF56FE8E}" destId="{349F9CC7-2D8E-4E8C-BFE1-C69247E2A9C4}" srcOrd="0" destOrd="0" presId="urn:microsoft.com/office/officeart/2005/8/layout/hierarchy2"/>
    <dgm:cxn modelId="{84F0EF18-28FF-4CDA-8118-34BE63875BD7}" type="presParOf" srcId="{DBEDE607-51F0-4788-9F44-0363DF56FE8E}" destId="{6D876B30-43F2-4D0C-8B5D-FDF7C118DC7A}" srcOrd="1" destOrd="0" presId="urn:microsoft.com/office/officeart/2005/8/layout/hierarchy2"/>
    <dgm:cxn modelId="{33FB8BEF-E965-4BCC-AFCE-62A63B7B9304}" type="presParOf" srcId="{78B6F9B4-BDA5-4238-ADDA-7CB304CD7F6E}" destId="{6D2BA2EF-FCBF-4B3E-B8D0-B16D559C6AAE}" srcOrd="4" destOrd="0" presId="urn:microsoft.com/office/officeart/2005/8/layout/hierarchy2"/>
    <dgm:cxn modelId="{B859E5CC-590B-449F-A929-D38A4427F793}" type="presParOf" srcId="{6D2BA2EF-FCBF-4B3E-B8D0-B16D559C6AAE}" destId="{29240276-8800-4527-B937-3261FF839911}" srcOrd="0" destOrd="0" presId="urn:microsoft.com/office/officeart/2005/8/layout/hierarchy2"/>
    <dgm:cxn modelId="{6680BD80-3204-42F3-B00B-E74491AD2AE6}" type="presParOf" srcId="{78B6F9B4-BDA5-4238-ADDA-7CB304CD7F6E}" destId="{35E3941D-29E6-426D-9420-59EB3E621074}" srcOrd="5" destOrd="0" presId="urn:microsoft.com/office/officeart/2005/8/layout/hierarchy2"/>
    <dgm:cxn modelId="{C9C27026-8190-4558-A746-957BDC876DAB}" type="presParOf" srcId="{35E3941D-29E6-426D-9420-59EB3E621074}" destId="{45781ACF-BD3C-4EE2-8FD3-698C6C7E17B2}" srcOrd="0" destOrd="0" presId="urn:microsoft.com/office/officeart/2005/8/layout/hierarchy2"/>
    <dgm:cxn modelId="{AE1A4C25-6219-4BEF-878A-F62535BF0E7D}" type="presParOf" srcId="{35E3941D-29E6-426D-9420-59EB3E621074}" destId="{8199852A-E116-44FF-8A80-A333D4536074}"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286D2DE2-E681-4018-B3AE-0BA789DF4714}" type="doc">
      <dgm:prSet loTypeId="urn:microsoft.com/office/officeart/2008/layout/AlternatingHexagons" loCatId="list" qsTypeId="urn:microsoft.com/office/officeart/2005/8/quickstyle/simple1" qsCatId="simple" csTypeId="urn:microsoft.com/office/officeart/2005/8/colors/accent1_2" csCatId="accent1" phldr="1"/>
      <dgm:spPr/>
      <dgm:t>
        <a:bodyPr/>
        <a:lstStyle/>
        <a:p>
          <a:endParaRPr lang="en-AU"/>
        </a:p>
      </dgm:t>
    </dgm:pt>
    <dgm:pt modelId="{41FC35A4-BE3A-4ED2-9A95-92461847E4B6}">
      <dgm:prSet phldrT="[Text]" custT="1"/>
      <dgm:spPr>
        <a:solidFill>
          <a:schemeClr val="accent4"/>
        </a:solidFill>
        <a:ln>
          <a:solidFill>
            <a:schemeClr val="accent4"/>
          </a:solidFill>
        </a:ln>
      </dgm:spPr>
      <dgm:t>
        <a:bodyPr/>
        <a:lstStyle/>
        <a:p>
          <a:pPr marL="0" indent="0">
            <a:tabLst/>
          </a:pPr>
          <a:r>
            <a:rPr lang="en-AU" sz="1800" dirty="0">
              <a:solidFill>
                <a:schemeClr val="tx1"/>
              </a:solidFill>
            </a:rPr>
            <a:t>End administration</a:t>
          </a:r>
        </a:p>
      </dgm:t>
    </dgm:pt>
    <dgm:pt modelId="{FE7DBA8A-C80E-411F-B0C1-4D429A22E159}" type="parTrans" cxnId="{75C48464-6E41-414E-88B5-4C92EBC15B6D}">
      <dgm:prSet/>
      <dgm:spPr/>
      <dgm:t>
        <a:bodyPr/>
        <a:lstStyle/>
        <a:p>
          <a:endParaRPr lang="en-AU"/>
        </a:p>
      </dgm:t>
    </dgm:pt>
    <dgm:pt modelId="{C13AB613-60BF-4CD6-A622-C0065036042E}" type="sibTrans" cxnId="{75C48464-6E41-414E-88B5-4C92EBC15B6D}">
      <dgm:prSet/>
      <dgm:spPr>
        <a:solidFill>
          <a:schemeClr val="accent1">
            <a:lumMod val="20000"/>
            <a:lumOff val="80000"/>
          </a:schemeClr>
        </a:solidFill>
        <a:ln>
          <a:solidFill>
            <a:schemeClr val="accent1">
              <a:lumMod val="20000"/>
              <a:lumOff val="80000"/>
            </a:schemeClr>
          </a:solidFill>
        </a:ln>
      </dgm:spPr>
      <dgm:t>
        <a:bodyPr/>
        <a:lstStyle/>
        <a:p>
          <a:endParaRPr lang="en-AU"/>
        </a:p>
      </dgm:t>
    </dgm:pt>
    <dgm:pt modelId="{07168F07-ABFD-48A5-BD71-151F486C95C8}">
      <dgm:prSet phldrT="[Text]" custT="1"/>
      <dgm:spPr/>
      <dgm:t>
        <a:bodyPr/>
        <a:lstStyle/>
        <a:p>
          <a:r>
            <a:rPr lang="en-AU" sz="1800" dirty="0"/>
            <a:t>Company is not insolvent or near insolvency?</a:t>
          </a:r>
        </a:p>
      </dgm:t>
    </dgm:pt>
    <dgm:pt modelId="{1E8F56B9-0F95-458E-A0B6-CC19E7A0793C}" type="parTrans" cxnId="{6FAD9486-4B43-4FB6-8212-E6A7004D1F2B}">
      <dgm:prSet/>
      <dgm:spPr/>
      <dgm:t>
        <a:bodyPr/>
        <a:lstStyle/>
        <a:p>
          <a:endParaRPr lang="en-AU"/>
        </a:p>
      </dgm:t>
    </dgm:pt>
    <dgm:pt modelId="{CD48423F-CF8C-44A0-A26C-7778464CBBE9}" type="sibTrans" cxnId="{6FAD9486-4B43-4FB6-8212-E6A7004D1F2B}">
      <dgm:prSet/>
      <dgm:spPr/>
      <dgm:t>
        <a:bodyPr/>
        <a:lstStyle/>
        <a:p>
          <a:endParaRPr lang="en-AU"/>
        </a:p>
      </dgm:t>
    </dgm:pt>
    <dgm:pt modelId="{52DE6A02-6C53-4EB1-858A-60B85DB3FFF3}">
      <dgm:prSet phldrT="[Text]" custT="1"/>
      <dgm:spPr>
        <a:solidFill>
          <a:schemeClr val="accent4"/>
        </a:solidFill>
        <a:ln>
          <a:solidFill>
            <a:schemeClr val="accent4"/>
          </a:solidFill>
        </a:ln>
      </dgm:spPr>
      <dgm:t>
        <a:bodyPr/>
        <a:lstStyle/>
        <a:p>
          <a:r>
            <a:rPr lang="en-AU" sz="1800" dirty="0">
              <a:solidFill>
                <a:schemeClr val="tx1"/>
              </a:solidFill>
            </a:rPr>
            <a:t>Execute a DOCA</a:t>
          </a:r>
        </a:p>
      </dgm:t>
    </dgm:pt>
    <dgm:pt modelId="{44D4E6D2-8329-40C9-BA5F-9D08A731A86A}" type="parTrans" cxnId="{3C7BBBEF-D5FA-4C59-B67F-259D8E56CD86}">
      <dgm:prSet/>
      <dgm:spPr/>
      <dgm:t>
        <a:bodyPr/>
        <a:lstStyle/>
        <a:p>
          <a:endParaRPr lang="en-AU"/>
        </a:p>
      </dgm:t>
    </dgm:pt>
    <dgm:pt modelId="{891C9E9A-5457-4E64-9A45-9871C0943097}" type="sibTrans" cxnId="{3C7BBBEF-D5FA-4C59-B67F-259D8E56CD86}">
      <dgm:prSet/>
      <dgm:spPr>
        <a:solidFill>
          <a:schemeClr val="accent1">
            <a:lumMod val="20000"/>
            <a:lumOff val="80000"/>
          </a:schemeClr>
        </a:solidFill>
        <a:ln>
          <a:solidFill>
            <a:schemeClr val="accent1">
              <a:lumMod val="20000"/>
              <a:lumOff val="80000"/>
            </a:schemeClr>
          </a:solidFill>
        </a:ln>
      </dgm:spPr>
      <dgm:t>
        <a:bodyPr/>
        <a:lstStyle/>
        <a:p>
          <a:endParaRPr lang="en-AU"/>
        </a:p>
      </dgm:t>
    </dgm:pt>
    <dgm:pt modelId="{3FE97969-8B9E-477A-9256-DE53A522168B}">
      <dgm:prSet phldrT="[Text]" custT="1"/>
      <dgm:spPr/>
      <dgm:t>
        <a:bodyPr/>
        <a:lstStyle/>
        <a:p>
          <a:r>
            <a:rPr lang="en-AU" sz="1800" dirty="0"/>
            <a:t>Only around </a:t>
          </a:r>
          <a:r>
            <a:rPr lang="en-AU" sz="1800" dirty="0">
              <a:latin typeface="Times New Roman" panose="02020603050405020304" pitchFamily="18" charset="0"/>
              <a:cs typeface="Times New Roman" panose="02020603050405020304" pitchFamily="18" charset="0"/>
            </a:rPr>
            <a:t>⅓</a:t>
          </a:r>
          <a:r>
            <a:rPr lang="en-AU" sz="1800" dirty="0"/>
            <a:t> of administrations lead to a DOCA</a:t>
          </a:r>
          <a:r>
            <a:rPr lang="en-AU" sz="1800" baseline="30000" dirty="0"/>
            <a:t>1</a:t>
          </a:r>
        </a:p>
      </dgm:t>
    </dgm:pt>
    <dgm:pt modelId="{00247E82-3313-4500-B9FB-214729A1C227}" type="parTrans" cxnId="{B4A57AA9-A2D4-4516-B85B-BC0012A0AF37}">
      <dgm:prSet/>
      <dgm:spPr/>
      <dgm:t>
        <a:bodyPr/>
        <a:lstStyle/>
        <a:p>
          <a:endParaRPr lang="en-AU"/>
        </a:p>
      </dgm:t>
    </dgm:pt>
    <dgm:pt modelId="{CCC46A25-0A7B-4ABE-B39B-703DB2251D42}" type="sibTrans" cxnId="{B4A57AA9-A2D4-4516-B85B-BC0012A0AF37}">
      <dgm:prSet/>
      <dgm:spPr/>
      <dgm:t>
        <a:bodyPr/>
        <a:lstStyle/>
        <a:p>
          <a:endParaRPr lang="en-AU"/>
        </a:p>
      </dgm:t>
    </dgm:pt>
    <dgm:pt modelId="{0F109960-3968-4B63-94F3-D0DABEB31C3F}">
      <dgm:prSet phldrT="[Text]" custT="1"/>
      <dgm:spPr>
        <a:solidFill>
          <a:schemeClr val="accent4"/>
        </a:solidFill>
        <a:ln>
          <a:solidFill>
            <a:schemeClr val="accent4"/>
          </a:solidFill>
        </a:ln>
      </dgm:spPr>
      <dgm:t>
        <a:bodyPr/>
        <a:lstStyle/>
        <a:p>
          <a:r>
            <a:rPr lang="en-AU" sz="1800" dirty="0">
              <a:solidFill>
                <a:schemeClr val="tx1"/>
              </a:solidFill>
            </a:rPr>
            <a:t>Wind up company</a:t>
          </a:r>
        </a:p>
      </dgm:t>
    </dgm:pt>
    <dgm:pt modelId="{8A1FBE84-9547-4ECE-A569-537D92BF1ED3}" type="parTrans" cxnId="{F0F56698-CE83-4063-B780-18A947748E84}">
      <dgm:prSet/>
      <dgm:spPr/>
      <dgm:t>
        <a:bodyPr/>
        <a:lstStyle/>
        <a:p>
          <a:endParaRPr lang="en-AU"/>
        </a:p>
      </dgm:t>
    </dgm:pt>
    <dgm:pt modelId="{18257776-7DD0-4342-9D2F-25D1429404AD}" type="sibTrans" cxnId="{F0F56698-CE83-4063-B780-18A947748E84}">
      <dgm:prSet/>
      <dgm:spPr>
        <a:solidFill>
          <a:schemeClr val="accent1">
            <a:lumMod val="20000"/>
            <a:lumOff val="80000"/>
          </a:schemeClr>
        </a:solidFill>
        <a:ln>
          <a:solidFill>
            <a:schemeClr val="accent1">
              <a:lumMod val="20000"/>
              <a:lumOff val="80000"/>
            </a:schemeClr>
          </a:solidFill>
        </a:ln>
      </dgm:spPr>
      <dgm:t>
        <a:bodyPr/>
        <a:lstStyle/>
        <a:p>
          <a:endParaRPr lang="en-AU"/>
        </a:p>
      </dgm:t>
    </dgm:pt>
    <dgm:pt modelId="{4DD26779-4684-4F16-B66A-DB083F2FBD57}">
      <dgm:prSet phldrT="[Text]" custT="1"/>
      <dgm:spPr/>
      <dgm:t>
        <a:bodyPr/>
        <a:lstStyle/>
        <a:p>
          <a:r>
            <a:rPr lang="en-AU" sz="1800" dirty="0"/>
            <a:t>Around ¾ of administrations are a stepping stone to deregistration within 5 years</a:t>
          </a:r>
          <a:r>
            <a:rPr lang="en-AU" sz="1800" baseline="30000" dirty="0"/>
            <a:t>2</a:t>
          </a:r>
          <a:endParaRPr lang="en-AU" sz="1800" dirty="0"/>
        </a:p>
      </dgm:t>
    </dgm:pt>
    <dgm:pt modelId="{CC564A59-AD57-4E18-A032-48F69E61085B}" type="parTrans" cxnId="{7E927939-3200-490C-9D04-95426D0C8E3E}">
      <dgm:prSet/>
      <dgm:spPr/>
      <dgm:t>
        <a:bodyPr/>
        <a:lstStyle/>
        <a:p>
          <a:endParaRPr lang="en-AU"/>
        </a:p>
      </dgm:t>
    </dgm:pt>
    <dgm:pt modelId="{8C516CE2-DF12-4448-B500-9A6306A1A1BB}" type="sibTrans" cxnId="{7E927939-3200-490C-9D04-95426D0C8E3E}">
      <dgm:prSet/>
      <dgm:spPr/>
      <dgm:t>
        <a:bodyPr/>
        <a:lstStyle/>
        <a:p>
          <a:endParaRPr lang="en-AU"/>
        </a:p>
      </dgm:t>
    </dgm:pt>
    <dgm:pt modelId="{D38730A7-2F87-459E-ABE0-50E63713C888}" type="pres">
      <dgm:prSet presAssocID="{286D2DE2-E681-4018-B3AE-0BA789DF4714}" presName="Name0" presStyleCnt="0">
        <dgm:presLayoutVars>
          <dgm:chMax/>
          <dgm:chPref/>
          <dgm:dir/>
          <dgm:animLvl val="lvl"/>
        </dgm:presLayoutVars>
      </dgm:prSet>
      <dgm:spPr/>
    </dgm:pt>
    <dgm:pt modelId="{9632C5C3-B6E3-45FE-A40C-5DB4CAC63128}" type="pres">
      <dgm:prSet presAssocID="{41FC35A4-BE3A-4ED2-9A95-92461847E4B6}" presName="composite" presStyleCnt="0"/>
      <dgm:spPr/>
    </dgm:pt>
    <dgm:pt modelId="{DC8ECF7F-AF66-43AA-BFD3-90D41DDCE994}" type="pres">
      <dgm:prSet presAssocID="{41FC35A4-BE3A-4ED2-9A95-92461847E4B6}" presName="Parent1" presStyleLbl="node1" presStyleIdx="0" presStyleCnt="6" custScaleX="145909">
        <dgm:presLayoutVars>
          <dgm:chMax val="1"/>
          <dgm:chPref val="1"/>
          <dgm:bulletEnabled val="1"/>
        </dgm:presLayoutVars>
      </dgm:prSet>
      <dgm:spPr/>
    </dgm:pt>
    <dgm:pt modelId="{6CFFD91D-72BB-45BB-BE14-87A359307F4E}" type="pres">
      <dgm:prSet presAssocID="{41FC35A4-BE3A-4ED2-9A95-92461847E4B6}" presName="Childtext1" presStyleLbl="revTx" presStyleIdx="0" presStyleCnt="3" custLinFactNeighborX="18600">
        <dgm:presLayoutVars>
          <dgm:chMax val="0"/>
          <dgm:chPref val="0"/>
          <dgm:bulletEnabled val="1"/>
        </dgm:presLayoutVars>
      </dgm:prSet>
      <dgm:spPr/>
    </dgm:pt>
    <dgm:pt modelId="{9B7F4A50-1F89-4B74-AFDC-6910DFBC131B}" type="pres">
      <dgm:prSet presAssocID="{41FC35A4-BE3A-4ED2-9A95-92461847E4B6}" presName="BalanceSpacing" presStyleCnt="0"/>
      <dgm:spPr/>
    </dgm:pt>
    <dgm:pt modelId="{EDFB41E0-1F80-4FA2-BD5C-2DB700CD996E}" type="pres">
      <dgm:prSet presAssocID="{41FC35A4-BE3A-4ED2-9A95-92461847E4B6}" presName="BalanceSpacing1" presStyleCnt="0"/>
      <dgm:spPr/>
    </dgm:pt>
    <dgm:pt modelId="{FCF499C7-328C-4B97-A091-F38106DE23DF}" type="pres">
      <dgm:prSet presAssocID="{C13AB613-60BF-4CD6-A622-C0065036042E}" presName="Accent1Text" presStyleLbl="node1" presStyleIdx="1" presStyleCnt="6" custScaleX="72671" custLinFactNeighborX="-6930"/>
      <dgm:spPr/>
    </dgm:pt>
    <dgm:pt modelId="{8C7F9DF9-815C-4570-8DF6-C2BA7004487D}" type="pres">
      <dgm:prSet presAssocID="{C13AB613-60BF-4CD6-A622-C0065036042E}" presName="spaceBetweenRectangles" presStyleCnt="0"/>
      <dgm:spPr/>
    </dgm:pt>
    <dgm:pt modelId="{D16EC08D-6A53-4E26-B31E-CC827BA66016}" type="pres">
      <dgm:prSet presAssocID="{52DE6A02-6C53-4EB1-858A-60B85DB3FFF3}" presName="composite" presStyleCnt="0"/>
      <dgm:spPr/>
    </dgm:pt>
    <dgm:pt modelId="{6561D6E0-AB4F-4986-9FED-CB31A018CD95}" type="pres">
      <dgm:prSet presAssocID="{52DE6A02-6C53-4EB1-858A-60B85DB3FFF3}" presName="Parent1" presStyleLbl="node1" presStyleIdx="2" presStyleCnt="6">
        <dgm:presLayoutVars>
          <dgm:chMax val="1"/>
          <dgm:chPref val="1"/>
          <dgm:bulletEnabled val="1"/>
        </dgm:presLayoutVars>
      </dgm:prSet>
      <dgm:spPr/>
    </dgm:pt>
    <dgm:pt modelId="{49CCC99B-90FA-462E-8099-8A3C10A71B49}" type="pres">
      <dgm:prSet presAssocID="{52DE6A02-6C53-4EB1-858A-60B85DB3FFF3}" presName="Childtext1" presStyleLbl="revTx" presStyleIdx="1" presStyleCnt="3">
        <dgm:presLayoutVars>
          <dgm:chMax val="0"/>
          <dgm:chPref val="0"/>
          <dgm:bulletEnabled val="1"/>
        </dgm:presLayoutVars>
      </dgm:prSet>
      <dgm:spPr/>
    </dgm:pt>
    <dgm:pt modelId="{52FD7152-C2A3-4F14-BA62-D7C23D4D1AB9}" type="pres">
      <dgm:prSet presAssocID="{52DE6A02-6C53-4EB1-858A-60B85DB3FFF3}" presName="BalanceSpacing" presStyleCnt="0"/>
      <dgm:spPr/>
    </dgm:pt>
    <dgm:pt modelId="{A48300F3-C95C-454C-8F38-BDF8A096ED64}" type="pres">
      <dgm:prSet presAssocID="{52DE6A02-6C53-4EB1-858A-60B85DB3FFF3}" presName="BalanceSpacing1" presStyleCnt="0"/>
      <dgm:spPr/>
    </dgm:pt>
    <dgm:pt modelId="{5DFE13FE-7188-4EE8-90E6-FFECF9F0CB20}" type="pres">
      <dgm:prSet presAssocID="{891C9E9A-5457-4E64-9A45-9871C0943097}" presName="Accent1Text" presStyleLbl="node1" presStyleIdx="3" presStyleCnt="6"/>
      <dgm:spPr/>
    </dgm:pt>
    <dgm:pt modelId="{79BA4846-00A7-4AE9-8A5A-FB4ACB4F4018}" type="pres">
      <dgm:prSet presAssocID="{891C9E9A-5457-4E64-9A45-9871C0943097}" presName="spaceBetweenRectangles" presStyleCnt="0"/>
      <dgm:spPr/>
    </dgm:pt>
    <dgm:pt modelId="{2B72BF36-2B41-4757-A577-566015C252D5}" type="pres">
      <dgm:prSet presAssocID="{0F109960-3968-4B63-94F3-D0DABEB31C3F}" presName="composite" presStyleCnt="0"/>
      <dgm:spPr/>
    </dgm:pt>
    <dgm:pt modelId="{6D296FD2-EE59-4C6D-BAF1-577D5ADAAF1C}" type="pres">
      <dgm:prSet presAssocID="{0F109960-3968-4B63-94F3-D0DABEB31C3F}" presName="Parent1" presStyleLbl="node1" presStyleIdx="4" presStyleCnt="6">
        <dgm:presLayoutVars>
          <dgm:chMax val="1"/>
          <dgm:chPref val="1"/>
          <dgm:bulletEnabled val="1"/>
        </dgm:presLayoutVars>
      </dgm:prSet>
      <dgm:spPr/>
    </dgm:pt>
    <dgm:pt modelId="{882236FA-15EC-4AFD-8F61-75718E0B3AF2}" type="pres">
      <dgm:prSet presAssocID="{0F109960-3968-4B63-94F3-D0DABEB31C3F}" presName="Childtext1" presStyleLbl="revTx" presStyleIdx="2" presStyleCnt="3">
        <dgm:presLayoutVars>
          <dgm:chMax val="0"/>
          <dgm:chPref val="0"/>
          <dgm:bulletEnabled val="1"/>
        </dgm:presLayoutVars>
      </dgm:prSet>
      <dgm:spPr/>
    </dgm:pt>
    <dgm:pt modelId="{C799DE42-61DC-4F02-BF94-6C04721C767D}" type="pres">
      <dgm:prSet presAssocID="{0F109960-3968-4B63-94F3-D0DABEB31C3F}" presName="BalanceSpacing" presStyleCnt="0"/>
      <dgm:spPr/>
    </dgm:pt>
    <dgm:pt modelId="{0B5E4764-D07E-41C1-8860-C0890EEB95B8}" type="pres">
      <dgm:prSet presAssocID="{0F109960-3968-4B63-94F3-D0DABEB31C3F}" presName="BalanceSpacing1" presStyleCnt="0"/>
      <dgm:spPr/>
    </dgm:pt>
    <dgm:pt modelId="{22686681-FC2D-499A-B864-881B0DC33AE4}" type="pres">
      <dgm:prSet presAssocID="{18257776-7DD0-4342-9D2F-25D1429404AD}" presName="Accent1Text" presStyleLbl="node1" presStyleIdx="5" presStyleCnt="6"/>
      <dgm:spPr/>
    </dgm:pt>
  </dgm:ptLst>
  <dgm:cxnLst>
    <dgm:cxn modelId="{43846915-C0B1-4ECB-B523-9A7AB23BD4A9}" type="presOf" srcId="{4DD26779-4684-4F16-B66A-DB083F2FBD57}" destId="{882236FA-15EC-4AFD-8F61-75718E0B3AF2}" srcOrd="0" destOrd="0" presId="urn:microsoft.com/office/officeart/2008/layout/AlternatingHexagons"/>
    <dgm:cxn modelId="{7E927939-3200-490C-9D04-95426D0C8E3E}" srcId="{0F109960-3968-4B63-94F3-D0DABEB31C3F}" destId="{4DD26779-4684-4F16-B66A-DB083F2FBD57}" srcOrd="0" destOrd="0" parTransId="{CC564A59-AD57-4E18-A032-48F69E61085B}" sibTransId="{8C516CE2-DF12-4448-B500-9A6306A1A1BB}"/>
    <dgm:cxn modelId="{75C48464-6E41-414E-88B5-4C92EBC15B6D}" srcId="{286D2DE2-E681-4018-B3AE-0BA789DF4714}" destId="{41FC35A4-BE3A-4ED2-9A95-92461847E4B6}" srcOrd="0" destOrd="0" parTransId="{FE7DBA8A-C80E-411F-B0C1-4D429A22E159}" sibTransId="{C13AB613-60BF-4CD6-A622-C0065036042E}"/>
    <dgm:cxn modelId="{4364C283-4B92-4A45-A04B-8AF5E15CB346}" type="presOf" srcId="{C13AB613-60BF-4CD6-A622-C0065036042E}" destId="{FCF499C7-328C-4B97-A091-F38106DE23DF}" srcOrd="0" destOrd="0" presId="urn:microsoft.com/office/officeart/2008/layout/AlternatingHexagons"/>
    <dgm:cxn modelId="{6FAD9486-4B43-4FB6-8212-E6A7004D1F2B}" srcId="{41FC35A4-BE3A-4ED2-9A95-92461847E4B6}" destId="{07168F07-ABFD-48A5-BD71-151F486C95C8}" srcOrd="0" destOrd="0" parTransId="{1E8F56B9-0F95-458E-A0B6-CC19E7A0793C}" sibTransId="{CD48423F-CF8C-44A0-A26C-7778464CBBE9}"/>
    <dgm:cxn modelId="{F0F56698-CE83-4063-B780-18A947748E84}" srcId="{286D2DE2-E681-4018-B3AE-0BA789DF4714}" destId="{0F109960-3968-4B63-94F3-D0DABEB31C3F}" srcOrd="2" destOrd="0" parTransId="{8A1FBE84-9547-4ECE-A569-537D92BF1ED3}" sibTransId="{18257776-7DD0-4342-9D2F-25D1429404AD}"/>
    <dgm:cxn modelId="{B4A57AA9-A2D4-4516-B85B-BC0012A0AF37}" srcId="{52DE6A02-6C53-4EB1-858A-60B85DB3FFF3}" destId="{3FE97969-8B9E-477A-9256-DE53A522168B}" srcOrd="0" destOrd="0" parTransId="{00247E82-3313-4500-B9FB-214729A1C227}" sibTransId="{CCC46A25-0A7B-4ABE-B39B-703DB2251D42}"/>
    <dgm:cxn modelId="{70FF4FAA-F124-4B52-B181-87A92CCE7342}" type="presOf" srcId="{07168F07-ABFD-48A5-BD71-151F486C95C8}" destId="{6CFFD91D-72BB-45BB-BE14-87A359307F4E}" srcOrd="0" destOrd="0" presId="urn:microsoft.com/office/officeart/2008/layout/AlternatingHexagons"/>
    <dgm:cxn modelId="{3749EEAF-77C9-4F68-96A0-9158BA355075}" type="presOf" srcId="{52DE6A02-6C53-4EB1-858A-60B85DB3FFF3}" destId="{6561D6E0-AB4F-4986-9FED-CB31A018CD95}" srcOrd="0" destOrd="0" presId="urn:microsoft.com/office/officeart/2008/layout/AlternatingHexagons"/>
    <dgm:cxn modelId="{37D594B7-D6F8-4DEF-BA72-98A264313498}" type="presOf" srcId="{18257776-7DD0-4342-9D2F-25D1429404AD}" destId="{22686681-FC2D-499A-B864-881B0DC33AE4}" srcOrd="0" destOrd="0" presId="urn:microsoft.com/office/officeart/2008/layout/AlternatingHexagons"/>
    <dgm:cxn modelId="{ECDC3ABA-3FF5-4CFE-9018-1DC5CCEEF4C4}" type="presOf" srcId="{3FE97969-8B9E-477A-9256-DE53A522168B}" destId="{49CCC99B-90FA-462E-8099-8A3C10A71B49}" srcOrd="0" destOrd="0" presId="urn:microsoft.com/office/officeart/2008/layout/AlternatingHexagons"/>
    <dgm:cxn modelId="{E3C558BB-2BB6-4D61-82B4-DE4F8859E850}" type="presOf" srcId="{891C9E9A-5457-4E64-9A45-9871C0943097}" destId="{5DFE13FE-7188-4EE8-90E6-FFECF9F0CB20}" srcOrd="0" destOrd="0" presId="urn:microsoft.com/office/officeart/2008/layout/AlternatingHexagons"/>
    <dgm:cxn modelId="{81E2C7C3-EA85-4511-9687-56CDE4013EE0}" type="presOf" srcId="{41FC35A4-BE3A-4ED2-9A95-92461847E4B6}" destId="{DC8ECF7F-AF66-43AA-BFD3-90D41DDCE994}" srcOrd="0" destOrd="0" presId="urn:microsoft.com/office/officeart/2008/layout/AlternatingHexagons"/>
    <dgm:cxn modelId="{9F081DC8-1C07-4100-A8D9-16CCD2135DC5}" type="presOf" srcId="{0F109960-3968-4B63-94F3-D0DABEB31C3F}" destId="{6D296FD2-EE59-4C6D-BAF1-577D5ADAAF1C}" srcOrd="0" destOrd="0" presId="urn:microsoft.com/office/officeart/2008/layout/AlternatingHexagons"/>
    <dgm:cxn modelId="{3C7BBBEF-D5FA-4C59-B67F-259D8E56CD86}" srcId="{286D2DE2-E681-4018-B3AE-0BA789DF4714}" destId="{52DE6A02-6C53-4EB1-858A-60B85DB3FFF3}" srcOrd="1" destOrd="0" parTransId="{44D4E6D2-8329-40C9-BA5F-9D08A731A86A}" sibTransId="{891C9E9A-5457-4E64-9A45-9871C0943097}"/>
    <dgm:cxn modelId="{BC13CEF4-5DD6-4CCE-B8BF-60CB7FE84888}" type="presOf" srcId="{286D2DE2-E681-4018-B3AE-0BA789DF4714}" destId="{D38730A7-2F87-459E-ABE0-50E63713C888}" srcOrd="0" destOrd="0" presId="urn:microsoft.com/office/officeart/2008/layout/AlternatingHexagons"/>
    <dgm:cxn modelId="{3FBD749D-6B3A-49CF-B840-26801016BFAD}" type="presParOf" srcId="{D38730A7-2F87-459E-ABE0-50E63713C888}" destId="{9632C5C3-B6E3-45FE-A40C-5DB4CAC63128}" srcOrd="0" destOrd="0" presId="urn:microsoft.com/office/officeart/2008/layout/AlternatingHexagons"/>
    <dgm:cxn modelId="{285F0A39-D7AE-4826-8BEA-6F4B3A8C8D12}" type="presParOf" srcId="{9632C5C3-B6E3-45FE-A40C-5DB4CAC63128}" destId="{DC8ECF7F-AF66-43AA-BFD3-90D41DDCE994}" srcOrd="0" destOrd="0" presId="urn:microsoft.com/office/officeart/2008/layout/AlternatingHexagons"/>
    <dgm:cxn modelId="{E7073F5B-1FC5-4C02-B6EC-06408578D82E}" type="presParOf" srcId="{9632C5C3-B6E3-45FE-A40C-5DB4CAC63128}" destId="{6CFFD91D-72BB-45BB-BE14-87A359307F4E}" srcOrd="1" destOrd="0" presId="urn:microsoft.com/office/officeart/2008/layout/AlternatingHexagons"/>
    <dgm:cxn modelId="{D75E406B-DA50-443E-A882-05C19885CC8F}" type="presParOf" srcId="{9632C5C3-B6E3-45FE-A40C-5DB4CAC63128}" destId="{9B7F4A50-1F89-4B74-AFDC-6910DFBC131B}" srcOrd="2" destOrd="0" presId="urn:microsoft.com/office/officeart/2008/layout/AlternatingHexagons"/>
    <dgm:cxn modelId="{C1E7C996-61DD-4C35-8771-5EB8AB7FF175}" type="presParOf" srcId="{9632C5C3-B6E3-45FE-A40C-5DB4CAC63128}" destId="{EDFB41E0-1F80-4FA2-BD5C-2DB700CD996E}" srcOrd="3" destOrd="0" presId="urn:microsoft.com/office/officeart/2008/layout/AlternatingHexagons"/>
    <dgm:cxn modelId="{60161778-4C72-4388-AFBC-100FFAFF1707}" type="presParOf" srcId="{9632C5C3-B6E3-45FE-A40C-5DB4CAC63128}" destId="{FCF499C7-328C-4B97-A091-F38106DE23DF}" srcOrd="4" destOrd="0" presId="urn:microsoft.com/office/officeart/2008/layout/AlternatingHexagons"/>
    <dgm:cxn modelId="{700DD806-D54A-4F15-863A-5B859A57AC13}" type="presParOf" srcId="{D38730A7-2F87-459E-ABE0-50E63713C888}" destId="{8C7F9DF9-815C-4570-8DF6-C2BA7004487D}" srcOrd="1" destOrd="0" presId="urn:microsoft.com/office/officeart/2008/layout/AlternatingHexagons"/>
    <dgm:cxn modelId="{7DCD1D24-1698-49F6-93EA-99B820A9C8A2}" type="presParOf" srcId="{D38730A7-2F87-459E-ABE0-50E63713C888}" destId="{D16EC08D-6A53-4E26-B31E-CC827BA66016}" srcOrd="2" destOrd="0" presId="urn:microsoft.com/office/officeart/2008/layout/AlternatingHexagons"/>
    <dgm:cxn modelId="{A4D6FEDC-C826-4FA1-8968-9E7AB9DCE18F}" type="presParOf" srcId="{D16EC08D-6A53-4E26-B31E-CC827BA66016}" destId="{6561D6E0-AB4F-4986-9FED-CB31A018CD95}" srcOrd="0" destOrd="0" presId="urn:microsoft.com/office/officeart/2008/layout/AlternatingHexagons"/>
    <dgm:cxn modelId="{F88C24BC-097F-4618-ACAC-597CCAF6B019}" type="presParOf" srcId="{D16EC08D-6A53-4E26-B31E-CC827BA66016}" destId="{49CCC99B-90FA-462E-8099-8A3C10A71B49}" srcOrd="1" destOrd="0" presId="urn:microsoft.com/office/officeart/2008/layout/AlternatingHexagons"/>
    <dgm:cxn modelId="{D66C12E4-A62D-4E1E-B5C6-F839D594E2FE}" type="presParOf" srcId="{D16EC08D-6A53-4E26-B31E-CC827BA66016}" destId="{52FD7152-C2A3-4F14-BA62-D7C23D4D1AB9}" srcOrd="2" destOrd="0" presId="urn:microsoft.com/office/officeart/2008/layout/AlternatingHexagons"/>
    <dgm:cxn modelId="{E1D23F38-B20A-4404-BCE7-405E138DAD17}" type="presParOf" srcId="{D16EC08D-6A53-4E26-B31E-CC827BA66016}" destId="{A48300F3-C95C-454C-8F38-BDF8A096ED64}" srcOrd="3" destOrd="0" presId="urn:microsoft.com/office/officeart/2008/layout/AlternatingHexagons"/>
    <dgm:cxn modelId="{A52A234B-0630-45BC-BFA0-3352993D6E80}" type="presParOf" srcId="{D16EC08D-6A53-4E26-B31E-CC827BA66016}" destId="{5DFE13FE-7188-4EE8-90E6-FFECF9F0CB20}" srcOrd="4" destOrd="0" presId="urn:microsoft.com/office/officeart/2008/layout/AlternatingHexagons"/>
    <dgm:cxn modelId="{88A19C54-3DD9-457C-B4EC-E089E65CDB0F}" type="presParOf" srcId="{D38730A7-2F87-459E-ABE0-50E63713C888}" destId="{79BA4846-00A7-4AE9-8A5A-FB4ACB4F4018}" srcOrd="3" destOrd="0" presId="urn:microsoft.com/office/officeart/2008/layout/AlternatingHexagons"/>
    <dgm:cxn modelId="{FB05E22D-692D-42FA-B116-B3E9B2595BD7}" type="presParOf" srcId="{D38730A7-2F87-459E-ABE0-50E63713C888}" destId="{2B72BF36-2B41-4757-A577-566015C252D5}" srcOrd="4" destOrd="0" presId="urn:microsoft.com/office/officeart/2008/layout/AlternatingHexagons"/>
    <dgm:cxn modelId="{2B5A74AE-DABF-4BEA-9E88-5433A938AC97}" type="presParOf" srcId="{2B72BF36-2B41-4757-A577-566015C252D5}" destId="{6D296FD2-EE59-4C6D-BAF1-577D5ADAAF1C}" srcOrd="0" destOrd="0" presId="urn:microsoft.com/office/officeart/2008/layout/AlternatingHexagons"/>
    <dgm:cxn modelId="{4E249907-2DFA-457F-9A83-B1AD41DAA1AF}" type="presParOf" srcId="{2B72BF36-2B41-4757-A577-566015C252D5}" destId="{882236FA-15EC-4AFD-8F61-75718E0B3AF2}" srcOrd="1" destOrd="0" presId="urn:microsoft.com/office/officeart/2008/layout/AlternatingHexagons"/>
    <dgm:cxn modelId="{ABA013D8-8872-484D-94B4-435D23B48458}" type="presParOf" srcId="{2B72BF36-2B41-4757-A577-566015C252D5}" destId="{C799DE42-61DC-4F02-BF94-6C04721C767D}" srcOrd="2" destOrd="0" presId="urn:microsoft.com/office/officeart/2008/layout/AlternatingHexagons"/>
    <dgm:cxn modelId="{53213342-2614-4CBB-A29E-00BE1A671105}" type="presParOf" srcId="{2B72BF36-2B41-4757-A577-566015C252D5}" destId="{0B5E4764-D07E-41C1-8860-C0890EEB95B8}" srcOrd="3" destOrd="0" presId="urn:microsoft.com/office/officeart/2008/layout/AlternatingHexagons"/>
    <dgm:cxn modelId="{0A810D70-A222-4394-AE96-8B4AB248BD72}" type="presParOf" srcId="{2B72BF36-2B41-4757-A577-566015C252D5}" destId="{22686681-FC2D-499A-B864-881B0DC33AE4}" srcOrd="4" destOrd="0" presId="urn:microsoft.com/office/officeart/2008/layout/AlternatingHexagon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C114D965-3205-4B1A-ABD5-5F8B56F9AACD}"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5D7C110A-2ADC-4FC5-90F8-1E9C73BCDEE6}">
      <dgm:prSet phldrT="[Text]" custT="1"/>
      <dgm:spPr>
        <a:solidFill>
          <a:schemeClr val="accent4"/>
        </a:solidFill>
        <a:ln>
          <a:solidFill>
            <a:schemeClr val="accent4"/>
          </a:solidFill>
        </a:ln>
      </dgm:spPr>
      <dgm:t>
        <a:bodyPr/>
        <a:lstStyle/>
        <a:p>
          <a:r>
            <a:rPr lang="en-AU" sz="1800" dirty="0">
              <a:solidFill>
                <a:schemeClr val="tx1"/>
              </a:solidFill>
            </a:rPr>
            <a:t>Administration ends when the first of these occurs</a:t>
          </a:r>
        </a:p>
      </dgm:t>
    </dgm:pt>
    <dgm:pt modelId="{992BC095-CD97-4105-9F2F-79AB00A07734}" type="parTrans" cxnId="{E4298794-5D50-4E08-AAD2-80EFA2BD98FA}">
      <dgm:prSet/>
      <dgm:spPr/>
      <dgm:t>
        <a:bodyPr/>
        <a:lstStyle/>
        <a:p>
          <a:endParaRPr lang="en-AU" sz="1800">
            <a:solidFill>
              <a:schemeClr val="tx1"/>
            </a:solidFill>
          </a:endParaRPr>
        </a:p>
      </dgm:t>
    </dgm:pt>
    <dgm:pt modelId="{1A2200D9-9B04-4720-B8B2-946094C8314F}" type="sibTrans" cxnId="{E4298794-5D50-4E08-AAD2-80EFA2BD98FA}">
      <dgm:prSet/>
      <dgm:spPr/>
      <dgm:t>
        <a:bodyPr/>
        <a:lstStyle/>
        <a:p>
          <a:endParaRPr lang="en-AU" sz="1800">
            <a:solidFill>
              <a:schemeClr val="tx1"/>
            </a:solidFill>
          </a:endParaRPr>
        </a:p>
      </dgm:t>
    </dgm:pt>
    <dgm:pt modelId="{C8EB5198-B10D-4283-B982-F7E2B7B92CA6}">
      <dgm:prSet phldrT="[Text]" custT="1"/>
      <dgm:spPr>
        <a:solidFill>
          <a:schemeClr val="accent4"/>
        </a:solidFill>
        <a:ln>
          <a:solidFill>
            <a:schemeClr val="accent4"/>
          </a:solidFill>
        </a:ln>
      </dgm:spPr>
      <dgm:t>
        <a:bodyPr/>
        <a:lstStyle/>
        <a:p>
          <a:r>
            <a:rPr lang="en-AU" sz="1800" dirty="0">
              <a:solidFill>
                <a:schemeClr val="tx1"/>
              </a:solidFill>
            </a:rPr>
            <a:t>Other events</a:t>
          </a:r>
        </a:p>
      </dgm:t>
    </dgm:pt>
    <dgm:pt modelId="{B3082E5B-0A80-4414-8120-4379A33DDFF4}" type="parTrans" cxnId="{2AC24963-49D4-44C0-9744-3425BA4D30B6}">
      <dgm:prSet/>
      <dgm:spPr/>
      <dgm:t>
        <a:bodyPr/>
        <a:lstStyle/>
        <a:p>
          <a:endParaRPr lang="en-AU" sz="1800">
            <a:solidFill>
              <a:schemeClr val="tx1"/>
            </a:solidFill>
          </a:endParaRPr>
        </a:p>
      </dgm:t>
    </dgm:pt>
    <dgm:pt modelId="{D85DE129-00BE-4FCE-BE89-030B5B972FFB}" type="sibTrans" cxnId="{2AC24963-49D4-44C0-9744-3425BA4D30B6}">
      <dgm:prSet/>
      <dgm:spPr/>
      <dgm:t>
        <a:bodyPr/>
        <a:lstStyle/>
        <a:p>
          <a:endParaRPr lang="en-AU" sz="1800">
            <a:solidFill>
              <a:schemeClr val="tx1"/>
            </a:solidFill>
          </a:endParaRPr>
        </a:p>
      </dgm:t>
    </dgm:pt>
    <dgm:pt modelId="{50BDB2ED-C2D5-4055-AB6B-8AC77E33537B}">
      <dgm:prSet phldrT="[Text]" custT="1"/>
      <dgm:spPr>
        <a:solidFill>
          <a:schemeClr val="accent4"/>
        </a:solidFill>
        <a:ln>
          <a:solidFill>
            <a:schemeClr val="accent4"/>
          </a:solidFill>
        </a:ln>
      </dgm:spPr>
      <dgm:t>
        <a:bodyPr/>
        <a:lstStyle/>
        <a:p>
          <a:r>
            <a:rPr lang="en-AU" sz="1800" b="0" dirty="0">
              <a:solidFill>
                <a:schemeClr val="tx1"/>
              </a:solidFill>
            </a:rPr>
            <a:t>Creditors resolve </a:t>
          </a:r>
          <a:r>
            <a:rPr lang="en-AU" sz="1800" b="0" i="0" dirty="0">
              <a:solidFill>
                <a:schemeClr val="tx1"/>
              </a:solidFill>
            </a:rPr>
            <a:t>at their second meeting </a:t>
          </a:r>
          <a:r>
            <a:rPr lang="en-AU" sz="1800" dirty="0">
              <a:solidFill>
                <a:schemeClr val="tx1"/>
              </a:solidFill>
            </a:rPr>
            <a:t>for</a:t>
          </a:r>
        </a:p>
      </dgm:t>
    </dgm:pt>
    <dgm:pt modelId="{D7E94CE8-B0FA-43B9-9AFE-FBB00DC6E16B}" type="parTrans" cxnId="{AA9EEE14-D366-4967-AF58-7587A21BEA85}">
      <dgm:prSet/>
      <dgm:spPr/>
      <dgm:t>
        <a:bodyPr/>
        <a:lstStyle/>
        <a:p>
          <a:endParaRPr lang="en-AU" sz="1800">
            <a:solidFill>
              <a:schemeClr val="tx1"/>
            </a:solidFill>
          </a:endParaRPr>
        </a:p>
      </dgm:t>
    </dgm:pt>
    <dgm:pt modelId="{139A11E0-345B-4FC9-88BF-1EE986BA8976}" type="sibTrans" cxnId="{AA9EEE14-D366-4967-AF58-7587A21BEA85}">
      <dgm:prSet/>
      <dgm:spPr/>
      <dgm:t>
        <a:bodyPr/>
        <a:lstStyle/>
        <a:p>
          <a:endParaRPr lang="en-AU" sz="1800">
            <a:solidFill>
              <a:schemeClr val="tx1"/>
            </a:solidFill>
          </a:endParaRPr>
        </a:p>
      </dgm:t>
    </dgm:pt>
    <dgm:pt modelId="{1C613D9C-910A-42C2-9DAB-5A38D33275C3}">
      <dgm:prSet phldrT="[Text]" custT="1"/>
      <dgm:spPr>
        <a:solidFill>
          <a:schemeClr val="accent4"/>
        </a:solidFill>
        <a:ln>
          <a:solidFill>
            <a:schemeClr val="accent4"/>
          </a:solidFill>
        </a:ln>
      </dgm:spPr>
      <dgm:t>
        <a:bodyPr/>
        <a:lstStyle/>
        <a:p>
          <a:r>
            <a:rPr lang="en-AU" sz="1800" dirty="0">
              <a:solidFill>
                <a:schemeClr val="tx1"/>
              </a:solidFill>
            </a:rPr>
            <a:t>the company to be wound up</a:t>
          </a:r>
        </a:p>
      </dgm:t>
    </dgm:pt>
    <dgm:pt modelId="{F91300ED-77B1-439E-9955-236D3F76D50A}" type="parTrans" cxnId="{805C47DE-62C9-431F-8A5E-5F1AD1832DDF}">
      <dgm:prSet/>
      <dgm:spPr/>
      <dgm:t>
        <a:bodyPr/>
        <a:lstStyle/>
        <a:p>
          <a:endParaRPr lang="en-AU" sz="1800">
            <a:solidFill>
              <a:schemeClr val="tx1"/>
            </a:solidFill>
          </a:endParaRPr>
        </a:p>
      </dgm:t>
    </dgm:pt>
    <dgm:pt modelId="{99D8140E-B1D9-4F2A-8AFD-FE08AB353440}" type="sibTrans" cxnId="{805C47DE-62C9-431F-8A5E-5F1AD1832DDF}">
      <dgm:prSet/>
      <dgm:spPr/>
      <dgm:t>
        <a:bodyPr/>
        <a:lstStyle/>
        <a:p>
          <a:endParaRPr lang="en-AU" sz="1800">
            <a:solidFill>
              <a:schemeClr val="tx1"/>
            </a:solidFill>
          </a:endParaRPr>
        </a:p>
      </dgm:t>
    </dgm:pt>
    <dgm:pt modelId="{EBFAA43E-4241-4EFD-92B6-DEBEF62ED7DD}">
      <dgm:prSet phldrT="[Text]" custT="1"/>
      <dgm:spPr>
        <a:solidFill>
          <a:schemeClr val="accent4"/>
        </a:solidFill>
        <a:ln>
          <a:solidFill>
            <a:schemeClr val="accent4"/>
          </a:solidFill>
        </a:ln>
      </dgm:spPr>
      <dgm:t>
        <a:bodyPr/>
        <a:lstStyle/>
        <a:p>
          <a:r>
            <a:rPr lang="en-AU" sz="1800" dirty="0">
              <a:solidFill>
                <a:schemeClr val="tx1"/>
              </a:solidFill>
            </a:rPr>
            <a:t>a DOCA to be executed </a:t>
          </a:r>
          <a:r>
            <a:rPr lang="en-AU" sz="1800" b="0" i="1" dirty="0">
              <a:solidFill>
                <a:schemeClr val="tx1"/>
              </a:solidFill>
            </a:rPr>
            <a:t>and this occurs</a:t>
          </a:r>
        </a:p>
      </dgm:t>
    </dgm:pt>
    <dgm:pt modelId="{67E9E251-7DDC-473D-BFDE-02DB2B72BC84}" type="parTrans" cxnId="{AA9CB3A9-62F5-4933-82C5-F2E96133F677}">
      <dgm:prSet/>
      <dgm:spPr/>
      <dgm:t>
        <a:bodyPr/>
        <a:lstStyle/>
        <a:p>
          <a:endParaRPr lang="en-AU" sz="1800">
            <a:solidFill>
              <a:schemeClr val="tx1"/>
            </a:solidFill>
          </a:endParaRPr>
        </a:p>
      </dgm:t>
    </dgm:pt>
    <dgm:pt modelId="{9EC63151-5ADA-41CD-B7F6-BB311E11BB34}" type="sibTrans" cxnId="{AA9CB3A9-62F5-4933-82C5-F2E96133F677}">
      <dgm:prSet/>
      <dgm:spPr/>
      <dgm:t>
        <a:bodyPr/>
        <a:lstStyle/>
        <a:p>
          <a:endParaRPr lang="en-AU" sz="1800">
            <a:solidFill>
              <a:schemeClr val="tx1"/>
            </a:solidFill>
          </a:endParaRPr>
        </a:p>
      </dgm:t>
    </dgm:pt>
    <dgm:pt modelId="{E738E0C8-DDDE-48B1-9182-2FB36750A91A}">
      <dgm:prSet phldrT="[Text]" custT="1"/>
      <dgm:spPr>
        <a:solidFill>
          <a:schemeClr val="accent4"/>
        </a:solidFill>
        <a:ln>
          <a:solidFill>
            <a:schemeClr val="accent4"/>
          </a:solidFill>
        </a:ln>
      </dgm:spPr>
      <dgm:t>
        <a:bodyPr/>
        <a:lstStyle/>
        <a:p>
          <a:r>
            <a:rPr lang="en-AU" sz="1800" dirty="0">
              <a:solidFill>
                <a:schemeClr val="tx1"/>
              </a:solidFill>
            </a:rPr>
            <a:t>administration to end</a:t>
          </a:r>
        </a:p>
      </dgm:t>
    </dgm:pt>
    <dgm:pt modelId="{33A185E2-B4E1-48FC-A740-363EF3D100F4}" type="parTrans" cxnId="{A621CFE4-EDD7-4528-8A54-1E8A81996308}">
      <dgm:prSet/>
      <dgm:spPr/>
      <dgm:t>
        <a:bodyPr/>
        <a:lstStyle/>
        <a:p>
          <a:endParaRPr lang="en-AU" sz="1800">
            <a:solidFill>
              <a:schemeClr val="tx1"/>
            </a:solidFill>
          </a:endParaRPr>
        </a:p>
      </dgm:t>
    </dgm:pt>
    <dgm:pt modelId="{B81D07F9-D883-4588-A519-49D942D2C6FC}" type="sibTrans" cxnId="{A621CFE4-EDD7-4528-8A54-1E8A81996308}">
      <dgm:prSet/>
      <dgm:spPr/>
      <dgm:t>
        <a:bodyPr/>
        <a:lstStyle/>
        <a:p>
          <a:endParaRPr lang="en-AU" sz="1800">
            <a:solidFill>
              <a:schemeClr val="tx1"/>
            </a:solidFill>
          </a:endParaRPr>
        </a:p>
      </dgm:t>
    </dgm:pt>
    <dgm:pt modelId="{83A01C48-55BD-499D-8202-9E2BB8E814EF}" type="pres">
      <dgm:prSet presAssocID="{C114D965-3205-4B1A-ABD5-5F8B56F9AACD}" presName="hierChild1" presStyleCnt="0">
        <dgm:presLayoutVars>
          <dgm:orgChart val="1"/>
          <dgm:chPref val="1"/>
          <dgm:dir/>
          <dgm:animOne val="branch"/>
          <dgm:animLvl val="lvl"/>
          <dgm:resizeHandles/>
        </dgm:presLayoutVars>
      </dgm:prSet>
      <dgm:spPr/>
    </dgm:pt>
    <dgm:pt modelId="{FD3F8E60-549E-4C00-BFC0-6E960A4CF3CD}" type="pres">
      <dgm:prSet presAssocID="{5D7C110A-2ADC-4FC5-90F8-1E9C73BCDEE6}" presName="hierRoot1" presStyleCnt="0">
        <dgm:presLayoutVars>
          <dgm:hierBranch val="init"/>
        </dgm:presLayoutVars>
      </dgm:prSet>
      <dgm:spPr/>
    </dgm:pt>
    <dgm:pt modelId="{FD8849C4-7B79-4CB0-9F13-2B5DF2ED80D5}" type="pres">
      <dgm:prSet presAssocID="{5D7C110A-2ADC-4FC5-90F8-1E9C73BCDEE6}" presName="rootComposite1" presStyleCnt="0"/>
      <dgm:spPr/>
    </dgm:pt>
    <dgm:pt modelId="{768AAF61-2C93-4E8E-AB9E-B80514D0C79E}" type="pres">
      <dgm:prSet presAssocID="{5D7C110A-2ADC-4FC5-90F8-1E9C73BCDEE6}" presName="rootText1" presStyleLbl="node0" presStyleIdx="0" presStyleCnt="1" custScaleX="329332" custScaleY="136337" custLinFactY="31857" custLinFactNeighborX="70547" custLinFactNeighborY="100000">
        <dgm:presLayoutVars>
          <dgm:chPref val="3"/>
        </dgm:presLayoutVars>
      </dgm:prSet>
      <dgm:spPr/>
    </dgm:pt>
    <dgm:pt modelId="{F788B4F6-8F2C-443D-85DA-893A5F10F1E6}" type="pres">
      <dgm:prSet presAssocID="{5D7C110A-2ADC-4FC5-90F8-1E9C73BCDEE6}" presName="rootConnector1" presStyleLbl="node1" presStyleIdx="0" presStyleCnt="0"/>
      <dgm:spPr/>
    </dgm:pt>
    <dgm:pt modelId="{2F54C0AD-A856-4586-B7EF-2C66636E9308}" type="pres">
      <dgm:prSet presAssocID="{5D7C110A-2ADC-4FC5-90F8-1E9C73BCDEE6}" presName="hierChild2" presStyleCnt="0"/>
      <dgm:spPr/>
    </dgm:pt>
    <dgm:pt modelId="{C40F3B21-0A7C-4324-8EA0-02C2881E79D7}" type="pres">
      <dgm:prSet presAssocID="{D7E94CE8-B0FA-43B9-9AFE-FBB00DC6E16B}" presName="Name37" presStyleLbl="parChTrans1D2" presStyleIdx="0" presStyleCnt="2"/>
      <dgm:spPr/>
    </dgm:pt>
    <dgm:pt modelId="{EC614CA9-9F00-4054-94B6-371DBD820E06}" type="pres">
      <dgm:prSet presAssocID="{50BDB2ED-C2D5-4055-AB6B-8AC77E33537B}" presName="hierRoot2" presStyleCnt="0">
        <dgm:presLayoutVars>
          <dgm:hierBranch val="init"/>
        </dgm:presLayoutVars>
      </dgm:prSet>
      <dgm:spPr/>
    </dgm:pt>
    <dgm:pt modelId="{60A02727-9B80-4010-A760-65B03443A3E7}" type="pres">
      <dgm:prSet presAssocID="{50BDB2ED-C2D5-4055-AB6B-8AC77E33537B}" presName="rootComposite" presStyleCnt="0"/>
      <dgm:spPr/>
    </dgm:pt>
    <dgm:pt modelId="{9350350B-2D29-4CA3-AE9D-7C9639CA4A30}" type="pres">
      <dgm:prSet presAssocID="{50BDB2ED-C2D5-4055-AB6B-8AC77E33537B}" presName="rootText" presStyleLbl="node2" presStyleIdx="0" presStyleCnt="2" custScaleX="279670" custScaleY="151667" custLinFactY="100000" custLinFactNeighborX="2936" custLinFactNeighborY="129320">
        <dgm:presLayoutVars>
          <dgm:chPref val="3"/>
        </dgm:presLayoutVars>
      </dgm:prSet>
      <dgm:spPr/>
    </dgm:pt>
    <dgm:pt modelId="{B4CCDD01-7097-43AC-8D76-D6E4C91D211C}" type="pres">
      <dgm:prSet presAssocID="{50BDB2ED-C2D5-4055-AB6B-8AC77E33537B}" presName="rootConnector" presStyleLbl="node2" presStyleIdx="0" presStyleCnt="2"/>
      <dgm:spPr/>
    </dgm:pt>
    <dgm:pt modelId="{03FF63AB-A759-4FD5-9E49-DF971ABDF2C0}" type="pres">
      <dgm:prSet presAssocID="{50BDB2ED-C2D5-4055-AB6B-8AC77E33537B}" presName="hierChild4" presStyleCnt="0"/>
      <dgm:spPr/>
    </dgm:pt>
    <dgm:pt modelId="{F275F236-8CD4-4ACA-8C52-E46C050CAA9C}" type="pres">
      <dgm:prSet presAssocID="{33A185E2-B4E1-48FC-A740-363EF3D100F4}" presName="Name37" presStyleLbl="parChTrans1D3" presStyleIdx="0" presStyleCnt="3"/>
      <dgm:spPr/>
    </dgm:pt>
    <dgm:pt modelId="{41A4543B-1598-4640-B2A7-A297EFA485B1}" type="pres">
      <dgm:prSet presAssocID="{E738E0C8-DDDE-48B1-9182-2FB36750A91A}" presName="hierRoot2" presStyleCnt="0">
        <dgm:presLayoutVars>
          <dgm:hierBranch val="init"/>
        </dgm:presLayoutVars>
      </dgm:prSet>
      <dgm:spPr/>
    </dgm:pt>
    <dgm:pt modelId="{C0521EC2-8756-46D8-8526-A8BD9210C3DA}" type="pres">
      <dgm:prSet presAssocID="{E738E0C8-DDDE-48B1-9182-2FB36750A91A}" presName="rootComposite" presStyleCnt="0"/>
      <dgm:spPr/>
    </dgm:pt>
    <dgm:pt modelId="{D6FAFD1E-93D0-4B14-A42D-152F56F0F3D7}" type="pres">
      <dgm:prSet presAssocID="{E738E0C8-DDDE-48B1-9182-2FB36750A91A}" presName="rootText" presStyleLbl="node3" presStyleIdx="0" presStyleCnt="3" custScaleX="151666" custScaleY="151667" custLinFactX="22910" custLinFactY="100000" custLinFactNeighborX="100000" custLinFactNeighborY="181092">
        <dgm:presLayoutVars>
          <dgm:chPref val="3"/>
        </dgm:presLayoutVars>
      </dgm:prSet>
      <dgm:spPr/>
    </dgm:pt>
    <dgm:pt modelId="{CEB33974-3B7C-4955-AB3C-31DF91F33A92}" type="pres">
      <dgm:prSet presAssocID="{E738E0C8-DDDE-48B1-9182-2FB36750A91A}" presName="rootConnector" presStyleLbl="node3" presStyleIdx="0" presStyleCnt="3"/>
      <dgm:spPr/>
    </dgm:pt>
    <dgm:pt modelId="{4AD1C0CC-BD8D-4AD0-B12B-2C1CE3C4C401}" type="pres">
      <dgm:prSet presAssocID="{E738E0C8-DDDE-48B1-9182-2FB36750A91A}" presName="hierChild4" presStyleCnt="0"/>
      <dgm:spPr/>
    </dgm:pt>
    <dgm:pt modelId="{F6131A74-D5ED-429D-AB99-A2B163ED2243}" type="pres">
      <dgm:prSet presAssocID="{E738E0C8-DDDE-48B1-9182-2FB36750A91A}" presName="hierChild5" presStyleCnt="0"/>
      <dgm:spPr/>
    </dgm:pt>
    <dgm:pt modelId="{5EE713D4-5219-4195-8B51-F4552A6A7D55}" type="pres">
      <dgm:prSet presAssocID="{F91300ED-77B1-439E-9955-236D3F76D50A}" presName="Name37" presStyleLbl="parChTrans1D3" presStyleIdx="1" presStyleCnt="3"/>
      <dgm:spPr/>
    </dgm:pt>
    <dgm:pt modelId="{BBDCC472-9B63-4294-B0D8-E4E0FC45A037}" type="pres">
      <dgm:prSet presAssocID="{1C613D9C-910A-42C2-9DAB-5A38D33275C3}" presName="hierRoot2" presStyleCnt="0">
        <dgm:presLayoutVars>
          <dgm:hierBranch val="init"/>
        </dgm:presLayoutVars>
      </dgm:prSet>
      <dgm:spPr/>
    </dgm:pt>
    <dgm:pt modelId="{1EF00364-A3A6-42ED-871A-3FCE5480E3D5}" type="pres">
      <dgm:prSet presAssocID="{1C613D9C-910A-42C2-9DAB-5A38D33275C3}" presName="rootComposite" presStyleCnt="0"/>
      <dgm:spPr/>
    </dgm:pt>
    <dgm:pt modelId="{D97E77E0-7E7F-4134-8F03-D02355C2B7CA}" type="pres">
      <dgm:prSet presAssocID="{1C613D9C-910A-42C2-9DAB-5A38D33275C3}" presName="rootText" presStyleLbl="node3" presStyleIdx="1" presStyleCnt="3" custScaleX="151666" custScaleY="151667" custLinFactX="-100000" custLinFactNeighborX="-103790" custLinFactNeighborY="86964">
        <dgm:presLayoutVars>
          <dgm:chPref val="3"/>
        </dgm:presLayoutVars>
      </dgm:prSet>
      <dgm:spPr/>
    </dgm:pt>
    <dgm:pt modelId="{640C46AE-8A5B-42DD-A626-714212A7FBDA}" type="pres">
      <dgm:prSet presAssocID="{1C613D9C-910A-42C2-9DAB-5A38D33275C3}" presName="rootConnector" presStyleLbl="node3" presStyleIdx="1" presStyleCnt="3"/>
      <dgm:spPr/>
    </dgm:pt>
    <dgm:pt modelId="{12FBB0B8-F550-48CD-80AB-2BBB80806617}" type="pres">
      <dgm:prSet presAssocID="{1C613D9C-910A-42C2-9DAB-5A38D33275C3}" presName="hierChild4" presStyleCnt="0"/>
      <dgm:spPr/>
    </dgm:pt>
    <dgm:pt modelId="{DDA6AE75-2354-4DD8-AEEC-CBC7CBD39E17}" type="pres">
      <dgm:prSet presAssocID="{1C613D9C-910A-42C2-9DAB-5A38D33275C3}" presName="hierChild5" presStyleCnt="0"/>
      <dgm:spPr/>
    </dgm:pt>
    <dgm:pt modelId="{2390245C-46A1-4E11-98DB-4214F61218AF}" type="pres">
      <dgm:prSet presAssocID="{67E9E251-7DDC-473D-BFDE-02DB2B72BC84}" presName="Name37" presStyleLbl="parChTrans1D3" presStyleIdx="2" presStyleCnt="3"/>
      <dgm:spPr/>
    </dgm:pt>
    <dgm:pt modelId="{94339186-0532-4EF0-8A40-DD2943D34E3D}" type="pres">
      <dgm:prSet presAssocID="{EBFAA43E-4241-4EFD-92B6-DEBEF62ED7DD}" presName="hierRoot2" presStyleCnt="0">
        <dgm:presLayoutVars>
          <dgm:hierBranch val="init"/>
        </dgm:presLayoutVars>
      </dgm:prSet>
      <dgm:spPr/>
    </dgm:pt>
    <dgm:pt modelId="{C7D61A4B-168D-4802-83DB-AB9D87176E61}" type="pres">
      <dgm:prSet presAssocID="{EBFAA43E-4241-4EFD-92B6-DEBEF62ED7DD}" presName="rootComposite" presStyleCnt="0"/>
      <dgm:spPr/>
    </dgm:pt>
    <dgm:pt modelId="{9ADA0302-2BCA-4C91-A8E0-6F2F0B992544}" type="pres">
      <dgm:prSet presAssocID="{EBFAA43E-4241-4EFD-92B6-DEBEF62ED7DD}" presName="rootText" presStyleLbl="node3" presStyleIdx="2" presStyleCnt="3" custScaleX="151666" custScaleY="151667" custLinFactNeighborX="-38068" custLinFactNeighborY="2680">
        <dgm:presLayoutVars>
          <dgm:chPref val="3"/>
        </dgm:presLayoutVars>
      </dgm:prSet>
      <dgm:spPr/>
    </dgm:pt>
    <dgm:pt modelId="{F160D18E-16F5-49BB-91A5-BAAD8A43DEA2}" type="pres">
      <dgm:prSet presAssocID="{EBFAA43E-4241-4EFD-92B6-DEBEF62ED7DD}" presName="rootConnector" presStyleLbl="node3" presStyleIdx="2" presStyleCnt="3"/>
      <dgm:spPr/>
    </dgm:pt>
    <dgm:pt modelId="{3D685452-3436-4EE7-91B4-CE7A8AA328FC}" type="pres">
      <dgm:prSet presAssocID="{EBFAA43E-4241-4EFD-92B6-DEBEF62ED7DD}" presName="hierChild4" presStyleCnt="0"/>
      <dgm:spPr/>
    </dgm:pt>
    <dgm:pt modelId="{BBC76092-05B0-4C14-B41F-EB7029AB26C9}" type="pres">
      <dgm:prSet presAssocID="{EBFAA43E-4241-4EFD-92B6-DEBEF62ED7DD}" presName="hierChild5" presStyleCnt="0"/>
      <dgm:spPr/>
    </dgm:pt>
    <dgm:pt modelId="{3258B052-6B65-48DD-A2A6-557523BE5A6E}" type="pres">
      <dgm:prSet presAssocID="{50BDB2ED-C2D5-4055-AB6B-8AC77E33537B}" presName="hierChild5" presStyleCnt="0"/>
      <dgm:spPr/>
    </dgm:pt>
    <dgm:pt modelId="{7B25278C-208D-41A7-B861-087B2AE18B37}" type="pres">
      <dgm:prSet presAssocID="{B3082E5B-0A80-4414-8120-4379A33DDFF4}" presName="Name37" presStyleLbl="parChTrans1D2" presStyleIdx="1" presStyleCnt="2"/>
      <dgm:spPr/>
    </dgm:pt>
    <dgm:pt modelId="{A069D4FF-3598-4048-9C8B-FFCA367355AD}" type="pres">
      <dgm:prSet presAssocID="{C8EB5198-B10D-4283-B982-F7E2B7B92CA6}" presName="hierRoot2" presStyleCnt="0">
        <dgm:presLayoutVars>
          <dgm:hierBranch val="init"/>
        </dgm:presLayoutVars>
      </dgm:prSet>
      <dgm:spPr/>
    </dgm:pt>
    <dgm:pt modelId="{DC79A79B-52DB-465E-97F9-4E9AD3F1B6C3}" type="pres">
      <dgm:prSet presAssocID="{C8EB5198-B10D-4283-B982-F7E2B7B92CA6}" presName="rootComposite" presStyleCnt="0"/>
      <dgm:spPr/>
    </dgm:pt>
    <dgm:pt modelId="{295B89D8-1083-498B-80CF-8A57D129B393}" type="pres">
      <dgm:prSet presAssocID="{C8EB5198-B10D-4283-B982-F7E2B7B92CA6}" presName="rootText" presStyleLbl="node2" presStyleIdx="1" presStyleCnt="2" custScaleX="180873" custScaleY="151667" custLinFactX="34660" custLinFactY="100000" custLinFactNeighborX="100000" custLinFactNeighborY="128400">
        <dgm:presLayoutVars>
          <dgm:chPref val="3"/>
        </dgm:presLayoutVars>
      </dgm:prSet>
      <dgm:spPr/>
    </dgm:pt>
    <dgm:pt modelId="{B52C6247-21B5-42E0-8804-C8BBF07C8FBA}" type="pres">
      <dgm:prSet presAssocID="{C8EB5198-B10D-4283-B982-F7E2B7B92CA6}" presName="rootConnector" presStyleLbl="node2" presStyleIdx="1" presStyleCnt="2"/>
      <dgm:spPr/>
    </dgm:pt>
    <dgm:pt modelId="{7DF243AF-028B-4D99-8086-E0EB48CD496F}" type="pres">
      <dgm:prSet presAssocID="{C8EB5198-B10D-4283-B982-F7E2B7B92CA6}" presName="hierChild4" presStyleCnt="0"/>
      <dgm:spPr/>
    </dgm:pt>
    <dgm:pt modelId="{952D9FF8-ACEE-46BA-872A-87521974CAFC}" type="pres">
      <dgm:prSet presAssocID="{C8EB5198-B10D-4283-B982-F7E2B7B92CA6}" presName="hierChild5" presStyleCnt="0"/>
      <dgm:spPr/>
    </dgm:pt>
    <dgm:pt modelId="{BB6366BD-8B0C-4AC1-A245-52CFFB55EAC3}" type="pres">
      <dgm:prSet presAssocID="{5D7C110A-2ADC-4FC5-90F8-1E9C73BCDEE6}" presName="hierChild3" presStyleCnt="0"/>
      <dgm:spPr/>
    </dgm:pt>
  </dgm:ptLst>
  <dgm:cxnLst>
    <dgm:cxn modelId="{A2FBF307-95BD-4435-AF04-F755E30739A8}" type="presOf" srcId="{33A185E2-B4E1-48FC-A740-363EF3D100F4}" destId="{F275F236-8CD4-4ACA-8C52-E46C050CAA9C}" srcOrd="0" destOrd="0" presId="urn:microsoft.com/office/officeart/2005/8/layout/orgChart1"/>
    <dgm:cxn modelId="{AA9EEE14-D366-4967-AF58-7587A21BEA85}" srcId="{5D7C110A-2ADC-4FC5-90F8-1E9C73BCDEE6}" destId="{50BDB2ED-C2D5-4055-AB6B-8AC77E33537B}" srcOrd="0" destOrd="0" parTransId="{D7E94CE8-B0FA-43B9-9AFE-FBB00DC6E16B}" sibTransId="{139A11E0-345B-4FC9-88BF-1EE986BA8976}"/>
    <dgm:cxn modelId="{0BC4CE1D-A97C-4EE1-949D-E54378617E9C}" type="presOf" srcId="{5D7C110A-2ADC-4FC5-90F8-1E9C73BCDEE6}" destId="{768AAF61-2C93-4E8E-AB9E-B80514D0C79E}" srcOrd="0" destOrd="0" presId="urn:microsoft.com/office/officeart/2005/8/layout/orgChart1"/>
    <dgm:cxn modelId="{100CC623-4CD6-4AD9-ABC1-DBD734B176B9}" type="presOf" srcId="{E738E0C8-DDDE-48B1-9182-2FB36750A91A}" destId="{D6FAFD1E-93D0-4B14-A42D-152F56F0F3D7}" srcOrd="0" destOrd="0" presId="urn:microsoft.com/office/officeart/2005/8/layout/orgChart1"/>
    <dgm:cxn modelId="{175C9639-A5A1-409D-86F4-A59CF9063F85}" type="presOf" srcId="{C8EB5198-B10D-4283-B982-F7E2B7B92CA6}" destId="{B52C6247-21B5-42E0-8804-C8BBF07C8FBA}" srcOrd="1" destOrd="0" presId="urn:microsoft.com/office/officeart/2005/8/layout/orgChart1"/>
    <dgm:cxn modelId="{83AF6263-D23A-4668-BEC5-8F4DBDA047DF}" type="presOf" srcId="{1C613D9C-910A-42C2-9DAB-5A38D33275C3}" destId="{D97E77E0-7E7F-4134-8F03-D02355C2B7CA}" srcOrd="0" destOrd="0" presId="urn:microsoft.com/office/officeart/2005/8/layout/orgChart1"/>
    <dgm:cxn modelId="{2AC24963-49D4-44C0-9744-3425BA4D30B6}" srcId="{5D7C110A-2ADC-4FC5-90F8-1E9C73BCDEE6}" destId="{C8EB5198-B10D-4283-B982-F7E2B7B92CA6}" srcOrd="1" destOrd="0" parTransId="{B3082E5B-0A80-4414-8120-4379A33DDFF4}" sibTransId="{D85DE129-00BE-4FCE-BE89-030B5B972FFB}"/>
    <dgm:cxn modelId="{E7E51646-2FAA-4A02-95B6-44CF894AAC20}" type="presOf" srcId="{B3082E5B-0A80-4414-8120-4379A33DDFF4}" destId="{7B25278C-208D-41A7-B861-087B2AE18B37}" srcOrd="0" destOrd="0" presId="urn:microsoft.com/office/officeart/2005/8/layout/orgChart1"/>
    <dgm:cxn modelId="{FFC6B568-1033-4E8C-B106-6CF6C0610E72}" type="presOf" srcId="{50BDB2ED-C2D5-4055-AB6B-8AC77E33537B}" destId="{9350350B-2D29-4CA3-AE9D-7C9639CA4A30}" srcOrd="0" destOrd="0" presId="urn:microsoft.com/office/officeart/2005/8/layout/orgChart1"/>
    <dgm:cxn modelId="{D6C38156-95F5-4E39-8E6B-298C283E19A7}" type="presOf" srcId="{C114D965-3205-4B1A-ABD5-5F8B56F9AACD}" destId="{83A01C48-55BD-499D-8202-9E2BB8E814EF}" srcOrd="0" destOrd="0" presId="urn:microsoft.com/office/officeart/2005/8/layout/orgChart1"/>
    <dgm:cxn modelId="{612D4C77-AABE-47D2-898B-0E588452A139}" type="presOf" srcId="{EBFAA43E-4241-4EFD-92B6-DEBEF62ED7DD}" destId="{9ADA0302-2BCA-4C91-A8E0-6F2F0B992544}" srcOrd="0" destOrd="0" presId="urn:microsoft.com/office/officeart/2005/8/layout/orgChart1"/>
    <dgm:cxn modelId="{E9335C5A-581F-41B2-93D6-B89A59201ADA}" type="presOf" srcId="{1C613D9C-910A-42C2-9DAB-5A38D33275C3}" destId="{640C46AE-8A5B-42DD-A626-714212A7FBDA}" srcOrd="1" destOrd="0" presId="urn:microsoft.com/office/officeart/2005/8/layout/orgChart1"/>
    <dgm:cxn modelId="{6A46AF7E-86AB-4B2A-9AA3-2068EAD4BEA7}" type="presOf" srcId="{F91300ED-77B1-439E-9955-236D3F76D50A}" destId="{5EE713D4-5219-4195-8B51-F4552A6A7D55}" srcOrd="0" destOrd="0" presId="urn:microsoft.com/office/officeart/2005/8/layout/orgChart1"/>
    <dgm:cxn modelId="{CD6DD080-D1C5-4E89-BB1A-1E55E780D134}" type="presOf" srcId="{E738E0C8-DDDE-48B1-9182-2FB36750A91A}" destId="{CEB33974-3B7C-4955-AB3C-31DF91F33A92}" srcOrd="1" destOrd="0" presId="urn:microsoft.com/office/officeart/2005/8/layout/orgChart1"/>
    <dgm:cxn modelId="{EB7D0394-6664-4E53-A784-4A0F561DFE6E}" type="presOf" srcId="{C8EB5198-B10D-4283-B982-F7E2B7B92CA6}" destId="{295B89D8-1083-498B-80CF-8A57D129B393}" srcOrd="0" destOrd="0" presId="urn:microsoft.com/office/officeart/2005/8/layout/orgChart1"/>
    <dgm:cxn modelId="{E4298794-5D50-4E08-AAD2-80EFA2BD98FA}" srcId="{C114D965-3205-4B1A-ABD5-5F8B56F9AACD}" destId="{5D7C110A-2ADC-4FC5-90F8-1E9C73BCDEE6}" srcOrd="0" destOrd="0" parTransId="{992BC095-CD97-4105-9F2F-79AB00A07734}" sibTransId="{1A2200D9-9B04-4720-B8B2-946094C8314F}"/>
    <dgm:cxn modelId="{AA9CB3A9-62F5-4933-82C5-F2E96133F677}" srcId="{50BDB2ED-C2D5-4055-AB6B-8AC77E33537B}" destId="{EBFAA43E-4241-4EFD-92B6-DEBEF62ED7DD}" srcOrd="2" destOrd="0" parTransId="{67E9E251-7DDC-473D-BFDE-02DB2B72BC84}" sibTransId="{9EC63151-5ADA-41CD-B7F6-BB311E11BB34}"/>
    <dgm:cxn modelId="{0580E5BD-32F6-4861-88F0-4EABF1DD4753}" type="presOf" srcId="{EBFAA43E-4241-4EFD-92B6-DEBEF62ED7DD}" destId="{F160D18E-16F5-49BB-91A5-BAAD8A43DEA2}" srcOrd="1" destOrd="0" presId="urn:microsoft.com/office/officeart/2005/8/layout/orgChart1"/>
    <dgm:cxn modelId="{363165C1-F2EB-46C9-9F46-D5994E941CEC}" type="presOf" srcId="{5D7C110A-2ADC-4FC5-90F8-1E9C73BCDEE6}" destId="{F788B4F6-8F2C-443D-85DA-893A5F10F1E6}" srcOrd="1" destOrd="0" presId="urn:microsoft.com/office/officeart/2005/8/layout/orgChart1"/>
    <dgm:cxn modelId="{805C47DE-62C9-431F-8A5E-5F1AD1832DDF}" srcId="{50BDB2ED-C2D5-4055-AB6B-8AC77E33537B}" destId="{1C613D9C-910A-42C2-9DAB-5A38D33275C3}" srcOrd="1" destOrd="0" parTransId="{F91300ED-77B1-439E-9955-236D3F76D50A}" sibTransId="{99D8140E-B1D9-4F2A-8AFD-FE08AB353440}"/>
    <dgm:cxn modelId="{A621CFE4-EDD7-4528-8A54-1E8A81996308}" srcId="{50BDB2ED-C2D5-4055-AB6B-8AC77E33537B}" destId="{E738E0C8-DDDE-48B1-9182-2FB36750A91A}" srcOrd="0" destOrd="0" parTransId="{33A185E2-B4E1-48FC-A740-363EF3D100F4}" sibTransId="{B81D07F9-D883-4588-A519-49D942D2C6FC}"/>
    <dgm:cxn modelId="{D8BBA2F0-002B-4D2F-B251-BC8B465A9175}" type="presOf" srcId="{67E9E251-7DDC-473D-BFDE-02DB2B72BC84}" destId="{2390245C-46A1-4E11-98DB-4214F61218AF}" srcOrd="0" destOrd="0" presId="urn:microsoft.com/office/officeart/2005/8/layout/orgChart1"/>
    <dgm:cxn modelId="{B94258F6-3CA1-4907-9500-35ABBFA8FAC3}" type="presOf" srcId="{D7E94CE8-B0FA-43B9-9AFE-FBB00DC6E16B}" destId="{C40F3B21-0A7C-4324-8EA0-02C2881E79D7}" srcOrd="0" destOrd="0" presId="urn:microsoft.com/office/officeart/2005/8/layout/orgChart1"/>
    <dgm:cxn modelId="{1B7160FA-22B8-4E7A-9103-CE6F3BF6114E}" type="presOf" srcId="{50BDB2ED-C2D5-4055-AB6B-8AC77E33537B}" destId="{B4CCDD01-7097-43AC-8D76-D6E4C91D211C}" srcOrd="1" destOrd="0" presId="urn:microsoft.com/office/officeart/2005/8/layout/orgChart1"/>
    <dgm:cxn modelId="{976511EE-05FA-464B-ACFF-6CCD45091F44}" type="presParOf" srcId="{83A01C48-55BD-499D-8202-9E2BB8E814EF}" destId="{FD3F8E60-549E-4C00-BFC0-6E960A4CF3CD}" srcOrd="0" destOrd="0" presId="urn:microsoft.com/office/officeart/2005/8/layout/orgChart1"/>
    <dgm:cxn modelId="{FC27D038-7010-48D4-BFE4-C2C3912D2162}" type="presParOf" srcId="{FD3F8E60-549E-4C00-BFC0-6E960A4CF3CD}" destId="{FD8849C4-7B79-4CB0-9F13-2B5DF2ED80D5}" srcOrd="0" destOrd="0" presId="urn:microsoft.com/office/officeart/2005/8/layout/orgChart1"/>
    <dgm:cxn modelId="{2CB5E362-0BE7-4D3B-88BA-FF355B118E60}" type="presParOf" srcId="{FD8849C4-7B79-4CB0-9F13-2B5DF2ED80D5}" destId="{768AAF61-2C93-4E8E-AB9E-B80514D0C79E}" srcOrd="0" destOrd="0" presId="urn:microsoft.com/office/officeart/2005/8/layout/orgChart1"/>
    <dgm:cxn modelId="{B60A917D-51BD-487C-91BD-514797229AFC}" type="presParOf" srcId="{FD8849C4-7B79-4CB0-9F13-2B5DF2ED80D5}" destId="{F788B4F6-8F2C-443D-85DA-893A5F10F1E6}" srcOrd="1" destOrd="0" presId="urn:microsoft.com/office/officeart/2005/8/layout/orgChart1"/>
    <dgm:cxn modelId="{D1DA79F5-337C-4346-9ED4-F6E2DB02D6AE}" type="presParOf" srcId="{FD3F8E60-549E-4C00-BFC0-6E960A4CF3CD}" destId="{2F54C0AD-A856-4586-B7EF-2C66636E9308}" srcOrd="1" destOrd="0" presId="urn:microsoft.com/office/officeart/2005/8/layout/orgChart1"/>
    <dgm:cxn modelId="{64F1224B-D93C-401B-A660-A068F78DB2D8}" type="presParOf" srcId="{2F54C0AD-A856-4586-B7EF-2C66636E9308}" destId="{C40F3B21-0A7C-4324-8EA0-02C2881E79D7}" srcOrd="0" destOrd="0" presId="urn:microsoft.com/office/officeart/2005/8/layout/orgChart1"/>
    <dgm:cxn modelId="{3EC63AC7-E721-4AFC-810E-0F0685B31B85}" type="presParOf" srcId="{2F54C0AD-A856-4586-B7EF-2C66636E9308}" destId="{EC614CA9-9F00-4054-94B6-371DBD820E06}" srcOrd="1" destOrd="0" presId="urn:microsoft.com/office/officeart/2005/8/layout/orgChart1"/>
    <dgm:cxn modelId="{FF12A3B3-0FD7-41D8-8CC9-EDD8A7B479B7}" type="presParOf" srcId="{EC614CA9-9F00-4054-94B6-371DBD820E06}" destId="{60A02727-9B80-4010-A760-65B03443A3E7}" srcOrd="0" destOrd="0" presId="urn:microsoft.com/office/officeart/2005/8/layout/orgChart1"/>
    <dgm:cxn modelId="{85082F42-6C40-4151-AC2F-801A8F75CB64}" type="presParOf" srcId="{60A02727-9B80-4010-A760-65B03443A3E7}" destId="{9350350B-2D29-4CA3-AE9D-7C9639CA4A30}" srcOrd="0" destOrd="0" presId="urn:microsoft.com/office/officeart/2005/8/layout/orgChart1"/>
    <dgm:cxn modelId="{4A1DE066-DFEB-49FE-95EE-32F7E1AE0231}" type="presParOf" srcId="{60A02727-9B80-4010-A760-65B03443A3E7}" destId="{B4CCDD01-7097-43AC-8D76-D6E4C91D211C}" srcOrd="1" destOrd="0" presId="urn:microsoft.com/office/officeart/2005/8/layout/orgChart1"/>
    <dgm:cxn modelId="{7C49DBA8-FAE7-4E37-935B-D936DB658C97}" type="presParOf" srcId="{EC614CA9-9F00-4054-94B6-371DBD820E06}" destId="{03FF63AB-A759-4FD5-9E49-DF971ABDF2C0}" srcOrd="1" destOrd="0" presId="urn:microsoft.com/office/officeart/2005/8/layout/orgChart1"/>
    <dgm:cxn modelId="{0C88AEA7-78AF-4C50-8D55-A4C9CA972370}" type="presParOf" srcId="{03FF63AB-A759-4FD5-9E49-DF971ABDF2C0}" destId="{F275F236-8CD4-4ACA-8C52-E46C050CAA9C}" srcOrd="0" destOrd="0" presId="urn:microsoft.com/office/officeart/2005/8/layout/orgChart1"/>
    <dgm:cxn modelId="{B9A63491-2BFE-4A64-AD5D-68AC823737C3}" type="presParOf" srcId="{03FF63AB-A759-4FD5-9E49-DF971ABDF2C0}" destId="{41A4543B-1598-4640-B2A7-A297EFA485B1}" srcOrd="1" destOrd="0" presId="urn:microsoft.com/office/officeart/2005/8/layout/orgChart1"/>
    <dgm:cxn modelId="{B676FDDE-30AD-427C-BEDA-8260423C3031}" type="presParOf" srcId="{41A4543B-1598-4640-B2A7-A297EFA485B1}" destId="{C0521EC2-8756-46D8-8526-A8BD9210C3DA}" srcOrd="0" destOrd="0" presId="urn:microsoft.com/office/officeart/2005/8/layout/orgChart1"/>
    <dgm:cxn modelId="{528789D6-0518-4F76-91F2-AAA74D5B6C7D}" type="presParOf" srcId="{C0521EC2-8756-46D8-8526-A8BD9210C3DA}" destId="{D6FAFD1E-93D0-4B14-A42D-152F56F0F3D7}" srcOrd="0" destOrd="0" presId="urn:microsoft.com/office/officeart/2005/8/layout/orgChart1"/>
    <dgm:cxn modelId="{00078682-7A9B-41FD-8DCD-3A2F8FB85ADF}" type="presParOf" srcId="{C0521EC2-8756-46D8-8526-A8BD9210C3DA}" destId="{CEB33974-3B7C-4955-AB3C-31DF91F33A92}" srcOrd="1" destOrd="0" presId="urn:microsoft.com/office/officeart/2005/8/layout/orgChart1"/>
    <dgm:cxn modelId="{5A339AF0-8E7A-4EC3-8A82-A50192E95409}" type="presParOf" srcId="{41A4543B-1598-4640-B2A7-A297EFA485B1}" destId="{4AD1C0CC-BD8D-4AD0-B12B-2C1CE3C4C401}" srcOrd="1" destOrd="0" presId="urn:microsoft.com/office/officeart/2005/8/layout/orgChart1"/>
    <dgm:cxn modelId="{331071C0-3901-4EBC-871D-97AC805A655C}" type="presParOf" srcId="{41A4543B-1598-4640-B2A7-A297EFA485B1}" destId="{F6131A74-D5ED-429D-AB99-A2B163ED2243}" srcOrd="2" destOrd="0" presId="urn:microsoft.com/office/officeart/2005/8/layout/orgChart1"/>
    <dgm:cxn modelId="{68114EDE-5DA7-4E2F-AE5C-E795676B9BA6}" type="presParOf" srcId="{03FF63AB-A759-4FD5-9E49-DF971ABDF2C0}" destId="{5EE713D4-5219-4195-8B51-F4552A6A7D55}" srcOrd="2" destOrd="0" presId="urn:microsoft.com/office/officeart/2005/8/layout/orgChart1"/>
    <dgm:cxn modelId="{65D4661D-1E27-4AEB-8FBC-BC11A88F908D}" type="presParOf" srcId="{03FF63AB-A759-4FD5-9E49-DF971ABDF2C0}" destId="{BBDCC472-9B63-4294-B0D8-E4E0FC45A037}" srcOrd="3" destOrd="0" presId="urn:microsoft.com/office/officeart/2005/8/layout/orgChart1"/>
    <dgm:cxn modelId="{0272D133-A61D-4041-8447-D330F5A9F8EF}" type="presParOf" srcId="{BBDCC472-9B63-4294-B0D8-E4E0FC45A037}" destId="{1EF00364-A3A6-42ED-871A-3FCE5480E3D5}" srcOrd="0" destOrd="0" presId="urn:microsoft.com/office/officeart/2005/8/layout/orgChart1"/>
    <dgm:cxn modelId="{17AAAF15-E6AE-4BFC-9DAB-91D9DFE09DC2}" type="presParOf" srcId="{1EF00364-A3A6-42ED-871A-3FCE5480E3D5}" destId="{D97E77E0-7E7F-4134-8F03-D02355C2B7CA}" srcOrd="0" destOrd="0" presId="urn:microsoft.com/office/officeart/2005/8/layout/orgChart1"/>
    <dgm:cxn modelId="{7A3CCFE3-5931-4043-9261-326EDA0ED202}" type="presParOf" srcId="{1EF00364-A3A6-42ED-871A-3FCE5480E3D5}" destId="{640C46AE-8A5B-42DD-A626-714212A7FBDA}" srcOrd="1" destOrd="0" presId="urn:microsoft.com/office/officeart/2005/8/layout/orgChart1"/>
    <dgm:cxn modelId="{F4ECE1E3-2A00-48D1-9D18-CA9856C00213}" type="presParOf" srcId="{BBDCC472-9B63-4294-B0D8-E4E0FC45A037}" destId="{12FBB0B8-F550-48CD-80AB-2BBB80806617}" srcOrd="1" destOrd="0" presId="urn:microsoft.com/office/officeart/2005/8/layout/orgChart1"/>
    <dgm:cxn modelId="{0EC54C5F-8DCE-4021-AF76-35F6345BA70B}" type="presParOf" srcId="{BBDCC472-9B63-4294-B0D8-E4E0FC45A037}" destId="{DDA6AE75-2354-4DD8-AEEC-CBC7CBD39E17}" srcOrd="2" destOrd="0" presId="urn:microsoft.com/office/officeart/2005/8/layout/orgChart1"/>
    <dgm:cxn modelId="{521AF51E-9EE8-4D32-8F7C-16CC5BE35336}" type="presParOf" srcId="{03FF63AB-A759-4FD5-9E49-DF971ABDF2C0}" destId="{2390245C-46A1-4E11-98DB-4214F61218AF}" srcOrd="4" destOrd="0" presId="urn:microsoft.com/office/officeart/2005/8/layout/orgChart1"/>
    <dgm:cxn modelId="{B396E454-ADC8-4912-9655-40D9C8F10217}" type="presParOf" srcId="{03FF63AB-A759-4FD5-9E49-DF971ABDF2C0}" destId="{94339186-0532-4EF0-8A40-DD2943D34E3D}" srcOrd="5" destOrd="0" presId="urn:microsoft.com/office/officeart/2005/8/layout/orgChart1"/>
    <dgm:cxn modelId="{3DFC4D60-9EC8-4485-981D-70E5B64C69D2}" type="presParOf" srcId="{94339186-0532-4EF0-8A40-DD2943D34E3D}" destId="{C7D61A4B-168D-4802-83DB-AB9D87176E61}" srcOrd="0" destOrd="0" presId="urn:microsoft.com/office/officeart/2005/8/layout/orgChart1"/>
    <dgm:cxn modelId="{F124B2EB-67DF-4414-9376-DA8BD09DC57F}" type="presParOf" srcId="{C7D61A4B-168D-4802-83DB-AB9D87176E61}" destId="{9ADA0302-2BCA-4C91-A8E0-6F2F0B992544}" srcOrd="0" destOrd="0" presId="urn:microsoft.com/office/officeart/2005/8/layout/orgChart1"/>
    <dgm:cxn modelId="{8590FD67-4BEC-4D92-A8D9-FB52C20B662B}" type="presParOf" srcId="{C7D61A4B-168D-4802-83DB-AB9D87176E61}" destId="{F160D18E-16F5-49BB-91A5-BAAD8A43DEA2}" srcOrd="1" destOrd="0" presId="urn:microsoft.com/office/officeart/2005/8/layout/orgChart1"/>
    <dgm:cxn modelId="{A1F96DD3-FDCB-4A0E-8705-6055317FAEA9}" type="presParOf" srcId="{94339186-0532-4EF0-8A40-DD2943D34E3D}" destId="{3D685452-3436-4EE7-91B4-CE7A8AA328FC}" srcOrd="1" destOrd="0" presId="urn:microsoft.com/office/officeart/2005/8/layout/orgChart1"/>
    <dgm:cxn modelId="{57D6F923-AFD8-4524-B61D-4F4F728F260B}" type="presParOf" srcId="{94339186-0532-4EF0-8A40-DD2943D34E3D}" destId="{BBC76092-05B0-4C14-B41F-EB7029AB26C9}" srcOrd="2" destOrd="0" presId="urn:microsoft.com/office/officeart/2005/8/layout/orgChart1"/>
    <dgm:cxn modelId="{A9240538-4BF5-461E-A9EA-33A253E4EA3A}" type="presParOf" srcId="{EC614CA9-9F00-4054-94B6-371DBD820E06}" destId="{3258B052-6B65-48DD-A2A6-557523BE5A6E}" srcOrd="2" destOrd="0" presId="urn:microsoft.com/office/officeart/2005/8/layout/orgChart1"/>
    <dgm:cxn modelId="{9AA3A9A8-F7CD-4968-9A34-2F79A3C7DC62}" type="presParOf" srcId="{2F54C0AD-A856-4586-B7EF-2C66636E9308}" destId="{7B25278C-208D-41A7-B861-087B2AE18B37}" srcOrd="2" destOrd="0" presId="urn:microsoft.com/office/officeart/2005/8/layout/orgChart1"/>
    <dgm:cxn modelId="{D5054D62-E084-444F-888E-FED9C89D15F9}" type="presParOf" srcId="{2F54C0AD-A856-4586-B7EF-2C66636E9308}" destId="{A069D4FF-3598-4048-9C8B-FFCA367355AD}" srcOrd="3" destOrd="0" presId="urn:microsoft.com/office/officeart/2005/8/layout/orgChart1"/>
    <dgm:cxn modelId="{7031C61D-A631-48D3-8D32-34855C89D843}" type="presParOf" srcId="{A069D4FF-3598-4048-9C8B-FFCA367355AD}" destId="{DC79A79B-52DB-465E-97F9-4E9AD3F1B6C3}" srcOrd="0" destOrd="0" presId="urn:microsoft.com/office/officeart/2005/8/layout/orgChart1"/>
    <dgm:cxn modelId="{BD2771DA-B4F5-4127-859F-BA0C9885F970}" type="presParOf" srcId="{DC79A79B-52DB-465E-97F9-4E9AD3F1B6C3}" destId="{295B89D8-1083-498B-80CF-8A57D129B393}" srcOrd="0" destOrd="0" presId="urn:microsoft.com/office/officeart/2005/8/layout/orgChart1"/>
    <dgm:cxn modelId="{A6C37617-3FC8-4807-B098-E91C0A09C6AE}" type="presParOf" srcId="{DC79A79B-52DB-465E-97F9-4E9AD3F1B6C3}" destId="{B52C6247-21B5-42E0-8804-C8BBF07C8FBA}" srcOrd="1" destOrd="0" presId="urn:microsoft.com/office/officeart/2005/8/layout/orgChart1"/>
    <dgm:cxn modelId="{A5484604-4C8B-4278-B64E-15A747F2E99B}" type="presParOf" srcId="{A069D4FF-3598-4048-9C8B-FFCA367355AD}" destId="{7DF243AF-028B-4D99-8086-E0EB48CD496F}" srcOrd="1" destOrd="0" presId="urn:microsoft.com/office/officeart/2005/8/layout/orgChart1"/>
    <dgm:cxn modelId="{67822CC3-9CF2-4E9C-B4AB-1CD4E8571A4C}" type="presParOf" srcId="{A069D4FF-3598-4048-9C8B-FFCA367355AD}" destId="{952D9FF8-ACEE-46BA-872A-87521974CAFC}" srcOrd="2" destOrd="0" presId="urn:microsoft.com/office/officeart/2005/8/layout/orgChart1"/>
    <dgm:cxn modelId="{B16894C8-AFE2-4733-9916-52C096FC9613}" type="presParOf" srcId="{FD3F8E60-549E-4C00-BFC0-6E960A4CF3CD}" destId="{BB6366BD-8B0C-4AC1-A245-52CFFB55EAC3}"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077EBFFE-3EB2-4D3A-B017-E17D8E3A8B4F}" type="doc">
      <dgm:prSet loTypeId="urn:microsoft.com/office/officeart/2005/8/layout/hList1" loCatId="list" qsTypeId="urn:microsoft.com/office/officeart/2005/8/quickstyle/simple1" qsCatId="simple" csTypeId="urn:microsoft.com/office/officeart/2005/8/colors/accent1_2" csCatId="accent1" phldr="1"/>
      <dgm:spPr/>
      <dgm:t>
        <a:bodyPr/>
        <a:lstStyle/>
        <a:p>
          <a:endParaRPr lang="en-AU"/>
        </a:p>
      </dgm:t>
    </dgm:pt>
    <dgm:pt modelId="{15FC9F29-04D7-47C0-BEDA-76FAA2266B18}">
      <dgm:prSet phldrT="[Text]" custT="1"/>
      <dgm:spPr>
        <a:solidFill>
          <a:schemeClr val="tx1"/>
        </a:solidFill>
        <a:ln>
          <a:solidFill>
            <a:schemeClr val="tx1"/>
          </a:solidFill>
        </a:ln>
      </dgm:spPr>
      <dgm:t>
        <a:bodyPr/>
        <a:lstStyle/>
        <a:p>
          <a:r>
            <a:rPr lang="en-AU" sz="1800" dirty="0"/>
            <a:t>Company transitions to a </a:t>
          </a:r>
          <a:r>
            <a:rPr lang="en-AU" sz="1800" b="1" dirty="0"/>
            <a:t>creditors’ voluntary winding up </a:t>
          </a:r>
          <a:r>
            <a:rPr lang="en-AU" sz="1800" dirty="0"/>
            <a:t>if:</a:t>
          </a:r>
        </a:p>
      </dgm:t>
    </dgm:pt>
    <dgm:pt modelId="{11DB8139-FD3B-41EE-B9E1-107CA425B54D}" type="parTrans" cxnId="{6CFFD28E-479E-4D3F-B228-B3AE0D658DE3}">
      <dgm:prSet/>
      <dgm:spPr/>
      <dgm:t>
        <a:bodyPr/>
        <a:lstStyle/>
        <a:p>
          <a:endParaRPr lang="en-AU" sz="1800"/>
        </a:p>
      </dgm:t>
    </dgm:pt>
    <dgm:pt modelId="{64AE8A4E-3D75-4CDA-B659-57A468270162}" type="sibTrans" cxnId="{6CFFD28E-479E-4D3F-B228-B3AE0D658DE3}">
      <dgm:prSet/>
      <dgm:spPr/>
      <dgm:t>
        <a:bodyPr/>
        <a:lstStyle/>
        <a:p>
          <a:endParaRPr lang="en-AU" sz="1800"/>
        </a:p>
      </dgm:t>
    </dgm:pt>
    <dgm:pt modelId="{4E8B626D-9455-4FEF-9DA6-4DAC4C2664C5}">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t>Creditors resolve in favour of winding up</a:t>
          </a:r>
        </a:p>
      </dgm:t>
    </dgm:pt>
    <dgm:pt modelId="{2BEEBEF8-FA92-49D6-AA3C-05757C508627}" type="parTrans" cxnId="{73CA5206-8F83-48D4-A6D1-3949E9FD5E79}">
      <dgm:prSet/>
      <dgm:spPr/>
      <dgm:t>
        <a:bodyPr/>
        <a:lstStyle/>
        <a:p>
          <a:endParaRPr lang="en-AU" sz="1800"/>
        </a:p>
      </dgm:t>
    </dgm:pt>
    <dgm:pt modelId="{9FEC8EF2-7BA3-4828-8071-2B44F3014E41}" type="sibTrans" cxnId="{73CA5206-8F83-48D4-A6D1-3949E9FD5E79}">
      <dgm:prSet/>
      <dgm:spPr/>
      <dgm:t>
        <a:bodyPr/>
        <a:lstStyle/>
        <a:p>
          <a:endParaRPr lang="en-AU" sz="1800"/>
        </a:p>
      </dgm:t>
    </dgm:pt>
    <dgm:pt modelId="{4B97A70E-D1A2-4ABA-ADA3-672D4969243F}">
      <dgm:prSet phldrT="[Text]" custT="1"/>
      <dgm:spPr>
        <a:solidFill>
          <a:schemeClr val="tx1"/>
        </a:solidFill>
        <a:ln>
          <a:solidFill>
            <a:schemeClr val="tx1"/>
          </a:solidFill>
        </a:ln>
      </dgm:spPr>
      <dgm:t>
        <a:bodyPr/>
        <a:lstStyle/>
        <a:p>
          <a:r>
            <a:rPr lang="en-AU" sz="1800" dirty="0"/>
            <a:t>Company becomes subject to a DOCA if:</a:t>
          </a:r>
        </a:p>
      </dgm:t>
    </dgm:pt>
    <dgm:pt modelId="{57705336-5472-4B3A-9476-9CC9E84930A8}" type="parTrans" cxnId="{4BEE9CA1-E88C-41FE-B7C1-0C5E70692A16}">
      <dgm:prSet/>
      <dgm:spPr/>
      <dgm:t>
        <a:bodyPr/>
        <a:lstStyle/>
        <a:p>
          <a:endParaRPr lang="en-AU" sz="1800"/>
        </a:p>
      </dgm:t>
    </dgm:pt>
    <dgm:pt modelId="{5BF72BDA-1159-4E9E-8588-0A4007152A38}" type="sibTrans" cxnId="{4BEE9CA1-E88C-41FE-B7C1-0C5E70692A16}">
      <dgm:prSet/>
      <dgm:spPr/>
      <dgm:t>
        <a:bodyPr/>
        <a:lstStyle/>
        <a:p>
          <a:endParaRPr lang="en-AU" sz="1800"/>
        </a:p>
      </dgm:t>
    </dgm:pt>
    <dgm:pt modelId="{A2FF144A-C5AC-42D2-9CEA-B6E1AC5BE34A}">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t>Creditors resolve in favour of DOCA execution and it is executed by the company and the DOCA administrator in time</a:t>
          </a:r>
        </a:p>
      </dgm:t>
    </dgm:pt>
    <dgm:pt modelId="{CA4A918B-FE54-4753-BFBB-A3D0747B77C0}" type="parTrans" cxnId="{17D438B2-A957-4DCB-9318-B54F4B9C3156}">
      <dgm:prSet/>
      <dgm:spPr/>
      <dgm:t>
        <a:bodyPr/>
        <a:lstStyle/>
        <a:p>
          <a:endParaRPr lang="en-AU" sz="1800"/>
        </a:p>
      </dgm:t>
    </dgm:pt>
    <dgm:pt modelId="{A8F0243E-3038-4361-9A43-0CDD8783EC23}" type="sibTrans" cxnId="{17D438B2-A957-4DCB-9318-B54F4B9C3156}">
      <dgm:prSet/>
      <dgm:spPr/>
      <dgm:t>
        <a:bodyPr/>
        <a:lstStyle/>
        <a:p>
          <a:endParaRPr lang="en-AU" sz="1800"/>
        </a:p>
      </dgm:t>
    </dgm:pt>
    <dgm:pt modelId="{6582F49D-FEAC-499C-A18A-FE95CF0A6A75}">
      <dgm:prSet phldrT="[Text]" custT="1"/>
      <dgm:spPr>
        <a:solidFill>
          <a:schemeClr val="tx1"/>
        </a:solidFill>
        <a:ln>
          <a:solidFill>
            <a:schemeClr val="tx1"/>
          </a:solidFill>
        </a:ln>
      </dgm:spPr>
      <dgm:t>
        <a:bodyPr/>
        <a:lstStyle/>
        <a:p>
          <a:r>
            <a:rPr lang="en-AU" sz="1800" dirty="0"/>
            <a:t>Control of the company </a:t>
          </a:r>
          <a:r>
            <a:rPr lang="en-AU" sz="1800" b="1" dirty="0"/>
            <a:t>reverts to its board of directors </a:t>
          </a:r>
          <a:r>
            <a:rPr lang="en-AU" sz="1800" dirty="0"/>
            <a:t>if:</a:t>
          </a:r>
        </a:p>
      </dgm:t>
    </dgm:pt>
    <dgm:pt modelId="{2AE0D63E-31F5-4B78-88CB-99892FCE504F}" type="parTrans" cxnId="{7FB0D3C2-7606-4528-A002-D0EF3AA0D624}">
      <dgm:prSet/>
      <dgm:spPr/>
      <dgm:t>
        <a:bodyPr/>
        <a:lstStyle/>
        <a:p>
          <a:endParaRPr lang="en-AU" sz="1800"/>
        </a:p>
      </dgm:t>
    </dgm:pt>
    <dgm:pt modelId="{3C9303A3-38F5-4BDC-A8F9-8DC1270EFDAC}" type="sibTrans" cxnId="{7FB0D3C2-7606-4528-A002-D0EF3AA0D624}">
      <dgm:prSet/>
      <dgm:spPr/>
      <dgm:t>
        <a:bodyPr/>
        <a:lstStyle/>
        <a:p>
          <a:endParaRPr lang="en-AU" sz="1800"/>
        </a:p>
      </dgm:t>
    </dgm:pt>
    <dgm:pt modelId="{56C4BADD-1C7C-4047-AAD7-2A6B024D26BE}">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t>Administration ends for any other reason and the company was not under </a:t>
          </a:r>
          <a:r>
            <a:rPr lang="en-AU" sz="1800" dirty="0">
              <a:hlinkClick xmlns:r="http://schemas.openxmlformats.org/officeDocument/2006/relationships" r:id="rId1" action="ppaction://hlinksldjump"/>
            </a:rPr>
            <a:t>external administration</a:t>
          </a:r>
          <a:r>
            <a:rPr lang="en-AU" sz="1800" dirty="0"/>
            <a:t> right before administration</a:t>
          </a:r>
        </a:p>
      </dgm:t>
    </dgm:pt>
    <dgm:pt modelId="{2511EE4B-360F-4548-BB33-A9038FCFCEA2}" type="parTrans" cxnId="{1205C64F-5857-4787-BC23-5309870DC020}">
      <dgm:prSet/>
      <dgm:spPr/>
      <dgm:t>
        <a:bodyPr/>
        <a:lstStyle/>
        <a:p>
          <a:endParaRPr lang="en-AU" sz="1800"/>
        </a:p>
      </dgm:t>
    </dgm:pt>
    <dgm:pt modelId="{87FF736E-4653-42D6-8380-D034C22C3208}" type="sibTrans" cxnId="{1205C64F-5857-4787-BC23-5309870DC020}">
      <dgm:prSet/>
      <dgm:spPr/>
      <dgm:t>
        <a:bodyPr/>
        <a:lstStyle/>
        <a:p>
          <a:endParaRPr lang="en-AU" sz="1800"/>
        </a:p>
      </dgm:t>
    </dgm:pt>
    <dgm:pt modelId="{1F4F0A0C-82D9-4D98-883C-D320D0A33C1E}">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t>Creditors resolved in favour of DOCA execution, but one is not executed in time </a:t>
          </a:r>
        </a:p>
      </dgm:t>
    </dgm:pt>
    <dgm:pt modelId="{90546AC7-1C14-4776-AD20-B210659F4F94}" type="parTrans" cxnId="{B0262B9F-8DC1-450E-9AF0-E8FBD8D680B1}">
      <dgm:prSet/>
      <dgm:spPr/>
      <dgm:t>
        <a:bodyPr/>
        <a:lstStyle/>
        <a:p>
          <a:endParaRPr lang="en-AU" sz="1800"/>
        </a:p>
      </dgm:t>
    </dgm:pt>
    <dgm:pt modelId="{3F193DF9-9DAD-4A03-A8B0-E92F9C836807}" type="sibTrans" cxnId="{B0262B9F-8DC1-450E-9AF0-E8FBD8D680B1}">
      <dgm:prSet/>
      <dgm:spPr/>
      <dgm:t>
        <a:bodyPr/>
        <a:lstStyle/>
        <a:p>
          <a:endParaRPr lang="en-AU" sz="1800"/>
        </a:p>
      </dgm:t>
    </dgm:pt>
    <dgm:pt modelId="{7D2E0097-7B8F-4C05-A5ED-3BA9868A2592}">
      <dgm:prSet phldrT="[Text]" custT="1"/>
      <dgm:spPr>
        <a:solidFill>
          <a:schemeClr val="tx1"/>
        </a:solidFill>
        <a:ln>
          <a:solidFill>
            <a:schemeClr val="tx1"/>
          </a:solidFill>
        </a:ln>
      </dgm:spPr>
      <dgm:t>
        <a:bodyPr/>
        <a:lstStyle/>
        <a:p>
          <a:r>
            <a:rPr lang="en-AU" sz="1800" dirty="0"/>
            <a:t>Company transitions to a court-ordered winding up or prov. liquidation if:</a:t>
          </a:r>
        </a:p>
      </dgm:t>
    </dgm:pt>
    <dgm:pt modelId="{24956282-D69D-444F-B870-FC0497C286CA}" type="parTrans" cxnId="{8538F027-C361-40EA-BEE2-F4D72CA31491}">
      <dgm:prSet/>
      <dgm:spPr/>
      <dgm:t>
        <a:bodyPr/>
        <a:lstStyle/>
        <a:p>
          <a:endParaRPr lang="en-AU" sz="1800"/>
        </a:p>
      </dgm:t>
    </dgm:pt>
    <dgm:pt modelId="{91BFB26D-190B-4E0E-BC51-D9E0DD62CA42}" type="sibTrans" cxnId="{8538F027-C361-40EA-BEE2-F4D72CA31491}">
      <dgm:prSet/>
      <dgm:spPr/>
      <dgm:t>
        <a:bodyPr/>
        <a:lstStyle/>
        <a:p>
          <a:endParaRPr lang="en-AU" sz="1800"/>
        </a:p>
      </dgm:t>
    </dgm:pt>
    <dgm:pt modelId="{6F0B81F2-70CA-422C-970A-A23E2F3F7590}">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t>Court orders winding up</a:t>
          </a:r>
        </a:p>
      </dgm:t>
    </dgm:pt>
    <dgm:pt modelId="{525031B1-A6C2-4ADE-A140-6DF918BFE59C}" type="parTrans" cxnId="{AEE4AB1D-0ECA-40E7-A046-D9162EFF535B}">
      <dgm:prSet/>
      <dgm:spPr/>
      <dgm:t>
        <a:bodyPr/>
        <a:lstStyle/>
        <a:p>
          <a:endParaRPr lang="en-AU" sz="1800"/>
        </a:p>
      </dgm:t>
    </dgm:pt>
    <dgm:pt modelId="{23B53640-4AF3-46E3-AF00-423A3D372028}" type="sibTrans" cxnId="{AEE4AB1D-0ECA-40E7-A046-D9162EFF535B}">
      <dgm:prSet/>
      <dgm:spPr/>
      <dgm:t>
        <a:bodyPr/>
        <a:lstStyle/>
        <a:p>
          <a:endParaRPr lang="en-AU" sz="1800"/>
        </a:p>
      </dgm:t>
    </dgm:pt>
    <dgm:pt modelId="{DE005A40-76A4-4034-811C-E92B5C87A723}">
      <dgm:prSet phldrT="[Text]" custT="1"/>
      <dgm:spPr>
        <a:solidFill>
          <a:schemeClr val="accent3">
            <a:lumMod val="20000"/>
            <a:lumOff val="80000"/>
          </a:schemeClr>
        </a:solidFill>
        <a:ln>
          <a:solidFill>
            <a:schemeClr val="accent3">
              <a:lumMod val="20000"/>
              <a:lumOff val="80000"/>
            </a:schemeClr>
          </a:solidFill>
        </a:ln>
      </dgm:spPr>
      <dgm:t>
        <a:bodyPr/>
        <a:lstStyle/>
        <a:p>
          <a:r>
            <a:rPr lang="en-AU" sz="1800" dirty="0"/>
            <a:t>Court orders provisional liquidation</a:t>
          </a:r>
        </a:p>
      </dgm:t>
    </dgm:pt>
    <dgm:pt modelId="{9EBF2C40-6734-4B09-87CC-5E1A8DCC4A17}" type="parTrans" cxnId="{D1E9DCB6-5C54-4F5D-8B71-77099DF3D3F6}">
      <dgm:prSet/>
      <dgm:spPr/>
      <dgm:t>
        <a:bodyPr/>
        <a:lstStyle/>
        <a:p>
          <a:endParaRPr lang="en-AU"/>
        </a:p>
      </dgm:t>
    </dgm:pt>
    <dgm:pt modelId="{EA086C5F-B187-4C3D-9488-5FFD80082975}" type="sibTrans" cxnId="{D1E9DCB6-5C54-4F5D-8B71-77099DF3D3F6}">
      <dgm:prSet/>
      <dgm:spPr/>
      <dgm:t>
        <a:bodyPr/>
        <a:lstStyle/>
        <a:p>
          <a:endParaRPr lang="en-AU"/>
        </a:p>
      </dgm:t>
    </dgm:pt>
    <dgm:pt modelId="{F92F8CD7-C9B5-43B5-BEB9-011197C3E6F1}" type="pres">
      <dgm:prSet presAssocID="{077EBFFE-3EB2-4D3A-B017-E17D8E3A8B4F}" presName="Name0" presStyleCnt="0">
        <dgm:presLayoutVars>
          <dgm:dir/>
          <dgm:animLvl val="lvl"/>
          <dgm:resizeHandles val="exact"/>
        </dgm:presLayoutVars>
      </dgm:prSet>
      <dgm:spPr/>
    </dgm:pt>
    <dgm:pt modelId="{6934115E-22A3-4F77-8AE4-0E2C044344BF}" type="pres">
      <dgm:prSet presAssocID="{7D2E0097-7B8F-4C05-A5ED-3BA9868A2592}" presName="composite" presStyleCnt="0"/>
      <dgm:spPr/>
    </dgm:pt>
    <dgm:pt modelId="{E941A657-A977-48D0-B718-81913FA3A331}" type="pres">
      <dgm:prSet presAssocID="{7D2E0097-7B8F-4C05-A5ED-3BA9868A2592}" presName="parTx" presStyleLbl="alignNode1" presStyleIdx="0" presStyleCnt="4" custScaleX="104836" custScaleY="136391">
        <dgm:presLayoutVars>
          <dgm:chMax val="0"/>
          <dgm:chPref val="0"/>
          <dgm:bulletEnabled val="1"/>
        </dgm:presLayoutVars>
      </dgm:prSet>
      <dgm:spPr/>
    </dgm:pt>
    <dgm:pt modelId="{DA2301CC-201C-4123-B3EE-35F5D60BC8C0}" type="pres">
      <dgm:prSet presAssocID="{7D2E0097-7B8F-4C05-A5ED-3BA9868A2592}" presName="desTx" presStyleLbl="alignAccFollowNode1" presStyleIdx="0" presStyleCnt="4" custScaleX="104836" custScaleY="86991" custLinFactNeighborY="-748">
        <dgm:presLayoutVars>
          <dgm:bulletEnabled val="1"/>
        </dgm:presLayoutVars>
      </dgm:prSet>
      <dgm:spPr/>
    </dgm:pt>
    <dgm:pt modelId="{C360E0ED-A5D5-4C58-8E4D-7B442E90570B}" type="pres">
      <dgm:prSet presAssocID="{91BFB26D-190B-4E0E-BC51-D9E0DD62CA42}" presName="space" presStyleCnt="0"/>
      <dgm:spPr/>
    </dgm:pt>
    <dgm:pt modelId="{1827F533-3743-49A3-ABF2-342B31E9B2DA}" type="pres">
      <dgm:prSet presAssocID="{15FC9F29-04D7-47C0-BEDA-76FAA2266B18}" presName="composite" presStyleCnt="0"/>
      <dgm:spPr/>
    </dgm:pt>
    <dgm:pt modelId="{D9D65538-352C-472A-9249-B41CEAC80F9E}" type="pres">
      <dgm:prSet presAssocID="{15FC9F29-04D7-47C0-BEDA-76FAA2266B18}" presName="parTx" presStyleLbl="alignNode1" presStyleIdx="1" presStyleCnt="4" custScaleX="113900">
        <dgm:presLayoutVars>
          <dgm:chMax val="0"/>
          <dgm:chPref val="0"/>
          <dgm:bulletEnabled val="1"/>
        </dgm:presLayoutVars>
      </dgm:prSet>
      <dgm:spPr/>
    </dgm:pt>
    <dgm:pt modelId="{B9029644-E1F3-4188-B010-AC85E07B506A}" type="pres">
      <dgm:prSet presAssocID="{15FC9F29-04D7-47C0-BEDA-76FAA2266B18}" presName="desTx" presStyleLbl="alignAccFollowNode1" presStyleIdx="1" presStyleCnt="4" custScaleX="113900">
        <dgm:presLayoutVars>
          <dgm:bulletEnabled val="1"/>
        </dgm:presLayoutVars>
      </dgm:prSet>
      <dgm:spPr/>
    </dgm:pt>
    <dgm:pt modelId="{03988423-4598-46F3-85B5-313D2D5B099C}" type="pres">
      <dgm:prSet presAssocID="{64AE8A4E-3D75-4CDA-B659-57A468270162}" presName="space" presStyleCnt="0"/>
      <dgm:spPr/>
    </dgm:pt>
    <dgm:pt modelId="{176862CF-9372-458E-943B-F1E54DCD3F13}" type="pres">
      <dgm:prSet presAssocID="{4B97A70E-D1A2-4ABA-ADA3-672D4969243F}" presName="composite" presStyleCnt="0"/>
      <dgm:spPr/>
    </dgm:pt>
    <dgm:pt modelId="{CDABF90D-8C65-4927-8F88-14E11CD694EC}" type="pres">
      <dgm:prSet presAssocID="{4B97A70E-D1A2-4ABA-ADA3-672D4969243F}" presName="parTx" presStyleLbl="alignNode1" presStyleIdx="2" presStyleCnt="4">
        <dgm:presLayoutVars>
          <dgm:chMax val="0"/>
          <dgm:chPref val="0"/>
          <dgm:bulletEnabled val="1"/>
        </dgm:presLayoutVars>
      </dgm:prSet>
      <dgm:spPr/>
    </dgm:pt>
    <dgm:pt modelId="{194C03A0-E3D2-4A4C-BA98-53DBD159E584}" type="pres">
      <dgm:prSet presAssocID="{4B97A70E-D1A2-4ABA-ADA3-672D4969243F}" presName="desTx" presStyleLbl="alignAccFollowNode1" presStyleIdx="2" presStyleCnt="4">
        <dgm:presLayoutVars>
          <dgm:bulletEnabled val="1"/>
        </dgm:presLayoutVars>
      </dgm:prSet>
      <dgm:spPr/>
    </dgm:pt>
    <dgm:pt modelId="{D0564489-D569-4118-BF99-7CED6FEA61CA}" type="pres">
      <dgm:prSet presAssocID="{5BF72BDA-1159-4E9E-8588-0A4007152A38}" presName="space" presStyleCnt="0"/>
      <dgm:spPr/>
    </dgm:pt>
    <dgm:pt modelId="{800681E2-9E26-4AD8-90F9-ED7F3C7DD6F2}" type="pres">
      <dgm:prSet presAssocID="{6582F49D-FEAC-499C-A18A-FE95CF0A6A75}" presName="composite" presStyleCnt="0"/>
      <dgm:spPr/>
    </dgm:pt>
    <dgm:pt modelId="{78EBDF98-C696-47D4-8A4B-57FEAE1BEAE2}" type="pres">
      <dgm:prSet presAssocID="{6582F49D-FEAC-499C-A18A-FE95CF0A6A75}" presName="parTx" presStyleLbl="alignNode1" presStyleIdx="3" presStyleCnt="4" custScaleX="118006">
        <dgm:presLayoutVars>
          <dgm:chMax val="0"/>
          <dgm:chPref val="0"/>
          <dgm:bulletEnabled val="1"/>
        </dgm:presLayoutVars>
      </dgm:prSet>
      <dgm:spPr/>
    </dgm:pt>
    <dgm:pt modelId="{4CAE19EF-6A5C-492F-B2DE-F5E5165F3747}" type="pres">
      <dgm:prSet presAssocID="{6582F49D-FEAC-499C-A18A-FE95CF0A6A75}" presName="desTx" presStyleLbl="alignAccFollowNode1" presStyleIdx="3" presStyleCnt="4" custScaleX="118006">
        <dgm:presLayoutVars>
          <dgm:bulletEnabled val="1"/>
        </dgm:presLayoutVars>
      </dgm:prSet>
      <dgm:spPr/>
    </dgm:pt>
  </dgm:ptLst>
  <dgm:cxnLst>
    <dgm:cxn modelId="{ABF4C000-CAC8-42A5-8A00-F38D8E66AB23}" type="presOf" srcId="{56C4BADD-1C7C-4047-AAD7-2A6B024D26BE}" destId="{4CAE19EF-6A5C-492F-B2DE-F5E5165F3747}" srcOrd="0" destOrd="0" presId="urn:microsoft.com/office/officeart/2005/8/layout/hList1"/>
    <dgm:cxn modelId="{73CA5206-8F83-48D4-A6D1-3949E9FD5E79}" srcId="{15FC9F29-04D7-47C0-BEDA-76FAA2266B18}" destId="{4E8B626D-9455-4FEF-9DA6-4DAC4C2664C5}" srcOrd="0" destOrd="0" parTransId="{2BEEBEF8-FA92-49D6-AA3C-05757C508627}" sibTransId="{9FEC8EF2-7BA3-4828-8071-2B44F3014E41}"/>
    <dgm:cxn modelId="{AEE4AB1D-0ECA-40E7-A046-D9162EFF535B}" srcId="{7D2E0097-7B8F-4C05-A5ED-3BA9868A2592}" destId="{6F0B81F2-70CA-422C-970A-A23E2F3F7590}" srcOrd="0" destOrd="0" parTransId="{525031B1-A6C2-4ADE-A140-6DF918BFE59C}" sibTransId="{23B53640-4AF3-46E3-AF00-423A3D372028}"/>
    <dgm:cxn modelId="{8538F027-C361-40EA-BEE2-F4D72CA31491}" srcId="{077EBFFE-3EB2-4D3A-B017-E17D8E3A8B4F}" destId="{7D2E0097-7B8F-4C05-A5ED-3BA9868A2592}" srcOrd="0" destOrd="0" parTransId="{24956282-D69D-444F-B870-FC0497C286CA}" sibTransId="{91BFB26D-190B-4E0E-BC51-D9E0DD62CA42}"/>
    <dgm:cxn modelId="{85E7012D-7CA5-4364-86DB-7C88A8B2D299}" type="presOf" srcId="{1F4F0A0C-82D9-4D98-883C-D320D0A33C1E}" destId="{B9029644-E1F3-4188-B010-AC85E07B506A}" srcOrd="0" destOrd="1" presId="urn:microsoft.com/office/officeart/2005/8/layout/hList1"/>
    <dgm:cxn modelId="{A880BD2D-97F9-41C1-8413-28052E37205A}" type="presOf" srcId="{077EBFFE-3EB2-4D3A-B017-E17D8E3A8B4F}" destId="{F92F8CD7-C9B5-43B5-BEB9-011197C3E6F1}" srcOrd="0" destOrd="0" presId="urn:microsoft.com/office/officeart/2005/8/layout/hList1"/>
    <dgm:cxn modelId="{837BEA37-87C1-4426-A3D8-5638FC29DE80}" type="presOf" srcId="{DE005A40-76A4-4034-811C-E92B5C87A723}" destId="{DA2301CC-201C-4123-B3EE-35F5D60BC8C0}" srcOrd="0" destOrd="1" presId="urn:microsoft.com/office/officeart/2005/8/layout/hList1"/>
    <dgm:cxn modelId="{FE10F848-4347-42CE-9B0C-CA0CC6A604CD}" type="presOf" srcId="{A2FF144A-C5AC-42D2-9CEA-B6E1AC5BE34A}" destId="{194C03A0-E3D2-4A4C-BA98-53DBD159E584}" srcOrd="0" destOrd="0" presId="urn:microsoft.com/office/officeart/2005/8/layout/hList1"/>
    <dgm:cxn modelId="{B01AF56C-75D9-4041-A704-5E20C4604869}" type="presOf" srcId="{6582F49D-FEAC-499C-A18A-FE95CF0A6A75}" destId="{78EBDF98-C696-47D4-8A4B-57FEAE1BEAE2}" srcOrd="0" destOrd="0" presId="urn:microsoft.com/office/officeart/2005/8/layout/hList1"/>
    <dgm:cxn modelId="{1205C64F-5857-4787-BC23-5309870DC020}" srcId="{6582F49D-FEAC-499C-A18A-FE95CF0A6A75}" destId="{56C4BADD-1C7C-4047-AAD7-2A6B024D26BE}" srcOrd="0" destOrd="0" parTransId="{2511EE4B-360F-4548-BB33-A9038FCFCEA2}" sibTransId="{87FF736E-4653-42D6-8380-D034C22C3208}"/>
    <dgm:cxn modelId="{CC1D2A51-A5A9-4192-9589-40AC23AF105F}" type="presOf" srcId="{6F0B81F2-70CA-422C-970A-A23E2F3F7590}" destId="{DA2301CC-201C-4123-B3EE-35F5D60BC8C0}" srcOrd="0" destOrd="0" presId="urn:microsoft.com/office/officeart/2005/8/layout/hList1"/>
    <dgm:cxn modelId="{7038AB80-E7E6-4590-AC38-8F6ADC7D4162}" type="presOf" srcId="{7D2E0097-7B8F-4C05-A5ED-3BA9868A2592}" destId="{E941A657-A977-48D0-B718-81913FA3A331}" srcOrd="0" destOrd="0" presId="urn:microsoft.com/office/officeart/2005/8/layout/hList1"/>
    <dgm:cxn modelId="{6CFFD28E-479E-4D3F-B228-B3AE0D658DE3}" srcId="{077EBFFE-3EB2-4D3A-B017-E17D8E3A8B4F}" destId="{15FC9F29-04D7-47C0-BEDA-76FAA2266B18}" srcOrd="1" destOrd="0" parTransId="{11DB8139-FD3B-41EE-B9E1-107CA425B54D}" sibTransId="{64AE8A4E-3D75-4CDA-B659-57A468270162}"/>
    <dgm:cxn modelId="{B0262B9F-8DC1-450E-9AF0-E8FBD8D680B1}" srcId="{15FC9F29-04D7-47C0-BEDA-76FAA2266B18}" destId="{1F4F0A0C-82D9-4D98-883C-D320D0A33C1E}" srcOrd="1" destOrd="0" parTransId="{90546AC7-1C14-4776-AD20-B210659F4F94}" sibTransId="{3F193DF9-9DAD-4A03-A8B0-E92F9C836807}"/>
    <dgm:cxn modelId="{4BEE9CA1-E88C-41FE-B7C1-0C5E70692A16}" srcId="{077EBFFE-3EB2-4D3A-B017-E17D8E3A8B4F}" destId="{4B97A70E-D1A2-4ABA-ADA3-672D4969243F}" srcOrd="2" destOrd="0" parTransId="{57705336-5472-4B3A-9476-9CC9E84930A8}" sibTransId="{5BF72BDA-1159-4E9E-8588-0A4007152A38}"/>
    <dgm:cxn modelId="{17D438B2-A957-4DCB-9318-B54F4B9C3156}" srcId="{4B97A70E-D1A2-4ABA-ADA3-672D4969243F}" destId="{A2FF144A-C5AC-42D2-9CEA-B6E1AC5BE34A}" srcOrd="0" destOrd="0" parTransId="{CA4A918B-FE54-4753-BFBB-A3D0747B77C0}" sibTransId="{A8F0243E-3038-4361-9A43-0CDD8783EC23}"/>
    <dgm:cxn modelId="{D1E9DCB6-5C54-4F5D-8B71-77099DF3D3F6}" srcId="{7D2E0097-7B8F-4C05-A5ED-3BA9868A2592}" destId="{DE005A40-76A4-4034-811C-E92B5C87A723}" srcOrd="1" destOrd="0" parTransId="{9EBF2C40-6734-4B09-87CC-5E1A8DCC4A17}" sibTransId="{EA086C5F-B187-4C3D-9488-5FFD80082975}"/>
    <dgm:cxn modelId="{7FB0D3C2-7606-4528-A002-D0EF3AA0D624}" srcId="{077EBFFE-3EB2-4D3A-B017-E17D8E3A8B4F}" destId="{6582F49D-FEAC-499C-A18A-FE95CF0A6A75}" srcOrd="3" destOrd="0" parTransId="{2AE0D63E-31F5-4B78-88CB-99892FCE504F}" sibTransId="{3C9303A3-38F5-4BDC-A8F9-8DC1270EFDAC}"/>
    <dgm:cxn modelId="{80A54FC4-3DEB-4A43-ABCB-6190A7A2562B}" type="presOf" srcId="{4E8B626D-9455-4FEF-9DA6-4DAC4C2664C5}" destId="{B9029644-E1F3-4188-B010-AC85E07B506A}" srcOrd="0" destOrd="0" presId="urn:microsoft.com/office/officeart/2005/8/layout/hList1"/>
    <dgm:cxn modelId="{6ED484C5-49CE-4AC8-8EA2-1CE23F44D482}" type="presOf" srcId="{4B97A70E-D1A2-4ABA-ADA3-672D4969243F}" destId="{CDABF90D-8C65-4927-8F88-14E11CD694EC}" srcOrd="0" destOrd="0" presId="urn:microsoft.com/office/officeart/2005/8/layout/hList1"/>
    <dgm:cxn modelId="{F713AADC-4699-43D6-A4D6-38DF50EBBBDA}" type="presOf" srcId="{15FC9F29-04D7-47C0-BEDA-76FAA2266B18}" destId="{D9D65538-352C-472A-9249-B41CEAC80F9E}" srcOrd="0" destOrd="0" presId="urn:microsoft.com/office/officeart/2005/8/layout/hList1"/>
    <dgm:cxn modelId="{43820B23-55CC-4835-AD2C-90AC9712A557}" type="presParOf" srcId="{F92F8CD7-C9B5-43B5-BEB9-011197C3E6F1}" destId="{6934115E-22A3-4F77-8AE4-0E2C044344BF}" srcOrd="0" destOrd="0" presId="urn:microsoft.com/office/officeart/2005/8/layout/hList1"/>
    <dgm:cxn modelId="{017EBB1E-7B0A-4639-BC6E-FBB07663E5FB}" type="presParOf" srcId="{6934115E-22A3-4F77-8AE4-0E2C044344BF}" destId="{E941A657-A977-48D0-B718-81913FA3A331}" srcOrd="0" destOrd="0" presId="urn:microsoft.com/office/officeart/2005/8/layout/hList1"/>
    <dgm:cxn modelId="{D8225512-728B-4F5B-88F4-B3D6AA0802A9}" type="presParOf" srcId="{6934115E-22A3-4F77-8AE4-0E2C044344BF}" destId="{DA2301CC-201C-4123-B3EE-35F5D60BC8C0}" srcOrd="1" destOrd="0" presId="urn:microsoft.com/office/officeart/2005/8/layout/hList1"/>
    <dgm:cxn modelId="{19967EE0-DF2F-4B2F-BF38-FDF98C8C2DA4}" type="presParOf" srcId="{F92F8CD7-C9B5-43B5-BEB9-011197C3E6F1}" destId="{C360E0ED-A5D5-4C58-8E4D-7B442E90570B}" srcOrd="1" destOrd="0" presId="urn:microsoft.com/office/officeart/2005/8/layout/hList1"/>
    <dgm:cxn modelId="{E4FDC7E5-429B-49D6-8DE2-F2B92C587D04}" type="presParOf" srcId="{F92F8CD7-C9B5-43B5-BEB9-011197C3E6F1}" destId="{1827F533-3743-49A3-ABF2-342B31E9B2DA}" srcOrd="2" destOrd="0" presId="urn:microsoft.com/office/officeart/2005/8/layout/hList1"/>
    <dgm:cxn modelId="{345ED246-9C87-4402-B908-3AC6414412F9}" type="presParOf" srcId="{1827F533-3743-49A3-ABF2-342B31E9B2DA}" destId="{D9D65538-352C-472A-9249-B41CEAC80F9E}" srcOrd="0" destOrd="0" presId="urn:microsoft.com/office/officeart/2005/8/layout/hList1"/>
    <dgm:cxn modelId="{F42761CF-CF79-4F56-8C80-84A129A866A9}" type="presParOf" srcId="{1827F533-3743-49A3-ABF2-342B31E9B2DA}" destId="{B9029644-E1F3-4188-B010-AC85E07B506A}" srcOrd="1" destOrd="0" presId="urn:microsoft.com/office/officeart/2005/8/layout/hList1"/>
    <dgm:cxn modelId="{68F42ABD-B686-4B2F-ABBE-2BD436D424F8}" type="presParOf" srcId="{F92F8CD7-C9B5-43B5-BEB9-011197C3E6F1}" destId="{03988423-4598-46F3-85B5-313D2D5B099C}" srcOrd="3" destOrd="0" presId="urn:microsoft.com/office/officeart/2005/8/layout/hList1"/>
    <dgm:cxn modelId="{0B273FD4-FCBD-4515-A1A6-A151A2433CF0}" type="presParOf" srcId="{F92F8CD7-C9B5-43B5-BEB9-011197C3E6F1}" destId="{176862CF-9372-458E-943B-F1E54DCD3F13}" srcOrd="4" destOrd="0" presId="urn:microsoft.com/office/officeart/2005/8/layout/hList1"/>
    <dgm:cxn modelId="{5A43197B-902F-41AE-B26D-C6B91B5FB1F5}" type="presParOf" srcId="{176862CF-9372-458E-943B-F1E54DCD3F13}" destId="{CDABF90D-8C65-4927-8F88-14E11CD694EC}" srcOrd="0" destOrd="0" presId="urn:microsoft.com/office/officeart/2005/8/layout/hList1"/>
    <dgm:cxn modelId="{CAB0D2FA-D0CA-4EE7-8FDF-E8849EADB07E}" type="presParOf" srcId="{176862CF-9372-458E-943B-F1E54DCD3F13}" destId="{194C03A0-E3D2-4A4C-BA98-53DBD159E584}" srcOrd="1" destOrd="0" presId="urn:microsoft.com/office/officeart/2005/8/layout/hList1"/>
    <dgm:cxn modelId="{2C56FDA7-3EB4-4157-AC22-86F792EF2B40}" type="presParOf" srcId="{F92F8CD7-C9B5-43B5-BEB9-011197C3E6F1}" destId="{D0564489-D569-4118-BF99-7CED6FEA61CA}" srcOrd="5" destOrd="0" presId="urn:microsoft.com/office/officeart/2005/8/layout/hList1"/>
    <dgm:cxn modelId="{8D172387-8642-411D-A5CB-B9C461202AC9}" type="presParOf" srcId="{F92F8CD7-C9B5-43B5-BEB9-011197C3E6F1}" destId="{800681E2-9E26-4AD8-90F9-ED7F3C7DD6F2}" srcOrd="6" destOrd="0" presId="urn:microsoft.com/office/officeart/2005/8/layout/hList1"/>
    <dgm:cxn modelId="{FFE1E154-F307-4B32-B797-74DE22617212}" type="presParOf" srcId="{800681E2-9E26-4AD8-90F9-ED7F3C7DD6F2}" destId="{78EBDF98-C696-47D4-8A4B-57FEAE1BEAE2}" srcOrd="0" destOrd="0" presId="urn:microsoft.com/office/officeart/2005/8/layout/hList1"/>
    <dgm:cxn modelId="{237270FE-8A0C-43BD-AA03-AD872CFAB3CB}" type="presParOf" srcId="{800681E2-9E26-4AD8-90F9-ED7F3C7DD6F2}" destId="{4CAE19EF-6A5C-492F-B2DE-F5E5165F3747}"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2697A2D8-B5C0-4400-B67A-31FC9E1C8D14}"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2D101E92-EBCA-4668-8939-C305C5FCE09E}">
      <dgm:prSet phldrT="[Text]" custT="1"/>
      <dgm:spPr>
        <a:solidFill>
          <a:schemeClr val="accent5"/>
        </a:solidFill>
        <a:ln>
          <a:solidFill>
            <a:schemeClr val="accent5"/>
          </a:solidFill>
        </a:ln>
      </dgm:spPr>
      <dgm:t>
        <a:bodyPr/>
        <a:lstStyle/>
        <a:p>
          <a:r>
            <a:rPr lang="en-AU" sz="1800" dirty="0"/>
            <a:t>From when creditors resolved in favour of DOCA execution until it occurs or time for execution lapses</a:t>
          </a:r>
        </a:p>
      </dgm:t>
    </dgm:pt>
    <dgm:pt modelId="{127A4455-C717-48BA-9402-F072229ABADA}" type="parTrans" cxnId="{FC875B8E-931B-47E0-AE88-6C24B82ADE7B}">
      <dgm:prSet/>
      <dgm:spPr/>
      <dgm:t>
        <a:bodyPr/>
        <a:lstStyle/>
        <a:p>
          <a:endParaRPr lang="en-AU"/>
        </a:p>
      </dgm:t>
    </dgm:pt>
    <dgm:pt modelId="{298CDB43-498B-4608-8372-31DC9EB37657}" type="sibTrans" cxnId="{FC875B8E-931B-47E0-AE88-6C24B82ADE7B}">
      <dgm:prSet/>
      <dgm:spPr/>
      <dgm:t>
        <a:bodyPr/>
        <a:lstStyle/>
        <a:p>
          <a:endParaRPr lang="en-AU"/>
        </a:p>
      </dgm:t>
    </dgm:pt>
    <dgm:pt modelId="{026EEFA1-19CF-488F-B04D-AF1C04F97CC1}">
      <dgm:prSet phldrT="[Text]" custT="1"/>
      <dgm:spPr>
        <a:solidFill>
          <a:schemeClr val="accent5"/>
        </a:solidFill>
        <a:ln>
          <a:solidFill>
            <a:schemeClr val="accent5"/>
          </a:solidFill>
        </a:ln>
      </dgm:spPr>
      <dgm:t>
        <a:bodyPr/>
        <a:lstStyle/>
        <a:p>
          <a:r>
            <a:rPr lang="en-AU" sz="1800" dirty="0"/>
            <a:t>“must not do anything inconsistent with” it, unless have court leave</a:t>
          </a:r>
        </a:p>
      </dgm:t>
    </dgm:pt>
    <dgm:pt modelId="{2AD4CF60-BD93-4192-9AB8-0DC544EB5F3B}" type="parTrans" cxnId="{C3FE9B01-3470-4A3B-B6A7-DAB09ACA4EAC}">
      <dgm:prSet/>
      <dgm:spPr/>
      <dgm:t>
        <a:bodyPr/>
        <a:lstStyle/>
        <a:p>
          <a:endParaRPr lang="en-AU"/>
        </a:p>
      </dgm:t>
    </dgm:pt>
    <dgm:pt modelId="{ED6DB179-FEE1-4C1A-B5A5-CFADBCE3AC07}" type="sibTrans" cxnId="{C3FE9B01-3470-4A3B-B6A7-DAB09ACA4EAC}">
      <dgm:prSet/>
      <dgm:spPr/>
      <dgm:t>
        <a:bodyPr/>
        <a:lstStyle/>
        <a:p>
          <a:endParaRPr lang="en-AU"/>
        </a:p>
      </dgm:t>
    </dgm:pt>
    <dgm:pt modelId="{78A36989-32BA-4C91-A42A-F93F851A246B}">
      <dgm:prSet phldrT="[Text]" custT="1"/>
      <dgm:spPr>
        <a:solidFill>
          <a:schemeClr val="accent5"/>
        </a:solidFill>
        <a:ln>
          <a:solidFill>
            <a:schemeClr val="accent5"/>
          </a:solidFill>
        </a:ln>
      </dgm:spPr>
      <dgm:t>
        <a:bodyPr/>
        <a:lstStyle/>
        <a:p>
          <a:r>
            <a:rPr lang="en-AU" sz="1800" dirty="0"/>
            <a:t>cannot bring/proceed with a winding up application against the company</a:t>
          </a:r>
        </a:p>
      </dgm:t>
    </dgm:pt>
    <dgm:pt modelId="{C8D47DCF-2F50-4596-B451-1AFE0B5F2D40}" type="parTrans" cxnId="{A13D6496-9E4E-44E2-9B22-3CF7173B9E60}">
      <dgm:prSet/>
      <dgm:spPr/>
      <dgm:t>
        <a:bodyPr/>
        <a:lstStyle/>
        <a:p>
          <a:endParaRPr lang="en-AU"/>
        </a:p>
      </dgm:t>
    </dgm:pt>
    <dgm:pt modelId="{4D73D67D-D4E5-4A82-963C-F7F70B3A5FC6}" type="sibTrans" cxnId="{A13D6496-9E4E-44E2-9B22-3CF7173B9E60}">
      <dgm:prSet/>
      <dgm:spPr/>
      <dgm:t>
        <a:bodyPr/>
        <a:lstStyle/>
        <a:p>
          <a:endParaRPr lang="en-AU"/>
        </a:p>
      </dgm:t>
    </dgm:pt>
    <dgm:pt modelId="{44021194-F64C-4027-94B3-181D87F9F15A}">
      <dgm:prSet phldrT="[Text]" custT="1"/>
      <dgm:spPr>
        <a:solidFill>
          <a:schemeClr val="accent5"/>
        </a:solidFill>
        <a:ln>
          <a:solidFill>
            <a:schemeClr val="accent5"/>
          </a:solidFill>
        </a:ln>
      </dgm:spPr>
      <dgm:t>
        <a:bodyPr/>
        <a:lstStyle/>
        <a:p>
          <a:r>
            <a:rPr lang="en-AU" sz="1800" dirty="0"/>
            <a:t>cannot begin/continue proceedings/enforcement against the company without court leave</a:t>
          </a:r>
        </a:p>
      </dgm:t>
    </dgm:pt>
    <dgm:pt modelId="{00CE0B95-1EBF-4DCF-810A-67B6D8069389}" type="parTrans" cxnId="{9A69B2FA-C4AB-44C5-952D-EB0C30A786B3}">
      <dgm:prSet/>
      <dgm:spPr/>
      <dgm:t>
        <a:bodyPr/>
        <a:lstStyle/>
        <a:p>
          <a:endParaRPr lang="en-AU"/>
        </a:p>
      </dgm:t>
    </dgm:pt>
    <dgm:pt modelId="{94C83B30-971A-4069-9C85-D53D77C651EF}" type="sibTrans" cxnId="{9A69B2FA-C4AB-44C5-952D-EB0C30A786B3}">
      <dgm:prSet/>
      <dgm:spPr/>
      <dgm:t>
        <a:bodyPr/>
        <a:lstStyle/>
        <a:p>
          <a:endParaRPr lang="en-AU"/>
        </a:p>
      </dgm:t>
    </dgm:pt>
    <dgm:pt modelId="{F6ED37D6-917F-4745-B9AE-A4BCB67069E8}" type="pres">
      <dgm:prSet presAssocID="{2697A2D8-B5C0-4400-B67A-31FC9E1C8D14}" presName="hierChild1" presStyleCnt="0">
        <dgm:presLayoutVars>
          <dgm:orgChart val="1"/>
          <dgm:chPref val="1"/>
          <dgm:dir/>
          <dgm:animOne val="branch"/>
          <dgm:animLvl val="lvl"/>
          <dgm:resizeHandles/>
        </dgm:presLayoutVars>
      </dgm:prSet>
      <dgm:spPr/>
    </dgm:pt>
    <dgm:pt modelId="{1C9DA720-0920-4D75-B87E-F66F38F3FA10}" type="pres">
      <dgm:prSet presAssocID="{2D101E92-EBCA-4668-8939-C305C5FCE09E}" presName="hierRoot1" presStyleCnt="0">
        <dgm:presLayoutVars>
          <dgm:hierBranch val="init"/>
        </dgm:presLayoutVars>
      </dgm:prSet>
      <dgm:spPr/>
    </dgm:pt>
    <dgm:pt modelId="{6EB737AF-2E11-4F90-9301-0FDA221D7CED}" type="pres">
      <dgm:prSet presAssocID="{2D101E92-EBCA-4668-8939-C305C5FCE09E}" presName="rootComposite1" presStyleCnt="0"/>
      <dgm:spPr/>
    </dgm:pt>
    <dgm:pt modelId="{E3D0633F-1953-4032-B172-D3F53FC4CE5B}" type="pres">
      <dgm:prSet presAssocID="{2D101E92-EBCA-4668-8939-C305C5FCE09E}" presName="rootText1" presStyleLbl="node0" presStyleIdx="0" presStyleCnt="1" custScaleY="112322" custLinFactNeighborX="-2516" custLinFactNeighborY="-40422">
        <dgm:presLayoutVars>
          <dgm:chPref val="3"/>
        </dgm:presLayoutVars>
      </dgm:prSet>
      <dgm:spPr/>
    </dgm:pt>
    <dgm:pt modelId="{A35E25A3-571E-41FF-9A61-F906C736BEE3}" type="pres">
      <dgm:prSet presAssocID="{2D101E92-EBCA-4668-8939-C305C5FCE09E}" presName="rootConnector1" presStyleLbl="node1" presStyleIdx="0" presStyleCnt="0"/>
      <dgm:spPr/>
    </dgm:pt>
    <dgm:pt modelId="{6EDB7E82-023B-45CF-B105-F170F9221B4F}" type="pres">
      <dgm:prSet presAssocID="{2D101E92-EBCA-4668-8939-C305C5FCE09E}" presName="hierChild2" presStyleCnt="0"/>
      <dgm:spPr/>
    </dgm:pt>
    <dgm:pt modelId="{E2FEF3D5-3E55-4020-A123-019B3AB46362}" type="pres">
      <dgm:prSet presAssocID="{2AD4CF60-BD93-4192-9AB8-0DC544EB5F3B}" presName="Name37" presStyleLbl="parChTrans1D2" presStyleIdx="0" presStyleCnt="3"/>
      <dgm:spPr/>
    </dgm:pt>
    <dgm:pt modelId="{1ADEB182-3866-4C4D-B2EF-042285554A70}" type="pres">
      <dgm:prSet presAssocID="{026EEFA1-19CF-488F-B04D-AF1C04F97CC1}" presName="hierRoot2" presStyleCnt="0">
        <dgm:presLayoutVars>
          <dgm:hierBranch val="init"/>
        </dgm:presLayoutVars>
      </dgm:prSet>
      <dgm:spPr/>
    </dgm:pt>
    <dgm:pt modelId="{4A3CB952-3150-4E6B-B4B1-A829509D269E}" type="pres">
      <dgm:prSet presAssocID="{026EEFA1-19CF-488F-B04D-AF1C04F97CC1}" presName="rootComposite" presStyleCnt="0"/>
      <dgm:spPr/>
    </dgm:pt>
    <dgm:pt modelId="{BB78745B-63A3-49C9-A9E2-A660FC860EBD}" type="pres">
      <dgm:prSet presAssocID="{026EEFA1-19CF-488F-B04D-AF1C04F97CC1}" presName="rootText" presStyleLbl="node2" presStyleIdx="0" presStyleCnt="3" custLinFactNeighborX="-23" custLinFactNeighborY="98961">
        <dgm:presLayoutVars>
          <dgm:chPref val="3"/>
        </dgm:presLayoutVars>
      </dgm:prSet>
      <dgm:spPr/>
    </dgm:pt>
    <dgm:pt modelId="{09872968-1820-453A-9955-837AE2D9F760}" type="pres">
      <dgm:prSet presAssocID="{026EEFA1-19CF-488F-B04D-AF1C04F97CC1}" presName="rootConnector" presStyleLbl="node2" presStyleIdx="0" presStyleCnt="3"/>
      <dgm:spPr/>
    </dgm:pt>
    <dgm:pt modelId="{BDC1918B-AA96-46AE-B508-6AF17FB19F55}" type="pres">
      <dgm:prSet presAssocID="{026EEFA1-19CF-488F-B04D-AF1C04F97CC1}" presName="hierChild4" presStyleCnt="0"/>
      <dgm:spPr/>
    </dgm:pt>
    <dgm:pt modelId="{CE5BEC17-0433-4777-B041-EC68A7EAC476}" type="pres">
      <dgm:prSet presAssocID="{026EEFA1-19CF-488F-B04D-AF1C04F97CC1}" presName="hierChild5" presStyleCnt="0"/>
      <dgm:spPr/>
    </dgm:pt>
    <dgm:pt modelId="{087BAFC2-7586-475B-BA82-D694730CC031}" type="pres">
      <dgm:prSet presAssocID="{C8D47DCF-2F50-4596-B451-1AFE0B5F2D40}" presName="Name37" presStyleLbl="parChTrans1D2" presStyleIdx="1" presStyleCnt="3"/>
      <dgm:spPr/>
    </dgm:pt>
    <dgm:pt modelId="{F1A1EF6F-29D4-4CFF-93E3-33871AAF6671}" type="pres">
      <dgm:prSet presAssocID="{78A36989-32BA-4C91-A42A-F93F851A246B}" presName="hierRoot2" presStyleCnt="0">
        <dgm:presLayoutVars>
          <dgm:hierBranch val="init"/>
        </dgm:presLayoutVars>
      </dgm:prSet>
      <dgm:spPr/>
    </dgm:pt>
    <dgm:pt modelId="{503BB444-EDE5-4B06-AAFC-DA9BD5911F7D}" type="pres">
      <dgm:prSet presAssocID="{78A36989-32BA-4C91-A42A-F93F851A246B}" presName="rootComposite" presStyleCnt="0"/>
      <dgm:spPr/>
    </dgm:pt>
    <dgm:pt modelId="{9B0B9F15-D3C7-48D0-A1BE-902F70868746}" type="pres">
      <dgm:prSet presAssocID="{78A36989-32BA-4C91-A42A-F93F851A246B}" presName="rootText" presStyleLbl="node2" presStyleIdx="1" presStyleCnt="3" custLinFactNeighborX="-23" custLinFactNeighborY="98961">
        <dgm:presLayoutVars>
          <dgm:chPref val="3"/>
        </dgm:presLayoutVars>
      </dgm:prSet>
      <dgm:spPr/>
    </dgm:pt>
    <dgm:pt modelId="{F76DF89B-3174-4E88-B2F7-9B76F0530301}" type="pres">
      <dgm:prSet presAssocID="{78A36989-32BA-4C91-A42A-F93F851A246B}" presName="rootConnector" presStyleLbl="node2" presStyleIdx="1" presStyleCnt="3"/>
      <dgm:spPr/>
    </dgm:pt>
    <dgm:pt modelId="{42EAA01B-7342-464F-8C12-BB2484CED5E3}" type="pres">
      <dgm:prSet presAssocID="{78A36989-32BA-4C91-A42A-F93F851A246B}" presName="hierChild4" presStyleCnt="0"/>
      <dgm:spPr/>
    </dgm:pt>
    <dgm:pt modelId="{4051138B-F31C-4B81-84AB-D2FF4C0A804D}" type="pres">
      <dgm:prSet presAssocID="{78A36989-32BA-4C91-A42A-F93F851A246B}" presName="hierChild5" presStyleCnt="0"/>
      <dgm:spPr/>
    </dgm:pt>
    <dgm:pt modelId="{B29D0F8A-71D4-4BB4-B880-A07C1C177595}" type="pres">
      <dgm:prSet presAssocID="{00CE0B95-1EBF-4DCF-810A-67B6D8069389}" presName="Name37" presStyleLbl="parChTrans1D2" presStyleIdx="2" presStyleCnt="3"/>
      <dgm:spPr/>
    </dgm:pt>
    <dgm:pt modelId="{1C71EA64-15EC-4217-85F4-92FE48D0F2E2}" type="pres">
      <dgm:prSet presAssocID="{44021194-F64C-4027-94B3-181D87F9F15A}" presName="hierRoot2" presStyleCnt="0">
        <dgm:presLayoutVars>
          <dgm:hierBranch val="init"/>
        </dgm:presLayoutVars>
      </dgm:prSet>
      <dgm:spPr/>
    </dgm:pt>
    <dgm:pt modelId="{B8E68CCA-6EE7-4185-9B37-25346F92D4B8}" type="pres">
      <dgm:prSet presAssocID="{44021194-F64C-4027-94B3-181D87F9F15A}" presName="rootComposite" presStyleCnt="0"/>
      <dgm:spPr/>
    </dgm:pt>
    <dgm:pt modelId="{A6AD41F1-172E-4022-BF60-606F8C674C02}" type="pres">
      <dgm:prSet presAssocID="{44021194-F64C-4027-94B3-181D87F9F15A}" presName="rootText" presStyleLbl="node2" presStyleIdx="2" presStyleCnt="3" custScaleX="105135" custLinFactNeighborX="-23" custLinFactNeighborY="98961">
        <dgm:presLayoutVars>
          <dgm:chPref val="3"/>
        </dgm:presLayoutVars>
      </dgm:prSet>
      <dgm:spPr/>
    </dgm:pt>
    <dgm:pt modelId="{C354331F-5704-4E3C-9878-01CF9B61C640}" type="pres">
      <dgm:prSet presAssocID="{44021194-F64C-4027-94B3-181D87F9F15A}" presName="rootConnector" presStyleLbl="node2" presStyleIdx="2" presStyleCnt="3"/>
      <dgm:spPr/>
    </dgm:pt>
    <dgm:pt modelId="{4811793A-1EFF-4B28-8417-FF06A471509F}" type="pres">
      <dgm:prSet presAssocID="{44021194-F64C-4027-94B3-181D87F9F15A}" presName="hierChild4" presStyleCnt="0"/>
      <dgm:spPr/>
    </dgm:pt>
    <dgm:pt modelId="{9C68374B-FAC6-462F-A6C7-65A7F404C8EB}" type="pres">
      <dgm:prSet presAssocID="{44021194-F64C-4027-94B3-181D87F9F15A}" presName="hierChild5" presStyleCnt="0"/>
      <dgm:spPr/>
    </dgm:pt>
    <dgm:pt modelId="{B3A2CA2B-26EA-4382-9088-FF89128E3A32}" type="pres">
      <dgm:prSet presAssocID="{2D101E92-EBCA-4668-8939-C305C5FCE09E}" presName="hierChild3" presStyleCnt="0"/>
      <dgm:spPr/>
    </dgm:pt>
  </dgm:ptLst>
  <dgm:cxnLst>
    <dgm:cxn modelId="{C3FE9B01-3470-4A3B-B6A7-DAB09ACA4EAC}" srcId="{2D101E92-EBCA-4668-8939-C305C5FCE09E}" destId="{026EEFA1-19CF-488F-B04D-AF1C04F97CC1}" srcOrd="0" destOrd="0" parTransId="{2AD4CF60-BD93-4192-9AB8-0DC544EB5F3B}" sibTransId="{ED6DB179-FEE1-4C1A-B5A5-CFADBCE3AC07}"/>
    <dgm:cxn modelId="{5F71F260-BB72-4594-B685-CFABC0F983D9}" type="presOf" srcId="{00CE0B95-1EBF-4DCF-810A-67B6D8069389}" destId="{B29D0F8A-71D4-4BB4-B880-A07C1C177595}" srcOrd="0" destOrd="0" presId="urn:microsoft.com/office/officeart/2005/8/layout/orgChart1"/>
    <dgm:cxn modelId="{860AE465-78F7-46FE-BFC8-F8233D0A2369}" type="presOf" srcId="{78A36989-32BA-4C91-A42A-F93F851A246B}" destId="{F76DF89B-3174-4E88-B2F7-9B76F0530301}" srcOrd="1" destOrd="0" presId="urn:microsoft.com/office/officeart/2005/8/layout/orgChart1"/>
    <dgm:cxn modelId="{994D4F48-E0D5-498C-A6F1-30167E1E302A}" type="presOf" srcId="{2AD4CF60-BD93-4192-9AB8-0DC544EB5F3B}" destId="{E2FEF3D5-3E55-4020-A123-019B3AB46362}" srcOrd="0" destOrd="0" presId="urn:microsoft.com/office/officeart/2005/8/layout/orgChart1"/>
    <dgm:cxn modelId="{392DCD69-FE47-4106-8C2E-13732AB0F131}" type="presOf" srcId="{2D101E92-EBCA-4668-8939-C305C5FCE09E}" destId="{A35E25A3-571E-41FF-9A61-F906C736BEE3}" srcOrd="1" destOrd="0" presId="urn:microsoft.com/office/officeart/2005/8/layout/orgChart1"/>
    <dgm:cxn modelId="{DDDDC987-0AF3-4F69-8B61-40517741D945}" type="presOf" srcId="{2697A2D8-B5C0-4400-B67A-31FC9E1C8D14}" destId="{F6ED37D6-917F-4745-B9AE-A4BCB67069E8}" srcOrd="0" destOrd="0" presId="urn:microsoft.com/office/officeart/2005/8/layout/orgChart1"/>
    <dgm:cxn modelId="{FC875B8E-931B-47E0-AE88-6C24B82ADE7B}" srcId="{2697A2D8-B5C0-4400-B67A-31FC9E1C8D14}" destId="{2D101E92-EBCA-4668-8939-C305C5FCE09E}" srcOrd="0" destOrd="0" parTransId="{127A4455-C717-48BA-9402-F072229ABADA}" sibTransId="{298CDB43-498B-4608-8372-31DC9EB37657}"/>
    <dgm:cxn modelId="{90212B93-86B0-4318-805D-2C6ACF2873A2}" type="presOf" srcId="{44021194-F64C-4027-94B3-181D87F9F15A}" destId="{C354331F-5704-4E3C-9878-01CF9B61C640}" srcOrd="1" destOrd="0" presId="urn:microsoft.com/office/officeart/2005/8/layout/orgChart1"/>
    <dgm:cxn modelId="{A13D6496-9E4E-44E2-9B22-3CF7173B9E60}" srcId="{2D101E92-EBCA-4668-8939-C305C5FCE09E}" destId="{78A36989-32BA-4C91-A42A-F93F851A246B}" srcOrd="1" destOrd="0" parTransId="{C8D47DCF-2F50-4596-B451-1AFE0B5F2D40}" sibTransId="{4D73D67D-D4E5-4A82-963C-F7F70B3A5FC6}"/>
    <dgm:cxn modelId="{9FCF5D98-0D34-4575-8435-E66F7A25C5BF}" type="presOf" srcId="{C8D47DCF-2F50-4596-B451-1AFE0B5F2D40}" destId="{087BAFC2-7586-475B-BA82-D694730CC031}" srcOrd="0" destOrd="0" presId="urn:microsoft.com/office/officeart/2005/8/layout/orgChart1"/>
    <dgm:cxn modelId="{159A899D-3B77-4FBD-9B92-CE12705CA4F7}" type="presOf" srcId="{026EEFA1-19CF-488F-B04D-AF1C04F97CC1}" destId="{09872968-1820-453A-9955-837AE2D9F760}" srcOrd="1" destOrd="0" presId="urn:microsoft.com/office/officeart/2005/8/layout/orgChart1"/>
    <dgm:cxn modelId="{C7A55BA3-3953-4A3B-80C3-CE63FB9E114F}" type="presOf" srcId="{026EEFA1-19CF-488F-B04D-AF1C04F97CC1}" destId="{BB78745B-63A3-49C9-A9E2-A660FC860EBD}" srcOrd="0" destOrd="0" presId="urn:microsoft.com/office/officeart/2005/8/layout/orgChart1"/>
    <dgm:cxn modelId="{89ACAFA7-5BED-4CDA-9A9A-B551EBB02DF2}" type="presOf" srcId="{2D101E92-EBCA-4668-8939-C305C5FCE09E}" destId="{E3D0633F-1953-4032-B172-D3F53FC4CE5B}" srcOrd="0" destOrd="0" presId="urn:microsoft.com/office/officeart/2005/8/layout/orgChart1"/>
    <dgm:cxn modelId="{724111F4-8850-42D3-AD60-3AFF9F00E19F}" type="presOf" srcId="{78A36989-32BA-4C91-A42A-F93F851A246B}" destId="{9B0B9F15-D3C7-48D0-A1BE-902F70868746}" srcOrd="0" destOrd="0" presId="urn:microsoft.com/office/officeart/2005/8/layout/orgChart1"/>
    <dgm:cxn modelId="{8F4CD2F9-FA31-4931-BF75-D7E744B4E2D8}" type="presOf" srcId="{44021194-F64C-4027-94B3-181D87F9F15A}" destId="{A6AD41F1-172E-4022-BF60-606F8C674C02}" srcOrd="0" destOrd="0" presId="urn:microsoft.com/office/officeart/2005/8/layout/orgChart1"/>
    <dgm:cxn modelId="{9A69B2FA-C4AB-44C5-952D-EB0C30A786B3}" srcId="{2D101E92-EBCA-4668-8939-C305C5FCE09E}" destId="{44021194-F64C-4027-94B3-181D87F9F15A}" srcOrd="2" destOrd="0" parTransId="{00CE0B95-1EBF-4DCF-810A-67B6D8069389}" sibTransId="{94C83B30-971A-4069-9C85-D53D77C651EF}"/>
    <dgm:cxn modelId="{A735F0AA-43A4-4E21-A594-7146CD9BE690}" type="presParOf" srcId="{F6ED37D6-917F-4745-B9AE-A4BCB67069E8}" destId="{1C9DA720-0920-4D75-B87E-F66F38F3FA10}" srcOrd="0" destOrd="0" presId="urn:microsoft.com/office/officeart/2005/8/layout/orgChart1"/>
    <dgm:cxn modelId="{467CCC73-ED3C-45C6-A098-8835591080F2}" type="presParOf" srcId="{1C9DA720-0920-4D75-B87E-F66F38F3FA10}" destId="{6EB737AF-2E11-4F90-9301-0FDA221D7CED}" srcOrd="0" destOrd="0" presId="urn:microsoft.com/office/officeart/2005/8/layout/orgChart1"/>
    <dgm:cxn modelId="{4D11495A-87CF-4DAB-9809-BE7DAF18E0BD}" type="presParOf" srcId="{6EB737AF-2E11-4F90-9301-0FDA221D7CED}" destId="{E3D0633F-1953-4032-B172-D3F53FC4CE5B}" srcOrd="0" destOrd="0" presId="urn:microsoft.com/office/officeart/2005/8/layout/orgChart1"/>
    <dgm:cxn modelId="{26975107-926D-4EAA-B1D8-D0A9AF3D03E6}" type="presParOf" srcId="{6EB737AF-2E11-4F90-9301-0FDA221D7CED}" destId="{A35E25A3-571E-41FF-9A61-F906C736BEE3}" srcOrd="1" destOrd="0" presId="urn:microsoft.com/office/officeart/2005/8/layout/orgChart1"/>
    <dgm:cxn modelId="{9B727ACC-C230-48BF-9860-30A9E8D41E55}" type="presParOf" srcId="{1C9DA720-0920-4D75-B87E-F66F38F3FA10}" destId="{6EDB7E82-023B-45CF-B105-F170F9221B4F}" srcOrd="1" destOrd="0" presId="urn:microsoft.com/office/officeart/2005/8/layout/orgChart1"/>
    <dgm:cxn modelId="{819423E5-1B48-4032-AD44-17625A7D9345}" type="presParOf" srcId="{6EDB7E82-023B-45CF-B105-F170F9221B4F}" destId="{E2FEF3D5-3E55-4020-A123-019B3AB46362}" srcOrd="0" destOrd="0" presId="urn:microsoft.com/office/officeart/2005/8/layout/orgChart1"/>
    <dgm:cxn modelId="{544F948C-FE6E-44BC-966E-858502D1AAFF}" type="presParOf" srcId="{6EDB7E82-023B-45CF-B105-F170F9221B4F}" destId="{1ADEB182-3866-4C4D-B2EF-042285554A70}" srcOrd="1" destOrd="0" presId="urn:microsoft.com/office/officeart/2005/8/layout/orgChart1"/>
    <dgm:cxn modelId="{FA55B1A7-1D16-4646-9650-4064B22B090F}" type="presParOf" srcId="{1ADEB182-3866-4C4D-B2EF-042285554A70}" destId="{4A3CB952-3150-4E6B-B4B1-A829509D269E}" srcOrd="0" destOrd="0" presId="urn:microsoft.com/office/officeart/2005/8/layout/orgChart1"/>
    <dgm:cxn modelId="{3453A8AC-83F7-4164-BE0B-AD16DA1D21DC}" type="presParOf" srcId="{4A3CB952-3150-4E6B-B4B1-A829509D269E}" destId="{BB78745B-63A3-49C9-A9E2-A660FC860EBD}" srcOrd="0" destOrd="0" presId="urn:microsoft.com/office/officeart/2005/8/layout/orgChart1"/>
    <dgm:cxn modelId="{8926F4B9-994E-4A80-B5BD-10EE38BD9F69}" type="presParOf" srcId="{4A3CB952-3150-4E6B-B4B1-A829509D269E}" destId="{09872968-1820-453A-9955-837AE2D9F760}" srcOrd="1" destOrd="0" presId="urn:microsoft.com/office/officeart/2005/8/layout/orgChart1"/>
    <dgm:cxn modelId="{123210AA-EFD1-4194-9189-00988B0E4C39}" type="presParOf" srcId="{1ADEB182-3866-4C4D-B2EF-042285554A70}" destId="{BDC1918B-AA96-46AE-B508-6AF17FB19F55}" srcOrd="1" destOrd="0" presId="urn:microsoft.com/office/officeart/2005/8/layout/orgChart1"/>
    <dgm:cxn modelId="{A6B12DA1-B6D3-45DC-B98F-885F33F34BB1}" type="presParOf" srcId="{1ADEB182-3866-4C4D-B2EF-042285554A70}" destId="{CE5BEC17-0433-4777-B041-EC68A7EAC476}" srcOrd="2" destOrd="0" presId="urn:microsoft.com/office/officeart/2005/8/layout/orgChart1"/>
    <dgm:cxn modelId="{0D3AAD2B-C3BB-4177-86A2-7AFC7221E019}" type="presParOf" srcId="{6EDB7E82-023B-45CF-B105-F170F9221B4F}" destId="{087BAFC2-7586-475B-BA82-D694730CC031}" srcOrd="2" destOrd="0" presId="urn:microsoft.com/office/officeart/2005/8/layout/orgChart1"/>
    <dgm:cxn modelId="{ECB50238-231B-4D82-A77F-CDFB25E990C7}" type="presParOf" srcId="{6EDB7E82-023B-45CF-B105-F170F9221B4F}" destId="{F1A1EF6F-29D4-4CFF-93E3-33871AAF6671}" srcOrd="3" destOrd="0" presId="urn:microsoft.com/office/officeart/2005/8/layout/orgChart1"/>
    <dgm:cxn modelId="{5DAC450A-D6CF-4C40-9662-DD9BDCF36AB3}" type="presParOf" srcId="{F1A1EF6F-29D4-4CFF-93E3-33871AAF6671}" destId="{503BB444-EDE5-4B06-AAFC-DA9BD5911F7D}" srcOrd="0" destOrd="0" presId="urn:microsoft.com/office/officeart/2005/8/layout/orgChart1"/>
    <dgm:cxn modelId="{0D95F07A-701A-4595-B470-8A811DC256E2}" type="presParOf" srcId="{503BB444-EDE5-4B06-AAFC-DA9BD5911F7D}" destId="{9B0B9F15-D3C7-48D0-A1BE-902F70868746}" srcOrd="0" destOrd="0" presId="urn:microsoft.com/office/officeart/2005/8/layout/orgChart1"/>
    <dgm:cxn modelId="{A62A6AA1-CC9C-4669-8D89-83EDFB6091A8}" type="presParOf" srcId="{503BB444-EDE5-4B06-AAFC-DA9BD5911F7D}" destId="{F76DF89B-3174-4E88-B2F7-9B76F0530301}" srcOrd="1" destOrd="0" presId="urn:microsoft.com/office/officeart/2005/8/layout/orgChart1"/>
    <dgm:cxn modelId="{0E584E30-78A0-49DE-92B3-9D212B9BE1CE}" type="presParOf" srcId="{F1A1EF6F-29D4-4CFF-93E3-33871AAF6671}" destId="{42EAA01B-7342-464F-8C12-BB2484CED5E3}" srcOrd="1" destOrd="0" presId="urn:microsoft.com/office/officeart/2005/8/layout/orgChart1"/>
    <dgm:cxn modelId="{E1459B25-0BA3-44EA-9D91-38B66D3396E0}" type="presParOf" srcId="{F1A1EF6F-29D4-4CFF-93E3-33871AAF6671}" destId="{4051138B-F31C-4B81-84AB-D2FF4C0A804D}" srcOrd="2" destOrd="0" presId="urn:microsoft.com/office/officeart/2005/8/layout/orgChart1"/>
    <dgm:cxn modelId="{351CDE1A-940D-4EC0-9C5A-F56F939C05CB}" type="presParOf" srcId="{6EDB7E82-023B-45CF-B105-F170F9221B4F}" destId="{B29D0F8A-71D4-4BB4-B880-A07C1C177595}" srcOrd="4" destOrd="0" presId="urn:microsoft.com/office/officeart/2005/8/layout/orgChart1"/>
    <dgm:cxn modelId="{A35FADA6-65CF-4F7F-970F-421BF8F55A16}" type="presParOf" srcId="{6EDB7E82-023B-45CF-B105-F170F9221B4F}" destId="{1C71EA64-15EC-4217-85F4-92FE48D0F2E2}" srcOrd="5" destOrd="0" presId="urn:microsoft.com/office/officeart/2005/8/layout/orgChart1"/>
    <dgm:cxn modelId="{46C8D05E-055E-4DE1-AF3B-69C0A223606D}" type="presParOf" srcId="{1C71EA64-15EC-4217-85F4-92FE48D0F2E2}" destId="{B8E68CCA-6EE7-4185-9B37-25346F92D4B8}" srcOrd="0" destOrd="0" presId="urn:microsoft.com/office/officeart/2005/8/layout/orgChart1"/>
    <dgm:cxn modelId="{4904ABE4-533B-4AC7-8790-37CEFD22EB75}" type="presParOf" srcId="{B8E68CCA-6EE7-4185-9B37-25346F92D4B8}" destId="{A6AD41F1-172E-4022-BF60-606F8C674C02}" srcOrd="0" destOrd="0" presId="urn:microsoft.com/office/officeart/2005/8/layout/orgChart1"/>
    <dgm:cxn modelId="{E2C21E84-4FBB-40F6-B86F-D3447806D503}" type="presParOf" srcId="{B8E68CCA-6EE7-4185-9B37-25346F92D4B8}" destId="{C354331F-5704-4E3C-9878-01CF9B61C640}" srcOrd="1" destOrd="0" presId="urn:microsoft.com/office/officeart/2005/8/layout/orgChart1"/>
    <dgm:cxn modelId="{EA26C285-CA38-4AA5-9A2C-05D1E547E15D}" type="presParOf" srcId="{1C71EA64-15EC-4217-85F4-92FE48D0F2E2}" destId="{4811793A-1EFF-4B28-8417-FF06A471509F}" srcOrd="1" destOrd="0" presId="urn:microsoft.com/office/officeart/2005/8/layout/orgChart1"/>
    <dgm:cxn modelId="{A8873937-1B35-4E22-A500-795C2625713C}" type="presParOf" srcId="{1C71EA64-15EC-4217-85F4-92FE48D0F2E2}" destId="{9C68374B-FAC6-462F-A6C7-65A7F404C8EB}" srcOrd="2" destOrd="0" presId="urn:microsoft.com/office/officeart/2005/8/layout/orgChart1"/>
    <dgm:cxn modelId="{81F2EE28-6EAC-4864-9450-8D79E623B55D}" type="presParOf" srcId="{1C9DA720-0920-4D75-B87E-F66F38F3FA10}" destId="{B3A2CA2B-26EA-4382-9088-FF89128E3A32}"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1379DCDF-0615-41AF-8E9F-1FDB979C2F41}"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AU"/>
        </a:p>
      </dgm:t>
    </dgm:pt>
    <dgm:pt modelId="{F710123B-2949-4455-AD2F-7058C2886AD6}">
      <dgm:prSet phldrT="[Text]" custT="1"/>
      <dgm:spPr/>
      <dgm:t>
        <a:bodyPr/>
        <a:lstStyle/>
        <a:p>
          <a:endParaRPr lang="en-AU" sz="1800" dirty="0"/>
        </a:p>
      </dgm:t>
    </dgm:pt>
    <dgm:pt modelId="{1138DCAF-94A4-444D-A702-EE0A53ACF45E}" type="parTrans" cxnId="{0811103F-5CFC-4691-82C6-DAB408C611ED}">
      <dgm:prSet/>
      <dgm:spPr/>
      <dgm:t>
        <a:bodyPr/>
        <a:lstStyle/>
        <a:p>
          <a:endParaRPr lang="en-AU" sz="1800"/>
        </a:p>
      </dgm:t>
    </dgm:pt>
    <dgm:pt modelId="{33C37570-FF9F-4DC6-941B-901AC38C1C72}" type="sibTrans" cxnId="{0811103F-5CFC-4691-82C6-DAB408C611ED}">
      <dgm:prSet/>
      <dgm:spPr/>
      <dgm:t>
        <a:bodyPr/>
        <a:lstStyle/>
        <a:p>
          <a:endParaRPr lang="en-AU" sz="1800"/>
        </a:p>
      </dgm:t>
    </dgm:pt>
    <dgm:pt modelId="{2677E73A-EB3F-4D6D-99DC-47B4B2167374}">
      <dgm:prSet phldrT="[Text]" custT="1"/>
      <dgm:spPr/>
      <dgm:t>
        <a:bodyPr/>
        <a:lstStyle/>
        <a:p>
          <a:r>
            <a:rPr lang="en-AU" sz="1800" dirty="0">
              <a:solidFill>
                <a:schemeClr val="tx1"/>
              </a:solidFill>
            </a:rPr>
            <a:t>The instrument must specify certain matters, including “the </a:t>
          </a:r>
          <a:r>
            <a:rPr lang="en-AU" sz="1800" b="0" dirty="0">
              <a:solidFill>
                <a:schemeClr val="tx1"/>
              </a:solidFill>
            </a:rPr>
            <a:t>property</a:t>
          </a:r>
          <a:r>
            <a:rPr lang="en-AU" sz="1800" dirty="0">
              <a:solidFill>
                <a:schemeClr val="tx1"/>
              </a:solidFill>
            </a:rPr>
            <a:t> … </a:t>
          </a:r>
          <a:r>
            <a:rPr lang="en-AU" sz="1800" b="1" dirty="0">
              <a:solidFill>
                <a:schemeClr val="tx1"/>
              </a:solidFill>
            </a:rPr>
            <a:t>available to pay creditors’ claims</a:t>
          </a:r>
          <a:r>
            <a:rPr lang="en-AU" sz="1800" dirty="0">
              <a:solidFill>
                <a:schemeClr val="tx1"/>
              </a:solidFill>
            </a:rPr>
            <a:t>” and extent to which “the company is to be </a:t>
          </a:r>
          <a:r>
            <a:rPr lang="en-AU" sz="1800" b="1" dirty="0">
              <a:solidFill>
                <a:schemeClr val="tx1"/>
              </a:solidFill>
            </a:rPr>
            <a:t>released from its debts</a:t>
          </a:r>
          <a:r>
            <a:rPr lang="en-AU" sz="1800" dirty="0">
              <a:solidFill>
                <a:schemeClr val="tx1"/>
              </a:solidFill>
            </a:rPr>
            <a:t>”</a:t>
          </a:r>
        </a:p>
      </dgm:t>
    </dgm:pt>
    <dgm:pt modelId="{0FA03A03-2EAE-4071-B25C-E7DD079D475D}" type="parTrans" cxnId="{896B1B6B-0C09-40CE-B471-7D7B4960A05D}">
      <dgm:prSet/>
      <dgm:spPr/>
      <dgm:t>
        <a:bodyPr/>
        <a:lstStyle/>
        <a:p>
          <a:endParaRPr lang="en-AU" sz="1800"/>
        </a:p>
      </dgm:t>
    </dgm:pt>
    <dgm:pt modelId="{C7EAC15D-BCA7-478F-B29E-EB4C3E0108D8}" type="sibTrans" cxnId="{896B1B6B-0C09-40CE-B471-7D7B4960A05D}">
      <dgm:prSet/>
      <dgm:spPr/>
      <dgm:t>
        <a:bodyPr/>
        <a:lstStyle/>
        <a:p>
          <a:endParaRPr lang="en-AU" sz="1800"/>
        </a:p>
      </dgm:t>
    </dgm:pt>
    <dgm:pt modelId="{454F546C-03CC-42D7-A0A2-2B568B6E6BDE}">
      <dgm:prSet phldrT="[Text]" custT="1"/>
      <dgm:spPr/>
      <dgm:t>
        <a:bodyPr/>
        <a:lstStyle/>
        <a:p>
          <a:endParaRPr lang="en-AU" sz="1800" dirty="0">
            <a:solidFill>
              <a:schemeClr val="bg1"/>
            </a:solidFill>
          </a:endParaRPr>
        </a:p>
      </dgm:t>
    </dgm:pt>
    <dgm:pt modelId="{B159667D-17A2-41E6-957D-414F9F0283C8}" type="parTrans" cxnId="{0DE127C2-7AC0-4E58-A1D0-5921B7C7DC97}">
      <dgm:prSet/>
      <dgm:spPr/>
      <dgm:t>
        <a:bodyPr/>
        <a:lstStyle/>
        <a:p>
          <a:endParaRPr lang="en-AU" sz="1800"/>
        </a:p>
      </dgm:t>
    </dgm:pt>
    <dgm:pt modelId="{FE37A9AE-2158-4D00-8CF7-30BA7CEBB494}" type="sibTrans" cxnId="{0DE127C2-7AC0-4E58-A1D0-5921B7C7DC97}">
      <dgm:prSet/>
      <dgm:spPr/>
      <dgm:t>
        <a:bodyPr/>
        <a:lstStyle/>
        <a:p>
          <a:endParaRPr lang="en-AU" sz="1800"/>
        </a:p>
      </dgm:t>
    </dgm:pt>
    <dgm:pt modelId="{7105386D-8976-4741-B019-1A66D69D6B4A}">
      <dgm:prSet phldrT="[Text]" custT="1"/>
      <dgm:spPr/>
      <dgm:t>
        <a:bodyPr/>
        <a:lstStyle/>
        <a:p>
          <a:r>
            <a:rPr lang="en-AU" sz="1800" dirty="0">
              <a:solidFill>
                <a:schemeClr val="tx1"/>
              </a:solidFill>
            </a:rPr>
            <a:t>Unless it provides otherwise, “instrument is taken to include ... provisions” in </a:t>
          </a:r>
          <a:r>
            <a:rPr lang="en-AU" sz="1800" b="1" dirty="0">
              <a:solidFill>
                <a:schemeClr val="tx1"/>
              </a:solidFill>
            </a:rPr>
            <a:t>CR Sch 8A</a:t>
          </a:r>
          <a:r>
            <a:rPr lang="en-AU" sz="1800" dirty="0">
              <a:solidFill>
                <a:schemeClr val="tx1"/>
              </a:solidFill>
            </a:rPr>
            <a:t>: e.g., powers of DOCA administrator (cl 2), discharge of debts (cl 5), extinguishment of claims (cl 6), bar to creditors’ claims (cl 7), etc</a:t>
          </a:r>
        </a:p>
      </dgm:t>
    </dgm:pt>
    <dgm:pt modelId="{CE0FC06F-A5F6-45DC-97A2-542E0AC6C209}" type="parTrans" cxnId="{5C073284-7695-4EAD-917B-BF4C1331DADB}">
      <dgm:prSet/>
      <dgm:spPr/>
      <dgm:t>
        <a:bodyPr/>
        <a:lstStyle/>
        <a:p>
          <a:endParaRPr lang="en-AU" sz="1800"/>
        </a:p>
      </dgm:t>
    </dgm:pt>
    <dgm:pt modelId="{DD73A087-FBAF-4999-8438-FC941DC23D8C}" type="sibTrans" cxnId="{5C073284-7695-4EAD-917B-BF4C1331DADB}">
      <dgm:prSet/>
      <dgm:spPr/>
      <dgm:t>
        <a:bodyPr/>
        <a:lstStyle/>
        <a:p>
          <a:endParaRPr lang="en-AU" sz="1800"/>
        </a:p>
      </dgm:t>
    </dgm:pt>
    <dgm:pt modelId="{00BF59AD-58B6-4004-80B0-A8F7C62B5801}">
      <dgm:prSet phldrT="[Text]" custT="1"/>
      <dgm:spPr/>
      <dgm:t>
        <a:bodyPr/>
        <a:lstStyle/>
        <a:p>
          <a:pPr marL="0" lvl="1" indent="0" defTabSz="577850">
            <a:lnSpc>
              <a:spcPct val="90000"/>
            </a:lnSpc>
            <a:spcBef>
              <a:spcPct val="0"/>
            </a:spcBef>
            <a:spcAft>
              <a:spcPct val="15000"/>
            </a:spcAft>
          </a:pPr>
          <a:r>
            <a:rPr lang="en-AU" sz="1800" dirty="0">
              <a:solidFill>
                <a:schemeClr val="tx1"/>
              </a:solidFill>
            </a:rPr>
            <a:t> Company’s administrator must </a:t>
          </a:r>
          <a:r>
            <a:rPr lang="en-AU" sz="1800" b="1" dirty="0">
              <a:solidFill>
                <a:schemeClr val="tx1"/>
              </a:solidFill>
            </a:rPr>
            <a:t>prepare an instrument </a:t>
          </a:r>
          <a:r>
            <a:rPr lang="en-AU" sz="1800" dirty="0">
              <a:solidFill>
                <a:schemeClr val="tx1"/>
              </a:solidFill>
            </a:rPr>
            <a:t>setting out the DOCA’s terms</a:t>
          </a:r>
        </a:p>
      </dgm:t>
    </dgm:pt>
    <dgm:pt modelId="{ED9C1AAE-09F0-43EF-9084-C7F20787A505}" type="sibTrans" cxnId="{D1ACD5F1-4E8F-49B7-8CCE-09033FC96968}">
      <dgm:prSet/>
      <dgm:spPr/>
      <dgm:t>
        <a:bodyPr/>
        <a:lstStyle/>
        <a:p>
          <a:endParaRPr lang="en-AU" sz="1800"/>
        </a:p>
      </dgm:t>
    </dgm:pt>
    <dgm:pt modelId="{2FDCCE22-76CB-4EF0-A2D9-1DA704B0A6EB}" type="parTrans" cxnId="{D1ACD5F1-4E8F-49B7-8CCE-09033FC96968}">
      <dgm:prSet/>
      <dgm:spPr/>
      <dgm:t>
        <a:bodyPr/>
        <a:lstStyle/>
        <a:p>
          <a:endParaRPr lang="en-AU" sz="1800"/>
        </a:p>
      </dgm:t>
    </dgm:pt>
    <dgm:pt modelId="{BFD95DB0-C18A-4A1F-BD26-D5790B6F01A0}">
      <dgm:prSet phldrT="[Text]" custT="1"/>
      <dgm:spPr/>
      <dgm:t>
        <a:bodyPr/>
        <a:lstStyle/>
        <a:p>
          <a:pPr marL="0" lvl="1" indent="0" defTabSz="577850">
            <a:lnSpc>
              <a:spcPct val="90000"/>
            </a:lnSpc>
            <a:spcBef>
              <a:spcPct val="0"/>
            </a:spcBef>
            <a:spcAft>
              <a:spcPct val="15000"/>
            </a:spcAft>
          </a:pPr>
          <a:r>
            <a:rPr lang="en-AU" sz="1800" dirty="0">
              <a:solidFill>
                <a:schemeClr val="tx1"/>
              </a:solidFill>
            </a:rPr>
            <a:t> Unless creditors resolve otherwise, company administrator will be the DOCA administrator</a:t>
          </a:r>
        </a:p>
      </dgm:t>
    </dgm:pt>
    <dgm:pt modelId="{FEDF6E40-F7BB-4653-8B96-9F75592E6706}" type="parTrans" cxnId="{577D66EA-54DB-49B6-8A3F-17CEE605E3D7}">
      <dgm:prSet/>
      <dgm:spPr/>
      <dgm:t>
        <a:bodyPr/>
        <a:lstStyle/>
        <a:p>
          <a:endParaRPr lang="en-AU"/>
        </a:p>
      </dgm:t>
    </dgm:pt>
    <dgm:pt modelId="{B863F1E5-1B17-45D2-91FE-4867EAE7D742}" type="sibTrans" cxnId="{577D66EA-54DB-49B6-8A3F-17CEE605E3D7}">
      <dgm:prSet/>
      <dgm:spPr/>
      <dgm:t>
        <a:bodyPr/>
        <a:lstStyle/>
        <a:p>
          <a:endParaRPr lang="en-AU"/>
        </a:p>
      </dgm:t>
    </dgm:pt>
    <dgm:pt modelId="{E8E6F652-9AB5-467C-8491-692B09810B9A}">
      <dgm:prSet phldrT="[Text]" custT="1"/>
      <dgm:spPr/>
      <dgm:t>
        <a:bodyPr/>
        <a:lstStyle/>
        <a:p>
          <a:endParaRPr lang="en-AU" sz="1800" dirty="0"/>
        </a:p>
      </dgm:t>
    </dgm:pt>
    <dgm:pt modelId="{56E23725-AD02-44D3-B0C4-72D683F941E6}" type="sibTrans" cxnId="{52FD7826-B29C-435E-98EC-037EFFC4CFAE}">
      <dgm:prSet/>
      <dgm:spPr/>
      <dgm:t>
        <a:bodyPr/>
        <a:lstStyle/>
        <a:p>
          <a:endParaRPr lang="en-AU" sz="1800"/>
        </a:p>
      </dgm:t>
    </dgm:pt>
    <dgm:pt modelId="{EA68513D-2464-4D12-ADC7-02CB91885A68}" type="parTrans" cxnId="{52FD7826-B29C-435E-98EC-037EFFC4CFAE}">
      <dgm:prSet/>
      <dgm:spPr/>
      <dgm:t>
        <a:bodyPr/>
        <a:lstStyle/>
        <a:p>
          <a:endParaRPr lang="en-AU" sz="1800"/>
        </a:p>
      </dgm:t>
    </dgm:pt>
    <dgm:pt modelId="{5A6BADA8-8476-496C-B017-C8209708EC79}" type="pres">
      <dgm:prSet presAssocID="{1379DCDF-0615-41AF-8E9F-1FDB979C2F41}" presName="linearFlow" presStyleCnt="0">
        <dgm:presLayoutVars>
          <dgm:dir/>
          <dgm:animLvl val="lvl"/>
          <dgm:resizeHandles val="exact"/>
        </dgm:presLayoutVars>
      </dgm:prSet>
      <dgm:spPr/>
    </dgm:pt>
    <dgm:pt modelId="{2AFB00DF-A563-4026-B460-A064E6BDE2B6}" type="pres">
      <dgm:prSet presAssocID="{F710123B-2949-4455-AD2F-7058C2886AD6}" presName="composite" presStyleCnt="0"/>
      <dgm:spPr/>
    </dgm:pt>
    <dgm:pt modelId="{703294FF-D5CE-4A8C-9F28-1A79D083B1C4}" type="pres">
      <dgm:prSet presAssocID="{F710123B-2949-4455-AD2F-7058C2886AD6}" presName="parentText" presStyleLbl="alignNode1" presStyleIdx="0" presStyleCnt="3" custScaleX="121964" custLinFactNeighborY="-25434">
        <dgm:presLayoutVars>
          <dgm:chMax val="1"/>
          <dgm:bulletEnabled val="1"/>
        </dgm:presLayoutVars>
      </dgm:prSet>
      <dgm:spPr/>
    </dgm:pt>
    <dgm:pt modelId="{83AE41C7-1D5C-40E1-9B7A-846011F60172}" type="pres">
      <dgm:prSet presAssocID="{F710123B-2949-4455-AD2F-7058C2886AD6}" presName="descendantText" presStyleLbl="alignAcc1" presStyleIdx="0" presStyleCnt="3" custScaleX="100000" custScaleY="102397" custLinFactNeighborX="3149" custLinFactNeighborY="1164">
        <dgm:presLayoutVars>
          <dgm:bulletEnabled val="1"/>
        </dgm:presLayoutVars>
      </dgm:prSet>
      <dgm:spPr/>
    </dgm:pt>
    <dgm:pt modelId="{4C7FB528-57CD-4FB8-999C-AEB565F2DAEC}" type="pres">
      <dgm:prSet presAssocID="{33C37570-FF9F-4DC6-941B-901AC38C1C72}" presName="sp" presStyleCnt="0"/>
      <dgm:spPr/>
    </dgm:pt>
    <dgm:pt modelId="{F8A5409F-181B-4C16-A88C-D911D6EBF9FB}" type="pres">
      <dgm:prSet presAssocID="{E8E6F652-9AB5-467C-8491-692B09810B9A}" presName="composite" presStyleCnt="0"/>
      <dgm:spPr/>
    </dgm:pt>
    <dgm:pt modelId="{8F0A9E0E-A9DA-47D1-84E9-1430ABC96018}" type="pres">
      <dgm:prSet presAssocID="{E8E6F652-9AB5-467C-8491-692B09810B9A}" presName="parentText" presStyleLbl="alignNode1" presStyleIdx="1" presStyleCnt="3" custScaleX="117817" custLinFactNeighborY="-5235">
        <dgm:presLayoutVars>
          <dgm:chMax val="1"/>
          <dgm:bulletEnabled val="1"/>
        </dgm:presLayoutVars>
      </dgm:prSet>
      <dgm:spPr/>
    </dgm:pt>
    <dgm:pt modelId="{0D88F890-F778-44AF-8BD3-F41B06AB3DF1}" type="pres">
      <dgm:prSet presAssocID="{E8E6F652-9AB5-467C-8491-692B09810B9A}" presName="descendantText" presStyleLbl="alignAcc1" presStyleIdx="1" presStyleCnt="3" custScaleX="100252" custScaleY="104734" custLinFactNeighborX="105" custLinFactNeighborY="-1567">
        <dgm:presLayoutVars>
          <dgm:bulletEnabled val="1"/>
        </dgm:presLayoutVars>
      </dgm:prSet>
      <dgm:spPr/>
    </dgm:pt>
    <dgm:pt modelId="{93A1C6D7-7CD6-4CF5-A452-9E9B598318DA}" type="pres">
      <dgm:prSet presAssocID="{56E23725-AD02-44D3-B0C4-72D683F941E6}" presName="sp" presStyleCnt="0"/>
      <dgm:spPr/>
    </dgm:pt>
    <dgm:pt modelId="{177870B0-96FD-4976-A8CC-46C1A29D90F9}" type="pres">
      <dgm:prSet presAssocID="{454F546C-03CC-42D7-A0A2-2B568B6E6BDE}" presName="composite" presStyleCnt="0"/>
      <dgm:spPr/>
    </dgm:pt>
    <dgm:pt modelId="{7FE7B560-2FF8-45F7-A691-F02D99BC19C4}" type="pres">
      <dgm:prSet presAssocID="{454F546C-03CC-42D7-A0A2-2B568B6E6BDE}" presName="parentText" presStyleLbl="alignNode1" presStyleIdx="2" presStyleCnt="3" custScaleX="117817" custLinFactNeighborY="1166">
        <dgm:presLayoutVars>
          <dgm:chMax val="1"/>
          <dgm:bulletEnabled val="1"/>
        </dgm:presLayoutVars>
      </dgm:prSet>
      <dgm:spPr/>
    </dgm:pt>
    <dgm:pt modelId="{BF37616B-16AB-422E-BD01-E7550AF9A855}" type="pres">
      <dgm:prSet presAssocID="{454F546C-03CC-42D7-A0A2-2B568B6E6BDE}" presName="descendantText" presStyleLbl="alignAcc1" presStyleIdx="2" presStyleCnt="3" custScaleX="100252" custScaleY="118590" custLinFactNeighborY="23758">
        <dgm:presLayoutVars>
          <dgm:bulletEnabled val="1"/>
        </dgm:presLayoutVars>
      </dgm:prSet>
      <dgm:spPr/>
    </dgm:pt>
  </dgm:ptLst>
  <dgm:cxnLst>
    <dgm:cxn modelId="{6DBDEE14-BA28-4042-8121-CB1E5307FCC5}" type="presOf" srcId="{BFD95DB0-C18A-4A1F-BD26-D5790B6F01A0}" destId="{83AE41C7-1D5C-40E1-9B7A-846011F60172}" srcOrd="0" destOrd="1" presId="urn:microsoft.com/office/officeart/2005/8/layout/chevron2"/>
    <dgm:cxn modelId="{52FD7826-B29C-435E-98EC-037EFFC4CFAE}" srcId="{1379DCDF-0615-41AF-8E9F-1FDB979C2F41}" destId="{E8E6F652-9AB5-467C-8491-692B09810B9A}" srcOrd="1" destOrd="0" parTransId="{EA68513D-2464-4D12-ADC7-02CB91885A68}" sibTransId="{56E23725-AD02-44D3-B0C4-72D683F941E6}"/>
    <dgm:cxn modelId="{258E4538-40F8-4768-BF6A-0597BE7D20BF}" type="presOf" srcId="{F710123B-2949-4455-AD2F-7058C2886AD6}" destId="{703294FF-D5CE-4A8C-9F28-1A79D083B1C4}" srcOrd="0" destOrd="0" presId="urn:microsoft.com/office/officeart/2005/8/layout/chevron2"/>
    <dgm:cxn modelId="{0811103F-5CFC-4691-82C6-DAB408C611ED}" srcId="{1379DCDF-0615-41AF-8E9F-1FDB979C2F41}" destId="{F710123B-2949-4455-AD2F-7058C2886AD6}" srcOrd="0" destOrd="0" parTransId="{1138DCAF-94A4-444D-A702-EE0A53ACF45E}" sibTransId="{33C37570-FF9F-4DC6-941B-901AC38C1C72}"/>
    <dgm:cxn modelId="{B14E9D3F-8CFB-4EE8-A874-84F4E36A614E}" type="presOf" srcId="{00BF59AD-58B6-4004-80B0-A8F7C62B5801}" destId="{83AE41C7-1D5C-40E1-9B7A-846011F60172}" srcOrd="0" destOrd="0" presId="urn:microsoft.com/office/officeart/2005/8/layout/chevron2"/>
    <dgm:cxn modelId="{E498875D-F24B-46B2-A982-6F199D3D0FB2}" type="presOf" srcId="{7105386D-8976-4741-B019-1A66D69D6B4A}" destId="{BF37616B-16AB-422E-BD01-E7550AF9A855}" srcOrd="0" destOrd="0" presId="urn:microsoft.com/office/officeart/2005/8/layout/chevron2"/>
    <dgm:cxn modelId="{896B1B6B-0C09-40CE-B471-7D7B4960A05D}" srcId="{E8E6F652-9AB5-467C-8491-692B09810B9A}" destId="{2677E73A-EB3F-4D6D-99DC-47B4B2167374}" srcOrd="0" destOrd="0" parTransId="{0FA03A03-2EAE-4071-B25C-E7DD079D475D}" sibTransId="{C7EAC15D-BCA7-478F-B29E-EB4C3E0108D8}"/>
    <dgm:cxn modelId="{5C073284-7695-4EAD-917B-BF4C1331DADB}" srcId="{454F546C-03CC-42D7-A0A2-2B568B6E6BDE}" destId="{7105386D-8976-4741-B019-1A66D69D6B4A}" srcOrd="0" destOrd="0" parTransId="{CE0FC06F-A5F6-45DC-97A2-542E0AC6C209}" sibTransId="{DD73A087-FBAF-4999-8438-FC941DC23D8C}"/>
    <dgm:cxn modelId="{11996B91-DCE9-42EE-918F-89FFFEAB434D}" type="presOf" srcId="{2677E73A-EB3F-4D6D-99DC-47B4B2167374}" destId="{0D88F890-F778-44AF-8BD3-F41B06AB3DF1}" srcOrd="0" destOrd="0" presId="urn:microsoft.com/office/officeart/2005/8/layout/chevron2"/>
    <dgm:cxn modelId="{0DE127C2-7AC0-4E58-A1D0-5921B7C7DC97}" srcId="{1379DCDF-0615-41AF-8E9F-1FDB979C2F41}" destId="{454F546C-03CC-42D7-A0A2-2B568B6E6BDE}" srcOrd="2" destOrd="0" parTransId="{B159667D-17A2-41E6-957D-414F9F0283C8}" sibTransId="{FE37A9AE-2158-4D00-8CF7-30BA7CEBB494}"/>
    <dgm:cxn modelId="{8A5AB5CD-AA93-448E-8DEE-F7D8859B8857}" type="presOf" srcId="{1379DCDF-0615-41AF-8E9F-1FDB979C2F41}" destId="{5A6BADA8-8476-496C-B017-C8209708EC79}" srcOrd="0" destOrd="0" presId="urn:microsoft.com/office/officeart/2005/8/layout/chevron2"/>
    <dgm:cxn modelId="{13B66BE4-1AA9-41F0-90FC-ED59C9525BCF}" type="presOf" srcId="{454F546C-03CC-42D7-A0A2-2B568B6E6BDE}" destId="{7FE7B560-2FF8-45F7-A691-F02D99BC19C4}" srcOrd="0" destOrd="0" presId="urn:microsoft.com/office/officeart/2005/8/layout/chevron2"/>
    <dgm:cxn modelId="{577D66EA-54DB-49B6-8A3F-17CEE605E3D7}" srcId="{F710123B-2949-4455-AD2F-7058C2886AD6}" destId="{BFD95DB0-C18A-4A1F-BD26-D5790B6F01A0}" srcOrd="1" destOrd="0" parTransId="{FEDF6E40-F7BB-4653-8B96-9F75592E6706}" sibTransId="{B863F1E5-1B17-45D2-91FE-4867EAE7D742}"/>
    <dgm:cxn modelId="{AA73A2EB-D68F-43D4-85E1-DD8DF7E4DE9F}" type="presOf" srcId="{E8E6F652-9AB5-467C-8491-692B09810B9A}" destId="{8F0A9E0E-A9DA-47D1-84E9-1430ABC96018}" srcOrd="0" destOrd="0" presId="urn:microsoft.com/office/officeart/2005/8/layout/chevron2"/>
    <dgm:cxn modelId="{D1ACD5F1-4E8F-49B7-8CCE-09033FC96968}" srcId="{F710123B-2949-4455-AD2F-7058C2886AD6}" destId="{00BF59AD-58B6-4004-80B0-A8F7C62B5801}" srcOrd="0" destOrd="0" parTransId="{2FDCCE22-76CB-4EF0-A2D9-1DA704B0A6EB}" sibTransId="{ED9C1AAE-09F0-43EF-9084-C7F20787A505}"/>
    <dgm:cxn modelId="{CF34047E-FE56-4AC0-96FE-1A35B5769845}" type="presParOf" srcId="{5A6BADA8-8476-496C-B017-C8209708EC79}" destId="{2AFB00DF-A563-4026-B460-A064E6BDE2B6}" srcOrd="0" destOrd="0" presId="urn:microsoft.com/office/officeart/2005/8/layout/chevron2"/>
    <dgm:cxn modelId="{AE09BAF6-184A-4FB9-A839-0111598806ED}" type="presParOf" srcId="{2AFB00DF-A563-4026-B460-A064E6BDE2B6}" destId="{703294FF-D5CE-4A8C-9F28-1A79D083B1C4}" srcOrd="0" destOrd="0" presId="urn:microsoft.com/office/officeart/2005/8/layout/chevron2"/>
    <dgm:cxn modelId="{198A916A-24BE-4E32-937C-60DB510824D5}" type="presParOf" srcId="{2AFB00DF-A563-4026-B460-A064E6BDE2B6}" destId="{83AE41C7-1D5C-40E1-9B7A-846011F60172}" srcOrd="1" destOrd="0" presId="urn:microsoft.com/office/officeart/2005/8/layout/chevron2"/>
    <dgm:cxn modelId="{7B59DF2C-74FD-4103-90F8-81466F5CA4F5}" type="presParOf" srcId="{5A6BADA8-8476-496C-B017-C8209708EC79}" destId="{4C7FB528-57CD-4FB8-999C-AEB565F2DAEC}" srcOrd="1" destOrd="0" presId="urn:microsoft.com/office/officeart/2005/8/layout/chevron2"/>
    <dgm:cxn modelId="{99C9D07F-2C19-4972-B541-9B7197AC3744}" type="presParOf" srcId="{5A6BADA8-8476-496C-B017-C8209708EC79}" destId="{F8A5409F-181B-4C16-A88C-D911D6EBF9FB}" srcOrd="2" destOrd="0" presId="urn:microsoft.com/office/officeart/2005/8/layout/chevron2"/>
    <dgm:cxn modelId="{A270A21E-17D7-4DF7-8D3F-C9E625D0687D}" type="presParOf" srcId="{F8A5409F-181B-4C16-A88C-D911D6EBF9FB}" destId="{8F0A9E0E-A9DA-47D1-84E9-1430ABC96018}" srcOrd="0" destOrd="0" presId="urn:microsoft.com/office/officeart/2005/8/layout/chevron2"/>
    <dgm:cxn modelId="{165032D5-C6CB-4B24-9549-DBA16B1493D2}" type="presParOf" srcId="{F8A5409F-181B-4C16-A88C-D911D6EBF9FB}" destId="{0D88F890-F778-44AF-8BD3-F41B06AB3DF1}" srcOrd="1" destOrd="0" presId="urn:microsoft.com/office/officeart/2005/8/layout/chevron2"/>
    <dgm:cxn modelId="{E0679EDF-0DDF-42D8-A416-7DA07B30117D}" type="presParOf" srcId="{5A6BADA8-8476-496C-B017-C8209708EC79}" destId="{93A1C6D7-7CD6-4CF5-A452-9E9B598318DA}" srcOrd="3" destOrd="0" presId="urn:microsoft.com/office/officeart/2005/8/layout/chevron2"/>
    <dgm:cxn modelId="{DFE0C45D-979B-4467-9EA0-40CA41FDE1CE}" type="presParOf" srcId="{5A6BADA8-8476-496C-B017-C8209708EC79}" destId="{177870B0-96FD-4976-A8CC-46C1A29D90F9}" srcOrd="4" destOrd="0" presId="urn:microsoft.com/office/officeart/2005/8/layout/chevron2"/>
    <dgm:cxn modelId="{E304A7C5-6AAE-4FC4-8B12-8338A2A7FA26}" type="presParOf" srcId="{177870B0-96FD-4976-A8CC-46C1A29D90F9}" destId="{7FE7B560-2FF8-45F7-A691-F02D99BC19C4}" srcOrd="0" destOrd="0" presId="urn:microsoft.com/office/officeart/2005/8/layout/chevron2"/>
    <dgm:cxn modelId="{C299B4D5-EC68-411B-A6CB-C7B4C89806CA}" type="presParOf" srcId="{177870B0-96FD-4976-A8CC-46C1A29D90F9}" destId="{BF37616B-16AB-422E-BD01-E7550AF9A855}"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64F105F9-9898-4787-B9F7-B7A66E53BF2B}" type="doc">
      <dgm:prSet loTypeId="urn:microsoft.com/office/officeart/2011/layout/CircleProcess" loCatId="process" qsTypeId="urn:microsoft.com/office/officeart/2005/8/quickstyle/simple1" qsCatId="simple" csTypeId="urn:microsoft.com/office/officeart/2005/8/colors/accent1_2" csCatId="accent1" phldr="1"/>
      <dgm:spPr/>
      <dgm:t>
        <a:bodyPr/>
        <a:lstStyle/>
        <a:p>
          <a:endParaRPr lang="en-AU"/>
        </a:p>
      </dgm:t>
    </dgm:pt>
    <dgm:pt modelId="{88665AAE-062A-40F9-9B86-F8C2ABD82CEE}">
      <dgm:prSet phldrT="[Text]" custT="1"/>
      <dgm:spPr/>
      <dgm:t>
        <a:bodyPr/>
        <a:lstStyle/>
        <a:p>
          <a:r>
            <a:rPr lang="en-AU" sz="1800" dirty="0"/>
            <a:t>Subject to court extension, instrument must be executed by the company </a:t>
          </a:r>
          <a:r>
            <a:rPr lang="en-AU" sz="1800" b="1" dirty="0"/>
            <a:t>within 15 business days </a:t>
          </a:r>
          <a:r>
            <a:rPr lang="en-AU" sz="1800" dirty="0"/>
            <a:t>after second meeting of creditors</a:t>
          </a:r>
        </a:p>
      </dgm:t>
    </dgm:pt>
    <dgm:pt modelId="{2BCABB46-B86D-4FBB-944A-5BC2782E243D}" type="parTrans" cxnId="{35CB380E-A739-4DCD-B195-4E36A5B062D0}">
      <dgm:prSet/>
      <dgm:spPr/>
      <dgm:t>
        <a:bodyPr/>
        <a:lstStyle/>
        <a:p>
          <a:endParaRPr lang="en-AU"/>
        </a:p>
      </dgm:t>
    </dgm:pt>
    <dgm:pt modelId="{8B31B2CA-72A9-4A35-AD5D-4FAF7469A8F7}" type="sibTrans" cxnId="{35CB380E-A739-4DCD-B195-4E36A5B062D0}">
      <dgm:prSet/>
      <dgm:spPr/>
      <dgm:t>
        <a:bodyPr/>
        <a:lstStyle/>
        <a:p>
          <a:endParaRPr lang="en-AU"/>
        </a:p>
      </dgm:t>
    </dgm:pt>
    <dgm:pt modelId="{178CE765-BAAA-45D1-A394-54A411508DCC}">
      <dgm:prSet phldrT="[Text]" custT="1"/>
      <dgm:spPr/>
      <dgm:t>
        <a:bodyPr/>
        <a:lstStyle/>
        <a:p>
          <a:r>
            <a:rPr lang="en-AU" sz="1800" dirty="0"/>
            <a:t>Instrument must be executed by the proposed DOCA administrator before, or soon after, the company</a:t>
          </a:r>
        </a:p>
      </dgm:t>
    </dgm:pt>
    <dgm:pt modelId="{E0159515-8918-414C-A486-B8D6E06C6A19}" type="parTrans" cxnId="{AF915084-604A-4D9D-9FA8-8CC41417CEEC}">
      <dgm:prSet/>
      <dgm:spPr/>
      <dgm:t>
        <a:bodyPr/>
        <a:lstStyle/>
        <a:p>
          <a:endParaRPr lang="en-AU"/>
        </a:p>
      </dgm:t>
    </dgm:pt>
    <dgm:pt modelId="{B7522FEC-FA6E-4262-9EBD-45025EBA2D4A}" type="sibTrans" cxnId="{AF915084-604A-4D9D-9FA8-8CC41417CEEC}">
      <dgm:prSet/>
      <dgm:spPr/>
      <dgm:t>
        <a:bodyPr/>
        <a:lstStyle/>
        <a:p>
          <a:endParaRPr lang="en-AU"/>
        </a:p>
      </dgm:t>
    </dgm:pt>
    <dgm:pt modelId="{18874FA2-5272-44B7-8FFA-3BB377442EF1}">
      <dgm:prSet phldrT="[Text]" custT="1"/>
      <dgm:spPr/>
      <dgm:t>
        <a:bodyPr/>
        <a:lstStyle/>
        <a:p>
          <a:r>
            <a:rPr lang="en-AU" sz="1800" dirty="0"/>
            <a:t>Once executed by </a:t>
          </a:r>
          <a:r>
            <a:rPr lang="en-AU" sz="1800" i="1" dirty="0"/>
            <a:t>both</a:t>
          </a:r>
          <a:r>
            <a:rPr lang="en-AU" sz="1800" dirty="0"/>
            <a:t>, the </a:t>
          </a:r>
          <a:r>
            <a:rPr lang="en-AU" sz="1800" b="1" dirty="0"/>
            <a:t>instrument becomes a DOCA</a:t>
          </a:r>
        </a:p>
      </dgm:t>
    </dgm:pt>
    <dgm:pt modelId="{C5A86CA2-4CB6-4AFB-9C52-7D00224217D9}" type="parTrans" cxnId="{E029F010-FFD4-40B9-A552-18ED093972E1}">
      <dgm:prSet/>
      <dgm:spPr/>
      <dgm:t>
        <a:bodyPr/>
        <a:lstStyle/>
        <a:p>
          <a:endParaRPr lang="en-AU"/>
        </a:p>
      </dgm:t>
    </dgm:pt>
    <dgm:pt modelId="{0703A3AF-8EF5-4445-AEA0-B2885FF97481}" type="sibTrans" cxnId="{E029F010-FFD4-40B9-A552-18ED093972E1}">
      <dgm:prSet/>
      <dgm:spPr/>
      <dgm:t>
        <a:bodyPr/>
        <a:lstStyle/>
        <a:p>
          <a:endParaRPr lang="en-AU"/>
        </a:p>
      </dgm:t>
    </dgm:pt>
    <dgm:pt modelId="{526D6D80-2DC6-4A57-BFD2-91295F6D6E17}" type="pres">
      <dgm:prSet presAssocID="{64F105F9-9898-4787-B9F7-B7A66E53BF2B}" presName="Name0" presStyleCnt="0">
        <dgm:presLayoutVars>
          <dgm:chMax val="11"/>
          <dgm:chPref val="11"/>
          <dgm:dir/>
          <dgm:resizeHandles/>
        </dgm:presLayoutVars>
      </dgm:prSet>
      <dgm:spPr/>
    </dgm:pt>
    <dgm:pt modelId="{CC237F82-1391-420B-B014-EA38FDD56954}" type="pres">
      <dgm:prSet presAssocID="{18874FA2-5272-44B7-8FFA-3BB377442EF1}" presName="Accent3" presStyleCnt="0"/>
      <dgm:spPr/>
    </dgm:pt>
    <dgm:pt modelId="{9F057606-297B-4FC2-95B0-125A8B310638}" type="pres">
      <dgm:prSet presAssocID="{18874FA2-5272-44B7-8FFA-3BB377442EF1}" presName="Accent" presStyleLbl="node1" presStyleIdx="0" presStyleCnt="3" custScaleX="122997" custScaleY="122997"/>
      <dgm:spPr/>
    </dgm:pt>
    <dgm:pt modelId="{11EC7AD2-DFF4-4A85-93D5-8EBDDDDCEC67}" type="pres">
      <dgm:prSet presAssocID="{18874FA2-5272-44B7-8FFA-3BB377442EF1}" presName="ParentBackground3" presStyleCnt="0"/>
      <dgm:spPr/>
    </dgm:pt>
    <dgm:pt modelId="{0ABA10D4-C96B-434F-9EBE-98EA45DE53DB}" type="pres">
      <dgm:prSet presAssocID="{18874FA2-5272-44B7-8FFA-3BB377442EF1}" presName="ParentBackground" presStyleLbl="fgAcc1" presStyleIdx="0" presStyleCnt="3" custScaleX="121187" custScaleY="121188"/>
      <dgm:spPr/>
    </dgm:pt>
    <dgm:pt modelId="{8084E204-2111-429A-AA60-E1DE130C947B}" type="pres">
      <dgm:prSet presAssocID="{18874FA2-5272-44B7-8FFA-3BB377442EF1}" presName="Parent3" presStyleLbl="revTx" presStyleIdx="0" presStyleCnt="0">
        <dgm:presLayoutVars>
          <dgm:chMax val="1"/>
          <dgm:chPref val="1"/>
          <dgm:bulletEnabled val="1"/>
        </dgm:presLayoutVars>
      </dgm:prSet>
      <dgm:spPr/>
    </dgm:pt>
    <dgm:pt modelId="{468E99DC-43A6-4593-A51D-89F028AD46F1}" type="pres">
      <dgm:prSet presAssocID="{178CE765-BAAA-45D1-A394-54A411508DCC}" presName="Accent2" presStyleCnt="0"/>
      <dgm:spPr/>
    </dgm:pt>
    <dgm:pt modelId="{61269CA2-B617-4497-8515-85C3BA89E017}" type="pres">
      <dgm:prSet presAssocID="{178CE765-BAAA-45D1-A394-54A411508DCC}" presName="Accent" presStyleLbl="node1" presStyleIdx="1" presStyleCnt="3" custScaleX="147938" custScaleY="124727" custLinFactNeighborX="-23358"/>
      <dgm:spPr/>
    </dgm:pt>
    <dgm:pt modelId="{11FEF108-CE20-43BD-90D9-3418E8E28677}" type="pres">
      <dgm:prSet presAssocID="{178CE765-BAAA-45D1-A394-54A411508DCC}" presName="ParentBackground2" presStyleCnt="0"/>
      <dgm:spPr/>
    </dgm:pt>
    <dgm:pt modelId="{01393423-0536-4651-989F-99F793BB7410}" type="pres">
      <dgm:prSet presAssocID="{178CE765-BAAA-45D1-A394-54A411508DCC}" presName="ParentBackground" presStyleLbl="fgAcc1" presStyleIdx="1" presStyleCnt="3" custScaleX="122987" custScaleY="121994" custLinFactNeighborX="-35282"/>
      <dgm:spPr/>
    </dgm:pt>
    <dgm:pt modelId="{9B0AC7B3-8622-473A-82FC-275366830C54}" type="pres">
      <dgm:prSet presAssocID="{178CE765-BAAA-45D1-A394-54A411508DCC}" presName="Parent2" presStyleLbl="revTx" presStyleIdx="0" presStyleCnt="0">
        <dgm:presLayoutVars>
          <dgm:chMax val="1"/>
          <dgm:chPref val="1"/>
          <dgm:bulletEnabled val="1"/>
        </dgm:presLayoutVars>
      </dgm:prSet>
      <dgm:spPr/>
    </dgm:pt>
    <dgm:pt modelId="{F687A278-CF9C-4200-BD21-4A6ED377883B}" type="pres">
      <dgm:prSet presAssocID="{88665AAE-062A-40F9-9B86-F8C2ABD82CEE}" presName="Accent1" presStyleCnt="0"/>
      <dgm:spPr/>
    </dgm:pt>
    <dgm:pt modelId="{D24995AA-5D37-444D-B913-D6D5A4EB4F97}" type="pres">
      <dgm:prSet presAssocID="{88665AAE-062A-40F9-9B86-F8C2ABD82CEE}" presName="Accent" presStyleLbl="node1" presStyleIdx="2" presStyleCnt="3" custScaleX="147938" custScaleY="124727" custLinFactNeighborX="-46242"/>
      <dgm:spPr/>
    </dgm:pt>
    <dgm:pt modelId="{C0B0896F-DF53-4A70-851C-DB7114F5B2DC}" type="pres">
      <dgm:prSet presAssocID="{88665AAE-062A-40F9-9B86-F8C2ABD82CEE}" presName="ParentBackground1" presStyleCnt="0"/>
      <dgm:spPr/>
    </dgm:pt>
    <dgm:pt modelId="{336999A1-F438-4C3D-8EAA-8391CED6B797}" type="pres">
      <dgm:prSet presAssocID="{88665AAE-062A-40F9-9B86-F8C2ABD82CEE}" presName="ParentBackground" presStyleLbl="fgAcc1" presStyleIdx="2" presStyleCnt="3" custScaleX="125608" custScaleY="125609" custLinFactNeighborX="-69748" custLinFactNeighborY="441"/>
      <dgm:spPr/>
    </dgm:pt>
    <dgm:pt modelId="{8A6F8C15-8DE6-4707-A6EE-9384A4084A18}" type="pres">
      <dgm:prSet presAssocID="{88665AAE-062A-40F9-9B86-F8C2ABD82CEE}" presName="Parent1" presStyleLbl="revTx" presStyleIdx="0" presStyleCnt="0">
        <dgm:presLayoutVars>
          <dgm:chMax val="1"/>
          <dgm:chPref val="1"/>
          <dgm:bulletEnabled val="1"/>
        </dgm:presLayoutVars>
      </dgm:prSet>
      <dgm:spPr/>
    </dgm:pt>
  </dgm:ptLst>
  <dgm:cxnLst>
    <dgm:cxn modelId="{893CE006-2DFD-411B-A0C5-329EB9079362}" type="presOf" srcId="{178CE765-BAAA-45D1-A394-54A411508DCC}" destId="{01393423-0536-4651-989F-99F793BB7410}" srcOrd="0" destOrd="0" presId="urn:microsoft.com/office/officeart/2011/layout/CircleProcess"/>
    <dgm:cxn modelId="{35CB380E-A739-4DCD-B195-4E36A5B062D0}" srcId="{64F105F9-9898-4787-B9F7-B7A66E53BF2B}" destId="{88665AAE-062A-40F9-9B86-F8C2ABD82CEE}" srcOrd="0" destOrd="0" parTransId="{2BCABB46-B86D-4FBB-944A-5BC2782E243D}" sibTransId="{8B31B2CA-72A9-4A35-AD5D-4FAF7469A8F7}"/>
    <dgm:cxn modelId="{E029F010-FFD4-40B9-A552-18ED093972E1}" srcId="{64F105F9-9898-4787-B9F7-B7A66E53BF2B}" destId="{18874FA2-5272-44B7-8FFA-3BB377442EF1}" srcOrd="2" destOrd="0" parTransId="{C5A86CA2-4CB6-4AFB-9C52-7D00224217D9}" sibTransId="{0703A3AF-8EF5-4445-AEA0-B2885FF97481}"/>
    <dgm:cxn modelId="{72B7AF21-9E2C-4AF9-89CE-704EB2B6AE89}" type="presOf" srcId="{178CE765-BAAA-45D1-A394-54A411508DCC}" destId="{9B0AC7B3-8622-473A-82FC-275366830C54}" srcOrd="1" destOrd="0" presId="urn:microsoft.com/office/officeart/2011/layout/CircleProcess"/>
    <dgm:cxn modelId="{EDA81F63-93F5-4831-AFD6-60FCDDD138DE}" type="presOf" srcId="{88665AAE-062A-40F9-9B86-F8C2ABD82CEE}" destId="{8A6F8C15-8DE6-4707-A6EE-9384A4084A18}" srcOrd="1" destOrd="0" presId="urn:microsoft.com/office/officeart/2011/layout/CircleProcess"/>
    <dgm:cxn modelId="{AF915084-604A-4D9D-9FA8-8CC41417CEEC}" srcId="{64F105F9-9898-4787-B9F7-B7A66E53BF2B}" destId="{178CE765-BAAA-45D1-A394-54A411508DCC}" srcOrd="1" destOrd="0" parTransId="{E0159515-8918-414C-A486-B8D6E06C6A19}" sibTransId="{B7522FEC-FA6E-4262-9EBD-45025EBA2D4A}"/>
    <dgm:cxn modelId="{15AA08BB-B1FF-4D2D-861B-46C81102EEE5}" type="presOf" srcId="{64F105F9-9898-4787-B9F7-B7A66E53BF2B}" destId="{526D6D80-2DC6-4A57-BFD2-91295F6D6E17}" srcOrd="0" destOrd="0" presId="urn:microsoft.com/office/officeart/2011/layout/CircleProcess"/>
    <dgm:cxn modelId="{C75127C7-EB03-4B41-B29E-A82DF0EC2831}" type="presOf" srcId="{18874FA2-5272-44B7-8FFA-3BB377442EF1}" destId="{0ABA10D4-C96B-434F-9EBE-98EA45DE53DB}" srcOrd="0" destOrd="0" presId="urn:microsoft.com/office/officeart/2011/layout/CircleProcess"/>
    <dgm:cxn modelId="{D3B879F7-DBA6-4678-8E95-D2D5CBD81454}" type="presOf" srcId="{18874FA2-5272-44B7-8FFA-3BB377442EF1}" destId="{8084E204-2111-429A-AA60-E1DE130C947B}" srcOrd="1" destOrd="0" presId="urn:microsoft.com/office/officeart/2011/layout/CircleProcess"/>
    <dgm:cxn modelId="{160100FE-38AB-4B20-85CA-1C5AA2D4E696}" type="presOf" srcId="{88665AAE-062A-40F9-9B86-F8C2ABD82CEE}" destId="{336999A1-F438-4C3D-8EAA-8391CED6B797}" srcOrd="0" destOrd="0" presId="urn:microsoft.com/office/officeart/2011/layout/CircleProcess"/>
    <dgm:cxn modelId="{4A1DB02C-89D6-4D68-BD60-8A3B89404F72}" type="presParOf" srcId="{526D6D80-2DC6-4A57-BFD2-91295F6D6E17}" destId="{CC237F82-1391-420B-B014-EA38FDD56954}" srcOrd="0" destOrd="0" presId="urn:microsoft.com/office/officeart/2011/layout/CircleProcess"/>
    <dgm:cxn modelId="{4AD89D4F-5195-4D5D-AD92-0B4E7CA2AEA1}" type="presParOf" srcId="{CC237F82-1391-420B-B014-EA38FDD56954}" destId="{9F057606-297B-4FC2-95B0-125A8B310638}" srcOrd="0" destOrd="0" presId="urn:microsoft.com/office/officeart/2011/layout/CircleProcess"/>
    <dgm:cxn modelId="{B44E4F4E-7299-43A6-A0F2-B2AF0E83106D}" type="presParOf" srcId="{526D6D80-2DC6-4A57-BFD2-91295F6D6E17}" destId="{11EC7AD2-DFF4-4A85-93D5-8EBDDDDCEC67}" srcOrd="1" destOrd="0" presId="urn:microsoft.com/office/officeart/2011/layout/CircleProcess"/>
    <dgm:cxn modelId="{884B2F21-4810-4323-A0DD-23E7EBABD73A}" type="presParOf" srcId="{11EC7AD2-DFF4-4A85-93D5-8EBDDDDCEC67}" destId="{0ABA10D4-C96B-434F-9EBE-98EA45DE53DB}" srcOrd="0" destOrd="0" presId="urn:microsoft.com/office/officeart/2011/layout/CircleProcess"/>
    <dgm:cxn modelId="{D6555580-C945-4F30-B481-AFE2FCD00840}" type="presParOf" srcId="{526D6D80-2DC6-4A57-BFD2-91295F6D6E17}" destId="{8084E204-2111-429A-AA60-E1DE130C947B}" srcOrd="2" destOrd="0" presId="urn:microsoft.com/office/officeart/2011/layout/CircleProcess"/>
    <dgm:cxn modelId="{4A06E4E7-A2A6-49CE-ADF5-35C9CD759F64}" type="presParOf" srcId="{526D6D80-2DC6-4A57-BFD2-91295F6D6E17}" destId="{468E99DC-43A6-4593-A51D-89F028AD46F1}" srcOrd="3" destOrd="0" presId="urn:microsoft.com/office/officeart/2011/layout/CircleProcess"/>
    <dgm:cxn modelId="{DBBBD380-7828-4E64-AD68-54BE5BE5C24D}" type="presParOf" srcId="{468E99DC-43A6-4593-A51D-89F028AD46F1}" destId="{61269CA2-B617-4497-8515-85C3BA89E017}" srcOrd="0" destOrd="0" presId="urn:microsoft.com/office/officeart/2011/layout/CircleProcess"/>
    <dgm:cxn modelId="{BF9ACD8F-4875-4182-88FB-9A43D1A3BA91}" type="presParOf" srcId="{526D6D80-2DC6-4A57-BFD2-91295F6D6E17}" destId="{11FEF108-CE20-43BD-90D9-3418E8E28677}" srcOrd="4" destOrd="0" presId="urn:microsoft.com/office/officeart/2011/layout/CircleProcess"/>
    <dgm:cxn modelId="{779D4A7C-E787-4532-99AA-9D11BE31C3AD}" type="presParOf" srcId="{11FEF108-CE20-43BD-90D9-3418E8E28677}" destId="{01393423-0536-4651-989F-99F793BB7410}" srcOrd="0" destOrd="0" presId="urn:microsoft.com/office/officeart/2011/layout/CircleProcess"/>
    <dgm:cxn modelId="{8990AC55-F761-4868-A36C-78E6A09D96B8}" type="presParOf" srcId="{526D6D80-2DC6-4A57-BFD2-91295F6D6E17}" destId="{9B0AC7B3-8622-473A-82FC-275366830C54}" srcOrd="5" destOrd="0" presId="urn:microsoft.com/office/officeart/2011/layout/CircleProcess"/>
    <dgm:cxn modelId="{2485E285-C2B7-4EBD-8262-9C9D2A222B55}" type="presParOf" srcId="{526D6D80-2DC6-4A57-BFD2-91295F6D6E17}" destId="{F687A278-CF9C-4200-BD21-4A6ED377883B}" srcOrd="6" destOrd="0" presId="urn:microsoft.com/office/officeart/2011/layout/CircleProcess"/>
    <dgm:cxn modelId="{84F45810-7E6C-47DB-91FE-54308477135A}" type="presParOf" srcId="{F687A278-CF9C-4200-BD21-4A6ED377883B}" destId="{D24995AA-5D37-444D-B913-D6D5A4EB4F97}" srcOrd="0" destOrd="0" presId="urn:microsoft.com/office/officeart/2011/layout/CircleProcess"/>
    <dgm:cxn modelId="{F69B835E-9118-4F11-94FD-58A12B195492}" type="presParOf" srcId="{526D6D80-2DC6-4A57-BFD2-91295F6D6E17}" destId="{C0B0896F-DF53-4A70-851C-DB7114F5B2DC}" srcOrd="7" destOrd="0" presId="urn:microsoft.com/office/officeart/2011/layout/CircleProcess"/>
    <dgm:cxn modelId="{FD931979-03B5-4267-AAB9-4654C509384B}" type="presParOf" srcId="{C0B0896F-DF53-4A70-851C-DB7114F5B2DC}" destId="{336999A1-F438-4C3D-8EAA-8391CED6B797}" srcOrd="0" destOrd="0" presId="urn:microsoft.com/office/officeart/2011/layout/CircleProcess"/>
    <dgm:cxn modelId="{57A5389B-8B3C-483F-B30A-3373C37E167B}" type="presParOf" srcId="{526D6D80-2DC6-4A57-BFD2-91295F6D6E17}" destId="{8A6F8C15-8DE6-4707-A6EE-9384A4084A18}" srcOrd="8"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CF848216-CEC6-45A8-B146-31DF14A1D1DC}"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AU"/>
        </a:p>
      </dgm:t>
    </dgm:pt>
    <dgm:pt modelId="{F187B02F-41DE-4470-BDB6-8C4EA0F7F7E7}">
      <dgm:prSet phldrT="[Text]" custT="1"/>
      <dgm:spPr/>
      <dgm:t>
        <a:bodyPr/>
        <a:lstStyle/>
        <a:p>
          <a:r>
            <a:rPr lang="en-AU" sz="2400" dirty="0"/>
            <a:t>A DOCA is binding on:</a:t>
          </a:r>
        </a:p>
      </dgm:t>
    </dgm:pt>
    <dgm:pt modelId="{9DED6490-2AEF-47AF-8C93-D58B7E1B100B}" type="parTrans" cxnId="{1705B875-B86D-4A36-831A-AF1C9BA18C10}">
      <dgm:prSet/>
      <dgm:spPr/>
      <dgm:t>
        <a:bodyPr/>
        <a:lstStyle/>
        <a:p>
          <a:endParaRPr lang="en-AU"/>
        </a:p>
      </dgm:t>
    </dgm:pt>
    <dgm:pt modelId="{EFC9F596-4350-4E01-94C6-F9CDF9704C69}" type="sibTrans" cxnId="{1705B875-B86D-4A36-831A-AF1C9BA18C10}">
      <dgm:prSet/>
      <dgm:spPr/>
      <dgm:t>
        <a:bodyPr/>
        <a:lstStyle/>
        <a:p>
          <a:endParaRPr lang="en-AU"/>
        </a:p>
      </dgm:t>
    </dgm:pt>
    <dgm:pt modelId="{9EB35D67-3F02-4CC5-8A90-D80CB6943C98}">
      <dgm:prSet phldrT="[Text]" custT="1"/>
      <dgm:spPr/>
      <dgm:t>
        <a:bodyPr/>
        <a:lstStyle/>
        <a:p>
          <a:r>
            <a:rPr lang="en-AU" sz="1800" b="0" dirty="0"/>
            <a:t>1) </a:t>
          </a:r>
          <a:r>
            <a:rPr lang="en-AU" sz="1800" b="1" dirty="0"/>
            <a:t>All creditors </a:t>
          </a:r>
          <a:r>
            <a:rPr lang="en-AU" sz="1800" dirty="0"/>
            <a:t>to the extent that their claims are caught by the DOCA, but </a:t>
          </a:r>
          <a:r>
            <a:rPr lang="en-AU" sz="1800" b="1" dirty="0"/>
            <a:t>rights</a:t>
          </a:r>
          <a:r>
            <a:rPr lang="en-AU" sz="1800" dirty="0"/>
            <a:t> of </a:t>
          </a:r>
          <a:r>
            <a:rPr lang="en-AU" sz="1800" b="0" dirty="0"/>
            <a:t>secured creditors and owners/lessors </a:t>
          </a:r>
          <a:r>
            <a:rPr lang="en-AU" sz="1800" b="1" dirty="0"/>
            <a:t>unaffected unless</a:t>
          </a:r>
          <a:r>
            <a:rPr lang="en-AU" sz="1800" dirty="0"/>
            <a:t>:</a:t>
          </a:r>
        </a:p>
        <a:p>
          <a:r>
            <a:rPr lang="en-AU" sz="1800" dirty="0">
              <a:latin typeface="Times New Roman" panose="02020603050405020304" pitchFamily="18" charset="0"/>
              <a:cs typeface="Times New Roman" panose="02020603050405020304" pitchFamily="18" charset="0"/>
            </a:rPr>
            <a:t>• </a:t>
          </a:r>
          <a:r>
            <a:rPr lang="en-AU" sz="1800" dirty="0"/>
            <a:t>voted in favour of DOCA proposal and DOCA provides that affected; or</a:t>
          </a:r>
        </a:p>
        <a:p>
          <a:r>
            <a:rPr lang="en-AU" sz="1800" dirty="0">
              <a:latin typeface="Times New Roman" panose="02020603050405020304" pitchFamily="18" charset="0"/>
              <a:cs typeface="Times New Roman" panose="02020603050405020304" pitchFamily="18" charset="0"/>
            </a:rPr>
            <a:t>• </a:t>
          </a:r>
          <a:r>
            <a:rPr lang="en-AU" sz="1800" dirty="0"/>
            <a:t>court ordered that (and how) affected under CA s 444F</a:t>
          </a:r>
        </a:p>
      </dgm:t>
    </dgm:pt>
    <dgm:pt modelId="{7BA3550B-CDBF-4D82-8FBF-6435C85AC3A4}" type="parTrans" cxnId="{B3C4CDB5-C8C9-4E69-8CCC-7B6246105169}">
      <dgm:prSet/>
      <dgm:spPr/>
      <dgm:t>
        <a:bodyPr/>
        <a:lstStyle/>
        <a:p>
          <a:endParaRPr lang="en-AU"/>
        </a:p>
      </dgm:t>
    </dgm:pt>
    <dgm:pt modelId="{445AC5F3-14CC-475C-8C18-3A049A18E45F}" type="sibTrans" cxnId="{B3C4CDB5-C8C9-4E69-8CCC-7B6246105169}">
      <dgm:prSet/>
      <dgm:spPr/>
      <dgm:t>
        <a:bodyPr/>
        <a:lstStyle/>
        <a:p>
          <a:endParaRPr lang="en-AU"/>
        </a:p>
      </dgm:t>
    </dgm:pt>
    <dgm:pt modelId="{2451E444-7D76-458C-AB07-BE6E1F39591F}">
      <dgm:prSet phldrT="[Text]" custT="1"/>
      <dgm:spPr/>
      <dgm:t>
        <a:bodyPr/>
        <a:lstStyle/>
        <a:p>
          <a:r>
            <a:rPr lang="en-AU" sz="1800" dirty="0"/>
            <a:t>2) Company</a:t>
          </a:r>
        </a:p>
      </dgm:t>
    </dgm:pt>
    <dgm:pt modelId="{E8B0F276-C0F7-4F01-8DA7-AA2827659C1C}" type="parTrans" cxnId="{8015E724-02C9-4811-A099-8E3F3A7A880F}">
      <dgm:prSet/>
      <dgm:spPr/>
      <dgm:t>
        <a:bodyPr/>
        <a:lstStyle/>
        <a:p>
          <a:endParaRPr lang="en-AU"/>
        </a:p>
      </dgm:t>
    </dgm:pt>
    <dgm:pt modelId="{766A577E-DC3B-4747-AE72-B8AAE9A9C3B2}" type="sibTrans" cxnId="{8015E724-02C9-4811-A099-8E3F3A7A880F}">
      <dgm:prSet/>
      <dgm:spPr/>
      <dgm:t>
        <a:bodyPr/>
        <a:lstStyle/>
        <a:p>
          <a:endParaRPr lang="en-AU"/>
        </a:p>
      </dgm:t>
    </dgm:pt>
    <dgm:pt modelId="{847150FD-7863-48BB-8A69-3F79D8FF5AE7}">
      <dgm:prSet phldrT="[Text]" custT="1"/>
      <dgm:spPr/>
      <dgm:t>
        <a:bodyPr/>
        <a:lstStyle/>
        <a:p>
          <a:r>
            <a:rPr lang="en-AU" sz="1800" dirty="0"/>
            <a:t>3) Officers</a:t>
          </a:r>
        </a:p>
      </dgm:t>
    </dgm:pt>
    <dgm:pt modelId="{A53DDCD2-4F70-4FD7-80B3-DA3FDBEC8739}" type="parTrans" cxnId="{F475D010-DFA4-44F8-960E-0D129A3A03F8}">
      <dgm:prSet/>
      <dgm:spPr/>
      <dgm:t>
        <a:bodyPr/>
        <a:lstStyle/>
        <a:p>
          <a:endParaRPr lang="en-AU"/>
        </a:p>
      </dgm:t>
    </dgm:pt>
    <dgm:pt modelId="{A766D931-A3C6-4A9C-9FE9-D22402ACB30A}" type="sibTrans" cxnId="{F475D010-DFA4-44F8-960E-0D129A3A03F8}">
      <dgm:prSet/>
      <dgm:spPr/>
      <dgm:t>
        <a:bodyPr/>
        <a:lstStyle/>
        <a:p>
          <a:endParaRPr lang="en-AU"/>
        </a:p>
      </dgm:t>
    </dgm:pt>
    <dgm:pt modelId="{2EC52182-E606-4671-BB36-4C890400FBF3}">
      <dgm:prSet phldrT="[Text]" custT="1"/>
      <dgm:spPr/>
      <dgm:t>
        <a:bodyPr/>
        <a:lstStyle/>
        <a:p>
          <a:r>
            <a:rPr lang="en-AU" sz="1800" dirty="0"/>
            <a:t>4) Members</a:t>
          </a:r>
        </a:p>
      </dgm:t>
    </dgm:pt>
    <dgm:pt modelId="{6498CE6F-7076-4042-BDB6-D9BE92322BC9}" type="parTrans" cxnId="{6C718B2A-EB0F-40ED-ACB1-EBFC755E2C9C}">
      <dgm:prSet/>
      <dgm:spPr/>
      <dgm:t>
        <a:bodyPr/>
        <a:lstStyle/>
        <a:p>
          <a:endParaRPr lang="en-AU"/>
        </a:p>
      </dgm:t>
    </dgm:pt>
    <dgm:pt modelId="{6942B1CF-4F97-463F-AF81-FF5C11709132}" type="sibTrans" cxnId="{6C718B2A-EB0F-40ED-ACB1-EBFC755E2C9C}">
      <dgm:prSet/>
      <dgm:spPr/>
      <dgm:t>
        <a:bodyPr/>
        <a:lstStyle/>
        <a:p>
          <a:endParaRPr lang="en-AU"/>
        </a:p>
      </dgm:t>
    </dgm:pt>
    <dgm:pt modelId="{0A4749DF-BF9B-4618-B0FD-781D0879D57E}">
      <dgm:prSet phldrT="[Text]" custT="1"/>
      <dgm:spPr/>
      <dgm:t>
        <a:bodyPr/>
        <a:lstStyle/>
        <a:p>
          <a:r>
            <a:rPr lang="en-AU" sz="1800" dirty="0"/>
            <a:t>5) DOCA administrator</a:t>
          </a:r>
        </a:p>
      </dgm:t>
    </dgm:pt>
    <dgm:pt modelId="{A39F0216-2836-41BD-88AF-E719156D83E6}" type="parTrans" cxnId="{A5F35B0C-CE7F-412B-AA20-CEECA660C651}">
      <dgm:prSet/>
      <dgm:spPr/>
      <dgm:t>
        <a:bodyPr/>
        <a:lstStyle/>
        <a:p>
          <a:endParaRPr lang="en-AU"/>
        </a:p>
      </dgm:t>
    </dgm:pt>
    <dgm:pt modelId="{EF009470-8EC2-4907-8E9F-E6222282469F}" type="sibTrans" cxnId="{A5F35B0C-CE7F-412B-AA20-CEECA660C651}">
      <dgm:prSet/>
      <dgm:spPr/>
      <dgm:t>
        <a:bodyPr/>
        <a:lstStyle/>
        <a:p>
          <a:endParaRPr lang="en-AU"/>
        </a:p>
      </dgm:t>
    </dgm:pt>
    <dgm:pt modelId="{A5F87B7F-71F6-4D70-9BF0-113F02BCE731}" type="pres">
      <dgm:prSet presAssocID="{CF848216-CEC6-45A8-B146-31DF14A1D1DC}" presName="vert0" presStyleCnt="0">
        <dgm:presLayoutVars>
          <dgm:dir/>
          <dgm:animOne val="branch"/>
          <dgm:animLvl val="lvl"/>
        </dgm:presLayoutVars>
      </dgm:prSet>
      <dgm:spPr/>
    </dgm:pt>
    <dgm:pt modelId="{28FD5F84-C3D8-47BF-8CBC-D53198888E2E}" type="pres">
      <dgm:prSet presAssocID="{F187B02F-41DE-4470-BDB6-8C4EA0F7F7E7}" presName="thickLine" presStyleLbl="alignNode1" presStyleIdx="0" presStyleCnt="1"/>
      <dgm:spPr/>
    </dgm:pt>
    <dgm:pt modelId="{CC11889F-1F23-4F82-B69E-5A083F46DEF3}" type="pres">
      <dgm:prSet presAssocID="{F187B02F-41DE-4470-BDB6-8C4EA0F7F7E7}" presName="horz1" presStyleCnt="0"/>
      <dgm:spPr/>
    </dgm:pt>
    <dgm:pt modelId="{2929A59D-D300-4FC6-B8AB-319C877ADFD6}" type="pres">
      <dgm:prSet presAssocID="{F187B02F-41DE-4470-BDB6-8C4EA0F7F7E7}" presName="tx1" presStyleLbl="revTx" presStyleIdx="0" presStyleCnt="6"/>
      <dgm:spPr/>
    </dgm:pt>
    <dgm:pt modelId="{0A542AE2-F79E-422D-9F4A-76F783144E39}" type="pres">
      <dgm:prSet presAssocID="{F187B02F-41DE-4470-BDB6-8C4EA0F7F7E7}" presName="vert1" presStyleCnt="0"/>
      <dgm:spPr/>
    </dgm:pt>
    <dgm:pt modelId="{454081FB-0C3A-4A73-940B-6FC9F6C3D4CE}" type="pres">
      <dgm:prSet presAssocID="{9EB35D67-3F02-4CC5-8A90-D80CB6943C98}" presName="vertSpace2a" presStyleCnt="0"/>
      <dgm:spPr/>
    </dgm:pt>
    <dgm:pt modelId="{EC1923CE-E747-4E8C-A2AD-A76FBD92C96E}" type="pres">
      <dgm:prSet presAssocID="{9EB35D67-3F02-4CC5-8A90-D80CB6943C98}" presName="horz2" presStyleCnt="0"/>
      <dgm:spPr/>
    </dgm:pt>
    <dgm:pt modelId="{B766691C-6A86-4CCF-BEE9-5AE75C570A75}" type="pres">
      <dgm:prSet presAssocID="{9EB35D67-3F02-4CC5-8A90-D80CB6943C98}" presName="horzSpace2" presStyleCnt="0"/>
      <dgm:spPr/>
    </dgm:pt>
    <dgm:pt modelId="{A53B9A06-80C0-40FC-B197-B688155F3B50}" type="pres">
      <dgm:prSet presAssocID="{9EB35D67-3F02-4CC5-8A90-D80CB6943C98}" presName="tx2" presStyleLbl="revTx" presStyleIdx="1" presStyleCnt="6" custScaleY="224350"/>
      <dgm:spPr/>
    </dgm:pt>
    <dgm:pt modelId="{BE22DF11-94DD-43E1-8B6C-F010D06EEDDE}" type="pres">
      <dgm:prSet presAssocID="{9EB35D67-3F02-4CC5-8A90-D80CB6943C98}" presName="vert2" presStyleCnt="0"/>
      <dgm:spPr/>
    </dgm:pt>
    <dgm:pt modelId="{D0EA5306-9774-4DAE-8B0F-F89A93405D4A}" type="pres">
      <dgm:prSet presAssocID="{9EB35D67-3F02-4CC5-8A90-D80CB6943C98}" presName="thinLine2b" presStyleLbl="callout" presStyleIdx="0" presStyleCnt="5"/>
      <dgm:spPr>
        <a:ln>
          <a:solidFill>
            <a:schemeClr val="bg1"/>
          </a:solidFill>
        </a:ln>
      </dgm:spPr>
    </dgm:pt>
    <dgm:pt modelId="{AAA0E5E7-9212-4B71-A7F6-3358B250E246}" type="pres">
      <dgm:prSet presAssocID="{9EB35D67-3F02-4CC5-8A90-D80CB6943C98}" presName="vertSpace2b" presStyleCnt="0"/>
      <dgm:spPr/>
    </dgm:pt>
    <dgm:pt modelId="{8E1698F6-C032-4707-B645-945142EE249E}" type="pres">
      <dgm:prSet presAssocID="{2451E444-7D76-458C-AB07-BE6E1F39591F}" presName="horz2" presStyleCnt="0"/>
      <dgm:spPr/>
    </dgm:pt>
    <dgm:pt modelId="{952EB1E9-B968-4743-8096-CD0D19E5E21F}" type="pres">
      <dgm:prSet presAssocID="{2451E444-7D76-458C-AB07-BE6E1F39591F}" presName="horzSpace2" presStyleCnt="0"/>
      <dgm:spPr/>
    </dgm:pt>
    <dgm:pt modelId="{58030BBD-6593-4EF4-AEC9-D3FEF038A7D3}" type="pres">
      <dgm:prSet presAssocID="{2451E444-7D76-458C-AB07-BE6E1F39591F}" presName="tx2" presStyleLbl="revTx" presStyleIdx="2" presStyleCnt="6"/>
      <dgm:spPr/>
    </dgm:pt>
    <dgm:pt modelId="{E3B45BE9-0766-40CC-8A41-52B16F2D30B4}" type="pres">
      <dgm:prSet presAssocID="{2451E444-7D76-458C-AB07-BE6E1F39591F}" presName="vert2" presStyleCnt="0"/>
      <dgm:spPr/>
    </dgm:pt>
    <dgm:pt modelId="{DC6A9442-95CE-4D2E-BB72-5CEC628EC181}" type="pres">
      <dgm:prSet presAssocID="{2451E444-7D76-458C-AB07-BE6E1F39591F}" presName="thinLine2b" presStyleLbl="callout" presStyleIdx="1" presStyleCnt="5"/>
      <dgm:spPr>
        <a:ln>
          <a:solidFill>
            <a:schemeClr val="bg1"/>
          </a:solidFill>
        </a:ln>
      </dgm:spPr>
    </dgm:pt>
    <dgm:pt modelId="{F580BC5E-4AAB-44BF-9B3E-2AF6A6279C57}" type="pres">
      <dgm:prSet presAssocID="{2451E444-7D76-458C-AB07-BE6E1F39591F}" presName="vertSpace2b" presStyleCnt="0"/>
      <dgm:spPr/>
    </dgm:pt>
    <dgm:pt modelId="{B701C4A7-05B5-4AE1-97A0-CEB4049FD363}" type="pres">
      <dgm:prSet presAssocID="{847150FD-7863-48BB-8A69-3F79D8FF5AE7}" presName="horz2" presStyleCnt="0"/>
      <dgm:spPr/>
    </dgm:pt>
    <dgm:pt modelId="{29CF03DF-7408-4B5D-AF54-D2E7B30774DB}" type="pres">
      <dgm:prSet presAssocID="{847150FD-7863-48BB-8A69-3F79D8FF5AE7}" presName="horzSpace2" presStyleCnt="0"/>
      <dgm:spPr/>
    </dgm:pt>
    <dgm:pt modelId="{6E1FC203-FD5C-45CD-9A58-4CAB70A84B96}" type="pres">
      <dgm:prSet presAssocID="{847150FD-7863-48BB-8A69-3F79D8FF5AE7}" presName="tx2" presStyleLbl="revTx" presStyleIdx="3" presStyleCnt="6"/>
      <dgm:spPr/>
    </dgm:pt>
    <dgm:pt modelId="{EBBC1A6A-93D5-4DA2-B7DC-BCDEF2A3D1B5}" type="pres">
      <dgm:prSet presAssocID="{847150FD-7863-48BB-8A69-3F79D8FF5AE7}" presName="vert2" presStyleCnt="0"/>
      <dgm:spPr/>
    </dgm:pt>
    <dgm:pt modelId="{71D2E046-FEC2-46EC-AAFE-9CF4B71817BD}" type="pres">
      <dgm:prSet presAssocID="{847150FD-7863-48BB-8A69-3F79D8FF5AE7}" presName="thinLine2b" presStyleLbl="callout" presStyleIdx="2" presStyleCnt="5"/>
      <dgm:spPr>
        <a:ln>
          <a:solidFill>
            <a:schemeClr val="bg1"/>
          </a:solidFill>
        </a:ln>
      </dgm:spPr>
    </dgm:pt>
    <dgm:pt modelId="{057C8DBD-CB12-4DC2-BF24-1ED9B66C6428}" type="pres">
      <dgm:prSet presAssocID="{847150FD-7863-48BB-8A69-3F79D8FF5AE7}" presName="vertSpace2b" presStyleCnt="0"/>
      <dgm:spPr/>
    </dgm:pt>
    <dgm:pt modelId="{2F04EE34-7BA7-4ABB-804D-861A84525B8B}" type="pres">
      <dgm:prSet presAssocID="{2EC52182-E606-4671-BB36-4C890400FBF3}" presName="horz2" presStyleCnt="0"/>
      <dgm:spPr/>
    </dgm:pt>
    <dgm:pt modelId="{3781DB99-7973-4335-B49F-5A109883A16A}" type="pres">
      <dgm:prSet presAssocID="{2EC52182-E606-4671-BB36-4C890400FBF3}" presName="horzSpace2" presStyleCnt="0"/>
      <dgm:spPr/>
    </dgm:pt>
    <dgm:pt modelId="{7F65D5E0-6624-4F9C-A63D-7591836F8225}" type="pres">
      <dgm:prSet presAssocID="{2EC52182-E606-4671-BB36-4C890400FBF3}" presName="tx2" presStyleLbl="revTx" presStyleIdx="4" presStyleCnt="6"/>
      <dgm:spPr/>
    </dgm:pt>
    <dgm:pt modelId="{85987358-FED1-4515-A0F1-D8BE92DC5146}" type="pres">
      <dgm:prSet presAssocID="{2EC52182-E606-4671-BB36-4C890400FBF3}" presName="vert2" presStyleCnt="0"/>
      <dgm:spPr/>
    </dgm:pt>
    <dgm:pt modelId="{7E130AF7-047A-4D5A-BC6A-E9CD19DBEBC3}" type="pres">
      <dgm:prSet presAssocID="{2EC52182-E606-4671-BB36-4C890400FBF3}" presName="thinLine2b" presStyleLbl="callout" presStyleIdx="3" presStyleCnt="5"/>
      <dgm:spPr>
        <a:ln>
          <a:solidFill>
            <a:schemeClr val="bg1"/>
          </a:solidFill>
        </a:ln>
      </dgm:spPr>
    </dgm:pt>
    <dgm:pt modelId="{5CA97F16-DE44-4581-B217-5AADA14651C0}" type="pres">
      <dgm:prSet presAssocID="{2EC52182-E606-4671-BB36-4C890400FBF3}" presName="vertSpace2b" presStyleCnt="0"/>
      <dgm:spPr/>
    </dgm:pt>
    <dgm:pt modelId="{6E55D56E-FB44-45AD-8FBD-261A2487C19D}" type="pres">
      <dgm:prSet presAssocID="{0A4749DF-BF9B-4618-B0FD-781D0879D57E}" presName="horz2" presStyleCnt="0"/>
      <dgm:spPr/>
    </dgm:pt>
    <dgm:pt modelId="{9AA07FC7-EB72-4C7B-A51F-4A1D6D0D9069}" type="pres">
      <dgm:prSet presAssocID="{0A4749DF-BF9B-4618-B0FD-781D0879D57E}" presName="horzSpace2" presStyleCnt="0"/>
      <dgm:spPr/>
    </dgm:pt>
    <dgm:pt modelId="{43E1BC0F-E042-4E19-AC5D-70C9187318D4}" type="pres">
      <dgm:prSet presAssocID="{0A4749DF-BF9B-4618-B0FD-781D0879D57E}" presName="tx2" presStyleLbl="revTx" presStyleIdx="5" presStyleCnt="6"/>
      <dgm:spPr/>
    </dgm:pt>
    <dgm:pt modelId="{BBB706AB-7F9B-41CB-9009-6BEF5170E146}" type="pres">
      <dgm:prSet presAssocID="{0A4749DF-BF9B-4618-B0FD-781D0879D57E}" presName="vert2" presStyleCnt="0"/>
      <dgm:spPr/>
    </dgm:pt>
    <dgm:pt modelId="{AA084773-0893-4CD0-81D5-2CF5C4CE6258}" type="pres">
      <dgm:prSet presAssocID="{0A4749DF-BF9B-4618-B0FD-781D0879D57E}" presName="thinLine2b" presStyleLbl="callout" presStyleIdx="4" presStyleCnt="5"/>
      <dgm:spPr>
        <a:ln>
          <a:solidFill>
            <a:schemeClr val="bg1"/>
          </a:solidFill>
        </a:ln>
      </dgm:spPr>
    </dgm:pt>
    <dgm:pt modelId="{D4014C15-33F4-4BCC-AF91-351331A29133}" type="pres">
      <dgm:prSet presAssocID="{0A4749DF-BF9B-4618-B0FD-781D0879D57E}" presName="vertSpace2b" presStyleCnt="0"/>
      <dgm:spPr/>
    </dgm:pt>
  </dgm:ptLst>
  <dgm:cxnLst>
    <dgm:cxn modelId="{A5F35B0C-CE7F-412B-AA20-CEECA660C651}" srcId="{F187B02F-41DE-4470-BDB6-8C4EA0F7F7E7}" destId="{0A4749DF-BF9B-4618-B0FD-781D0879D57E}" srcOrd="4" destOrd="0" parTransId="{A39F0216-2836-41BD-88AF-E719156D83E6}" sibTransId="{EF009470-8EC2-4907-8E9F-E6222282469F}"/>
    <dgm:cxn modelId="{F475D010-DFA4-44F8-960E-0D129A3A03F8}" srcId="{F187B02F-41DE-4470-BDB6-8C4EA0F7F7E7}" destId="{847150FD-7863-48BB-8A69-3F79D8FF5AE7}" srcOrd="2" destOrd="0" parTransId="{A53DDCD2-4F70-4FD7-80B3-DA3FDBEC8739}" sibTransId="{A766D931-A3C6-4A9C-9FE9-D22402ACB30A}"/>
    <dgm:cxn modelId="{D8FF4E12-E2DF-4D9E-B080-9402B65EF30C}" type="presOf" srcId="{2451E444-7D76-458C-AB07-BE6E1F39591F}" destId="{58030BBD-6593-4EF4-AEC9-D3FEF038A7D3}" srcOrd="0" destOrd="0" presId="urn:microsoft.com/office/officeart/2008/layout/LinedList"/>
    <dgm:cxn modelId="{8015E724-02C9-4811-A099-8E3F3A7A880F}" srcId="{F187B02F-41DE-4470-BDB6-8C4EA0F7F7E7}" destId="{2451E444-7D76-458C-AB07-BE6E1F39591F}" srcOrd="1" destOrd="0" parTransId="{E8B0F276-C0F7-4F01-8DA7-AA2827659C1C}" sibTransId="{766A577E-DC3B-4747-AE72-B8AAE9A9C3B2}"/>
    <dgm:cxn modelId="{6C718B2A-EB0F-40ED-ACB1-EBFC755E2C9C}" srcId="{F187B02F-41DE-4470-BDB6-8C4EA0F7F7E7}" destId="{2EC52182-E606-4671-BB36-4C890400FBF3}" srcOrd="3" destOrd="0" parTransId="{6498CE6F-7076-4042-BDB6-D9BE92322BC9}" sibTransId="{6942B1CF-4F97-463F-AF81-FF5C11709132}"/>
    <dgm:cxn modelId="{E1150745-BB34-4549-95E7-2DF8A2EE4DE6}" type="presOf" srcId="{847150FD-7863-48BB-8A69-3F79D8FF5AE7}" destId="{6E1FC203-FD5C-45CD-9A58-4CAB70A84B96}" srcOrd="0" destOrd="0" presId="urn:microsoft.com/office/officeart/2008/layout/LinedList"/>
    <dgm:cxn modelId="{0D7C934F-54CD-4B75-90A5-08DA7C4283AE}" type="presOf" srcId="{F187B02F-41DE-4470-BDB6-8C4EA0F7F7E7}" destId="{2929A59D-D300-4FC6-B8AB-319C877ADFD6}" srcOrd="0" destOrd="0" presId="urn:microsoft.com/office/officeart/2008/layout/LinedList"/>
    <dgm:cxn modelId="{1705B875-B86D-4A36-831A-AF1C9BA18C10}" srcId="{CF848216-CEC6-45A8-B146-31DF14A1D1DC}" destId="{F187B02F-41DE-4470-BDB6-8C4EA0F7F7E7}" srcOrd="0" destOrd="0" parTransId="{9DED6490-2AEF-47AF-8C93-D58B7E1B100B}" sibTransId="{EFC9F596-4350-4E01-94C6-F9CDF9704C69}"/>
    <dgm:cxn modelId="{07860859-FE56-4C53-BE21-C8EE484B6ABD}" type="presOf" srcId="{9EB35D67-3F02-4CC5-8A90-D80CB6943C98}" destId="{A53B9A06-80C0-40FC-B197-B688155F3B50}" srcOrd="0" destOrd="0" presId="urn:microsoft.com/office/officeart/2008/layout/LinedList"/>
    <dgm:cxn modelId="{FEEFCF7F-71AD-4638-A409-BA05719F68EA}" type="presOf" srcId="{0A4749DF-BF9B-4618-B0FD-781D0879D57E}" destId="{43E1BC0F-E042-4E19-AC5D-70C9187318D4}" srcOrd="0" destOrd="0" presId="urn:microsoft.com/office/officeart/2008/layout/LinedList"/>
    <dgm:cxn modelId="{8531BC92-CB31-4F1A-900C-80700EF02AA4}" type="presOf" srcId="{CF848216-CEC6-45A8-B146-31DF14A1D1DC}" destId="{A5F87B7F-71F6-4D70-9BF0-113F02BCE731}" srcOrd="0" destOrd="0" presId="urn:microsoft.com/office/officeart/2008/layout/LinedList"/>
    <dgm:cxn modelId="{B3C4CDB5-C8C9-4E69-8CCC-7B6246105169}" srcId="{F187B02F-41DE-4470-BDB6-8C4EA0F7F7E7}" destId="{9EB35D67-3F02-4CC5-8A90-D80CB6943C98}" srcOrd="0" destOrd="0" parTransId="{7BA3550B-CDBF-4D82-8FBF-6435C85AC3A4}" sibTransId="{445AC5F3-14CC-475C-8C18-3A049A18E45F}"/>
    <dgm:cxn modelId="{15CE15B9-BAFC-4E9A-BC1C-8F43687927E9}" type="presOf" srcId="{2EC52182-E606-4671-BB36-4C890400FBF3}" destId="{7F65D5E0-6624-4F9C-A63D-7591836F8225}" srcOrd="0" destOrd="0" presId="urn:microsoft.com/office/officeart/2008/layout/LinedList"/>
    <dgm:cxn modelId="{9DB71497-CDD3-46DF-888F-CA67196BF9F9}" type="presParOf" srcId="{A5F87B7F-71F6-4D70-9BF0-113F02BCE731}" destId="{28FD5F84-C3D8-47BF-8CBC-D53198888E2E}" srcOrd="0" destOrd="0" presId="urn:microsoft.com/office/officeart/2008/layout/LinedList"/>
    <dgm:cxn modelId="{F0D02184-F1BB-444A-A292-71D0613DFB59}" type="presParOf" srcId="{A5F87B7F-71F6-4D70-9BF0-113F02BCE731}" destId="{CC11889F-1F23-4F82-B69E-5A083F46DEF3}" srcOrd="1" destOrd="0" presId="urn:microsoft.com/office/officeart/2008/layout/LinedList"/>
    <dgm:cxn modelId="{A2846949-05BD-4778-8662-682D8F35B1C3}" type="presParOf" srcId="{CC11889F-1F23-4F82-B69E-5A083F46DEF3}" destId="{2929A59D-D300-4FC6-B8AB-319C877ADFD6}" srcOrd="0" destOrd="0" presId="urn:microsoft.com/office/officeart/2008/layout/LinedList"/>
    <dgm:cxn modelId="{12CE0291-5400-4A6F-AFA0-A9665C70D03F}" type="presParOf" srcId="{CC11889F-1F23-4F82-B69E-5A083F46DEF3}" destId="{0A542AE2-F79E-422D-9F4A-76F783144E39}" srcOrd="1" destOrd="0" presId="urn:microsoft.com/office/officeart/2008/layout/LinedList"/>
    <dgm:cxn modelId="{7B66F88F-8D16-4339-A70E-356EDF7A53C4}" type="presParOf" srcId="{0A542AE2-F79E-422D-9F4A-76F783144E39}" destId="{454081FB-0C3A-4A73-940B-6FC9F6C3D4CE}" srcOrd="0" destOrd="0" presId="urn:microsoft.com/office/officeart/2008/layout/LinedList"/>
    <dgm:cxn modelId="{1583794D-574C-40E3-A3A9-EE3C295CCFBF}" type="presParOf" srcId="{0A542AE2-F79E-422D-9F4A-76F783144E39}" destId="{EC1923CE-E747-4E8C-A2AD-A76FBD92C96E}" srcOrd="1" destOrd="0" presId="urn:microsoft.com/office/officeart/2008/layout/LinedList"/>
    <dgm:cxn modelId="{783B1B71-C132-40D6-9A45-95887B578414}" type="presParOf" srcId="{EC1923CE-E747-4E8C-A2AD-A76FBD92C96E}" destId="{B766691C-6A86-4CCF-BEE9-5AE75C570A75}" srcOrd="0" destOrd="0" presId="urn:microsoft.com/office/officeart/2008/layout/LinedList"/>
    <dgm:cxn modelId="{1DA5CBF7-FB4C-49FB-8989-C6BB5845DEDD}" type="presParOf" srcId="{EC1923CE-E747-4E8C-A2AD-A76FBD92C96E}" destId="{A53B9A06-80C0-40FC-B197-B688155F3B50}" srcOrd="1" destOrd="0" presId="urn:microsoft.com/office/officeart/2008/layout/LinedList"/>
    <dgm:cxn modelId="{E879855C-1AF8-4B6A-AE94-7EF90B0B41AB}" type="presParOf" srcId="{EC1923CE-E747-4E8C-A2AD-A76FBD92C96E}" destId="{BE22DF11-94DD-43E1-8B6C-F010D06EEDDE}" srcOrd="2" destOrd="0" presId="urn:microsoft.com/office/officeart/2008/layout/LinedList"/>
    <dgm:cxn modelId="{23ACB376-42DB-40B0-9169-3B1B2B6DD98B}" type="presParOf" srcId="{0A542AE2-F79E-422D-9F4A-76F783144E39}" destId="{D0EA5306-9774-4DAE-8B0F-F89A93405D4A}" srcOrd="2" destOrd="0" presId="urn:microsoft.com/office/officeart/2008/layout/LinedList"/>
    <dgm:cxn modelId="{E3482CB4-E6E8-4DB4-9C7D-F92C75C7E34A}" type="presParOf" srcId="{0A542AE2-F79E-422D-9F4A-76F783144E39}" destId="{AAA0E5E7-9212-4B71-A7F6-3358B250E246}" srcOrd="3" destOrd="0" presId="urn:microsoft.com/office/officeart/2008/layout/LinedList"/>
    <dgm:cxn modelId="{E239BCC9-16AA-44D7-B215-D1CF56121794}" type="presParOf" srcId="{0A542AE2-F79E-422D-9F4A-76F783144E39}" destId="{8E1698F6-C032-4707-B645-945142EE249E}" srcOrd="4" destOrd="0" presId="urn:microsoft.com/office/officeart/2008/layout/LinedList"/>
    <dgm:cxn modelId="{75CC972F-8AF8-418F-9106-63BF50129560}" type="presParOf" srcId="{8E1698F6-C032-4707-B645-945142EE249E}" destId="{952EB1E9-B968-4743-8096-CD0D19E5E21F}" srcOrd="0" destOrd="0" presId="urn:microsoft.com/office/officeart/2008/layout/LinedList"/>
    <dgm:cxn modelId="{4E9F12B4-D61E-48E1-BD92-59D145085D76}" type="presParOf" srcId="{8E1698F6-C032-4707-B645-945142EE249E}" destId="{58030BBD-6593-4EF4-AEC9-D3FEF038A7D3}" srcOrd="1" destOrd="0" presId="urn:microsoft.com/office/officeart/2008/layout/LinedList"/>
    <dgm:cxn modelId="{181E23C4-8674-4C04-8A29-09FF5E0B71B5}" type="presParOf" srcId="{8E1698F6-C032-4707-B645-945142EE249E}" destId="{E3B45BE9-0766-40CC-8A41-52B16F2D30B4}" srcOrd="2" destOrd="0" presId="urn:microsoft.com/office/officeart/2008/layout/LinedList"/>
    <dgm:cxn modelId="{54A256A2-1EFB-49DE-ACCF-37CFC4BCEE89}" type="presParOf" srcId="{0A542AE2-F79E-422D-9F4A-76F783144E39}" destId="{DC6A9442-95CE-4D2E-BB72-5CEC628EC181}" srcOrd="5" destOrd="0" presId="urn:microsoft.com/office/officeart/2008/layout/LinedList"/>
    <dgm:cxn modelId="{6886CAF9-6EA9-4362-8DB3-A090713C53DC}" type="presParOf" srcId="{0A542AE2-F79E-422D-9F4A-76F783144E39}" destId="{F580BC5E-4AAB-44BF-9B3E-2AF6A6279C57}" srcOrd="6" destOrd="0" presId="urn:microsoft.com/office/officeart/2008/layout/LinedList"/>
    <dgm:cxn modelId="{BC306594-7FBD-4220-AA3D-18D2D5AAF275}" type="presParOf" srcId="{0A542AE2-F79E-422D-9F4A-76F783144E39}" destId="{B701C4A7-05B5-4AE1-97A0-CEB4049FD363}" srcOrd="7" destOrd="0" presId="urn:microsoft.com/office/officeart/2008/layout/LinedList"/>
    <dgm:cxn modelId="{C0637B47-1F58-49E6-844E-918FF7286ABC}" type="presParOf" srcId="{B701C4A7-05B5-4AE1-97A0-CEB4049FD363}" destId="{29CF03DF-7408-4B5D-AF54-D2E7B30774DB}" srcOrd="0" destOrd="0" presId="urn:microsoft.com/office/officeart/2008/layout/LinedList"/>
    <dgm:cxn modelId="{613DCA12-F5D6-4143-93D6-31C160E420D8}" type="presParOf" srcId="{B701C4A7-05B5-4AE1-97A0-CEB4049FD363}" destId="{6E1FC203-FD5C-45CD-9A58-4CAB70A84B96}" srcOrd="1" destOrd="0" presId="urn:microsoft.com/office/officeart/2008/layout/LinedList"/>
    <dgm:cxn modelId="{B0223D76-C888-4741-B19A-57D0E4F8EFDA}" type="presParOf" srcId="{B701C4A7-05B5-4AE1-97A0-CEB4049FD363}" destId="{EBBC1A6A-93D5-4DA2-B7DC-BCDEF2A3D1B5}" srcOrd="2" destOrd="0" presId="urn:microsoft.com/office/officeart/2008/layout/LinedList"/>
    <dgm:cxn modelId="{A4FCD583-755D-48A0-8ABC-94FFF56DF495}" type="presParOf" srcId="{0A542AE2-F79E-422D-9F4A-76F783144E39}" destId="{71D2E046-FEC2-46EC-AAFE-9CF4B71817BD}" srcOrd="8" destOrd="0" presId="urn:microsoft.com/office/officeart/2008/layout/LinedList"/>
    <dgm:cxn modelId="{B8709F6D-2EB3-43A7-B33C-143AFB0CBB59}" type="presParOf" srcId="{0A542AE2-F79E-422D-9F4A-76F783144E39}" destId="{057C8DBD-CB12-4DC2-BF24-1ED9B66C6428}" srcOrd="9" destOrd="0" presId="urn:microsoft.com/office/officeart/2008/layout/LinedList"/>
    <dgm:cxn modelId="{95762B66-E544-4193-9E0C-78074972AAAD}" type="presParOf" srcId="{0A542AE2-F79E-422D-9F4A-76F783144E39}" destId="{2F04EE34-7BA7-4ABB-804D-861A84525B8B}" srcOrd="10" destOrd="0" presId="urn:microsoft.com/office/officeart/2008/layout/LinedList"/>
    <dgm:cxn modelId="{42C1F6B6-DD42-4525-9829-00BAE1C53302}" type="presParOf" srcId="{2F04EE34-7BA7-4ABB-804D-861A84525B8B}" destId="{3781DB99-7973-4335-B49F-5A109883A16A}" srcOrd="0" destOrd="0" presId="urn:microsoft.com/office/officeart/2008/layout/LinedList"/>
    <dgm:cxn modelId="{547DECB7-F374-47E3-B24D-4825F3B6615B}" type="presParOf" srcId="{2F04EE34-7BA7-4ABB-804D-861A84525B8B}" destId="{7F65D5E0-6624-4F9C-A63D-7591836F8225}" srcOrd="1" destOrd="0" presId="urn:microsoft.com/office/officeart/2008/layout/LinedList"/>
    <dgm:cxn modelId="{19AE9481-9DA0-46E4-83C6-9EFB2C140E04}" type="presParOf" srcId="{2F04EE34-7BA7-4ABB-804D-861A84525B8B}" destId="{85987358-FED1-4515-A0F1-D8BE92DC5146}" srcOrd="2" destOrd="0" presId="urn:microsoft.com/office/officeart/2008/layout/LinedList"/>
    <dgm:cxn modelId="{EF27A0AF-E4F2-4A12-8477-DF61F947FBBE}" type="presParOf" srcId="{0A542AE2-F79E-422D-9F4A-76F783144E39}" destId="{7E130AF7-047A-4D5A-BC6A-E9CD19DBEBC3}" srcOrd="11" destOrd="0" presId="urn:microsoft.com/office/officeart/2008/layout/LinedList"/>
    <dgm:cxn modelId="{0A0DBE79-B2CB-4A1F-B752-928DDAC08088}" type="presParOf" srcId="{0A542AE2-F79E-422D-9F4A-76F783144E39}" destId="{5CA97F16-DE44-4581-B217-5AADA14651C0}" srcOrd="12" destOrd="0" presId="urn:microsoft.com/office/officeart/2008/layout/LinedList"/>
    <dgm:cxn modelId="{E662E5A8-9B31-49C4-930F-D64A926FFDC8}" type="presParOf" srcId="{0A542AE2-F79E-422D-9F4A-76F783144E39}" destId="{6E55D56E-FB44-45AD-8FBD-261A2487C19D}" srcOrd="13" destOrd="0" presId="urn:microsoft.com/office/officeart/2008/layout/LinedList"/>
    <dgm:cxn modelId="{8038857E-8DE4-4718-8575-A7E6CAB8A5AD}" type="presParOf" srcId="{6E55D56E-FB44-45AD-8FBD-261A2487C19D}" destId="{9AA07FC7-EB72-4C7B-A51F-4A1D6D0D9069}" srcOrd="0" destOrd="0" presId="urn:microsoft.com/office/officeart/2008/layout/LinedList"/>
    <dgm:cxn modelId="{0F0F8CEF-5A68-4C9F-8C95-ACD8909204A2}" type="presParOf" srcId="{6E55D56E-FB44-45AD-8FBD-261A2487C19D}" destId="{43E1BC0F-E042-4E19-AC5D-70C9187318D4}" srcOrd="1" destOrd="0" presId="urn:microsoft.com/office/officeart/2008/layout/LinedList"/>
    <dgm:cxn modelId="{B56FB120-01D1-4563-A2FC-9958F1E621C2}" type="presParOf" srcId="{6E55D56E-FB44-45AD-8FBD-261A2487C19D}" destId="{BBB706AB-7F9B-41CB-9009-6BEF5170E146}" srcOrd="2" destOrd="0" presId="urn:microsoft.com/office/officeart/2008/layout/LinedList"/>
    <dgm:cxn modelId="{4922E7DE-1ABE-4289-BC77-0E2A1F168FA3}" type="presParOf" srcId="{0A542AE2-F79E-422D-9F4A-76F783144E39}" destId="{AA084773-0893-4CD0-81D5-2CF5C4CE6258}" srcOrd="14" destOrd="0" presId="urn:microsoft.com/office/officeart/2008/layout/LinedList"/>
    <dgm:cxn modelId="{590E4D72-15F6-4125-96D8-84F9E9814FB2}" type="presParOf" srcId="{0A542AE2-F79E-422D-9F4A-76F783144E39}" destId="{D4014C15-33F4-4BCC-AF91-351331A29133}" srcOrd="15" destOrd="0" presId="urn:microsoft.com/office/officeart/2008/layout/LinedList"/>
  </dgm:cxnLst>
  <dgm:bg/>
  <dgm:whole>
    <a:ln>
      <a:solidFill>
        <a:schemeClr val="bg1"/>
      </a:solidFill>
    </a:ln>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66B3A61A-95BE-4C52-A4AD-271E476C16F8}" type="doc">
      <dgm:prSet loTypeId="urn:microsoft.com/office/officeart/2008/layout/CircleAccentTimeline" loCatId="process" qsTypeId="urn:microsoft.com/office/officeart/2005/8/quickstyle/simple1" qsCatId="simple" csTypeId="urn:microsoft.com/office/officeart/2005/8/colors/accent1_2" csCatId="accent1" phldr="1"/>
      <dgm:spPr/>
      <dgm:t>
        <a:bodyPr/>
        <a:lstStyle/>
        <a:p>
          <a:endParaRPr lang="en-AU"/>
        </a:p>
      </dgm:t>
    </dgm:pt>
    <dgm:pt modelId="{E501B7CE-CC19-4A3F-855B-C5619557999B}">
      <dgm:prSet phldrT="[Text]" custT="1"/>
      <dgm:spPr/>
      <dgm:t>
        <a:bodyPr/>
        <a:lstStyle/>
        <a:p>
          <a:r>
            <a:rPr lang="en-AU" sz="2400" dirty="0"/>
            <a:t>Administration begins</a:t>
          </a:r>
        </a:p>
      </dgm:t>
    </dgm:pt>
    <dgm:pt modelId="{360B96FF-DDE3-4D34-8B2D-7B45D480B67E}" type="parTrans" cxnId="{05E2CD18-BFBF-4FDC-A317-28AE72E1B09A}">
      <dgm:prSet/>
      <dgm:spPr/>
      <dgm:t>
        <a:bodyPr/>
        <a:lstStyle/>
        <a:p>
          <a:endParaRPr lang="en-AU" sz="1800"/>
        </a:p>
      </dgm:t>
    </dgm:pt>
    <dgm:pt modelId="{2C536CD1-206D-4E34-8CAA-FE81C9FB8FD5}" type="sibTrans" cxnId="{05E2CD18-BFBF-4FDC-A317-28AE72E1B09A}">
      <dgm:prSet/>
      <dgm:spPr/>
      <dgm:t>
        <a:bodyPr/>
        <a:lstStyle/>
        <a:p>
          <a:endParaRPr lang="en-AU" sz="1800"/>
        </a:p>
      </dgm:t>
    </dgm:pt>
    <dgm:pt modelId="{CF4F30C9-969F-4CB0-8FB2-139720234ACB}">
      <dgm:prSet phldrT="[Text]" custT="1"/>
      <dgm:spPr/>
      <dgm:t>
        <a:bodyPr/>
        <a:lstStyle/>
        <a:p>
          <a:r>
            <a:rPr lang="en-AU" sz="1800" dirty="0"/>
            <a:t>First meeting of creditors</a:t>
          </a:r>
        </a:p>
      </dgm:t>
    </dgm:pt>
    <dgm:pt modelId="{E4E3D74F-FFB4-44E6-9A8C-21121CEC816D}" type="parTrans" cxnId="{F16F531C-F2E3-4BA2-8C0F-7F803828C6AD}">
      <dgm:prSet/>
      <dgm:spPr/>
      <dgm:t>
        <a:bodyPr/>
        <a:lstStyle/>
        <a:p>
          <a:endParaRPr lang="en-AU" sz="1800"/>
        </a:p>
      </dgm:t>
    </dgm:pt>
    <dgm:pt modelId="{9DC4610F-064C-4EC0-83F8-434246992C43}" type="sibTrans" cxnId="{F16F531C-F2E3-4BA2-8C0F-7F803828C6AD}">
      <dgm:prSet/>
      <dgm:spPr/>
      <dgm:t>
        <a:bodyPr/>
        <a:lstStyle/>
        <a:p>
          <a:endParaRPr lang="en-AU" sz="1800"/>
        </a:p>
      </dgm:t>
    </dgm:pt>
    <dgm:pt modelId="{FD772E48-FE92-46C5-AFF9-E4BB0F9962C5}">
      <dgm:prSet phldrT="[Text]" custT="1"/>
      <dgm:spPr/>
      <dgm:t>
        <a:bodyPr/>
        <a:lstStyle/>
        <a:p>
          <a:r>
            <a:rPr lang="en-AU" sz="1800" dirty="0"/>
            <a:t>Second meeting of creditors</a:t>
          </a:r>
        </a:p>
      </dgm:t>
    </dgm:pt>
    <dgm:pt modelId="{4C5C4F7D-4C6F-4160-87FC-DFF3DEDDFC46}" type="parTrans" cxnId="{41287D36-AE34-4713-94AF-5C553E51C85F}">
      <dgm:prSet/>
      <dgm:spPr/>
      <dgm:t>
        <a:bodyPr/>
        <a:lstStyle/>
        <a:p>
          <a:endParaRPr lang="en-AU" sz="1800"/>
        </a:p>
      </dgm:t>
    </dgm:pt>
    <dgm:pt modelId="{B6A36F40-AA84-4D73-967C-71359CA720D9}" type="sibTrans" cxnId="{41287D36-AE34-4713-94AF-5C553E51C85F}">
      <dgm:prSet/>
      <dgm:spPr/>
      <dgm:t>
        <a:bodyPr/>
        <a:lstStyle/>
        <a:p>
          <a:endParaRPr lang="en-AU" sz="1800"/>
        </a:p>
      </dgm:t>
    </dgm:pt>
    <dgm:pt modelId="{9615A995-1360-4E6C-A6D3-08937633F3D0}">
      <dgm:prSet phldrT="[Text]" custT="1"/>
      <dgm:spPr/>
      <dgm:t>
        <a:bodyPr/>
        <a:lstStyle/>
        <a:p>
          <a:r>
            <a:rPr lang="en-AU" sz="2400" dirty="0"/>
            <a:t>DOCA executed</a:t>
          </a:r>
        </a:p>
      </dgm:t>
    </dgm:pt>
    <dgm:pt modelId="{3191E683-C53D-4A8D-B0D5-7D95E26F8EDA}" type="parTrans" cxnId="{D68139BD-B7DA-459C-BB32-3005181BFC76}">
      <dgm:prSet/>
      <dgm:spPr/>
      <dgm:t>
        <a:bodyPr/>
        <a:lstStyle/>
        <a:p>
          <a:endParaRPr lang="en-AU" sz="1800"/>
        </a:p>
      </dgm:t>
    </dgm:pt>
    <dgm:pt modelId="{8D4231F2-9B96-4361-91BD-08D5F8366D9A}" type="sibTrans" cxnId="{D68139BD-B7DA-459C-BB32-3005181BFC76}">
      <dgm:prSet/>
      <dgm:spPr/>
      <dgm:t>
        <a:bodyPr/>
        <a:lstStyle/>
        <a:p>
          <a:endParaRPr lang="en-AU" sz="1800"/>
        </a:p>
      </dgm:t>
    </dgm:pt>
    <dgm:pt modelId="{F144FCF3-DBE7-4F8C-AEEE-E81D07533944}">
      <dgm:prSet phldrT="[Text]" custT="1"/>
      <dgm:spPr/>
      <dgm:t>
        <a:bodyPr/>
        <a:lstStyle/>
        <a:p>
          <a:r>
            <a:rPr lang="en-AU" sz="1800" dirty="0"/>
            <a:t>DOCA implemented</a:t>
          </a:r>
        </a:p>
      </dgm:t>
    </dgm:pt>
    <dgm:pt modelId="{6B5901C7-D4B1-43F4-95B3-F2953849AE49}" type="parTrans" cxnId="{B4A6BCB4-9317-4154-8138-F959332D5FFD}">
      <dgm:prSet/>
      <dgm:spPr/>
      <dgm:t>
        <a:bodyPr/>
        <a:lstStyle/>
        <a:p>
          <a:endParaRPr lang="en-AU" sz="1800"/>
        </a:p>
      </dgm:t>
    </dgm:pt>
    <dgm:pt modelId="{E491C24B-CC9D-4344-A197-71BA902D2903}" type="sibTrans" cxnId="{B4A6BCB4-9317-4154-8138-F959332D5FFD}">
      <dgm:prSet/>
      <dgm:spPr/>
      <dgm:t>
        <a:bodyPr/>
        <a:lstStyle/>
        <a:p>
          <a:endParaRPr lang="en-AU" sz="1800"/>
        </a:p>
      </dgm:t>
    </dgm:pt>
    <dgm:pt modelId="{694C74B3-87C1-4FDE-81A4-FDF9AECE0354}" type="pres">
      <dgm:prSet presAssocID="{66B3A61A-95BE-4C52-A4AD-271E476C16F8}" presName="Name0" presStyleCnt="0">
        <dgm:presLayoutVars>
          <dgm:dir/>
        </dgm:presLayoutVars>
      </dgm:prSet>
      <dgm:spPr/>
    </dgm:pt>
    <dgm:pt modelId="{5D41FA45-8D3B-4F3A-88E7-6DEE85F9D5F7}" type="pres">
      <dgm:prSet presAssocID="{E501B7CE-CC19-4A3F-855B-C5619557999B}" presName="parComposite" presStyleCnt="0"/>
      <dgm:spPr/>
    </dgm:pt>
    <dgm:pt modelId="{C5762292-148A-4646-A463-5A4073AA248D}" type="pres">
      <dgm:prSet presAssocID="{E501B7CE-CC19-4A3F-855B-C5619557999B}" presName="parBigCircle" presStyleLbl="node0" presStyleIdx="0" presStyleCnt="2"/>
      <dgm:spPr>
        <a:solidFill>
          <a:schemeClr val="accent6"/>
        </a:solidFill>
      </dgm:spPr>
    </dgm:pt>
    <dgm:pt modelId="{E3616BE5-D30B-4A0A-84E2-DD9E58EABCDA}" type="pres">
      <dgm:prSet presAssocID="{E501B7CE-CC19-4A3F-855B-C5619557999B}" presName="parTx" presStyleLbl="revTx" presStyleIdx="0" presStyleCnt="8"/>
      <dgm:spPr/>
    </dgm:pt>
    <dgm:pt modelId="{CFE5D046-436A-4AB6-AB1D-F1B351AFE81D}" type="pres">
      <dgm:prSet presAssocID="{E501B7CE-CC19-4A3F-855B-C5619557999B}" presName="bSpace" presStyleCnt="0"/>
      <dgm:spPr/>
    </dgm:pt>
    <dgm:pt modelId="{5834A257-651A-4C7F-88BA-C0C80C932300}" type="pres">
      <dgm:prSet presAssocID="{E501B7CE-CC19-4A3F-855B-C5619557999B}" presName="parBackupNorm" presStyleCnt="0"/>
      <dgm:spPr/>
    </dgm:pt>
    <dgm:pt modelId="{3CCD66D9-AF0A-4473-9CC7-CDAEB47E7E68}" type="pres">
      <dgm:prSet presAssocID="{2C536CD1-206D-4E34-8CAA-FE81C9FB8FD5}" presName="parSpace" presStyleCnt="0"/>
      <dgm:spPr/>
    </dgm:pt>
    <dgm:pt modelId="{82286A90-57AD-4AC6-B6D4-6CDD074319D1}" type="pres">
      <dgm:prSet presAssocID="{CF4F30C9-969F-4CB0-8FB2-139720234ACB}" presName="desBackupLeftNorm" presStyleCnt="0"/>
      <dgm:spPr/>
    </dgm:pt>
    <dgm:pt modelId="{D0B9C363-EEFC-4BB4-8C6C-CE814A97A60C}" type="pres">
      <dgm:prSet presAssocID="{CF4F30C9-969F-4CB0-8FB2-139720234ACB}" presName="desComposite" presStyleCnt="0"/>
      <dgm:spPr/>
    </dgm:pt>
    <dgm:pt modelId="{B4CD6803-6B96-4A80-8B4E-9F74331382E9}" type="pres">
      <dgm:prSet presAssocID="{CF4F30C9-969F-4CB0-8FB2-139720234ACB}" presName="desCircle" presStyleLbl="node1" presStyleIdx="0" presStyleCnt="3"/>
      <dgm:spPr>
        <a:solidFill>
          <a:schemeClr val="accent6"/>
        </a:solidFill>
      </dgm:spPr>
    </dgm:pt>
    <dgm:pt modelId="{CCE95E2C-DB1A-4939-A826-81855D189FA2}" type="pres">
      <dgm:prSet presAssocID="{CF4F30C9-969F-4CB0-8FB2-139720234ACB}" presName="chTx" presStyleLbl="revTx" presStyleIdx="1" presStyleCnt="8"/>
      <dgm:spPr/>
    </dgm:pt>
    <dgm:pt modelId="{7FD80BFB-6586-4B4F-A8BE-B26218BB2485}" type="pres">
      <dgm:prSet presAssocID="{CF4F30C9-969F-4CB0-8FB2-139720234ACB}" presName="desTx" presStyleLbl="revTx" presStyleIdx="2" presStyleCnt="8">
        <dgm:presLayoutVars>
          <dgm:bulletEnabled val="1"/>
        </dgm:presLayoutVars>
      </dgm:prSet>
      <dgm:spPr/>
    </dgm:pt>
    <dgm:pt modelId="{0F36A207-A78F-4992-A920-87DBCE48CED1}" type="pres">
      <dgm:prSet presAssocID="{CF4F30C9-969F-4CB0-8FB2-139720234ACB}" presName="desBackupRightNorm" presStyleCnt="0"/>
      <dgm:spPr/>
    </dgm:pt>
    <dgm:pt modelId="{F5CF91FF-649E-42A2-B8F7-634D5531F4EF}" type="pres">
      <dgm:prSet presAssocID="{9DC4610F-064C-4EC0-83F8-434246992C43}" presName="desSpace" presStyleCnt="0"/>
      <dgm:spPr/>
    </dgm:pt>
    <dgm:pt modelId="{D3ECF3A9-C1F2-4EE6-9E7A-6811C0B91615}" type="pres">
      <dgm:prSet presAssocID="{FD772E48-FE92-46C5-AFF9-E4BB0F9962C5}" presName="desBackupLeftNorm" presStyleCnt="0"/>
      <dgm:spPr/>
    </dgm:pt>
    <dgm:pt modelId="{4B6B0B81-DB02-4A5A-8118-89E430B4153B}" type="pres">
      <dgm:prSet presAssocID="{FD772E48-FE92-46C5-AFF9-E4BB0F9962C5}" presName="desComposite" presStyleCnt="0"/>
      <dgm:spPr/>
    </dgm:pt>
    <dgm:pt modelId="{C9EBA34F-1A48-42E4-ACB0-D30838E2297B}" type="pres">
      <dgm:prSet presAssocID="{FD772E48-FE92-46C5-AFF9-E4BB0F9962C5}" presName="desCircle" presStyleLbl="node1" presStyleIdx="1" presStyleCnt="3"/>
      <dgm:spPr>
        <a:solidFill>
          <a:schemeClr val="accent6"/>
        </a:solidFill>
      </dgm:spPr>
    </dgm:pt>
    <dgm:pt modelId="{6E2A42A9-CE5C-4FC2-A1C9-E1E0C046BA5F}" type="pres">
      <dgm:prSet presAssocID="{FD772E48-FE92-46C5-AFF9-E4BB0F9962C5}" presName="chTx" presStyleLbl="revTx" presStyleIdx="3" presStyleCnt="8"/>
      <dgm:spPr/>
    </dgm:pt>
    <dgm:pt modelId="{35D5C487-E61D-42CD-8530-E4A4FF3A8E66}" type="pres">
      <dgm:prSet presAssocID="{FD772E48-FE92-46C5-AFF9-E4BB0F9962C5}" presName="desTx" presStyleLbl="revTx" presStyleIdx="4" presStyleCnt="8">
        <dgm:presLayoutVars>
          <dgm:bulletEnabled val="1"/>
        </dgm:presLayoutVars>
      </dgm:prSet>
      <dgm:spPr/>
    </dgm:pt>
    <dgm:pt modelId="{1470B1B3-8760-4889-B413-F715CEF551A2}" type="pres">
      <dgm:prSet presAssocID="{FD772E48-FE92-46C5-AFF9-E4BB0F9962C5}" presName="desBackupRightNorm" presStyleCnt="0"/>
      <dgm:spPr/>
    </dgm:pt>
    <dgm:pt modelId="{57A384CF-9CDD-4346-8D7E-D6A780223AA0}" type="pres">
      <dgm:prSet presAssocID="{B6A36F40-AA84-4D73-967C-71359CA720D9}" presName="desSpace" presStyleCnt="0"/>
      <dgm:spPr/>
    </dgm:pt>
    <dgm:pt modelId="{5C4912EB-5087-4227-A980-2140870E608E}" type="pres">
      <dgm:prSet presAssocID="{9615A995-1360-4E6C-A6D3-08937633F3D0}" presName="parComposite" presStyleCnt="0"/>
      <dgm:spPr/>
    </dgm:pt>
    <dgm:pt modelId="{93250141-4692-46FD-A35A-1666C0D7E931}" type="pres">
      <dgm:prSet presAssocID="{9615A995-1360-4E6C-A6D3-08937633F3D0}" presName="parBigCircle" presStyleLbl="node0" presStyleIdx="1" presStyleCnt="2"/>
      <dgm:spPr>
        <a:solidFill>
          <a:schemeClr val="accent6"/>
        </a:solidFill>
      </dgm:spPr>
    </dgm:pt>
    <dgm:pt modelId="{F52B8DD3-4833-4DE3-9844-D3D80C821B2D}" type="pres">
      <dgm:prSet presAssocID="{9615A995-1360-4E6C-A6D3-08937633F3D0}" presName="parTx" presStyleLbl="revTx" presStyleIdx="5" presStyleCnt="8"/>
      <dgm:spPr/>
    </dgm:pt>
    <dgm:pt modelId="{AC5CA917-6B93-412B-953D-F0047D710726}" type="pres">
      <dgm:prSet presAssocID="{9615A995-1360-4E6C-A6D3-08937633F3D0}" presName="bSpace" presStyleCnt="0"/>
      <dgm:spPr/>
    </dgm:pt>
    <dgm:pt modelId="{C1643178-0662-4DDD-855E-C277F424BBA7}" type="pres">
      <dgm:prSet presAssocID="{9615A995-1360-4E6C-A6D3-08937633F3D0}" presName="parBackupNorm" presStyleCnt="0"/>
      <dgm:spPr/>
    </dgm:pt>
    <dgm:pt modelId="{C7FC2802-E07D-4E9C-B75B-E15BFAC1EC41}" type="pres">
      <dgm:prSet presAssocID="{8D4231F2-9B96-4361-91BD-08D5F8366D9A}" presName="parSpace" presStyleCnt="0"/>
      <dgm:spPr/>
    </dgm:pt>
    <dgm:pt modelId="{9AD8040F-6668-440D-A3AE-6443CE72CBC1}" type="pres">
      <dgm:prSet presAssocID="{F144FCF3-DBE7-4F8C-AEEE-E81D07533944}" presName="desBackupLeftNorm" presStyleCnt="0"/>
      <dgm:spPr/>
    </dgm:pt>
    <dgm:pt modelId="{4B850D4B-06FC-4BEC-AE17-5D4F3822E6BF}" type="pres">
      <dgm:prSet presAssocID="{F144FCF3-DBE7-4F8C-AEEE-E81D07533944}" presName="desComposite" presStyleCnt="0"/>
      <dgm:spPr/>
    </dgm:pt>
    <dgm:pt modelId="{0A63376E-D20B-4030-A763-4B3B0943E067}" type="pres">
      <dgm:prSet presAssocID="{F144FCF3-DBE7-4F8C-AEEE-E81D07533944}" presName="desCircle" presStyleLbl="node1" presStyleIdx="2" presStyleCnt="3"/>
      <dgm:spPr>
        <a:solidFill>
          <a:schemeClr val="accent6"/>
        </a:solidFill>
      </dgm:spPr>
    </dgm:pt>
    <dgm:pt modelId="{897A426E-8E5F-418D-93F2-1E39739FF6D1}" type="pres">
      <dgm:prSet presAssocID="{F144FCF3-DBE7-4F8C-AEEE-E81D07533944}" presName="chTx" presStyleLbl="revTx" presStyleIdx="6" presStyleCnt="8"/>
      <dgm:spPr/>
    </dgm:pt>
    <dgm:pt modelId="{3440836E-8501-4F25-A605-4E88BB2393B4}" type="pres">
      <dgm:prSet presAssocID="{F144FCF3-DBE7-4F8C-AEEE-E81D07533944}" presName="desTx" presStyleLbl="revTx" presStyleIdx="7" presStyleCnt="8">
        <dgm:presLayoutVars>
          <dgm:bulletEnabled val="1"/>
        </dgm:presLayoutVars>
      </dgm:prSet>
      <dgm:spPr/>
    </dgm:pt>
    <dgm:pt modelId="{0A6A5857-6443-42DC-8495-0720A4FB1C7F}" type="pres">
      <dgm:prSet presAssocID="{F144FCF3-DBE7-4F8C-AEEE-E81D07533944}" presName="desBackupRightNorm" presStyleCnt="0"/>
      <dgm:spPr/>
    </dgm:pt>
    <dgm:pt modelId="{B1E166CB-CD8C-4337-AEA1-D141F6A42F25}" type="pres">
      <dgm:prSet presAssocID="{E491C24B-CC9D-4344-A197-71BA902D2903}" presName="desSpace" presStyleCnt="0"/>
      <dgm:spPr/>
    </dgm:pt>
  </dgm:ptLst>
  <dgm:cxnLst>
    <dgm:cxn modelId="{05E2CD18-BFBF-4FDC-A317-28AE72E1B09A}" srcId="{66B3A61A-95BE-4C52-A4AD-271E476C16F8}" destId="{E501B7CE-CC19-4A3F-855B-C5619557999B}" srcOrd="0" destOrd="0" parTransId="{360B96FF-DDE3-4D34-8B2D-7B45D480B67E}" sibTransId="{2C536CD1-206D-4E34-8CAA-FE81C9FB8FD5}"/>
    <dgm:cxn modelId="{F16F531C-F2E3-4BA2-8C0F-7F803828C6AD}" srcId="{E501B7CE-CC19-4A3F-855B-C5619557999B}" destId="{CF4F30C9-969F-4CB0-8FB2-139720234ACB}" srcOrd="0" destOrd="0" parTransId="{E4E3D74F-FFB4-44E6-9A8C-21121CEC816D}" sibTransId="{9DC4610F-064C-4EC0-83F8-434246992C43}"/>
    <dgm:cxn modelId="{41287D36-AE34-4713-94AF-5C553E51C85F}" srcId="{E501B7CE-CC19-4A3F-855B-C5619557999B}" destId="{FD772E48-FE92-46C5-AFF9-E4BB0F9962C5}" srcOrd="1" destOrd="0" parTransId="{4C5C4F7D-4C6F-4160-87FC-DFF3DEDDFC46}" sibTransId="{B6A36F40-AA84-4D73-967C-71359CA720D9}"/>
    <dgm:cxn modelId="{C1194D3A-CA96-4DFC-ACEB-97385DE324EF}" type="presOf" srcId="{F144FCF3-DBE7-4F8C-AEEE-E81D07533944}" destId="{897A426E-8E5F-418D-93F2-1E39739FF6D1}" srcOrd="0" destOrd="0" presId="urn:microsoft.com/office/officeart/2008/layout/CircleAccentTimeline"/>
    <dgm:cxn modelId="{D6A3A63E-0437-4F80-9795-F3A0C90E5539}" type="presOf" srcId="{FD772E48-FE92-46C5-AFF9-E4BB0F9962C5}" destId="{6E2A42A9-CE5C-4FC2-A1C9-E1E0C046BA5F}" srcOrd="0" destOrd="0" presId="urn:microsoft.com/office/officeart/2008/layout/CircleAccentTimeline"/>
    <dgm:cxn modelId="{45C13F6E-BD2B-48C5-B57C-53888899F0FD}" type="presOf" srcId="{E501B7CE-CC19-4A3F-855B-C5619557999B}" destId="{E3616BE5-D30B-4A0A-84E2-DD9E58EABCDA}" srcOrd="0" destOrd="0" presId="urn:microsoft.com/office/officeart/2008/layout/CircleAccentTimeline"/>
    <dgm:cxn modelId="{B4A6BCB4-9317-4154-8138-F959332D5FFD}" srcId="{9615A995-1360-4E6C-A6D3-08937633F3D0}" destId="{F144FCF3-DBE7-4F8C-AEEE-E81D07533944}" srcOrd="0" destOrd="0" parTransId="{6B5901C7-D4B1-43F4-95B3-F2953849AE49}" sibTransId="{E491C24B-CC9D-4344-A197-71BA902D2903}"/>
    <dgm:cxn modelId="{D68139BD-B7DA-459C-BB32-3005181BFC76}" srcId="{66B3A61A-95BE-4C52-A4AD-271E476C16F8}" destId="{9615A995-1360-4E6C-A6D3-08937633F3D0}" srcOrd="1" destOrd="0" parTransId="{3191E683-C53D-4A8D-B0D5-7D95E26F8EDA}" sibTransId="{8D4231F2-9B96-4361-91BD-08D5F8366D9A}"/>
    <dgm:cxn modelId="{F60947C1-8402-403B-B82C-A86828EEF4A7}" type="presOf" srcId="{66B3A61A-95BE-4C52-A4AD-271E476C16F8}" destId="{694C74B3-87C1-4FDE-81A4-FDF9AECE0354}" srcOrd="0" destOrd="0" presId="urn:microsoft.com/office/officeart/2008/layout/CircleAccentTimeline"/>
    <dgm:cxn modelId="{7D0179E1-8BDE-44A5-9205-7A10BA80C48F}" type="presOf" srcId="{CF4F30C9-969F-4CB0-8FB2-139720234ACB}" destId="{CCE95E2C-DB1A-4939-A826-81855D189FA2}" srcOrd="0" destOrd="0" presId="urn:microsoft.com/office/officeart/2008/layout/CircleAccentTimeline"/>
    <dgm:cxn modelId="{BAE582F3-F816-4F17-9AA8-2E52D8ED7218}" type="presOf" srcId="{9615A995-1360-4E6C-A6D3-08937633F3D0}" destId="{F52B8DD3-4833-4DE3-9844-D3D80C821B2D}" srcOrd="0" destOrd="0" presId="urn:microsoft.com/office/officeart/2008/layout/CircleAccentTimeline"/>
    <dgm:cxn modelId="{54AF2D84-C49C-415C-8630-F0AB6744AEFE}" type="presParOf" srcId="{694C74B3-87C1-4FDE-81A4-FDF9AECE0354}" destId="{5D41FA45-8D3B-4F3A-88E7-6DEE85F9D5F7}" srcOrd="0" destOrd="0" presId="urn:microsoft.com/office/officeart/2008/layout/CircleAccentTimeline"/>
    <dgm:cxn modelId="{ECB79A9F-6567-4BD0-820A-C0620ABC8A71}" type="presParOf" srcId="{5D41FA45-8D3B-4F3A-88E7-6DEE85F9D5F7}" destId="{C5762292-148A-4646-A463-5A4073AA248D}" srcOrd="0" destOrd="0" presId="urn:microsoft.com/office/officeart/2008/layout/CircleAccentTimeline"/>
    <dgm:cxn modelId="{5CE85831-17CE-4EC0-92C1-C0963D75CC00}" type="presParOf" srcId="{5D41FA45-8D3B-4F3A-88E7-6DEE85F9D5F7}" destId="{E3616BE5-D30B-4A0A-84E2-DD9E58EABCDA}" srcOrd="1" destOrd="0" presId="urn:microsoft.com/office/officeart/2008/layout/CircleAccentTimeline"/>
    <dgm:cxn modelId="{6A4CA638-53F0-4516-A173-B3D12F8E38E2}" type="presParOf" srcId="{5D41FA45-8D3B-4F3A-88E7-6DEE85F9D5F7}" destId="{CFE5D046-436A-4AB6-AB1D-F1B351AFE81D}" srcOrd="2" destOrd="0" presId="urn:microsoft.com/office/officeart/2008/layout/CircleAccentTimeline"/>
    <dgm:cxn modelId="{5C4AE3DA-F3AB-4CC7-A85E-6E28DAE1C2C4}" type="presParOf" srcId="{694C74B3-87C1-4FDE-81A4-FDF9AECE0354}" destId="{5834A257-651A-4C7F-88BA-C0C80C932300}" srcOrd="1" destOrd="0" presId="urn:microsoft.com/office/officeart/2008/layout/CircleAccentTimeline"/>
    <dgm:cxn modelId="{A5C4FB3E-F4A7-4544-90D4-65C91D0BDB77}" type="presParOf" srcId="{694C74B3-87C1-4FDE-81A4-FDF9AECE0354}" destId="{3CCD66D9-AF0A-4473-9CC7-CDAEB47E7E68}" srcOrd="2" destOrd="0" presId="urn:microsoft.com/office/officeart/2008/layout/CircleAccentTimeline"/>
    <dgm:cxn modelId="{6FE47EB6-E37F-45EC-9BA3-8E13D56411F5}" type="presParOf" srcId="{694C74B3-87C1-4FDE-81A4-FDF9AECE0354}" destId="{82286A90-57AD-4AC6-B6D4-6CDD074319D1}" srcOrd="3" destOrd="0" presId="urn:microsoft.com/office/officeart/2008/layout/CircleAccentTimeline"/>
    <dgm:cxn modelId="{8E4963C4-1680-483B-9709-A3CD0D968B89}" type="presParOf" srcId="{694C74B3-87C1-4FDE-81A4-FDF9AECE0354}" destId="{D0B9C363-EEFC-4BB4-8C6C-CE814A97A60C}" srcOrd="4" destOrd="0" presId="urn:microsoft.com/office/officeart/2008/layout/CircleAccentTimeline"/>
    <dgm:cxn modelId="{7EEAEE91-D2C0-4996-9E52-82C58C502F94}" type="presParOf" srcId="{D0B9C363-EEFC-4BB4-8C6C-CE814A97A60C}" destId="{B4CD6803-6B96-4A80-8B4E-9F74331382E9}" srcOrd="0" destOrd="0" presId="urn:microsoft.com/office/officeart/2008/layout/CircleAccentTimeline"/>
    <dgm:cxn modelId="{5F7D99D6-6ACC-4E84-B620-F099ACC18B68}" type="presParOf" srcId="{D0B9C363-EEFC-4BB4-8C6C-CE814A97A60C}" destId="{CCE95E2C-DB1A-4939-A826-81855D189FA2}" srcOrd="1" destOrd="0" presId="urn:microsoft.com/office/officeart/2008/layout/CircleAccentTimeline"/>
    <dgm:cxn modelId="{A1D1A6C0-30C1-4A4D-AA5D-54C817921C3D}" type="presParOf" srcId="{D0B9C363-EEFC-4BB4-8C6C-CE814A97A60C}" destId="{7FD80BFB-6586-4B4F-A8BE-B26218BB2485}" srcOrd="2" destOrd="0" presId="urn:microsoft.com/office/officeart/2008/layout/CircleAccentTimeline"/>
    <dgm:cxn modelId="{78C91A67-A857-43B3-8ECE-C407C83AEBDB}" type="presParOf" srcId="{694C74B3-87C1-4FDE-81A4-FDF9AECE0354}" destId="{0F36A207-A78F-4992-A920-87DBCE48CED1}" srcOrd="5" destOrd="0" presId="urn:microsoft.com/office/officeart/2008/layout/CircleAccentTimeline"/>
    <dgm:cxn modelId="{6D595CE4-719E-4A8D-86AE-088789A0F955}" type="presParOf" srcId="{694C74B3-87C1-4FDE-81A4-FDF9AECE0354}" destId="{F5CF91FF-649E-42A2-B8F7-634D5531F4EF}" srcOrd="6" destOrd="0" presId="urn:microsoft.com/office/officeart/2008/layout/CircleAccentTimeline"/>
    <dgm:cxn modelId="{8B234FB1-3656-42E2-B7F6-F985488BE319}" type="presParOf" srcId="{694C74B3-87C1-4FDE-81A4-FDF9AECE0354}" destId="{D3ECF3A9-C1F2-4EE6-9E7A-6811C0B91615}" srcOrd="7" destOrd="0" presId="urn:microsoft.com/office/officeart/2008/layout/CircleAccentTimeline"/>
    <dgm:cxn modelId="{0874C477-CC4E-4EBA-94B3-2254F25300C1}" type="presParOf" srcId="{694C74B3-87C1-4FDE-81A4-FDF9AECE0354}" destId="{4B6B0B81-DB02-4A5A-8118-89E430B4153B}" srcOrd="8" destOrd="0" presId="urn:microsoft.com/office/officeart/2008/layout/CircleAccentTimeline"/>
    <dgm:cxn modelId="{A5F30F2A-A25B-4273-96F9-DB6B9939296A}" type="presParOf" srcId="{4B6B0B81-DB02-4A5A-8118-89E430B4153B}" destId="{C9EBA34F-1A48-42E4-ACB0-D30838E2297B}" srcOrd="0" destOrd="0" presId="urn:microsoft.com/office/officeart/2008/layout/CircleAccentTimeline"/>
    <dgm:cxn modelId="{EB3FBDBC-285B-4A7A-A35C-9A61D64CD484}" type="presParOf" srcId="{4B6B0B81-DB02-4A5A-8118-89E430B4153B}" destId="{6E2A42A9-CE5C-4FC2-A1C9-E1E0C046BA5F}" srcOrd="1" destOrd="0" presId="urn:microsoft.com/office/officeart/2008/layout/CircleAccentTimeline"/>
    <dgm:cxn modelId="{30F5EECF-5C44-4E87-9F5A-BF59BD69C07C}" type="presParOf" srcId="{4B6B0B81-DB02-4A5A-8118-89E430B4153B}" destId="{35D5C487-E61D-42CD-8530-E4A4FF3A8E66}" srcOrd="2" destOrd="0" presId="urn:microsoft.com/office/officeart/2008/layout/CircleAccentTimeline"/>
    <dgm:cxn modelId="{7EF68D8D-9813-45E4-9D66-ADF8A991AA2C}" type="presParOf" srcId="{694C74B3-87C1-4FDE-81A4-FDF9AECE0354}" destId="{1470B1B3-8760-4889-B413-F715CEF551A2}" srcOrd="9" destOrd="0" presId="urn:microsoft.com/office/officeart/2008/layout/CircleAccentTimeline"/>
    <dgm:cxn modelId="{5CFB7654-F527-462D-BE46-12198336EBB1}" type="presParOf" srcId="{694C74B3-87C1-4FDE-81A4-FDF9AECE0354}" destId="{57A384CF-9CDD-4346-8D7E-D6A780223AA0}" srcOrd="10" destOrd="0" presId="urn:microsoft.com/office/officeart/2008/layout/CircleAccentTimeline"/>
    <dgm:cxn modelId="{989DA2C1-EC3F-4129-951E-4E47AFB253FB}" type="presParOf" srcId="{694C74B3-87C1-4FDE-81A4-FDF9AECE0354}" destId="{5C4912EB-5087-4227-A980-2140870E608E}" srcOrd="11" destOrd="0" presId="urn:microsoft.com/office/officeart/2008/layout/CircleAccentTimeline"/>
    <dgm:cxn modelId="{A8ADFF23-F2E2-4733-84ED-9583B80B5B12}" type="presParOf" srcId="{5C4912EB-5087-4227-A980-2140870E608E}" destId="{93250141-4692-46FD-A35A-1666C0D7E931}" srcOrd="0" destOrd="0" presId="urn:microsoft.com/office/officeart/2008/layout/CircleAccentTimeline"/>
    <dgm:cxn modelId="{A784C7F4-D793-4AE2-921B-E6805BEA223B}" type="presParOf" srcId="{5C4912EB-5087-4227-A980-2140870E608E}" destId="{F52B8DD3-4833-4DE3-9844-D3D80C821B2D}" srcOrd="1" destOrd="0" presId="urn:microsoft.com/office/officeart/2008/layout/CircleAccentTimeline"/>
    <dgm:cxn modelId="{5FF0DA7D-4A4D-4531-B398-C70FAA322A04}" type="presParOf" srcId="{5C4912EB-5087-4227-A980-2140870E608E}" destId="{AC5CA917-6B93-412B-953D-F0047D710726}" srcOrd="2" destOrd="0" presId="urn:microsoft.com/office/officeart/2008/layout/CircleAccentTimeline"/>
    <dgm:cxn modelId="{AA25EECB-2D5A-4D7E-BF94-60FDCDAF7728}" type="presParOf" srcId="{694C74B3-87C1-4FDE-81A4-FDF9AECE0354}" destId="{C1643178-0662-4DDD-855E-C277F424BBA7}" srcOrd="12" destOrd="0" presId="urn:microsoft.com/office/officeart/2008/layout/CircleAccentTimeline"/>
    <dgm:cxn modelId="{7446760A-9DF1-4168-BC3B-DF8B9B76FD94}" type="presParOf" srcId="{694C74B3-87C1-4FDE-81A4-FDF9AECE0354}" destId="{C7FC2802-E07D-4E9C-B75B-E15BFAC1EC41}" srcOrd="13" destOrd="0" presId="urn:microsoft.com/office/officeart/2008/layout/CircleAccentTimeline"/>
    <dgm:cxn modelId="{BDBC61A6-194F-4C74-BA2B-2204370A3DDD}" type="presParOf" srcId="{694C74B3-87C1-4FDE-81A4-FDF9AECE0354}" destId="{9AD8040F-6668-440D-A3AE-6443CE72CBC1}" srcOrd="14" destOrd="0" presId="urn:microsoft.com/office/officeart/2008/layout/CircleAccentTimeline"/>
    <dgm:cxn modelId="{573A8CEB-20A2-4709-B2B8-301C2C647509}" type="presParOf" srcId="{694C74B3-87C1-4FDE-81A4-FDF9AECE0354}" destId="{4B850D4B-06FC-4BEC-AE17-5D4F3822E6BF}" srcOrd="15" destOrd="0" presId="urn:microsoft.com/office/officeart/2008/layout/CircleAccentTimeline"/>
    <dgm:cxn modelId="{6653BF6D-4223-498C-AE69-B01DF7EA0746}" type="presParOf" srcId="{4B850D4B-06FC-4BEC-AE17-5D4F3822E6BF}" destId="{0A63376E-D20B-4030-A763-4B3B0943E067}" srcOrd="0" destOrd="0" presId="urn:microsoft.com/office/officeart/2008/layout/CircleAccentTimeline"/>
    <dgm:cxn modelId="{416741B2-6685-431A-99FC-7F4A4C00FB5D}" type="presParOf" srcId="{4B850D4B-06FC-4BEC-AE17-5D4F3822E6BF}" destId="{897A426E-8E5F-418D-93F2-1E39739FF6D1}" srcOrd="1" destOrd="0" presId="urn:microsoft.com/office/officeart/2008/layout/CircleAccentTimeline"/>
    <dgm:cxn modelId="{AA4173DE-E4BB-4FDF-951A-A5DBE823A54F}" type="presParOf" srcId="{4B850D4B-06FC-4BEC-AE17-5D4F3822E6BF}" destId="{3440836E-8501-4F25-A605-4E88BB2393B4}" srcOrd="2" destOrd="0" presId="urn:microsoft.com/office/officeart/2008/layout/CircleAccentTimeline"/>
    <dgm:cxn modelId="{2A781C0B-1A15-4D15-8382-18A8FA33B1D7}" type="presParOf" srcId="{694C74B3-87C1-4FDE-81A4-FDF9AECE0354}" destId="{0A6A5857-6443-42DC-8495-0720A4FB1C7F}" srcOrd="16" destOrd="0" presId="urn:microsoft.com/office/officeart/2008/layout/CircleAccentTimeline"/>
    <dgm:cxn modelId="{1C17CED3-E36F-4286-BB23-27F9B5204CBB}" type="presParOf" srcId="{694C74B3-87C1-4FDE-81A4-FDF9AECE0354}" destId="{B1E166CB-CD8C-4337-AEA1-D141F6A42F25}" srcOrd="17" destOrd="0" presId="urn:microsoft.com/office/officeart/2008/layout/CircleAccentTimelin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CE4CFCD8-8E1C-4482-8FBE-DF6B4B084457}" type="doc">
      <dgm:prSet loTypeId="urn:microsoft.com/office/officeart/2009/3/layout/PlusandMinus" loCatId="relationship" qsTypeId="urn:microsoft.com/office/officeart/2005/8/quickstyle/simple1" qsCatId="simple" csTypeId="urn:microsoft.com/office/officeart/2005/8/colors/accent1_2" csCatId="accent1" phldr="1"/>
      <dgm:spPr/>
      <dgm:t>
        <a:bodyPr/>
        <a:lstStyle/>
        <a:p>
          <a:endParaRPr lang="en-AU"/>
        </a:p>
      </dgm:t>
    </dgm:pt>
    <dgm:pt modelId="{FB03ED2F-DFD2-42BC-B771-66AE93CACA82}">
      <dgm:prSet phldrT="[Text]" custT="1"/>
      <dgm:spPr/>
      <dgm:t>
        <a:bodyPr/>
        <a:lstStyle/>
        <a:p>
          <a:r>
            <a:rPr lang="en-AU" sz="1800" dirty="0"/>
            <a:t>DOCA “releases the company from a debt only in so far as … [it] provides for the release” and “the creditor concerned is bound by [it]”</a:t>
          </a:r>
        </a:p>
      </dgm:t>
    </dgm:pt>
    <dgm:pt modelId="{5032A6B7-B516-427E-BFD1-200D20EA8CD3}" type="parTrans" cxnId="{12509521-42F9-4BB8-AEED-8145C31241B0}">
      <dgm:prSet/>
      <dgm:spPr/>
      <dgm:t>
        <a:bodyPr/>
        <a:lstStyle/>
        <a:p>
          <a:endParaRPr lang="en-AU"/>
        </a:p>
      </dgm:t>
    </dgm:pt>
    <dgm:pt modelId="{52F50655-3799-4A12-8BD3-74E9AA5297B2}" type="sibTrans" cxnId="{12509521-42F9-4BB8-AEED-8145C31241B0}">
      <dgm:prSet/>
      <dgm:spPr/>
      <dgm:t>
        <a:bodyPr/>
        <a:lstStyle/>
        <a:p>
          <a:endParaRPr lang="en-AU"/>
        </a:p>
      </dgm:t>
    </dgm:pt>
    <dgm:pt modelId="{86F8929C-D7FE-472E-8849-88006F261A76}">
      <dgm:prSet phldrT="[Text]" custT="1"/>
      <dgm:spPr/>
      <dgm:t>
        <a:bodyPr/>
        <a:lstStyle/>
        <a:p>
          <a:r>
            <a:rPr lang="en-AU" sz="1800" dirty="0"/>
            <a:t>But guarantees and indemnities are not affected</a:t>
          </a:r>
        </a:p>
      </dgm:t>
    </dgm:pt>
    <dgm:pt modelId="{02C5D4B8-4EFC-49DD-9E53-52C584172E80}" type="parTrans" cxnId="{A5E74274-43E4-4148-8809-45F0062D2E48}">
      <dgm:prSet/>
      <dgm:spPr/>
      <dgm:t>
        <a:bodyPr/>
        <a:lstStyle/>
        <a:p>
          <a:endParaRPr lang="en-AU"/>
        </a:p>
      </dgm:t>
    </dgm:pt>
    <dgm:pt modelId="{74173437-7EA1-495B-AF08-990FF80CD9EF}" type="sibTrans" cxnId="{A5E74274-43E4-4148-8809-45F0062D2E48}">
      <dgm:prSet/>
      <dgm:spPr/>
      <dgm:t>
        <a:bodyPr/>
        <a:lstStyle/>
        <a:p>
          <a:endParaRPr lang="en-AU"/>
        </a:p>
      </dgm:t>
    </dgm:pt>
    <dgm:pt modelId="{5DAE30C3-3916-4FD2-820B-04231A71867B}" type="pres">
      <dgm:prSet presAssocID="{CE4CFCD8-8E1C-4482-8FBE-DF6B4B084457}" presName="Name0" presStyleCnt="0">
        <dgm:presLayoutVars>
          <dgm:chMax val="2"/>
          <dgm:chPref val="2"/>
          <dgm:dir/>
          <dgm:animOne/>
          <dgm:resizeHandles val="exact"/>
        </dgm:presLayoutVars>
      </dgm:prSet>
      <dgm:spPr/>
    </dgm:pt>
    <dgm:pt modelId="{D3F9E6FC-6F19-479B-B31B-68B72AA75040}" type="pres">
      <dgm:prSet presAssocID="{CE4CFCD8-8E1C-4482-8FBE-DF6B4B084457}" presName="Background" presStyleLbl="bgImgPlace1" presStyleIdx="0" presStyleCnt="1" custScaleX="103528" custScaleY="113805" custLinFactNeighborX="1691"/>
      <dgm:spPr>
        <a:solidFill>
          <a:schemeClr val="accent3">
            <a:lumMod val="20000"/>
            <a:lumOff val="80000"/>
          </a:schemeClr>
        </a:solidFill>
        <a:ln>
          <a:solidFill>
            <a:schemeClr val="accent3">
              <a:lumMod val="20000"/>
              <a:lumOff val="80000"/>
            </a:schemeClr>
          </a:solidFill>
        </a:ln>
      </dgm:spPr>
    </dgm:pt>
    <dgm:pt modelId="{7C787591-DA82-4659-BFC4-7C28010556FC}" type="pres">
      <dgm:prSet presAssocID="{CE4CFCD8-8E1C-4482-8FBE-DF6B4B084457}" presName="ParentText1" presStyleLbl="revTx" presStyleIdx="0" presStyleCnt="2" custScaleX="126859" custLinFactNeighborX="12999" custLinFactNeighborY="5477">
        <dgm:presLayoutVars>
          <dgm:chMax val="0"/>
          <dgm:chPref val="0"/>
          <dgm:bulletEnabled val="1"/>
        </dgm:presLayoutVars>
      </dgm:prSet>
      <dgm:spPr/>
    </dgm:pt>
    <dgm:pt modelId="{C767F74C-BEF3-4CBD-A1EA-2F612AC78D49}" type="pres">
      <dgm:prSet presAssocID="{CE4CFCD8-8E1C-4482-8FBE-DF6B4B084457}" presName="ParentText2" presStyleLbl="revTx" presStyleIdx="1" presStyleCnt="2" custScaleX="89846" custScaleY="82335" custLinFactNeighborX="22867" custLinFactNeighborY="-3728">
        <dgm:presLayoutVars>
          <dgm:chMax val="0"/>
          <dgm:chPref val="0"/>
          <dgm:bulletEnabled val="1"/>
        </dgm:presLayoutVars>
      </dgm:prSet>
      <dgm:spPr/>
    </dgm:pt>
    <dgm:pt modelId="{F0B6470E-8EF6-43AE-8873-3E102DF41BE8}" type="pres">
      <dgm:prSet presAssocID="{CE4CFCD8-8E1C-4482-8FBE-DF6B4B084457}" presName="Plus" presStyleLbl="alignNode1" presStyleIdx="0" presStyleCnt="2" custLinFactNeighborY="-14316"/>
      <dgm:spPr>
        <a:solidFill>
          <a:schemeClr val="accent3"/>
        </a:solidFill>
        <a:ln>
          <a:solidFill>
            <a:schemeClr val="accent3"/>
          </a:solidFill>
        </a:ln>
      </dgm:spPr>
    </dgm:pt>
    <dgm:pt modelId="{126B3469-C8AD-43AE-B4E3-87CE12F2E616}" type="pres">
      <dgm:prSet presAssocID="{CE4CFCD8-8E1C-4482-8FBE-DF6B4B084457}" presName="Minus" presStyleLbl="alignNode1" presStyleIdx="1" presStyleCnt="2" custLinFactNeighborX="91590" custLinFactNeighborY="-47313"/>
      <dgm:spPr>
        <a:solidFill>
          <a:schemeClr val="accent3"/>
        </a:solidFill>
        <a:ln>
          <a:solidFill>
            <a:schemeClr val="accent3"/>
          </a:solidFill>
        </a:ln>
      </dgm:spPr>
    </dgm:pt>
    <dgm:pt modelId="{5C4B92C0-10D7-4323-9BBF-1ED8D03543C9}" type="pres">
      <dgm:prSet presAssocID="{CE4CFCD8-8E1C-4482-8FBE-DF6B4B084457}" presName="Divider" presStyleLbl="parChTrans1D1" presStyleIdx="0" presStyleCnt="1" custLinFactX="48290799" custLinFactNeighborX="48300000" custLinFactNeighborY="8832"/>
      <dgm:spPr>
        <a:solidFill>
          <a:schemeClr val="accent3"/>
        </a:solidFill>
        <a:ln>
          <a:solidFill>
            <a:schemeClr val="accent3"/>
          </a:solidFill>
        </a:ln>
      </dgm:spPr>
    </dgm:pt>
  </dgm:ptLst>
  <dgm:cxnLst>
    <dgm:cxn modelId="{8C548E06-03CD-4127-9200-D33241E7CA4F}" type="presOf" srcId="{86F8929C-D7FE-472E-8849-88006F261A76}" destId="{C767F74C-BEF3-4CBD-A1EA-2F612AC78D49}" srcOrd="0" destOrd="0" presId="urn:microsoft.com/office/officeart/2009/3/layout/PlusandMinus"/>
    <dgm:cxn modelId="{12509521-42F9-4BB8-AEED-8145C31241B0}" srcId="{CE4CFCD8-8E1C-4482-8FBE-DF6B4B084457}" destId="{FB03ED2F-DFD2-42BC-B771-66AE93CACA82}" srcOrd="0" destOrd="0" parTransId="{5032A6B7-B516-427E-BFD1-200D20EA8CD3}" sibTransId="{52F50655-3799-4A12-8BD3-74E9AA5297B2}"/>
    <dgm:cxn modelId="{A5E74274-43E4-4148-8809-45F0062D2E48}" srcId="{CE4CFCD8-8E1C-4482-8FBE-DF6B4B084457}" destId="{86F8929C-D7FE-472E-8849-88006F261A76}" srcOrd="1" destOrd="0" parTransId="{02C5D4B8-4EFC-49DD-9E53-52C584172E80}" sibTransId="{74173437-7EA1-495B-AF08-990FF80CD9EF}"/>
    <dgm:cxn modelId="{BAD59259-A220-4453-A8F9-D1E48FEA392E}" type="presOf" srcId="{CE4CFCD8-8E1C-4482-8FBE-DF6B4B084457}" destId="{5DAE30C3-3916-4FD2-820B-04231A71867B}" srcOrd="0" destOrd="0" presId="urn:microsoft.com/office/officeart/2009/3/layout/PlusandMinus"/>
    <dgm:cxn modelId="{3F06EAA9-C9CA-4B2B-B2E8-FA164FFC5321}" type="presOf" srcId="{FB03ED2F-DFD2-42BC-B771-66AE93CACA82}" destId="{7C787591-DA82-4659-BFC4-7C28010556FC}" srcOrd="0" destOrd="0" presId="urn:microsoft.com/office/officeart/2009/3/layout/PlusandMinus"/>
    <dgm:cxn modelId="{1645C723-6407-408B-9FA4-FA81917238A8}" type="presParOf" srcId="{5DAE30C3-3916-4FD2-820B-04231A71867B}" destId="{D3F9E6FC-6F19-479B-B31B-68B72AA75040}" srcOrd="0" destOrd="0" presId="urn:microsoft.com/office/officeart/2009/3/layout/PlusandMinus"/>
    <dgm:cxn modelId="{122D6EB3-AD4E-4F04-A6EC-06C27AE87E88}" type="presParOf" srcId="{5DAE30C3-3916-4FD2-820B-04231A71867B}" destId="{7C787591-DA82-4659-BFC4-7C28010556FC}" srcOrd="1" destOrd="0" presId="urn:microsoft.com/office/officeart/2009/3/layout/PlusandMinus"/>
    <dgm:cxn modelId="{1D70E772-1865-4F5C-AD2F-C223557F5363}" type="presParOf" srcId="{5DAE30C3-3916-4FD2-820B-04231A71867B}" destId="{C767F74C-BEF3-4CBD-A1EA-2F612AC78D49}" srcOrd="2" destOrd="0" presId="urn:microsoft.com/office/officeart/2009/3/layout/PlusandMinus"/>
    <dgm:cxn modelId="{AE619B76-C828-4A8A-9ED3-1C5BC6E1A0E3}" type="presParOf" srcId="{5DAE30C3-3916-4FD2-820B-04231A71867B}" destId="{F0B6470E-8EF6-43AE-8873-3E102DF41BE8}" srcOrd="3" destOrd="0" presId="urn:microsoft.com/office/officeart/2009/3/layout/PlusandMinus"/>
    <dgm:cxn modelId="{787C4D35-1C68-4ACF-9784-4AD896BB2D11}" type="presParOf" srcId="{5DAE30C3-3916-4FD2-820B-04231A71867B}" destId="{126B3469-C8AD-43AE-B4E3-87CE12F2E616}" srcOrd="4" destOrd="0" presId="urn:microsoft.com/office/officeart/2009/3/layout/PlusandMinus"/>
    <dgm:cxn modelId="{78BC5995-EDED-4FCD-982F-2CD71BA63BB2}" type="presParOf" srcId="{5DAE30C3-3916-4FD2-820B-04231A71867B}" destId="{5C4B92C0-10D7-4323-9BBF-1ED8D03543C9}" srcOrd="5" destOrd="0" presId="urn:microsoft.com/office/officeart/2009/3/layout/PlusandMinu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084B5101-E4D4-4EE7-82E1-E8A976480042}" type="doc">
      <dgm:prSet loTypeId="urn:microsoft.com/office/officeart/2005/8/layout/radial6" loCatId="cycle" qsTypeId="urn:microsoft.com/office/officeart/2005/8/quickstyle/simple1" qsCatId="simple" csTypeId="urn:microsoft.com/office/officeart/2005/8/colors/accent1_2" csCatId="accent1" phldr="1"/>
      <dgm:spPr/>
      <dgm:t>
        <a:bodyPr/>
        <a:lstStyle/>
        <a:p>
          <a:endParaRPr lang="en-AU"/>
        </a:p>
      </dgm:t>
    </dgm:pt>
    <dgm:pt modelId="{B222998E-F356-4C1B-9C45-B72B262A89D7}">
      <dgm:prSet phldrT="[Text]" custT="1"/>
      <dgm:spPr>
        <a:solidFill>
          <a:schemeClr val="accent5"/>
        </a:solidFill>
        <a:ln>
          <a:solidFill>
            <a:schemeClr val="accent5"/>
          </a:solidFill>
        </a:ln>
      </dgm:spPr>
      <dgm:t>
        <a:bodyPr/>
        <a:lstStyle/>
        <a:p>
          <a:r>
            <a:rPr lang="en-AU" sz="1800" dirty="0"/>
            <a:t>Some indicia</a:t>
          </a:r>
        </a:p>
      </dgm:t>
    </dgm:pt>
    <dgm:pt modelId="{A4E80372-CDB8-420D-AEFA-234190FD31A5}" type="parTrans" cxnId="{024344CD-3AF9-4249-B7B3-F0F2B56AB135}">
      <dgm:prSet/>
      <dgm:spPr/>
      <dgm:t>
        <a:bodyPr/>
        <a:lstStyle/>
        <a:p>
          <a:endParaRPr lang="en-AU" sz="1800"/>
        </a:p>
      </dgm:t>
    </dgm:pt>
    <dgm:pt modelId="{35915A7B-AF7C-4861-9439-18F364ED992A}" type="sibTrans" cxnId="{024344CD-3AF9-4249-B7B3-F0F2B56AB135}">
      <dgm:prSet/>
      <dgm:spPr/>
      <dgm:t>
        <a:bodyPr/>
        <a:lstStyle/>
        <a:p>
          <a:endParaRPr lang="en-AU" sz="1800"/>
        </a:p>
      </dgm:t>
    </dgm:pt>
    <dgm:pt modelId="{87F8C8DE-8821-4F70-9F8D-5410F0119269}">
      <dgm:prSet phldrT="[Text]" custT="1"/>
      <dgm:spPr>
        <a:solidFill>
          <a:schemeClr val="tx1">
            <a:lumMod val="50000"/>
          </a:schemeClr>
        </a:solidFill>
      </dgm:spPr>
      <dgm:t>
        <a:bodyPr/>
        <a:lstStyle/>
        <a:p>
          <a:r>
            <a:rPr lang="en-AU" sz="1800" b="0" i="0" dirty="0"/>
            <a:t>Trading losses / negative profits</a:t>
          </a:r>
          <a:endParaRPr lang="en-AU" sz="1800" dirty="0"/>
        </a:p>
      </dgm:t>
    </dgm:pt>
    <dgm:pt modelId="{BF55B618-7BCD-4BBA-924C-00C0CB822E74}" type="parTrans" cxnId="{CEC3D65A-676D-46BF-B6B4-646052AB2523}">
      <dgm:prSet/>
      <dgm:spPr/>
      <dgm:t>
        <a:bodyPr/>
        <a:lstStyle/>
        <a:p>
          <a:endParaRPr lang="en-AU" sz="1800"/>
        </a:p>
      </dgm:t>
    </dgm:pt>
    <dgm:pt modelId="{0DB07A87-3CE8-480D-9869-6AC03B7DA9C0}" type="sibTrans" cxnId="{CEC3D65A-676D-46BF-B6B4-646052AB2523}">
      <dgm:prSet/>
      <dgm:spPr/>
      <dgm:t>
        <a:bodyPr/>
        <a:lstStyle/>
        <a:p>
          <a:endParaRPr lang="en-AU" sz="1800"/>
        </a:p>
      </dgm:t>
    </dgm:pt>
    <dgm:pt modelId="{2749D11B-F713-4500-9C70-1716AD12E492}">
      <dgm:prSet phldrT="[Text]" custT="1"/>
      <dgm:spPr>
        <a:solidFill>
          <a:schemeClr val="accent6">
            <a:lumMod val="20000"/>
            <a:lumOff val="80000"/>
          </a:schemeClr>
        </a:solidFill>
      </dgm:spPr>
      <dgm:t>
        <a:bodyPr/>
        <a:lstStyle/>
        <a:p>
          <a:r>
            <a:rPr lang="en-AU" sz="1800" b="0" i="0" dirty="0">
              <a:solidFill>
                <a:schemeClr val="tx1"/>
              </a:solidFill>
            </a:rPr>
            <a:t>Low/no cash</a:t>
          </a:r>
          <a:endParaRPr lang="en-AU" sz="1800" dirty="0">
            <a:solidFill>
              <a:schemeClr val="tx1"/>
            </a:solidFill>
          </a:endParaRPr>
        </a:p>
      </dgm:t>
    </dgm:pt>
    <dgm:pt modelId="{0FB67E56-92A1-405C-A211-059CCBD60D08}" type="parTrans" cxnId="{0994E57B-3090-4C4C-B1CF-A7846DBB923F}">
      <dgm:prSet/>
      <dgm:spPr/>
      <dgm:t>
        <a:bodyPr/>
        <a:lstStyle/>
        <a:p>
          <a:endParaRPr lang="en-AU" sz="1800"/>
        </a:p>
      </dgm:t>
    </dgm:pt>
    <dgm:pt modelId="{07F1EFDB-8680-463A-8E45-D6FFE13C0FC6}" type="sibTrans" cxnId="{0994E57B-3090-4C4C-B1CF-A7846DBB923F}">
      <dgm:prSet/>
      <dgm:spPr/>
      <dgm:t>
        <a:bodyPr/>
        <a:lstStyle/>
        <a:p>
          <a:endParaRPr lang="en-AU" sz="1800"/>
        </a:p>
      </dgm:t>
    </dgm:pt>
    <dgm:pt modelId="{685C693D-8E83-436E-9A54-7CFB4FC4388D}">
      <dgm:prSet phldrT="[Text]" custT="1"/>
      <dgm:spPr>
        <a:solidFill>
          <a:schemeClr val="tx1">
            <a:lumMod val="50000"/>
          </a:schemeClr>
        </a:solidFill>
      </dgm:spPr>
      <dgm:t>
        <a:bodyPr/>
        <a:lstStyle/>
        <a:p>
          <a:r>
            <a:rPr lang="en-AU" sz="1800" b="0" i="0" dirty="0"/>
            <a:t>Unpaid taxes</a:t>
          </a:r>
          <a:endParaRPr lang="en-AU" sz="1800" dirty="0"/>
        </a:p>
      </dgm:t>
    </dgm:pt>
    <dgm:pt modelId="{C7CFDB0F-728E-4C83-99D6-03F93AF60083}" type="sibTrans" cxnId="{6415674D-276A-4189-B31C-A6C1C00B330E}">
      <dgm:prSet/>
      <dgm:spPr/>
      <dgm:t>
        <a:bodyPr/>
        <a:lstStyle/>
        <a:p>
          <a:endParaRPr lang="en-AU" sz="1800"/>
        </a:p>
      </dgm:t>
    </dgm:pt>
    <dgm:pt modelId="{B85763E3-4E7E-4AE2-86BE-0F37F6C10919}" type="parTrans" cxnId="{6415674D-276A-4189-B31C-A6C1C00B330E}">
      <dgm:prSet/>
      <dgm:spPr/>
      <dgm:t>
        <a:bodyPr/>
        <a:lstStyle/>
        <a:p>
          <a:endParaRPr lang="en-AU" sz="1800"/>
        </a:p>
      </dgm:t>
    </dgm:pt>
    <dgm:pt modelId="{9E15ADA9-528F-47B7-994D-FFC7D7D3191D}">
      <dgm:prSet phldrT="[Text]" custT="1"/>
      <dgm:spPr>
        <a:solidFill>
          <a:schemeClr val="accent6">
            <a:lumMod val="20000"/>
            <a:lumOff val="80000"/>
          </a:schemeClr>
        </a:solidFill>
      </dgm:spPr>
      <dgm:t>
        <a:bodyPr/>
        <a:lstStyle/>
        <a:p>
          <a:r>
            <a:rPr lang="en-AU" sz="1800" b="0" i="0" dirty="0">
              <a:solidFill>
                <a:schemeClr val="tx1"/>
              </a:solidFill>
            </a:rPr>
            <a:t>Unable to borrow on good terms</a:t>
          </a:r>
          <a:endParaRPr lang="en-AU" sz="1800" dirty="0">
            <a:solidFill>
              <a:schemeClr val="tx1"/>
            </a:solidFill>
          </a:endParaRPr>
        </a:p>
      </dgm:t>
    </dgm:pt>
    <dgm:pt modelId="{CD679892-B789-48AE-9F22-4EE70D431779}" type="parTrans" cxnId="{3EAFA24E-521F-42D8-B801-5EF399D63D7B}">
      <dgm:prSet/>
      <dgm:spPr/>
      <dgm:t>
        <a:bodyPr/>
        <a:lstStyle/>
        <a:p>
          <a:endParaRPr lang="en-AU" sz="1800"/>
        </a:p>
      </dgm:t>
    </dgm:pt>
    <dgm:pt modelId="{1EED785F-9B74-4AA0-A83F-951D44E63FCE}" type="sibTrans" cxnId="{3EAFA24E-521F-42D8-B801-5EF399D63D7B}">
      <dgm:prSet/>
      <dgm:spPr/>
      <dgm:t>
        <a:bodyPr/>
        <a:lstStyle/>
        <a:p>
          <a:endParaRPr lang="en-AU" sz="1800"/>
        </a:p>
      </dgm:t>
    </dgm:pt>
    <dgm:pt modelId="{DE4CBC60-2B18-49EC-AA67-0527BC0634FE}">
      <dgm:prSet phldrT="[Text]" custT="1"/>
      <dgm:spPr>
        <a:solidFill>
          <a:schemeClr val="tx1">
            <a:lumMod val="50000"/>
          </a:schemeClr>
        </a:solidFill>
      </dgm:spPr>
      <dgm:t>
        <a:bodyPr/>
        <a:lstStyle/>
        <a:p>
          <a:r>
            <a:rPr lang="en-AU" sz="1800" b="0" i="0" dirty="0"/>
            <a:t>Unable to raise more equity capital</a:t>
          </a:r>
          <a:endParaRPr lang="en-AU" sz="1800" dirty="0"/>
        </a:p>
      </dgm:t>
    </dgm:pt>
    <dgm:pt modelId="{7E83E9EF-36DE-4366-9ABA-1613E14911EC}" type="parTrans" cxnId="{66280EB9-F139-4B2F-8F4F-9F64A80E231B}">
      <dgm:prSet/>
      <dgm:spPr/>
      <dgm:t>
        <a:bodyPr/>
        <a:lstStyle/>
        <a:p>
          <a:endParaRPr lang="en-AU" sz="1800"/>
        </a:p>
      </dgm:t>
    </dgm:pt>
    <dgm:pt modelId="{56880AD4-2361-401B-A1EC-62058BE521B7}" type="sibTrans" cxnId="{66280EB9-F139-4B2F-8F4F-9F64A80E231B}">
      <dgm:prSet/>
      <dgm:spPr/>
      <dgm:t>
        <a:bodyPr/>
        <a:lstStyle/>
        <a:p>
          <a:endParaRPr lang="en-AU" sz="1800"/>
        </a:p>
      </dgm:t>
    </dgm:pt>
    <dgm:pt modelId="{BA583151-1761-4EAE-BEEE-EC992AAB892A}">
      <dgm:prSet phldrT="[Text]" custT="1"/>
      <dgm:spPr>
        <a:solidFill>
          <a:schemeClr val="accent6">
            <a:lumMod val="20000"/>
            <a:lumOff val="80000"/>
          </a:schemeClr>
        </a:solidFill>
      </dgm:spPr>
      <dgm:t>
        <a:bodyPr/>
        <a:lstStyle/>
        <a:p>
          <a:r>
            <a:rPr lang="en-AU" sz="1800" b="0" i="0" dirty="0">
              <a:solidFill>
                <a:schemeClr val="tx1"/>
              </a:solidFill>
            </a:rPr>
            <a:t>Suppliers demanding cash on delivery</a:t>
          </a:r>
          <a:endParaRPr lang="en-AU" sz="1800" dirty="0">
            <a:solidFill>
              <a:schemeClr val="tx1"/>
            </a:solidFill>
          </a:endParaRPr>
        </a:p>
      </dgm:t>
    </dgm:pt>
    <dgm:pt modelId="{84D232EC-C4FC-463C-8162-E703B6F6F551}" type="parTrans" cxnId="{3E9AF868-53EB-4A98-9894-DE3960E9BB10}">
      <dgm:prSet/>
      <dgm:spPr/>
      <dgm:t>
        <a:bodyPr/>
        <a:lstStyle/>
        <a:p>
          <a:endParaRPr lang="en-AU" sz="1800"/>
        </a:p>
      </dgm:t>
    </dgm:pt>
    <dgm:pt modelId="{5AF4B740-24CF-4BB7-8BA7-328EC2CBE8E2}" type="sibTrans" cxnId="{3E9AF868-53EB-4A98-9894-DE3960E9BB10}">
      <dgm:prSet/>
      <dgm:spPr/>
      <dgm:t>
        <a:bodyPr/>
        <a:lstStyle/>
        <a:p>
          <a:endParaRPr lang="en-AU" sz="1800"/>
        </a:p>
      </dgm:t>
    </dgm:pt>
    <dgm:pt modelId="{E78CC1D6-12BF-478C-A2D0-9288BA239AD6}">
      <dgm:prSet phldrT="[Text]" custT="1"/>
      <dgm:spPr>
        <a:solidFill>
          <a:schemeClr val="tx1">
            <a:lumMod val="50000"/>
          </a:schemeClr>
        </a:solidFill>
      </dgm:spPr>
      <dgm:t>
        <a:bodyPr/>
        <a:lstStyle/>
        <a:p>
          <a:r>
            <a:rPr lang="en-AU" sz="1800" b="0" i="0" dirty="0"/>
            <a:t>Late in paying creditors</a:t>
          </a:r>
          <a:endParaRPr lang="en-AU" sz="1800" dirty="0"/>
        </a:p>
      </dgm:t>
    </dgm:pt>
    <dgm:pt modelId="{18EE7F7E-A264-483C-A719-4C84E9B7F1FF}" type="parTrans" cxnId="{DCA60C87-FF01-4F6C-9A2D-B060968D3EC5}">
      <dgm:prSet/>
      <dgm:spPr/>
      <dgm:t>
        <a:bodyPr/>
        <a:lstStyle/>
        <a:p>
          <a:endParaRPr lang="en-AU" sz="1800"/>
        </a:p>
      </dgm:t>
    </dgm:pt>
    <dgm:pt modelId="{68304D5E-0411-4D00-999D-59FA4F9C1073}" type="sibTrans" cxnId="{DCA60C87-FF01-4F6C-9A2D-B060968D3EC5}">
      <dgm:prSet/>
      <dgm:spPr/>
      <dgm:t>
        <a:bodyPr/>
        <a:lstStyle/>
        <a:p>
          <a:endParaRPr lang="en-AU" sz="1800"/>
        </a:p>
      </dgm:t>
    </dgm:pt>
    <dgm:pt modelId="{2A09EA78-CD98-46CD-83A6-7F34A39B2336}">
      <dgm:prSet phldrT="[Text]" custT="1"/>
      <dgm:spPr>
        <a:solidFill>
          <a:schemeClr val="tx1">
            <a:lumMod val="50000"/>
          </a:schemeClr>
        </a:solidFill>
      </dgm:spPr>
      <dgm:t>
        <a:bodyPr/>
        <a:lstStyle/>
        <a:p>
          <a:r>
            <a:rPr lang="en-AU" sz="1800" b="0" i="0" dirty="0"/>
            <a:t>Bounced cheques</a:t>
          </a:r>
          <a:endParaRPr lang="en-AU" sz="1800" dirty="0"/>
        </a:p>
      </dgm:t>
    </dgm:pt>
    <dgm:pt modelId="{F3D2A07F-4991-43E2-851E-A1F6EED119DB}" type="parTrans" cxnId="{113A6CFE-C708-4781-94C6-5039F2656EDE}">
      <dgm:prSet/>
      <dgm:spPr/>
      <dgm:t>
        <a:bodyPr/>
        <a:lstStyle/>
        <a:p>
          <a:endParaRPr lang="en-AU" sz="1800"/>
        </a:p>
      </dgm:t>
    </dgm:pt>
    <dgm:pt modelId="{8E267548-F565-438F-BF62-C70FDD299D5D}" type="sibTrans" cxnId="{113A6CFE-C708-4781-94C6-5039F2656EDE}">
      <dgm:prSet/>
      <dgm:spPr/>
      <dgm:t>
        <a:bodyPr/>
        <a:lstStyle/>
        <a:p>
          <a:endParaRPr lang="en-AU" sz="1800"/>
        </a:p>
      </dgm:t>
    </dgm:pt>
    <dgm:pt modelId="{0F2E13DF-7732-44F5-8293-7209B6345EA4}">
      <dgm:prSet phldrT="[Text]" custT="1"/>
      <dgm:spPr>
        <a:solidFill>
          <a:schemeClr val="tx1">
            <a:lumMod val="50000"/>
          </a:schemeClr>
        </a:solidFill>
      </dgm:spPr>
      <dgm:t>
        <a:bodyPr/>
        <a:lstStyle/>
        <a:p>
          <a:r>
            <a:rPr lang="en-AU" sz="1800" b="0" i="0" dirty="0"/>
            <a:t>Warrants / judgments against the company</a:t>
          </a:r>
          <a:endParaRPr lang="en-AU" sz="1800" dirty="0"/>
        </a:p>
      </dgm:t>
    </dgm:pt>
    <dgm:pt modelId="{7D79528F-8E78-42D6-882A-114B3A9351AD}" type="parTrans" cxnId="{F59C5300-6852-48B8-9DA0-8CBCEA9A82F7}">
      <dgm:prSet/>
      <dgm:spPr/>
      <dgm:t>
        <a:bodyPr/>
        <a:lstStyle/>
        <a:p>
          <a:endParaRPr lang="en-AU" sz="1800"/>
        </a:p>
      </dgm:t>
    </dgm:pt>
    <dgm:pt modelId="{E1AC6FFA-4F98-49B7-A172-F71BA41B5D65}" type="sibTrans" cxnId="{F59C5300-6852-48B8-9DA0-8CBCEA9A82F7}">
      <dgm:prSet/>
      <dgm:spPr/>
      <dgm:t>
        <a:bodyPr/>
        <a:lstStyle/>
        <a:p>
          <a:endParaRPr lang="en-AU" sz="1800"/>
        </a:p>
      </dgm:t>
    </dgm:pt>
    <dgm:pt modelId="{9D5E38A3-47C6-4906-8A84-FB608DC338A0}">
      <dgm:prSet phldrT="[Text]" custT="1"/>
      <dgm:spPr>
        <a:solidFill>
          <a:schemeClr val="accent6">
            <a:lumMod val="20000"/>
            <a:lumOff val="80000"/>
          </a:schemeClr>
        </a:solidFill>
      </dgm:spPr>
      <dgm:t>
        <a:bodyPr/>
        <a:lstStyle/>
        <a:p>
          <a:r>
            <a:rPr lang="en-AU" sz="1800" b="0" i="0" dirty="0">
              <a:solidFill>
                <a:schemeClr val="tx1"/>
              </a:solidFill>
            </a:rPr>
            <a:t>Financial records incomplete or in disarray</a:t>
          </a:r>
          <a:endParaRPr lang="en-AU" sz="1800" dirty="0">
            <a:solidFill>
              <a:schemeClr val="tx1"/>
            </a:solidFill>
          </a:endParaRPr>
        </a:p>
      </dgm:t>
    </dgm:pt>
    <dgm:pt modelId="{3A7A9E21-4FFD-42A2-8841-86AB10104364}" type="parTrans" cxnId="{14BF84C6-C240-4504-BAE7-A2384C99A2E6}">
      <dgm:prSet/>
      <dgm:spPr/>
      <dgm:t>
        <a:bodyPr/>
        <a:lstStyle/>
        <a:p>
          <a:endParaRPr lang="en-AU" sz="1800"/>
        </a:p>
      </dgm:t>
    </dgm:pt>
    <dgm:pt modelId="{B734A548-5C54-48E6-BD6D-DBB6E45C10FC}" type="sibTrans" cxnId="{14BF84C6-C240-4504-BAE7-A2384C99A2E6}">
      <dgm:prSet/>
      <dgm:spPr/>
      <dgm:t>
        <a:bodyPr/>
        <a:lstStyle/>
        <a:p>
          <a:endParaRPr lang="en-AU" sz="1800"/>
        </a:p>
      </dgm:t>
    </dgm:pt>
    <dgm:pt modelId="{FB629C4B-A2BD-4FAA-992B-AC53BF9EB410}">
      <dgm:prSet phldrT="[Text]" custT="1"/>
      <dgm:spPr>
        <a:solidFill>
          <a:schemeClr val="accent6">
            <a:lumMod val="20000"/>
            <a:lumOff val="80000"/>
          </a:schemeClr>
        </a:solidFill>
      </dgm:spPr>
      <dgm:t>
        <a:bodyPr/>
        <a:lstStyle/>
        <a:p>
          <a:r>
            <a:rPr lang="en-AU" sz="1800" dirty="0">
              <a:solidFill>
                <a:schemeClr val="tx1"/>
              </a:solidFill>
            </a:rPr>
            <a:t>Letters of demand / statutory demands</a:t>
          </a:r>
        </a:p>
      </dgm:t>
    </dgm:pt>
    <dgm:pt modelId="{459F050C-366F-4F50-847F-51AAB42A2FF6}" type="parTrans" cxnId="{623ACBD1-62E6-4A3D-A8D7-280C8553C7F7}">
      <dgm:prSet/>
      <dgm:spPr/>
      <dgm:t>
        <a:bodyPr/>
        <a:lstStyle/>
        <a:p>
          <a:endParaRPr lang="en-AU" sz="1800"/>
        </a:p>
      </dgm:t>
    </dgm:pt>
    <dgm:pt modelId="{F9FA1523-8B53-4A9B-8C3B-4835F923036C}" type="sibTrans" cxnId="{623ACBD1-62E6-4A3D-A8D7-280C8553C7F7}">
      <dgm:prSet/>
      <dgm:spPr/>
      <dgm:t>
        <a:bodyPr/>
        <a:lstStyle/>
        <a:p>
          <a:endParaRPr lang="en-AU" sz="1800"/>
        </a:p>
      </dgm:t>
    </dgm:pt>
    <dgm:pt modelId="{80FF37C4-1FFE-4DC7-A359-96582540EB7C}">
      <dgm:prSet phldrT="[Text]" custT="1"/>
      <dgm:spPr>
        <a:solidFill>
          <a:schemeClr val="accent6">
            <a:lumMod val="20000"/>
            <a:lumOff val="80000"/>
          </a:schemeClr>
        </a:solidFill>
      </dgm:spPr>
      <dgm:t>
        <a:bodyPr/>
        <a:lstStyle/>
        <a:p>
          <a:r>
            <a:rPr lang="en-AU" sz="1800" dirty="0">
              <a:solidFill>
                <a:schemeClr val="tx1"/>
              </a:solidFill>
            </a:rPr>
            <a:t>Part-payments to creditors</a:t>
          </a:r>
        </a:p>
      </dgm:t>
    </dgm:pt>
    <dgm:pt modelId="{A07D3FB3-883E-4056-A618-9DA10841C294}" type="parTrans" cxnId="{5317E359-9B8F-4F53-9940-C200AA190A1E}">
      <dgm:prSet/>
      <dgm:spPr/>
      <dgm:t>
        <a:bodyPr/>
        <a:lstStyle/>
        <a:p>
          <a:endParaRPr lang="en-AU" sz="1800"/>
        </a:p>
      </dgm:t>
    </dgm:pt>
    <dgm:pt modelId="{BECF5A43-E124-4587-8146-26F6C5018B0E}" type="sibTrans" cxnId="{5317E359-9B8F-4F53-9940-C200AA190A1E}">
      <dgm:prSet/>
      <dgm:spPr/>
      <dgm:t>
        <a:bodyPr/>
        <a:lstStyle/>
        <a:p>
          <a:endParaRPr lang="en-AU" sz="1800"/>
        </a:p>
      </dgm:t>
    </dgm:pt>
    <dgm:pt modelId="{7198119A-6F18-4BCB-BD71-69094E60218E}" type="pres">
      <dgm:prSet presAssocID="{084B5101-E4D4-4EE7-82E1-E8A976480042}" presName="Name0" presStyleCnt="0">
        <dgm:presLayoutVars>
          <dgm:chMax val="1"/>
          <dgm:dir/>
          <dgm:animLvl val="ctr"/>
          <dgm:resizeHandles val="exact"/>
        </dgm:presLayoutVars>
      </dgm:prSet>
      <dgm:spPr/>
    </dgm:pt>
    <dgm:pt modelId="{8475CAF1-1C7E-4C03-8395-A5ADC7E3BF9E}" type="pres">
      <dgm:prSet presAssocID="{B222998E-F356-4C1B-9C45-B72B262A89D7}" presName="centerShape" presStyleLbl="node0" presStyleIdx="0" presStyleCnt="1" custScaleX="245256"/>
      <dgm:spPr/>
    </dgm:pt>
    <dgm:pt modelId="{3E1FB804-BFFE-4FC3-AAB7-AFC8C54009CC}" type="pres">
      <dgm:prSet presAssocID="{87F8C8DE-8821-4F70-9F8D-5410F0119269}" presName="node" presStyleLbl="node1" presStyleIdx="0" presStyleCnt="12" custScaleX="222040" custScaleY="222040" custRadScaleRad="70514" custRadScaleInc="-694">
        <dgm:presLayoutVars>
          <dgm:bulletEnabled val="1"/>
        </dgm:presLayoutVars>
      </dgm:prSet>
      <dgm:spPr/>
    </dgm:pt>
    <dgm:pt modelId="{E9F205BE-18AC-499B-800E-9FD7D60BC563}" type="pres">
      <dgm:prSet presAssocID="{87F8C8DE-8821-4F70-9F8D-5410F0119269}" presName="dummy" presStyleCnt="0"/>
      <dgm:spPr/>
    </dgm:pt>
    <dgm:pt modelId="{D1EF05F1-8EAD-43C9-94EA-96AF16E46B4B}" type="pres">
      <dgm:prSet presAssocID="{0DB07A87-3CE8-480D-9869-6AC03B7DA9C0}" presName="sibTrans" presStyleLbl="sibTrans2D1" presStyleIdx="0" presStyleCnt="12"/>
      <dgm:spPr/>
    </dgm:pt>
    <dgm:pt modelId="{97ECBE93-A988-4459-95C7-ECA5F85FC7A2}" type="pres">
      <dgm:prSet presAssocID="{2749D11B-F713-4500-9C70-1716AD12E492}" presName="node" presStyleLbl="node1" presStyleIdx="1" presStyleCnt="12" custScaleX="222040" custScaleY="222040" custRadScaleRad="106766" custRadScaleInc="104163">
        <dgm:presLayoutVars>
          <dgm:bulletEnabled val="1"/>
        </dgm:presLayoutVars>
      </dgm:prSet>
      <dgm:spPr/>
    </dgm:pt>
    <dgm:pt modelId="{1E76CE04-6143-414D-B9BB-FB5FAFA28B08}" type="pres">
      <dgm:prSet presAssocID="{2749D11B-F713-4500-9C70-1716AD12E492}" presName="dummy" presStyleCnt="0"/>
      <dgm:spPr/>
    </dgm:pt>
    <dgm:pt modelId="{08A842D8-1610-4E3F-A0E6-DA9CA3787FAD}" type="pres">
      <dgm:prSet presAssocID="{07F1EFDB-8680-463A-8E45-D6FFE13C0FC6}" presName="sibTrans" presStyleLbl="sibTrans2D1" presStyleIdx="1" presStyleCnt="12"/>
      <dgm:spPr/>
    </dgm:pt>
    <dgm:pt modelId="{DA296386-D262-4FFD-90B4-54FEEB627908}" type="pres">
      <dgm:prSet presAssocID="{685C693D-8E83-436E-9A54-7CFB4FC4388D}" presName="node" presStyleLbl="node1" presStyleIdx="2" presStyleCnt="12" custScaleX="222040" custScaleY="222040" custRadScaleRad="152189" custRadScaleInc="34632">
        <dgm:presLayoutVars>
          <dgm:bulletEnabled val="1"/>
        </dgm:presLayoutVars>
      </dgm:prSet>
      <dgm:spPr/>
    </dgm:pt>
    <dgm:pt modelId="{BFB11270-5377-4A06-8BC3-7437F76F2272}" type="pres">
      <dgm:prSet presAssocID="{685C693D-8E83-436E-9A54-7CFB4FC4388D}" presName="dummy" presStyleCnt="0"/>
      <dgm:spPr/>
    </dgm:pt>
    <dgm:pt modelId="{915BFAE4-5E21-485E-91D6-41ED5E940FD8}" type="pres">
      <dgm:prSet presAssocID="{C7CFDB0F-728E-4C83-99D6-03F93AF60083}" presName="sibTrans" presStyleLbl="sibTrans2D1" presStyleIdx="2" presStyleCnt="12"/>
      <dgm:spPr/>
    </dgm:pt>
    <dgm:pt modelId="{79D1C436-8424-4D01-9F76-AE6A6D0FFB46}" type="pres">
      <dgm:prSet presAssocID="{9E15ADA9-528F-47B7-994D-FFC7D7D3191D}" presName="node" presStyleLbl="node1" presStyleIdx="3" presStyleCnt="12" custScaleX="222040" custScaleY="222040" custRadScaleRad="160051" custRadScaleInc="-2176">
        <dgm:presLayoutVars>
          <dgm:bulletEnabled val="1"/>
        </dgm:presLayoutVars>
      </dgm:prSet>
      <dgm:spPr/>
    </dgm:pt>
    <dgm:pt modelId="{7D410906-FF7B-488D-8176-8233D1F91565}" type="pres">
      <dgm:prSet presAssocID="{9E15ADA9-528F-47B7-994D-FFC7D7D3191D}" presName="dummy" presStyleCnt="0"/>
      <dgm:spPr/>
    </dgm:pt>
    <dgm:pt modelId="{56A35D8C-CB44-4977-B0E3-B2BD1B00217B}" type="pres">
      <dgm:prSet presAssocID="{1EED785F-9B74-4AA0-A83F-951D44E63FCE}" presName="sibTrans" presStyleLbl="sibTrans2D1" presStyleIdx="3" presStyleCnt="12"/>
      <dgm:spPr/>
    </dgm:pt>
    <dgm:pt modelId="{01776C7E-08A0-442D-AE60-A59E76FA7CDC}" type="pres">
      <dgm:prSet presAssocID="{DE4CBC60-2B18-49EC-AA67-0527BC0634FE}" presName="node" presStyleLbl="node1" presStyleIdx="4" presStyleCnt="12" custScaleX="222040" custScaleY="222040" custRadScaleRad="145281" custRadScaleInc="-41084">
        <dgm:presLayoutVars>
          <dgm:bulletEnabled val="1"/>
        </dgm:presLayoutVars>
      </dgm:prSet>
      <dgm:spPr/>
    </dgm:pt>
    <dgm:pt modelId="{CD58B744-98E2-4C2D-A315-8C86B0E1A387}" type="pres">
      <dgm:prSet presAssocID="{DE4CBC60-2B18-49EC-AA67-0527BC0634FE}" presName="dummy" presStyleCnt="0"/>
      <dgm:spPr/>
    </dgm:pt>
    <dgm:pt modelId="{81E443D1-F90F-4307-A6BF-E61D28C8417A}" type="pres">
      <dgm:prSet presAssocID="{56880AD4-2361-401B-A1EC-62058BE521B7}" presName="sibTrans" presStyleLbl="sibTrans2D1" presStyleIdx="4" presStyleCnt="12"/>
      <dgm:spPr/>
    </dgm:pt>
    <dgm:pt modelId="{88EF8D67-42BB-46D5-AAE2-505BFB9AF3D7}" type="pres">
      <dgm:prSet presAssocID="{BA583151-1761-4EAE-BEEE-EC992AAB892A}" presName="node" presStyleLbl="node1" presStyleIdx="5" presStyleCnt="12" custScaleX="222040" custScaleY="222040" custRadScaleRad="107753" custRadScaleInc="-98401">
        <dgm:presLayoutVars>
          <dgm:bulletEnabled val="1"/>
        </dgm:presLayoutVars>
      </dgm:prSet>
      <dgm:spPr/>
    </dgm:pt>
    <dgm:pt modelId="{DEB73D74-74FF-4FDA-8BF8-FED63F0A22EF}" type="pres">
      <dgm:prSet presAssocID="{BA583151-1761-4EAE-BEEE-EC992AAB892A}" presName="dummy" presStyleCnt="0"/>
      <dgm:spPr/>
    </dgm:pt>
    <dgm:pt modelId="{703F8C84-1A24-416D-A33F-E379950AFFA9}" type="pres">
      <dgm:prSet presAssocID="{5AF4B740-24CF-4BB7-8BA7-328EC2CBE8E2}" presName="sibTrans" presStyleLbl="sibTrans2D1" presStyleIdx="5" presStyleCnt="12"/>
      <dgm:spPr/>
    </dgm:pt>
    <dgm:pt modelId="{C1BB85E6-DD31-4B48-B622-AD3B8C64354D}" type="pres">
      <dgm:prSet presAssocID="{E78CC1D6-12BF-478C-A2D0-9288BA239AD6}" presName="node" presStyleLbl="node1" presStyleIdx="6" presStyleCnt="12" custScaleX="222040" custScaleY="222040" custRadScaleRad="72484" custRadScaleInc="-39193">
        <dgm:presLayoutVars>
          <dgm:bulletEnabled val="1"/>
        </dgm:presLayoutVars>
      </dgm:prSet>
      <dgm:spPr/>
    </dgm:pt>
    <dgm:pt modelId="{18567D23-038F-468C-B2B2-CB172053B934}" type="pres">
      <dgm:prSet presAssocID="{E78CC1D6-12BF-478C-A2D0-9288BA239AD6}" presName="dummy" presStyleCnt="0"/>
      <dgm:spPr/>
    </dgm:pt>
    <dgm:pt modelId="{1EDF73C4-068B-4C0C-A111-0156E35458E9}" type="pres">
      <dgm:prSet presAssocID="{68304D5E-0411-4D00-999D-59FA4F9C1073}" presName="sibTrans" presStyleLbl="sibTrans2D1" presStyleIdx="6" presStyleCnt="12"/>
      <dgm:spPr/>
    </dgm:pt>
    <dgm:pt modelId="{B102B5E6-2E8B-498A-B1BA-CC44C4F563AE}" type="pres">
      <dgm:prSet presAssocID="{80FF37C4-1FFE-4DC7-A359-96582540EB7C}" presName="node" presStyleLbl="node1" presStyleIdx="7" presStyleCnt="12" custScaleX="222040" custScaleY="222040" custRadScaleRad="107187" custRadScaleInc="76927">
        <dgm:presLayoutVars>
          <dgm:bulletEnabled val="1"/>
        </dgm:presLayoutVars>
      </dgm:prSet>
      <dgm:spPr/>
    </dgm:pt>
    <dgm:pt modelId="{4561F205-28EF-4C89-9598-138631F419DC}" type="pres">
      <dgm:prSet presAssocID="{80FF37C4-1FFE-4DC7-A359-96582540EB7C}" presName="dummy" presStyleCnt="0"/>
      <dgm:spPr/>
    </dgm:pt>
    <dgm:pt modelId="{AC066018-CAB0-4660-ADB9-8F28E969F233}" type="pres">
      <dgm:prSet presAssocID="{BECF5A43-E124-4587-8146-26F6C5018B0E}" presName="sibTrans" presStyleLbl="sibTrans2D1" presStyleIdx="7" presStyleCnt="12"/>
      <dgm:spPr/>
    </dgm:pt>
    <dgm:pt modelId="{8B738F6F-B724-412C-8A87-56497E38D545}" type="pres">
      <dgm:prSet presAssocID="{2A09EA78-CD98-46CD-83A6-7F34A39B2336}" presName="node" presStyleLbl="node1" presStyleIdx="8" presStyleCnt="12" custScaleX="222040" custScaleY="222040" custRadScaleRad="142296" custRadScaleInc="46518">
        <dgm:presLayoutVars>
          <dgm:bulletEnabled val="1"/>
        </dgm:presLayoutVars>
      </dgm:prSet>
      <dgm:spPr/>
    </dgm:pt>
    <dgm:pt modelId="{FD93268E-FDFF-401A-93BB-B53BE936AB15}" type="pres">
      <dgm:prSet presAssocID="{2A09EA78-CD98-46CD-83A6-7F34A39B2336}" presName="dummy" presStyleCnt="0"/>
      <dgm:spPr/>
    </dgm:pt>
    <dgm:pt modelId="{3AD12B09-16A7-4BD2-AD6E-F729B7682C7E}" type="pres">
      <dgm:prSet presAssocID="{8E267548-F565-438F-BF62-C70FDD299D5D}" presName="sibTrans" presStyleLbl="sibTrans2D1" presStyleIdx="8" presStyleCnt="12"/>
      <dgm:spPr/>
    </dgm:pt>
    <dgm:pt modelId="{237E2C0D-095E-4E9D-9325-598476526A3E}" type="pres">
      <dgm:prSet presAssocID="{FB629C4B-A2BD-4FAA-992B-AC53BF9EB410}" presName="node" presStyleLbl="node1" presStyleIdx="9" presStyleCnt="12" custScaleX="222040" custScaleY="222040" custRadScaleRad="162369" custRadScaleInc="0">
        <dgm:presLayoutVars>
          <dgm:bulletEnabled val="1"/>
        </dgm:presLayoutVars>
      </dgm:prSet>
      <dgm:spPr/>
    </dgm:pt>
    <dgm:pt modelId="{8E6D9627-5DB6-4F1C-97EA-B1570119D945}" type="pres">
      <dgm:prSet presAssocID="{FB629C4B-A2BD-4FAA-992B-AC53BF9EB410}" presName="dummy" presStyleCnt="0"/>
      <dgm:spPr/>
    </dgm:pt>
    <dgm:pt modelId="{CDD7E515-38B5-4BBA-A4E6-859278458BFF}" type="pres">
      <dgm:prSet presAssocID="{F9FA1523-8B53-4A9B-8C3B-4835F923036C}" presName="sibTrans" presStyleLbl="sibTrans2D1" presStyleIdx="9" presStyleCnt="12"/>
      <dgm:spPr/>
    </dgm:pt>
    <dgm:pt modelId="{CC745CA5-5824-43F6-99A4-E0AE85FC9900}" type="pres">
      <dgm:prSet presAssocID="{0F2E13DF-7732-44F5-8293-7209B6345EA4}" presName="node" presStyleLbl="node1" presStyleIdx="10" presStyleCnt="12" custScaleX="222040" custScaleY="222040" custRadScaleRad="155243" custRadScaleInc="-45550">
        <dgm:presLayoutVars>
          <dgm:bulletEnabled val="1"/>
        </dgm:presLayoutVars>
      </dgm:prSet>
      <dgm:spPr/>
    </dgm:pt>
    <dgm:pt modelId="{B72F7726-CB32-4ABE-AE58-F43CE8927046}" type="pres">
      <dgm:prSet presAssocID="{0F2E13DF-7732-44F5-8293-7209B6345EA4}" presName="dummy" presStyleCnt="0"/>
      <dgm:spPr/>
    </dgm:pt>
    <dgm:pt modelId="{4CC23101-FE0B-4B42-B8C8-E1F18C5DFFB0}" type="pres">
      <dgm:prSet presAssocID="{E1AC6FFA-4F98-49B7-A172-F71BA41B5D65}" presName="sibTrans" presStyleLbl="sibTrans2D1" presStyleIdx="10" presStyleCnt="12"/>
      <dgm:spPr/>
    </dgm:pt>
    <dgm:pt modelId="{BCCBB370-E5CC-4BFE-B2D5-4807392DB382}" type="pres">
      <dgm:prSet presAssocID="{9D5E38A3-47C6-4906-8A84-FB608DC338A0}" presName="node" presStyleLbl="node1" presStyleIdx="11" presStyleCnt="12" custScaleX="222040" custScaleY="222040" custRadScaleRad="107451" custRadScaleInc="-109608">
        <dgm:presLayoutVars>
          <dgm:bulletEnabled val="1"/>
        </dgm:presLayoutVars>
      </dgm:prSet>
      <dgm:spPr/>
    </dgm:pt>
    <dgm:pt modelId="{F9B79759-6ED5-4A28-A6F7-F31001A917E3}" type="pres">
      <dgm:prSet presAssocID="{9D5E38A3-47C6-4906-8A84-FB608DC338A0}" presName="dummy" presStyleCnt="0"/>
      <dgm:spPr/>
    </dgm:pt>
    <dgm:pt modelId="{079E3E79-1A18-4D46-92A9-BFC9E34E9EA4}" type="pres">
      <dgm:prSet presAssocID="{B734A548-5C54-48E6-BD6D-DBB6E45C10FC}" presName="sibTrans" presStyleLbl="sibTrans2D1" presStyleIdx="11" presStyleCnt="12"/>
      <dgm:spPr/>
    </dgm:pt>
  </dgm:ptLst>
  <dgm:cxnLst>
    <dgm:cxn modelId="{F59C5300-6852-48B8-9DA0-8CBCEA9A82F7}" srcId="{B222998E-F356-4C1B-9C45-B72B262A89D7}" destId="{0F2E13DF-7732-44F5-8293-7209B6345EA4}" srcOrd="10" destOrd="0" parTransId="{7D79528F-8E78-42D6-882A-114B3A9351AD}" sibTransId="{E1AC6FFA-4F98-49B7-A172-F71BA41B5D65}"/>
    <dgm:cxn modelId="{52A0EF0C-F8E3-4B47-B806-1AA5A8D099F3}" type="presOf" srcId="{56880AD4-2361-401B-A1EC-62058BE521B7}" destId="{81E443D1-F90F-4307-A6BF-E61D28C8417A}" srcOrd="0" destOrd="0" presId="urn:microsoft.com/office/officeart/2005/8/layout/radial6"/>
    <dgm:cxn modelId="{B734430F-A691-4A05-BA25-F789A951195F}" type="presOf" srcId="{0DB07A87-3CE8-480D-9869-6AC03B7DA9C0}" destId="{D1EF05F1-8EAD-43C9-94EA-96AF16E46B4B}" srcOrd="0" destOrd="0" presId="urn:microsoft.com/office/officeart/2005/8/layout/radial6"/>
    <dgm:cxn modelId="{22CAB921-94E9-4BA4-8823-2C8AD37B8CA2}" type="presOf" srcId="{685C693D-8E83-436E-9A54-7CFB4FC4388D}" destId="{DA296386-D262-4FFD-90B4-54FEEB627908}" srcOrd="0" destOrd="0" presId="urn:microsoft.com/office/officeart/2005/8/layout/radial6"/>
    <dgm:cxn modelId="{E24DF030-7309-46B3-922D-3227A6B48390}" type="presOf" srcId="{F9FA1523-8B53-4A9B-8C3B-4835F923036C}" destId="{CDD7E515-38B5-4BBA-A4E6-859278458BFF}" srcOrd="0" destOrd="0" presId="urn:microsoft.com/office/officeart/2005/8/layout/radial6"/>
    <dgm:cxn modelId="{0AF6AE3D-8078-45E2-8531-06C4FBB418CC}" type="presOf" srcId="{1EED785F-9B74-4AA0-A83F-951D44E63FCE}" destId="{56A35D8C-CB44-4977-B0E3-B2BD1B00217B}" srcOrd="0" destOrd="0" presId="urn:microsoft.com/office/officeart/2005/8/layout/radial6"/>
    <dgm:cxn modelId="{E76BCA63-BC5A-4D5D-A962-E8B1BE1D6C97}" type="presOf" srcId="{68304D5E-0411-4D00-999D-59FA4F9C1073}" destId="{1EDF73C4-068B-4C0C-A111-0156E35458E9}" srcOrd="0" destOrd="0" presId="urn:microsoft.com/office/officeart/2005/8/layout/radial6"/>
    <dgm:cxn modelId="{7157CC63-5102-4F5E-B292-242D7E7E48BC}" type="presOf" srcId="{87F8C8DE-8821-4F70-9F8D-5410F0119269}" destId="{3E1FB804-BFFE-4FC3-AAB7-AFC8C54009CC}" srcOrd="0" destOrd="0" presId="urn:microsoft.com/office/officeart/2005/8/layout/radial6"/>
    <dgm:cxn modelId="{FEE55266-95C5-45FD-B8AD-0D10031F1546}" type="presOf" srcId="{B734A548-5C54-48E6-BD6D-DBB6E45C10FC}" destId="{079E3E79-1A18-4D46-92A9-BFC9E34E9EA4}" srcOrd="0" destOrd="0" presId="urn:microsoft.com/office/officeart/2005/8/layout/radial6"/>
    <dgm:cxn modelId="{0A37DD67-3DDC-4E52-8A6D-3265E398A5B3}" type="presOf" srcId="{B222998E-F356-4C1B-9C45-B72B262A89D7}" destId="{8475CAF1-1C7E-4C03-8395-A5ADC7E3BF9E}" srcOrd="0" destOrd="0" presId="urn:microsoft.com/office/officeart/2005/8/layout/radial6"/>
    <dgm:cxn modelId="{3E9AF868-53EB-4A98-9894-DE3960E9BB10}" srcId="{B222998E-F356-4C1B-9C45-B72B262A89D7}" destId="{BA583151-1761-4EAE-BEEE-EC992AAB892A}" srcOrd="5" destOrd="0" parTransId="{84D232EC-C4FC-463C-8162-E703B6F6F551}" sibTransId="{5AF4B740-24CF-4BB7-8BA7-328EC2CBE8E2}"/>
    <dgm:cxn modelId="{6415674D-276A-4189-B31C-A6C1C00B330E}" srcId="{B222998E-F356-4C1B-9C45-B72B262A89D7}" destId="{685C693D-8E83-436E-9A54-7CFB4FC4388D}" srcOrd="2" destOrd="0" parTransId="{B85763E3-4E7E-4AE2-86BE-0F37F6C10919}" sibTransId="{C7CFDB0F-728E-4C83-99D6-03F93AF60083}"/>
    <dgm:cxn modelId="{3EAFA24E-521F-42D8-B801-5EF399D63D7B}" srcId="{B222998E-F356-4C1B-9C45-B72B262A89D7}" destId="{9E15ADA9-528F-47B7-994D-FFC7D7D3191D}" srcOrd="3" destOrd="0" parTransId="{CD679892-B789-48AE-9F22-4EE70D431779}" sibTransId="{1EED785F-9B74-4AA0-A83F-951D44E63FCE}"/>
    <dgm:cxn modelId="{5FBD4470-DD04-463D-9FF8-DAFE60829014}" type="presOf" srcId="{0F2E13DF-7732-44F5-8293-7209B6345EA4}" destId="{CC745CA5-5824-43F6-99A4-E0AE85FC9900}" srcOrd="0" destOrd="0" presId="urn:microsoft.com/office/officeart/2005/8/layout/radial6"/>
    <dgm:cxn modelId="{5317E359-9B8F-4F53-9940-C200AA190A1E}" srcId="{B222998E-F356-4C1B-9C45-B72B262A89D7}" destId="{80FF37C4-1FFE-4DC7-A359-96582540EB7C}" srcOrd="7" destOrd="0" parTransId="{A07D3FB3-883E-4056-A618-9DA10841C294}" sibTransId="{BECF5A43-E124-4587-8146-26F6C5018B0E}"/>
    <dgm:cxn modelId="{CEC3D65A-676D-46BF-B6B4-646052AB2523}" srcId="{B222998E-F356-4C1B-9C45-B72B262A89D7}" destId="{87F8C8DE-8821-4F70-9F8D-5410F0119269}" srcOrd="0" destOrd="0" parTransId="{BF55B618-7BCD-4BBA-924C-00C0CB822E74}" sibTransId="{0DB07A87-3CE8-480D-9869-6AC03B7DA9C0}"/>
    <dgm:cxn modelId="{0994E57B-3090-4C4C-B1CF-A7846DBB923F}" srcId="{B222998E-F356-4C1B-9C45-B72B262A89D7}" destId="{2749D11B-F713-4500-9C70-1716AD12E492}" srcOrd="1" destOrd="0" parTransId="{0FB67E56-92A1-405C-A211-059CCBD60D08}" sibTransId="{07F1EFDB-8680-463A-8E45-D6FFE13C0FC6}"/>
    <dgm:cxn modelId="{7F88617F-1EAC-4A42-A967-280014F0A2A3}" type="presOf" srcId="{DE4CBC60-2B18-49EC-AA67-0527BC0634FE}" destId="{01776C7E-08A0-442D-AE60-A59E76FA7CDC}" srcOrd="0" destOrd="0" presId="urn:microsoft.com/office/officeart/2005/8/layout/radial6"/>
    <dgm:cxn modelId="{DCA60C87-FF01-4F6C-9A2D-B060968D3EC5}" srcId="{B222998E-F356-4C1B-9C45-B72B262A89D7}" destId="{E78CC1D6-12BF-478C-A2D0-9288BA239AD6}" srcOrd="6" destOrd="0" parTransId="{18EE7F7E-A264-483C-A719-4C84E9B7F1FF}" sibTransId="{68304D5E-0411-4D00-999D-59FA4F9C1073}"/>
    <dgm:cxn modelId="{BAA7FB8B-7062-4408-95CF-7966BADCA3A8}" type="presOf" srcId="{FB629C4B-A2BD-4FAA-992B-AC53BF9EB410}" destId="{237E2C0D-095E-4E9D-9325-598476526A3E}" srcOrd="0" destOrd="0" presId="urn:microsoft.com/office/officeart/2005/8/layout/radial6"/>
    <dgm:cxn modelId="{81185C90-DC78-449A-899B-B3893FA07167}" type="presOf" srcId="{07F1EFDB-8680-463A-8E45-D6FFE13C0FC6}" destId="{08A842D8-1610-4E3F-A0E6-DA9CA3787FAD}" srcOrd="0" destOrd="0" presId="urn:microsoft.com/office/officeart/2005/8/layout/radial6"/>
    <dgm:cxn modelId="{7ECC999A-2095-42B2-94A2-C96A204A925D}" type="presOf" srcId="{9D5E38A3-47C6-4906-8A84-FB608DC338A0}" destId="{BCCBB370-E5CC-4BFE-B2D5-4807392DB382}" srcOrd="0" destOrd="0" presId="urn:microsoft.com/office/officeart/2005/8/layout/radial6"/>
    <dgm:cxn modelId="{58608CA0-C329-4C98-8D06-3FEFA41C4176}" type="presOf" srcId="{BECF5A43-E124-4587-8146-26F6C5018B0E}" destId="{AC066018-CAB0-4660-ADB9-8F28E969F233}" srcOrd="0" destOrd="0" presId="urn:microsoft.com/office/officeart/2005/8/layout/radial6"/>
    <dgm:cxn modelId="{637B9FAA-8E94-4748-A2FC-D05C492D734D}" type="presOf" srcId="{80FF37C4-1FFE-4DC7-A359-96582540EB7C}" destId="{B102B5E6-2E8B-498A-B1BA-CC44C4F563AE}" srcOrd="0" destOrd="0" presId="urn:microsoft.com/office/officeart/2005/8/layout/radial6"/>
    <dgm:cxn modelId="{6FE25FB6-638E-4CBC-A538-E667A5FBDB3C}" type="presOf" srcId="{BA583151-1761-4EAE-BEEE-EC992AAB892A}" destId="{88EF8D67-42BB-46D5-AAE2-505BFB9AF3D7}" srcOrd="0" destOrd="0" presId="urn:microsoft.com/office/officeart/2005/8/layout/radial6"/>
    <dgm:cxn modelId="{66280EB9-F139-4B2F-8F4F-9F64A80E231B}" srcId="{B222998E-F356-4C1B-9C45-B72B262A89D7}" destId="{DE4CBC60-2B18-49EC-AA67-0527BC0634FE}" srcOrd="4" destOrd="0" parTransId="{7E83E9EF-36DE-4366-9ABA-1613E14911EC}" sibTransId="{56880AD4-2361-401B-A1EC-62058BE521B7}"/>
    <dgm:cxn modelId="{C518ABBA-DA6E-4914-9D76-C50FA3EAA2E5}" type="presOf" srcId="{C7CFDB0F-728E-4C83-99D6-03F93AF60083}" destId="{915BFAE4-5E21-485E-91D6-41ED5E940FD8}" srcOrd="0" destOrd="0" presId="urn:microsoft.com/office/officeart/2005/8/layout/radial6"/>
    <dgm:cxn modelId="{14BF84C6-C240-4504-BAE7-A2384C99A2E6}" srcId="{B222998E-F356-4C1B-9C45-B72B262A89D7}" destId="{9D5E38A3-47C6-4906-8A84-FB608DC338A0}" srcOrd="11" destOrd="0" parTransId="{3A7A9E21-4FFD-42A2-8841-86AB10104364}" sibTransId="{B734A548-5C54-48E6-BD6D-DBB6E45C10FC}"/>
    <dgm:cxn modelId="{AF1173CB-18F4-4BB2-8024-E637938ADA82}" type="presOf" srcId="{E78CC1D6-12BF-478C-A2D0-9288BA239AD6}" destId="{C1BB85E6-DD31-4B48-B622-AD3B8C64354D}" srcOrd="0" destOrd="0" presId="urn:microsoft.com/office/officeart/2005/8/layout/radial6"/>
    <dgm:cxn modelId="{024344CD-3AF9-4249-B7B3-F0F2B56AB135}" srcId="{084B5101-E4D4-4EE7-82E1-E8A976480042}" destId="{B222998E-F356-4C1B-9C45-B72B262A89D7}" srcOrd="0" destOrd="0" parTransId="{A4E80372-CDB8-420D-AEFA-234190FD31A5}" sibTransId="{35915A7B-AF7C-4861-9439-18F364ED992A}"/>
    <dgm:cxn modelId="{CC9AD9D0-F787-4C71-B3EF-0331D26AEC4A}" type="presOf" srcId="{9E15ADA9-528F-47B7-994D-FFC7D7D3191D}" destId="{79D1C436-8424-4D01-9F76-AE6A6D0FFB46}" srcOrd="0" destOrd="0" presId="urn:microsoft.com/office/officeart/2005/8/layout/radial6"/>
    <dgm:cxn modelId="{623ACBD1-62E6-4A3D-A8D7-280C8553C7F7}" srcId="{B222998E-F356-4C1B-9C45-B72B262A89D7}" destId="{FB629C4B-A2BD-4FAA-992B-AC53BF9EB410}" srcOrd="9" destOrd="0" parTransId="{459F050C-366F-4F50-847F-51AAB42A2FF6}" sibTransId="{F9FA1523-8B53-4A9B-8C3B-4835F923036C}"/>
    <dgm:cxn modelId="{C2AC29DA-FA84-4EF7-AEFB-B17957469F05}" type="presOf" srcId="{2A09EA78-CD98-46CD-83A6-7F34A39B2336}" destId="{8B738F6F-B724-412C-8A87-56497E38D545}" srcOrd="0" destOrd="0" presId="urn:microsoft.com/office/officeart/2005/8/layout/radial6"/>
    <dgm:cxn modelId="{72EF1AE0-BD23-4B6E-9451-873B39C4E30E}" type="presOf" srcId="{5AF4B740-24CF-4BB7-8BA7-328EC2CBE8E2}" destId="{703F8C84-1A24-416D-A33F-E379950AFFA9}" srcOrd="0" destOrd="0" presId="urn:microsoft.com/office/officeart/2005/8/layout/radial6"/>
    <dgm:cxn modelId="{CE6A1EE3-2E9F-4C5E-8D43-C0678D69A394}" type="presOf" srcId="{8E267548-F565-438F-BF62-C70FDD299D5D}" destId="{3AD12B09-16A7-4BD2-AD6E-F729B7682C7E}" srcOrd="0" destOrd="0" presId="urn:microsoft.com/office/officeart/2005/8/layout/radial6"/>
    <dgm:cxn modelId="{B1CBB9EB-0065-4D4A-9747-2F565947B44A}" type="presOf" srcId="{084B5101-E4D4-4EE7-82E1-E8A976480042}" destId="{7198119A-6F18-4BCB-BD71-69094E60218E}" srcOrd="0" destOrd="0" presId="urn:microsoft.com/office/officeart/2005/8/layout/radial6"/>
    <dgm:cxn modelId="{FC2D16F5-9607-42C8-A603-4B45A5A150EC}" type="presOf" srcId="{E1AC6FFA-4F98-49B7-A172-F71BA41B5D65}" destId="{4CC23101-FE0B-4B42-B8C8-E1F18C5DFFB0}" srcOrd="0" destOrd="0" presId="urn:microsoft.com/office/officeart/2005/8/layout/radial6"/>
    <dgm:cxn modelId="{2289C2FA-83C2-411B-A548-30855C4710A3}" type="presOf" srcId="{2749D11B-F713-4500-9C70-1716AD12E492}" destId="{97ECBE93-A988-4459-95C7-ECA5F85FC7A2}" srcOrd="0" destOrd="0" presId="urn:microsoft.com/office/officeart/2005/8/layout/radial6"/>
    <dgm:cxn modelId="{113A6CFE-C708-4781-94C6-5039F2656EDE}" srcId="{B222998E-F356-4C1B-9C45-B72B262A89D7}" destId="{2A09EA78-CD98-46CD-83A6-7F34A39B2336}" srcOrd="8" destOrd="0" parTransId="{F3D2A07F-4991-43E2-851E-A1F6EED119DB}" sibTransId="{8E267548-F565-438F-BF62-C70FDD299D5D}"/>
    <dgm:cxn modelId="{C699D87A-C351-45E1-AAE9-E2851F21B6D6}" type="presParOf" srcId="{7198119A-6F18-4BCB-BD71-69094E60218E}" destId="{8475CAF1-1C7E-4C03-8395-A5ADC7E3BF9E}" srcOrd="0" destOrd="0" presId="urn:microsoft.com/office/officeart/2005/8/layout/radial6"/>
    <dgm:cxn modelId="{143EECEA-4B32-4CDB-B8F2-85F95B0B5294}" type="presParOf" srcId="{7198119A-6F18-4BCB-BD71-69094E60218E}" destId="{3E1FB804-BFFE-4FC3-AAB7-AFC8C54009CC}" srcOrd="1" destOrd="0" presId="urn:microsoft.com/office/officeart/2005/8/layout/radial6"/>
    <dgm:cxn modelId="{BC26C16F-9E90-4A34-AB0D-674D6660D156}" type="presParOf" srcId="{7198119A-6F18-4BCB-BD71-69094E60218E}" destId="{E9F205BE-18AC-499B-800E-9FD7D60BC563}" srcOrd="2" destOrd="0" presId="urn:microsoft.com/office/officeart/2005/8/layout/radial6"/>
    <dgm:cxn modelId="{E2457DA0-6139-4172-9F2D-FACE62669F2F}" type="presParOf" srcId="{7198119A-6F18-4BCB-BD71-69094E60218E}" destId="{D1EF05F1-8EAD-43C9-94EA-96AF16E46B4B}" srcOrd="3" destOrd="0" presId="urn:microsoft.com/office/officeart/2005/8/layout/radial6"/>
    <dgm:cxn modelId="{FF1B2A41-43E6-42E5-9655-6C4C9A9F8FEE}" type="presParOf" srcId="{7198119A-6F18-4BCB-BD71-69094E60218E}" destId="{97ECBE93-A988-4459-95C7-ECA5F85FC7A2}" srcOrd="4" destOrd="0" presId="urn:microsoft.com/office/officeart/2005/8/layout/radial6"/>
    <dgm:cxn modelId="{42896770-4A67-4639-9589-1388F7FB25BC}" type="presParOf" srcId="{7198119A-6F18-4BCB-BD71-69094E60218E}" destId="{1E76CE04-6143-414D-B9BB-FB5FAFA28B08}" srcOrd="5" destOrd="0" presId="urn:microsoft.com/office/officeart/2005/8/layout/radial6"/>
    <dgm:cxn modelId="{8FA2858E-A287-4A98-B43F-46C0CE9F46A1}" type="presParOf" srcId="{7198119A-6F18-4BCB-BD71-69094E60218E}" destId="{08A842D8-1610-4E3F-A0E6-DA9CA3787FAD}" srcOrd="6" destOrd="0" presId="urn:microsoft.com/office/officeart/2005/8/layout/radial6"/>
    <dgm:cxn modelId="{3CD9A771-65D7-4B7C-86ED-C6BABB1374E4}" type="presParOf" srcId="{7198119A-6F18-4BCB-BD71-69094E60218E}" destId="{DA296386-D262-4FFD-90B4-54FEEB627908}" srcOrd="7" destOrd="0" presId="urn:microsoft.com/office/officeart/2005/8/layout/radial6"/>
    <dgm:cxn modelId="{77FAE1FB-4BA9-46A9-9530-F877D5B07F74}" type="presParOf" srcId="{7198119A-6F18-4BCB-BD71-69094E60218E}" destId="{BFB11270-5377-4A06-8BC3-7437F76F2272}" srcOrd="8" destOrd="0" presId="urn:microsoft.com/office/officeart/2005/8/layout/radial6"/>
    <dgm:cxn modelId="{867CCD5D-66AD-4149-A315-33837288DB79}" type="presParOf" srcId="{7198119A-6F18-4BCB-BD71-69094E60218E}" destId="{915BFAE4-5E21-485E-91D6-41ED5E940FD8}" srcOrd="9" destOrd="0" presId="urn:microsoft.com/office/officeart/2005/8/layout/radial6"/>
    <dgm:cxn modelId="{FBDC6FC9-89ED-452C-B965-189AD0414052}" type="presParOf" srcId="{7198119A-6F18-4BCB-BD71-69094E60218E}" destId="{79D1C436-8424-4D01-9F76-AE6A6D0FFB46}" srcOrd="10" destOrd="0" presId="urn:microsoft.com/office/officeart/2005/8/layout/radial6"/>
    <dgm:cxn modelId="{A9DD6080-1B73-445E-B2CA-DC60C7180331}" type="presParOf" srcId="{7198119A-6F18-4BCB-BD71-69094E60218E}" destId="{7D410906-FF7B-488D-8176-8233D1F91565}" srcOrd="11" destOrd="0" presId="urn:microsoft.com/office/officeart/2005/8/layout/radial6"/>
    <dgm:cxn modelId="{6E585FA4-060A-43AE-BA31-3D0FBDC4935E}" type="presParOf" srcId="{7198119A-6F18-4BCB-BD71-69094E60218E}" destId="{56A35D8C-CB44-4977-B0E3-B2BD1B00217B}" srcOrd="12" destOrd="0" presId="urn:microsoft.com/office/officeart/2005/8/layout/radial6"/>
    <dgm:cxn modelId="{0B3C3C24-B9CF-41DB-9208-279B76CFBBAB}" type="presParOf" srcId="{7198119A-6F18-4BCB-BD71-69094E60218E}" destId="{01776C7E-08A0-442D-AE60-A59E76FA7CDC}" srcOrd="13" destOrd="0" presId="urn:microsoft.com/office/officeart/2005/8/layout/radial6"/>
    <dgm:cxn modelId="{52B3D35A-6687-4FD0-9351-4F91A056A823}" type="presParOf" srcId="{7198119A-6F18-4BCB-BD71-69094E60218E}" destId="{CD58B744-98E2-4C2D-A315-8C86B0E1A387}" srcOrd="14" destOrd="0" presId="urn:microsoft.com/office/officeart/2005/8/layout/radial6"/>
    <dgm:cxn modelId="{9FB01CBC-CE1F-4B14-BF0E-A59EE30D7875}" type="presParOf" srcId="{7198119A-6F18-4BCB-BD71-69094E60218E}" destId="{81E443D1-F90F-4307-A6BF-E61D28C8417A}" srcOrd="15" destOrd="0" presId="urn:microsoft.com/office/officeart/2005/8/layout/radial6"/>
    <dgm:cxn modelId="{F4C77F57-04AF-4B44-B206-C386908938A0}" type="presParOf" srcId="{7198119A-6F18-4BCB-BD71-69094E60218E}" destId="{88EF8D67-42BB-46D5-AAE2-505BFB9AF3D7}" srcOrd="16" destOrd="0" presId="urn:microsoft.com/office/officeart/2005/8/layout/radial6"/>
    <dgm:cxn modelId="{8A2CEAC7-3357-40EE-9E47-9E89B454CBD7}" type="presParOf" srcId="{7198119A-6F18-4BCB-BD71-69094E60218E}" destId="{DEB73D74-74FF-4FDA-8BF8-FED63F0A22EF}" srcOrd="17" destOrd="0" presId="urn:microsoft.com/office/officeart/2005/8/layout/radial6"/>
    <dgm:cxn modelId="{B93124FB-C602-4214-8ACA-2D6C7C6A3002}" type="presParOf" srcId="{7198119A-6F18-4BCB-BD71-69094E60218E}" destId="{703F8C84-1A24-416D-A33F-E379950AFFA9}" srcOrd="18" destOrd="0" presId="urn:microsoft.com/office/officeart/2005/8/layout/radial6"/>
    <dgm:cxn modelId="{C7EBE262-1DAF-4D54-BECD-DFE24E37866F}" type="presParOf" srcId="{7198119A-6F18-4BCB-BD71-69094E60218E}" destId="{C1BB85E6-DD31-4B48-B622-AD3B8C64354D}" srcOrd="19" destOrd="0" presId="urn:microsoft.com/office/officeart/2005/8/layout/radial6"/>
    <dgm:cxn modelId="{8663CC23-E2AB-44B7-B836-F739F0DC99E6}" type="presParOf" srcId="{7198119A-6F18-4BCB-BD71-69094E60218E}" destId="{18567D23-038F-468C-B2B2-CB172053B934}" srcOrd="20" destOrd="0" presId="urn:microsoft.com/office/officeart/2005/8/layout/radial6"/>
    <dgm:cxn modelId="{312F432F-39A1-4F97-938B-07274DA6ACA6}" type="presParOf" srcId="{7198119A-6F18-4BCB-BD71-69094E60218E}" destId="{1EDF73C4-068B-4C0C-A111-0156E35458E9}" srcOrd="21" destOrd="0" presId="urn:microsoft.com/office/officeart/2005/8/layout/radial6"/>
    <dgm:cxn modelId="{AD4C9058-2B21-465C-ACAB-82171F59B1A7}" type="presParOf" srcId="{7198119A-6F18-4BCB-BD71-69094E60218E}" destId="{B102B5E6-2E8B-498A-B1BA-CC44C4F563AE}" srcOrd="22" destOrd="0" presId="urn:microsoft.com/office/officeart/2005/8/layout/radial6"/>
    <dgm:cxn modelId="{494287D2-694E-4943-9D83-A8F09EBAED13}" type="presParOf" srcId="{7198119A-6F18-4BCB-BD71-69094E60218E}" destId="{4561F205-28EF-4C89-9598-138631F419DC}" srcOrd="23" destOrd="0" presId="urn:microsoft.com/office/officeart/2005/8/layout/radial6"/>
    <dgm:cxn modelId="{9A866061-4CDA-429B-890A-49E364F0F69A}" type="presParOf" srcId="{7198119A-6F18-4BCB-BD71-69094E60218E}" destId="{AC066018-CAB0-4660-ADB9-8F28E969F233}" srcOrd="24" destOrd="0" presId="urn:microsoft.com/office/officeart/2005/8/layout/radial6"/>
    <dgm:cxn modelId="{910CD659-32E9-4B61-806D-8AD33B73117A}" type="presParOf" srcId="{7198119A-6F18-4BCB-BD71-69094E60218E}" destId="{8B738F6F-B724-412C-8A87-56497E38D545}" srcOrd="25" destOrd="0" presId="urn:microsoft.com/office/officeart/2005/8/layout/radial6"/>
    <dgm:cxn modelId="{B91DCBF7-8A88-4A68-A3E9-BD72A3F2186C}" type="presParOf" srcId="{7198119A-6F18-4BCB-BD71-69094E60218E}" destId="{FD93268E-FDFF-401A-93BB-B53BE936AB15}" srcOrd="26" destOrd="0" presId="urn:microsoft.com/office/officeart/2005/8/layout/radial6"/>
    <dgm:cxn modelId="{6B813945-1926-492C-AA90-9044B43E5F79}" type="presParOf" srcId="{7198119A-6F18-4BCB-BD71-69094E60218E}" destId="{3AD12B09-16A7-4BD2-AD6E-F729B7682C7E}" srcOrd="27" destOrd="0" presId="urn:microsoft.com/office/officeart/2005/8/layout/radial6"/>
    <dgm:cxn modelId="{385BC66C-C7C1-4C49-97B5-E3A3DF5EFFE5}" type="presParOf" srcId="{7198119A-6F18-4BCB-BD71-69094E60218E}" destId="{237E2C0D-095E-4E9D-9325-598476526A3E}" srcOrd="28" destOrd="0" presId="urn:microsoft.com/office/officeart/2005/8/layout/radial6"/>
    <dgm:cxn modelId="{E0A5B2BC-B162-45FE-8A64-69D4298076E1}" type="presParOf" srcId="{7198119A-6F18-4BCB-BD71-69094E60218E}" destId="{8E6D9627-5DB6-4F1C-97EA-B1570119D945}" srcOrd="29" destOrd="0" presId="urn:microsoft.com/office/officeart/2005/8/layout/radial6"/>
    <dgm:cxn modelId="{FC670572-BC1A-40A4-B818-601BC3A5401C}" type="presParOf" srcId="{7198119A-6F18-4BCB-BD71-69094E60218E}" destId="{CDD7E515-38B5-4BBA-A4E6-859278458BFF}" srcOrd="30" destOrd="0" presId="urn:microsoft.com/office/officeart/2005/8/layout/radial6"/>
    <dgm:cxn modelId="{B980ECAD-2666-496D-943F-282AC40032C0}" type="presParOf" srcId="{7198119A-6F18-4BCB-BD71-69094E60218E}" destId="{CC745CA5-5824-43F6-99A4-E0AE85FC9900}" srcOrd="31" destOrd="0" presId="urn:microsoft.com/office/officeart/2005/8/layout/radial6"/>
    <dgm:cxn modelId="{A6FE7A69-9921-4405-A65A-601D1275C287}" type="presParOf" srcId="{7198119A-6F18-4BCB-BD71-69094E60218E}" destId="{B72F7726-CB32-4ABE-AE58-F43CE8927046}" srcOrd="32" destOrd="0" presId="urn:microsoft.com/office/officeart/2005/8/layout/radial6"/>
    <dgm:cxn modelId="{C6AC618A-BD29-4DF3-8D1F-F5547598C65C}" type="presParOf" srcId="{7198119A-6F18-4BCB-BD71-69094E60218E}" destId="{4CC23101-FE0B-4B42-B8C8-E1F18C5DFFB0}" srcOrd="33" destOrd="0" presId="urn:microsoft.com/office/officeart/2005/8/layout/radial6"/>
    <dgm:cxn modelId="{8336C9FF-39B7-4F33-BE9E-78A563155784}" type="presParOf" srcId="{7198119A-6F18-4BCB-BD71-69094E60218E}" destId="{BCCBB370-E5CC-4BFE-B2D5-4807392DB382}" srcOrd="34" destOrd="0" presId="urn:microsoft.com/office/officeart/2005/8/layout/radial6"/>
    <dgm:cxn modelId="{65847254-DB0F-40E1-88DF-062ABCB73EC2}" type="presParOf" srcId="{7198119A-6F18-4BCB-BD71-69094E60218E}" destId="{F9B79759-6ED5-4A28-A6F7-F31001A917E3}" srcOrd="35" destOrd="0" presId="urn:microsoft.com/office/officeart/2005/8/layout/radial6"/>
    <dgm:cxn modelId="{1F866440-5E98-4CA8-AFF7-27741F387963}" type="presParOf" srcId="{7198119A-6F18-4BCB-BD71-69094E60218E}" destId="{079E3E79-1A18-4D46-92A9-BFC9E34E9EA4}" srcOrd="36"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2697A2D8-B5C0-4400-B67A-31FC9E1C8D14}"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2D101E92-EBCA-4668-8939-C305C5FCE09E}">
      <dgm:prSet phldrT="[Text]" custT="1"/>
      <dgm:spPr>
        <a:solidFill>
          <a:schemeClr val="accent5"/>
        </a:solidFill>
        <a:ln>
          <a:solidFill>
            <a:schemeClr val="accent5"/>
          </a:solidFill>
        </a:ln>
      </dgm:spPr>
      <dgm:t>
        <a:bodyPr/>
        <a:lstStyle/>
        <a:p>
          <a:r>
            <a:rPr lang="en-AU" sz="1800" dirty="0"/>
            <a:t>Until a DOCA terminates, those who are bound by it</a:t>
          </a:r>
        </a:p>
      </dgm:t>
    </dgm:pt>
    <dgm:pt modelId="{127A4455-C717-48BA-9402-F072229ABADA}" type="parTrans" cxnId="{FC875B8E-931B-47E0-AE88-6C24B82ADE7B}">
      <dgm:prSet/>
      <dgm:spPr/>
      <dgm:t>
        <a:bodyPr/>
        <a:lstStyle/>
        <a:p>
          <a:endParaRPr lang="en-AU"/>
        </a:p>
      </dgm:t>
    </dgm:pt>
    <dgm:pt modelId="{298CDB43-498B-4608-8372-31DC9EB37657}" type="sibTrans" cxnId="{FC875B8E-931B-47E0-AE88-6C24B82ADE7B}">
      <dgm:prSet/>
      <dgm:spPr/>
      <dgm:t>
        <a:bodyPr/>
        <a:lstStyle/>
        <a:p>
          <a:endParaRPr lang="en-AU"/>
        </a:p>
      </dgm:t>
    </dgm:pt>
    <dgm:pt modelId="{78A36989-32BA-4C91-A42A-F93F851A246B}">
      <dgm:prSet phldrT="[Text]" custT="1"/>
      <dgm:spPr>
        <a:solidFill>
          <a:schemeClr val="accent5"/>
        </a:solidFill>
        <a:ln>
          <a:solidFill>
            <a:schemeClr val="accent5"/>
          </a:solidFill>
        </a:ln>
      </dgm:spPr>
      <dgm:t>
        <a:bodyPr/>
        <a:lstStyle/>
        <a:p>
          <a:r>
            <a:rPr lang="en-AU" sz="1800" dirty="0"/>
            <a:t>cannot bring/proceed with a winding up application against the company</a:t>
          </a:r>
        </a:p>
      </dgm:t>
    </dgm:pt>
    <dgm:pt modelId="{C8D47DCF-2F50-4596-B451-1AFE0B5F2D40}" type="parTrans" cxnId="{A13D6496-9E4E-44E2-9B22-3CF7173B9E60}">
      <dgm:prSet/>
      <dgm:spPr/>
      <dgm:t>
        <a:bodyPr/>
        <a:lstStyle/>
        <a:p>
          <a:endParaRPr lang="en-AU"/>
        </a:p>
      </dgm:t>
    </dgm:pt>
    <dgm:pt modelId="{4D73D67D-D4E5-4A82-963C-F7F70B3A5FC6}" type="sibTrans" cxnId="{A13D6496-9E4E-44E2-9B22-3CF7173B9E60}">
      <dgm:prSet/>
      <dgm:spPr/>
      <dgm:t>
        <a:bodyPr/>
        <a:lstStyle/>
        <a:p>
          <a:endParaRPr lang="en-AU"/>
        </a:p>
      </dgm:t>
    </dgm:pt>
    <dgm:pt modelId="{44021194-F64C-4027-94B3-181D87F9F15A}">
      <dgm:prSet phldrT="[Text]" custT="1"/>
      <dgm:spPr>
        <a:solidFill>
          <a:schemeClr val="accent5"/>
        </a:solidFill>
        <a:ln>
          <a:solidFill>
            <a:schemeClr val="accent5"/>
          </a:solidFill>
        </a:ln>
      </dgm:spPr>
      <dgm:t>
        <a:bodyPr/>
        <a:lstStyle/>
        <a:p>
          <a:r>
            <a:rPr lang="en-AU" sz="1800" dirty="0"/>
            <a:t>cannot begin/continue proceedings/enforcement against the company without court leave</a:t>
          </a:r>
        </a:p>
      </dgm:t>
    </dgm:pt>
    <dgm:pt modelId="{00CE0B95-1EBF-4DCF-810A-67B6D8069389}" type="parTrans" cxnId="{9A69B2FA-C4AB-44C5-952D-EB0C30A786B3}">
      <dgm:prSet/>
      <dgm:spPr/>
      <dgm:t>
        <a:bodyPr/>
        <a:lstStyle/>
        <a:p>
          <a:endParaRPr lang="en-AU"/>
        </a:p>
      </dgm:t>
    </dgm:pt>
    <dgm:pt modelId="{94C83B30-971A-4069-9C85-D53D77C651EF}" type="sibTrans" cxnId="{9A69B2FA-C4AB-44C5-952D-EB0C30A786B3}">
      <dgm:prSet/>
      <dgm:spPr/>
      <dgm:t>
        <a:bodyPr/>
        <a:lstStyle/>
        <a:p>
          <a:endParaRPr lang="en-AU"/>
        </a:p>
      </dgm:t>
    </dgm:pt>
    <dgm:pt modelId="{F6ED37D6-917F-4745-B9AE-A4BCB67069E8}" type="pres">
      <dgm:prSet presAssocID="{2697A2D8-B5C0-4400-B67A-31FC9E1C8D14}" presName="hierChild1" presStyleCnt="0">
        <dgm:presLayoutVars>
          <dgm:orgChart val="1"/>
          <dgm:chPref val="1"/>
          <dgm:dir/>
          <dgm:animOne val="branch"/>
          <dgm:animLvl val="lvl"/>
          <dgm:resizeHandles/>
        </dgm:presLayoutVars>
      </dgm:prSet>
      <dgm:spPr/>
    </dgm:pt>
    <dgm:pt modelId="{1C9DA720-0920-4D75-B87E-F66F38F3FA10}" type="pres">
      <dgm:prSet presAssocID="{2D101E92-EBCA-4668-8939-C305C5FCE09E}" presName="hierRoot1" presStyleCnt="0">
        <dgm:presLayoutVars>
          <dgm:hierBranch val="init"/>
        </dgm:presLayoutVars>
      </dgm:prSet>
      <dgm:spPr/>
    </dgm:pt>
    <dgm:pt modelId="{6EB737AF-2E11-4F90-9301-0FDA221D7CED}" type="pres">
      <dgm:prSet presAssocID="{2D101E92-EBCA-4668-8939-C305C5FCE09E}" presName="rootComposite1" presStyleCnt="0"/>
      <dgm:spPr/>
    </dgm:pt>
    <dgm:pt modelId="{E3D0633F-1953-4032-B172-D3F53FC4CE5B}" type="pres">
      <dgm:prSet presAssocID="{2D101E92-EBCA-4668-8939-C305C5FCE09E}" presName="rootText1" presStyleLbl="node0" presStyleIdx="0" presStyleCnt="1" custScaleY="63024" custLinFactNeighborX="-2533" custLinFactNeighborY="12650">
        <dgm:presLayoutVars>
          <dgm:chPref val="3"/>
        </dgm:presLayoutVars>
      </dgm:prSet>
      <dgm:spPr/>
    </dgm:pt>
    <dgm:pt modelId="{A35E25A3-571E-41FF-9A61-F906C736BEE3}" type="pres">
      <dgm:prSet presAssocID="{2D101E92-EBCA-4668-8939-C305C5FCE09E}" presName="rootConnector1" presStyleLbl="node1" presStyleIdx="0" presStyleCnt="0"/>
      <dgm:spPr/>
    </dgm:pt>
    <dgm:pt modelId="{6EDB7E82-023B-45CF-B105-F170F9221B4F}" type="pres">
      <dgm:prSet presAssocID="{2D101E92-EBCA-4668-8939-C305C5FCE09E}" presName="hierChild2" presStyleCnt="0"/>
      <dgm:spPr/>
    </dgm:pt>
    <dgm:pt modelId="{087BAFC2-7586-475B-BA82-D694730CC031}" type="pres">
      <dgm:prSet presAssocID="{C8D47DCF-2F50-4596-B451-1AFE0B5F2D40}" presName="Name37" presStyleLbl="parChTrans1D2" presStyleIdx="0" presStyleCnt="2"/>
      <dgm:spPr/>
    </dgm:pt>
    <dgm:pt modelId="{F1A1EF6F-29D4-4CFF-93E3-33871AAF6671}" type="pres">
      <dgm:prSet presAssocID="{78A36989-32BA-4C91-A42A-F93F851A246B}" presName="hierRoot2" presStyleCnt="0">
        <dgm:presLayoutVars>
          <dgm:hierBranch val="init"/>
        </dgm:presLayoutVars>
      </dgm:prSet>
      <dgm:spPr/>
    </dgm:pt>
    <dgm:pt modelId="{503BB444-EDE5-4B06-AAFC-DA9BD5911F7D}" type="pres">
      <dgm:prSet presAssocID="{78A36989-32BA-4C91-A42A-F93F851A246B}" presName="rootComposite" presStyleCnt="0"/>
      <dgm:spPr/>
    </dgm:pt>
    <dgm:pt modelId="{9B0B9F15-D3C7-48D0-A1BE-902F70868746}" type="pres">
      <dgm:prSet presAssocID="{78A36989-32BA-4C91-A42A-F93F851A246B}" presName="rootText" presStyleLbl="node2" presStyleIdx="0" presStyleCnt="2" custLinFactNeighborX="-23" custLinFactNeighborY="98961">
        <dgm:presLayoutVars>
          <dgm:chPref val="3"/>
        </dgm:presLayoutVars>
      </dgm:prSet>
      <dgm:spPr/>
    </dgm:pt>
    <dgm:pt modelId="{F76DF89B-3174-4E88-B2F7-9B76F0530301}" type="pres">
      <dgm:prSet presAssocID="{78A36989-32BA-4C91-A42A-F93F851A246B}" presName="rootConnector" presStyleLbl="node2" presStyleIdx="0" presStyleCnt="2"/>
      <dgm:spPr/>
    </dgm:pt>
    <dgm:pt modelId="{42EAA01B-7342-464F-8C12-BB2484CED5E3}" type="pres">
      <dgm:prSet presAssocID="{78A36989-32BA-4C91-A42A-F93F851A246B}" presName="hierChild4" presStyleCnt="0"/>
      <dgm:spPr/>
    </dgm:pt>
    <dgm:pt modelId="{4051138B-F31C-4B81-84AB-D2FF4C0A804D}" type="pres">
      <dgm:prSet presAssocID="{78A36989-32BA-4C91-A42A-F93F851A246B}" presName="hierChild5" presStyleCnt="0"/>
      <dgm:spPr/>
    </dgm:pt>
    <dgm:pt modelId="{B29D0F8A-71D4-4BB4-B880-A07C1C177595}" type="pres">
      <dgm:prSet presAssocID="{00CE0B95-1EBF-4DCF-810A-67B6D8069389}" presName="Name37" presStyleLbl="parChTrans1D2" presStyleIdx="1" presStyleCnt="2"/>
      <dgm:spPr/>
    </dgm:pt>
    <dgm:pt modelId="{1C71EA64-15EC-4217-85F4-92FE48D0F2E2}" type="pres">
      <dgm:prSet presAssocID="{44021194-F64C-4027-94B3-181D87F9F15A}" presName="hierRoot2" presStyleCnt="0">
        <dgm:presLayoutVars>
          <dgm:hierBranch val="init"/>
        </dgm:presLayoutVars>
      </dgm:prSet>
      <dgm:spPr/>
    </dgm:pt>
    <dgm:pt modelId="{B8E68CCA-6EE7-4185-9B37-25346F92D4B8}" type="pres">
      <dgm:prSet presAssocID="{44021194-F64C-4027-94B3-181D87F9F15A}" presName="rootComposite" presStyleCnt="0"/>
      <dgm:spPr/>
    </dgm:pt>
    <dgm:pt modelId="{A6AD41F1-172E-4022-BF60-606F8C674C02}" type="pres">
      <dgm:prSet presAssocID="{44021194-F64C-4027-94B3-181D87F9F15A}" presName="rootText" presStyleLbl="node2" presStyleIdx="1" presStyleCnt="2" custScaleX="105135" custLinFactNeighborX="-23" custLinFactNeighborY="98961">
        <dgm:presLayoutVars>
          <dgm:chPref val="3"/>
        </dgm:presLayoutVars>
      </dgm:prSet>
      <dgm:spPr/>
    </dgm:pt>
    <dgm:pt modelId="{C354331F-5704-4E3C-9878-01CF9B61C640}" type="pres">
      <dgm:prSet presAssocID="{44021194-F64C-4027-94B3-181D87F9F15A}" presName="rootConnector" presStyleLbl="node2" presStyleIdx="1" presStyleCnt="2"/>
      <dgm:spPr/>
    </dgm:pt>
    <dgm:pt modelId="{4811793A-1EFF-4B28-8417-FF06A471509F}" type="pres">
      <dgm:prSet presAssocID="{44021194-F64C-4027-94B3-181D87F9F15A}" presName="hierChild4" presStyleCnt="0"/>
      <dgm:spPr/>
    </dgm:pt>
    <dgm:pt modelId="{9C68374B-FAC6-462F-A6C7-65A7F404C8EB}" type="pres">
      <dgm:prSet presAssocID="{44021194-F64C-4027-94B3-181D87F9F15A}" presName="hierChild5" presStyleCnt="0"/>
      <dgm:spPr/>
    </dgm:pt>
    <dgm:pt modelId="{B3A2CA2B-26EA-4382-9088-FF89128E3A32}" type="pres">
      <dgm:prSet presAssocID="{2D101E92-EBCA-4668-8939-C305C5FCE09E}" presName="hierChild3" presStyleCnt="0"/>
      <dgm:spPr/>
    </dgm:pt>
  </dgm:ptLst>
  <dgm:cxnLst>
    <dgm:cxn modelId="{5F71F260-BB72-4594-B685-CFABC0F983D9}" type="presOf" srcId="{00CE0B95-1EBF-4DCF-810A-67B6D8069389}" destId="{B29D0F8A-71D4-4BB4-B880-A07C1C177595}" srcOrd="0" destOrd="0" presId="urn:microsoft.com/office/officeart/2005/8/layout/orgChart1"/>
    <dgm:cxn modelId="{860AE465-78F7-46FE-BFC8-F8233D0A2369}" type="presOf" srcId="{78A36989-32BA-4C91-A42A-F93F851A246B}" destId="{F76DF89B-3174-4E88-B2F7-9B76F0530301}" srcOrd="1" destOrd="0" presId="urn:microsoft.com/office/officeart/2005/8/layout/orgChart1"/>
    <dgm:cxn modelId="{392DCD69-FE47-4106-8C2E-13732AB0F131}" type="presOf" srcId="{2D101E92-EBCA-4668-8939-C305C5FCE09E}" destId="{A35E25A3-571E-41FF-9A61-F906C736BEE3}" srcOrd="1" destOrd="0" presId="urn:microsoft.com/office/officeart/2005/8/layout/orgChart1"/>
    <dgm:cxn modelId="{DDDDC987-0AF3-4F69-8B61-40517741D945}" type="presOf" srcId="{2697A2D8-B5C0-4400-B67A-31FC9E1C8D14}" destId="{F6ED37D6-917F-4745-B9AE-A4BCB67069E8}" srcOrd="0" destOrd="0" presId="urn:microsoft.com/office/officeart/2005/8/layout/orgChart1"/>
    <dgm:cxn modelId="{FC875B8E-931B-47E0-AE88-6C24B82ADE7B}" srcId="{2697A2D8-B5C0-4400-B67A-31FC9E1C8D14}" destId="{2D101E92-EBCA-4668-8939-C305C5FCE09E}" srcOrd="0" destOrd="0" parTransId="{127A4455-C717-48BA-9402-F072229ABADA}" sibTransId="{298CDB43-498B-4608-8372-31DC9EB37657}"/>
    <dgm:cxn modelId="{90212B93-86B0-4318-805D-2C6ACF2873A2}" type="presOf" srcId="{44021194-F64C-4027-94B3-181D87F9F15A}" destId="{C354331F-5704-4E3C-9878-01CF9B61C640}" srcOrd="1" destOrd="0" presId="urn:microsoft.com/office/officeart/2005/8/layout/orgChart1"/>
    <dgm:cxn modelId="{A13D6496-9E4E-44E2-9B22-3CF7173B9E60}" srcId="{2D101E92-EBCA-4668-8939-C305C5FCE09E}" destId="{78A36989-32BA-4C91-A42A-F93F851A246B}" srcOrd="0" destOrd="0" parTransId="{C8D47DCF-2F50-4596-B451-1AFE0B5F2D40}" sibTransId="{4D73D67D-D4E5-4A82-963C-F7F70B3A5FC6}"/>
    <dgm:cxn modelId="{9FCF5D98-0D34-4575-8435-E66F7A25C5BF}" type="presOf" srcId="{C8D47DCF-2F50-4596-B451-1AFE0B5F2D40}" destId="{087BAFC2-7586-475B-BA82-D694730CC031}" srcOrd="0" destOrd="0" presId="urn:microsoft.com/office/officeart/2005/8/layout/orgChart1"/>
    <dgm:cxn modelId="{89ACAFA7-5BED-4CDA-9A9A-B551EBB02DF2}" type="presOf" srcId="{2D101E92-EBCA-4668-8939-C305C5FCE09E}" destId="{E3D0633F-1953-4032-B172-D3F53FC4CE5B}" srcOrd="0" destOrd="0" presId="urn:microsoft.com/office/officeart/2005/8/layout/orgChart1"/>
    <dgm:cxn modelId="{724111F4-8850-42D3-AD60-3AFF9F00E19F}" type="presOf" srcId="{78A36989-32BA-4C91-A42A-F93F851A246B}" destId="{9B0B9F15-D3C7-48D0-A1BE-902F70868746}" srcOrd="0" destOrd="0" presId="urn:microsoft.com/office/officeart/2005/8/layout/orgChart1"/>
    <dgm:cxn modelId="{8F4CD2F9-FA31-4931-BF75-D7E744B4E2D8}" type="presOf" srcId="{44021194-F64C-4027-94B3-181D87F9F15A}" destId="{A6AD41F1-172E-4022-BF60-606F8C674C02}" srcOrd="0" destOrd="0" presId="urn:microsoft.com/office/officeart/2005/8/layout/orgChart1"/>
    <dgm:cxn modelId="{9A69B2FA-C4AB-44C5-952D-EB0C30A786B3}" srcId="{2D101E92-EBCA-4668-8939-C305C5FCE09E}" destId="{44021194-F64C-4027-94B3-181D87F9F15A}" srcOrd="1" destOrd="0" parTransId="{00CE0B95-1EBF-4DCF-810A-67B6D8069389}" sibTransId="{94C83B30-971A-4069-9C85-D53D77C651EF}"/>
    <dgm:cxn modelId="{A735F0AA-43A4-4E21-A594-7146CD9BE690}" type="presParOf" srcId="{F6ED37D6-917F-4745-B9AE-A4BCB67069E8}" destId="{1C9DA720-0920-4D75-B87E-F66F38F3FA10}" srcOrd="0" destOrd="0" presId="urn:microsoft.com/office/officeart/2005/8/layout/orgChart1"/>
    <dgm:cxn modelId="{467CCC73-ED3C-45C6-A098-8835591080F2}" type="presParOf" srcId="{1C9DA720-0920-4D75-B87E-F66F38F3FA10}" destId="{6EB737AF-2E11-4F90-9301-0FDA221D7CED}" srcOrd="0" destOrd="0" presId="urn:microsoft.com/office/officeart/2005/8/layout/orgChart1"/>
    <dgm:cxn modelId="{4D11495A-87CF-4DAB-9809-BE7DAF18E0BD}" type="presParOf" srcId="{6EB737AF-2E11-4F90-9301-0FDA221D7CED}" destId="{E3D0633F-1953-4032-B172-D3F53FC4CE5B}" srcOrd="0" destOrd="0" presId="urn:microsoft.com/office/officeart/2005/8/layout/orgChart1"/>
    <dgm:cxn modelId="{26975107-926D-4EAA-B1D8-D0A9AF3D03E6}" type="presParOf" srcId="{6EB737AF-2E11-4F90-9301-0FDA221D7CED}" destId="{A35E25A3-571E-41FF-9A61-F906C736BEE3}" srcOrd="1" destOrd="0" presId="urn:microsoft.com/office/officeart/2005/8/layout/orgChart1"/>
    <dgm:cxn modelId="{9B727ACC-C230-48BF-9860-30A9E8D41E55}" type="presParOf" srcId="{1C9DA720-0920-4D75-B87E-F66F38F3FA10}" destId="{6EDB7E82-023B-45CF-B105-F170F9221B4F}" srcOrd="1" destOrd="0" presId="urn:microsoft.com/office/officeart/2005/8/layout/orgChart1"/>
    <dgm:cxn modelId="{0D3AAD2B-C3BB-4177-86A2-7AFC7221E019}" type="presParOf" srcId="{6EDB7E82-023B-45CF-B105-F170F9221B4F}" destId="{087BAFC2-7586-475B-BA82-D694730CC031}" srcOrd="0" destOrd="0" presId="urn:microsoft.com/office/officeart/2005/8/layout/orgChart1"/>
    <dgm:cxn modelId="{ECB50238-231B-4D82-A77F-CDFB25E990C7}" type="presParOf" srcId="{6EDB7E82-023B-45CF-B105-F170F9221B4F}" destId="{F1A1EF6F-29D4-4CFF-93E3-33871AAF6671}" srcOrd="1" destOrd="0" presId="urn:microsoft.com/office/officeart/2005/8/layout/orgChart1"/>
    <dgm:cxn modelId="{5DAC450A-D6CF-4C40-9662-DD9BDCF36AB3}" type="presParOf" srcId="{F1A1EF6F-29D4-4CFF-93E3-33871AAF6671}" destId="{503BB444-EDE5-4B06-AAFC-DA9BD5911F7D}" srcOrd="0" destOrd="0" presId="urn:microsoft.com/office/officeart/2005/8/layout/orgChart1"/>
    <dgm:cxn modelId="{0D95F07A-701A-4595-B470-8A811DC256E2}" type="presParOf" srcId="{503BB444-EDE5-4B06-AAFC-DA9BD5911F7D}" destId="{9B0B9F15-D3C7-48D0-A1BE-902F70868746}" srcOrd="0" destOrd="0" presId="urn:microsoft.com/office/officeart/2005/8/layout/orgChart1"/>
    <dgm:cxn modelId="{A62A6AA1-CC9C-4669-8D89-83EDFB6091A8}" type="presParOf" srcId="{503BB444-EDE5-4B06-AAFC-DA9BD5911F7D}" destId="{F76DF89B-3174-4E88-B2F7-9B76F0530301}" srcOrd="1" destOrd="0" presId="urn:microsoft.com/office/officeart/2005/8/layout/orgChart1"/>
    <dgm:cxn modelId="{0E584E30-78A0-49DE-92B3-9D212B9BE1CE}" type="presParOf" srcId="{F1A1EF6F-29D4-4CFF-93E3-33871AAF6671}" destId="{42EAA01B-7342-464F-8C12-BB2484CED5E3}" srcOrd="1" destOrd="0" presId="urn:microsoft.com/office/officeart/2005/8/layout/orgChart1"/>
    <dgm:cxn modelId="{E1459B25-0BA3-44EA-9D91-38B66D3396E0}" type="presParOf" srcId="{F1A1EF6F-29D4-4CFF-93E3-33871AAF6671}" destId="{4051138B-F31C-4B81-84AB-D2FF4C0A804D}" srcOrd="2" destOrd="0" presId="urn:microsoft.com/office/officeart/2005/8/layout/orgChart1"/>
    <dgm:cxn modelId="{351CDE1A-940D-4EC0-9C5A-F56F939C05CB}" type="presParOf" srcId="{6EDB7E82-023B-45CF-B105-F170F9221B4F}" destId="{B29D0F8A-71D4-4BB4-B880-A07C1C177595}" srcOrd="2" destOrd="0" presId="urn:microsoft.com/office/officeart/2005/8/layout/orgChart1"/>
    <dgm:cxn modelId="{A35FADA6-65CF-4F7F-970F-421BF8F55A16}" type="presParOf" srcId="{6EDB7E82-023B-45CF-B105-F170F9221B4F}" destId="{1C71EA64-15EC-4217-85F4-92FE48D0F2E2}" srcOrd="3" destOrd="0" presId="urn:microsoft.com/office/officeart/2005/8/layout/orgChart1"/>
    <dgm:cxn modelId="{46C8D05E-055E-4DE1-AF3B-69C0A223606D}" type="presParOf" srcId="{1C71EA64-15EC-4217-85F4-92FE48D0F2E2}" destId="{B8E68CCA-6EE7-4185-9B37-25346F92D4B8}" srcOrd="0" destOrd="0" presId="urn:microsoft.com/office/officeart/2005/8/layout/orgChart1"/>
    <dgm:cxn modelId="{4904ABE4-533B-4AC7-8790-37CEFD22EB75}" type="presParOf" srcId="{B8E68CCA-6EE7-4185-9B37-25346F92D4B8}" destId="{A6AD41F1-172E-4022-BF60-606F8C674C02}" srcOrd="0" destOrd="0" presId="urn:microsoft.com/office/officeart/2005/8/layout/orgChart1"/>
    <dgm:cxn modelId="{E2C21E84-4FBB-40F6-B86F-D3447806D503}" type="presParOf" srcId="{B8E68CCA-6EE7-4185-9B37-25346F92D4B8}" destId="{C354331F-5704-4E3C-9878-01CF9B61C640}" srcOrd="1" destOrd="0" presId="urn:microsoft.com/office/officeart/2005/8/layout/orgChart1"/>
    <dgm:cxn modelId="{EA26C285-CA38-4AA5-9A2C-05D1E547E15D}" type="presParOf" srcId="{1C71EA64-15EC-4217-85F4-92FE48D0F2E2}" destId="{4811793A-1EFF-4B28-8417-FF06A471509F}" srcOrd="1" destOrd="0" presId="urn:microsoft.com/office/officeart/2005/8/layout/orgChart1"/>
    <dgm:cxn modelId="{A8873937-1B35-4E22-A500-795C2625713C}" type="presParOf" srcId="{1C71EA64-15EC-4217-85F4-92FE48D0F2E2}" destId="{9C68374B-FAC6-462F-A6C7-65A7F404C8EB}" srcOrd="2" destOrd="0" presId="urn:microsoft.com/office/officeart/2005/8/layout/orgChart1"/>
    <dgm:cxn modelId="{81F2EE28-6EAC-4864-9450-8D79E623B55D}" type="presParOf" srcId="{1C9DA720-0920-4D75-B87E-F66F38F3FA10}" destId="{B3A2CA2B-26EA-4382-9088-FF89128E3A32}" srcOrd="2" destOrd="0" presId="urn:microsoft.com/office/officeart/2005/8/layout/orgChart1"/>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0E1563B0-CB0A-42F9-8059-5EE11E960312}" type="doc">
      <dgm:prSet loTypeId="urn:microsoft.com/office/officeart/2009/3/layout/OpposingIdeas" loCatId="relationship" qsTypeId="urn:microsoft.com/office/officeart/2005/8/quickstyle/simple1" qsCatId="simple" csTypeId="urn:microsoft.com/office/officeart/2005/8/colors/accent1_2" csCatId="accent1" phldr="1"/>
      <dgm:spPr/>
      <dgm:t>
        <a:bodyPr/>
        <a:lstStyle/>
        <a:p>
          <a:endParaRPr lang="en-AU"/>
        </a:p>
      </dgm:t>
    </dgm:pt>
    <dgm:pt modelId="{40B1558C-BF54-4635-890F-18ADFAFDA136}">
      <dgm:prSet phldrT="[Text]"/>
      <dgm:spPr>
        <a:solidFill>
          <a:schemeClr val="accent1">
            <a:lumMod val="20000"/>
            <a:lumOff val="80000"/>
          </a:schemeClr>
        </a:solidFill>
        <a:ln>
          <a:solidFill>
            <a:schemeClr val="accent1">
              <a:lumMod val="20000"/>
              <a:lumOff val="80000"/>
            </a:schemeClr>
          </a:solidFill>
        </a:ln>
      </dgm:spPr>
      <dgm:t>
        <a:bodyPr/>
        <a:lstStyle/>
        <a:p>
          <a:r>
            <a:rPr lang="en-AU" dirty="0"/>
            <a:t>Company’s obligation</a:t>
          </a:r>
        </a:p>
      </dgm:t>
    </dgm:pt>
    <dgm:pt modelId="{9CFE476B-0130-43DF-A436-8210A1C95F4D}" type="parTrans" cxnId="{93093BD3-1C1F-47BA-B6C0-A17D78399A39}">
      <dgm:prSet/>
      <dgm:spPr/>
      <dgm:t>
        <a:bodyPr/>
        <a:lstStyle/>
        <a:p>
          <a:endParaRPr lang="en-AU"/>
        </a:p>
      </dgm:t>
    </dgm:pt>
    <dgm:pt modelId="{4C9A21E5-7742-45A3-A63B-F4C027720490}" type="sibTrans" cxnId="{93093BD3-1C1F-47BA-B6C0-A17D78399A39}">
      <dgm:prSet/>
      <dgm:spPr/>
      <dgm:t>
        <a:bodyPr/>
        <a:lstStyle/>
        <a:p>
          <a:endParaRPr lang="en-AU"/>
        </a:p>
      </dgm:t>
    </dgm:pt>
    <dgm:pt modelId="{F60EC6C9-4756-4F9E-8986-58858061E646}">
      <dgm:prSet phldrT="[Text]" custT="1"/>
      <dgm:spPr/>
      <dgm:t>
        <a:bodyPr/>
        <a:lstStyle/>
        <a:p>
          <a:r>
            <a:rPr lang="en-AU" sz="1800" dirty="0"/>
            <a:t>Subject to court leave, until a DOCA terminates, the company must state in public documents and negotiable instruments after its name first appears: “(subject to deed of company arrangement)”</a:t>
          </a:r>
        </a:p>
      </dgm:t>
    </dgm:pt>
    <dgm:pt modelId="{4EEBDB37-D0BF-476C-B177-CC0EF7875BCA}" type="parTrans" cxnId="{48F1C4EC-9079-498B-A9CA-88414C67791A}">
      <dgm:prSet/>
      <dgm:spPr/>
      <dgm:t>
        <a:bodyPr/>
        <a:lstStyle/>
        <a:p>
          <a:endParaRPr lang="en-AU"/>
        </a:p>
      </dgm:t>
    </dgm:pt>
    <dgm:pt modelId="{CB87485F-8F97-43BC-98FE-2FFD776715CD}" type="sibTrans" cxnId="{48F1C4EC-9079-498B-A9CA-88414C67791A}">
      <dgm:prSet/>
      <dgm:spPr/>
      <dgm:t>
        <a:bodyPr/>
        <a:lstStyle/>
        <a:p>
          <a:endParaRPr lang="en-AU"/>
        </a:p>
      </dgm:t>
    </dgm:pt>
    <dgm:pt modelId="{68F551BA-EF7F-4B86-84DE-A6EC8F5A29D0}">
      <dgm:prSet phldrT="[Text]"/>
      <dgm:spPr>
        <a:solidFill>
          <a:schemeClr val="accent1">
            <a:lumMod val="20000"/>
            <a:lumOff val="80000"/>
          </a:schemeClr>
        </a:solidFill>
        <a:ln>
          <a:solidFill>
            <a:schemeClr val="accent1">
              <a:lumMod val="20000"/>
              <a:lumOff val="80000"/>
            </a:schemeClr>
          </a:solidFill>
        </a:ln>
      </dgm:spPr>
      <dgm:t>
        <a:bodyPr/>
        <a:lstStyle/>
        <a:p>
          <a:r>
            <a:rPr lang="en-AU" dirty="0"/>
            <a:t>Directors’ obligation</a:t>
          </a:r>
        </a:p>
      </dgm:t>
    </dgm:pt>
    <dgm:pt modelId="{61FEC8D5-0CCF-48E4-898E-10B6055BA60C}" type="parTrans" cxnId="{EF8D40A6-35B1-4D18-BEB0-48EEC063E196}">
      <dgm:prSet/>
      <dgm:spPr/>
      <dgm:t>
        <a:bodyPr/>
        <a:lstStyle/>
        <a:p>
          <a:endParaRPr lang="en-AU"/>
        </a:p>
      </dgm:t>
    </dgm:pt>
    <dgm:pt modelId="{518035BE-574E-4D4B-AB6B-FBE2EB2E32D2}" type="sibTrans" cxnId="{EF8D40A6-35B1-4D18-BEB0-48EEC063E196}">
      <dgm:prSet/>
      <dgm:spPr/>
      <dgm:t>
        <a:bodyPr/>
        <a:lstStyle/>
        <a:p>
          <a:endParaRPr lang="en-AU"/>
        </a:p>
      </dgm:t>
    </dgm:pt>
    <dgm:pt modelId="{B72D545F-5038-4199-AEE0-E00324016C85}">
      <dgm:prSet phldrT="[Text]" custT="1"/>
      <dgm:spPr/>
      <dgm:t>
        <a:bodyPr/>
        <a:lstStyle/>
        <a:p>
          <a:r>
            <a:rPr lang="en-AU" sz="1800" dirty="0">
              <a:solidFill>
                <a:schemeClr val="tx1"/>
              </a:solidFill>
            </a:rPr>
            <a:t>After becoming aware of a </a:t>
          </a:r>
          <a:r>
            <a:rPr lang="en-AU" sz="1800" b="1" dirty="0">
              <a:solidFill>
                <a:schemeClr val="tx1"/>
              </a:solidFill>
            </a:rPr>
            <a:t>(/likely) contravention</a:t>
          </a:r>
          <a:r>
            <a:rPr lang="en-AU" sz="1800" dirty="0">
              <a:solidFill>
                <a:schemeClr val="tx1"/>
              </a:solidFill>
            </a:rPr>
            <a:t> of the DOCA, which is </a:t>
          </a:r>
          <a:r>
            <a:rPr lang="en-AU" sz="1800" b="1" dirty="0">
              <a:solidFill>
                <a:schemeClr val="tx1"/>
              </a:solidFill>
            </a:rPr>
            <a:t>material</a:t>
          </a:r>
          <a:r>
            <a:rPr lang="en-AU" sz="1800" dirty="0">
              <a:solidFill>
                <a:schemeClr val="tx1"/>
              </a:solidFill>
            </a:rPr>
            <a:t>, by someone who is bound by it, directors must </a:t>
          </a:r>
          <a:r>
            <a:rPr lang="en-AU" sz="1800" b="1" dirty="0">
              <a:solidFill>
                <a:schemeClr val="tx1"/>
              </a:solidFill>
            </a:rPr>
            <a:t>notify</a:t>
          </a:r>
          <a:r>
            <a:rPr lang="en-AU" sz="1800" dirty="0">
              <a:solidFill>
                <a:schemeClr val="tx1"/>
              </a:solidFill>
            </a:rPr>
            <a:t> the </a:t>
          </a:r>
          <a:r>
            <a:rPr lang="en-AU" sz="1800" b="1" dirty="0">
              <a:solidFill>
                <a:schemeClr val="tx1"/>
              </a:solidFill>
            </a:rPr>
            <a:t>DOCA administrator </a:t>
          </a:r>
          <a:r>
            <a:rPr lang="en-AU" sz="1800" dirty="0">
              <a:solidFill>
                <a:schemeClr val="tx1"/>
              </a:solidFill>
            </a:rPr>
            <a:t>of this ASAP</a:t>
          </a:r>
          <a:endParaRPr lang="en-AU" sz="1800" b="1" dirty="0">
            <a:solidFill>
              <a:schemeClr val="tx1"/>
            </a:solidFill>
          </a:endParaRPr>
        </a:p>
      </dgm:t>
    </dgm:pt>
    <dgm:pt modelId="{9D03E348-FCC6-4617-9A37-C20E71050688}" type="parTrans" cxnId="{0950AA4C-B709-448E-A291-16C146FA1F7A}">
      <dgm:prSet/>
      <dgm:spPr/>
      <dgm:t>
        <a:bodyPr/>
        <a:lstStyle/>
        <a:p>
          <a:endParaRPr lang="en-AU"/>
        </a:p>
      </dgm:t>
    </dgm:pt>
    <dgm:pt modelId="{4BB40BCE-71F8-4FB2-8D71-CB8C2D6143F2}" type="sibTrans" cxnId="{0950AA4C-B709-448E-A291-16C146FA1F7A}">
      <dgm:prSet/>
      <dgm:spPr/>
      <dgm:t>
        <a:bodyPr/>
        <a:lstStyle/>
        <a:p>
          <a:endParaRPr lang="en-AU"/>
        </a:p>
      </dgm:t>
    </dgm:pt>
    <dgm:pt modelId="{2D413C63-9CC2-49EC-8D0F-374F215D8B47}" type="pres">
      <dgm:prSet presAssocID="{0E1563B0-CB0A-42F9-8059-5EE11E960312}" presName="Name0" presStyleCnt="0">
        <dgm:presLayoutVars>
          <dgm:chMax val="2"/>
          <dgm:dir/>
          <dgm:animOne val="branch"/>
          <dgm:animLvl val="lvl"/>
          <dgm:resizeHandles val="exact"/>
        </dgm:presLayoutVars>
      </dgm:prSet>
      <dgm:spPr/>
    </dgm:pt>
    <dgm:pt modelId="{05D35FCB-A56B-499B-89A2-4F4BA88F0F55}" type="pres">
      <dgm:prSet presAssocID="{0E1563B0-CB0A-42F9-8059-5EE11E960312}" presName="Background" presStyleLbl="node1" presStyleIdx="0" presStyleCnt="1"/>
      <dgm:spPr>
        <a:solidFill>
          <a:schemeClr val="accent2"/>
        </a:solidFill>
        <a:ln>
          <a:solidFill>
            <a:schemeClr val="accent2"/>
          </a:solidFill>
        </a:ln>
      </dgm:spPr>
    </dgm:pt>
    <dgm:pt modelId="{2D594578-413C-4002-A007-5D2070D2BAE0}" type="pres">
      <dgm:prSet presAssocID="{0E1563B0-CB0A-42F9-8059-5EE11E960312}" presName="Divider" presStyleLbl="callout" presStyleIdx="0" presStyleCnt="1"/>
      <dgm:spPr>
        <a:ln>
          <a:solidFill>
            <a:schemeClr val="tx2"/>
          </a:solidFill>
        </a:ln>
      </dgm:spPr>
    </dgm:pt>
    <dgm:pt modelId="{735CAFF6-48CF-48C0-9DE4-0D7770E3ED49}" type="pres">
      <dgm:prSet presAssocID="{0E1563B0-CB0A-42F9-8059-5EE11E960312}" presName="ChildText1" presStyleLbl="revTx" presStyleIdx="0" presStyleCnt="0">
        <dgm:presLayoutVars>
          <dgm:chMax val="0"/>
          <dgm:chPref val="0"/>
          <dgm:bulletEnabled val="1"/>
        </dgm:presLayoutVars>
      </dgm:prSet>
      <dgm:spPr/>
    </dgm:pt>
    <dgm:pt modelId="{4237CCC9-A72A-42F5-90DE-731AFF7DEC7C}" type="pres">
      <dgm:prSet presAssocID="{0E1563B0-CB0A-42F9-8059-5EE11E960312}" presName="ChildText2" presStyleLbl="revTx" presStyleIdx="0" presStyleCnt="0">
        <dgm:presLayoutVars>
          <dgm:chMax val="0"/>
          <dgm:chPref val="0"/>
          <dgm:bulletEnabled val="1"/>
        </dgm:presLayoutVars>
      </dgm:prSet>
      <dgm:spPr/>
    </dgm:pt>
    <dgm:pt modelId="{8EF60496-F60F-40FD-B1AE-896076F05194}" type="pres">
      <dgm:prSet presAssocID="{0E1563B0-CB0A-42F9-8059-5EE11E960312}" presName="ParentText1" presStyleLbl="revTx" presStyleIdx="0" presStyleCnt="0">
        <dgm:presLayoutVars>
          <dgm:chMax val="1"/>
          <dgm:chPref val="1"/>
        </dgm:presLayoutVars>
      </dgm:prSet>
      <dgm:spPr/>
    </dgm:pt>
    <dgm:pt modelId="{6805B0D7-1B59-4659-8B70-85471AD3FDCF}" type="pres">
      <dgm:prSet presAssocID="{0E1563B0-CB0A-42F9-8059-5EE11E960312}" presName="ParentShape1" presStyleLbl="alignImgPlace1" presStyleIdx="0" presStyleCnt="2">
        <dgm:presLayoutVars/>
      </dgm:prSet>
      <dgm:spPr/>
    </dgm:pt>
    <dgm:pt modelId="{B8CE228B-716A-4BD6-98C8-5496671D62D1}" type="pres">
      <dgm:prSet presAssocID="{0E1563B0-CB0A-42F9-8059-5EE11E960312}" presName="ParentText2" presStyleLbl="revTx" presStyleIdx="0" presStyleCnt="0">
        <dgm:presLayoutVars>
          <dgm:chMax val="1"/>
          <dgm:chPref val="1"/>
        </dgm:presLayoutVars>
      </dgm:prSet>
      <dgm:spPr/>
    </dgm:pt>
    <dgm:pt modelId="{AA6192D1-D705-4F42-9339-7653421BBDF7}" type="pres">
      <dgm:prSet presAssocID="{0E1563B0-CB0A-42F9-8059-5EE11E960312}" presName="ParentShape2" presStyleLbl="alignImgPlace1" presStyleIdx="1" presStyleCnt="2">
        <dgm:presLayoutVars/>
      </dgm:prSet>
      <dgm:spPr/>
    </dgm:pt>
  </dgm:ptLst>
  <dgm:cxnLst>
    <dgm:cxn modelId="{F7ECA928-3074-4BA1-9B43-F83B8139FCBE}" type="presOf" srcId="{68F551BA-EF7F-4B86-84DE-A6EC8F5A29D0}" destId="{B8CE228B-716A-4BD6-98C8-5496671D62D1}" srcOrd="0" destOrd="0" presId="urn:microsoft.com/office/officeart/2009/3/layout/OpposingIdeas"/>
    <dgm:cxn modelId="{04D4375F-1635-4C1D-AE72-6A7C62AD18F5}" type="presOf" srcId="{0E1563B0-CB0A-42F9-8059-5EE11E960312}" destId="{2D413C63-9CC2-49EC-8D0F-374F215D8B47}" srcOrd="0" destOrd="0" presId="urn:microsoft.com/office/officeart/2009/3/layout/OpposingIdeas"/>
    <dgm:cxn modelId="{0950AA4C-B709-448E-A291-16C146FA1F7A}" srcId="{68F551BA-EF7F-4B86-84DE-A6EC8F5A29D0}" destId="{B72D545F-5038-4199-AEE0-E00324016C85}" srcOrd="0" destOrd="0" parTransId="{9D03E348-FCC6-4617-9A37-C20E71050688}" sibTransId="{4BB40BCE-71F8-4FB2-8D71-CB8C2D6143F2}"/>
    <dgm:cxn modelId="{0870E055-819D-4657-81CA-1474DFE484A9}" type="presOf" srcId="{40B1558C-BF54-4635-890F-18ADFAFDA136}" destId="{6805B0D7-1B59-4659-8B70-85471AD3FDCF}" srcOrd="1" destOrd="0" presId="urn:microsoft.com/office/officeart/2009/3/layout/OpposingIdeas"/>
    <dgm:cxn modelId="{B4B0F680-62B3-4BDC-BCF9-4468D894237A}" type="presOf" srcId="{F60EC6C9-4756-4F9E-8986-58858061E646}" destId="{735CAFF6-48CF-48C0-9DE4-0D7770E3ED49}" srcOrd="0" destOrd="0" presId="urn:microsoft.com/office/officeart/2009/3/layout/OpposingIdeas"/>
    <dgm:cxn modelId="{CADFE891-9662-48E7-AB15-872581BC9AC6}" type="presOf" srcId="{68F551BA-EF7F-4B86-84DE-A6EC8F5A29D0}" destId="{AA6192D1-D705-4F42-9339-7653421BBDF7}" srcOrd="1" destOrd="0" presId="urn:microsoft.com/office/officeart/2009/3/layout/OpposingIdeas"/>
    <dgm:cxn modelId="{0A9EC197-4565-4333-BF4B-B7C13F16C809}" type="presOf" srcId="{40B1558C-BF54-4635-890F-18ADFAFDA136}" destId="{8EF60496-F60F-40FD-B1AE-896076F05194}" srcOrd="0" destOrd="0" presId="urn:microsoft.com/office/officeart/2009/3/layout/OpposingIdeas"/>
    <dgm:cxn modelId="{EF8D40A6-35B1-4D18-BEB0-48EEC063E196}" srcId="{0E1563B0-CB0A-42F9-8059-5EE11E960312}" destId="{68F551BA-EF7F-4B86-84DE-A6EC8F5A29D0}" srcOrd="1" destOrd="0" parTransId="{61FEC8D5-0CCF-48E4-898E-10B6055BA60C}" sibTransId="{518035BE-574E-4D4B-AB6B-FBE2EB2E32D2}"/>
    <dgm:cxn modelId="{93093BD3-1C1F-47BA-B6C0-A17D78399A39}" srcId="{0E1563B0-CB0A-42F9-8059-5EE11E960312}" destId="{40B1558C-BF54-4635-890F-18ADFAFDA136}" srcOrd="0" destOrd="0" parTransId="{9CFE476B-0130-43DF-A436-8210A1C95F4D}" sibTransId="{4C9A21E5-7742-45A3-A63B-F4C027720490}"/>
    <dgm:cxn modelId="{6EC403E2-A32B-48E9-B2E7-52D01E070DF7}" type="presOf" srcId="{B72D545F-5038-4199-AEE0-E00324016C85}" destId="{4237CCC9-A72A-42F5-90DE-731AFF7DEC7C}" srcOrd="0" destOrd="0" presId="urn:microsoft.com/office/officeart/2009/3/layout/OpposingIdeas"/>
    <dgm:cxn modelId="{48F1C4EC-9079-498B-A9CA-88414C67791A}" srcId="{40B1558C-BF54-4635-890F-18ADFAFDA136}" destId="{F60EC6C9-4756-4F9E-8986-58858061E646}" srcOrd="0" destOrd="0" parTransId="{4EEBDB37-D0BF-476C-B177-CC0EF7875BCA}" sibTransId="{CB87485F-8F97-43BC-98FE-2FFD776715CD}"/>
    <dgm:cxn modelId="{153F8CEA-6CF8-4DC2-AF2F-BC8695F4D0BF}" type="presParOf" srcId="{2D413C63-9CC2-49EC-8D0F-374F215D8B47}" destId="{05D35FCB-A56B-499B-89A2-4F4BA88F0F55}" srcOrd="0" destOrd="0" presId="urn:microsoft.com/office/officeart/2009/3/layout/OpposingIdeas"/>
    <dgm:cxn modelId="{0D87FC10-121C-48B9-AAA3-9846B8F3F9BA}" type="presParOf" srcId="{2D413C63-9CC2-49EC-8D0F-374F215D8B47}" destId="{2D594578-413C-4002-A007-5D2070D2BAE0}" srcOrd="1" destOrd="0" presId="urn:microsoft.com/office/officeart/2009/3/layout/OpposingIdeas"/>
    <dgm:cxn modelId="{A7A66A4A-8E58-452B-B3A6-220B0B2E7988}" type="presParOf" srcId="{2D413C63-9CC2-49EC-8D0F-374F215D8B47}" destId="{735CAFF6-48CF-48C0-9DE4-0D7770E3ED49}" srcOrd="2" destOrd="0" presId="urn:microsoft.com/office/officeart/2009/3/layout/OpposingIdeas"/>
    <dgm:cxn modelId="{0839ADF6-B600-461A-B2BC-15637EFC8AC9}" type="presParOf" srcId="{2D413C63-9CC2-49EC-8D0F-374F215D8B47}" destId="{4237CCC9-A72A-42F5-90DE-731AFF7DEC7C}" srcOrd="3" destOrd="0" presId="urn:microsoft.com/office/officeart/2009/3/layout/OpposingIdeas"/>
    <dgm:cxn modelId="{9E4A8C96-73ED-402D-BD4D-7D6D62CFE3D3}" type="presParOf" srcId="{2D413C63-9CC2-49EC-8D0F-374F215D8B47}" destId="{8EF60496-F60F-40FD-B1AE-896076F05194}" srcOrd="4" destOrd="0" presId="urn:microsoft.com/office/officeart/2009/3/layout/OpposingIdeas"/>
    <dgm:cxn modelId="{335A7CF7-7AB9-4DE2-A5F0-9BF9DF6981A2}" type="presParOf" srcId="{2D413C63-9CC2-49EC-8D0F-374F215D8B47}" destId="{6805B0D7-1B59-4659-8B70-85471AD3FDCF}" srcOrd="5" destOrd="0" presId="urn:microsoft.com/office/officeart/2009/3/layout/OpposingIdeas"/>
    <dgm:cxn modelId="{994FC94A-EAF4-479F-A9EB-00F722638A83}" type="presParOf" srcId="{2D413C63-9CC2-49EC-8D0F-374F215D8B47}" destId="{B8CE228B-716A-4BD6-98C8-5496671D62D1}" srcOrd="6" destOrd="0" presId="urn:microsoft.com/office/officeart/2009/3/layout/OpposingIdeas"/>
    <dgm:cxn modelId="{BDA7F749-54BA-40F2-B945-BEE38FFFE452}" type="presParOf" srcId="{2D413C63-9CC2-49EC-8D0F-374F215D8B47}" destId="{AA6192D1-D705-4F42-9339-7653421BBDF7}" srcOrd="7" destOrd="0" presId="urn:microsoft.com/office/officeart/2009/3/layout/OpposingIdea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84AE4A09-DA19-461A-A502-917BD0723D1F}"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AU"/>
        </a:p>
      </dgm:t>
    </dgm:pt>
    <dgm:pt modelId="{F1C6C359-0C8F-49CC-B7CE-68B2C178E0E2}">
      <dgm:prSet phldrT="[Text]" custT="1"/>
      <dgm:spPr>
        <a:solidFill>
          <a:schemeClr val="accent4"/>
        </a:solidFill>
      </dgm:spPr>
      <dgm:t>
        <a:bodyPr/>
        <a:lstStyle/>
        <a:p>
          <a:r>
            <a:rPr lang="en-AU" sz="1800" dirty="0">
              <a:solidFill>
                <a:schemeClr val="tx1"/>
              </a:solidFill>
            </a:rPr>
            <a:t>may dispose of property which is subject to a security interest, or which is owned by someone else but is used/occupied/possessed by the company, if done:</a:t>
          </a:r>
        </a:p>
      </dgm:t>
    </dgm:pt>
    <dgm:pt modelId="{365C6F90-68E1-4523-887E-BFB49A75D86F}" type="parTrans" cxnId="{FD60CF84-A73B-4CAA-AA91-AB37F56A9969}">
      <dgm:prSet/>
      <dgm:spPr/>
      <dgm:t>
        <a:bodyPr/>
        <a:lstStyle/>
        <a:p>
          <a:endParaRPr lang="en-AU" sz="1800"/>
        </a:p>
      </dgm:t>
    </dgm:pt>
    <dgm:pt modelId="{347CDA3D-AF73-431B-BB2D-33076290467B}" type="sibTrans" cxnId="{FD60CF84-A73B-4CAA-AA91-AB37F56A9969}">
      <dgm:prSet/>
      <dgm:spPr/>
      <dgm:t>
        <a:bodyPr/>
        <a:lstStyle/>
        <a:p>
          <a:endParaRPr lang="en-AU" sz="1800"/>
        </a:p>
      </dgm:t>
    </dgm:pt>
    <dgm:pt modelId="{5E090245-C2E6-4015-BE0F-221F5F175FFA}">
      <dgm:prSet phldrT="[Text]" custT="1"/>
      <dgm:spPr>
        <a:solidFill>
          <a:schemeClr val="accent4"/>
        </a:solidFill>
      </dgm:spPr>
      <dgm:t>
        <a:bodyPr/>
        <a:lstStyle/>
        <a:p>
          <a:r>
            <a:rPr lang="en-AU" sz="1800" dirty="0">
              <a:solidFill>
                <a:schemeClr val="tx1"/>
              </a:solidFill>
            </a:rPr>
            <a:t>“may transfer shares in the company”</a:t>
          </a:r>
        </a:p>
      </dgm:t>
    </dgm:pt>
    <dgm:pt modelId="{C8F2079E-D876-4C79-86C1-9A9E6F055865}" type="parTrans" cxnId="{0D41D4D2-435B-4E32-9E86-18560E419D40}">
      <dgm:prSet/>
      <dgm:spPr/>
      <dgm:t>
        <a:bodyPr/>
        <a:lstStyle/>
        <a:p>
          <a:endParaRPr lang="en-AU" sz="1800"/>
        </a:p>
      </dgm:t>
    </dgm:pt>
    <dgm:pt modelId="{B7E79D82-4CDF-4B6B-AC29-3584AA4C6783}" type="sibTrans" cxnId="{0D41D4D2-435B-4E32-9E86-18560E419D40}">
      <dgm:prSet/>
      <dgm:spPr/>
      <dgm:t>
        <a:bodyPr/>
        <a:lstStyle/>
        <a:p>
          <a:endParaRPr lang="en-AU" sz="1800"/>
        </a:p>
      </dgm:t>
    </dgm:pt>
    <dgm:pt modelId="{29ED50D5-02AF-4B34-897F-6AE0BA29C2C5}">
      <dgm:prSet phldrT="[Text]" custT="1"/>
      <dgm:spPr>
        <a:solidFill>
          <a:schemeClr val="accent4"/>
        </a:solidFill>
      </dgm:spPr>
      <dgm:t>
        <a:bodyPr/>
        <a:lstStyle/>
        <a:p>
          <a:r>
            <a:rPr lang="en-AU" sz="1800" dirty="0">
              <a:solidFill>
                <a:schemeClr val="tx1"/>
              </a:solidFill>
            </a:rPr>
            <a:t>ASAP after becoming aware of a (likely) contravention of the DOCA, which is material, by someone who is bound by it, must:</a:t>
          </a:r>
        </a:p>
      </dgm:t>
    </dgm:pt>
    <dgm:pt modelId="{1BC7E343-881E-45E6-A459-4CDB8153804B}" type="parTrans" cxnId="{E7D661FD-4A0C-4BDC-B615-C266956684B6}">
      <dgm:prSet/>
      <dgm:spPr/>
      <dgm:t>
        <a:bodyPr/>
        <a:lstStyle/>
        <a:p>
          <a:endParaRPr lang="en-AU" sz="1800"/>
        </a:p>
      </dgm:t>
    </dgm:pt>
    <dgm:pt modelId="{E1F89223-C7A1-4817-A6B9-E444A21F5E6F}" type="sibTrans" cxnId="{E7D661FD-4A0C-4BDC-B615-C266956684B6}">
      <dgm:prSet/>
      <dgm:spPr/>
      <dgm:t>
        <a:bodyPr/>
        <a:lstStyle/>
        <a:p>
          <a:endParaRPr lang="en-AU" sz="1800"/>
        </a:p>
      </dgm:t>
    </dgm:pt>
    <dgm:pt modelId="{05BB98E7-8312-4659-B5A6-B0F597DDE24B}">
      <dgm:prSet phldrT="[Text]" custT="1"/>
      <dgm:spPr/>
      <dgm:t>
        <a:bodyPr/>
        <a:lstStyle/>
        <a:p>
          <a:r>
            <a:rPr lang="en-AU" sz="1800" dirty="0">
              <a:solidFill>
                <a:schemeClr val="tx1"/>
              </a:solidFill>
            </a:rPr>
            <a:t>“in the ordinary course of the company’s business”; or</a:t>
          </a:r>
        </a:p>
      </dgm:t>
    </dgm:pt>
    <dgm:pt modelId="{28123577-2208-49B0-9FAB-36EA98F79362}" type="parTrans" cxnId="{6125484A-582D-4B52-B7BB-7904A41CC595}">
      <dgm:prSet/>
      <dgm:spPr/>
      <dgm:t>
        <a:bodyPr/>
        <a:lstStyle/>
        <a:p>
          <a:endParaRPr lang="en-AU" sz="1800"/>
        </a:p>
      </dgm:t>
    </dgm:pt>
    <dgm:pt modelId="{4E0428B6-412B-4ADE-B9FD-15FA260E6D53}" type="sibTrans" cxnId="{6125484A-582D-4B52-B7BB-7904A41CC595}">
      <dgm:prSet/>
      <dgm:spPr/>
      <dgm:t>
        <a:bodyPr/>
        <a:lstStyle/>
        <a:p>
          <a:endParaRPr lang="en-AU" sz="1800"/>
        </a:p>
      </dgm:t>
    </dgm:pt>
    <dgm:pt modelId="{39644522-E5CE-4F66-8E2A-C09D1DB441BE}">
      <dgm:prSet custT="1"/>
      <dgm:spPr/>
      <dgm:t>
        <a:bodyPr/>
        <a:lstStyle/>
        <a:p>
          <a:r>
            <a:rPr lang="en-AU" sz="1800" dirty="0">
              <a:solidFill>
                <a:schemeClr val="tx1"/>
              </a:solidFill>
            </a:rPr>
            <a:t>with court leave</a:t>
          </a:r>
        </a:p>
      </dgm:t>
    </dgm:pt>
    <dgm:pt modelId="{1711A50F-F38A-4FF6-9789-8C867ACCE34A}" type="parTrans" cxnId="{9A0066A6-558D-425F-91EB-74D560B73DFB}">
      <dgm:prSet/>
      <dgm:spPr/>
      <dgm:t>
        <a:bodyPr/>
        <a:lstStyle/>
        <a:p>
          <a:endParaRPr lang="en-AU" sz="1800"/>
        </a:p>
      </dgm:t>
    </dgm:pt>
    <dgm:pt modelId="{DE451096-6705-46EA-B70A-467F3D7D8BF6}" type="sibTrans" cxnId="{9A0066A6-558D-425F-91EB-74D560B73DFB}">
      <dgm:prSet/>
      <dgm:spPr/>
      <dgm:t>
        <a:bodyPr/>
        <a:lstStyle/>
        <a:p>
          <a:endParaRPr lang="en-AU" sz="1800"/>
        </a:p>
      </dgm:t>
    </dgm:pt>
    <dgm:pt modelId="{FC712477-91A4-4FA7-AFCC-0AAD74E18259}">
      <dgm:prSet phldrT="[Text]" custT="1"/>
      <dgm:spPr>
        <a:solidFill>
          <a:schemeClr val="accent4"/>
        </a:solidFill>
      </dgm:spPr>
      <dgm:t>
        <a:bodyPr/>
        <a:lstStyle/>
        <a:p>
          <a:r>
            <a:rPr lang="en-AU" sz="1800" dirty="0">
              <a:solidFill>
                <a:schemeClr val="tx1"/>
              </a:solidFill>
            </a:rPr>
            <a:t>must notify creditors in writing of DOCA’s execution and lodge a notice with ASIC</a:t>
          </a:r>
        </a:p>
      </dgm:t>
    </dgm:pt>
    <dgm:pt modelId="{4BD0F1F0-8A4D-4719-86DC-1D135B723367}" type="parTrans" cxnId="{5A1DEFB7-C3B8-4663-852A-8BA4041D07C8}">
      <dgm:prSet/>
      <dgm:spPr/>
      <dgm:t>
        <a:bodyPr/>
        <a:lstStyle/>
        <a:p>
          <a:endParaRPr lang="en-AU"/>
        </a:p>
      </dgm:t>
    </dgm:pt>
    <dgm:pt modelId="{899D9866-310C-4E57-A845-9BF8FC208DE9}" type="sibTrans" cxnId="{5A1DEFB7-C3B8-4663-852A-8BA4041D07C8}">
      <dgm:prSet/>
      <dgm:spPr/>
      <dgm:t>
        <a:bodyPr/>
        <a:lstStyle/>
        <a:p>
          <a:endParaRPr lang="en-AU"/>
        </a:p>
      </dgm:t>
    </dgm:pt>
    <dgm:pt modelId="{D45DD168-E0A5-4019-9222-29B49E0D84F8}">
      <dgm:prSet phldrT="[Text]" custT="1"/>
      <dgm:spPr/>
      <dgm:t>
        <a:bodyPr/>
        <a:lstStyle/>
        <a:p>
          <a:r>
            <a:rPr lang="en-AU" sz="1800" dirty="0">
              <a:solidFill>
                <a:schemeClr val="tx1"/>
              </a:solidFill>
            </a:rPr>
            <a:t>with written consent of the owner/secured party; or</a:t>
          </a:r>
        </a:p>
      </dgm:t>
    </dgm:pt>
    <dgm:pt modelId="{3A7376EC-5E30-4FFC-8C40-13238475DB2E}" type="parTrans" cxnId="{842EFDAB-15AD-47C5-AF16-48E295CC7CA2}">
      <dgm:prSet/>
      <dgm:spPr/>
      <dgm:t>
        <a:bodyPr/>
        <a:lstStyle/>
        <a:p>
          <a:endParaRPr lang="en-AU"/>
        </a:p>
      </dgm:t>
    </dgm:pt>
    <dgm:pt modelId="{F6B6981E-F8BE-48EC-8907-34501941B52B}" type="sibTrans" cxnId="{842EFDAB-15AD-47C5-AF16-48E295CC7CA2}">
      <dgm:prSet/>
      <dgm:spPr/>
      <dgm:t>
        <a:bodyPr/>
        <a:lstStyle/>
        <a:p>
          <a:endParaRPr lang="en-AU"/>
        </a:p>
      </dgm:t>
    </dgm:pt>
    <dgm:pt modelId="{50779796-788D-461E-8ACC-E84B72A3B596}">
      <dgm:prSet phldrT="[Text]" custT="1"/>
      <dgm:spPr>
        <a:solidFill>
          <a:schemeClr val="bg1"/>
        </a:solidFill>
      </dgm:spPr>
      <dgm:t>
        <a:bodyPr/>
        <a:lstStyle/>
        <a:p>
          <a:r>
            <a:rPr lang="en-AU" sz="1800" dirty="0"/>
            <a:t>with “the written consent of the owner of the shares”; or</a:t>
          </a:r>
          <a:endParaRPr lang="en-AU" sz="1800" dirty="0">
            <a:solidFill>
              <a:schemeClr val="bg1"/>
            </a:solidFill>
          </a:endParaRPr>
        </a:p>
      </dgm:t>
    </dgm:pt>
    <dgm:pt modelId="{CFD7FD00-6A58-409D-AEA4-DEB879672984}" type="parTrans" cxnId="{C9B3F7BA-11E8-461C-BF33-613DA2421817}">
      <dgm:prSet/>
      <dgm:spPr/>
      <dgm:t>
        <a:bodyPr/>
        <a:lstStyle/>
        <a:p>
          <a:endParaRPr lang="en-AU"/>
        </a:p>
      </dgm:t>
    </dgm:pt>
    <dgm:pt modelId="{3469BDCD-F3D5-4E2F-A236-DCE7FC3AE651}" type="sibTrans" cxnId="{C9B3F7BA-11E8-461C-BF33-613DA2421817}">
      <dgm:prSet/>
      <dgm:spPr/>
      <dgm:t>
        <a:bodyPr/>
        <a:lstStyle/>
        <a:p>
          <a:endParaRPr lang="en-AU"/>
        </a:p>
      </dgm:t>
    </dgm:pt>
    <dgm:pt modelId="{20AA3E17-0738-43E6-B241-5ED1E6B43FA9}">
      <dgm:prSet phldrT="[Text]" custT="1"/>
      <dgm:spPr>
        <a:solidFill>
          <a:schemeClr val="bg1"/>
        </a:solidFill>
      </dgm:spPr>
      <dgm:t>
        <a:bodyPr/>
        <a:lstStyle/>
        <a:p>
          <a:r>
            <a:rPr lang="en-AU" sz="1800" dirty="0"/>
            <a:t>with court leave</a:t>
          </a:r>
          <a:endParaRPr lang="en-AU" sz="1800" dirty="0">
            <a:solidFill>
              <a:schemeClr val="bg1"/>
            </a:solidFill>
          </a:endParaRPr>
        </a:p>
      </dgm:t>
    </dgm:pt>
    <dgm:pt modelId="{5FC37F04-EB2E-4766-9EB8-B49B90314A4D}" type="sibTrans" cxnId="{FE0E18BB-FE85-4ACC-B7E7-CF5EC902B982}">
      <dgm:prSet/>
      <dgm:spPr/>
      <dgm:t>
        <a:bodyPr/>
        <a:lstStyle/>
        <a:p>
          <a:endParaRPr lang="en-AU"/>
        </a:p>
      </dgm:t>
    </dgm:pt>
    <dgm:pt modelId="{ACE3D40C-C15E-4722-B36E-7409DB5F4668}" type="parTrans" cxnId="{FE0E18BB-FE85-4ACC-B7E7-CF5EC902B982}">
      <dgm:prSet/>
      <dgm:spPr/>
      <dgm:t>
        <a:bodyPr/>
        <a:lstStyle/>
        <a:p>
          <a:endParaRPr lang="en-AU"/>
        </a:p>
      </dgm:t>
    </dgm:pt>
    <dgm:pt modelId="{327F50AB-093A-45AB-A05F-0F083303D9EF}">
      <dgm:prSet phldrT="[Text]" custT="1"/>
      <dgm:spPr>
        <a:solidFill>
          <a:schemeClr val="bg1"/>
        </a:solidFill>
      </dgm:spPr>
      <dgm:t>
        <a:bodyPr/>
        <a:lstStyle/>
        <a:p>
          <a:r>
            <a:rPr lang="en-AU" sz="1800" dirty="0">
              <a:solidFill>
                <a:schemeClr val="tx1"/>
              </a:solidFill>
            </a:rPr>
            <a:t>give notice of this to the company’s creditors; and</a:t>
          </a:r>
        </a:p>
      </dgm:t>
    </dgm:pt>
    <dgm:pt modelId="{3BDFC210-1B39-4FE1-A5F4-66C65C9A19D2}" type="parTrans" cxnId="{A783F508-0F41-400E-9858-BEAC5470FA25}">
      <dgm:prSet/>
      <dgm:spPr/>
      <dgm:t>
        <a:bodyPr/>
        <a:lstStyle/>
        <a:p>
          <a:endParaRPr lang="en-AU"/>
        </a:p>
      </dgm:t>
    </dgm:pt>
    <dgm:pt modelId="{A405728A-42B2-4C57-8D04-B04958407E4D}" type="sibTrans" cxnId="{A783F508-0F41-400E-9858-BEAC5470FA25}">
      <dgm:prSet/>
      <dgm:spPr/>
      <dgm:t>
        <a:bodyPr/>
        <a:lstStyle/>
        <a:p>
          <a:endParaRPr lang="en-AU"/>
        </a:p>
      </dgm:t>
    </dgm:pt>
    <dgm:pt modelId="{717C5A04-4A18-409E-AB5C-88E20C421266}">
      <dgm:prSet phldrT="[Text]" custT="1"/>
      <dgm:spPr>
        <a:solidFill>
          <a:schemeClr val="bg1"/>
        </a:solidFill>
      </dgm:spPr>
      <dgm:t>
        <a:bodyPr/>
        <a:lstStyle/>
        <a:p>
          <a:r>
            <a:rPr lang="en-AU" sz="1800" dirty="0">
              <a:solidFill>
                <a:schemeClr val="tx1"/>
              </a:solidFill>
            </a:rPr>
            <a:t>lodge a notice of this with ASIC</a:t>
          </a:r>
        </a:p>
      </dgm:t>
    </dgm:pt>
    <dgm:pt modelId="{82190D90-24DB-47C6-B989-8AD8E7AD8032}" type="parTrans" cxnId="{78A0C2A5-A93A-4E36-A016-0CABFDA63959}">
      <dgm:prSet/>
      <dgm:spPr/>
      <dgm:t>
        <a:bodyPr/>
        <a:lstStyle/>
        <a:p>
          <a:endParaRPr lang="en-AU"/>
        </a:p>
      </dgm:t>
    </dgm:pt>
    <dgm:pt modelId="{681B3111-9F15-4AE8-AE89-B433F82F00BA}" type="sibTrans" cxnId="{78A0C2A5-A93A-4E36-A016-0CABFDA63959}">
      <dgm:prSet/>
      <dgm:spPr/>
      <dgm:t>
        <a:bodyPr/>
        <a:lstStyle/>
        <a:p>
          <a:endParaRPr lang="en-AU"/>
        </a:p>
      </dgm:t>
    </dgm:pt>
    <dgm:pt modelId="{682B7568-EB4B-4ABE-9A70-7D1F3C8278FF}" type="pres">
      <dgm:prSet presAssocID="{84AE4A09-DA19-461A-A502-917BD0723D1F}" presName="linear" presStyleCnt="0">
        <dgm:presLayoutVars>
          <dgm:dir/>
          <dgm:animLvl val="lvl"/>
          <dgm:resizeHandles val="exact"/>
        </dgm:presLayoutVars>
      </dgm:prSet>
      <dgm:spPr/>
    </dgm:pt>
    <dgm:pt modelId="{26893C74-1E9B-4811-9F01-74646BCA1511}" type="pres">
      <dgm:prSet presAssocID="{FC712477-91A4-4FA7-AFCC-0AAD74E18259}" presName="parentLin" presStyleCnt="0"/>
      <dgm:spPr/>
    </dgm:pt>
    <dgm:pt modelId="{C2F7F7DA-F3E3-4B6F-9EDD-2520C9BBED53}" type="pres">
      <dgm:prSet presAssocID="{FC712477-91A4-4FA7-AFCC-0AAD74E18259}" presName="parentLeftMargin" presStyleLbl="node1" presStyleIdx="0" presStyleCnt="4"/>
      <dgm:spPr/>
    </dgm:pt>
    <dgm:pt modelId="{967BF853-DB2D-4751-8036-9B31C76302FF}" type="pres">
      <dgm:prSet presAssocID="{FC712477-91A4-4FA7-AFCC-0AAD74E18259}" presName="parentText" presStyleLbl="node1" presStyleIdx="0" presStyleCnt="4" custScaleX="128219" custScaleY="195968">
        <dgm:presLayoutVars>
          <dgm:chMax val="0"/>
          <dgm:bulletEnabled val="1"/>
        </dgm:presLayoutVars>
      </dgm:prSet>
      <dgm:spPr/>
    </dgm:pt>
    <dgm:pt modelId="{B625EA68-6F53-4C98-A8B0-70B8C2685AB7}" type="pres">
      <dgm:prSet presAssocID="{FC712477-91A4-4FA7-AFCC-0AAD74E18259}" presName="negativeSpace" presStyleCnt="0"/>
      <dgm:spPr/>
    </dgm:pt>
    <dgm:pt modelId="{35C3FC1D-A2F9-4DB1-8583-A8ABED859E29}" type="pres">
      <dgm:prSet presAssocID="{FC712477-91A4-4FA7-AFCC-0AAD74E18259}" presName="childText" presStyleLbl="conFgAcc1" presStyleIdx="0" presStyleCnt="4">
        <dgm:presLayoutVars>
          <dgm:bulletEnabled val="1"/>
        </dgm:presLayoutVars>
      </dgm:prSet>
      <dgm:spPr/>
    </dgm:pt>
    <dgm:pt modelId="{8C1B5956-60CE-4612-88B6-F2AFABA4CFFA}" type="pres">
      <dgm:prSet presAssocID="{899D9866-310C-4E57-A845-9BF8FC208DE9}" presName="spaceBetweenRectangles" presStyleCnt="0"/>
      <dgm:spPr/>
    </dgm:pt>
    <dgm:pt modelId="{51970374-C234-4C3F-A6D9-BB7C9610AF41}" type="pres">
      <dgm:prSet presAssocID="{F1C6C359-0C8F-49CC-B7CE-68B2C178E0E2}" presName="parentLin" presStyleCnt="0"/>
      <dgm:spPr/>
    </dgm:pt>
    <dgm:pt modelId="{B4405961-7C9C-495D-A0F2-D94F1550D666}" type="pres">
      <dgm:prSet presAssocID="{F1C6C359-0C8F-49CC-B7CE-68B2C178E0E2}" presName="parentLeftMargin" presStyleLbl="node1" presStyleIdx="0" presStyleCnt="4"/>
      <dgm:spPr/>
    </dgm:pt>
    <dgm:pt modelId="{2D478DFA-D5AB-4B81-9E79-5BF4F467BEEA}" type="pres">
      <dgm:prSet presAssocID="{F1C6C359-0C8F-49CC-B7CE-68B2C178E0E2}" presName="parentText" presStyleLbl="node1" presStyleIdx="1" presStyleCnt="4" custScaleX="128737" custScaleY="270278">
        <dgm:presLayoutVars>
          <dgm:chMax val="0"/>
          <dgm:bulletEnabled val="1"/>
        </dgm:presLayoutVars>
      </dgm:prSet>
      <dgm:spPr/>
    </dgm:pt>
    <dgm:pt modelId="{9D6A1221-44AA-43DA-BD51-86126EC5B4FF}" type="pres">
      <dgm:prSet presAssocID="{F1C6C359-0C8F-49CC-B7CE-68B2C178E0E2}" presName="negativeSpace" presStyleCnt="0"/>
      <dgm:spPr/>
    </dgm:pt>
    <dgm:pt modelId="{D554C283-6A9D-4F63-AE37-95B55804E835}" type="pres">
      <dgm:prSet presAssocID="{F1C6C359-0C8F-49CC-B7CE-68B2C178E0E2}" presName="childText" presStyleLbl="conFgAcc1" presStyleIdx="1" presStyleCnt="4">
        <dgm:presLayoutVars>
          <dgm:bulletEnabled val="1"/>
        </dgm:presLayoutVars>
      </dgm:prSet>
      <dgm:spPr/>
    </dgm:pt>
    <dgm:pt modelId="{C865EC2B-9EEF-4FA7-AA9F-00ABD67D31F4}" type="pres">
      <dgm:prSet presAssocID="{347CDA3D-AF73-431B-BB2D-33076290467B}" presName="spaceBetweenRectangles" presStyleCnt="0"/>
      <dgm:spPr/>
    </dgm:pt>
    <dgm:pt modelId="{83BEF16B-2256-4C1F-AAD2-850BF0022155}" type="pres">
      <dgm:prSet presAssocID="{5E090245-C2E6-4015-BE0F-221F5F175FFA}" presName="parentLin" presStyleCnt="0"/>
      <dgm:spPr/>
    </dgm:pt>
    <dgm:pt modelId="{8FC36562-8ED0-458C-8B1F-E4FCEBA18D84}" type="pres">
      <dgm:prSet presAssocID="{5E090245-C2E6-4015-BE0F-221F5F175FFA}" presName="parentLeftMargin" presStyleLbl="node1" presStyleIdx="1" presStyleCnt="4"/>
      <dgm:spPr/>
    </dgm:pt>
    <dgm:pt modelId="{59999414-2657-4967-A5AD-D0E6A3A72CD8}" type="pres">
      <dgm:prSet presAssocID="{5E090245-C2E6-4015-BE0F-221F5F175FFA}" presName="parentText" presStyleLbl="node1" presStyleIdx="2" presStyleCnt="4" custScaleX="128737" custScaleY="195968">
        <dgm:presLayoutVars>
          <dgm:chMax val="0"/>
          <dgm:bulletEnabled val="1"/>
        </dgm:presLayoutVars>
      </dgm:prSet>
      <dgm:spPr/>
    </dgm:pt>
    <dgm:pt modelId="{306575FF-4D83-4437-88F0-943347D52072}" type="pres">
      <dgm:prSet presAssocID="{5E090245-C2E6-4015-BE0F-221F5F175FFA}" presName="negativeSpace" presStyleCnt="0"/>
      <dgm:spPr/>
    </dgm:pt>
    <dgm:pt modelId="{5152B3C3-A0D6-47ED-B662-906F7325D3AC}" type="pres">
      <dgm:prSet presAssocID="{5E090245-C2E6-4015-BE0F-221F5F175FFA}" presName="childText" presStyleLbl="conFgAcc1" presStyleIdx="2" presStyleCnt="4">
        <dgm:presLayoutVars>
          <dgm:bulletEnabled val="1"/>
        </dgm:presLayoutVars>
      </dgm:prSet>
      <dgm:spPr/>
    </dgm:pt>
    <dgm:pt modelId="{91F4A246-F4BA-4D10-8781-143CB2404AE2}" type="pres">
      <dgm:prSet presAssocID="{B7E79D82-4CDF-4B6B-AC29-3584AA4C6783}" presName="spaceBetweenRectangles" presStyleCnt="0"/>
      <dgm:spPr/>
    </dgm:pt>
    <dgm:pt modelId="{C047A893-357D-445F-BB80-D19011420705}" type="pres">
      <dgm:prSet presAssocID="{29ED50D5-02AF-4B34-897F-6AE0BA29C2C5}" presName="parentLin" presStyleCnt="0"/>
      <dgm:spPr/>
    </dgm:pt>
    <dgm:pt modelId="{5969B04C-A728-4792-A606-71D42DA7A9FA}" type="pres">
      <dgm:prSet presAssocID="{29ED50D5-02AF-4B34-897F-6AE0BA29C2C5}" presName="parentLeftMargin" presStyleLbl="node1" presStyleIdx="2" presStyleCnt="4"/>
      <dgm:spPr/>
    </dgm:pt>
    <dgm:pt modelId="{D1EA206B-8535-42B2-A995-B707E70929EB}" type="pres">
      <dgm:prSet presAssocID="{29ED50D5-02AF-4B34-897F-6AE0BA29C2C5}" presName="parentText" presStyleLbl="node1" presStyleIdx="3" presStyleCnt="4" custScaleX="128737" custScaleY="289089">
        <dgm:presLayoutVars>
          <dgm:chMax val="0"/>
          <dgm:bulletEnabled val="1"/>
        </dgm:presLayoutVars>
      </dgm:prSet>
      <dgm:spPr/>
    </dgm:pt>
    <dgm:pt modelId="{898DC00D-A1BB-4348-BCDF-1F2E755CE937}" type="pres">
      <dgm:prSet presAssocID="{29ED50D5-02AF-4B34-897F-6AE0BA29C2C5}" presName="negativeSpace" presStyleCnt="0"/>
      <dgm:spPr/>
    </dgm:pt>
    <dgm:pt modelId="{E9EBFD7C-F7CA-456D-8E1F-ACAF44BEC9F5}" type="pres">
      <dgm:prSet presAssocID="{29ED50D5-02AF-4B34-897F-6AE0BA29C2C5}" presName="childText" presStyleLbl="conFgAcc1" presStyleIdx="3" presStyleCnt="4">
        <dgm:presLayoutVars>
          <dgm:bulletEnabled val="1"/>
        </dgm:presLayoutVars>
      </dgm:prSet>
      <dgm:spPr/>
    </dgm:pt>
  </dgm:ptLst>
  <dgm:cxnLst>
    <dgm:cxn modelId="{A783F508-0F41-400E-9858-BEAC5470FA25}" srcId="{29ED50D5-02AF-4B34-897F-6AE0BA29C2C5}" destId="{327F50AB-093A-45AB-A05F-0F083303D9EF}" srcOrd="0" destOrd="0" parTransId="{3BDFC210-1B39-4FE1-A5F4-66C65C9A19D2}" sibTransId="{A405728A-42B2-4C57-8D04-B04958407E4D}"/>
    <dgm:cxn modelId="{D95F7923-70D1-4E67-BE87-E8117478A8E5}" type="presOf" srcId="{05BB98E7-8312-4659-B5A6-B0F597DDE24B}" destId="{D554C283-6A9D-4F63-AE37-95B55804E835}" srcOrd="0" destOrd="0" presId="urn:microsoft.com/office/officeart/2005/8/layout/list1"/>
    <dgm:cxn modelId="{DCC4412A-3576-4B1E-B2E8-64E53FC17C09}" type="presOf" srcId="{5E090245-C2E6-4015-BE0F-221F5F175FFA}" destId="{59999414-2657-4967-A5AD-D0E6A3A72CD8}" srcOrd="1" destOrd="0" presId="urn:microsoft.com/office/officeart/2005/8/layout/list1"/>
    <dgm:cxn modelId="{E08DFF3A-2EB7-49C3-83B9-DDDB20DC0FC7}" type="presOf" srcId="{F1C6C359-0C8F-49CC-B7CE-68B2C178E0E2}" destId="{B4405961-7C9C-495D-A0F2-D94F1550D666}" srcOrd="0" destOrd="0" presId="urn:microsoft.com/office/officeart/2005/8/layout/list1"/>
    <dgm:cxn modelId="{71778E61-2E17-4374-83A1-9033067C1175}" type="presOf" srcId="{29ED50D5-02AF-4B34-897F-6AE0BA29C2C5}" destId="{5969B04C-A728-4792-A606-71D42DA7A9FA}" srcOrd="0" destOrd="0" presId="urn:microsoft.com/office/officeart/2005/8/layout/list1"/>
    <dgm:cxn modelId="{E4FFB661-5772-4224-900B-D0416ED9B26D}" type="presOf" srcId="{20AA3E17-0738-43E6-B241-5ED1E6B43FA9}" destId="{5152B3C3-A0D6-47ED-B662-906F7325D3AC}" srcOrd="0" destOrd="1" presId="urn:microsoft.com/office/officeart/2005/8/layout/list1"/>
    <dgm:cxn modelId="{6125484A-582D-4B52-B7BB-7904A41CC595}" srcId="{F1C6C359-0C8F-49CC-B7CE-68B2C178E0E2}" destId="{05BB98E7-8312-4659-B5A6-B0F597DDE24B}" srcOrd="0" destOrd="0" parTransId="{28123577-2208-49B0-9FAB-36EA98F79362}" sibTransId="{4E0428B6-412B-4ADE-B9FD-15FA260E6D53}"/>
    <dgm:cxn modelId="{9C36D27A-5198-440B-9E13-7F776855F2F8}" type="presOf" srcId="{50779796-788D-461E-8ACC-E84B72A3B596}" destId="{5152B3C3-A0D6-47ED-B662-906F7325D3AC}" srcOrd="0" destOrd="0" presId="urn:microsoft.com/office/officeart/2005/8/layout/list1"/>
    <dgm:cxn modelId="{FD60CF84-A73B-4CAA-AA91-AB37F56A9969}" srcId="{84AE4A09-DA19-461A-A502-917BD0723D1F}" destId="{F1C6C359-0C8F-49CC-B7CE-68B2C178E0E2}" srcOrd="1" destOrd="0" parTransId="{365C6F90-68E1-4523-887E-BFB49A75D86F}" sibTransId="{347CDA3D-AF73-431B-BB2D-33076290467B}"/>
    <dgm:cxn modelId="{FA5BE88A-A5F5-476C-90B0-103DE627A66D}" type="presOf" srcId="{29ED50D5-02AF-4B34-897F-6AE0BA29C2C5}" destId="{D1EA206B-8535-42B2-A995-B707E70929EB}" srcOrd="1" destOrd="0" presId="urn:microsoft.com/office/officeart/2005/8/layout/list1"/>
    <dgm:cxn modelId="{13321399-C5B2-456F-BB1C-8526EA3C8AF2}" type="presOf" srcId="{FC712477-91A4-4FA7-AFCC-0AAD74E18259}" destId="{C2F7F7DA-F3E3-4B6F-9EDD-2520C9BBED53}" srcOrd="0" destOrd="0" presId="urn:microsoft.com/office/officeart/2005/8/layout/list1"/>
    <dgm:cxn modelId="{78A0C2A5-A93A-4E36-A016-0CABFDA63959}" srcId="{29ED50D5-02AF-4B34-897F-6AE0BA29C2C5}" destId="{717C5A04-4A18-409E-AB5C-88E20C421266}" srcOrd="1" destOrd="0" parTransId="{82190D90-24DB-47C6-B989-8AD8E7AD8032}" sibTransId="{681B3111-9F15-4AE8-AE89-B433F82F00BA}"/>
    <dgm:cxn modelId="{9A0066A6-558D-425F-91EB-74D560B73DFB}" srcId="{F1C6C359-0C8F-49CC-B7CE-68B2C178E0E2}" destId="{39644522-E5CE-4F66-8E2A-C09D1DB441BE}" srcOrd="2" destOrd="0" parTransId="{1711A50F-F38A-4FF6-9789-8C867ACCE34A}" sibTransId="{DE451096-6705-46EA-B70A-467F3D7D8BF6}"/>
    <dgm:cxn modelId="{E40A95AB-F888-4DAC-8703-5969A6B9E628}" type="presOf" srcId="{F1C6C359-0C8F-49CC-B7CE-68B2C178E0E2}" destId="{2D478DFA-D5AB-4B81-9E79-5BF4F467BEEA}" srcOrd="1" destOrd="0" presId="urn:microsoft.com/office/officeart/2005/8/layout/list1"/>
    <dgm:cxn modelId="{842EFDAB-15AD-47C5-AF16-48E295CC7CA2}" srcId="{F1C6C359-0C8F-49CC-B7CE-68B2C178E0E2}" destId="{D45DD168-E0A5-4019-9222-29B49E0D84F8}" srcOrd="1" destOrd="0" parTransId="{3A7376EC-5E30-4FFC-8C40-13238475DB2E}" sibTransId="{F6B6981E-F8BE-48EC-8907-34501941B52B}"/>
    <dgm:cxn modelId="{73D7F2AE-816B-4FE6-B2D5-911C71CC6CDC}" type="presOf" srcId="{327F50AB-093A-45AB-A05F-0F083303D9EF}" destId="{E9EBFD7C-F7CA-456D-8E1F-ACAF44BEC9F5}" srcOrd="0" destOrd="0" presId="urn:microsoft.com/office/officeart/2005/8/layout/list1"/>
    <dgm:cxn modelId="{EBB538B3-6891-446E-8259-1D1007591342}" type="presOf" srcId="{D45DD168-E0A5-4019-9222-29B49E0D84F8}" destId="{D554C283-6A9D-4F63-AE37-95B55804E835}" srcOrd="0" destOrd="1" presId="urn:microsoft.com/office/officeart/2005/8/layout/list1"/>
    <dgm:cxn modelId="{5A1DEFB7-C3B8-4663-852A-8BA4041D07C8}" srcId="{84AE4A09-DA19-461A-A502-917BD0723D1F}" destId="{FC712477-91A4-4FA7-AFCC-0AAD74E18259}" srcOrd="0" destOrd="0" parTransId="{4BD0F1F0-8A4D-4719-86DC-1D135B723367}" sibTransId="{899D9866-310C-4E57-A845-9BF8FC208DE9}"/>
    <dgm:cxn modelId="{C9B3F7BA-11E8-461C-BF33-613DA2421817}" srcId="{5E090245-C2E6-4015-BE0F-221F5F175FFA}" destId="{50779796-788D-461E-8ACC-E84B72A3B596}" srcOrd="0" destOrd="0" parTransId="{CFD7FD00-6A58-409D-AEA4-DEB879672984}" sibTransId="{3469BDCD-F3D5-4E2F-A236-DCE7FC3AE651}"/>
    <dgm:cxn modelId="{FE0E18BB-FE85-4ACC-B7E7-CF5EC902B982}" srcId="{5E090245-C2E6-4015-BE0F-221F5F175FFA}" destId="{20AA3E17-0738-43E6-B241-5ED1E6B43FA9}" srcOrd="1" destOrd="0" parTransId="{ACE3D40C-C15E-4722-B36E-7409DB5F4668}" sibTransId="{5FC37F04-EB2E-4766-9EB8-B49B90314A4D}"/>
    <dgm:cxn modelId="{0D41D4D2-435B-4E32-9E86-18560E419D40}" srcId="{84AE4A09-DA19-461A-A502-917BD0723D1F}" destId="{5E090245-C2E6-4015-BE0F-221F5F175FFA}" srcOrd="2" destOrd="0" parTransId="{C8F2079E-D876-4C79-86C1-9A9E6F055865}" sibTransId="{B7E79D82-4CDF-4B6B-AC29-3584AA4C6783}"/>
    <dgm:cxn modelId="{8493F4DB-08AA-49D9-AB2A-9BDFD7AD6F73}" type="presOf" srcId="{FC712477-91A4-4FA7-AFCC-0AAD74E18259}" destId="{967BF853-DB2D-4751-8036-9B31C76302FF}" srcOrd="1" destOrd="0" presId="urn:microsoft.com/office/officeart/2005/8/layout/list1"/>
    <dgm:cxn modelId="{6192FADE-6093-400F-8E99-9CA44A1C6732}" type="presOf" srcId="{5E090245-C2E6-4015-BE0F-221F5F175FFA}" destId="{8FC36562-8ED0-458C-8B1F-E4FCEBA18D84}" srcOrd="0" destOrd="0" presId="urn:microsoft.com/office/officeart/2005/8/layout/list1"/>
    <dgm:cxn modelId="{940B10E9-15C9-4DCC-B4C2-29EEB74AB591}" type="presOf" srcId="{84AE4A09-DA19-461A-A502-917BD0723D1F}" destId="{682B7568-EB4B-4ABE-9A70-7D1F3C8278FF}" srcOrd="0" destOrd="0" presId="urn:microsoft.com/office/officeart/2005/8/layout/list1"/>
    <dgm:cxn modelId="{34C4C4EC-56D6-4038-AC4E-2DBCDB25AF85}" type="presOf" srcId="{717C5A04-4A18-409E-AB5C-88E20C421266}" destId="{E9EBFD7C-F7CA-456D-8E1F-ACAF44BEC9F5}" srcOrd="0" destOrd="1" presId="urn:microsoft.com/office/officeart/2005/8/layout/list1"/>
    <dgm:cxn modelId="{D1C3B4F2-ADB2-4C4C-ACFF-8EC1A16B022E}" type="presOf" srcId="{39644522-E5CE-4F66-8E2A-C09D1DB441BE}" destId="{D554C283-6A9D-4F63-AE37-95B55804E835}" srcOrd="0" destOrd="2" presId="urn:microsoft.com/office/officeart/2005/8/layout/list1"/>
    <dgm:cxn modelId="{E7D661FD-4A0C-4BDC-B615-C266956684B6}" srcId="{84AE4A09-DA19-461A-A502-917BD0723D1F}" destId="{29ED50D5-02AF-4B34-897F-6AE0BA29C2C5}" srcOrd="3" destOrd="0" parTransId="{1BC7E343-881E-45E6-A459-4CDB8153804B}" sibTransId="{E1F89223-C7A1-4817-A6B9-E444A21F5E6F}"/>
    <dgm:cxn modelId="{B2CA6510-C629-470E-9D93-288D8C6A8E7A}" type="presParOf" srcId="{682B7568-EB4B-4ABE-9A70-7D1F3C8278FF}" destId="{26893C74-1E9B-4811-9F01-74646BCA1511}" srcOrd="0" destOrd="0" presId="urn:microsoft.com/office/officeart/2005/8/layout/list1"/>
    <dgm:cxn modelId="{2406F74E-BE13-40BC-AAE5-9DBE911B9500}" type="presParOf" srcId="{26893C74-1E9B-4811-9F01-74646BCA1511}" destId="{C2F7F7DA-F3E3-4B6F-9EDD-2520C9BBED53}" srcOrd="0" destOrd="0" presId="urn:microsoft.com/office/officeart/2005/8/layout/list1"/>
    <dgm:cxn modelId="{B91C3869-5BB6-450B-993A-FDC7AA330A3A}" type="presParOf" srcId="{26893C74-1E9B-4811-9F01-74646BCA1511}" destId="{967BF853-DB2D-4751-8036-9B31C76302FF}" srcOrd="1" destOrd="0" presId="urn:microsoft.com/office/officeart/2005/8/layout/list1"/>
    <dgm:cxn modelId="{EF535195-1708-47C5-A238-F4BBC95698EA}" type="presParOf" srcId="{682B7568-EB4B-4ABE-9A70-7D1F3C8278FF}" destId="{B625EA68-6F53-4C98-A8B0-70B8C2685AB7}" srcOrd="1" destOrd="0" presId="urn:microsoft.com/office/officeart/2005/8/layout/list1"/>
    <dgm:cxn modelId="{16806A90-90E7-45B9-BADE-536323BD6E77}" type="presParOf" srcId="{682B7568-EB4B-4ABE-9A70-7D1F3C8278FF}" destId="{35C3FC1D-A2F9-4DB1-8583-A8ABED859E29}" srcOrd="2" destOrd="0" presId="urn:microsoft.com/office/officeart/2005/8/layout/list1"/>
    <dgm:cxn modelId="{C576E751-DE92-442C-AC8F-21D17D407E23}" type="presParOf" srcId="{682B7568-EB4B-4ABE-9A70-7D1F3C8278FF}" destId="{8C1B5956-60CE-4612-88B6-F2AFABA4CFFA}" srcOrd="3" destOrd="0" presId="urn:microsoft.com/office/officeart/2005/8/layout/list1"/>
    <dgm:cxn modelId="{52CB88D9-2ECA-4444-B5D6-1975CD9685FE}" type="presParOf" srcId="{682B7568-EB4B-4ABE-9A70-7D1F3C8278FF}" destId="{51970374-C234-4C3F-A6D9-BB7C9610AF41}" srcOrd="4" destOrd="0" presId="urn:microsoft.com/office/officeart/2005/8/layout/list1"/>
    <dgm:cxn modelId="{10E30A99-D2CA-43E0-BF27-45C3A93A0612}" type="presParOf" srcId="{51970374-C234-4C3F-A6D9-BB7C9610AF41}" destId="{B4405961-7C9C-495D-A0F2-D94F1550D666}" srcOrd="0" destOrd="0" presId="urn:microsoft.com/office/officeart/2005/8/layout/list1"/>
    <dgm:cxn modelId="{8CFFC11A-65CC-450F-9E3B-199579AB6601}" type="presParOf" srcId="{51970374-C234-4C3F-A6D9-BB7C9610AF41}" destId="{2D478DFA-D5AB-4B81-9E79-5BF4F467BEEA}" srcOrd="1" destOrd="0" presId="urn:microsoft.com/office/officeart/2005/8/layout/list1"/>
    <dgm:cxn modelId="{27E970D5-2C91-4068-8D5B-9A44844FB382}" type="presParOf" srcId="{682B7568-EB4B-4ABE-9A70-7D1F3C8278FF}" destId="{9D6A1221-44AA-43DA-BD51-86126EC5B4FF}" srcOrd="5" destOrd="0" presId="urn:microsoft.com/office/officeart/2005/8/layout/list1"/>
    <dgm:cxn modelId="{C4CCB6F6-9A27-4B24-A907-6AC1DC3321AD}" type="presParOf" srcId="{682B7568-EB4B-4ABE-9A70-7D1F3C8278FF}" destId="{D554C283-6A9D-4F63-AE37-95B55804E835}" srcOrd="6" destOrd="0" presId="urn:microsoft.com/office/officeart/2005/8/layout/list1"/>
    <dgm:cxn modelId="{EA45972A-8E4C-4A4E-896A-2B46CA5E1AEF}" type="presParOf" srcId="{682B7568-EB4B-4ABE-9A70-7D1F3C8278FF}" destId="{C865EC2B-9EEF-4FA7-AA9F-00ABD67D31F4}" srcOrd="7" destOrd="0" presId="urn:microsoft.com/office/officeart/2005/8/layout/list1"/>
    <dgm:cxn modelId="{DB276A57-4676-4546-8578-E98092523CA6}" type="presParOf" srcId="{682B7568-EB4B-4ABE-9A70-7D1F3C8278FF}" destId="{83BEF16B-2256-4C1F-AAD2-850BF0022155}" srcOrd="8" destOrd="0" presId="urn:microsoft.com/office/officeart/2005/8/layout/list1"/>
    <dgm:cxn modelId="{4179B62B-628D-4A9A-A296-D0F0DB5A041E}" type="presParOf" srcId="{83BEF16B-2256-4C1F-AAD2-850BF0022155}" destId="{8FC36562-8ED0-458C-8B1F-E4FCEBA18D84}" srcOrd="0" destOrd="0" presId="urn:microsoft.com/office/officeart/2005/8/layout/list1"/>
    <dgm:cxn modelId="{65CFDA3F-24D9-4785-AD96-594D62C65980}" type="presParOf" srcId="{83BEF16B-2256-4C1F-AAD2-850BF0022155}" destId="{59999414-2657-4967-A5AD-D0E6A3A72CD8}" srcOrd="1" destOrd="0" presId="urn:microsoft.com/office/officeart/2005/8/layout/list1"/>
    <dgm:cxn modelId="{1AB5D049-DD46-4126-B2AA-20D42686DD9B}" type="presParOf" srcId="{682B7568-EB4B-4ABE-9A70-7D1F3C8278FF}" destId="{306575FF-4D83-4437-88F0-943347D52072}" srcOrd="9" destOrd="0" presId="urn:microsoft.com/office/officeart/2005/8/layout/list1"/>
    <dgm:cxn modelId="{F5D2015C-A825-47D3-809F-BCCFBB3E4065}" type="presParOf" srcId="{682B7568-EB4B-4ABE-9A70-7D1F3C8278FF}" destId="{5152B3C3-A0D6-47ED-B662-906F7325D3AC}" srcOrd="10" destOrd="0" presId="urn:microsoft.com/office/officeart/2005/8/layout/list1"/>
    <dgm:cxn modelId="{2138208C-93BB-48F3-B45F-FAA787BEC754}" type="presParOf" srcId="{682B7568-EB4B-4ABE-9A70-7D1F3C8278FF}" destId="{91F4A246-F4BA-4D10-8781-143CB2404AE2}" srcOrd="11" destOrd="0" presId="urn:microsoft.com/office/officeart/2005/8/layout/list1"/>
    <dgm:cxn modelId="{7FF411A0-596A-4971-840B-607BD08C847C}" type="presParOf" srcId="{682B7568-EB4B-4ABE-9A70-7D1F3C8278FF}" destId="{C047A893-357D-445F-BB80-D19011420705}" srcOrd="12" destOrd="0" presId="urn:microsoft.com/office/officeart/2005/8/layout/list1"/>
    <dgm:cxn modelId="{0D4F0A1C-BA68-4B1C-B4CB-310F5B5AAF7C}" type="presParOf" srcId="{C047A893-357D-445F-BB80-D19011420705}" destId="{5969B04C-A728-4792-A606-71D42DA7A9FA}" srcOrd="0" destOrd="0" presId="urn:microsoft.com/office/officeart/2005/8/layout/list1"/>
    <dgm:cxn modelId="{6B82D56F-4311-4569-956E-489C0710B731}" type="presParOf" srcId="{C047A893-357D-445F-BB80-D19011420705}" destId="{D1EA206B-8535-42B2-A995-B707E70929EB}" srcOrd="1" destOrd="0" presId="urn:microsoft.com/office/officeart/2005/8/layout/list1"/>
    <dgm:cxn modelId="{107D78D7-3DF7-46A4-96FD-58F64D49087A}" type="presParOf" srcId="{682B7568-EB4B-4ABE-9A70-7D1F3C8278FF}" destId="{898DC00D-A1BB-4348-BCDF-1F2E755CE937}" srcOrd="13" destOrd="0" presId="urn:microsoft.com/office/officeart/2005/8/layout/list1"/>
    <dgm:cxn modelId="{E039CB65-2CAF-406A-AE0B-2E50D85063D6}" type="presParOf" srcId="{682B7568-EB4B-4ABE-9A70-7D1F3C8278FF}" destId="{E9EBFD7C-F7CA-456D-8E1F-ACAF44BEC9F5}" srcOrd="14"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ECA507B1-1DF7-4A67-9102-5CA43A7D5433}" type="doc">
      <dgm:prSet loTypeId="urn:microsoft.com/office/officeart/2005/8/layout/StepDownProcess" loCatId="process" qsTypeId="urn:microsoft.com/office/officeart/2005/8/quickstyle/simple1" qsCatId="simple" csTypeId="urn:microsoft.com/office/officeart/2005/8/colors/accent1_2" csCatId="accent1" phldr="1"/>
      <dgm:spPr/>
      <dgm:t>
        <a:bodyPr/>
        <a:lstStyle/>
        <a:p>
          <a:endParaRPr lang="en-AU"/>
        </a:p>
      </dgm:t>
    </dgm:pt>
    <dgm:pt modelId="{86992E98-44D0-49A7-885C-8A0CD6D97F9B}">
      <dgm:prSet phldrT="[Text]" custT="1"/>
      <dgm:spPr>
        <a:solidFill>
          <a:schemeClr val="accent5">
            <a:lumMod val="60000"/>
            <a:lumOff val="40000"/>
          </a:schemeClr>
        </a:solidFill>
        <a:ln>
          <a:solidFill>
            <a:schemeClr val="accent5">
              <a:lumMod val="60000"/>
              <a:lumOff val="40000"/>
            </a:schemeClr>
          </a:solidFill>
        </a:ln>
      </dgm:spPr>
      <dgm:t>
        <a:bodyPr/>
        <a:lstStyle/>
        <a:p>
          <a:endParaRPr lang="en-AU" sz="1800" dirty="0">
            <a:solidFill>
              <a:schemeClr val="tx1"/>
            </a:solidFill>
          </a:endParaRPr>
        </a:p>
        <a:p>
          <a:r>
            <a:rPr lang="en-AU" sz="1800" b="1" dirty="0">
              <a:solidFill>
                <a:schemeClr val="tx1"/>
              </a:solidFill>
            </a:rPr>
            <a:t>Creditors</a:t>
          </a:r>
          <a:r>
            <a:rPr lang="en-AU" sz="1800" dirty="0">
              <a:solidFill>
                <a:schemeClr val="tx1"/>
              </a:solidFill>
            </a:rPr>
            <a:t> can vary a DOCA by </a:t>
          </a:r>
          <a:r>
            <a:rPr lang="en-AU" sz="1800" b="1" dirty="0">
              <a:solidFill>
                <a:schemeClr val="tx1"/>
              </a:solidFill>
            </a:rPr>
            <a:t>resolution</a:t>
          </a:r>
          <a:r>
            <a:rPr lang="en-AU" sz="1800" dirty="0">
              <a:solidFill>
                <a:schemeClr val="tx1"/>
              </a:solidFill>
            </a:rPr>
            <a:t>, so long as the change “is not materially different from a proposed variation set out in the notice of the meeting”</a:t>
          </a:r>
        </a:p>
      </dgm:t>
    </dgm:pt>
    <dgm:pt modelId="{DCE266EE-9633-485D-A91C-D55380260955}" type="parTrans" cxnId="{D8F71114-0A97-4243-8699-1DC864CBFCDA}">
      <dgm:prSet/>
      <dgm:spPr/>
      <dgm:t>
        <a:bodyPr/>
        <a:lstStyle/>
        <a:p>
          <a:endParaRPr lang="en-AU" sz="1800"/>
        </a:p>
      </dgm:t>
    </dgm:pt>
    <dgm:pt modelId="{95D8E2EB-142F-448D-902A-BA702D2CAFB9}" type="sibTrans" cxnId="{D8F71114-0A97-4243-8699-1DC864CBFCDA}">
      <dgm:prSet/>
      <dgm:spPr/>
      <dgm:t>
        <a:bodyPr/>
        <a:lstStyle/>
        <a:p>
          <a:endParaRPr lang="en-AU" sz="1800"/>
        </a:p>
      </dgm:t>
    </dgm:pt>
    <dgm:pt modelId="{C2984859-B329-4689-B08B-F3B206ADCAB1}">
      <dgm:prSet phldrT="[Text]" custT="1"/>
      <dgm:spPr/>
      <dgm:t>
        <a:bodyPr/>
        <a:lstStyle/>
        <a:p>
          <a:pPr algn="ctr"/>
          <a:r>
            <a:rPr lang="en-AU" sz="1800" dirty="0"/>
            <a:t>Variation</a:t>
          </a:r>
        </a:p>
      </dgm:t>
    </dgm:pt>
    <dgm:pt modelId="{B096D3EC-4DF9-4C94-A343-C78787CFA5F9}" type="parTrans" cxnId="{12B0593B-0C70-4431-9B4F-298F59F83B86}">
      <dgm:prSet/>
      <dgm:spPr/>
      <dgm:t>
        <a:bodyPr/>
        <a:lstStyle/>
        <a:p>
          <a:endParaRPr lang="en-AU" sz="1800"/>
        </a:p>
      </dgm:t>
    </dgm:pt>
    <dgm:pt modelId="{3206160F-D9AA-481E-BE77-537EFFACB21D}" type="sibTrans" cxnId="{12B0593B-0C70-4431-9B4F-298F59F83B86}">
      <dgm:prSet/>
      <dgm:spPr/>
      <dgm:t>
        <a:bodyPr/>
        <a:lstStyle/>
        <a:p>
          <a:endParaRPr lang="en-AU" sz="1800"/>
        </a:p>
      </dgm:t>
    </dgm:pt>
    <dgm:pt modelId="{F42872C4-E9BB-4063-A535-DA9E23D27B75}">
      <dgm:prSet phldrT="[Text]" custT="1"/>
      <dgm:spPr>
        <a:solidFill>
          <a:schemeClr val="accent5">
            <a:lumMod val="60000"/>
            <a:lumOff val="40000"/>
          </a:schemeClr>
        </a:solidFill>
        <a:ln>
          <a:solidFill>
            <a:schemeClr val="accent5">
              <a:lumMod val="60000"/>
              <a:lumOff val="40000"/>
            </a:schemeClr>
          </a:solidFill>
        </a:ln>
      </dgm:spPr>
      <dgm:t>
        <a:bodyPr/>
        <a:lstStyle/>
        <a:p>
          <a:endParaRPr lang="en-AU" sz="1800" dirty="0">
            <a:solidFill>
              <a:schemeClr val="tx1"/>
            </a:solidFill>
          </a:endParaRPr>
        </a:p>
        <a:p>
          <a:r>
            <a:rPr lang="en-AU" sz="1800" dirty="0">
              <a:solidFill>
                <a:schemeClr val="tx1"/>
              </a:solidFill>
            </a:rPr>
            <a:t>On the application of a creditor, a </a:t>
          </a:r>
          <a:r>
            <a:rPr lang="en-AU" sz="1800" b="1" dirty="0">
              <a:solidFill>
                <a:schemeClr val="tx1"/>
              </a:solidFill>
            </a:rPr>
            <a:t>court</a:t>
          </a:r>
          <a:r>
            <a:rPr lang="en-AU" sz="1800" dirty="0">
              <a:solidFill>
                <a:schemeClr val="tx1"/>
              </a:solidFill>
            </a:rPr>
            <a:t> may </a:t>
          </a:r>
          <a:r>
            <a:rPr lang="en-AU" sz="1800" b="1" dirty="0">
              <a:solidFill>
                <a:schemeClr val="tx1"/>
              </a:solidFill>
            </a:rPr>
            <a:t>cancel this variation </a:t>
          </a:r>
          <a:r>
            <a:rPr lang="en-AU" sz="1800" dirty="0">
              <a:solidFill>
                <a:schemeClr val="tx1"/>
              </a:solidFill>
            </a:rPr>
            <a:t>in whole or in part </a:t>
          </a:r>
        </a:p>
      </dgm:t>
    </dgm:pt>
    <dgm:pt modelId="{A587A92E-26DA-4752-80E9-F6E4B4B97FE9}" type="parTrans" cxnId="{3E1017F3-03A7-46F6-AF22-E3D3FC978E40}">
      <dgm:prSet/>
      <dgm:spPr/>
      <dgm:t>
        <a:bodyPr/>
        <a:lstStyle/>
        <a:p>
          <a:endParaRPr lang="en-AU" sz="1800"/>
        </a:p>
      </dgm:t>
    </dgm:pt>
    <dgm:pt modelId="{C8B1765B-3BA5-4532-9403-0F6979D8E94B}" type="sibTrans" cxnId="{3E1017F3-03A7-46F6-AF22-E3D3FC978E40}">
      <dgm:prSet/>
      <dgm:spPr/>
      <dgm:t>
        <a:bodyPr/>
        <a:lstStyle/>
        <a:p>
          <a:endParaRPr lang="en-AU" sz="1800"/>
        </a:p>
      </dgm:t>
    </dgm:pt>
    <dgm:pt modelId="{FD42BA79-5196-4AA0-89BC-72DA381FFEF0}">
      <dgm:prSet phldrT="[Text]" custT="1"/>
      <dgm:spPr/>
      <dgm:t>
        <a:bodyPr/>
        <a:lstStyle/>
        <a:p>
          <a:pPr algn="ctr"/>
          <a:r>
            <a:rPr lang="en-AU" sz="1800" dirty="0"/>
            <a:t>Cancellation</a:t>
          </a:r>
        </a:p>
      </dgm:t>
    </dgm:pt>
    <dgm:pt modelId="{E39F502E-38F8-465B-843B-66EB837C5FDF}" type="parTrans" cxnId="{53A7A753-F312-45E5-BE17-D788BBBF710C}">
      <dgm:prSet/>
      <dgm:spPr/>
      <dgm:t>
        <a:bodyPr/>
        <a:lstStyle/>
        <a:p>
          <a:endParaRPr lang="en-AU" sz="1800"/>
        </a:p>
      </dgm:t>
    </dgm:pt>
    <dgm:pt modelId="{D1FB862B-4711-4317-9EF2-D21AA65BDCB9}" type="sibTrans" cxnId="{53A7A753-F312-45E5-BE17-D788BBBF710C}">
      <dgm:prSet/>
      <dgm:spPr/>
      <dgm:t>
        <a:bodyPr/>
        <a:lstStyle/>
        <a:p>
          <a:endParaRPr lang="en-AU" sz="1800"/>
        </a:p>
      </dgm:t>
    </dgm:pt>
    <dgm:pt modelId="{B9F8A95A-8223-4D13-96E0-64EE0CBD9317}" type="pres">
      <dgm:prSet presAssocID="{ECA507B1-1DF7-4A67-9102-5CA43A7D5433}" presName="rootnode" presStyleCnt="0">
        <dgm:presLayoutVars>
          <dgm:chMax/>
          <dgm:chPref/>
          <dgm:dir/>
          <dgm:animLvl val="lvl"/>
        </dgm:presLayoutVars>
      </dgm:prSet>
      <dgm:spPr/>
    </dgm:pt>
    <dgm:pt modelId="{AA631097-7DD8-4902-ACB0-A9AA2751DF52}" type="pres">
      <dgm:prSet presAssocID="{86992E98-44D0-49A7-885C-8A0CD6D97F9B}" presName="composite" presStyleCnt="0"/>
      <dgm:spPr/>
    </dgm:pt>
    <dgm:pt modelId="{2166EE5F-528A-4CBA-B19E-D712080652FD}" type="pres">
      <dgm:prSet presAssocID="{86992E98-44D0-49A7-885C-8A0CD6D97F9B}" presName="bentUpArrow1" presStyleLbl="alignImgPlace1" presStyleIdx="0" presStyleCnt="1" custLinFactX="-26870" custLinFactNeighborX="-100000"/>
      <dgm:spPr>
        <a:solidFill>
          <a:schemeClr val="accent5">
            <a:lumMod val="20000"/>
            <a:lumOff val="80000"/>
          </a:schemeClr>
        </a:solidFill>
      </dgm:spPr>
    </dgm:pt>
    <dgm:pt modelId="{91AA4C18-20CA-453D-8479-8F8331DC0B00}" type="pres">
      <dgm:prSet presAssocID="{86992E98-44D0-49A7-885C-8A0CD6D97F9B}" presName="ParentText" presStyleLbl="node1" presStyleIdx="0" presStyleCnt="2" custScaleX="261242" custScaleY="133494" custLinFactNeighborX="3242" custLinFactNeighborY="-30833">
        <dgm:presLayoutVars>
          <dgm:chMax val="1"/>
          <dgm:chPref val="1"/>
          <dgm:bulletEnabled val="1"/>
        </dgm:presLayoutVars>
      </dgm:prSet>
      <dgm:spPr/>
    </dgm:pt>
    <dgm:pt modelId="{AA4BDF06-F3E9-4A00-B282-ADCF792477BE}" type="pres">
      <dgm:prSet presAssocID="{86992E98-44D0-49A7-885C-8A0CD6D97F9B}" presName="ChildText" presStyleLbl="revTx" presStyleIdx="0" presStyleCnt="2" custLinFactX="-16904" custLinFactNeighborX="-100000" custLinFactNeighborY="-94677">
        <dgm:presLayoutVars>
          <dgm:chMax val="0"/>
          <dgm:chPref val="0"/>
          <dgm:bulletEnabled val="1"/>
        </dgm:presLayoutVars>
      </dgm:prSet>
      <dgm:spPr/>
    </dgm:pt>
    <dgm:pt modelId="{A9DFD122-56E6-4DEA-9155-B56B7159E556}" type="pres">
      <dgm:prSet presAssocID="{95D8E2EB-142F-448D-902A-BA702D2CAFB9}" presName="sibTrans" presStyleCnt="0"/>
      <dgm:spPr/>
    </dgm:pt>
    <dgm:pt modelId="{6844B0BB-F913-4BE2-8845-F86C47A2532D}" type="pres">
      <dgm:prSet presAssocID="{F42872C4-E9BB-4063-A535-DA9E23D27B75}" presName="composite" presStyleCnt="0"/>
      <dgm:spPr/>
    </dgm:pt>
    <dgm:pt modelId="{EE7DF645-72C0-4173-AABF-A4C6569703FA}" type="pres">
      <dgm:prSet presAssocID="{F42872C4-E9BB-4063-A535-DA9E23D27B75}" presName="ParentText" presStyleLbl="node1" presStyleIdx="1" presStyleCnt="2" custScaleX="157157" custScaleY="129134" custLinFactNeighborX="-46893" custLinFactNeighborY="9587">
        <dgm:presLayoutVars>
          <dgm:chMax val="1"/>
          <dgm:chPref val="1"/>
          <dgm:bulletEnabled val="1"/>
        </dgm:presLayoutVars>
      </dgm:prSet>
      <dgm:spPr/>
    </dgm:pt>
    <dgm:pt modelId="{315B976B-5890-4F8D-8286-EE9C0F8265EA}" type="pres">
      <dgm:prSet presAssocID="{F42872C4-E9BB-4063-A535-DA9E23D27B75}" presName="FinalChildText" presStyleLbl="revTx" presStyleIdx="1" presStyleCnt="2" custScaleX="133441" custLinFactX="-80587" custLinFactNeighborX="-100000" custLinFactNeighborY="-42487">
        <dgm:presLayoutVars>
          <dgm:chMax val="0"/>
          <dgm:chPref val="0"/>
          <dgm:bulletEnabled val="1"/>
        </dgm:presLayoutVars>
      </dgm:prSet>
      <dgm:spPr/>
    </dgm:pt>
  </dgm:ptLst>
  <dgm:cxnLst>
    <dgm:cxn modelId="{D8F71114-0A97-4243-8699-1DC864CBFCDA}" srcId="{ECA507B1-1DF7-4A67-9102-5CA43A7D5433}" destId="{86992E98-44D0-49A7-885C-8A0CD6D97F9B}" srcOrd="0" destOrd="0" parTransId="{DCE266EE-9633-485D-A91C-D55380260955}" sibTransId="{95D8E2EB-142F-448D-902A-BA702D2CAFB9}"/>
    <dgm:cxn modelId="{12B0593B-0C70-4431-9B4F-298F59F83B86}" srcId="{86992E98-44D0-49A7-885C-8A0CD6D97F9B}" destId="{C2984859-B329-4689-B08B-F3B206ADCAB1}" srcOrd="0" destOrd="0" parTransId="{B096D3EC-4DF9-4C94-A343-C78787CFA5F9}" sibTransId="{3206160F-D9AA-481E-BE77-537EFFACB21D}"/>
    <dgm:cxn modelId="{F40B0B72-0046-412F-B80F-543AB15D8208}" type="presOf" srcId="{86992E98-44D0-49A7-885C-8A0CD6D97F9B}" destId="{91AA4C18-20CA-453D-8479-8F8331DC0B00}" srcOrd="0" destOrd="0" presId="urn:microsoft.com/office/officeart/2005/8/layout/StepDownProcess"/>
    <dgm:cxn modelId="{53A7A753-F312-45E5-BE17-D788BBBF710C}" srcId="{F42872C4-E9BB-4063-A535-DA9E23D27B75}" destId="{FD42BA79-5196-4AA0-89BC-72DA381FFEF0}" srcOrd="0" destOrd="0" parTransId="{E39F502E-38F8-465B-843B-66EB837C5FDF}" sibTransId="{D1FB862B-4711-4317-9EF2-D21AA65BDCB9}"/>
    <dgm:cxn modelId="{471A29A4-EC26-4A78-818B-37C8BA47075C}" type="presOf" srcId="{FD42BA79-5196-4AA0-89BC-72DA381FFEF0}" destId="{315B976B-5890-4F8D-8286-EE9C0F8265EA}" srcOrd="0" destOrd="0" presId="urn:microsoft.com/office/officeart/2005/8/layout/StepDownProcess"/>
    <dgm:cxn modelId="{3EC729AA-9835-4876-93AE-EF538F902E91}" type="presOf" srcId="{C2984859-B329-4689-B08B-F3B206ADCAB1}" destId="{AA4BDF06-F3E9-4A00-B282-ADCF792477BE}" srcOrd="0" destOrd="0" presId="urn:microsoft.com/office/officeart/2005/8/layout/StepDownProcess"/>
    <dgm:cxn modelId="{47199CC1-CBBF-4F40-B4EA-68B8D9D8D42B}" type="presOf" srcId="{F42872C4-E9BB-4063-A535-DA9E23D27B75}" destId="{EE7DF645-72C0-4173-AABF-A4C6569703FA}" srcOrd="0" destOrd="0" presId="urn:microsoft.com/office/officeart/2005/8/layout/StepDownProcess"/>
    <dgm:cxn modelId="{A57888C4-B23D-4AD8-A0DA-22D1BB2BDA33}" type="presOf" srcId="{ECA507B1-1DF7-4A67-9102-5CA43A7D5433}" destId="{B9F8A95A-8223-4D13-96E0-64EE0CBD9317}" srcOrd="0" destOrd="0" presId="urn:microsoft.com/office/officeart/2005/8/layout/StepDownProcess"/>
    <dgm:cxn modelId="{3E1017F3-03A7-46F6-AF22-E3D3FC978E40}" srcId="{ECA507B1-1DF7-4A67-9102-5CA43A7D5433}" destId="{F42872C4-E9BB-4063-A535-DA9E23D27B75}" srcOrd="1" destOrd="0" parTransId="{A587A92E-26DA-4752-80E9-F6E4B4B97FE9}" sibTransId="{C8B1765B-3BA5-4532-9403-0F6979D8E94B}"/>
    <dgm:cxn modelId="{CB8BE33A-4B5C-4ED4-8713-E8707C19B8B3}" type="presParOf" srcId="{B9F8A95A-8223-4D13-96E0-64EE0CBD9317}" destId="{AA631097-7DD8-4902-ACB0-A9AA2751DF52}" srcOrd="0" destOrd="0" presId="urn:microsoft.com/office/officeart/2005/8/layout/StepDownProcess"/>
    <dgm:cxn modelId="{C8099F31-D979-417A-B6C6-D0052AEA62A7}" type="presParOf" srcId="{AA631097-7DD8-4902-ACB0-A9AA2751DF52}" destId="{2166EE5F-528A-4CBA-B19E-D712080652FD}" srcOrd="0" destOrd="0" presId="urn:microsoft.com/office/officeart/2005/8/layout/StepDownProcess"/>
    <dgm:cxn modelId="{B1A9A9F3-B42A-489D-B631-B1A71DC6490F}" type="presParOf" srcId="{AA631097-7DD8-4902-ACB0-A9AA2751DF52}" destId="{91AA4C18-20CA-453D-8479-8F8331DC0B00}" srcOrd="1" destOrd="0" presId="urn:microsoft.com/office/officeart/2005/8/layout/StepDownProcess"/>
    <dgm:cxn modelId="{5B6C8214-CC97-49BC-86C8-D3B7542F3CF3}" type="presParOf" srcId="{AA631097-7DD8-4902-ACB0-A9AA2751DF52}" destId="{AA4BDF06-F3E9-4A00-B282-ADCF792477BE}" srcOrd="2" destOrd="0" presId="urn:microsoft.com/office/officeart/2005/8/layout/StepDownProcess"/>
    <dgm:cxn modelId="{6E28BC67-1A8E-4716-8FC4-98BE2EC5B01C}" type="presParOf" srcId="{B9F8A95A-8223-4D13-96E0-64EE0CBD9317}" destId="{A9DFD122-56E6-4DEA-9155-B56B7159E556}" srcOrd="1" destOrd="0" presId="urn:microsoft.com/office/officeart/2005/8/layout/StepDownProcess"/>
    <dgm:cxn modelId="{B16C1C51-63EE-4393-9274-2A054C1AC926}" type="presParOf" srcId="{B9F8A95A-8223-4D13-96E0-64EE0CBD9317}" destId="{6844B0BB-F913-4BE2-8845-F86C47A2532D}" srcOrd="2" destOrd="0" presId="urn:microsoft.com/office/officeart/2005/8/layout/StepDownProcess"/>
    <dgm:cxn modelId="{83900F95-BE0D-47AC-A268-CC450A58122A}" type="presParOf" srcId="{6844B0BB-F913-4BE2-8845-F86C47A2532D}" destId="{EE7DF645-72C0-4173-AABF-A4C6569703FA}" srcOrd="0" destOrd="0" presId="urn:microsoft.com/office/officeart/2005/8/layout/StepDownProcess"/>
    <dgm:cxn modelId="{347EF1D7-3CE9-4256-8C6A-C09567D7E6E6}" type="presParOf" srcId="{6844B0BB-F913-4BE2-8845-F86C47A2532D}" destId="{315B976B-5890-4F8D-8286-EE9C0F8265EA}" srcOrd="1"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9C149152-875F-46FF-A307-9C3971AA8FE5}" type="doc">
      <dgm:prSet loTypeId="urn:microsoft.com/office/officeart/2011/layout/HexagonRadial" loCatId="cycle" qsTypeId="urn:microsoft.com/office/officeart/2005/8/quickstyle/simple1" qsCatId="simple" csTypeId="urn:microsoft.com/office/officeart/2005/8/colors/accent1_2" csCatId="accent1" phldr="1"/>
      <dgm:spPr/>
      <dgm:t>
        <a:bodyPr/>
        <a:lstStyle/>
        <a:p>
          <a:endParaRPr lang="en-AU"/>
        </a:p>
      </dgm:t>
    </dgm:pt>
    <dgm:pt modelId="{7BFE2375-66A0-4721-98AA-84E58763C93F}">
      <dgm:prSet phldrT="[Text]" custT="1"/>
      <dgm:spPr>
        <a:solidFill>
          <a:schemeClr val="accent4">
            <a:lumMod val="60000"/>
            <a:lumOff val="40000"/>
          </a:schemeClr>
        </a:solidFill>
      </dgm:spPr>
      <dgm:t>
        <a:bodyPr/>
        <a:lstStyle/>
        <a:p>
          <a:r>
            <a:rPr lang="en-AU" sz="1800" dirty="0">
              <a:solidFill>
                <a:schemeClr val="tx1"/>
              </a:solidFill>
            </a:rPr>
            <a:t>Court may terminate a DOCA “if satisfied that … [it] should be terminated for </a:t>
          </a:r>
          <a:r>
            <a:rPr lang="en-AU" sz="1800" b="1" dirty="0">
              <a:solidFill>
                <a:schemeClr val="tx1"/>
              </a:solidFill>
            </a:rPr>
            <a:t>some … reason</a:t>
          </a:r>
          <a:r>
            <a:rPr lang="en-AU" sz="1800" dirty="0">
              <a:solidFill>
                <a:schemeClr val="tx1"/>
              </a:solidFill>
            </a:rPr>
            <a:t>”</a:t>
          </a:r>
        </a:p>
      </dgm:t>
    </dgm:pt>
    <dgm:pt modelId="{258C5D5C-5C25-4E02-BD76-0E5B92669634}" type="parTrans" cxnId="{E9118481-531A-45B5-A2E6-47C9D56E6913}">
      <dgm:prSet/>
      <dgm:spPr/>
      <dgm:t>
        <a:bodyPr/>
        <a:lstStyle/>
        <a:p>
          <a:endParaRPr lang="en-AU" sz="1800">
            <a:solidFill>
              <a:schemeClr val="tx1"/>
            </a:solidFill>
          </a:endParaRPr>
        </a:p>
      </dgm:t>
    </dgm:pt>
    <dgm:pt modelId="{D821FCF3-9B17-4E68-A41E-3E5D5CD2A5D4}" type="sibTrans" cxnId="{E9118481-531A-45B5-A2E6-47C9D56E6913}">
      <dgm:prSet/>
      <dgm:spPr/>
      <dgm:t>
        <a:bodyPr/>
        <a:lstStyle/>
        <a:p>
          <a:endParaRPr lang="en-AU" sz="1800">
            <a:solidFill>
              <a:schemeClr val="tx1"/>
            </a:solidFill>
          </a:endParaRPr>
        </a:p>
      </dgm:t>
    </dgm:pt>
    <dgm:pt modelId="{5F760C64-1C02-4174-8EC2-0BC52FCD719C}">
      <dgm:prSet phldrT="[Text]" custT="1"/>
      <dgm:spPr>
        <a:solidFill>
          <a:schemeClr val="accent4">
            <a:lumMod val="20000"/>
            <a:lumOff val="80000"/>
          </a:schemeClr>
        </a:solidFill>
        <a:ln>
          <a:solidFill>
            <a:schemeClr val="accent4">
              <a:lumMod val="20000"/>
              <a:lumOff val="80000"/>
            </a:schemeClr>
          </a:solidFill>
        </a:ln>
      </dgm:spPr>
      <dgm:t>
        <a:bodyPr/>
        <a:lstStyle/>
        <a:p>
          <a:r>
            <a:rPr lang="en-AU" sz="1800" dirty="0">
              <a:solidFill>
                <a:schemeClr val="tx1"/>
              </a:solidFill>
            </a:rPr>
            <a:t>false or misleading information of a material nature was given before voting on the proposal</a:t>
          </a:r>
        </a:p>
      </dgm:t>
    </dgm:pt>
    <dgm:pt modelId="{3687F846-1D80-464F-B8EF-9AD0DE8E0055}" type="parTrans" cxnId="{2AA6DA92-BA1C-41B9-8399-ECF0E8789CAA}">
      <dgm:prSet/>
      <dgm:spPr/>
      <dgm:t>
        <a:bodyPr/>
        <a:lstStyle/>
        <a:p>
          <a:endParaRPr lang="en-AU" sz="1800">
            <a:solidFill>
              <a:schemeClr val="tx1"/>
            </a:solidFill>
          </a:endParaRPr>
        </a:p>
      </dgm:t>
    </dgm:pt>
    <dgm:pt modelId="{33C1BEF7-E7E6-4574-B1AE-A58ED61E127F}" type="sibTrans" cxnId="{2AA6DA92-BA1C-41B9-8399-ECF0E8789CAA}">
      <dgm:prSet/>
      <dgm:spPr/>
      <dgm:t>
        <a:bodyPr/>
        <a:lstStyle/>
        <a:p>
          <a:endParaRPr lang="en-AU" sz="1800">
            <a:solidFill>
              <a:schemeClr val="tx1"/>
            </a:solidFill>
          </a:endParaRPr>
        </a:p>
      </dgm:t>
    </dgm:pt>
    <dgm:pt modelId="{28777354-24D5-449F-A535-94835D7F94D0}">
      <dgm:prSet phldrT="[Text]" custT="1"/>
      <dgm:spPr>
        <a:solidFill>
          <a:schemeClr val="accent4">
            <a:lumMod val="20000"/>
            <a:lumOff val="80000"/>
          </a:schemeClr>
        </a:solidFill>
        <a:ln>
          <a:solidFill>
            <a:schemeClr val="accent4">
              <a:lumMod val="20000"/>
              <a:lumOff val="80000"/>
            </a:schemeClr>
          </a:solidFill>
        </a:ln>
      </dgm:spPr>
      <dgm:t>
        <a:bodyPr/>
        <a:lstStyle/>
        <a:p>
          <a:r>
            <a:rPr lang="en-AU" sz="1800" dirty="0">
              <a:solidFill>
                <a:schemeClr val="tx1"/>
              </a:solidFill>
            </a:rPr>
            <a:t>there was an omission of a material nature in a document given before voting on the proposal</a:t>
          </a:r>
        </a:p>
      </dgm:t>
    </dgm:pt>
    <dgm:pt modelId="{D49CE114-2D8C-4F8D-99BE-740644FDA35D}" type="parTrans" cxnId="{E5A316A1-2822-4536-8BD8-40E7F130E0B1}">
      <dgm:prSet/>
      <dgm:spPr/>
      <dgm:t>
        <a:bodyPr/>
        <a:lstStyle/>
        <a:p>
          <a:endParaRPr lang="en-AU" sz="1800">
            <a:solidFill>
              <a:schemeClr val="tx1"/>
            </a:solidFill>
          </a:endParaRPr>
        </a:p>
      </dgm:t>
    </dgm:pt>
    <dgm:pt modelId="{11E7C13B-A0E7-492E-85BB-3CB2AB8C1BF0}" type="sibTrans" cxnId="{E5A316A1-2822-4536-8BD8-40E7F130E0B1}">
      <dgm:prSet/>
      <dgm:spPr/>
      <dgm:t>
        <a:bodyPr/>
        <a:lstStyle/>
        <a:p>
          <a:endParaRPr lang="en-AU" sz="1800">
            <a:solidFill>
              <a:schemeClr val="tx1"/>
            </a:solidFill>
          </a:endParaRPr>
        </a:p>
      </dgm:t>
    </dgm:pt>
    <dgm:pt modelId="{B336340D-EDC2-4710-AF1A-1A03BBC9BF2D}">
      <dgm:prSet phldrT="[Text]" custT="1"/>
      <dgm:spPr>
        <a:solidFill>
          <a:schemeClr val="accent4">
            <a:lumMod val="20000"/>
            <a:lumOff val="80000"/>
          </a:schemeClr>
        </a:solidFill>
        <a:ln>
          <a:solidFill>
            <a:schemeClr val="accent4">
              <a:lumMod val="20000"/>
              <a:lumOff val="80000"/>
            </a:schemeClr>
          </a:solidFill>
        </a:ln>
      </dgm:spPr>
      <dgm:t>
        <a:bodyPr/>
        <a:lstStyle/>
        <a:p>
          <a:pPr>
            <a:buFont typeface="Arial" panose="020B0604020202020204" pitchFamily="34" charset="0"/>
            <a:buChar char="•"/>
          </a:pPr>
          <a:r>
            <a:rPr lang="en-AU" sz="1800" dirty="0">
              <a:solidFill>
                <a:schemeClr val="tx1"/>
              </a:solidFill>
            </a:rPr>
            <a:t>someone bound by the DOCA has materially contravened it</a:t>
          </a:r>
        </a:p>
      </dgm:t>
    </dgm:pt>
    <dgm:pt modelId="{F929815B-FEE1-43DA-8D95-4EBC6092D919}" type="parTrans" cxnId="{A703CEE6-8543-48CF-BF08-E82A0C9E91B5}">
      <dgm:prSet/>
      <dgm:spPr/>
      <dgm:t>
        <a:bodyPr/>
        <a:lstStyle/>
        <a:p>
          <a:endParaRPr lang="en-AU" sz="1800">
            <a:solidFill>
              <a:schemeClr val="tx1"/>
            </a:solidFill>
          </a:endParaRPr>
        </a:p>
      </dgm:t>
    </dgm:pt>
    <dgm:pt modelId="{CC2810BE-D9C1-4011-B1AB-2BD0A191818B}" type="sibTrans" cxnId="{A703CEE6-8543-48CF-BF08-E82A0C9E91B5}">
      <dgm:prSet/>
      <dgm:spPr/>
      <dgm:t>
        <a:bodyPr/>
        <a:lstStyle/>
        <a:p>
          <a:endParaRPr lang="en-AU" sz="1800">
            <a:solidFill>
              <a:schemeClr val="tx1"/>
            </a:solidFill>
          </a:endParaRPr>
        </a:p>
      </dgm:t>
    </dgm:pt>
    <dgm:pt modelId="{7BBA4405-6EB3-49A3-A970-FCB76594B7A1}">
      <dgm:prSet phldrT="[Text]" custT="1"/>
      <dgm:spPr>
        <a:solidFill>
          <a:schemeClr val="accent4">
            <a:lumMod val="20000"/>
            <a:lumOff val="80000"/>
          </a:schemeClr>
        </a:solidFill>
        <a:ln>
          <a:solidFill>
            <a:schemeClr val="accent4">
              <a:lumMod val="20000"/>
              <a:lumOff val="80000"/>
            </a:schemeClr>
          </a:solidFill>
        </a:ln>
      </dgm:spPr>
      <dgm:t>
        <a:bodyPr/>
        <a:lstStyle/>
        <a:p>
          <a:pPr>
            <a:buFont typeface="Arial" panose="020B0604020202020204" pitchFamily="34" charset="0"/>
            <a:buChar char="•"/>
          </a:pPr>
          <a:r>
            <a:rPr lang="en-AU" sz="1800" dirty="0">
              <a:solidFill>
                <a:schemeClr val="tx1"/>
              </a:solidFill>
            </a:rPr>
            <a:t>giving effect to the DOCA would entail “injustice or undue delay”</a:t>
          </a:r>
        </a:p>
      </dgm:t>
    </dgm:pt>
    <dgm:pt modelId="{AC9D4DDC-2635-4062-ACD1-5E376BBF53AD}" type="parTrans" cxnId="{FEB402F3-9313-40A4-BD52-0EBB0DECBBA4}">
      <dgm:prSet/>
      <dgm:spPr/>
      <dgm:t>
        <a:bodyPr/>
        <a:lstStyle/>
        <a:p>
          <a:endParaRPr lang="en-AU" sz="1800">
            <a:solidFill>
              <a:schemeClr val="tx1"/>
            </a:solidFill>
          </a:endParaRPr>
        </a:p>
      </dgm:t>
    </dgm:pt>
    <dgm:pt modelId="{1144A90F-57B7-47C2-8FED-FB0D5E0A086A}" type="sibTrans" cxnId="{FEB402F3-9313-40A4-BD52-0EBB0DECBBA4}">
      <dgm:prSet/>
      <dgm:spPr/>
      <dgm:t>
        <a:bodyPr/>
        <a:lstStyle/>
        <a:p>
          <a:endParaRPr lang="en-AU" sz="1800">
            <a:solidFill>
              <a:schemeClr val="tx1"/>
            </a:solidFill>
          </a:endParaRPr>
        </a:p>
      </dgm:t>
    </dgm:pt>
    <dgm:pt modelId="{BE6C6CA3-9B66-41A1-B447-224E8489E864}">
      <dgm:prSet phldrT="[Text]" custT="1"/>
      <dgm:spPr>
        <a:solidFill>
          <a:schemeClr val="accent4">
            <a:lumMod val="20000"/>
            <a:lumOff val="80000"/>
          </a:schemeClr>
        </a:solidFill>
        <a:ln>
          <a:solidFill>
            <a:schemeClr val="accent4">
              <a:lumMod val="20000"/>
              <a:lumOff val="80000"/>
            </a:schemeClr>
          </a:solidFill>
        </a:ln>
      </dgm:spPr>
      <dgm:t>
        <a:bodyPr/>
        <a:lstStyle/>
        <a:p>
          <a:r>
            <a:rPr lang="en-AU" sz="1800" dirty="0">
              <a:solidFill>
                <a:schemeClr val="tx1"/>
              </a:solidFill>
            </a:rPr>
            <a:t>the DOCA has been, is, or will be oppressive or unfairly prejudicial/ discriminatory to ≥1 creditors</a:t>
          </a:r>
        </a:p>
      </dgm:t>
    </dgm:pt>
    <dgm:pt modelId="{5FA42929-7224-441F-BDD3-02A55BA126B1}" type="parTrans" cxnId="{2337E583-88E4-438B-BB75-A4CA0C4CA86F}">
      <dgm:prSet/>
      <dgm:spPr/>
      <dgm:t>
        <a:bodyPr/>
        <a:lstStyle/>
        <a:p>
          <a:endParaRPr lang="en-AU" sz="1800">
            <a:solidFill>
              <a:schemeClr val="tx1"/>
            </a:solidFill>
          </a:endParaRPr>
        </a:p>
      </dgm:t>
    </dgm:pt>
    <dgm:pt modelId="{8B1C1B7B-9AB6-4F51-ADAE-589C41FBE8E0}" type="sibTrans" cxnId="{2337E583-88E4-438B-BB75-A4CA0C4CA86F}">
      <dgm:prSet/>
      <dgm:spPr/>
      <dgm:t>
        <a:bodyPr/>
        <a:lstStyle/>
        <a:p>
          <a:endParaRPr lang="en-AU" sz="1800">
            <a:solidFill>
              <a:schemeClr val="tx1"/>
            </a:solidFill>
          </a:endParaRPr>
        </a:p>
      </dgm:t>
    </dgm:pt>
    <dgm:pt modelId="{8F829422-9C82-4918-AABD-61E686DC7942}">
      <dgm:prSet phldrT="[Text]" custT="1"/>
      <dgm:spPr>
        <a:solidFill>
          <a:schemeClr val="accent4">
            <a:lumMod val="20000"/>
            <a:lumOff val="80000"/>
          </a:schemeClr>
        </a:solidFill>
        <a:ln>
          <a:solidFill>
            <a:schemeClr val="accent4">
              <a:lumMod val="20000"/>
              <a:lumOff val="80000"/>
            </a:schemeClr>
          </a:solidFill>
        </a:ln>
      </dgm:spPr>
      <dgm:t>
        <a:bodyPr/>
        <a:lstStyle/>
        <a:p>
          <a:r>
            <a:rPr lang="en-AU" sz="1800" dirty="0">
              <a:solidFill>
                <a:schemeClr val="tx1"/>
              </a:solidFill>
            </a:rPr>
            <a:t>the DOCA is “contrary to the interests of the creditors … as a whole”</a:t>
          </a:r>
        </a:p>
      </dgm:t>
    </dgm:pt>
    <dgm:pt modelId="{AC95013D-A7E6-4D31-AFFC-0A7985200F49}" type="parTrans" cxnId="{4E6E45D8-2FBA-467A-9C72-CA16B4966BD6}">
      <dgm:prSet/>
      <dgm:spPr/>
      <dgm:t>
        <a:bodyPr/>
        <a:lstStyle/>
        <a:p>
          <a:endParaRPr lang="en-AU" sz="1800">
            <a:solidFill>
              <a:schemeClr val="tx1"/>
            </a:solidFill>
          </a:endParaRPr>
        </a:p>
      </dgm:t>
    </dgm:pt>
    <dgm:pt modelId="{DCC71C9E-0A69-4836-AD49-81542ACD34CF}" type="sibTrans" cxnId="{4E6E45D8-2FBA-467A-9C72-CA16B4966BD6}">
      <dgm:prSet/>
      <dgm:spPr/>
      <dgm:t>
        <a:bodyPr/>
        <a:lstStyle/>
        <a:p>
          <a:endParaRPr lang="en-AU" sz="1800">
            <a:solidFill>
              <a:schemeClr val="tx1"/>
            </a:solidFill>
          </a:endParaRPr>
        </a:p>
      </dgm:t>
    </dgm:pt>
    <dgm:pt modelId="{A840FFB8-5F6A-42FF-AFAA-800DCD43B6B8}" type="pres">
      <dgm:prSet presAssocID="{9C149152-875F-46FF-A307-9C3971AA8FE5}" presName="Name0" presStyleCnt="0">
        <dgm:presLayoutVars>
          <dgm:chMax val="1"/>
          <dgm:chPref val="1"/>
          <dgm:dir/>
          <dgm:animOne val="branch"/>
          <dgm:animLvl val="lvl"/>
        </dgm:presLayoutVars>
      </dgm:prSet>
      <dgm:spPr/>
    </dgm:pt>
    <dgm:pt modelId="{2D2CF6D4-CEA4-4619-B12D-861DAA9E1143}" type="pres">
      <dgm:prSet presAssocID="{7BFE2375-66A0-4721-98AA-84E58763C93F}" presName="Parent" presStyleLbl="node0" presStyleIdx="0" presStyleCnt="1" custScaleX="112125">
        <dgm:presLayoutVars>
          <dgm:chMax val="6"/>
          <dgm:chPref val="6"/>
        </dgm:presLayoutVars>
      </dgm:prSet>
      <dgm:spPr/>
    </dgm:pt>
    <dgm:pt modelId="{371D9CAD-0BFD-4A26-AE58-9633392356B3}" type="pres">
      <dgm:prSet presAssocID="{5F760C64-1C02-4174-8EC2-0BC52FCD719C}" presName="Accent1" presStyleCnt="0"/>
      <dgm:spPr/>
    </dgm:pt>
    <dgm:pt modelId="{027345A3-EC9F-4208-854F-7B6EE41D711E}" type="pres">
      <dgm:prSet presAssocID="{5F760C64-1C02-4174-8EC2-0BC52FCD719C}" presName="Accent" presStyleLbl="bgShp" presStyleIdx="0" presStyleCnt="6"/>
      <dgm:spPr/>
    </dgm:pt>
    <dgm:pt modelId="{7C50CE0F-7049-4767-8BBD-971E9457278A}" type="pres">
      <dgm:prSet presAssocID="{5F760C64-1C02-4174-8EC2-0BC52FCD719C}" presName="Child1" presStyleLbl="node1" presStyleIdx="0" presStyleCnt="6" custScaleX="150487">
        <dgm:presLayoutVars>
          <dgm:chMax val="0"/>
          <dgm:chPref val="0"/>
          <dgm:bulletEnabled val="1"/>
        </dgm:presLayoutVars>
      </dgm:prSet>
      <dgm:spPr/>
    </dgm:pt>
    <dgm:pt modelId="{54667DE8-C3D5-47B0-93F9-AC0086B2D37A}" type="pres">
      <dgm:prSet presAssocID="{28777354-24D5-449F-A535-94835D7F94D0}" presName="Accent2" presStyleCnt="0"/>
      <dgm:spPr/>
    </dgm:pt>
    <dgm:pt modelId="{FE190A15-6CD2-4867-8D81-257341064F27}" type="pres">
      <dgm:prSet presAssocID="{28777354-24D5-449F-A535-94835D7F94D0}" presName="Accent" presStyleLbl="bgShp" presStyleIdx="1" presStyleCnt="6"/>
      <dgm:spPr/>
    </dgm:pt>
    <dgm:pt modelId="{43EF94ED-5AFE-436E-BAB3-789E3D55CF9F}" type="pres">
      <dgm:prSet presAssocID="{28777354-24D5-449F-A535-94835D7F94D0}" presName="Child2" presStyleLbl="node1" presStyleIdx="1" presStyleCnt="6" custScaleX="139450" custLinFactNeighborX="58651" custLinFactNeighborY="987">
        <dgm:presLayoutVars>
          <dgm:chMax val="0"/>
          <dgm:chPref val="0"/>
          <dgm:bulletEnabled val="1"/>
        </dgm:presLayoutVars>
      </dgm:prSet>
      <dgm:spPr/>
    </dgm:pt>
    <dgm:pt modelId="{B2B4E8CB-1F68-4D93-91B2-8DCD7FF3D682}" type="pres">
      <dgm:prSet presAssocID="{B336340D-EDC2-4710-AF1A-1A03BBC9BF2D}" presName="Accent3" presStyleCnt="0"/>
      <dgm:spPr/>
    </dgm:pt>
    <dgm:pt modelId="{05AACD24-5F17-465A-8605-846D8EFB132C}" type="pres">
      <dgm:prSet presAssocID="{B336340D-EDC2-4710-AF1A-1A03BBC9BF2D}" presName="Accent" presStyleLbl="bgShp" presStyleIdx="2" presStyleCnt="6"/>
      <dgm:spPr/>
    </dgm:pt>
    <dgm:pt modelId="{FB15FBCC-8D45-4710-8E24-D6C2EAEB03F0}" type="pres">
      <dgm:prSet presAssocID="{B336340D-EDC2-4710-AF1A-1A03BBC9BF2D}" presName="Child3" presStyleLbl="node1" presStyleIdx="2" presStyleCnt="6" custScaleX="113241" custLinFactNeighborX="33486" custLinFactNeighborY="987">
        <dgm:presLayoutVars>
          <dgm:chMax val="0"/>
          <dgm:chPref val="0"/>
          <dgm:bulletEnabled val="1"/>
        </dgm:presLayoutVars>
      </dgm:prSet>
      <dgm:spPr/>
    </dgm:pt>
    <dgm:pt modelId="{5A663DDF-5777-4C05-A02A-0FBEF7FC7105}" type="pres">
      <dgm:prSet presAssocID="{7BBA4405-6EB3-49A3-A970-FCB76594B7A1}" presName="Accent4" presStyleCnt="0"/>
      <dgm:spPr/>
    </dgm:pt>
    <dgm:pt modelId="{0E53247A-40E5-4177-B95C-236B333CFF5D}" type="pres">
      <dgm:prSet presAssocID="{7BBA4405-6EB3-49A3-A970-FCB76594B7A1}" presName="Accent" presStyleLbl="bgShp" presStyleIdx="3" presStyleCnt="6"/>
      <dgm:spPr/>
    </dgm:pt>
    <dgm:pt modelId="{5855A8A9-F475-45AA-B682-A0E1CAD557A4}" type="pres">
      <dgm:prSet presAssocID="{7BBA4405-6EB3-49A3-A970-FCB76594B7A1}" presName="Child4" presStyleLbl="node1" presStyleIdx="3" presStyleCnt="6" custScaleX="124193" custScaleY="85288">
        <dgm:presLayoutVars>
          <dgm:chMax val="0"/>
          <dgm:chPref val="0"/>
          <dgm:bulletEnabled val="1"/>
        </dgm:presLayoutVars>
      </dgm:prSet>
      <dgm:spPr/>
    </dgm:pt>
    <dgm:pt modelId="{4FA5B84A-2459-4348-9350-781C8C1A9159}" type="pres">
      <dgm:prSet presAssocID="{BE6C6CA3-9B66-41A1-B447-224E8489E864}" presName="Accent5" presStyleCnt="0"/>
      <dgm:spPr/>
    </dgm:pt>
    <dgm:pt modelId="{07A09889-D1CA-4BDB-8C43-4324E0DE81B3}" type="pres">
      <dgm:prSet presAssocID="{BE6C6CA3-9B66-41A1-B447-224E8489E864}" presName="Accent" presStyleLbl="bgShp" presStyleIdx="4" presStyleCnt="6"/>
      <dgm:spPr/>
    </dgm:pt>
    <dgm:pt modelId="{76835CA9-5097-4ABC-85CF-F62174FD7B1F}" type="pres">
      <dgm:prSet presAssocID="{BE6C6CA3-9B66-41A1-B447-224E8489E864}" presName="Child5" presStyleLbl="node1" presStyleIdx="4" presStyleCnt="6" custScaleX="144958" custLinFactNeighborX="-75076" custLinFactNeighborY="815">
        <dgm:presLayoutVars>
          <dgm:chMax val="0"/>
          <dgm:chPref val="0"/>
          <dgm:bulletEnabled val="1"/>
        </dgm:presLayoutVars>
      </dgm:prSet>
      <dgm:spPr/>
    </dgm:pt>
    <dgm:pt modelId="{766D841A-7386-4F7B-82F9-B63167F894C6}" type="pres">
      <dgm:prSet presAssocID="{8F829422-9C82-4918-AABD-61E686DC7942}" presName="Accent6" presStyleCnt="0"/>
      <dgm:spPr/>
    </dgm:pt>
    <dgm:pt modelId="{E70B94E7-938F-4E2F-8BCB-A42A0C12EA66}" type="pres">
      <dgm:prSet presAssocID="{8F829422-9C82-4918-AABD-61E686DC7942}" presName="Accent" presStyleLbl="bgShp" presStyleIdx="5" presStyleCnt="6"/>
      <dgm:spPr/>
    </dgm:pt>
    <dgm:pt modelId="{33A6EA93-1EB4-4400-948A-410875C12349}" type="pres">
      <dgm:prSet presAssocID="{8F829422-9C82-4918-AABD-61E686DC7942}" presName="Child6" presStyleLbl="node1" presStyleIdx="5" presStyleCnt="6" custScaleX="116721" custLinFactNeighborX="-35382" custLinFactNeighborY="815">
        <dgm:presLayoutVars>
          <dgm:chMax val="0"/>
          <dgm:chPref val="0"/>
          <dgm:bulletEnabled val="1"/>
        </dgm:presLayoutVars>
      </dgm:prSet>
      <dgm:spPr/>
    </dgm:pt>
  </dgm:ptLst>
  <dgm:cxnLst>
    <dgm:cxn modelId="{FEC52765-3FA8-487A-8BCF-0712EBE64A76}" type="presOf" srcId="{28777354-24D5-449F-A535-94835D7F94D0}" destId="{43EF94ED-5AFE-436E-BAB3-789E3D55CF9F}" srcOrd="0" destOrd="0" presId="urn:microsoft.com/office/officeart/2011/layout/HexagonRadial"/>
    <dgm:cxn modelId="{C874D774-D333-404A-9B93-A19D372C55AF}" type="presOf" srcId="{8F829422-9C82-4918-AABD-61E686DC7942}" destId="{33A6EA93-1EB4-4400-948A-410875C12349}" srcOrd="0" destOrd="0" presId="urn:microsoft.com/office/officeart/2011/layout/HexagonRadial"/>
    <dgm:cxn modelId="{E9118481-531A-45B5-A2E6-47C9D56E6913}" srcId="{9C149152-875F-46FF-A307-9C3971AA8FE5}" destId="{7BFE2375-66A0-4721-98AA-84E58763C93F}" srcOrd="0" destOrd="0" parTransId="{258C5D5C-5C25-4E02-BD76-0E5B92669634}" sibTransId="{D821FCF3-9B17-4E68-A41E-3E5D5CD2A5D4}"/>
    <dgm:cxn modelId="{2337E583-88E4-438B-BB75-A4CA0C4CA86F}" srcId="{7BFE2375-66A0-4721-98AA-84E58763C93F}" destId="{BE6C6CA3-9B66-41A1-B447-224E8489E864}" srcOrd="4" destOrd="0" parTransId="{5FA42929-7224-441F-BDD3-02A55BA126B1}" sibTransId="{8B1C1B7B-9AB6-4F51-ADAE-589C41FBE8E0}"/>
    <dgm:cxn modelId="{B541158E-A8BA-4E60-97E9-AEDDCBA82058}" type="presOf" srcId="{B336340D-EDC2-4710-AF1A-1A03BBC9BF2D}" destId="{FB15FBCC-8D45-4710-8E24-D6C2EAEB03F0}" srcOrd="0" destOrd="0" presId="urn:microsoft.com/office/officeart/2011/layout/HexagonRadial"/>
    <dgm:cxn modelId="{2AA6DA92-BA1C-41B9-8399-ECF0E8789CAA}" srcId="{7BFE2375-66A0-4721-98AA-84E58763C93F}" destId="{5F760C64-1C02-4174-8EC2-0BC52FCD719C}" srcOrd="0" destOrd="0" parTransId="{3687F846-1D80-464F-B8EF-9AD0DE8E0055}" sibTransId="{33C1BEF7-E7E6-4574-B1AE-A58ED61E127F}"/>
    <dgm:cxn modelId="{E5A316A1-2822-4536-8BD8-40E7F130E0B1}" srcId="{7BFE2375-66A0-4721-98AA-84E58763C93F}" destId="{28777354-24D5-449F-A535-94835D7F94D0}" srcOrd="1" destOrd="0" parTransId="{D49CE114-2D8C-4F8D-99BE-740644FDA35D}" sibTransId="{11E7C13B-A0E7-492E-85BB-3CB2AB8C1BF0}"/>
    <dgm:cxn modelId="{D41568B2-03FE-4A81-B006-B4F0C5E15741}" type="presOf" srcId="{7BBA4405-6EB3-49A3-A970-FCB76594B7A1}" destId="{5855A8A9-F475-45AA-B682-A0E1CAD557A4}" srcOrd="0" destOrd="0" presId="urn:microsoft.com/office/officeart/2011/layout/HexagonRadial"/>
    <dgm:cxn modelId="{3CFC9FC4-9678-4AA3-995D-296047D223E4}" type="presOf" srcId="{BE6C6CA3-9B66-41A1-B447-224E8489E864}" destId="{76835CA9-5097-4ABC-85CF-F62174FD7B1F}" srcOrd="0" destOrd="0" presId="urn:microsoft.com/office/officeart/2011/layout/HexagonRadial"/>
    <dgm:cxn modelId="{D4584FC5-BF06-4EFC-8385-FA6BE5EF704F}" type="presOf" srcId="{9C149152-875F-46FF-A307-9C3971AA8FE5}" destId="{A840FFB8-5F6A-42FF-AFAA-800DCD43B6B8}" srcOrd="0" destOrd="0" presId="urn:microsoft.com/office/officeart/2011/layout/HexagonRadial"/>
    <dgm:cxn modelId="{4E6E45D8-2FBA-467A-9C72-CA16B4966BD6}" srcId="{7BFE2375-66A0-4721-98AA-84E58763C93F}" destId="{8F829422-9C82-4918-AABD-61E686DC7942}" srcOrd="5" destOrd="0" parTransId="{AC95013D-A7E6-4D31-AFFC-0A7985200F49}" sibTransId="{DCC71C9E-0A69-4836-AD49-81542ACD34CF}"/>
    <dgm:cxn modelId="{A703CEE6-8543-48CF-BF08-E82A0C9E91B5}" srcId="{7BFE2375-66A0-4721-98AA-84E58763C93F}" destId="{B336340D-EDC2-4710-AF1A-1A03BBC9BF2D}" srcOrd="2" destOrd="0" parTransId="{F929815B-FEE1-43DA-8D95-4EBC6092D919}" sibTransId="{CC2810BE-D9C1-4011-B1AB-2BD0A191818B}"/>
    <dgm:cxn modelId="{14462DEC-BBEE-40EB-BA25-35CE14DD3BE9}" type="presOf" srcId="{7BFE2375-66A0-4721-98AA-84E58763C93F}" destId="{2D2CF6D4-CEA4-4619-B12D-861DAA9E1143}" srcOrd="0" destOrd="0" presId="urn:microsoft.com/office/officeart/2011/layout/HexagonRadial"/>
    <dgm:cxn modelId="{FEB402F3-9313-40A4-BD52-0EBB0DECBBA4}" srcId="{7BFE2375-66A0-4721-98AA-84E58763C93F}" destId="{7BBA4405-6EB3-49A3-A970-FCB76594B7A1}" srcOrd="3" destOrd="0" parTransId="{AC9D4DDC-2635-4062-ACD1-5E376BBF53AD}" sibTransId="{1144A90F-57B7-47C2-8FED-FB0D5E0A086A}"/>
    <dgm:cxn modelId="{DCCC10FF-AEE3-4695-A5F5-6C8774E01105}" type="presOf" srcId="{5F760C64-1C02-4174-8EC2-0BC52FCD719C}" destId="{7C50CE0F-7049-4767-8BBD-971E9457278A}" srcOrd="0" destOrd="0" presId="urn:microsoft.com/office/officeart/2011/layout/HexagonRadial"/>
    <dgm:cxn modelId="{05B6629A-5E48-42B5-8042-915F28DF49A7}" type="presParOf" srcId="{A840FFB8-5F6A-42FF-AFAA-800DCD43B6B8}" destId="{2D2CF6D4-CEA4-4619-B12D-861DAA9E1143}" srcOrd="0" destOrd="0" presId="urn:microsoft.com/office/officeart/2011/layout/HexagonRadial"/>
    <dgm:cxn modelId="{A1257400-E8D1-4ACE-8283-2003F1D3B49E}" type="presParOf" srcId="{A840FFB8-5F6A-42FF-AFAA-800DCD43B6B8}" destId="{371D9CAD-0BFD-4A26-AE58-9633392356B3}" srcOrd="1" destOrd="0" presId="urn:microsoft.com/office/officeart/2011/layout/HexagonRadial"/>
    <dgm:cxn modelId="{9CAF09DD-D98B-4B5F-BCAE-C531211301BE}" type="presParOf" srcId="{371D9CAD-0BFD-4A26-AE58-9633392356B3}" destId="{027345A3-EC9F-4208-854F-7B6EE41D711E}" srcOrd="0" destOrd="0" presId="urn:microsoft.com/office/officeart/2011/layout/HexagonRadial"/>
    <dgm:cxn modelId="{8B99B172-1B8C-498E-9109-E5A6BAB1D18A}" type="presParOf" srcId="{A840FFB8-5F6A-42FF-AFAA-800DCD43B6B8}" destId="{7C50CE0F-7049-4767-8BBD-971E9457278A}" srcOrd="2" destOrd="0" presId="urn:microsoft.com/office/officeart/2011/layout/HexagonRadial"/>
    <dgm:cxn modelId="{B5B20B6D-5DAD-442E-AFEC-0C0135F9B30B}" type="presParOf" srcId="{A840FFB8-5F6A-42FF-AFAA-800DCD43B6B8}" destId="{54667DE8-C3D5-47B0-93F9-AC0086B2D37A}" srcOrd="3" destOrd="0" presId="urn:microsoft.com/office/officeart/2011/layout/HexagonRadial"/>
    <dgm:cxn modelId="{B6B6E0AF-FB5E-4E5F-AAFC-EEDEDA6A5E5A}" type="presParOf" srcId="{54667DE8-C3D5-47B0-93F9-AC0086B2D37A}" destId="{FE190A15-6CD2-4867-8D81-257341064F27}" srcOrd="0" destOrd="0" presId="urn:microsoft.com/office/officeart/2011/layout/HexagonRadial"/>
    <dgm:cxn modelId="{169441FD-89EF-411E-8A28-C19DD68AA78E}" type="presParOf" srcId="{A840FFB8-5F6A-42FF-AFAA-800DCD43B6B8}" destId="{43EF94ED-5AFE-436E-BAB3-789E3D55CF9F}" srcOrd="4" destOrd="0" presId="urn:microsoft.com/office/officeart/2011/layout/HexagonRadial"/>
    <dgm:cxn modelId="{ECA716A1-E599-436C-B295-1239B274D336}" type="presParOf" srcId="{A840FFB8-5F6A-42FF-AFAA-800DCD43B6B8}" destId="{B2B4E8CB-1F68-4D93-91B2-8DCD7FF3D682}" srcOrd="5" destOrd="0" presId="urn:microsoft.com/office/officeart/2011/layout/HexagonRadial"/>
    <dgm:cxn modelId="{888C5C49-48D3-4BD8-8EDE-C1CABB33B39D}" type="presParOf" srcId="{B2B4E8CB-1F68-4D93-91B2-8DCD7FF3D682}" destId="{05AACD24-5F17-465A-8605-846D8EFB132C}" srcOrd="0" destOrd="0" presId="urn:microsoft.com/office/officeart/2011/layout/HexagonRadial"/>
    <dgm:cxn modelId="{8A9D33C6-3D1F-4477-A5DD-8C5981CDB88C}" type="presParOf" srcId="{A840FFB8-5F6A-42FF-AFAA-800DCD43B6B8}" destId="{FB15FBCC-8D45-4710-8E24-D6C2EAEB03F0}" srcOrd="6" destOrd="0" presId="urn:microsoft.com/office/officeart/2011/layout/HexagonRadial"/>
    <dgm:cxn modelId="{C4EF86AD-B897-40FF-839F-5622C3A25789}" type="presParOf" srcId="{A840FFB8-5F6A-42FF-AFAA-800DCD43B6B8}" destId="{5A663DDF-5777-4C05-A02A-0FBEF7FC7105}" srcOrd="7" destOrd="0" presId="urn:microsoft.com/office/officeart/2011/layout/HexagonRadial"/>
    <dgm:cxn modelId="{C6671B10-03E1-4D85-9289-34F9BCDCC0E1}" type="presParOf" srcId="{5A663DDF-5777-4C05-A02A-0FBEF7FC7105}" destId="{0E53247A-40E5-4177-B95C-236B333CFF5D}" srcOrd="0" destOrd="0" presId="urn:microsoft.com/office/officeart/2011/layout/HexagonRadial"/>
    <dgm:cxn modelId="{E8D173F9-1FA6-4AF0-9AC2-7F8790CD67A0}" type="presParOf" srcId="{A840FFB8-5F6A-42FF-AFAA-800DCD43B6B8}" destId="{5855A8A9-F475-45AA-B682-A0E1CAD557A4}" srcOrd="8" destOrd="0" presId="urn:microsoft.com/office/officeart/2011/layout/HexagonRadial"/>
    <dgm:cxn modelId="{AE477FB1-94B9-4B8A-B9FB-C8F02EB92B6C}" type="presParOf" srcId="{A840FFB8-5F6A-42FF-AFAA-800DCD43B6B8}" destId="{4FA5B84A-2459-4348-9350-781C8C1A9159}" srcOrd="9" destOrd="0" presId="urn:microsoft.com/office/officeart/2011/layout/HexagonRadial"/>
    <dgm:cxn modelId="{F43DB9F3-8541-4A6E-8713-9C9E7986A685}" type="presParOf" srcId="{4FA5B84A-2459-4348-9350-781C8C1A9159}" destId="{07A09889-D1CA-4BDB-8C43-4324E0DE81B3}" srcOrd="0" destOrd="0" presId="urn:microsoft.com/office/officeart/2011/layout/HexagonRadial"/>
    <dgm:cxn modelId="{EDCB2B48-0AD9-4871-BF04-8D151367965A}" type="presParOf" srcId="{A840FFB8-5F6A-42FF-AFAA-800DCD43B6B8}" destId="{76835CA9-5097-4ABC-85CF-F62174FD7B1F}" srcOrd="10" destOrd="0" presId="urn:microsoft.com/office/officeart/2011/layout/HexagonRadial"/>
    <dgm:cxn modelId="{07A9FE6F-39BA-4C4E-9568-09AAFEF24064}" type="presParOf" srcId="{A840FFB8-5F6A-42FF-AFAA-800DCD43B6B8}" destId="{766D841A-7386-4F7B-82F9-B63167F894C6}" srcOrd="11" destOrd="0" presId="urn:microsoft.com/office/officeart/2011/layout/HexagonRadial"/>
    <dgm:cxn modelId="{8CA78391-37CD-440B-9864-0E05388E6ACD}" type="presParOf" srcId="{766D841A-7386-4F7B-82F9-B63167F894C6}" destId="{E70B94E7-938F-4E2F-8BCB-A42A0C12EA66}" srcOrd="0" destOrd="0" presId="urn:microsoft.com/office/officeart/2011/layout/HexagonRadial"/>
    <dgm:cxn modelId="{52475D7D-69F0-4151-99C4-1AE1F7715D49}" type="presParOf" srcId="{A840FFB8-5F6A-42FF-AFAA-800DCD43B6B8}" destId="{33A6EA93-1EB4-4400-948A-410875C12349}" srcOrd="12" destOrd="0" presId="urn:microsoft.com/office/officeart/2011/layout/HexagonRadial"/>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0B7ED070-4A79-4DD6-9A1D-0D5D92062C90}" type="doc">
      <dgm:prSet loTypeId="urn:microsoft.com/office/officeart/2009/3/layout/IncreasingArrowsProcess" loCatId="process" qsTypeId="urn:microsoft.com/office/officeart/2005/8/quickstyle/simple1" qsCatId="simple" csTypeId="urn:microsoft.com/office/officeart/2005/8/colors/accent1_2" csCatId="accent1" phldr="1"/>
      <dgm:spPr/>
      <dgm:t>
        <a:bodyPr/>
        <a:lstStyle/>
        <a:p>
          <a:endParaRPr lang="en-AU"/>
        </a:p>
      </dgm:t>
    </dgm:pt>
    <dgm:pt modelId="{6FB37861-4B7A-48F9-AEFE-54112AEEDC80}">
      <dgm:prSet phldrT="[Text]" custT="1"/>
      <dgm:spPr>
        <a:solidFill>
          <a:schemeClr val="accent1"/>
        </a:solidFill>
        <a:ln>
          <a:solidFill>
            <a:schemeClr val="bg1"/>
          </a:solidFill>
        </a:ln>
      </dgm:spPr>
      <dgm:t>
        <a:bodyPr/>
        <a:lstStyle/>
        <a:p>
          <a:r>
            <a:rPr lang="en-AU" sz="1800" dirty="0"/>
            <a:t>CA s 446A(1)(c)</a:t>
          </a:r>
        </a:p>
      </dgm:t>
    </dgm:pt>
    <dgm:pt modelId="{7E6540A8-4AE1-4217-A281-E68A5E26220B}" type="parTrans" cxnId="{DCD7E70D-5F70-4276-A234-4C26F888BDC7}">
      <dgm:prSet/>
      <dgm:spPr/>
      <dgm:t>
        <a:bodyPr/>
        <a:lstStyle/>
        <a:p>
          <a:endParaRPr lang="en-AU" sz="1800"/>
        </a:p>
      </dgm:t>
    </dgm:pt>
    <dgm:pt modelId="{2DF067B2-643B-48DB-A47C-6E2328F8CFC2}" type="sibTrans" cxnId="{DCD7E70D-5F70-4276-A234-4C26F888BDC7}">
      <dgm:prSet/>
      <dgm:spPr/>
      <dgm:t>
        <a:bodyPr/>
        <a:lstStyle/>
        <a:p>
          <a:endParaRPr lang="en-AU" sz="1800"/>
        </a:p>
      </dgm:t>
    </dgm:pt>
    <dgm:pt modelId="{9004A800-63CD-41AC-9B4E-8992A0FD6F78}">
      <dgm:prSet phldrT="[Text]" custT="1"/>
      <dgm:spPr>
        <a:ln>
          <a:solidFill>
            <a:schemeClr val="accent5"/>
          </a:solidFill>
        </a:ln>
      </dgm:spPr>
      <dgm:t>
        <a:bodyPr/>
        <a:lstStyle/>
        <a:p>
          <a:r>
            <a:rPr lang="en-AU" sz="1800" dirty="0"/>
            <a:t>If </a:t>
          </a:r>
          <a:r>
            <a:rPr lang="en-AU" sz="1800" b="1" dirty="0"/>
            <a:t>creditors resolve </a:t>
          </a:r>
          <a:r>
            <a:rPr lang="en-AU" sz="1800" dirty="0"/>
            <a:t>to terminate a DOCA </a:t>
          </a:r>
          <a:r>
            <a:rPr lang="en-AU" sz="1800" b="0" i="0" dirty="0"/>
            <a:t>and</a:t>
          </a:r>
          <a:r>
            <a:rPr lang="en-AU" sz="1800" b="0" dirty="0"/>
            <a:t> “that the </a:t>
          </a:r>
          <a:r>
            <a:rPr lang="en-AU" sz="1800" b="1" dirty="0"/>
            <a:t>company be wound up</a:t>
          </a:r>
          <a:r>
            <a:rPr lang="en-AU" sz="1800" b="0" dirty="0"/>
            <a:t>”</a:t>
          </a:r>
        </a:p>
      </dgm:t>
    </dgm:pt>
    <dgm:pt modelId="{1C179C58-5017-4B84-914A-1938EC8FE6B3}" type="parTrans" cxnId="{D9E517E7-DF6E-4454-AA55-781BC96E1CFF}">
      <dgm:prSet/>
      <dgm:spPr/>
      <dgm:t>
        <a:bodyPr/>
        <a:lstStyle/>
        <a:p>
          <a:endParaRPr lang="en-AU" sz="1800"/>
        </a:p>
      </dgm:t>
    </dgm:pt>
    <dgm:pt modelId="{0D1937CC-CB49-4F77-B52B-6EF09A39F6F4}" type="sibTrans" cxnId="{D9E517E7-DF6E-4454-AA55-781BC96E1CFF}">
      <dgm:prSet/>
      <dgm:spPr/>
      <dgm:t>
        <a:bodyPr/>
        <a:lstStyle/>
        <a:p>
          <a:endParaRPr lang="en-AU" sz="1800"/>
        </a:p>
      </dgm:t>
    </dgm:pt>
    <dgm:pt modelId="{E7229558-1609-4AAE-9883-592080C59436}">
      <dgm:prSet phldrT="[Text]" custT="1"/>
      <dgm:spPr>
        <a:solidFill>
          <a:schemeClr val="accent1"/>
        </a:solidFill>
        <a:ln>
          <a:solidFill>
            <a:schemeClr val="bg1"/>
          </a:solidFill>
        </a:ln>
      </dgm:spPr>
      <dgm:t>
        <a:bodyPr/>
        <a:lstStyle/>
        <a:p>
          <a:r>
            <a:rPr lang="en-AU" sz="1800" dirty="0"/>
            <a:t>CA s 446AA(1)(a)</a:t>
          </a:r>
        </a:p>
      </dgm:t>
    </dgm:pt>
    <dgm:pt modelId="{DBAB173F-B8E8-4E84-B18D-86A079DA8588}" type="parTrans" cxnId="{5CCE4453-57A5-40E6-9880-7C5F394E1C1B}">
      <dgm:prSet/>
      <dgm:spPr/>
      <dgm:t>
        <a:bodyPr/>
        <a:lstStyle/>
        <a:p>
          <a:endParaRPr lang="en-AU" sz="1800"/>
        </a:p>
      </dgm:t>
    </dgm:pt>
    <dgm:pt modelId="{9E185C56-9BF9-4498-8CE6-BA89F2FAE157}" type="sibTrans" cxnId="{5CCE4453-57A5-40E6-9880-7C5F394E1C1B}">
      <dgm:prSet/>
      <dgm:spPr/>
      <dgm:t>
        <a:bodyPr/>
        <a:lstStyle/>
        <a:p>
          <a:endParaRPr lang="en-AU" sz="1800"/>
        </a:p>
      </dgm:t>
    </dgm:pt>
    <dgm:pt modelId="{44398CF8-8425-42CA-AF29-6254DA44A745}">
      <dgm:prSet phldrT="[Text]" custT="1"/>
      <dgm:spPr>
        <a:ln>
          <a:solidFill>
            <a:schemeClr val="accent5"/>
          </a:solidFill>
        </a:ln>
      </dgm:spPr>
      <dgm:t>
        <a:bodyPr/>
        <a:lstStyle/>
        <a:p>
          <a:r>
            <a:rPr lang="en-AU" sz="1800" dirty="0"/>
            <a:t>If court orders </a:t>
          </a:r>
          <a:r>
            <a:rPr lang="en-AU" sz="1800" b="1" dirty="0"/>
            <a:t>DOCA termination</a:t>
          </a:r>
          <a:r>
            <a:rPr lang="en-AU" sz="1800" dirty="0"/>
            <a:t> under CA s 445D</a:t>
          </a:r>
        </a:p>
      </dgm:t>
    </dgm:pt>
    <dgm:pt modelId="{41A28F11-5C09-464F-8592-BF0F26FFDE2D}" type="parTrans" cxnId="{F5268C61-076E-46F6-9220-5910499E3F91}">
      <dgm:prSet/>
      <dgm:spPr/>
      <dgm:t>
        <a:bodyPr/>
        <a:lstStyle/>
        <a:p>
          <a:endParaRPr lang="en-AU" sz="1800"/>
        </a:p>
      </dgm:t>
    </dgm:pt>
    <dgm:pt modelId="{29AC85CD-4959-448E-96B5-2518D7265837}" type="sibTrans" cxnId="{F5268C61-076E-46F6-9220-5910499E3F91}">
      <dgm:prSet/>
      <dgm:spPr/>
      <dgm:t>
        <a:bodyPr/>
        <a:lstStyle/>
        <a:p>
          <a:endParaRPr lang="en-AU" sz="1800"/>
        </a:p>
      </dgm:t>
    </dgm:pt>
    <dgm:pt modelId="{003834BD-9852-4111-ABF0-2B937B896E20}">
      <dgm:prSet phldrT="[Text]" custT="1"/>
      <dgm:spPr>
        <a:solidFill>
          <a:schemeClr val="accent1"/>
        </a:solidFill>
        <a:ln>
          <a:solidFill>
            <a:schemeClr val="bg1"/>
          </a:solidFill>
        </a:ln>
      </dgm:spPr>
      <dgm:t>
        <a:bodyPr/>
        <a:lstStyle/>
        <a:p>
          <a:r>
            <a:rPr lang="en-AU" sz="1800" dirty="0"/>
            <a:t>CA s 446AA(1)(b)</a:t>
          </a:r>
        </a:p>
      </dgm:t>
    </dgm:pt>
    <dgm:pt modelId="{6E6950B3-9BBF-4874-9503-B275193B1AD1}" type="parTrans" cxnId="{E1944582-E8DB-4C8C-83B1-E1D898884E5B}">
      <dgm:prSet/>
      <dgm:spPr/>
      <dgm:t>
        <a:bodyPr/>
        <a:lstStyle/>
        <a:p>
          <a:endParaRPr lang="en-AU" sz="1800"/>
        </a:p>
      </dgm:t>
    </dgm:pt>
    <dgm:pt modelId="{E2F77616-5734-4539-A227-E4C00ACCF42B}" type="sibTrans" cxnId="{E1944582-E8DB-4C8C-83B1-E1D898884E5B}">
      <dgm:prSet/>
      <dgm:spPr/>
      <dgm:t>
        <a:bodyPr/>
        <a:lstStyle/>
        <a:p>
          <a:endParaRPr lang="en-AU" sz="1800"/>
        </a:p>
      </dgm:t>
    </dgm:pt>
    <dgm:pt modelId="{01D7D5F3-0605-4EC4-B413-3AD8566486F3}">
      <dgm:prSet phldrT="[Text]" custT="1"/>
      <dgm:spPr>
        <a:ln>
          <a:solidFill>
            <a:schemeClr val="accent5"/>
          </a:solidFill>
        </a:ln>
      </dgm:spPr>
      <dgm:t>
        <a:bodyPr/>
        <a:lstStyle/>
        <a:p>
          <a:r>
            <a:rPr lang="en-AU" sz="1800" dirty="0"/>
            <a:t>If </a:t>
          </a:r>
          <a:r>
            <a:rPr lang="en-AU" sz="1800" b="1" dirty="0"/>
            <a:t>DOCA specifies </a:t>
          </a:r>
          <a:r>
            <a:rPr lang="en-AU" sz="1800" dirty="0"/>
            <a:t>when it “is to terminate </a:t>
          </a:r>
          <a:r>
            <a:rPr lang="en-AU" sz="1800" b="0" dirty="0"/>
            <a:t>and the </a:t>
          </a:r>
          <a:r>
            <a:rPr lang="en-AU" sz="1800" b="1" dirty="0"/>
            <a:t>company is to be wound up</a:t>
          </a:r>
          <a:r>
            <a:rPr lang="en-AU" sz="1800" b="0" dirty="0"/>
            <a:t>”</a:t>
          </a:r>
          <a:r>
            <a:rPr lang="en-AU" sz="1800" dirty="0"/>
            <a:t>, and those circumstances arise</a:t>
          </a:r>
        </a:p>
      </dgm:t>
    </dgm:pt>
    <dgm:pt modelId="{4D610EAB-FCC2-48E1-8E69-9A5013690692}" type="parTrans" cxnId="{318ADCB9-C97A-4CA7-B850-2796E43FDCCF}">
      <dgm:prSet/>
      <dgm:spPr/>
      <dgm:t>
        <a:bodyPr/>
        <a:lstStyle/>
        <a:p>
          <a:endParaRPr lang="en-AU" sz="1800"/>
        </a:p>
      </dgm:t>
    </dgm:pt>
    <dgm:pt modelId="{CDA457A8-B522-4B00-9990-B89959BF5383}" type="sibTrans" cxnId="{318ADCB9-C97A-4CA7-B850-2796E43FDCCF}">
      <dgm:prSet/>
      <dgm:spPr/>
      <dgm:t>
        <a:bodyPr/>
        <a:lstStyle/>
        <a:p>
          <a:endParaRPr lang="en-AU" sz="1800"/>
        </a:p>
      </dgm:t>
    </dgm:pt>
    <dgm:pt modelId="{6E7287E6-CE05-4D9E-9DD3-426079B591C2}" type="pres">
      <dgm:prSet presAssocID="{0B7ED070-4A79-4DD6-9A1D-0D5D92062C90}" presName="Name0" presStyleCnt="0">
        <dgm:presLayoutVars>
          <dgm:chMax val="5"/>
          <dgm:chPref val="5"/>
          <dgm:dir/>
          <dgm:animLvl val="lvl"/>
        </dgm:presLayoutVars>
      </dgm:prSet>
      <dgm:spPr/>
    </dgm:pt>
    <dgm:pt modelId="{233ED2EE-4F89-42B7-A2D3-5B296C1D847F}" type="pres">
      <dgm:prSet presAssocID="{6FB37861-4B7A-48F9-AEFE-54112AEEDC80}" presName="parentText1" presStyleLbl="node1" presStyleIdx="0" presStyleCnt="3">
        <dgm:presLayoutVars>
          <dgm:chMax/>
          <dgm:chPref val="3"/>
          <dgm:bulletEnabled val="1"/>
        </dgm:presLayoutVars>
      </dgm:prSet>
      <dgm:spPr/>
    </dgm:pt>
    <dgm:pt modelId="{4671F489-088D-4E75-8985-EB1D06F1341D}" type="pres">
      <dgm:prSet presAssocID="{6FB37861-4B7A-48F9-AEFE-54112AEEDC80}" presName="childText1" presStyleLbl="solidAlignAcc1" presStyleIdx="0" presStyleCnt="3" custScaleY="79062" custLinFactNeighborX="369" custLinFactNeighborY="-11424">
        <dgm:presLayoutVars>
          <dgm:chMax val="0"/>
          <dgm:chPref val="0"/>
          <dgm:bulletEnabled val="1"/>
        </dgm:presLayoutVars>
      </dgm:prSet>
      <dgm:spPr/>
    </dgm:pt>
    <dgm:pt modelId="{94874C80-813E-4EBD-81B8-35AFD11214EA}" type="pres">
      <dgm:prSet presAssocID="{E7229558-1609-4AAE-9883-592080C59436}" presName="parentText2" presStyleLbl="node1" presStyleIdx="1" presStyleCnt="3">
        <dgm:presLayoutVars>
          <dgm:chMax/>
          <dgm:chPref val="3"/>
          <dgm:bulletEnabled val="1"/>
        </dgm:presLayoutVars>
      </dgm:prSet>
      <dgm:spPr/>
    </dgm:pt>
    <dgm:pt modelId="{DDFF8549-BBC1-410C-ACFB-71158D3F20F4}" type="pres">
      <dgm:prSet presAssocID="{E7229558-1609-4AAE-9883-592080C59436}" presName="childText2" presStyleLbl="solidAlignAcc1" presStyleIdx="1" presStyleCnt="3" custScaleY="45665" custLinFactNeighborX="369" custLinFactNeighborY="-27758">
        <dgm:presLayoutVars>
          <dgm:chMax val="0"/>
          <dgm:chPref val="0"/>
          <dgm:bulletEnabled val="1"/>
        </dgm:presLayoutVars>
      </dgm:prSet>
      <dgm:spPr/>
    </dgm:pt>
    <dgm:pt modelId="{1740D051-45F4-4F67-AE37-13544529FA92}" type="pres">
      <dgm:prSet presAssocID="{003834BD-9852-4111-ABF0-2B937B896E20}" presName="parentText3" presStyleLbl="node1" presStyleIdx="2" presStyleCnt="3">
        <dgm:presLayoutVars>
          <dgm:chMax/>
          <dgm:chPref val="3"/>
          <dgm:bulletEnabled val="1"/>
        </dgm:presLayoutVars>
      </dgm:prSet>
      <dgm:spPr/>
    </dgm:pt>
    <dgm:pt modelId="{A8E5B0BE-E795-44EA-93DF-7172E7FC305C}" type="pres">
      <dgm:prSet presAssocID="{003834BD-9852-4111-ABF0-2B937B896E20}" presName="childText3" presStyleLbl="solidAlignAcc1" presStyleIdx="2" presStyleCnt="3" custScaleY="105900" custLinFactNeighborX="369" custLinFactNeighborY="2454">
        <dgm:presLayoutVars>
          <dgm:chMax val="0"/>
          <dgm:chPref val="0"/>
          <dgm:bulletEnabled val="1"/>
        </dgm:presLayoutVars>
      </dgm:prSet>
      <dgm:spPr/>
    </dgm:pt>
  </dgm:ptLst>
  <dgm:cxnLst>
    <dgm:cxn modelId="{DCD7E70D-5F70-4276-A234-4C26F888BDC7}" srcId="{0B7ED070-4A79-4DD6-9A1D-0D5D92062C90}" destId="{6FB37861-4B7A-48F9-AEFE-54112AEEDC80}" srcOrd="0" destOrd="0" parTransId="{7E6540A8-4AE1-4217-A281-E68A5E26220B}" sibTransId="{2DF067B2-643B-48DB-A47C-6E2328F8CFC2}"/>
    <dgm:cxn modelId="{F5268C61-076E-46F6-9220-5910499E3F91}" srcId="{E7229558-1609-4AAE-9883-592080C59436}" destId="{44398CF8-8425-42CA-AF29-6254DA44A745}" srcOrd="0" destOrd="0" parTransId="{41A28F11-5C09-464F-8592-BF0F26FFDE2D}" sibTransId="{29AC85CD-4959-448E-96B5-2518D7265837}"/>
    <dgm:cxn modelId="{408BEB4F-DC9C-4421-ACBE-D79D8018DC07}" type="presOf" srcId="{01D7D5F3-0605-4EC4-B413-3AD8566486F3}" destId="{A8E5B0BE-E795-44EA-93DF-7172E7FC305C}" srcOrd="0" destOrd="0" presId="urn:microsoft.com/office/officeart/2009/3/layout/IncreasingArrowsProcess"/>
    <dgm:cxn modelId="{85856351-7762-497E-8B71-6F95D40130D7}" type="presOf" srcId="{0B7ED070-4A79-4DD6-9A1D-0D5D92062C90}" destId="{6E7287E6-CE05-4D9E-9DD3-426079B591C2}" srcOrd="0" destOrd="0" presId="urn:microsoft.com/office/officeart/2009/3/layout/IncreasingArrowsProcess"/>
    <dgm:cxn modelId="{5CCE4453-57A5-40E6-9880-7C5F394E1C1B}" srcId="{0B7ED070-4A79-4DD6-9A1D-0D5D92062C90}" destId="{E7229558-1609-4AAE-9883-592080C59436}" srcOrd="1" destOrd="0" parTransId="{DBAB173F-B8E8-4E84-B18D-86A079DA8588}" sibTransId="{9E185C56-9BF9-4498-8CE6-BA89F2FAE157}"/>
    <dgm:cxn modelId="{075E437D-E1C7-4625-85DD-4CA7E0009814}" type="presOf" srcId="{9004A800-63CD-41AC-9B4E-8992A0FD6F78}" destId="{4671F489-088D-4E75-8985-EB1D06F1341D}" srcOrd="0" destOrd="0" presId="urn:microsoft.com/office/officeart/2009/3/layout/IncreasingArrowsProcess"/>
    <dgm:cxn modelId="{E1944582-E8DB-4C8C-83B1-E1D898884E5B}" srcId="{0B7ED070-4A79-4DD6-9A1D-0D5D92062C90}" destId="{003834BD-9852-4111-ABF0-2B937B896E20}" srcOrd="2" destOrd="0" parTransId="{6E6950B3-9BBF-4874-9503-B275193B1AD1}" sibTransId="{E2F77616-5734-4539-A227-E4C00ACCF42B}"/>
    <dgm:cxn modelId="{EAB964B7-AA03-4A33-BD55-ED21BE4E7DAC}" type="presOf" srcId="{003834BD-9852-4111-ABF0-2B937B896E20}" destId="{1740D051-45F4-4F67-AE37-13544529FA92}" srcOrd="0" destOrd="0" presId="urn:microsoft.com/office/officeart/2009/3/layout/IncreasingArrowsProcess"/>
    <dgm:cxn modelId="{318ADCB9-C97A-4CA7-B850-2796E43FDCCF}" srcId="{003834BD-9852-4111-ABF0-2B937B896E20}" destId="{01D7D5F3-0605-4EC4-B413-3AD8566486F3}" srcOrd="0" destOrd="0" parTransId="{4D610EAB-FCC2-48E1-8E69-9A5013690692}" sibTransId="{CDA457A8-B522-4B00-9990-B89959BF5383}"/>
    <dgm:cxn modelId="{1A4C0CC9-50FE-4BF2-BA35-B7D837343F1A}" type="presOf" srcId="{E7229558-1609-4AAE-9883-592080C59436}" destId="{94874C80-813E-4EBD-81B8-35AFD11214EA}" srcOrd="0" destOrd="0" presId="urn:microsoft.com/office/officeart/2009/3/layout/IncreasingArrowsProcess"/>
    <dgm:cxn modelId="{ED12C5E4-C69F-463E-9A89-D36881DEF46C}" type="presOf" srcId="{44398CF8-8425-42CA-AF29-6254DA44A745}" destId="{DDFF8549-BBC1-410C-ACFB-71158D3F20F4}" srcOrd="0" destOrd="0" presId="urn:microsoft.com/office/officeart/2009/3/layout/IncreasingArrowsProcess"/>
    <dgm:cxn modelId="{D9E517E7-DF6E-4454-AA55-781BC96E1CFF}" srcId="{6FB37861-4B7A-48F9-AEFE-54112AEEDC80}" destId="{9004A800-63CD-41AC-9B4E-8992A0FD6F78}" srcOrd="0" destOrd="0" parTransId="{1C179C58-5017-4B84-914A-1938EC8FE6B3}" sibTransId="{0D1937CC-CB49-4F77-B52B-6EF09A39F6F4}"/>
    <dgm:cxn modelId="{65BB9CE8-351D-4E2C-9620-8948382DA9FD}" type="presOf" srcId="{6FB37861-4B7A-48F9-AEFE-54112AEEDC80}" destId="{233ED2EE-4F89-42B7-A2D3-5B296C1D847F}" srcOrd="0" destOrd="0" presId="urn:microsoft.com/office/officeart/2009/3/layout/IncreasingArrowsProcess"/>
    <dgm:cxn modelId="{209D42F1-820A-4BB1-9A31-DEA4ED892817}" type="presParOf" srcId="{6E7287E6-CE05-4D9E-9DD3-426079B591C2}" destId="{233ED2EE-4F89-42B7-A2D3-5B296C1D847F}" srcOrd="0" destOrd="0" presId="urn:microsoft.com/office/officeart/2009/3/layout/IncreasingArrowsProcess"/>
    <dgm:cxn modelId="{A6CC021B-8423-41B3-BA71-19FAB25BD14B}" type="presParOf" srcId="{6E7287E6-CE05-4D9E-9DD3-426079B591C2}" destId="{4671F489-088D-4E75-8985-EB1D06F1341D}" srcOrd="1" destOrd="0" presId="urn:microsoft.com/office/officeart/2009/3/layout/IncreasingArrowsProcess"/>
    <dgm:cxn modelId="{92B05C21-B7E8-4876-8540-CE02E2C882D5}" type="presParOf" srcId="{6E7287E6-CE05-4D9E-9DD3-426079B591C2}" destId="{94874C80-813E-4EBD-81B8-35AFD11214EA}" srcOrd="2" destOrd="0" presId="urn:microsoft.com/office/officeart/2009/3/layout/IncreasingArrowsProcess"/>
    <dgm:cxn modelId="{69A4F212-A53E-4607-BEB5-B1DDF6B824A3}" type="presParOf" srcId="{6E7287E6-CE05-4D9E-9DD3-426079B591C2}" destId="{DDFF8549-BBC1-410C-ACFB-71158D3F20F4}" srcOrd="3" destOrd="0" presId="urn:microsoft.com/office/officeart/2009/3/layout/IncreasingArrowsProcess"/>
    <dgm:cxn modelId="{99CA84CD-39D4-4916-A334-8CF8CC25BF25}" type="presParOf" srcId="{6E7287E6-CE05-4D9E-9DD3-426079B591C2}" destId="{1740D051-45F4-4F67-AE37-13544529FA92}" srcOrd="4" destOrd="0" presId="urn:microsoft.com/office/officeart/2009/3/layout/IncreasingArrowsProcess"/>
    <dgm:cxn modelId="{644451DC-D771-4BDB-8619-AD1A48773F03}" type="presParOf" srcId="{6E7287E6-CE05-4D9E-9DD3-426079B591C2}" destId="{A8E5B0BE-E795-44EA-93DF-7172E7FC305C}" srcOrd="5"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13461BD7-A328-4E77-AA52-F12F0D619A80}" type="doc">
      <dgm:prSet loTypeId="urn:microsoft.com/office/officeart/2008/layout/VerticalCurvedList" loCatId="list" qsTypeId="urn:microsoft.com/office/officeart/2005/8/quickstyle/simple1" qsCatId="simple" csTypeId="urn:microsoft.com/office/officeart/2005/8/colors/accent3_5" csCatId="accent3" phldr="1"/>
      <dgm:spPr/>
      <dgm:t>
        <a:bodyPr/>
        <a:lstStyle/>
        <a:p>
          <a:endParaRPr lang="en-US"/>
        </a:p>
      </dgm:t>
    </dgm:pt>
    <dgm:pt modelId="{5EFB1F07-A2DA-44B5-B0F0-5B2FB40A5D9B}">
      <dgm:prSet phldrT="[Text]" custT="1"/>
      <dgm:spPr/>
      <dgm:t>
        <a:bodyPr/>
        <a:lstStyle/>
        <a:p>
          <a:r>
            <a:rPr lang="en-US" sz="1800" dirty="0">
              <a:hlinkClick xmlns:r="http://schemas.openxmlformats.org/officeDocument/2006/relationships" r:id="rId1" action="ppaction://hlinksldjump"/>
            </a:rPr>
            <a:t>From commencement of restructuring</a:t>
          </a:r>
          <a:endParaRPr lang="en-US" sz="1800" dirty="0"/>
        </a:p>
      </dgm:t>
    </dgm:pt>
    <dgm:pt modelId="{ECF1BC92-4867-4DE1-A46A-2FF8E8F9F96D}" type="parTrans" cxnId="{B4C55A3F-1931-44F4-A19B-9CE4C9A29E7D}">
      <dgm:prSet/>
      <dgm:spPr/>
      <dgm:t>
        <a:bodyPr/>
        <a:lstStyle/>
        <a:p>
          <a:endParaRPr lang="en-US" sz="1800">
            <a:highlight>
              <a:srgbClr val="FFFF00"/>
            </a:highlight>
          </a:endParaRPr>
        </a:p>
      </dgm:t>
    </dgm:pt>
    <dgm:pt modelId="{45108836-B074-4BAB-94A4-4CCC679E7519}" type="sibTrans" cxnId="{B4C55A3F-1931-44F4-A19B-9CE4C9A29E7D}">
      <dgm:prSet/>
      <dgm:spPr/>
      <dgm:t>
        <a:bodyPr/>
        <a:lstStyle/>
        <a:p>
          <a:endParaRPr lang="en-US" sz="1800">
            <a:highlight>
              <a:srgbClr val="FFFF00"/>
            </a:highlight>
          </a:endParaRPr>
        </a:p>
      </dgm:t>
    </dgm:pt>
    <dgm:pt modelId="{B23AA1B1-E8E3-4F54-AEC3-F47725B5A846}">
      <dgm:prSet phldrT="[Text]" custT="1"/>
      <dgm:spPr/>
      <dgm:t>
        <a:bodyPr/>
        <a:lstStyle/>
        <a:p>
          <a:r>
            <a:rPr lang="en-US" sz="1800" dirty="0">
              <a:hlinkClick xmlns:r="http://schemas.openxmlformats.org/officeDocument/2006/relationships" r:id="rId2" action="ppaction://hlinksldjump"/>
            </a:rPr>
            <a:t>Making a restructuring plan</a:t>
          </a:r>
          <a:endParaRPr lang="en-US" sz="1800" dirty="0"/>
        </a:p>
      </dgm:t>
    </dgm:pt>
    <dgm:pt modelId="{D3666786-2461-4CC0-BF64-857BE23A1D74}" type="parTrans" cxnId="{BECA4DC3-5B50-4385-AE59-C51D07E1E921}">
      <dgm:prSet/>
      <dgm:spPr/>
      <dgm:t>
        <a:bodyPr/>
        <a:lstStyle/>
        <a:p>
          <a:endParaRPr lang="en-AU"/>
        </a:p>
      </dgm:t>
    </dgm:pt>
    <dgm:pt modelId="{7093492A-B347-457F-B59A-BE1635E00156}" type="sibTrans" cxnId="{BECA4DC3-5B50-4385-AE59-C51D07E1E921}">
      <dgm:prSet/>
      <dgm:spPr/>
      <dgm:t>
        <a:bodyPr/>
        <a:lstStyle/>
        <a:p>
          <a:endParaRPr lang="en-AU"/>
        </a:p>
      </dgm:t>
    </dgm:pt>
    <dgm:pt modelId="{38CDF6BD-6786-4380-A3DA-66C7DF62D141}">
      <dgm:prSet phldrT="[Text]" custT="1"/>
      <dgm:spPr/>
      <dgm:t>
        <a:bodyPr/>
        <a:lstStyle/>
        <a:p>
          <a:r>
            <a:rPr lang="en-US" sz="1800" dirty="0">
              <a:hlinkClick xmlns:r="http://schemas.openxmlformats.org/officeDocument/2006/relationships" r:id="rId3" action="ppaction://hlinksldjump"/>
            </a:rPr>
            <a:t>Steps during restructuring</a:t>
          </a:r>
          <a:endParaRPr lang="en-US" sz="1800" dirty="0"/>
        </a:p>
      </dgm:t>
    </dgm:pt>
    <dgm:pt modelId="{D817BA71-4312-4CCE-8350-AA252073FEA9}" type="parTrans" cxnId="{54D7593B-4DE0-47D1-897B-471D37751C08}">
      <dgm:prSet/>
      <dgm:spPr/>
      <dgm:t>
        <a:bodyPr/>
        <a:lstStyle/>
        <a:p>
          <a:endParaRPr lang="en-AU"/>
        </a:p>
      </dgm:t>
    </dgm:pt>
    <dgm:pt modelId="{F7B4B5A6-05D0-41F1-BFB4-A1D0D8D9AF33}" type="sibTrans" cxnId="{54D7593B-4DE0-47D1-897B-471D37751C08}">
      <dgm:prSet/>
      <dgm:spPr/>
      <dgm:t>
        <a:bodyPr/>
        <a:lstStyle/>
        <a:p>
          <a:endParaRPr lang="en-AU"/>
        </a:p>
      </dgm:t>
    </dgm:pt>
    <dgm:pt modelId="{33B3F813-9D57-45D9-80A1-4F5AC52242DD}">
      <dgm:prSet phldrT="[Text]" custT="1"/>
      <dgm:spPr/>
      <dgm:t>
        <a:bodyPr/>
        <a:lstStyle/>
        <a:p>
          <a:r>
            <a:rPr lang="en-US" sz="1800" dirty="0">
              <a:hlinkClick xmlns:r="http://schemas.openxmlformats.org/officeDocument/2006/relationships" r:id="rId4" action="ppaction://hlinksldjump"/>
            </a:rPr>
            <a:t>While subject to a restructuring plan</a:t>
          </a:r>
          <a:endParaRPr lang="en-US" sz="1800" dirty="0"/>
        </a:p>
      </dgm:t>
    </dgm:pt>
    <dgm:pt modelId="{6BE18A4A-551E-499A-A5FC-05846253B96C}" type="parTrans" cxnId="{B6608AEA-D4C4-4584-AA7E-EA471B2A0645}">
      <dgm:prSet/>
      <dgm:spPr/>
      <dgm:t>
        <a:bodyPr/>
        <a:lstStyle/>
        <a:p>
          <a:endParaRPr lang="en-AU"/>
        </a:p>
      </dgm:t>
    </dgm:pt>
    <dgm:pt modelId="{6C201EB1-194B-4048-BDF4-E18EE7FAC9CA}" type="sibTrans" cxnId="{B6608AEA-D4C4-4584-AA7E-EA471B2A0645}">
      <dgm:prSet/>
      <dgm:spPr/>
      <dgm:t>
        <a:bodyPr/>
        <a:lstStyle/>
        <a:p>
          <a:endParaRPr lang="en-AU"/>
        </a:p>
      </dgm:t>
    </dgm:pt>
    <dgm:pt modelId="{0F02C860-F22D-40A7-9527-8DE559041D91}" type="pres">
      <dgm:prSet presAssocID="{13461BD7-A328-4E77-AA52-F12F0D619A80}" presName="Name0" presStyleCnt="0">
        <dgm:presLayoutVars>
          <dgm:chMax val="7"/>
          <dgm:chPref val="7"/>
          <dgm:dir/>
        </dgm:presLayoutVars>
      </dgm:prSet>
      <dgm:spPr/>
    </dgm:pt>
    <dgm:pt modelId="{6F70E2D0-A65B-492B-8032-1C1EC3E86CF4}" type="pres">
      <dgm:prSet presAssocID="{13461BD7-A328-4E77-AA52-F12F0D619A80}" presName="Name1" presStyleCnt="0"/>
      <dgm:spPr/>
    </dgm:pt>
    <dgm:pt modelId="{1EFE9815-F74D-4C05-8B48-7BE9C61698EB}" type="pres">
      <dgm:prSet presAssocID="{13461BD7-A328-4E77-AA52-F12F0D619A80}" presName="cycle" presStyleCnt="0"/>
      <dgm:spPr/>
    </dgm:pt>
    <dgm:pt modelId="{D52F51AB-E457-4256-81F0-B8EA0DDC4FF2}" type="pres">
      <dgm:prSet presAssocID="{13461BD7-A328-4E77-AA52-F12F0D619A80}" presName="srcNode" presStyleLbl="node1" presStyleIdx="0" presStyleCnt="4"/>
      <dgm:spPr/>
    </dgm:pt>
    <dgm:pt modelId="{FAF4B4F1-1A6D-471F-9024-9394A70016AD}" type="pres">
      <dgm:prSet presAssocID="{13461BD7-A328-4E77-AA52-F12F0D619A80}" presName="conn" presStyleLbl="parChTrans1D2" presStyleIdx="0" presStyleCnt="1"/>
      <dgm:spPr/>
    </dgm:pt>
    <dgm:pt modelId="{C502E89A-8205-4F34-A79A-5D5F6A339C3E}" type="pres">
      <dgm:prSet presAssocID="{13461BD7-A328-4E77-AA52-F12F0D619A80}" presName="extraNode" presStyleLbl="node1" presStyleIdx="0" presStyleCnt="4"/>
      <dgm:spPr/>
    </dgm:pt>
    <dgm:pt modelId="{FDB9C78E-F979-42E9-A701-CE60F61B1368}" type="pres">
      <dgm:prSet presAssocID="{13461BD7-A328-4E77-AA52-F12F0D619A80}" presName="dstNode" presStyleLbl="node1" presStyleIdx="0" presStyleCnt="4"/>
      <dgm:spPr/>
    </dgm:pt>
    <dgm:pt modelId="{27632769-C0E9-4BA1-A2F1-C7C95F149751}" type="pres">
      <dgm:prSet presAssocID="{5EFB1F07-A2DA-44B5-B0F0-5B2FB40A5D9B}" presName="text_1" presStyleLbl="node1" presStyleIdx="0" presStyleCnt="4">
        <dgm:presLayoutVars>
          <dgm:bulletEnabled val="1"/>
        </dgm:presLayoutVars>
      </dgm:prSet>
      <dgm:spPr/>
    </dgm:pt>
    <dgm:pt modelId="{6CC31E04-AC2B-48B3-B3A8-6E43B6876030}" type="pres">
      <dgm:prSet presAssocID="{5EFB1F07-A2DA-44B5-B0F0-5B2FB40A5D9B}" presName="accent_1" presStyleCnt="0"/>
      <dgm:spPr/>
    </dgm:pt>
    <dgm:pt modelId="{55301360-608A-422F-90BE-75CD71C98D1F}" type="pres">
      <dgm:prSet presAssocID="{5EFB1F07-A2DA-44B5-B0F0-5B2FB40A5D9B}" presName="accentRepeatNode" presStyleLbl="solidFgAcc1" presStyleIdx="0" presStyleCnt="4"/>
      <dgm:spPr/>
    </dgm:pt>
    <dgm:pt modelId="{71C60735-E141-4425-913D-4371D0DBD8C0}" type="pres">
      <dgm:prSet presAssocID="{38CDF6BD-6786-4380-A3DA-66C7DF62D141}" presName="text_2" presStyleLbl="node1" presStyleIdx="1" presStyleCnt="4">
        <dgm:presLayoutVars>
          <dgm:bulletEnabled val="1"/>
        </dgm:presLayoutVars>
      </dgm:prSet>
      <dgm:spPr/>
    </dgm:pt>
    <dgm:pt modelId="{46E540B3-FC2A-4F97-B17D-AD8F09504713}" type="pres">
      <dgm:prSet presAssocID="{38CDF6BD-6786-4380-A3DA-66C7DF62D141}" presName="accent_2" presStyleCnt="0"/>
      <dgm:spPr/>
    </dgm:pt>
    <dgm:pt modelId="{1ED93FDA-8AEC-4474-A28C-E157A5F6B178}" type="pres">
      <dgm:prSet presAssocID="{38CDF6BD-6786-4380-A3DA-66C7DF62D141}" presName="accentRepeatNode" presStyleLbl="solidFgAcc1" presStyleIdx="1" presStyleCnt="4"/>
      <dgm:spPr/>
    </dgm:pt>
    <dgm:pt modelId="{4FE8B26C-F61B-4CDE-9ED8-32A84EB4AAD4}" type="pres">
      <dgm:prSet presAssocID="{B23AA1B1-E8E3-4F54-AEC3-F47725B5A846}" presName="text_3" presStyleLbl="node1" presStyleIdx="2" presStyleCnt="4">
        <dgm:presLayoutVars>
          <dgm:bulletEnabled val="1"/>
        </dgm:presLayoutVars>
      </dgm:prSet>
      <dgm:spPr/>
    </dgm:pt>
    <dgm:pt modelId="{3373FE24-8B23-42A7-909E-014C385E59E7}" type="pres">
      <dgm:prSet presAssocID="{B23AA1B1-E8E3-4F54-AEC3-F47725B5A846}" presName="accent_3" presStyleCnt="0"/>
      <dgm:spPr/>
    </dgm:pt>
    <dgm:pt modelId="{09A2C4AD-ECDF-411B-A435-C2A07B05A047}" type="pres">
      <dgm:prSet presAssocID="{B23AA1B1-E8E3-4F54-AEC3-F47725B5A846}" presName="accentRepeatNode" presStyleLbl="solidFgAcc1" presStyleIdx="2" presStyleCnt="4"/>
      <dgm:spPr/>
    </dgm:pt>
    <dgm:pt modelId="{E33A9FB9-8035-4F63-944A-CA156CFA964B}" type="pres">
      <dgm:prSet presAssocID="{33B3F813-9D57-45D9-80A1-4F5AC52242DD}" presName="text_4" presStyleLbl="node1" presStyleIdx="3" presStyleCnt="4">
        <dgm:presLayoutVars>
          <dgm:bulletEnabled val="1"/>
        </dgm:presLayoutVars>
      </dgm:prSet>
      <dgm:spPr/>
    </dgm:pt>
    <dgm:pt modelId="{27A4D04D-1E06-4A89-A16B-6D2AF17CCF0D}" type="pres">
      <dgm:prSet presAssocID="{33B3F813-9D57-45D9-80A1-4F5AC52242DD}" presName="accent_4" presStyleCnt="0"/>
      <dgm:spPr/>
    </dgm:pt>
    <dgm:pt modelId="{2D3C6DCB-9FC2-49AE-A576-675F864B129D}" type="pres">
      <dgm:prSet presAssocID="{33B3F813-9D57-45D9-80A1-4F5AC52242DD}" presName="accentRepeatNode" presStyleLbl="solidFgAcc1" presStyleIdx="3" presStyleCnt="4"/>
      <dgm:spPr/>
    </dgm:pt>
  </dgm:ptLst>
  <dgm:cxnLst>
    <dgm:cxn modelId="{54D7593B-4DE0-47D1-897B-471D37751C08}" srcId="{13461BD7-A328-4E77-AA52-F12F0D619A80}" destId="{38CDF6BD-6786-4380-A3DA-66C7DF62D141}" srcOrd="1" destOrd="0" parTransId="{D817BA71-4312-4CCE-8350-AA252073FEA9}" sibTransId="{F7B4B5A6-05D0-41F1-BFB4-A1D0D8D9AF33}"/>
    <dgm:cxn modelId="{B4C55A3F-1931-44F4-A19B-9CE4C9A29E7D}" srcId="{13461BD7-A328-4E77-AA52-F12F0D619A80}" destId="{5EFB1F07-A2DA-44B5-B0F0-5B2FB40A5D9B}" srcOrd="0" destOrd="0" parTransId="{ECF1BC92-4867-4DE1-A46A-2FF8E8F9F96D}" sibTransId="{45108836-B074-4BAB-94A4-4CCC679E7519}"/>
    <dgm:cxn modelId="{76211369-AB88-44A3-8C73-296000221A7D}" type="presOf" srcId="{45108836-B074-4BAB-94A4-4CCC679E7519}" destId="{FAF4B4F1-1A6D-471F-9024-9394A70016AD}" srcOrd="0" destOrd="0" presId="urn:microsoft.com/office/officeart/2008/layout/VerticalCurvedList"/>
    <dgm:cxn modelId="{2CB5854D-A76E-4EC5-A245-4808E1686339}" type="presOf" srcId="{33B3F813-9D57-45D9-80A1-4F5AC52242DD}" destId="{E33A9FB9-8035-4F63-944A-CA156CFA964B}" srcOrd="0" destOrd="0" presId="urn:microsoft.com/office/officeart/2008/layout/VerticalCurvedList"/>
    <dgm:cxn modelId="{5D0E63A1-D891-4F2E-801E-E02EC52049BD}" type="presOf" srcId="{B23AA1B1-E8E3-4F54-AEC3-F47725B5A846}" destId="{4FE8B26C-F61B-4CDE-9ED8-32A84EB4AAD4}" srcOrd="0" destOrd="0" presId="urn:microsoft.com/office/officeart/2008/layout/VerticalCurvedList"/>
    <dgm:cxn modelId="{BECA4DC3-5B50-4385-AE59-C51D07E1E921}" srcId="{13461BD7-A328-4E77-AA52-F12F0D619A80}" destId="{B23AA1B1-E8E3-4F54-AEC3-F47725B5A846}" srcOrd="2" destOrd="0" parTransId="{D3666786-2461-4CC0-BF64-857BE23A1D74}" sibTransId="{7093492A-B347-457F-B59A-BE1635E00156}"/>
    <dgm:cxn modelId="{8F0928C9-8B84-40AE-B9BD-FDF44E3C1D1C}" type="presOf" srcId="{38CDF6BD-6786-4380-A3DA-66C7DF62D141}" destId="{71C60735-E141-4425-913D-4371D0DBD8C0}" srcOrd="0" destOrd="0" presId="urn:microsoft.com/office/officeart/2008/layout/VerticalCurvedList"/>
    <dgm:cxn modelId="{89F9F5CA-D993-4E68-9C8C-1F495A711EEA}" type="presOf" srcId="{13461BD7-A328-4E77-AA52-F12F0D619A80}" destId="{0F02C860-F22D-40A7-9527-8DE559041D91}" srcOrd="0" destOrd="0" presId="urn:microsoft.com/office/officeart/2008/layout/VerticalCurvedList"/>
    <dgm:cxn modelId="{791F7FD0-E32E-4283-8E1D-3F5252B03F9A}" type="presOf" srcId="{5EFB1F07-A2DA-44B5-B0F0-5B2FB40A5D9B}" destId="{27632769-C0E9-4BA1-A2F1-C7C95F149751}" srcOrd="0" destOrd="0" presId="urn:microsoft.com/office/officeart/2008/layout/VerticalCurvedList"/>
    <dgm:cxn modelId="{B6608AEA-D4C4-4584-AA7E-EA471B2A0645}" srcId="{13461BD7-A328-4E77-AA52-F12F0D619A80}" destId="{33B3F813-9D57-45D9-80A1-4F5AC52242DD}" srcOrd="3" destOrd="0" parTransId="{6BE18A4A-551E-499A-A5FC-05846253B96C}" sibTransId="{6C201EB1-194B-4048-BDF4-E18EE7FAC9CA}"/>
    <dgm:cxn modelId="{AF3820EB-5D23-47E6-A535-09E46C36003D}" type="presParOf" srcId="{0F02C860-F22D-40A7-9527-8DE559041D91}" destId="{6F70E2D0-A65B-492B-8032-1C1EC3E86CF4}" srcOrd="0" destOrd="0" presId="urn:microsoft.com/office/officeart/2008/layout/VerticalCurvedList"/>
    <dgm:cxn modelId="{66AB249E-5611-4D55-9C94-8510FCCE74EE}" type="presParOf" srcId="{6F70E2D0-A65B-492B-8032-1C1EC3E86CF4}" destId="{1EFE9815-F74D-4C05-8B48-7BE9C61698EB}" srcOrd="0" destOrd="0" presId="urn:microsoft.com/office/officeart/2008/layout/VerticalCurvedList"/>
    <dgm:cxn modelId="{4307CAFF-B0B4-4E1F-87BF-9D7516891C76}" type="presParOf" srcId="{1EFE9815-F74D-4C05-8B48-7BE9C61698EB}" destId="{D52F51AB-E457-4256-81F0-B8EA0DDC4FF2}" srcOrd="0" destOrd="0" presId="urn:microsoft.com/office/officeart/2008/layout/VerticalCurvedList"/>
    <dgm:cxn modelId="{70EE4D85-FA38-4405-8440-9788B68CA82F}" type="presParOf" srcId="{1EFE9815-F74D-4C05-8B48-7BE9C61698EB}" destId="{FAF4B4F1-1A6D-471F-9024-9394A70016AD}" srcOrd="1" destOrd="0" presId="urn:microsoft.com/office/officeart/2008/layout/VerticalCurvedList"/>
    <dgm:cxn modelId="{5CF039F7-639E-498C-91B7-FB2822F2FFF2}" type="presParOf" srcId="{1EFE9815-F74D-4C05-8B48-7BE9C61698EB}" destId="{C502E89A-8205-4F34-A79A-5D5F6A339C3E}" srcOrd="2" destOrd="0" presId="urn:microsoft.com/office/officeart/2008/layout/VerticalCurvedList"/>
    <dgm:cxn modelId="{1A433902-6720-4A25-A50E-742CFF2704A6}" type="presParOf" srcId="{1EFE9815-F74D-4C05-8B48-7BE9C61698EB}" destId="{FDB9C78E-F979-42E9-A701-CE60F61B1368}" srcOrd="3" destOrd="0" presId="urn:microsoft.com/office/officeart/2008/layout/VerticalCurvedList"/>
    <dgm:cxn modelId="{ADA872CB-6D5B-4D51-84CF-68A50E8787B0}" type="presParOf" srcId="{6F70E2D0-A65B-492B-8032-1C1EC3E86CF4}" destId="{27632769-C0E9-4BA1-A2F1-C7C95F149751}" srcOrd="1" destOrd="0" presId="urn:microsoft.com/office/officeart/2008/layout/VerticalCurvedList"/>
    <dgm:cxn modelId="{95ED35C1-0DE9-4B14-AD84-F5B9F779118B}" type="presParOf" srcId="{6F70E2D0-A65B-492B-8032-1C1EC3E86CF4}" destId="{6CC31E04-AC2B-48B3-B3A8-6E43B6876030}" srcOrd="2" destOrd="0" presId="urn:microsoft.com/office/officeart/2008/layout/VerticalCurvedList"/>
    <dgm:cxn modelId="{3EB6731C-3624-4222-AD40-60A2B59F2B16}" type="presParOf" srcId="{6CC31E04-AC2B-48B3-B3A8-6E43B6876030}" destId="{55301360-608A-422F-90BE-75CD71C98D1F}" srcOrd="0" destOrd="0" presId="urn:microsoft.com/office/officeart/2008/layout/VerticalCurvedList"/>
    <dgm:cxn modelId="{990E4F09-376A-4D47-947D-31E33629D5E1}" type="presParOf" srcId="{6F70E2D0-A65B-492B-8032-1C1EC3E86CF4}" destId="{71C60735-E141-4425-913D-4371D0DBD8C0}" srcOrd="3" destOrd="0" presId="urn:microsoft.com/office/officeart/2008/layout/VerticalCurvedList"/>
    <dgm:cxn modelId="{833EA401-0169-44E2-B52D-C1326DED1632}" type="presParOf" srcId="{6F70E2D0-A65B-492B-8032-1C1EC3E86CF4}" destId="{46E540B3-FC2A-4F97-B17D-AD8F09504713}" srcOrd="4" destOrd="0" presId="urn:microsoft.com/office/officeart/2008/layout/VerticalCurvedList"/>
    <dgm:cxn modelId="{D65F115C-A786-43AB-96E2-C0E45F670CA2}" type="presParOf" srcId="{46E540B3-FC2A-4F97-B17D-AD8F09504713}" destId="{1ED93FDA-8AEC-4474-A28C-E157A5F6B178}" srcOrd="0" destOrd="0" presId="urn:microsoft.com/office/officeart/2008/layout/VerticalCurvedList"/>
    <dgm:cxn modelId="{13AFA79D-A65A-443F-B3D5-A96D364FAEEF}" type="presParOf" srcId="{6F70E2D0-A65B-492B-8032-1C1EC3E86CF4}" destId="{4FE8B26C-F61B-4CDE-9ED8-32A84EB4AAD4}" srcOrd="5" destOrd="0" presId="urn:microsoft.com/office/officeart/2008/layout/VerticalCurvedList"/>
    <dgm:cxn modelId="{3E83F3BB-B3F0-434F-8C21-EDA34D60E0E1}" type="presParOf" srcId="{6F70E2D0-A65B-492B-8032-1C1EC3E86CF4}" destId="{3373FE24-8B23-42A7-909E-014C385E59E7}" srcOrd="6" destOrd="0" presId="urn:microsoft.com/office/officeart/2008/layout/VerticalCurvedList"/>
    <dgm:cxn modelId="{A44BEE90-7A5A-4CF4-92A5-E235A2FA0C19}" type="presParOf" srcId="{3373FE24-8B23-42A7-909E-014C385E59E7}" destId="{09A2C4AD-ECDF-411B-A435-C2A07B05A047}" srcOrd="0" destOrd="0" presId="urn:microsoft.com/office/officeart/2008/layout/VerticalCurvedList"/>
    <dgm:cxn modelId="{AD2EEE04-5402-4560-9C63-61560072FDD3}" type="presParOf" srcId="{6F70E2D0-A65B-492B-8032-1C1EC3E86CF4}" destId="{E33A9FB9-8035-4F63-944A-CA156CFA964B}" srcOrd="7" destOrd="0" presId="urn:microsoft.com/office/officeart/2008/layout/VerticalCurvedList"/>
    <dgm:cxn modelId="{4E3D6CA2-2BB3-42BE-97D0-6BD9C1628331}" type="presParOf" srcId="{6F70E2D0-A65B-492B-8032-1C1EC3E86CF4}" destId="{27A4D04D-1E06-4A89-A16B-6D2AF17CCF0D}" srcOrd="8" destOrd="0" presId="urn:microsoft.com/office/officeart/2008/layout/VerticalCurvedList"/>
    <dgm:cxn modelId="{C6C1DF45-4E65-42D5-BDCD-D475DF6EDD2C}" type="presParOf" srcId="{27A4D04D-1E06-4A89-A16B-6D2AF17CCF0D}" destId="{2D3C6DCB-9FC2-49AE-A576-675F864B129D}"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3A4BD18D-2B19-4A17-B64C-9EE868DF480E}" type="doc">
      <dgm:prSet loTypeId="urn:microsoft.com/office/officeart/2005/8/layout/pyramid2" loCatId="list" qsTypeId="urn:microsoft.com/office/officeart/2005/8/quickstyle/simple1" qsCatId="simple" csTypeId="urn:microsoft.com/office/officeart/2005/8/colors/accent1_2" csCatId="accent1" phldr="1"/>
      <dgm:spPr/>
    </dgm:pt>
    <dgm:pt modelId="{9CF82F41-28C1-4AFD-B5C0-14284917850A}">
      <dgm:prSet phldrT="[Text]" custT="1"/>
      <dgm:spPr>
        <a:ln>
          <a:solidFill>
            <a:schemeClr val="accent4"/>
          </a:solidFill>
        </a:ln>
      </dgm:spPr>
      <dgm:t>
        <a:bodyPr/>
        <a:lstStyle/>
        <a:p>
          <a:r>
            <a:rPr lang="en-AU" sz="1800" dirty="0">
              <a:solidFill>
                <a:schemeClr val="tx1"/>
              </a:solidFill>
            </a:rPr>
            <a:t>“The object … is to provide for a restructuring process for eligible companies that allows the companies”:</a:t>
          </a:r>
        </a:p>
      </dgm:t>
    </dgm:pt>
    <dgm:pt modelId="{69C73F20-F9E6-4025-806F-CE5722760D4E}" type="parTrans" cxnId="{798B7E3F-F531-4903-9D4C-7A0DA439C82F}">
      <dgm:prSet/>
      <dgm:spPr/>
      <dgm:t>
        <a:bodyPr/>
        <a:lstStyle/>
        <a:p>
          <a:endParaRPr lang="en-AU"/>
        </a:p>
      </dgm:t>
    </dgm:pt>
    <dgm:pt modelId="{F5AEDFC6-0DF7-45C9-BB79-77101BD82F65}" type="sibTrans" cxnId="{798B7E3F-F531-4903-9D4C-7A0DA439C82F}">
      <dgm:prSet/>
      <dgm:spPr/>
      <dgm:t>
        <a:bodyPr/>
        <a:lstStyle/>
        <a:p>
          <a:endParaRPr lang="en-AU"/>
        </a:p>
      </dgm:t>
    </dgm:pt>
    <dgm:pt modelId="{1BEC42E3-DF3B-402A-A96D-5300358572E4}">
      <dgm:prSet phldrT="[Text]" custT="1"/>
      <dgm:spPr>
        <a:ln>
          <a:solidFill>
            <a:schemeClr val="accent4"/>
          </a:solidFill>
        </a:ln>
      </dgm:spPr>
      <dgm:t>
        <a:bodyPr/>
        <a:lstStyle/>
        <a:p>
          <a:r>
            <a:rPr lang="en-AU" sz="1800" dirty="0">
              <a:solidFill>
                <a:schemeClr val="tx1"/>
              </a:solidFill>
            </a:rPr>
            <a:t>“to </a:t>
          </a:r>
          <a:r>
            <a:rPr lang="en-AU" sz="1800" b="1" dirty="0">
              <a:solidFill>
                <a:schemeClr val="tx1"/>
              </a:solidFill>
            </a:rPr>
            <a:t>retain control </a:t>
          </a:r>
          <a:r>
            <a:rPr lang="en-AU" sz="1800" dirty="0">
              <a:solidFill>
                <a:schemeClr val="tx1"/>
              </a:solidFill>
            </a:rPr>
            <a:t>of the business, property and affairs </a:t>
          </a:r>
          <a:r>
            <a:rPr lang="en-AU" sz="1800" b="1" dirty="0">
              <a:solidFill>
                <a:schemeClr val="tx1"/>
              </a:solidFill>
            </a:rPr>
            <a:t>while developing a plan </a:t>
          </a:r>
          <a:r>
            <a:rPr lang="en-AU" sz="1800" dirty="0">
              <a:solidFill>
                <a:schemeClr val="tx1"/>
              </a:solidFill>
            </a:rPr>
            <a:t>to </a:t>
          </a:r>
          <a:r>
            <a:rPr lang="en-AU" sz="1800" b="1" dirty="0">
              <a:solidFill>
                <a:schemeClr val="tx1"/>
              </a:solidFill>
            </a:rPr>
            <a:t>restructure</a:t>
          </a:r>
          <a:r>
            <a:rPr lang="en-AU" sz="1800" dirty="0">
              <a:solidFill>
                <a:schemeClr val="tx1"/>
              </a:solidFill>
            </a:rPr>
            <a:t> with the assistance of a small business restructuring practitioner”; and</a:t>
          </a:r>
        </a:p>
      </dgm:t>
    </dgm:pt>
    <dgm:pt modelId="{D9066564-A96A-46BB-8428-8F27FE30DC75}" type="parTrans" cxnId="{3F935F27-B908-4E0B-BC49-5C7807047BD8}">
      <dgm:prSet/>
      <dgm:spPr/>
      <dgm:t>
        <a:bodyPr/>
        <a:lstStyle/>
        <a:p>
          <a:endParaRPr lang="en-AU"/>
        </a:p>
      </dgm:t>
    </dgm:pt>
    <dgm:pt modelId="{0BC2C028-E9B2-4535-ACBD-359649FCBDAD}" type="sibTrans" cxnId="{3F935F27-B908-4E0B-BC49-5C7807047BD8}">
      <dgm:prSet/>
      <dgm:spPr/>
      <dgm:t>
        <a:bodyPr/>
        <a:lstStyle/>
        <a:p>
          <a:endParaRPr lang="en-AU"/>
        </a:p>
      </dgm:t>
    </dgm:pt>
    <dgm:pt modelId="{1AA374A0-5226-4CB1-8900-216C970E6F3A}">
      <dgm:prSet phldrT="[Text]" custT="1"/>
      <dgm:spPr>
        <a:ln>
          <a:solidFill>
            <a:schemeClr val="accent4"/>
          </a:solidFill>
        </a:ln>
      </dgm:spPr>
      <dgm:t>
        <a:bodyPr/>
        <a:lstStyle/>
        <a:p>
          <a:r>
            <a:rPr lang="en-AU" sz="1800" dirty="0">
              <a:solidFill>
                <a:schemeClr val="tx1"/>
              </a:solidFill>
            </a:rPr>
            <a:t>“to </a:t>
          </a:r>
          <a:r>
            <a:rPr lang="en-AU" sz="1800" b="1" dirty="0">
              <a:solidFill>
                <a:schemeClr val="tx1"/>
              </a:solidFill>
            </a:rPr>
            <a:t>enter into a restructuring plan </a:t>
          </a:r>
          <a:r>
            <a:rPr lang="en-AU" sz="1800" dirty="0">
              <a:solidFill>
                <a:schemeClr val="tx1"/>
              </a:solidFill>
            </a:rPr>
            <a:t>with creditors”</a:t>
          </a:r>
        </a:p>
      </dgm:t>
    </dgm:pt>
    <dgm:pt modelId="{6ADBB4D9-0E50-4738-8044-EC63E969BA36}" type="parTrans" cxnId="{E2DE6E0F-4E0C-4D8E-B8FD-143C959C136E}">
      <dgm:prSet/>
      <dgm:spPr/>
      <dgm:t>
        <a:bodyPr/>
        <a:lstStyle/>
        <a:p>
          <a:endParaRPr lang="en-AU"/>
        </a:p>
      </dgm:t>
    </dgm:pt>
    <dgm:pt modelId="{3F518671-DF9D-4C92-84E8-A19CF098D8DD}" type="sibTrans" cxnId="{E2DE6E0F-4E0C-4D8E-B8FD-143C959C136E}">
      <dgm:prSet/>
      <dgm:spPr/>
      <dgm:t>
        <a:bodyPr/>
        <a:lstStyle/>
        <a:p>
          <a:endParaRPr lang="en-AU"/>
        </a:p>
      </dgm:t>
    </dgm:pt>
    <dgm:pt modelId="{5BF5767C-A6B4-4695-8DD8-AAAC644030DB}" type="pres">
      <dgm:prSet presAssocID="{3A4BD18D-2B19-4A17-B64C-9EE868DF480E}" presName="compositeShape" presStyleCnt="0">
        <dgm:presLayoutVars>
          <dgm:dir/>
          <dgm:resizeHandles/>
        </dgm:presLayoutVars>
      </dgm:prSet>
      <dgm:spPr/>
    </dgm:pt>
    <dgm:pt modelId="{95D1D516-2D77-4AE3-A036-61F3F2E6D1B2}" type="pres">
      <dgm:prSet presAssocID="{3A4BD18D-2B19-4A17-B64C-9EE868DF480E}" presName="pyramid" presStyleLbl="node1" presStyleIdx="0" presStyleCnt="1"/>
      <dgm:spPr>
        <a:solidFill>
          <a:schemeClr val="accent4"/>
        </a:solidFill>
      </dgm:spPr>
    </dgm:pt>
    <dgm:pt modelId="{DE1D206E-4F48-4CBE-9EC0-5A52475E3BC7}" type="pres">
      <dgm:prSet presAssocID="{3A4BD18D-2B19-4A17-B64C-9EE868DF480E}" presName="theList" presStyleCnt="0"/>
      <dgm:spPr/>
    </dgm:pt>
    <dgm:pt modelId="{FFBB1FE0-3AA2-4455-8E89-91525325EE29}" type="pres">
      <dgm:prSet presAssocID="{9CF82F41-28C1-4AFD-B5C0-14284917850A}" presName="aNode" presStyleLbl="fgAcc1" presStyleIdx="0" presStyleCnt="3" custScaleX="125373" custScaleY="73642">
        <dgm:presLayoutVars>
          <dgm:bulletEnabled val="1"/>
        </dgm:presLayoutVars>
      </dgm:prSet>
      <dgm:spPr/>
    </dgm:pt>
    <dgm:pt modelId="{818E6E47-4121-44C2-A6BE-185C30CC11D7}" type="pres">
      <dgm:prSet presAssocID="{9CF82F41-28C1-4AFD-B5C0-14284917850A}" presName="aSpace" presStyleCnt="0"/>
      <dgm:spPr/>
    </dgm:pt>
    <dgm:pt modelId="{F986E123-43D4-49C7-8791-9DF0CD571B79}" type="pres">
      <dgm:prSet presAssocID="{1BEC42E3-DF3B-402A-A96D-5300358572E4}" presName="aNode" presStyleLbl="fgAcc1" presStyleIdx="1" presStyleCnt="3" custScaleX="125373" custScaleY="119861">
        <dgm:presLayoutVars>
          <dgm:bulletEnabled val="1"/>
        </dgm:presLayoutVars>
      </dgm:prSet>
      <dgm:spPr/>
    </dgm:pt>
    <dgm:pt modelId="{FE64947F-FF33-4B85-B053-327220232C77}" type="pres">
      <dgm:prSet presAssocID="{1BEC42E3-DF3B-402A-A96D-5300358572E4}" presName="aSpace" presStyleCnt="0"/>
      <dgm:spPr/>
    </dgm:pt>
    <dgm:pt modelId="{AF04836A-9162-4FF1-A529-5498F6A62E71}" type="pres">
      <dgm:prSet presAssocID="{1AA374A0-5226-4CB1-8900-216C970E6F3A}" presName="aNode" presStyleLbl="fgAcc1" presStyleIdx="2" presStyleCnt="3" custScaleX="125373" custScaleY="57075">
        <dgm:presLayoutVars>
          <dgm:bulletEnabled val="1"/>
        </dgm:presLayoutVars>
      </dgm:prSet>
      <dgm:spPr/>
    </dgm:pt>
    <dgm:pt modelId="{1C6A6912-1FA7-4152-9F43-776B89D6B767}" type="pres">
      <dgm:prSet presAssocID="{1AA374A0-5226-4CB1-8900-216C970E6F3A}" presName="aSpace" presStyleCnt="0"/>
      <dgm:spPr/>
    </dgm:pt>
  </dgm:ptLst>
  <dgm:cxnLst>
    <dgm:cxn modelId="{E2DE6E0F-4E0C-4D8E-B8FD-143C959C136E}" srcId="{3A4BD18D-2B19-4A17-B64C-9EE868DF480E}" destId="{1AA374A0-5226-4CB1-8900-216C970E6F3A}" srcOrd="2" destOrd="0" parTransId="{6ADBB4D9-0E50-4738-8044-EC63E969BA36}" sibTransId="{3F518671-DF9D-4C92-84E8-A19CF098D8DD}"/>
    <dgm:cxn modelId="{3F935F27-B908-4E0B-BC49-5C7807047BD8}" srcId="{3A4BD18D-2B19-4A17-B64C-9EE868DF480E}" destId="{1BEC42E3-DF3B-402A-A96D-5300358572E4}" srcOrd="1" destOrd="0" parTransId="{D9066564-A96A-46BB-8428-8F27FE30DC75}" sibTransId="{0BC2C028-E9B2-4535-ACBD-359649FCBDAD}"/>
    <dgm:cxn modelId="{798B7E3F-F531-4903-9D4C-7A0DA439C82F}" srcId="{3A4BD18D-2B19-4A17-B64C-9EE868DF480E}" destId="{9CF82F41-28C1-4AFD-B5C0-14284917850A}" srcOrd="0" destOrd="0" parTransId="{69C73F20-F9E6-4025-806F-CE5722760D4E}" sibTransId="{F5AEDFC6-0DF7-45C9-BB79-77101BD82F65}"/>
    <dgm:cxn modelId="{FDCFAB48-575C-4C04-9759-E0DD4D1FD379}" type="presOf" srcId="{1AA374A0-5226-4CB1-8900-216C970E6F3A}" destId="{AF04836A-9162-4FF1-A529-5498F6A62E71}" srcOrd="0" destOrd="0" presId="urn:microsoft.com/office/officeart/2005/8/layout/pyramid2"/>
    <dgm:cxn modelId="{4DF92092-1981-420E-B463-97FFCF3E98C0}" type="presOf" srcId="{1BEC42E3-DF3B-402A-A96D-5300358572E4}" destId="{F986E123-43D4-49C7-8791-9DF0CD571B79}" srcOrd="0" destOrd="0" presId="urn:microsoft.com/office/officeart/2005/8/layout/pyramid2"/>
    <dgm:cxn modelId="{D017C9DA-ED55-4A87-A55E-BEB3C14654A8}" type="presOf" srcId="{3A4BD18D-2B19-4A17-B64C-9EE868DF480E}" destId="{5BF5767C-A6B4-4695-8DD8-AAAC644030DB}" srcOrd="0" destOrd="0" presId="urn:microsoft.com/office/officeart/2005/8/layout/pyramid2"/>
    <dgm:cxn modelId="{775524FA-7C92-4088-8049-BC7A3A10D0A4}" type="presOf" srcId="{9CF82F41-28C1-4AFD-B5C0-14284917850A}" destId="{FFBB1FE0-3AA2-4455-8E89-91525325EE29}" srcOrd="0" destOrd="0" presId="urn:microsoft.com/office/officeart/2005/8/layout/pyramid2"/>
    <dgm:cxn modelId="{89809C67-0450-4893-95B6-395F0A5ED0B1}" type="presParOf" srcId="{5BF5767C-A6B4-4695-8DD8-AAAC644030DB}" destId="{95D1D516-2D77-4AE3-A036-61F3F2E6D1B2}" srcOrd="0" destOrd="0" presId="urn:microsoft.com/office/officeart/2005/8/layout/pyramid2"/>
    <dgm:cxn modelId="{D98629EC-5092-4ED0-9589-C5B214B11AC0}" type="presParOf" srcId="{5BF5767C-A6B4-4695-8DD8-AAAC644030DB}" destId="{DE1D206E-4F48-4CBE-9EC0-5A52475E3BC7}" srcOrd="1" destOrd="0" presId="urn:microsoft.com/office/officeart/2005/8/layout/pyramid2"/>
    <dgm:cxn modelId="{446CC6A4-FDF0-49E7-9075-BF37BECCF5D2}" type="presParOf" srcId="{DE1D206E-4F48-4CBE-9EC0-5A52475E3BC7}" destId="{FFBB1FE0-3AA2-4455-8E89-91525325EE29}" srcOrd="0" destOrd="0" presId="urn:microsoft.com/office/officeart/2005/8/layout/pyramid2"/>
    <dgm:cxn modelId="{D5E77F9E-6506-4766-824F-2A6814ABB011}" type="presParOf" srcId="{DE1D206E-4F48-4CBE-9EC0-5A52475E3BC7}" destId="{818E6E47-4121-44C2-A6BE-185C30CC11D7}" srcOrd="1" destOrd="0" presId="urn:microsoft.com/office/officeart/2005/8/layout/pyramid2"/>
    <dgm:cxn modelId="{A13595E6-2CBF-4893-972D-500473E87289}" type="presParOf" srcId="{DE1D206E-4F48-4CBE-9EC0-5A52475E3BC7}" destId="{F986E123-43D4-49C7-8791-9DF0CD571B79}" srcOrd="2" destOrd="0" presId="urn:microsoft.com/office/officeart/2005/8/layout/pyramid2"/>
    <dgm:cxn modelId="{B49586BA-3431-4CC3-969F-568BEC6C70EC}" type="presParOf" srcId="{DE1D206E-4F48-4CBE-9EC0-5A52475E3BC7}" destId="{FE64947F-FF33-4B85-B053-327220232C77}" srcOrd="3" destOrd="0" presId="urn:microsoft.com/office/officeart/2005/8/layout/pyramid2"/>
    <dgm:cxn modelId="{8EE65E44-DC1C-4615-B4AF-D44FC46BBC45}" type="presParOf" srcId="{DE1D206E-4F48-4CBE-9EC0-5A52475E3BC7}" destId="{AF04836A-9162-4FF1-A529-5498F6A62E71}" srcOrd="4" destOrd="0" presId="urn:microsoft.com/office/officeart/2005/8/layout/pyramid2"/>
    <dgm:cxn modelId="{98B84605-1A2D-4DC5-AEEB-24DEFC2AB297}" type="presParOf" srcId="{DE1D206E-4F48-4CBE-9EC0-5A52475E3BC7}" destId="{1C6A6912-1FA7-4152-9F43-776B89D6B767}" srcOrd="5"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0F0620BC-EC94-4C3E-B0D5-7B16527E5037}" type="doc">
      <dgm:prSet loTypeId="urn:microsoft.com/office/officeart/2005/8/layout/hList2" loCatId="list" qsTypeId="urn:microsoft.com/office/officeart/2005/8/quickstyle/simple1" qsCatId="simple" csTypeId="urn:microsoft.com/office/officeart/2005/8/colors/accent0_2" csCatId="mainScheme" phldr="1"/>
      <dgm:spPr/>
      <dgm:t>
        <a:bodyPr/>
        <a:lstStyle/>
        <a:p>
          <a:endParaRPr lang="en-AU"/>
        </a:p>
      </dgm:t>
    </dgm:pt>
    <dgm:pt modelId="{3EFD5309-0E44-48B8-8F64-1D1116CCE668}">
      <dgm:prSet phldrT="[Text]" custT="1"/>
      <dgm:spPr/>
      <dgm:t>
        <a:bodyPr/>
        <a:lstStyle/>
        <a:p>
          <a:r>
            <a:rPr lang="en-AU" sz="2800" dirty="0">
              <a:solidFill>
                <a:schemeClr val="accent2"/>
              </a:solidFill>
            </a:rPr>
            <a:t>Exceed cap on debts?</a:t>
          </a:r>
        </a:p>
      </dgm:t>
    </dgm:pt>
    <dgm:pt modelId="{368AAC4A-583C-42D2-82D2-3416CBE81CAC}" type="parTrans" cxnId="{9B63BABA-87A4-40EF-A780-CFF80ECAFF59}">
      <dgm:prSet/>
      <dgm:spPr/>
      <dgm:t>
        <a:bodyPr/>
        <a:lstStyle/>
        <a:p>
          <a:endParaRPr lang="en-AU" sz="1800">
            <a:solidFill>
              <a:schemeClr val="tx1"/>
            </a:solidFill>
          </a:endParaRPr>
        </a:p>
      </dgm:t>
    </dgm:pt>
    <dgm:pt modelId="{7FB77910-1F09-42CA-ABD5-67213C173161}" type="sibTrans" cxnId="{9B63BABA-87A4-40EF-A780-CFF80ECAFF59}">
      <dgm:prSet/>
      <dgm:spPr/>
      <dgm:t>
        <a:bodyPr/>
        <a:lstStyle/>
        <a:p>
          <a:endParaRPr lang="en-AU" sz="1800">
            <a:solidFill>
              <a:schemeClr val="tx1"/>
            </a:solidFill>
          </a:endParaRPr>
        </a:p>
      </dgm:t>
    </dgm:pt>
    <dgm:pt modelId="{8B0A3CCC-362C-4BBC-90B0-33BD75685A93}">
      <dgm:prSet phldrT="[Text]" custT="1"/>
      <dgm:spPr/>
      <dgm:t>
        <a:bodyPr/>
        <a:lstStyle/>
        <a:p>
          <a:r>
            <a:rPr lang="en-AU" sz="1800" b="1">
              <a:solidFill>
                <a:schemeClr val="tx1"/>
              </a:solidFill>
            </a:rPr>
            <a:t>total liabilities are ≤$1m</a:t>
          </a:r>
          <a:endParaRPr lang="en-AU" sz="1800" b="1" dirty="0">
            <a:solidFill>
              <a:schemeClr val="tx1"/>
            </a:solidFill>
          </a:endParaRPr>
        </a:p>
      </dgm:t>
    </dgm:pt>
    <dgm:pt modelId="{493EBB1B-7DA9-4743-9443-6B100129F8A9}" type="parTrans" cxnId="{6CD4CD17-83D8-4CEA-B3CF-38B72C9B864C}">
      <dgm:prSet/>
      <dgm:spPr/>
      <dgm:t>
        <a:bodyPr/>
        <a:lstStyle/>
        <a:p>
          <a:endParaRPr lang="en-AU" sz="1800">
            <a:solidFill>
              <a:schemeClr val="tx1"/>
            </a:solidFill>
          </a:endParaRPr>
        </a:p>
      </dgm:t>
    </dgm:pt>
    <dgm:pt modelId="{E2EE29F9-B605-434D-B3F4-F1BF7258194D}" type="sibTrans" cxnId="{6CD4CD17-83D8-4CEA-B3CF-38B72C9B864C}">
      <dgm:prSet/>
      <dgm:spPr/>
      <dgm:t>
        <a:bodyPr/>
        <a:lstStyle/>
        <a:p>
          <a:endParaRPr lang="en-AU" sz="1800">
            <a:solidFill>
              <a:schemeClr val="tx1"/>
            </a:solidFill>
          </a:endParaRPr>
        </a:p>
      </dgm:t>
    </dgm:pt>
    <dgm:pt modelId="{F4D26494-17F2-4C73-9623-77AA6A46B2DA}">
      <dgm:prSet phldrT="[Text]" custT="1"/>
      <dgm:spPr/>
      <dgm:t>
        <a:bodyPr/>
        <a:lstStyle/>
        <a:p>
          <a:pPr>
            <a:buFont typeface="Arial" panose="020B0604020202020204" pitchFamily="34" charset="0"/>
            <a:buChar char="•"/>
          </a:pPr>
          <a:r>
            <a:rPr lang="en-AU" sz="1800" dirty="0">
              <a:solidFill>
                <a:schemeClr val="tx1"/>
              </a:solidFill>
            </a:rPr>
            <a:t>“</a:t>
          </a:r>
          <a:r>
            <a:rPr lang="en-AU" sz="1800" b="1" i="1" dirty="0">
              <a:solidFill>
                <a:schemeClr val="tx1"/>
              </a:solidFill>
            </a:rPr>
            <a:t>liability</a:t>
          </a:r>
          <a:r>
            <a:rPr lang="en-AU" sz="1800" dirty="0">
              <a:solidFill>
                <a:schemeClr val="tx1"/>
              </a:solidFill>
            </a:rPr>
            <a:t> means any liability to pay an admissible debt or claim”</a:t>
          </a:r>
        </a:p>
      </dgm:t>
    </dgm:pt>
    <dgm:pt modelId="{DC8E0B1D-3C84-472A-92B1-9A1A45AEC42C}" type="parTrans" cxnId="{01F5DD42-CAAA-441A-AA6F-F9D1F654EB93}">
      <dgm:prSet/>
      <dgm:spPr/>
      <dgm:t>
        <a:bodyPr/>
        <a:lstStyle/>
        <a:p>
          <a:endParaRPr lang="en-AU" sz="1800">
            <a:solidFill>
              <a:schemeClr val="tx1"/>
            </a:solidFill>
          </a:endParaRPr>
        </a:p>
      </dgm:t>
    </dgm:pt>
    <dgm:pt modelId="{AF368465-76B0-4FFA-B0C7-FB65C0D1BD1C}" type="sibTrans" cxnId="{01F5DD42-CAAA-441A-AA6F-F9D1F654EB93}">
      <dgm:prSet/>
      <dgm:spPr/>
      <dgm:t>
        <a:bodyPr/>
        <a:lstStyle/>
        <a:p>
          <a:endParaRPr lang="en-AU" sz="1800">
            <a:solidFill>
              <a:schemeClr val="tx1"/>
            </a:solidFill>
          </a:endParaRPr>
        </a:p>
      </dgm:t>
    </dgm:pt>
    <dgm:pt modelId="{BFA03F55-8D85-4CA5-9F44-FCCE7EE08141}">
      <dgm:prSet phldrT="[Text]" custT="1"/>
      <dgm:spPr/>
      <dgm:t>
        <a:bodyPr/>
        <a:lstStyle/>
        <a:p>
          <a:r>
            <a:rPr lang="en-AU" sz="2800" dirty="0">
              <a:solidFill>
                <a:schemeClr val="accent2"/>
              </a:solidFill>
            </a:rPr>
            <a:t>Directors repeating?</a:t>
          </a:r>
        </a:p>
      </dgm:t>
    </dgm:pt>
    <dgm:pt modelId="{985E20D1-E039-4DF1-A2A3-6ECB7ED3CD08}" type="parTrans" cxnId="{149D1721-EFD2-4F4B-8805-211AE53BE874}">
      <dgm:prSet/>
      <dgm:spPr/>
      <dgm:t>
        <a:bodyPr/>
        <a:lstStyle/>
        <a:p>
          <a:endParaRPr lang="en-AU" sz="1800">
            <a:solidFill>
              <a:schemeClr val="tx1"/>
            </a:solidFill>
          </a:endParaRPr>
        </a:p>
      </dgm:t>
    </dgm:pt>
    <dgm:pt modelId="{8072E625-2D27-4D4A-B27E-94C2F18E2752}" type="sibTrans" cxnId="{149D1721-EFD2-4F4B-8805-211AE53BE874}">
      <dgm:prSet/>
      <dgm:spPr/>
      <dgm:t>
        <a:bodyPr/>
        <a:lstStyle/>
        <a:p>
          <a:endParaRPr lang="en-AU" sz="1800">
            <a:solidFill>
              <a:schemeClr val="tx1"/>
            </a:solidFill>
          </a:endParaRPr>
        </a:p>
      </dgm:t>
    </dgm:pt>
    <dgm:pt modelId="{B6D973E2-B566-4A41-90AC-CDDAB72814A5}">
      <dgm:prSet phldrT="[Text]" custT="1"/>
      <dgm:spPr/>
      <dgm:t>
        <a:bodyPr/>
        <a:lstStyle/>
        <a:p>
          <a:r>
            <a:rPr lang="en-AU" sz="1800" dirty="0">
              <a:solidFill>
                <a:schemeClr val="tx1"/>
              </a:solidFill>
            </a:rPr>
            <a:t>no </a:t>
          </a:r>
          <a:r>
            <a:rPr lang="en-AU" sz="1800" b="1" dirty="0">
              <a:solidFill>
                <a:schemeClr val="tx1"/>
              </a:solidFill>
            </a:rPr>
            <a:t>current or former director </a:t>
          </a:r>
          <a:r>
            <a:rPr lang="en-AU" sz="1800" dirty="0">
              <a:solidFill>
                <a:schemeClr val="tx1"/>
              </a:solidFill>
            </a:rPr>
            <a:t>within last 12 months was “a director of another company that has been under </a:t>
          </a:r>
          <a:r>
            <a:rPr lang="en-AU" sz="1800" b="1" dirty="0">
              <a:solidFill>
                <a:schemeClr val="tx1"/>
              </a:solidFill>
            </a:rPr>
            <a:t>restructuring</a:t>
          </a:r>
          <a:r>
            <a:rPr lang="en-AU" sz="1800" dirty="0">
              <a:solidFill>
                <a:schemeClr val="tx1"/>
              </a:solidFill>
            </a:rPr>
            <a:t> or been the </a:t>
          </a:r>
          <a:r>
            <a:rPr lang="en-AU" sz="1800" b="0" dirty="0">
              <a:solidFill>
                <a:schemeClr val="tx1"/>
              </a:solidFill>
            </a:rPr>
            <a:t>subject of a </a:t>
          </a:r>
          <a:r>
            <a:rPr lang="en-AU" sz="1800" b="1" dirty="0">
              <a:solidFill>
                <a:schemeClr val="tx1"/>
              </a:solidFill>
            </a:rPr>
            <a:t>simplified liquidation </a:t>
          </a:r>
          <a:r>
            <a:rPr lang="en-AU" sz="1800" dirty="0">
              <a:solidFill>
                <a:schemeClr val="tx1"/>
              </a:solidFill>
            </a:rPr>
            <a:t>process within” the </a:t>
          </a:r>
          <a:r>
            <a:rPr lang="en-AU" sz="1800" b="1" dirty="0">
              <a:solidFill>
                <a:schemeClr val="tx1"/>
              </a:solidFill>
            </a:rPr>
            <a:t>last 7 years</a:t>
          </a:r>
        </a:p>
      </dgm:t>
    </dgm:pt>
    <dgm:pt modelId="{7D9E51F2-B83B-4D57-BF51-F5312B319259}" type="parTrans" cxnId="{AED50603-2AD8-4D29-99B3-3C620D0B6A58}">
      <dgm:prSet/>
      <dgm:spPr/>
      <dgm:t>
        <a:bodyPr/>
        <a:lstStyle/>
        <a:p>
          <a:endParaRPr lang="en-AU" sz="1800">
            <a:solidFill>
              <a:schemeClr val="tx1"/>
            </a:solidFill>
          </a:endParaRPr>
        </a:p>
      </dgm:t>
    </dgm:pt>
    <dgm:pt modelId="{01F8B739-2041-4A30-9A4B-31A452837F08}" type="sibTrans" cxnId="{AED50603-2AD8-4D29-99B3-3C620D0B6A58}">
      <dgm:prSet/>
      <dgm:spPr/>
      <dgm:t>
        <a:bodyPr/>
        <a:lstStyle/>
        <a:p>
          <a:endParaRPr lang="en-AU" sz="1800">
            <a:solidFill>
              <a:schemeClr val="tx1"/>
            </a:solidFill>
          </a:endParaRPr>
        </a:p>
      </dgm:t>
    </dgm:pt>
    <dgm:pt modelId="{5BAE64F9-32D1-46FE-8165-846BF55822C0}">
      <dgm:prSet phldrT="[Text]" custT="1"/>
      <dgm:spPr/>
      <dgm:t>
        <a:bodyPr/>
        <a:lstStyle/>
        <a:p>
          <a:r>
            <a:rPr lang="en-AU" sz="1800">
              <a:solidFill>
                <a:schemeClr val="tx1"/>
              </a:solidFill>
            </a:rPr>
            <a:t>unless “the other company is a </a:t>
          </a:r>
          <a:r>
            <a:rPr lang="en-AU" sz="1800" b="1">
              <a:solidFill>
                <a:schemeClr val="tx1"/>
              </a:solidFill>
            </a:rPr>
            <a:t>related</a:t>
          </a:r>
          <a:r>
            <a:rPr lang="en-AU" sz="1800">
              <a:solidFill>
                <a:schemeClr val="tx1"/>
              </a:solidFill>
            </a:rPr>
            <a:t> body corporate”, and it began restructuring or simplified liquidation </a:t>
          </a:r>
          <a:r>
            <a:rPr lang="en-AU" sz="1800" b="1">
              <a:solidFill>
                <a:schemeClr val="tx1"/>
              </a:solidFill>
            </a:rPr>
            <a:t>≤20 business days ago</a:t>
          </a:r>
          <a:endParaRPr lang="en-AU" sz="1800" b="1" dirty="0">
            <a:solidFill>
              <a:schemeClr val="tx1"/>
            </a:solidFill>
          </a:endParaRPr>
        </a:p>
      </dgm:t>
    </dgm:pt>
    <dgm:pt modelId="{E8714E83-30C0-4349-8474-2DCDD981FE22}" type="parTrans" cxnId="{9CFFFABE-A3AD-4B50-B7E1-D2A7385F572C}">
      <dgm:prSet/>
      <dgm:spPr/>
      <dgm:t>
        <a:bodyPr/>
        <a:lstStyle/>
        <a:p>
          <a:endParaRPr lang="en-AU" sz="1800">
            <a:solidFill>
              <a:schemeClr val="tx1"/>
            </a:solidFill>
          </a:endParaRPr>
        </a:p>
      </dgm:t>
    </dgm:pt>
    <dgm:pt modelId="{EDB7B3A8-0C99-4E86-A81E-A3C0D577702A}" type="sibTrans" cxnId="{9CFFFABE-A3AD-4B50-B7E1-D2A7385F572C}">
      <dgm:prSet/>
      <dgm:spPr/>
      <dgm:t>
        <a:bodyPr/>
        <a:lstStyle/>
        <a:p>
          <a:endParaRPr lang="en-AU" sz="1800">
            <a:solidFill>
              <a:schemeClr val="tx1"/>
            </a:solidFill>
          </a:endParaRPr>
        </a:p>
      </dgm:t>
    </dgm:pt>
    <dgm:pt modelId="{5F5B313F-E9CD-4E44-B7F3-16A1B374D1B9}">
      <dgm:prSet phldrT="[Text]" custT="1"/>
      <dgm:spPr/>
      <dgm:t>
        <a:bodyPr/>
        <a:lstStyle/>
        <a:p>
          <a:r>
            <a:rPr lang="en-AU" sz="2800" dirty="0">
              <a:solidFill>
                <a:schemeClr val="accent2"/>
              </a:solidFill>
            </a:rPr>
            <a:t>Company repeating?</a:t>
          </a:r>
        </a:p>
      </dgm:t>
    </dgm:pt>
    <dgm:pt modelId="{C6E4006E-EB6A-4001-BEB8-691E50D236EB}" type="parTrans" cxnId="{F62126D9-F3A2-46B8-8C05-5476779BA067}">
      <dgm:prSet/>
      <dgm:spPr/>
      <dgm:t>
        <a:bodyPr/>
        <a:lstStyle/>
        <a:p>
          <a:endParaRPr lang="en-AU" sz="1800">
            <a:solidFill>
              <a:schemeClr val="tx1"/>
            </a:solidFill>
          </a:endParaRPr>
        </a:p>
      </dgm:t>
    </dgm:pt>
    <dgm:pt modelId="{B0DA744A-5F24-47E2-8430-1EB64DCE69DE}" type="sibTrans" cxnId="{F62126D9-F3A2-46B8-8C05-5476779BA067}">
      <dgm:prSet/>
      <dgm:spPr/>
      <dgm:t>
        <a:bodyPr/>
        <a:lstStyle/>
        <a:p>
          <a:endParaRPr lang="en-AU" sz="1800">
            <a:solidFill>
              <a:schemeClr val="tx1"/>
            </a:solidFill>
          </a:endParaRPr>
        </a:p>
      </dgm:t>
    </dgm:pt>
    <dgm:pt modelId="{74D7E3E8-A75C-4B35-B124-4663BE9FD292}">
      <dgm:prSet phldrT="[Text]" custT="1"/>
      <dgm:spPr/>
      <dgm:t>
        <a:bodyPr/>
        <a:lstStyle/>
        <a:p>
          <a:pPr>
            <a:buFont typeface="Arial" panose="020B0604020202020204" pitchFamily="34" charset="0"/>
            <a:buChar char="•"/>
          </a:pPr>
          <a:r>
            <a:rPr lang="en-AU" sz="1800">
              <a:solidFill>
                <a:schemeClr val="tx1"/>
              </a:solidFill>
            </a:rPr>
            <a:t>“the company has not been under </a:t>
          </a:r>
          <a:r>
            <a:rPr lang="en-AU" sz="1800" b="1">
              <a:solidFill>
                <a:schemeClr val="tx1"/>
              </a:solidFill>
            </a:rPr>
            <a:t>restructuring</a:t>
          </a:r>
          <a:r>
            <a:rPr lang="en-AU" sz="1800">
              <a:solidFill>
                <a:schemeClr val="tx1"/>
              </a:solidFill>
            </a:rPr>
            <a:t> or been the subject of a </a:t>
          </a:r>
          <a:r>
            <a:rPr lang="en-AU" sz="1800" b="1">
              <a:solidFill>
                <a:schemeClr val="tx1"/>
              </a:solidFill>
            </a:rPr>
            <a:t>simplified liquidation </a:t>
          </a:r>
          <a:r>
            <a:rPr lang="en-AU" sz="1800">
              <a:solidFill>
                <a:schemeClr val="tx1"/>
              </a:solidFill>
            </a:rPr>
            <a:t>process within” the </a:t>
          </a:r>
          <a:r>
            <a:rPr lang="en-AU" sz="1800" b="1">
              <a:solidFill>
                <a:schemeClr val="tx1"/>
              </a:solidFill>
            </a:rPr>
            <a:t>last 7 years</a:t>
          </a:r>
          <a:endParaRPr lang="en-AU" sz="1800" b="1" dirty="0">
            <a:solidFill>
              <a:schemeClr val="tx1"/>
            </a:solidFill>
          </a:endParaRPr>
        </a:p>
      </dgm:t>
    </dgm:pt>
    <dgm:pt modelId="{78FA0C6B-A69A-4B67-90C0-13E0AA9FA44D}" type="parTrans" cxnId="{83326EF1-A048-4E6F-AA69-1FA544B4C329}">
      <dgm:prSet/>
      <dgm:spPr/>
      <dgm:t>
        <a:bodyPr/>
        <a:lstStyle/>
        <a:p>
          <a:endParaRPr lang="en-AU" sz="1800">
            <a:solidFill>
              <a:schemeClr val="tx1"/>
            </a:solidFill>
          </a:endParaRPr>
        </a:p>
      </dgm:t>
    </dgm:pt>
    <dgm:pt modelId="{0306D7C4-D81F-4049-AE6B-B3491B4278BA}" type="sibTrans" cxnId="{83326EF1-A048-4E6F-AA69-1FA544B4C329}">
      <dgm:prSet/>
      <dgm:spPr/>
      <dgm:t>
        <a:bodyPr/>
        <a:lstStyle/>
        <a:p>
          <a:endParaRPr lang="en-AU" sz="1800">
            <a:solidFill>
              <a:schemeClr val="tx1"/>
            </a:solidFill>
          </a:endParaRPr>
        </a:p>
      </dgm:t>
    </dgm:pt>
    <dgm:pt modelId="{7256CBDF-FBE2-4898-81F5-EE16DD06C53E}">
      <dgm:prSet custT="1"/>
      <dgm:spPr/>
      <dgm:t>
        <a:bodyPr/>
        <a:lstStyle/>
        <a:p>
          <a:r>
            <a:rPr lang="en-AU" sz="1800">
              <a:solidFill>
                <a:schemeClr val="tx1"/>
              </a:solidFill>
            </a:rPr>
            <a:t>“</a:t>
          </a:r>
          <a:r>
            <a:rPr lang="en-AU" sz="1800" b="1" i="1">
              <a:solidFill>
                <a:schemeClr val="tx1"/>
              </a:solidFill>
            </a:rPr>
            <a:t>admissible debt or claim</a:t>
          </a:r>
          <a:r>
            <a:rPr lang="en-AU" sz="1800">
              <a:solidFill>
                <a:schemeClr val="tx1"/>
              </a:solidFill>
            </a:rPr>
            <a:t>” excludes “the entitlements of an employee of the company”</a:t>
          </a:r>
          <a:endParaRPr lang="en-AU" sz="1800" dirty="0">
            <a:solidFill>
              <a:schemeClr val="tx1"/>
            </a:solidFill>
          </a:endParaRPr>
        </a:p>
      </dgm:t>
    </dgm:pt>
    <dgm:pt modelId="{3E9CF113-A4D0-4D79-90C3-4A0EDD4DAFF7}" type="parTrans" cxnId="{19B6F061-8E09-4733-BD09-45A78AF081AB}">
      <dgm:prSet/>
      <dgm:spPr/>
      <dgm:t>
        <a:bodyPr/>
        <a:lstStyle/>
        <a:p>
          <a:endParaRPr lang="en-AU" sz="1800">
            <a:solidFill>
              <a:schemeClr val="tx1"/>
            </a:solidFill>
          </a:endParaRPr>
        </a:p>
      </dgm:t>
    </dgm:pt>
    <dgm:pt modelId="{EB06175D-7ED9-48CE-AC1D-A5186179B6FB}" type="sibTrans" cxnId="{19B6F061-8E09-4733-BD09-45A78AF081AB}">
      <dgm:prSet/>
      <dgm:spPr/>
      <dgm:t>
        <a:bodyPr/>
        <a:lstStyle/>
        <a:p>
          <a:endParaRPr lang="en-AU" sz="1800">
            <a:solidFill>
              <a:schemeClr val="tx1"/>
            </a:solidFill>
          </a:endParaRPr>
        </a:p>
      </dgm:t>
    </dgm:pt>
    <dgm:pt modelId="{3BF4EE61-8EE0-47DC-BCB5-5BDA3B43BC49}">
      <dgm:prSet phldrT="[Text]" custT="1"/>
      <dgm:spPr/>
      <dgm:t>
        <a:bodyPr/>
        <a:lstStyle/>
        <a:p>
          <a:pPr>
            <a:buFont typeface="Arial" panose="020B0604020202020204" pitchFamily="34" charset="0"/>
            <a:buChar char="•"/>
          </a:pPr>
          <a:endParaRPr lang="en-AU" sz="1800" dirty="0">
            <a:solidFill>
              <a:schemeClr val="tx1"/>
            </a:solidFill>
          </a:endParaRPr>
        </a:p>
      </dgm:t>
    </dgm:pt>
    <dgm:pt modelId="{A3185FCC-65F1-4C51-8050-928355F2D2A2}" type="parTrans" cxnId="{3138FE07-178E-46BD-81C0-BB663C85363C}">
      <dgm:prSet/>
      <dgm:spPr/>
      <dgm:t>
        <a:bodyPr/>
        <a:lstStyle/>
        <a:p>
          <a:endParaRPr lang="en-AU" sz="1800">
            <a:solidFill>
              <a:schemeClr val="tx1"/>
            </a:solidFill>
          </a:endParaRPr>
        </a:p>
      </dgm:t>
    </dgm:pt>
    <dgm:pt modelId="{D565D920-2A4D-4ED6-989F-7231C32B9A09}" type="sibTrans" cxnId="{3138FE07-178E-46BD-81C0-BB663C85363C}">
      <dgm:prSet/>
      <dgm:spPr/>
      <dgm:t>
        <a:bodyPr/>
        <a:lstStyle/>
        <a:p>
          <a:endParaRPr lang="en-AU" sz="1800">
            <a:solidFill>
              <a:schemeClr val="tx1"/>
            </a:solidFill>
          </a:endParaRPr>
        </a:p>
      </dgm:t>
    </dgm:pt>
    <dgm:pt modelId="{12726481-D1A3-47A0-B547-EF6B4D7DD3C2}" type="pres">
      <dgm:prSet presAssocID="{0F0620BC-EC94-4C3E-B0D5-7B16527E5037}" presName="linearFlow" presStyleCnt="0">
        <dgm:presLayoutVars>
          <dgm:dir/>
          <dgm:animLvl val="lvl"/>
          <dgm:resizeHandles/>
        </dgm:presLayoutVars>
      </dgm:prSet>
      <dgm:spPr/>
    </dgm:pt>
    <dgm:pt modelId="{087BA839-5D24-4D28-B1E3-86E22ECB3393}" type="pres">
      <dgm:prSet presAssocID="{3EFD5309-0E44-48B8-8F64-1D1116CCE668}" presName="compositeNode" presStyleCnt="0">
        <dgm:presLayoutVars>
          <dgm:bulletEnabled val="1"/>
        </dgm:presLayoutVars>
      </dgm:prSet>
      <dgm:spPr/>
    </dgm:pt>
    <dgm:pt modelId="{B4C8BD50-3D26-42DE-BB5E-C04EA3417311}" type="pres">
      <dgm:prSet presAssocID="{3EFD5309-0E44-48B8-8F64-1D1116CCE668}" presName="image" presStyleLbl="fgImgPlace1" presStyleIdx="0" presStyleCnt="3" custLinFactX="114077" custLinFactY="300000" custLinFactNeighborX="200000" custLinFactNeighborY="38783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Badge 1 outline"/>
        </a:ext>
      </dgm:extLst>
    </dgm:pt>
    <dgm:pt modelId="{60E5BBE4-B04C-41E8-8A65-A3FC22038FFA}" type="pres">
      <dgm:prSet presAssocID="{3EFD5309-0E44-48B8-8F64-1D1116CCE668}" presName="childNode" presStyleLbl="node1" presStyleIdx="0" presStyleCnt="3" custScaleX="184930" custScaleY="115450">
        <dgm:presLayoutVars>
          <dgm:bulletEnabled val="1"/>
        </dgm:presLayoutVars>
      </dgm:prSet>
      <dgm:spPr/>
    </dgm:pt>
    <dgm:pt modelId="{713DA088-C144-49D1-B8CE-3C165EA39AA1}" type="pres">
      <dgm:prSet presAssocID="{3EFD5309-0E44-48B8-8F64-1D1116CCE668}" presName="parentNode" presStyleLbl="revTx" presStyleIdx="0" presStyleCnt="3" custLinFactX="-100000" custLinFactNeighborX="-129520">
        <dgm:presLayoutVars>
          <dgm:chMax val="0"/>
          <dgm:bulletEnabled val="1"/>
        </dgm:presLayoutVars>
      </dgm:prSet>
      <dgm:spPr/>
    </dgm:pt>
    <dgm:pt modelId="{E115CE71-11BE-4C6B-85C5-878C6FBF675F}" type="pres">
      <dgm:prSet presAssocID="{7FB77910-1F09-42CA-ABD5-67213C173161}" presName="sibTrans" presStyleCnt="0"/>
      <dgm:spPr/>
    </dgm:pt>
    <dgm:pt modelId="{A04F8DFA-A70C-483C-AF17-8C54FCD5F887}" type="pres">
      <dgm:prSet presAssocID="{BFA03F55-8D85-4CA5-9F44-FCCE7EE08141}" presName="compositeNode" presStyleCnt="0">
        <dgm:presLayoutVars>
          <dgm:bulletEnabled val="1"/>
        </dgm:presLayoutVars>
      </dgm:prSet>
      <dgm:spPr/>
    </dgm:pt>
    <dgm:pt modelId="{4D04FA9E-C30F-4653-9DE5-45F45A464EBE}" type="pres">
      <dgm:prSet presAssocID="{BFA03F55-8D85-4CA5-9F44-FCCE7EE08141}" presName="image" presStyleLbl="fgImgPlace1" presStyleIdx="1" presStyleCnt="3" custLinFactX="114077" custLinFactY="300000" custLinFactNeighborX="200000" custLinFactNeighborY="387832"/>
      <dgm:spPr>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Badge outline"/>
        </a:ext>
      </dgm:extLst>
    </dgm:pt>
    <dgm:pt modelId="{BA48330B-A958-44CD-B825-B1729A0B86B5}" type="pres">
      <dgm:prSet presAssocID="{BFA03F55-8D85-4CA5-9F44-FCCE7EE08141}" presName="childNode" presStyleLbl="node1" presStyleIdx="1" presStyleCnt="3" custScaleX="184930" custScaleY="115450">
        <dgm:presLayoutVars>
          <dgm:bulletEnabled val="1"/>
        </dgm:presLayoutVars>
      </dgm:prSet>
      <dgm:spPr/>
    </dgm:pt>
    <dgm:pt modelId="{6EC66A9E-B622-45B4-9A18-CE0F09EC0E66}" type="pres">
      <dgm:prSet presAssocID="{BFA03F55-8D85-4CA5-9F44-FCCE7EE08141}" presName="parentNode" presStyleLbl="revTx" presStyleIdx="1" presStyleCnt="3" custLinFactX="-100000" custLinFactNeighborX="-129520">
        <dgm:presLayoutVars>
          <dgm:chMax val="0"/>
          <dgm:bulletEnabled val="1"/>
        </dgm:presLayoutVars>
      </dgm:prSet>
      <dgm:spPr/>
    </dgm:pt>
    <dgm:pt modelId="{5863086B-2713-478A-B239-7CECB5AEB418}" type="pres">
      <dgm:prSet presAssocID="{8072E625-2D27-4D4A-B27E-94C2F18E2752}" presName="sibTrans" presStyleCnt="0"/>
      <dgm:spPr/>
    </dgm:pt>
    <dgm:pt modelId="{F4E499E3-0D71-4A69-AABC-1FF40DD0BA55}" type="pres">
      <dgm:prSet presAssocID="{5F5B313F-E9CD-4E44-B7F3-16A1B374D1B9}" presName="compositeNode" presStyleCnt="0">
        <dgm:presLayoutVars>
          <dgm:bulletEnabled val="1"/>
        </dgm:presLayoutVars>
      </dgm:prSet>
      <dgm:spPr/>
    </dgm:pt>
    <dgm:pt modelId="{8B36DC63-7AE6-4BCB-9DAC-1BA8CECE9E66}" type="pres">
      <dgm:prSet presAssocID="{5F5B313F-E9CD-4E44-B7F3-16A1B374D1B9}" presName="image" presStyleLbl="fgImgPlace1" presStyleIdx="2" presStyleCnt="3" custLinFactX="114077" custLinFactY="300000" custLinFactNeighborX="200000" custLinFactNeighborY="387832"/>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descr="Badge 3 outline"/>
        </a:ext>
      </dgm:extLst>
    </dgm:pt>
    <dgm:pt modelId="{49253D3A-6B94-4F91-9D75-8B7260FBDA66}" type="pres">
      <dgm:prSet presAssocID="{5F5B313F-E9CD-4E44-B7F3-16A1B374D1B9}" presName="childNode" presStyleLbl="node1" presStyleIdx="2" presStyleCnt="3" custScaleX="184930" custScaleY="115450">
        <dgm:presLayoutVars>
          <dgm:bulletEnabled val="1"/>
        </dgm:presLayoutVars>
      </dgm:prSet>
      <dgm:spPr/>
    </dgm:pt>
    <dgm:pt modelId="{FCDE1532-B308-4D86-AE88-D04BA379F1E4}" type="pres">
      <dgm:prSet presAssocID="{5F5B313F-E9CD-4E44-B7F3-16A1B374D1B9}" presName="parentNode" presStyleLbl="revTx" presStyleIdx="2" presStyleCnt="3" custLinFactX="-100000" custLinFactNeighborX="-129520">
        <dgm:presLayoutVars>
          <dgm:chMax val="0"/>
          <dgm:bulletEnabled val="1"/>
        </dgm:presLayoutVars>
      </dgm:prSet>
      <dgm:spPr/>
    </dgm:pt>
  </dgm:ptLst>
  <dgm:cxnLst>
    <dgm:cxn modelId="{A7D7B101-93E3-4CE7-AF20-CCC7C0E71F49}" type="presOf" srcId="{B6D973E2-B566-4A41-90AC-CDDAB72814A5}" destId="{BA48330B-A958-44CD-B825-B1729A0B86B5}" srcOrd="0" destOrd="0" presId="urn:microsoft.com/office/officeart/2005/8/layout/hList2"/>
    <dgm:cxn modelId="{AED50603-2AD8-4D29-99B3-3C620D0B6A58}" srcId="{BFA03F55-8D85-4CA5-9F44-FCCE7EE08141}" destId="{B6D973E2-B566-4A41-90AC-CDDAB72814A5}" srcOrd="0" destOrd="0" parTransId="{7D9E51F2-B83B-4D57-BF51-F5312B319259}" sibTransId="{01F8B739-2041-4A30-9A4B-31A452837F08}"/>
    <dgm:cxn modelId="{3138FE07-178E-46BD-81C0-BB663C85363C}" srcId="{8B0A3CCC-362C-4BBC-90B0-33BD75685A93}" destId="{3BF4EE61-8EE0-47DC-BCB5-5BDA3B43BC49}" srcOrd="0" destOrd="0" parTransId="{A3185FCC-65F1-4C51-8050-928355F2D2A2}" sibTransId="{D565D920-2A4D-4ED6-989F-7231C32B9A09}"/>
    <dgm:cxn modelId="{6CD4CD17-83D8-4CEA-B3CF-38B72C9B864C}" srcId="{3EFD5309-0E44-48B8-8F64-1D1116CCE668}" destId="{8B0A3CCC-362C-4BBC-90B0-33BD75685A93}" srcOrd="0" destOrd="0" parTransId="{493EBB1B-7DA9-4743-9443-6B100129F8A9}" sibTransId="{E2EE29F9-B605-434D-B3F4-F1BF7258194D}"/>
    <dgm:cxn modelId="{149D1721-EFD2-4F4B-8805-211AE53BE874}" srcId="{0F0620BC-EC94-4C3E-B0D5-7B16527E5037}" destId="{BFA03F55-8D85-4CA5-9F44-FCCE7EE08141}" srcOrd="1" destOrd="0" parTransId="{985E20D1-E039-4DF1-A2A3-6ECB7ED3CD08}" sibTransId="{8072E625-2D27-4D4A-B27E-94C2F18E2752}"/>
    <dgm:cxn modelId="{24C2ED2B-7C34-48DA-A535-F59C7F19B9BA}" type="presOf" srcId="{74D7E3E8-A75C-4B35-B124-4663BE9FD292}" destId="{49253D3A-6B94-4F91-9D75-8B7260FBDA66}" srcOrd="0" destOrd="0" presId="urn:microsoft.com/office/officeart/2005/8/layout/hList2"/>
    <dgm:cxn modelId="{19B6F061-8E09-4733-BD09-45A78AF081AB}" srcId="{F4D26494-17F2-4C73-9623-77AA6A46B2DA}" destId="{7256CBDF-FBE2-4898-81F5-EE16DD06C53E}" srcOrd="0" destOrd="0" parTransId="{3E9CF113-A4D0-4D79-90C3-4A0EDD4DAFF7}" sibTransId="{EB06175D-7ED9-48CE-AC1D-A5186179B6FB}"/>
    <dgm:cxn modelId="{01F5DD42-CAAA-441A-AA6F-F9D1F654EB93}" srcId="{8B0A3CCC-362C-4BBC-90B0-33BD75685A93}" destId="{F4D26494-17F2-4C73-9623-77AA6A46B2DA}" srcOrd="1" destOrd="0" parTransId="{DC8E0B1D-3C84-472A-92B1-9A1A45AEC42C}" sibTransId="{AF368465-76B0-4FFA-B0C7-FB65C0D1BD1C}"/>
    <dgm:cxn modelId="{CDB54B4D-2B3B-43FA-ABF8-70B0EFEAE270}" type="presOf" srcId="{3EFD5309-0E44-48B8-8F64-1D1116CCE668}" destId="{713DA088-C144-49D1-B8CE-3C165EA39AA1}" srcOrd="0" destOrd="0" presId="urn:microsoft.com/office/officeart/2005/8/layout/hList2"/>
    <dgm:cxn modelId="{31EBC590-0E1D-4EBC-A704-53DC02E61CAD}" type="presOf" srcId="{3BF4EE61-8EE0-47DC-BCB5-5BDA3B43BC49}" destId="{60E5BBE4-B04C-41E8-8A65-A3FC22038FFA}" srcOrd="0" destOrd="1" presId="urn:microsoft.com/office/officeart/2005/8/layout/hList2"/>
    <dgm:cxn modelId="{5A31E89B-F6CC-4FF1-A66A-B1C129A07DE4}" type="presOf" srcId="{7256CBDF-FBE2-4898-81F5-EE16DD06C53E}" destId="{60E5BBE4-B04C-41E8-8A65-A3FC22038FFA}" srcOrd="0" destOrd="3" presId="urn:microsoft.com/office/officeart/2005/8/layout/hList2"/>
    <dgm:cxn modelId="{9B63BABA-87A4-40EF-A780-CFF80ECAFF59}" srcId="{0F0620BC-EC94-4C3E-B0D5-7B16527E5037}" destId="{3EFD5309-0E44-48B8-8F64-1D1116CCE668}" srcOrd="0" destOrd="0" parTransId="{368AAC4A-583C-42D2-82D2-3416CBE81CAC}" sibTransId="{7FB77910-1F09-42CA-ABD5-67213C173161}"/>
    <dgm:cxn modelId="{9CFFFABE-A3AD-4B50-B7E1-D2A7385F572C}" srcId="{B6D973E2-B566-4A41-90AC-CDDAB72814A5}" destId="{5BAE64F9-32D1-46FE-8165-846BF55822C0}" srcOrd="0" destOrd="0" parTransId="{E8714E83-30C0-4349-8474-2DCDD981FE22}" sibTransId="{EDB7B3A8-0C99-4E86-A81E-A3C0D577702A}"/>
    <dgm:cxn modelId="{17FA1DC1-8724-4DFC-9627-83D1D806E94C}" type="presOf" srcId="{BFA03F55-8D85-4CA5-9F44-FCCE7EE08141}" destId="{6EC66A9E-B622-45B4-9A18-CE0F09EC0E66}" srcOrd="0" destOrd="0" presId="urn:microsoft.com/office/officeart/2005/8/layout/hList2"/>
    <dgm:cxn modelId="{FA9119C7-309A-4FC5-950C-869A1BBD1DF7}" type="presOf" srcId="{5F5B313F-E9CD-4E44-B7F3-16A1B374D1B9}" destId="{FCDE1532-B308-4D86-AE88-D04BA379F1E4}" srcOrd="0" destOrd="0" presId="urn:microsoft.com/office/officeart/2005/8/layout/hList2"/>
    <dgm:cxn modelId="{1F8E81C8-28E2-462E-ADA2-922AA4DAD8BD}" type="presOf" srcId="{8B0A3CCC-362C-4BBC-90B0-33BD75685A93}" destId="{60E5BBE4-B04C-41E8-8A65-A3FC22038FFA}" srcOrd="0" destOrd="0" presId="urn:microsoft.com/office/officeart/2005/8/layout/hList2"/>
    <dgm:cxn modelId="{F62126D9-F3A2-46B8-8C05-5476779BA067}" srcId="{0F0620BC-EC94-4C3E-B0D5-7B16527E5037}" destId="{5F5B313F-E9CD-4E44-B7F3-16A1B374D1B9}" srcOrd="2" destOrd="0" parTransId="{C6E4006E-EB6A-4001-BEB8-691E50D236EB}" sibTransId="{B0DA744A-5F24-47E2-8430-1EB64DCE69DE}"/>
    <dgm:cxn modelId="{719C8FE0-BDAA-4F8B-AE51-C3D72193FF83}" type="presOf" srcId="{0F0620BC-EC94-4C3E-B0D5-7B16527E5037}" destId="{12726481-D1A3-47A0-B547-EF6B4D7DD3C2}" srcOrd="0" destOrd="0" presId="urn:microsoft.com/office/officeart/2005/8/layout/hList2"/>
    <dgm:cxn modelId="{E6F874EB-AC03-474A-93DB-FA6917B10840}" type="presOf" srcId="{5BAE64F9-32D1-46FE-8165-846BF55822C0}" destId="{BA48330B-A958-44CD-B825-B1729A0B86B5}" srcOrd="0" destOrd="1" presId="urn:microsoft.com/office/officeart/2005/8/layout/hList2"/>
    <dgm:cxn modelId="{83326EF1-A048-4E6F-AA69-1FA544B4C329}" srcId="{5F5B313F-E9CD-4E44-B7F3-16A1B374D1B9}" destId="{74D7E3E8-A75C-4B35-B124-4663BE9FD292}" srcOrd="0" destOrd="0" parTransId="{78FA0C6B-A69A-4B67-90C0-13E0AA9FA44D}" sibTransId="{0306D7C4-D81F-4049-AE6B-B3491B4278BA}"/>
    <dgm:cxn modelId="{106C83F6-1F8B-4F2F-860D-10382128F03E}" type="presOf" srcId="{F4D26494-17F2-4C73-9623-77AA6A46B2DA}" destId="{60E5BBE4-B04C-41E8-8A65-A3FC22038FFA}" srcOrd="0" destOrd="2" presId="urn:microsoft.com/office/officeart/2005/8/layout/hList2"/>
    <dgm:cxn modelId="{41D57C2C-2EF7-4B3E-8FA9-77F47504B16E}" type="presParOf" srcId="{12726481-D1A3-47A0-B547-EF6B4D7DD3C2}" destId="{087BA839-5D24-4D28-B1E3-86E22ECB3393}" srcOrd="0" destOrd="0" presId="urn:microsoft.com/office/officeart/2005/8/layout/hList2"/>
    <dgm:cxn modelId="{F493146F-8579-41EE-BFE1-8479CB862961}" type="presParOf" srcId="{087BA839-5D24-4D28-B1E3-86E22ECB3393}" destId="{B4C8BD50-3D26-42DE-BB5E-C04EA3417311}" srcOrd="0" destOrd="0" presId="urn:microsoft.com/office/officeart/2005/8/layout/hList2"/>
    <dgm:cxn modelId="{F79A9214-A62F-43A2-933B-1930D654B2C7}" type="presParOf" srcId="{087BA839-5D24-4D28-B1E3-86E22ECB3393}" destId="{60E5BBE4-B04C-41E8-8A65-A3FC22038FFA}" srcOrd="1" destOrd="0" presId="urn:microsoft.com/office/officeart/2005/8/layout/hList2"/>
    <dgm:cxn modelId="{3F5C9A43-CF8D-44EA-A15A-D4C2173665D5}" type="presParOf" srcId="{087BA839-5D24-4D28-B1E3-86E22ECB3393}" destId="{713DA088-C144-49D1-B8CE-3C165EA39AA1}" srcOrd="2" destOrd="0" presId="urn:microsoft.com/office/officeart/2005/8/layout/hList2"/>
    <dgm:cxn modelId="{148381E3-8E7F-401D-8368-0315F68CBA03}" type="presParOf" srcId="{12726481-D1A3-47A0-B547-EF6B4D7DD3C2}" destId="{E115CE71-11BE-4C6B-85C5-878C6FBF675F}" srcOrd="1" destOrd="0" presId="urn:microsoft.com/office/officeart/2005/8/layout/hList2"/>
    <dgm:cxn modelId="{40D8C39C-E6B7-4492-9E79-1B3C62CC1E85}" type="presParOf" srcId="{12726481-D1A3-47A0-B547-EF6B4D7DD3C2}" destId="{A04F8DFA-A70C-483C-AF17-8C54FCD5F887}" srcOrd="2" destOrd="0" presId="urn:microsoft.com/office/officeart/2005/8/layout/hList2"/>
    <dgm:cxn modelId="{A4D2E0DC-57C0-4D24-ABE5-7E2EA2377551}" type="presParOf" srcId="{A04F8DFA-A70C-483C-AF17-8C54FCD5F887}" destId="{4D04FA9E-C30F-4653-9DE5-45F45A464EBE}" srcOrd="0" destOrd="0" presId="urn:microsoft.com/office/officeart/2005/8/layout/hList2"/>
    <dgm:cxn modelId="{23B5EEFF-1003-439C-9700-FD3575BA1F91}" type="presParOf" srcId="{A04F8DFA-A70C-483C-AF17-8C54FCD5F887}" destId="{BA48330B-A958-44CD-B825-B1729A0B86B5}" srcOrd="1" destOrd="0" presId="urn:microsoft.com/office/officeart/2005/8/layout/hList2"/>
    <dgm:cxn modelId="{9944EFED-3833-4155-8B3E-6FB06AED0845}" type="presParOf" srcId="{A04F8DFA-A70C-483C-AF17-8C54FCD5F887}" destId="{6EC66A9E-B622-45B4-9A18-CE0F09EC0E66}" srcOrd="2" destOrd="0" presId="urn:microsoft.com/office/officeart/2005/8/layout/hList2"/>
    <dgm:cxn modelId="{DF1BE302-1B31-4D9C-AF44-3A13B7D842A4}" type="presParOf" srcId="{12726481-D1A3-47A0-B547-EF6B4D7DD3C2}" destId="{5863086B-2713-478A-B239-7CECB5AEB418}" srcOrd="3" destOrd="0" presId="urn:microsoft.com/office/officeart/2005/8/layout/hList2"/>
    <dgm:cxn modelId="{02D8F481-EDA0-4AA8-B15D-1D6F61C795C1}" type="presParOf" srcId="{12726481-D1A3-47A0-B547-EF6B4D7DD3C2}" destId="{F4E499E3-0D71-4A69-AABC-1FF40DD0BA55}" srcOrd="4" destOrd="0" presId="urn:microsoft.com/office/officeart/2005/8/layout/hList2"/>
    <dgm:cxn modelId="{E69CE1BE-8425-4556-B3EA-D13D1B0AADB6}" type="presParOf" srcId="{F4E499E3-0D71-4A69-AABC-1FF40DD0BA55}" destId="{8B36DC63-7AE6-4BCB-9DAC-1BA8CECE9E66}" srcOrd="0" destOrd="0" presId="urn:microsoft.com/office/officeart/2005/8/layout/hList2"/>
    <dgm:cxn modelId="{871BCC92-D931-42F9-8AED-9413278B56A4}" type="presParOf" srcId="{F4E499E3-0D71-4A69-AABC-1FF40DD0BA55}" destId="{49253D3A-6B94-4F91-9D75-8B7260FBDA66}" srcOrd="1" destOrd="0" presId="urn:microsoft.com/office/officeart/2005/8/layout/hList2"/>
    <dgm:cxn modelId="{8FE8F336-3D05-42A3-93BB-A4EBC2441CC1}" type="presParOf" srcId="{F4E499E3-0D71-4A69-AABC-1FF40DD0BA55}" destId="{FCDE1532-B308-4D86-AE88-D04BA379F1E4}" srcOrd="2" destOrd="0" presId="urn:microsoft.com/office/officeart/2005/8/layout/h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84AE4A09-DA19-461A-A502-917BD0723D1F}"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AU"/>
        </a:p>
      </dgm:t>
    </dgm:pt>
    <dgm:pt modelId="{F1C6C359-0C8F-49CC-B7CE-68B2C178E0E2}">
      <dgm:prSet phldrT="[Text]" custT="1"/>
      <dgm:spPr>
        <a:solidFill>
          <a:schemeClr val="accent4"/>
        </a:solidFill>
      </dgm:spPr>
      <dgm:t>
        <a:bodyPr/>
        <a:lstStyle/>
        <a:p>
          <a:r>
            <a:rPr lang="en-AU" sz="1800" dirty="0">
              <a:solidFill>
                <a:schemeClr val="tx1"/>
              </a:solidFill>
            </a:rPr>
            <a:t>functions include:</a:t>
          </a:r>
        </a:p>
      </dgm:t>
    </dgm:pt>
    <dgm:pt modelId="{365C6F90-68E1-4523-887E-BFB49A75D86F}" type="parTrans" cxnId="{FD60CF84-A73B-4CAA-AA91-AB37F56A9969}">
      <dgm:prSet/>
      <dgm:spPr/>
      <dgm:t>
        <a:bodyPr/>
        <a:lstStyle/>
        <a:p>
          <a:endParaRPr lang="en-AU" sz="1800">
            <a:solidFill>
              <a:schemeClr val="tx1"/>
            </a:solidFill>
          </a:endParaRPr>
        </a:p>
      </dgm:t>
    </dgm:pt>
    <dgm:pt modelId="{347CDA3D-AF73-431B-BB2D-33076290467B}" type="sibTrans" cxnId="{FD60CF84-A73B-4CAA-AA91-AB37F56A9969}">
      <dgm:prSet/>
      <dgm:spPr/>
      <dgm:t>
        <a:bodyPr/>
        <a:lstStyle/>
        <a:p>
          <a:endParaRPr lang="en-AU" sz="1800">
            <a:solidFill>
              <a:schemeClr val="tx1"/>
            </a:solidFill>
          </a:endParaRPr>
        </a:p>
      </dgm:t>
    </dgm:pt>
    <dgm:pt modelId="{29ED50D5-02AF-4B34-897F-6AE0BA29C2C5}">
      <dgm:prSet phldrT="[Text]" custT="1"/>
      <dgm:spPr>
        <a:solidFill>
          <a:schemeClr val="accent4"/>
        </a:solidFill>
      </dgm:spPr>
      <dgm:t>
        <a:bodyPr/>
        <a:lstStyle/>
        <a:p>
          <a:r>
            <a:rPr lang="en-AU" sz="1800" dirty="0">
              <a:solidFill>
                <a:schemeClr val="tx1"/>
              </a:solidFill>
            </a:rPr>
            <a:t>have “the power to </a:t>
          </a:r>
          <a:r>
            <a:rPr lang="en-AU" sz="1800" b="0" dirty="0">
              <a:solidFill>
                <a:schemeClr val="tx1"/>
              </a:solidFill>
            </a:rPr>
            <a:t>investigate</a:t>
          </a:r>
          <a:r>
            <a:rPr lang="en-AU" sz="1800" dirty="0">
              <a:solidFill>
                <a:schemeClr val="tx1"/>
              </a:solidFill>
            </a:rPr>
            <a:t> the company’s business, property, affairs and financial circumstances for the purposes of”:</a:t>
          </a:r>
        </a:p>
      </dgm:t>
    </dgm:pt>
    <dgm:pt modelId="{1BC7E343-881E-45E6-A459-4CDB8153804B}" type="parTrans" cxnId="{E7D661FD-4A0C-4BDC-B615-C266956684B6}">
      <dgm:prSet/>
      <dgm:spPr/>
      <dgm:t>
        <a:bodyPr/>
        <a:lstStyle/>
        <a:p>
          <a:endParaRPr lang="en-AU" sz="1800">
            <a:solidFill>
              <a:schemeClr val="tx1"/>
            </a:solidFill>
          </a:endParaRPr>
        </a:p>
      </dgm:t>
    </dgm:pt>
    <dgm:pt modelId="{E1F89223-C7A1-4817-A6B9-E444A21F5E6F}" type="sibTrans" cxnId="{E7D661FD-4A0C-4BDC-B615-C266956684B6}">
      <dgm:prSet/>
      <dgm:spPr/>
      <dgm:t>
        <a:bodyPr/>
        <a:lstStyle/>
        <a:p>
          <a:endParaRPr lang="en-AU" sz="1800">
            <a:solidFill>
              <a:schemeClr val="tx1"/>
            </a:solidFill>
          </a:endParaRPr>
        </a:p>
      </dgm:t>
    </dgm:pt>
    <dgm:pt modelId="{05BB98E7-8312-4659-B5A6-B0F597DDE24B}">
      <dgm:prSet phldrT="[Text]" custT="1"/>
      <dgm:spPr/>
      <dgm:t>
        <a:bodyPr/>
        <a:lstStyle/>
        <a:p>
          <a:r>
            <a:rPr lang="en-AU" sz="1800" dirty="0">
              <a:solidFill>
                <a:schemeClr val="tx1"/>
              </a:solidFill>
            </a:rPr>
            <a:t>providing “</a:t>
          </a:r>
          <a:r>
            <a:rPr lang="en-AU" sz="1800" b="1" dirty="0">
              <a:solidFill>
                <a:schemeClr val="tx1"/>
              </a:solidFill>
            </a:rPr>
            <a:t>advice</a:t>
          </a:r>
          <a:r>
            <a:rPr lang="en-AU" sz="1800" dirty="0">
              <a:solidFill>
                <a:schemeClr val="tx1"/>
              </a:solidFill>
            </a:rPr>
            <a:t> to the company on matters relating to restructuring”;</a:t>
          </a:r>
        </a:p>
      </dgm:t>
    </dgm:pt>
    <dgm:pt modelId="{28123577-2208-49B0-9FAB-36EA98F79362}" type="parTrans" cxnId="{6125484A-582D-4B52-B7BB-7904A41CC595}">
      <dgm:prSet/>
      <dgm:spPr/>
      <dgm:t>
        <a:bodyPr/>
        <a:lstStyle/>
        <a:p>
          <a:endParaRPr lang="en-AU" sz="1800">
            <a:solidFill>
              <a:schemeClr val="tx1"/>
            </a:solidFill>
          </a:endParaRPr>
        </a:p>
      </dgm:t>
    </dgm:pt>
    <dgm:pt modelId="{4E0428B6-412B-4ADE-B9FD-15FA260E6D53}" type="sibTrans" cxnId="{6125484A-582D-4B52-B7BB-7904A41CC595}">
      <dgm:prSet/>
      <dgm:spPr/>
      <dgm:t>
        <a:bodyPr/>
        <a:lstStyle/>
        <a:p>
          <a:endParaRPr lang="en-AU" sz="1800">
            <a:solidFill>
              <a:schemeClr val="tx1"/>
            </a:solidFill>
          </a:endParaRPr>
        </a:p>
      </dgm:t>
    </dgm:pt>
    <dgm:pt modelId="{FC712477-91A4-4FA7-AFCC-0AAD74E18259}">
      <dgm:prSet phldrT="[Text]" custT="1"/>
      <dgm:spPr>
        <a:solidFill>
          <a:schemeClr val="accent4"/>
        </a:solidFill>
      </dgm:spPr>
      <dgm:t>
        <a:bodyPr/>
        <a:lstStyle/>
        <a:p>
          <a:r>
            <a:rPr lang="en-AU" sz="1800" dirty="0">
              <a:solidFill>
                <a:schemeClr val="tx1"/>
              </a:solidFill>
            </a:rPr>
            <a:t>is agent of the company when acting in that capacity</a:t>
          </a:r>
        </a:p>
      </dgm:t>
    </dgm:pt>
    <dgm:pt modelId="{4BD0F1F0-8A4D-4719-86DC-1D135B723367}" type="parTrans" cxnId="{5A1DEFB7-C3B8-4663-852A-8BA4041D07C8}">
      <dgm:prSet/>
      <dgm:spPr/>
      <dgm:t>
        <a:bodyPr/>
        <a:lstStyle/>
        <a:p>
          <a:endParaRPr lang="en-AU">
            <a:solidFill>
              <a:schemeClr val="tx1"/>
            </a:solidFill>
          </a:endParaRPr>
        </a:p>
      </dgm:t>
    </dgm:pt>
    <dgm:pt modelId="{899D9866-310C-4E57-A845-9BF8FC208DE9}" type="sibTrans" cxnId="{5A1DEFB7-C3B8-4663-852A-8BA4041D07C8}">
      <dgm:prSet/>
      <dgm:spPr/>
      <dgm:t>
        <a:bodyPr/>
        <a:lstStyle/>
        <a:p>
          <a:endParaRPr lang="en-AU">
            <a:solidFill>
              <a:schemeClr val="tx1"/>
            </a:solidFill>
          </a:endParaRPr>
        </a:p>
      </dgm:t>
    </dgm:pt>
    <dgm:pt modelId="{DC0DF6A4-B711-4F1B-BE84-FB33CC9C3E8D}">
      <dgm:prSet custT="1"/>
      <dgm:spPr/>
      <dgm:t>
        <a:bodyPr/>
        <a:lstStyle/>
        <a:p>
          <a:r>
            <a:rPr lang="en-AU" sz="1800" b="1" dirty="0">
              <a:solidFill>
                <a:schemeClr val="tx1"/>
              </a:solidFill>
            </a:rPr>
            <a:t>assisting</a:t>
          </a:r>
          <a:r>
            <a:rPr lang="en-AU" sz="1800" dirty="0">
              <a:solidFill>
                <a:schemeClr val="tx1"/>
              </a:solidFill>
            </a:rPr>
            <a:t> “the company to prepare a </a:t>
          </a:r>
          <a:r>
            <a:rPr lang="en-AU" sz="1800" b="1" dirty="0">
              <a:solidFill>
                <a:schemeClr val="tx1"/>
              </a:solidFill>
            </a:rPr>
            <a:t>restructuring plan</a:t>
          </a:r>
          <a:r>
            <a:rPr lang="en-AU" sz="1800" dirty="0">
              <a:solidFill>
                <a:schemeClr val="tx1"/>
              </a:solidFill>
            </a:rPr>
            <a:t>”;</a:t>
          </a:r>
        </a:p>
      </dgm:t>
    </dgm:pt>
    <dgm:pt modelId="{9F8985BF-2D1F-4D0B-AD21-62862B4EBBEA}" type="parTrans" cxnId="{4EB33F99-CC65-4E4A-9C6F-82AB7C9E4F44}">
      <dgm:prSet/>
      <dgm:spPr/>
      <dgm:t>
        <a:bodyPr/>
        <a:lstStyle/>
        <a:p>
          <a:endParaRPr lang="en-AU">
            <a:solidFill>
              <a:schemeClr val="tx1"/>
            </a:solidFill>
          </a:endParaRPr>
        </a:p>
      </dgm:t>
    </dgm:pt>
    <dgm:pt modelId="{CE9F252D-FF32-4ED2-B065-64229F9E9700}" type="sibTrans" cxnId="{4EB33F99-CC65-4E4A-9C6F-82AB7C9E4F44}">
      <dgm:prSet/>
      <dgm:spPr/>
      <dgm:t>
        <a:bodyPr/>
        <a:lstStyle/>
        <a:p>
          <a:endParaRPr lang="en-AU">
            <a:solidFill>
              <a:schemeClr val="tx1"/>
            </a:solidFill>
          </a:endParaRPr>
        </a:p>
      </dgm:t>
    </dgm:pt>
    <dgm:pt modelId="{25C11662-A5C1-4C42-A77D-616D9A669AE9}">
      <dgm:prSet custT="1"/>
      <dgm:spPr/>
      <dgm:t>
        <a:bodyPr/>
        <a:lstStyle/>
        <a:p>
          <a:r>
            <a:rPr lang="en-AU" sz="1800" dirty="0">
              <a:solidFill>
                <a:schemeClr val="tx1"/>
              </a:solidFill>
            </a:rPr>
            <a:t>making “a </a:t>
          </a:r>
          <a:r>
            <a:rPr lang="en-AU" sz="1800" b="1" dirty="0">
              <a:solidFill>
                <a:schemeClr val="tx1"/>
              </a:solidFill>
            </a:rPr>
            <a:t>declaration to creditors </a:t>
          </a:r>
          <a:r>
            <a:rPr lang="en-AU" sz="1800" dirty="0">
              <a:solidFill>
                <a:schemeClr val="tx1"/>
              </a:solidFill>
            </a:rPr>
            <a:t>… in relation to a restructuring plan”; and</a:t>
          </a:r>
        </a:p>
      </dgm:t>
    </dgm:pt>
    <dgm:pt modelId="{719D6825-AEDF-448F-BFB6-5426AFB6EC49}" type="parTrans" cxnId="{070B4854-5E12-4B63-B090-A7B078BCAC08}">
      <dgm:prSet/>
      <dgm:spPr/>
      <dgm:t>
        <a:bodyPr/>
        <a:lstStyle/>
        <a:p>
          <a:endParaRPr lang="en-AU">
            <a:solidFill>
              <a:schemeClr val="tx1"/>
            </a:solidFill>
          </a:endParaRPr>
        </a:p>
      </dgm:t>
    </dgm:pt>
    <dgm:pt modelId="{C95B5243-DD20-495A-9E0F-B89B2E363A15}" type="sibTrans" cxnId="{070B4854-5E12-4B63-B090-A7B078BCAC08}">
      <dgm:prSet/>
      <dgm:spPr/>
      <dgm:t>
        <a:bodyPr/>
        <a:lstStyle/>
        <a:p>
          <a:endParaRPr lang="en-AU">
            <a:solidFill>
              <a:schemeClr val="tx1"/>
            </a:solidFill>
          </a:endParaRPr>
        </a:p>
      </dgm:t>
    </dgm:pt>
    <dgm:pt modelId="{CF99217B-7562-4313-8DD5-8B8998F3FA09}">
      <dgm:prSet phldrT="[Text]" custT="1"/>
      <dgm:spPr>
        <a:solidFill>
          <a:schemeClr val="bg1"/>
        </a:solidFill>
      </dgm:spPr>
      <dgm:t>
        <a:bodyPr/>
        <a:lstStyle/>
        <a:p>
          <a:r>
            <a:rPr lang="en-AU" sz="1800" dirty="0">
              <a:solidFill>
                <a:schemeClr val="tx1"/>
              </a:solidFill>
            </a:rPr>
            <a:t>“preparing a </a:t>
          </a:r>
          <a:r>
            <a:rPr lang="en-AU" sz="1800" b="1" dirty="0">
              <a:solidFill>
                <a:schemeClr val="tx1"/>
              </a:solidFill>
            </a:rPr>
            <a:t>declaration</a:t>
          </a:r>
          <a:r>
            <a:rPr lang="en-AU" sz="1800" dirty="0">
              <a:solidFill>
                <a:schemeClr val="tx1"/>
              </a:solidFill>
            </a:rPr>
            <a:t>” for creditors;</a:t>
          </a:r>
        </a:p>
      </dgm:t>
    </dgm:pt>
    <dgm:pt modelId="{09327F8D-EAD1-436A-9E76-234EF92A7467}" type="parTrans" cxnId="{D86559AE-08D5-4DB5-A84D-68E86A7E59E5}">
      <dgm:prSet/>
      <dgm:spPr/>
      <dgm:t>
        <a:bodyPr/>
        <a:lstStyle/>
        <a:p>
          <a:endParaRPr lang="en-AU">
            <a:solidFill>
              <a:schemeClr val="tx1"/>
            </a:solidFill>
          </a:endParaRPr>
        </a:p>
      </dgm:t>
    </dgm:pt>
    <dgm:pt modelId="{605CFDD5-F0F3-49B0-8211-6BCD10CD7997}" type="sibTrans" cxnId="{D86559AE-08D5-4DB5-A84D-68E86A7E59E5}">
      <dgm:prSet/>
      <dgm:spPr/>
      <dgm:t>
        <a:bodyPr/>
        <a:lstStyle/>
        <a:p>
          <a:endParaRPr lang="en-AU">
            <a:solidFill>
              <a:schemeClr val="tx1"/>
            </a:solidFill>
          </a:endParaRPr>
        </a:p>
      </dgm:t>
    </dgm:pt>
    <dgm:pt modelId="{E2054205-A718-4B65-B3E7-1DF144D72092}">
      <dgm:prSet custT="1"/>
      <dgm:spPr>
        <a:solidFill>
          <a:schemeClr val="bg1"/>
        </a:solidFill>
      </dgm:spPr>
      <dgm:t>
        <a:bodyPr/>
        <a:lstStyle/>
        <a:p>
          <a:r>
            <a:rPr lang="en-AU" sz="1800" dirty="0">
              <a:solidFill>
                <a:schemeClr val="tx1"/>
              </a:solidFill>
            </a:rPr>
            <a:t>“deciding </a:t>
          </a:r>
          <a:r>
            <a:rPr lang="en-AU" sz="1800" b="0" dirty="0">
              <a:solidFill>
                <a:schemeClr val="tx1"/>
              </a:solidFill>
            </a:rPr>
            <a:t>whether to </a:t>
          </a:r>
          <a:r>
            <a:rPr lang="en-AU" sz="1800" b="1" dirty="0">
              <a:solidFill>
                <a:schemeClr val="tx1"/>
              </a:solidFill>
            </a:rPr>
            <a:t>terminate the restructuring </a:t>
          </a:r>
          <a:r>
            <a:rPr lang="en-AU" sz="1800" dirty="0">
              <a:solidFill>
                <a:schemeClr val="tx1"/>
              </a:solidFill>
            </a:rPr>
            <a:t>of the company”;</a:t>
          </a:r>
        </a:p>
      </dgm:t>
    </dgm:pt>
    <dgm:pt modelId="{C4F9D891-3530-48B2-B043-D16027D45DFA}" type="parTrans" cxnId="{BAC1072A-6C75-4B92-AD98-A887B33846B1}">
      <dgm:prSet/>
      <dgm:spPr/>
      <dgm:t>
        <a:bodyPr/>
        <a:lstStyle/>
        <a:p>
          <a:endParaRPr lang="en-AU">
            <a:solidFill>
              <a:schemeClr val="tx1"/>
            </a:solidFill>
          </a:endParaRPr>
        </a:p>
      </dgm:t>
    </dgm:pt>
    <dgm:pt modelId="{419CDD19-BFCD-44A4-8565-C7026051A150}" type="sibTrans" cxnId="{BAC1072A-6C75-4B92-AD98-A887B33846B1}">
      <dgm:prSet/>
      <dgm:spPr/>
      <dgm:t>
        <a:bodyPr/>
        <a:lstStyle/>
        <a:p>
          <a:endParaRPr lang="en-AU">
            <a:solidFill>
              <a:schemeClr val="tx1"/>
            </a:solidFill>
          </a:endParaRPr>
        </a:p>
      </dgm:t>
    </dgm:pt>
    <dgm:pt modelId="{A44CE471-4876-473B-B2CA-98495D377126}">
      <dgm:prSet custT="1"/>
      <dgm:spPr>
        <a:solidFill>
          <a:schemeClr val="bg1"/>
        </a:solidFill>
      </dgm:spPr>
      <dgm:t>
        <a:bodyPr/>
        <a:lstStyle/>
        <a:p>
          <a:r>
            <a:rPr lang="en-AU" sz="1800" dirty="0">
              <a:solidFill>
                <a:schemeClr val="tx1"/>
              </a:solidFill>
            </a:rPr>
            <a:t>“</a:t>
          </a:r>
          <a:r>
            <a:rPr lang="en-AU" sz="1800" b="1" dirty="0">
              <a:solidFill>
                <a:schemeClr val="tx1"/>
              </a:solidFill>
            </a:rPr>
            <a:t>resolving a disagreement</a:t>
          </a:r>
          <a:r>
            <a:rPr lang="en-AU" sz="1800" dirty="0">
              <a:solidFill>
                <a:schemeClr val="tx1"/>
              </a:solidFill>
            </a:rPr>
            <a:t>” regarding the schedule of debts and claims; or</a:t>
          </a:r>
        </a:p>
      </dgm:t>
    </dgm:pt>
    <dgm:pt modelId="{0EA05AFF-5F94-40FD-9D17-E2C073D5D5FF}" type="parTrans" cxnId="{606EC2B2-46AC-4F8C-A4A7-02B006DB3A0F}">
      <dgm:prSet/>
      <dgm:spPr/>
      <dgm:t>
        <a:bodyPr/>
        <a:lstStyle/>
        <a:p>
          <a:endParaRPr lang="en-AU">
            <a:solidFill>
              <a:schemeClr val="tx1"/>
            </a:solidFill>
          </a:endParaRPr>
        </a:p>
      </dgm:t>
    </dgm:pt>
    <dgm:pt modelId="{14E88D82-E71B-4912-87AA-8EA073BA8D7E}" type="sibTrans" cxnId="{606EC2B2-46AC-4F8C-A4A7-02B006DB3A0F}">
      <dgm:prSet/>
      <dgm:spPr/>
      <dgm:t>
        <a:bodyPr/>
        <a:lstStyle/>
        <a:p>
          <a:endParaRPr lang="en-AU">
            <a:solidFill>
              <a:schemeClr val="tx1"/>
            </a:solidFill>
          </a:endParaRPr>
        </a:p>
      </dgm:t>
    </dgm:pt>
    <dgm:pt modelId="{1D011EE4-B0DC-46B1-9A19-A18F0C623721}">
      <dgm:prSet custT="1"/>
      <dgm:spPr>
        <a:solidFill>
          <a:schemeClr val="bg1"/>
        </a:solidFill>
      </dgm:spPr>
      <dgm:t>
        <a:bodyPr/>
        <a:lstStyle/>
        <a:p>
          <a:r>
            <a:rPr lang="en-AU" sz="1800" dirty="0">
              <a:solidFill>
                <a:schemeClr val="tx1"/>
              </a:solidFill>
            </a:rPr>
            <a:t>“performing or exercising any other function, duty or power as” RP</a:t>
          </a:r>
        </a:p>
      </dgm:t>
    </dgm:pt>
    <dgm:pt modelId="{86B8ABEA-BFBB-4A98-A506-2DE818157B80}" type="parTrans" cxnId="{65E2A162-5A62-4FC2-8EE7-90ED2CB368EA}">
      <dgm:prSet/>
      <dgm:spPr/>
      <dgm:t>
        <a:bodyPr/>
        <a:lstStyle/>
        <a:p>
          <a:endParaRPr lang="en-AU">
            <a:solidFill>
              <a:schemeClr val="tx1"/>
            </a:solidFill>
          </a:endParaRPr>
        </a:p>
      </dgm:t>
    </dgm:pt>
    <dgm:pt modelId="{15A92761-80E9-4285-86D1-445B11150BC6}" type="sibTrans" cxnId="{65E2A162-5A62-4FC2-8EE7-90ED2CB368EA}">
      <dgm:prSet/>
      <dgm:spPr/>
      <dgm:t>
        <a:bodyPr/>
        <a:lstStyle/>
        <a:p>
          <a:endParaRPr lang="en-AU">
            <a:solidFill>
              <a:schemeClr val="tx1"/>
            </a:solidFill>
          </a:endParaRPr>
        </a:p>
      </dgm:t>
    </dgm:pt>
    <dgm:pt modelId="{7084A7C9-B052-4998-92FD-761AED7C43F2}">
      <dgm:prSet custT="1"/>
      <dgm:spPr/>
      <dgm:t>
        <a:bodyPr/>
        <a:lstStyle/>
        <a:p>
          <a:r>
            <a:rPr lang="en-AU" sz="1800" dirty="0">
              <a:solidFill>
                <a:schemeClr val="tx1"/>
              </a:solidFill>
            </a:rPr>
            <a:t>“any other functions given to the” RP under the CA</a:t>
          </a:r>
        </a:p>
      </dgm:t>
    </dgm:pt>
    <dgm:pt modelId="{8EF2D316-DE94-45E1-AB06-47C9D994BFB3}" type="parTrans" cxnId="{A440441C-2CFE-44C8-8B12-D4E64C305554}">
      <dgm:prSet/>
      <dgm:spPr/>
      <dgm:t>
        <a:bodyPr/>
        <a:lstStyle/>
        <a:p>
          <a:endParaRPr lang="en-AU">
            <a:solidFill>
              <a:schemeClr val="tx1"/>
            </a:solidFill>
          </a:endParaRPr>
        </a:p>
      </dgm:t>
    </dgm:pt>
    <dgm:pt modelId="{9431022B-B3FB-4D9C-B234-70A3D19CD2FB}" type="sibTrans" cxnId="{A440441C-2CFE-44C8-8B12-D4E64C305554}">
      <dgm:prSet/>
      <dgm:spPr/>
      <dgm:t>
        <a:bodyPr/>
        <a:lstStyle/>
        <a:p>
          <a:endParaRPr lang="en-AU">
            <a:solidFill>
              <a:schemeClr val="tx1"/>
            </a:solidFill>
          </a:endParaRPr>
        </a:p>
      </dgm:t>
    </dgm:pt>
    <dgm:pt modelId="{682B7568-EB4B-4ABE-9A70-7D1F3C8278FF}" type="pres">
      <dgm:prSet presAssocID="{84AE4A09-DA19-461A-A502-917BD0723D1F}" presName="linear" presStyleCnt="0">
        <dgm:presLayoutVars>
          <dgm:dir/>
          <dgm:animLvl val="lvl"/>
          <dgm:resizeHandles val="exact"/>
        </dgm:presLayoutVars>
      </dgm:prSet>
      <dgm:spPr/>
    </dgm:pt>
    <dgm:pt modelId="{26893C74-1E9B-4811-9F01-74646BCA1511}" type="pres">
      <dgm:prSet presAssocID="{FC712477-91A4-4FA7-AFCC-0AAD74E18259}" presName="parentLin" presStyleCnt="0"/>
      <dgm:spPr/>
    </dgm:pt>
    <dgm:pt modelId="{C2F7F7DA-F3E3-4B6F-9EDD-2520C9BBED53}" type="pres">
      <dgm:prSet presAssocID="{FC712477-91A4-4FA7-AFCC-0AAD74E18259}" presName="parentLeftMargin" presStyleLbl="node1" presStyleIdx="0" presStyleCnt="3"/>
      <dgm:spPr/>
    </dgm:pt>
    <dgm:pt modelId="{967BF853-DB2D-4751-8036-9B31C76302FF}" type="pres">
      <dgm:prSet presAssocID="{FC712477-91A4-4FA7-AFCC-0AAD74E18259}" presName="parentText" presStyleLbl="node1" presStyleIdx="0" presStyleCnt="3" custScaleX="128219" custScaleY="164025">
        <dgm:presLayoutVars>
          <dgm:chMax val="0"/>
          <dgm:bulletEnabled val="1"/>
        </dgm:presLayoutVars>
      </dgm:prSet>
      <dgm:spPr/>
    </dgm:pt>
    <dgm:pt modelId="{B625EA68-6F53-4C98-A8B0-70B8C2685AB7}" type="pres">
      <dgm:prSet presAssocID="{FC712477-91A4-4FA7-AFCC-0AAD74E18259}" presName="negativeSpace" presStyleCnt="0"/>
      <dgm:spPr/>
    </dgm:pt>
    <dgm:pt modelId="{35C3FC1D-A2F9-4DB1-8583-A8ABED859E29}" type="pres">
      <dgm:prSet presAssocID="{FC712477-91A4-4FA7-AFCC-0AAD74E18259}" presName="childText" presStyleLbl="conFgAcc1" presStyleIdx="0" presStyleCnt="3">
        <dgm:presLayoutVars>
          <dgm:bulletEnabled val="1"/>
        </dgm:presLayoutVars>
      </dgm:prSet>
      <dgm:spPr/>
    </dgm:pt>
    <dgm:pt modelId="{8C1B5956-60CE-4612-88B6-F2AFABA4CFFA}" type="pres">
      <dgm:prSet presAssocID="{899D9866-310C-4E57-A845-9BF8FC208DE9}" presName="spaceBetweenRectangles" presStyleCnt="0"/>
      <dgm:spPr/>
    </dgm:pt>
    <dgm:pt modelId="{51970374-C234-4C3F-A6D9-BB7C9610AF41}" type="pres">
      <dgm:prSet presAssocID="{F1C6C359-0C8F-49CC-B7CE-68B2C178E0E2}" presName="parentLin" presStyleCnt="0"/>
      <dgm:spPr/>
    </dgm:pt>
    <dgm:pt modelId="{B4405961-7C9C-495D-A0F2-D94F1550D666}" type="pres">
      <dgm:prSet presAssocID="{F1C6C359-0C8F-49CC-B7CE-68B2C178E0E2}" presName="parentLeftMargin" presStyleLbl="node1" presStyleIdx="0" presStyleCnt="3"/>
      <dgm:spPr/>
    </dgm:pt>
    <dgm:pt modelId="{2D478DFA-D5AB-4B81-9E79-5BF4F467BEEA}" type="pres">
      <dgm:prSet presAssocID="{F1C6C359-0C8F-49CC-B7CE-68B2C178E0E2}" presName="parentText" presStyleLbl="node1" presStyleIdx="1" presStyleCnt="3" custScaleX="128737" custScaleY="164025">
        <dgm:presLayoutVars>
          <dgm:chMax val="0"/>
          <dgm:bulletEnabled val="1"/>
        </dgm:presLayoutVars>
      </dgm:prSet>
      <dgm:spPr/>
    </dgm:pt>
    <dgm:pt modelId="{9D6A1221-44AA-43DA-BD51-86126EC5B4FF}" type="pres">
      <dgm:prSet presAssocID="{F1C6C359-0C8F-49CC-B7CE-68B2C178E0E2}" presName="negativeSpace" presStyleCnt="0"/>
      <dgm:spPr/>
    </dgm:pt>
    <dgm:pt modelId="{D554C283-6A9D-4F63-AE37-95B55804E835}" type="pres">
      <dgm:prSet presAssocID="{F1C6C359-0C8F-49CC-B7CE-68B2C178E0E2}" presName="childText" presStyleLbl="conFgAcc1" presStyleIdx="1" presStyleCnt="3">
        <dgm:presLayoutVars>
          <dgm:bulletEnabled val="1"/>
        </dgm:presLayoutVars>
      </dgm:prSet>
      <dgm:spPr/>
    </dgm:pt>
    <dgm:pt modelId="{C865EC2B-9EEF-4FA7-AA9F-00ABD67D31F4}" type="pres">
      <dgm:prSet presAssocID="{347CDA3D-AF73-431B-BB2D-33076290467B}" presName="spaceBetweenRectangles" presStyleCnt="0"/>
      <dgm:spPr/>
    </dgm:pt>
    <dgm:pt modelId="{C047A893-357D-445F-BB80-D19011420705}" type="pres">
      <dgm:prSet presAssocID="{29ED50D5-02AF-4B34-897F-6AE0BA29C2C5}" presName="parentLin" presStyleCnt="0"/>
      <dgm:spPr/>
    </dgm:pt>
    <dgm:pt modelId="{5969B04C-A728-4792-A606-71D42DA7A9FA}" type="pres">
      <dgm:prSet presAssocID="{29ED50D5-02AF-4B34-897F-6AE0BA29C2C5}" presName="parentLeftMargin" presStyleLbl="node1" presStyleIdx="1" presStyleCnt="3"/>
      <dgm:spPr/>
    </dgm:pt>
    <dgm:pt modelId="{D1EA206B-8535-42B2-A995-B707E70929EB}" type="pres">
      <dgm:prSet presAssocID="{29ED50D5-02AF-4B34-897F-6AE0BA29C2C5}" presName="parentText" presStyleLbl="node1" presStyleIdx="2" presStyleCnt="3" custScaleX="128737" custScaleY="228759">
        <dgm:presLayoutVars>
          <dgm:chMax val="0"/>
          <dgm:bulletEnabled val="1"/>
        </dgm:presLayoutVars>
      </dgm:prSet>
      <dgm:spPr/>
    </dgm:pt>
    <dgm:pt modelId="{898DC00D-A1BB-4348-BCDF-1F2E755CE937}" type="pres">
      <dgm:prSet presAssocID="{29ED50D5-02AF-4B34-897F-6AE0BA29C2C5}" presName="negativeSpace" presStyleCnt="0"/>
      <dgm:spPr/>
    </dgm:pt>
    <dgm:pt modelId="{E9EBFD7C-F7CA-456D-8E1F-ACAF44BEC9F5}" type="pres">
      <dgm:prSet presAssocID="{29ED50D5-02AF-4B34-897F-6AE0BA29C2C5}" presName="childText" presStyleLbl="conFgAcc1" presStyleIdx="2" presStyleCnt="3">
        <dgm:presLayoutVars>
          <dgm:bulletEnabled val="1"/>
        </dgm:presLayoutVars>
      </dgm:prSet>
      <dgm:spPr/>
    </dgm:pt>
  </dgm:ptLst>
  <dgm:cxnLst>
    <dgm:cxn modelId="{A440441C-2CFE-44C8-8B12-D4E64C305554}" srcId="{F1C6C359-0C8F-49CC-B7CE-68B2C178E0E2}" destId="{7084A7C9-B052-4998-92FD-761AED7C43F2}" srcOrd="3" destOrd="0" parTransId="{8EF2D316-DE94-45E1-AB06-47C9D994BFB3}" sibTransId="{9431022B-B3FB-4D9C-B234-70A3D19CD2FB}"/>
    <dgm:cxn modelId="{B9D21423-54A0-483C-86F4-304BCF38FE2C}" type="presOf" srcId="{DC0DF6A4-B711-4F1B-BE84-FB33CC9C3E8D}" destId="{D554C283-6A9D-4F63-AE37-95B55804E835}" srcOrd="0" destOrd="1" presId="urn:microsoft.com/office/officeart/2005/8/layout/list1"/>
    <dgm:cxn modelId="{D95F7923-70D1-4E67-BE87-E8117478A8E5}" type="presOf" srcId="{05BB98E7-8312-4659-B5A6-B0F597DDE24B}" destId="{D554C283-6A9D-4F63-AE37-95B55804E835}" srcOrd="0" destOrd="0" presId="urn:microsoft.com/office/officeart/2005/8/layout/list1"/>
    <dgm:cxn modelId="{BAC1072A-6C75-4B92-AD98-A887B33846B1}" srcId="{29ED50D5-02AF-4B34-897F-6AE0BA29C2C5}" destId="{E2054205-A718-4B65-B3E7-1DF144D72092}" srcOrd="1" destOrd="0" parTransId="{C4F9D891-3530-48B2-B043-D16027D45DFA}" sibTransId="{419CDD19-BFCD-44A4-8565-C7026051A150}"/>
    <dgm:cxn modelId="{E08DFF3A-2EB7-49C3-83B9-DDDB20DC0FC7}" type="presOf" srcId="{F1C6C359-0C8F-49CC-B7CE-68B2C178E0E2}" destId="{B4405961-7C9C-495D-A0F2-D94F1550D666}" srcOrd="0" destOrd="0" presId="urn:microsoft.com/office/officeart/2005/8/layout/list1"/>
    <dgm:cxn modelId="{71778E61-2E17-4374-83A1-9033067C1175}" type="presOf" srcId="{29ED50D5-02AF-4B34-897F-6AE0BA29C2C5}" destId="{5969B04C-A728-4792-A606-71D42DA7A9FA}" srcOrd="0" destOrd="0" presId="urn:microsoft.com/office/officeart/2005/8/layout/list1"/>
    <dgm:cxn modelId="{65E2A162-5A62-4FC2-8EE7-90ED2CB368EA}" srcId="{29ED50D5-02AF-4B34-897F-6AE0BA29C2C5}" destId="{1D011EE4-B0DC-46B1-9A19-A18F0C623721}" srcOrd="3" destOrd="0" parTransId="{86B8ABEA-BFBB-4A98-A506-2DE818157B80}" sibTransId="{15A92761-80E9-4285-86D1-445B11150BC6}"/>
    <dgm:cxn modelId="{EC048048-E724-489F-B61D-C1F96A29B314}" type="presOf" srcId="{1D011EE4-B0DC-46B1-9A19-A18F0C623721}" destId="{E9EBFD7C-F7CA-456D-8E1F-ACAF44BEC9F5}" srcOrd="0" destOrd="3" presId="urn:microsoft.com/office/officeart/2005/8/layout/list1"/>
    <dgm:cxn modelId="{6125484A-582D-4B52-B7BB-7904A41CC595}" srcId="{F1C6C359-0C8F-49CC-B7CE-68B2C178E0E2}" destId="{05BB98E7-8312-4659-B5A6-B0F597DDE24B}" srcOrd="0" destOrd="0" parTransId="{28123577-2208-49B0-9FAB-36EA98F79362}" sibTransId="{4E0428B6-412B-4ADE-B9FD-15FA260E6D53}"/>
    <dgm:cxn modelId="{7E1CF350-7974-4194-B910-F780B9C204C8}" type="presOf" srcId="{25C11662-A5C1-4C42-A77D-616D9A669AE9}" destId="{D554C283-6A9D-4F63-AE37-95B55804E835}" srcOrd="0" destOrd="2" presId="urn:microsoft.com/office/officeart/2005/8/layout/list1"/>
    <dgm:cxn modelId="{070B4854-5E12-4B63-B090-A7B078BCAC08}" srcId="{F1C6C359-0C8F-49CC-B7CE-68B2C178E0E2}" destId="{25C11662-A5C1-4C42-A77D-616D9A669AE9}" srcOrd="2" destOrd="0" parTransId="{719D6825-AEDF-448F-BFB6-5426AFB6EC49}" sibTransId="{C95B5243-DD20-495A-9E0F-B89B2E363A15}"/>
    <dgm:cxn modelId="{1A96E181-F8BF-4A78-9050-5FF03A12C26B}" type="presOf" srcId="{A44CE471-4876-473B-B2CA-98495D377126}" destId="{E9EBFD7C-F7CA-456D-8E1F-ACAF44BEC9F5}" srcOrd="0" destOrd="2" presId="urn:microsoft.com/office/officeart/2005/8/layout/list1"/>
    <dgm:cxn modelId="{FD60CF84-A73B-4CAA-AA91-AB37F56A9969}" srcId="{84AE4A09-DA19-461A-A502-917BD0723D1F}" destId="{F1C6C359-0C8F-49CC-B7CE-68B2C178E0E2}" srcOrd="1" destOrd="0" parTransId="{365C6F90-68E1-4523-887E-BFB49A75D86F}" sibTransId="{347CDA3D-AF73-431B-BB2D-33076290467B}"/>
    <dgm:cxn modelId="{FA5BE88A-A5F5-476C-90B0-103DE627A66D}" type="presOf" srcId="{29ED50D5-02AF-4B34-897F-6AE0BA29C2C5}" destId="{D1EA206B-8535-42B2-A995-B707E70929EB}" srcOrd="1" destOrd="0" presId="urn:microsoft.com/office/officeart/2005/8/layout/list1"/>
    <dgm:cxn modelId="{13321399-C5B2-456F-BB1C-8526EA3C8AF2}" type="presOf" srcId="{FC712477-91A4-4FA7-AFCC-0AAD74E18259}" destId="{C2F7F7DA-F3E3-4B6F-9EDD-2520C9BBED53}" srcOrd="0" destOrd="0" presId="urn:microsoft.com/office/officeart/2005/8/layout/list1"/>
    <dgm:cxn modelId="{4EB33F99-CC65-4E4A-9C6F-82AB7C9E4F44}" srcId="{F1C6C359-0C8F-49CC-B7CE-68B2C178E0E2}" destId="{DC0DF6A4-B711-4F1B-BE84-FB33CC9C3E8D}" srcOrd="1" destOrd="0" parTransId="{9F8985BF-2D1F-4D0B-AD21-62862B4EBBEA}" sibTransId="{CE9F252D-FF32-4ED2-B065-64229F9E9700}"/>
    <dgm:cxn modelId="{E40A95AB-F888-4DAC-8703-5969A6B9E628}" type="presOf" srcId="{F1C6C359-0C8F-49CC-B7CE-68B2C178E0E2}" destId="{2D478DFA-D5AB-4B81-9E79-5BF4F467BEEA}" srcOrd="1" destOrd="0" presId="urn:microsoft.com/office/officeart/2005/8/layout/list1"/>
    <dgm:cxn modelId="{D86559AE-08D5-4DB5-A84D-68E86A7E59E5}" srcId="{29ED50D5-02AF-4B34-897F-6AE0BA29C2C5}" destId="{CF99217B-7562-4313-8DD5-8B8998F3FA09}" srcOrd="0" destOrd="0" parTransId="{09327F8D-EAD1-436A-9E76-234EF92A7467}" sibTransId="{605CFDD5-F0F3-49B0-8211-6BCD10CD7997}"/>
    <dgm:cxn modelId="{606EC2B2-46AC-4F8C-A4A7-02B006DB3A0F}" srcId="{29ED50D5-02AF-4B34-897F-6AE0BA29C2C5}" destId="{A44CE471-4876-473B-B2CA-98495D377126}" srcOrd="2" destOrd="0" parTransId="{0EA05AFF-5F94-40FD-9D17-E2C073D5D5FF}" sibTransId="{14E88D82-E71B-4912-87AA-8EA073BA8D7E}"/>
    <dgm:cxn modelId="{5A1DEFB7-C3B8-4663-852A-8BA4041D07C8}" srcId="{84AE4A09-DA19-461A-A502-917BD0723D1F}" destId="{FC712477-91A4-4FA7-AFCC-0AAD74E18259}" srcOrd="0" destOrd="0" parTransId="{4BD0F1F0-8A4D-4719-86DC-1D135B723367}" sibTransId="{899D9866-310C-4E57-A845-9BF8FC208DE9}"/>
    <dgm:cxn modelId="{28D5CBCB-34A2-4121-9F8E-2DB3879CD770}" type="presOf" srcId="{E2054205-A718-4B65-B3E7-1DF144D72092}" destId="{E9EBFD7C-F7CA-456D-8E1F-ACAF44BEC9F5}" srcOrd="0" destOrd="1" presId="urn:microsoft.com/office/officeart/2005/8/layout/list1"/>
    <dgm:cxn modelId="{8493F4DB-08AA-49D9-AB2A-9BDFD7AD6F73}" type="presOf" srcId="{FC712477-91A4-4FA7-AFCC-0AAD74E18259}" destId="{967BF853-DB2D-4751-8036-9B31C76302FF}" srcOrd="1" destOrd="0" presId="urn:microsoft.com/office/officeart/2005/8/layout/list1"/>
    <dgm:cxn modelId="{A1F094E6-E541-488D-A17F-497CD26334A9}" type="presOf" srcId="{7084A7C9-B052-4998-92FD-761AED7C43F2}" destId="{D554C283-6A9D-4F63-AE37-95B55804E835}" srcOrd="0" destOrd="3" presId="urn:microsoft.com/office/officeart/2005/8/layout/list1"/>
    <dgm:cxn modelId="{940B10E9-15C9-4DCC-B4C2-29EEB74AB591}" type="presOf" srcId="{84AE4A09-DA19-461A-A502-917BD0723D1F}" destId="{682B7568-EB4B-4ABE-9A70-7D1F3C8278FF}" srcOrd="0" destOrd="0" presId="urn:microsoft.com/office/officeart/2005/8/layout/list1"/>
    <dgm:cxn modelId="{DC0B20FA-1845-4F17-B101-907B7001AFC9}" type="presOf" srcId="{CF99217B-7562-4313-8DD5-8B8998F3FA09}" destId="{E9EBFD7C-F7CA-456D-8E1F-ACAF44BEC9F5}" srcOrd="0" destOrd="0" presId="urn:microsoft.com/office/officeart/2005/8/layout/list1"/>
    <dgm:cxn modelId="{E7D661FD-4A0C-4BDC-B615-C266956684B6}" srcId="{84AE4A09-DA19-461A-A502-917BD0723D1F}" destId="{29ED50D5-02AF-4B34-897F-6AE0BA29C2C5}" srcOrd="2" destOrd="0" parTransId="{1BC7E343-881E-45E6-A459-4CDB8153804B}" sibTransId="{E1F89223-C7A1-4817-A6B9-E444A21F5E6F}"/>
    <dgm:cxn modelId="{B2CA6510-C629-470E-9D93-288D8C6A8E7A}" type="presParOf" srcId="{682B7568-EB4B-4ABE-9A70-7D1F3C8278FF}" destId="{26893C74-1E9B-4811-9F01-74646BCA1511}" srcOrd="0" destOrd="0" presId="urn:microsoft.com/office/officeart/2005/8/layout/list1"/>
    <dgm:cxn modelId="{2406F74E-BE13-40BC-AAE5-9DBE911B9500}" type="presParOf" srcId="{26893C74-1E9B-4811-9F01-74646BCA1511}" destId="{C2F7F7DA-F3E3-4B6F-9EDD-2520C9BBED53}" srcOrd="0" destOrd="0" presId="urn:microsoft.com/office/officeart/2005/8/layout/list1"/>
    <dgm:cxn modelId="{B91C3869-5BB6-450B-993A-FDC7AA330A3A}" type="presParOf" srcId="{26893C74-1E9B-4811-9F01-74646BCA1511}" destId="{967BF853-DB2D-4751-8036-9B31C76302FF}" srcOrd="1" destOrd="0" presId="urn:microsoft.com/office/officeart/2005/8/layout/list1"/>
    <dgm:cxn modelId="{EF535195-1708-47C5-A238-F4BBC95698EA}" type="presParOf" srcId="{682B7568-EB4B-4ABE-9A70-7D1F3C8278FF}" destId="{B625EA68-6F53-4C98-A8B0-70B8C2685AB7}" srcOrd="1" destOrd="0" presId="urn:microsoft.com/office/officeart/2005/8/layout/list1"/>
    <dgm:cxn modelId="{16806A90-90E7-45B9-BADE-536323BD6E77}" type="presParOf" srcId="{682B7568-EB4B-4ABE-9A70-7D1F3C8278FF}" destId="{35C3FC1D-A2F9-4DB1-8583-A8ABED859E29}" srcOrd="2" destOrd="0" presId="urn:microsoft.com/office/officeart/2005/8/layout/list1"/>
    <dgm:cxn modelId="{C576E751-DE92-442C-AC8F-21D17D407E23}" type="presParOf" srcId="{682B7568-EB4B-4ABE-9A70-7D1F3C8278FF}" destId="{8C1B5956-60CE-4612-88B6-F2AFABA4CFFA}" srcOrd="3" destOrd="0" presId="urn:microsoft.com/office/officeart/2005/8/layout/list1"/>
    <dgm:cxn modelId="{52CB88D9-2ECA-4444-B5D6-1975CD9685FE}" type="presParOf" srcId="{682B7568-EB4B-4ABE-9A70-7D1F3C8278FF}" destId="{51970374-C234-4C3F-A6D9-BB7C9610AF41}" srcOrd="4" destOrd="0" presId="urn:microsoft.com/office/officeart/2005/8/layout/list1"/>
    <dgm:cxn modelId="{10E30A99-D2CA-43E0-BF27-45C3A93A0612}" type="presParOf" srcId="{51970374-C234-4C3F-A6D9-BB7C9610AF41}" destId="{B4405961-7C9C-495D-A0F2-D94F1550D666}" srcOrd="0" destOrd="0" presId="urn:microsoft.com/office/officeart/2005/8/layout/list1"/>
    <dgm:cxn modelId="{8CFFC11A-65CC-450F-9E3B-199579AB6601}" type="presParOf" srcId="{51970374-C234-4C3F-A6D9-BB7C9610AF41}" destId="{2D478DFA-D5AB-4B81-9E79-5BF4F467BEEA}" srcOrd="1" destOrd="0" presId="urn:microsoft.com/office/officeart/2005/8/layout/list1"/>
    <dgm:cxn modelId="{27E970D5-2C91-4068-8D5B-9A44844FB382}" type="presParOf" srcId="{682B7568-EB4B-4ABE-9A70-7D1F3C8278FF}" destId="{9D6A1221-44AA-43DA-BD51-86126EC5B4FF}" srcOrd="5" destOrd="0" presId="urn:microsoft.com/office/officeart/2005/8/layout/list1"/>
    <dgm:cxn modelId="{C4CCB6F6-9A27-4B24-A907-6AC1DC3321AD}" type="presParOf" srcId="{682B7568-EB4B-4ABE-9A70-7D1F3C8278FF}" destId="{D554C283-6A9D-4F63-AE37-95B55804E835}" srcOrd="6" destOrd="0" presId="urn:microsoft.com/office/officeart/2005/8/layout/list1"/>
    <dgm:cxn modelId="{EA45972A-8E4C-4A4E-896A-2B46CA5E1AEF}" type="presParOf" srcId="{682B7568-EB4B-4ABE-9A70-7D1F3C8278FF}" destId="{C865EC2B-9EEF-4FA7-AA9F-00ABD67D31F4}" srcOrd="7" destOrd="0" presId="urn:microsoft.com/office/officeart/2005/8/layout/list1"/>
    <dgm:cxn modelId="{7FF411A0-596A-4971-840B-607BD08C847C}" type="presParOf" srcId="{682B7568-EB4B-4ABE-9A70-7D1F3C8278FF}" destId="{C047A893-357D-445F-BB80-D19011420705}" srcOrd="8" destOrd="0" presId="urn:microsoft.com/office/officeart/2005/8/layout/list1"/>
    <dgm:cxn modelId="{0D4F0A1C-BA68-4B1C-B4CB-310F5B5AAF7C}" type="presParOf" srcId="{C047A893-357D-445F-BB80-D19011420705}" destId="{5969B04C-A728-4792-A606-71D42DA7A9FA}" srcOrd="0" destOrd="0" presId="urn:microsoft.com/office/officeart/2005/8/layout/list1"/>
    <dgm:cxn modelId="{6B82D56F-4311-4569-956E-489C0710B731}" type="presParOf" srcId="{C047A893-357D-445F-BB80-D19011420705}" destId="{D1EA206B-8535-42B2-A995-B707E70929EB}" srcOrd="1" destOrd="0" presId="urn:microsoft.com/office/officeart/2005/8/layout/list1"/>
    <dgm:cxn modelId="{107D78D7-3DF7-46A4-96FD-58F64D49087A}" type="presParOf" srcId="{682B7568-EB4B-4ABE-9A70-7D1F3C8278FF}" destId="{898DC00D-A1BB-4348-BCDF-1F2E755CE937}" srcOrd="9" destOrd="0" presId="urn:microsoft.com/office/officeart/2005/8/layout/list1"/>
    <dgm:cxn modelId="{E039CB65-2CAF-406A-AE0B-2E50D85063D6}" type="presParOf" srcId="{682B7568-EB4B-4ABE-9A70-7D1F3C8278FF}" destId="{E9EBFD7C-F7CA-456D-8E1F-ACAF44BEC9F5}"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5E5FF94-ACFA-4A43-B1E3-6C8DE8732EE0}" type="doc">
      <dgm:prSet loTypeId="urn:microsoft.com/office/officeart/2005/8/layout/equation1" loCatId="process" qsTypeId="urn:microsoft.com/office/officeart/2005/8/quickstyle/simple1" qsCatId="simple" csTypeId="urn:microsoft.com/office/officeart/2005/8/colors/accent1_2" csCatId="accent1" phldr="1"/>
      <dgm:spPr/>
    </dgm:pt>
    <dgm:pt modelId="{8BCC4E3A-1BBF-415C-964C-58A318512BC9}">
      <dgm:prSet phldrT="[Text]" custT="1"/>
      <dgm:spPr>
        <a:solidFill>
          <a:schemeClr val="accent4">
            <a:lumMod val="20000"/>
            <a:lumOff val="80000"/>
          </a:schemeClr>
        </a:solidFill>
      </dgm:spPr>
      <dgm:t>
        <a:bodyPr/>
        <a:lstStyle/>
        <a:p>
          <a:r>
            <a:rPr lang="en-AU" sz="1800" b="1" u="none" dirty="0">
              <a:solidFill>
                <a:schemeClr val="tx1"/>
              </a:solidFill>
            </a:rPr>
            <a:t>Corporate</a:t>
          </a:r>
        </a:p>
      </dgm:t>
    </dgm:pt>
    <dgm:pt modelId="{57F6BE80-2502-4A76-AD26-45D2C4BEBA43}" type="parTrans" cxnId="{F73E5E9D-8A1E-4EB2-B99E-85F192730800}">
      <dgm:prSet/>
      <dgm:spPr/>
      <dgm:t>
        <a:bodyPr/>
        <a:lstStyle/>
        <a:p>
          <a:endParaRPr lang="en-AU"/>
        </a:p>
      </dgm:t>
    </dgm:pt>
    <dgm:pt modelId="{D44ACF4C-057F-4E0A-865E-F23D81B731EC}" type="sibTrans" cxnId="{F73E5E9D-8A1E-4EB2-B99E-85F192730800}">
      <dgm:prSet/>
      <dgm:spPr>
        <a:solidFill>
          <a:schemeClr val="accent4">
            <a:lumMod val="60000"/>
            <a:lumOff val="40000"/>
          </a:schemeClr>
        </a:solidFill>
      </dgm:spPr>
      <dgm:t>
        <a:bodyPr/>
        <a:lstStyle/>
        <a:p>
          <a:endParaRPr lang="en-AU"/>
        </a:p>
      </dgm:t>
    </dgm:pt>
    <dgm:pt modelId="{2E01B60F-76B6-485E-AF24-525B8076A8FF}">
      <dgm:prSet phldrT="[Text]" custT="1"/>
      <dgm:spPr>
        <a:solidFill>
          <a:schemeClr val="accent4">
            <a:lumMod val="20000"/>
            <a:lumOff val="80000"/>
          </a:schemeClr>
        </a:solidFill>
      </dgm:spPr>
      <dgm:t>
        <a:bodyPr/>
        <a:lstStyle/>
        <a:p>
          <a:r>
            <a:rPr lang="en-AU" sz="1800" b="1" i="0" u="none" dirty="0">
              <a:solidFill>
                <a:schemeClr val="tx1"/>
              </a:solidFill>
            </a:rPr>
            <a:t>Insolvency</a:t>
          </a:r>
        </a:p>
      </dgm:t>
    </dgm:pt>
    <dgm:pt modelId="{80574171-6CD9-4C05-A21F-F971012ED497}" type="parTrans" cxnId="{1EF0895A-9271-4AB4-8EE8-080369E3F4DC}">
      <dgm:prSet/>
      <dgm:spPr/>
      <dgm:t>
        <a:bodyPr/>
        <a:lstStyle/>
        <a:p>
          <a:endParaRPr lang="en-AU"/>
        </a:p>
      </dgm:t>
    </dgm:pt>
    <dgm:pt modelId="{1B5EB366-053F-4447-9327-337D76FA6709}" type="sibTrans" cxnId="{1EF0895A-9271-4AB4-8EE8-080369E3F4DC}">
      <dgm:prSet/>
      <dgm:spPr>
        <a:solidFill>
          <a:schemeClr val="accent4">
            <a:lumMod val="60000"/>
            <a:lumOff val="40000"/>
          </a:schemeClr>
        </a:solidFill>
      </dgm:spPr>
      <dgm:t>
        <a:bodyPr/>
        <a:lstStyle/>
        <a:p>
          <a:endParaRPr lang="en-AU"/>
        </a:p>
      </dgm:t>
    </dgm:pt>
    <dgm:pt modelId="{110DE7B6-29C2-4649-8DAD-7FE82CB4FB96}">
      <dgm:prSet phldrT="[Text]"/>
      <dgm:spPr>
        <a:solidFill>
          <a:schemeClr val="accent4">
            <a:lumMod val="20000"/>
            <a:lumOff val="80000"/>
          </a:schemeClr>
        </a:solidFill>
      </dgm:spPr>
      <dgm:t>
        <a:bodyPr/>
        <a:lstStyle/>
        <a:p>
          <a:r>
            <a:rPr lang="en-AU" dirty="0">
              <a:solidFill>
                <a:schemeClr val="tx1"/>
              </a:solidFill>
            </a:rPr>
            <a:t>Corporate insolvency</a:t>
          </a:r>
        </a:p>
      </dgm:t>
    </dgm:pt>
    <dgm:pt modelId="{4D19B27A-C754-486D-8C2E-A24158165151}" type="parTrans" cxnId="{207D26F2-BE30-4C66-B0D1-7A20FD65916E}">
      <dgm:prSet/>
      <dgm:spPr/>
      <dgm:t>
        <a:bodyPr/>
        <a:lstStyle/>
        <a:p>
          <a:endParaRPr lang="en-AU"/>
        </a:p>
      </dgm:t>
    </dgm:pt>
    <dgm:pt modelId="{D384188F-C0BF-4E9C-88B0-00E42770AA83}" type="sibTrans" cxnId="{207D26F2-BE30-4C66-B0D1-7A20FD65916E}">
      <dgm:prSet/>
      <dgm:spPr/>
      <dgm:t>
        <a:bodyPr/>
        <a:lstStyle/>
        <a:p>
          <a:endParaRPr lang="en-AU"/>
        </a:p>
      </dgm:t>
    </dgm:pt>
    <dgm:pt modelId="{F380B970-42AE-4F49-A927-53FD6DC156FB}">
      <dgm:prSet phldrT="[Text]" custT="1"/>
      <dgm:spPr>
        <a:solidFill>
          <a:schemeClr val="accent4">
            <a:lumMod val="20000"/>
            <a:lumOff val="80000"/>
          </a:schemeClr>
        </a:solidFill>
      </dgm:spPr>
      <dgm:t>
        <a:bodyPr/>
        <a:lstStyle/>
        <a:p>
          <a:r>
            <a:rPr lang="en-AU" sz="1800" dirty="0">
              <a:solidFill>
                <a:schemeClr val="tx1"/>
              </a:solidFill>
            </a:rPr>
            <a:t>company;</a:t>
          </a:r>
        </a:p>
      </dgm:t>
    </dgm:pt>
    <dgm:pt modelId="{06AEFE13-10D0-4C6A-81C4-E849ADDE515E}" type="parTrans" cxnId="{1D07BB0F-ACF9-4D00-8E72-D9348C8A580D}">
      <dgm:prSet/>
      <dgm:spPr/>
      <dgm:t>
        <a:bodyPr/>
        <a:lstStyle/>
        <a:p>
          <a:endParaRPr lang="en-AU"/>
        </a:p>
      </dgm:t>
    </dgm:pt>
    <dgm:pt modelId="{509B96B2-0284-4645-8E91-AAF5B85FDEED}" type="sibTrans" cxnId="{1D07BB0F-ACF9-4D00-8E72-D9348C8A580D}">
      <dgm:prSet/>
      <dgm:spPr/>
      <dgm:t>
        <a:bodyPr/>
        <a:lstStyle/>
        <a:p>
          <a:endParaRPr lang="en-AU"/>
        </a:p>
      </dgm:t>
    </dgm:pt>
    <dgm:pt modelId="{F8BE79A5-8053-459C-AA9A-E7659058D4EF}">
      <dgm:prSet phldrT="[Text]" custT="1"/>
      <dgm:spPr>
        <a:solidFill>
          <a:schemeClr val="accent4">
            <a:lumMod val="20000"/>
            <a:lumOff val="80000"/>
          </a:schemeClr>
        </a:solidFill>
      </dgm:spPr>
      <dgm:t>
        <a:bodyPr/>
        <a:lstStyle/>
        <a:p>
          <a:r>
            <a:rPr lang="en-AU" sz="1800" dirty="0">
              <a:solidFill>
                <a:schemeClr val="tx1"/>
              </a:solidFill>
            </a:rPr>
            <a:t>body corporate; or</a:t>
          </a:r>
        </a:p>
      </dgm:t>
    </dgm:pt>
    <dgm:pt modelId="{3C886CD0-EBD2-4FC0-B34A-5A77025C0197}" type="parTrans" cxnId="{8F906E49-73D2-432D-A3C8-8371731C0FAF}">
      <dgm:prSet/>
      <dgm:spPr/>
      <dgm:t>
        <a:bodyPr/>
        <a:lstStyle/>
        <a:p>
          <a:endParaRPr lang="en-AU"/>
        </a:p>
      </dgm:t>
    </dgm:pt>
    <dgm:pt modelId="{45B3F852-4EF8-48A9-963B-F77291EA6C84}" type="sibTrans" cxnId="{8F906E49-73D2-432D-A3C8-8371731C0FAF}">
      <dgm:prSet/>
      <dgm:spPr/>
      <dgm:t>
        <a:bodyPr/>
        <a:lstStyle/>
        <a:p>
          <a:endParaRPr lang="en-AU"/>
        </a:p>
      </dgm:t>
    </dgm:pt>
    <dgm:pt modelId="{6F8B4EB6-370F-4E8D-B8AB-634F8FF4C9EC}">
      <dgm:prSet phldrT="[Text]" custT="1"/>
      <dgm:spPr>
        <a:solidFill>
          <a:schemeClr val="accent4">
            <a:lumMod val="20000"/>
            <a:lumOff val="80000"/>
          </a:schemeClr>
        </a:solidFill>
      </dgm:spPr>
      <dgm:t>
        <a:bodyPr/>
        <a:lstStyle/>
        <a:p>
          <a:r>
            <a:rPr lang="en-AU" sz="1800" dirty="0">
              <a:solidFill>
                <a:schemeClr val="tx1"/>
              </a:solidFill>
            </a:rPr>
            <a:t>unable to pay one’s debts as and when they fall due</a:t>
          </a:r>
        </a:p>
      </dgm:t>
    </dgm:pt>
    <dgm:pt modelId="{E7366150-94E5-46B4-BAEB-EAF81B6E56C1}" type="parTrans" cxnId="{752B215E-4011-45F7-A7B7-89203BBBF48A}">
      <dgm:prSet/>
      <dgm:spPr/>
      <dgm:t>
        <a:bodyPr/>
        <a:lstStyle/>
        <a:p>
          <a:endParaRPr lang="en-AU"/>
        </a:p>
      </dgm:t>
    </dgm:pt>
    <dgm:pt modelId="{A984B023-0F19-41D5-9123-48E9BD7CDDAD}" type="sibTrans" cxnId="{752B215E-4011-45F7-A7B7-89203BBBF48A}">
      <dgm:prSet/>
      <dgm:spPr/>
      <dgm:t>
        <a:bodyPr/>
        <a:lstStyle/>
        <a:p>
          <a:endParaRPr lang="en-AU"/>
        </a:p>
      </dgm:t>
    </dgm:pt>
    <dgm:pt modelId="{9F49066B-A682-489E-85BD-41ECB66F67A7}">
      <dgm:prSet phldrT="[Text]" custT="1"/>
      <dgm:spPr>
        <a:solidFill>
          <a:schemeClr val="accent4">
            <a:lumMod val="20000"/>
            <a:lumOff val="80000"/>
          </a:schemeClr>
        </a:solidFill>
      </dgm:spPr>
      <dgm:t>
        <a:bodyPr/>
        <a:lstStyle/>
        <a:p>
          <a:r>
            <a:rPr lang="en-AU" sz="1800" dirty="0">
              <a:solidFill>
                <a:schemeClr val="tx1"/>
              </a:solidFill>
            </a:rPr>
            <a:t>some unincorporated bodies</a:t>
          </a:r>
        </a:p>
      </dgm:t>
    </dgm:pt>
    <dgm:pt modelId="{DE93F138-C4C1-469E-BB99-CBF32C7035C7}" type="parTrans" cxnId="{EE53474F-35F3-47D2-B24E-15C253226245}">
      <dgm:prSet/>
      <dgm:spPr/>
      <dgm:t>
        <a:bodyPr/>
        <a:lstStyle/>
        <a:p>
          <a:endParaRPr lang="en-AU"/>
        </a:p>
      </dgm:t>
    </dgm:pt>
    <dgm:pt modelId="{16A85B4B-F3E9-43DD-AD2A-76E772FE8E2D}" type="sibTrans" cxnId="{EE53474F-35F3-47D2-B24E-15C253226245}">
      <dgm:prSet/>
      <dgm:spPr/>
      <dgm:t>
        <a:bodyPr/>
        <a:lstStyle/>
        <a:p>
          <a:endParaRPr lang="en-AU"/>
        </a:p>
      </dgm:t>
    </dgm:pt>
    <dgm:pt modelId="{DD5AA7EE-CD5F-4429-84A9-D434A02B5535}" type="pres">
      <dgm:prSet presAssocID="{85E5FF94-ACFA-4A43-B1E3-6C8DE8732EE0}" presName="linearFlow" presStyleCnt="0">
        <dgm:presLayoutVars>
          <dgm:dir/>
          <dgm:resizeHandles val="exact"/>
        </dgm:presLayoutVars>
      </dgm:prSet>
      <dgm:spPr/>
    </dgm:pt>
    <dgm:pt modelId="{C592D69C-859C-4784-BF1B-547D6A59AE45}" type="pres">
      <dgm:prSet presAssocID="{8BCC4E3A-1BBF-415C-964C-58A318512BC9}" presName="node" presStyleLbl="node1" presStyleIdx="0" presStyleCnt="3" custScaleX="136649" custScaleY="134360">
        <dgm:presLayoutVars>
          <dgm:bulletEnabled val="1"/>
        </dgm:presLayoutVars>
      </dgm:prSet>
      <dgm:spPr/>
    </dgm:pt>
    <dgm:pt modelId="{F04FABC0-F378-4395-BE0A-FD57A6E4131C}" type="pres">
      <dgm:prSet presAssocID="{D44ACF4C-057F-4E0A-865E-F23D81B731EC}" presName="spacerL" presStyleCnt="0"/>
      <dgm:spPr/>
    </dgm:pt>
    <dgm:pt modelId="{E511C4F0-D0CC-45A7-B74F-226AC8EFB565}" type="pres">
      <dgm:prSet presAssocID="{D44ACF4C-057F-4E0A-865E-F23D81B731EC}" presName="sibTrans" presStyleLbl="sibTrans2D1" presStyleIdx="0" presStyleCnt="2"/>
      <dgm:spPr/>
    </dgm:pt>
    <dgm:pt modelId="{03D5D1B5-DFAF-47F6-9B8B-394054D8D78B}" type="pres">
      <dgm:prSet presAssocID="{D44ACF4C-057F-4E0A-865E-F23D81B731EC}" presName="spacerR" presStyleCnt="0"/>
      <dgm:spPr/>
    </dgm:pt>
    <dgm:pt modelId="{A194BF72-AB4E-4768-BE30-332915010503}" type="pres">
      <dgm:prSet presAssocID="{2E01B60F-76B6-485E-AF24-525B8076A8FF}" presName="node" presStyleLbl="node1" presStyleIdx="1" presStyleCnt="3">
        <dgm:presLayoutVars>
          <dgm:bulletEnabled val="1"/>
        </dgm:presLayoutVars>
      </dgm:prSet>
      <dgm:spPr/>
    </dgm:pt>
    <dgm:pt modelId="{7BE31878-11C2-4DC4-A2CC-24F86FF85C66}" type="pres">
      <dgm:prSet presAssocID="{1B5EB366-053F-4447-9327-337D76FA6709}" presName="spacerL" presStyleCnt="0"/>
      <dgm:spPr/>
    </dgm:pt>
    <dgm:pt modelId="{9E2B5CE0-8D86-4523-BEA4-5BC159533363}" type="pres">
      <dgm:prSet presAssocID="{1B5EB366-053F-4447-9327-337D76FA6709}" presName="sibTrans" presStyleLbl="sibTrans2D1" presStyleIdx="1" presStyleCnt="2"/>
      <dgm:spPr/>
    </dgm:pt>
    <dgm:pt modelId="{A4FF04F8-C1DC-4D2A-A8CD-372ABC7F28ED}" type="pres">
      <dgm:prSet presAssocID="{1B5EB366-053F-4447-9327-337D76FA6709}" presName="spacerR" presStyleCnt="0"/>
      <dgm:spPr/>
    </dgm:pt>
    <dgm:pt modelId="{3FF2A64C-2629-42BC-A767-D6DFA30ED6BF}" type="pres">
      <dgm:prSet presAssocID="{110DE7B6-29C2-4649-8DAD-7FE82CB4FB96}" presName="node" presStyleLbl="node1" presStyleIdx="2" presStyleCnt="3">
        <dgm:presLayoutVars>
          <dgm:bulletEnabled val="1"/>
        </dgm:presLayoutVars>
      </dgm:prSet>
      <dgm:spPr/>
    </dgm:pt>
  </dgm:ptLst>
  <dgm:cxnLst>
    <dgm:cxn modelId="{1D07BB0F-ACF9-4D00-8E72-D9348C8A580D}" srcId="{8BCC4E3A-1BBF-415C-964C-58A318512BC9}" destId="{F380B970-42AE-4F49-A927-53FD6DC156FB}" srcOrd="0" destOrd="0" parTransId="{06AEFE13-10D0-4C6A-81C4-E849ADDE515E}" sibTransId="{509B96B2-0284-4645-8E91-AAF5B85FDEED}"/>
    <dgm:cxn modelId="{4DFD1927-A730-49B2-A29F-04887A4E5242}" type="presOf" srcId="{1B5EB366-053F-4447-9327-337D76FA6709}" destId="{9E2B5CE0-8D86-4523-BEA4-5BC159533363}" srcOrd="0" destOrd="0" presId="urn:microsoft.com/office/officeart/2005/8/layout/equation1"/>
    <dgm:cxn modelId="{752B215E-4011-45F7-A7B7-89203BBBF48A}" srcId="{2E01B60F-76B6-485E-AF24-525B8076A8FF}" destId="{6F8B4EB6-370F-4E8D-B8AB-634F8FF4C9EC}" srcOrd="0" destOrd="0" parTransId="{E7366150-94E5-46B4-BAEB-EAF81B6E56C1}" sibTransId="{A984B023-0F19-41D5-9123-48E9BD7CDDAD}"/>
    <dgm:cxn modelId="{25860469-1476-4DE8-B174-7336A289B956}" type="presOf" srcId="{110DE7B6-29C2-4649-8DAD-7FE82CB4FB96}" destId="{3FF2A64C-2629-42BC-A767-D6DFA30ED6BF}" srcOrd="0" destOrd="0" presId="urn:microsoft.com/office/officeart/2005/8/layout/equation1"/>
    <dgm:cxn modelId="{8F906E49-73D2-432D-A3C8-8371731C0FAF}" srcId="{8BCC4E3A-1BBF-415C-964C-58A318512BC9}" destId="{F8BE79A5-8053-459C-AA9A-E7659058D4EF}" srcOrd="1" destOrd="0" parTransId="{3C886CD0-EBD2-4FC0-B34A-5A77025C0197}" sibTransId="{45B3F852-4EF8-48A9-963B-F77291EA6C84}"/>
    <dgm:cxn modelId="{EE53474F-35F3-47D2-B24E-15C253226245}" srcId="{8BCC4E3A-1BBF-415C-964C-58A318512BC9}" destId="{9F49066B-A682-489E-85BD-41ECB66F67A7}" srcOrd="2" destOrd="0" parTransId="{DE93F138-C4C1-469E-BB99-CBF32C7035C7}" sibTransId="{16A85B4B-F3E9-43DD-AD2A-76E772FE8E2D}"/>
    <dgm:cxn modelId="{1EF0895A-9271-4AB4-8EE8-080369E3F4DC}" srcId="{85E5FF94-ACFA-4A43-B1E3-6C8DE8732EE0}" destId="{2E01B60F-76B6-485E-AF24-525B8076A8FF}" srcOrd="1" destOrd="0" parTransId="{80574171-6CD9-4C05-A21F-F971012ED497}" sibTransId="{1B5EB366-053F-4447-9327-337D76FA6709}"/>
    <dgm:cxn modelId="{03088593-C6FE-4FEB-ADD7-8B4A61C42AE6}" type="presOf" srcId="{8BCC4E3A-1BBF-415C-964C-58A318512BC9}" destId="{C592D69C-859C-4784-BF1B-547D6A59AE45}" srcOrd="0" destOrd="0" presId="urn:microsoft.com/office/officeart/2005/8/layout/equation1"/>
    <dgm:cxn modelId="{C77EA793-1E1B-4A93-92FA-64178A61DAD3}" type="presOf" srcId="{6F8B4EB6-370F-4E8D-B8AB-634F8FF4C9EC}" destId="{A194BF72-AB4E-4768-BE30-332915010503}" srcOrd="0" destOrd="1" presId="urn:microsoft.com/office/officeart/2005/8/layout/equation1"/>
    <dgm:cxn modelId="{469A6E97-7B18-4482-8961-005E21407E80}" type="presOf" srcId="{F380B970-42AE-4F49-A927-53FD6DC156FB}" destId="{C592D69C-859C-4784-BF1B-547D6A59AE45}" srcOrd="0" destOrd="1" presId="urn:microsoft.com/office/officeart/2005/8/layout/equation1"/>
    <dgm:cxn modelId="{F73E5E9D-8A1E-4EB2-B99E-85F192730800}" srcId="{85E5FF94-ACFA-4A43-B1E3-6C8DE8732EE0}" destId="{8BCC4E3A-1BBF-415C-964C-58A318512BC9}" srcOrd="0" destOrd="0" parTransId="{57F6BE80-2502-4A76-AD26-45D2C4BEBA43}" sibTransId="{D44ACF4C-057F-4E0A-865E-F23D81B731EC}"/>
    <dgm:cxn modelId="{752205C0-17BA-40FD-A979-CB893FC23FFF}" type="presOf" srcId="{F8BE79A5-8053-459C-AA9A-E7659058D4EF}" destId="{C592D69C-859C-4784-BF1B-547D6A59AE45}" srcOrd="0" destOrd="2" presId="urn:microsoft.com/office/officeart/2005/8/layout/equation1"/>
    <dgm:cxn modelId="{A1D5F3C7-190B-4F53-A778-52AA9CF88FD0}" type="presOf" srcId="{2E01B60F-76B6-485E-AF24-525B8076A8FF}" destId="{A194BF72-AB4E-4768-BE30-332915010503}" srcOrd="0" destOrd="0" presId="urn:microsoft.com/office/officeart/2005/8/layout/equation1"/>
    <dgm:cxn modelId="{DEE608DB-8CEA-443D-A1DD-254D856819A5}" type="presOf" srcId="{D44ACF4C-057F-4E0A-865E-F23D81B731EC}" destId="{E511C4F0-D0CC-45A7-B74F-226AC8EFB565}" srcOrd="0" destOrd="0" presId="urn:microsoft.com/office/officeart/2005/8/layout/equation1"/>
    <dgm:cxn modelId="{84257EE1-0A42-4B88-B3BA-474662AC2ACF}" type="presOf" srcId="{9F49066B-A682-489E-85BD-41ECB66F67A7}" destId="{C592D69C-859C-4784-BF1B-547D6A59AE45}" srcOrd="0" destOrd="3" presId="urn:microsoft.com/office/officeart/2005/8/layout/equation1"/>
    <dgm:cxn modelId="{ADC347EA-F747-411C-A349-8F3428B0D661}" type="presOf" srcId="{85E5FF94-ACFA-4A43-B1E3-6C8DE8732EE0}" destId="{DD5AA7EE-CD5F-4429-84A9-D434A02B5535}" srcOrd="0" destOrd="0" presId="urn:microsoft.com/office/officeart/2005/8/layout/equation1"/>
    <dgm:cxn modelId="{207D26F2-BE30-4C66-B0D1-7A20FD65916E}" srcId="{85E5FF94-ACFA-4A43-B1E3-6C8DE8732EE0}" destId="{110DE7B6-29C2-4649-8DAD-7FE82CB4FB96}" srcOrd="2" destOrd="0" parTransId="{4D19B27A-C754-486D-8C2E-A24158165151}" sibTransId="{D384188F-C0BF-4E9C-88B0-00E42770AA83}"/>
    <dgm:cxn modelId="{9CFF0A2A-3379-48E8-9469-90B0C3213790}" type="presParOf" srcId="{DD5AA7EE-CD5F-4429-84A9-D434A02B5535}" destId="{C592D69C-859C-4784-BF1B-547D6A59AE45}" srcOrd="0" destOrd="0" presId="urn:microsoft.com/office/officeart/2005/8/layout/equation1"/>
    <dgm:cxn modelId="{3642093E-4D11-48F2-839E-062382EBA2BB}" type="presParOf" srcId="{DD5AA7EE-CD5F-4429-84A9-D434A02B5535}" destId="{F04FABC0-F378-4395-BE0A-FD57A6E4131C}" srcOrd="1" destOrd="0" presId="urn:microsoft.com/office/officeart/2005/8/layout/equation1"/>
    <dgm:cxn modelId="{538EE604-A661-4777-814A-1ACA22C6E147}" type="presParOf" srcId="{DD5AA7EE-CD5F-4429-84A9-D434A02B5535}" destId="{E511C4F0-D0CC-45A7-B74F-226AC8EFB565}" srcOrd="2" destOrd="0" presId="urn:microsoft.com/office/officeart/2005/8/layout/equation1"/>
    <dgm:cxn modelId="{026CEF3A-53F3-4878-B8E6-85FF6E7035EC}" type="presParOf" srcId="{DD5AA7EE-CD5F-4429-84A9-D434A02B5535}" destId="{03D5D1B5-DFAF-47F6-9B8B-394054D8D78B}" srcOrd="3" destOrd="0" presId="urn:microsoft.com/office/officeart/2005/8/layout/equation1"/>
    <dgm:cxn modelId="{BAA48CA6-562E-48FB-963F-E3C09622B22E}" type="presParOf" srcId="{DD5AA7EE-CD5F-4429-84A9-D434A02B5535}" destId="{A194BF72-AB4E-4768-BE30-332915010503}" srcOrd="4" destOrd="0" presId="urn:microsoft.com/office/officeart/2005/8/layout/equation1"/>
    <dgm:cxn modelId="{08C98606-2017-4ACA-9AC4-448F09E671BA}" type="presParOf" srcId="{DD5AA7EE-CD5F-4429-84A9-D434A02B5535}" destId="{7BE31878-11C2-4DC4-A2CC-24F86FF85C66}" srcOrd="5" destOrd="0" presId="urn:microsoft.com/office/officeart/2005/8/layout/equation1"/>
    <dgm:cxn modelId="{08CE0324-C2F4-4204-AA5C-391DC09C2D2A}" type="presParOf" srcId="{DD5AA7EE-CD5F-4429-84A9-D434A02B5535}" destId="{9E2B5CE0-8D86-4523-BEA4-5BC159533363}" srcOrd="6" destOrd="0" presId="urn:microsoft.com/office/officeart/2005/8/layout/equation1"/>
    <dgm:cxn modelId="{97EA9A2C-995A-4B53-9B36-3DFFADC24B42}" type="presParOf" srcId="{DD5AA7EE-CD5F-4429-84A9-D434A02B5535}" destId="{A4FF04F8-C1DC-4D2A-A8CD-372ABC7F28ED}" srcOrd="7" destOrd="0" presId="urn:microsoft.com/office/officeart/2005/8/layout/equation1"/>
    <dgm:cxn modelId="{74298510-CEEE-4FD9-93DA-309A2B723F24}" type="presParOf" srcId="{DD5AA7EE-CD5F-4429-84A9-D434A02B5535}" destId="{3FF2A64C-2629-42BC-A767-D6DFA30ED6BF}" srcOrd="8" destOrd="0" presId="urn:microsoft.com/office/officeart/2005/8/layout/equati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04838EF4-38C8-4306-9771-67ADFEAA864B}" type="doc">
      <dgm:prSet loTypeId="urn:microsoft.com/office/officeart/2009/layout/ReverseList" loCatId="relationship" qsTypeId="urn:microsoft.com/office/officeart/2005/8/quickstyle/simple1" qsCatId="simple" csTypeId="urn:microsoft.com/office/officeart/2005/8/colors/accent1_2" csCatId="accent1" phldr="1"/>
      <dgm:spPr/>
      <dgm:t>
        <a:bodyPr/>
        <a:lstStyle/>
        <a:p>
          <a:endParaRPr lang="en-AU"/>
        </a:p>
      </dgm:t>
    </dgm:pt>
    <dgm:pt modelId="{3ECF33AC-77CD-40DC-B5D6-DA86CED56580}">
      <dgm:prSet phldrT="[Text]" custT="1"/>
      <dgm:spPr/>
      <dgm:t>
        <a:bodyPr/>
        <a:lstStyle/>
        <a:p>
          <a:pPr>
            <a:buFont typeface="Arial" panose="020B0604020202020204" pitchFamily="34" charset="0"/>
            <a:buChar char="•"/>
          </a:pPr>
          <a:r>
            <a:rPr lang="en-AU" sz="1800" dirty="0"/>
            <a:t>While under restructuring, “the </a:t>
          </a:r>
          <a:r>
            <a:rPr lang="en-AU" sz="1800" b="1" dirty="0"/>
            <a:t>company has control </a:t>
          </a:r>
          <a:r>
            <a:rPr lang="en-AU" sz="1800" dirty="0"/>
            <a:t>of the company’s business, property and affairs”</a:t>
          </a:r>
        </a:p>
      </dgm:t>
    </dgm:pt>
    <dgm:pt modelId="{4FA231FC-9A11-41DE-BFE4-C8CC4EA4A0C1}" type="parTrans" cxnId="{AD501790-AF5A-4C22-BC7E-15AECC1A4B0D}">
      <dgm:prSet/>
      <dgm:spPr/>
      <dgm:t>
        <a:bodyPr/>
        <a:lstStyle/>
        <a:p>
          <a:endParaRPr lang="en-AU" sz="2400"/>
        </a:p>
      </dgm:t>
    </dgm:pt>
    <dgm:pt modelId="{BD415178-EBA7-4729-BEB3-F84B8B66D769}" type="sibTrans" cxnId="{AD501790-AF5A-4C22-BC7E-15AECC1A4B0D}">
      <dgm:prSet/>
      <dgm:spPr/>
      <dgm:t>
        <a:bodyPr/>
        <a:lstStyle/>
        <a:p>
          <a:endParaRPr lang="en-AU" sz="2400"/>
        </a:p>
      </dgm:t>
    </dgm:pt>
    <dgm:pt modelId="{38DE9C33-7E3D-4B97-B98C-9B7E8065FC04}">
      <dgm:prSet phldrT="[Text]" custT="1"/>
      <dgm:spPr/>
      <dgm:t>
        <a:bodyPr/>
        <a:lstStyle/>
        <a:p>
          <a:r>
            <a:rPr lang="en-AU" sz="1800" dirty="0">
              <a:solidFill>
                <a:schemeClr val="tx1"/>
              </a:solidFill>
            </a:rPr>
            <a:t>During restructuring/plan, company’s </a:t>
          </a:r>
          <a:r>
            <a:rPr lang="en-AU" sz="1800" b="1" dirty="0">
              <a:solidFill>
                <a:schemeClr val="tx1"/>
              </a:solidFill>
            </a:rPr>
            <a:t>officers</a:t>
          </a:r>
          <a:r>
            <a:rPr lang="en-AU" sz="1800" dirty="0">
              <a:solidFill>
                <a:schemeClr val="tx1"/>
              </a:solidFill>
            </a:rPr>
            <a:t> may exercise all their usual </a:t>
          </a:r>
          <a:r>
            <a:rPr lang="en-AU" sz="1800" b="1" dirty="0">
              <a:solidFill>
                <a:schemeClr val="tx1"/>
              </a:solidFill>
            </a:rPr>
            <a:t>powers and functions</a:t>
          </a:r>
        </a:p>
      </dgm:t>
    </dgm:pt>
    <dgm:pt modelId="{3BBDEAA6-5C4D-41E7-A995-54CB77822A50}" type="parTrans" cxnId="{D666D43F-A0A7-4618-835B-9C9E347A4588}">
      <dgm:prSet/>
      <dgm:spPr/>
      <dgm:t>
        <a:bodyPr/>
        <a:lstStyle/>
        <a:p>
          <a:endParaRPr lang="en-AU" sz="2400"/>
        </a:p>
      </dgm:t>
    </dgm:pt>
    <dgm:pt modelId="{D724E98D-9127-4819-86A2-6297A2D81120}" type="sibTrans" cxnId="{D666D43F-A0A7-4618-835B-9C9E347A4588}">
      <dgm:prSet/>
      <dgm:spPr/>
      <dgm:t>
        <a:bodyPr/>
        <a:lstStyle/>
        <a:p>
          <a:endParaRPr lang="en-AU" sz="2400"/>
        </a:p>
      </dgm:t>
    </dgm:pt>
    <dgm:pt modelId="{9C0DB3BD-4EC0-4AD9-B850-2F3829571326}" type="pres">
      <dgm:prSet presAssocID="{04838EF4-38C8-4306-9771-67ADFEAA864B}" presName="Name0" presStyleCnt="0">
        <dgm:presLayoutVars>
          <dgm:chMax val="2"/>
          <dgm:chPref val="2"/>
          <dgm:animLvl val="lvl"/>
        </dgm:presLayoutVars>
      </dgm:prSet>
      <dgm:spPr/>
    </dgm:pt>
    <dgm:pt modelId="{C838D6FB-7D90-4531-8371-0BD306E085F7}" type="pres">
      <dgm:prSet presAssocID="{04838EF4-38C8-4306-9771-67ADFEAA864B}" presName="LeftText" presStyleLbl="revTx" presStyleIdx="0" presStyleCnt="0">
        <dgm:presLayoutVars>
          <dgm:bulletEnabled val="1"/>
        </dgm:presLayoutVars>
      </dgm:prSet>
      <dgm:spPr/>
    </dgm:pt>
    <dgm:pt modelId="{EB3106DB-D0D3-4022-BC3B-ED2005ECD7FF}" type="pres">
      <dgm:prSet presAssocID="{04838EF4-38C8-4306-9771-67ADFEAA864B}" presName="LeftNode" presStyleLbl="bgImgPlace1" presStyleIdx="0" presStyleCnt="2" custScaleX="172274" custScaleY="64449" custLinFactNeighborX="-38780" custLinFactNeighborY="-359">
        <dgm:presLayoutVars>
          <dgm:chMax val="2"/>
          <dgm:chPref val="2"/>
        </dgm:presLayoutVars>
      </dgm:prSet>
      <dgm:spPr/>
    </dgm:pt>
    <dgm:pt modelId="{500EDB64-64DF-4008-8529-F30EEBD33F1A}" type="pres">
      <dgm:prSet presAssocID="{04838EF4-38C8-4306-9771-67ADFEAA864B}" presName="RightText" presStyleLbl="revTx" presStyleIdx="0" presStyleCnt="0">
        <dgm:presLayoutVars>
          <dgm:bulletEnabled val="1"/>
        </dgm:presLayoutVars>
      </dgm:prSet>
      <dgm:spPr/>
    </dgm:pt>
    <dgm:pt modelId="{3C04296D-B709-4A0E-86EA-AB930D70DC77}" type="pres">
      <dgm:prSet presAssocID="{04838EF4-38C8-4306-9771-67ADFEAA864B}" presName="RightNode" presStyleLbl="bgImgPlace1" presStyleIdx="1" presStyleCnt="2" custScaleX="161960" custScaleY="64449" custLinFactNeighborX="30986" custLinFactNeighborY="359">
        <dgm:presLayoutVars>
          <dgm:chMax val="0"/>
          <dgm:chPref val="0"/>
        </dgm:presLayoutVars>
      </dgm:prSet>
      <dgm:spPr/>
    </dgm:pt>
    <dgm:pt modelId="{8938A545-0969-4DEE-B306-858CB05975E6}" type="pres">
      <dgm:prSet presAssocID="{04838EF4-38C8-4306-9771-67ADFEAA864B}" presName="TopArrow" presStyleLbl="node1" presStyleIdx="0" presStyleCnt="2" custScaleX="150714" custLinFactNeighborY="23604"/>
      <dgm:spPr/>
    </dgm:pt>
    <dgm:pt modelId="{8BEAB286-09DE-43B7-A6F1-E3ABD918CE32}" type="pres">
      <dgm:prSet presAssocID="{04838EF4-38C8-4306-9771-67ADFEAA864B}" presName="BottomArrow" presStyleLbl="node1" presStyleIdx="1" presStyleCnt="2" custScaleX="150714" custLinFactNeighborY="-23604"/>
      <dgm:spPr/>
    </dgm:pt>
  </dgm:ptLst>
  <dgm:cxnLst>
    <dgm:cxn modelId="{F3219E18-A9C7-4DDB-A342-DB5B4E54AE29}" type="presOf" srcId="{3ECF33AC-77CD-40DC-B5D6-DA86CED56580}" destId="{C838D6FB-7D90-4531-8371-0BD306E085F7}" srcOrd="0" destOrd="0" presId="urn:microsoft.com/office/officeart/2009/layout/ReverseList"/>
    <dgm:cxn modelId="{D666D43F-A0A7-4618-835B-9C9E347A4588}" srcId="{04838EF4-38C8-4306-9771-67ADFEAA864B}" destId="{38DE9C33-7E3D-4B97-B98C-9B7E8065FC04}" srcOrd="1" destOrd="0" parTransId="{3BBDEAA6-5C4D-41E7-A995-54CB77822A50}" sibTransId="{D724E98D-9127-4819-86A2-6297A2D81120}"/>
    <dgm:cxn modelId="{8B8F5553-E219-4FAF-8D80-8E4937FC3CA4}" type="presOf" srcId="{3ECF33AC-77CD-40DC-B5D6-DA86CED56580}" destId="{EB3106DB-D0D3-4022-BC3B-ED2005ECD7FF}" srcOrd="1" destOrd="0" presId="urn:microsoft.com/office/officeart/2009/layout/ReverseList"/>
    <dgm:cxn modelId="{B3632E8A-61F5-4027-A7C2-8A0C86698CA3}" type="presOf" srcId="{04838EF4-38C8-4306-9771-67ADFEAA864B}" destId="{9C0DB3BD-4EC0-4AD9-B850-2F3829571326}" srcOrd="0" destOrd="0" presId="urn:microsoft.com/office/officeart/2009/layout/ReverseList"/>
    <dgm:cxn modelId="{AD501790-AF5A-4C22-BC7E-15AECC1A4B0D}" srcId="{04838EF4-38C8-4306-9771-67ADFEAA864B}" destId="{3ECF33AC-77CD-40DC-B5D6-DA86CED56580}" srcOrd="0" destOrd="0" parTransId="{4FA231FC-9A11-41DE-BFE4-C8CC4EA4A0C1}" sibTransId="{BD415178-EBA7-4729-BEB3-F84B8B66D769}"/>
    <dgm:cxn modelId="{192A459D-F44E-41C3-9165-78F5389AA2F6}" type="presOf" srcId="{38DE9C33-7E3D-4B97-B98C-9B7E8065FC04}" destId="{3C04296D-B709-4A0E-86EA-AB930D70DC77}" srcOrd="1" destOrd="0" presId="urn:microsoft.com/office/officeart/2009/layout/ReverseList"/>
    <dgm:cxn modelId="{9EBD75DB-CD3D-4213-9E8D-26DD2432253E}" type="presOf" srcId="{38DE9C33-7E3D-4B97-B98C-9B7E8065FC04}" destId="{500EDB64-64DF-4008-8529-F30EEBD33F1A}" srcOrd="0" destOrd="0" presId="urn:microsoft.com/office/officeart/2009/layout/ReverseList"/>
    <dgm:cxn modelId="{4386D12C-A7A1-41FF-8510-74B170B5EEFB}" type="presParOf" srcId="{9C0DB3BD-4EC0-4AD9-B850-2F3829571326}" destId="{C838D6FB-7D90-4531-8371-0BD306E085F7}" srcOrd="0" destOrd="0" presId="urn:microsoft.com/office/officeart/2009/layout/ReverseList"/>
    <dgm:cxn modelId="{31852E2A-2E10-4B86-9588-F79A867D4642}" type="presParOf" srcId="{9C0DB3BD-4EC0-4AD9-B850-2F3829571326}" destId="{EB3106DB-D0D3-4022-BC3B-ED2005ECD7FF}" srcOrd="1" destOrd="0" presId="urn:microsoft.com/office/officeart/2009/layout/ReverseList"/>
    <dgm:cxn modelId="{C6E4FAAD-E906-489C-945C-10F19556172A}" type="presParOf" srcId="{9C0DB3BD-4EC0-4AD9-B850-2F3829571326}" destId="{500EDB64-64DF-4008-8529-F30EEBD33F1A}" srcOrd="2" destOrd="0" presId="urn:microsoft.com/office/officeart/2009/layout/ReverseList"/>
    <dgm:cxn modelId="{7D33B26D-4C63-4847-BC40-C5514E02F8ED}" type="presParOf" srcId="{9C0DB3BD-4EC0-4AD9-B850-2F3829571326}" destId="{3C04296D-B709-4A0E-86EA-AB930D70DC77}" srcOrd="3" destOrd="0" presId="urn:microsoft.com/office/officeart/2009/layout/ReverseList"/>
    <dgm:cxn modelId="{5D7B64B5-627F-4FA3-8181-B8DADFC7A5E8}" type="presParOf" srcId="{9C0DB3BD-4EC0-4AD9-B850-2F3829571326}" destId="{8938A545-0969-4DEE-B306-858CB05975E6}" srcOrd="4" destOrd="0" presId="urn:microsoft.com/office/officeart/2009/layout/ReverseList"/>
    <dgm:cxn modelId="{B13EC7A0-8732-40D9-9069-1E40D791A392}" type="presParOf" srcId="{9C0DB3BD-4EC0-4AD9-B850-2F3829571326}" destId="{8BEAB286-09DE-43B7-A6F1-E3ABD918CE32}" srcOrd="5" destOrd="0" presId="urn:microsoft.com/office/officeart/2009/layout/Revers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4CC86312-0F93-493A-BB8A-D437CD906D6E}"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AU"/>
        </a:p>
      </dgm:t>
    </dgm:pt>
    <dgm:pt modelId="{7A8F4668-0717-4F13-8938-EE4A20CE75E9}">
      <dgm:prSet phldrT="[Text]"/>
      <dgm:spPr/>
      <dgm:t>
        <a:bodyPr/>
        <a:lstStyle/>
        <a:p>
          <a:r>
            <a:rPr lang="en-AU" dirty="0"/>
            <a:t>While a company is under restructuring</a:t>
          </a:r>
        </a:p>
      </dgm:t>
    </dgm:pt>
    <dgm:pt modelId="{078F0FBB-F983-4A61-A244-5AE058E6838F}" type="parTrans" cxnId="{EF495578-DA93-4849-B4F6-BC5C8361C24E}">
      <dgm:prSet/>
      <dgm:spPr/>
      <dgm:t>
        <a:bodyPr/>
        <a:lstStyle/>
        <a:p>
          <a:endParaRPr lang="en-AU"/>
        </a:p>
      </dgm:t>
    </dgm:pt>
    <dgm:pt modelId="{A3DA0C7D-66C0-4AF4-AF9A-8F7F8460135B}" type="sibTrans" cxnId="{EF495578-DA93-4849-B4F6-BC5C8361C24E}">
      <dgm:prSet/>
      <dgm:spPr/>
      <dgm:t>
        <a:bodyPr/>
        <a:lstStyle/>
        <a:p>
          <a:endParaRPr lang="en-AU"/>
        </a:p>
      </dgm:t>
    </dgm:pt>
    <dgm:pt modelId="{5D1D9F1D-5D7B-426B-9FA5-DBAA44B46C8B}">
      <dgm:prSet phldrT="[Text]" custT="1"/>
      <dgm:spPr/>
      <dgm:t>
        <a:bodyPr/>
        <a:lstStyle/>
        <a:p>
          <a:r>
            <a:rPr lang="en-AU" sz="1800" dirty="0"/>
            <a:t>The company must state in public documents and negotiable instruments after its name first appears: “(restructuring practitioner appointed)”</a:t>
          </a:r>
        </a:p>
      </dgm:t>
    </dgm:pt>
    <dgm:pt modelId="{AB7E2F16-442A-44BC-A819-68A3B77ED9C2}" type="parTrans" cxnId="{DF178692-90A9-4ED5-BC8B-835675F08F31}">
      <dgm:prSet/>
      <dgm:spPr/>
      <dgm:t>
        <a:bodyPr/>
        <a:lstStyle/>
        <a:p>
          <a:endParaRPr lang="en-AU"/>
        </a:p>
      </dgm:t>
    </dgm:pt>
    <dgm:pt modelId="{AEB9F566-C4FC-43A5-98A2-125F97082D46}" type="sibTrans" cxnId="{DF178692-90A9-4ED5-BC8B-835675F08F31}">
      <dgm:prSet/>
      <dgm:spPr/>
      <dgm:t>
        <a:bodyPr/>
        <a:lstStyle/>
        <a:p>
          <a:endParaRPr lang="en-AU"/>
        </a:p>
      </dgm:t>
    </dgm:pt>
    <dgm:pt modelId="{DE38FD71-ED08-4C46-817C-2979D3F785F8}">
      <dgm:prSet phldrT="[Text]" custT="1"/>
      <dgm:spPr/>
      <dgm:t>
        <a:bodyPr/>
        <a:lstStyle/>
        <a:p>
          <a:r>
            <a:rPr lang="en-AU" sz="1800" dirty="0"/>
            <a:t>A court must </a:t>
          </a:r>
          <a:r>
            <a:rPr lang="en-AU" sz="1800" b="1" dirty="0"/>
            <a:t>adjourn the hearing of a winding up application </a:t>
          </a:r>
          <a:r>
            <a:rPr lang="en-AU" sz="1800" dirty="0"/>
            <a:t>if satisfied that restructuring is more in the interests of creditors than winding up</a:t>
          </a:r>
        </a:p>
      </dgm:t>
    </dgm:pt>
    <dgm:pt modelId="{F9CC8F20-E7CE-482E-99D5-69E11F63CEBA}" type="parTrans" cxnId="{237F1340-2508-4274-ADF7-65634F5BE794}">
      <dgm:prSet/>
      <dgm:spPr/>
      <dgm:t>
        <a:bodyPr/>
        <a:lstStyle/>
        <a:p>
          <a:endParaRPr lang="en-AU"/>
        </a:p>
      </dgm:t>
    </dgm:pt>
    <dgm:pt modelId="{9E27A039-71AC-46A7-9E96-D4B1CFC93443}" type="sibTrans" cxnId="{237F1340-2508-4274-ADF7-65634F5BE794}">
      <dgm:prSet/>
      <dgm:spPr/>
      <dgm:t>
        <a:bodyPr/>
        <a:lstStyle/>
        <a:p>
          <a:endParaRPr lang="en-AU"/>
        </a:p>
      </dgm:t>
    </dgm:pt>
    <dgm:pt modelId="{50F73C2C-5C15-4675-B1F1-8115B8571C65}">
      <dgm:prSet phldrT="[Text]" custT="1"/>
      <dgm:spPr/>
      <dgm:t>
        <a:bodyPr/>
        <a:lstStyle/>
        <a:p>
          <a:r>
            <a:rPr lang="en-AU" sz="1800" dirty="0"/>
            <a:t>A court must </a:t>
          </a:r>
          <a:r>
            <a:rPr lang="en-AU" sz="1800" b="1" dirty="0"/>
            <a:t>not appoint a provisional liquidator </a:t>
          </a:r>
          <a:r>
            <a:rPr lang="en-AU" sz="1800" dirty="0"/>
            <a:t>if satisfied that restructuring is more in the interests of creditors than provisional liquidation</a:t>
          </a:r>
        </a:p>
      </dgm:t>
    </dgm:pt>
    <dgm:pt modelId="{33FA5733-1611-4974-9EB7-B2EB23BCEA0F}" type="parTrans" cxnId="{EAAE8974-EBE4-45D7-AFD1-A0127596355B}">
      <dgm:prSet/>
      <dgm:spPr/>
      <dgm:t>
        <a:bodyPr/>
        <a:lstStyle/>
        <a:p>
          <a:endParaRPr lang="en-AU"/>
        </a:p>
      </dgm:t>
    </dgm:pt>
    <dgm:pt modelId="{995CF4FF-1475-4992-B55B-73BCFC424078}" type="sibTrans" cxnId="{EAAE8974-EBE4-45D7-AFD1-A0127596355B}">
      <dgm:prSet/>
      <dgm:spPr/>
      <dgm:t>
        <a:bodyPr/>
        <a:lstStyle/>
        <a:p>
          <a:endParaRPr lang="en-AU"/>
        </a:p>
      </dgm:t>
    </dgm:pt>
    <dgm:pt modelId="{D5072C8E-9CEB-4755-9527-4D1463897492}">
      <dgm:prSet phldrT="[Text]" custT="1"/>
      <dgm:spPr/>
      <dgm:t>
        <a:bodyPr/>
        <a:lstStyle/>
        <a:p>
          <a:r>
            <a:rPr lang="en-AU" sz="1800" dirty="0"/>
            <a:t>No one may begin/continue </a:t>
          </a:r>
          <a:r>
            <a:rPr lang="en-AU" sz="1800" b="1" dirty="0"/>
            <a:t>court proceedings </a:t>
          </a:r>
          <a:r>
            <a:rPr lang="en-AU" sz="1800" dirty="0"/>
            <a:t>“against the company or in relation to any of its property” unless they have the </a:t>
          </a:r>
          <a:r>
            <a:rPr lang="en-AU" sz="1800" b="1" dirty="0"/>
            <a:t>RP’s “written consent</a:t>
          </a:r>
          <a:r>
            <a:rPr lang="en-AU" sz="1800" dirty="0"/>
            <a:t>” or </a:t>
          </a:r>
          <a:r>
            <a:rPr lang="en-AU" sz="1800" b="1" dirty="0"/>
            <a:t>court leave</a:t>
          </a:r>
          <a:r>
            <a:rPr lang="en-AU" sz="1800" dirty="0"/>
            <a:t>, or the proceeding is </a:t>
          </a:r>
          <a:r>
            <a:rPr lang="en-AU" sz="1800" b="1" dirty="0"/>
            <a:t>criminal</a:t>
          </a:r>
          <a:r>
            <a:rPr lang="en-AU" sz="1800" dirty="0"/>
            <a:t> or prescribed</a:t>
          </a:r>
        </a:p>
      </dgm:t>
    </dgm:pt>
    <dgm:pt modelId="{DC681A9A-42B8-4CD2-B963-9E50491623A8}" type="parTrans" cxnId="{315B4919-23D8-44F4-8420-EF36DFAA8A86}">
      <dgm:prSet/>
      <dgm:spPr/>
      <dgm:t>
        <a:bodyPr/>
        <a:lstStyle/>
        <a:p>
          <a:endParaRPr lang="en-AU"/>
        </a:p>
      </dgm:t>
    </dgm:pt>
    <dgm:pt modelId="{8A05F2B6-6684-4146-AFC5-2E8DA2D7296F}" type="sibTrans" cxnId="{315B4919-23D8-44F4-8420-EF36DFAA8A86}">
      <dgm:prSet/>
      <dgm:spPr/>
      <dgm:t>
        <a:bodyPr/>
        <a:lstStyle/>
        <a:p>
          <a:endParaRPr lang="en-AU"/>
        </a:p>
      </dgm:t>
    </dgm:pt>
    <dgm:pt modelId="{7F954705-A2BE-4CB3-B37C-D2AB4A45B247}">
      <dgm:prSet phldrT="[Text]" custT="1"/>
      <dgm:spPr/>
      <dgm:t>
        <a:bodyPr/>
        <a:lstStyle/>
        <a:p>
          <a:r>
            <a:rPr lang="en-AU" sz="1800" dirty="0"/>
            <a:t>No one may begin/continue “</a:t>
          </a:r>
          <a:r>
            <a:rPr lang="en-AU" sz="1800" b="1" dirty="0"/>
            <a:t>enforcement process </a:t>
          </a:r>
          <a:r>
            <a:rPr lang="en-AU" sz="1800" dirty="0"/>
            <a:t>in relation to property of the company” without </a:t>
          </a:r>
          <a:r>
            <a:rPr lang="en-AU" sz="1800" b="1" dirty="0"/>
            <a:t>court leave</a:t>
          </a:r>
          <a:endParaRPr lang="en-AU" sz="1800" dirty="0"/>
        </a:p>
      </dgm:t>
    </dgm:pt>
    <dgm:pt modelId="{A3BB5E36-5534-4671-8B23-E4EFAE8AD364}" type="parTrans" cxnId="{A83741E5-618A-40A4-A6FE-E6F2BA3726EA}">
      <dgm:prSet/>
      <dgm:spPr/>
      <dgm:t>
        <a:bodyPr/>
        <a:lstStyle/>
        <a:p>
          <a:endParaRPr lang="en-AU"/>
        </a:p>
      </dgm:t>
    </dgm:pt>
    <dgm:pt modelId="{F55146B5-7055-4CFA-AB3E-1F179DB1DEB1}" type="sibTrans" cxnId="{A83741E5-618A-40A4-A6FE-E6F2BA3726EA}">
      <dgm:prSet/>
      <dgm:spPr/>
      <dgm:t>
        <a:bodyPr/>
        <a:lstStyle/>
        <a:p>
          <a:endParaRPr lang="en-AU"/>
        </a:p>
      </dgm:t>
    </dgm:pt>
    <dgm:pt modelId="{8B5AD910-55A5-423F-8D1B-72C2F5EAFC8D}" type="pres">
      <dgm:prSet presAssocID="{4CC86312-0F93-493A-BB8A-D437CD906D6E}" presName="vert0" presStyleCnt="0">
        <dgm:presLayoutVars>
          <dgm:dir/>
          <dgm:animOne val="branch"/>
          <dgm:animLvl val="lvl"/>
        </dgm:presLayoutVars>
      </dgm:prSet>
      <dgm:spPr/>
    </dgm:pt>
    <dgm:pt modelId="{C1E7F34D-245C-4439-A366-A5E0D20DD6EA}" type="pres">
      <dgm:prSet presAssocID="{7A8F4668-0717-4F13-8938-EE4A20CE75E9}" presName="thickLine" presStyleLbl="alignNode1" presStyleIdx="0" presStyleCnt="1"/>
      <dgm:spPr/>
    </dgm:pt>
    <dgm:pt modelId="{FC2A33D5-CC81-41A4-9058-7B58226B3EB2}" type="pres">
      <dgm:prSet presAssocID="{7A8F4668-0717-4F13-8938-EE4A20CE75E9}" presName="horz1" presStyleCnt="0"/>
      <dgm:spPr/>
    </dgm:pt>
    <dgm:pt modelId="{0B7B77D6-056E-4C5D-95DF-6E7FA513A295}" type="pres">
      <dgm:prSet presAssocID="{7A8F4668-0717-4F13-8938-EE4A20CE75E9}" presName="tx1" presStyleLbl="revTx" presStyleIdx="0" presStyleCnt="6"/>
      <dgm:spPr/>
    </dgm:pt>
    <dgm:pt modelId="{A3F49A3D-2DE6-4AA7-99A0-2AA2398BF884}" type="pres">
      <dgm:prSet presAssocID="{7A8F4668-0717-4F13-8938-EE4A20CE75E9}" presName="vert1" presStyleCnt="0"/>
      <dgm:spPr/>
    </dgm:pt>
    <dgm:pt modelId="{8F3DFE4A-5028-4210-9F6A-03AFCF55BCF2}" type="pres">
      <dgm:prSet presAssocID="{5D1D9F1D-5D7B-426B-9FA5-DBAA44B46C8B}" presName="vertSpace2a" presStyleCnt="0"/>
      <dgm:spPr/>
    </dgm:pt>
    <dgm:pt modelId="{A6D55B35-2F58-436B-A169-076A2A4E9738}" type="pres">
      <dgm:prSet presAssocID="{5D1D9F1D-5D7B-426B-9FA5-DBAA44B46C8B}" presName="horz2" presStyleCnt="0"/>
      <dgm:spPr/>
    </dgm:pt>
    <dgm:pt modelId="{33AA46B5-9F44-42D2-B4D2-EED0B5CC5E56}" type="pres">
      <dgm:prSet presAssocID="{5D1D9F1D-5D7B-426B-9FA5-DBAA44B46C8B}" presName="horzSpace2" presStyleCnt="0"/>
      <dgm:spPr/>
    </dgm:pt>
    <dgm:pt modelId="{8839C0B7-977A-4E1F-9FF0-CFF72725C63C}" type="pres">
      <dgm:prSet presAssocID="{5D1D9F1D-5D7B-426B-9FA5-DBAA44B46C8B}" presName="tx2" presStyleLbl="revTx" presStyleIdx="1" presStyleCnt="6"/>
      <dgm:spPr/>
    </dgm:pt>
    <dgm:pt modelId="{6F9601AE-7C96-4B8A-A305-0B6C7EC6BB61}" type="pres">
      <dgm:prSet presAssocID="{5D1D9F1D-5D7B-426B-9FA5-DBAA44B46C8B}" presName="vert2" presStyleCnt="0"/>
      <dgm:spPr/>
    </dgm:pt>
    <dgm:pt modelId="{CABA3C11-2536-4F21-A1B0-7548D63FE751}" type="pres">
      <dgm:prSet presAssocID="{5D1D9F1D-5D7B-426B-9FA5-DBAA44B46C8B}" presName="thinLine2b" presStyleLbl="callout" presStyleIdx="0" presStyleCnt="5"/>
      <dgm:spPr/>
    </dgm:pt>
    <dgm:pt modelId="{06E4F751-9FFD-485D-96C6-D42F0FE178B3}" type="pres">
      <dgm:prSet presAssocID="{5D1D9F1D-5D7B-426B-9FA5-DBAA44B46C8B}" presName="vertSpace2b" presStyleCnt="0"/>
      <dgm:spPr/>
    </dgm:pt>
    <dgm:pt modelId="{278D14FB-5064-4400-9B9F-B2BCEF801515}" type="pres">
      <dgm:prSet presAssocID="{DE38FD71-ED08-4C46-817C-2979D3F785F8}" presName="horz2" presStyleCnt="0"/>
      <dgm:spPr/>
    </dgm:pt>
    <dgm:pt modelId="{84A57C60-28D1-4230-BC46-E9BC67DADD28}" type="pres">
      <dgm:prSet presAssocID="{DE38FD71-ED08-4C46-817C-2979D3F785F8}" presName="horzSpace2" presStyleCnt="0"/>
      <dgm:spPr/>
    </dgm:pt>
    <dgm:pt modelId="{85FB2DD7-56BE-426E-B3FE-FB65530CC137}" type="pres">
      <dgm:prSet presAssocID="{DE38FD71-ED08-4C46-817C-2979D3F785F8}" presName="tx2" presStyleLbl="revTx" presStyleIdx="2" presStyleCnt="6"/>
      <dgm:spPr/>
    </dgm:pt>
    <dgm:pt modelId="{63501D68-2EA1-4F78-A870-BC1E59434E85}" type="pres">
      <dgm:prSet presAssocID="{DE38FD71-ED08-4C46-817C-2979D3F785F8}" presName="vert2" presStyleCnt="0"/>
      <dgm:spPr/>
    </dgm:pt>
    <dgm:pt modelId="{2C3A1267-EA11-4A97-AF55-2245B43A5E22}" type="pres">
      <dgm:prSet presAssocID="{DE38FD71-ED08-4C46-817C-2979D3F785F8}" presName="thinLine2b" presStyleLbl="callout" presStyleIdx="1" presStyleCnt="5"/>
      <dgm:spPr/>
    </dgm:pt>
    <dgm:pt modelId="{84BC94E8-34D9-401E-8159-E1FC83BBE6B4}" type="pres">
      <dgm:prSet presAssocID="{DE38FD71-ED08-4C46-817C-2979D3F785F8}" presName="vertSpace2b" presStyleCnt="0"/>
      <dgm:spPr/>
    </dgm:pt>
    <dgm:pt modelId="{59066D27-858F-440F-B851-8E13552A502B}" type="pres">
      <dgm:prSet presAssocID="{50F73C2C-5C15-4675-B1F1-8115B8571C65}" presName="horz2" presStyleCnt="0"/>
      <dgm:spPr/>
    </dgm:pt>
    <dgm:pt modelId="{69F5A4EA-AD57-4D65-A6F9-C9FD1CB57C78}" type="pres">
      <dgm:prSet presAssocID="{50F73C2C-5C15-4675-B1F1-8115B8571C65}" presName="horzSpace2" presStyleCnt="0"/>
      <dgm:spPr/>
    </dgm:pt>
    <dgm:pt modelId="{2ABE2BCA-6575-4AC7-B7B8-5C7E3FD1C3A3}" type="pres">
      <dgm:prSet presAssocID="{50F73C2C-5C15-4675-B1F1-8115B8571C65}" presName="tx2" presStyleLbl="revTx" presStyleIdx="3" presStyleCnt="6"/>
      <dgm:spPr/>
    </dgm:pt>
    <dgm:pt modelId="{666C522F-80DB-4C8E-BE11-87191932C876}" type="pres">
      <dgm:prSet presAssocID="{50F73C2C-5C15-4675-B1F1-8115B8571C65}" presName="vert2" presStyleCnt="0"/>
      <dgm:spPr/>
    </dgm:pt>
    <dgm:pt modelId="{37956D3A-4F61-4728-A1BE-F937089724CC}" type="pres">
      <dgm:prSet presAssocID="{50F73C2C-5C15-4675-B1F1-8115B8571C65}" presName="thinLine2b" presStyleLbl="callout" presStyleIdx="2" presStyleCnt="5"/>
      <dgm:spPr/>
    </dgm:pt>
    <dgm:pt modelId="{C1C76ACF-301E-44E6-BF2C-EFA2FB7A9415}" type="pres">
      <dgm:prSet presAssocID="{50F73C2C-5C15-4675-B1F1-8115B8571C65}" presName="vertSpace2b" presStyleCnt="0"/>
      <dgm:spPr/>
    </dgm:pt>
    <dgm:pt modelId="{F88DE699-3B76-4789-A2AA-DF0B59EAC2BB}" type="pres">
      <dgm:prSet presAssocID="{7F954705-A2BE-4CB3-B37C-D2AB4A45B247}" presName="horz2" presStyleCnt="0"/>
      <dgm:spPr/>
    </dgm:pt>
    <dgm:pt modelId="{1F230ADF-FC4F-467D-A148-6B55F0B2427C}" type="pres">
      <dgm:prSet presAssocID="{7F954705-A2BE-4CB3-B37C-D2AB4A45B247}" presName="horzSpace2" presStyleCnt="0"/>
      <dgm:spPr/>
    </dgm:pt>
    <dgm:pt modelId="{6FAEE073-6D76-418C-8B58-AFE46CB09BA9}" type="pres">
      <dgm:prSet presAssocID="{7F954705-A2BE-4CB3-B37C-D2AB4A45B247}" presName="tx2" presStyleLbl="revTx" presStyleIdx="4" presStyleCnt="6"/>
      <dgm:spPr/>
    </dgm:pt>
    <dgm:pt modelId="{C4BCD224-09E0-4476-AF60-E5F6EBBD8831}" type="pres">
      <dgm:prSet presAssocID="{7F954705-A2BE-4CB3-B37C-D2AB4A45B247}" presName="vert2" presStyleCnt="0"/>
      <dgm:spPr/>
    </dgm:pt>
    <dgm:pt modelId="{A9A29485-1ED5-4FAD-881C-D4DED49549BF}" type="pres">
      <dgm:prSet presAssocID="{7F954705-A2BE-4CB3-B37C-D2AB4A45B247}" presName="thinLine2b" presStyleLbl="callout" presStyleIdx="3" presStyleCnt="5"/>
      <dgm:spPr/>
    </dgm:pt>
    <dgm:pt modelId="{ABEE6AD8-869D-48F5-AE4B-53689C32E95C}" type="pres">
      <dgm:prSet presAssocID="{7F954705-A2BE-4CB3-B37C-D2AB4A45B247}" presName="vertSpace2b" presStyleCnt="0"/>
      <dgm:spPr/>
    </dgm:pt>
    <dgm:pt modelId="{AFB894E6-E2FF-4311-A54D-8FCC4ED07561}" type="pres">
      <dgm:prSet presAssocID="{D5072C8E-9CEB-4755-9527-4D1463897492}" presName="horz2" presStyleCnt="0"/>
      <dgm:spPr/>
    </dgm:pt>
    <dgm:pt modelId="{D8A4659E-3770-4815-91B0-B7F364A20EAB}" type="pres">
      <dgm:prSet presAssocID="{D5072C8E-9CEB-4755-9527-4D1463897492}" presName="horzSpace2" presStyleCnt="0"/>
      <dgm:spPr/>
    </dgm:pt>
    <dgm:pt modelId="{7C54CFC7-CC25-4088-91F8-9FF95F79D46D}" type="pres">
      <dgm:prSet presAssocID="{D5072C8E-9CEB-4755-9527-4D1463897492}" presName="tx2" presStyleLbl="revTx" presStyleIdx="5" presStyleCnt="6"/>
      <dgm:spPr/>
    </dgm:pt>
    <dgm:pt modelId="{CD46D1D2-176C-4477-8C25-9085A5624E0F}" type="pres">
      <dgm:prSet presAssocID="{D5072C8E-9CEB-4755-9527-4D1463897492}" presName="vert2" presStyleCnt="0"/>
      <dgm:spPr/>
    </dgm:pt>
    <dgm:pt modelId="{A62A8236-8D1A-4A7C-89CA-E66FC7F505D0}" type="pres">
      <dgm:prSet presAssocID="{D5072C8E-9CEB-4755-9527-4D1463897492}" presName="thinLine2b" presStyleLbl="callout" presStyleIdx="4" presStyleCnt="5"/>
      <dgm:spPr/>
    </dgm:pt>
    <dgm:pt modelId="{F01A7C02-21BA-417F-A014-D9D5DD33B891}" type="pres">
      <dgm:prSet presAssocID="{D5072C8E-9CEB-4755-9527-4D1463897492}" presName="vertSpace2b" presStyleCnt="0"/>
      <dgm:spPr/>
    </dgm:pt>
  </dgm:ptLst>
  <dgm:cxnLst>
    <dgm:cxn modelId="{315B4919-23D8-44F4-8420-EF36DFAA8A86}" srcId="{7A8F4668-0717-4F13-8938-EE4A20CE75E9}" destId="{D5072C8E-9CEB-4755-9527-4D1463897492}" srcOrd="4" destOrd="0" parTransId="{DC681A9A-42B8-4CD2-B963-9E50491623A8}" sibTransId="{8A05F2B6-6684-4146-AFC5-2E8DA2D7296F}"/>
    <dgm:cxn modelId="{E715831C-453E-4E42-B702-55C2D4042C34}" type="presOf" srcId="{4CC86312-0F93-493A-BB8A-D437CD906D6E}" destId="{8B5AD910-55A5-423F-8D1B-72C2F5EAFC8D}" srcOrd="0" destOrd="0" presId="urn:microsoft.com/office/officeart/2008/layout/LinedList"/>
    <dgm:cxn modelId="{09DC5136-E37A-4FF7-8A62-46BC9F9B8327}" type="presOf" srcId="{7F954705-A2BE-4CB3-B37C-D2AB4A45B247}" destId="{6FAEE073-6D76-418C-8B58-AFE46CB09BA9}" srcOrd="0" destOrd="0" presId="urn:microsoft.com/office/officeart/2008/layout/LinedList"/>
    <dgm:cxn modelId="{E32AF338-624F-4960-9674-D5D246A902D8}" type="presOf" srcId="{50F73C2C-5C15-4675-B1F1-8115B8571C65}" destId="{2ABE2BCA-6575-4AC7-B7B8-5C7E3FD1C3A3}" srcOrd="0" destOrd="0" presId="urn:microsoft.com/office/officeart/2008/layout/LinedList"/>
    <dgm:cxn modelId="{237F1340-2508-4274-ADF7-65634F5BE794}" srcId="{7A8F4668-0717-4F13-8938-EE4A20CE75E9}" destId="{DE38FD71-ED08-4C46-817C-2979D3F785F8}" srcOrd="1" destOrd="0" parTransId="{F9CC8F20-E7CE-482E-99D5-69E11F63CEBA}" sibTransId="{9E27A039-71AC-46A7-9E96-D4B1CFC93443}"/>
    <dgm:cxn modelId="{A0D2014D-5F1E-4D3C-B469-E8A39CC6EFB9}" type="presOf" srcId="{D5072C8E-9CEB-4755-9527-4D1463897492}" destId="{7C54CFC7-CC25-4088-91F8-9FF95F79D46D}" srcOrd="0" destOrd="0" presId="urn:microsoft.com/office/officeart/2008/layout/LinedList"/>
    <dgm:cxn modelId="{EAAE8974-EBE4-45D7-AFD1-A0127596355B}" srcId="{7A8F4668-0717-4F13-8938-EE4A20CE75E9}" destId="{50F73C2C-5C15-4675-B1F1-8115B8571C65}" srcOrd="2" destOrd="0" parTransId="{33FA5733-1611-4974-9EB7-B2EB23BCEA0F}" sibTransId="{995CF4FF-1475-4992-B55B-73BCFC424078}"/>
    <dgm:cxn modelId="{EF495578-DA93-4849-B4F6-BC5C8361C24E}" srcId="{4CC86312-0F93-493A-BB8A-D437CD906D6E}" destId="{7A8F4668-0717-4F13-8938-EE4A20CE75E9}" srcOrd="0" destOrd="0" parTransId="{078F0FBB-F983-4A61-A244-5AE058E6838F}" sibTransId="{A3DA0C7D-66C0-4AF4-AF9A-8F7F8460135B}"/>
    <dgm:cxn modelId="{DF178692-90A9-4ED5-BC8B-835675F08F31}" srcId="{7A8F4668-0717-4F13-8938-EE4A20CE75E9}" destId="{5D1D9F1D-5D7B-426B-9FA5-DBAA44B46C8B}" srcOrd="0" destOrd="0" parTransId="{AB7E2F16-442A-44BC-A819-68A3B77ED9C2}" sibTransId="{AEB9F566-C4FC-43A5-98A2-125F97082D46}"/>
    <dgm:cxn modelId="{C4FE1AB4-3972-4EA7-873E-01E726E8D445}" type="presOf" srcId="{5D1D9F1D-5D7B-426B-9FA5-DBAA44B46C8B}" destId="{8839C0B7-977A-4E1F-9FF0-CFF72725C63C}" srcOrd="0" destOrd="0" presId="urn:microsoft.com/office/officeart/2008/layout/LinedList"/>
    <dgm:cxn modelId="{BBDB93C4-40A0-43F4-AFE2-2BD093BE3AB2}" type="presOf" srcId="{7A8F4668-0717-4F13-8938-EE4A20CE75E9}" destId="{0B7B77D6-056E-4C5D-95DF-6E7FA513A295}" srcOrd="0" destOrd="0" presId="urn:microsoft.com/office/officeart/2008/layout/LinedList"/>
    <dgm:cxn modelId="{A83741E5-618A-40A4-A6FE-E6F2BA3726EA}" srcId="{7A8F4668-0717-4F13-8938-EE4A20CE75E9}" destId="{7F954705-A2BE-4CB3-B37C-D2AB4A45B247}" srcOrd="3" destOrd="0" parTransId="{A3BB5E36-5534-4671-8B23-E4EFAE8AD364}" sibTransId="{F55146B5-7055-4CFA-AB3E-1F179DB1DEB1}"/>
    <dgm:cxn modelId="{40B402EA-5A0B-46A8-AE03-78A12884AED1}" type="presOf" srcId="{DE38FD71-ED08-4C46-817C-2979D3F785F8}" destId="{85FB2DD7-56BE-426E-B3FE-FB65530CC137}" srcOrd="0" destOrd="0" presId="urn:microsoft.com/office/officeart/2008/layout/LinedList"/>
    <dgm:cxn modelId="{F04C56C4-470E-4667-9D3E-77A6F629F7C5}" type="presParOf" srcId="{8B5AD910-55A5-423F-8D1B-72C2F5EAFC8D}" destId="{C1E7F34D-245C-4439-A366-A5E0D20DD6EA}" srcOrd="0" destOrd="0" presId="urn:microsoft.com/office/officeart/2008/layout/LinedList"/>
    <dgm:cxn modelId="{11D8CE77-6AD8-448C-B285-AE2DDBE9AD08}" type="presParOf" srcId="{8B5AD910-55A5-423F-8D1B-72C2F5EAFC8D}" destId="{FC2A33D5-CC81-41A4-9058-7B58226B3EB2}" srcOrd="1" destOrd="0" presId="urn:microsoft.com/office/officeart/2008/layout/LinedList"/>
    <dgm:cxn modelId="{6E6491B0-BB29-426E-A485-B5D4BE672AED}" type="presParOf" srcId="{FC2A33D5-CC81-41A4-9058-7B58226B3EB2}" destId="{0B7B77D6-056E-4C5D-95DF-6E7FA513A295}" srcOrd="0" destOrd="0" presId="urn:microsoft.com/office/officeart/2008/layout/LinedList"/>
    <dgm:cxn modelId="{B0BC7678-ADFC-444D-8A5E-9606DA0482B5}" type="presParOf" srcId="{FC2A33D5-CC81-41A4-9058-7B58226B3EB2}" destId="{A3F49A3D-2DE6-4AA7-99A0-2AA2398BF884}" srcOrd="1" destOrd="0" presId="urn:microsoft.com/office/officeart/2008/layout/LinedList"/>
    <dgm:cxn modelId="{B92B48C9-BDEA-48F3-B8C7-DF28209F9B8F}" type="presParOf" srcId="{A3F49A3D-2DE6-4AA7-99A0-2AA2398BF884}" destId="{8F3DFE4A-5028-4210-9F6A-03AFCF55BCF2}" srcOrd="0" destOrd="0" presId="urn:microsoft.com/office/officeart/2008/layout/LinedList"/>
    <dgm:cxn modelId="{974B74D3-BCB9-4036-BE28-7814C3D5BF4B}" type="presParOf" srcId="{A3F49A3D-2DE6-4AA7-99A0-2AA2398BF884}" destId="{A6D55B35-2F58-436B-A169-076A2A4E9738}" srcOrd="1" destOrd="0" presId="urn:microsoft.com/office/officeart/2008/layout/LinedList"/>
    <dgm:cxn modelId="{397315B5-0CA1-4C60-8AAC-2F3A0D084B18}" type="presParOf" srcId="{A6D55B35-2F58-436B-A169-076A2A4E9738}" destId="{33AA46B5-9F44-42D2-B4D2-EED0B5CC5E56}" srcOrd="0" destOrd="0" presId="urn:microsoft.com/office/officeart/2008/layout/LinedList"/>
    <dgm:cxn modelId="{05771E6C-F3C2-48F0-8EA6-F7A7D3C65528}" type="presParOf" srcId="{A6D55B35-2F58-436B-A169-076A2A4E9738}" destId="{8839C0B7-977A-4E1F-9FF0-CFF72725C63C}" srcOrd="1" destOrd="0" presId="urn:microsoft.com/office/officeart/2008/layout/LinedList"/>
    <dgm:cxn modelId="{3FF4E881-15E4-42BF-A746-CD14F4D1DFF1}" type="presParOf" srcId="{A6D55B35-2F58-436B-A169-076A2A4E9738}" destId="{6F9601AE-7C96-4B8A-A305-0B6C7EC6BB61}" srcOrd="2" destOrd="0" presId="urn:microsoft.com/office/officeart/2008/layout/LinedList"/>
    <dgm:cxn modelId="{366E00B4-32D1-4348-97E8-E1ADFB251948}" type="presParOf" srcId="{A3F49A3D-2DE6-4AA7-99A0-2AA2398BF884}" destId="{CABA3C11-2536-4F21-A1B0-7548D63FE751}" srcOrd="2" destOrd="0" presId="urn:microsoft.com/office/officeart/2008/layout/LinedList"/>
    <dgm:cxn modelId="{892567BC-C20B-41F7-BC2E-B88B42338F20}" type="presParOf" srcId="{A3F49A3D-2DE6-4AA7-99A0-2AA2398BF884}" destId="{06E4F751-9FFD-485D-96C6-D42F0FE178B3}" srcOrd="3" destOrd="0" presId="urn:microsoft.com/office/officeart/2008/layout/LinedList"/>
    <dgm:cxn modelId="{EF9809DF-D527-42E8-BC4C-85AD30F0F709}" type="presParOf" srcId="{A3F49A3D-2DE6-4AA7-99A0-2AA2398BF884}" destId="{278D14FB-5064-4400-9B9F-B2BCEF801515}" srcOrd="4" destOrd="0" presId="urn:microsoft.com/office/officeart/2008/layout/LinedList"/>
    <dgm:cxn modelId="{8F0776C5-9375-4B8C-B208-346C27A2B08C}" type="presParOf" srcId="{278D14FB-5064-4400-9B9F-B2BCEF801515}" destId="{84A57C60-28D1-4230-BC46-E9BC67DADD28}" srcOrd="0" destOrd="0" presId="urn:microsoft.com/office/officeart/2008/layout/LinedList"/>
    <dgm:cxn modelId="{E787CB84-48AB-4E2F-94DC-1771B74FDEC3}" type="presParOf" srcId="{278D14FB-5064-4400-9B9F-B2BCEF801515}" destId="{85FB2DD7-56BE-426E-B3FE-FB65530CC137}" srcOrd="1" destOrd="0" presId="urn:microsoft.com/office/officeart/2008/layout/LinedList"/>
    <dgm:cxn modelId="{F70FED67-983A-445E-B63E-3076654DF0AA}" type="presParOf" srcId="{278D14FB-5064-4400-9B9F-B2BCEF801515}" destId="{63501D68-2EA1-4F78-A870-BC1E59434E85}" srcOrd="2" destOrd="0" presId="urn:microsoft.com/office/officeart/2008/layout/LinedList"/>
    <dgm:cxn modelId="{A2A66F65-6AC6-40D5-B545-2CC547A034AA}" type="presParOf" srcId="{A3F49A3D-2DE6-4AA7-99A0-2AA2398BF884}" destId="{2C3A1267-EA11-4A97-AF55-2245B43A5E22}" srcOrd="5" destOrd="0" presId="urn:microsoft.com/office/officeart/2008/layout/LinedList"/>
    <dgm:cxn modelId="{AEF1AC16-3463-4240-9679-1E1D19ED4D79}" type="presParOf" srcId="{A3F49A3D-2DE6-4AA7-99A0-2AA2398BF884}" destId="{84BC94E8-34D9-401E-8159-E1FC83BBE6B4}" srcOrd="6" destOrd="0" presId="urn:microsoft.com/office/officeart/2008/layout/LinedList"/>
    <dgm:cxn modelId="{EE8B0032-FEF4-44A4-9E3B-EF7D43A273F4}" type="presParOf" srcId="{A3F49A3D-2DE6-4AA7-99A0-2AA2398BF884}" destId="{59066D27-858F-440F-B851-8E13552A502B}" srcOrd="7" destOrd="0" presId="urn:microsoft.com/office/officeart/2008/layout/LinedList"/>
    <dgm:cxn modelId="{13579CBE-9D56-4CE1-8EE9-58D7CC322E5C}" type="presParOf" srcId="{59066D27-858F-440F-B851-8E13552A502B}" destId="{69F5A4EA-AD57-4D65-A6F9-C9FD1CB57C78}" srcOrd="0" destOrd="0" presId="urn:microsoft.com/office/officeart/2008/layout/LinedList"/>
    <dgm:cxn modelId="{95A8E924-0061-4B57-B859-5BA5442F61B1}" type="presParOf" srcId="{59066D27-858F-440F-B851-8E13552A502B}" destId="{2ABE2BCA-6575-4AC7-B7B8-5C7E3FD1C3A3}" srcOrd="1" destOrd="0" presId="urn:microsoft.com/office/officeart/2008/layout/LinedList"/>
    <dgm:cxn modelId="{3D81F62D-CF67-4BB7-8339-70A6E9F69AD1}" type="presParOf" srcId="{59066D27-858F-440F-B851-8E13552A502B}" destId="{666C522F-80DB-4C8E-BE11-87191932C876}" srcOrd="2" destOrd="0" presId="urn:microsoft.com/office/officeart/2008/layout/LinedList"/>
    <dgm:cxn modelId="{68985D0C-FD3C-454B-8BBD-FEBD89C77DF7}" type="presParOf" srcId="{A3F49A3D-2DE6-4AA7-99A0-2AA2398BF884}" destId="{37956D3A-4F61-4728-A1BE-F937089724CC}" srcOrd="8" destOrd="0" presId="urn:microsoft.com/office/officeart/2008/layout/LinedList"/>
    <dgm:cxn modelId="{451B48D4-6312-4058-8901-B34D6DE56824}" type="presParOf" srcId="{A3F49A3D-2DE6-4AA7-99A0-2AA2398BF884}" destId="{C1C76ACF-301E-44E6-BF2C-EFA2FB7A9415}" srcOrd="9" destOrd="0" presId="urn:microsoft.com/office/officeart/2008/layout/LinedList"/>
    <dgm:cxn modelId="{EAD47C76-30E6-4D9A-AF50-98A44FCE6F77}" type="presParOf" srcId="{A3F49A3D-2DE6-4AA7-99A0-2AA2398BF884}" destId="{F88DE699-3B76-4789-A2AA-DF0B59EAC2BB}" srcOrd="10" destOrd="0" presId="urn:microsoft.com/office/officeart/2008/layout/LinedList"/>
    <dgm:cxn modelId="{1E3AE49B-EB43-4082-820E-9A0549F42BA2}" type="presParOf" srcId="{F88DE699-3B76-4789-A2AA-DF0B59EAC2BB}" destId="{1F230ADF-FC4F-467D-A148-6B55F0B2427C}" srcOrd="0" destOrd="0" presId="urn:microsoft.com/office/officeart/2008/layout/LinedList"/>
    <dgm:cxn modelId="{CFD110C8-0EA0-4FA4-BCA2-0F9D1B6962D6}" type="presParOf" srcId="{F88DE699-3B76-4789-A2AA-DF0B59EAC2BB}" destId="{6FAEE073-6D76-418C-8B58-AFE46CB09BA9}" srcOrd="1" destOrd="0" presId="urn:microsoft.com/office/officeart/2008/layout/LinedList"/>
    <dgm:cxn modelId="{49A06281-DC11-4178-A51C-752DBDCB8E11}" type="presParOf" srcId="{F88DE699-3B76-4789-A2AA-DF0B59EAC2BB}" destId="{C4BCD224-09E0-4476-AF60-E5F6EBBD8831}" srcOrd="2" destOrd="0" presId="urn:microsoft.com/office/officeart/2008/layout/LinedList"/>
    <dgm:cxn modelId="{CB646194-03C4-429B-8F5C-B15E56041EAE}" type="presParOf" srcId="{A3F49A3D-2DE6-4AA7-99A0-2AA2398BF884}" destId="{A9A29485-1ED5-4FAD-881C-D4DED49549BF}" srcOrd="11" destOrd="0" presId="urn:microsoft.com/office/officeart/2008/layout/LinedList"/>
    <dgm:cxn modelId="{FF505A6D-E123-40DB-A307-A299CC34146D}" type="presParOf" srcId="{A3F49A3D-2DE6-4AA7-99A0-2AA2398BF884}" destId="{ABEE6AD8-869D-48F5-AE4B-53689C32E95C}" srcOrd="12" destOrd="0" presId="urn:microsoft.com/office/officeart/2008/layout/LinedList"/>
    <dgm:cxn modelId="{94D53F81-7434-4990-A4C8-3C12843C847B}" type="presParOf" srcId="{A3F49A3D-2DE6-4AA7-99A0-2AA2398BF884}" destId="{AFB894E6-E2FF-4311-A54D-8FCC4ED07561}" srcOrd="13" destOrd="0" presId="urn:microsoft.com/office/officeart/2008/layout/LinedList"/>
    <dgm:cxn modelId="{9ADA7284-934C-4D1E-AFEE-072B4DD7161B}" type="presParOf" srcId="{AFB894E6-E2FF-4311-A54D-8FCC4ED07561}" destId="{D8A4659E-3770-4815-91B0-B7F364A20EAB}" srcOrd="0" destOrd="0" presId="urn:microsoft.com/office/officeart/2008/layout/LinedList"/>
    <dgm:cxn modelId="{32D3EB84-9267-4C89-AA3D-8FF387403470}" type="presParOf" srcId="{AFB894E6-E2FF-4311-A54D-8FCC4ED07561}" destId="{7C54CFC7-CC25-4088-91F8-9FF95F79D46D}" srcOrd="1" destOrd="0" presId="urn:microsoft.com/office/officeart/2008/layout/LinedList"/>
    <dgm:cxn modelId="{8C972612-1808-4ABC-91DA-43E6AF4CA61D}" type="presParOf" srcId="{AFB894E6-E2FF-4311-A54D-8FCC4ED07561}" destId="{CD46D1D2-176C-4477-8C25-9085A5624E0F}" srcOrd="2" destOrd="0" presId="urn:microsoft.com/office/officeart/2008/layout/LinedList"/>
    <dgm:cxn modelId="{AE573271-E774-46FA-8C86-3BBF72BB5C87}" type="presParOf" srcId="{A3F49A3D-2DE6-4AA7-99A0-2AA2398BF884}" destId="{A62A8236-8D1A-4A7C-89CA-E66FC7F505D0}" srcOrd="14" destOrd="0" presId="urn:microsoft.com/office/officeart/2008/layout/LinedList"/>
    <dgm:cxn modelId="{A8F3DB84-8DE9-4C64-ACDE-272FD1F7D7D8}" type="presParOf" srcId="{A3F49A3D-2DE6-4AA7-99A0-2AA2398BF884}" destId="{F01A7C02-21BA-417F-A014-D9D5DD33B891}" srcOrd="15"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4CC86312-0F93-493A-BB8A-D437CD906D6E}" type="doc">
      <dgm:prSet loTypeId="urn:microsoft.com/office/officeart/2008/layout/LinedList" loCatId="list" qsTypeId="urn:microsoft.com/office/officeart/2005/8/quickstyle/simple1" qsCatId="simple" csTypeId="urn:microsoft.com/office/officeart/2005/8/colors/accent1_2" csCatId="accent1" phldr="1"/>
      <dgm:spPr/>
      <dgm:t>
        <a:bodyPr/>
        <a:lstStyle/>
        <a:p>
          <a:endParaRPr lang="en-AU"/>
        </a:p>
      </dgm:t>
    </dgm:pt>
    <dgm:pt modelId="{7A8F4668-0717-4F13-8938-EE4A20CE75E9}">
      <dgm:prSet phldrT="[Text]"/>
      <dgm:spPr/>
      <dgm:t>
        <a:bodyPr/>
        <a:lstStyle/>
        <a:p>
          <a:r>
            <a:rPr lang="en-AU" dirty="0"/>
            <a:t>While a company is under restructuring</a:t>
          </a:r>
        </a:p>
      </dgm:t>
    </dgm:pt>
    <dgm:pt modelId="{078F0FBB-F983-4A61-A244-5AE058E6838F}" type="parTrans" cxnId="{EF495578-DA93-4849-B4F6-BC5C8361C24E}">
      <dgm:prSet/>
      <dgm:spPr/>
      <dgm:t>
        <a:bodyPr/>
        <a:lstStyle/>
        <a:p>
          <a:endParaRPr lang="en-AU"/>
        </a:p>
      </dgm:t>
    </dgm:pt>
    <dgm:pt modelId="{A3DA0C7D-66C0-4AF4-AF9A-8F7F8460135B}" type="sibTrans" cxnId="{EF495578-DA93-4849-B4F6-BC5C8361C24E}">
      <dgm:prSet/>
      <dgm:spPr/>
      <dgm:t>
        <a:bodyPr/>
        <a:lstStyle/>
        <a:p>
          <a:endParaRPr lang="en-AU"/>
        </a:p>
      </dgm:t>
    </dgm:pt>
    <dgm:pt modelId="{5D1D9F1D-5D7B-426B-9FA5-DBAA44B46C8B}">
      <dgm:prSet phldrT="[Text]" custT="1"/>
      <dgm:spPr/>
      <dgm:t>
        <a:bodyPr/>
        <a:lstStyle/>
        <a:p>
          <a:r>
            <a:rPr lang="en-AU" sz="1800" b="1" dirty="0"/>
            <a:t>Transactions and dealings </a:t>
          </a:r>
          <a:r>
            <a:rPr lang="en-AU" sz="1800" b="0" dirty="0"/>
            <a:t>purportedly</a:t>
          </a:r>
          <a:r>
            <a:rPr lang="en-AU" sz="1800" b="1" dirty="0"/>
            <a:t> </a:t>
          </a:r>
          <a:r>
            <a:rPr lang="en-AU" sz="1800" dirty="0"/>
            <a:t>entered into on the company’s behalf, or approved, by a director which </a:t>
          </a:r>
          <a:r>
            <a:rPr lang="en-AU" sz="1800" b="1" dirty="0"/>
            <a:t>affect the company’s property </a:t>
          </a:r>
          <a:r>
            <a:rPr lang="en-AU" sz="1800" dirty="0"/>
            <a:t>are </a:t>
          </a:r>
          <a:r>
            <a:rPr lang="en-AU" sz="1800" b="1" dirty="0"/>
            <a:t>void</a:t>
          </a:r>
          <a:r>
            <a:rPr lang="en-AU" sz="1800" dirty="0"/>
            <a:t> unless:</a:t>
          </a:r>
        </a:p>
      </dgm:t>
    </dgm:pt>
    <dgm:pt modelId="{AB7E2F16-442A-44BC-A819-68A3B77ED9C2}" type="parTrans" cxnId="{DF178692-90A9-4ED5-BC8B-835675F08F31}">
      <dgm:prSet/>
      <dgm:spPr/>
      <dgm:t>
        <a:bodyPr/>
        <a:lstStyle/>
        <a:p>
          <a:endParaRPr lang="en-AU"/>
        </a:p>
      </dgm:t>
    </dgm:pt>
    <dgm:pt modelId="{AEB9F566-C4FC-43A5-98A2-125F97082D46}" type="sibTrans" cxnId="{DF178692-90A9-4ED5-BC8B-835675F08F31}">
      <dgm:prSet/>
      <dgm:spPr/>
      <dgm:t>
        <a:bodyPr/>
        <a:lstStyle/>
        <a:p>
          <a:endParaRPr lang="en-AU"/>
        </a:p>
      </dgm:t>
    </dgm:pt>
    <dgm:pt modelId="{E05EFAD9-097C-42C4-A76F-A1F4E05F20EF}">
      <dgm:prSet phldrT="[Text]" custT="1"/>
      <dgm:spPr/>
      <dgm:t>
        <a:bodyPr/>
        <a:lstStyle/>
        <a:p>
          <a:r>
            <a:rPr lang="en-AU" sz="1800" b="1" dirty="0"/>
            <a:t>Transfers of shares </a:t>
          </a:r>
          <a:r>
            <a:rPr lang="en-AU" sz="1800" dirty="0"/>
            <a:t>and </a:t>
          </a:r>
          <a:r>
            <a:rPr lang="en-AU" sz="1800" b="1" dirty="0"/>
            <a:t>alteration in the status of members </a:t>
          </a:r>
          <a:r>
            <a:rPr lang="en-AU" sz="1800" dirty="0"/>
            <a:t>are </a:t>
          </a:r>
          <a:r>
            <a:rPr lang="en-AU" sz="1800" b="1" dirty="0"/>
            <a:t>void</a:t>
          </a:r>
          <a:r>
            <a:rPr lang="en-AU" sz="1800" dirty="0"/>
            <a:t> unless:</a:t>
          </a:r>
        </a:p>
      </dgm:t>
    </dgm:pt>
    <dgm:pt modelId="{A5488A81-C003-4D04-95C9-674D5DE7A9B7}" type="parTrans" cxnId="{5670F801-A91F-4180-B274-AB40F1041FF3}">
      <dgm:prSet/>
      <dgm:spPr/>
      <dgm:t>
        <a:bodyPr/>
        <a:lstStyle/>
        <a:p>
          <a:endParaRPr lang="en-AU"/>
        </a:p>
      </dgm:t>
    </dgm:pt>
    <dgm:pt modelId="{B54626D8-1BAC-401E-9D23-BBE5A1E929DF}" type="sibTrans" cxnId="{5670F801-A91F-4180-B274-AB40F1041FF3}">
      <dgm:prSet/>
      <dgm:spPr/>
      <dgm:t>
        <a:bodyPr/>
        <a:lstStyle/>
        <a:p>
          <a:endParaRPr lang="en-AU"/>
        </a:p>
      </dgm:t>
    </dgm:pt>
    <dgm:pt modelId="{13237E2C-ABD9-4674-8B0E-684249BC6131}">
      <dgm:prSet custT="1"/>
      <dgm:spPr/>
      <dgm:t>
        <a:bodyPr/>
        <a:lstStyle/>
        <a:p>
          <a:r>
            <a:rPr lang="en-AU" sz="1800" dirty="0"/>
            <a:t>it was entered into under a </a:t>
          </a:r>
          <a:r>
            <a:rPr lang="en-AU" sz="1800" b="1" dirty="0"/>
            <a:t>court order</a:t>
          </a:r>
          <a:r>
            <a:rPr lang="en-AU" sz="1800" dirty="0"/>
            <a:t>;</a:t>
          </a:r>
        </a:p>
      </dgm:t>
    </dgm:pt>
    <dgm:pt modelId="{2132A668-9329-424A-A872-EA439128F6E2}" type="parTrans" cxnId="{66BFDB0B-4F13-481E-8E86-0A93BEC44619}">
      <dgm:prSet/>
      <dgm:spPr/>
      <dgm:t>
        <a:bodyPr/>
        <a:lstStyle/>
        <a:p>
          <a:endParaRPr lang="en-AU"/>
        </a:p>
      </dgm:t>
    </dgm:pt>
    <dgm:pt modelId="{DC98329D-2341-4B5D-8AE2-689D6D2CFFB5}" type="sibTrans" cxnId="{66BFDB0B-4F13-481E-8E86-0A93BEC44619}">
      <dgm:prSet/>
      <dgm:spPr/>
      <dgm:t>
        <a:bodyPr/>
        <a:lstStyle/>
        <a:p>
          <a:endParaRPr lang="en-AU"/>
        </a:p>
      </dgm:t>
    </dgm:pt>
    <dgm:pt modelId="{8BCD220C-098E-4EE7-9DC7-5071712A8EED}">
      <dgm:prSet custT="1"/>
      <dgm:spPr/>
      <dgm:t>
        <a:bodyPr/>
        <a:lstStyle/>
        <a:p>
          <a:r>
            <a:rPr lang="en-AU" sz="1800" dirty="0"/>
            <a:t>the </a:t>
          </a:r>
          <a:r>
            <a:rPr lang="en-AU" sz="1800" b="1" dirty="0"/>
            <a:t>RP</a:t>
          </a:r>
          <a:r>
            <a:rPr lang="en-AU" sz="1800" dirty="0"/>
            <a:t> </a:t>
          </a:r>
          <a:r>
            <a:rPr lang="en-AU" sz="1800" b="1" dirty="0"/>
            <a:t>consented</a:t>
          </a:r>
          <a:r>
            <a:rPr lang="en-AU" sz="1800" dirty="0"/>
            <a:t> to it;</a:t>
          </a:r>
        </a:p>
      </dgm:t>
    </dgm:pt>
    <dgm:pt modelId="{1D945912-2D64-4883-9F06-127BBBEF005D}" type="parTrans" cxnId="{1167D657-7599-4A5C-B980-AE44ADE17A5A}">
      <dgm:prSet/>
      <dgm:spPr/>
      <dgm:t>
        <a:bodyPr/>
        <a:lstStyle/>
        <a:p>
          <a:endParaRPr lang="en-AU"/>
        </a:p>
      </dgm:t>
    </dgm:pt>
    <dgm:pt modelId="{5A3C61B0-D71D-4FF1-8DBB-7202361BEB83}" type="sibTrans" cxnId="{1167D657-7599-4A5C-B980-AE44ADE17A5A}">
      <dgm:prSet/>
      <dgm:spPr/>
      <dgm:t>
        <a:bodyPr/>
        <a:lstStyle/>
        <a:p>
          <a:endParaRPr lang="en-AU"/>
        </a:p>
      </dgm:t>
    </dgm:pt>
    <dgm:pt modelId="{51F6CC15-4970-4080-AD0A-CE5BC439F886}">
      <dgm:prSet custT="1"/>
      <dgm:spPr/>
      <dgm:t>
        <a:bodyPr/>
        <a:lstStyle/>
        <a:p>
          <a:r>
            <a:rPr lang="en-AU" sz="1800" dirty="0"/>
            <a:t>a </a:t>
          </a:r>
          <a:r>
            <a:rPr lang="en-AU" sz="1800" b="1" dirty="0"/>
            <a:t>subsequent court order </a:t>
          </a:r>
          <a:r>
            <a:rPr lang="en-AU" sz="1800" dirty="0"/>
            <a:t>results in it not being void; or</a:t>
          </a:r>
          <a:endParaRPr lang="en-AU" sz="2000" dirty="0"/>
        </a:p>
      </dgm:t>
    </dgm:pt>
    <dgm:pt modelId="{0D41BFF1-09A7-4068-9A25-90327DC4EB39}" type="parTrans" cxnId="{410B467F-C1A3-435F-93F6-AF0BD41756D2}">
      <dgm:prSet/>
      <dgm:spPr/>
      <dgm:t>
        <a:bodyPr/>
        <a:lstStyle/>
        <a:p>
          <a:endParaRPr lang="en-AU"/>
        </a:p>
      </dgm:t>
    </dgm:pt>
    <dgm:pt modelId="{5C91A479-E0AF-46D5-8140-878C5D8B10AD}" type="sibTrans" cxnId="{410B467F-C1A3-435F-93F6-AF0BD41756D2}">
      <dgm:prSet/>
      <dgm:spPr/>
      <dgm:t>
        <a:bodyPr/>
        <a:lstStyle/>
        <a:p>
          <a:endParaRPr lang="en-AU"/>
        </a:p>
      </dgm:t>
    </dgm:pt>
    <dgm:pt modelId="{E940F18D-CF59-478F-B333-9AE612995980}">
      <dgm:prSet custT="1"/>
      <dgm:spPr/>
      <dgm:t>
        <a:bodyPr/>
        <a:lstStyle/>
        <a:p>
          <a:r>
            <a:rPr lang="en-AU" sz="1800" dirty="0"/>
            <a:t>etc</a:t>
          </a:r>
        </a:p>
      </dgm:t>
    </dgm:pt>
    <dgm:pt modelId="{FDAE96F6-0B43-41B4-895F-6518F23CB890}" type="parTrans" cxnId="{A98A3E14-29A4-49E6-9C03-6ED8F1E3D9B7}">
      <dgm:prSet/>
      <dgm:spPr/>
      <dgm:t>
        <a:bodyPr/>
        <a:lstStyle/>
        <a:p>
          <a:endParaRPr lang="en-AU"/>
        </a:p>
      </dgm:t>
    </dgm:pt>
    <dgm:pt modelId="{364A506C-636C-451A-86DB-89ED805E78A7}" type="sibTrans" cxnId="{A98A3E14-29A4-49E6-9C03-6ED8F1E3D9B7}">
      <dgm:prSet/>
      <dgm:spPr/>
      <dgm:t>
        <a:bodyPr/>
        <a:lstStyle/>
        <a:p>
          <a:endParaRPr lang="en-AU"/>
        </a:p>
      </dgm:t>
    </dgm:pt>
    <dgm:pt modelId="{A6B06D14-D11E-46B4-96A2-08470D6C32EF}">
      <dgm:prSet phldrT="[Text]" custT="1"/>
      <dgm:spPr/>
      <dgm:t>
        <a:bodyPr/>
        <a:lstStyle/>
        <a:p>
          <a:r>
            <a:rPr lang="en-AU" sz="1800" dirty="0"/>
            <a:t>made in accordance with </a:t>
          </a:r>
          <a:r>
            <a:rPr lang="en-AU" sz="1800" b="1" dirty="0"/>
            <a:t>RP’s written consent</a:t>
          </a:r>
          <a:r>
            <a:rPr lang="en-AU" sz="1800" dirty="0"/>
            <a:t>; or</a:t>
          </a:r>
        </a:p>
      </dgm:t>
    </dgm:pt>
    <dgm:pt modelId="{2D24C179-B97C-4B19-998E-E614A52AB230}" type="sibTrans" cxnId="{A83A4C72-A679-4A8A-86F5-9CFB766675EC}">
      <dgm:prSet/>
      <dgm:spPr/>
      <dgm:t>
        <a:bodyPr/>
        <a:lstStyle/>
        <a:p>
          <a:endParaRPr lang="en-AU"/>
        </a:p>
      </dgm:t>
    </dgm:pt>
    <dgm:pt modelId="{AD1323FA-CA37-4267-981C-F212CCDFC6BC}" type="parTrans" cxnId="{A83A4C72-A679-4A8A-86F5-9CFB766675EC}">
      <dgm:prSet/>
      <dgm:spPr/>
      <dgm:t>
        <a:bodyPr/>
        <a:lstStyle/>
        <a:p>
          <a:endParaRPr lang="en-AU"/>
        </a:p>
      </dgm:t>
    </dgm:pt>
    <dgm:pt modelId="{99AFCD5A-AD16-465B-BA20-9A239AE3FAA8}">
      <dgm:prSet phldrT="[Text]" custT="1"/>
      <dgm:spPr/>
      <dgm:t>
        <a:bodyPr/>
        <a:lstStyle/>
        <a:p>
          <a:r>
            <a:rPr lang="en-AU" sz="1800" dirty="0"/>
            <a:t>authorised by </a:t>
          </a:r>
          <a:r>
            <a:rPr lang="en-AU" sz="1800" b="1" dirty="0"/>
            <a:t>court order</a:t>
          </a:r>
        </a:p>
      </dgm:t>
    </dgm:pt>
    <dgm:pt modelId="{D0FD5FAB-69C1-48BB-A4CA-C0145296542E}" type="parTrans" cxnId="{1817072E-647D-467B-AB01-4759302D9559}">
      <dgm:prSet/>
      <dgm:spPr/>
      <dgm:t>
        <a:bodyPr/>
        <a:lstStyle/>
        <a:p>
          <a:endParaRPr lang="en-AU"/>
        </a:p>
      </dgm:t>
    </dgm:pt>
    <dgm:pt modelId="{6DD336DC-07F8-4310-B110-C314A1CC98F3}" type="sibTrans" cxnId="{1817072E-647D-467B-AB01-4759302D9559}">
      <dgm:prSet/>
      <dgm:spPr/>
      <dgm:t>
        <a:bodyPr/>
        <a:lstStyle/>
        <a:p>
          <a:endParaRPr lang="en-AU"/>
        </a:p>
      </dgm:t>
    </dgm:pt>
    <dgm:pt modelId="{E591E9E0-0641-4C57-ACB0-1BC184638CED}">
      <dgm:prSet custT="1"/>
      <dgm:spPr/>
      <dgm:t>
        <a:bodyPr/>
        <a:lstStyle/>
        <a:p>
          <a:r>
            <a:rPr lang="en-AU" sz="1800" dirty="0"/>
            <a:t>it “was in the </a:t>
          </a:r>
          <a:r>
            <a:rPr lang="en-AU" sz="1800" b="1" dirty="0"/>
            <a:t>ordinary course </a:t>
          </a:r>
          <a:r>
            <a:rPr lang="en-AU" sz="1800" dirty="0"/>
            <a:t>of the company’s </a:t>
          </a:r>
          <a:r>
            <a:rPr lang="en-AU" sz="1800" b="1" dirty="0"/>
            <a:t>business</a:t>
          </a:r>
          <a:r>
            <a:rPr lang="en-AU" sz="1800" dirty="0"/>
            <a:t>”;</a:t>
          </a:r>
        </a:p>
      </dgm:t>
    </dgm:pt>
    <dgm:pt modelId="{EE554C23-8DC1-4D09-B2B0-AF8949CC48AF}" type="parTrans" cxnId="{515C109C-3156-496A-BFCD-A3F2FA96DF7A}">
      <dgm:prSet/>
      <dgm:spPr/>
      <dgm:t>
        <a:bodyPr/>
        <a:lstStyle/>
        <a:p>
          <a:endParaRPr lang="en-AU"/>
        </a:p>
      </dgm:t>
    </dgm:pt>
    <dgm:pt modelId="{81E23042-28C2-4E1E-9282-3A38A8D21AA4}" type="sibTrans" cxnId="{515C109C-3156-496A-BFCD-A3F2FA96DF7A}">
      <dgm:prSet/>
      <dgm:spPr/>
      <dgm:t>
        <a:bodyPr/>
        <a:lstStyle/>
        <a:p>
          <a:endParaRPr lang="en-AU"/>
        </a:p>
      </dgm:t>
    </dgm:pt>
    <dgm:pt modelId="{8B5AD910-55A5-423F-8D1B-72C2F5EAFC8D}" type="pres">
      <dgm:prSet presAssocID="{4CC86312-0F93-493A-BB8A-D437CD906D6E}" presName="vert0" presStyleCnt="0">
        <dgm:presLayoutVars>
          <dgm:dir/>
          <dgm:animOne val="branch"/>
          <dgm:animLvl val="lvl"/>
        </dgm:presLayoutVars>
      </dgm:prSet>
      <dgm:spPr/>
    </dgm:pt>
    <dgm:pt modelId="{C1E7F34D-245C-4439-A366-A5E0D20DD6EA}" type="pres">
      <dgm:prSet presAssocID="{7A8F4668-0717-4F13-8938-EE4A20CE75E9}" presName="thickLine" presStyleLbl="alignNode1" presStyleIdx="0" presStyleCnt="1"/>
      <dgm:spPr/>
    </dgm:pt>
    <dgm:pt modelId="{FC2A33D5-CC81-41A4-9058-7B58226B3EB2}" type="pres">
      <dgm:prSet presAssocID="{7A8F4668-0717-4F13-8938-EE4A20CE75E9}" presName="horz1" presStyleCnt="0"/>
      <dgm:spPr/>
    </dgm:pt>
    <dgm:pt modelId="{0B7B77D6-056E-4C5D-95DF-6E7FA513A295}" type="pres">
      <dgm:prSet presAssocID="{7A8F4668-0717-4F13-8938-EE4A20CE75E9}" presName="tx1" presStyleLbl="revTx" presStyleIdx="0" presStyleCnt="10"/>
      <dgm:spPr/>
    </dgm:pt>
    <dgm:pt modelId="{A3F49A3D-2DE6-4AA7-99A0-2AA2398BF884}" type="pres">
      <dgm:prSet presAssocID="{7A8F4668-0717-4F13-8938-EE4A20CE75E9}" presName="vert1" presStyleCnt="0"/>
      <dgm:spPr/>
    </dgm:pt>
    <dgm:pt modelId="{88612ADC-BD35-430B-A6A4-A1A6C6ECC644}" type="pres">
      <dgm:prSet presAssocID="{E05EFAD9-097C-42C4-A76F-A1F4E05F20EF}" presName="vertSpace2a" presStyleCnt="0"/>
      <dgm:spPr/>
    </dgm:pt>
    <dgm:pt modelId="{ACC6E3E2-0489-4E3F-9BDA-FAAB1FA50F7C}" type="pres">
      <dgm:prSet presAssocID="{E05EFAD9-097C-42C4-A76F-A1F4E05F20EF}" presName="horz2" presStyleCnt="0"/>
      <dgm:spPr/>
    </dgm:pt>
    <dgm:pt modelId="{06C6B85B-4831-4C6D-A46F-6FA95FD5F555}" type="pres">
      <dgm:prSet presAssocID="{E05EFAD9-097C-42C4-A76F-A1F4E05F20EF}" presName="horzSpace2" presStyleCnt="0"/>
      <dgm:spPr/>
    </dgm:pt>
    <dgm:pt modelId="{24C4BCD6-52AA-46AF-823F-9176C731B637}" type="pres">
      <dgm:prSet presAssocID="{E05EFAD9-097C-42C4-A76F-A1F4E05F20EF}" presName="tx2" presStyleLbl="revTx" presStyleIdx="1" presStyleCnt="10"/>
      <dgm:spPr/>
    </dgm:pt>
    <dgm:pt modelId="{DAAE5B8D-4CE8-416F-99FE-37756F059FF2}" type="pres">
      <dgm:prSet presAssocID="{E05EFAD9-097C-42C4-A76F-A1F4E05F20EF}" presName="vert2" presStyleCnt="0"/>
      <dgm:spPr/>
    </dgm:pt>
    <dgm:pt modelId="{B84CB27A-2599-4D7E-896F-CA51DB6FE45C}" type="pres">
      <dgm:prSet presAssocID="{A6B06D14-D11E-46B4-96A2-08470D6C32EF}" presName="horz3" presStyleCnt="0"/>
      <dgm:spPr/>
    </dgm:pt>
    <dgm:pt modelId="{11BBB88F-D4C0-49E1-8F96-37115DB6D669}" type="pres">
      <dgm:prSet presAssocID="{A6B06D14-D11E-46B4-96A2-08470D6C32EF}" presName="horzSpace3" presStyleCnt="0"/>
      <dgm:spPr/>
    </dgm:pt>
    <dgm:pt modelId="{9FAAA4A3-9633-46E4-B87C-CB2D1820B275}" type="pres">
      <dgm:prSet presAssocID="{A6B06D14-D11E-46B4-96A2-08470D6C32EF}" presName="tx3" presStyleLbl="revTx" presStyleIdx="2" presStyleCnt="10"/>
      <dgm:spPr/>
    </dgm:pt>
    <dgm:pt modelId="{24F6AB08-559D-47A6-B869-DEC242A80097}" type="pres">
      <dgm:prSet presAssocID="{A6B06D14-D11E-46B4-96A2-08470D6C32EF}" presName="vert3" presStyleCnt="0"/>
      <dgm:spPr/>
    </dgm:pt>
    <dgm:pt modelId="{F35DACFE-7B26-4E79-B150-C6DF5F98D63E}" type="pres">
      <dgm:prSet presAssocID="{2D24C179-B97C-4B19-998E-E614A52AB230}" presName="thinLine3" presStyleLbl="callout" presStyleIdx="0" presStyleCnt="7"/>
      <dgm:spPr/>
    </dgm:pt>
    <dgm:pt modelId="{CB1ED6AD-0CC5-4EA9-80F9-7EA0BCBF7D8D}" type="pres">
      <dgm:prSet presAssocID="{99AFCD5A-AD16-465B-BA20-9A239AE3FAA8}" presName="horz3" presStyleCnt="0"/>
      <dgm:spPr/>
    </dgm:pt>
    <dgm:pt modelId="{1AA95162-AF1B-409C-AE7A-A726F0E324CD}" type="pres">
      <dgm:prSet presAssocID="{99AFCD5A-AD16-465B-BA20-9A239AE3FAA8}" presName="horzSpace3" presStyleCnt="0"/>
      <dgm:spPr/>
    </dgm:pt>
    <dgm:pt modelId="{4895B84B-4832-4DFA-8F19-E43E349D9EEB}" type="pres">
      <dgm:prSet presAssocID="{99AFCD5A-AD16-465B-BA20-9A239AE3FAA8}" presName="tx3" presStyleLbl="revTx" presStyleIdx="3" presStyleCnt="10"/>
      <dgm:spPr/>
    </dgm:pt>
    <dgm:pt modelId="{2710C04C-563C-4666-B1DF-C42A1BDD0057}" type="pres">
      <dgm:prSet presAssocID="{99AFCD5A-AD16-465B-BA20-9A239AE3FAA8}" presName="vert3" presStyleCnt="0"/>
      <dgm:spPr/>
    </dgm:pt>
    <dgm:pt modelId="{63CBF241-58D4-4469-9BB0-87AE0CD735DE}" type="pres">
      <dgm:prSet presAssocID="{E05EFAD9-097C-42C4-A76F-A1F4E05F20EF}" presName="thinLine2b" presStyleLbl="callout" presStyleIdx="1" presStyleCnt="7" custLinFactY="-166444" custLinFactNeighborY="-200000"/>
      <dgm:spPr/>
    </dgm:pt>
    <dgm:pt modelId="{3B6A7C30-3C15-43CE-9AB5-7B91E80BF83D}" type="pres">
      <dgm:prSet presAssocID="{E05EFAD9-097C-42C4-A76F-A1F4E05F20EF}" presName="vertSpace2b" presStyleCnt="0"/>
      <dgm:spPr/>
    </dgm:pt>
    <dgm:pt modelId="{A6D55B35-2F58-436B-A169-076A2A4E9738}" type="pres">
      <dgm:prSet presAssocID="{5D1D9F1D-5D7B-426B-9FA5-DBAA44B46C8B}" presName="horz2" presStyleCnt="0"/>
      <dgm:spPr/>
    </dgm:pt>
    <dgm:pt modelId="{33AA46B5-9F44-42D2-B4D2-EED0B5CC5E56}" type="pres">
      <dgm:prSet presAssocID="{5D1D9F1D-5D7B-426B-9FA5-DBAA44B46C8B}" presName="horzSpace2" presStyleCnt="0"/>
      <dgm:spPr/>
    </dgm:pt>
    <dgm:pt modelId="{8839C0B7-977A-4E1F-9FF0-CFF72725C63C}" type="pres">
      <dgm:prSet presAssocID="{5D1D9F1D-5D7B-426B-9FA5-DBAA44B46C8B}" presName="tx2" presStyleLbl="revTx" presStyleIdx="4" presStyleCnt="10" custLinFactNeighborY="-11100"/>
      <dgm:spPr/>
    </dgm:pt>
    <dgm:pt modelId="{6F9601AE-7C96-4B8A-A305-0B6C7EC6BB61}" type="pres">
      <dgm:prSet presAssocID="{5D1D9F1D-5D7B-426B-9FA5-DBAA44B46C8B}" presName="vert2" presStyleCnt="0"/>
      <dgm:spPr/>
    </dgm:pt>
    <dgm:pt modelId="{017E2D79-FAD2-4F50-8485-0C1B73038CDA}" type="pres">
      <dgm:prSet presAssocID="{E591E9E0-0641-4C57-ACB0-1BC184638CED}" presName="horz3" presStyleCnt="0"/>
      <dgm:spPr/>
    </dgm:pt>
    <dgm:pt modelId="{4E6FC0F5-65A9-4AC5-9998-D0242864CEA5}" type="pres">
      <dgm:prSet presAssocID="{E591E9E0-0641-4C57-ACB0-1BC184638CED}" presName="horzSpace3" presStyleCnt="0"/>
      <dgm:spPr/>
    </dgm:pt>
    <dgm:pt modelId="{4EEEF796-6262-4323-92D4-DE455110EDCA}" type="pres">
      <dgm:prSet presAssocID="{E591E9E0-0641-4C57-ACB0-1BC184638CED}" presName="tx3" presStyleLbl="revTx" presStyleIdx="5" presStyleCnt="10" custLinFactNeighborY="-84595"/>
      <dgm:spPr/>
    </dgm:pt>
    <dgm:pt modelId="{946BA419-5E5A-4395-A9C3-096BD4293B20}" type="pres">
      <dgm:prSet presAssocID="{E591E9E0-0641-4C57-ACB0-1BC184638CED}" presName="vert3" presStyleCnt="0"/>
      <dgm:spPr/>
    </dgm:pt>
    <dgm:pt modelId="{05E6025D-8DAD-4B02-8E6E-ADEB7F5CCC16}" type="pres">
      <dgm:prSet presAssocID="{81E23042-28C2-4E1E-9282-3A38A8D21AA4}" presName="thinLine3" presStyleLbl="callout" presStyleIdx="2" presStyleCnt="7" custLinFactNeighborX="322" custLinFactNeighborY="-30470"/>
      <dgm:spPr/>
    </dgm:pt>
    <dgm:pt modelId="{E62C607A-C8D6-42DC-A147-C362F7014F22}" type="pres">
      <dgm:prSet presAssocID="{13237E2C-ABD9-4674-8B0E-684249BC6131}" presName="horz3" presStyleCnt="0"/>
      <dgm:spPr/>
    </dgm:pt>
    <dgm:pt modelId="{CD905A37-424A-4A0F-AFB5-37B31E3C9FB0}" type="pres">
      <dgm:prSet presAssocID="{13237E2C-ABD9-4674-8B0E-684249BC6131}" presName="horzSpace3" presStyleCnt="0"/>
      <dgm:spPr/>
    </dgm:pt>
    <dgm:pt modelId="{74D219F0-7700-4B7A-B166-4BF73802847A}" type="pres">
      <dgm:prSet presAssocID="{13237E2C-ABD9-4674-8B0E-684249BC6131}" presName="tx3" presStyleLbl="revTx" presStyleIdx="6" presStyleCnt="10" custLinFactNeighborY="-30603"/>
      <dgm:spPr/>
    </dgm:pt>
    <dgm:pt modelId="{74E5E226-8D07-4817-8948-8F3205C90DDD}" type="pres">
      <dgm:prSet presAssocID="{13237E2C-ABD9-4674-8B0E-684249BC6131}" presName="vert3" presStyleCnt="0"/>
      <dgm:spPr/>
    </dgm:pt>
    <dgm:pt modelId="{26A1386A-8ECB-4E3B-BC45-F8585A51A4E6}" type="pres">
      <dgm:prSet presAssocID="{DC98329D-2341-4B5D-8AE2-689D6D2CFFB5}" presName="thinLine3" presStyleLbl="callout" presStyleIdx="3" presStyleCnt="7" custLinFactNeighborY="-39787"/>
      <dgm:spPr/>
    </dgm:pt>
    <dgm:pt modelId="{CAE4D218-FBF9-40F6-A7FF-3CC8FA17C551}" type="pres">
      <dgm:prSet presAssocID="{8BCD220C-098E-4EE7-9DC7-5071712A8EED}" presName="horz3" presStyleCnt="0"/>
      <dgm:spPr/>
    </dgm:pt>
    <dgm:pt modelId="{9306E52D-8635-4BCF-B8E1-3CD8B9F1C6CC}" type="pres">
      <dgm:prSet presAssocID="{8BCD220C-098E-4EE7-9DC7-5071712A8EED}" presName="horzSpace3" presStyleCnt="0"/>
      <dgm:spPr/>
    </dgm:pt>
    <dgm:pt modelId="{B5DBABB4-5CED-4DE8-AF53-EA267CD6D9E4}" type="pres">
      <dgm:prSet presAssocID="{8BCD220C-098E-4EE7-9DC7-5071712A8EED}" presName="tx3" presStyleLbl="revTx" presStyleIdx="7" presStyleCnt="10" custLinFactNeighborY="-37464"/>
      <dgm:spPr/>
    </dgm:pt>
    <dgm:pt modelId="{9C1D56D8-91F2-4831-977A-4C86CF8CE83F}" type="pres">
      <dgm:prSet presAssocID="{8BCD220C-098E-4EE7-9DC7-5071712A8EED}" presName="vert3" presStyleCnt="0"/>
      <dgm:spPr/>
    </dgm:pt>
    <dgm:pt modelId="{7DD2F5BC-0558-4F77-870D-4413EA2C0FF4}" type="pres">
      <dgm:prSet presAssocID="{5A3C61B0-D71D-4FF1-8DBB-7202361BEB83}" presName="thinLine3" presStyleLbl="callout" presStyleIdx="4" presStyleCnt="7" custLinFactNeighborY="-43072"/>
      <dgm:spPr/>
    </dgm:pt>
    <dgm:pt modelId="{D5B41B0D-CC15-441B-B3B8-08F63648A638}" type="pres">
      <dgm:prSet presAssocID="{51F6CC15-4970-4080-AD0A-CE5BC439F886}" presName="horz3" presStyleCnt="0"/>
      <dgm:spPr/>
    </dgm:pt>
    <dgm:pt modelId="{71FF31D7-1638-4C23-AE27-4E77D5DD8D39}" type="pres">
      <dgm:prSet presAssocID="{51F6CC15-4970-4080-AD0A-CE5BC439F886}" presName="horzSpace3" presStyleCnt="0"/>
      <dgm:spPr/>
    </dgm:pt>
    <dgm:pt modelId="{FAE1A95F-6C9E-43A8-BB00-9C7FCB4ABE5E}" type="pres">
      <dgm:prSet presAssocID="{51F6CC15-4970-4080-AD0A-CE5BC439F886}" presName="tx3" presStyleLbl="revTx" presStyleIdx="8" presStyleCnt="10" custLinFactNeighborY="-44822"/>
      <dgm:spPr/>
    </dgm:pt>
    <dgm:pt modelId="{ABC970C4-10FE-44DF-88B1-8747BF3E87BD}" type="pres">
      <dgm:prSet presAssocID="{51F6CC15-4970-4080-AD0A-CE5BC439F886}" presName="vert3" presStyleCnt="0"/>
      <dgm:spPr/>
    </dgm:pt>
    <dgm:pt modelId="{995F960D-E285-4E6A-A384-F15BE5869C62}" type="pres">
      <dgm:prSet presAssocID="{5C91A479-E0AF-46D5-8140-878C5D8B10AD}" presName="thinLine3" presStyleLbl="callout" presStyleIdx="5" presStyleCnt="7" custLinFactNeighborY="6195"/>
      <dgm:spPr/>
    </dgm:pt>
    <dgm:pt modelId="{884ECF5D-B2F3-4E48-9D65-561BB98EBDC8}" type="pres">
      <dgm:prSet presAssocID="{E940F18D-CF59-478F-B333-9AE612995980}" presName="horz3" presStyleCnt="0"/>
      <dgm:spPr/>
    </dgm:pt>
    <dgm:pt modelId="{1FBC146A-342D-4A89-81F9-3EF7C4A5B62F}" type="pres">
      <dgm:prSet presAssocID="{E940F18D-CF59-478F-B333-9AE612995980}" presName="horzSpace3" presStyleCnt="0"/>
      <dgm:spPr/>
    </dgm:pt>
    <dgm:pt modelId="{C2308760-5556-47C3-AB44-600A1CCD2ABC}" type="pres">
      <dgm:prSet presAssocID="{E940F18D-CF59-478F-B333-9AE612995980}" presName="tx3" presStyleLbl="revTx" presStyleIdx="9" presStyleCnt="10" custLinFactNeighborY="2910"/>
      <dgm:spPr/>
    </dgm:pt>
    <dgm:pt modelId="{7851C964-E75C-4CD5-A729-78E89282D89D}" type="pres">
      <dgm:prSet presAssocID="{E940F18D-CF59-478F-B333-9AE612995980}" presName="vert3" presStyleCnt="0"/>
      <dgm:spPr/>
    </dgm:pt>
    <dgm:pt modelId="{CABA3C11-2536-4F21-A1B0-7548D63FE751}" type="pres">
      <dgm:prSet presAssocID="{5D1D9F1D-5D7B-426B-9FA5-DBAA44B46C8B}" presName="thinLine2b" presStyleLbl="callout" presStyleIdx="6" presStyleCnt="7"/>
      <dgm:spPr/>
    </dgm:pt>
    <dgm:pt modelId="{06E4F751-9FFD-485D-96C6-D42F0FE178B3}" type="pres">
      <dgm:prSet presAssocID="{5D1D9F1D-5D7B-426B-9FA5-DBAA44B46C8B}" presName="vertSpace2b" presStyleCnt="0"/>
      <dgm:spPr/>
    </dgm:pt>
  </dgm:ptLst>
  <dgm:cxnLst>
    <dgm:cxn modelId="{5670F801-A91F-4180-B274-AB40F1041FF3}" srcId="{7A8F4668-0717-4F13-8938-EE4A20CE75E9}" destId="{E05EFAD9-097C-42C4-A76F-A1F4E05F20EF}" srcOrd="0" destOrd="0" parTransId="{A5488A81-C003-4D04-95C9-674D5DE7A9B7}" sibTransId="{B54626D8-1BAC-401E-9D23-BBE5A1E929DF}"/>
    <dgm:cxn modelId="{6A7A8109-F1E3-4836-81D2-4F5B99885872}" type="presOf" srcId="{51F6CC15-4970-4080-AD0A-CE5BC439F886}" destId="{FAE1A95F-6C9E-43A8-BB00-9C7FCB4ABE5E}" srcOrd="0" destOrd="0" presId="urn:microsoft.com/office/officeart/2008/layout/LinedList"/>
    <dgm:cxn modelId="{66BFDB0B-4F13-481E-8E86-0A93BEC44619}" srcId="{5D1D9F1D-5D7B-426B-9FA5-DBAA44B46C8B}" destId="{13237E2C-ABD9-4674-8B0E-684249BC6131}" srcOrd="1" destOrd="0" parTransId="{2132A668-9329-424A-A872-EA439128F6E2}" sibTransId="{DC98329D-2341-4B5D-8AE2-689D6D2CFFB5}"/>
    <dgm:cxn modelId="{A98A3E14-29A4-49E6-9C03-6ED8F1E3D9B7}" srcId="{5D1D9F1D-5D7B-426B-9FA5-DBAA44B46C8B}" destId="{E940F18D-CF59-478F-B333-9AE612995980}" srcOrd="4" destOrd="0" parTransId="{FDAE96F6-0B43-41B4-895F-6518F23CB890}" sibTransId="{364A506C-636C-451A-86DB-89ED805E78A7}"/>
    <dgm:cxn modelId="{8A16D816-2682-48EA-A7C0-E6C42BFB65BF}" type="presOf" srcId="{8BCD220C-098E-4EE7-9DC7-5071712A8EED}" destId="{B5DBABB4-5CED-4DE8-AF53-EA267CD6D9E4}" srcOrd="0" destOrd="0" presId="urn:microsoft.com/office/officeart/2008/layout/LinedList"/>
    <dgm:cxn modelId="{E715831C-453E-4E42-B702-55C2D4042C34}" type="presOf" srcId="{4CC86312-0F93-493A-BB8A-D437CD906D6E}" destId="{8B5AD910-55A5-423F-8D1B-72C2F5EAFC8D}" srcOrd="0" destOrd="0" presId="urn:microsoft.com/office/officeart/2008/layout/LinedList"/>
    <dgm:cxn modelId="{1817072E-647D-467B-AB01-4759302D9559}" srcId="{E05EFAD9-097C-42C4-A76F-A1F4E05F20EF}" destId="{99AFCD5A-AD16-465B-BA20-9A239AE3FAA8}" srcOrd="1" destOrd="0" parTransId="{D0FD5FAB-69C1-48BB-A4CA-C0145296542E}" sibTransId="{6DD336DC-07F8-4310-B110-C314A1CC98F3}"/>
    <dgm:cxn modelId="{99933340-3CF3-4426-83BB-0A262695127A}" type="presOf" srcId="{E591E9E0-0641-4C57-ACB0-1BC184638CED}" destId="{4EEEF796-6262-4323-92D4-DE455110EDCA}" srcOrd="0" destOrd="0" presId="urn:microsoft.com/office/officeart/2008/layout/LinedList"/>
    <dgm:cxn modelId="{A83A4C72-A679-4A8A-86F5-9CFB766675EC}" srcId="{E05EFAD9-097C-42C4-A76F-A1F4E05F20EF}" destId="{A6B06D14-D11E-46B4-96A2-08470D6C32EF}" srcOrd="0" destOrd="0" parTransId="{AD1323FA-CA37-4267-981C-F212CCDFC6BC}" sibTransId="{2D24C179-B97C-4B19-998E-E614A52AB230}"/>
    <dgm:cxn modelId="{1167D657-7599-4A5C-B980-AE44ADE17A5A}" srcId="{5D1D9F1D-5D7B-426B-9FA5-DBAA44B46C8B}" destId="{8BCD220C-098E-4EE7-9DC7-5071712A8EED}" srcOrd="2" destOrd="0" parTransId="{1D945912-2D64-4883-9F06-127BBBEF005D}" sibTransId="{5A3C61B0-D71D-4FF1-8DBB-7202361BEB83}"/>
    <dgm:cxn modelId="{EF495578-DA93-4849-B4F6-BC5C8361C24E}" srcId="{4CC86312-0F93-493A-BB8A-D437CD906D6E}" destId="{7A8F4668-0717-4F13-8938-EE4A20CE75E9}" srcOrd="0" destOrd="0" parTransId="{078F0FBB-F983-4A61-A244-5AE058E6838F}" sibTransId="{A3DA0C7D-66C0-4AF4-AF9A-8F7F8460135B}"/>
    <dgm:cxn modelId="{A57C9279-1860-4034-B045-6A7F35AE6EE4}" type="presOf" srcId="{A6B06D14-D11E-46B4-96A2-08470D6C32EF}" destId="{9FAAA4A3-9633-46E4-B87C-CB2D1820B275}" srcOrd="0" destOrd="0" presId="urn:microsoft.com/office/officeart/2008/layout/LinedList"/>
    <dgm:cxn modelId="{410B467F-C1A3-435F-93F6-AF0BD41756D2}" srcId="{5D1D9F1D-5D7B-426B-9FA5-DBAA44B46C8B}" destId="{51F6CC15-4970-4080-AD0A-CE5BC439F886}" srcOrd="3" destOrd="0" parTransId="{0D41BFF1-09A7-4068-9A25-90327DC4EB39}" sibTransId="{5C91A479-E0AF-46D5-8140-878C5D8B10AD}"/>
    <dgm:cxn modelId="{F8B7DE81-6773-4F20-A886-15CC012E3542}" type="presOf" srcId="{E940F18D-CF59-478F-B333-9AE612995980}" destId="{C2308760-5556-47C3-AB44-600A1CCD2ABC}" srcOrd="0" destOrd="0" presId="urn:microsoft.com/office/officeart/2008/layout/LinedList"/>
    <dgm:cxn modelId="{DF178692-90A9-4ED5-BC8B-835675F08F31}" srcId="{7A8F4668-0717-4F13-8938-EE4A20CE75E9}" destId="{5D1D9F1D-5D7B-426B-9FA5-DBAA44B46C8B}" srcOrd="1" destOrd="0" parTransId="{AB7E2F16-442A-44BC-A819-68A3B77ED9C2}" sibTransId="{AEB9F566-C4FC-43A5-98A2-125F97082D46}"/>
    <dgm:cxn modelId="{515C109C-3156-496A-BFCD-A3F2FA96DF7A}" srcId="{5D1D9F1D-5D7B-426B-9FA5-DBAA44B46C8B}" destId="{E591E9E0-0641-4C57-ACB0-1BC184638CED}" srcOrd="0" destOrd="0" parTransId="{EE554C23-8DC1-4D09-B2B0-AF8949CC48AF}" sibTransId="{81E23042-28C2-4E1E-9282-3A38A8D21AA4}"/>
    <dgm:cxn modelId="{BCEFE59E-6FEC-4E81-A90C-1C34A0A02591}" type="presOf" srcId="{99AFCD5A-AD16-465B-BA20-9A239AE3FAA8}" destId="{4895B84B-4832-4DFA-8F19-E43E349D9EEB}" srcOrd="0" destOrd="0" presId="urn:microsoft.com/office/officeart/2008/layout/LinedList"/>
    <dgm:cxn modelId="{6C7EB8B3-C18D-4F98-B490-6C8FFF9CCE9F}" type="presOf" srcId="{13237E2C-ABD9-4674-8B0E-684249BC6131}" destId="{74D219F0-7700-4B7A-B166-4BF73802847A}" srcOrd="0" destOrd="0" presId="urn:microsoft.com/office/officeart/2008/layout/LinedList"/>
    <dgm:cxn modelId="{C4FE1AB4-3972-4EA7-873E-01E726E8D445}" type="presOf" srcId="{5D1D9F1D-5D7B-426B-9FA5-DBAA44B46C8B}" destId="{8839C0B7-977A-4E1F-9FF0-CFF72725C63C}" srcOrd="0" destOrd="0" presId="urn:microsoft.com/office/officeart/2008/layout/LinedList"/>
    <dgm:cxn modelId="{BBDB93C4-40A0-43F4-AFE2-2BD093BE3AB2}" type="presOf" srcId="{7A8F4668-0717-4F13-8938-EE4A20CE75E9}" destId="{0B7B77D6-056E-4C5D-95DF-6E7FA513A295}" srcOrd="0" destOrd="0" presId="urn:microsoft.com/office/officeart/2008/layout/LinedList"/>
    <dgm:cxn modelId="{60475AFB-F597-4ABA-986A-D32CC7136DB9}" type="presOf" srcId="{E05EFAD9-097C-42C4-A76F-A1F4E05F20EF}" destId="{24C4BCD6-52AA-46AF-823F-9176C731B637}" srcOrd="0" destOrd="0" presId="urn:microsoft.com/office/officeart/2008/layout/LinedList"/>
    <dgm:cxn modelId="{F04C56C4-470E-4667-9D3E-77A6F629F7C5}" type="presParOf" srcId="{8B5AD910-55A5-423F-8D1B-72C2F5EAFC8D}" destId="{C1E7F34D-245C-4439-A366-A5E0D20DD6EA}" srcOrd="0" destOrd="0" presId="urn:microsoft.com/office/officeart/2008/layout/LinedList"/>
    <dgm:cxn modelId="{11D8CE77-6AD8-448C-B285-AE2DDBE9AD08}" type="presParOf" srcId="{8B5AD910-55A5-423F-8D1B-72C2F5EAFC8D}" destId="{FC2A33D5-CC81-41A4-9058-7B58226B3EB2}" srcOrd="1" destOrd="0" presId="urn:microsoft.com/office/officeart/2008/layout/LinedList"/>
    <dgm:cxn modelId="{6E6491B0-BB29-426E-A485-B5D4BE672AED}" type="presParOf" srcId="{FC2A33D5-CC81-41A4-9058-7B58226B3EB2}" destId="{0B7B77D6-056E-4C5D-95DF-6E7FA513A295}" srcOrd="0" destOrd="0" presId="urn:microsoft.com/office/officeart/2008/layout/LinedList"/>
    <dgm:cxn modelId="{B0BC7678-ADFC-444D-8A5E-9606DA0482B5}" type="presParOf" srcId="{FC2A33D5-CC81-41A4-9058-7B58226B3EB2}" destId="{A3F49A3D-2DE6-4AA7-99A0-2AA2398BF884}" srcOrd="1" destOrd="0" presId="urn:microsoft.com/office/officeart/2008/layout/LinedList"/>
    <dgm:cxn modelId="{A164D24E-4C7F-4171-ACC0-DB7AA2A02E6E}" type="presParOf" srcId="{A3F49A3D-2DE6-4AA7-99A0-2AA2398BF884}" destId="{88612ADC-BD35-430B-A6A4-A1A6C6ECC644}" srcOrd="0" destOrd="0" presId="urn:microsoft.com/office/officeart/2008/layout/LinedList"/>
    <dgm:cxn modelId="{369A1416-DA21-469F-A608-58E86EDAC138}" type="presParOf" srcId="{A3F49A3D-2DE6-4AA7-99A0-2AA2398BF884}" destId="{ACC6E3E2-0489-4E3F-9BDA-FAAB1FA50F7C}" srcOrd="1" destOrd="0" presId="urn:microsoft.com/office/officeart/2008/layout/LinedList"/>
    <dgm:cxn modelId="{643412C0-B5BE-42E3-95A6-CB8E350D444C}" type="presParOf" srcId="{ACC6E3E2-0489-4E3F-9BDA-FAAB1FA50F7C}" destId="{06C6B85B-4831-4C6D-A46F-6FA95FD5F555}" srcOrd="0" destOrd="0" presId="urn:microsoft.com/office/officeart/2008/layout/LinedList"/>
    <dgm:cxn modelId="{547B44E1-A36A-4E2C-93F0-A3411F8666A4}" type="presParOf" srcId="{ACC6E3E2-0489-4E3F-9BDA-FAAB1FA50F7C}" destId="{24C4BCD6-52AA-46AF-823F-9176C731B637}" srcOrd="1" destOrd="0" presId="urn:microsoft.com/office/officeart/2008/layout/LinedList"/>
    <dgm:cxn modelId="{5F1CE40D-33F6-4BB2-93D9-C8D3E26A2595}" type="presParOf" srcId="{ACC6E3E2-0489-4E3F-9BDA-FAAB1FA50F7C}" destId="{DAAE5B8D-4CE8-416F-99FE-37756F059FF2}" srcOrd="2" destOrd="0" presId="urn:microsoft.com/office/officeart/2008/layout/LinedList"/>
    <dgm:cxn modelId="{33E741AB-78B6-4A39-B197-EA00F0643DEF}" type="presParOf" srcId="{DAAE5B8D-4CE8-416F-99FE-37756F059FF2}" destId="{B84CB27A-2599-4D7E-896F-CA51DB6FE45C}" srcOrd="0" destOrd="0" presId="urn:microsoft.com/office/officeart/2008/layout/LinedList"/>
    <dgm:cxn modelId="{FC8CAB0F-8C05-40EC-8477-258EC05DE8C1}" type="presParOf" srcId="{B84CB27A-2599-4D7E-896F-CA51DB6FE45C}" destId="{11BBB88F-D4C0-49E1-8F96-37115DB6D669}" srcOrd="0" destOrd="0" presId="urn:microsoft.com/office/officeart/2008/layout/LinedList"/>
    <dgm:cxn modelId="{25861D68-F82E-4807-994B-169E5ACF1A54}" type="presParOf" srcId="{B84CB27A-2599-4D7E-896F-CA51DB6FE45C}" destId="{9FAAA4A3-9633-46E4-B87C-CB2D1820B275}" srcOrd="1" destOrd="0" presId="urn:microsoft.com/office/officeart/2008/layout/LinedList"/>
    <dgm:cxn modelId="{1EE32818-5DFC-4E09-BDD6-CDDB394E8F3C}" type="presParOf" srcId="{B84CB27A-2599-4D7E-896F-CA51DB6FE45C}" destId="{24F6AB08-559D-47A6-B869-DEC242A80097}" srcOrd="2" destOrd="0" presId="urn:microsoft.com/office/officeart/2008/layout/LinedList"/>
    <dgm:cxn modelId="{0F6833C9-CE8D-45F5-9F75-1EFEE8AA31CB}" type="presParOf" srcId="{DAAE5B8D-4CE8-416F-99FE-37756F059FF2}" destId="{F35DACFE-7B26-4E79-B150-C6DF5F98D63E}" srcOrd="1" destOrd="0" presId="urn:microsoft.com/office/officeart/2008/layout/LinedList"/>
    <dgm:cxn modelId="{7629DCFA-748E-48F8-B58B-0EBE1CD3A2EC}" type="presParOf" srcId="{DAAE5B8D-4CE8-416F-99FE-37756F059FF2}" destId="{CB1ED6AD-0CC5-4EA9-80F9-7EA0BCBF7D8D}" srcOrd="2" destOrd="0" presId="urn:microsoft.com/office/officeart/2008/layout/LinedList"/>
    <dgm:cxn modelId="{DEE68927-6710-4E34-9063-A3F52E2CC294}" type="presParOf" srcId="{CB1ED6AD-0CC5-4EA9-80F9-7EA0BCBF7D8D}" destId="{1AA95162-AF1B-409C-AE7A-A726F0E324CD}" srcOrd="0" destOrd="0" presId="urn:microsoft.com/office/officeart/2008/layout/LinedList"/>
    <dgm:cxn modelId="{2AAA1FA4-1738-4134-9F17-F342DD5EC5A3}" type="presParOf" srcId="{CB1ED6AD-0CC5-4EA9-80F9-7EA0BCBF7D8D}" destId="{4895B84B-4832-4DFA-8F19-E43E349D9EEB}" srcOrd="1" destOrd="0" presId="urn:microsoft.com/office/officeart/2008/layout/LinedList"/>
    <dgm:cxn modelId="{BFB3D95A-61E9-4968-836E-650D614EED3E}" type="presParOf" srcId="{CB1ED6AD-0CC5-4EA9-80F9-7EA0BCBF7D8D}" destId="{2710C04C-563C-4666-B1DF-C42A1BDD0057}" srcOrd="2" destOrd="0" presId="urn:microsoft.com/office/officeart/2008/layout/LinedList"/>
    <dgm:cxn modelId="{A882B3E8-C230-42A5-ADB1-A2F37E69CC84}" type="presParOf" srcId="{A3F49A3D-2DE6-4AA7-99A0-2AA2398BF884}" destId="{63CBF241-58D4-4469-9BB0-87AE0CD735DE}" srcOrd="2" destOrd="0" presId="urn:microsoft.com/office/officeart/2008/layout/LinedList"/>
    <dgm:cxn modelId="{BA996654-4CF3-4776-B30C-4E2B596775E3}" type="presParOf" srcId="{A3F49A3D-2DE6-4AA7-99A0-2AA2398BF884}" destId="{3B6A7C30-3C15-43CE-9AB5-7B91E80BF83D}" srcOrd="3" destOrd="0" presId="urn:microsoft.com/office/officeart/2008/layout/LinedList"/>
    <dgm:cxn modelId="{974B74D3-BCB9-4036-BE28-7814C3D5BF4B}" type="presParOf" srcId="{A3F49A3D-2DE6-4AA7-99A0-2AA2398BF884}" destId="{A6D55B35-2F58-436B-A169-076A2A4E9738}" srcOrd="4" destOrd="0" presId="urn:microsoft.com/office/officeart/2008/layout/LinedList"/>
    <dgm:cxn modelId="{397315B5-0CA1-4C60-8AAC-2F3A0D084B18}" type="presParOf" srcId="{A6D55B35-2F58-436B-A169-076A2A4E9738}" destId="{33AA46B5-9F44-42D2-B4D2-EED0B5CC5E56}" srcOrd="0" destOrd="0" presId="urn:microsoft.com/office/officeart/2008/layout/LinedList"/>
    <dgm:cxn modelId="{05771E6C-F3C2-48F0-8EA6-F7A7D3C65528}" type="presParOf" srcId="{A6D55B35-2F58-436B-A169-076A2A4E9738}" destId="{8839C0B7-977A-4E1F-9FF0-CFF72725C63C}" srcOrd="1" destOrd="0" presId="urn:microsoft.com/office/officeart/2008/layout/LinedList"/>
    <dgm:cxn modelId="{3FF4E881-15E4-42BF-A746-CD14F4D1DFF1}" type="presParOf" srcId="{A6D55B35-2F58-436B-A169-076A2A4E9738}" destId="{6F9601AE-7C96-4B8A-A305-0B6C7EC6BB61}" srcOrd="2" destOrd="0" presId="urn:microsoft.com/office/officeart/2008/layout/LinedList"/>
    <dgm:cxn modelId="{B4385A06-BBB9-4C45-95CA-B16BDBA5DE96}" type="presParOf" srcId="{6F9601AE-7C96-4B8A-A305-0B6C7EC6BB61}" destId="{017E2D79-FAD2-4F50-8485-0C1B73038CDA}" srcOrd="0" destOrd="0" presId="urn:microsoft.com/office/officeart/2008/layout/LinedList"/>
    <dgm:cxn modelId="{8A8F4392-07C3-414F-BFB3-DB155175B441}" type="presParOf" srcId="{017E2D79-FAD2-4F50-8485-0C1B73038CDA}" destId="{4E6FC0F5-65A9-4AC5-9998-D0242864CEA5}" srcOrd="0" destOrd="0" presId="urn:microsoft.com/office/officeart/2008/layout/LinedList"/>
    <dgm:cxn modelId="{A8D34000-FF6D-49F7-9E04-54D9DC83EC24}" type="presParOf" srcId="{017E2D79-FAD2-4F50-8485-0C1B73038CDA}" destId="{4EEEF796-6262-4323-92D4-DE455110EDCA}" srcOrd="1" destOrd="0" presId="urn:microsoft.com/office/officeart/2008/layout/LinedList"/>
    <dgm:cxn modelId="{4D71EEB8-26A1-4833-9930-4CC8906ED979}" type="presParOf" srcId="{017E2D79-FAD2-4F50-8485-0C1B73038CDA}" destId="{946BA419-5E5A-4395-A9C3-096BD4293B20}" srcOrd="2" destOrd="0" presId="urn:microsoft.com/office/officeart/2008/layout/LinedList"/>
    <dgm:cxn modelId="{41E40DDC-B997-482A-A3D2-1D2C6E2714F1}" type="presParOf" srcId="{6F9601AE-7C96-4B8A-A305-0B6C7EC6BB61}" destId="{05E6025D-8DAD-4B02-8E6E-ADEB7F5CCC16}" srcOrd="1" destOrd="0" presId="urn:microsoft.com/office/officeart/2008/layout/LinedList"/>
    <dgm:cxn modelId="{B0DCCC8E-4751-49BE-8D7B-F2FDF5308CF4}" type="presParOf" srcId="{6F9601AE-7C96-4B8A-A305-0B6C7EC6BB61}" destId="{E62C607A-C8D6-42DC-A147-C362F7014F22}" srcOrd="2" destOrd="0" presId="urn:microsoft.com/office/officeart/2008/layout/LinedList"/>
    <dgm:cxn modelId="{B25D2794-65B4-4BD0-97F8-2C1BD842E09D}" type="presParOf" srcId="{E62C607A-C8D6-42DC-A147-C362F7014F22}" destId="{CD905A37-424A-4A0F-AFB5-37B31E3C9FB0}" srcOrd="0" destOrd="0" presId="urn:microsoft.com/office/officeart/2008/layout/LinedList"/>
    <dgm:cxn modelId="{2C8CD48D-5EFB-4F6B-98FF-9B1B7B77A7B3}" type="presParOf" srcId="{E62C607A-C8D6-42DC-A147-C362F7014F22}" destId="{74D219F0-7700-4B7A-B166-4BF73802847A}" srcOrd="1" destOrd="0" presId="urn:microsoft.com/office/officeart/2008/layout/LinedList"/>
    <dgm:cxn modelId="{023583A7-A225-4671-878E-5201E2139BD3}" type="presParOf" srcId="{E62C607A-C8D6-42DC-A147-C362F7014F22}" destId="{74E5E226-8D07-4817-8948-8F3205C90DDD}" srcOrd="2" destOrd="0" presId="urn:microsoft.com/office/officeart/2008/layout/LinedList"/>
    <dgm:cxn modelId="{E3E6E994-8EDC-44AE-B3B2-C1C4F1F780B0}" type="presParOf" srcId="{6F9601AE-7C96-4B8A-A305-0B6C7EC6BB61}" destId="{26A1386A-8ECB-4E3B-BC45-F8585A51A4E6}" srcOrd="3" destOrd="0" presId="urn:microsoft.com/office/officeart/2008/layout/LinedList"/>
    <dgm:cxn modelId="{62D120AE-74A3-46A3-889D-7DB1B7DE3F49}" type="presParOf" srcId="{6F9601AE-7C96-4B8A-A305-0B6C7EC6BB61}" destId="{CAE4D218-FBF9-40F6-A7FF-3CC8FA17C551}" srcOrd="4" destOrd="0" presId="urn:microsoft.com/office/officeart/2008/layout/LinedList"/>
    <dgm:cxn modelId="{EC7B83BD-A4A0-417F-A72D-376E6A267893}" type="presParOf" srcId="{CAE4D218-FBF9-40F6-A7FF-3CC8FA17C551}" destId="{9306E52D-8635-4BCF-B8E1-3CD8B9F1C6CC}" srcOrd="0" destOrd="0" presId="urn:microsoft.com/office/officeart/2008/layout/LinedList"/>
    <dgm:cxn modelId="{B2767B7C-FE97-46D3-B39F-6E8E97016784}" type="presParOf" srcId="{CAE4D218-FBF9-40F6-A7FF-3CC8FA17C551}" destId="{B5DBABB4-5CED-4DE8-AF53-EA267CD6D9E4}" srcOrd="1" destOrd="0" presId="urn:microsoft.com/office/officeart/2008/layout/LinedList"/>
    <dgm:cxn modelId="{92BAC4CA-1DE6-4DDE-A379-B8BA9AA72A4A}" type="presParOf" srcId="{CAE4D218-FBF9-40F6-A7FF-3CC8FA17C551}" destId="{9C1D56D8-91F2-4831-977A-4C86CF8CE83F}" srcOrd="2" destOrd="0" presId="urn:microsoft.com/office/officeart/2008/layout/LinedList"/>
    <dgm:cxn modelId="{FBA2BCB7-05F4-46CA-84D3-B84ADF9D8C31}" type="presParOf" srcId="{6F9601AE-7C96-4B8A-A305-0B6C7EC6BB61}" destId="{7DD2F5BC-0558-4F77-870D-4413EA2C0FF4}" srcOrd="5" destOrd="0" presId="urn:microsoft.com/office/officeart/2008/layout/LinedList"/>
    <dgm:cxn modelId="{20C06204-4879-4476-83C4-202CFAD7EF4A}" type="presParOf" srcId="{6F9601AE-7C96-4B8A-A305-0B6C7EC6BB61}" destId="{D5B41B0D-CC15-441B-B3B8-08F63648A638}" srcOrd="6" destOrd="0" presId="urn:microsoft.com/office/officeart/2008/layout/LinedList"/>
    <dgm:cxn modelId="{A51F8865-B356-4AF2-B68A-469AF25C156E}" type="presParOf" srcId="{D5B41B0D-CC15-441B-B3B8-08F63648A638}" destId="{71FF31D7-1638-4C23-AE27-4E77D5DD8D39}" srcOrd="0" destOrd="0" presId="urn:microsoft.com/office/officeart/2008/layout/LinedList"/>
    <dgm:cxn modelId="{EE4FD12D-5960-4180-A064-93F861DC79B8}" type="presParOf" srcId="{D5B41B0D-CC15-441B-B3B8-08F63648A638}" destId="{FAE1A95F-6C9E-43A8-BB00-9C7FCB4ABE5E}" srcOrd="1" destOrd="0" presId="urn:microsoft.com/office/officeart/2008/layout/LinedList"/>
    <dgm:cxn modelId="{961264F0-391E-4795-ACED-B3C58C84AB39}" type="presParOf" srcId="{D5B41B0D-CC15-441B-B3B8-08F63648A638}" destId="{ABC970C4-10FE-44DF-88B1-8747BF3E87BD}" srcOrd="2" destOrd="0" presId="urn:microsoft.com/office/officeart/2008/layout/LinedList"/>
    <dgm:cxn modelId="{4D0FE758-5E34-4770-8978-D28234ADC19F}" type="presParOf" srcId="{6F9601AE-7C96-4B8A-A305-0B6C7EC6BB61}" destId="{995F960D-E285-4E6A-A384-F15BE5869C62}" srcOrd="7" destOrd="0" presId="urn:microsoft.com/office/officeart/2008/layout/LinedList"/>
    <dgm:cxn modelId="{2D0D85FD-FC6E-402F-A702-FCB83C8F784C}" type="presParOf" srcId="{6F9601AE-7C96-4B8A-A305-0B6C7EC6BB61}" destId="{884ECF5D-B2F3-4E48-9D65-561BB98EBDC8}" srcOrd="8" destOrd="0" presId="urn:microsoft.com/office/officeart/2008/layout/LinedList"/>
    <dgm:cxn modelId="{D63E56AE-5B10-4269-A2B0-992E6580A42A}" type="presParOf" srcId="{884ECF5D-B2F3-4E48-9D65-561BB98EBDC8}" destId="{1FBC146A-342D-4A89-81F9-3EF7C4A5B62F}" srcOrd="0" destOrd="0" presId="urn:microsoft.com/office/officeart/2008/layout/LinedList"/>
    <dgm:cxn modelId="{227EA649-3D62-4920-9901-F469E1F807C8}" type="presParOf" srcId="{884ECF5D-B2F3-4E48-9D65-561BB98EBDC8}" destId="{C2308760-5556-47C3-AB44-600A1CCD2ABC}" srcOrd="1" destOrd="0" presId="urn:microsoft.com/office/officeart/2008/layout/LinedList"/>
    <dgm:cxn modelId="{B4CE1C0E-BA8A-4845-B5CD-1CCAE1C33AF8}" type="presParOf" srcId="{884ECF5D-B2F3-4E48-9D65-561BB98EBDC8}" destId="{7851C964-E75C-4CD5-A729-78E89282D89D}" srcOrd="2" destOrd="0" presId="urn:microsoft.com/office/officeart/2008/layout/LinedList"/>
    <dgm:cxn modelId="{366E00B4-32D1-4348-97E8-E1ADFB251948}" type="presParOf" srcId="{A3F49A3D-2DE6-4AA7-99A0-2AA2398BF884}" destId="{CABA3C11-2536-4F21-A1B0-7548D63FE751}" srcOrd="5" destOrd="0" presId="urn:microsoft.com/office/officeart/2008/layout/LinedList"/>
    <dgm:cxn modelId="{892567BC-C20B-41F7-BC2E-B88B42338F20}" type="presParOf" srcId="{A3F49A3D-2DE6-4AA7-99A0-2AA2398BF884}" destId="{06E4F751-9FFD-485D-96C6-D42F0FE178B3}" srcOrd="6" destOrd="0" presId="urn:microsoft.com/office/officeart/2008/layout/Lin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D85FB159-91FC-400F-8D0E-AFDDD863D38C}" type="doc">
      <dgm:prSet loTypeId="urn:microsoft.com/office/officeart/2008/layout/VerticalAccentList" loCatId="list" qsTypeId="urn:microsoft.com/office/officeart/2005/8/quickstyle/simple1" qsCatId="simple" csTypeId="urn:microsoft.com/office/officeart/2005/8/colors/accent1_2" csCatId="accent1" phldr="1"/>
      <dgm:spPr/>
      <dgm:t>
        <a:bodyPr/>
        <a:lstStyle/>
        <a:p>
          <a:endParaRPr lang="en-AU"/>
        </a:p>
      </dgm:t>
    </dgm:pt>
    <dgm:pt modelId="{9F428F92-9966-42BA-B12F-03F2519574B0}">
      <dgm:prSet phldrT="[Text]" custT="1"/>
      <dgm:spPr/>
      <dgm:t>
        <a:bodyPr/>
        <a:lstStyle/>
        <a:p>
          <a:r>
            <a:rPr lang="en-AU" sz="1800" b="1" dirty="0"/>
            <a:t>ASAP after being appointed</a:t>
          </a:r>
        </a:p>
      </dgm:t>
    </dgm:pt>
    <dgm:pt modelId="{6B8DFAE2-AED6-448A-9685-175F41CD58C3}" type="parTrans" cxnId="{CD41FB21-7950-44DF-B792-6A26BDA26F78}">
      <dgm:prSet/>
      <dgm:spPr/>
      <dgm:t>
        <a:bodyPr/>
        <a:lstStyle/>
        <a:p>
          <a:endParaRPr lang="en-AU" sz="1800"/>
        </a:p>
      </dgm:t>
    </dgm:pt>
    <dgm:pt modelId="{53597EAF-ECF7-4F03-AE4F-8297C4F75F8B}" type="sibTrans" cxnId="{CD41FB21-7950-44DF-B792-6A26BDA26F78}">
      <dgm:prSet/>
      <dgm:spPr/>
      <dgm:t>
        <a:bodyPr/>
        <a:lstStyle/>
        <a:p>
          <a:endParaRPr lang="en-AU" sz="1800"/>
        </a:p>
      </dgm:t>
    </dgm:pt>
    <dgm:pt modelId="{7811D7AF-E1C6-4F17-B6E4-AB46E79C94AF}">
      <dgm:prSet phldrT="[Text]" custT="1"/>
      <dgm:spPr/>
      <dgm:t>
        <a:bodyPr/>
        <a:lstStyle/>
        <a:p>
          <a:r>
            <a:rPr lang="en-AU" sz="1800" dirty="0">
              <a:solidFill>
                <a:schemeClr val="tx1"/>
              </a:solidFill>
            </a:rPr>
            <a:t>“must make a declaration of relevant relationships” and give a copy of this to creditors, lodge it with ASIC, etc</a:t>
          </a:r>
        </a:p>
      </dgm:t>
    </dgm:pt>
    <dgm:pt modelId="{796DEA57-FB52-491C-9C5A-8B9949BA5ED1}" type="parTrans" cxnId="{AB896CBF-0429-47A8-AC70-03AE856EDB2B}">
      <dgm:prSet/>
      <dgm:spPr/>
      <dgm:t>
        <a:bodyPr/>
        <a:lstStyle/>
        <a:p>
          <a:endParaRPr lang="en-AU" sz="1800"/>
        </a:p>
      </dgm:t>
    </dgm:pt>
    <dgm:pt modelId="{129696E0-9977-478D-AD24-F128AEF375D1}" type="sibTrans" cxnId="{AB896CBF-0429-47A8-AC70-03AE856EDB2B}">
      <dgm:prSet/>
      <dgm:spPr/>
      <dgm:t>
        <a:bodyPr/>
        <a:lstStyle/>
        <a:p>
          <a:endParaRPr lang="en-AU" sz="1800"/>
        </a:p>
      </dgm:t>
    </dgm:pt>
    <dgm:pt modelId="{C8A98AB8-E6B1-41BB-A723-7C95C8BDC768}">
      <dgm:prSet phldrT="[Text]" custT="1"/>
      <dgm:spPr/>
      <dgm:t>
        <a:bodyPr/>
        <a:lstStyle/>
        <a:p>
          <a:r>
            <a:rPr lang="en-AU" sz="1800" b="1" dirty="0"/>
            <a:t>“[w]</a:t>
          </a:r>
          <a:r>
            <a:rPr lang="en-AU" sz="1800" b="1" dirty="0" err="1"/>
            <a:t>ithin</a:t>
          </a:r>
          <a:r>
            <a:rPr lang="en-AU" sz="1800" b="1" dirty="0"/>
            <a:t> 1 business day after the day on which … appointed”</a:t>
          </a:r>
        </a:p>
      </dgm:t>
    </dgm:pt>
    <dgm:pt modelId="{3C2F07E5-D552-4392-BED1-E5B3AF0FCF1F}" type="parTrans" cxnId="{60669608-65F8-444B-AB5B-009F57F546E1}">
      <dgm:prSet/>
      <dgm:spPr/>
      <dgm:t>
        <a:bodyPr/>
        <a:lstStyle/>
        <a:p>
          <a:endParaRPr lang="en-AU" sz="1800"/>
        </a:p>
      </dgm:t>
    </dgm:pt>
    <dgm:pt modelId="{A5A08F24-A7C1-4425-9FD3-439F5351B7FA}" type="sibTrans" cxnId="{60669608-65F8-444B-AB5B-009F57F546E1}">
      <dgm:prSet/>
      <dgm:spPr/>
      <dgm:t>
        <a:bodyPr/>
        <a:lstStyle/>
        <a:p>
          <a:endParaRPr lang="en-AU" sz="1800"/>
        </a:p>
      </dgm:t>
    </dgm:pt>
    <dgm:pt modelId="{61D5E66A-DC5F-407A-83FD-FC6427F5A27C}">
      <dgm:prSet phldrT="[Text]" custT="1"/>
      <dgm:spPr/>
      <dgm:t>
        <a:bodyPr/>
        <a:lstStyle/>
        <a:p>
          <a:pPr marL="0" lvl="0" defTabSz="533400">
            <a:lnSpc>
              <a:spcPct val="100000"/>
            </a:lnSpc>
            <a:spcBef>
              <a:spcPts val="600"/>
            </a:spcBef>
            <a:spcAft>
              <a:spcPts val="600"/>
            </a:spcAft>
            <a:buFont typeface="Arial" panose="020B0604020202020204" pitchFamily="34" charset="0"/>
            <a:buChar char="•"/>
          </a:pPr>
          <a:r>
            <a:rPr lang="en-AU" sz="1800" dirty="0">
              <a:solidFill>
                <a:schemeClr val="tx1"/>
              </a:solidFill>
            </a:rPr>
            <a:t>must lodge a notice of the appointment with ASIC and inform creditors</a:t>
          </a:r>
        </a:p>
      </dgm:t>
    </dgm:pt>
    <dgm:pt modelId="{50E839B0-222C-41E1-83E6-07DB32B20519}" type="parTrans" cxnId="{1B0CDBD6-AA74-487A-B9B1-32BBB43843CE}">
      <dgm:prSet/>
      <dgm:spPr/>
      <dgm:t>
        <a:bodyPr/>
        <a:lstStyle/>
        <a:p>
          <a:endParaRPr lang="en-AU" sz="1800"/>
        </a:p>
      </dgm:t>
    </dgm:pt>
    <dgm:pt modelId="{3C682B30-C349-4DA6-95CC-551502502341}" type="sibTrans" cxnId="{1B0CDBD6-AA74-487A-B9B1-32BBB43843CE}">
      <dgm:prSet/>
      <dgm:spPr/>
      <dgm:t>
        <a:bodyPr/>
        <a:lstStyle/>
        <a:p>
          <a:endParaRPr lang="en-AU" sz="1800"/>
        </a:p>
      </dgm:t>
    </dgm:pt>
    <dgm:pt modelId="{6ABAEDB5-F1F9-46A2-A198-7B9050C2CB8A}" type="pres">
      <dgm:prSet presAssocID="{D85FB159-91FC-400F-8D0E-AFDDD863D38C}" presName="Name0" presStyleCnt="0">
        <dgm:presLayoutVars>
          <dgm:chMax/>
          <dgm:chPref/>
          <dgm:dir/>
        </dgm:presLayoutVars>
      </dgm:prSet>
      <dgm:spPr/>
    </dgm:pt>
    <dgm:pt modelId="{D67D0F1B-B531-4D80-89FC-44F7BCA7883D}" type="pres">
      <dgm:prSet presAssocID="{9F428F92-9966-42BA-B12F-03F2519574B0}" presName="parenttextcomposite" presStyleCnt="0"/>
      <dgm:spPr/>
    </dgm:pt>
    <dgm:pt modelId="{B8552620-4534-4FB2-87A1-1ED2F6E6E755}" type="pres">
      <dgm:prSet presAssocID="{9F428F92-9966-42BA-B12F-03F2519574B0}" presName="parenttext" presStyleLbl="revTx" presStyleIdx="0" presStyleCnt="2">
        <dgm:presLayoutVars>
          <dgm:chMax/>
          <dgm:chPref val="2"/>
          <dgm:bulletEnabled val="1"/>
        </dgm:presLayoutVars>
      </dgm:prSet>
      <dgm:spPr/>
    </dgm:pt>
    <dgm:pt modelId="{D043E174-7766-4770-A2C4-9DA6A3997683}" type="pres">
      <dgm:prSet presAssocID="{9F428F92-9966-42BA-B12F-03F2519574B0}" presName="composite" presStyleCnt="0"/>
      <dgm:spPr/>
    </dgm:pt>
    <dgm:pt modelId="{33FE1C2C-4EF6-48EC-845F-528DBE6E193D}" type="pres">
      <dgm:prSet presAssocID="{9F428F92-9966-42BA-B12F-03F2519574B0}" presName="chevron1" presStyleLbl="alignNode1" presStyleIdx="0" presStyleCnt="14"/>
      <dgm:spPr/>
    </dgm:pt>
    <dgm:pt modelId="{34E9DC02-82E7-477D-85EB-076E776F30CA}" type="pres">
      <dgm:prSet presAssocID="{9F428F92-9966-42BA-B12F-03F2519574B0}" presName="chevron2" presStyleLbl="alignNode1" presStyleIdx="1" presStyleCnt="14"/>
      <dgm:spPr/>
    </dgm:pt>
    <dgm:pt modelId="{EBB35638-3D5A-490E-9E73-19D1C1D48355}" type="pres">
      <dgm:prSet presAssocID="{9F428F92-9966-42BA-B12F-03F2519574B0}" presName="chevron3" presStyleLbl="alignNode1" presStyleIdx="2" presStyleCnt="14"/>
      <dgm:spPr/>
    </dgm:pt>
    <dgm:pt modelId="{7B5CE88D-456E-4EB4-8709-C5EA40FCCCF8}" type="pres">
      <dgm:prSet presAssocID="{9F428F92-9966-42BA-B12F-03F2519574B0}" presName="chevron4" presStyleLbl="alignNode1" presStyleIdx="3" presStyleCnt="14"/>
      <dgm:spPr/>
    </dgm:pt>
    <dgm:pt modelId="{10AF2D47-5A00-469B-906F-6CB444C21A0D}" type="pres">
      <dgm:prSet presAssocID="{9F428F92-9966-42BA-B12F-03F2519574B0}" presName="chevron5" presStyleLbl="alignNode1" presStyleIdx="4" presStyleCnt="14"/>
      <dgm:spPr/>
    </dgm:pt>
    <dgm:pt modelId="{542D4C7B-9F8A-4D89-AE57-9D2ABD95FAB4}" type="pres">
      <dgm:prSet presAssocID="{9F428F92-9966-42BA-B12F-03F2519574B0}" presName="chevron6" presStyleLbl="alignNode1" presStyleIdx="5" presStyleCnt="14"/>
      <dgm:spPr/>
    </dgm:pt>
    <dgm:pt modelId="{037E8566-1292-4E65-8C50-A14E34959377}" type="pres">
      <dgm:prSet presAssocID="{9F428F92-9966-42BA-B12F-03F2519574B0}" presName="chevron7" presStyleLbl="alignNode1" presStyleIdx="6" presStyleCnt="14"/>
      <dgm:spPr/>
    </dgm:pt>
    <dgm:pt modelId="{ECC022C3-F378-46EC-A186-B70B4FA8766E}" type="pres">
      <dgm:prSet presAssocID="{9F428F92-9966-42BA-B12F-03F2519574B0}" presName="childtext" presStyleLbl="solidFgAcc1" presStyleIdx="0" presStyleCnt="2">
        <dgm:presLayoutVars>
          <dgm:chMax/>
          <dgm:chPref val="0"/>
          <dgm:bulletEnabled val="1"/>
        </dgm:presLayoutVars>
      </dgm:prSet>
      <dgm:spPr/>
    </dgm:pt>
    <dgm:pt modelId="{4DADCBEE-5D20-4759-800F-BDFF48F82360}" type="pres">
      <dgm:prSet presAssocID="{53597EAF-ECF7-4F03-AE4F-8297C4F75F8B}" presName="sibTrans" presStyleCnt="0"/>
      <dgm:spPr/>
    </dgm:pt>
    <dgm:pt modelId="{506A1DE6-B244-43C5-9C88-DDAA1DDF91E7}" type="pres">
      <dgm:prSet presAssocID="{C8A98AB8-E6B1-41BB-A723-7C95C8BDC768}" presName="parenttextcomposite" presStyleCnt="0"/>
      <dgm:spPr/>
    </dgm:pt>
    <dgm:pt modelId="{448E61AC-BEB5-42A0-BF03-2013D5C8E877}" type="pres">
      <dgm:prSet presAssocID="{C8A98AB8-E6B1-41BB-A723-7C95C8BDC768}" presName="parenttext" presStyleLbl="revTx" presStyleIdx="1" presStyleCnt="2">
        <dgm:presLayoutVars>
          <dgm:chMax/>
          <dgm:chPref val="2"/>
          <dgm:bulletEnabled val="1"/>
        </dgm:presLayoutVars>
      </dgm:prSet>
      <dgm:spPr/>
    </dgm:pt>
    <dgm:pt modelId="{0C0F1DBA-0BFD-4C5D-8F72-4A7AA17B6ED3}" type="pres">
      <dgm:prSet presAssocID="{C8A98AB8-E6B1-41BB-A723-7C95C8BDC768}" presName="composite" presStyleCnt="0"/>
      <dgm:spPr/>
    </dgm:pt>
    <dgm:pt modelId="{DBA75C4C-DFA3-4F36-B19C-F085932C18AE}" type="pres">
      <dgm:prSet presAssocID="{C8A98AB8-E6B1-41BB-A723-7C95C8BDC768}" presName="chevron1" presStyleLbl="alignNode1" presStyleIdx="7" presStyleCnt="14" custScaleX="68590" custScaleY="63447"/>
      <dgm:spPr/>
    </dgm:pt>
    <dgm:pt modelId="{7DB7BD30-E5DC-4952-8A9A-A88ED443B181}" type="pres">
      <dgm:prSet presAssocID="{C8A98AB8-E6B1-41BB-A723-7C95C8BDC768}" presName="chevron2" presStyleLbl="alignNode1" presStyleIdx="8" presStyleCnt="14" custScaleX="68590" custScaleY="63447"/>
      <dgm:spPr/>
    </dgm:pt>
    <dgm:pt modelId="{901464E7-06ED-40DF-AAF0-9EB4E2303AD9}" type="pres">
      <dgm:prSet presAssocID="{C8A98AB8-E6B1-41BB-A723-7C95C8BDC768}" presName="chevron3" presStyleLbl="alignNode1" presStyleIdx="9" presStyleCnt="14" custScaleX="68590" custScaleY="63447"/>
      <dgm:spPr/>
    </dgm:pt>
    <dgm:pt modelId="{11A0307F-70CA-428F-ACF5-79CA0E44B738}" type="pres">
      <dgm:prSet presAssocID="{C8A98AB8-E6B1-41BB-A723-7C95C8BDC768}" presName="chevron4" presStyleLbl="alignNode1" presStyleIdx="10" presStyleCnt="14" custScaleX="68590" custScaleY="63447"/>
      <dgm:spPr/>
    </dgm:pt>
    <dgm:pt modelId="{8BA5ECEE-4C2F-48C0-9E08-251833F0197F}" type="pres">
      <dgm:prSet presAssocID="{C8A98AB8-E6B1-41BB-A723-7C95C8BDC768}" presName="chevron5" presStyleLbl="alignNode1" presStyleIdx="11" presStyleCnt="14" custScaleX="68590" custScaleY="63447"/>
      <dgm:spPr/>
    </dgm:pt>
    <dgm:pt modelId="{A1BDA46F-A8EE-429A-BCE8-04E75A588AE8}" type="pres">
      <dgm:prSet presAssocID="{C8A98AB8-E6B1-41BB-A723-7C95C8BDC768}" presName="chevron6" presStyleLbl="alignNode1" presStyleIdx="12" presStyleCnt="14" custScaleX="68590" custScaleY="63447"/>
      <dgm:spPr/>
    </dgm:pt>
    <dgm:pt modelId="{F2763E69-8B53-4148-965E-8636041F2C9B}" type="pres">
      <dgm:prSet presAssocID="{C8A98AB8-E6B1-41BB-A723-7C95C8BDC768}" presName="chevron7" presStyleLbl="alignNode1" presStyleIdx="13" presStyleCnt="14" custScaleX="68590" custScaleY="63447"/>
      <dgm:spPr/>
    </dgm:pt>
    <dgm:pt modelId="{3D595A59-C8D0-47F6-A90F-E161092640E8}" type="pres">
      <dgm:prSet presAssocID="{C8A98AB8-E6B1-41BB-A723-7C95C8BDC768}" presName="childtext" presStyleLbl="solidFgAcc1" presStyleIdx="1" presStyleCnt="2" custScaleX="99278" custScaleY="60746">
        <dgm:presLayoutVars>
          <dgm:chMax/>
          <dgm:chPref val="0"/>
          <dgm:bulletEnabled val="1"/>
        </dgm:presLayoutVars>
      </dgm:prSet>
      <dgm:spPr/>
    </dgm:pt>
  </dgm:ptLst>
  <dgm:cxnLst>
    <dgm:cxn modelId="{60669608-65F8-444B-AB5B-009F57F546E1}" srcId="{D85FB159-91FC-400F-8D0E-AFDDD863D38C}" destId="{C8A98AB8-E6B1-41BB-A723-7C95C8BDC768}" srcOrd="1" destOrd="0" parTransId="{3C2F07E5-D552-4392-BED1-E5B3AF0FCF1F}" sibTransId="{A5A08F24-A7C1-4425-9FD3-439F5351B7FA}"/>
    <dgm:cxn modelId="{CD41FB21-7950-44DF-B792-6A26BDA26F78}" srcId="{D85FB159-91FC-400F-8D0E-AFDDD863D38C}" destId="{9F428F92-9966-42BA-B12F-03F2519574B0}" srcOrd="0" destOrd="0" parTransId="{6B8DFAE2-AED6-448A-9685-175F41CD58C3}" sibTransId="{53597EAF-ECF7-4F03-AE4F-8297C4F75F8B}"/>
    <dgm:cxn modelId="{4CB6E52D-B990-47D9-96F5-D68F096A8A2A}" type="presOf" srcId="{61D5E66A-DC5F-407A-83FD-FC6427F5A27C}" destId="{3D595A59-C8D0-47F6-A90F-E161092640E8}" srcOrd="0" destOrd="0" presId="urn:microsoft.com/office/officeart/2008/layout/VerticalAccentList"/>
    <dgm:cxn modelId="{A0F3286E-2472-42E3-BE25-A0154A95CE3B}" type="presOf" srcId="{9F428F92-9966-42BA-B12F-03F2519574B0}" destId="{B8552620-4534-4FB2-87A1-1ED2F6E6E755}" srcOrd="0" destOrd="0" presId="urn:microsoft.com/office/officeart/2008/layout/VerticalAccentList"/>
    <dgm:cxn modelId="{EEEF4B99-F4CB-498A-90CF-6DE7C84703A2}" type="presOf" srcId="{D85FB159-91FC-400F-8D0E-AFDDD863D38C}" destId="{6ABAEDB5-F1F9-46A2-A198-7B9050C2CB8A}" srcOrd="0" destOrd="0" presId="urn:microsoft.com/office/officeart/2008/layout/VerticalAccentList"/>
    <dgm:cxn modelId="{0C3DCFA7-1884-4EC7-8335-4E11C51E3941}" type="presOf" srcId="{C8A98AB8-E6B1-41BB-A723-7C95C8BDC768}" destId="{448E61AC-BEB5-42A0-BF03-2013D5C8E877}" srcOrd="0" destOrd="0" presId="urn:microsoft.com/office/officeart/2008/layout/VerticalAccentList"/>
    <dgm:cxn modelId="{AB896CBF-0429-47A8-AC70-03AE856EDB2B}" srcId="{9F428F92-9966-42BA-B12F-03F2519574B0}" destId="{7811D7AF-E1C6-4F17-B6E4-AB46E79C94AF}" srcOrd="0" destOrd="0" parTransId="{796DEA57-FB52-491C-9C5A-8B9949BA5ED1}" sibTransId="{129696E0-9977-478D-AD24-F128AEF375D1}"/>
    <dgm:cxn modelId="{1B0CDBD6-AA74-487A-B9B1-32BBB43843CE}" srcId="{C8A98AB8-E6B1-41BB-A723-7C95C8BDC768}" destId="{61D5E66A-DC5F-407A-83FD-FC6427F5A27C}" srcOrd="0" destOrd="0" parTransId="{50E839B0-222C-41E1-83E6-07DB32B20519}" sibTransId="{3C682B30-C349-4DA6-95CC-551502502341}"/>
    <dgm:cxn modelId="{8D91DAE0-89B6-4E81-AEDF-FF546FE96318}" type="presOf" srcId="{7811D7AF-E1C6-4F17-B6E4-AB46E79C94AF}" destId="{ECC022C3-F378-46EC-A186-B70B4FA8766E}" srcOrd="0" destOrd="0" presId="urn:microsoft.com/office/officeart/2008/layout/VerticalAccentList"/>
    <dgm:cxn modelId="{47DE06ED-B3D2-4C46-BB95-4AF2F4AEFC80}" type="presParOf" srcId="{6ABAEDB5-F1F9-46A2-A198-7B9050C2CB8A}" destId="{D67D0F1B-B531-4D80-89FC-44F7BCA7883D}" srcOrd="0" destOrd="0" presId="urn:microsoft.com/office/officeart/2008/layout/VerticalAccentList"/>
    <dgm:cxn modelId="{4B8FD218-172A-46B8-965A-9934C209746E}" type="presParOf" srcId="{D67D0F1B-B531-4D80-89FC-44F7BCA7883D}" destId="{B8552620-4534-4FB2-87A1-1ED2F6E6E755}" srcOrd="0" destOrd="0" presId="urn:microsoft.com/office/officeart/2008/layout/VerticalAccentList"/>
    <dgm:cxn modelId="{5C2D092B-5C1C-45CB-8E20-D3EE235CEBCE}" type="presParOf" srcId="{6ABAEDB5-F1F9-46A2-A198-7B9050C2CB8A}" destId="{D043E174-7766-4770-A2C4-9DA6A3997683}" srcOrd="1" destOrd="0" presId="urn:microsoft.com/office/officeart/2008/layout/VerticalAccentList"/>
    <dgm:cxn modelId="{2FE99C77-286D-47A4-93D1-6652EEFCB17E}" type="presParOf" srcId="{D043E174-7766-4770-A2C4-9DA6A3997683}" destId="{33FE1C2C-4EF6-48EC-845F-528DBE6E193D}" srcOrd="0" destOrd="0" presId="urn:microsoft.com/office/officeart/2008/layout/VerticalAccentList"/>
    <dgm:cxn modelId="{219B9C34-61FF-421F-8A0F-B3246972D782}" type="presParOf" srcId="{D043E174-7766-4770-A2C4-9DA6A3997683}" destId="{34E9DC02-82E7-477D-85EB-076E776F30CA}" srcOrd="1" destOrd="0" presId="urn:microsoft.com/office/officeart/2008/layout/VerticalAccentList"/>
    <dgm:cxn modelId="{CAC91DFF-0074-4BAB-96B9-6312F900B938}" type="presParOf" srcId="{D043E174-7766-4770-A2C4-9DA6A3997683}" destId="{EBB35638-3D5A-490E-9E73-19D1C1D48355}" srcOrd="2" destOrd="0" presId="urn:microsoft.com/office/officeart/2008/layout/VerticalAccentList"/>
    <dgm:cxn modelId="{E62544CE-7D5F-4BC4-A379-A5BD8B14E556}" type="presParOf" srcId="{D043E174-7766-4770-A2C4-9DA6A3997683}" destId="{7B5CE88D-456E-4EB4-8709-C5EA40FCCCF8}" srcOrd="3" destOrd="0" presId="urn:microsoft.com/office/officeart/2008/layout/VerticalAccentList"/>
    <dgm:cxn modelId="{57613599-7D97-4BE2-B4F6-D050BB22898A}" type="presParOf" srcId="{D043E174-7766-4770-A2C4-9DA6A3997683}" destId="{10AF2D47-5A00-469B-906F-6CB444C21A0D}" srcOrd="4" destOrd="0" presId="urn:microsoft.com/office/officeart/2008/layout/VerticalAccentList"/>
    <dgm:cxn modelId="{E411FFE4-5315-478E-89D6-FF491B9703FC}" type="presParOf" srcId="{D043E174-7766-4770-A2C4-9DA6A3997683}" destId="{542D4C7B-9F8A-4D89-AE57-9D2ABD95FAB4}" srcOrd="5" destOrd="0" presId="urn:microsoft.com/office/officeart/2008/layout/VerticalAccentList"/>
    <dgm:cxn modelId="{60C944E0-F261-4FB1-A991-4EFA5EAEB199}" type="presParOf" srcId="{D043E174-7766-4770-A2C4-9DA6A3997683}" destId="{037E8566-1292-4E65-8C50-A14E34959377}" srcOrd="6" destOrd="0" presId="urn:microsoft.com/office/officeart/2008/layout/VerticalAccentList"/>
    <dgm:cxn modelId="{4DD28BE7-E7DB-42D4-BD95-7B67A9344EDD}" type="presParOf" srcId="{D043E174-7766-4770-A2C4-9DA6A3997683}" destId="{ECC022C3-F378-46EC-A186-B70B4FA8766E}" srcOrd="7" destOrd="0" presId="urn:microsoft.com/office/officeart/2008/layout/VerticalAccentList"/>
    <dgm:cxn modelId="{4F52DC3D-E357-48DC-9FF1-194CB45E705A}" type="presParOf" srcId="{6ABAEDB5-F1F9-46A2-A198-7B9050C2CB8A}" destId="{4DADCBEE-5D20-4759-800F-BDFF48F82360}" srcOrd="2" destOrd="0" presId="urn:microsoft.com/office/officeart/2008/layout/VerticalAccentList"/>
    <dgm:cxn modelId="{85F3C76C-D25B-4A5A-B6C5-F7E8B488607E}" type="presParOf" srcId="{6ABAEDB5-F1F9-46A2-A198-7B9050C2CB8A}" destId="{506A1DE6-B244-43C5-9C88-DDAA1DDF91E7}" srcOrd="3" destOrd="0" presId="urn:microsoft.com/office/officeart/2008/layout/VerticalAccentList"/>
    <dgm:cxn modelId="{8BB37510-E487-4407-99C7-520FA6D29200}" type="presParOf" srcId="{506A1DE6-B244-43C5-9C88-DDAA1DDF91E7}" destId="{448E61AC-BEB5-42A0-BF03-2013D5C8E877}" srcOrd="0" destOrd="0" presId="urn:microsoft.com/office/officeart/2008/layout/VerticalAccentList"/>
    <dgm:cxn modelId="{B8F46EA3-CB6A-4E33-8219-D1EB94C0F48C}" type="presParOf" srcId="{6ABAEDB5-F1F9-46A2-A198-7B9050C2CB8A}" destId="{0C0F1DBA-0BFD-4C5D-8F72-4A7AA17B6ED3}" srcOrd="4" destOrd="0" presId="urn:microsoft.com/office/officeart/2008/layout/VerticalAccentList"/>
    <dgm:cxn modelId="{DB073D13-C3B6-472C-B4F6-7A043CDEC4B9}" type="presParOf" srcId="{0C0F1DBA-0BFD-4C5D-8F72-4A7AA17B6ED3}" destId="{DBA75C4C-DFA3-4F36-B19C-F085932C18AE}" srcOrd="0" destOrd="0" presId="urn:microsoft.com/office/officeart/2008/layout/VerticalAccentList"/>
    <dgm:cxn modelId="{17FD1AF4-279C-40BA-B56C-F2572106747D}" type="presParOf" srcId="{0C0F1DBA-0BFD-4C5D-8F72-4A7AA17B6ED3}" destId="{7DB7BD30-E5DC-4952-8A9A-A88ED443B181}" srcOrd="1" destOrd="0" presId="urn:microsoft.com/office/officeart/2008/layout/VerticalAccentList"/>
    <dgm:cxn modelId="{D81B1F9A-7EDD-4EB6-AC8E-56FFD178EFC5}" type="presParOf" srcId="{0C0F1DBA-0BFD-4C5D-8F72-4A7AA17B6ED3}" destId="{901464E7-06ED-40DF-AAF0-9EB4E2303AD9}" srcOrd="2" destOrd="0" presId="urn:microsoft.com/office/officeart/2008/layout/VerticalAccentList"/>
    <dgm:cxn modelId="{941984F8-EAA3-4400-93B7-77A71B41A708}" type="presParOf" srcId="{0C0F1DBA-0BFD-4C5D-8F72-4A7AA17B6ED3}" destId="{11A0307F-70CA-428F-ACF5-79CA0E44B738}" srcOrd="3" destOrd="0" presId="urn:microsoft.com/office/officeart/2008/layout/VerticalAccentList"/>
    <dgm:cxn modelId="{95F5C7E3-9434-4581-911E-32C3107EE333}" type="presParOf" srcId="{0C0F1DBA-0BFD-4C5D-8F72-4A7AA17B6ED3}" destId="{8BA5ECEE-4C2F-48C0-9E08-251833F0197F}" srcOrd="4" destOrd="0" presId="urn:microsoft.com/office/officeart/2008/layout/VerticalAccentList"/>
    <dgm:cxn modelId="{81248B12-7AC2-4822-AD52-B329399FB3EC}" type="presParOf" srcId="{0C0F1DBA-0BFD-4C5D-8F72-4A7AA17B6ED3}" destId="{A1BDA46F-A8EE-429A-BCE8-04E75A588AE8}" srcOrd="5" destOrd="0" presId="urn:microsoft.com/office/officeart/2008/layout/VerticalAccentList"/>
    <dgm:cxn modelId="{A204FA62-647A-4E44-A996-D9C914E10AD1}" type="presParOf" srcId="{0C0F1DBA-0BFD-4C5D-8F72-4A7AA17B6ED3}" destId="{F2763E69-8B53-4148-965E-8636041F2C9B}" srcOrd="6" destOrd="0" presId="urn:microsoft.com/office/officeart/2008/layout/VerticalAccentList"/>
    <dgm:cxn modelId="{8BC3A449-3F4C-4CFC-A16E-5B7D1724BDA9}" type="presParOf" srcId="{0C0F1DBA-0BFD-4C5D-8F72-4A7AA17B6ED3}" destId="{3D595A59-C8D0-47F6-A90F-E161092640E8}"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0689B72A-487A-4C6F-9AD3-6AF9F5E4F5B0}" type="doc">
      <dgm:prSet loTypeId="urn:microsoft.com/office/officeart/2005/8/layout/radial3" loCatId="cycle" qsTypeId="urn:microsoft.com/office/officeart/2005/8/quickstyle/simple1" qsCatId="simple" csTypeId="urn:microsoft.com/office/officeart/2005/8/colors/accent1_2" csCatId="accent1" phldr="1"/>
      <dgm:spPr/>
      <dgm:t>
        <a:bodyPr/>
        <a:lstStyle/>
        <a:p>
          <a:endParaRPr lang="en-AU"/>
        </a:p>
      </dgm:t>
    </dgm:pt>
    <dgm:pt modelId="{4F2B0C67-BA37-46EF-824B-5A72DF7386A6}">
      <dgm:prSet phldrT="[Text]" custT="1"/>
      <dgm:spPr/>
      <dgm:t>
        <a:bodyPr/>
        <a:lstStyle/>
        <a:p>
          <a:r>
            <a:rPr lang="en-AU" sz="2100" b="1" u="none" dirty="0"/>
            <a:t>Company RPs are entitled to</a:t>
          </a:r>
        </a:p>
      </dgm:t>
    </dgm:pt>
    <dgm:pt modelId="{E1631EEF-5E43-4E62-A248-5980D92791A5}" type="parTrans" cxnId="{40EFF243-854F-4DEB-9F76-3EA214DE11FB}">
      <dgm:prSet/>
      <dgm:spPr/>
      <dgm:t>
        <a:bodyPr/>
        <a:lstStyle/>
        <a:p>
          <a:endParaRPr lang="en-AU"/>
        </a:p>
      </dgm:t>
    </dgm:pt>
    <dgm:pt modelId="{E92528F4-E623-4490-B1AB-8C9F87CD2C56}" type="sibTrans" cxnId="{40EFF243-854F-4DEB-9F76-3EA214DE11FB}">
      <dgm:prSet/>
      <dgm:spPr/>
      <dgm:t>
        <a:bodyPr/>
        <a:lstStyle/>
        <a:p>
          <a:endParaRPr lang="en-AU"/>
        </a:p>
      </dgm:t>
    </dgm:pt>
    <dgm:pt modelId="{4535BED7-29DA-4965-8708-60DD424A8D64}">
      <dgm:prSet phldrT="[Text]" custT="1"/>
      <dgm:spPr/>
      <dgm:t>
        <a:bodyPr/>
        <a:lstStyle/>
        <a:p>
          <a:r>
            <a:rPr lang="en-AU" sz="1800" dirty="0"/>
            <a:t>Reasonably require director(s) to attend and give information regarding the company</a:t>
          </a:r>
        </a:p>
      </dgm:t>
    </dgm:pt>
    <dgm:pt modelId="{A4823FA7-751D-46DB-956D-021051ED05A5}" type="parTrans" cxnId="{EBB0DDBA-2346-4ED3-A1F8-FAF418ADC2CF}">
      <dgm:prSet/>
      <dgm:spPr/>
      <dgm:t>
        <a:bodyPr/>
        <a:lstStyle/>
        <a:p>
          <a:endParaRPr lang="en-AU"/>
        </a:p>
      </dgm:t>
    </dgm:pt>
    <dgm:pt modelId="{7F22E599-9537-4D18-85BC-80B7C9B4A0DD}" type="sibTrans" cxnId="{EBB0DDBA-2346-4ED3-A1F8-FAF418ADC2CF}">
      <dgm:prSet/>
      <dgm:spPr/>
      <dgm:t>
        <a:bodyPr/>
        <a:lstStyle/>
        <a:p>
          <a:endParaRPr lang="en-AU"/>
        </a:p>
      </dgm:t>
    </dgm:pt>
    <dgm:pt modelId="{DBE06575-AADA-4859-AB29-3B33B319981E}">
      <dgm:prSet phldrT="[Text]" custT="1"/>
      <dgm:spPr/>
      <dgm:t>
        <a:bodyPr/>
        <a:lstStyle/>
        <a:p>
          <a:r>
            <a:rPr lang="en-AU" sz="1800" dirty="0"/>
            <a:t>Inspect and copy the company’s books</a:t>
          </a:r>
        </a:p>
      </dgm:t>
    </dgm:pt>
    <dgm:pt modelId="{1FEF8A14-05A6-4E95-9BA4-3B1845B92932}" type="parTrans" cxnId="{F00B4C3D-AF13-4DA9-938B-D88D6A75D1FD}">
      <dgm:prSet/>
      <dgm:spPr/>
      <dgm:t>
        <a:bodyPr/>
        <a:lstStyle/>
        <a:p>
          <a:endParaRPr lang="en-AU"/>
        </a:p>
      </dgm:t>
    </dgm:pt>
    <dgm:pt modelId="{05969CCA-E319-4CF2-AC60-116142FBEF94}" type="sibTrans" cxnId="{F00B4C3D-AF13-4DA9-938B-D88D6A75D1FD}">
      <dgm:prSet/>
      <dgm:spPr/>
      <dgm:t>
        <a:bodyPr/>
        <a:lstStyle/>
        <a:p>
          <a:endParaRPr lang="en-AU"/>
        </a:p>
      </dgm:t>
    </dgm:pt>
    <dgm:pt modelId="{AECB3241-A735-4357-9536-7CB4554B466C}">
      <dgm:prSet phldrT="[Text]" custT="1"/>
      <dgm:spPr/>
      <dgm:t>
        <a:bodyPr/>
        <a:lstStyle/>
        <a:p>
          <a:r>
            <a:rPr lang="en-AU" sz="1800" dirty="0"/>
            <a:t>Declaration from directors regarding company eligibility and voidable transactions</a:t>
          </a:r>
        </a:p>
      </dgm:t>
    </dgm:pt>
    <dgm:pt modelId="{09185CCC-B50D-49ED-A2CF-B9315FEFC1C9}" type="parTrans" cxnId="{5F7400D1-9A3B-4A01-B0AE-DE7B7F5ED204}">
      <dgm:prSet/>
      <dgm:spPr/>
      <dgm:t>
        <a:bodyPr/>
        <a:lstStyle/>
        <a:p>
          <a:endParaRPr lang="en-AU"/>
        </a:p>
      </dgm:t>
    </dgm:pt>
    <dgm:pt modelId="{B3D567C2-E179-4D99-8AD2-25ED6511BC69}" type="sibTrans" cxnId="{5F7400D1-9A3B-4A01-B0AE-DE7B7F5ED204}">
      <dgm:prSet/>
      <dgm:spPr/>
      <dgm:t>
        <a:bodyPr/>
        <a:lstStyle/>
        <a:p>
          <a:endParaRPr lang="en-AU"/>
        </a:p>
      </dgm:t>
    </dgm:pt>
    <dgm:pt modelId="{C4216193-08EF-4596-A215-C1B49FD2219E}">
      <dgm:prSet phldrT="[Text]" custT="1"/>
      <dgm:spPr/>
      <dgm:t>
        <a:bodyPr/>
        <a:lstStyle/>
        <a:p>
          <a:r>
            <a:rPr lang="en-AU" sz="1800" dirty="0"/>
            <a:t>from directors</a:t>
          </a:r>
        </a:p>
      </dgm:t>
    </dgm:pt>
    <dgm:pt modelId="{91626DEA-9340-4596-B7B5-F311A5C4C265}" type="parTrans" cxnId="{FA4A051E-D379-4396-BCCD-58EE3351AAE8}">
      <dgm:prSet/>
      <dgm:spPr/>
      <dgm:t>
        <a:bodyPr/>
        <a:lstStyle/>
        <a:p>
          <a:endParaRPr lang="en-AU"/>
        </a:p>
      </dgm:t>
    </dgm:pt>
    <dgm:pt modelId="{8196DFE2-A049-4E10-8FF9-D3CCE66D5878}" type="sibTrans" cxnId="{FA4A051E-D379-4396-BCCD-58EE3351AAE8}">
      <dgm:prSet/>
      <dgm:spPr/>
      <dgm:t>
        <a:bodyPr/>
        <a:lstStyle/>
        <a:p>
          <a:endParaRPr lang="en-AU"/>
        </a:p>
      </dgm:t>
    </dgm:pt>
    <dgm:pt modelId="{BBE99902-79EA-416B-B0E7-23A53D0E6ABA}">
      <dgm:prSet phldrT="[Text]" custT="1"/>
      <dgm:spPr/>
      <dgm:t>
        <a:bodyPr/>
        <a:lstStyle/>
        <a:p>
          <a:r>
            <a:rPr lang="en-AU" sz="1800" dirty="0"/>
            <a:t>from outsiders</a:t>
          </a:r>
        </a:p>
      </dgm:t>
    </dgm:pt>
    <dgm:pt modelId="{307E8B3B-C853-48C5-B174-901EEDD55D0C}" type="parTrans" cxnId="{CC9DCF0C-755D-4C95-A78E-EECFB7CA84F5}">
      <dgm:prSet/>
      <dgm:spPr/>
      <dgm:t>
        <a:bodyPr/>
        <a:lstStyle/>
        <a:p>
          <a:endParaRPr lang="en-AU"/>
        </a:p>
      </dgm:t>
    </dgm:pt>
    <dgm:pt modelId="{78578B78-677A-4670-B3EA-6E2D5D309BB4}" type="sibTrans" cxnId="{CC9DCF0C-755D-4C95-A78E-EECFB7CA84F5}">
      <dgm:prSet/>
      <dgm:spPr/>
      <dgm:t>
        <a:bodyPr/>
        <a:lstStyle/>
        <a:p>
          <a:endParaRPr lang="en-AU"/>
        </a:p>
      </dgm:t>
    </dgm:pt>
    <dgm:pt modelId="{E232BD68-A521-494E-BEDD-C6FCEC622415}" type="pres">
      <dgm:prSet presAssocID="{0689B72A-487A-4C6F-9AD3-6AF9F5E4F5B0}" presName="composite" presStyleCnt="0">
        <dgm:presLayoutVars>
          <dgm:chMax val="1"/>
          <dgm:dir/>
          <dgm:resizeHandles val="exact"/>
        </dgm:presLayoutVars>
      </dgm:prSet>
      <dgm:spPr/>
    </dgm:pt>
    <dgm:pt modelId="{ADD1B8A8-DCED-4A98-A7DE-35C7C03F6435}" type="pres">
      <dgm:prSet presAssocID="{0689B72A-487A-4C6F-9AD3-6AF9F5E4F5B0}" presName="radial" presStyleCnt="0">
        <dgm:presLayoutVars>
          <dgm:animLvl val="ctr"/>
        </dgm:presLayoutVars>
      </dgm:prSet>
      <dgm:spPr/>
    </dgm:pt>
    <dgm:pt modelId="{CBE66B04-1DBB-4B84-8DDF-C1290DA409BB}" type="pres">
      <dgm:prSet presAssocID="{4F2B0C67-BA37-46EF-824B-5A72DF7386A6}" presName="centerShape" presStyleLbl="vennNode1" presStyleIdx="0" presStyleCnt="4" custScaleX="83970" custScaleY="83970" custLinFactNeighborX="3251" custLinFactNeighborY="-43779"/>
      <dgm:spPr/>
    </dgm:pt>
    <dgm:pt modelId="{0987F4BE-250F-4366-84DD-8A56951FFB7B}" type="pres">
      <dgm:prSet presAssocID="{4535BED7-29DA-4965-8708-60DD424A8D64}" presName="node" presStyleLbl="vennNode1" presStyleIdx="1" presStyleCnt="4" custScaleX="192675" custScaleY="192676" custRadScaleRad="113465" custRadScaleInc="-62142">
        <dgm:presLayoutVars>
          <dgm:bulletEnabled val="1"/>
        </dgm:presLayoutVars>
      </dgm:prSet>
      <dgm:spPr/>
    </dgm:pt>
    <dgm:pt modelId="{ED9613DC-7ACE-4E9D-A4D6-5C953EB7509F}" type="pres">
      <dgm:prSet presAssocID="{DBE06575-AADA-4859-AB29-3B33B319981E}" presName="node" presStyleLbl="vennNode1" presStyleIdx="2" presStyleCnt="4" custScaleX="186636" custScaleY="186636" custRadScaleRad="30363" custRadScaleInc="30481">
        <dgm:presLayoutVars>
          <dgm:bulletEnabled val="1"/>
        </dgm:presLayoutVars>
      </dgm:prSet>
      <dgm:spPr/>
    </dgm:pt>
    <dgm:pt modelId="{09BC1B31-5649-4DCD-847C-B7D1B4323F01}" type="pres">
      <dgm:prSet presAssocID="{AECB3241-A735-4357-9536-7CB4554B466C}" presName="node" presStyleLbl="vennNode1" presStyleIdx="3" presStyleCnt="4" custScaleX="186636" custScaleY="186636" custRadScaleRad="134630" custRadScaleInc="-140792">
        <dgm:presLayoutVars>
          <dgm:bulletEnabled val="1"/>
        </dgm:presLayoutVars>
      </dgm:prSet>
      <dgm:spPr/>
    </dgm:pt>
  </dgm:ptLst>
  <dgm:cxnLst>
    <dgm:cxn modelId="{CC9DCF0C-755D-4C95-A78E-EECFB7CA84F5}" srcId="{DBE06575-AADA-4859-AB29-3B33B319981E}" destId="{BBE99902-79EA-416B-B0E7-23A53D0E6ABA}" srcOrd="1" destOrd="0" parTransId="{307E8B3B-C853-48C5-B174-901EEDD55D0C}" sibTransId="{78578B78-677A-4670-B3EA-6E2D5D309BB4}"/>
    <dgm:cxn modelId="{318B680F-AD26-4B15-B6E3-E1EA17D9834D}" type="presOf" srcId="{AECB3241-A735-4357-9536-7CB4554B466C}" destId="{09BC1B31-5649-4DCD-847C-B7D1B4323F01}" srcOrd="0" destOrd="0" presId="urn:microsoft.com/office/officeart/2005/8/layout/radial3"/>
    <dgm:cxn modelId="{D989A20F-40C5-42F2-BC31-61507EAE268B}" type="presOf" srcId="{4F2B0C67-BA37-46EF-824B-5A72DF7386A6}" destId="{CBE66B04-1DBB-4B84-8DDF-C1290DA409BB}" srcOrd="0" destOrd="0" presId="urn:microsoft.com/office/officeart/2005/8/layout/radial3"/>
    <dgm:cxn modelId="{FA4A051E-D379-4396-BCCD-58EE3351AAE8}" srcId="{DBE06575-AADA-4859-AB29-3B33B319981E}" destId="{C4216193-08EF-4596-A215-C1B49FD2219E}" srcOrd="0" destOrd="0" parTransId="{91626DEA-9340-4596-B7B5-F311A5C4C265}" sibTransId="{8196DFE2-A049-4E10-8FF9-D3CCE66D5878}"/>
    <dgm:cxn modelId="{F00B4C3D-AF13-4DA9-938B-D88D6A75D1FD}" srcId="{4F2B0C67-BA37-46EF-824B-5A72DF7386A6}" destId="{DBE06575-AADA-4859-AB29-3B33B319981E}" srcOrd="1" destOrd="0" parTransId="{1FEF8A14-05A6-4E95-9BA4-3B1845B92932}" sibTransId="{05969CCA-E319-4CF2-AC60-116142FBEF94}"/>
    <dgm:cxn modelId="{40EFF243-854F-4DEB-9F76-3EA214DE11FB}" srcId="{0689B72A-487A-4C6F-9AD3-6AF9F5E4F5B0}" destId="{4F2B0C67-BA37-46EF-824B-5A72DF7386A6}" srcOrd="0" destOrd="0" parTransId="{E1631EEF-5E43-4E62-A248-5980D92791A5}" sibTransId="{E92528F4-E623-4490-B1AB-8C9F87CD2C56}"/>
    <dgm:cxn modelId="{F68B4A4B-1005-42B1-845C-F141FAD61DB2}" type="presOf" srcId="{C4216193-08EF-4596-A215-C1B49FD2219E}" destId="{ED9613DC-7ACE-4E9D-A4D6-5C953EB7509F}" srcOrd="0" destOrd="1" presId="urn:microsoft.com/office/officeart/2005/8/layout/radial3"/>
    <dgm:cxn modelId="{06000B74-8ED3-4539-8248-B36C920982A7}" type="presOf" srcId="{BBE99902-79EA-416B-B0E7-23A53D0E6ABA}" destId="{ED9613DC-7ACE-4E9D-A4D6-5C953EB7509F}" srcOrd="0" destOrd="2" presId="urn:microsoft.com/office/officeart/2005/8/layout/radial3"/>
    <dgm:cxn modelId="{CF143C55-A71B-433D-A2B0-BE492C1C300F}" type="presOf" srcId="{0689B72A-487A-4C6F-9AD3-6AF9F5E4F5B0}" destId="{E232BD68-A521-494E-BEDD-C6FCEC622415}" srcOrd="0" destOrd="0" presId="urn:microsoft.com/office/officeart/2005/8/layout/radial3"/>
    <dgm:cxn modelId="{DC2313AF-8661-47DD-8FFA-26E7987DE9B3}" type="presOf" srcId="{4535BED7-29DA-4965-8708-60DD424A8D64}" destId="{0987F4BE-250F-4366-84DD-8A56951FFB7B}" srcOrd="0" destOrd="0" presId="urn:microsoft.com/office/officeart/2005/8/layout/radial3"/>
    <dgm:cxn modelId="{EBB0DDBA-2346-4ED3-A1F8-FAF418ADC2CF}" srcId="{4F2B0C67-BA37-46EF-824B-5A72DF7386A6}" destId="{4535BED7-29DA-4965-8708-60DD424A8D64}" srcOrd="0" destOrd="0" parTransId="{A4823FA7-751D-46DB-956D-021051ED05A5}" sibTransId="{7F22E599-9537-4D18-85BC-80B7C9B4A0DD}"/>
    <dgm:cxn modelId="{5F7400D1-9A3B-4A01-B0AE-DE7B7F5ED204}" srcId="{4F2B0C67-BA37-46EF-824B-5A72DF7386A6}" destId="{AECB3241-A735-4357-9536-7CB4554B466C}" srcOrd="2" destOrd="0" parTransId="{09185CCC-B50D-49ED-A2CF-B9315FEFC1C9}" sibTransId="{B3D567C2-E179-4D99-8AD2-25ED6511BC69}"/>
    <dgm:cxn modelId="{395BB0FF-35E8-4C29-B123-06DF6EB43230}" type="presOf" srcId="{DBE06575-AADA-4859-AB29-3B33B319981E}" destId="{ED9613DC-7ACE-4E9D-A4D6-5C953EB7509F}" srcOrd="0" destOrd="0" presId="urn:microsoft.com/office/officeart/2005/8/layout/radial3"/>
    <dgm:cxn modelId="{0A973D33-3093-477B-B396-4BB1FD0A5401}" type="presParOf" srcId="{E232BD68-A521-494E-BEDD-C6FCEC622415}" destId="{ADD1B8A8-DCED-4A98-A7DE-35C7C03F6435}" srcOrd="0" destOrd="0" presId="urn:microsoft.com/office/officeart/2005/8/layout/radial3"/>
    <dgm:cxn modelId="{8F8B8194-51F8-4F2D-BE87-55BCAC43884F}" type="presParOf" srcId="{ADD1B8A8-DCED-4A98-A7DE-35C7C03F6435}" destId="{CBE66B04-1DBB-4B84-8DDF-C1290DA409BB}" srcOrd="0" destOrd="0" presId="urn:microsoft.com/office/officeart/2005/8/layout/radial3"/>
    <dgm:cxn modelId="{A2C38047-89E2-47F3-93ED-3A17A32465B2}" type="presParOf" srcId="{ADD1B8A8-DCED-4A98-A7DE-35C7C03F6435}" destId="{0987F4BE-250F-4366-84DD-8A56951FFB7B}" srcOrd="1" destOrd="0" presId="urn:microsoft.com/office/officeart/2005/8/layout/radial3"/>
    <dgm:cxn modelId="{5A99A0E9-8745-41D9-8A67-EED286F1C1A7}" type="presParOf" srcId="{ADD1B8A8-DCED-4A98-A7DE-35C7C03F6435}" destId="{ED9613DC-7ACE-4E9D-A4D6-5C953EB7509F}" srcOrd="2" destOrd="0" presId="urn:microsoft.com/office/officeart/2005/8/layout/radial3"/>
    <dgm:cxn modelId="{5439AA8A-8CC6-4237-B63E-D338193C39DF}" type="presParOf" srcId="{ADD1B8A8-DCED-4A98-A7DE-35C7C03F6435}" destId="{09BC1B31-5649-4DCD-847C-B7D1B4323F01}" srcOrd="3" destOrd="0" presId="urn:microsoft.com/office/officeart/2005/8/layout/radial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1B49C7C0-0EF8-4C62-81EF-E3D4F0F8C685}" type="doc">
      <dgm:prSet loTypeId="urn:microsoft.com/office/officeart/2005/8/layout/hList2" loCatId="list" qsTypeId="urn:microsoft.com/office/officeart/2005/8/quickstyle/simple1" qsCatId="simple" csTypeId="urn:microsoft.com/office/officeart/2005/8/colors/accent1_2" csCatId="accent1" phldr="1"/>
      <dgm:spPr/>
      <dgm:t>
        <a:bodyPr/>
        <a:lstStyle/>
        <a:p>
          <a:endParaRPr lang="en-AU"/>
        </a:p>
      </dgm:t>
    </dgm:pt>
    <dgm:pt modelId="{72EEF32B-D53C-4297-9591-52C580E7FCB3}">
      <dgm:prSet phldrT="[Text]" custT="1"/>
      <dgm:spPr>
        <a:solidFill>
          <a:schemeClr val="accent4"/>
        </a:solidFill>
        <a:ln>
          <a:solidFill>
            <a:schemeClr val="accent4"/>
          </a:solidFill>
        </a:ln>
      </dgm:spPr>
      <dgm:t>
        <a:bodyPr/>
        <a:lstStyle/>
        <a:p>
          <a:r>
            <a:rPr lang="en-AU" sz="1800" b="1" dirty="0">
              <a:solidFill>
                <a:schemeClr val="tx1"/>
              </a:solidFill>
            </a:rPr>
            <a:t>Prepare a restructuring proposal statement</a:t>
          </a:r>
          <a:endParaRPr lang="en-AU" sz="1800" dirty="0">
            <a:solidFill>
              <a:schemeClr val="tx1"/>
            </a:solidFill>
          </a:endParaRPr>
        </a:p>
      </dgm:t>
    </dgm:pt>
    <dgm:pt modelId="{3782DFC5-3601-480C-8A8F-90032B48AB81}" type="parTrans" cxnId="{F40959B7-FBA0-48A4-8B17-FB4533D31313}">
      <dgm:prSet/>
      <dgm:spPr/>
      <dgm:t>
        <a:bodyPr/>
        <a:lstStyle/>
        <a:p>
          <a:endParaRPr lang="en-AU"/>
        </a:p>
      </dgm:t>
    </dgm:pt>
    <dgm:pt modelId="{AE402212-ED11-4BC5-9303-68183F22DA70}" type="sibTrans" cxnId="{F40959B7-FBA0-48A4-8B17-FB4533D31313}">
      <dgm:prSet/>
      <dgm:spPr/>
      <dgm:t>
        <a:bodyPr/>
        <a:lstStyle/>
        <a:p>
          <a:endParaRPr lang="en-AU"/>
        </a:p>
      </dgm:t>
    </dgm:pt>
    <dgm:pt modelId="{1A87230E-4226-49E3-859E-B2717648BA61}">
      <dgm:prSet phldrT="[Text]" custT="1"/>
      <dgm:spPr>
        <a:solidFill>
          <a:schemeClr val="accent4"/>
        </a:solidFill>
        <a:ln>
          <a:solidFill>
            <a:schemeClr val="accent4"/>
          </a:solidFill>
        </a:ln>
      </dgm:spPr>
      <dgm:t>
        <a:bodyPr/>
        <a:lstStyle/>
        <a:p>
          <a:r>
            <a:rPr lang="en-AU" sz="1800" dirty="0">
              <a:solidFill>
                <a:schemeClr val="tx1"/>
              </a:solidFill>
            </a:rPr>
            <a:t>includes “a schedule of debts and claims”, etc </a:t>
          </a:r>
        </a:p>
      </dgm:t>
    </dgm:pt>
    <dgm:pt modelId="{72AE44E6-3B66-463B-80A8-763C36819387}" type="parTrans" cxnId="{17C29646-5036-41B0-9F71-1774A57D1CB0}">
      <dgm:prSet/>
      <dgm:spPr/>
      <dgm:t>
        <a:bodyPr/>
        <a:lstStyle/>
        <a:p>
          <a:endParaRPr lang="en-AU"/>
        </a:p>
      </dgm:t>
    </dgm:pt>
    <dgm:pt modelId="{FDE93F48-AAF3-4304-A6A9-986407182D3E}" type="sibTrans" cxnId="{17C29646-5036-41B0-9F71-1774A57D1CB0}">
      <dgm:prSet/>
      <dgm:spPr/>
      <dgm:t>
        <a:bodyPr/>
        <a:lstStyle/>
        <a:p>
          <a:endParaRPr lang="en-AU"/>
        </a:p>
      </dgm:t>
    </dgm:pt>
    <dgm:pt modelId="{2C5FA77E-A391-4771-9E36-10B871A37A69}">
      <dgm:prSet phldrT="[Text]" custT="1"/>
      <dgm:spPr>
        <a:solidFill>
          <a:schemeClr val="accent4"/>
        </a:solidFill>
        <a:ln>
          <a:solidFill>
            <a:schemeClr val="accent4"/>
          </a:solidFill>
        </a:ln>
      </dgm:spPr>
      <dgm:t>
        <a:bodyPr/>
        <a:lstStyle/>
        <a:p>
          <a:r>
            <a:rPr lang="en-AU" sz="1800" b="1" dirty="0">
              <a:solidFill>
                <a:schemeClr val="tx1"/>
              </a:solidFill>
            </a:rPr>
            <a:t>Execute “the restructuring plan during the proposal period”</a:t>
          </a:r>
          <a:endParaRPr lang="en-AU" sz="1800" dirty="0">
            <a:solidFill>
              <a:schemeClr val="tx1"/>
            </a:solidFill>
          </a:endParaRPr>
        </a:p>
      </dgm:t>
    </dgm:pt>
    <dgm:pt modelId="{AA93CF72-314F-4CBB-94C1-EB336C4C1886}" type="parTrans" cxnId="{ECCCE58F-4CBC-4B21-8B70-B4A6C7AB3161}">
      <dgm:prSet/>
      <dgm:spPr/>
      <dgm:t>
        <a:bodyPr/>
        <a:lstStyle/>
        <a:p>
          <a:endParaRPr lang="en-AU"/>
        </a:p>
      </dgm:t>
    </dgm:pt>
    <dgm:pt modelId="{81337BF4-AD83-48F8-AD7F-B8C6CFA99612}" type="sibTrans" cxnId="{ECCCE58F-4CBC-4B21-8B70-B4A6C7AB3161}">
      <dgm:prSet/>
      <dgm:spPr/>
      <dgm:t>
        <a:bodyPr/>
        <a:lstStyle/>
        <a:p>
          <a:endParaRPr lang="en-AU"/>
        </a:p>
      </dgm:t>
    </dgm:pt>
    <dgm:pt modelId="{0DEE3F63-3AAA-4869-B8AA-103D3EBC5F42}">
      <dgm:prSet phldrT="[Text]" custT="1"/>
      <dgm:spPr>
        <a:solidFill>
          <a:schemeClr val="accent4"/>
        </a:solidFill>
        <a:ln>
          <a:solidFill>
            <a:schemeClr val="accent4"/>
          </a:solidFill>
        </a:ln>
      </dgm:spPr>
      <dgm:t>
        <a:bodyPr/>
        <a:lstStyle/>
        <a:p>
          <a:r>
            <a:rPr lang="en-AU" sz="1800" dirty="0">
              <a:solidFill>
                <a:schemeClr val="tx1"/>
              </a:solidFill>
            </a:rPr>
            <a:t>unless extended by a court or the company’s RP, it is “</a:t>
          </a:r>
          <a:r>
            <a:rPr lang="en-AU" sz="1800" b="1" dirty="0">
              <a:solidFill>
                <a:schemeClr val="tx1"/>
              </a:solidFill>
            </a:rPr>
            <a:t>20 business days </a:t>
          </a:r>
          <a:r>
            <a:rPr lang="en-AU" sz="1800" dirty="0">
              <a:solidFill>
                <a:schemeClr val="tx1"/>
              </a:solidFill>
            </a:rPr>
            <a:t>beginning on the day the restructuring begins”</a:t>
          </a:r>
        </a:p>
      </dgm:t>
    </dgm:pt>
    <dgm:pt modelId="{B0CE5367-FE8C-4B40-9AD9-334B614398DF}" type="parTrans" cxnId="{338E0274-094A-460D-A7F0-1C91A12E4AF7}">
      <dgm:prSet/>
      <dgm:spPr/>
      <dgm:t>
        <a:bodyPr/>
        <a:lstStyle/>
        <a:p>
          <a:endParaRPr lang="en-AU"/>
        </a:p>
      </dgm:t>
    </dgm:pt>
    <dgm:pt modelId="{37F9FCBB-8563-44AC-A8C1-B96A8E3EC0C4}" type="sibTrans" cxnId="{338E0274-094A-460D-A7F0-1C91A12E4AF7}">
      <dgm:prSet/>
      <dgm:spPr/>
      <dgm:t>
        <a:bodyPr/>
        <a:lstStyle/>
        <a:p>
          <a:endParaRPr lang="en-AU"/>
        </a:p>
      </dgm:t>
    </dgm:pt>
    <dgm:pt modelId="{C4837275-D64B-45BA-AD58-52245BDE5303}">
      <dgm:prSet phldrT="[Text]" custT="1"/>
      <dgm:spPr>
        <a:solidFill>
          <a:schemeClr val="accent4"/>
        </a:solidFill>
        <a:ln>
          <a:solidFill>
            <a:schemeClr val="accent4"/>
          </a:solidFill>
        </a:ln>
      </dgm:spPr>
      <dgm:t>
        <a:bodyPr/>
        <a:lstStyle/>
        <a:p>
          <a:r>
            <a:rPr lang="en-AU" sz="1800" dirty="0">
              <a:solidFill>
                <a:schemeClr val="tx1"/>
              </a:solidFill>
              <a:latin typeface="+mn-lt"/>
            </a:rPr>
            <a:t>“</a:t>
          </a:r>
          <a:r>
            <a:rPr lang="en-AU" sz="1800" b="0" dirty="0">
              <a:solidFill>
                <a:schemeClr val="tx1"/>
              </a:solidFill>
              <a:latin typeface="+mn-lt"/>
            </a:rPr>
            <a:t>may</a:t>
          </a:r>
          <a:r>
            <a:rPr lang="en-AU" sz="1800" dirty="0">
              <a:solidFill>
                <a:schemeClr val="tx1"/>
              </a:solidFill>
              <a:latin typeface="+mn-lt"/>
            </a:rPr>
            <a:t> … provide for any matter relating to the company’s </a:t>
          </a:r>
          <a:r>
            <a:rPr lang="en-AU" sz="1800" b="1" dirty="0">
              <a:solidFill>
                <a:schemeClr val="tx1"/>
              </a:solidFill>
              <a:latin typeface="+mn-lt"/>
            </a:rPr>
            <a:t>financial affairs</a:t>
          </a:r>
          <a:r>
            <a:rPr lang="en-AU" sz="1800" dirty="0">
              <a:solidFill>
                <a:schemeClr val="tx1"/>
              </a:solidFill>
              <a:latin typeface="+mn-lt"/>
            </a:rPr>
            <a:t>”, etc </a:t>
          </a:r>
          <a:endParaRPr lang="en-AU" sz="1800" dirty="0">
            <a:solidFill>
              <a:schemeClr val="tx1"/>
            </a:solidFill>
          </a:endParaRPr>
        </a:p>
      </dgm:t>
    </dgm:pt>
    <dgm:pt modelId="{E9116564-D484-4D78-AF34-158D31046B83}" type="parTrans" cxnId="{B97E7596-E0F0-4091-B4AD-8E8AEB8F13E7}">
      <dgm:prSet/>
      <dgm:spPr/>
      <dgm:t>
        <a:bodyPr/>
        <a:lstStyle/>
        <a:p>
          <a:endParaRPr lang="en-AU"/>
        </a:p>
      </dgm:t>
    </dgm:pt>
    <dgm:pt modelId="{2E51C802-BC48-413E-B41D-0E897BFB8602}" type="sibTrans" cxnId="{B97E7596-E0F0-4091-B4AD-8E8AEB8F13E7}">
      <dgm:prSet/>
      <dgm:spPr/>
      <dgm:t>
        <a:bodyPr/>
        <a:lstStyle/>
        <a:p>
          <a:endParaRPr lang="en-AU"/>
        </a:p>
      </dgm:t>
    </dgm:pt>
    <dgm:pt modelId="{2081FDE6-973D-4E45-8DC5-BEB06EBDEAA6}">
      <dgm:prSet phldrT="[Text]" custT="1"/>
      <dgm:spPr>
        <a:solidFill>
          <a:schemeClr val="accent4"/>
        </a:solidFill>
        <a:ln>
          <a:solidFill>
            <a:schemeClr val="accent4"/>
          </a:solidFill>
        </a:ln>
      </dgm:spPr>
      <dgm:t>
        <a:bodyPr/>
        <a:lstStyle/>
        <a:p>
          <a:r>
            <a:rPr lang="en-AU" sz="1800" dirty="0">
              <a:solidFill>
                <a:schemeClr val="tx1"/>
              </a:solidFill>
              <a:latin typeface="+mn-lt"/>
            </a:rPr>
            <a:t>identifies “company’s </a:t>
          </a:r>
          <a:r>
            <a:rPr lang="en-AU" sz="1800" b="1" dirty="0">
              <a:solidFill>
                <a:schemeClr val="tx1"/>
              </a:solidFill>
              <a:latin typeface="+mn-lt"/>
            </a:rPr>
            <a:t>property</a:t>
          </a:r>
          <a:r>
            <a:rPr lang="en-AU" sz="1800" dirty="0">
              <a:solidFill>
                <a:schemeClr val="tx1"/>
              </a:solidFill>
              <a:latin typeface="+mn-lt"/>
            </a:rPr>
            <a:t> that is to be dealt with”, specifies “</a:t>
          </a:r>
          <a:r>
            <a:rPr lang="en-AU" sz="1800" b="1" dirty="0">
              <a:solidFill>
                <a:schemeClr val="tx1"/>
              </a:solidFill>
              <a:latin typeface="+mn-lt"/>
            </a:rPr>
            <a:t>how</a:t>
          </a:r>
          <a:r>
            <a:rPr lang="en-AU" sz="1800" dirty="0">
              <a:solidFill>
                <a:schemeClr val="tx1"/>
              </a:solidFill>
              <a:latin typeface="+mn-lt"/>
            </a:rPr>
            <a:t> the property is to be dealt with”, etc</a:t>
          </a:r>
          <a:endParaRPr lang="en-AU" sz="1800" dirty="0">
            <a:solidFill>
              <a:schemeClr val="tx1"/>
            </a:solidFill>
          </a:endParaRPr>
        </a:p>
      </dgm:t>
    </dgm:pt>
    <dgm:pt modelId="{DBEF2DF4-D7FF-4772-B640-136BAE844C7A}" type="sibTrans" cxnId="{F4EDD25B-03F8-471D-855B-D9AE7BDE0C54}">
      <dgm:prSet/>
      <dgm:spPr/>
      <dgm:t>
        <a:bodyPr/>
        <a:lstStyle/>
        <a:p>
          <a:endParaRPr lang="en-AU"/>
        </a:p>
      </dgm:t>
    </dgm:pt>
    <dgm:pt modelId="{72D34F31-3C81-42C8-BD7A-8CE4430E22A3}" type="parTrans" cxnId="{F4EDD25B-03F8-471D-855B-D9AE7BDE0C54}">
      <dgm:prSet/>
      <dgm:spPr/>
      <dgm:t>
        <a:bodyPr/>
        <a:lstStyle/>
        <a:p>
          <a:endParaRPr lang="en-AU"/>
        </a:p>
      </dgm:t>
    </dgm:pt>
    <dgm:pt modelId="{0624FB2F-D0AD-42BE-AA53-BEBE061024DC}">
      <dgm:prSet phldrT="[Text]" custT="1"/>
      <dgm:spPr>
        <a:solidFill>
          <a:schemeClr val="accent4"/>
        </a:solidFill>
        <a:ln>
          <a:solidFill>
            <a:schemeClr val="accent4"/>
          </a:solidFill>
        </a:ln>
      </dgm:spPr>
      <dgm:t>
        <a:bodyPr/>
        <a:lstStyle/>
        <a:p>
          <a:r>
            <a:rPr lang="en-AU" sz="1800" b="1" dirty="0">
              <a:solidFill>
                <a:schemeClr val="tx1"/>
              </a:solidFill>
              <a:latin typeface="+mn-lt"/>
            </a:rPr>
            <a:t>Prepare a restructuring plan</a:t>
          </a:r>
          <a:endParaRPr lang="en-AU" sz="1800" dirty="0">
            <a:solidFill>
              <a:schemeClr val="tx1"/>
            </a:solidFill>
          </a:endParaRPr>
        </a:p>
      </dgm:t>
    </dgm:pt>
    <dgm:pt modelId="{C0498C16-6934-47B4-A2A3-5508ADAEE8D8}" type="sibTrans" cxnId="{84B1E5AC-9973-4657-AB5D-4568316B0B91}">
      <dgm:prSet/>
      <dgm:spPr/>
      <dgm:t>
        <a:bodyPr/>
        <a:lstStyle/>
        <a:p>
          <a:endParaRPr lang="en-AU"/>
        </a:p>
      </dgm:t>
    </dgm:pt>
    <dgm:pt modelId="{1478FE12-007E-4C7E-9420-F1A4E9D8A634}" type="parTrans" cxnId="{84B1E5AC-9973-4657-AB5D-4568316B0B91}">
      <dgm:prSet/>
      <dgm:spPr/>
      <dgm:t>
        <a:bodyPr/>
        <a:lstStyle/>
        <a:p>
          <a:endParaRPr lang="en-AU"/>
        </a:p>
      </dgm:t>
    </dgm:pt>
    <dgm:pt modelId="{0DDCD16A-BC20-4769-AFDA-84879BC2A01B}">
      <dgm:prSet phldrT="[Text]"/>
      <dgm:spPr/>
      <dgm:t>
        <a:bodyPr/>
        <a:lstStyle/>
        <a:p>
          <a:r>
            <a:rPr lang="en-AU" dirty="0"/>
            <a:t> </a:t>
          </a:r>
        </a:p>
      </dgm:t>
    </dgm:pt>
    <dgm:pt modelId="{1F659FD5-F6E0-4AB2-B2F3-1A0243968E3A}" type="sibTrans" cxnId="{5DF7E99E-5E42-43D9-8812-CE8F0841F801}">
      <dgm:prSet/>
      <dgm:spPr/>
      <dgm:t>
        <a:bodyPr/>
        <a:lstStyle/>
        <a:p>
          <a:endParaRPr lang="en-AU"/>
        </a:p>
      </dgm:t>
    </dgm:pt>
    <dgm:pt modelId="{018F7EEB-E664-44BB-8225-B0839682285F}" type="parTrans" cxnId="{5DF7E99E-5E42-43D9-8812-CE8F0841F801}">
      <dgm:prSet/>
      <dgm:spPr/>
      <dgm:t>
        <a:bodyPr/>
        <a:lstStyle/>
        <a:p>
          <a:endParaRPr lang="en-AU"/>
        </a:p>
      </dgm:t>
    </dgm:pt>
    <dgm:pt modelId="{BD4EB1A3-1315-4D10-A437-9978C5C8E411}">
      <dgm:prSet phldrT="[Text]"/>
      <dgm:spPr/>
      <dgm:t>
        <a:bodyPr/>
        <a:lstStyle/>
        <a:p>
          <a:r>
            <a:rPr lang="en-AU" dirty="0"/>
            <a:t> </a:t>
          </a:r>
        </a:p>
      </dgm:t>
    </dgm:pt>
    <dgm:pt modelId="{9D0F8B9F-30CA-4DCB-A62D-A885B04DC73C}" type="sibTrans" cxnId="{67523DEC-BF97-432C-833B-C772F9253C26}">
      <dgm:prSet/>
      <dgm:spPr/>
      <dgm:t>
        <a:bodyPr/>
        <a:lstStyle/>
        <a:p>
          <a:endParaRPr lang="en-AU"/>
        </a:p>
      </dgm:t>
    </dgm:pt>
    <dgm:pt modelId="{0455FC1C-68EE-4D9D-8781-2881D69785E7}" type="parTrans" cxnId="{67523DEC-BF97-432C-833B-C772F9253C26}">
      <dgm:prSet/>
      <dgm:spPr/>
      <dgm:t>
        <a:bodyPr/>
        <a:lstStyle/>
        <a:p>
          <a:endParaRPr lang="en-AU"/>
        </a:p>
      </dgm:t>
    </dgm:pt>
    <dgm:pt modelId="{60271DEC-8E47-40F8-A90E-46FAA6C3F586}">
      <dgm:prSet phldrT="[Text]"/>
      <dgm:spPr/>
      <dgm:t>
        <a:bodyPr/>
        <a:lstStyle/>
        <a:p>
          <a:r>
            <a:rPr lang="en-AU" dirty="0"/>
            <a:t> </a:t>
          </a:r>
        </a:p>
      </dgm:t>
    </dgm:pt>
    <dgm:pt modelId="{0B815A3E-7295-4D17-8569-8B181A7DC126}" type="sibTrans" cxnId="{23ABCEE2-3959-48D6-89C4-C71B25759AA7}">
      <dgm:prSet/>
      <dgm:spPr/>
      <dgm:t>
        <a:bodyPr/>
        <a:lstStyle/>
        <a:p>
          <a:endParaRPr lang="en-AU"/>
        </a:p>
      </dgm:t>
    </dgm:pt>
    <dgm:pt modelId="{28A95CF5-C254-4B4C-BDB3-017EB93E178C}" type="parTrans" cxnId="{23ABCEE2-3959-48D6-89C4-C71B25759AA7}">
      <dgm:prSet/>
      <dgm:spPr/>
      <dgm:t>
        <a:bodyPr/>
        <a:lstStyle/>
        <a:p>
          <a:endParaRPr lang="en-AU"/>
        </a:p>
      </dgm:t>
    </dgm:pt>
    <dgm:pt modelId="{9DD3F1CD-3344-4229-8701-9024A2D3925B}" type="pres">
      <dgm:prSet presAssocID="{1B49C7C0-0EF8-4C62-81EF-E3D4F0F8C685}" presName="linearFlow" presStyleCnt="0">
        <dgm:presLayoutVars>
          <dgm:dir/>
          <dgm:animLvl val="lvl"/>
          <dgm:resizeHandles/>
        </dgm:presLayoutVars>
      </dgm:prSet>
      <dgm:spPr/>
    </dgm:pt>
    <dgm:pt modelId="{70B52A94-0F22-441D-8AE7-B2F2FCB93A30}" type="pres">
      <dgm:prSet presAssocID="{60271DEC-8E47-40F8-A90E-46FAA6C3F586}" presName="compositeNode" presStyleCnt="0">
        <dgm:presLayoutVars>
          <dgm:bulletEnabled val="1"/>
        </dgm:presLayoutVars>
      </dgm:prSet>
      <dgm:spPr/>
    </dgm:pt>
    <dgm:pt modelId="{151F2071-A075-4B90-9E41-FE2935290D09}" type="pres">
      <dgm:prSet presAssocID="{60271DEC-8E47-40F8-A90E-46FAA6C3F586}" presName="image" presStyleLbl="fgImgPlace1" presStyleIdx="0" presStyleCnt="3" custLinFactNeighborX="-53618" custLinFactNeighborY="-13957"/>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Badge 1 with solid fill"/>
        </a:ext>
      </dgm:extLst>
    </dgm:pt>
    <dgm:pt modelId="{CE3A0C07-6F7A-4F96-8D11-CCFDFBEBEC75}" type="pres">
      <dgm:prSet presAssocID="{60271DEC-8E47-40F8-A90E-46FAA6C3F586}" presName="childNode" presStyleLbl="node1" presStyleIdx="0" presStyleCnt="3" custScaleX="144791" custLinFactNeighborX="-6758" custLinFactNeighborY="-2172">
        <dgm:presLayoutVars>
          <dgm:bulletEnabled val="1"/>
        </dgm:presLayoutVars>
      </dgm:prSet>
      <dgm:spPr/>
    </dgm:pt>
    <dgm:pt modelId="{8CBBA28E-9E1E-4FEF-952B-EDE15CDF27D4}" type="pres">
      <dgm:prSet presAssocID="{60271DEC-8E47-40F8-A90E-46FAA6C3F586}" presName="parentNode" presStyleLbl="revTx" presStyleIdx="0" presStyleCnt="3">
        <dgm:presLayoutVars>
          <dgm:chMax val="0"/>
          <dgm:bulletEnabled val="1"/>
        </dgm:presLayoutVars>
      </dgm:prSet>
      <dgm:spPr/>
    </dgm:pt>
    <dgm:pt modelId="{94738D77-1458-4056-95A0-CD1AFE50E791}" type="pres">
      <dgm:prSet presAssocID="{0B815A3E-7295-4D17-8569-8B181A7DC126}" presName="sibTrans" presStyleCnt="0"/>
      <dgm:spPr/>
    </dgm:pt>
    <dgm:pt modelId="{BB4C360D-CAD4-430C-A547-08D0BC3375F4}" type="pres">
      <dgm:prSet presAssocID="{BD4EB1A3-1315-4D10-A437-9978C5C8E411}" presName="compositeNode" presStyleCnt="0">
        <dgm:presLayoutVars>
          <dgm:bulletEnabled val="1"/>
        </dgm:presLayoutVars>
      </dgm:prSet>
      <dgm:spPr/>
    </dgm:pt>
    <dgm:pt modelId="{8F2DBC7D-D18F-4F50-B907-57D3CE205D8F}" type="pres">
      <dgm:prSet presAssocID="{BD4EB1A3-1315-4D10-A437-9978C5C8E411}" presName="image" presStyleLbl="fgImgPlace1" presStyleIdx="1" presStyleCnt="3" custLinFactNeighborX="-47545" custLinFactNeighborY="-829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Badge with solid fill"/>
        </a:ext>
      </dgm:extLst>
    </dgm:pt>
    <dgm:pt modelId="{AE806D92-AC4E-4DC5-8DE9-49E73E3F4443}" type="pres">
      <dgm:prSet presAssocID="{BD4EB1A3-1315-4D10-A437-9978C5C8E411}" presName="childNode" presStyleLbl="node1" presStyleIdx="1" presStyleCnt="3" custScaleX="181089" custScaleY="42703" custLinFactNeighborX="13508" custLinFactNeighborY="-29764">
        <dgm:presLayoutVars>
          <dgm:bulletEnabled val="1"/>
        </dgm:presLayoutVars>
      </dgm:prSet>
      <dgm:spPr/>
    </dgm:pt>
    <dgm:pt modelId="{11CF7EB4-97EA-4DBA-B8C2-EEA77E1D9754}" type="pres">
      <dgm:prSet presAssocID="{BD4EB1A3-1315-4D10-A437-9978C5C8E411}" presName="parentNode" presStyleLbl="revTx" presStyleIdx="1" presStyleCnt="3" custLinFactNeighborX="44142">
        <dgm:presLayoutVars>
          <dgm:chMax val="0"/>
          <dgm:bulletEnabled val="1"/>
        </dgm:presLayoutVars>
      </dgm:prSet>
      <dgm:spPr/>
    </dgm:pt>
    <dgm:pt modelId="{8EFC5D98-6A1F-4313-81CB-2A1BDC89D51D}" type="pres">
      <dgm:prSet presAssocID="{9D0F8B9F-30CA-4DCB-A62D-A885B04DC73C}" presName="sibTrans" presStyleCnt="0"/>
      <dgm:spPr/>
    </dgm:pt>
    <dgm:pt modelId="{5F1FDAE5-D103-4E7E-9371-474295021C15}" type="pres">
      <dgm:prSet presAssocID="{0DDCD16A-BC20-4769-AFDA-84879BC2A01B}" presName="compositeNode" presStyleCnt="0">
        <dgm:presLayoutVars>
          <dgm:bulletEnabled val="1"/>
        </dgm:presLayoutVars>
      </dgm:prSet>
      <dgm:spPr/>
    </dgm:pt>
    <dgm:pt modelId="{796DF836-025E-4C73-ABB6-B5F535029226}" type="pres">
      <dgm:prSet presAssocID="{0DDCD16A-BC20-4769-AFDA-84879BC2A01B}" presName="image" presStyleLbl="fgImgPlace1" presStyleIdx="2" presStyleCnt="3" custLinFactNeighborX="41724" custLinFactNeighborY="-1164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dgm:spPr>
      <dgm:extLst>
        <a:ext uri="{E40237B7-FDA0-4F09-8148-C483321AD2D9}">
          <dgm14:cNvPr xmlns:dgm14="http://schemas.microsoft.com/office/drawing/2010/diagram" id="0" name="" descr="Badge 3 with solid fill"/>
        </a:ext>
      </dgm:extLst>
    </dgm:pt>
    <dgm:pt modelId="{08E7ACB1-E48C-48BC-BA97-EF578C3D278B}" type="pres">
      <dgm:prSet presAssocID="{0DDCD16A-BC20-4769-AFDA-84879BC2A01B}" presName="childNode" presStyleLbl="node1" presStyleIdx="2" presStyleCnt="3" custScaleX="114426" custLinFactNeighborX="16751" custLinFactNeighborY="-1877">
        <dgm:presLayoutVars>
          <dgm:bulletEnabled val="1"/>
        </dgm:presLayoutVars>
      </dgm:prSet>
      <dgm:spPr/>
    </dgm:pt>
    <dgm:pt modelId="{22AB5CC0-9881-4B24-8364-2F24B6043C7E}" type="pres">
      <dgm:prSet presAssocID="{0DDCD16A-BC20-4769-AFDA-84879BC2A01B}" presName="parentNode" presStyleLbl="revTx" presStyleIdx="2" presStyleCnt="3" custLinFactNeighborX="-21020">
        <dgm:presLayoutVars>
          <dgm:chMax val="0"/>
          <dgm:bulletEnabled val="1"/>
        </dgm:presLayoutVars>
      </dgm:prSet>
      <dgm:spPr/>
    </dgm:pt>
  </dgm:ptLst>
  <dgm:cxnLst>
    <dgm:cxn modelId="{89532D19-1F32-48B0-A925-AFC8451EDCF0}" type="presOf" srcId="{1B49C7C0-0EF8-4C62-81EF-E3D4F0F8C685}" destId="{9DD3F1CD-3344-4229-8701-9024A2D3925B}" srcOrd="0" destOrd="0" presId="urn:microsoft.com/office/officeart/2005/8/layout/hList2"/>
    <dgm:cxn modelId="{B9CAA71A-2C1A-48FB-A363-AD5190FFA7D7}" type="presOf" srcId="{60271DEC-8E47-40F8-A90E-46FAA6C3F586}" destId="{8CBBA28E-9E1E-4FEF-952B-EDE15CDF27D4}" srcOrd="0" destOrd="0" presId="urn:microsoft.com/office/officeart/2005/8/layout/hList2"/>
    <dgm:cxn modelId="{B43F542C-AACB-41F8-89CF-694C6AFB2135}" type="presOf" srcId="{BD4EB1A3-1315-4D10-A437-9978C5C8E411}" destId="{11CF7EB4-97EA-4DBA-B8C2-EEA77E1D9754}" srcOrd="0" destOrd="0" presId="urn:microsoft.com/office/officeart/2005/8/layout/hList2"/>
    <dgm:cxn modelId="{76A8043E-9E6C-40B8-A244-4D56D86398C1}" type="presOf" srcId="{0DEE3F63-3AAA-4869-B8AA-103D3EBC5F42}" destId="{08E7ACB1-E48C-48BC-BA97-EF578C3D278B}" srcOrd="0" destOrd="1" presId="urn:microsoft.com/office/officeart/2005/8/layout/hList2"/>
    <dgm:cxn modelId="{349D1A3F-26D4-4083-9D3A-A7046A18162B}" type="presOf" srcId="{0DDCD16A-BC20-4769-AFDA-84879BC2A01B}" destId="{22AB5CC0-9881-4B24-8364-2F24B6043C7E}" srcOrd="0" destOrd="0" presId="urn:microsoft.com/office/officeart/2005/8/layout/hList2"/>
    <dgm:cxn modelId="{F4EDD25B-03F8-471D-855B-D9AE7BDE0C54}" srcId="{0624FB2F-D0AD-42BE-AA53-BEBE061024DC}" destId="{2081FDE6-973D-4E45-8DC5-BEB06EBDEAA6}" srcOrd="0" destOrd="0" parTransId="{72D34F31-3C81-42C8-BD7A-8CE4430E22A3}" sibTransId="{DBEF2DF4-D7FF-4772-B640-136BAE844C7A}"/>
    <dgm:cxn modelId="{17C29646-5036-41B0-9F71-1774A57D1CB0}" srcId="{72EEF32B-D53C-4297-9591-52C580E7FCB3}" destId="{1A87230E-4226-49E3-859E-B2717648BA61}" srcOrd="0" destOrd="0" parTransId="{72AE44E6-3B66-463B-80A8-763C36819387}" sibTransId="{FDE93F48-AAF3-4304-A6A9-986407182D3E}"/>
    <dgm:cxn modelId="{338E0274-094A-460D-A7F0-1C91A12E4AF7}" srcId="{2C5FA77E-A391-4771-9E36-10B871A37A69}" destId="{0DEE3F63-3AAA-4869-B8AA-103D3EBC5F42}" srcOrd="0" destOrd="0" parTransId="{B0CE5367-FE8C-4B40-9AD9-334B614398DF}" sibTransId="{37F9FCBB-8563-44AC-A8C1-B96A8E3EC0C4}"/>
    <dgm:cxn modelId="{ECCCE58F-4CBC-4B21-8B70-B4A6C7AB3161}" srcId="{0DDCD16A-BC20-4769-AFDA-84879BC2A01B}" destId="{2C5FA77E-A391-4771-9E36-10B871A37A69}" srcOrd="0" destOrd="0" parTransId="{AA93CF72-314F-4CBB-94C1-EB336C4C1886}" sibTransId="{81337BF4-AD83-48F8-AD7F-B8C6CFA99612}"/>
    <dgm:cxn modelId="{B97E7596-E0F0-4091-B4AD-8E8AEB8F13E7}" srcId="{0624FB2F-D0AD-42BE-AA53-BEBE061024DC}" destId="{C4837275-D64B-45BA-AD58-52245BDE5303}" srcOrd="1" destOrd="0" parTransId="{E9116564-D484-4D78-AF34-158D31046B83}" sibTransId="{2E51C802-BC48-413E-B41D-0E897BFB8602}"/>
    <dgm:cxn modelId="{F876B399-7B37-4028-B1A1-5C4A1DAE4B74}" type="presOf" srcId="{72EEF32B-D53C-4297-9591-52C580E7FCB3}" destId="{AE806D92-AC4E-4DC5-8DE9-49E73E3F4443}" srcOrd="0" destOrd="0" presId="urn:microsoft.com/office/officeart/2005/8/layout/hList2"/>
    <dgm:cxn modelId="{5DF7E99E-5E42-43D9-8812-CE8F0841F801}" srcId="{1B49C7C0-0EF8-4C62-81EF-E3D4F0F8C685}" destId="{0DDCD16A-BC20-4769-AFDA-84879BC2A01B}" srcOrd="2" destOrd="0" parTransId="{018F7EEB-E664-44BB-8225-B0839682285F}" sibTransId="{1F659FD5-F6E0-4AB2-B2F3-1A0243968E3A}"/>
    <dgm:cxn modelId="{F1E0F49F-3B46-4D7D-9EEF-705A8F5702F3}" type="presOf" srcId="{2C5FA77E-A391-4771-9E36-10B871A37A69}" destId="{08E7ACB1-E48C-48BC-BA97-EF578C3D278B}" srcOrd="0" destOrd="0" presId="urn:microsoft.com/office/officeart/2005/8/layout/hList2"/>
    <dgm:cxn modelId="{84B1E5AC-9973-4657-AB5D-4568316B0B91}" srcId="{60271DEC-8E47-40F8-A90E-46FAA6C3F586}" destId="{0624FB2F-D0AD-42BE-AA53-BEBE061024DC}" srcOrd="0" destOrd="0" parTransId="{1478FE12-007E-4C7E-9420-F1A4E9D8A634}" sibTransId="{C0498C16-6934-47B4-A2A3-5508ADAEE8D8}"/>
    <dgm:cxn modelId="{D1CEA8B6-106E-419E-A94C-58F580C16109}" type="presOf" srcId="{1A87230E-4226-49E3-859E-B2717648BA61}" destId="{AE806D92-AC4E-4DC5-8DE9-49E73E3F4443}" srcOrd="0" destOrd="1" presId="urn:microsoft.com/office/officeart/2005/8/layout/hList2"/>
    <dgm:cxn modelId="{F40959B7-FBA0-48A4-8B17-FB4533D31313}" srcId="{BD4EB1A3-1315-4D10-A437-9978C5C8E411}" destId="{72EEF32B-D53C-4297-9591-52C580E7FCB3}" srcOrd="0" destOrd="0" parTransId="{3782DFC5-3601-480C-8A8F-90032B48AB81}" sibTransId="{AE402212-ED11-4BC5-9303-68183F22DA70}"/>
    <dgm:cxn modelId="{BE53EFCE-CE1E-4C13-AC23-F8D53CF5B634}" type="presOf" srcId="{2081FDE6-973D-4E45-8DC5-BEB06EBDEAA6}" destId="{CE3A0C07-6F7A-4F96-8D11-CCFDFBEBEC75}" srcOrd="0" destOrd="1" presId="urn:microsoft.com/office/officeart/2005/8/layout/hList2"/>
    <dgm:cxn modelId="{23ABCEE2-3959-48D6-89C4-C71B25759AA7}" srcId="{1B49C7C0-0EF8-4C62-81EF-E3D4F0F8C685}" destId="{60271DEC-8E47-40F8-A90E-46FAA6C3F586}" srcOrd="0" destOrd="0" parTransId="{28A95CF5-C254-4B4C-BDB3-017EB93E178C}" sibTransId="{0B815A3E-7295-4D17-8569-8B181A7DC126}"/>
    <dgm:cxn modelId="{DD046EE9-3C96-4A5E-948C-FA64CA911464}" type="presOf" srcId="{C4837275-D64B-45BA-AD58-52245BDE5303}" destId="{CE3A0C07-6F7A-4F96-8D11-CCFDFBEBEC75}" srcOrd="0" destOrd="2" presId="urn:microsoft.com/office/officeart/2005/8/layout/hList2"/>
    <dgm:cxn modelId="{67523DEC-BF97-432C-833B-C772F9253C26}" srcId="{1B49C7C0-0EF8-4C62-81EF-E3D4F0F8C685}" destId="{BD4EB1A3-1315-4D10-A437-9978C5C8E411}" srcOrd="1" destOrd="0" parTransId="{0455FC1C-68EE-4D9D-8781-2881D69785E7}" sibTransId="{9D0F8B9F-30CA-4DCB-A62D-A885B04DC73C}"/>
    <dgm:cxn modelId="{FF943BF4-619B-4E20-9901-471586353EF5}" type="presOf" srcId="{0624FB2F-D0AD-42BE-AA53-BEBE061024DC}" destId="{CE3A0C07-6F7A-4F96-8D11-CCFDFBEBEC75}" srcOrd="0" destOrd="0" presId="urn:microsoft.com/office/officeart/2005/8/layout/hList2"/>
    <dgm:cxn modelId="{B1AB0EA2-E11D-44FB-AFAF-AD6E826061C4}" type="presParOf" srcId="{9DD3F1CD-3344-4229-8701-9024A2D3925B}" destId="{70B52A94-0F22-441D-8AE7-B2F2FCB93A30}" srcOrd="0" destOrd="0" presId="urn:microsoft.com/office/officeart/2005/8/layout/hList2"/>
    <dgm:cxn modelId="{28A090B8-CF88-4994-B077-39D7F42250EA}" type="presParOf" srcId="{70B52A94-0F22-441D-8AE7-B2F2FCB93A30}" destId="{151F2071-A075-4B90-9E41-FE2935290D09}" srcOrd="0" destOrd="0" presId="urn:microsoft.com/office/officeart/2005/8/layout/hList2"/>
    <dgm:cxn modelId="{619D0A64-597B-4051-9883-C5D90350D299}" type="presParOf" srcId="{70B52A94-0F22-441D-8AE7-B2F2FCB93A30}" destId="{CE3A0C07-6F7A-4F96-8D11-CCFDFBEBEC75}" srcOrd="1" destOrd="0" presId="urn:microsoft.com/office/officeart/2005/8/layout/hList2"/>
    <dgm:cxn modelId="{630652BF-0F55-4338-AC99-FDDDBB8795FD}" type="presParOf" srcId="{70B52A94-0F22-441D-8AE7-B2F2FCB93A30}" destId="{8CBBA28E-9E1E-4FEF-952B-EDE15CDF27D4}" srcOrd="2" destOrd="0" presId="urn:microsoft.com/office/officeart/2005/8/layout/hList2"/>
    <dgm:cxn modelId="{21418CAF-6CCE-44C5-B5EC-284C93E320E0}" type="presParOf" srcId="{9DD3F1CD-3344-4229-8701-9024A2D3925B}" destId="{94738D77-1458-4056-95A0-CD1AFE50E791}" srcOrd="1" destOrd="0" presId="urn:microsoft.com/office/officeart/2005/8/layout/hList2"/>
    <dgm:cxn modelId="{D16ED28A-335C-447F-A03A-6B44DB371FB1}" type="presParOf" srcId="{9DD3F1CD-3344-4229-8701-9024A2D3925B}" destId="{BB4C360D-CAD4-430C-A547-08D0BC3375F4}" srcOrd="2" destOrd="0" presId="urn:microsoft.com/office/officeart/2005/8/layout/hList2"/>
    <dgm:cxn modelId="{703931DD-1E04-4790-B67A-E0B476F6792C}" type="presParOf" srcId="{BB4C360D-CAD4-430C-A547-08D0BC3375F4}" destId="{8F2DBC7D-D18F-4F50-B907-57D3CE205D8F}" srcOrd="0" destOrd="0" presId="urn:microsoft.com/office/officeart/2005/8/layout/hList2"/>
    <dgm:cxn modelId="{CBC11F77-F132-4668-92CE-D3EC5C8650ED}" type="presParOf" srcId="{BB4C360D-CAD4-430C-A547-08D0BC3375F4}" destId="{AE806D92-AC4E-4DC5-8DE9-49E73E3F4443}" srcOrd="1" destOrd="0" presId="urn:microsoft.com/office/officeart/2005/8/layout/hList2"/>
    <dgm:cxn modelId="{18E5484C-9C01-4CDC-B648-D1CC7D414196}" type="presParOf" srcId="{BB4C360D-CAD4-430C-A547-08D0BC3375F4}" destId="{11CF7EB4-97EA-4DBA-B8C2-EEA77E1D9754}" srcOrd="2" destOrd="0" presId="urn:microsoft.com/office/officeart/2005/8/layout/hList2"/>
    <dgm:cxn modelId="{B1D0157A-F811-473C-A7E8-408C3B30EB8D}" type="presParOf" srcId="{9DD3F1CD-3344-4229-8701-9024A2D3925B}" destId="{8EFC5D98-6A1F-4313-81CB-2A1BDC89D51D}" srcOrd="3" destOrd="0" presId="urn:microsoft.com/office/officeart/2005/8/layout/hList2"/>
    <dgm:cxn modelId="{5EFF9243-CA11-4F49-9194-23122E7059B0}" type="presParOf" srcId="{9DD3F1CD-3344-4229-8701-9024A2D3925B}" destId="{5F1FDAE5-D103-4E7E-9371-474295021C15}" srcOrd="4" destOrd="0" presId="urn:microsoft.com/office/officeart/2005/8/layout/hList2"/>
    <dgm:cxn modelId="{638C3EDE-6DB4-4E6A-8AC6-A613ADB1BE1F}" type="presParOf" srcId="{5F1FDAE5-D103-4E7E-9371-474295021C15}" destId="{796DF836-025E-4C73-ABB6-B5F535029226}" srcOrd="0" destOrd="0" presId="urn:microsoft.com/office/officeart/2005/8/layout/hList2"/>
    <dgm:cxn modelId="{A5CC5F0F-B9EE-480C-AD99-D2396F2DC49C}" type="presParOf" srcId="{5F1FDAE5-D103-4E7E-9371-474295021C15}" destId="{08E7ACB1-E48C-48BC-BA97-EF578C3D278B}" srcOrd="1" destOrd="0" presId="urn:microsoft.com/office/officeart/2005/8/layout/hList2"/>
    <dgm:cxn modelId="{A12EA229-A9B4-4C12-BA7A-DB2547A14C9B}" type="presParOf" srcId="{5F1FDAE5-D103-4E7E-9371-474295021C15}" destId="{22AB5CC0-9881-4B24-8364-2F24B6043C7E}" srcOrd="2" destOrd="0" presId="urn:microsoft.com/office/officeart/2005/8/layout/h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1B49C7C0-0EF8-4C62-81EF-E3D4F0F8C685}" type="doc">
      <dgm:prSet loTypeId="urn:microsoft.com/office/officeart/2005/8/layout/hList2" loCatId="list" qsTypeId="urn:microsoft.com/office/officeart/2005/8/quickstyle/simple1" qsCatId="simple" csTypeId="urn:microsoft.com/office/officeart/2005/8/colors/accent1_2" csCatId="accent1" phldr="1"/>
      <dgm:spPr/>
      <dgm:t>
        <a:bodyPr/>
        <a:lstStyle/>
        <a:p>
          <a:endParaRPr lang="en-AU"/>
        </a:p>
      </dgm:t>
    </dgm:pt>
    <dgm:pt modelId="{2081FDE6-973D-4E45-8DC5-BEB06EBDEAA6}">
      <dgm:prSet phldrT="[Text]" custT="1"/>
      <dgm:spPr>
        <a:solidFill>
          <a:schemeClr val="accent4"/>
        </a:solidFill>
        <a:ln>
          <a:solidFill>
            <a:schemeClr val="accent4"/>
          </a:solidFill>
        </a:ln>
      </dgm:spPr>
      <dgm:t>
        <a:bodyPr/>
        <a:lstStyle/>
        <a:p>
          <a:r>
            <a:rPr lang="en-AU" sz="1800" dirty="0">
              <a:solidFill>
                <a:schemeClr val="tx1"/>
              </a:solidFill>
            </a:rPr>
            <a:t>stating that company RP “</a:t>
          </a:r>
          <a:r>
            <a:rPr lang="en-AU" sz="1800" b="0" dirty="0">
              <a:solidFill>
                <a:schemeClr val="tx1"/>
              </a:solidFill>
            </a:rPr>
            <a:t>believes on reasonable grounds </a:t>
          </a:r>
          <a:r>
            <a:rPr lang="en-AU" sz="1800" dirty="0">
              <a:solidFill>
                <a:schemeClr val="tx1"/>
              </a:solidFill>
            </a:rPr>
            <a:t>that”:</a:t>
          </a:r>
        </a:p>
      </dgm:t>
    </dgm:pt>
    <dgm:pt modelId="{DBEF2DF4-D7FF-4772-B640-136BAE844C7A}" type="sibTrans" cxnId="{F4EDD25B-03F8-471D-855B-D9AE7BDE0C54}">
      <dgm:prSet/>
      <dgm:spPr/>
      <dgm:t>
        <a:bodyPr/>
        <a:lstStyle/>
        <a:p>
          <a:endParaRPr lang="en-AU"/>
        </a:p>
      </dgm:t>
    </dgm:pt>
    <dgm:pt modelId="{72D34F31-3C81-42C8-BD7A-8CE4430E22A3}" type="parTrans" cxnId="{F4EDD25B-03F8-471D-855B-D9AE7BDE0C54}">
      <dgm:prSet/>
      <dgm:spPr/>
      <dgm:t>
        <a:bodyPr/>
        <a:lstStyle/>
        <a:p>
          <a:endParaRPr lang="en-AU"/>
        </a:p>
      </dgm:t>
    </dgm:pt>
    <dgm:pt modelId="{60271DEC-8E47-40F8-A90E-46FAA6C3F586}">
      <dgm:prSet phldrT="[Text]"/>
      <dgm:spPr/>
      <dgm:t>
        <a:bodyPr/>
        <a:lstStyle/>
        <a:p>
          <a:r>
            <a:rPr lang="en-AU" dirty="0"/>
            <a:t> </a:t>
          </a:r>
        </a:p>
      </dgm:t>
    </dgm:pt>
    <dgm:pt modelId="{0B815A3E-7295-4D17-8569-8B181A7DC126}" type="sibTrans" cxnId="{23ABCEE2-3959-48D6-89C4-C71B25759AA7}">
      <dgm:prSet/>
      <dgm:spPr/>
      <dgm:t>
        <a:bodyPr/>
        <a:lstStyle/>
        <a:p>
          <a:endParaRPr lang="en-AU"/>
        </a:p>
      </dgm:t>
    </dgm:pt>
    <dgm:pt modelId="{28A95CF5-C254-4B4C-BDB3-017EB93E178C}" type="parTrans" cxnId="{23ABCEE2-3959-48D6-89C4-C71B25759AA7}">
      <dgm:prSet/>
      <dgm:spPr/>
      <dgm:t>
        <a:bodyPr/>
        <a:lstStyle/>
        <a:p>
          <a:endParaRPr lang="en-AU"/>
        </a:p>
      </dgm:t>
    </dgm:pt>
    <dgm:pt modelId="{06A91A43-8956-44E1-880C-DDB04A50A8DE}">
      <dgm:prSet custT="1"/>
      <dgm:spPr>
        <a:solidFill>
          <a:schemeClr val="accent4"/>
        </a:solidFill>
        <a:ln>
          <a:solidFill>
            <a:schemeClr val="accent4"/>
          </a:solidFill>
        </a:ln>
      </dgm:spPr>
      <dgm:t>
        <a:bodyPr/>
        <a:lstStyle/>
        <a:p>
          <a:r>
            <a:rPr lang="en-AU" sz="1800" dirty="0">
              <a:solidFill>
                <a:schemeClr val="tx1"/>
              </a:solidFill>
            </a:rPr>
            <a:t>“eligibility criteria for restructuring are met”;</a:t>
          </a:r>
        </a:p>
      </dgm:t>
    </dgm:pt>
    <dgm:pt modelId="{D72FEA17-ABCB-44B6-B6FC-DED8502026C0}" type="parTrans" cxnId="{9242FC85-FF31-4C25-B37E-2DA3AD7D2D8D}">
      <dgm:prSet/>
      <dgm:spPr/>
      <dgm:t>
        <a:bodyPr/>
        <a:lstStyle/>
        <a:p>
          <a:endParaRPr lang="en-AU"/>
        </a:p>
      </dgm:t>
    </dgm:pt>
    <dgm:pt modelId="{56AA0B36-7CA1-460B-871F-40839C9B77EF}" type="sibTrans" cxnId="{9242FC85-FF31-4C25-B37E-2DA3AD7D2D8D}">
      <dgm:prSet/>
      <dgm:spPr/>
      <dgm:t>
        <a:bodyPr/>
        <a:lstStyle/>
        <a:p>
          <a:endParaRPr lang="en-AU"/>
        </a:p>
      </dgm:t>
    </dgm:pt>
    <dgm:pt modelId="{C1D68CC9-F824-463C-A361-0AE98EC7AE0A}">
      <dgm:prSet custT="1"/>
      <dgm:spPr>
        <a:solidFill>
          <a:schemeClr val="accent4"/>
        </a:solidFill>
        <a:ln>
          <a:solidFill>
            <a:schemeClr val="accent4"/>
          </a:solidFill>
        </a:ln>
      </dgm:spPr>
      <dgm:t>
        <a:bodyPr/>
        <a:lstStyle/>
        <a:p>
          <a:r>
            <a:rPr lang="en-AU" sz="1800" dirty="0">
              <a:solidFill>
                <a:schemeClr val="tx1"/>
              </a:solidFill>
            </a:rPr>
            <a:t>the restructuring plan (if made) is likely to be achievable by the company; and</a:t>
          </a:r>
        </a:p>
      </dgm:t>
    </dgm:pt>
    <dgm:pt modelId="{E9243D86-95E1-4B68-918F-D0C5F4350410}" type="parTrans" cxnId="{BFE9EF0F-DB7D-47B3-95C2-F66B5D69C51F}">
      <dgm:prSet/>
      <dgm:spPr/>
      <dgm:t>
        <a:bodyPr/>
        <a:lstStyle/>
        <a:p>
          <a:endParaRPr lang="en-AU"/>
        </a:p>
      </dgm:t>
    </dgm:pt>
    <dgm:pt modelId="{97149930-F299-4865-9D24-B27DD0A88745}" type="sibTrans" cxnId="{BFE9EF0F-DB7D-47B3-95C2-F66B5D69C51F}">
      <dgm:prSet/>
      <dgm:spPr/>
      <dgm:t>
        <a:bodyPr/>
        <a:lstStyle/>
        <a:p>
          <a:endParaRPr lang="en-AU"/>
        </a:p>
      </dgm:t>
    </dgm:pt>
    <dgm:pt modelId="{B89F26FF-04ED-4EED-97B6-9B2CE1EB4604}">
      <dgm:prSet custT="1"/>
      <dgm:spPr>
        <a:solidFill>
          <a:schemeClr val="accent4"/>
        </a:solidFill>
        <a:ln>
          <a:solidFill>
            <a:schemeClr val="accent4"/>
          </a:solidFill>
        </a:ln>
      </dgm:spPr>
      <dgm:t>
        <a:bodyPr/>
        <a:lstStyle/>
        <a:p>
          <a:r>
            <a:rPr lang="en-AU" sz="1800">
              <a:solidFill>
                <a:schemeClr val="tx1"/>
              </a:solidFill>
            </a:rPr>
            <a:t>all necessary information has been set out in the company’s restructuring proposal statement;</a:t>
          </a:r>
          <a:endParaRPr lang="en-AU" sz="1800" dirty="0">
            <a:solidFill>
              <a:schemeClr val="tx1"/>
            </a:solidFill>
          </a:endParaRPr>
        </a:p>
      </dgm:t>
    </dgm:pt>
    <dgm:pt modelId="{4D5B6CA6-2F36-4F2B-BD97-B3859E05A30F}" type="parTrans" cxnId="{D35AEF1B-003B-4F0C-B31D-FE87AA7000CE}">
      <dgm:prSet/>
      <dgm:spPr/>
      <dgm:t>
        <a:bodyPr/>
        <a:lstStyle/>
        <a:p>
          <a:endParaRPr lang="en-AU"/>
        </a:p>
      </dgm:t>
    </dgm:pt>
    <dgm:pt modelId="{AE385AF5-638E-446E-88CE-4BC23AED738B}" type="sibTrans" cxnId="{D35AEF1B-003B-4F0C-B31D-FE87AA7000CE}">
      <dgm:prSet/>
      <dgm:spPr/>
      <dgm:t>
        <a:bodyPr/>
        <a:lstStyle/>
        <a:p>
          <a:endParaRPr lang="en-AU"/>
        </a:p>
      </dgm:t>
    </dgm:pt>
    <dgm:pt modelId="{B0E4E7C6-34C5-4180-AA33-947F84BB1514}">
      <dgm:prSet custT="1"/>
      <dgm:spPr>
        <a:solidFill>
          <a:schemeClr val="accent4"/>
        </a:solidFill>
        <a:ln>
          <a:solidFill>
            <a:schemeClr val="accent4"/>
          </a:solidFill>
        </a:ln>
      </dgm:spPr>
      <dgm:t>
        <a:bodyPr/>
        <a:lstStyle/>
        <a:p>
          <a:r>
            <a:rPr lang="en-AU" sz="1800" dirty="0">
              <a:solidFill>
                <a:schemeClr val="tx1"/>
              </a:solidFill>
            </a:rPr>
            <a:t>or “identify the matter in relation to which a belief on reasonable grounds could not be formed and set out the reasons for that conclusion”, etc</a:t>
          </a:r>
        </a:p>
      </dgm:t>
    </dgm:pt>
    <dgm:pt modelId="{021D3C80-A092-41F4-B179-65DA8C5182A4}" type="parTrans" cxnId="{B3D28096-CBFD-47D5-827E-D9C8E0766B80}">
      <dgm:prSet/>
      <dgm:spPr/>
      <dgm:t>
        <a:bodyPr/>
        <a:lstStyle/>
        <a:p>
          <a:endParaRPr lang="en-AU"/>
        </a:p>
      </dgm:t>
    </dgm:pt>
    <dgm:pt modelId="{0DD626A2-DF17-4982-BBDF-4813B4DC2B56}" type="sibTrans" cxnId="{B3D28096-CBFD-47D5-827E-D9C8E0766B80}">
      <dgm:prSet/>
      <dgm:spPr/>
      <dgm:t>
        <a:bodyPr/>
        <a:lstStyle/>
        <a:p>
          <a:endParaRPr lang="en-AU"/>
        </a:p>
      </dgm:t>
    </dgm:pt>
    <dgm:pt modelId="{0624FB2F-D0AD-42BE-AA53-BEBE061024DC}">
      <dgm:prSet phldrT="[Text]" custT="1"/>
      <dgm:spPr>
        <a:solidFill>
          <a:schemeClr val="accent4"/>
        </a:solidFill>
        <a:ln>
          <a:solidFill>
            <a:schemeClr val="accent4"/>
          </a:solidFill>
        </a:ln>
      </dgm:spPr>
      <dgm:t>
        <a:bodyPr/>
        <a:lstStyle/>
        <a:p>
          <a:r>
            <a:rPr lang="en-AU" sz="1800" b="1" dirty="0">
              <a:solidFill>
                <a:schemeClr val="tx1"/>
              </a:solidFill>
              <a:latin typeface="+mn-lt"/>
            </a:rPr>
            <a:t>Prepare and sign a declaration</a:t>
          </a:r>
          <a:endParaRPr lang="en-AU" sz="1800" dirty="0">
            <a:solidFill>
              <a:schemeClr val="tx1"/>
            </a:solidFill>
          </a:endParaRPr>
        </a:p>
      </dgm:t>
    </dgm:pt>
    <dgm:pt modelId="{C0498C16-6934-47B4-A2A3-5508ADAEE8D8}" type="sibTrans" cxnId="{84B1E5AC-9973-4657-AB5D-4568316B0B91}">
      <dgm:prSet/>
      <dgm:spPr/>
      <dgm:t>
        <a:bodyPr/>
        <a:lstStyle/>
        <a:p>
          <a:endParaRPr lang="en-AU"/>
        </a:p>
      </dgm:t>
    </dgm:pt>
    <dgm:pt modelId="{1478FE12-007E-4C7E-9420-F1A4E9D8A634}" type="parTrans" cxnId="{84B1E5AC-9973-4657-AB5D-4568316B0B91}">
      <dgm:prSet/>
      <dgm:spPr/>
      <dgm:t>
        <a:bodyPr/>
        <a:lstStyle/>
        <a:p>
          <a:endParaRPr lang="en-AU"/>
        </a:p>
      </dgm:t>
    </dgm:pt>
    <dgm:pt modelId="{9DD3F1CD-3344-4229-8701-9024A2D3925B}" type="pres">
      <dgm:prSet presAssocID="{1B49C7C0-0EF8-4C62-81EF-E3D4F0F8C685}" presName="linearFlow" presStyleCnt="0">
        <dgm:presLayoutVars>
          <dgm:dir/>
          <dgm:animLvl val="lvl"/>
          <dgm:resizeHandles/>
        </dgm:presLayoutVars>
      </dgm:prSet>
      <dgm:spPr/>
    </dgm:pt>
    <dgm:pt modelId="{70B52A94-0F22-441D-8AE7-B2F2FCB93A30}" type="pres">
      <dgm:prSet presAssocID="{60271DEC-8E47-40F8-A90E-46FAA6C3F586}" presName="compositeNode" presStyleCnt="0">
        <dgm:presLayoutVars>
          <dgm:bulletEnabled val="1"/>
        </dgm:presLayoutVars>
      </dgm:prSet>
      <dgm:spPr/>
    </dgm:pt>
    <dgm:pt modelId="{151F2071-A075-4B90-9E41-FE2935290D09}" type="pres">
      <dgm:prSet presAssocID="{60271DEC-8E47-40F8-A90E-46FAA6C3F586}" presName="image" presStyleLbl="fgImgPlace1" presStyleIdx="0" presStyleCnt="1" custScaleX="53168" custScaleY="53168" custLinFactNeighborX="-25861" custLinFactNeighborY="-2834"/>
      <dgm:spPr>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Badge 4 with solid fill"/>
        </a:ext>
      </dgm:extLst>
    </dgm:pt>
    <dgm:pt modelId="{CE3A0C07-6F7A-4F96-8D11-CCFDFBEBEC75}" type="pres">
      <dgm:prSet presAssocID="{60271DEC-8E47-40F8-A90E-46FAA6C3F586}" presName="childNode" presStyleLbl="node1" presStyleIdx="0" presStyleCnt="1" custScaleX="127501" custScaleY="112279" custLinFactNeighborX="981" custLinFactNeighborY="2698">
        <dgm:presLayoutVars>
          <dgm:bulletEnabled val="1"/>
        </dgm:presLayoutVars>
      </dgm:prSet>
      <dgm:spPr/>
    </dgm:pt>
    <dgm:pt modelId="{8CBBA28E-9E1E-4FEF-952B-EDE15CDF27D4}" type="pres">
      <dgm:prSet presAssocID="{60271DEC-8E47-40F8-A90E-46FAA6C3F586}" presName="parentNode" presStyleLbl="revTx" presStyleIdx="0" presStyleCnt="1">
        <dgm:presLayoutVars>
          <dgm:chMax val="0"/>
          <dgm:bulletEnabled val="1"/>
        </dgm:presLayoutVars>
      </dgm:prSet>
      <dgm:spPr/>
    </dgm:pt>
  </dgm:ptLst>
  <dgm:cxnLst>
    <dgm:cxn modelId="{BFE9EF0F-DB7D-47B3-95C2-F66B5D69C51F}" srcId="{2081FDE6-973D-4E45-8DC5-BEB06EBDEAA6}" destId="{C1D68CC9-F824-463C-A361-0AE98EC7AE0A}" srcOrd="1" destOrd="0" parTransId="{E9243D86-95E1-4B68-918F-D0C5F4350410}" sibTransId="{97149930-F299-4865-9D24-B27DD0A88745}"/>
    <dgm:cxn modelId="{89532D19-1F32-48B0-A925-AFC8451EDCF0}" type="presOf" srcId="{1B49C7C0-0EF8-4C62-81EF-E3D4F0F8C685}" destId="{9DD3F1CD-3344-4229-8701-9024A2D3925B}" srcOrd="0" destOrd="0" presId="urn:microsoft.com/office/officeart/2005/8/layout/hList2"/>
    <dgm:cxn modelId="{B9CAA71A-2C1A-48FB-A363-AD5190FFA7D7}" type="presOf" srcId="{60271DEC-8E47-40F8-A90E-46FAA6C3F586}" destId="{8CBBA28E-9E1E-4FEF-952B-EDE15CDF27D4}" srcOrd="0" destOrd="0" presId="urn:microsoft.com/office/officeart/2005/8/layout/hList2"/>
    <dgm:cxn modelId="{D35AEF1B-003B-4F0C-B31D-FE87AA7000CE}" srcId="{2081FDE6-973D-4E45-8DC5-BEB06EBDEAA6}" destId="{B89F26FF-04ED-4EED-97B6-9B2CE1EB4604}" srcOrd="2" destOrd="0" parTransId="{4D5B6CA6-2F36-4F2B-BD97-B3859E05A30F}" sibTransId="{AE385AF5-638E-446E-88CE-4BC23AED738B}"/>
    <dgm:cxn modelId="{F4EDD25B-03F8-471D-855B-D9AE7BDE0C54}" srcId="{0624FB2F-D0AD-42BE-AA53-BEBE061024DC}" destId="{2081FDE6-973D-4E45-8DC5-BEB06EBDEAA6}" srcOrd="0" destOrd="0" parTransId="{72D34F31-3C81-42C8-BD7A-8CE4430E22A3}" sibTransId="{DBEF2DF4-D7FF-4772-B640-136BAE844C7A}"/>
    <dgm:cxn modelId="{6FDE345D-9931-4570-9B3C-533C41D1965C}" type="presOf" srcId="{06A91A43-8956-44E1-880C-DDB04A50A8DE}" destId="{CE3A0C07-6F7A-4F96-8D11-CCFDFBEBEC75}" srcOrd="0" destOrd="2" presId="urn:microsoft.com/office/officeart/2005/8/layout/hList2"/>
    <dgm:cxn modelId="{71F0B770-7C31-4E37-8BE3-00BB32A6E878}" type="presOf" srcId="{B89F26FF-04ED-4EED-97B6-9B2CE1EB4604}" destId="{CE3A0C07-6F7A-4F96-8D11-CCFDFBEBEC75}" srcOrd="0" destOrd="4" presId="urn:microsoft.com/office/officeart/2005/8/layout/hList2"/>
    <dgm:cxn modelId="{9A024E52-30AB-4C15-B6EA-8A954BC2BA88}" type="presOf" srcId="{B0E4E7C6-34C5-4180-AA33-947F84BB1514}" destId="{CE3A0C07-6F7A-4F96-8D11-CCFDFBEBEC75}" srcOrd="0" destOrd="5" presId="urn:microsoft.com/office/officeart/2005/8/layout/hList2"/>
    <dgm:cxn modelId="{9242FC85-FF31-4C25-B37E-2DA3AD7D2D8D}" srcId="{2081FDE6-973D-4E45-8DC5-BEB06EBDEAA6}" destId="{06A91A43-8956-44E1-880C-DDB04A50A8DE}" srcOrd="0" destOrd="0" parTransId="{D72FEA17-ABCB-44B6-B6FC-DED8502026C0}" sibTransId="{56AA0B36-7CA1-460B-871F-40839C9B77EF}"/>
    <dgm:cxn modelId="{1E171F94-A802-4B72-80F6-66E13C338EF9}" type="presOf" srcId="{C1D68CC9-F824-463C-A361-0AE98EC7AE0A}" destId="{CE3A0C07-6F7A-4F96-8D11-CCFDFBEBEC75}" srcOrd="0" destOrd="3" presId="urn:microsoft.com/office/officeart/2005/8/layout/hList2"/>
    <dgm:cxn modelId="{B3D28096-CBFD-47D5-827E-D9C8E0766B80}" srcId="{0624FB2F-D0AD-42BE-AA53-BEBE061024DC}" destId="{B0E4E7C6-34C5-4180-AA33-947F84BB1514}" srcOrd="1" destOrd="0" parTransId="{021D3C80-A092-41F4-B179-65DA8C5182A4}" sibTransId="{0DD626A2-DF17-4982-BBDF-4813B4DC2B56}"/>
    <dgm:cxn modelId="{84B1E5AC-9973-4657-AB5D-4568316B0B91}" srcId="{60271DEC-8E47-40F8-A90E-46FAA6C3F586}" destId="{0624FB2F-D0AD-42BE-AA53-BEBE061024DC}" srcOrd="0" destOrd="0" parTransId="{1478FE12-007E-4C7E-9420-F1A4E9D8A634}" sibTransId="{C0498C16-6934-47B4-A2A3-5508ADAEE8D8}"/>
    <dgm:cxn modelId="{BE53EFCE-CE1E-4C13-AC23-F8D53CF5B634}" type="presOf" srcId="{2081FDE6-973D-4E45-8DC5-BEB06EBDEAA6}" destId="{CE3A0C07-6F7A-4F96-8D11-CCFDFBEBEC75}" srcOrd="0" destOrd="1" presId="urn:microsoft.com/office/officeart/2005/8/layout/hList2"/>
    <dgm:cxn modelId="{23ABCEE2-3959-48D6-89C4-C71B25759AA7}" srcId="{1B49C7C0-0EF8-4C62-81EF-E3D4F0F8C685}" destId="{60271DEC-8E47-40F8-A90E-46FAA6C3F586}" srcOrd="0" destOrd="0" parTransId="{28A95CF5-C254-4B4C-BDB3-017EB93E178C}" sibTransId="{0B815A3E-7295-4D17-8569-8B181A7DC126}"/>
    <dgm:cxn modelId="{FF943BF4-619B-4E20-9901-471586353EF5}" type="presOf" srcId="{0624FB2F-D0AD-42BE-AA53-BEBE061024DC}" destId="{CE3A0C07-6F7A-4F96-8D11-CCFDFBEBEC75}" srcOrd="0" destOrd="0" presId="urn:microsoft.com/office/officeart/2005/8/layout/hList2"/>
    <dgm:cxn modelId="{B1AB0EA2-E11D-44FB-AFAF-AD6E826061C4}" type="presParOf" srcId="{9DD3F1CD-3344-4229-8701-9024A2D3925B}" destId="{70B52A94-0F22-441D-8AE7-B2F2FCB93A30}" srcOrd="0" destOrd="0" presId="urn:microsoft.com/office/officeart/2005/8/layout/hList2"/>
    <dgm:cxn modelId="{28A090B8-CF88-4994-B077-39D7F42250EA}" type="presParOf" srcId="{70B52A94-0F22-441D-8AE7-B2F2FCB93A30}" destId="{151F2071-A075-4B90-9E41-FE2935290D09}" srcOrd="0" destOrd="0" presId="urn:microsoft.com/office/officeart/2005/8/layout/hList2"/>
    <dgm:cxn modelId="{619D0A64-597B-4051-9883-C5D90350D299}" type="presParOf" srcId="{70B52A94-0F22-441D-8AE7-B2F2FCB93A30}" destId="{CE3A0C07-6F7A-4F96-8D11-CCFDFBEBEC75}" srcOrd="1" destOrd="0" presId="urn:microsoft.com/office/officeart/2005/8/layout/hList2"/>
    <dgm:cxn modelId="{630652BF-0F55-4338-AC99-FDDDBB8795FD}" type="presParOf" srcId="{70B52A94-0F22-441D-8AE7-B2F2FCB93A30}" destId="{8CBBA28E-9E1E-4FEF-952B-EDE15CDF27D4}" srcOrd="2" destOrd="0" presId="urn:microsoft.com/office/officeart/2005/8/layout/h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1B49C7C0-0EF8-4C62-81EF-E3D4F0F8C685}" type="doc">
      <dgm:prSet loTypeId="urn:microsoft.com/office/officeart/2005/8/layout/hList2" loCatId="list" qsTypeId="urn:microsoft.com/office/officeart/2005/8/quickstyle/simple1" qsCatId="simple" csTypeId="urn:microsoft.com/office/officeart/2005/8/colors/accent1_2" csCatId="accent1" phldr="1"/>
      <dgm:spPr/>
      <dgm:t>
        <a:bodyPr/>
        <a:lstStyle/>
        <a:p>
          <a:endParaRPr lang="en-AU"/>
        </a:p>
      </dgm:t>
    </dgm:pt>
    <dgm:pt modelId="{2081FDE6-973D-4E45-8DC5-BEB06EBDEAA6}">
      <dgm:prSet phldrT="[Text]" custT="1"/>
      <dgm:spPr>
        <a:solidFill>
          <a:schemeClr val="accent4"/>
        </a:solidFill>
        <a:ln>
          <a:solidFill>
            <a:schemeClr val="accent4"/>
          </a:solidFill>
        </a:ln>
      </dgm:spPr>
      <dgm:t>
        <a:bodyPr/>
        <a:lstStyle/>
        <a:p>
          <a:r>
            <a:rPr lang="en-AU" sz="1800" dirty="0">
              <a:solidFill>
                <a:schemeClr val="tx1"/>
              </a:solidFill>
            </a:rPr>
            <a:t>restructuring plan;</a:t>
          </a:r>
        </a:p>
      </dgm:t>
    </dgm:pt>
    <dgm:pt modelId="{DBEF2DF4-D7FF-4772-B640-136BAE844C7A}" type="sibTrans" cxnId="{F4EDD25B-03F8-471D-855B-D9AE7BDE0C54}">
      <dgm:prSet/>
      <dgm:spPr/>
      <dgm:t>
        <a:bodyPr/>
        <a:lstStyle/>
        <a:p>
          <a:endParaRPr lang="en-AU"/>
        </a:p>
      </dgm:t>
    </dgm:pt>
    <dgm:pt modelId="{72D34F31-3C81-42C8-BD7A-8CE4430E22A3}" type="parTrans" cxnId="{F4EDD25B-03F8-471D-855B-D9AE7BDE0C54}">
      <dgm:prSet/>
      <dgm:spPr/>
      <dgm:t>
        <a:bodyPr/>
        <a:lstStyle/>
        <a:p>
          <a:endParaRPr lang="en-AU"/>
        </a:p>
      </dgm:t>
    </dgm:pt>
    <dgm:pt modelId="{60271DEC-8E47-40F8-A90E-46FAA6C3F586}">
      <dgm:prSet phldrT="[Text]"/>
      <dgm:spPr/>
      <dgm:t>
        <a:bodyPr/>
        <a:lstStyle/>
        <a:p>
          <a:r>
            <a:rPr lang="en-AU" dirty="0"/>
            <a:t> </a:t>
          </a:r>
        </a:p>
      </dgm:t>
    </dgm:pt>
    <dgm:pt modelId="{0B815A3E-7295-4D17-8569-8B181A7DC126}" type="sibTrans" cxnId="{23ABCEE2-3959-48D6-89C4-C71B25759AA7}">
      <dgm:prSet/>
      <dgm:spPr/>
      <dgm:t>
        <a:bodyPr/>
        <a:lstStyle/>
        <a:p>
          <a:endParaRPr lang="en-AU"/>
        </a:p>
      </dgm:t>
    </dgm:pt>
    <dgm:pt modelId="{28A95CF5-C254-4B4C-BDB3-017EB93E178C}" type="parTrans" cxnId="{23ABCEE2-3959-48D6-89C4-C71B25759AA7}">
      <dgm:prSet/>
      <dgm:spPr/>
      <dgm:t>
        <a:bodyPr/>
        <a:lstStyle/>
        <a:p>
          <a:endParaRPr lang="en-AU"/>
        </a:p>
      </dgm:t>
    </dgm:pt>
    <dgm:pt modelId="{0624FB2F-D0AD-42BE-AA53-BEBE061024DC}">
      <dgm:prSet phldrT="[Text]" custT="1"/>
      <dgm:spPr>
        <a:solidFill>
          <a:schemeClr val="accent4"/>
        </a:solidFill>
        <a:ln>
          <a:solidFill>
            <a:schemeClr val="accent4"/>
          </a:solidFill>
        </a:ln>
      </dgm:spPr>
      <dgm:t>
        <a:bodyPr/>
        <a:lstStyle/>
        <a:p>
          <a:r>
            <a:rPr lang="en-AU" sz="1800" b="1" dirty="0">
              <a:solidFill>
                <a:schemeClr val="tx1"/>
              </a:solidFill>
              <a:latin typeface="+mn-lt"/>
            </a:rPr>
            <a:t>Give to affected creditors</a:t>
          </a:r>
          <a:r>
            <a:rPr lang="en-AU" sz="1800" b="0" dirty="0">
              <a:solidFill>
                <a:schemeClr val="tx1"/>
              </a:solidFill>
              <a:latin typeface="+mn-lt"/>
            </a:rPr>
            <a:t>:</a:t>
          </a:r>
          <a:endParaRPr lang="en-AU" sz="1800" b="0" dirty="0">
            <a:solidFill>
              <a:schemeClr val="tx1"/>
            </a:solidFill>
          </a:endParaRPr>
        </a:p>
      </dgm:t>
    </dgm:pt>
    <dgm:pt modelId="{C0498C16-6934-47B4-A2A3-5508ADAEE8D8}" type="sibTrans" cxnId="{84B1E5AC-9973-4657-AB5D-4568316B0B91}">
      <dgm:prSet/>
      <dgm:spPr/>
      <dgm:t>
        <a:bodyPr/>
        <a:lstStyle/>
        <a:p>
          <a:endParaRPr lang="en-AU"/>
        </a:p>
      </dgm:t>
    </dgm:pt>
    <dgm:pt modelId="{1478FE12-007E-4C7E-9420-F1A4E9D8A634}" type="parTrans" cxnId="{84B1E5AC-9973-4657-AB5D-4568316B0B91}">
      <dgm:prSet/>
      <dgm:spPr/>
      <dgm:t>
        <a:bodyPr/>
        <a:lstStyle/>
        <a:p>
          <a:endParaRPr lang="en-AU"/>
        </a:p>
      </dgm:t>
    </dgm:pt>
    <dgm:pt modelId="{174CE774-EEB3-48D7-8904-AC6F1595358D}">
      <dgm:prSet custT="1"/>
      <dgm:spPr/>
      <dgm:t>
        <a:bodyPr/>
        <a:lstStyle/>
        <a:p>
          <a:r>
            <a:rPr lang="en-AU" sz="1800" dirty="0">
              <a:solidFill>
                <a:schemeClr val="tx1"/>
              </a:solidFill>
            </a:rPr>
            <a:t>restructuring proposal statement;</a:t>
          </a:r>
        </a:p>
      </dgm:t>
    </dgm:pt>
    <dgm:pt modelId="{535B9C11-03BF-475A-A36F-3848D1CAEE66}" type="parTrans" cxnId="{EECF4E29-F769-4407-A6EB-D2F187D90CD0}">
      <dgm:prSet/>
      <dgm:spPr/>
      <dgm:t>
        <a:bodyPr/>
        <a:lstStyle/>
        <a:p>
          <a:endParaRPr lang="en-AU"/>
        </a:p>
      </dgm:t>
    </dgm:pt>
    <dgm:pt modelId="{EA8AFD63-BA04-49D1-83E0-18CA02B1DBA6}" type="sibTrans" cxnId="{EECF4E29-F769-4407-A6EB-D2F187D90CD0}">
      <dgm:prSet/>
      <dgm:spPr/>
      <dgm:t>
        <a:bodyPr/>
        <a:lstStyle/>
        <a:p>
          <a:endParaRPr lang="en-AU"/>
        </a:p>
      </dgm:t>
    </dgm:pt>
    <dgm:pt modelId="{E82679D5-59C1-4B37-9607-4D76CA571B9B}">
      <dgm:prSet custT="1"/>
      <dgm:spPr/>
      <dgm:t>
        <a:bodyPr/>
        <a:lstStyle/>
        <a:p>
          <a:r>
            <a:rPr lang="en-AU" sz="1800" dirty="0">
              <a:solidFill>
                <a:schemeClr val="tx1"/>
              </a:solidFill>
            </a:rPr>
            <a:t>restructuring plans are void to the extent of any inconsistency with these: e.g., all debts/claims “rank equally” and are to be “paid proportionately” up to what is owed</a:t>
          </a:r>
        </a:p>
      </dgm:t>
    </dgm:pt>
    <dgm:pt modelId="{66594531-FE1B-4081-B5D8-91EC7A453796}" type="parTrans" cxnId="{0B59CDC2-96B2-4748-9DBF-E02A10E790F6}">
      <dgm:prSet/>
      <dgm:spPr/>
      <dgm:t>
        <a:bodyPr/>
        <a:lstStyle/>
        <a:p>
          <a:endParaRPr lang="en-AU"/>
        </a:p>
      </dgm:t>
    </dgm:pt>
    <dgm:pt modelId="{33BBE20F-D11C-4666-94AD-8227CD6366E1}" type="sibTrans" cxnId="{0B59CDC2-96B2-4748-9DBF-E02A10E790F6}">
      <dgm:prSet/>
      <dgm:spPr/>
      <dgm:t>
        <a:bodyPr/>
        <a:lstStyle/>
        <a:p>
          <a:endParaRPr lang="en-AU"/>
        </a:p>
      </dgm:t>
    </dgm:pt>
    <dgm:pt modelId="{6139CFAE-C670-4372-8886-B69D30730828}">
      <dgm:prSet custT="1"/>
      <dgm:spPr/>
      <dgm:t>
        <a:bodyPr/>
        <a:lstStyle/>
        <a:p>
          <a:r>
            <a:rPr lang="en-AU" sz="1800" dirty="0">
              <a:solidFill>
                <a:schemeClr val="tx1"/>
              </a:solidFill>
            </a:rPr>
            <a:t>and </a:t>
          </a:r>
          <a:r>
            <a:rPr lang="en-AU" sz="1800" b="1" dirty="0">
              <a:solidFill>
                <a:schemeClr val="tx1"/>
              </a:solidFill>
            </a:rPr>
            <a:t>ask them </a:t>
          </a:r>
          <a:r>
            <a:rPr lang="en-AU" sz="1800" dirty="0">
              <a:solidFill>
                <a:schemeClr val="tx1"/>
              </a:solidFill>
            </a:rPr>
            <a:t>(</a:t>
          </a:r>
          <a:r>
            <a:rPr lang="en-AU" sz="1800" b="0" dirty="0">
              <a:solidFill>
                <a:schemeClr val="tx1"/>
              </a:solidFill>
            </a:rPr>
            <a:t>unless they are </a:t>
          </a:r>
          <a:r>
            <a:rPr lang="en-AU" sz="1800" b="1" dirty="0">
              <a:solidFill>
                <a:schemeClr val="tx1"/>
              </a:solidFill>
            </a:rPr>
            <a:t>excluded creditors</a:t>
          </a:r>
          <a:r>
            <a:rPr lang="en-AU" sz="1800" dirty="0">
              <a:solidFill>
                <a:schemeClr val="tx1"/>
              </a:solidFill>
            </a:rPr>
            <a:t>) to “give a </a:t>
          </a:r>
          <a:r>
            <a:rPr lang="en-AU" sz="1800" b="1" dirty="0">
              <a:solidFill>
                <a:schemeClr val="tx1"/>
              </a:solidFill>
            </a:rPr>
            <a:t>written statement </a:t>
          </a:r>
          <a:r>
            <a:rPr lang="en-AU" sz="1800" dirty="0">
              <a:solidFill>
                <a:schemeClr val="tx1"/>
              </a:solidFill>
            </a:rPr>
            <a:t>setting out whether or not the restructuring plan </a:t>
          </a:r>
          <a:r>
            <a:rPr lang="en-AU" sz="1800" b="0" dirty="0">
              <a:solidFill>
                <a:schemeClr val="tx1"/>
              </a:solidFill>
            </a:rPr>
            <a:t>should be </a:t>
          </a:r>
          <a:r>
            <a:rPr lang="en-AU" sz="1800" b="1" dirty="0">
              <a:solidFill>
                <a:schemeClr val="tx1"/>
              </a:solidFill>
            </a:rPr>
            <a:t>accepted </a:t>
          </a:r>
          <a:r>
            <a:rPr lang="en-AU" sz="1800" dirty="0">
              <a:solidFill>
                <a:schemeClr val="tx1"/>
              </a:solidFill>
            </a:rPr>
            <a:t>… before the end of the acceptance period”</a:t>
          </a:r>
        </a:p>
      </dgm:t>
    </dgm:pt>
    <dgm:pt modelId="{1CAADBE1-D0EC-40C2-B799-4CA31085100E}" type="parTrans" cxnId="{F7C7F1D0-E51A-4501-A17A-1922936D1640}">
      <dgm:prSet/>
      <dgm:spPr/>
      <dgm:t>
        <a:bodyPr/>
        <a:lstStyle/>
        <a:p>
          <a:endParaRPr lang="en-AU"/>
        </a:p>
      </dgm:t>
    </dgm:pt>
    <dgm:pt modelId="{6E581779-DEA5-4547-A1ED-16F95DA30E64}" type="sibTrans" cxnId="{F7C7F1D0-E51A-4501-A17A-1922936D1640}">
      <dgm:prSet/>
      <dgm:spPr/>
      <dgm:t>
        <a:bodyPr/>
        <a:lstStyle/>
        <a:p>
          <a:endParaRPr lang="en-AU"/>
        </a:p>
      </dgm:t>
    </dgm:pt>
    <dgm:pt modelId="{99423529-4543-4951-85A8-794B388A78A1}">
      <dgm:prSet custT="1"/>
      <dgm:spPr/>
      <dgm:t>
        <a:bodyPr/>
        <a:lstStyle/>
        <a:p>
          <a:r>
            <a:rPr lang="en-AU" sz="1800" dirty="0">
              <a:solidFill>
                <a:schemeClr val="tx1"/>
              </a:solidFill>
            </a:rPr>
            <a:t>company RP’s declaration; and</a:t>
          </a:r>
        </a:p>
      </dgm:t>
    </dgm:pt>
    <dgm:pt modelId="{5B0A4E43-E701-4524-8B13-EC38C66A74CB}" type="parTrans" cxnId="{DD19CC74-31C0-4F58-96C6-42C8FABCE954}">
      <dgm:prSet/>
      <dgm:spPr/>
      <dgm:t>
        <a:bodyPr/>
        <a:lstStyle/>
        <a:p>
          <a:endParaRPr lang="en-AU"/>
        </a:p>
      </dgm:t>
    </dgm:pt>
    <dgm:pt modelId="{53D9FAE2-7ED2-4F46-8003-945CEF369F47}" type="sibTrans" cxnId="{DD19CC74-31C0-4F58-96C6-42C8FABCE954}">
      <dgm:prSet/>
      <dgm:spPr/>
      <dgm:t>
        <a:bodyPr/>
        <a:lstStyle/>
        <a:p>
          <a:endParaRPr lang="en-AU"/>
        </a:p>
      </dgm:t>
    </dgm:pt>
    <dgm:pt modelId="{5CD81E37-5AAD-4B11-B203-372D46312FAF}">
      <dgm:prSet custT="1"/>
      <dgm:spPr/>
      <dgm:t>
        <a:bodyPr/>
        <a:lstStyle/>
        <a:p>
          <a:r>
            <a:rPr lang="en-AU" sz="1800" dirty="0">
              <a:solidFill>
                <a:schemeClr val="tx1"/>
              </a:solidFill>
            </a:rPr>
            <a:t>standard terms;</a:t>
          </a:r>
        </a:p>
      </dgm:t>
    </dgm:pt>
    <dgm:pt modelId="{AAD2053D-26F9-40BE-9F17-DA648460C30E}" type="parTrans" cxnId="{4A56FDB1-B6BA-4F9B-91BD-0D4080F51F0E}">
      <dgm:prSet/>
      <dgm:spPr/>
      <dgm:t>
        <a:bodyPr/>
        <a:lstStyle/>
        <a:p>
          <a:endParaRPr lang="en-AU"/>
        </a:p>
      </dgm:t>
    </dgm:pt>
    <dgm:pt modelId="{58BB45D7-915E-42E2-9770-3FFEE55C3D22}" type="sibTrans" cxnId="{4A56FDB1-B6BA-4F9B-91BD-0D4080F51F0E}">
      <dgm:prSet/>
      <dgm:spPr/>
      <dgm:t>
        <a:bodyPr/>
        <a:lstStyle/>
        <a:p>
          <a:endParaRPr lang="en-AU"/>
        </a:p>
      </dgm:t>
    </dgm:pt>
    <dgm:pt modelId="{9DD3F1CD-3344-4229-8701-9024A2D3925B}" type="pres">
      <dgm:prSet presAssocID="{1B49C7C0-0EF8-4C62-81EF-E3D4F0F8C685}" presName="linearFlow" presStyleCnt="0">
        <dgm:presLayoutVars>
          <dgm:dir/>
          <dgm:animLvl val="lvl"/>
          <dgm:resizeHandles/>
        </dgm:presLayoutVars>
      </dgm:prSet>
      <dgm:spPr/>
    </dgm:pt>
    <dgm:pt modelId="{70B52A94-0F22-441D-8AE7-B2F2FCB93A30}" type="pres">
      <dgm:prSet presAssocID="{60271DEC-8E47-40F8-A90E-46FAA6C3F586}" presName="compositeNode" presStyleCnt="0">
        <dgm:presLayoutVars>
          <dgm:bulletEnabled val="1"/>
        </dgm:presLayoutVars>
      </dgm:prSet>
      <dgm:spPr/>
    </dgm:pt>
    <dgm:pt modelId="{151F2071-A075-4B90-9E41-FE2935290D09}" type="pres">
      <dgm:prSet presAssocID="{60271DEC-8E47-40F8-A90E-46FAA6C3F586}" presName="image" presStyleLbl="fgImgPlace1" presStyleIdx="0" presStyleCnt="1" custScaleX="53168" custScaleY="53168" custLinFactNeighborX="-25859" custLinFactNeighborY="-3956"/>
      <dgm:spPr>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Badge 5 with solid fill"/>
        </a:ext>
      </dgm:extLst>
    </dgm:pt>
    <dgm:pt modelId="{CE3A0C07-6F7A-4F96-8D11-CCFDFBEBEC75}" type="pres">
      <dgm:prSet presAssocID="{60271DEC-8E47-40F8-A90E-46FAA6C3F586}" presName="childNode" presStyleLbl="node1" presStyleIdx="0" presStyleCnt="1" custScaleX="127501" custScaleY="107728" custLinFactNeighborX="1083" custLinFactNeighborY="357">
        <dgm:presLayoutVars>
          <dgm:bulletEnabled val="1"/>
        </dgm:presLayoutVars>
      </dgm:prSet>
      <dgm:spPr/>
    </dgm:pt>
    <dgm:pt modelId="{8CBBA28E-9E1E-4FEF-952B-EDE15CDF27D4}" type="pres">
      <dgm:prSet presAssocID="{60271DEC-8E47-40F8-A90E-46FAA6C3F586}" presName="parentNode" presStyleLbl="revTx" presStyleIdx="0" presStyleCnt="1">
        <dgm:presLayoutVars>
          <dgm:chMax val="0"/>
          <dgm:bulletEnabled val="1"/>
        </dgm:presLayoutVars>
      </dgm:prSet>
      <dgm:spPr/>
    </dgm:pt>
  </dgm:ptLst>
  <dgm:cxnLst>
    <dgm:cxn modelId="{89532D19-1F32-48B0-A925-AFC8451EDCF0}" type="presOf" srcId="{1B49C7C0-0EF8-4C62-81EF-E3D4F0F8C685}" destId="{9DD3F1CD-3344-4229-8701-9024A2D3925B}" srcOrd="0" destOrd="0" presId="urn:microsoft.com/office/officeart/2005/8/layout/hList2"/>
    <dgm:cxn modelId="{B9CAA71A-2C1A-48FB-A363-AD5190FFA7D7}" type="presOf" srcId="{60271DEC-8E47-40F8-A90E-46FAA6C3F586}" destId="{8CBBA28E-9E1E-4FEF-952B-EDE15CDF27D4}" srcOrd="0" destOrd="0" presId="urn:microsoft.com/office/officeart/2005/8/layout/hList2"/>
    <dgm:cxn modelId="{EECF4E29-F769-4407-A6EB-D2F187D90CD0}" srcId="{0624FB2F-D0AD-42BE-AA53-BEBE061024DC}" destId="{174CE774-EEB3-48D7-8904-AC6F1595358D}" srcOrd="1" destOrd="0" parTransId="{535B9C11-03BF-475A-A36F-3848D1CAEE66}" sibTransId="{EA8AFD63-BA04-49D1-83E0-18CA02B1DBA6}"/>
    <dgm:cxn modelId="{F4EDD25B-03F8-471D-855B-D9AE7BDE0C54}" srcId="{0624FB2F-D0AD-42BE-AA53-BEBE061024DC}" destId="{2081FDE6-973D-4E45-8DC5-BEB06EBDEAA6}" srcOrd="0" destOrd="0" parTransId="{72D34F31-3C81-42C8-BD7A-8CE4430E22A3}" sibTransId="{DBEF2DF4-D7FF-4772-B640-136BAE844C7A}"/>
    <dgm:cxn modelId="{FBE8E25B-1DEF-4D6F-85E5-E6C2ABD5C748}" type="presOf" srcId="{99423529-4543-4951-85A8-794B388A78A1}" destId="{CE3A0C07-6F7A-4F96-8D11-CCFDFBEBEC75}" srcOrd="0" destOrd="3" presId="urn:microsoft.com/office/officeart/2005/8/layout/hList2"/>
    <dgm:cxn modelId="{9F40F064-B52D-43BA-BA13-AB7AAD9E1E95}" type="presOf" srcId="{6139CFAE-C670-4372-8886-B69D30730828}" destId="{CE3A0C07-6F7A-4F96-8D11-CCFDFBEBEC75}" srcOrd="0" destOrd="6" presId="urn:microsoft.com/office/officeart/2005/8/layout/hList2"/>
    <dgm:cxn modelId="{DD19CC74-31C0-4F58-96C6-42C8FABCE954}" srcId="{0624FB2F-D0AD-42BE-AA53-BEBE061024DC}" destId="{99423529-4543-4951-85A8-794B388A78A1}" srcOrd="2" destOrd="0" parTransId="{5B0A4E43-E701-4524-8B13-EC38C66A74CB}" sibTransId="{53D9FAE2-7ED2-4F46-8003-945CEF369F47}"/>
    <dgm:cxn modelId="{5D32D78C-BE33-4EDC-B259-1EEACBE7569D}" type="presOf" srcId="{5CD81E37-5AAD-4B11-B203-372D46312FAF}" destId="{CE3A0C07-6F7A-4F96-8D11-CCFDFBEBEC75}" srcOrd="0" destOrd="4" presId="urn:microsoft.com/office/officeart/2005/8/layout/hList2"/>
    <dgm:cxn modelId="{4F1E12A0-7FA5-4C7D-922B-3B2B93352773}" type="presOf" srcId="{174CE774-EEB3-48D7-8904-AC6F1595358D}" destId="{CE3A0C07-6F7A-4F96-8D11-CCFDFBEBEC75}" srcOrd="0" destOrd="2" presId="urn:microsoft.com/office/officeart/2005/8/layout/hList2"/>
    <dgm:cxn modelId="{AFD24BA4-A892-4DF5-B884-EE4C428F3D7D}" type="presOf" srcId="{E82679D5-59C1-4B37-9607-4D76CA571B9B}" destId="{CE3A0C07-6F7A-4F96-8D11-CCFDFBEBEC75}" srcOrd="0" destOrd="5" presId="urn:microsoft.com/office/officeart/2005/8/layout/hList2"/>
    <dgm:cxn modelId="{84B1E5AC-9973-4657-AB5D-4568316B0B91}" srcId="{60271DEC-8E47-40F8-A90E-46FAA6C3F586}" destId="{0624FB2F-D0AD-42BE-AA53-BEBE061024DC}" srcOrd="0" destOrd="0" parTransId="{1478FE12-007E-4C7E-9420-F1A4E9D8A634}" sibTransId="{C0498C16-6934-47B4-A2A3-5508ADAEE8D8}"/>
    <dgm:cxn modelId="{4A56FDB1-B6BA-4F9B-91BD-0D4080F51F0E}" srcId="{0624FB2F-D0AD-42BE-AA53-BEBE061024DC}" destId="{5CD81E37-5AAD-4B11-B203-372D46312FAF}" srcOrd="3" destOrd="0" parTransId="{AAD2053D-26F9-40BE-9F17-DA648460C30E}" sibTransId="{58BB45D7-915E-42E2-9770-3FFEE55C3D22}"/>
    <dgm:cxn modelId="{0B59CDC2-96B2-4748-9DBF-E02A10E790F6}" srcId="{5CD81E37-5AAD-4B11-B203-372D46312FAF}" destId="{E82679D5-59C1-4B37-9607-4D76CA571B9B}" srcOrd="0" destOrd="0" parTransId="{66594531-FE1B-4081-B5D8-91EC7A453796}" sibTransId="{33BBE20F-D11C-4666-94AD-8227CD6366E1}"/>
    <dgm:cxn modelId="{BE53EFCE-CE1E-4C13-AC23-F8D53CF5B634}" type="presOf" srcId="{2081FDE6-973D-4E45-8DC5-BEB06EBDEAA6}" destId="{CE3A0C07-6F7A-4F96-8D11-CCFDFBEBEC75}" srcOrd="0" destOrd="1" presId="urn:microsoft.com/office/officeart/2005/8/layout/hList2"/>
    <dgm:cxn modelId="{F7C7F1D0-E51A-4501-A17A-1922936D1640}" srcId="{60271DEC-8E47-40F8-A90E-46FAA6C3F586}" destId="{6139CFAE-C670-4372-8886-B69D30730828}" srcOrd="1" destOrd="0" parTransId="{1CAADBE1-D0EC-40C2-B799-4CA31085100E}" sibTransId="{6E581779-DEA5-4547-A1ED-16F95DA30E64}"/>
    <dgm:cxn modelId="{23ABCEE2-3959-48D6-89C4-C71B25759AA7}" srcId="{1B49C7C0-0EF8-4C62-81EF-E3D4F0F8C685}" destId="{60271DEC-8E47-40F8-A90E-46FAA6C3F586}" srcOrd="0" destOrd="0" parTransId="{28A95CF5-C254-4B4C-BDB3-017EB93E178C}" sibTransId="{0B815A3E-7295-4D17-8569-8B181A7DC126}"/>
    <dgm:cxn modelId="{FF943BF4-619B-4E20-9901-471586353EF5}" type="presOf" srcId="{0624FB2F-D0AD-42BE-AA53-BEBE061024DC}" destId="{CE3A0C07-6F7A-4F96-8D11-CCFDFBEBEC75}" srcOrd="0" destOrd="0" presId="urn:microsoft.com/office/officeart/2005/8/layout/hList2"/>
    <dgm:cxn modelId="{B1AB0EA2-E11D-44FB-AFAF-AD6E826061C4}" type="presParOf" srcId="{9DD3F1CD-3344-4229-8701-9024A2D3925B}" destId="{70B52A94-0F22-441D-8AE7-B2F2FCB93A30}" srcOrd="0" destOrd="0" presId="urn:microsoft.com/office/officeart/2005/8/layout/hList2"/>
    <dgm:cxn modelId="{28A090B8-CF88-4994-B077-39D7F42250EA}" type="presParOf" srcId="{70B52A94-0F22-441D-8AE7-B2F2FCB93A30}" destId="{151F2071-A075-4B90-9E41-FE2935290D09}" srcOrd="0" destOrd="0" presId="urn:microsoft.com/office/officeart/2005/8/layout/hList2"/>
    <dgm:cxn modelId="{619D0A64-597B-4051-9883-C5D90350D299}" type="presParOf" srcId="{70B52A94-0F22-441D-8AE7-B2F2FCB93A30}" destId="{CE3A0C07-6F7A-4F96-8D11-CCFDFBEBEC75}" srcOrd="1" destOrd="0" presId="urn:microsoft.com/office/officeart/2005/8/layout/hList2"/>
    <dgm:cxn modelId="{630652BF-0F55-4338-AC99-FDDDBB8795FD}" type="presParOf" srcId="{70B52A94-0F22-441D-8AE7-B2F2FCB93A30}" destId="{8CBBA28E-9E1E-4FEF-952B-EDE15CDF27D4}" srcOrd="2" destOrd="0" presId="urn:microsoft.com/office/officeart/2005/8/layout/h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1B49C7C0-0EF8-4C62-81EF-E3D4F0F8C685}" type="doc">
      <dgm:prSet loTypeId="urn:microsoft.com/office/officeart/2005/8/layout/hList2" loCatId="list" qsTypeId="urn:microsoft.com/office/officeart/2005/8/quickstyle/simple1" qsCatId="simple" csTypeId="urn:microsoft.com/office/officeart/2005/8/colors/accent1_2" csCatId="accent1" phldr="1"/>
      <dgm:spPr/>
      <dgm:t>
        <a:bodyPr/>
        <a:lstStyle/>
        <a:p>
          <a:endParaRPr lang="en-AU"/>
        </a:p>
      </dgm:t>
    </dgm:pt>
    <dgm:pt modelId="{2081FDE6-973D-4E45-8DC5-BEB06EBDEAA6}">
      <dgm:prSet phldrT="[Text]" custT="1"/>
      <dgm:spPr>
        <a:solidFill>
          <a:schemeClr val="accent4"/>
        </a:solidFill>
        <a:ln>
          <a:solidFill>
            <a:schemeClr val="accent4"/>
          </a:solidFill>
        </a:ln>
      </dgm:spPr>
      <dgm:t>
        <a:bodyPr/>
        <a:lstStyle/>
        <a:p>
          <a:r>
            <a:rPr lang="en-AU" sz="1800" dirty="0">
              <a:solidFill>
                <a:schemeClr val="tx1"/>
              </a:solidFill>
            </a:rPr>
            <a:t>company completely or </a:t>
          </a:r>
          <a:r>
            <a:rPr lang="en-AU" sz="1800" b="1" dirty="0">
              <a:solidFill>
                <a:schemeClr val="tx1"/>
              </a:solidFill>
            </a:rPr>
            <a:t>substantially</a:t>
          </a:r>
          <a:r>
            <a:rPr lang="en-AU" sz="1800" dirty="0">
              <a:solidFill>
                <a:schemeClr val="tx1"/>
              </a:solidFill>
            </a:rPr>
            <a:t>:</a:t>
          </a:r>
        </a:p>
      </dgm:t>
    </dgm:pt>
    <dgm:pt modelId="{DBEF2DF4-D7FF-4772-B640-136BAE844C7A}" type="sibTrans" cxnId="{F4EDD25B-03F8-471D-855B-D9AE7BDE0C54}">
      <dgm:prSet/>
      <dgm:spPr/>
      <dgm:t>
        <a:bodyPr/>
        <a:lstStyle/>
        <a:p>
          <a:endParaRPr lang="en-AU"/>
        </a:p>
      </dgm:t>
    </dgm:pt>
    <dgm:pt modelId="{72D34F31-3C81-42C8-BD7A-8CE4430E22A3}" type="parTrans" cxnId="{F4EDD25B-03F8-471D-855B-D9AE7BDE0C54}">
      <dgm:prSet/>
      <dgm:spPr/>
      <dgm:t>
        <a:bodyPr/>
        <a:lstStyle/>
        <a:p>
          <a:endParaRPr lang="en-AU"/>
        </a:p>
      </dgm:t>
    </dgm:pt>
    <dgm:pt modelId="{60271DEC-8E47-40F8-A90E-46FAA6C3F586}">
      <dgm:prSet phldrT="[Text]"/>
      <dgm:spPr/>
      <dgm:t>
        <a:bodyPr/>
        <a:lstStyle/>
        <a:p>
          <a:r>
            <a:rPr lang="en-AU" dirty="0"/>
            <a:t> </a:t>
          </a:r>
        </a:p>
      </dgm:t>
    </dgm:pt>
    <dgm:pt modelId="{0B815A3E-7295-4D17-8569-8B181A7DC126}" type="sibTrans" cxnId="{23ABCEE2-3959-48D6-89C4-C71B25759AA7}">
      <dgm:prSet/>
      <dgm:spPr/>
      <dgm:t>
        <a:bodyPr/>
        <a:lstStyle/>
        <a:p>
          <a:endParaRPr lang="en-AU"/>
        </a:p>
      </dgm:t>
    </dgm:pt>
    <dgm:pt modelId="{28A95CF5-C254-4B4C-BDB3-017EB93E178C}" type="parTrans" cxnId="{23ABCEE2-3959-48D6-89C4-C71B25759AA7}">
      <dgm:prSet/>
      <dgm:spPr/>
      <dgm:t>
        <a:bodyPr/>
        <a:lstStyle/>
        <a:p>
          <a:endParaRPr lang="en-AU"/>
        </a:p>
      </dgm:t>
    </dgm:pt>
    <dgm:pt modelId="{0624FB2F-D0AD-42BE-AA53-BEBE061024DC}">
      <dgm:prSet phldrT="[Text]" custT="1"/>
      <dgm:spPr>
        <a:solidFill>
          <a:schemeClr val="accent4"/>
        </a:solidFill>
        <a:ln>
          <a:solidFill>
            <a:schemeClr val="accent4"/>
          </a:solidFill>
        </a:ln>
      </dgm:spPr>
      <dgm:t>
        <a:bodyPr/>
        <a:lstStyle/>
        <a:p>
          <a:r>
            <a:rPr lang="en-AU" sz="1800" b="1" dirty="0">
              <a:solidFill>
                <a:schemeClr val="tx1"/>
              </a:solidFill>
              <a:latin typeface="+mn-lt"/>
            </a:rPr>
            <a:t>Eligibility criteria must be met</a:t>
          </a:r>
          <a:endParaRPr lang="en-AU" sz="1800" dirty="0">
            <a:solidFill>
              <a:schemeClr val="tx1"/>
            </a:solidFill>
          </a:endParaRPr>
        </a:p>
      </dgm:t>
    </dgm:pt>
    <dgm:pt modelId="{C0498C16-6934-47B4-A2A3-5508ADAEE8D8}" type="sibTrans" cxnId="{84B1E5AC-9973-4657-AB5D-4568316B0B91}">
      <dgm:prSet/>
      <dgm:spPr/>
      <dgm:t>
        <a:bodyPr/>
        <a:lstStyle/>
        <a:p>
          <a:endParaRPr lang="en-AU"/>
        </a:p>
      </dgm:t>
    </dgm:pt>
    <dgm:pt modelId="{1478FE12-007E-4C7E-9420-F1A4E9D8A634}" type="parTrans" cxnId="{84B1E5AC-9973-4657-AB5D-4568316B0B91}">
      <dgm:prSet/>
      <dgm:spPr/>
      <dgm:t>
        <a:bodyPr/>
        <a:lstStyle/>
        <a:p>
          <a:endParaRPr lang="en-AU"/>
        </a:p>
      </dgm:t>
    </dgm:pt>
    <dgm:pt modelId="{866A497A-C6B8-47A5-83C5-2C73D0DD8E92}">
      <dgm:prSet phldrT="[Text]" custT="1"/>
      <dgm:spPr>
        <a:solidFill>
          <a:schemeClr val="accent4"/>
        </a:solidFill>
        <a:ln>
          <a:solidFill>
            <a:schemeClr val="accent4"/>
          </a:solidFill>
        </a:ln>
      </dgm:spPr>
      <dgm:t>
        <a:bodyPr/>
        <a:lstStyle/>
        <a:p>
          <a:r>
            <a:rPr lang="en-AU" sz="1800" b="1" dirty="0">
              <a:solidFill>
                <a:schemeClr val="tx1"/>
              </a:solidFill>
            </a:rPr>
            <a:t>paid</a:t>
          </a:r>
          <a:r>
            <a:rPr lang="en-AU" sz="1800" dirty="0">
              <a:solidFill>
                <a:schemeClr val="tx1"/>
              </a:solidFill>
            </a:rPr>
            <a:t> all payable </a:t>
          </a:r>
          <a:r>
            <a:rPr lang="en-AU" sz="1800" b="1" dirty="0">
              <a:solidFill>
                <a:schemeClr val="tx1"/>
              </a:solidFill>
            </a:rPr>
            <a:t>employee entitlements </a:t>
          </a:r>
          <a:r>
            <a:rPr lang="en-AU" sz="1800" dirty="0">
              <a:solidFill>
                <a:schemeClr val="tx1"/>
              </a:solidFill>
            </a:rPr>
            <a:t>(incl. superannuation contributions); and</a:t>
          </a:r>
        </a:p>
      </dgm:t>
    </dgm:pt>
    <dgm:pt modelId="{DB485DC2-183B-4CDC-BBD5-63F2829308C8}" type="parTrans" cxnId="{6BD86FC1-D0B8-463F-84A1-496CA6A7AF05}">
      <dgm:prSet/>
      <dgm:spPr/>
      <dgm:t>
        <a:bodyPr/>
        <a:lstStyle/>
        <a:p>
          <a:endParaRPr lang="en-AU"/>
        </a:p>
      </dgm:t>
    </dgm:pt>
    <dgm:pt modelId="{1A5D0EAA-7AC5-4B3D-90E2-CECA2C2E2EF2}" type="sibTrans" cxnId="{6BD86FC1-D0B8-463F-84A1-496CA6A7AF05}">
      <dgm:prSet/>
      <dgm:spPr/>
      <dgm:t>
        <a:bodyPr/>
        <a:lstStyle/>
        <a:p>
          <a:endParaRPr lang="en-AU"/>
        </a:p>
      </dgm:t>
    </dgm:pt>
    <dgm:pt modelId="{A40E3516-7793-446C-89AA-9474BBCA0678}">
      <dgm:prSet phldrT="[Text]" custT="1"/>
      <dgm:spPr>
        <a:solidFill>
          <a:schemeClr val="accent4"/>
        </a:solidFill>
        <a:ln>
          <a:solidFill>
            <a:schemeClr val="accent4"/>
          </a:solidFill>
        </a:ln>
      </dgm:spPr>
      <dgm:t>
        <a:bodyPr/>
        <a:lstStyle/>
        <a:p>
          <a:r>
            <a:rPr lang="en-AU" sz="1800" dirty="0">
              <a:solidFill>
                <a:schemeClr val="tx1"/>
              </a:solidFill>
            </a:rPr>
            <a:t>gave “</a:t>
          </a:r>
          <a:r>
            <a:rPr lang="en-AU" sz="1800" b="1" dirty="0">
              <a:solidFill>
                <a:schemeClr val="tx1"/>
              </a:solidFill>
            </a:rPr>
            <a:t>documents</a:t>
          </a:r>
          <a:r>
            <a:rPr lang="en-AU" sz="1800" dirty="0">
              <a:solidFill>
                <a:schemeClr val="tx1"/>
              </a:solidFill>
            </a:rPr>
            <a:t> as required by </a:t>
          </a:r>
          <a:r>
            <a:rPr lang="en-AU" sz="1800" b="1" dirty="0">
              <a:solidFill>
                <a:schemeClr val="tx1"/>
              </a:solidFill>
            </a:rPr>
            <a:t>taxation laws</a:t>
          </a:r>
          <a:r>
            <a:rPr lang="en-AU" sz="1800" dirty="0">
              <a:solidFill>
                <a:schemeClr val="tx1"/>
              </a:solidFill>
            </a:rPr>
            <a:t>”</a:t>
          </a:r>
          <a:endParaRPr lang="en-AU" sz="1100" dirty="0">
            <a:solidFill>
              <a:schemeClr val="tx1"/>
            </a:solidFill>
          </a:endParaRPr>
        </a:p>
      </dgm:t>
    </dgm:pt>
    <dgm:pt modelId="{D45BC30A-6C2F-4D45-8847-DD75844F4627}" type="parTrans" cxnId="{417E6DE0-0913-409D-9A86-495A1BB18E47}">
      <dgm:prSet/>
      <dgm:spPr/>
      <dgm:t>
        <a:bodyPr/>
        <a:lstStyle/>
        <a:p>
          <a:endParaRPr lang="en-AU"/>
        </a:p>
      </dgm:t>
    </dgm:pt>
    <dgm:pt modelId="{6785D021-D5F9-45A2-A8BD-D0359B574203}" type="sibTrans" cxnId="{417E6DE0-0913-409D-9A86-495A1BB18E47}">
      <dgm:prSet/>
      <dgm:spPr/>
      <dgm:t>
        <a:bodyPr/>
        <a:lstStyle/>
        <a:p>
          <a:endParaRPr lang="en-AU"/>
        </a:p>
      </dgm:t>
    </dgm:pt>
    <dgm:pt modelId="{9DD3F1CD-3344-4229-8701-9024A2D3925B}" type="pres">
      <dgm:prSet presAssocID="{1B49C7C0-0EF8-4C62-81EF-E3D4F0F8C685}" presName="linearFlow" presStyleCnt="0">
        <dgm:presLayoutVars>
          <dgm:dir/>
          <dgm:animLvl val="lvl"/>
          <dgm:resizeHandles/>
        </dgm:presLayoutVars>
      </dgm:prSet>
      <dgm:spPr/>
    </dgm:pt>
    <dgm:pt modelId="{70B52A94-0F22-441D-8AE7-B2F2FCB93A30}" type="pres">
      <dgm:prSet presAssocID="{60271DEC-8E47-40F8-A90E-46FAA6C3F586}" presName="compositeNode" presStyleCnt="0">
        <dgm:presLayoutVars>
          <dgm:bulletEnabled val="1"/>
        </dgm:presLayoutVars>
      </dgm:prSet>
      <dgm:spPr/>
    </dgm:pt>
    <dgm:pt modelId="{151F2071-A075-4B90-9E41-FE2935290D09}" type="pres">
      <dgm:prSet presAssocID="{60271DEC-8E47-40F8-A90E-46FAA6C3F586}" presName="image" presStyleLbl="fgImgPlace1" presStyleIdx="0" presStyleCnt="1" custScaleX="71952" custScaleY="71952" custLinFactNeighborX="-8060" custLinFactNeighborY="11766"/>
      <dgm:spPr>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Badge 6 with solid fill"/>
        </a:ext>
      </dgm:extLst>
    </dgm:pt>
    <dgm:pt modelId="{CE3A0C07-6F7A-4F96-8D11-CCFDFBEBEC75}" type="pres">
      <dgm:prSet presAssocID="{60271DEC-8E47-40F8-A90E-46FAA6C3F586}" presName="childNode" presStyleLbl="node1" presStyleIdx="0" presStyleCnt="1" custScaleX="99797" custScaleY="89918" custLinFactNeighborX="-3350" custLinFactNeighborY="-394">
        <dgm:presLayoutVars>
          <dgm:bulletEnabled val="1"/>
        </dgm:presLayoutVars>
      </dgm:prSet>
      <dgm:spPr/>
    </dgm:pt>
    <dgm:pt modelId="{8CBBA28E-9E1E-4FEF-952B-EDE15CDF27D4}" type="pres">
      <dgm:prSet presAssocID="{60271DEC-8E47-40F8-A90E-46FAA6C3F586}" presName="parentNode" presStyleLbl="revTx" presStyleIdx="0" presStyleCnt="1">
        <dgm:presLayoutVars>
          <dgm:chMax val="0"/>
          <dgm:bulletEnabled val="1"/>
        </dgm:presLayoutVars>
      </dgm:prSet>
      <dgm:spPr/>
    </dgm:pt>
  </dgm:ptLst>
  <dgm:cxnLst>
    <dgm:cxn modelId="{A53F4916-3534-4B53-AB84-DCF5D9115C07}" type="presOf" srcId="{A40E3516-7793-446C-89AA-9474BBCA0678}" destId="{CE3A0C07-6F7A-4F96-8D11-CCFDFBEBEC75}" srcOrd="0" destOrd="3" presId="urn:microsoft.com/office/officeart/2005/8/layout/hList2"/>
    <dgm:cxn modelId="{89532D19-1F32-48B0-A925-AFC8451EDCF0}" type="presOf" srcId="{1B49C7C0-0EF8-4C62-81EF-E3D4F0F8C685}" destId="{9DD3F1CD-3344-4229-8701-9024A2D3925B}" srcOrd="0" destOrd="0" presId="urn:microsoft.com/office/officeart/2005/8/layout/hList2"/>
    <dgm:cxn modelId="{B9CAA71A-2C1A-48FB-A363-AD5190FFA7D7}" type="presOf" srcId="{60271DEC-8E47-40F8-A90E-46FAA6C3F586}" destId="{8CBBA28E-9E1E-4FEF-952B-EDE15CDF27D4}" srcOrd="0" destOrd="0" presId="urn:microsoft.com/office/officeart/2005/8/layout/hList2"/>
    <dgm:cxn modelId="{F4EDD25B-03F8-471D-855B-D9AE7BDE0C54}" srcId="{0624FB2F-D0AD-42BE-AA53-BEBE061024DC}" destId="{2081FDE6-973D-4E45-8DC5-BEB06EBDEAA6}" srcOrd="0" destOrd="0" parTransId="{72D34F31-3C81-42C8-BD7A-8CE4430E22A3}" sibTransId="{DBEF2DF4-D7FF-4772-B640-136BAE844C7A}"/>
    <dgm:cxn modelId="{84B1E5AC-9973-4657-AB5D-4568316B0B91}" srcId="{60271DEC-8E47-40F8-A90E-46FAA6C3F586}" destId="{0624FB2F-D0AD-42BE-AA53-BEBE061024DC}" srcOrd="0" destOrd="0" parTransId="{1478FE12-007E-4C7E-9420-F1A4E9D8A634}" sibTransId="{C0498C16-6934-47B4-A2A3-5508ADAEE8D8}"/>
    <dgm:cxn modelId="{6BD86FC1-D0B8-463F-84A1-496CA6A7AF05}" srcId="{2081FDE6-973D-4E45-8DC5-BEB06EBDEAA6}" destId="{866A497A-C6B8-47A5-83C5-2C73D0DD8E92}" srcOrd="0" destOrd="0" parTransId="{DB485DC2-183B-4CDC-BBD5-63F2829308C8}" sibTransId="{1A5D0EAA-7AC5-4B3D-90E2-CECA2C2E2EF2}"/>
    <dgm:cxn modelId="{BE53EFCE-CE1E-4C13-AC23-F8D53CF5B634}" type="presOf" srcId="{2081FDE6-973D-4E45-8DC5-BEB06EBDEAA6}" destId="{CE3A0C07-6F7A-4F96-8D11-CCFDFBEBEC75}" srcOrd="0" destOrd="1" presId="urn:microsoft.com/office/officeart/2005/8/layout/hList2"/>
    <dgm:cxn modelId="{417E6DE0-0913-409D-9A86-495A1BB18E47}" srcId="{2081FDE6-973D-4E45-8DC5-BEB06EBDEAA6}" destId="{A40E3516-7793-446C-89AA-9474BBCA0678}" srcOrd="1" destOrd="0" parTransId="{D45BC30A-6C2F-4D45-8847-DD75844F4627}" sibTransId="{6785D021-D5F9-45A2-A8BD-D0359B574203}"/>
    <dgm:cxn modelId="{23ABCEE2-3959-48D6-89C4-C71B25759AA7}" srcId="{1B49C7C0-0EF8-4C62-81EF-E3D4F0F8C685}" destId="{60271DEC-8E47-40F8-A90E-46FAA6C3F586}" srcOrd="0" destOrd="0" parTransId="{28A95CF5-C254-4B4C-BDB3-017EB93E178C}" sibTransId="{0B815A3E-7295-4D17-8569-8B181A7DC126}"/>
    <dgm:cxn modelId="{FF943BF4-619B-4E20-9901-471586353EF5}" type="presOf" srcId="{0624FB2F-D0AD-42BE-AA53-BEBE061024DC}" destId="{CE3A0C07-6F7A-4F96-8D11-CCFDFBEBEC75}" srcOrd="0" destOrd="0" presId="urn:microsoft.com/office/officeart/2005/8/layout/hList2"/>
    <dgm:cxn modelId="{3FE58BFA-B6F7-4B73-A331-7CAD51644D90}" type="presOf" srcId="{866A497A-C6B8-47A5-83C5-2C73D0DD8E92}" destId="{CE3A0C07-6F7A-4F96-8D11-CCFDFBEBEC75}" srcOrd="0" destOrd="2" presId="urn:microsoft.com/office/officeart/2005/8/layout/hList2"/>
    <dgm:cxn modelId="{B1AB0EA2-E11D-44FB-AFAF-AD6E826061C4}" type="presParOf" srcId="{9DD3F1CD-3344-4229-8701-9024A2D3925B}" destId="{70B52A94-0F22-441D-8AE7-B2F2FCB93A30}" srcOrd="0" destOrd="0" presId="urn:microsoft.com/office/officeart/2005/8/layout/hList2"/>
    <dgm:cxn modelId="{28A090B8-CF88-4994-B077-39D7F42250EA}" type="presParOf" srcId="{70B52A94-0F22-441D-8AE7-B2F2FCB93A30}" destId="{151F2071-A075-4B90-9E41-FE2935290D09}" srcOrd="0" destOrd="0" presId="urn:microsoft.com/office/officeart/2005/8/layout/hList2"/>
    <dgm:cxn modelId="{619D0A64-597B-4051-9883-C5D90350D299}" type="presParOf" srcId="{70B52A94-0F22-441D-8AE7-B2F2FCB93A30}" destId="{CE3A0C07-6F7A-4F96-8D11-CCFDFBEBEC75}" srcOrd="1" destOrd="0" presId="urn:microsoft.com/office/officeart/2005/8/layout/hList2"/>
    <dgm:cxn modelId="{630652BF-0F55-4338-AC99-FDDDBB8795FD}" type="presParOf" srcId="{70B52A94-0F22-441D-8AE7-B2F2FCB93A30}" destId="{8CBBA28E-9E1E-4FEF-952B-EDE15CDF27D4}" srcOrd="2" destOrd="0" presId="urn:microsoft.com/office/officeart/2005/8/layout/h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CAD4ACA2-961B-473C-9068-AFCFCF5A6E2E}" type="doc">
      <dgm:prSet loTypeId="urn:microsoft.com/office/officeart/2008/layout/HexagonCluster" loCatId="relationship" qsTypeId="urn:microsoft.com/office/officeart/2005/8/quickstyle/simple1" qsCatId="simple" csTypeId="urn:microsoft.com/office/officeart/2005/8/colors/accent1_2" csCatId="accent1" phldr="1"/>
      <dgm:spPr/>
      <dgm:t>
        <a:bodyPr/>
        <a:lstStyle/>
        <a:p>
          <a:endParaRPr lang="en-AU"/>
        </a:p>
      </dgm:t>
    </dgm:pt>
    <dgm:pt modelId="{48A3FA4D-70ED-4CCC-B0BB-DE24FFC7E249}">
      <dgm:prSet phldrT="[Text]" custT="1"/>
      <dgm:spPr>
        <a:solidFill>
          <a:schemeClr val="accent3"/>
        </a:solidFill>
        <a:ln>
          <a:solidFill>
            <a:schemeClr val="accent3"/>
          </a:solidFill>
        </a:ln>
      </dgm:spPr>
      <dgm:t>
        <a:bodyPr/>
        <a:lstStyle/>
        <a:p>
          <a:r>
            <a:rPr lang="en-AU" sz="1800" dirty="0"/>
            <a:t>Plan RP must notify creditors and lodge notice with ASIC “within 2 business days after the day … [when] plan is made”</a:t>
          </a:r>
        </a:p>
      </dgm:t>
    </dgm:pt>
    <dgm:pt modelId="{F837F9C1-E6DC-4657-A92B-1CB994C4E344}" type="parTrans" cxnId="{B35F4DE7-8F49-404B-9A07-D2DBA0EBE1D1}">
      <dgm:prSet/>
      <dgm:spPr/>
      <dgm:t>
        <a:bodyPr/>
        <a:lstStyle/>
        <a:p>
          <a:endParaRPr lang="en-AU"/>
        </a:p>
      </dgm:t>
    </dgm:pt>
    <dgm:pt modelId="{E2A82262-5A62-481B-B18C-2C5896E434DF}" type="sibTrans" cxnId="{B35F4DE7-8F49-404B-9A07-D2DBA0EBE1D1}">
      <dgm:prSet/>
      <dgm:spPr>
        <a:solidFill>
          <a:schemeClr val="bg1">
            <a:alpha val="90000"/>
          </a:schemeClr>
        </a:solidFill>
      </dgm:spPr>
      <dgm:t>
        <a:bodyPr/>
        <a:lstStyle/>
        <a:p>
          <a:endParaRPr lang="en-AU"/>
        </a:p>
      </dgm:t>
    </dgm:pt>
    <dgm:pt modelId="{BE382F4A-FEFD-483B-B52F-251203B303F0}">
      <dgm:prSet phldrT="[Text]" custT="1"/>
      <dgm:spPr>
        <a:solidFill>
          <a:schemeClr val="accent3"/>
        </a:solidFill>
        <a:ln>
          <a:solidFill>
            <a:schemeClr val="accent3"/>
          </a:solidFill>
        </a:ln>
      </dgm:spPr>
      <dgm:t>
        <a:bodyPr/>
        <a:lstStyle/>
        <a:p>
          <a:r>
            <a:rPr lang="en-AU" sz="1800" dirty="0"/>
            <a:t>Company RP becomes the plan RP unless board of directors resolves to appoint someone else</a:t>
          </a:r>
        </a:p>
      </dgm:t>
    </dgm:pt>
    <dgm:pt modelId="{9959A637-16FB-4ABB-8C76-D5E418303F43}" type="parTrans" cxnId="{545968D5-BA4A-40CF-86DD-86A33A98A3D4}">
      <dgm:prSet/>
      <dgm:spPr/>
      <dgm:t>
        <a:bodyPr/>
        <a:lstStyle/>
        <a:p>
          <a:endParaRPr lang="en-AU"/>
        </a:p>
      </dgm:t>
    </dgm:pt>
    <dgm:pt modelId="{750DCAB5-14C3-4A73-ADD6-920BA245C7E8}" type="sibTrans" cxnId="{545968D5-BA4A-40CF-86DD-86A33A98A3D4}">
      <dgm:prSet/>
      <dgm:spPr>
        <a:solidFill>
          <a:schemeClr val="bg1">
            <a:alpha val="90000"/>
          </a:schemeClr>
        </a:solidFill>
      </dgm:spPr>
      <dgm:t>
        <a:bodyPr/>
        <a:lstStyle/>
        <a:p>
          <a:endParaRPr lang="en-AU"/>
        </a:p>
      </dgm:t>
    </dgm:pt>
    <dgm:pt modelId="{7BED1A8F-B1C3-46A2-9E8E-16CC15E45557}">
      <dgm:prSet phldrT="[Text]" custT="1"/>
      <dgm:spPr>
        <a:solidFill>
          <a:schemeClr val="accent3"/>
        </a:solidFill>
        <a:ln>
          <a:solidFill>
            <a:schemeClr val="accent3"/>
          </a:solidFill>
        </a:ln>
      </dgm:spPr>
      <dgm:t>
        <a:bodyPr/>
        <a:lstStyle/>
        <a:p>
          <a:r>
            <a:rPr lang="en-AU" sz="1800" dirty="0">
              <a:solidFill>
                <a:schemeClr val="bg1"/>
              </a:solidFill>
            </a:rPr>
            <a:t>If accepted, “the company is taken to have </a:t>
          </a:r>
          <a:r>
            <a:rPr lang="en-AU" sz="1800" b="1" i="1" dirty="0">
              <a:solidFill>
                <a:schemeClr val="bg1"/>
              </a:solidFill>
            </a:rPr>
            <a:t>made</a:t>
          </a:r>
          <a:r>
            <a:rPr lang="en-AU" sz="1800" dirty="0">
              <a:solidFill>
                <a:schemeClr val="bg1"/>
              </a:solidFill>
            </a:rPr>
            <a:t> the restructuring plan … the </a:t>
          </a:r>
          <a:r>
            <a:rPr lang="en-AU" sz="1800" b="1" dirty="0">
              <a:solidFill>
                <a:schemeClr val="bg1"/>
              </a:solidFill>
            </a:rPr>
            <a:t>day after the … acceptance period” ends </a:t>
          </a:r>
          <a:r>
            <a:rPr lang="en-AU" sz="1800" dirty="0">
              <a:solidFill>
                <a:schemeClr val="bg1"/>
              </a:solidFill>
            </a:rPr>
            <a:t>or, if it is conditional, “on the day after the” specified period ends</a:t>
          </a:r>
        </a:p>
      </dgm:t>
    </dgm:pt>
    <dgm:pt modelId="{4B7F30AC-5292-4B84-9B44-E4CC4CCE4BDE}" type="parTrans" cxnId="{E7FC13B5-37EE-468F-9ABE-3836A81AEA68}">
      <dgm:prSet/>
      <dgm:spPr/>
      <dgm:t>
        <a:bodyPr/>
        <a:lstStyle/>
        <a:p>
          <a:endParaRPr lang="en-AU"/>
        </a:p>
      </dgm:t>
    </dgm:pt>
    <dgm:pt modelId="{FF09FC8C-993F-4A44-9F42-F40FDAC544D0}" type="sibTrans" cxnId="{E7FC13B5-37EE-468F-9ABE-3836A81AEA68}">
      <dgm:prSet/>
      <dgm:spPr>
        <a:solidFill>
          <a:schemeClr val="bg1">
            <a:alpha val="90000"/>
          </a:schemeClr>
        </a:solidFill>
      </dgm:spPr>
      <dgm:t>
        <a:bodyPr/>
        <a:lstStyle/>
        <a:p>
          <a:endParaRPr lang="en-AU"/>
        </a:p>
      </dgm:t>
    </dgm:pt>
    <dgm:pt modelId="{BDC06965-0B75-4827-A0CD-39CC62A01444}" type="pres">
      <dgm:prSet presAssocID="{CAD4ACA2-961B-473C-9068-AFCFCF5A6E2E}" presName="Name0" presStyleCnt="0">
        <dgm:presLayoutVars>
          <dgm:chMax val="21"/>
          <dgm:chPref val="21"/>
        </dgm:presLayoutVars>
      </dgm:prSet>
      <dgm:spPr/>
    </dgm:pt>
    <dgm:pt modelId="{C3BDFF22-C82A-493A-A438-8BB9600FA54B}" type="pres">
      <dgm:prSet presAssocID="{48A3FA4D-70ED-4CCC-B0BB-DE24FFC7E249}" presName="text1" presStyleCnt="0"/>
      <dgm:spPr/>
    </dgm:pt>
    <dgm:pt modelId="{D9E0F93B-E163-446A-9BF9-FA05E0CB882C}" type="pres">
      <dgm:prSet presAssocID="{48A3FA4D-70ED-4CCC-B0BB-DE24FFC7E249}" presName="textRepeatNode" presStyleLbl="alignNode1" presStyleIdx="0" presStyleCnt="3">
        <dgm:presLayoutVars>
          <dgm:chMax val="0"/>
          <dgm:chPref val="0"/>
          <dgm:bulletEnabled val="1"/>
        </dgm:presLayoutVars>
      </dgm:prSet>
      <dgm:spPr/>
    </dgm:pt>
    <dgm:pt modelId="{EFF02674-EC59-4D85-B79F-0D814FB03EAD}" type="pres">
      <dgm:prSet presAssocID="{48A3FA4D-70ED-4CCC-B0BB-DE24FFC7E249}" presName="textaccent1" presStyleCnt="0"/>
      <dgm:spPr/>
    </dgm:pt>
    <dgm:pt modelId="{5001D890-77D6-4C1A-9302-6D2CC30B8472}" type="pres">
      <dgm:prSet presAssocID="{48A3FA4D-70ED-4CCC-B0BB-DE24FFC7E249}" presName="accentRepeatNode" presStyleLbl="solidAlignAcc1" presStyleIdx="0" presStyleCnt="6" custLinFactX="821137" custLinFactY="-393122" custLinFactNeighborX="900000" custLinFactNeighborY="-400000"/>
      <dgm:spPr/>
    </dgm:pt>
    <dgm:pt modelId="{1113AFEC-DA76-4714-A34D-EC41C981B6FE}" type="pres">
      <dgm:prSet presAssocID="{E2A82262-5A62-481B-B18C-2C5896E434DF}" presName="image1" presStyleCnt="0"/>
      <dgm:spPr/>
    </dgm:pt>
    <dgm:pt modelId="{6C182216-C79A-440B-8014-B1D692E7D92E}" type="pres">
      <dgm:prSet presAssocID="{E2A82262-5A62-481B-B18C-2C5896E434DF}" presName="imageRepeatNode" presStyleLbl="alignAcc1" presStyleIdx="0" presStyleCnt="3" custLinFactNeighborX="-18819" custLinFactNeighborY="7895"/>
      <dgm:spPr/>
    </dgm:pt>
    <dgm:pt modelId="{101B0D64-D5C5-470D-812B-BCFFB5608051}" type="pres">
      <dgm:prSet presAssocID="{E2A82262-5A62-481B-B18C-2C5896E434DF}" presName="imageaccent1" presStyleCnt="0"/>
      <dgm:spPr/>
    </dgm:pt>
    <dgm:pt modelId="{4092257C-1A00-4510-8906-EDB44EFCFABD}" type="pres">
      <dgm:prSet presAssocID="{E2A82262-5A62-481B-B18C-2C5896E434DF}" presName="accentRepeatNode" presStyleLbl="solidAlignAcc1" presStyleIdx="1" presStyleCnt="6" custLinFactY="100000" custLinFactNeighborX="-19898" custLinFactNeighborY="192701"/>
      <dgm:spPr/>
    </dgm:pt>
    <dgm:pt modelId="{03C20395-27ED-4DFE-A2AB-7B45C4757B0E}" type="pres">
      <dgm:prSet presAssocID="{BE382F4A-FEFD-483B-B52F-251203B303F0}" presName="text2" presStyleCnt="0"/>
      <dgm:spPr/>
    </dgm:pt>
    <dgm:pt modelId="{0E2B07C2-6BF8-426F-BF9A-66F2DE2B6789}" type="pres">
      <dgm:prSet presAssocID="{BE382F4A-FEFD-483B-B52F-251203B303F0}" presName="textRepeatNode" presStyleLbl="alignNode1" presStyleIdx="1" presStyleCnt="3" custLinFactNeighborX="1940" custLinFactNeighborY="-2250">
        <dgm:presLayoutVars>
          <dgm:chMax val="0"/>
          <dgm:chPref val="0"/>
          <dgm:bulletEnabled val="1"/>
        </dgm:presLayoutVars>
      </dgm:prSet>
      <dgm:spPr/>
    </dgm:pt>
    <dgm:pt modelId="{53956D60-6391-41F7-B328-556543C4287B}" type="pres">
      <dgm:prSet presAssocID="{BE382F4A-FEFD-483B-B52F-251203B303F0}" presName="textaccent2" presStyleCnt="0"/>
      <dgm:spPr/>
    </dgm:pt>
    <dgm:pt modelId="{81EAFBB5-E23D-48E5-A5A3-5DD958C2349F}" type="pres">
      <dgm:prSet presAssocID="{BE382F4A-FEFD-483B-B52F-251203B303F0}" presName="accentRepeatNode" presStyleLbl="solidAlignAcc1" presStyleIdx="2" presStyleCnt="6" custLinFactY="87813" custLinFactNeighborX="17889" custLinFactNeighborY="100000"/>
      <dgm:spPr/>
    </dgm:pt>
    <dgm:pt modelId="{9FF9786E-2920-43B5-8620-2694C5B6E789}" type="pres">
      <dgm:prSet presAssocID="{750DCAB5-14C3-4A73-ADD6-920BA245C7E8}" presName="image2" presStyleCnt="0"/>
      <dgm:spPr/>
    </dgm:pt>
    <dgm:pt modelId="{9A11BD78-3527-4FA4-9053-C762B979AB4F}" type="pres">
      <dgm:prSet presAssocID="{750DCAB5-14C3-4A73-ADD6-920BA245C7E8}" presName="imageRepeatNode" presStyleLbl="alignAcc1" presStyleIdx="1" presStyleCnt="3"/>
      <dgm:spPr/>
    </dgm:pt>
    <dgm:pt modelId="{41862783-BEBD-41BD-9919-7F54E3F88670}" type="pres">
      <dgm:prSet presAssocID="{750DCAB5-14C3-4A73-ADD6-920BA245C7E8}" presName="imageaccent2" presStyleCnt="0"/>
      <dgm:spPr/>
    </dgm:pt>
    <dgm:pt modelId="{37C4C8B0-1FF4-41C3-B451-DBAAA1A02BCE}" type="pres">
      <dgm:prSet presAssocID="{750DCAB5-14C3-4A73-ADD6-920BA245C7E8}" presName="accentRepeatNode" presStyleLbl="solidAlignAcc1" presStyleIdx="3" presStyleCnt="6" custLinFactX="-184686" custLinFactY="99683" custLinFactNeighborX="-200000" custLinFactNeighborY="100000"/>
      <dgm:spPr/>
    </dgm:pt>
    <dgm:pt modelId="{0D35F60A-41F9-4082-B365-6EBDE355C959}" type="pres">
      <dgm:prSet presAssocID="{7BED1A8F-B1C3-46A2-9E8E-16CC15E45557}" presName="text3" presStyleCnt="0"/>
      <dgm:spPr/>
    </dgm:pt>
    <dgm:pt modelId="{DB654ACF-FA73-4548-87C3-EAAA1B5286FD}" type="pres">
      <dgm:prSet presAssocID="{7BED1A8F-B1C3-46A2-9E8E-16CC15E45557}" presName="textRepeatNode" presStyleLbl="alignNode1" presStyleIdx="2" presStyleCnt="3" custScaleX="133780" custScaleY="133779" custLinFactNeighborX="-10196" custLinFactNeighborY="-17648">
        <dgm:presLayoutVars>
          <dgm:chMax val="0"/>
          <dgm:chPref val="0"/>
          <dgm:bulletEnabled val="1"/>
        </dgm:presLayoutVars>
      </dgm:prSet>
      <dgm:spPr/>
    </dgm:pt>
    <dgm:pt modelId="{E70A138D-2DE2-4895-B8CB-F56880E31076}" type="pres">
      <dgm:prSet presAssocID="{7BED1A8F-B1C3-46A2-9E8E-16CC15E45557}" presName="textaccent3" presStyleCnt="0"/>
      <dgm:spPr/>
    </dgm:pt>
    <dgm:pt modelId="{242BE3C2-C9B3-4571-8866-AB27B71D5BAE}" type="pres">
      <dgm:prSet presAssocID="{7BED1A8F-B1C3-46A2-9E8E-16CC15E45557}" presName="accentRepeatNode" presStyleLbl="solidAlignAcc1" presStyleIdx="4" presStyleCnt="6" custLinFactX="-612741" custLinFactY="-102535" custLinFactNeighborX="-700000" custLinFactNeighborY="-200000"/>
      <dgm:spPr/>
    </dgm:pt>
    <dgm:pt modelId="{7C6788B4-15AA-4525-ACD7-C62B9D7A3422}" type="pres">
      <dgm:prSet presAssocID="{FF09FC8C-993F-4A44-9F42-F40FDAC544D0}" presName="image3" presStyleCnt="0"/>
      <dgm:spPr/>
    </dgm:pt>
    <dgm:pt modelId="{951338EC-EFE5-413A-B0D3-84E214D2DAAE}" type="pres">
      <dgm:prSet presAssocID="{FF09FC8C-993F-4A44-9F42-F40FDAC544D0}" presName="imageRepeatNode" presStyleLbl="alignAcc1" presStyleIdx="2" presStyleCnt="3" custScaleX="79772" custScaleY="79772" custLinFactNeighborX="14633" custLinFactNeighborY="300"/>
      <dgm:spPr/>
    </dgm:pt>
    <dgm:pt modelId="{3DE430C7-88B5-4BBF-B974-30841F4F503A}" type="pres">
      <dgm:prSet presAssocID="{FF09FC8C-993F-4A44-9F42-F40FDAC544D0}" presName="imageaccent3" presStyleCnt="0"/>
      <dgm:spPr/>
    </dgm:pt>
    <dgm:pt modelId="{3FC40085-7834-4B83-8D2C-2D0B4305D142}" type="pres">
      <dgm:prSet presAssocID="{FF09FC8C-993F-4A44-9F42-F40FDAC544D0}" presName="accentRepeatNode" presStyleLbl="solidAlignAcc1" presStyleIdx="5" presStyleCnt="6" custLinFactX="-590122" custLinFactY="121406" custLinFactNeighborX="-600000" custLinFactNeighborY="200000"/>
      <dgm:spPr/>
    </dgm:pt>
  </dgm:ptLst>
  <dgm:cxnLst>
    <dgm:cxn modelId="{055F334A-07DB-413B-A61E-15A230057933}" type="presOf" srcId="{CAD4ACA2-961B-473C-9068-AFCFCF5A6E2E}" destId="{BDC06965-0B75-4827-A0CD-39CC62A01444}" srcOrd="0" destOrd="0" presId="urn:microsoft.com/office/officeart/2008/layout/HexagonCluster"/>
    <dgm:cxn modelId="{DD007B76-3D36-427C-B294-BBD006A746CD}" type="presOf" srcId="{750DCAB5-14C3-4A73-ADD6-920BA245C7E8}" destId="{9A11BD78-3527-4FA4-9053-C762B979AB4F}" srcOrd="0" destOrd="0" presId="urn:microsoft.com/office/officeart/2008/layout/HexagonCluster"/>
    <dgm:cxn modelId="{9B0518A7-FA5D-41E9-87A2-E4E4958CFDF5}" type="presOf" srcId="{48A3FA4D-70ED-4CCC-B0BB-DE24FFC7E249}" destId="{D9E0F93B-E163-446A-9BF9-FA05E0CB882C}" srcOrd="0" destOrd="0" presId="urn:microsoft.com/office/officeart/2008/layout/HexagonCluster"/>
    <dgm:cxn modelId="{E7FC13B5-37EE-468F-9ABE-3836A81AEA68}" srcId="{CAD4ACA2-961B-473C-9068-AFCFCF5A6E2E}" destId="{7BED1A8F-B1C3-46A2-9E8E-16CC15E45557}" srcOrd="2" destOrd="0" parTransId="{4B7F30AC-5292-4B84-9B44-E4CC4CCE4BDE}" sibTransId="{FF09FC8C-993F-4A44-9F42-F40FDAC544D0}"/>
    <dgm:cxn modelId="{682F1AC9-8406-47E1-BF7C-9E51B60D8888}" type="presOf" srcId="{FF09FC8C-993F-4A44-9F42-F40FDAC544D0}" destId="{951338EC-EFE5-413A-B0D3-84E214D2DAAE}" srcOrd="0" destOrd="0" presId="urn:microsoft.com/office/officeart/2008/layout/HexagonCluster"/>
    <dgm:cxn modelId="{8BF94DCF-C05D-4ACB-81D2-4428E3FA9802}" type="presOf" srcId="{7BED1A8F-B1C3-46A2-9E8E-16CC15E45557}" destId="{DB654ACF-FA73-4548-87C3-EAAA1B5286FD}" srcOrd="0" destOrd="0" presId="urn:microsoft.com/office/officeart/2008/layout/HexagonCluster"/>
    <dgm:cxn modelId="{545968D5-BA4A-40CF-86DD-86A33A98A3D4}" srcId="{CAD4ACA2-961B-473C-9068-AFCFCF5A6E2E}" destId="{BE382F4A-FEFD-483B-B52F-251203B303F0}" srcOrd="1" destOrd="0" parTransId="{9959A637-16FB-4ABB-8C76-D5E418303F43}" sibTransId="{750DCAB5-14C3-4A73-ADD6-920BA245C7E8}"/>
    <dgm:cxn modelId="{B35F4DE7-8F49-404B-9A07-D2DBA0EBE1D1}" srcId="{CAD4ACA2-961B-473C-9068-AFCFCF5A6E2E}" destId="{48A3FA4D-70ED-4CCC-B0BB-DE24FFC7E249}" srcOrd="0" destOrd="0" parTransId="{F837F9C1-E6DC-4657-A92B-1CB994C4E344}" sibTransId="{E2A82262-5A62-481B-B18C-2C5896E434DF}"/>
    <dgm:cxn modelId="{507B19E8-6F91-405E-835B-E9A22C299B0D}" type="presOf" srcId="{BE382F4A-FEFD-483B-B52F-251203B303F0}" destId="{0E2B07C2-6BF8-426F-BF9A-66F2DE2B6789}" srcOrd="0" destOrd="0" presId="urn:microsoft.com/office/officeart/2008/layout/HexagonCluster"/>
    <dgm:cxn modelId="{7FD0B4F6-5712-4913-BD4E-B11663F0DCD8}" type="presOf" srcId="{E2A82262-5A62-481B-B18C-2C5896E434DF}" destId="{6C182216-C79A-440B-8014-B1D692E7D92E}" srcOrd="0" destOrd="0" presId="urn:microsoft.com/office/officeart/2008/layout/HexagonCluster"/>
    <dgm:cxn modelId="{4AFE4DA9-41CC-4141-8E65-3D803F4889FA}" type="presParOf" srcId="{BDC06965-0B75-4827-A0CD-39CC62A01444}" destId="{C3BDFF22-C82A-493A-A438-8BB9600FA54B}" srcOrd="0" destOrd="0" presId="urn:microsoft.com/office/officeart/2008/layout/HexagonCluster"/>
    <dgm:cxn modelId="{0B5A5F60-D5BA-42F5-A70B-D70481F54C82}" type="presParOf" srcId="{C3BDFF22-C82A-493A-A438-8BB9600FA54B}" destId="{D9E0F93B-E163-446A-9BF9-FA05E0CB882C}" srcOrd="0" destOrd="0" presId="urn:microsoft.com/office/officeart/2008/layout/HexagonCluster"/>
    <dgm:cxn modelId="{755854EC-4E45-4666-BA8E-56F13D8B2C27}" type="presParOf" srcId="{BDC06965-0B75-4827-A0CD-39CC62A01444}" destId="{EFF02674-EC59-4D85-B79F-0D814FB03EAD}" srcOrd="1" destOrd="0" presId="urn:microsoft.com/office/officeart/2008/layout/HexagonCluster"/>
    <dgm:cxn modelId="{A2D92E1B-0FC5-49A6-9A4A-A37EE8A08EB9}" type="presParOf" srcId="{EFF02674-EC59-4D85-B79F-0D814FB03EAD}" destId="{5001D890-77D6-4C1A-9302-6D2CC30B8472}" srcOrd="0" destOrd="0" presId="urn:microsoft.com/office/officeart/2008/layout/HexagonCluster"/>
    <dgm:cxn modelId="{2E782DB5-217C-497E-90BA-A4EA1A492F26}" type="presParOf" srcId="{BDC06965-0B75-4827-A0CD-39CC62A01444}" destId="{1113AFEC-DA76-4714-A34D-EC41C981B6FE}" srcOrd="2" destOrd="0" presId="urn:microsoft.com/office/officeart/2008/layout/HexagonCluster"/>
    <dgm:cxn modelId="{0EFD855B-1CBF-41C4-BA43-56CFC56C5CA7}" type="presParOf" srcId="{1113AFEC-DA76-4714-A34D-EC41C981B6FE}" destId="{6C182216-C79A-440B-8014-B1D692E7D92E}" srcOrd="0" destOrd="0" presId="urn:microsoft.com/office/officeart/2008/layout/HexagonCluster"/>
    <dgm:cxn modelId="{86F1C6B1-B4D2-4B46-8D62-41CBEE225191}" type="presParOf" srcId="{BDC06965-0B75-4827-A0CD-39CC62A01444}" destId="{101B0D64-D5C5-470D-812B-BCFFB5608051}" srcOrd="3" destOrd="0" presId="urn:microsoft.com/office/officeart/2008/layout/HexagonCluster"/>
    <dgm:cxn modelId="{76680409-99A9-4E1A-91E2-2D516EA9DDAF}" type="presParOf" srcId="{101B0D64-D5C5-470D-812B-BCFFB5608051}" destId="{4092257C-1A00-4510-8906-EDB44EFCFABD}" srcOrd="0" destOrd="0" presId="urn:microsoft.com/office/officeart/2008/layout/HexagonCluster"/>
    <dgm:cxn modelId="{4C8F2AB1-F2C7-4F6C-ADE7-7A5A6CC55983}" type="presParOf" srcId="{BDC06965-0B75-4827-A0CD-39CC62A01444}" destId="{03C20395-27ED-4DFE-A2AB-7B45C4757B0E}" srcOrd="4" destOrd="0" presId="urn:microsoft.com/office/officeart/2008/layout/HexagonCluster"/>
    <dgm:cxn modelId="{CA29DE2D-27C7-4335-83AD-B786F676F632}" type="presParOf" srcId="{03C20395-27ED-4DFE-A2AB-7B45C4757B0E}" destId="{0E2B07C2-6BF8-426F-BF9A-66F2DE2B6789}" srcOrd="0" destOrd="0" presId="urn:microsoft.com/office/officeart/2008/layout/HexagonCluster"/>
    <dgm:cxn modelId="{6B3821B7-8F12-4B92-9EFE-0DDC757E8CAA}" type="presParOf" srcId="{BDC06965-0B75-4827-A0CD-39CC62A01444}" destId="{53956D60-6391-41F7-B328-556543C4287B}" srcOrd="5" destOrd="0" presId="urn:microsoft.com/office/officeart/2008/layout/HexagonCluster"/>
    <dgm:cxn modelId="{811ADAFA-ED62-4C14-8AEA-C78E4C2F369C}" type="presParOf" srcId="{53956D60-6391-41F7-B328-556543C4287B}" destId="{81EAFBB5-E23D-48E5-A5A3-5DD958C2349F}" srcOrd="0" destOrd="0" presId="urn:microsoft.com/office/officeart/2008/layout/HexagonCluster"/>
    <dgm:cxn modelId="{58CF2013-DB05-4D62-B1EC-E5C29817A5DD}" type="presParOf" srcId="{BDC06965-0B75-4827-A0CD-39CC62A01444}" destId="{9FF9786E-2920-43B5-8620-2694C5B6E789}" srcOrd="6" destOrd="0" presId="urn:microsoft.com/office/officeart/2008/layout/HexagonCluster"/>
    <dgm:cxn modelId="{D9F5B58F-06D9-45DC-A668-3DAE74E41A85}" type="presParOf" srcId="{9FF9786E-2920-43B5-8620-2694C5B6E789}" destId="{9A11BD78-3527-4FA4-9053-C762B979AB4F}" srcOrd="0" destOrd="0" presId="urn:microsoft.com/office/officeart/2008/layout/HexagonCluster"/>
    <dgm:cxn modelId="{591DFB88-A273-4B9C-BE61-3B4C09FF6A19}" type="presParOf" srcId="{BDC06965-0B75-4827-A0CD-39CC62A01444}" destId="{41862783-BEBD-41BD-9919-7F54E3F88670}" srcOrd="7" destOrd="0" presId="urn:microsoft.com/office/officeart/2008/layout/HexagonCluster"/>
    <dgm:cxn modelId="{FC0FD34D-BFF1-4847-8B9C-BD7B6A57FAD3}" type="presParOf" srcId="{41862783-BEBD-41BD-9919-7F54E3F88670}" destId="{37C4C8B0-1FF4-41C3-B451-DBAAA1A02BCE}" srcOrd="0" destOrd="0" presId="urn:microsoft.com/office/officeart/2008/layout/HexagonCluster"/>
    <dgm:cxn modelId="{260B91CF-5D74-44D7-A14E-D9ABF0680205}" type="presParOf" srcId="{BDC06965-0B75-4827-A0CD-39CC62A01444}" destId="{0D35F60A-41F9-4082-B365-6EBDE355C959}" srcOrd="8" destOrd="0" presId="urn:microsoft.com/office/officeart/2008/layout/HexagonCluster"/>
    <dgm:cxn modelId="{0B9BBFCC-2B5D-4895-A8BA-A7110A8866D0}" type="presParOf" srcId="{0D35F60A-41F9-4082-B365-6EBDE355C959}" destId="{DB654ACF-FA73-4548-87C3-EAAA1B5286FD}" srcOrd="0" destOrd="0" presId="urn:microsoft.com/office/officeart/2008/layout/HexagonCluster"/>
    <dgm:cxn modelId="{D31CACCC-E5DB-4696-A4BE-9F12D50A2D8D}" type="presParOf" srcId="{BDC06965-0B75-4827-A0CD-39CC62A01444}" destId="{E70A138D-2DE2-4895-B8CB-F56880E31076}" srcOrd="9" destOrd="0" presId="urn:microsoft.com/office/officeart/2008/layout/HexagonCluster"/>
    <dgm:cxn modelId="{0B02A5FD-8A11-4020-8551-5AF3CBA93FE4}" type="presParOf" srcId="{E70A138D-2DE2-4895-B8CB-F56880E31076}" destId="{242BE3C2-C9B3-4571-8866-AB27B71D5BAE}" srcOrd="0" destOrd="0" presId="urn:microsoft.com/office/officeart/2008/layout/HexagonCluster"/>
    <dgm:cxn modelId="{5B48292D-EAA6-4F93-BC48-F744B1999F0A}" type="presParOf" srcId="{BDC06965-0B75-4827-A0CD-39CC62A01444}" destId="{7C6788B4-15AA-4525-ACD7-C62B9D7A3422}" srcOrd="10" destOrd="0" presId="urn:microsoft.com/office/officeart/2008/layout/HexagonCluster"/>
    <dgm:cxn modelId="{D9841A27-648B-4A1B-9522-0E76EC6A5DF0}" type="presParOf" srcId="{7C6788B4-15AA-4525-ACD7-C62B9D7A3422}" destId="{951338EC-EFE5-413A-B0D3-84E214D2DAAE}" srcOrd="0" destOrd="0" presId="urn:microsoft.com/office/officeart/2008/layout/HexagonCluster"/>
    <dgm:cxn modelId="{E186543A-B03A-45C8-A3A8-38F79FE4ACD7}" type="presParOf" srcId="{BDC06965-0B75-4827-A0CD-39CC62A01444}" destId="{3DE430C7-88B5-4BBF-B974-30841F4F503A}" srcOrd="11" destOrd="0" presId="urn:microsoft.com/office/officeart/2008/layout/HexagonCluster"/>
    <dgm:cxn modelId="{401B0E4B-11EC-40FA-AD4E-EF32FEE9B4D3}" type="presParOf" srcId="{3DE430C7-88B5-4BBF-B974-30841F4F503A}" destId="{3FC40085-7834-4B83-8D2C-2D0B4305D142}" srcOrd="0" destOrd="0" presId="urn:microsoft.com/office/officeart/2008/layout/Hexagon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5BC05B55-3D7D-4750-8272-D8B3D3FA6358}" type="doc">
      <dgm:prSet loTypeId="urn:microsoft.com/office/officeart/2005/8/layout/hProcess9" loCatId="process" qsTypeId="urn:microsoft.com/office/officeart/2005/8/quickstyle/simple1" qsCatId="simple" csTypeId="urn:microsoft.com/office/officeart/2005/8/colors/accent1_2" csCatId="accent1" phldr="1"/>
      <dgm:spPr/>
    </dgm:pt>
    <dgm:pt modelId="{9EC399DD-F8CC-420E-B868-AA7472DC1BF1}">
      <dgm:prSet phldrT="[Text]" custT="1"/>
      <dgm:spPr>
        <a:solidFill>
          <a:schemeClr val="accent5">
            <a:lumMod val="20000"/>
            <a:lumOff val="80000"/>
          </a:schemeClr>
        </a:solidFill>
        <a:ln>
          <a:solidFill>
            <a:schemeClr val="accent5">
              <a:lumMod val="20000"/>
              <a:lumOff val="80000"/>
            </a:schemeClr>
          </a:solidFill>
        </a:ln>
      </dgm:spPr>
      <dgm:t>
        <a:bodyPr/>
        <a:lstStyle/>
        <a:p>
          <a:r>
            <a:rPr lang="en-AU" sz="1800" dirty="0">
              <a:solidFill>
                <a:schemeClr val="tx1"/>
              </a:solidFill>
            </a:rPr>
            <a:t>In 1856, “it appeared that there were then </a:t>
          </a:r>
          <a:r>
            <a:rPr lang="en-AU" sz="1800" b="1" dirty="0">
              <a:solidFill>
                <a:schemeClr val="tx1"/>
              </a:solidFill>
            </a:rPr>
            <a:t>1,098 prisoners for debt in England and Wales</a:t>
          </a:r>
          <a:r>
            <a:rPr lang="en-AU" sz="1800" dirty="0">
              <a:solidFill>
                <a:schemeClr val="tx1"/>
              </a:solidFill>
            </a:rPr>
            <a:t>, of whom 250 were for sums under £6, and some of those persons had been in prison so long as forty years.”</a:t>
          </a:r>
          <a:r>
            <a:rPr lang="en-AU" sz="1800" baseline="30000" dirty="0">
              <a:solidFill>
                <a:schemeClr val="tx1"/>
              </a:solidFill>
            </a:rPr>
            <a:t>1</a:t>
          </a:r>
          <a:endParaRPr lang="en-AU" sz="1800" dirty="0">
            <a:solidFill>
              <a:schemeClr val="tx1"/>
            </a:solidFill>
          </a:endParaRPr>
        </a:p>
      </dgm:t>
    </dgm:pt>
    <dgm:pt modelId="{8D3BC9E7-096A-46FD-A303-1AB52B17ADDD}" type="parTrans" cxnId="{1127D20F-2E15-4320-A997-7C5AD72B1F00}">
      <dgm:prSet/>
      <dgm:spPr/>
      <dgm:t>
        <a:bodyPr/>
        <a:lstStyle/>
        <a:p>
          <a:endParaRPr lang="en-AU"/>
        </a:p>
      </dgm:t>
    </dgm:pt>
    <dgm:pt modelId="{A11423FD-1B09-405D-B89C-DE8870E812BE}" type="sibTrans" cxnId="{1127D20F-2E15-4320-A997-7C5AD72B1F00}">
      <dgm:prSet/>
      <dgm:spPr/>
      <dgm:t>
        <a:bodyPr/>
        <a:lstStyle/>
        <a:p>
          <a:endParaRPr lang="en-AU"/>
        </a:p>
      </dgm:t>
    </dgm:pt>
    <dgm:pt modelId="{DF338890-59A6-4921-8A7A-9B8749895773}">
      <dgm:prSet phldrT="[Text]" custT="1"/>
      <dgm:spPr>
        <a:solidFill>
          <a:schemeClr val="accent5">
            <a:lumMod val="20000"/>
            <a:lumOff val="80000"/>
          </a:schemeClr>
        </a:solidFill>
        <a:ln>
          <a:solidFill>
            <a:schemeClr val="accent5">
              <a:lumMod val="20000"/>
              <a:lumOff val="80000"/>
            </a:schemeClr>
          </a:solidFill>
        </a:ln>
      </dgm:spPr>
      <dgm:t>
        <a:bodyPr/>
        <a:lstStyle/>
        <a:p>
          <a:r>
            <a:rPr lang="en-AU" sz="1800" i="1" dirty="0">
              <a:solidFill>
                <a:schemeClr val="tx1"/>
              </a:solidFill>
              <a:hlinkClick xmlns:r="http://schemas.openxmlformats.org/officeDocument/2006/relationships" r:id="rId1"/>
            </a:rPr>
            <a:t>Insolvency Act 1843 </a:t>
          </a:r>
          <a:r>
            <a:rPr lang="en-AU" sz="1800" dirty="0">
              <a:solidFill>
                <a:schemeClr val="tx1"/>
              </a:solidFill>
              <a:hlinkClick xmlns:r="http://schemas.openxmlformats.org/officeDocument/2006/relationships" r:id="rId1"/>
            </a:rPr>
            <a:t>(NSW)</a:t>
          </a:r>
          <a:r>
            <a:rPr lang="en-AU" sz="1800" dirty="0">
              <a:solidFill>
                <a:schemeClr val="tx1"/>
              </a:solidFill>
            </a:rPr>
            <a:t> s 26;</a:t>
          </a:r>
        </a:p>
        <a:p>
          <a:r>
            <a:rPr lang="en-AU" sz="1800" i="1" dirty="0">
              <a:solidFill>
                <a:schemeClr val="tx1"/>
              </a:solidFill>
              <a:hlinkClick xmlns:r="http://schemas.openxmlformats.org/officeDocument/2006/relationships" r:id="rId2"/>
            </a:rPr>
            <a:t>Imprisonment for Debt Abolition Act 1846 </a:t>
          </a:r>
          <a:r>
            <a:rPr lang="en-AU" sz="1800" dirty="0">
              <a:solidFill>
                <a:schemeClr val="tx1"/>
              </a:solidFill>
              <a:hlinkClick xmlns:r="http://schemas.openxmlformats.org/officeDocument/2006/relationships" r:id="rId2"/>
            </a:rPr>
            <a:t>(NSW)</a:t>
          </a:r>
          <a:r>
            <a:rPr lang="en-AU" sz="1800" dirty="0">
              <a:solidFill>
                <a:schemeClr val="tx1"/>
              </a:solidFill>
            </a:rPr>
            <a:t>;</a:t>
          </a:r>
        </a:p>
        <a:p>
          <a:r>
            <a:rPr lang="en-AU" sz="1800" dirty="0">
              <a:solidFill>
                <a:schemeClr val="tx1"/>
              </a:solidFill>
            </a:rPr>
            <a:t>But then </a:t>
          </a:r>
          <a:r>
            <a:rPr lang="en-AU" sz="1800" i="1" dirty="0">
              <a:solidFill>
                <a:schemeClr val="tx1"/>
              </a:solidFill>
              <a:hlinkClick xmlns:r="http://schemas.openxmlformats.org/officeDocument/2006/relationships" r:id="rId3"/>
            </a:rPr>
            <a:t>An Act for the More Easy Recovery of Certain Debts and Demands 1857</a:t>
          </a:r>
          <a:r>
            <a:rPr lang="en-AU" sz="1800" dirty="0">
              <a:solidFill>
                <a:schemeClr val="tx1"/>
              </a:solidFill>
              <a:hlinkClick xmlns:r="http://schemas.openxmlformats.org/officeDocument/2006/relationships" r:id="rId3"/>
            </a:rPr>
            <a:t> (Vic)</a:t>
          </a:r>
          <a:r>
            <a:rPr lang="en-AU" sz="1800" baseline="30000" dirty="0">
              <a:solidFill>
                <a:schemeClr val="tx1"/>
              </a:solidFill>
            </a:rPr>
            <a:t>2</a:t>
          </a:r>
        </a:p>
      </dgm:t>
    </dgm:pt>
    <dgm:pt modelId="{08FE1BC7-EA9A-48E3-998F-FF0CF8E47C10}" type="parTrans" cxnId="{99206529-5A32-4041-B951-FE735D0A2026}">
      <dgm:prSet/>
      <dgm:spPr/>
      <dgm:t>
        <a:bodyPr/>
        <a:lstStyle/>
        <a:p>
          <a:endParaRPr lang="en-AU"/>
        </a:p>
      </dgm:t>
    </dgm:pt>
    <dgm:pt modelId="{FD1C5D41-9D5C-4AC0-A689-9B2EB38BD4FE}" type="sibTrans" cxnId="{99206529-5A32-4041-B951-FE735D0A2026}">
      <dgm:prSet/>
      <dgm:spPr/>
      <dgm:t>
        <a:bodyPr/>
        <a:lstStyle/>
        <a:p>
          <a:endParaRPr lang="en-AU"/>
        </a:p>
      </dgm:t>
    </dgm:pt>
    <dgm:pt modelId="{2D657514-CCD4-4461-BD37-C93FCBE2F5D3}">
      <dgm:prSet phldrT="[Text]" custT="1"/>
      <dgm:spPr>
        <a:solidFill>
          <a:schemeClr val="accent5">
            <a:lumMod val="20000"/>
            <a:lumOff val="80000"/>
          </a:schemeClr>
        </a:solidFill>
        <a:ln>
          <a:solidFill>
            <a:schemeClr val="accent5">
              <a:lumMod val="20000"/>
              <a:lumOff val="80000"/>
            </a:schemeClr>
          </a:solidFill>
        </a:ln>
      </dgm:spPr>
      <dgm:t>
        <a:bodyPr/>
        <a:lstStyle/>
        <a:p>
          <a:r>
            <a:rPr lang="en-AU" sz="1800" dirty="0">
              <a:solidFill>
                <a:schemeClr val="tx1"/>
              </a:solidFill>
            </a:rPr>
            <a:t>If have a cause of action for </a:t>
          </a:r>
          <a:r>
            <a:rPr lang="en-AU" sz="1800" b="1" dirty="0">
              <a:solidFill>
                <a:schemeClr val="tx1"/>
              </a:solidFill>
            </a:rPr>
            <a:t>≥$50,000 </a:t>
          </a:r>
          <a:r>
            <a:rPr lang="en-AU" sz="1800" dirty="0">
              <a:solidFill>
                <a:schemeClr val="tx1"/>
              </a:solidFill>
            </a:rPr>
            <a:t>and “there is probable cause for believing that the defendant [will] … </a:t>
          </a:r>
          <a:r>
            <a:rPr lang="en-AU" sz="1800" b="1" dirty="0">
              <a:solidFill>
                <a:schemeClr val="tx1"/>
              </a:solidFill>
            </a:rPr>
            <a:t>remove out of Victoria</a:t>
          </a:r>
          <a:r>
            <a:rPr lang="en-AU" sz="1800" dirty="0">
              <a:solidFill>
                <a:schemeClr val="tx1"/>
              </a:solidFill>
            </a:rPr>
            <a:t>”, might </a:t>
          </a:r>
          <a:r>
            <a:rPr lang="en-AU" sz="1800" i="0" dirty="0">
              <a:solidFill>
                <a:schemeClr val="tx1"/>
              </a:solidFill>
            </a:rPr>
            <a:t>still</a:t>
          </a:r>
          <a:r>
            <a:rPr lang="en-AU" sz="1800" dirty="0">
              <a:solidFill>
                <a:schemeClr val="tx1"/>
              </a:solidFill>
            </a:rPr>
            <a:t> be able to obtain an order for their </a:t>
          </a:r>
          <a:r>
            <a:rPr lang="en-AU" sz="1800" b="1" dirty="0">
              <a:solidFill>
                <a:schemeClr val="tx1"/>
              </a:solidFill>
            </a:rPr>
            <a:t>arrest and imprisonment</a:t>
          </a:r>
          <a:r>
            <a:rPr lang="en-AU" sz="1800" dirty="0">
              <a:solidFill>
                <a:schemeClr val="tx1"/>
              </a:solidFill>
            </a:rPr>
            <a:t>.</a:t>
          </a:r>
          <a:r>
            <a:rPr lang="en-AU" sz="1800" baseline="30000" dirty="0">
              <a:solidFill>
                <a:schemeClr val="tx1"/>
              </a:solidFill>
            </a:rPr>
            <a:t>3</a:t>
          </a:r>
        </a:p>
      </dgm:t>
    </dgm:pt>
    <dgm:pt modelId="{D3F755C6-33FE-487E-899F-5AE4838F1A3C}" type="parTrans" cxnId="{2F391824-8589-452C-B0AD-BDBD0269C2A4}">
      <dgm:prSet/>
      <dgm:spPr/>
      <dgm:t>
        <a:bodyPr/>
        <a:lstStyle/>
        <a:p>
          <a:endParaRPr lang="en-AU"/>
        </a:p>
      </dgm:t>
    </dgm:pt>
    <dgm:pt modelId="{6B378A6D-B700-4FDF-AA86-91C834201F32}" type="sibTrans" cxnId="{2F391824-8589-452C-B0AD-BDBD0269C2A4}">
      <dgm:prSet/>
      <dgm:spPr/>
      <dgm:t>
        <a:bodyPr/>
        <a:lstStyle/>
        <a:p>
          <a:endParaRPr lang="en-AU"/>
        </a:p>
      </dgm:t>
    </dgm:pt>
    <dgm:pt modelId="{AB3CF809-A09C-4050-9EA7-4CAC79447776}" type="pres">
      <dgm:prSet presAssocID="{5BC05B55-3D7D-4750-8272-D8B3D3FA6358}" presName="CompostProcess" presStyleCnt="0">
        <dgm:presLayoutVars>
          <dgm:dir/>
          <dgm:resizeHandles val="exact"/>
        </dgm:presLayoutVars>
      </dgm:prSet>
      <dgm:spPr/>
    </dgm:pt>
    <dgm:pt modelId="{2F23EC71-BC6E-46D1-8DB4-657E70B6AC27}" type="pres">
      <dgm:prSet presAssocID="{5BC05B55-3D7D-4750-8272-D8B3D3FA6358}" presName="arrow" presStyleLbl="bgShp" presStyleIdx="0" presStyleCnt="1" custLinFactNeighborY="-29723"/>
      <dgm:spPr>
        <a:solidFill>
          <a:schemeClr val="accent5"/>
        </a:solidFill>
      </dgm:spPr>
    </dgm:pt>
    <dgm:pt modelId="{DFBB5F3C-1112-49FD-AA24-C810DE067E19}" type="pres">
      <dgm:prSet presAssocID="{5BC05B55-3D7D-4750-8272-D8B3D3FA6358}" presName="linearProcess" presStyleCnt="0"/>
      <dgm:spPr/>
    </dgm:pt>
    <dgm:pt modelId="{40C14FB4-0AE9-4DEF-9B9A-D547FAA50215}" type="pres">
      <dgm:prSet presAssocID="{9EC399DD-F8CC-420E-B868-AA7472DC1BF1}" presName="textNode" presStyleLbl="node1" presStyleIdx="0" presStyleCnt="3" custScaleX="129046" custScaleY="119213">
        <dgm:presLayoutVars>
          <dgm:bulletEnabled val="1"/>
        </dgm:presLayoutVars>
      </dgm:prSet>
      <dgm:spPr/>
    </dgm:pt>
    <dgm:pt modelId="{53BA0012-0F91-467A-999F-4CBC1CFBCEAD}" type="pres">
      <dgm:prSet presAssocID="{A11423FD-1B09-405D-B89C-DE8870E812BE}" presName="sibTrans" presStyleCnt="0"/>
      <dgm:spPr/>
    </dgm:pt>
    <dgm:pt modelId="{46ECB01D-2B12-4645-9855-83D54D98A080}" type="pres">
      <dgm:prSet presAssocID="{DF338890-59A6-4921-8A7A-9B8749895773}" presName="textNode" presStyleLbl="node1" presStyleIdx="1" presStyleCnt="3" custScaleX="149367" custScaleY="99848">
        <dgm:presLayoutVars>
          <dgm:bulletEnabled val="1"/>
        </dgm:presLayoutVars>
      </dgm:prSet>
      <dgm:spPr/>
    </dgm:pt>
    <dgm:pt modelId="{76E914A5-DC6F-48E7-9E6E-0B205888AF7C}" type="pres">
      <dgm:prSet presAssocID="{FD1C5D41-9D5C-4AC0-A689-9B2EB38BD4FE}" presName="sibTrans" presStyleCnt="0"/>
      <dgm:spPr/>
    </dgm:pt>
    <dgm:pt modelId="{0875463E-B00C-483A-A404-BFD8C9433EEC}" type="pres">
      <dgm:prSet presAssocID="{2D657514-CCD4-4461-BD37-C93FCBE2F5D3}" presName="textNode" presStyleLbl="node1" presStyleIdx="2" presStyleCnt="3" custScaleX="131555" custScaleY="114907">
        <dgm:presLayoutVars>
          <dgm:bulletEnabled val="1"/>
        </dgm:presLayoutVars>
      </dgm:prSet>
      <dgm:spPr/>
    </dgm:pt>
  </dgm:ptLst>
  <dgm:cxnLst>
    <dgm:cxn modelId="{1127D20F-2E15-4320-A997-7C5AD72B1F00}" srcId="{5BC05B55-3D7D-4750-8272-D8B3D3FA6358}" destId="{9EC399DD-F8CC-420E-B868-AA7472DC1BF1}" srcOrd="0" destOrd="0" parTransId="{8D3BC9E7-096A-46FD-A303-1AB52B17ADDD}" sibTransId="{A11423FD-1B09-405D-B89C-DE8870E812BE}"/>
    <dgm:cxn modelId="{41658A18-B673-4D99-99CE-5ABCEB75ECD1}" type="presOf" srcId="{9EC399DD-F8CC-420E-B868-AA7472DC1BF1}" destId="{40C14FB4-0AE9-4DEF-9B9A-D547FAA50215}" srcOrd="0" destOrd="0" presId="urn:microsoft.com/office/officeart/2005/8/layout/hProcess9"/>
    <dgm:cxn modelId="{41F5381A-DF25-4929-A02E-5EFB1A5F8D48}" type="presOf" srcId="{2D657514-CCD4-4461-BD37-C93FCBE2F5D3}" destId="{0875463E-B00C-483A-A404-BFD8C9433EEC}" srcOrd="0" destOrd="0" presId="urn:microsoft.com/office/officeart/2005/8/layout/hProcess9"/>
    <dgm:cxn modelId="{2F391824-8589-452C-B0AD-BDBD0269C2A4}" srcId="{5BC05B55-3D7D-4750-8272-D8B3D3FA6358}" destId="{2D657514-CCD4-4461-BD37-C93FCBE2F5D3}" srcOrd="2" destOrd="0" parTransId="{D3F755C6-33FE-487E-899F-5AE4838F1A3C}" sibTransId="{6B378A6D-B700-4FDF-AA86-91C834201F32}"/>
    <dgm:cxn modelId="{99206529-5A32-4041-B951-FE735D0A2026}" srcId="{5BC05B55-3D7D-4750-8272-D8B3D3FA6358}" destId="{DF338890-59A6-4921-8A7A-9B8749895773}" srcOrd="1" destOrd="0" parTransId="{08FE1BC7-EA9A-48E3-998F-FF0CF8E47C10}" sibTransId="{FD1C5D41-9D5C-4AC0-A689-9B2EB38BD4FE}"/>
    <dgm:cxn modelId="{9687A85C-3750-40DB-B445-3988E38AE1AD}" type="presOf" srcId="{5BC05B55-3D7D-4750-8272-D8B3D3FA6358}" destId="{AB3CF809-A09C-4050-9EA7-4CAC79447776}" srcOrd="0" destOrd="0" presId="urn:microsoft.com/office/officeart/2005/8/layout/hProcess9"/>
    <dgm:cxn modelId="{BE890670-DAB3-4BD5-9801-FB4A93A99E83}" type="presOf" srcId="{DF338890-59A6-4921-8A7A-9B8749895773}" destId="{46ECB01D-2B12-4645-9855-83D54D98A080}" srcOrd="0" destOrd="0" presId="urn:microsoft.com/office/officeart/2005/8/layout/hProcess9"/>
    <dgm:cxn modelId="{988C3D48-845E-4F67-A7DC-866EA2CDF99B}" type="presParOf" srcId="{AB3CF809-A09C-4050-9EA7-4CAC79447776}" destId="{2F23EC71-BC6E-46D1-8DB4-657E70B6AC27}" srcOrd="0" destOrd="0" presId="urn:microsoft.com/office/officeart/2005/8/layout/hProcess9"/>
    <dgm:cxn modelId="{0BCE1106-B4CE-4A63-A4FD-F4AE3DA55DD6}" type="presParOf" srcId="{AB3CF809-A09C-4050-9EA7-4CAC79447776}" destId="{DFBB5F3C-1112-49FD-AA24-C810DE067E19}" srcOrd="1" destOrd="0" presId="urn:microsoft.com/office/officeart/2005/8/layout/hProcess9"/>
    <dgm:cxn modelId="{69C5ABF4-B8D5-4397-9A5D-6D5505827906}" type="presParOf" srcId="{DFBB5F3C-1112-49FD-AA24-C810DE067E19}" destId="{40C14FB4-0AE9-4DEF-9B9A-D547FAA50215}" srcOrd="0" destOrd="0" presId="urn:microsoft.com/office/officeart/2005/8/layout/hProcess9"/>
    <dgm:cxn modelId="{35CD3B25-EC8B-41FD-9C37-164A9049D6AA}" type="presParOf" srcId="{DFBB5F3C-1112-49FD-AA24-C810DE067E19}" destId="{53BA0012-0F91-467A-999F-4CBC1CFBCEAD}" srcOrd="1" destOrd="0" presId="urn:microsoft.com/office/officeart/2005/8/layout/hProcess9"/>
    <dgm:cxn modelId="{2EFE0F67-BCCE-49B7-AE72-072AD965F8C6}" type="presParOf" srcId="{DFBB5F3C-1112-49FD-AA24-C810DE067E19}" destId="{46ECB01D-2B12-4645-9855-83D54D98A080}" srcOrd="2" destOrd="0" presId="urn:microsoft.com/office/officeart/2005/8/layout/hProcess9"/>
    <dgm:cxn modelId="{641BEDC1-F270-4F1A-A616-7D60419B1DA2}" type="presParOf" srcId="{DFBB5F3C-1112-49FD-AA24-C810DE067E19}" destId="{76E914A5-DC6F-48E7-9E6E-0B205888AF7C}" srcOrd="3" destOrd="0" presId="urn:microsoft.com/office/officeart/2005/8/layout/hProcess9"/>
    <dgm:cxn modelId="{0FD23AF4-5BF9-412E-B08F-4C01A39A3F29}" type="presParOf" srcId="{DFBB5F3C-1112-49FD-AA24-C810DE067E19}" destId="{0875463E-B00C-483A-A404-BFD8C9433EEC}" srcOrd="4"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5041E638-E876-4CB2-B073-F487D7C4C9E6}" type="doc">
      <dgm:prSet loTypeId="urn:microsoft.com/office/officeart/2005/8/layout/bList2" loCatId="list" qsTypeId="urn:microsoft.com/office/officeart/2005/8/quickstyle/simple1" qsCatId="simple" csTypeId="urn:microsoft.com/office/officeart/2005/8/colors/accent1_2" csCatId="accent1" phldr="1"/>
      <dgm:spPr/>
    </dgm:pt>
    <dgm:pt modelId="{398B42DD-5463-49AA-8639-669D3805F155}">
      <dgm:prSet phldrT="[Text]" custT="1"/>
      <dgm:spPr/>
      <dgm:t>
        <a:bodyPr/>
        <a:lstStyle/>
        <a:p>
          <a:r>
            <a:rPr lang="en-AU" sz="1800" dirty="0"/>
            <a:t>CR reg 5.3B.28</a:t>
          </a:r>
        </a:p>
      </dgm:t>
    </dgm:pt>
    <dgm:pt modelId="{FF63B628-C22F-411D-ADD7-44327F069DED}" type="parTrans" cxnId="{737E5E53-701E-41D0-9A53-5B68947DF324}">
      <dgm:prSet/>
      <dgm:spPr/>
      <dgm:t>
        <a:bodyPr/>
        <a:lstStyle/>
        <a:p>
          <a:endParaRPr lang="en-AU"/>
        </a:p>
      </dgm:t>
    </dgm:pt>
    <dgm:pt modelId="{C9B23A6D-6D9A-48E4-8CFA-7BAA7CF0C141}" type="sibTrans" cxnId="{737E5E53-701E-41D0-9A53-5B68947DF324}">
      <dgm:prSet/>
      <dgm:spPr/>
      <dgm:t>
        <a:bodyPr/>
        <a:lstStyle/>
        <a:p>
          <a:endParaRPr lang="en-AU"/>
        </a:p>
      </dgm:t>
    </dgm:pt>
    <dgm:pt modelId="{D98A4913-607D-4D9A-9C30-4A7ECF11A39E}">
      <dgm:prSet phldrT="[Text]" custT="1"/>
      <dgm:spPr/>
      <dgm:t>
        <a:bodyPr/>
        <a:lstStyle/>
        <a:p>
          <a:r>
            <a:rPr lang="en-AU" sz="1800" dirty="0"/>
            <a:t>CR reg 5.3B.29(1)-(2)</a:t>
          </a:r>
        </a:p>
      </dgm:t>
    </dgm:pt>
    <dgm:pt modelId="{C901B84F-BFDB-4AB8-84F6-B75869234B9C}" type="parTrans" cxnId="{C968E330-F6E7-4F34-A6F1-B45DEE0B4DB2}">
      <dgm:prSet/>
      <dgm:spPr/>
      <dgm:t>
        <a:bodyPr/>
        <a:lstStyle/>
        <a:p>
          <a:endParaRPr lang="en-AU"/>
        </a:p>
      </dgm:t>
    </dgm:pt>
    <dgm:pt modelId="{D4BC383C-AD1B-4E78-96F9-CF9F0B05FB64}" type="sibTrans" cxnId="{C968E330-F6E7-4F34-A6F1-B45DEE0B4DB2}">
      <dgm:prSet/>
      <dgm:spPr/>
      <dgm:t>
        <a:bodyPr/>
        <a:lstStyle/>
        <a:p>
          <a:endParaRPr lang="en-AU"/>
        </a:p>
      </dgm:t>
    </dgm:pt>
    <dgm:pt modelId="{3FDE7D4D-DECC-4B45-AD05-420EC2E261CD}">
      <dgm:prSet custT="1"/>
      <dgm:spPr/>
      <dgm:t>
        <a:bodyPr/>
        <a:lstStyle/>
        <a:p>
          <a:r>
            <a:rPr lang="en-AU" sz="1800" dirty="0">
              <a:solidFill>
                <a:schemeClr val="tx1"/>
              </a:solidFill>
            </a:rPr>
            <a:t>the company; and</a:t>
          </a:r>
        </a:p>
      </dgm:t>
    </dgm:pt>
    <dgm:pt modelId="{406430B0-F665-4378-B19E-F6D5279A1FF9}" type="parTrans" cxnId="{D7921D96-36BE-493E-98C5-FB21069C225C}">
      <dgm:prSet/>
      <dgm:spPr/>
      <dgm:t>
        <a:bodyPr/>
        <a:lstStyle/>
        <a:p>
          <a:endParaRPr lang="en-AU"/>
        </a:p>
      </dgm:t>
    </dgm:pt>
    <dgm:pt modelId="{5EA0EAD3-F9CF-481B-B96A-DEC44B8DA0B9}" type="sibTrans" cxnId="{D7921D96-36BE-493E-98C5-FB21069C225C}">
      <dgm:prSet/>
      <dgm:spPr/>
      <dgm:t>
        <a:bodyPr/>
        <a:lstStyle/>
        <a:p>
          <a:endParaRPr lang="en-AU"/>
        </a:p>
      </dgm:t>
    </dgm:pt>
    <dgm:pt modelId="{97F32980-115B-4F43-8B06-35283F21C08C}">
      <dgm:prSet custT="1"/>
      <dgm:spPr/>
      <dgm:t>
        <a:bodyPr/>
        <a:lstStyle/>
        <a:p>
          <a:r>
            <a:rPr lang="en-AU" sz="1800" dirty="0">
              <a:solidFill>
                <a:schemeClr val="tx1"/>
              </a:solidFill>
            </a:rPr>
            <a:t>anyone with “an admissible debt or claim in relation to the plan”</a:t>
          </a:r>
        </a:p>
      </dgm:t>
    </dgm:pt>
    <dgm:pt modelId="{6BED424D-81E8-4B2C-A5DA-38A8678CA6DF}" type="parTrans" cxnId="{7950C712-EF08-4FD8-AA70-BA692FD21F03}">
      <dgm:prSet/>
      <dgm:spPr/>
      <dgm:t>
        <a:bodyPr/>
        <a:lstStyle/>
        <a:p>
          <a:endParaRPr lang="en-AU"/>
        </a:p>
      </dgm:t>
    </dgm:pt>
    <dgm:pt modelId="{066C1C86-4167-4139-A8D0-74CAEC7EEAA6}" type="sibTrans" cxnId="{7950C712-EF08-4FD8-AA70-BA692FD21F03}">
      <dgm:prSet/>
      <dgm:spPr/>
      <dgm:t>
        <a:bodyPr/>
        <a:lstStyle/>
        <a:p>
          <a:endParaRPr lang="en-AU"/>
        </a:p>
      </dgm:t>
    </dgm:pt>
    <dgm:pt modelId="{FD9355EF-3C51-4A88-9FD5-E48E243FDF7B}">
      <dgm:prSet custT="1"/>
      <dgm:spPr/>
      <dgm:t>
        <a:bodyPr/>
        <a:lstStyle/>
        <a:p>
          <a:r>
            <a:rPr lang="en-AU" sz="1800" b="1" dirty="0">
              <a:solidFill>
                <a:schemeClr val="tx1"/>
              </a:solidFill>
            </a:rPr>
            <a:t>Who are parties to the plan?</a:t>
          </a:r>
        </a:p>
      </dgm:t>
    </dgm:pt>
    <dgm:pt modelId="{A2AC2914-A4E2-4DD1-AAF1-12A6ACA3D4C4}" type="parTrans" cxnId="{CC804012-16B0-475C-B550-A089D3616A36}">
      <dgm:prSet/>
      <dgm:spPr/>
      <dgm:t>
        <a:bodyPr/>
        <a:lstStyle/>
        <a:p>
          <a:endParaRPr lang="en-AU"/>
        </a:p>
      </dgm:t>
    </dgm:pt>
    <dgm:pt modelId="{58777459-FC35-4926-8270-B26AB6059B3A}" type="sibTrans" cxnId="{CC804012-16B0-475C-B550-A089D3616A36}">
      <dgm:prSet/>
      <dgm:spPr/>
      <dgm:t>
        <a:bodyPr/>
        <a:lstStyle/>
        <a:p>
          <a:endParaRPr lang="en-AU"/>
        </a:p>
      </dgm:t>
    </dgm:pt>
    <dgm:pt modelId="{B8407549-5E4B-45D3-9F4F-55B875E678B4}">
      <dgm:prSet custT="1"/>
      <dgm:spPr/>
      <dgm:t>
        <a:bodyPr/>
        <a:lstStyle/>
        <a:p>
          <a:r>
            <a:rPr lang="en-AU" sz="1800" b="1" dirty="0"/>
            <a:t>Who is bound by the plan?</a:t>
          </a:r>
        </a:p>
      </dgm:t>
    </dgm:pt>
    <dgm:pt modelId="{D751DAE9-71ED-4620-8EAE-FB418CA5A47A}" type="parTrans" cxnId="{8DBFD276-7B16-4991-8DC1-28C7ADEE91D0}">
      <dgm:prSet/>
      <dgm:spPr/>
      <dgm:t>
        <a:bodyPr/>
        <a:lstStyle/>
        <a:p>
          <a:endParaRPr lang="en-AU"/>
        </a:p>
      </dgm:t>
    </dgm:pt>
    <dgm:pt modelId="{305B1BDA-430C-44C2-A7AB-22F69A53D341}" type="sibTrans" cxnId="{8DBFD276-7B16-4991-8DC1-28C7ADEE91D0}">
      <dgm:prSet/>
      <dgm:spPr/>
      <dgm:t>
        <a:bodyPr/>
        <a:lstStyle/>
        <a:p>
          <a:endParaRPr lang="en-AU"/>
        </a:p>
      </dgm:t>
    </dgm:pt>
    <dgm:pt modelId="{CE72C7FF-01FB-46C5-8D6C-0AA27903F207}">
      <dgm:prSet custT="1"/>
      <dgm:spPr/>
      <dgm:t>
        <a:bodyPr/>
        <a:lstStyle/>
        <a:p>
          <a:r>
            <a:rPr lang="en-AU" sz="1800" dirty="0"/>
            <a:t>the company;</a:t>
          </a:r>
        </a:p>
      </dgm:t>
    </dgm:pt>
    <dgm:pt modelId="{646B67AC-CADE-4350-88EE-4EE6507FACAE}" type="parTrans" cxnId="{36BAE304-0282-415E-92AD-50AE4D7CD01B}">
      <dgm:prSet/>
      <dgm:spPr/>
      <dgm:t>
        <a:bodyPr/>
        <a:lstStyle/>
        <a:p>
          <a:endParaRPr lang="en-AU"/>
        </a:p>
      </dgm:t>
    </dgm:pt>
    <dgm:pt modelId="{74B067FF-B26C-4BD5-912B-99F53B3ACCA9}" type="sibTrans" cxnId="{36BAE304-0282-415E-92AD-50AE4D7CD01B}">
      <dgm:prSet/>
      <dgm:spPr/>
      <dgm:t>
        <a:bodyPr/>
        <a:lstStyle/>
        <a:p>
          <a:endParaRPr lang="en-AU"/>
        </a:p>
      </dgm:t>
    </dgm:pt>
    <dgm:pt modelId="{763574C0-3536-41B1-8C97-D732406C3616}">
      <dgm:prSet custT="1"/>
      <dgm:spPr/>
      <dgm:t>
        <a:bodyPr/>
        <a:lstStyle/>
        <a:p>
          <a:r>
            <a:rPr lang="en-AU" sz="1800" dirty="0"/>
            <a:t>its officers and members;</a:t>
          </a:r>
        </a:p>
      </dgm:t>
    </dgm:pt>
    <dgm:pt modelId="{DCE3DD26-8864-4AA1-993E-DBE9C4D721FF}" type="parTrans" cxnId="{D91AF548-8E30-497E-84D7-C0E26EE65750}">
      <dgm:prSet/>
      <dgm:spPr/>
      <dgm:t>
        <a:bodyPr/>
        <a:lstStyle/>
        <a:p>
          <a:endParaRPr lang="en-AU"/>
        </a:p>
      </dgm:t>
    </dgm:pt>
    <dgm:pt modelId="{12128C6C-2EEE-4C65-B488-EF8AEFC8AFE4}" type="sibTrans" cxnId="{D91AF548-8E30-497E-84D7-C0E26EE65750}">
      <dgm:prSet/>
      <dgm:spPr/>
      <dgm:t>
        <a:bodyPr/>
        <a:lstStyle/>
        <a:p>
          <a:endParaRPr lang="en-AU"/>
        </a:p>
      </dgm:t>
    </dgm:pt>
    <dgm:pt modelId="{EA016C34-6B34-4E99-B15A-952F8527DA11}">
      <dgm:prSet custT="1"/>
      <dgm:spPr/>
      <dgm:t>
        <a:bodyPr/>
        <a:lstStyle/>
        <a:p>
          <a:r>
            <a:rPr lang="en-AU" sz="1800" dirty="0"/>
            <a:t>its creditors to the extent that they have admissible debts/claims, subject to some exceptions; and</a:t>
          </a:r>
        </a:p>
      </dgm:t>
    </dgm:pt>
    <dgm:pt modelId="{97805B9A-B694-47B8-B210-071FCFD7D08C}" type="parTrans" cxnId="{B924B879-4BAF-4126-B79B-AC2EB4EDC17D}">
      <dgm:prSet/>
      <dgm:spPr/>
      <dgm:t>
        <a:bodyPr/>
        <a:lstStyle/>
        <a:p>
          <a:endParaRPr lang="en-AU"/>
        </a:p>
      </dgm:t>
    </dgm:pt>
    <dgm:pt modelId="{C247E2A7-A4F3-461B-B15C-B2B74FD3FE5B}" type="sibTrans" cxnId="{B924B879-4BAF-4126-B79B-AC2EB4EDC17D}">
      <dgm:prSet/>
      <dgm:spPr/>
      <dgm:t>
        <a:bodyPr/>
        <a:lstStyle/>
        <a:p>
          <a:endParaRPr lang="en-AU"/>
        </a:p>
      </dgm:t>
    </dgm:pt>
    <dgm:pt modelId="{7A515AC2-0ECC-4C5A-B3FF-F55BBF39C0D9}">
      <dgm:prSet custT="1"/>
      <dgm:spPr/>
      <dgm:t>
        <a:bodyPr/>
        <a:lstStyle/>
        <a:p>
          <a:r>
            <a:rPr lang="en-AU" sz="1800" dirty="0"/>
            <a:t>the plan RP</a:t>
          </a:r>
        </a:p>
      </dgm:t>
    </dgm:pt>
    <dgm:pt modelId="{8FC88C1E-E046-407C-BB8C-F10E9BBD8C2D}" type="parTrans" cxnId="{09E9AA1B-7ECC-424A-91DE-8329B85AEA09}">
      <dgm:prSet/>
      <dgm:spPr/>
      <dgm:t>
        <a:bodyPr/>
        <a:lstStyle/>
        <a:p>
          <a:endParaRPr lang="en-AU"/>
        </a:p>
      </dgm:t>
    </dgm:pt>
    <dgm:pt modelId="{33BD0484-6B33-4200-92BC-D8A97970E422}" type="sibTrans" cxnId="{09E9AA1B-7ECC-424A-91DE-8329B85AEA09}">
      <dgm:prSet/>
      <dgm:spPr/>
      <dgm:t>
        <a:bodyPr/>
        <a:lstStyle/>
        <a:p>
          <a:endParaRPr lang="en-AU"/>
        </a:p>
      </dgm:t>
    </dgm:pt>
    <dgm:pt modelId="{3D777886-3C69-4D16-A683-DE00C15EBF58}" type="pres">
      <dgm:prSet presAssocID="{5041E638-E876-4CB2-B073-F487D7C4C9E6}" presName="diagram" presStyleCnt="0">
        <dgm:presLayoutVars>
          <dgm:dir/>
          <dgm:animLvl val="lvl"/>
          <dgm:resizeHandles val="exact"/>
        </dgm:presLayoutVars>
      </dgm:prSet>
      <dgm:spPr/>
    </dgm:pt>
    <dgm:pt modelId="{016F241A-9C9C-42B8-8574-F8C2055C986A}" type="pres">
      <dgm:prSet presAssocID="{398B42DD-5463-49AA-8639-669D3805F155}" presName="compNode" presStyleCnt="0"/>
      <dgm:spPr/>
    </dgm:pt>
    <dgm:pt modelId="{DE432966-7C99-4EC2-A78F-05D19E460E7F}" type="pres">
      <dgm:prSet presAssocID="{398B42DD-5463-49AA-8639-669D3805F155}" presName="childRect" presStyleLbl="bgAcc1" presStyleIdx="0" presStyleCnt="2">
        <dgm:presLayoutVars>
          <dgm:bulletEnabled val="1"/>
        </dgm:presLayoutVars>
      </dgm:prSet>
      <dgm:spPr/>
    </dgm:pt>
    <dgm:pt modelId="{1878985D-73AC-4D14-A468-23E52DADCF51}" type="pres">
      <dgm:prSet presAssocID="{398B42DD-5463-49AA-8639-669D3805F155}" presName="parentText" presStyleLbl="node1" presStyleIdx="0" presStyleCnt="0">
        <dgm:presLayoutVars>
          <dgm:chMax val="0"/>
          <dgm:bulletEnabled val="1"/>
        </dgm:presLayoutVars>
      </dgm:prSet>
      <dgm:spPr/>
    </dgm:pt>
    <dgm:pt modelId="{D8E2CCD6-C613-4B71-BA1D-1C1200EBFD08}" type="pres">
      <dgm:prSet presAssocID="{398B42DD-5463-49AA-8639-669D3805F155}" presName="parentRect" presStyleLbl="alignNode1" presStyleIdx="0" presStyleCnt="2"/>
      <dgm:spPr/>
    </dgm:pt>
    <dgm:pt modelId="{0A247272-0550-40B5-BBDB-2736262E3077}" type="pres">
      <dgm:prSet presAssocID="{398B42DD-5463-49AA-8639-669D3805F155}" presName="adorn" presStyleLbl="fgAccFollow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Badge Tick1 with solid fill"/>
        </a:ext>
      </dgm:extLst>
    </dgm:pt>
    <dgm:pt modelId="{BA0B3839-9C9D-42FD-B5AF-1CD8385B4321}" type="pres">
      <dgm:prSet presAssocID="{C9B23A6D-6D9A-48E4-8CFA-7BAA7CF0C141}" presName="sibTrans" presStyleLbl="sibTrans2D1" presStyleIdx="0" presStyleCnt="0"/>
      <dgm:spPr/>
    </dgm:pt>
    <dgm:pt modelId="{C53BC110-B2BF-480F-AFDC-DFA6EAD8A8F3}" type="pres">
      <dgm:prSet presAssocID="{D98A4913-607D-4D9A-9C30-4A7ECF11A39E}" presName="compNode" presStyleCnt="0"/>
      <dgm:spPr/>
    </dgm:pt>
    <dgm:pt modelId="{E57C0947-1002-4297-83E4-69F37D5DEDCE}" type="pres">
      <dgm:prSet presAssocID="{D98A4913-607D-4D9A-9C30-4A7ECF11A39E}" presName="childRect" presStyleLbl="bgAcc1" presStyleIdx="1" presStyleCnt="2">
        <dgm:presLayoutVars>
          <dgm:bulletEnabled val="1"/>
        </dgm:presLayoutVars>
      </dgm:prSet>
      <dgm:spPr/>
    </dgm:pt>
    <dgm:pt modelId="{345577BE-8637-4C2F-8323-7C4A7E1E720C}" type="pres">
      <dgm:prSet presAssocID="{D98A4913-607D-4D9A-9C30-4A7ECF11A39E}" presName="parentText" presStyleLbl="node1" presStyleIdx="0" presStyleCnt="0">
        <dgm:presLayoutVars>
          <dgm:chMax val="0"/>
          <dgm:bulletEnabled val="1"/>
        </dgm:presLayoutVars>
      </dgm:prSet>
      <dgm:spPr/>
    </dgm:pt>
    <dgm:pt modelId="{A9D92B40-D942-49F7-A197-38389989B952}" type="pres">
      <dgm:prSet presAssocID="{D98A4913-607D-4D9A-9C30-4A7ECF11A39E}" presName="parentRect" presStyleLbl="alignNode1" presStyleIdx="1" presStyleCnt="2"/>
      <dgm:spPr/>
    </dgm:pt>
    <dgm:pt modelId="{DFA224EB-ED83-4B13-9996-AF953D3DB38E}" type="pres">
      <dgm:prSet presAssocID="{D98A4913-607D-4D9A-9C30-4A7ECF11A39E}" presName="adorn" presStyleLbl="fgAccFollow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Badge Tick1 outline"/>
        </a:ext>
      </dgm:extLst>
    </dgm:pt>
  </dgm:ptLst>
  <dgm:cxnLst>
    <dgm:cxn modelId="{15159100-3737-4DC1-AC74-58D9EC34940C}" type="presOf" srcId="{763574C0-3536-41B1-8C97-D732406C3616}" destId="{E57C0947-1002-4297-83E4-69F37D5DEDCE}" srcOrd="0" destOrd="2" presId="urn:microsoft.com/office/officeart/2005/8/layout/bList2"/>
    <dgm:cxn modelId="{36BAE304-0282-415E-92AD-50AE4D7CD01B}" srcId="{B8407549-5E4B-45D3-9F4F-55B875E678B4}" destId="{CE72C7FF-01FB-46C5-8D6C-0AA27903F207}" srcOrd="0" destOrd="0" parTransId="{646B67AC-CADE-4350-88EE-4EE6507FACAE}" sibTransId="{74B067FF-B26C-4BD5-912B-99F53B3ACCA9}"/>
    <dgm:cxn modelId="{99F45705-9633-4161-A79A-25245CF29854}" type="presOf" srcId="{B8407549-5E4B-45D3-9F4F-55B875E678B4}" destId="{E57C0947-1002-4297-83E4-69F37D5DEDCE}" srcOrd="0" destOrd="0" presId="urn:microsoft.com/office/officeart/2005/8/layout/bList2"/>
    <dgm:cxn modelId="{CC804012-16B0-475C-B550-A089D3616A36}" srcId="{398B42DD-5463-49AA-8639-669D3805F155}" destId="{FD9355EF-3C51-4A88-9FD5-E48E243FDF7B}" srcOrd="0" destOrd="0" parTransId="{A2AC2914-A4E2-4DD1-AAF1-12A6ACA3D4C4}" sibTransId="{58777459-FC35-4926-8270-B26AB6059B3A}"/>
    <dgm:cxn modelId="{7950C712-EF08-4FD8-AA70-BA692FD21F03}" srcId="{FD9355EF-3C51-4A88-9FD5-E48E243FDF7B}" destId="{97F32980-115B-4F43-8B06-35283F21C08C}" srcOrd="1" destOrd="0" parTransId="{6BED424D-81E8-4B2C-A5DA-38A8678CA6DF}" sibTransId="{066C1C86-4167-4139-A8D0-74CAEC7EEAA6}"/>
    <dgm:cxn modelId="{09E9AA1B-7ECC-424A-91DE-8329B85AEA09}" srcId="{B8407549-5E4B-45D3-9F4F-55B875E678B4}" destId="{7A515AC2-0ECC-4C5A-B3FF-F55BBF39C0D9}" srcOrd="3" destOrd="0" parTransId="{8FC88C1E-E046-407C-BB8C-F10E9BBD8C2D}" sibTransId="{33BD0484-6B33-4200-92BC-D8A97970E422}"/>
    <dgm:cxn modelId="{9FF4561E-60D3-447B-B1EA-497A2F6DA933}" type="presOf" srcId="{EA016C34-6B34-4E99-B15A-952F8527DA11}" destId="{E57C0947-1002-4297-83E4-69F37D5DEDCE}" srcOrd="0" destOrd="3" presId="urn:microsoft.com/office/officeart/2005/8/layout/bList2"/>
    <dgm:cxn modelId="{C968E330-F6E7-4F34-A6F1-B45DEE0B4DB2}" srcId="{5041E638-E876-4CB2-B073-F487D7C4C9E6}" destId="{D98A4913-607D-4D9A-9C30-4A7ECF11A39E}" srcOrd="1" destOrd="0" parTransId="{C901B84F-BFDB-4AB8-84F6-B75869234B9C}" sibTransId="{D4BC383C-AD1B-4E78-96F9-CF9F0B05FB64}"/>
    <dgm:cxn modelId="{B5050A5F-A771-4551-87D2-C7471CFD6178}" type="presOf" srcId="{D98A4913-607D-4D9A-9C30-4A7ECF11A39E}" destId="{345577BE-8637-4C2F-8323-7C4A7E1E720C}" srcOrd="0" destOrd="0" presId="urn:microsoft.com/office/officeart/2005/8/layout/bList2"/>
    <dgm:cxn modelId="{EAE81F5F-B903-4C3D-BE93-AB29B6BDC95C}" type="presOf" srcId="{398B42DD-5463-49AA-8639-669D3805F155}" destId="{1878985D-73AC-4D14-A468-23E52DADCF51}" srcOrd="0" destOrd="0" presId="urn:microsoft.com/office/officeart/2005/8/layout/bList2"/>
    <dgm:cxn modelId="{D91AF548-8E30-497E-84D7-C0E26EE65750}" srcId="{B8407549-5E4B-45D3-9F4F-55B875E678B4}" destId="{763574C0-3536-41B1-8C97-D732406C3616}" srcOrd="1" destOrd="0" parTransId="{DCE3DD26-8864-4AA1-993E-DBE9C4D721FF}" sibTransId="{12128C6C-2EEE-4C65-B488-EF8AEFC8AFE4}"/>
    <dgm:cxn modelId="{566E746A-F5F4-4318-80A4-59480CC0EC36}" type="presOf" srcId="{3FDE7D4D-DECC-4B45-AD05-420EC2E261CD}" destId="{DE432966-7C99-4EC2-A78F-05D19E460E7F}" srcOrd="0" destOrd="1" presId="urn:microsoft.com/office/officeart/2005/8/layout/bList2"/>
    <dgm:cxn modelId="{00238A72-F2E0-4948-ADF9-1793E788A848}" type="presOf" srcId="{97F32980-115B-4F43-8B06-35283F21C08C}" destId="{DE432966-7C99-4EC2-A78F-05D19E460E7F}" srcOrd="0" destOrd="2" presId="urn:microsoft.com/office/officeart/2005/8/layout/bList2"/>
    <dgm:cxn modelId="{737E5E53-701E-41D0-9A53-5B68947DF324}" srcId="{5041E638-E876-4CB2-B073-F487D7C4C9E6}" destId="{398B42DD-5463-49AA-8639-669D3805F155}" srcOrd="0" destOrd="0" parTransId="{FF63B628-C22F-411D-ADD7-44327F069DED}" sibTransId="{C9B23A6D-6D9A-48E4-8CFA-7BAA7CF0C141}"/>
    <dgm:cxn modelId="{8DBFD276-7B16-4991-8DC1-28C7ADEE91D0}" srcId="{D98A4913-607D-4D9A-9C30-4A7ECF11A39E}" destId="{B8407549-5E4B-45D3-9F4F-55B875E678B4}" srcOrd="0" destOrd="0" parTransId="{D751DAE9-71ED-4620-8EAE-FB418CA5A47A}" sibTransId="{305B1BDA-430C-44C2-A7AB-22F69A53D341}"/>
    <dgm:cxn modelId="{B924B879-4BAF-4126-B79B-AC2EB4EDC17D}" srcId="{B8407549-5E4B-45D3-9F4F-55B875E678B4}" destId="{EA016C34-6B34-4E99-B15A-952F8527DA11}" srcOrd="2" destOrd="0" parTransId="{97805B9A-B694-47B8-B210-071FCFD7D08C}" sibTransId="{C247E2A7-A4F3-461B-B15C-B2B74FD3FE5B}"/>
    <dgm:cxn modelId="{348D9190-DDBE-4667-BD2D-BA3AC5AE4F0D}" type="presOf" srcId="{CE72C7FF-01FB-46C5-8D6C-0AA27903F207}" destId="{E57C0947-1002-4297-83E4-69F37D5DEDCE}" srcOrd="0" destOrd="1" presId="urn:microsoft.com/office/officeart/2005/8/layout/bList2"/>
    <dgm:cxn modelId="{D7921D96-36BE-493E-98C5-FB21069C225C}" srcId="{FD9355EF-3C51-4A88-9FD5-E48E243FDF7B}" destId="{3FDE7D4D-DECC-4B45-AD05-420EC2E261CD}" srcOrd="0" destOrd="0" parTransId="{406430B0-F665-4378-B19E-F6D5279A1FF9}" sibTransId="{5EA0EAD3-F9CF-481B-B96A-DEC44B8DA0B9}"/>
    <dgm:cxn modelId="{7F67DD9D-5412-4D7D-A728-A0C360CEADC2}" type="presOf" srcId="{C9B23A6D-6D9A-48E4-8CFA-7BAA7CF0C141}" destId="{BA0B3839-9C9D-42FD-B5AF-1CD8385B4321}" srcOrd="0" destOrd="0" presId="urn:microsoft.com/office/officeart/2005/8/layout/bList2"/>
    <dgm:cxn modelId="{39DB6FA4-C311-4D94-8525-BB5DF8A8C3CC}" type="presOf" srcId="{7A515AC2-0ECC-4C5A-B3FF-F55BBF39C0D9}" destId="{E57C0947-1002-4297-83E4-69F37D5DEDCE}" srcOrd="0" destOrd="4" presId="urn:microsoft.com/office/officeart/2005/8/layout/bList2"/>
    <dgm:cxn modelId="{1A239CB6-14B5-44EA-9F1A-CE9DD06D8783}" type="presOf" srcId="{5041E638-E876-4CB2-B073-F487D7C4C9E6}" destId="{3D777886-3C69-4D16-A683-DE00C15EBF58}" srcOrd="0" destOrd="0" presId="urn:microsoft.com/office/officeart/2005/8/layout/bList2"/>
    <dgm:cxn modelId="{F921D3D8-C256-441A-A49B-E862D621D552}" type="presOf" srcId="{FD9355EF-3C51-4A88-9FD5-E48E243FDF7B}" destId="{DE432966-7C99-4EC2-A78F-05D19E460E7F}" srcOrd="0" destOrd="0" presId="urn:microsoft.com/office/officeart/2005/8/layout/bList2"/>
    <dgm:cxn modelId="{1F82BEDB-5171-4F46-96C6-9CBDBCF79745}" type="presOf" srcId="{D98A4913-607D-4D9A-9C30-4A7ECF11A39E}" destId="{A9D92B40-D942-49F7-A197-38389989B952}" srcOrd="1" destOrd="0" presId="urn:microsoft.com/office/officeart/2005/8/layout/bList2"/>
    <dgm:cxn modelId="{0AB4CFE3-0100-4D90-85D8-F4AC33A3D633}" type="presOf" srcId="{398B42DD-5463-49AA-8639-669D3805F155}" destId="{D8E2CCD6-C613-4B71-BA1D-1C1200EBFD08}" srcOrd="1" destOrd="0" presId="urn:microsoft.com/office/officeart/2005/8/layout/bList2"/>
    <dgm:cxn modelId="{32220319-E9B9-44F9-ADD2-F0CA83F85AD3}" type="presParOf" srcId="{3D777886-3C69-4D16-A683-DE00C15EBF58}" destId="{016F241A-9C9C-42B8-8574-F8C2055C986A}" srcOrd="0" destOrd="0" presId="urn:microsoft.com/office/officeart/2005/8/layout/bList2"/>
    <dgm:cxn modelId="{A1141839-899B-4D75-BA15-957BF20D4239}" type="presParOf" srcId="{016F241A-9C9C-42B8-8574-F8C2055C986A}" destId="{DE432966-7C99-4EC2-A78F-05D19E460E7F}" srcOrd="0" destOrd="0" presId="urn:microsoft.com/office/officeart/2005/8/layout/bList2"/>
    <dgm:cxn modelId="{78E4E58F-92F7-44DA-B5B2-264CCFBAD911}" type="presParOf" srcId="{016F241A-9C9C-42B8-8574-F8C2055C986A}" destId="{1878985D-73AC-4D14-A468-23E52DADCF51}" srcOrd="1" destOrd="0" presId="urn:microsoft.com/office/officeart/2005/8/layout/bList2"/>
    <dgm:cxn modelId="{29D9A154-B277-499F-86E2-D131884ECC7A}" type="presParOf" srcId="{016F241A-9C9C-42B8-8574-F8C2055C986A}" destId="{D8E2CCD6-C613-4B71-BA1D-1C1200EBFD08}" srcOrd="2" destOrd="0" presId="urn:microsoft.com/office/officeart/2005/8/layout/bList2"/>
    <dgm:cxn modelId="{253A2FD4-601C-4176-BCEE-B3FE15F05221}" type="presParOf" srcId="{016F241A-9C9C-42B8-8574-F8C2055C986A}" destId="{0A247272-0550-40B5-BBDB-2736262E3077}" srcOrd="3" destOrd="0" presId="urn:microsoft.com/office/officeart/2005/8/layout/bList2"/>
    <dgm:cxn modelId="{1A522192-1AF3-40E2-902E-22C13434D915}" type="presParOf" srcId="{3D777886-3C69-4D16-A683-DE00C15EBF58}" destId="{BA0B3839-9C9D-42FD-B5AF-1CD8385B4321}" srcOrd="1" destOrd="0" presId="urn:microsoft.com/office/officeart/2005/8/layout/bList2"/>
    <dgm:cxn modelId="{5D254A37-E350-4582-8645-D6ABF7CCAE51}" type="presParOf" srcId="{3D777886-3C69-4D16-A683-DE00C15EBF58}" destId="{C53BC110-B2BF-480F-AFDC-DFA6EAD8A8F3}" srcOrd="2" destOrd="0" presId="urn:microsoft.com/office/officeart/2005/8/layout/bList2"/>
    <dgm:cxn modelId="{55D01980-1BBD-4912-A756-490052E5B3B5}" type="presParOf" srcId="{C53BC110-B2BF-480F-AFDC-DFA6EAD8A8F3}" destId="{E57C0947-1002-4297-83E4-69F37D5DEDCE}" srcOrd="0" destOrd="0" presId="urn:microsoft.com/office/officeart/2005/8/layout/bList2"/>
    <dgm:cxn modelId="{014A28AB-88D5-425A-87D8-EFB8630E0211}" type="presParOf" srcId="{C53BC110-B2BF-480F-AFDC-DFA6EAD8A8F3}" destId="{345577BE-8637-4C2F-8323-7C4A7E1E720C}" srcOrd="1" destOrd="0" presId="urn:microsoft.com/office/officeart/2005/8/layout/bList2"/>
    <dgm:cxn modelId="{EF96FEF0-DC7C-4D4C-AA99-7C53697FE18E}" type="presParOf" srcId="{C53BC110-B2BF-480F-AFDC-DFA6EAD8A8F3}" destId="{A9D92B40-D942-49F7-A197-38389989B952}" srcOrd="2" destOrd="0" presId="urn:microsoft.com/office/officeart/2005/8/layout/bList2"/>
    <dgm:cxn modelId="{C029185B-9994-43E1-91CE-A9CD1456F259}" type="presParOf" srcId="{C53BC110-B2BF-480F-AFDC-DFA6EAD8A8F3}" destId="{DFA224EB-ED83-4B13-9996-AF953D3DB38E}" srcOrd="3" destOrd="0" presId="urn:microsoft.com/office/officeart/2005/8/layout/b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CA883BDF-3AEA-4FF2-B22A-E4065066066D}" type="doc">
      <dgm:prSet loTypeId="urn:microsoft.com/office/officeart/2011/layout/RadialPictureList" loCatId="officeonline" qsTypeId="urn:microsoft.com/office/officeart/2005/8/quickstyle/simple1" qsCatId="simple" csTypeId="urn:microsoft.com/office/officeart/2005/8/colors/accent1_2" csCatId="accent1" phldr="1"/>
      <dgm:spPr/>
      <dgm:t>
        <a:bodyPr/>
        <a:lstStyle/>
        <a:p>
          <a:endParaRPr lang="en-AU"/>
        </a:p>
      </dgm:t>
    </dgm:pt>
    <dgm:pt modelId="{251A3711-FB23-439E-877B-BF4EC0BA2934}">
      <dgm:prSet phldrT="[Text]" custT="1"/>
      <dgm:spPr>
        <a:solidFill>
          <a:schemeClr val="accent2"/>
        </a:solidFill>
        <a:ln>
          <a:solidFill>
            <a:schemeClr val="accent4"/>
          </a:solidFill>
        </a:ln>
      </dgm:spPr>
      <dgm:t>
        <a:bodyPr/>
        <a:lstStyle/>
        <a:p>
          <a:r>
            <a:rPr lang="en-AU" sz="1800" dirty="0">
              <a:solidFill>
                <a:schemeClr val="bg1"/>
              </a:solidFill>
            </a:rPr>
            <a:t>Binding on secured creditors if</a:t>
          </a:r>
        </a:p>
      </dgm:t>
    </dgm:pt>
    <dgm:pt modelId="{EEEF901A-CAB5-4530-A849-5467911777BB}" type="parTrans" cxnId="{3D10F02B-317E-4CA2-AACD-E08405F44278}">
      <dgm:prSet/>
      <dgm:spPr/>
      <dgm:t>
        <a:bodyPr/>
        <a:lstStyle/>
        <a:p>
          <a:endParaRPr lang="en-AU" sz="1800"/>
        </a:p>
      </dgm:t>
    </dgm:pt>
    <dgm:pt modelId="{BFAD2224-821E-40F9-A371-29CCBB40DD09}" type="sibTrans" cxnId="{3D10F02B-317E-4CA2-AACD-E08405F44278}">
      <dgm:prSet/>
      <dgm:spPr/>
      <dgm:t>
        <a:bodyPr/>
        <a:lstStyle/>
        <a:p>
          <a:endParaRPr lang="en-AU" sz="1800"/>
        </a:p>
      </dgm:t>
    </dgm:pt>
    <dgm:pt modelId="{7C299390-0DBC-4ECA-9B58-E2ACDAEC16BD}">
      <dgm:prSet phldrT="[Text]" custT="1"/>
      <dgm:spPr/>
      <dgm:t>
        <a:bodyPr/>
        <a:lstStyle/>
        <a:p>
          <a:r>
            <a:rPr lang="en-AU" sz="1800" dirty="0"/>
            <a:t>Under-secured, to </a:t>
          </a:r>
          <a:r>
            <a:rPr lang="en-AU" sz="1800" b="1" dirty="0"/>
            <a:t>extent that under-secured</a:t>
          </a:r>
        </a:p>
      </dgm:t>
    </dgm:pt>
    <dgm:pt modelId="{AD859C54-2DF4-4B36-8827-9771CAB987AD}" type="parTrans" cxnId="{0C6EF711-A9E8-48EC-AE0E-B23E111B49E9}">
      <dgm:prSet/>
      <dgm:spPr/>
      <dgm:t>
        <a:bodyPr/>
        <a:lstStyle/>
        <a:p>
          <a:endParaRPr lang="en-AU" sz="1800"/>
        </a:p>
      </dgm:t>
    </dgm:pt>
    <dgm:pt modelId="{E17657F7-6E53-44BD-8B90-6E236DE8364E}" type="sibTrans" cxnId="{0C6EF711-A9E8-48EC-AE0E-B23E111B49E9}">
      <dgm:prSet/>
      <dgm:spPr/>
      <dgm:t>
        <a:bodyPr/>
        <a:lstStyle/>
        <a:p>
          <a:endParaRPr lang="en-AU" sz="1800"/>
        </a:p>
      </dgm:t>
    </dgm:pt>
    <dgm:pt modelId="{8FF2459B-C21E-45A9-B294-A05D99987CE0}">
      <dgm:prSet phldrT="[Text]" custT="1"/>
      <dgm:spPr/>
      <dgm:t>
        <a:bodyPr/>
        <a:lstStyle/>
        <a:p>
          <a:r>
            <a:rPr lang="en-AU" sz="1800" dirty="0"/>
            <a:t>Otherwise, to </a:t>
          </a:r>
          <a:r>
            <a:rPr lang="en-AU" sz="1800" b="1" dirty="0"/>
            <a:t>extent that consent</a:t>
          </a:r>
        </a:p>
      </dgm:t>
    </dgm:pt>
    <dgm:pt modelId="{61B92A78-1E1B-4ECE-8E3F-2B41D3E8BBA7}" type="parTrans" cxnId="{83E25785-610D-45C3-82B1-630D68917A4F}">
      <dgm:prSet/>
      <dgm:spPr/>
      <dgm:t>
        <a:bodyPr/>
        <a:lstStyle/>
        <a:p>
          <a:endParaRPr lang="en-AU" sz="1800"/>
        </a:p>
      </dgm:t>
    </dgm:pt>
    <dgm:pt modelId="{320639BB-6F12-42E4-A719-86A4D78B6095}" type="sibTrans" cxnId="{83E25785-610D-45C3-82B1-630D68917A4F}">
      <dgm:prSet/>
      <dgm:spPr/>
      <dgm:t>
        <a:bodyPr/>
        <a:lstStyle/>
        <a:p>
          <a:endParaRPr lang="en-AU" sz="1800"/>
        </a:p>
      </dgm:t>
    </dgm:pt>
    <dgm:pt modelId="{8B89B047-E5F4-48DD-A40A-9A7902668E1F}" type="pres">
      <dgm:prSet presAssocID="{CA883BDF-3AEA-4FF2-B22A-E4065066066D}" presName="Name0" presStyleCnt="0">
        <dgm:presLayoutVars>
          <dgm:chMax val="1"/>
          <dgm:chPref val="1"/>
          <dgm:dir/>
          <dgm:resizeHandles/>
        </dgm:presLayoutVars>
      </dgm:prSet>
      <dgm:spPr/>
    </dgm:pt>
    <dgm:pt modelId="{4D8E4D80-0665-48A1-92D7-0B2AC446B2EF}" type="pres">
      <dgm:prSet presAssocID="{251A3711-FB23-439E-877B-BF4EC0BA2934}" presName="Parent" presStyleLbl="node1" presStyleIdx="0" presStyleCnt="2">
        <dgm:presLayoutVars>
          <dgm:chMax val="4"/>
          <dgm:chPref val="3"/>
        </dgm:presLayoutVars>
      </dgm:prSet>
      <dgm:spPr/>
    </dgm:pt>
    <dgm:pt modelId="{5E7221B3-4B45-4205-9C77-523D9390B74D}" type="pres">
      <dgm:prSet presAssocID="{7C299390-0DBC-4ECA-9B58-E2ACDAEC16BD}" presName="Accent" presStyleLbl="node1" presStyleIdx="1" presStyleCnt="2"/>
      <dgm:spPr>
        <a:solidFill>
          <a:schemeClr val="accent2"/>
        </a:solidFill>
        <a:ln>
          <a:solidFill>
            <a:schemeClr val="accent4"/>
          </a:solidFill>
        </a:ln>
      </dgm:spPr>
    </dgm:pt>
    <dgm:pt modelId="{22E9D6A2-1AD2-47F7-9A66-DA2FCD7B50DB}" type="pres">
      <dgm:prSet presAssocID="{7C299390-0DBC-4ECA-9B58-E2ACDAEC16BD}" presName="Image1" presStyleLbl="fgImgPlac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dgm:spPr>
      <dgm:extLst>
        <a:ext uri="{E40237B7-FDA0-4F09-8148-C483321AD2D9}">
          <dgm14:cNvPr xmlns:dgm14="http://schemas.microsoft.com/office/drawing/2010/diagram" id="0" name="" descr="Badge 1 with solid fill"/>
        </a:ext>
      </dgm:extLst>
    </dgm:pt>
    <dgm:pt modelId="{A7C11D9A-C786-4A9B-A87A-3D992A115D5A}" type="pres">
      <dgm:prSet presAssocID="{7C299390-0DBC-4ECA-9B58-E2ACDAEC16BD}" presName="Child1" presStyleLbl="revTx" presStyleIdx="0" presStyleCnt="2" custScaleX="127954">
        <dgm:presLayoutVars>
          <dgm:chMax val="0"/>
          <dgm:chPref val="0"/>
          <dgm:bulletEnabled val="1"/>
        </dgm:presLayoutVars>
      </dgm:prSet>
      <dgm:spPr/>
    </dgm:pt>
    <dgm:pt modelId="{2329770F-44F4-4923-B83E-5E84273944E2}" type="pres">
      <dgm:prSet presAssocID="{8FF2459B-C21E-45A9-B294-A05D99987CE0}" presName="Image2" presStyleCnt="0"/>
      <dgm:spPr/>
    </dgm:pt>
    <dgm:pt modelId="{630D34E8-9E88-4418-982A-4141F6DFBA45}" type="pres">
      <dgm:prSet presAssocID="{8FF2459B-C21E-45A9-B294-A05D99987CE0}" presName="Image" presStyleLbl="fgImgPlac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dgm:spPr>
      <dgm:extLst>
        <a:ext uri="{E40237B7-FDA0-4F09-8148-C483321AD2D9}">
          <dgm14:cNvPr xmlns:dgm14="http://schemas.microsoft.com/office/drawing/2010/diagram" id="0" name="" descr="Badge with solid fill"/>
        </a:ext>
      </dgm:extLst>
    </dgm:pt>
    <dgm:pt modelId="{E1A9AA9F-9883-465F-832E-3305534E6929}" type="pres">
      <dgm:prSet presAssocID="{8FF2459B-C21E-45A9-B294-A05D99987CE0}" presName="Child2" presStyleLbl="revTx" presStyleIdx="1" presStyleCnt="2" custScaleX="124972">
        <dgm:presLayoutVars>
          <dgm:chMax val="0"/>
          <dgm:chPref val="0"/>
          <dgm:bulletEnabled val="1"/>
        </dgm:presLayoutVars>
      </dgm:prSet>
      <dgm:spPr/>
    </dgm:pt>
  </dgm:ptLst>
  <dgm:cxnLst>
    <dgm:cxn modelId="{0C6EF711-A9E8-48EC-AE0E-B23E111B49E9}" srcId="{251A3711-FB23-439E-877B-BF4EC0BA2934}" destId="{7C299390-0DBC-4ECA-9B58-E2ACDAEC16BD}" srcOrd="0" destOrd="0" parTransId="{AD859C54-2DF4-4B36-8827-9771CAB987AD}" sibTransId="{E17657F7-6E53-44BD-8B90-6E236DE8364E}"/>
    <dgm:cxn modelId="{5080C919-5951-4A8C-A7C4-1E613B0D6CE6}" type="presOf" srcId="{7C299390-0DBC-4ECA-9B58-E2ACDAEC16BD}" destId="{A7C11D9A-C786-4A9B-A87A-3D992A115D5A}" srcOrd="0" destOrd="0" presId="urn:microsoft.com/office/officeart/2011/layout/RadialPictureList"/>
    <dgm:cxn modelId="{3D10F02B-317E-4CA2-AACD-E08405F44278}" srcId="{CA883BDF-3AEA-4FF2-B22A-E4065066066D}" destId="{251A3711-FB23-439E-877B-BF4EC0BA2934}" srcOrd="0" destOrd="0" parTransId="{EEEF901A-CAB5-4530-A849-5467911777BB}" sibTransId="{BFAD2224-821E-40F9-A371-29CCBB40DD09}"/>
    <dgm:cxn modelId="{75A17B58-35EC-491D-89D3-C1ED05519E8F}" type="presOf" srcId="{CA883BDF-3AEA-4FF2-B22A-E4065066066D}" destId="{8B89B047-E5F4-48DD-A40A-9A7902668E1F}" srcOrd="0" destOrd="0" presId="urn:microsoft.com/office/officeart/2011/layout/RadialPictureList"/>
    <dgm:cxn modelId="{83E25785-610D-45C3-82B1-630D68917A4F}" srcId="{251A3711-FB23-439E-877B-BF4EC0BA2934}" destId="{8FF2459B-C21E-45A9-B294-A05D99987CE0}" srcOrd="1" destOrd="0" parTransId="{61B92A78-1E1B-4ECE-8E3F-2B41D3E8BBA7}" sibTransId="{320639BB-6F12-42E4-A719-86A4D78B6095}"/>
    <dgm:cxn modelId="{EA5DC2B9-0CDF-4A06-875B-A89EA6933143}" type="presOf" srcId="{251A3711-FB23-439E-877B-BF4EC0BA2934}" destId="{4D8E4D80-0665-48A1-92D7-0B2AC446B2EF}" srcOrd="0" destOrd="0" presId="urn:microsoft.com/office/officeart/2011/layout/RadialPictureList"/>
    <dgm:cxn modelId="{E348FEDF-B094-456B-BF82-29E6F96938EA}" type="presOf" srcId="{8FF2459B-C21E-45A9-B294-A05D99987CE0}" destId="{E1A9AA9F-9883-465F-832E-3305534E6929}" srcOrd="0" destOrd="0" presId="urn:microsoft.com/office/officeart/2011/layout/RadialPictureList"/>
    <dgm:cxn modelId="{7AEDB525-8B4D-4283-A97B-46D0716DC114}" type="presParOf" srcId="{8B89B047-E5F4-48DD-A40A-9A7902668E1F}" destId="{4D8E4D80-0665-48A1-92D7-0B2AC446B2EF}" srcOrd="0" destOrd="0" presId="urn:microsoft.com/office/officeart/2011/layout/RadialPictureList"/>
    <dgm:cxn modelId="{5488E261-0F7E-4EE3-A719-0C1110114957}" type="presParOf" srcId="{8B89B047-E5F4-48DD-A40A-9A7902668E1F}" destId="{5E7221B3-4B45-4205-9C77-523D9390B74D}" srcOrd="1" destOrd="0" presId="urn:microsoft.com/office/officeart/2011/layout/RadialPictureList"/>
    <dgm:cxn modelId="{FD1310E2-0914-424F-A148-467A152A9D6D}" type="presParOf" srcId="{8B89B047-E5F4-48DD-A40A-9A7902668E1F}" destId="{22E9D6A2-1AD2-47F7-9A66-DA2FCD7B50DB}" srcOrd="2" destOrd="0" presId="urn:microsoft.com/office/officeart/2011/layout/RadialPictureList"/>
    <dgm:cxn modelId="{454B01A7-B814-4EDA-ACEB-E7CABB06CDD5}" type="presParOf" srcId="{8B89B047-E5F4-48DD-A40A-9A7902668E1F}" destId="{A7C11D9A-C786-4A9B-A87A-3D992A115D5A}" srcOrd="3" destOrd="0" presId="urn:microsoft.com/office/officeart/2011/layout/RadialPictureList"/>
    <dgm:cxn modelId="{3A0516EF-EF8B-4A5E-BD76-D07D374AD0B9}" type="presParOf" srcId="{8B89B047-E5F4-48DD-A40A-9A7902668E1F}" destId="{2329770F-44F4-4923-B83E-5E84273944E2}" srcOrd="4" destOrd="0" presId="urn:microsoft.com/office/officeart/2011/layout/RadialPictureList"/>
    <dgm:cxn modelId="{144F6DD2-75C3-4F7F-9B4C-79851ECC12EF}" type="presParOf" srcId="{2329770F-44F4-4923-B83E-5E84273944E2}" destId="{630D34E8-9E88-4418-982A-4141F6DFBA45}" srcOrd="0" destOrd="0" presId="urn:microsoft.com/office/officeart/2011/layout/RadialPictureList"/>
    <dgm:cxn modelId="{6BBE613C-7141-4FCD-97ED-647550E2B501}" type="presParOf" srcId="{8B89B047-E5F4-48DD-A40A-9A7902668E1F}" destId="{E1A9AA9F-9883-465F-832E-3305534E6929}" srcOrd="5" destOrd="0" presId="urn:microsoft.com/office/officeart/2011/layout/RadialPictur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2697A2D8-B5C0-4400-B67A-31FC9E1C8D14}"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2D101E92-EBCA-4668-8939-C305C5FCE09E}">
      <dgm:prSet phldrT="[Text]" custT="1"/>
      <dgm:spPr>
        <a:solidFill>
          <a:schemeClr val="accent5"/>
        </a:solidFill>
        <a:ln>
          <a:solidFill>
            <a:schemeClr val="accent5"/>
          </a:solidFill>
        </a:ln>
      </dgm:spPr>
      <dgm:t>
        <a:bodyPr/>
        <a:lstStyle/>
        <a:p>
          <a:r>
            <a:rPr lang="en-AU" sz="1800" dirty="0"/>
            <a:t>While a plan is on foot, those who are bound by it cannot:</a:t>
          </a:r>
        </a:p>
      </dgm:t>
    </dgm:pt>
    <dgm:pt modelId="{127A4455-C717-48BA-9402-F072229ABADA}" type="parTrans" cxnId="{FC875B8E-931B-47E0-AE88-6C24B82ADE7B}">
      <dgm:prSet/>
      <dgm:spPr/>
      <dgm:t>
        <a:bodyPr/>
        <a:lstStyle/>
        <a:p>
          <a:endParaRPr lang="en-AU"/>
        </a:p>
      </dgm:t>
    </dgm:pt>
    <dgm:pt modelId="{298CDB43-498B-4608-8372-31DC9EB37657}" type="sibTrans" cxnId="{FC875B8E-931B-47E0-AE88-6C24B82ADE7B}">
      <dgm:prSet/>
      <dgm:spPr/>
      <dgm:t>
        <a:bodyPr/>
        <a:lstStyle/>
        <a:p>
          <a:endParaRPr lang="en-AU"/>
        </a:p>
      </dgm:t>
    </dgm:pt>
    <dgm:pt modelId="{78A36989-32BA-4C91-A42A-F93F851A246B}">
      <dgm:prSet phldrT="[Text]" custT="1"/>
      <dgm:spPr>
        <a:solidFill>
          <a:schemeClr val="accent5"/>
        </a:solidFill>
        <a:ln>
          <a:solidFill>
            <a:schemeClr val="accent5"/>
          </a:solidFill>
        </a:ln>
      </dgm:spPr>
      <dgm:t>
        <a:bodyPr/>
        <a:lstStyle/>
        <a:p>
          <a:r>
            <a:rPr lang="en-AU" sz="1800" dirty="0"/>
            <a:t>make/proceed with a winding up application against the company</a:t>
          </a:r>
        </a:p>
      </dgm:t>
    </dgm:pt>
    <dgm:pt modelId="{C8D47DCF-2F50-4596-B451-1AFE0B5F2D40}" type="parTrans" cxnId="{A13D6496-9E4E-44E2-9B22-3CF7173B9E60}">
      <dgm:prSet/>
      <dgm:spPr/>
      <dgm:t>
        <a:bodyPr/>
        <a:lstStyle/>
        <a:p>
          <a:endParaRPr lang="en-AU"/>
        </a:p>
      </dgm:t>
    </dgm:pt>
    <dgm:pt modelId="{4D73D67D-D4E5-4A82-963C-F7F70B3A5FC6}" type="sibTrans" cxnId="{A13D6496-9E4E-44E2-9B22-3CF7173B9E60}">
      <dgm:prSet/>
      <dgm:spPr/>
      <dgm:t>
        <a:bodyPr/>
        <a:lstStyle/>
        <a:p>
          <a:endParaRPr lang="en-AU"/>
        </a:p>
      </dgm:t>
    </dgm:pt>
    <dgm:pt modelId="{44021194-F64C-4027-94B3-181D87F9F15A}">
      <dgm:prSet phldrT="[Text]" custT="1"/>
      <dgm:spPr>
        <a:solidFill>
          <a:schemeClr val="accent5"/>
        </a:solidFill>
        <a:ln>
          <a:solidFill>
            <a:schemeClr val="accent5"/>
          </a:solidFill>
        </a:ln>
      </dgm:spPr>
      <dgm:t>
        <a:bodyPr/>
        <a:lstStyle/>
        <a:p>
          <a:r>
            <a:rPr lang="en-AU" sz="1800" dirty="0"/>
            <a:t>subject to court leave, begin/continue proceeding/enforcement “against the company or in relation to any of its property to recover an admissible debt or claim”</a:t>
          </a:r>
        </a:p>
      </dgm:t>
    </dgm:pt>
    <dgm:pt modelId="{00CE0B95-1EBF-4DCF-810A-67B6D8069389}" type="parTrans" cxnId="{9A69B2FA-C4AB-44C5-952D-EB0C30A786B3}">
      <dgm:prSet/>
      <dgm:spPr/>
      <dgm:t>
        <a:bodyPr/>
        <a:lstStyle/>
        <a:p>
          <a:endParaRPr lang="en-AU"/>
        </a:p>
      </dgm:t>
    </dgm:pt>
    <dgm:pt modelId="{94C83B30-971A-4069-9C85-D53D77C651EF}" type="sibTrans" cxnId="{9A69B2FA-C4AB-44C5-952D-EB0C30A786B3}">
      <dgm:prSet/>
      <dgm:spPr/>
      <dgm:t>
        <a:bodyPr/>
        <a:lstStyle/>
        <a:p>
          <a:endParaRPr lang="en-AU"/>
        </a:p>
      </dgm:t>
    </dgm:pt>
    <dgm:pt modelId="{F6ED37D6-917F-4745-B9AE-A4BCB67069E8}" type="pres">
      <dgm:prSet presAssocID="{2697A2D8-B5C0-4400-B67A-31FC9E1C8D14}" presName="hierChild1" presStyleCnt="0">
        <dgm:presLayoutVars>
          <dgm:orgChart val="1"/>
          <dgm:chPref val="1"/>
          <dgm:dir/>
          <dgm:animOne val="branch"/>
          <dgm:animLvl val="lvl"/>
          <dgm:resizeHandles/>
        </dgm:presLayoutVars>
      </dgm:prSet>
      <dgm:spPr/>
    </dgm:pt>
    <dgm:pt modelId="{1C9DA720-0920-4D75-B87E-F66F38F3FA10}" type="pres">
      <dgm:prSet presAssocID="{2D101E92-EBCA-4668-8939-C305C5FCE09E}" presName="hierRoot1" presStyleCnt="0">
        <dgm:presLayoutVars>
          <dgm:hierBranch val="init"/>
        </dgm:presLayoutVars>
      </dgm:prSet>
      <dgm:spPr/>
    </dgm:pt>
    <dgm:pt modelId="{6EB737AF-2E11-4F90-9301-0FDA221D7CED}" type="pres">
      <dgm:prSet presAssocID="{2D101E92-EBCA-4668-8939-C305C5FCE09E}" presName="rootComposite1" presStyleCnt="0"/>
      <dgm:spPr/>
    </dgm:pt>
    <dgm:pt modelId="{E3D0633F-1953-4032-B172-D3F53FC4CE5B}" type="pres">
      <dgm:prSet presAssocID="{2D101E92-EBCA-4668-8939-C305C5FCE09E}" presName="rootText1" presStyleLbl="node0" presStyleIdx="0" presStyleCnt="1" custScaleX="126601" custScaleY="48811" custLinFactNeighborX="-2533" custLinFactNeighborY="12650">
        <dgm:presLayoutVars>
          <dgm:chPref val="3"/>
        </dgm:presLayoutVars>
      </dgm:prSet>
      <dgm:spPr/>
    </dgm:pt>
    <dgm:pt modelId="{A35E25A3-571E-41FF-9A61-F906C736BEE3}" type="pres">
      <dgm:prSet presAssocID="{2D101E92-EBCA-4668-8939-C305C5FCE09E}" presName="rootConnector1" presStyleLbl="node1" presStyleIdx="0" presStyleCnt="0"/>
      <dgm:spPr/>
    </dgm:pt>
    <dgm:pt modelId="{6EDB7E82-023B-45CF-B105-F170F9221B4F}" type="pres">
      <dgm:prSet presAssocID="{2D101E92-EBCA-4668-8939-C305C5FCE09E}" presName="hierChild2" presStyleCnt="0"/>
      <dgm:spPr/>
    </dgm:pt>
    <dgm:pt modelId="{087BAFC2-7586-475B-BA82-D694730CC031}" type="pres">
      <dgm:prSet presAssocID="{C8D47DCF-2F50-4596-B451-1AFE0B5F2D40}" presName="Name37" presStyleLbl="parChTrans1D2" presStyleIdx="0" presStyleCnt="2"/>
      <dgm:spPr/>
    </dgm:pt>
    <dgm:pt modelId="{F1A1EF6F-29D4-4CFF-93E3-33871AAF6671}" type="pres">
      <dgm:prSet presAssocID="{78A36989-32BA-4C91-A42A-F93F851A246B}" presName="hierRoot2" presStyleCnt="0">
        <dgm:presLayoutVars>
          <dgm:hierBranch val="init"/>
        </dgm:presLayoutVars>
      </dgm:prSet>
      <dgm:spPr/>
    </dgm:pt>
    <dgm:pt modelId="{503BB444-EDE5-4B06-AAFC-DA9BD5911F7D}" type="pres">
      <dgm:prSet presAssocID="{78A36989-32BA-4C91-A42A-F93F851A246B}" presName="rootComposite" presStyleCnt="0"/>
      <dgm:spPr/>
    </dgm:pt>
    <dgm:pt modelId="{9B0B9F15-D3C7-48D0-A1BE-902F70868746}" type="pres">
      <dgm:prSet presAssocID="{78A36989-32BA-4C91-A42A-F93F851A246B}" presName="rootText" presStyleLbl="node2" presStyleIdx="0" presStyleCnt="2" custScaleY="73953" custLinFactNeighborX="-23" custLinFactNeighborY="35952">
        <dgm:presLayoutVars>
          <dgm:chPref val="3"/>
        </dgm:presLayoutVars>
      </dgm:prSet>
      <dgm:spPr/>
    </dgm:pt>
    <dgm:pt modelId="{F76DF89B-3174-4E88-B2F7-9B76F0530301}" type="pres">
      <dgm:prSet presAssocID="{78A36989-32BA-4C91-A42A-F93F851A246B}" presName="rootConnector" presStyleLbl="node2" presStyleIdx="0" presStyleCnt="2"/>
      <dgm:spPr/>
    </dgm:pt>
    <dgm:pt modelId="{42EAA01B-7342-464F-8C12-BB2484CED5E3}" type="pres">
      <dgm:prSet presAssocID="{78A36989-32BA-4C91-A42A-F93F851A246B}" presName="hierChild4" presStyleCnt="0"/>
      <dgm:spPr/>
    </dgm:pt>
    <dgm:pt modelId="{4051138B-F31C-4B81-84AB-D2FF4C0A804D}" type="pres">
      <dgm:prSet presAssocID="{78A36989-32BA-4C91-A42A-F93F851A246B}" presName="hierChild5" presStyleCnt="0"/>
      <dgm:spPr/>
    </dgm:pt>
    <dgm:pt modelId="{B29D0F8A-71D4-4BB4-B880-A07C1C177595}" type="pres">
      <dgm:prSet presAssocID="{00CE0B95-1EBF-4DCF-810A-67B6D8069389}" presName="Name37" presStyleLbl="parChTrans1D2" presStyleIdx="1" presStyleCnt="2"/>
      <dgm:spPr/>
    </dgm:pt>
    <dgm:pt modelId="{1C71EA64-15EC-4217-85F4-92FE48D0F2E2}" type="pres">
      <dgm:prSet presAssocID="{44021194-F64C-4027-94B3-181D87F9F15A}" presName="hierRoot2" presStyleCnt="0">
        <dgm:presLayoutVars>
          <dgm:hierBranch val="init"/>
        </dgm:presLayoutVars>
      </dgm:prSet>
      <dgm:spPr/>
    </dgm:pt>
    <dgm:pt modelId="{B8E68CCA-6EE7-4185-9B37-25346F92D4B8}" type="pres">
      <dgm:prSet presAssocID="{44021194-F64C-4027-94B3-181D87F9F15A}" presName="rootComposite" presStyleCnt="0"/>
      <dgm:spPr/>
    </dgm:pt>
    <dgm:pt modelId="{A6AD41F1-172E-4022-BF60-606F8C674C02}" type="pres">
      <dgm:prSet presAssocID="{44021194-F64C-4027-94B3-181D87F9F15A}" presName="rootText" presStyleLbl="node2" presStyleIdx="1" presStyleCnt="2" custScaleX="113199" custScaleY="153227" custLinFactNeighborX="-23" custLinFactNeighborY="98961">
        <dgm:presLayoutVars>
          <dgm:chPref val="3"/>
        </dgm:presLayoutVars>
      </dgm:prSet>
      <dgm:spPr/>
    </dgm:pt>
    <dgm:pt modelId="{C354331F-5704-4E3C-9878-01CF9B61C640}" type="pres">
      <dgm:prSet presAssocID="{44021194-F64C-4027-94B3-181D87F9F15A}" presName="rootConnector" presStyleLbl="node2" presStyleIdx="1" presStyleCnt="2"/>
      <dgm:spPr/>
    </dgm:pt>
    <dgm:pt modelId="{4811793A-1EFF-4B28-8417-FF06A471509F}" type="pres">
      <dgm:prSet presAssocID="{44021194-F64C-4027-94B3-181D87F9F15A}" presName="hierChild4" presStyleCnt="0"/>
      <dgm:spPr/>
    </dgm:pt>
    <dgm:pt modelId="{9C68374B-FAC6-462F-A6C7-65A7F404C8EB}" type="pres">
      <dgm:prSet presAssocID="{44021194-F64C-4027-94B3-181D87F9F15A}" presName="hierChild5" presStyleCnt="0"/>
      <dgm:spPr/>
    </dgm:pt>
    <dgm:pt modelId="{B3A2CA2B-26EA-4382-9088-FF89128E3A32}" type="pres">
      <dgm:prSet presAssocID="{2D101E92-EBCA-4668-8939-C305C5FCE09E}" presName="hierChild3" presStyleCnt="0"/>
      <dgm:spPr/>
    </dgm:pt>
  </dgm:ptLst>
  <dgm:cxnLst>
    <dgm:cxn modelId="{5F71F260-BB72-4594-B685-CFABC0F983D9}" type="presOf" srcId="{00CE0B95-1EBF-4DCF-810A-67B6D8069389}" destId="{B29D0F8A-71D4-4BB4-B880-A07C1C177595}" srcOrd="0" destOrd="0" presId="urn:microsoft.com/office/officeart/2005/8/layout/orgChart1"/>
    <dgm:cxn modelId="{860AE465-78F7-46FE-BFC8-F8233D0A2369}" type="presOf" srcId="{78A36989-32BA-4C91-A42A-F93F851A246B}" destId="{F76DF89B-3174-4E88-B2F7-9B76F0530301}" srcOrd="1" destOrd="0" presId="urn:microsoft.com/office/officeart/2005/8/layout/orgChart1"/>
    <dgm:cxn modelId="{392DCD69-FE47-4106-8C2E-13732AB0F131}" type="presOf" srcId="{2D101E92-EBCA-4668-8939-C305C5FCE09E}" destId="{A35E25A3-571E-41FF-9A61-F906C736BEE3}" srcOrd="1" destOrd="0" presId="urn:microsoft.com/office/officeart/2005/8/layout/orgChart1"/>
    <dgm:cxn modelId="{DDDDC987-0AF3-4F69-8B61-40517741D945}" type="presOf" srcId="{2697A2D8-B5C0-4400-B67A-31FC9E1C8D14}" destId="{F6ED37D6-917F-4745-B9AE-A4BCB67069E8}" srcOrd="0" destOrd="0" presId="urn:microsoft.com/office/officeart/2005/8/layout/orgChart1"/>
    <dgm:cxn modelId="{FC875B8E-931B-47E0-AE88-6C24B82ADE7B}" srcId="{2697A2D8-B5C0-4400-B67A-31FC9E1C8D14}" destId="{2D101E92-EBCA-4668-8939-C305C5FCE09E}" srcOrd="0" destOrd="0" parTransId="{127A4455-C717-48BA-9402-F072229ABADA}" sibTransId="{298CDB43-498B-4608-8372-31DC9EB37657}"/>
    <dgm:cxn modelId="{90212B93-86B0-4318-805D-2C6ACF2873A2}" type="presOf" srcId="{44021194-F64C-4027-94B3-181D87F9F15A}" destId="{C354331F-5704-4E3C-9878-01CF9B61C640}" srcOrd="1" destOrd="0" presId="urn:microsoft.com/office/officeart/2005/8/layout/orgChart1"/>
    <dgm:cxn modelId="{A13D6496-9E4E-44E2-9B22-3CF7173B9E60}" srcId="{2D101E92-EBCA-4668-8939-C305C5FCE09E}" destId="{78A36989-32BA-4C91-A42A-F93F851A246B}" srcOrd="0" destOrd="0" parTransId="{C8D47DCF-2F50-4596-B451-1AFE0B5F2D40}" sibTransId="{4D73D67D-D4E5-4A82-963C-F7F70B3A5FC6}"/>
    <dgm:cxn modelId="{9FCF5D98-0D34-4575-8435-E66F7A25C5BF}" type="presOf" srcId="{C8D47DCF-2F50-4596-B451-1AFE0B5F2D40}" destId="{087BAFC2-7586-475B-BA82-D694730CC031}" srcOrd="0" destOrd="0" presId="urn:microsoft.com/office/officeart/2005/8/layout/orgChart1"/>
    <dgm:cxn modelId="{89ACAFA7-5BED-4CDA-9A9A-B551EBB02DF2}" type="presOf" srcId="{2D101E92-EBCA-4668-8939-C305C5FCE09E}" destId="{E3D0633F-1953-4032-B172-D3F53FC4CE5B}" srcOrd="0" destOrd="0" presId="urn:microsoft.com/office/officeart/2005/8/layout/orgChart1"/>
    <dgm:cxn modelId="{724111F4-8850-42D3-AD60-3AFF9F00E19F}" type="presOf" srcId="{78A36989-32BA-4C91-A42A-F93F851A246B}" destId="{9B0B9F15-D3C7-48D0-A1BE-902F70868746}" srcOrd="0" destOrd="0" presId="urn:microsoft.com/office/officeart/2005/8/layout/orgChart1"/>
    <dgm:cxn modelId="{8F4CD2F9-FA31-4931-BF75-D7E744B4E2D8}" type="presOf" srcId="{44021194-F64C-4027-94B3-181D87F9F15A}" destId="{A6AD41F1-172E-4022-BF60-606F8C674C02}" srcOrd="0" destOrd="0" presId="urn:microsoft.com/office/officeart/2005/8/layout/orgChart1"/>
    <dgm:cxn modelId="{9A69B2FA-C4AB-44C5-952D-EB0C30A786B3}" srcId="{2D101E92-EBCA-4668-8939-C305C5FCE09E}" destId="{44021194-F64C-4027-94B3-181D87F9F15A}" srcOrd="1" destOrd="0" parTransId="{00CE0B95-1EBF-4DCF-810A-67B6D8069389}" sibTransId="{94C83B30-971A-4069-9C85-D53D77C651EF}"/>
    <dgm:cxn modelId="{A735F0AA-43A4-4E21-A594-7146CD9BE690}" type="presParOf" srcId="{F6ED37D6-917F-4745-B9AE-A4BCB67069E8}" destId="{1C9DA720-0920-4D75-B87E-F66F38F3FA10}" srcOrd="0" destOrd="0" presId="urn:microsoft.com/office/officeart/2005/8/layout/orgChart1"/>
    <dgm:cxn modelId="{467CCC73-ED3C-45C6-A098-8835591080F2}" type="presParOf" srcId="{1C9DA720-0920-4D75-B87E-F66F38F3FA10}" destId="{6EB737AF-2E11-4F90-9301-0FDA221D7CED}" srcOrd="0" destOrd="0" presId="urn:microsoft.com/office/officeart/2005/8/layout/orgChart1"/>
    <dgm:cxn modelId="{4D11495A-87CF-4DAB-9809-BE7DAF18E0BD}" type="presParOf" srcId="{6EB737AF-2E11-4F90-9301-0FDA221D7CED}" destId="{E3D0633F-1953-4032-B172-D3F53FC4CE5B}" srcOrd="0" destOrd="0" presId="urn:microsoft.com/office/officeart/2005/8/layout/orgChart1"/>
    <dgm:cxn modelId="{26975107-926D-4EAA-B1D8-D0A9AF3D03E6}" type="presParOf" srcId="{6EB737AF-2E11-4F90-9301-0FDA221D7CED}" destId="{A35E25A3-571E-41FF-9A61-F906C736BEE3}" srcOrd="1" destOrd="0" presId="urn:microsoft.com/office/officeart/2005/8/layout/orgChart1"/>
    <dgm:cxn modelId="{9B727ACC-C230-48BF-9860-30A9E8D41E55}" type="presParOf" srcId="{1C9DA720-0920-4D75-B87E-F66F38F3FA10}" destId="{6EDB7E82-023B-45CF-B105-F170F9221B4F}" srcOrd="1" destOrd="0" presId="urn:microsoft.com/office/officeart/2005/8/layout/orgChart1"/>
    <dgm:cxn modelId="{0D3AAD2B-C3BB-4177-86A2-7AFC7221E019}" type="presParOf" srcId="{6EDB7E82-023B-45CF-B105-F170F9221B4F}" destId="{087BAFC2-7586-475B-BA82-D694730CC031}" srcOrd="0" destOrd="0" presId="urn:microsoft.com/office/officeart/2005/8/layout/orgChart1"/>
    <dgm:cxn modelId="{ECB50238-231B-4D82-A77F-CDFB25E990C7}" type="presParOf" srcId="{6EDB7E82-023B-45CF-B105-F170F9221B4F}" destId="{F1A1EF6F-29D4-4CFF-93E3-33871AAF6671}" srcOrd="1" destOrd="0" presId="urn:microsoft.com/office/officeart/2005/8/layout/orgChart1"/>
    <dgm:cxn modelId="{5DAC450A-D6CF-4C40-9662-DD9BDCF36AB3}" type="presParOf" srcId="{F1A1EF6F-29D4-4CFF-93E3-33871AAF6671}" destId="{503BB444-EDE5-4B06-AAFC-DA9BD5911F7D}" srcOrd="0" destOrd="0" presId="urn:microsoft.com/office/officeart/2005/8/layout/orgChart1"/>
    <dgm:cxn modelId="{0D95F07A-701A-4595-B470-8A811DC256E2}" type="presParOf" srcId="{503BB444-EDE5-4B06-AAFC-DA9BD5911F7D}" destId="{9B0B9F15-D3C7-48D0-A1BE-902F70868746}" srcOrd="0" destOrd="0" presId="urn:microsoft.com/office/officeart/2005/8/layout/orgChart1"/>
    <dgm:cxn modelId="{A62A6AA1-CC9C-4669-8D89-83EDFB6091A8}" type="presParOf" srcId="{503BB444-EDE5-4B06-AAFC-DA9BD5911F7D}" destId="{F76DF89B-3174-4E88-B2F7-9B76F0530301}" srcOrd="1" destOrd="0" presId="urn:microsoft.com/office/officeart/2005/8/layout/orgChart1"/>
    <dgm:cxn modelId="{0E584E30-78A0-49DE-92B3-9D212B9BE1CE}" type="presParOf" srcId="{F1A1EF6F-29D4-4CFF-93E3-33871AAF6671}" destId="{42EAA01B-7342-464F-8C12-BB2484CED5E3}" srcOrd="1" destOrd="0" presId="urn:microsoft.com/office/officeart/2005/8/layout/orgChart1"/>
    <dgm:cxn modelId="{E1459B25-0BA3-44EA-9D91-38B66D3396E0}" type="presParOf" srcId="{F1A1EF6F-29D4-4CFF-93E3-33871AAF6671}" destId="{4051138B-F31C-4B81-84AB-D2FF4C0A804D}" srcOrd="2" destOrd="0" presId="urn:microsoft.com/office/officeart/2005/8/layout/orgChart1"/>
    <dgm:cxn modelId="{351CDE1A-940D-4EC0-9C5A-F56F939C05CB}" type="presParOf" srcId="{6EDB7E82-023B-45CF-B105-F170F9221B4F}" destId="{B29D0F8A-71D4-4BB4-B880-A07C1C177595}" srcOrd="2" destOrd="0" presId="urn:microsoft.com/office/officeart/2005/8/layout/orgChart1"/>
    <dgm:cxn modelId="{A35FADA6-65CF-4F7F-970F-421BF8F55A16}" type="presParOf" srcId="{6EDB7E82-023B-45CF-B105-F170F9221B4F}" destId="{1C71EA64-15EC-4217-85F4-92FE48D0F2E2}" srcOrd="3" destOrd="0" presId="urn:microsoft.com/office/officeart/2005/8/layout/orgChart1"/>
    <dgm:cxn modelId="{46C8D05E-055E-4DE1-AF3B-69C0A223606D}" type="presParOf" srcId="{1C71EA64-15EC-4217-85F4-92FE48D0F2E2}" destId="{B8E68CCA-6EE7-4185-9B37-25346F92D4B8}" srcOrd="0" destOrd="0" presId="urn:microsoft.com/office/officeart/2005/8/layout/orgChart1"/>
    <dgm:cxn modelId="{4904ABE4-533B-4AC7-8790-37CEFD22EB75}" type="presParOf" srcId="{B8E68CCA-6EE7-4185-9B37-25346F92D4B8}" destId="{A6AD41F1-172E-4022-BF60-606F8C674C02}" srcOrd="0" destOrd="0" presId="urn:microsoft.com/office/officeart/2005/8/layout/orgChart1"/>
    <dgm:cxn modelId="{E2C21E84-4FBB-40F6-B86F-D3447806D503}" type="presParOf" srcId="{B8E68CCA-6EE7-4185-9B37-25346F92D4B8}" destId="{C354331F-5704-4E3C-9878-01CF9B61C640}" srcOrd="1" destOrd="0" presId="urn:microsoft.com/office/officeart/2005/8/layout/orgChart1"/>
    <dgm:cxn modelId="{EA26C285-CA38-4AA5-9A2C-05D1E547E15D}" type="presParOf" srcId="{1C71EA64-15EC-4217-85F4-92FE48D0F2E2}" destId="{4811793A-1EFF-4B28-8417-FF06A471509F}" srcOrd="1" destOrd="0" presId="urn:microsoft.com/office/officeart/2005/8/layout/orgChart1"/>
    <dgm:cxn modelId="{A8873937-1B35-4E22-A500-795C2625713C}" type="presParOf" srcId="{1C71EA64-15EC-4217-85F4-92FE48D0F2E2}" destId="{9C68374B-FAC6-462F-A6C7-65A7F404C8EB}" srcOrd="2" destOrd="0" presId="urn:microsoft.com/office/officeart/2005/8/layout/orgChart1"/>
    <dgm:cxn modelId="{81F2EE28-6EAC-4864-9450-8D79E623B55D}" type="presParOf" srcId="{1C9DA720-0920-4D75-B87E-F66F38F3FA10}" destId="{B3A2CA2B-26EA-4382-9088-FF89128E3A32}"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84AE4A09-DA19-461A-A502-917BD0723D1F}"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AU"/>
        </a:p>
      </dgm:t>
    </dgm:pt>
    <dgm:pt modelId="{F1C6C359-0C8F-49CC-B7CE-68B2C178E0E2}">
      <dgm:prSet phldrT="[Text]" custT="1"/>
      <dgm:spPr>
        <a:solidFill>
          <a:schemeClr val="accent4"/>
        </a:solidFill>
      </dgm:spPr>
      <dgm:t>
        <a:bodyPr/>
        <a:lstStyle/>
        <a:p>
          <a:r>
            <a:rPr lang="en-AU" sz="1800" dirty="0">
              <a:solidFill>
                <a:schemeClr val="tx1"/>
              </a:solidFill>
            </a:rPr>
            <a:t>functions include:</a:t>
          </a:r>
        </a:p>
      </dgm:t>
    </dgm:pt>
    <dgm:pt modelId="{365C6F90-68E1-4523-887E-BFB49A75D86F}" type="parTrans" cxnId="{FD60CF84-A73B-4CAA-AA91-AB37F56A9969}">
      <dgm:prSet/>
      <dgm:spPr/>
      <dgm:t>
        <a:bodyPr/>
        <a:lstStyle/>
        <a:p>
          <a:endParaRPr lang="en-AU" sz="1800"/>
        </a:p>
      </dgm:t>
    </dgm:pt>
    <dgm:pt modelId="{347CDA3D-AF73-431B-BB2D-33076290467B}" type="sibTrans" cxnId="{FD60CF84-A73B-4CAA-AA91-AB37F56A9969}">
      <dgm:prSet/>
      <dgm:spPr/>
      <dgm:t>
        <a:bodyPr/>
        <a:lstStyle/>
        <a:p>
          <a:endParaRPr lang="en-AU" sz="1800"/>
        </a:p>
      </dgm:t>
    </dgm:pt>
    <dgm:pt modelId="{29ED50D5-02AF-4B34-897F-6AE0BA29C2C5}">
      <dgm:prSet phldrT="[Text]" custT="1"/>
      <dgm:spPr>
        <a:solidFill>
          <a:schemeClr val="accent4"/>
        </a:solidFill>
      </dgm:spPr>
      <dgm:t>
        <a:bodyPr/>
        <a:lstStyle/>
        <a:p>
          <a:r>
            <a:rPr lang="en-AU" sz="1800" dirty="0">
              <a:solidFill>
                <a:schemeClr val="tx1"/>
              </a:solidFill>
            </a:rPr>
            <a:t>have the power to </a:t>
          </a:r>
          <a:r>
            <a:rPr lang="en-AU" sz="1800" b="0" dirty="0">
              <a:solidFill>
                <a:schemeClr val="tx1"/>
              </a:solidFill>
            </a:rPr>
            <a:t>dispose of property that is used, possessed or occupied by the company but owned by another, or property which is subject to a security interest, but only</a:t>
          </a:r>
          <a:r>
            <a:rPr lang="en-AU" sz="1800" dirty="0">
              <a:solidFill>
                <a:schemeClr val="tx1"/>
              </a:solidFill>
            </a:rPr>
            <a:t>:</a:t>
          </a:r>
        </a:p>
      </dgm:t>
    </dgm:pt>
    <dgm:pt modelId="{1BC7E343-881E-45E6-A459-4CDB8153804B}" type="parTrans" cxnId="{E7D661FD-4A0C-4BDC-B615-C266956684B6}">
      <dgm:prSet/>
      <dgm:spPr/>
      <dgm:t>
        <a:bodyPr/>
        <a:lstStyle/>
        <a:p>
          <a:endParaRPr lang="en-AU" sz="1800"/>
        </a:p>
      </dgm:t>
    </dgm:pt>
    <dgm:pt modelId="{E1F89223-C7A1-4817-A6B9-E444A21F5E6F}" type="sibTrans" cxnId="{E7D661FD-4A0C-4BDC-B615-C266956684B6}">
      <dgm:prSet/>
      <dgm:spPr/>
      <dgm:t>
        <a:bodyPr/>
        <a:lstStyle/>
        <a:p>
          <a:endParaRPr lang="en-AU" sz="1800"/>
        </a:p>
      </dgm:t>
    </dgm:pt>
    <dgm:pt modelId="{05BB98E7-8312-4659-B5A6-B0F597DDE24B}">
      <dgm:prSet phldrT="[Text]" custT="1"/>
      <dgm:spPr/>
      <dgm:t>
        <a:bodyPr/>
        <a:lstStyle/>
        <a:p>
          <a:r>
            <a:rPr lang="en-AU" sz="1800" dirty="0">
              <a:solidFill>
                <a:schemeClr val="tx1"/>
              </a:solidFill>
            </a:rPr>
            <a:t>to receive money from the company and hold it on trust;</a:t>
          </a:r>
        </a:p>
      </dgm:t>
    </dgm:pt>
    <dgm:pt modelId="{28123577-2208-49B0-9FAB-36EA98F79362}" type="parTrans" cxnId="{6125484A-582D-4B52-B7BB-7904A41CC595}">
      <dgm:prSet/>
      <dgm:spPr/>
      <dgm:t>
        <a:bodyPr/>
        <a:lstStyle/>
        <a:p>
          <a:endParaRPr lang="en-AU" sz="1800"/>
        </a:p>
      </dgm:t>
    </dgm:pt>
    <dgm:pt modelId="{4E0428B6-412B-4ADE-B9FD-15FA260E6D53}" type="sibTrans" cxnId="{6125484A-582D-4B52-B7BB-7904A41CC595}">
      <dgm:prSet/>
      <dgm:spPr/>
      <dgm:t>
        <a:bodyPr/>
        <a:lstStyle/>
        <a:p>
          <a:endParaRPr lang="en-AU" sz="1800"/>
        </a:p>
      </dgm:t>
    </dgm:pt>
    <dgm:pt modelId="{CF99217B-7562-4313-8DD5-8B8998F3FA09}">
      <dgm:prSet phldrT="[Text]" custT="1"/>
      <dgm:spPr>
        <a:solidFill>
          <a:schemeClr val="bg1"/>
        </a:solidFill>
      </dgm:spPr>
      <dgm:t>
        <a:bodyPr/>
        <a:lstStyle/>
        <a:p>
          <a:r>
            <a:rPr lang="en-AU" sz="1800" dirty="0">
              <a:solidFill>
                <a:schemeClr val="tx1"/>
              </a:solidFill>
            </a:rPr>
            <a:t>“in the ordinary course of the company’s business”;</a:t>
          </a:r>
        </a:p>
      </dgm:t>
    </dgm:pt>
    <dgm:pt modelId="{09327F8D-EAD1-436A-9E76-234EF92A7467}" type="parTrans" cxnId="{D86559AE-08D5-4DB5-A84D-68E86A7E59E5}">
      <dgm:prSet/>
      <dgm:spPr/>
      <dgm:t>
        <a:bodyPr/>
        <a:lstStyle/>
        <a:p>
          <a:endParaRPr lang="en-AU"/>
        </a:p>
      </dgm:t>
    </dgm:pt>
    <dgm:pt modelId="{605CFDD5-F0F3-49B0-8211-6BCD10CD7997}" type="sibTrans" cxnId="{D86559AE-08D5-4DB5-A84D-68E86A7E59E5}">
      <dgm:prSet/>
      <dgm:spPr/>
      <dgm:t>
        <a:bodyPr/>
        <a:lstStyle/>
        <a:p>
          <a:endParaRPr lang="en-AU"/>
        </a:p>
      </dgm:t>
    </dgm:pt>
    <dgm:pt modelId="{D2FAB1F8-6FA5-4F0A-86C3-9123872F65E2}">
      <dgm:prSet custT="1"/>
      <dgm:spPr/>
      <dgm:t>
        <a:bodyPr/>
        <a:lstStyle/>
        <a:p>
          <a:r>
            <a:rPr lang="en-AU" sz="1800" dirty="0">
              <a:solidFill>
                <a:schemeClr val="tx1"/>
              </a:solidFill>
            </a:rPr>
            <a:t>“to pay the money to creditors in accordance with the plan”;</a:t>
          </a:r>
        </a:p>
      </dgm:t>
    </dgm:pt>
    <dgm:pt modelId="{5BA061D3-5724-4EE0-9952-C4BD72E96D43}" type="parTrans" cxnId="{85F99D09-E1FD-4269-8687-8959D4814DFB}">
      <dgm:prSet/>
      <dgm:spPr/>
      <dgm:t>
        <a:bodyPr/>
        <a:lstStyle/>
        <a:p>
          <a:endParaRPr lang="en-AU"/>
        </a:p>
      </dgm:t>
    </dgm:pt>
    <dgm:pt modelId="{AD02963E-9E51-4EF5-B207-34D78EE67BFD}" type="sibTrans" cxnId="{85F99D09-E1FD-4269-8687-8959D4814DFB}">
      <dgm:prSet/>
      <dgm:spPr/>
      <dgm:t>
        <a:bodyPr/>
        <a:lstStyle/>
        <a:p>
          <a:endParaRPr lang="en-AU"/>
        </a:p>
      </dgm:t>
    </dgm:pt>
    <dgm:pt modelId="{22943506-C581-4708-A027-B3381BA2D0A1}">
      <dgm:prSet custT="1"/>
      <dgm:spPr/>
      <dgm:t>
        <a:bodyPr/>
        <a:lstStyle/>
        <a:p>
          <a:r>
            <a:rPr lang="en-AU" sz="1800" dirty="0">
              <a:solidFill>
                <a:schemeClr val="tx1"/>
              </a:solidFill>
            </a:rPr>
            <a:t>if the company’s directors request it, to realise the company’s property and distribute the proceeds to creditors in accordance with the plan;</a:t>
          </a:r>
        </a:p>
      </dgm:t>
    </dgm:pt>
    <dgm:pt modelId="{A46F26B0-837C-4E4D-8423-C1F2A8FAFB81}" type="parTrans" cxnId="{A4CCCC2D-53AB-43CB-8465-5D78C51CD911}">
      <dgm:prSet/>
      <dgm:spPr/>
      <dgm:t>
        <a:bodyPr/>
        <a:lstStyle/>
        <a:p>
          <a:endParaRPr lang="en-AU"/>
        </a:p>
      </dgm:t>
    </dgm:pt>
    <dgm:pt modelId="{9B3ED0D3-623D-4030-9BB2-AD94575D187A}" type="sibTrans" cxnId="{A4CCCC2D-53AB-43CB-8465-5D78C51CD911}">
      <dgm:prSet/>
      <dgm:spPr/>
      <dgm:t>
        <a:bodyPr/>
        <a:lstStyle/>
        <a:p>
          <a:endParaRPr lang="en-AU"/>
        </a:p>
      </dgm:t>
    </dgm:pt>
    <dgm:pt modelId="{B0F83EF6-5914-46EE-B31D-F184DEA6EE4B}">
      <dgm:prSet custT="1"/>
      <dgm:spPr/>
      <dgm:t>
        <a:bodyPr/>
        <a:lstStyle/>
        <a:p>
          <a:r>
            <a:rPr lang="en-AU" sz="1800" dirty="0">
              <a:solidFill>
                <a:schemeClr val="tx1"/>
              </a:solidFill>
            </a:rPr>
            <a:t>“to answer questions about” their performance of the role;</a:t>
          </a:r>
        </a:p>
      </dgm:t>
    </dgm:pt>
    <dgm:pt modelId="{CA070F2E-A925-4AEA-B892-7C2F745AA8BC}" type="parTrans" cxnId="{202107CC-91DC-4180-B44E-4E09B62BB9EA}">
      <dgm:prSet/>
      <dgm:spPr/>
      <dgm:t>
        <a:bodyPr/>
        <a:lstStyle/>
        <a:p>
          <a:endParaRPr lang="en-AU"/>
        </a:p>
      </dgm:t>
    </dgm:pt>
    <dgm:pt modelId="{08EF50CE-644E-49F6-B07C-464B505EB37D}" type="sibTrans" cxnId="{202107CC-91DC-4180-B44E-4E09B62BB9EA}">
      <dgm:prSet/>
      <dgm:spPr/>
      <dgm:t>
        <a:bodyPr/>
        <a:lstStyle/>
        <a:p>
          <a:endParaRPr lang="en-AU"/>
        </a:p>
      </dgm:t>
    </dgm:pt>
    <dgm:pt modelId="{602EBAED-54BF-4767-8272-7C581C997E7E}">
      <dgm:prSet custT="1"/>
      <dgm:spPr/>
      <dgm:t>
        <a:bodyPr/>
        <a:lstStyle/>
        <a:p>
          <a:r>
            <a:rPr lang="en-AU" sz="1800" dirty="0">
              <a:solidFill>
                <a:schemeClr val="tx1"/>
              </a:solidFill>
            </a:rPr>
            <a:t>“to do anything that is incidental to” their role; and</a:t>
          </a:r>
        </a:p>
      </dgm:t>
    </dgm:pt>
    <dgm:pt modelId="{A1A1B21C-6B61-4F97-A191-CC39EB3F7912}" type="parTrans" cxnId="{86C0BABA-DA9B-4ADC-812B-393FE4CAF064}">
      <dgm:prSet/>
      <dgm:spPr/>
      <dgm:t>
        <a:bodyPr/>
        <a:lstStyle/>
        <a:p>
          <a:endParaRPr lang="en-AU"/>
        </a:p>
      </dgm:t>
    </dgm:pt>
    <dgm:pt modelId="{DD6AC7C3-C300-4F9F-A5D2-EEAF88D5057D}" type="sibTrans" cxnId="{86C0BABA-DA9B-4ADC-812B-393FE4CAF064}">
      <dgm:prSet/>
      <dgm:spPr/>
      <dgm:t>
        <a:bodyPr/>
        <a:lstStyle/>
        <a:p>
          <a:endParaRPr lang="en-AU"/>
        </a:p>
      </dgm:t>
    </dgm:pt>
    <dgm:pt modelId="{818370EE-D335-46B0-8C4F-F0C4957ACF20}">
      <dgm:prSet custT="1"/>
      <dgm:spPr/>
      <dgm:t>
        <a:bodyPr/>
        <a:lstStyle/>
        <a:p>
          <a:r>
            <a:rPr lang="en-AU" sz="1800" dirty="0">
              <a:solidFill>
                <a:schemeClr val="tx1"/>
              </a:solidFill>
            </a:rPr>
            <a:t>“to do anything else that is necessary or convenient [in] … administering the plan”</a:t>
          </a:r>
        </a:p>
      </dgm:t>
    </dgm:pt>
    <dgm:pt modelId="{EB13FC50-3D40-44AC-A648-717DE24B1B53}" type="parTrans" cxnId="{40C87716-0889-402A-AB35-A0736E4DE4F1}">
      <dgm:prSet/>
      <dgm:spPr/>
      <dgm:t>
        <a:bodyPr/>
        <a:lstStyle/>
        <a:p>
          <a:endParaRPr lang="en-AU"/>
        </a:p>
      </dgm:t>
    </dgm:pt>
    <dgm:pt modelId="{0DAE3B67-6AEE-4A64-9C77-26EC66FE19B9}" type="sibTrans" cxnId="{40C87716-0889-402A-AB35-A0736E4DE4F1}">
      <dgm:prSet/>
      <dgm:spPr/>
      <dgm:t>
        <a:bodyPr/>
        <a:lstStyle/>
        <a:p>
          <a:endParaRPr lang="en-AU"/>
        </a:p>
      </dgm:t>
    </dgm:pt>
    <dgm:pt modelId="{EF178D3D-51EE-4F8F-899D-29D94B3CDFB1}">
      <dgm:prSet phldrT="[Text]" custT="1"/>
      <dgm:spPr>
        <a:solidFill>
          <a:schemeClr val="bg1"/>
        </a:solidFill>
      </dgm:spPr>
      <dgm:t>
        <a:bodyPr/>
        <a:lstStyle/>
        <a:p>
          <a:r>
            <a:rPr lang="en-AU" sz="1800" dirty="0">
              <a:solidFill>
                <a:schemeClr val="tx1"/>
              </a:solidFill>
            </a:rPr>
            <a:t>with “written consent” of owner/secured party; or</a:t>
          </a:r>
        </a:p>
      </dgm:t>
    </dgm:pt>
    <dgm:pt modelId="{7A3A07F3-3779-419D-959F-67EA38B9CE0E}" type="parTrans" cxnId="{7B25E162-19AC-4473-8D37-9A91A6B72280}">
      <dgm:prSet/>
      <dgm:spPr/>
      <dgm:t>
        <a:bodyPr/>
        <a:lstStyle/>
        <a:p>
          <a:endParaRPr lang="en-AU"/>
        </a:p>
      </dgm:t>
    </dgm:pt>
    <dgm:pt modelId="{5DC053D8-05C1-43FC-AA53-6465DE01EE82}" type="sibTrans" cxnId="{7B25E162-19AC-4473-8D37-9A91A6B72280}">
      <dgm:prSet/>
      <dgm:spPr/>
      <dgm:t>
        <a:bodyPr/>
        <a:lstStyle/>
        <a:p>
          <a:endParaRPr lang="en-AU"/>
        </a:p>
      </dgm:t>
    </dgm:pt>
    <dgm:pt modelId="{029938FD-4091-4D75-8C8D-372AFB90010F}">
      <dgm:prSet phldrT="[Text]" custT="1"/>
      <dgm:spPr>
        <a:solidFill>
          <a:schemeClr val="bg1"/>
        </a:solidFill>
      </dgm:spPr>
      <dgm:t>
        <a:bodyPr/>
        <a:lstStyle/>
        <a:p>
          <a:r>
            <a:rPr lang="en-AU" sz="1800" dirty="0">
              <a:solidFill>
                <a:schemeClr val="tx1"/>
              </a:solidFill>
            </a:rPr>
            <a:t>with court leave </a:t>
          </a:r>
        </a:p>
      </dgm:t>
    </dgm:pt>
    <dgm:pt modelId="{6600A238-431C-438F-9AE0-BE9E5C8B4C0D}" type="parTrans" cxnId="{C4DF28FC-B02A-4AE6-BD86-DD1380C6413F}">
      <dgm:prSet/>
      <dgm:spPr/>
      <dgm:t>
        <a:bodyPr/>
        <a:lstStyle/>
        <a:p>
          <a:endParaRPr lang="en-AU"/>
        </a:p>
      </dgm:t>
    </dgm:pt>
    <dgm:pt modelId="{72E618EA-F2F3-410C-ACD8-213901680519}" type="sibTrans" cxnId="{C4DF28FC-B02A-4AE6-BD86-DD1380C6413F}">
      <dgm:prSet/>
      <dgm:spPr/>
      <dgm:t>
        <a:bodyPr/>
        <a:lstStyle/>
        <a:p>
          <a:endParaRPr lang="en-AU"/>
        </a:p>
      </dgm:t>
    </dgm:pt>
    <dgm:pt modelId="{682B7568-EB4B-4ABE-9A70-7D1F3C8278FF}" type="pres">
      <dgm:prSet presAssocID="{84AE4A09-DA19-461A-A502-917BD0723D1F}" presName="linear" presStyleCnt="0">
        <dgm:presLayoutVars>
          <dgm:dir/>
          <dgm:animLvl val="lvl"/>
          <dgm:resizeHandles val="exact"/>
        </dgm:presLayoutVars>
      </dgm:prSet>
      <dgm:spPr/>
    </dgm:pt>
    <dgm:pt modelId="{51970374-C234-4C3F-A6D9-BB7C9610AF41}" type="pres">
      <dgm:prSet presAssocID="{F1C6C359-0C8F-49CC-B7CE-68B2C178E0E2}" presName="parentLin" presStyleCnt="0"/>
      <dgm:spPr/>
    </dgm:pt>
    <dgm:pt modelId="{B4405961-7C9C-495D-A0F2-D94F1550D666}" type="pres">
      <dgm:prSet presAssocID="{F1C6C359-0C8F-49CC-B7CE-68B2C178E0E2}" presName="parentLeftMargin" presStyleLbl="node1" presStyleIdx="0" presStyleCnt="2"/>
      <dgm:spPr/>
    </dgm:pt>
    <dgm:pt modelId="{2D478DFA-D5AB-4B81-9E79-5BF4F467BEEA}" type="pres">
      <dgm:prSet presAssocID="{F1C6C359-0C8F-49CC-B7CE-68B2C178E0E2}" presName="parentText" presStyleLbl="node1" presStyleIdx="0" presStyleCnt="2" custScaleX="128737" custScaleY="164025">
        <dgm:presLayoutVars>
          <dgm:chMax val="0"/>
          <dgm:bulletEnabled val="1"/>
        </dgm:presLayoutVars>
      </dgm:prSet>
      <dgm:spPr/>
    </dgm:pt>
    <dgm:pt modelId="{9D6A1221-44AA-43DA-BD51-86126EC5B4FF}" type="pres">
      <dgm:prSet presAssocID="{F1C6C359-0C8F-49CC-B7CE-68B2C178E0E2}" presName="negativeSpace" presStyleCnt="0"/>
      <dgm:spPr/>
    </dgm:pt>
    <dgm:pt modelId="{D554C283-6A9D-4F63-AE37-95B55804E835}" type="pres">
      <dgm:prSet presAssocID="{F1C6C359-0C8F-49CC-B7CE-68B2C178E0E2}" presName="childText" presStyleLbl="conFgAcc1" presStyleIdx="0" presStyleCnt="2">
        <dgm:presLayoutVars>
          <dgm:bulletEnabled val="1"/>
        </dgm:presLayoutVars>
      </dgm:prSet>
      <dgm:spPr/>
    </dgm:pt>
    <dgm:pt modelId="{C865EC2B-9EEF-4FA7-AA9F-00ABD67D31F4}" type="pres">
      <dgm:prSet presAssocID="{347CDA3D-AF73-431B-BB2D-33076290467B}" presName="spaceBetweenRectangles" presStyleCnt="0"/>
      <dgm:spPr/>
    </dgm:pt>
    <dgm:pt modelId="{C047A893-357D-445F-BB80-D19011420705}" type="pres">
      <dgm:prSet presAssocID="{29ED50D5-02AF-4B34-897F-6AE0BA29C2C5}" presName="parentLin" presStyleCnt="0"/>
      <dgm:spPr/>
    </dgm:pt>
    <dgm:pt modelId="{5969B04C-A728-4792-A606-71D42DA7A9FA}" type="pres">
      <dgm:prSet presAssocID="{29ED50D5-02AF-4B34-897F-6AE0BA29C2C5}" presName="parentLeftMargin" presStyleLbl="node1" presStyleIdx="0" presStyleCnt="2"/>
      <dgm:spPr/>
    </dgm:pt>
    <dgm:pt modelId="{D1EA206B-8535-42B2-A995-B707E70929EB}" type="pres">
      <dgm:prSet presAssocID="{29ED50D5-02AF-4B34-897F-6AE0BA29C2C5}" presName="parentText" presStyleLbl="node1" presStyleIdx="1" presStyleCnt="2" custScaleX="128737" custScaleY="228759">
        <dgm:presLayoutVars>
          <dgm:chMax val="0"/>
          <dgm:bulletEnabled val="1"/>
        </dgm:presLayoutVars>
      </dgm:prSet>
      <dgm:spPr/>
    </dgm:pt>
    <dgm:pt modelId="{898DC00D-A1BB-4348-BCDF-1F2E755CE937}" type="pres">
      <dgm:prSet presAssocID="{29ED50D5-02AF-4B34-897F-6AE0BA29C2C5}" presName="negativeSpace" presStyleCnt="0"/>
      <dgm:spPr/>
    </dgm:pt>
    <dgm:pt modelId="{E9EBFD7C-F7CA-456D-8E1F-ACAF44BEC9F5}" type="pres">
      <dgm:prSet presAssocID="{29ED50D5-02AF-4B34-897F-6AE0BA29C2C5}" presName="childText" presStyleLbl="conFgAcc1" presStyleIdx="1" presStyleCnt="2">
        <dgm:presLayoutVars>
          <dgm:bulletEnabled val="1"/>
        </dgm:presLayoutVars>
      </dgm:prSet>
      <dgm:spPr/>
    </dgm:pt>
  </dgm:ptLst>
  <dgm:cxnLst>
    <dgm:cxn modelId="{85F99D09-E1FD-4269-8687-8959D4814DFB}" srcId="{F1C6C359-0C8F-49CC-B7CE-68B2C178E0E2}" destId="{D2FAB1F8-6FA5-4F0A-86C3-9123872F65E2}" srcOrd="1" destOrd="0" parTransId="{5BA061D3-5724-4EE0-9952-C4BD72E96D43}" sibTransId="{AD02963E-9E51-4EF5-B207-34D78EE67BFD}"/>
    <dgm:cxn modelId="{40C87716-0889-402A-AB35-A0736E4DE4F1}" srcId="{F1C6C359-0C8F-49CC-B7CE-68B2C178E0E2}" destId="{818370EE-D335-46B0-8C4F-F0C4957ACF20}" srcOrd="5" destOrd="0" parTransId="{EB13FC50-3D40-44AC-A648-717DE24B1B53}" sibTransId="{0DAE3B67-6AEE-4A64-9C77-26EC66FE19B9}"/>
    <dgm:cxn modelId="{18004819-9313-465F-9BFE-9434ECCB59FD}" type="presOf" srcId="{602EBAED-54BF-4767-8272-7C581C997E7E}" destId="{D554C283-6A9D-4F63-AE37-95B55804E835}" srcOrd="0" destOrd="4" presId="urn:microsoft.com/office/officeart/2005/8/layout/list1"/>
    <dgm:cxn modelId="{D95F7923-70D1-4E67-BE87-E8117478A8E5}" type="presOf" srcId="{05BB98E7-8312-4659-B5A6-B0F597DDE24B}" destId="{D554C283-6A9D-4F63-AE37-95B55804E835}" srcOrd="0" destOrd="0" presId="urn:microsoft.com/office/officeart/2005/8/layout/list1"/>
    <dgm:cxn modelId="{A4CCCC2D-53AB-43CB-8465-5D78C51CD911}" srcId="{F1C6C359-0C8F-49CC-B7CE-68B2C178E0E2}" destId="{22943506-C581-4708-A027-B3381BA2D0A1}" srcOrd="2" destOrd="0" parTransId="{A46F26B0-837C-4E4D-8423-C1F2A8FAFB81}" sibTransId="{9B3ED0D3-623D-4030-9BB2-AD94575D187A}"/>
    <dgm:cxn modelId="{A4FB2F31-A330-40D3-A47F-FE4A28AF97EB}" type="presOf" srcId="{22943506-C581-4708-A027-B3381BA2D0A1}" destId="{D554C283-6A9D-4F63-AE37-95B55804E835}" srcOrd="0" destOrd="2" presId="urn:microsoft.com/office/officeart/2005/8/layout/list1"/>
    <dgm:cxn modelId="{E08DFF3A-2EB7-49C3-83B9-DDDB20DC0FC7}" type="presOf" srcId="{F1C6C359-0C8F-49CC-B7CE-68B2C178E0E2}" destId="{B4405961-7C9C-495D-A0F2-D94F1550D666}" srcOrd="0" destOrd="0" presId="urn:microsoft.com/office/officeart/2005/8/layout/list1"/>
    <dgm:cxn modelId="{71778E61-2E17-4374-83A1-9033067C1175}" type="presOf" srcId="{29ED50D5-02AF-4B34-897F-6AE0BA29C2C5}" destId="{5969B04C-A728-4792-A606-71D42DA7A9FA}" srcOrd="0" destOrd="0" presId="urn:microsoft.com/office/officeart/2005/8/layout/list1"/>
    <dgm:cxn modelId="{7B25E162-19AC-4473-8D37-9A91A6B72280}" srcId="{29ED50D5-02AF-4B34-897F-6AE0BA29C2C5}" destId="{EF178D3D-51EE-4F8F-899D-29D94B3CDFB1}" srcOrd="1" destOrd="0" parTransId="{7A3A07F3-3779-419D-959F-67EA38B9CE0E}" sibTransId="{5DC053D8-05C1-43FC-AA53-6465DE01EE82}"/>
    <dgm:cxn modelId="{BA4E0C63-F0A9-4B46-BD27-FA8F0EBCA8DE}" type="presOf" srcId="{818370EE-D335-46B0-8C4F-F0C4957ACF20}" destId="{D554C283-6A9D-4F63-AE37-95B55804E835}" srcOrd="0" destOrd="5" presId="urn:microsoft.com/office/officeart/2005/8/layout/list1"/>
    <dgm:cxn modelId="{6125484A-582D-4B52-B7BB-7904A41CC595}" srcId="{F1C6C359-0C8F-49CC-B7CE-68B2C178E0E2}" destId="{05BB98E7-8312-4659-B5A6-B0F597DDE24B}" srcOrd="0" destOrd="0" parTransId="{28123577-2208-49B0-9FAB-36EA98F79362}" sibTransId="{4E0428B6-412B-4ADE-B9FD-15FA260E6D53}"/>
    <dgm:cxn modelId="{8528E36E-D25A-420B-B8A0-43E22D8F59D2}" type="presOf" srcId="{EF178D3D-51EE-4F8F-899D-29D94B3CDFB1}" destId="{E9EBFD7C-F7CA-456D-8E1F-ACAF44BEC9F5}" srcOrd="0" destOrd="1" presId="urn:microsoft.com/office/officeart/2005/8/layout/list1"/>
    <dgm:cxn modelId="{FD60CF84-A73B-4CAA-AA91-AB37F56A9969}" srcId="{84AE4A09-DA19-461A-A502-917BD0723D1F}" destId="{F1C6C359-0C8F-49CC-B7CE-68B2C178E0E2}" srcOrd="0" destOrd="0" parTransId="{365C6F90-68E1-4523-887E-BFB49A75D86F}" sibTransId="{347CDA3D-AF73-431B-BB2D-33076290467B}"/>
    <dgm:cxn modelId="{FA5BE88A-A5F5-476C-90B0-103DE627A66D}" type="presOf" srcId="{29ED50D5-02AF-4B34-897F-6AE0BA29C2C5}" destId="{D1EA206B-8535-42B2-A995-B707E70929EB}" srcOrd="1" destOrd="0" presId="urn:microsoft.com/office/officeart/2005/8/layout/list1"/>
    <dgm:cxn modelId="{E40A95AB-F888-4DAC-8703-5969A6B9E628}" type="presOf" srcId="{F1C6C359-0C8F-49CC-B7CE-68B2C178E0E2}" destId="{2D478DFA-D5AB-4B81-9E79-5BF4F467BEEA}" srcOrd="1" destOrd="0" presId="urn:microsoft.com/office/officeart/2005/8/layout/list1"/>
    <dgm:cxn modelId="{69B4FFAD-F8AC-44AC-950E-4D2060887AEB}" type="presOf" srcId="{029938FD-4091-4D75-8C8D-372AFB90010F}" destId="{E9EBFD7C-F7CA-456D-8E1F-ACAF44BEC9F5}" srcOrd="0" destOrd="2" presId="urn:microsoft.com/office/officeart/2005/8/layout/list1"/>
    <dgm:cxn modelId="{D86559AE-08D5-4DB5-A84D-68E86A7E59E5}" srcId="{29ED50D5-02AF-4B34-897F-6AE0BA29C2C5}" destId="{CF99217B-7562-4313-8DD5-8B8998F3FA09}" srcOrd="0" destOrd="0" parTransId="{09327F8D-EAD1-436A-9E76-234EF92A7467}" sibTransId="{605CFDD5-F0F3-49B0-8211-6BCD10CD7997}"/>
    <dgm:cxn modelId="{86C0BABA-DA9B-4ADC-812B-393FE4CAF064}" srcId="{F1C6C359-0C8F-49CC-B7CE-68B2C178E0E2}" destId="{602EBAED-54BF-4767-8272-7C581C997E7E}" srcOrd="4" destOrd="0" parTransId="{A1A1B21C-6B61-4F97-A191-CC39EB3F7912}" sibTransId="{DD6AC7C3-C300-4F9F-A5D2-EEAF88D5057D}"/>
    <dgm:cxn modelId="{7D8576C4-18AC-49B9-A11D-AEE51D1A1591}" type="presOf" srcId="{B0F83EF6-5914-46EE-B31D-F184DEA6EE4B}" destId="{D554C283-6A9D-4F63-AE37-95B55804E835}" srcOrd="0" destOrd="3" presId="urn:microsoft.com/office/officeart/2005/8/layout/list1"/>
    <dgm:cxn modelId="{202107CC-91DC-4180-B44E-4E09B62BB9EA}" srcId="{F1C6C359-0C8F-49CC-B7CE-68B2C178E0E2}" destId="{B0F83EF6-5914-46EE-B31D-F184DEA6EE4B}" srcOrd="3" destOrd="0" parTransId="{CA070F2E-A925-4AEA-B892-7C2F745AA8BC}" sibTransId="{08EF50CE-644E-49F6-B07C-464B505EB37D}"/>
    <dgm:cxn modelId="{940B10E9-15C9-4DCC-B4C2-29EEB74AB591}" type="presOf" srcId="{84AE4A09-DA19-461A-A502-917BD0723D1F}" destId="{682B7568-EB4B-4ABE-9A70-7D1F3C8278FF}" srcOrd="0" destOrd="0" presId="urn:microsoft.com/office/officeart/2005/8/layout/list1"/>
    <dgm:cxn modelId="{D7E229E9-0394-48B6-B03B-784B6AE99F60}" type="presOf" srcId="{D2FAB1F8-6FA5-4F0A-86C3-9123872F65E2}" destId="{D554C283-6A9D-4F63-AE37-95B55804E835}" srcOrd="0" destOrd="1" presId="urn:microsoft.com/office/officeart/2005/8/layout/list1"/>
    <dgm:cxn modelId="{DC0B20FA-1845-4F17-B101-907B7001AFC9}" type="presOf" srcId="{CF99217B-7562-4313-8DD5-8B8998F3FA09}" destId="{E9EBFD7C-F7CA-456D-8E1F-ACAF44BEC9F5}" srcOrd="0" destOrd="0" presId="urn:microsoft.com/office/officeart/2005/8/layout/list1"/>
    <dgm:cxn modelId="{C4DF28FC-B02A-4AE6-BD86-DD1380C6413F}" srcId="{29ED50D5-02AF-4B34-897F-6AE0BA29C2C5}" destId="{029938FD-4091-4D75-8C8D-372AFB90010F}" srcOrd="2" destOrd="0" parTransId="{6600A238-431C-438F-9AE0-BE9E5C8B4C0D}" sibTransId="{72E618EA-F2F3-410C-ACD8-213901680519}"/>
    <dgm:cxn modelId="{E7D661FD-4A0C-4BDC-B615-C266956684B6}" srcId="{84AE4A09-DA19-461A-A502-917BD0723D1F}" destId="{29ED50D5-02AF-4B34-897F-6AE0BA29C2C5}" srcOrd="1" destOrd="0" parTransId="{1BC7E343-881E-45E6-A459-4CDB8153804B}" sibTransId="{E1F89223-C7A1-4817-A6B9-E444A21F5E6F}"/>
    <dgm:cxn modelId="{52CB88D9-2ECA-4444-B5D6-1975CD9685FE}" type="presParOf" srcId="{682B7568-EB4B-4ABE-9A70-7D1F3C8278FF}" destId="{51970374-C234-4C3F-A6D9-BB7C9610AF41}" srcOrd="0" destOrd="0" presId="urn:microsoft.com/office/officeart/2005/8/layout/list1"/>
    <dgm:cxn modelId="{10E30A99-D2CA-43E0-BF27-45C3A93A0612}" type="presParOf" srcId="{51970374-C234-4C3F-A6D9-BB7C9610AF41}" destId="{B4405961-7C9C-495D-A0F2-D94F1550D666}" srcOrd="0" destOrd="0" presId="urn:microsoft.com/office/officeart/2005/8/layout/list1"/>
    <dgm:cxn modelId="{8CFFC11A-65CC-450F-9E3B-199579AB6601}" type="presParOf" srcId="{51970374-C234-4C3F-A6D9-BB7C9610AF41}" destId="{2D478DFA-D5AB-4B81-9E79-5BF4F467BEEA}" srcOrd="1" destOrd="0" presId="urn:microsoft.com/office/officeart/2005/8/layout/list1"/>
    <dgm:cxn modelId="{27E970D5-2C91-4068-8D5B-9A44844FB382}" type="presParOf" srcId="{682B7568-EB4B-4ABE-9A70-7D1F3C8278FF}" destId="{9D6A1221-44AA-43DA-BD51-86126EC5B4FF}" srcOrd="1" destOrd="0" presId="urn:microsoft.com/office/officeart/2005/8/layout/list1"/>
    <dgm:cxn modelId="{C4CCB6F6-9A27-4B24-A907-6AC1DC3321AD}" type="presParOf" srcId="{682B7568-EB4B-4ABE-9A70-7D1F3C8278FF}" destId="{D554C283-6A9D-4F63-AE37-95B55804E835}" srcOrd="2" destOrd="0" presId="urn:microsoft.com/office/officeart/2005/8/layout/list1"/>
    <dgm:cxn modelId="{EA45972A-8E4C-4A4E-896A-2B46CA5E1AEF}" type="presParOf" srcId="{682B7568-EB4B-4ABE-9A70-7D1F3C8278FF}" destId="{C865EC2B-9EEF-4FA7-AA9F-00ABD67D31F4}" srcOrd="3" destOrd="0" presId="urn:microsoft.com/office/officeart/2005/8/layout/list1"/>
    <dgm:cxn modelId="{7FF411A0-596A-4971-840B-607BD08C847C}" type="presParOf" srcId="{682B7568-EB4B-4ABE-9A70-7D1F3C8278FF}" destId="{C047A893-357D-445F-BB80-D19011420705}" srcOrd="4" destOrd="0" presId="urn:microsoft.com/office/officeart/2005/8/layout/list1"/>
    <dgm:cxn modelId="{0D4F0A1C-BA68-4B1C-B4CB-310F5B5AAF7C}" type="presParOf" srcId="{C047A893-357D-445F-BB80-D19011420705}" destId="{5969B04C-A728-4792-A606-71D42DA7A9FA}" srcOrd="0" destOrd="0" presId="urn:microsoft.com/office/officeart/2005/8/layout/list1"/>
    <dgm:cxn modelId="{6B82D56F-4311-4569-956E-489C0710B731}" type="presParOf" srcId="{C047A893-357D-445F-BB80-D19011420705}" destId="{D1EA206B-8535-42B2-A995-B707E70929EB}" srcOrd="1" destOrd="0" presId="urn:microsoft.com/office/officeart/2005/8/layout/list1"/>
    <dgm:cxn modelId="{107D78D7-3DF7-46A4-96FD-58F64D49087A}" type="presParOf" srcId="{682B7568-EB4B-4ABE-9A70-7D1F3C8278FF}" destId="{898DC00D-A1BB-4348-BCDF-1F2E755CE937}" srcOrd="5" destOrd="0" presId="urn:microsoft.com/office/officeart/2005/8/layout/list1"/>
    <dgm:cxn modelId="{E039CB65-2CAF-406A-AE0B-2E50D85063D6}" type="presParOf" srcId="{682B7568-EB4B-4ABE-9A70-7D1F3C8278FF}" destId="{E9EBFD7C-F7CA-456D-8E1F-ACAF44BEC9F5}" srcOrd="6"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BB21DB98-E636-4431-B9EC-0C4D9724F213}" type="doc">
      <dgm:prSet loTypeId="urn:microsoft.com/office/officeart/2009/3/layout/BlockDescendingList" loCatId="list" qsTypeId="urn:microsoft.com/office/officeart/2005/8/quickstyle/simple1" qsCatId="simple" csTypeId="urn:microsoft.com/office/officeart/2005/8/colors/accent1_2" csCatId="accent1" phldr="1"/>
      <dgm:spPr/>
      <dgm:t>
        <a:bodyPr/>
        <a:lstStyle/>
        <a:p>
          <a:endParaRPr lang="en-AU"/>
        </a:p>
      </dgm:t>
    </dgm:pt>
    <dgm:pt modelId="{67257D31-4C9D-4A87-8C9E-198599A4B882}">
      <dgm:prSet phldrT="[Text]" custT="1"/>
      <dgm:spPr>
        <a:solidFill>
          <a:schemeClr val="bg1"/>
        </a:solidFill>
        <a:ln w="28575">
          <a:solidFill>
            <a:schemeClr val="accent1"/>
          </a:solidFill>
        </a:ln>
      </dgm:spPr>
      <dgm:t>
        <a:bodyPr/>
        <a:lstStyle/>
        <a:p>
          <a:r>
            <a:rPr lang="en-AU" sz="2400" i="1" dirty="0">
              <a:solidFill>
                <a:schemeClr val="accent2"/>
              </a:solidFill>
              <a:latin typeface="+mn-lt"/>
            </a:rPr>
            <a:t>Contravention or likely contravention of plan</a:t>
          </a:r>
          <a:endParaRPr lang="en-AU" sz="2400" i="1" dirty="0">
            <a:solidFill>
              <a:schemeClr val="accent2"/>
            </a:solidFill>
          </a:endParaRPr>
        </a:p>
      </dgm:t>
    </dgm:pt>
    <dgm:pt modelId="{EAC2F8AF-37FC-4892-95D9-EE6CBE68850C}" type="parTrans" cxnId="{953795E1-4A2A-4C08-934A-8C6A9F18BDBA}">
      <dgm:prSet/>
      <dgm:spPr/>
      <dgm:t>
        <a:bodyPr/>
        <a:lstStyle/>
        <a:p>
          <a:endParaRPr lang="en-AU" sz="1800"/>
        </a:p>
      </dgm:t>
    </dgm:pt>
    <dgm:pt modelId="{4ED7936A-5E28-4107-AEB7-1DA3A83DAA88}" type="sibTrans" cxnId="{953795E1-4A2A-4C08-934A-8C6A9F18BDBA}">
      <dgm:prSet/>
      <dgm:spPr/>
      <dgm:t>
        <a:bodyPr/>
        <a:lstStyle/>
        <a:p>
          <a:endParaRPr lang="en-AU" sz="1800"/>
        </a:p>
      </dgm:t>
    </dgm:pt>
    <dgm:pt modelId="{D9D6C551-7274-4593-B0B8-99FBD1AC4FA7}">
      <dgm:prSet phldrT="[Text]" custT="1"/>
      <dgm:spPr>
        <a:solidFill>
          <a:schemeClr val="bg1"/>
        </a:solidFill>
      </dgm:spPr>
      <dgm:t>
        <a:bodyPr/>
        <a:lstStyle/>
        <a:p>
          <a:pPr marL="0"/>
          <a:r>
            <a:rPr lang="en-AU" sz="1800" dirty="0">
              <a:solidFill>
                <a:schemeClr val="tx1"/>
              </a:solidFill>
              <a:latin typeface="+mn-lt"/>
            </a:rPr>
            <a:t>Directors “must, within 2 business days after” becoming “aware of the </a:t>
          </a:r>
          <a:r>
            <a:rPr lang="en-AU" sz="1800" b="1" dirty="0">
              <a:solidFill>
                <a:schemeClr val="tx1"/>
              </a:solidFill>
              <a:latin typeface="+mn-lt"/>
            </a:rPr>
            <a:t>contravention or likely contravention</a:t>
          </a:r>
          <a:r>
            <a:rPr lang="en-AU" sz="1800" dirty="0">
              <a:solidFill>
                <a:schemeClr val="tx1"/>
              </a:solidFill>
              <a:latin typeface="+mn-lt"/>
            </a:rPr>
            <a:t>” of restructuring plan by someone who is bound by it, notify the plan RP</a:t>
          </a:r>
          <a:endParaRPr lang="en-AU" sz="1800" dirty="0">
            <a:solidFill>
              <a:schemeClr val="tx1"/>
            </a:solidFill>
          </a:endParaRPr>
        </a:p>
      </dgm:t>
    </dgm:pt>
    <dgm:pt modelId="{53E7704C-5D12-4ADB-BD63-AD6777144EB9}" type="parTrans" cxnId="{5FBBFF41-AA9E-4727-AB3E-A5D669485271}">
      <dgm:prSet/>
      <dgm:spPr/>
      <dgm:t>
        <a:bodyPr/>
        <a:lstStyle/>
        <a:p>
          <a:endParaRPr lang="en-AU" sz="1800"/>
        </a:p>
      </dgm:t>
    </dgm:pt>
    <dgm:pt modelId="{DD74B60E-F9D5-44E4-A6EB-6453576DF072}" type="sibTrans" cxnId="{5FBBFF41-AA9E-4727-AB3E-A5D669485271}">
      <dgm:prSet/>
      <dgm:spPr/>
      <dgm:t>
        <a:bodyPr/>
        <a:lstStyle/>
        <a:p>
          <a:endParaRPr lang="en-AU" sz="1800"/>
        </a:p>
      </dgm:t>
    </dgm:pt>
    <dgm:pt modelId="{F9D07B05-94A3-4D40-95E2-B9B8B9F1ED15}">
      <dgm:prSet phldrT="[Text]" custT="1"/>
      <dgm:spPr>
        <a:solidFill>
          <a:schemeClr val="bg1"/>
        </a:solidFill>
        <a:ln w="28575">
          <a:solidFill>
            <a:schemeClr val="accent1"/>
          </a:solidFill>
        </a:ln>
      </dgm:spPr>
      <dgm:t>
        <a:bodyPr/>
        <a:lstStyle/>
        <a:p>
          <a:r>
            <a:rPr lang="en-AU" sz="2400" i="1" dirty="0">
              <a:solidFill>
                <a:schemeClr val="accent2"/>
              </a:solidFill>
            </a:rPr>
            <a:t>Another external administration</a:t>
          </a:r>
        </a:p>
      </dgm:t>
    </dgm:pt>
    <dgm:pt modelId="{F0284F08-02C1-4EE2-ABEA-9DFC4090B342}" type="parTrans" cxnId="{3379A2CE-CFD2-471D-BDEB-93847F29474B}">
      <dgm:prSet/>
      <dgm:spPr/>
      <dgm:t>
        <a:bodyPr/>
        <a:lstStyle/>
        <a:p>
          <a:endParaRPr lang="en-AU" sz="1800"/>
        </a:p>
      </dgm:t>
    </dgm:pt>
    <dgm:pt modelId="{C9301C52-C314-4B60-9478-ECBEB8613D50}" type="sibTrans" cxnId="{3379A2CE-CFD2-471D-BDEB-93847F29474B}">
      <dgm:prSet/>
      <dgm:spPr/>
      <dgm:t>
        <a:bodyPr/>
        <a:lstStyle/>
        <a:p>
          <a:endParaRPr lang="en-AU" sz="1800"/>
        </a:p>
      </dgm:t>
    </dgm:pt>
    <dgm:pt modelId="{67561789-FD1A-48D7-A955-7FE3D74A8FC7}">
      <dgm:prSet phldrT="[Text]" custT="1"/>
      <dgm:spPr/>
      <dgm:t>
        <a:bodyPr/>
        <a:lstStyle/>
        <a:p>
          <a:pPr marL="0"/>
          <a:r>
            <a:rPr lang="en-AU" sz="1800" dirty="0">
              <a:solidFill>
                <a:schemeClr val="tx1"/>
              </a:solidFill>
              <a:latin typeface="+mn-lt"/>
            </a:rPr>
            <a:t>If another </a:t>
          </a:r>
          <a:r>
            <a:rPr lang="en-AU" sz="1800" b="1" dirty="0">
              <a:solidFill>
                <a:schemeClr val="tx1"/>
              </a:solidFill>
              <a:latin typeface="+mn-lt"/>
              <a:hlinkClick xmlns:r="http://schemas.openxmlformats.org/officeDocument/2006/relationships" r:id="rId1" action="ppaction://hlinksldjump"/>
            </a:rPr>
            <a:t>external administrator</a:t>
          </a:r>
          <a:r>
            <a:rPr lang="en-AU" sz="1800" b="1" dirty="0">
              <a:solidFill>
                <a:schemeClr val="tx1"/>
              </a:solidFill>
              <a:latin typeface="+mn-lt"/>
            </a:rPr>
            <a:t> is appointed</a:t>
          </a:r>
          <a:r>
            <a:rPr lang="en-AU" sz="1800" dirty="0">
              <a:solidFill>
                <a:schemeClr val="tx1"/>
              </a:solidFill>
              <a:latin typeface="+mn-lt"/>
            </a:rPr>
            <a:t>, directors “must … give written notice of the event to the” plan RP</a:t>
          </a:r>
          <a:endParaRPr lang="en-AU" sz="1800" dirty="0">
            <a:solidFill>
              <a:schemeClr val="tx1"/>
            </a:solidFill>
          </a:endParaRPr>
        </a:p>
      </dgm:t>
    </dgm:pt>
    <dgm:pt modelId="{9DE7FBFD-0E3B-447B-AAD2-BA404464A66C}" type="parTrans" cxnId="{B4838102-3871-4B8E-A259-9D3EFAAA1663}">
      <dgm:prSet/>
      <dgm:spPr/>
      <dgm:t>
        <a:bodyPr/>
        <a:lstStyle/>
        <a:p>
          <a:endParaRPr lang="en-AU" sz="1800"/>
        </a:p>
      </dgm:t>
    </dgm:pt>
    <dgm:pt modelId="{0A6EE6CE-346B-4B00-B90C-B80A3CEFDE77}" type="sibTrans" cxnId="{B4838102-3871-4B8E-A259-9D3EFAAA1663}">
      <dgm:prSet/>
      <dgm:spPr/>
      <dgm:t>
        <a:bodyPr/>
        <a:lstStyle/>
        <a:p>
          <a:endParaRPr lang="en-AU" sz="1800"/>
        </a:p>
      </dgm:t>
    </dgm:pt>
    <dgm:pt modelId="{6B8375E7-0A16-4F23-AE49-CF153AC22FDF}">
      <dgm:prSet custT="1"/>
      <dgm:spPr/>
      <dgm:t>
        <a:bodyPr/>
        <a:lstStyle/>
        <a:p>
          <a:pPr marL="177800" indent="-177800"/>
          <a:r>
            <a:rPr lang="en-AU" sz="1800" dirty="0">
              <a:solidFill>
                <a:schemeClr val="tx1"/>
              </a:solidFill>
              <a:latin typeface="+mn-lt"/>
              <a:cs typeface="Times New Roman" panose="02020603050405020304" pitchFamily="18" charset="0"/>
            </a:rPr>
            <a:t>• </a:t>
          </a:r>
          <a:r>
            <a:rPr lang="en-AU" sz="1800" dirty="0">
              <a:solidFill>
                <a:schemeClr val="tx1"/>
              </a:solidFill>
              <a:latin typeface="+mn-lt"/>
            </a:rPr>
            <a:t>then the plan RP must notify ASIC and creditors</a:t>
          </a:r>
        </a:p>
      </dgm:t>
    </dgm:pt>
    <dgm:pt modelId="{FCE8341A-84F8-4877-8B6B-13ECDDC650C8}" type="parTrans" cxnId="{9A487220-669C-4418-A362-24498DC019EB}">
      <dgm:prSet/>
      <dgm:spPr/>
      <dgm:t>
        <a:bodyPr/>
        <a:lstStyle/>
        <a:p>
          <a:endParaRPr lang="en-AU" sz="1800"/>
        </a:p>
      </dgm:t>
    </dgm:pt>
    <dgm:pt modelId="{801BB49B-053C-45F2-BAAD-376A24882715}" type="sibTrans" cxnId="{9A487220-669C-4418-A362-24498DC019EB}">
      <dgm:prSet/>
      <dgm:spPr/>
      <dgm:t>
        <a:bodyPr/>
        <a:lstStyle/>
        <a:p>
          <a:endParaRPr lang="en-AU" sz="1800"/>
        </a:p>
      </dgm:t>
    </dgm:pt>
    <dgm:pt modelId="{2A8AC172-CFF7-4D30-BE15-71EC0F8583C1}">
      <dgm:prSet custT="1"/>
      <dgm:spPr>
        <a:solidFill>
          <a:schemeClr val="bg1"/>
        </a:solidFill>
      </dgm:spPr>
      <dgm:t>
        <a:bodyPr/>
        <a:lstStyle/>
        <a:p>
          <a:pPr marL="177800" indent="-177800"/>
          <a:r>
            <a:rPr lang="en-AU" sz="1800" dirty="0">
              <a:solidFill>
                <a:schemeClr val="tx1"/>
              </a:solidFill>
              <a:latin typeface="+mn-lt"/>
              <a:cs typeface="Times New Roman" panose="02020603050405020304" pitchFamily="18" charset="0"/>
            </a:rPr>
            <a:t>• in that situation, the plan RP must </a:t>
          </a:r>
          <a:r>
            <a:rPr lang="en-AU" sz="1800" dirty="0">
              <a:solidFill>
                <a:schemeClr val="tx1"/>
              </a:solidFill>
              <a:latin typeface="+mn-lt"/>
            </a:rPr>
            <a:t>lodge a notice with ASIC and give copies to creditors</a:t>
          </a:r>
          <a:r>
            <a:rPr lang="en-AU" sz="1800" dirty="0">
              <a:solidFill>
                <a:schemeClr val="tx1"/>
              </a:solidFill>
              <a:latin typeface="+mn-lt"/>
              <a:cs typeface="Times New Roman" panose="02020603050405020304" pitchFamily="18" charset="0"/>
            </a:rPr>
            <a:t> </a:t>
          </a:r>
          <a:endParaRPr lang="en-AU" sz="1800" dirty="0">
            <a:solidFill>
              <a:schemeClr val="tx1"/>
            </a:solidFill>
            <a:latin typeface="+mn-lt"/>
          </a:endParaRPr>
        </a:p>
      </dgm:t>
    </dgm:pt>
    <dgm:pt modelId="{922EED02-9F4E-49ED-BB08-44565B6E78E7}" type="parTrans" cxnId="{4D322975-5785-43E5-9EC4-9C03B7CD810F}">
      <dgm:prSet/>
      <dgm:spPr/>
      <dgm:t>
        <a:bodyPr/>
        <a:lstStyle/>
        <a:p>
          <a:endParaRPr lang="en-AU" sz="1800"/>
        </a:p>
      </dgm:t>
    </dgm:pt>
    <dgm:pt modelId="{079AC2F0-CE13-492D-A89A-7DEFDA3012EA}" type="sibTrans" cxnId="{4D322975-5785-43E5-9EC4-9C03B7CD810F}">
      <dgm:prSet/>
      <dgm:spPr/>
      <dgm:t>
        <a:bodyPr/>
        <a:lstStyle/>
        <a:p>
          <a:endParaRPr lang="en-AU" sz="1800"/>
        </a:p>
      </dgm:t>
    </dgm:pt>
    <dgm:pt modelId="{AF2ABBC2-C70C-42D0-9356-37D001CEA1AF}" type="pres">
      <dgm:prSet presAssocID="{BB21DB98-E636-4431-B9EC-0C4D9724F213}" presName="Name0" presStyleCnt="0">
        <dgm:presLayoutVars>
          <dgm:chMax val="7"/>
          <dgm:chPref val="7"/>
          <dgm:dir/>
          <dgm:animLvl val="lvl"/>
        </dgm:presLayoutVars>
      </dgm:prSet>
      <dgm:spPr/>
    </dgm:pt>
    <dgm:pt modelId="{6A40E1FF-04BB-4A7C-8CA0-470946BB9CB7}" type="pres">
      <dgm:prSet presAssocID="{67257D31-4C9D-4A87-8C9E-198599A4B882}" presName="parentText_1" presStyleLbl="node1" presStyleIdx="0" presStyleCnt="2">
        <dgm:presLayoutVars>
          <dgm:chMax val="1"/>
          <dgm:chPref val="1"/>
          <dgm:bulletEnabled val="1"/>
        </dgm:presLayoutVars>
      </dgm:prSet>
      <dgm:spPr/>
    </dgm:pt>
    <dgm:pt modelId="{C754D98B-80E9-4D5B-8617-39A6AB413A7E}" type="pres">
      <dgm:prSet presAssocID="{67257D31-4C9D-4A87-8C9E-198599A4B882}" presName="childText_1" presStyleLbl="node1" presStyleIdx="0" presStyleCnt="2" custScaleX="178767" custLinFactNeighborX="-76793">
        <dgm:presLayoutVars>
          <dgm:chMax val="0"/>
          <dgm:chPref val="0"/>
          <dgm:bulletEnabled val="1"/>
        </dgm:presLayoutVars>
      </dgm:prSet>
      <dgm:spPr/>
    </dgm:pt>
    <dgm:pt modelId="{80C4FCA5-82FD-4ADD-89EC-ACB3E3505C70}" type="pres">
      <dgm:prSet presAssocID="{67257D31-4C9D-4A87-8C9E-198599A4B882}" presName="accentShape_1" presStyleCnt="0"/>
      <dgm:spPr/>
    </dgm:pt>
    <dgm:pt modelId="{9008076F-609A-469B-9127-C40048FBE14E}" type="pres">
      <dgm:prSet presAssocID="{67257D31-4C9D-4A87-8C9E-198599A4B882}" presName="imageRepeatNode" presStyleLbl="node1" presStyleIdx="0" presStyleCnt="2" custScaleX="165848" custScaleY="89405" custLinFactNeighborX="-48700" custLinFactNeighborY="-5332"/>
      <dgm:spPr/>
    </dgm:pt>
    <dgm:pt modelId="{7DBBCE24-B335-4D42-A4EF-0C1DB3089AC4}" type="pres">
      <dgm:prSet presAssocID="{F9D07B05-94A3-4D40-95E2-B9B8B9F1ED15}" presName="parentText_2" presStyleLbl="node1" presStyleIdx="0" presStyleCnt="2">
        <dgm:presLayoutVars>
          <dgm:chMax val="1"/>
          <dgm:chPref val="1"/>
          <dgm:bulletEnabled val="1"/>
        </dgm:presLayoutVars>
      </dgm:prSet>
      <dgm:spPr/>
    </dgm:pt>
    <dgm:pt modelId="{96119EF6-0344-4770-A42E-2BBA93E094BE}" type="pres">
      <dgm:prSet presAssocID="{F9D07B05-94A3-4D40-95E2-B9B8B9F1ED15}" presName="childText_2" presStyleLbl="node2" presStyleIdx="0" presStyleCnt="0" custScaleX="153696" custLinFactNeighborX="24354">
        <dgm:presLayoutVars>
          <dgm:chMax val="0"/>
          <dgm:chPref val="0"/>
          <dgm:bulletEnabled val="1"/>
        </dgm:presLayoutVars>
      </dgm:prSet>
      <dgm:spPr/>
    </dgm:pt>
    <dgm:pt modelId="{5FE50042-0AAA-4D1F-A8A9-7C774E8DE1EB}" type="pres">
      <dgm:prSet presAssocID="{F9D07B05-94A3-4D40-95E2-B9B8B9F1ED15}" presName="accentShape_2" presStyleCnt="0"/>
      <dgm:spPr/>
    </dgm:pt>
    <dgm:pt modelId="{B98DD3F6-C2EE-4984-8520-C2AE1DD55543}" type="pres">
      <dgm:prSet presAssocID="{F9D07B05-94A3-4D40-95E2-B9B8B9F1ED15}" presName="imageRepeatNode" presStyleLbl="node1" presStyleIdx="1" presStyleCnt="2" custScaleX="145941" custScaleY="89405" custLinFactNeighborX="20490" custLinFactNeighborY="-6048"/>
      <dgm:spPr/>
    </dgm:pt>
  </dgm:ptLst>
  <dgm:cxnLst>
    <dgm:cxn modelId="{B4838102-3871-4B8E-A259-9D3EFAAA1663}" srcId="{F9D07B05-94A3-4D40-95E2-B9B8B9F1ED15}" destId="{67561789-FD1A-48D7-A955-7FE3D74A8FC7}" srcOrd="0" destOrd="0" parTransId="{9DE7FBFD-0E3B-447B-AAD2-BA404464A66C}" sibTransId="{0A6EE6CE-346B-4B00-B90C-B80A3CEFDE77}"/>
    <dgm:cxn modelId="{BF877C12-6A96-40FD-996F-7ABD2B0F09BC}" type="presOf" srcId="{67257D31-4C9D-4A87-8C9E-198599A4B882}" destId="{6A40E1FF-04BB-4A7C-8CA0-470946BB9CB7}" srcOrd="0" destOrd="0" presId="urn:microsoft.com/office/officeart/2009/3/layout/BlockDescendingList"/>
    <dgm:cxn modelId="{85274D19-68D5-496B-BA80-64B7DBBA72B9}" type="presOf" srcId="{F9D07B05-94A3-4D40-95E2-B9B8B9F1ED15}" destId="{B98DD3F6-C2EE-4984-8520-C2AE1DD55543}" srcOrd="1" destOrd="0" presId="urn:microsoft.com/office/officeart/2009/3/layout/BlockDescendingList"/>
    <dgm:cxn modelId="{9A487220-669C-4418-A362-24498DC019EB}" srcId="{F9D07B05-94A3-4D40-95E2-B9B8B9F1ED15}" destId="{6B8375E7-0A16-4F23-AE49-CF153AC22FDF}" srcOrd="1" destOrd="0" parTransId="{FCE8341A-84F8-4877-8B6B-13ECDDC650C8}" sibTransId="{801BB49B-053C-45F2-BAAD-376A24882715}"/>
    <dgm:cxn modelId="{9B58D320-497A-4087-89DE-BA98DE0D3B75}" type="presOf" srcId="{F9D07B05-94A3-4D40-95E2-B9B8B9F1ED15}" destId="{7DBBCE24-B335-4D42-A4EF-0C1DB3089AC4}" srcOrd="0" destOrd="0" presId="urn:microsoft.com/office/officeart/2009/3/layout/BlockDescendingList"/>
    <dgm:cxn modelId="{2F828D5F-50CA-4306-A761-024B8C4E94FE}" type="presOf" srcId="{2A8AC172-CFF7-4D30-BE15-71EC0F8583C1}" destId="{C754D98B-80E9-4D5B-8617-39A6AB413A7E}" srcOrd="0" destOrd="1" presId="urn:microsoft.com/office/officeart/2009/3/layout/BlockDescendingList"/>
    <dgm:cxn modelId="{5FBBFF41-AA9E-4727-AB3E-A5D669485271}" srcId="{67257D31-4C9D-4A87-8C9E-198599A4B882}" destId="{D9D6C551-7274-4593-B0B8-99FBD1AC4FA7}" srcOrd="0" destOrd="0" parTransId="{53E7704C-5D12-4ADB-BD63-AD6777144EB9}" sibTransId="{DD74B60E-F9D5-44E4-A6EB-6453576DF072}"/>
    <dgm:cxn modelId="{61C5026A-FF05-4AFE-9739-10F0F57AA296}" type="presOf" srcId="{BB21DB98-E636-4431-B9EC-0C4D9724F213}" destId="{AF2ABBC2-C70C-42D0-9356-37D001CEA1AF}" srcOrd="0" destOrd="0" presId="urn:microsoft.com/office/officeart/2009/3/layout/BlockDescendingList"/>
    <dgm:cxn modelId="{4D322975-5785-43E5-9EC4-9C03B7CD810F}" srcId="{67257D31-4C9D-4A87-8C9E-198599A4B882}" destId="{2A8AC172-CFF7-4D30-BE15-71EC0F8583C1}" srcOrd="1" destOrd="0" parTransId="{922EED02-9F4E-49ED-BB08-44565B6E78E7}" sibTransId="{079AC2F0-CE13-492D-A89A-7DEFDA3012EA}"/>
    <dgm:cxn modelId="{7AB6DF88-D302-440D-93C0-F3E4B81BC19F}" type="presOf" srcId="{6B8375E7-0A16-4F23-AE49-CF153AC22FDF}" destId="{96119EF6-0344-4770-A42E-2BBA93E094BE}" srcOrd="0" destOrd="1" presId="urn:microsoft.com/office/officeart/2009/3/layout/BlockDescendingList"/>
    <dgm:cxn modelId="{05533290-7BD2-45B1-9CA3-648F97789538}" type="presOf" srcId="{67257D31-4C9D-4A87-8C9E-198599A4B882}" destId="{9008076F-609A-469B-9127-C40048FBE14E}" srcOrd="1" destOrd="0" presId="urn:microsoft.com/office/officeart/2009/3/layout/BlockDescendingList"/>
    <dgm:cxn modelId="{3379A2CE-CFD2-471D-BDEB-93847F29474B}" srcId="{BB21DB98-E636-4431-B9EC-0C4D9724F213}" destId="{F9D07B05-94A3-4D40-95E2-B9B8B9F1ED15}" srcOrd="1" destOrd="0" parTransId="{F0284F08-02C1-4EE2-ABEA-9DFC4090B342}" sibTransId="{C9301C52-C314-4B60-9478-ECBEB8613D50}"/>
    <dgm:cxn modelId="{953795E1-4A2A-4C08-934A-8C6A9F18BDBA}" srcId="{BB21DB98-E636-4431-B9EC-0C4D9724F213}" destId="{67257D31-4C9D-4A87-8C9E-198599A4B882}" srcOrd="0" destOrd="0" parTransId="{EAC2F8AF-37FC-4892-95D9-EE6CBE68850C}" sibTransId="{4ED7936A-5E28-4107-AEB7-1DA3A83DAA88}"/>
    <dgm:cxn modelId="{682F02E6-3A3A-4AC0-BD61-1BCD0E503FCC}" type="presOf" srcId="{D9D6C551-7274-4593-B0B8-99FBD1AC4FA7}" destId="{C754D98B-80E9-4D5B-8617-39A6AB413A7E}" srcOrd="0" destOrd="0" presId="urn:microsoft.com/office/officeart/2009/3/layout/BlockDescendingList"/>
    <dgm:cxn modelId="{E4097EFD-9E5C-4D63-BE29-99E4C61A3E69}" type="presOf" srcId="{67561789-FD1A-48D7-A955-7FE3D74A8FC7}" destId="{96119EF6-0344-4770-A42E-2BBA93E094BE}" srcOrd="0" destOrd="0" presId="urn:microsoft.com/office/officeart/2009/3/layout/BlockDescendingList"/>
    <dgm:cxn modelId="{3D392244-D357-41E4-8204-10D09C07AF9A}" type="presParOf" srcId="{AF2ABBC2-C70C-42D0-9356-37D001CEA1AF}" destId="{6A40E1FF-04BB-4A7C-8CA0-470946BB9CB7}" srcOrd="0" destOrd="0" presId="urn:microsoft.com/office/officeart/2009/3/layout/BlockDescendingList"/>
    <dgm:cxn modelId="{B11FC310-AD54-41B2-8F4A-9AE537AF58C6}" type="presParOf" srcId="{AF2ABBC2-C70C-42D0-9356-37D001CEA1AF}" destId="{C754D98B-80E9-4D5B-8617-39A6AB413A7E}" srcOrd="1" destOrd="0" presId="urn:microsoft.com/office/officeart/2009/3/layout/BlockDescendingList"/>
    <dgm:cxn modelId="{E7F155FB-7B37-4283-B397-08F270DC965D}" type="presParOf" srcId="{AF2ABBC2-C70C-42D0-9356-37D001CEA1AF}" destId="{80C4FCA5-82FD-4ADD-89EC-ACB3E3505C70}" srcOrd="2" destOrd="0" presId="urn:microsoft.com/office/officeart/2009/3/layout/BlockDescendingList"/>
    <dgm:cxn modelId="{1EF87C67-6442-4C44-BB7B-5E77FADD0E30}" type="presParOf" srcId="{80C4FCA5-82FD-4ADD-89EC-ACB3E3505C70}" destId="{9008076F-609A-469B-9127-C40048FBE14E}" srcOrd="0" destOrd="0" presId="urn:microsoft.com/office/officeart/2009/3/layout/BlockDescendingList"/>
    <dgm:cxn modelId="{34B9F03B-9902-4939-8107-1D63E41DA528}" type="presParOf" srcId="{AF2ABBC2-C70C-42D0-9356-37D001CEA1AF}" destId="{7DBBCE24-B335-4D42-A4EF-0C1DB3089AC4}" srcOrd="3" destOrd="0" presId="urn:microsoft.com/office/officeart/2009/3/layout/BlockDescendingList"/>
    <dgm:cxn modelId="{5BA2A520-FA13-4189-BAFC-EDBAB9BA89AA}" type="presParOf" srcId="{AF2ABBC2-C70C-42D0-9356-37D001CEA1AF}" destId="{96119EF6-0344-4770-A42E-2BBA93E094BE}" srcOrd="4" destOrd="0" presId="urn:microsoft.com/office/officeart/2009/3/layout/BlockDescendingList"/>
    <dgm:cxn modelId="{4A220993-2D52-46BE-A48D-D8A29BEFE25F}" type="presParOf" srcId="{AF2ABBC2-C70C-42D0-9356-37D001CEA1AF}" destId="{5FE50042-0AAA-4D1F-A8A9-7C774E8DE1EB}" srcOrd="5" destOrd="0" presId="urn:microsoft.com/office/officeart/2009/3/layout/BlockDescendingList"/>
    <dgm:cxn modelId="{ED20A119-9A01-4D57-8407-62F7F19B79D8}" type="presParOf" srcId="{5FE50042-0AAA-4D1F-A8A9-7C774E8DE1EB}" destId="{B98DD3F6-C2EE-4984-8520-C2AE1DD55543}" srcOrd="0" destOrd="0" presId="urn:microsoft.com/office/officeart/2009/3/layout/BlockDescendingList"/>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9C149152-875F-46FF-A307-9C3971AA8FE5}" type="doc">
      <dgm:prSet loTypeId="urn:microsoft.com/office/officeart/2011/layout/HexagonRadial" loCatId="cycle" qsTypeId="urn:microsoft.com/office/officeart/2005/8/quickstyle/simple1" qsCatId="simple" csTypeId="urn:microsoft.com/office/officeart/2005/8/colors/accent1_2" csCatId="accent1" phldr="1"/>
      <dgm:spPr/>
      <dgm:t>
        <a:bodyPr/>
        <a:lstStyle/>
        <a:p>
          <a:endParaRPr lang="en-AU"/>
        </a:p>
      </dgm:t>
    </dgm:pt>
    <dgm:pt modelId="{7BFE2375-66A0-4721-98AA-84E58763C93F}">
      <dgm:prSet phldrT="[Text]" custT="1"/>
      <dgm:spPr>
        <a:solidFill>
          <a:schemeClr val="accent4">
            <a:lumMod val="60000"/>
            <a:lumOff val="40000"/>
          </a:schemeClr>
        </a:solidFill>
      </dgm:spPr>
      <dgm:t>
        <a:bodyPr/>
        <a:lstStyle/>
        <a:p>
          <a:r>
            <a:rPr lang="en-AU" sz="1800" dirty="0">
              <a:solidFill>
                <a:schemeClr val="tx1"/>
              </a:solidFill>
            </a:rPr>
            <a:t>Court may terminate a restructuring plan “if satisfied that … [it] should be terminated for </a:t>
          </a:r>
          <a:r>
            <a:rPr lang="en-AU" sz="1800" b="1" dirty="0">
              <a:solidFill>
                <a:schemeClr val="tx1"/>
              </a:solidFill>
            </a:rPr>
            <a:t>some … reason</a:t>
          </a:r>
          <a:r>
            <a:rPr lang="en-AU" sz="1800" dirty="0">
              <a:solidFill>
                <a:schemeClr val="tx1"/>
              </a:solidFill>
            </a:rPr>
            <a:t>”</a:t>
          </a:r>
        </a:p>
      </dgm:t>
    </dgm:pt>
    <dgm:pt modelId="{258C5D5C-5C25-4E02-BD76-0E5B92669634}" type="parTrans" cxnId="{E9118481-531A-45B5-A2E6-47C9D56E6913}">
      <dgm:prSet/>
      <dgm:spPr/>
      <dgm:t>
        <a:bodyPr/>
        <a:lstStyle/>
        <a:p>
          <a:endParaRPr lang="en-AU" sz="1800">
            <a:solidFill>
              <a:schemeClr val="tx1"/>
            </a:solidFill>
          </a:endParaRPr>
        </a:p>
      </dgm:t>
    </dgm:pt>
    <dgm:pt modelId="{D821FCF3-9B17-4E68-A41E-3E5D5CD2A5D4}" type="sibTrans" cxnId="{E9118481-531A-45B5-A2E6-47C9D56E6913}">
      <dgm:prSet/>
      <dgm:spPr/>
      <dgm:t>
        <a:bodyPr/>
        <a:lstStyle/>
        <a:p>
          <a:endParaRPr lang="en-AU" sz="1800">
            <a:solidFill>
              <a:schemeClr val="tx1"/>
            </a:solidFill>
          </a:endParaRPr>
        </a:p>
      </dgm:t>
    </dgm:pt>
    <dgm:pt modelId="{5F760C64-1C02-4174-8EC2-0BC52FCD719C}">
      <dgm:prSet phldrT="[Text]" custT="1"/>
      <dgm:spPr>
        <a:solidFill>
          <a:schemeClr val="accent4">
            <a:lumMod val="20000"/>
            <a:lumOff val="80000"/>
          </a:schemeClr>
        </a:solidFill>
        <a:ln>
          <a:solidFill>
            <a:schemeClr val="accent4">
              <a:lumMod val="20000"/>
              <a:lumOff val="80000"/>
            </a:schemeClr>
          </a:solidFill>
        </a:ln>
      </dgm:spPr>
      <dgm:t>
        <a:bodyPr/>
        <a:lstStyle/>
        <a:p>
          <a:r>
            <a:rPr lang="en-AU" sz="1800" dirty="0">
              <a:solidFill>
                <a:schemeClr val="tx1"/>
              </a:solidFill>
            </a:rPr>
            <a:t>false or misleading information of a material nature was given before voting on the proposal</a:t>
          </a:r>
        </a:p>
      </dgm:t>
    </dgm:pt>
    <dgm:pt modelId="{3687F846-1D80-464F-B8EF-9AD0DE8E0055}" type="parTrans" cxnId="{2AA6DA92-BA1C-41B9-8399-ECF0E8789CAA}">
      <dgm:prSet/>
      <dgm:spPr/>
      <dgm:t>
        <a:bodyPr/>
        <a:lstStyle/>
        <a:p>
          <a:endParaRPr lang="en-AU" sz="1800">
            <a:solidFill>
              <a:schemeClr val="tx1"/>
            </a:solidFill>
          </a:endParaRPr>
        </a:p>
      </dgm:t>
    </dgm:pt>
    <dgm:pt modelId="{33C1BEF7-E7E6-4574-B1AE-A58ED61E127F}" type="sibTrans" cxnId="{2AA6DA92-BA1C-41B9-8399-ECF0E8789CAA}">
      <dgm:prSet/>
      <dgm:spPr/>
      <dgm:t>
        <a:bodyPr/>
        <a:lstStyle/>
        <a:p>
          <a:endParaRPr lang="en-AU" sz="1800">
            <a:solidFill>
              <a:schemeClr val="tx1"/>
            </a:solidFill>
          </a:endParaRPr>
        </a:p>
      </dgm:t>
    </dgm:pt>
    <dgm:pt modelId="{28777354-24D5-449F-A535-94835D7F94D0}">
      <dgm:prSet phldrT="[Text]" custT="1"/>
      <dgm:spPr>
        <a:solidFill>
          <a:schemeClr val="accent4">
            <a:lumMod val="20000"/>
            <a:lumOff val="80000"/>
          </a:schemeClr>
        </a:solidFill>
        <a:ln>
          <a:solidFill>
            <a:schemeClr val="accent4">
              <a:lumMod val="20000"/>
              <a:lumOff val="80000"/>
            </a:schemeClr>
          </a:solidFill>
        </a:ln>
      </dgm:spPr>
      <dgm:t>
        <a:bodyPr/>
        <a:lstStyle/>
        <a:p>
          <a:r>
            <a:rPr lang="en-AU" sz="1800" dirty="0">
              <a:solidFill>
                <a:schemeClr val="tx1"/>
              </a:solidFill>
            </a:rPr>
            <a:t>there was an omission of a material nature in a document given before voting on the proposal</a:t>
          </a:r>
        </a:p>
      </dgm:t>
    </dgm:pt>
    <dgm:pt modelId="{D49CE114-2D8C-4F8D-99BE-740644FDA35D}" type="parTrans" cxnId="{E5A316A1-2822-4536-8BD8-40E7F130E0B1}">
      <dgm:prSet/>
      <dgm:spPr/>
      <dgm:t>
        <a:bodyPr/>
        <a:lstStyle/>
        <a:p>
          <a:endParaRPr lang="en-AU" sz="1800">
            <a:solidFill>
              <a:schemeClr val="tx1"/>
            </a:solidFill>
          </a:endParaRPr>
        </a:p>
      </dgm:t>
    </dgm:pt>
    <dgm:pt modelId="{11E7C13B-A0E7-492E-85BB-3CB2AB8C1BF0}" type="sibTrans" cxnId="{E5A316A1-2822-4536-8BD8-40E7F130E0B1}">
      <dgm:prSet/>
      <dgm:spPr/>
      <dgm:t>
        <a:bodyPr/>
        <a:lstStyle/>
        <a:p>
          <a:endParaRPr lang="en-AU" sz="1800">
            <a:solidFill>
              <a:schemeClr val="tx1"/>
            </a:solidFill>
          </a:endParaRPr>
        </a:p>
      </dgm:t>
    </dgm:pt>
    <dgm:pt modelId="{B336340D-EDC2-4710-AF1A-1A03BBC9BF2D}">
      <dgm:prSet phldrT="[Text]" custT="1"/>
      <dgm:spPr>
        <a:solidFill>
          <a:schemeClr val="accent4">
            <a:lumMod val="20000"/>
            <a:lumOff val="80000"/>
          </a:schemeClr>
        </a:solidFill>
        <a:ln>
          <a:solidFill>
            <a:schemeClr val="accent4">
              <a:lumMod val="20000"/>
              <a:lumOff val="80000"/>
            </a:schemeClr>
          </a:solidFill>
        </a:ln>
      </dgm:spPr>
      <dgm:t>
        <a:bodyPr/>
        <a:lstStyle/>
        <a:p>
          <a:pPr>
            <a:buFont typeface="Arial" panose="020B0604020202020204" pitchFamily="34" charset="0"/>
            <a:buChar char="•"/>
          </a:pPr>
          <a:r>
            <a:rPr lang="en-AU" sz="1800" dirty="0">
              <a:solidFill>
                <a:schemeClr val="tx1"/>
              </a:solidFill>
            </a:rPr>
            <a:t>someone bound by the plan has materially contravened it</a:t>
          </a:r>
        </a:p>
      </dgm:t>
    </dgm:pt>
    <dgm:pt modelId="{F929815B-FEE1-43DA-8D95-4EBC6092D919}" type="parTrans" cxnId="{A703CEE6-8543-48CF-BF08-E82A0C9E91B5}">
      <dgm:prSet/>
      <dgm:spPr/>
      <dgm:t>
        <a:bodyPr/>
        <a:lstStyle/>
        <a:p>
          <a:endParaRPr lang="en-AU" sz="1800">
            <a:solidFill>
              <a:schemeClr val="tx1"/>
            </a:solidFill>
          </a:endParaRPr>
        </a:p>
      </dgm:t>
    </dgm:pt>
    <dgm:pt modelId="{CC2810BE-D9C1-4011-B1AB-2BD0A191818B}" type="sibTrans" cxnId="{A703CEE6-8543-48CF-BF08-E82A0C9E91B5}">
      <dgm:prSet/>
      <dgm:spPr/>
      <dgm:t>
        <a:bodyPr/>
        <a:lstStyle/>
        <a:p>
          <a:endParaRPr lang="en-AU" sz="1800">
            <a:solidFill>
              <a:schemeClr val="tx1"/>
            </a:solidFill>
          </a:endParaRPr>
        </a:p>
      </dgm:t>
    </dgm:pt>
    <dgm:pt modelId="{7BBA4405-6EB3-49A3-A970-FCB76594B7A1}">
      <dgm:prSet phldrT="[Text]" custT="1"/>
      <dgm:spPr>
        <a:solidFill>
          <a:schemeClr val="accent4">
            <a:lumMod val="20000"/>
            <a:lumOff val="80000"/>
          </a:schemeClr>
        </a:solidFill>
        <a:ln>
          <a:solidFill>
            <a:schemeClr val="accent4">
              <a:lumMod val="20000"/>
              <a:lumOff val="80000"/>
            </a:schemeClr>
          </a:solidFill>
        </a:ln>
      </dgm:spPr>
      <dgm:t>
        <a:bodyPr/>
        <a:lstStyle/>
        <a:p>
          <a:pPr>
            <a:buFont typeface="Arial" panose="020B0604020202020204" pitchFamily="34" charset="0"/>
            <a:buChar char="•"/>
          </a:pPr>
          <a:r>
            <a:rPr lang="en-AU" sz="1800" dirty="0">
              <a:solidFill>
                <a:schemeClr val="tx1"/>
              </a:solidFill>
            </a:rPr>
            <a:t>giving effect to the plan would entail “injustice or undue delay”</a:t>
          </a:r>
        </a:p>
      </dgm:t>
    </dgm:pt>
    <dgm:pt modelId="{AC9D4DDC-2635-4062-ACD1-5E376BBF53AD}" type="parTrans" cxnId="{FEB402F3-9313-40A4-BD52-0EBB0DECBBA4}">
      <dgm:prSet/>
      <dgm:spPr/>
      <dgm:t>
        <a:bodyPr/>
        <a:lstStyle/>
        <a:p>
          <a:endParaRPr lang="en-AU" sz="1800">
            <a:solidFill>
              <a:schemeClr val="tx1"/>
            </a:solidFill>
          </a:endParaRPr>
        </a:p>
      </dgm:t>
    </dgm:pt>
    <dgm:pt modelId="{1144A90F-57B7-47C2-8FED-FB0D5E0A086A}" type="sibTrans" cxnId="{FEB402F3-9313-40A4-BD52-0EBB0DECBBA4}">
      <dgm:prSet/>
      <dgm:spPr/>
      <dgm:t>
        <a:bodyPr/>
        <a:lstStyle/>
        <a:p>
          <a:endParaRPr lang="en-AU" sz="1800">
            <a:solidFill>
              <a:schemeClr val="tx1"/>
            </a:solidFill>
          </a:endParaRPr>
        </a:p>
      </dgm:t>
    </dgm:pt>
    <dgm:pt modelId="{8F829422-9C82-4918-AABD-61E686DC7942}">
      <dgm:prSet phldrT="[Text]" custT="1"/>
      <dgm:spPr>
        <a:solidFill>
          <a:schemeClr val="accent4">
            <a:lumMod val="20000"/>
            <a:lumOff val="80000"/>
          </a:schemeClr>
        </a:solidFill>
        <a:ln>
          <a:solidFill>
            <a:schemeClr val="accent4">
              <a:lumMod val="20000"/>
              <a:lumOff val="80000"/>
            </a:schemeClr>
          </a:solidFill>
        </a:ln>
      </dgm:spPr>
      <dgm:t>
        <a:bodyPr/>
        <a:lstStyle/>
        <a:p>
          <a:r>
            <a:rPr lang="en-AU" sz="1800" dirty="0">
              <a:solidFill>
                <a:schemeClr val="tx1"/>
              </a:solidFill>
            </a:rPr>
            <a:t>the plan is “contrary to the interests of the creditors … as a whole”</a:t>
          </a:r>
        </a:p>
      </dgm:t>
    </dgm:pt>
    <dgm:pt modelId="{AC95013D-A7E6-4D31-AFFC-0A7985200F49}" type="parTrans" cxnId="{4E6E45D8-2FBA-467A-9C72-CA16B4966BD6}">
      <dgm:prSet/>
      <dgm:spPr/>
      <dgm:t>
        <a:bodyPr/>
        <a:lstStyle/>
        <a:p>
          <a:endParaRPr lang="en-AU" sz="1800">
            <a:solidFill>
              <a:schemeClr val="tx1"/>
            </a:solidFill>
          </a:endParaRPr>
        </a:p>
      </dgm:t>
    </dgm:pt>
    <dgm:pt modelId="{DCC71C9E-0A69-4836-AD49-81542ACD34CF}" type="sibTrans" cxnId="{4E6E45D8-2FBA-467A-9C72-CA16B4966BD6}">
      <dgm:prSet/>
      <dgm:spPr/>
      <dgm:t>
        <a:bodyPr/>
        <a:lstStyle/>
        <a:p>
          <a:endParaRPr lang="en-AU" sz="1800">
            <a:solidFill>
              <a:schemeClr val="tx1"/>
            </a:solidFill>
          </a:endParaRPr>
        </a:p>
      </dgm:t>
    </dgm:pt>
    <dgm:pt modelId="{A840FFB8-5F6A-42FF-AFAA-800DCD43B6B8}" type="pres">
      <dgm:prSet presAssocID="{9C149152-875F-46FF-A307-9C3971AA8FE5}" presName="Name0" presStyleCnt="0">
        <dgm:presLayoutVars>
          <dgm:chMax val="1"/>
          <dgm:chPref val="1"/>
          <dgm:dir/>
          <dgm:animOne val="branch"/>
          <dgm:animLvl val="lvl"/>
        </dgm:presLayoutVars>
      </dgm:prSet>
      <dgm:spPr/>
    </dgm:pt>
    <dgm:pt modelId="{2D2CF6D4-CEA4-4619-B12D-861DAA9E1143}" type="pres">
      <dgm:prSet presAssocID="{7BFE2375-66A0-4721-98AA-84E58763C93F}" presName="Parent" presStyleLbl="node0" presStyleIdx="0" presStyleCnt="1" custScaleX="116121">
        <dgm:presLayoutVars>
          <dgm:chMax val="6"/>
          <dgm:chPref val="6"/>
        </dgm:presLayoutVars>
      </dgm:prSet>
      <dgm:spPr/>
    </dgm:pt>
    <dgm:pt modelId="{371D9CAD-0BFD-4A26-AE58-9633392356B3}" type="pres">
      <dgm:prSet presAssocID="{5F760C64-1C02-4174-8EC2-0BC52FCD719C}" presName="Accent1" presStyleCnt="0"/>
      <dgm:spPr/>
    </dgm:pt>
    <dgm:pt modelId="{027345A3-EC9F-4208-854F-7B6EE41D711E}" type="pres">
      <dgm:prSet presAssocID="{5F760C64-1C02-4174-8EC2-0BC52FCD719C}" presName="Accent" presStyleLbl="bgShp" presStyleIdx="0" presStyleCnt="5"/>
      <dgm:spPr/>
    </dgm:pt>
    <dgm:pt modelId="{7C50CE0F-7049-4767-8BBD-971E9457278A}" type="pres">
      <dgm:prSet presAssocID="{5F760C64-1C02-4174-8EC2-0BC52FCD719C}" presName="Child1" presStyleLbl="node1" presStyleIdx="0" presStyleCnt="5" custScaleX="150487">
        <dgm:presLayoutVars>
          <dgm:chMax val="0"/>
          <dgm:chPref val="0"/>
          <dgm:bulletEnabled val="1"/>
        </dgm:presLayoutVars>
      </dgm:prSet>
      <dgm:spPr/>
    </dgm:pt>
    <dgm:pt modelId="{54667DE8-C3D5-47B0-93F9-AC0086B2D37A}" type="pres">
      <dgm:prSet presAssocID="{28777354-24D5-449F-A535-94835D7F94D0}" presName="Accent2" presStyleCnt="0"/>
      <dgm:spPr/>
    </dgm:pt>
    <dgm:pt modelId="{FE190A15-6CD2-4867-8D81-257341064F27}" type="pres">
      <dgm:prSet presAssocID="{28777354-24D5-449F-A535-94835D7F94D0}" presName="Accent" presStyleLbl="bgShp" presStyleIdx="1" presStyleCnt="5"/>
      <dgm:spPr/>
    </dgm:pt>
    <dgm:pt modelId="{43EF94ED-5AFE-436E-BAB3-789E3D55CF9F}" type="pres">
      <dgm:prSet presAssocID="{28777354-24D5-449F-A535-94835D7F94D0}" presName="Child2" presStyleLbl="node1" presStyleIdx="1" presStyleCnt="5" custScaleX="139450" custLinFactNeighborX="58651" custLinFactNeighborY="987">
        <dgm:presLayoutVars>
          <dgm:chMax val="0"/>
          <dgm:chPref val="0"/>
          <dgm:bulletEnabled val="1"/>
        </dgm:presLayoutVars>
      </dgm:prSet>
      <dgm:spPr/>
    </dgm:pt>
    <dgm:pt modelId="{B2B4E8CB-1F68-4D93-91B2-8DCD7FF3D682}" type="pres">
      <dgm:prSet presAssocID="{B336340D-EDC2-4710-AF1A-1A03BBC9BF2D}" presName="Accent3" presStyleCnt="0"/>
      <dgm:spPr/>
    </dgm:pt>
    <dgm:pt modelId="{05AACD24-5F17-465A-8605-846D8EFB132C}" type="pres">
      <dgm:prSet presAssocID="{B336340D-EDC2-4710-AF1A-1A03BBC9BF2D}" presName="Accent" presStyleLbl="bgShp" presStyleIdx="2" presStyleCnt="5"/>
      <dgm:spPr/>
    </dgm:pt>
    <dgm:pt modelId="{FB15FBCC-8D45-4710-8E24-D6C2EAEB03F0}" type="pres">
      <dgm:prSet presAssocID="{B336340D-EDC2-4710-AF1A-1A03BBC9BF2D}" presName="Child3" presStyleLbl="node1" presStyleIdx="2" presStyleCnt="5" custScaleX="113241" custLinFactNeighborX="33486" custLinFactNeighborY="987">
        <dgm:presLayoutVars>
          <dgm:chMax val="0"/>
          <dgm:chPref val="0"/>
          <dgm:bulletEnabled val="1"/>
        </dgm:presLayoutVars>
      </dgm:prSet>
      <dgm:spPr/>
    </dgm:pt>
    <dgm:pt modelId="{5A663DDF-5777-4C05-A02A-0FBEF7FC7105}" type="pres">
      <dgm:prSet presAssocID="{7BBA4405-6EB3-49A3-A970-FCB76594B7A1}" presName="Accent4" presStyleCnt="0"/>
      <dgm:spPr/>
    </dgm:pt>
    <dgm:pt modelId="{0E53247A-40E5-4177-B95C-236B333CFF5D}" type="pres">
      <dgm:prSet presAssocID="{7BBA4405-6EB3-49A3-A970-FCB76594B7A1}" presName="Accent" presStyleLbl="bgShp" presStyleIdx="3" presStyleCnt="5"/>
      <dgm:spPr/>
    </dgm:pt>
    <dgm:pt modelId="{5855A8A9-F475-45AA-B682-A0E1CAD557A4}" type="pres">
      <dgm:prSet presAssocID="{7BBA4405-6EB3-49A3-A970-FCB76594B7A1}" presName="Child4" presStyleLbl="node1" presStyleIdx="3" presStyleCnt="5" custScaleX="124193" custScaleY="85288">
        <dgm:presLayoutVars>
          <dgm:chMax val="0"/>
          <dgm:chPref val="0"/>
          <dgm:bulletEnabled val="1"/>
        </dgm:presLayoutVars>
      </dgm:prSet>
      <dgm:spPr/>
    </dgm:pt>
    <dgm:pt modelId="{6E07B643-0F89-4B09-A880-2D0E4EFC678C}" type="pres">
      <dgm:prSet presAssocID="{8F829422-9C82-4918-AABD-61E686DC7942}" presName="Accent5" presStyleCnt="0"/>
      <dgm:spPr/>
    </dgm:pt>
    <dgm:pt modelId="{E70B94E7-938F-4E2F-8BCB-A42A0C12EA66}" type="pres">
      <dgm:prSet presAssocID="{8F829422-9C82-4918-AABD-61E686DC7942}" presName="Accent" presStyleLbl="bgShp" presStyleIdx="4" presStyleCnt="5"/>
      <dgm:spPr/>
    </dgm:pt>
    <dgm:pt modelId="{7E6F83BD-DFB8-4CD9-994F-F1987D5F4FBE}" type="pres">
      <dgm:prSet presAssocID="{8F829422-9C82-4918-AABD-61E686DC7942}" presName="Child5" presStyleLbl="node1" presStyleIdx="4" presStyleCnt="5" custScaleX="116175" custScaleY="116175" custLinFactNeighborX="-23579" custLinFactNeighborY="4577">
        <dgm:presLayoutVars>
          <dgm:chMax val="0"/>
          <dgm:chPref val="0"/>
          <dgm:bulletEnabled val="1"/>
        </dgm:presLayoutVars>
      </dgm:prSet>
      <dgm:spPr/>
    </dgm:pt>
  </dgm:ptLst>
  <dgm:cxnLst>
    <dgm:cxn modelId="{86CDFA35-9B26-4C2E-8983-18221E5AFD31}" type="presOf" srcId="{8F829422-9C82-4918-AABD-61E686DC7942}" destId="{7E6F83BD-DFB8-4CD9-994F-F1987D5F4FBE}" srcOrd="0" destOrd="0" presId="urn:microsoft.com/office/officeart/2011/layout/HexagonRadial"/>
    <dgm:cxn modelId="{FEC52765-3FA8-487A-8BCF-0712EBE64A76}" type="presOf" srcId="{28777354-24D5-449F-A535-94835D7F94D0}" destId="{43EF94ED-5AFE-436E-BAB3-789E3D55CF9F}" srcOrd="0" destOrd="0" presId="urn:microsoft.com/office/officeart/2011/layout/HexagonRadial"/>
    <dgm:cxn modelId="{E9118481-531A-45B5-A2E6-47C9D56E6913}" srcId="{9C149152-875F-46FF-A307-9C3971AA8FE5}" destId="{7BFE2375-66A0-4721-98AA-84E58763C93F}" srcOrd="0" destOrd="0" parTransId="{258C5D5C-5C25-4E02-BD76-0E5B92669634}" sibTransId="{D821FCF3-9B17-4E68-A41E-3E5D5CD2A5D4}"/>
    <dgm:cxn modelId="{B541158E-A8BA-4E60-97E9-AEDDCBA82058}" type="presOf" srcId="{B336340D-EDC2-4710-AF1A-1A03BBC9BF2D}" destId="{FB15FBCC-8D45-4710-8E24-D6C2EAEB03F0}" srcOrd="0" destOrd="0" presId="urn:microsoft.com/office/officeart/2011/layout/HexagonRadial"/>
    <dgm:cxn modelId="{2AA6DA92-BA1C-41B9-8399-ECF0E8789CAA}" srcId="{7BFE2375-66A0-4721-98AA-84E58763C93F}" destId="{5F760C64-1C02-4174-8EC2-0BC52FCD719C}" srcOrd="0" destOrd="0" parTransId="{3687F846-1D80-464F-B8EF-9AD0DE8E0055}" sibTransId="{33C1BEF7-E7E6-4574-B1AE-A58ED61E127F}"/>
    <dgm:cxn modelId="{E5A316A1-2822-4536-8BD8-40E7F130E0B1}" srcId="{7BFE2375-66A0-4721-98AA-84E58763C93F}" destId="{28777354-24D5-449F-A535-94835D7F94D0}" srcOrd="1" destOrd="0" parTransId="{D49CE114-2D8C-4F8D-99BE-740644FDA35D}" sibTransId="{11E7C13B-A0E7-492E-85BB-3CB2AB8C1BF0}"/>
    <dgm:cxn modelId="{D41568B2-03FE-4A81-B006-B4F0C5E15741}" type="presOf" srcId="{7BBA4405-6EB3-49A3-A970-FCB76594B7A1}" destId="{5855A8A9-F475-45AA-B682-A0E1CAD557A4}" srcOrd="0" destOrd="0" presId="urn:microsoft.com/office/officeart/2011/layout/HexagonRadial"/>
    <dgm:cxn modelId="{D4584FC5-BF06-4EFC-8385-FA6BE5EF704F}" type="presOf" srcId="{9C149152-875F-46FF-A307-9C3971AA8FE5}" destId="{A840FFB8-5F6A-42FF-AFAA-800DCD43B6B8}" srcOrd="0" destOrd="0" presId="urn:microsoft.com/office/officeart/2011/layout/HexagonRadial"/>
    <dgm:cxn modelId="{4E6E45D8-2FBA-467A-9C72-CA16B4966BD6}" srcId="{7BFE2375-66A0-4721-98AA-84E58763C93F}" destId="{8F829422-9C82-4918-AABD-61E686DC7942}" srcOrd="4" destOrd="0" parTransId="{AC95013D-A7E6-4D31-AFFC-0A7985200F49}" sibTransId="{DCC71C9E-0A69-4836-AD49-81542ACD34CF}"/>
    <dgm:cxn modelId="{A703CEE6-8543-48CF-BF08-E82A0C9E91B5}" srcId="{7BFE2375-66A0-4721-98AA-84E58763C93F}" destId="{B336340D-EDC2-4710-AF1A-1A03BBC9BF2D}" srcOrd="2" destOrd="0" parTransId="{F929815B-FEE1-43DA-8D95-4EBC6092D919}" sibTransId="{CC2810BE-D9C1-4011-B1AB-2BD0A191818B}"/>
    <dgm:cxn modelId="{14462DEC-BBEE-40EB-BA25-35CE14DD3BE9}" type="presOf" srcId="{7BFE2375-66A0-4721-98AA-84E58763C93F}" destId="{2D2CF6D4-CEA4-4619-B12D-861DAA9E1143}" srcOrd="0" destOrd="0" presId="urn:microsoft.com/office/officeart/2011/layout/HexagonRadial"/>
    <dgm:cxn modelId="{FEB402F3-9313-40A4-BD52-0EBB0DECBBA4}" srcId="{7BFE2375-66A0-4721-98AA-84E58763C93F}" destId="{7BBA4405-6EB3-49A3-A970-FCB76594B7A1}" srcOrd="3" destOrd="0" parTransId="{AC9D4DDC-2635-4062-ACD1-5E376BBF53AD}" sibTransId="{1144A90F-57B7-47C2-8FED-FB0D5E0A086A}"/>
    <dgm:cxn modelId="{DCCC10FF-AEE3-4695-A5F5-6C8774E01105}" type="presOf" srcId="{5F760C64-1C02-4174-8EC2-0BC52FCD719C}" destId="{7C50CE0F-7049-4767-8BBD-971E9457278A}" srcOrd="0" destOrd="0" presId="urn:microsoft.com/office/officeart/2011/layout/HexagonRadial"/>
    <dgm:cxn modelId="{05B6629A-5E48-42B5-8042-915F28DF49A7}" type="presParOf" srcId="{A840FFB8-5F6A-42FF-AFAA-800DCD43B6B8}" destId="{2D2CF6D4-CEA4-4619-B12D-861DAA9E1143}" srcOrd="0" destOrd="0" presId="urn:microsoft.com/office/officeart/2011/layout/HexagonRadial"/>
    <dgm:cxn modelId="{A1257400-E8D1-4ACE-8283-2003F1D3B49E}" type="presParOf" srcId="{A840FFB8-5F6A-42FF-AFAA-800DCD43B6B8}" destId="{371D9CAD-0BFD-4A26-AE58-9633392356B3}" srcOrd="1" destOrd="0" presId="urn:microsoft.com/office/officeart/2011/layout/HexagonRadial"/>
    <dgm:cxn modelId="{9CAF09DD-D98B-4B5F-BCAE-C531211301BE}" type="presParOf" srcId="{371D9CAD-0BFD-4A26-AE58-9633392356B3}" destId="{027345A3-EC9F-4208-854F-7B6EE41D711E}" srcOrd="0" destOrd="0" presId="urn:microsoft.com/office/officeart/2011/layout/HexagonRadial"/>
    <dgm:cxn modelId="{8B99B172-1B8C-498E-9109-E5A6BAB1D18A}" type="presParOf" srcId="{A840FFB8-5F6A-42FF-AFAA-800DCD43B6B8}" destId="{7C50CE0F-7049-4767-8BBD-971E9457278A}" srcOrd="2" destOrd="0" presId="urn:microsoft.com/office/officeart/2011/layout/HexagonRadial"/>
    <dgm:cxn modelId="{B5B20B6D-5DAD-442E-AFEC-0C0135F9B30B}" type="presParOf" srcId="{A840FFB8-5F6A-42FF-AFAA-800DCD43B6B8}" destId="{54667DE8-C3D5-47B0-93F9-AC0086B2D37A}" srcOrd="3" destOrd="0" presId="urn:microsoft.com/office/officeart/2011/layout/HexagonRadial"/>
    <dgm:cxn modelId="{B6B6E0AF-FB5E-4E5F-AAFC-EEDEDA6A5E5A}" type="presParOf" srcId="{54667DE8-C3D5-47B0-93F9-AC0086B2D37A}" destId="{FE190A15-6CD2-4867-8D81-257341064F27}" srcOrd="0" destOrd="0" presId="urn:microsoft.com/office/officeart/2011/layout/HexagonRadial"/>
    <dgm:cxn modelId="{169441FD-89EF-411E-8A28-C19DD68AA78E}" type="presParOf" srcId="{A840FFB8-5F6A-42FF-AFAA-800DCD43B6B8}" destId="{43EF94ED-5AFE-436E-BAB3-789E3D55CF9F}" srcOrd="4" destOrd="0" presId="urn:microsoft.com/office/officeart/2011/layout/HexagonRadial"/>
    <dgm:cxn modelId="{ECA716A1-E599-436C-B295-1239B274D336}" type="presParOf" srcId="{A840FFB8-5F6A-42FF-AFAA-800DCD43B6B8}" destId="{B2B4E8CB-1F68-4D93-91B2-8DCD7FF3D682}" srcOrd="5" destOrd="0" presId="urn:microsoft.com/office/officeart/2011/layout/HexagonRadial"/>
    <dgm:cxn modelId="{888C5C49-48D3-4BD8-8EDE-C1CABB33B39D}" type="presParOf" srcId="{B2B4E8CB-1F68-4D93-91B2-8DCD7FF3D682}" destId="{05AACD24-5F17-465A-8605-846D8EFB132C}" srcOrd="0" destOrd="0" presId="urn:microsoft.com/office/officeart/2011/layout/HexagonRadial"/>
    <dgm:cxn modelId="{8A9D33C6-3D1F-4477-A5DD-8C5981CDB88C}" type="presParOf" srcId="{A840FFB8-5F6A-42FF-AFAA-800DCD43B6B8}" destId="{FB15FBCC-8D45-4710-8E24-D6C2EAEB03F0}" srcOrd="6" destOrd="0" presId="urn:microsoft.com/office/officeart/2011/layout/HexagonRadial"/>
    <dgm:cxn modelId="{C4EF86AD-B897-40FF-839F-5622C3A25789}" type="presParOf" srcId="{A840FFB8-5F6A-42FF-AFAA-800DCD43B6B8}" destId="{5A663DDF-5777-4C05-A02A-0FBEF7FC7105}" srcOrd="7" destOrd="0" presId="urn:microsoft.com/office/officeart/2011/layout/HexagonRadial"/>
    <dgm:cxn modelId="{C6671B10-03E1-4D85-9289-34F9BCDCC0E1}" type="presParOf" srcId="{5A663DDF-5777-4C05-A02A-0FBEF7FC7105}" destId="{0E53247A-40E5-4177-B95C-236B333CFF5D}" srcOrd="0" destOrd="0" presId="urn:microsoft.com/office/officeart/2011/layout/HexagonRadial"/>
    <dgm:cxn modelId="{E8D173F9-1FA6-4AF0-9AC2-7F8790CD67A0}" type="presParOf" srcId="{A840FFB8-5F6A-42FF-AFAA-800DCD43B6B8}" destId="{5855A8A9-F475-45AA-B682-A0E1CAD557A4}" srcOrd="8" destOrd="0" presId="urn:microsoft.com/office/officeart/2011/layout/HexagonRadial"/>
    <dgm:cxn modelId="{09E4B704-0D1E-46CA-8836-092AEF0571B6}" type="presParOf" srcId="{A840FFB8-5F6A-42FF-AFAA-800DCD43B6B8}" destId="{6E07B643-0F89-4B09-A880-2D0E4EFC678C}" srcOrd="9" destOrd="0" presId="urn:microsoft.com/office/officeart/2011/layout/HexagonRadial"/>
    <dgm:cxn modelId="{035C2C09-A6C9-4E95-A014-6D41EA75BAD9}" type="presParOf" srcId="{6E07B643-0F89-4B09-A880-2D0E4EFC678C}" destId="{E70B94E7-938F-4E2F-8BCB-A42A0C12EA66}" srcOrd="0" destOrd="0" presId="urn:microsoft.com/office/officeart/2011/layout/HexagonRadial"/>
    <dgm:cxn modelId="{122EF954-16E0-491B-8FFA-D06B23AAFC6D}" type="presParOf" srcId="{A840FFB8-5F6A-42FF-AFAA-800DCD43B6B8}" destId="{7E6F83BD-DFB8-4CD9-994F-F1987D5F4FBE}" srcOrd="10" destOrd="0" presId="urn:microsoft.com/office/officeart/2011/layout/HexagonRadial"/>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13461BD7-A328-4E77-AA52-F12F0D619A80}" type="doc">
      <dgm:prSet loTypeId="urn:microsoft.com/office/officeart/2008/layout/VerticalCurvedList" loCatId="list" qsTypeId="urn:microsoft.com/office/officeart/2005/8/quickstyle/simple1" qsCatId="simple" csTypeId="urn:microsoft.com/office/officeart/2005/8/colors/accent3_5" csCatId="accent3" phldr="1"/>
      <dgm:spPr/>
      <dgm:t>
        <a:bodyPr/>
        <a:lstStyle/>
        <a:p>
          <a:endParaRPr lang="en-US"/>
        </a:p>
      </dgm:t>
    </dgm:pt>
    <dgm:pt modelId="{5EFB1F07-A2DA-44B5-B0F0-5B2FB40A5D9B}">
      <dgm:prSet phldrT="[Text]" custT="1"/>
      <dgm:spPr/>
      <dgm:t>
        <a:bodyPr/>
        <a:lstStyle/>
        <a:p>
          <a:r>
            <a:rPr lang="en-US" sz="1800" dirty="0">
              <a:hlinkClick xmlns:r="http://schemas.openxmlformats.org/officeDocument/2006/relationships" r:id="rId1" action="ppaction://hlinksldjump"/>
            </a:rPr>
            <a:t>Before winding up and those involved in winding up</a:t>
          </a:r>
          <a:endParaRPr lang="en-US" sz="1800" dirty="0"/>
        </a:p>
      </dgm:t>
    </dgm:pt>
    <dgm:pt modelId="{ECF1BC92-4867-4DE1-A46A-2FF8E8F9F96D}" type="parTrans" cxnId="{B4C55A3F-1931-44F4-A19B-9CE4C9A29E7D}">
      <dgm:prSet/>
      <dgm:spPr/>
      <dgm:t>
        <a:bodyPr/>
        <a:lstStyle/>
        <a:p>
          <a:endParaRPr lang="en-US" sz="1800">
            <a:highlight>
              <a:srgbClr val="FFFF00"/>
            </a:highlight>
          </a:endParaRPr>
        </a:p>
      </dgm:t>
    </dgm:pt>
    <dgm:pt modelId="{45108836-B074-4BAB-94A4-4CCC679E7519}" type="sibTrans" cxnId="{B4C55A3F-1931-44F4-A19B-9CE4C9A29E7D}">
      <dgm:prSet/>
      <dgm:spPr/>
      <dgm:t>
        <a:bodyPr/>
        <a:lstStyle/>
        <a:p>
          <a:endParaRPr lang="en-US" sz="1800">
            <a:highlight>
              <a:srgbClr val="FFFF00"/>
            </a:highlight>
          </a:endParaRPr>
        </a:p>
      </dgm:t>
    </dgm:pt>
    <dgm:pt modelId="{B23AA1B1-E8E3-4F54-AEC3-F47725B5A846}">
      <dgm:prSet phldrT="[Text]" custT="1"/>
      <dgm:spPr/>
      <dgm:t>
        <a:bodyPr/>
        <a:lstStyle/>
        <a:p>
          <a:r>
            <a:rPr lang="en-US" sz="1800" dirty="0">
              <a:hlinkClick xmlns:r="http://schemas.openxmlformats.org/officeDocument/2006/relationships" r:id="rId2" action="ppaction://hlinksldjump"/>
            </a:rPr>
            <a:t>Disclaiming property</a:t>
          </a:r>
          <a:endParaRPr lang="en-US" sz="1800" dirty="0"/>
        </a:p>
      </dgm:t>
    </dgm:pt>
    <dgm:pt modelId="{D3666786-2461-4CC0-BF64-857BE23A1D74}" type="parTrans" cxnId="{BECA4DC3-5B50-4385-AE59-C51D07E1E921}">
      <dgm:prSet/>
      <dgm:spPr/>
      <dgm:t>
        <a:bodyPr/>
        <a:lstStyle/>
        <a:p>
          <a:endParaRPr lang="en-AU"/>
        </a:p>
      </dgm:t>
    </dgm:pt>
    <dgm:pt modelId="{7093492A-B347-457F-B59A-BE1635E00156}" type="sibTrans" cxnId="{BECA4DC3-5B50-4385-AE59-C51D07E1E921}">
      <dgm:prSet/>
      <dgm:spPr/>
      <dgm:t>
        <a:bodyPr/>
        <a:lstStyle/>
        <a:p>
          <a:endParaRPr lang="en-AU"/>
        </a:p>
      </dgm:t>
    </dgm:pt>
    <dgm:pt modelId="{38CDF6BD-6786-4380-A3DA-66C7DF62D141}">
      <dgm:prSet phldrT="[Text]" custT="1"/>
      <dgm:spPr/>
      <dgm:t>
        <a:bodyPr/>
        <a:lstStyle/>
        <a:p>
          <a:r>
            <a:rPr lang="en-US" sz="1800" dirty="0">
              <a:hlinkClick xmlns:r="http://schemas.openxmlformats.org/officeDocument/2006/relationships" r:id="rId3" action="ppaction://hlinksldjump"/>
            </a:rPr>
            <a:t>Proof and ranking of debts and claims</a:t>
          </a:r>
          <a:endParaRPr lang="en-US" sz="1800" dirty="0"/>
        </a:p>
      </dgm:t>
    </dgm:pt>
    <dgm:pt modelId="{D817BA71-4312-4CCE-8350-AA252073FEA9}" type="parTrans" cxnId="{54D7593B-4DE0-47D1-897B-471D37751C08}">
      <dgm:prSet/>
      <dgm:spPr/>
      <dgm:t>
        <a:bodyPr/>
        <a:lstStyle/>
        <a:p>
          <a:endParaRPr lang="en-AU"/>
        </a:p>
      </dgm:t>
    </dgm:pt>
    <dgm:pt modelId="{F7B4B5A6-05D0-41F1-BFB4-A1D0D8D9AF33}" type="sibTrans" cxnId="{54D7593B-4DE0-47D1-897B-471D37751C08}">
      <dgm:prSet/>
      <dgm:spPr/>
      <dgm:t>
        <a:bodyPr/>
        <a:lstStyle/>
        <a:p>
          <a:endParaRPr lang="en-AU"/>
        </a:p>
      </dgm:t>
    </dgm:pt>
    <dgm:pt modelId="{33B3F813-9D57-45D9-80A1-4F5AC52242DD}">
      <dgm:prSet phldrT="[Text]" custT="1"/>
      <dgm:spPr/>
      <dgm:t>
        <a:bodyPr/>
        <a:lstStyle/>
        <a:p>
          <a:r>
            <a:rPr lang="en-US" sz="1800" dirty="0">
              <a:hlinkClick xmlns:r="http://schemas.openxmlformats.org/officeDocument/2006/relationships" r:id="rId4" action="ppaction://hlinksldjump"/>
            </a:rPr>
            <a:t>Deregistration</a:t>
          </a:r>
          <a:endParaRPr lang="en-US" sz="1800" dirty="0"/>
        </a:p>
      </dgm:t>
    </dgm:pt>
    <dgm:pt modelId="{6BE18A4A-551E-499A-A5FC-05846253B96C}" type="parTrans" cxnId="{B6608AEA-D4C4-4584-AA7E-EA471B2A0645}">
      <dgm:prSet/>
      <dgm:spPr/>
      <dgm:t>
        <a:bodyPr/>
        <a:lstStyle/>
        <a:p>
          <a:endParaRPr lang="en-AU"/>
        </a:p>
      </dgm:t>
    </dgm:pt>
    <dgm:pt modelId="{6C201EB1-194B-4048-BDF4-E18EE7FAC9CA}" type="sibTrans" cxnId="{B6608AEA-D4C4-4584-AA7E-EA471B2A0645}">
      <dgm:prSet/>
      <dgm:spPr/>
      <dgm:t>
        <a:bodyPr/>
        <a:lstStyle/>
        <a:p>
          <a:endParaRPr lang="en-AU"/>
        </a:p>
      </dgm:t>
    </dgm:pt>
    <dgm:pt modelId="{0F02C860-F22D-40A7-9527-8DE559041D91}" type="pres">
      <dgm:prSet presAssocID="{13461BD7-A328-4E77-AA52-F12F0D619A80}" presName="Name0" presStyleCnt="0">
        <dgm:presLayoutVars>
          <dgm:chMax val="7"/>
          <dgm:chPref val="7"/>
          <dgm:dir/>
        </dgm:presLayoutVars>
      </dgm:prSet>
      <dgm:spPr/>
    </dgm:pt>
    <dgm:pt modelId="{6F70E2D0-A65B-492B-8032-1C1EC3E86CF4}" type="pres">
      <dgm:prSet presAssocID="{13461BD7-A328-4E77-AA52-F12F0D619A80}" presName="Name1" presStyleCnt="0"/>
      <dgm:spPr/>
    </dgm:pt>
    <dgm:pt modelId="{1EFE9815-F74D-4C05-8B48-7BE9C61698EB}" type="pres">
      <dgm:prSet presAssocID="{13461BD7-A328-4E77-AA52-F12F0D619A80}" presName="cycle" presStyleCnt="0"/>
      <dgm:spPr/>
    </dgm:pt>
    <dgm:pt modelId="{D52F51AB-E457-4256-81F0-B8EA0DDC4FF2}" type="pres">
      <dgm:prSet presAssocID="{13461BD7-A328-4E77-AA52-F12F0D619A80}" presName="srcNode" presStyleLbl="node1" presStyleIdx="0" presStyleCnt="4"/>
      <dgm:spPr/>
    </dgm:pt>
    <dgm:pt modelId="{FAF4B4F1-1A6D-471F-9024-9394A70016AD}" type="pres">
      <dgm:prSet presAssocID="{13461BD7-A328-4E77-AA52-F12F0D619A80}" presName="conn" presStyleLbl="parChTrans1D2" presStyleIdx="0" presStyleCnt="1"/>
      <dgm:spPr/>
    </dgm:pt>
    <dgm:pt modelId="{C502E89A-8205-4F34-A79A-5D5F6A339C3E}" type="pres">
      <dgm:prSet presAssocID="{13461BD7-A328-4E77-AA52-F12F0D619A80}" presName="extraNode" presStyleLbl="node1" presStyleIdx="0" presStyleCnt="4"/>
      <dgm:spPr/>
    </dgm:pt>
    <dgm:pt modelId="{FDB9C78E-F979-42E9-A701-CE60F61B1368}" type="pres">
      <dgm:prSet presAssocID="{13461BD7-A328-4E77-AA52-F12F0D619A80}" presName="dstNode" presStyleLbl="node1" presStyleIdx="0" presStyleCnt="4"/>
      <dgm:spPr/>
    </dgm:pt>
    <dgm:pt modelId="{27632769-C0E9-4BA1-A2F1-C7C95F149751}" type="pres">
      <dgm:prSet presAssocID="{5EFB1F07-A2DA-44B5-B0F0-5B2FB40A5D9B}" presName="text_1" presStyleLbl="node1" presStyleIdx="0" presStyleCnt="4">
        <dgm:presLayoutVars>
          <dgm:bulletEnabled val="1"/>
        </dgm:presLayoutVars>
      </dgm:prSet>
      <dgm:spPr/>
    </dgm:pt>
    <dgm:pt modelId="{6CC31E04-AC2B-48B3-B3A8-6E43B6876030}" type="pres">
      <dgm:prSet presAssocID="{5EFB1F07-A2DA-44B5-B0F0-5B2FB40A5D9B}" presName="accent_1" presStyleCnt="0"/>
      <dgm:spPr/>
    </dgm:pt>
    <dgm:pt modelId="{55301360-608A-422F-90BE-75CD71C98D1F}" type="pres">
      <dgm:prSet presAssocID="{5EFB1F07-A2DA-44B5-B0F0-5B2FB40A5D9B}" presName="accentRepeatNode" presStyleLbl="solidFgAcc1" presStyleIdx="0" presStyleCnt="4"/>
      <dgm:spPr/>
    </dgm:pt>
    <dgm:pt modelId="{71C60735-E141-4425-913D-4371D0DBD8C0}" type="pres">
      <dgm:prSet presAssocID="{38CDF6BD-6786-4380-A3DA-66C7DF62D141}" presName="text_2" presStyleLbl="node1" presStyleIdx="1" presStyleCnt="4">
        <dgm:presLayoutVars>
          <dgm:bulletEnabled val="1"/>
        </dgm:presLayoutVars>
      </dgm:prSet>
      <dgm:spPr/>
    </dgm:pt>
    <dgm:pt modelId="{46E540B3-FC2A-4F97-B17D-AD8F09504713}" type="pres">
      <dgm:prSet presAssocID="{38CDF6BD-6786-4380-A3DA-66C7DF62D141}" presName="accent_2" presStyleCnt="0"/>
      <dgm:spPr/>
    </dgm:pt>
    <dgm:pt modelId="{1ED93FDA-8AEC-4474-A28C-E157A5F6B178}" type="pres">
      <dgm:prSet presAssocID="{38CDF6BD-6786-4380-A3DA-66C7DF62D141}" presName="accentRepeatNode" presStyleLbl="solidFgAcc1" presStyleIdx="1" presStyleCnt="4"/>
      <dgm:spPr/>
    </dgm:pt>
    <dgm:pt modelId="{4FE8B26C-F61B-4CDE-9ED8-32A84EB4AAD4}" type="pres">
      <dgm:prSet presAssocID="{B23AA1B1-E8E3-4F54-AEC3-F47725B5A846}" presName="text_3" presStyleLbl="node1" presStyleIdx="2" presStyleCnt="4">
        <dgm:presLayoutVars>
          <dgm:bulletEnabled val="1"/>
        </dgm:presLayoutVars>
      </dgm:prSet>
      <dgm:spPr/>
    </dgm:pt>
    <dgm:pt modelId="{3373FE24-8B23-42A7-909E-014C385E59E7}" type="pres">
      <dgm:prSet presAssocID="{B23AA1B1-E8E3-4F54-AEC3-F47725B5A846}" presName="accent_3" presStyleCnt="0"/>
      <dgm:spPr/>
    </dgm:pt>
    <dgm:pt modelId="{09A2C4AD-ECDF-411B-A435-C2A07B05A047}" type="pres">
      <dgm:prSet presAssocID="{B23AA1B1-E8E3-4F54-AEC3-F47725B5A846}" presName="accentRepeatNode" presStyleLbl="solidFgAcc1" presStyleIdx="2" presStyleCnt="4"/>
      <dgm:spPr/>
    </dgm:pt>
    <dgm:pt modelId="{E33A9FB9-8035-4F63-944A-CA156CFA964B}" type="pres">
      <dgm:prSet presAssocID="{33B3F813-9D57-45D9-80A1-4F5AC52242DD}" presName="text_4" presStyleLbl="node1" presStyleIdx="3" presStyleCnt="4">
        <dgm:presLayoutVars>
          <dgm:bulletEnabled val="1"/>
        </dgm:presLayoutVars>
      </dgm:prSet>
      <dgm:spPr/>
    </dgm:pt>
    <dgm:pt modelId="{27A4D04D-1E06-4A89-A16B-6D2AF17CCF0D}" type="pres">
      <dgm:prSet presAssocID="{33B3F813-9D57-45D9-80A1-4F5AC52242DD}" presName="accent_4" presStyleCnt="0"/>
      <dgm:spPr/>
    </dgm:pt>
    <dgm:pt modelId="{2D3C6DCB-9FC2-49AE-A576-675F864B129D}" type="pres">
      <dgm:prSet presAssocID="{33B3F813-9D57-45D9-80A1-4F5AC52242DD}" presName="accentRepeatNode" presStyleLbl="solidFgAcc1" presStyleIdx="3" presStyleCnt="4"/>
      <dgm:spPr/>
    </dgm:pt>
  </dgm:ptLst>
  <dgm:cxnLst>
    <dgm:cxn modelId="{54D7593B-4DE0-47D1-897B-471D37751C08}" srcId="{13461BD7-A328-4E77-AA52-F12F0D619A80}" destId="{38CDF6BD-6786-4380-A3DA-66C7DF62D141}" srcOrd="1" destOrd="0" parTransId="{D817BA71-4312-4CCE-8350-AA252073FEA9}" sibTransId="{F7B4B5A6-05D0-41F1-BFB4-A1D0D8D9AF33}"/>
    <dgm:cxn modelId="{B4C55A3F-1931-44F4-A19B-9CE4C9A29E7D}" srcId="{13461BD7-A328-4E77-AA52-F12F0D619A80}" destId="{5EFB1F07-A2DA-44B5-B0F0-5B2FB40A5D9B}" srcOrd="0" destOrd="0" parTransId="{ECF1BC92-4867-4DE1-A46A-2FF8E8F9F96D}" sibTransId="{45108836-B074-4BAB-94A4-4CCC679E7519}"/>
    <dgm:cxn modelId="{76211369-AB88-44A3-8C73-296000221A7D}" type="presOf" srcId="{45108836-B074-4BAB-94A4-4CCC679E7519}" destId="{FAF4B4F1-1A6D-471F-9024-9394A70016AD}" srcOrd="0" destOrd="0" presId="urn:microsoft.com/office/officeart/2008/layout/VerticalCurvedList"/>
    <dgm:cxn modelId="{2CB5854D-A76E-4EC5-A245-4808E1686339}" type="presOf" srcId="{33B3F813-9D57-45D9-80A1-4F5AC52242DD}" destId="{E33A9FB9-8035-4F63-944A-CA156CFA964B}" srcOrd="0" destOrd="0" presId="urn:microsoft.com/office/officeart/2008/layout/VerticalCurvedList"/>
    <dgm:cxn modelId="{5D0E63A1-D891-4F2E-801E-E02EC52049BD}" type="presOf" srcId="{B23AA1B1-E8E3-4F54-AEC3-F47725B5A846}" destId="{4FE8B26C-F61B-4CDE-9ED8-32A84EB4AAD4}" srcOrd="0" destOrd="0" presId="urn:microsoft.com/office/officeart/2008/layout/VerticalCurvedList"/>
    <dgm:cxn modelId="{BECA4DC3-5B50-4385-AE59-C51D07E1E921}" srcId="{13461BD7-A328-4E77-AA52-F12F0D619A80}" destId="{B23AA1B1-E8E3-4F54-AEC3-F47725B5A846}" srcOrd="2" destOrd="0" parTransId="{D3666786-2461-4CC0-BF64-857BE23A1D74}" sibTransId="{7093492A-B347-457F-B59A-BE1635E00156}"/>
    <dgm:cxn modelId="{8F0928C9-8B84-40AE-B9BD-FDF44E3C1D1C}" type="presOf" srcId="{38CDF6BD-6786-4380-A3DA-66C7DF62D141}" destId="{71C60735-E141-4425-913D-4371D0DBD8C0}" srcOrd="0" destOrd="0" presId="urn:microsoft.com/office/officeart/2008/layout/VerticalCurvedList"/>
    <dgm:cxn modelId="{89F9F5CA-D993-4E68-9C8C-1F495A711EEA}" type="presOf" srcId="{13461BD7-A328-4E77-AA52-F12F0D619A80}" destId="{0F02C860-F22D-40A7-9527-8DE559041D91}" srcOrd="0" destOrd="0" presId="urn:microsoft.com/office/officeart/2008/layout/VerticalCurvedList"/>
    <dgm:cxn modelId="{791F7FD0-E32E-4283-8E1D-3F5252B03F9A}" type="presOf" srcId="{5EFB1F07-A2DA-44B5-B0F0-5B2FB40A5D9B}" destId="{27632769-C0E9-4BA1-A2F1-C7C95F149751}" srcOrd="0" destOrd="0" presId="urn:microsoft.com/office/officeart/2008/layout/VerticalCurvedList"/>
    <dgm:cxn modelId="{B6608AEA-D4C4-4584-AA7E-EA471B2A0645}" srcId="{13461BD7-A328-4E77-AA52-F12F0D619A80}" destId="{33B3F813-9D57-45D9-80A1-4F5AC52242DD}" srcOrd="3" destOrd="0" parTransId="{6BE18A4A-551E-499A-A5FC-05846253B96C}" sibTransId="{6C201EB1-194B-4048-BDF4-E18EE7FAC9CA}"/>
    <dgm:cxn modelId="{AF3820EB-5D23-47E6-A535-09E46C36003D}" type="presParOf" srcId="{0F02C860-F22D-40A7-9527-8DE559041D91}" destId="{6F70E2D0-A65B-492B-8032-1C1EC3E86CF4}" srcOrd="0" destOrd="0" presId="urn:microsoft.com/office/officeart/2008/layout/VerticalCurvedList"/>
    <dgm:cxn modelId="{66AB249E-5611-4D55-9C94-8510FCCE74EE}" type="presParOf" srcId="{6F70E2D0-A65B-492B-8032-1C1EC3E86CF4}" destId="{1EFE9815-F74D-4C05-8B48-7BE9C61698EB}" srcOrd="0" destOrd="0" presId="urn:microsoft.com/office/officeart/2008/layout/VerticalCurvedList"/>
    <dgm:cxn modelId="{4307CAFF-B0B4-4E1F-87BF-9D7516891C76}" type="presParOf" srcId="{1EFE9815-F74D-4C05-8B48-7BE9C61698EB}" destId="{D52F51AB-E457-4256-81F0-B8EA0DDC4FF2}" srcOrd="0" destOrd="0" presId="urn:microsoft.com/office/officeart/2008/layout/VerticalCurvedList"/>
    <dgm:cxn modelId="{70EE4D85-FA38-4405-8440-9788B68CA82F}" type="presParOf" srcId="{1EFE9815-F74D-4C05-8B48-7BE9C61698EB}" destId="{FAF4B4F1-1A6D-471F-9024-9394A70016AD}" srcOrd="1" destOrd="0" presId="urn:microsoft.com/office/officeart/2008/layout/VerticalCurvedList"/>
    <dgm:cxn modelId="{5CF039F7-639E-498C-91B7-FB2822F2FFF2}" type="presParOf" srcId="{1EFE9815-F74D-4C05-8B48-7BE9C61698EB}" destId="{C502E89A-8205-4F34-A79A-5D5F6A339C3E}" srcOrd="2" destOrd="0" presId="urn:microsoft.com/office/officeart/2008/layout/VerticalCurvedList"/>
    <dgm:cxn modelId="{1A433902-6720-4A25-A50E-742CFF2704A6}" type="presParOf" srcId="{1EFE9815-F74D-4C05-8B48-7BE9C61698EB}" destId="{FDB9C78E-F979-42E9-A701-CE60F61B1368}" srcOrd="3" destOrd="0" presId="urn:microsoft.com/office/officeart/2008/layout/VerticalCurvedList"/>
    <dgm:cxn modelId="{ADA872CB-6D5B-4D51-84CF-68A50E8787B0}" type="presParOf" srcId="{6F70E2D0-A65B-492B-8032-1C1EC3E86CF4}" destId="{27632769-C0E9-4BA1-A2F1-C7C95F149751}" srcOrd="1" destOrd="0" presId="urn:microsoft.com/office/officeart/2008/layout/VerticalCurvedList"/>
    <dgm:cxn modelId="{95ED35C1-0DE9-4B14-AD84-F5B9F779118B}" type="presParOf" srcId="{6F70E2D0-A65B-492B-8032-1C1EC3E86CF4}" destId="{6CC31E04-AC2B-48B3-B3A8-6E43B6876030}" srcOrd="2" destOrd="0" presId="urn:microsoft.com/office/officeart/2008/layout/VerticalCurvedList"/>
    <dgm:cxn modelId="{3EB6731C-3624-4222-AD40-60A2B59F2B16}" type="presParOf" srcId="{6CC31E04-AC2B-48B3-B3A8-6E43B6876030}" destId="{55301360-608A-422F-90BE-75CD71C98D1F}" srcOrd="0" destOrd="0" presId="urn:microsoft.com/office/officeart/2008/layout/VerticalCurvedList"/>
    <dgm:cxn modelId="{990E4F09-376A-4D47-947D-31E33629D5E1}" type="presParOf" srcId="{6F70E2D0-A65B-492B-8032-1C1EC3E86CF4}" destId="{71C60735-E141-4425-913D-4371D0DBD8C0}" srcOrd="3" destOrd="0" presId="urn:microsoft.com/office/officeart/2008/layout/VerticalCurvedList"/>
    <dgm:cxn modelId="{833EA401-0169-44E2-B52D-C1326DED1632}" type="presParOf" srcId="{6F70E2D0-A65B-492B-8032-1C1EC3E86CF4}" destId="{46E540B3-FC2A-4F97-B17D-AD8F09504713}" srcOrd="4" destOrd="0" presId="urn:microsoft.com/office/officeart/2008/layout/VerticalCurvedList"/>
    <dgm:cxn modelId="{D65F115C-A786-43AB-96E2-C0E45F670CA2}" type="presParOf" srcId="{46E540B3-FC2A-4F97-B17D-AD8F09504713}" destId="{1ED93FDA-8AEC-4474-A28C-E157A5F6B178}" srcOrd="0" destOrd="0" presId="urn:microsoft.com/office/officeart/2008/layout/VerticalCurvedList"/>
    <dgm:cxn modelId="{13AFA79D-A65A-443F-B3D5-A96D364FAEEF}" type="presParOf" srcId="{6F70E2D0-A65B-492B-8032-1C1EC3E86CF4}" destId="{4FE8B26C-F61B-4CDE-9ED8-32A84EB4AAD4}" srcOrd="5" destOrd="0" presId="urn:microsoft.com/office/officeart/2008/layout/VerticalCurvedList"/>
    <dgm:cxn modelId="{3E83F3BB-B3F0-434F-8C21-EDA34D60E0E1}" type="presParOf" srcId="{6F70E2D0-A65B-492B-8032-1C1EC3E86CF4}" destId="{3373FE24-8B23-42A7-909E-014C385E59E7}" srcOrd="6" destOrd="0" presId="urn:microsoft.com/office/officeart/2008/layout/VerticalCurvedList"/>
    <dgm:cxn modelId="{A44BEE90-7A5A-4CF4-92A5-E235A2FA0C19}" type="presParOf" srcId="{3373FE24-8B23-42A7-909E-014C385E59E7}" destId="{09A2C4AD-ECDF-411B-A435-C2A07B05A047}" srcOrd="0" destOrd="0" presId="urn:microsoft.com/office/officeart/2008/layout/VerticalCurvedList"/>
    <dgm:cxn modelId="{AD2EEE04-5402-4560-9C63-61560072FDD3}" type="presParOf" srcId="{6F70E2D0-A65B-492B-8032-1C1EC3E86CF4}" destId="{E33A9FB9-8035-4F63-944A-CA156CFA964B}" srcOrd="7" destOrd="0" presId="urn:microsoft.com/office/officeart/2008/layout/VerticalCurvedList"/>
    <dgm:cxn modelId="{4E3D6CA2-2BB3-42BE-97D0-6BD9C1628331}" type="presParOf" srcId="{6F70E2D0-A65B-492B-8032-1C1EC3E86CF4}" destId="{27A4D04D-1E06-4A89-A16B-6D2AF17CCF0D}" srcOrd="8" destOrd="0" presId="urn:microsoft.com/office/officeart/2008/layout/VerticalCurvedList"/>
    <dgm:cxn modelId="{C6C1DF45-4E65-42D5-BDCD-D475DF6EDD2C}" type="presParOf" srcId="{27A4D04D-1E06-4A89-A16B-6D2AF17CCF0D}" destId="{2D3C6DCB-9FC2-49AE-A576-675F864B129D}"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F3B27CDC-3CED-48DE-9596-4A707E707E69}" type="doc">
      <dgm:prSet loTypeId="urn:microsoft.com/office/officeart/2005/8/layout/pyramid3" loCatId="pyramid" qsTypeId="urn:microsoft.com/office/officeart/2005/8/quickstyle/simple1" qsCatId="simple" csTypeId="urn:microsoft.com/office/officeart/2005/8/colors/accent1_2" csCatId="accent1" phldr="1"/>
      <dgm:spPr/>
    </dgm:pt>
    <dgm:pt modelId="{05CD46E5-57B3-46C2-9336-6997A71C43F2}">
      <dgm:prSet phldrT="[Text]" custT="1"/>
      <dgm:spPr>
        <a:solidFill>
          <a:schemeClr val="accent3"/>
        </a:solidFill>
        <a:ln>
          <a:solidFill>
            <a:schemeClr val="accent3"/>
          </a:solidFill>
        </a:ln>
      </dgm:spPr>
      <dgm:t>
        <a:bodyPr/>
        <a:lstStyle/>
        <a:p>
          <a:r>
            <a:rPr lang="en-AU" sz="1800" dirty="0">
              <a:solidFill>
                <a:schemeClr val="bg1"/>
              </a:solidFill>
            </a:rPr>
            <a:t>While:</a:t>
          </a:r>
        </a:p>
        <a:p>
          <a:r>
            <a:rPr lang="en-AU" sz="1800" dirty="0">
              <a:solidFill>
                <a:schemeClr val="bg1"/>
              </a:solidFill>
              <a:latin typeface="Times New Roman" panose="02020603050405020304" pitchFamily="18" charset="0"/>
              <a:cs typeface="Times New Roman" panose="02020603050405020304" pitchFamily="18" charset="0"/>
            </a:rPr>
            <a:t>● </a:t>
          </a:r>
          <a:r>
            <a:rPr lang="en-AU" sz="1800" dirty="0">
              <a:solidFill>
                <a:schemeClr val="bg1"/>
              </a:solidFill>
            </a:rPr>
            <a:t>there is a </a:t>
          </a:r>
          <a:r>
            <a:rPr lang="en-AU" sz="1800" b="1" dirty="0">
              <a:solidFill>
                <a:schemeClr val="bg1"/>
              </a:solidFill>
            </a:rPr>
            <a:t>pending winding up application</a:t>
          </a:r>
          <a:r>
            <a:rPr lang="en-AU" sz="1800" b="0" dirty="0">
              <a:solidFill>
                <a:schemeClr val="bg1"/>
              </a:solidFill>
            </a:rPr>
            <a:t>; or</a:t>
          </a:r>
        </a:p>
        <a:p>
          <a:r>
            <a:rPr lang="en-AU" sz="1800" dirty="0">
              <a:solidFill>
                <a:schemeClr val="bg1"/>
              </a:solidFill>
              <a:latin typeface="Times New Roman" panose="02020603050405020304" pitchFamily="18" charset="0"/>
              <a:cs typeface="Times New Roman" panose="02020603050405020304" pitchFamily="18" charset="0"/>
            </a:rPr>
            <a:t>● </a:t>
          </a:r>
          <a:r>
            <a:rPr lang="en-AU" sz="1800" b="0" dirty="0">
              <a:solidFill>
                <a:schemeClr val="bg1"/>
              </a:solidFill>
            </a:rPr>
            <a:t>a</a:t>
          </a:r>
          <a:r>
            <a:rPr lang="en-AU" sz="1800" b="1" dirty="0">
              <a:solidFill>
                <a:schemeClr val="bg1"/>
              </a:solidFill>
            </a:rPr>
            <a:t> meeting has been convened to consider a winding up resolution </a:t>
          </a:r>
          <a:endParaRPr lang="en-AU" sz="1800" dirty="0">
            <a:solidFill>
              <a:schemeClr val="bg1"/>
            </a:solidFill>
          </a:endParaRPr>
        </a:p>
      </dgm:t>
    </dgm:pt>
    <dgm:pt modelId="{E19E261B-C0CD-4BAE-BC0F-87E202F8BA6D}" type="parTrans" cxnId="{A0EC5527-B512-471D-A445-B7E573CC14A7}">
      <dgm:prSet/>
      <dgm:spPr/>
      <dgm:t>
        <a:bodyPr/>
        <a:lstStyle/>
        <a:p>
          <a:endParaRPr lang="en-AU" sz="1800">
            <a:solidFill>
              <a:schemeClr val="bg1"/>
            </a:solidFill>
          </a:endParaRPr>
        </a:p>
      </dgm:t>
    </dgm:pt>
    <dgm:pt modelId="{E5B16802-A75A-454D-BD08-1C52D517CA27}" type="sibTrans" cxnId="{A0EC5527-B512-471D-A445-B7E573CC14A7}">
      <dgm:prSet/>
      <dgm:spPr/>
      <dgm:t>
        <a:bodyPr/>
        <a:lstStyle/>
        <a:p>
          <a:endParaRPr lang="en-AU" sz="1800">
            <a:solidFill>
              <a:schemeClr val="bg1"/>
            </a:solidFill>
          </a:endParaRPr>
        </a:p>
      </dgm:t>
    </dgm:pt>
    <dgm:pt modelId="{FE36C7E9-34EB-48DB-8169-18657E71A365}">
      <dgm:prSet phldrT="[Text]" custT="1"/>
      <dgm:spPr>
        <a:solidFill>
          <a:schemeClr val="accent3"/>
        </a:solidFill>
        <a:ln>
          <a:solidFill>
            <a:schemeClr val="bg2"/>
          </a:solidFill>
        </a:ln>
      </dgm:spPr>
      <dgm:t>
        <a:bodyPr/>
        <a:lstStyle/>
        <a:p>
          <a:r>
            <a:rPr lang="en-AU" sz="1800" dirty="0">
              <a:solidFill>
                <a:schemeClr val="bg1"/>
              </a:solidFill>
            </a:rPr>
            <a:t>a creditor who has been notified of it cannot begin/proceed with:</a:t>
          </a:r>
        </a:p>
        <a:p>
          <a:r>
            <a:rPr lang="en-AU" sz="1800" dirty="0">
              <a:solidFill>
                <a:schemeClr val="bg1"/>
              </a:solidFill>
              <a:latin typeface="Times New Roman" panose="02020603050405020304" pitchFamily="18" charset="0"/>
              <a:cs typeface="Times New Roman" panose="02020603050405020304" pitchFamily="18" charset="0"/>
            </a:rPr>
            <a:t>● </a:t>
          </a:r>
          <a:r>
            <a:rPr lang="en-AU" sz="1800" dirty="0">
              <a:solidFill>
                <a:schemeClr val="bg1"/>
              </a:solidFill>
            </a:rPr>
            <a:t>attaching a debt; or</a:t>
          </a:r>
        </a:p>
        <a:p>
          <a:r>
            <a:rPr lang="en-AU" sz="1800" dirty="0">
              <a:solidFill>
                <a:schemeClr val="bg1"/>
              </a:solidFill>
              <a:latin typeface="Times New Roman" panose="02020603050405020304" pitchFamily="18" charset="0"/>
              <a:cs typeface="Times New Roman" panose="02020603050405020304" pitchFamily="18" charset="0"/>
            </a:rPr>
            <a:t>● </a:t>
          </a:r>
          <a:r>
            <a:rPr lang="en-AU" sz="1800" dirty="0">
              <a:solidFill>
                <a:schemeClr val="bg1"/>
              </a:solidFill>
            </a:rPr>
            <a:t>enforcing a charge or a charging order (following judgment)</a:t>
          </a:r>
        </a:p>
      </dgm:t>
    </dgm:pt>
    <dgm:pt modelId="{5A975114-78C1-4447-B2F2-1C992F3A9D11}" type="parTrans" cxnId="{A8111A93-66EE-43F8-BFB0-BBD76CF64C16}">
      <dgm:prSet/>
      <dgm:spPr/>
      <dgm:t>
        <a:bodyPr/>
        <a:lstStyle/>
        <a:p>
          <a:endParaRPr lang="en-AU" sz="1800">
            <a:solidFill>
              <a:schemeClr val="bg1"/>
            </a:solidFill>
          </a:endParaRPr>
        </a:p>
      </dgm:t>
    </dgm:pt>
    <dgm:pt modelId="{CD949BE9-ACCE-406D-904B-D39459DFCF27}" type="sibTrans" cxnId="{A8111A93-66EE-43F8-BFB0-BBD76CF64C16}">
      <dgm:prSet/>
      <dgm:spPr/>
      <dgm:t>
        <a:bodyPr/>
        <a:lstStyle/>
        <a:p>
          <a:endParaRPr lang="en-AU" sz="1800">
            <a:solidFill>
              <a:schemeClr val="bg1"/>
            </a:solidFill>
          </a:endParaRPr>
        </a:p>
      </dgm:t>
    </dgm:pt>
    <dgm:pt modelId="{C2C9F4C9-1006-4A7E-ADEE-F7ED0BA3CCF4}">
      <dgm:prSet phldrT="[Text]" custT="1"/>
      <dgm:spPr>
        <a:noFill/>
        <a:ln>
          <a:noFill/>
        </a:ln>
      </dgm:spPr>
      <dgm:t>
        <a:bodyPr/>
        <a:lstStyle/>
        <a:p>
          <a:r>
            <a:rPr lang="en-AU" sz="1800" dirty="0">
              <a:solidFill>
                <a:schemeClr val="bg1"/>
              </a:solidFill>
            </a:rPr>
            <a:t>but </a:t>
          </a:r>
          <a:r>
            <a:rPr lang="en-AU" sz="1800" b="1" dirty="0">
              <a:solidFill>
                <a:schemeClr val="bg1"/>
              </a:solidFill>
            </a:rPr>
            <a:t>may perform a “binding contract for the sale of property </a:t>
          </a:r>
          <a:r>
            <a:rPr lang="en-AU" sz="1800" dirty="0">
              <a:solidFill>
                <a:schemeClr val="bg1"/>
              </a:solidFill>
            </a:rPr>
            <a:t>entered into before the … notice”</a:t>
          </a:r>
        </a:p>
        <a:p>
          <a:endParaRPr lang="en-AU" sz="1800" dirty="0">
            <a:solidFill>
              <a:schemeClr val="bg1"/>
            </a:solidFill>
          </a:endParaRPr>
        </a:p>
      </dgm:t>
    </dgm:pt>
    <dgm:pt modelId="{42CA9422-A8C5-4807-A253-7A5B3850E7BC}" type="parTrans" cxnId="{F838F893-3F19-4AEA-983C-84588E6DCB10}">
      <dgm:prSet/>
      <dgm:spPr/>
      <dgm:t>
        <a:bodyPr/>
        <a:lstStyle/>
        <a:p>
          <a:endParaRPr lang="en-AU" sz="1800">
            <a:solidFill>
              <a:schemeClr val="bg1"/>
            </a:solidFill>
          </a:endParaRPr>
        </a:p>
      </dgm:t>
    </dgm:pt>
    <dgm:pt modelId="{2067C6E2-36E6-4CAA-B38A-9E09D8E31048}" type="sibTrans" cxnId="{F838F893-3F19-4AEA-983C-84588E6DCB10}">
      <dgm:prSet/>
      <dgm:spPr/>
      <dgm:t>
        <a:bodyPr/>
        <a:lstStyle/>
        <a:p>
          <a:endParaRPr lang="en-AU" sz="1800">
            <a:solidFill>
              <a:schemeClr val="bg1"/>
            </a:solidFill>
          </a:endParaRPr>
        </a:p>
      </dgm:t>
    </dgm:pt>
    <dgm:pt modelId="{E2F39FF9-3BFE-4B7D-BC8E-AFAAE2EEEAB6}" type="pres">
      <dgm:prSet presAssocID="{F3B27CDC-3CED-48DE-9596-4A707E707E69}" presName="Name0" presStyleCnt="0">
        <dgm:presLayoutVars>
          <dgm:dir/>
          <dgm:animLvl val="lvl"/>
          <dgm:resizeHandles val="exact"/>
        </dgm:presLayoutVars>
      </dgm:prSet>
      <dgm:spPr/>
    </dgm:pt>
    <dgm:pt modelId="{B355725C-E4C1-451A-81C4-B0D8BEBC4479}" type="pres">
      <dgm:prSet presAssocID="{05CD46E5-57B3-46C2-9336-6997A71C43F2}" presName="Name8" presStyleCnt="0"/>
      <dgm:spPr/>
    </dgm:pt>
    <dgm:pt modelId="{A899F77E-CB2E-487E-B726-59F4C8A7956D}" type="pres">
      <dgm:prSet presAssocID="{05CD46E5-57B3-46C2-9336-6997A71C43F2}" presName="level" presStyleLbl="node1" presStyleIdx="0" presStyleCnt="3" custScaleY="49166">
        <dgm:presLayoutVars>
          <dgm:chMax val="1"/>
          <dgm:bulletEnabled val="1"/>
        </dgm:presLayoutVars>
      </dgm:prSet>
      <dgm:spPr/>
    </dgm:pt>
    <dgm:pt modelId="{53EA4851-D67A-4B51-B435-72A813F3DCDC}" type="pres">
      <dgm:prSet presAssocID="{05CD46E5-57B3-46C2-9336-6997A71C43F2}" presName="levelTx" presStyleLbl="revTx" presStyleIdx="0" presStyleCnt="0">
        <dgm:presLayoutVars>
          <dgm:chMax val="1"/>
          <dgm:bulletEnabled val="1"/>
        </dgm:presLayoutVars>
      </dgm:prSet>
      <dgm:spPr/>
    </dgm:pt>
    <dgm:pt modelId="{B0108392-BAB9-45CE-ADC7-D0CF7D115D31}" type="pres">
      <dgm:prSet presAssocID="{FE36C7E9-34EB-48DB-8169-18657E71A365}" presName="Name8" presStyleCnt="0"/>
      <dgm:spPr/>
    </dgm:pt>
    <dgm:pt modelId="{BFAC0222-3A55-4BDE-9256-9B9F240D5237}" type="pres">
      <dgm:prSet presAssocID="{FE36C7E9-34EB-48DB-8169-18657E71A365}" presName="level" presStyleLbl="node1" presStyleIdx="1" presStyleCnt="3" custScaleY="77548">
        <dgm:presLayoutVars>
          <dgm:chMax val="1"/>
          <dgm:bulletEnabled val="1"/>
        </dgm:presLayoutVars>
      </dgm:prSet>
      <dgm:spPr/>
    </dgm:pt>
    <dgm:pt modelId="{3FC3419B-3874-4548-B762-736D9204E53A}" type="pres">
      <dgm:prSet presAssocID="{FE36C7E9-34EB-48DB-8169-18657E71A365}" presName="levelTx" presStyleLbl="revTx" presStyleIdx="0" presStyleCnt="0">
        <dgm:presLayoutVars>
          <dgm:chMax val="1"/>
          <dgm:bulletEnabled val="1"/>
        </dgm:presLayoutVars>
      </dgm:prSet>
      <dgm:spPr/>
    </dgm:pt>
    <dgm:pt modelId="{DF1F26C1-E6A4-4429-9F2C-F6E52B6FCEF9}" type="pres">
      <dgm:prSet presAssocID="{C2C9F4C9-1006-4A7E-ADEE-F7ED0BA3CCF4}" presName="Name8" presStyleCnt="0"/>
      <dgm:spPr/>
    </dgm:pt>
    <dgm:pt modelId="{53FF81CB-37D0-4930-90BE-AD66F12C2F73}" type="pres">
      <dgm:prSet presAssocID="{C2C9F4C9-1006-4A7E-ADEE-F7ED0BA3CCF4}" presName="level" presStyleLbl="node1" presStyleIdx="2" presStyleCnt="3" custScaleX="41275">
        <dgm:presLayoutVars>
          <dgm:chMax val="1"/>
          <dgm:bulletEnabled val="1"/>
        </dgm:presLayoutVars>
      </dgm:prSet>
      <dgm:spPr/>
    </dgm:pt>
    <dgm:pt modelId="{6948C707-9195-4439-B803-024502EFCEA9}" type="pres">
      <dgm:prSet presAssocID="{C2C9F4C9-1006-4A7E-ADEE-F7ED0BA3CCF4}" presName="levelTx" presStyleLbl="revTx" presStyleIdx="0" presStyleCnt="0">
        <dgm:presLayoutVars>
          <dgm:chMax val="1"/>
          <dgm:bulletEnabled val="1"/>
        </dgm:presLayoutVars>
      </dgm:prSet>
      <dgm:spPr/>
    </dgm:pt>
  </dgm:ptLst>
  <dgm:cxnLst>
    <dgm:cxn modelId="{A1332708-4557-4C00-8FBD-3238450436C0}" type="presOf" srcId="{05CD46E5-57B3-46C2-9336-6997A71C43F2}" destId="{53EA4851-D67A-4B51-B435-72A813F3DCDC}" srcOrd="1" destOrd="0" presId="urn:microsoft.com/office/officeart/2005/8/layout/pyramid3"/>
    <dgm:cxn modelId="{0E0ED80B-26F5-43D7-9C0F-920BCD244A02}" type="presOf" srcId="{C2C9F4C9-1006-4A7E-ADEE-F7ED0BA3CCF4}" destId="{53FF81CB-37D0-4930-90BE-AD66F12C2F73}" srcOrd="0" destOrd="0" presId="urn:microsoft.com/office/officeart/2005/8/layout/pyramid3"/>
    <dgm:cxn modelId="{C2917113-A954-4055-B9CF-BFF91BA45C4E}" type="presOf" srcId="{FE36C7E9-34EB-48DB-8169-18657E71A365}" destId="{BFAC0222-3A55-4BDE-9256-9B9F240D5237}" srcOrd="0" destOrd="0" presId="urn:microsoft.com/office/officeart/2005/8/layout/pyramid3"/>
    <dgm:cxn modelId="{4E996F1E-2487-440A-891D-288FBA6D19BD}" type="presOf" srcId="{FE36C7E9-34EB-48DB-8169-18657E71A365}" destId="{3FC3419B-3874-4548-B762-736D9204E53A}" srcOrd="1" destOrd="0" presId="urn:microsoft.com/office/officeart/2005/8/layout/pyramid3"/>
    <dgm:cxn modelId="{A0EC5527-B512-471D-A445-B7E573CC14A7}" srcId="{F3B27CDC-3CED-48DE-9596-4A707E707E69}" destId="{05CD46E5-57B3-46C2-9336-6997A71C43F2}" srcOrd="0" destOrd="0" parTransId="{E19E261B-C0CD-4BAE-BC0F-87E202F8BA6D}" sibTransId="{E5B16802-A75A-454D-BD08-1C52D517CA27}"/>
    <dgm:cxn modelId="{6C75CE59-6CAC-4C71-8A98-984CF9B64109}" type="presOf" srcId="{05CD46E5-57B3-46C2-9336-6997A71C43F2}" destId="{A899F77E-CB2E-487E-B726-59F4C8A7956D}" srcOrd="0" destOrd="0" presId="urn:microsoft.com/office/officeart/2005/8/layout/pyramid3"/>
    <dgm:cxn modelId="{A8111A93-66EE-43F8-BFB0-BBD76CF64C16}" srcId="{F3B27CDC-3CED-48DE-9596-4A707E707E69}" destId="{FE36C7E9-34EB-48DB-8169-18657E71A365}" srcOrd="1" destOrd="0" parTransId="{5A975114-78C1-4447-B2F2-1C992F3A9D11}" sibTransId="{CD949BE9-ACCE-406D-904B-D39459DFCF27}"/>
    <dgm:cxn modelId="{F838F893-3F19-4AEA-983C-84588E6DCB10}" srcId="{F3B27CDC-3CED-48DE-9596-4A707E707E69}" destId="{C2C9F4C9-1006-4A7E-ADEE-F7ED0BA3CCF4}" srcOrd="2" destOrd="0" parTransId="{42CA9422-A8C5-4807-A253-7A5B3850E7BC}" sibTransId="{2067C6E2-36E6-4CAA-B38A-9E09D8E31048}"/>
    <dgm:cxn modelId="{7F092FAA-5FC3-47C7-B5F5-01364FB2B091}" type="presOf" srcId="{F3B27CDC-3CED-48DE-9596-4A707E707E69}" destId="{E2F39FF9-3BFE-4B7D-BC8E-AFAAE2EEEAB6}" srcOrd="0" destOrd="0" presId="urn:microsoft.com/office/officeart/2005/8/layout/pyramid3"/>
    <dgm:cxn modelId="{8E55C9C6-68BC-4FCC-A70A-8B3D56D3738B}" type="presOf" srcId="{C2C9F4C9-1006-4A7E-ADEE-F7ED0BA3CCF4}" destId="{6948C707-9195-4439-B803-024502EFCEA9}" srcOrd="1" destOrd="0" presId="urn:microsoft.com/office/officeart/2005/8/layout/pyramid3"/>
    <dgm:cxn modelId="{6964621E-F8D6-424F-8D2B-6D6F0E0CBBDF}" type="presParOf" srcId="{E2F39FF9-3BFE-4B7D-BC8E-AFAAE2EEEAB6}" destId="{B355725C-E4C1-451A-81C4-B0D8BEBC4479}" srcOrd="0" destOrd="0" presId="urn:microsoft.com/office/officeart/2005/8/layout/pyramid3"/>
    <dgm:cxn modelId="{3144D032-02B3-4041-AA71-DF36AB167142}" type="presParOf" srcId="{B355725C-E4C1-451A-81C4-B0D8BEBC4479}" destId="{A899F77E-CB2E-487E-B726-59F4C8A7956D}" srcOrd="0" destOrd="0" presId="urn:microsoft.com/office/officeart/2005/8/layout/pyramid3"/>
    <dgm:cxn modelId="{0D784048-FB25-4900-BF8F-73D4F45E3A01}" type="presParOf" srcId="{B355725C-E4C1-451A-81C4-B0D8BEBC4479}" destId="{53EA4851-D67A-4B51-B435-72A813F3DCDC}" srcOrd="1" destOrd="0" presId="urn:microsoft.com/office/officeart/2005/8/layout/pyramid3"/>
    <dgm:cxn modelId="{0FBEAB29-9896-4345-97F4-B1A039DD2F67}" type="presParOf" srcId="{E2F39FF9-3BFE-4B7D-BC8E-AFAAE2EEEAB6}" destId="{B0108392-BAB9-45CE-ADC7-D0CF7D115D31}" srcOrd="1" destOrd="0" presId="urn:microsoft.com/office/officeart/2005/8/layout/pyramid3"/>
    <dgm:cxn modelId="{A497EC2C-7166-4E37-B2D1-9E578383243A}" type="presParOf" srcId="{B0108392-BAB9-45CE-ADC7-D0CF7D115D31}" destId="{BFAC0222-3A55-4BDE-9256-9B9F240D5237}" srcOrd="0" destOrd="0" presId="urn:microsoft.com/office/officeart/2005/8/layout/pyramid3"/>
    <dgm:cxn modelId="{7F9DB61A-257C-470F-9C61-3D79D4476EEA}" type="presParOf" srcId="{B0108392-BAB9-45CE-ADC7-D0CF7D115D31}" destId="{3FC3419B-3874-4548-B762-736D9204E53A}" srcOrd="1" destOrd="0" presId="urn:microsoft.com/office/officeart/2005/8/layout/pyramid3"/>
    <dgm:cxn modelId="{BD5C816E-F17A-4371-8133-40422620F196}" type="presParOf" srcId="{E2F39FF9-3BFE-4B7D-BC8E-AFAAE2EEEAB6}" destId="{DF1F26C1-E6A4-4429-9F2C-F6E52B6FCEF9}" srcOrd="2" destOrd="0" presId="urn:microsoft.com/office/officeart/2005/8/layout/pyramid3"/>
    <dgm:cxn modelId="{5046965B-B1D3-4507-A62F-07C2BC6EC309}" type="presParOf" srcId="{DF1F26C1-E6A4-4429-9F2C-F6E52B6FCEF9}" destId="{53FF81CB-37D0-4930-90BE-AD66F12C2F73}" srcOrd="0" destOrd="0" presId="urn:microsoft.com/office/officeart/2005/8/layout/pyramid3"/>
    <dgm:cxn modelId="{61682BC0-B1EC-46DC-8478-A9AF4AE08774}" type="presParOf" srcId="{DF1F26C1-E6A4-4429-9F2C-F6E52B6FCEF9}" destId="{6948C707-9195-4439-B803-024502EFCEA9}" srcOrd="1" destOrd="0" presId="urn:microsoft.com/office/officeart/2005/8/layout/pyramid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F0E9E672-D6FF-417D-9B48-CC9694BE81AE}" type="doc">
      <dgm:prSet loTypeId="urn:microsoft.com/office/officeart/2008/layout/SquareAccentList" loCatId="list" qsTypeId="urn:microsoft.com/office/officeart/2005/8/quickstyle/simple1" qsCatId="simple" csTypeId="urn:microsoft.com/office/officeart/2005/8/colors/accent1_2" csCatId="accent1" phldr="1"/>
      <dgm:spPr/>
      <dgm:t>
        <a:bodyPr/>
        <a:lstStyle/>
        <a:p>
          <a:endParaRPr lang="en-AU"/>
        </a:p>
      </dgm:t>
    </dgm:pt>
    <dgm:pt modelId="{AE0D23E2-8FC0-4600-9D8A-B818FC5F8FE6}">
      <dgm:prSet phldrT="[Text]" custT="1"/>
      <dgm:spPr/>
      <dgm:t>
        <a:bodyPr/>
        <a:lstStyle/>
        <a:p>
          <a:r>
            <a:rPr lang="en-AU" sz="2000" dirty="0">
              <a:solidFill>
                <a:schemeClr val="bg1"/>
              </a:solidFill>
            </a:rPr>
            <a:t>Relation-back day for a company being wound up is the </a:t>
          </a:r>
          <a:r>
            <a:rPr lang="en-AU" sz="2000" b="1" i="1" u="none" dirty="0">
              <a:solidFill>
                <a:schemeClr val="bg1"/>
              </a:solidFill>
            </a:rPr>
            <a:t>earliest</a:t>
          </a:r>
          <a:r>
            <a:rPr lang="en-AU" sz="2000" dirty="0">
              <a:solidFill>
                <a:schemeClr val="bg1"/>
              </a:solidFill>
            </a:rPr>
            <a:t> of:</a:t>
          </a:r>
        </a:p>
      </dgm:t>
    </dgm:pt>
    <dgm:pt modelId="{69F0F52F-98B9-4104-932C-C31885D1FB25}" type="parTrans" cxnId="{1B2CF40C-7DD1-43BD-80E9-A32F84DEAA6C}">
      <dgm:prSet/>
      <dgm:spPr/>
      <dgm:t>
        <a:bodyPr/>
        <a:lstStyle/>
        <a:p>
          <a:endParaRPr lang="en-AU" sz="1800"/>
        </a:p>
      </dgm:t>
    </dgm:pt>
    <dgm:pt modelId="{C19657CD-2956-416C-B0C1-DE0E3FCC2734}" type="sibTrans" cxnId="{1B2CF40C-7DD1-43BD-80E9-A32F84DEAA6C}">
      <dgm:prSet/>
      <dgm:spPr/>
      <dgm:t>
        <a:bodyPr/>
        <a:lstStyle/>
        <a:p>
          <a:endParaRPr lang="en-AU" sz="1800"/>
        </a:p>
      </dgm:t>
    </dgm:pt>
    <dgm:pt modelId="{C8AD45B6-3A40-4D86-9DD0-75D1AC3DFE9A}">
      <dgm:prSet phldrT="[Text]" custT="1"/>
      <dgm:spPr/>
      <dgm:t>
        <a:bodyPr/>
        <a:lstStyle/>
        <a:p>
          <a:r>
            <a:rPr lang="en-AU" sz="1800" dirty="0"/>
            <a:t>day when a </a:t>
          </a:r>
          <a:r>
            <a:rPr lang="en-AU" sz="1800" b="1" dirty="0"/>
            <a:t>winding up</a:t>
          </a:r>
          <a:r>
            <a:rPr lang="en-AU" sz="1800" dirty="0"/>
            <a:t> </a:t>
          </a:r>
          <a:r>
            <a:rPr lang="en-AU" sz="1800" b="1" dirty="0"/>
            <a:t>application was filed </a:t>
          </a:r>
          <a:r>
            <a:rPr lang="en-AU" sz="1800" dirty="0"/>
            <a:t>if:</a:t>
          </a:r>
        </a:p>
      </dgm:t>
    </dgm:pt>
    <dgm:pt modelId="{4D843287-7425-49EE-8757-256321085760}" type="parTrans" cxnId="{31202A7C-C697-4578-AFC6-1DF10C11C02C}">
      <dgm:prSet/>
      <dgm:spPr/>
      <dgm:t>
        <a:bodyPr/>
        <a:lstStyle/>
        <a:p>
          <a:endParaRPr lang="en-AU" sz="1800"/>
        </a:p>
      </dgm:t>
    </dgm:pt>
    <dgm:pt modelId="{1054015F-F01E-44CC-8E99-5E0268873236}" type="sibTrans" cxnId="{31202A7C-C697-4578-AFC6-1DF10C11C02C}">
      <dgm:prSet/>
      <dgm:spPr/>
      <dgm:t>
        <a:bodyPr/>
        <a:lstStyle/>
        <a:p>
          <a:endParaRPr lang="en-AU" sz="1800"/>
        </a:p>
      </dgm:t>
    </dgm:pt>
    <dgm:pt modelId="{AFD70F38-234D-44D0-BE23-1000D7CEF935}">
      <dgm:prSet phldrT="[Text]" custT="1"/>
      <dgm:spPr/>
      <dgm:t>
        <a:bodyPr/>
        <a:lstStyle/>
        <a:p>
          <a:r>
            <a:rPr lang="en-AU" sz="1800" dirty="0"/>
            <a:t>that application </a:t>
          </a:r>
          <a:r>
            <a:rPr lang="en-AU" sz="1800" b="1" dirty="0"/>
            <a:t>eventually succeeded </a:t>
          </a:r>
          <a:r>
            <a:rPr lang="en-AU" sz="1800" dirty="0"/>
            <a:t>(i.e., court ordered winding up in response to it);</a:t>
          </a:r>
        </a:p>
      </dgm:t>
    </dgm:pt>
    <dgm:pt modelId="{34531DB9-DFDE-4E3F-8FCE-ED9CA5DD48B7}" type="parTrans" cxnId="{E06D78F6-EF63-46F7-AAC5-1B577FCFC4DA}">
      <dgm:prSet/>
      <dgm:spPr/>
      <dgm:t>
        <a:bodyPr/>
        <a:lstStyle/>
        <a:p>
          <a:endParaRPr lang="en-AU" sz="1800"/>
        </a:p>
      </dgm:t>
    </dgm:pt>
    <dgm:pt modelId="{A10E69BC-DB30-442D-9A71-3E7013CD22AA}" type="sibTrans" cxnId="{E06D78F6-EF63-46F7-AAC5-1B577FCFC4DA}">
      <dgm:prSet/>
      <dgm:spPr/>
      <dgm:t>
        <a:bodyPr/>
        <a:lstStyle/>
        <a:p>
          <a:endParaRPr lang="en-AU" sz="1800"/>
        </a:p>
      </dgm:t>
    </dgm:pt>
    <dgm:pt modelId="{E3677F1C-6F47-4851-8120-B103BBA0E8A7}">
      <dgm:prSet phldrT="[Text]" custT="1"/>
      <dgm:spPr/>
      <dgm:t>
        <a:bodyPr/>
        <a:lstStyle/>
        <a:p>
          <a:r>
            <a:rPr lang="en-AU" sz="1800" dirty="0"/>
            <a:t>day when </a:t>
          </a:r>
          <a:r>
            <a:rPr lang="en-AU" sz="1800" b="1" dirty="0"/>
            <a:t>administration began </a:t>
          </a:r>
          <a:r>
            <a:rPr lang="en-AU" sz="1800" dirty="0"/>
            <a:t>if administration or DOCA preceded winding up;</a:t>
          </a:r>
        </a:p>
      </dgm:t>
    </dgm:pt>
    <dgm:pt modelId="{86FFB39B-911E-4CAF-8DB8-8B132C173631}" type="parTrans" cxnId="{2239AAD9-51B6-4EA4-9CC9-37029568F560}">
      <dgm:prSet/>
      <dgm:spPr/>
      <dgm:t>
        <a:bodyPr/>
        <a:lstStyle/>
        <a:p>
          <a:endParaRPr lang="en-AU" sz="1800"/>
        </a:p>
      </dgm:t>
    </dgm:pt>
    <dgm:pt modelId="{F2149860-97C5-4635-85D6-0CC8C9307D3B}" type="sibTrans" cxnId="{2239AAD9-51B6-4EA4-9CC9-37029568F560}">
      <dgm:prSet/>
      <dgm:spPr/>
      <dgm:t>
        <a:bodyPr/>
        <a:lstStyle/>
        <a:p>
          <a:endParaRPr lang="en-AU" sz="1800"/>
        </a:p>
      </dgm:t>
    </dgm:pt>
    <dgm:pt modelId="{F0E28B06-168D-4B95-B664-D502ED1790B1}">
      <dgm:prSet phldrT="[Text]" custT="1"/>
      <dgm:spPr/>
      <dgm:t>
        <a:bodyPr/>
        <a:lstStyle/>
        <a:p>
          <a:r>
            <a:rPr lang="en-AU" sz="1800" dirty="0"/>
            <a:t>day when </a:t>
          </a:r>
          <a:r>
            <a:rPr lang="en-AU" sz="1800" b="1" dirty="0"/>
            <a:t>restructuring began </a:t>
          </a:r>
          <a:r>
            <a:rPr lang="en-AU" sz="1800" dirty="0"/>
            <a:t>if restructuring or restructuring plan preceded winding up;</a:t>
          </a:r>
        </a:p>
      </dgm:t>
    </dgm:pt>
    <dgm:pt modelId="{5DFD9F54-344E-43E6-855F-5C8A68FF0959}" type="parTrans" cxnId="{03E58A06-7133-4DAF-A9AD-48B622498085}">
      <dgm:prSet/>
      <dgm:spPr/>
      <dgm:t>
        <a:bodyPr/>
        <a:lstStyle/>
        <a:p>
          <a:endParaRPr lang="en-AU" sz="1800"/>
        </a:p>
      </dgm:t>
    </dgm:pt>
    <dgm:pt modelId="{5339F7E3-4D7E-4D03-B12C-01FD46B49BF0}" type="sibTrans" cxnId="{03E58A06-7133-4DAF-A9AD-48B622498085}">
      <dgm:prSet/>
      <dgm:spPr/>
      <dgm:t>
        <a:bodyPr/>
        <a:lstStyle/>
        <a:p>
          <a:endParaRPr lang="en-AU" sz="1800"/>
        </a:p>
      </dgm:t>
    </dgm:pt>
    <dgm:pt modelId="{0BD0FB91-E9CF-4A4A-9C15-5BD324C0FC74}">
      <dgm:prSet phldrT="[Text]" custT="1"/>
      <dgm:spPr/>
      <dgm:t>
        <a:bodyPr/>
        <a:lstStyle/>
        <a:p>
          <a:r>
            <a:rPr lang="en-AU" sz="1800" dirty="0"/>
            <a:t>day when </a:t>
          </a:r>
          <a:r>
            <a:rPr lang="en-AU" sz="1800" b="1" dirty="0"/>
            <a:t>winding up began</a:t>
          </a:r>
        </a:p>
      </dgm:t>
    </dgm:pt>
    <dgm:pt modelId="{B664D40E-07AC-4E8C-AFD7-ACD9C790EF7D}" type="parTrans" cxnId="{818E366B-11E9-40C2-9D81-FE3881B4CB9F}">
      <dgm:prSet/>
      <dgm:spPr/>
      <dgm:t>
        <a:bodyPr/>
        <a:lstStyle/>
        <a:p>
          <a:endParaRPr lang="en-AU" sz="1800"/>
        </a:p>
      </dgm:t>
    </dgm:pt>
    <dgm:pt modelId="{17B8263A-748B-4BC1-A5BC-47A04321E68E}" type="sibTrans" cxnId="{818E366B-11E9-40C2-9D81-FE3881B4CB9F}">
      <dgm:prSet/>
      <dgm:spPr/>
      <dgm:t>
        <a:bodyPr/>
        <a:lstStyle/>
        <a:p>
          <a:endParaRPr lang="en-AU" sz="1800"/>
        </a:p>
      </dgm:t>
    </dgm:pt>
    <dgm:pt modelId="{6D8C95A9-FB35-41F5-8B36-4FA1B3314B4C}">
      <dgm:prSet phldrT="[Text]" custT="1"/>
      <dgm:spPr/>
      <dgm:t>
        <a:bodyPr/>
        <a:lstStyle/>
        <a:p>
          <a:r>
            <a:rPr lang="en-AU" sz="1800" b="1" dirty="0"/>
            <a:t>administration</a:t>
          </a:r>
          <a:r>
            <a:rPr lang="en-AU" sz="1800" dirty="0"/>
            <a:t> was begun while that application was still </a:t>
          </a:r>
          <a:r>
            <a:rPr lang="en-AU" sz="1800" b="1" dirty="0"/>
            <a:t>pending</a:t>
          </a:r>
          <a:r>
            <a:rPr lang="en-AU" sz="1800" dirty="0"/>
            <a:t>; or</a:t>
          </a:r>
        </a:p>
      </dgm:t>
    </dgm:pt>
    <dgm:pt modelId="{880E8656-4E97-4710-9DED-C5731C423E5B}" type="parTrans" cxnId="{641EB431-6E45-4D07-AFB8-263D631CCAF3}">
      <dgm:prSet/>
      <dgm:spPr/>
      <dgm:t>
        <a:bodyPr/>
        <a:lstStyle/>
        <a:p>
          <a:endParaRPr lang="en-AU" sz="1800"/>
        </a:p>
      </dgm:t>
    </dgm:pt>
    <dgm:pt modelId="{8994B7C9-FFB3-4BCC-8782-FB3A9CEBA7E7}" type="sibTrans" cxnId="{641EB431-6E45-4D07-AFB8-263D631CCAF3}">
      <dgm:prSet/>
      <dgm:spPr/>
      <dgm:t>
        <a:bodyPr/>
        <a:lstStyle/>
        <a:p>
          <a:endParaRPr lang="en-AU" sz="1800"/>
        </a:p>
      </dgm:t>
    </dgm:pt>
    <dgm:pt modelId="{218E725D-E1AC-4283-B05C-F18512072B80}">
      <dgm:prSet phldrT="[Text]" custT="1"/>
      <dgm:spPr/>
      <dgm:t>
        <a:bodyPr/>
        <a:lstStyle/>
        <a:p>
          <a:r>
            <a:rPr lang="en-AU" sz="1800" b="1" dirty="0"/>
            <a:t>restructuring</a:t>
          </a:r>
          <a:r>
            <a:rPr lang="en-AU" sz="1800" dirty="0"/>
            <a:t> was begun while that application was still </a:t>
          </a:r>
          <a:r>
            <a:rPr lang="en-AU" sz="1800" b="1" dirty="0"/>
            <a:t>pending</a:t>
          </a:r>
          <a:r>
            <a:rPr lang="en-AU" sz="1800" dirty="0"/>
            <a:t>;</a:t>
          </a:r>
        </a:p>
      </dgm:t>
    </dgm:pt>
    <dgm:pt modelId="{5417D7F5-D339-4281-B4A5-FF133C4CF487}" type="parTrans" cxnId="{EE3460F6-DD79-4B84-9FC1-E7FE07FD3A4C}">
      <dgm:prSet/>
      <dgm:spPr/>
      <dgm:t>
        <a:bodyPr/>
        <a:lstStyle/>
        <a:p>
          <a:endParaRPr lang="en-AU" sz="1800"/>
        </a:p>
      </dgm:t>
    </dgm:pt>
    <dgm:pt modelId="{80A7F2A5-D366-4D83-B891-D9E1F7D11E0D}" type="sibTrans" cxnId="{EE3460F6-DD79-4B84-9FC1-E7FE07FD3A4C}">
      <dgm:prSet/>
      <dgm:spPr/>
      <dgm:t>
        <a:bodyPr/>
        <a:lstStyle/>
        <a:p>
          <a:endParaRPr lang="en-AU" sz="1800"/>
        </a:p>
      </dgm:t>
    </dgm:pt>
    <dgm:pt modelId="{EF3C6D6A-4FB7-4B2A-B4AC-34877504A8E2}" type="pres">
      <dgm:prSet presAssocID="{F0E9E672-D6FF-417D-9B48-CC9694BE81AE}" presName="layout" presStyleCnt="0">
        <dgm:presLayoutVars>
          <dgm:chMax/>
          <dgm:chPref/>
          <dgm:dir/>
          <dgm:resizeHandles/>
        </dgm:presLayoutVars>
      </dgm:prSet>
      <dgm:spPr/>
    </dgm:pt>
    <dgm:pt modelId="{950067D2-92CE-4BB8-BFB0-3E9D37AC3914}" type="pres">
      <dgm:prSet presAssocID="{AE0D23E2-8FC0-4600-9D8A-B818FC5F8FE6}" presName="root" presStyleCnt="0">
        <dgm:presLayoutVars>
          <dgm:chMax/>
          <dgm:chPref/>
        </dgm:presLayoutVars>
      </dgm:prSet>
      <dgm:spPr/>
    </dgm:pt>
    <dgm:pt modelId="{A5600BEA-6D2A-4424-B42E-D3B244367F68}" type="pres">
      <dgm:prSet presAssocID="{AE0D23E2-8FC0-4600-9D8A-B818FC5F8FE6}" presName="rootComposite" presStyleCnt="0">
        <dgm:presLayoutVars/>
      </dgm:prSet>
      <dgm:spPr/>
    </dgm:pt>
    <dgm:pt modelId="{74055464-7B3B-40E9-BF63-47AB1533AF31}" type="pres">
      <dgm:prSet presAssocID="{AE0D23E2-8FC0-4600-9D8A-B818FC5F8FE6}" presName="ParentAccent" presStyleLbl="alignNode1" presStyleIdx="0" presStyleCnt="1" custScaleX="181435" custScaleY="195978" custLinFactY="-31653" custLinFactNeighborX="-30644" custLinFactNeighborY="-100000"/>
      <dgm:spPr>
        <a:solidFill>
          <a:schemeClr val="accent2"/>
        </a:solidFill>
        <a:ln>
          <a:solidFill>
            <a:schemeClr val="accent2"/>
          </a:solidFill>
        </a:ln>
      </dgm:spPr>
    </dgm:pt>
    <dgm:pt modelId="{30448ADD-C61A-4196-9D12-7B2314107241}" type="pres">
      <dgm:prSet presAssocID="{AE0D23E2-8FC0-4600-9D8A-B818FC5F8FE6}" presName="ParentSmallAccent" presStyleLbl="fgAcc1" presStyleIdx="0" presStyleCnt="1" custLinFactX="92653" custLinFactY="-51428" custLinFactNeighborX="100000" custLinFactNeighborY="-100000"/>
      <dgm:spPr>
        <a:solidFill>
          <a:schemeClr val="accent2">
            <a:alpha val="90000"/>
          </a:schemeClr>
        </a:solidFill>
        <a:ln>
          <a:solidFill>
            <a:schemeClr val="accent2"/>
          </a:solidFill>
        </a:ln>
      </dgm:spPr>
    </dgm:pt>
    <dgm:pt modelId="{0AF2743A-FDA9-4927-B004-54C81000C7AC}" type="pres">
      <dgm:prSet presAssocID="{AE0D23E2-8FC0-4600-9D8A-B818FC5F8FE6}" presName="Parent" presStyleLbl="revTx" presStyleIdx="0" presStyleCnt="5" custScaleX="178709" custLinFactNeighborX="-2781" custLinFactNeighborY="6078">
        <dgm:presLayoutVars>
          <dgm:chMax/>
          <dgm:chPref val="4"/>
          <dgm:bulletEnabled val="1"/>
        </dgm:presLayoutVars>
      </dgm:prSet>
      <dgm:spPr/>
    </dgm:pt>
    <dgm:pt modelId="{631F8E38-897E-4AC4-A341-EDDF7764AA4B}" type="pres">
      <dgm:prSet presAssocID="{AE0D23E2-8FC0-4600-9D8A-B818FC5F8FE6}" presName="childShape" presStyleCnt="0">
        <dgm:presLayoutVars>
          <dgm:chMax val="0"/>
          <dgm:chPref val="0"/>
        </dgm:presLayoutVars>
      </dgm:prSet>
      <dgm:spPr/>
    </dgm:pt>
    <dgm:pt modelId="{59D08A78-264D-45E5-9BEB-9D477A43FFE3}" type="pres">
      <dgm:prSet presAssocID="{C8AD45B6-3A40-4D86-9DD0-75D1AC3DFE9A}" presName="childComposite" presStyleCnt="0">
        <dgm:presLayoutVars>
          <dgm:chMax val="0"/>
          <dgm:chPref val="0"/>
        </dgm:presLayoutVars>
      </dgm:prSet>
      <dgm:spPr/>
    </dgm:pt>
    <dgm:pt modelId="{6D339B53-AC38-40DC-B3E7-705346AA3094}" type="pres">
      <dgm:prSet presAssocID="{C8AD45B6-3A40-4D86-9DD0-75D1AC3DFE9A}" presName="ChildAccent" presStyleLbl="solidFgAcc1" presStyleIdx="0" presStyleCnt="4" custLinFactX="-400000" custLinFactY="-100000" custLinFactNeighborX="-429702" custLinFactNeighborY="-161707"/>
      <dgm:spPr>
        <a:ln>
          <a:solidFill>
            <a:schemeClr val="accent2"/>
          </a:solidFill>
        </a:ln>
      </dgm:spPr>
    </dgm:pt>
    <dgm:pt modelId="{AC81C5B4-CC59-4F41-A2E8-CC7FFE76B519}" type="pres">
      <dgm:prSet presAssocID="{C8AD45B6-3A40-4D86-9DD0-75D1AC3DFE9A}" presName="Child" presStyleLbl="revTx" presStyleIdx="1" presStyleCnt="5" custScaleX="240152" custLinFactNeighborX="3697" custLinFactNeighborY="-44235">
        <dgm:presLayoutVars>
          <dgm:chMax val="0"/>
          <dgm:chPref val="0"/>
          <dgm:bulletEnabled val="1"/>
        </dgm:presLayoutVars>
      </dgm:prSet>
      <dgm:spPr/>
    </dgm:pt>
    <dgm:pt modelId="{51201A49-449F-44F8-B413-D609FE3F9E0A}" type="pres">
      <dgm:prSet presAssocID="{E3677F1C-6F47-4851-8120-B103BBA0E8A7}" presName="childComposite" presStyleCnt="0">
        <dgm:presLayoutVars>
          <dgm:chMax val="0"/>
          <dgm:chPref val="0"/>
        </dgm:presLayoutVars>
      </dgm:prSet>
      <dgm:spPr/>
    </dgm:pt>
    <dgm:pt modelId="{FFDBB9DE-B483-4728-B23F-CDC8444DA991}" type="pres">
      <dgm:prSet presAssocID="{E3677F1C-6F47-4851-8120-B103BBA0E8A7}" presName="ChildAccent" presStyleLbl="solidFgAcc1" presStyleIdx="1" presStyleCnt="4" custLinFactX="-500000" custLinFactNeighborX="-597073"/>
      <dgm:spPr>
        <a:ln>
          <a:solidFill>
            <a:schemeClr val="accent2"/>
          </a:solidFill>
        </a:ln>
      </dgm:spPr>
    </dgm:pt>
    <dgm:pt modelId="{E4235A76-0787-464E-A57B-4CA978C36526}" type="pres">
      <dgm:prSet presAssocID="{E3677F1C-6F47-4851-8120-B103BBA0E8A7}" presName="Child" presStyleLbl="revTx" presStyleIdx="2" presStyleCnt="5" custScaleX="240152" custLinFactNeighborX="3697" custLinFactNeighborY="2502">
        <dgm:presLayoutVars>
          <dgm:chMax val="0"/>
          <dgm:chPref val="0"/>
          <dgm:bulletEnabled val="1"/>
        </dgm:presLayoutVars>
      </dgm:prSet>
      <dgm:spPr/>
    </dgm:pt>
    <dgm:pt modelId="{167E8385-CC93-4867-80B8-230AE2CF7C03}" type="pres">
      <dgm:prSet presAssocID="{F0E28B06-168D-4B95-B664-D502ED1790B1}" presName="childComposite" presStyleCnt="0">
        <dgm:presLayoutVars>
          <dgm:chMax val="0"/>
          <dgm:chPref val="0"/>
        </dgm:presLayoutVars>
      </dgm:prSet>
      <dgm:spPr/>
    </dgm:pt>
    <dgm:pt modelId="{2EFF3E8D-B58E-4641-BB21-CB5537A99E78}" type="pres">
      <dgm:prSet presAssocID="{F0E28B06-168D-4B95-B664-D502ED1790B1}" presName="ChildAccent" presStyleLbl="solidFgAcc1" presStyleIdx="2" presStyleCnt="4" custLinFactX="-500000" custLinFactNeighborX="-597073"/>
      <dgm:spPr>
        <a:ln>
          <a:solidFill>
            <a:schemeClr val="accent2"/>
          </a:solidFill>
        </a:ln>
      </dgm:spPr>
    </dgm:pt>
    <dgm:pt modelId="{21C15408-BF1D-4BED-A6E4-276C29517EBC}" type="pres">
      <dgm:prSet presAssocID="{F0E28B06-168D-4B95-B664-D502ED1790B1}" presName="Child" presStyleLbl="revTx" presStyleIdx="3" presStyleCnt="5" custScaleX="240152" custLinFactNeighborX="3697" custLinFactNeighborY="2502">
        <dgm:presLayoutVars>
          <dgm:chMax val="0"/>
          <dgm:chPref val="0"/>
          <dgm:bulletEnabled val="1"/>
        </dgm:presLayoutVars>
      </dgm:prSet>
      <dgm:spPr/>
    </dgm:pt>
    <dgm:pt modelId="{0971277A-51FE-4C69-8ED9-1EA05378696C}" type="pres">
      <dgm:prSet presAssocID="{0BD0FB91-E9CF-4A4A-9C15-5BD324C0FC74}" presName="childComposite" presStyleCnt="0">
        <dgm:presLayoutVars>
          <dgm:chMax val="0"/>
          <dgm:chPref val="0"/>
        </dgm:presLayoutVars>
      </dgm:prSet>
      <dgm:spPr/>
    </dgm:pt>
    <dgm:pt modelId="{33BB8942-F53C-4AC0-BE0C-260981D714FB}" type="pres">
      <dgm:prSet presAssocID="{0BD0FB91-E9CF-4A4A-9C15-5BD324C0FC74}" presName="ChildAccent" presStyleLbl="solidFgAcc1" presStyleIdx="3" presStyleCnt="4" custLinFactX="-500000" custLinFactNeighborX="-597073"/>
      <dgm:spPr>
        <a:ln>
          <a:solidFill>
            <a:schemeClr val="accent2"/>
          </a:solidFill>
        </a:ln>
      </dgm:spPr>
    </dgm:pt>
    <dgm:pt modelId="{396E88F9-10D0-4671-9B6F-3123061844F2}" type="pres">
      <dgm:prSet presAssocID="{0BD0FB91-E9CF-4A4A-9C15-5BD324C0FC74}" presName="Child" presStyleLbl="revTx" presStyleIdx="4" presStyleCnt="5" custScaleX="240152" custLinFactNeighborX="3697" custLinFactNeighborY="2502">
        <dgm:presLayoutVars>
          <dgm:chMax val="0"/>
          <dgm:chPref val="0"/>
          <dgm:bulletEnabled val="1"/>
        </dgm:presLayoutVars>
      </dgm:prSet>
      <dgm:spPr/>
    </dgm:pt>
  </dgm:ptLst>
  <dgm:cxnLst>
    <dgm:cxn modelId="{4654B101-F2BE-45D4-9F70-89161B7164FE}" type="presOf" srcId="{AE0D23E2-8FC0-4600-9D8A-B818FC5F8FE6}" destId="{0AF2743A-FDA9-4927-B004-54C81000C7AC}" srcOrd="0" destOrd="0" presId="urn:microsoft.com/office/officeart/2008/layout/SquareAccentList"/>
    <dgm:cxn modelId="{03E58A06-7133-4DAF-A9AD-48B622498085}" srcId="{AE0D23E2-8FC0-4600-9D8A-B818FC5F8FE6}" destId="{F0E28B06-168D-4B95-B664-D502ED1790B1}" srcOrd="2" destOrd="0" parTransId="{5DFD9F54-344E-43E6-855F-5C8A68FF0959}" sibTransId="{5339F7E3-4D7E-4D03-B12C-01FD46B49BF0}"/>
    <dgm:cxn modelId="{D8975609-F7F2-4C7C-B56F-E95410BAE2BA}" type="presOf" srcId="{AFD70F38-234D-44D0-BE23-1000D7CEF935}" destId="{AC81C5B4-CC59-4F41-A2E8-CC7FFE76B519}" srcOrd="0" destOrd="1" presId="urn:microsoft.com/office/officeart/2008/layout/SquareAccentList"/>
    <dgm:cxn modelId="{1B2CF40C-7DD1-43BD-80E9-A32F84DEAA6C}" srcId="{F0E9E672-D6FF-417D-9B48-CC9694BE81AE}" destId="{AE0D23E2-8FC0-4600-9D8A-B818FC5F8FE6}" srcOrd="0" destOrd="0" parTransId="{69F0F52F-98B9-4104-932C-C31885D1FB25}" sibTransId="{C19657CD-2956-416C-B0C1-DE0E3FCC2734}"/>
    <dgm:cxn modelId="{060CC91D-CD08-41FD-9E1A-0B409BD13D2E}" type="presOf" srcId="{6D8C95A9-FB35-41F5-8B36-4FA1B3314B4C}" destId="{AC81C5B4-CC59-4F41-A2E8-CC7FFE76B519}" srcOrd="0" destOrd="2" presId="urn:microsoft.com/office/officeart/2008/layout/SquareAccentList"/>
    <dgm:cxn modelId="{254E0928-F63E-473E-9B4A-C2A75FD019EB}" type="presOf" srcId="{C8AD45B6-3A40-4D86-9DD0-75D1AC3DFE9A}" destId="{AC81C5B4-CC59-4F41-A2E8-CC7FFE76B519}" srcOrd="0" destOrd="0" presId="urn:microsoft.com/office/officeart/2008/layout/SquareAccentList"/>
    <dgm:cxn modelId="{641EB431-6E45-4D07-AFB8-263D631CCAF3}" srcId="{C8AD45B6-3A40-4D86-9DD0-75D1AC3DFE9A}" destId="{6D8C95A9-FB35-41F5-8B36-4FA1B3314B4C}" srcOrd="1" destOrd="0" parTransId="{880E8656-4E97-4710-9DED-C5731C423E5B}" sibTransId="{8994B7C9-FFB3-4BCC-8782-FB3A9CEBA7E7}"/>
    <dgm:cxn modelId="{E701B461-AA95-4659-BB0F-2E241F64ECB2}" type="presOf" srcId="{F0E9E672-D6FF-417D-9B48-CC9694BE81AE}" destId="{EF3C6D6A-4FB7-4B2A-B4AC-34877504A8E2}" srcOrd="0" destOrd="0" presId="urn:microsoft.com/office/officeart/2008/layout/SquareAccentList"/>
    <dgm:cxn modelId="{818E366B-11E9-40C2-9D81-FE3881B4CB9F}" srcId="{AE0D23E2-8FC0-4600-9D8A-B818FC5F8FE6}" destId="{0BD0FB91-E9CF-4A4A-9C15-5BD324C0FC74}" srcOrd="3" destOrd="0" parTransId="{B664D40E-07AC-4E8C-AFD7-ACD9C790EF7D}" sibTransId="{17B8263A-748B-4BC1-A5BC-47A04321E68E}"/>
    <dgm:cxn modelId="{D2272D71-8279-4B5F-A9AA-21D2339DC89B}" type="presOf" srcId="{0BD0FB91-E9CF-4A4A-9C15-5BD324C0FC74}" destId="{396E88F9-10D0-4671-9B6F-3123061844F2}" srcOrd="0" destOrd="0" presId="urn:microsoft.com/office/officeart/2008/layout/SquareAccentList"/>
    <dgm:cxn modelId="{31202A7C-C697-4578-AFC6-1DF10C11C02C}" srcId="{AE0D23E2-8FC0-4600-9D8A-B818FC5F8FE6}" destId="{C8AD45B6-3A40-4D86-9DD0-75D1AC3DFE9A}" srcOrd="0" destOrd="0" parTransId="{4D843287-7425-49EE-8757-256321085760}" sibTransId="{1054015F-F01E-44CC-8E99-5E0268873236}"/>
    <dgm:cxn modelId="{D354F689-5739-42C1-BF7D-3EEDF6E9C006}" type="presOf" srcId="{F0E28B06-168D-4B95-B664-D502ED1790B1}" destId="{21C15408-BF1D-4BED-A6E4-276C29517EBC}" srcOrd="0" destOrd="0" presId="urn:microsoft.com/office/officeart/2008/layout/SquareAccentList"/>
    <dgm:cxn modelId="{2239AAD9-51B6-4EA4-9CC9-37029568F560}" srcId="{AE0D23E2-8FC0-4600-9D8A-B818FC5F8FE6}" destId="{E3677F1C-6F47-4851-8120-B103BBA0E8A7}" srcOrd="1" destOrd="0" parTransId="{86FFB39B-911E-4CAF-8DB8-8B132C173631}" sibTransId="{F2149860-97C5-4635-85D6-0CC8C9307D3B}"/>
    <dgm:cxn modelId="{8FBE5EDD-35F4-4EA8-BE2C-524A0569DC32}" type="presOf" srcId="{218E725D-E1AC-4283-B05C-F18512072B80}" destId="{AC81C5B4-CC59-4F41-A2E8-CC7FFE76B519}" srcOrd="0" destOrd="3" presId="urn:microsoft.com/office/officeart/2008/layout/SquareAccentList"/>
    <dgm:cxn modelId="{EE3460F6-DD79-4B84-9FC1-E7FE07FD3A4C}" srcId="{C8AD45B6-3A40-4D86-9DD0-75D1AC3DFE9A}" destId="{218E725D-E1AC-4283-B05C-F18512072B80}" srcOrd="2" destOrd="0" parTransId="{5417D7F5-D339-4281-B4A5-FF133C4CF487}" sibTransId="{80A7F2A5-D366-4D83-B891-D9E1F7D11E0D}"/>
    <dgm:cxn modelId="{E06D78F6-EF63-46F7-AAC5-1B577FCFC4DA}" srcId="{C8AD45B6-3A40-4D86-9DD0-75D1AC3DFE9A}" destId="{AFD70F38-234D-44D0-BE23-1000D7CEF935}" srcOrd="0" destOrd="0" parTransId="{34531DB9-DFDE-4E3F-8FCE-ED9CA5DD48B7}" sibTransId="{A10E69BC-DB30-442D-9A71-3E7013CD22AA}"/>
    <dgm:cxn modelId="{44042EFC-894F-4B30-ABC8-9A8AF18D97FD}" type="presOf" srcId="{E3677F1C-6F47-4851-8120-B103BBA0E8A7}" destId="{E4235A76-0787-464E-A57B-4CA978C36526}" srcOrd="0" destOrd="0" presId="urn:microsoft.com/office/officeart/2008/layout/SquareAccentList"/>
    <dgm:cxn modelId="{FCC8E2CA-BFD9-4D30-8E48-E608B90EC740}" type="presParOf" srcId="{EF3C6D6A-4FB7-4B2A-B4AC-34877504A8E2}" destId="{950067D2-92CE-4BB8-BFB0-3E9D37AC3914}" srcOrd="0" destOrd="0" presId="urn:microsoft.com/office/officeart/2008/layout/SquareAccentList"/>
    <dgm:cxn modelId="{A4163BC1-E3CE-4E93-B79E-03464F02A028}" type="presParOf" srcId="{950067D2-92CE-4BB8-BFB0-3E9D37AC3914}" destId="{A5600BEA-6D2A-4424-B42E-D3B244367F68}" srcOrd="0" destOrd="0" presId="urn:microsoft.com/office/officeart/2008/layout/SquareAccentList"/>
    <dgm:cxn modelId="{3283F45A-7023-4757-8B0C-44768C56796E}" type="presParOf" srcId="{A5600BEA-6D2A-4424-B42E-D3B244367F68}" destId="{74055464-7B3B-40E9-BF63-47AB1533AF31}" srcOrd="0" destOrd="0" presId="urn:microsoft.com/office/officeart/2008/layout/SquareAccentList"/>
    <dgm:cxn modelId="{2DDB5CF0-699E-4B99-B0C4-40ED3BFE35BF}" type="presParOf" srcId="{A5600BEA-6D2A-4424-B42E-D3B244367F68}" destId="{30448ADD-C61A-4196-9D12-7B2314107241}" srcOrd="1" destOrd="0" presId="urn:microsoft.com/office/officeart/2008/layout/SquareAccentList"/>
    <dgm:cxn modelId="{1F7E9B69-6382-41E3-A2EF-66BBCE48E852}" type="presParOf" srcId="{A5600BEA-6D2A-4424-B42E-D3B244367F68}" destId="{0AF2743A-FDA9-4927-B004-54C81000C7AC}" srcOrd="2" destOrd="0" presId="urn:microsoft.com/office/officeart/2008/layout/SquareAccentList"/>
    <dgm:cxn modelId="{AFAD9F4B-F86C-4565-82B5-6E72BADCBEC6}" type="presParOf" srcId="{950067D2-92CE-4BB8-BFB0-3E9D37AC3914}" destId="{631F8E38-897E-4AC4-A341-EDDF7764AA4B}" srcOrd="1" destOrd="0" presId="urn:microsoft.com/office/officeart/2008/layout/SquareAccentList"/>
    <dgm:cxn modelId="{0BB74916-A41B-4543-9918-64F388E2E3C7}" type="presParOf" srcId="{631F8E38-897E-4AC4-A341-EDDF7764AA4B}" destId="{59D08A78-264D-45E5-9BEB-9D477A43FFE3}" srcOrd="0" destOrd="0" presId="urn:microsoft.com/office/officeart/2008/layout/SquareAccentList"/>
    <dgm:cxn modelId="{9F52D497-FC4C-46BE-9BD5-45D6B6F4DFE7}" type="presParOf" srcId="{59D08A78-264D-45E5-9BEB-9D477A43FFE3}" destId="{6D339B53-AC38-40DC-B3E7-705346AA3094}" srcOrd="0" destOrd="0" presId="urn:microsoft.com/office/officeart/2008/layout/SquareAccentList"/>
    <dgm:cxn modelId="{2F2935A8-04D5-414A-B761-029CB62A7F29}" type="presParOf" srcId="{59D08A78-264D-45E5-9BEB-9D477A43FFE3}" destId="{AC81C5B4-CC59-4F41-A2E8-CC7FFE76B519}" srcOrd="1" destOrd="0" presId="urn:microsoft.com/office/officeart/2008/layout/SquareAccentList"/>
    <dgm:cxn modelId="{F165B5FC-2D4A-4BC1-891F-1B5AF95DDBF6}" type="presParOf" srcId="{631F8E38-897E-4AC4-A341-EDDF7764AA4B}" destId="{51201A49-449F-44F8-B413-D609FE3F9E0A}" srcOrd="1" destOrd="0" presId="urn:microsoft.com/office/officeart/2008/layout/SquareAccentList"/>
    <dgm:cxn modelId="{4870CA78-A040-457F-845F-D307556968D8}" type="presParOf" srcId="{51201A49-449F-44F8-B413-D609FE3F9E0A}" destId="{FFDBB9DE-B483-4728-B23F-CDC8444DA991}" srcOrd="0" destOrd="0" presId="urn:microsoft.com/office/officeart/2008/layout/SquareAccentList"/>
    <dgm:cxn modelId="{97A7EF03-7D4F-419E-8A1F-9B85F6CB47C9}" type="presParOf" srcId="{51201A49-449F-44F8-B413-D609FE3F9E0A}" destId="{E4235A76-0787-464E-A57B-4CA978C36526}" srcOrd="1" destOrd="0" presId="urn:microsoft.com/office/officeart/2008/layout/SquareAccentList"/>
    <dgm:cxn modelId="{B3767037-9D64-4F3E-9CEA-5CB2A84AF7C7}" type="presParOf" srcId="{631F8E38-897E-4AC4-A341-EDDF7764AA4B}" destId="{167E8385-CC93-4867-80B8-230AE2CF7C03}" srcOrd="2" destOrd="0" presId="urn:microsoft.com/office/officeart/2008/layout/SquareAccentList"/>
    <dgm:cxn modelId="{DF8AFF6D-97A4-4AFF-A0B9-591864112647}" type="presParOf" srcId="{167E8385-CC93-4867-80B8-230AE2CF7C03}" destId="{2EFF3E8D-B58E-4641-BB21-CB5537A99E78}" srcOrd="0" destOrd="0" presId="urn:microsoft.com/office/officeart/2008/layout/SquareAccentList"/>
    <dgm:cxn modelId="{A4206356-5418-4546-AE2C-306F0C4C09E7}" type="presParOf" srcId="{167E8385-CC93-4867-80B8-230AE2CF7C03}" destId="{21C15408-BF1D-4BED-A6E4-276C29517EBC}" srcOrd="1" destOrd="0" presId="urn:microsoft.com/office/officeart/2008/layout/SquareAccentList"/>
    <dgm:cxn modelId="{A2F63DDE-602A-42C6-9236-DD618687B126}" type="presParOf" srcId="{631F8E38-897E-4AC4-A341-EDDF7764AA4B}" destId="{0971277A-51FE-4C69-8ED9-1EA05378696C}" srcOrd="3" destOrd="0" presId="urn:microsoft.com/office/officeart/2008/layout/SquareAccentList"/>
    <dgm:cxn modelId="{B6948B73-DA6B-450A-BC43-47FDC5CBCCCD}" type="presParOf" srcId="{0971277A-51FE-4C69-8ED9-1EA05378696C}" destId="{33BB8942-F53C-4AC0-BE0C-260981D714FB}" srcOrd="0" destOrd="0" presId="urn:microsoft.com/office/officeart/2008/layout/SquareAccentList"/>
    <dgm:cxn modelId="{CE07B015-1974-4319-A861-2D108615B464}" type="presParOf" srcId="{0971277A-51FE-4C69-8ED9-1EA05378696C}" destId="{396E88F9-10D0-4671-9B6F-3123061844F2}" srcOrd="1" destOrd="0" presId="urn:microsoft.com/office/officeart/2008/layout/Squa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E71BD426-96A7-4364-B09F-ADE4E839F351}" type="doc">
      <dgm:prSet loTypeId="urn:microsoft.com/office/officeart/2005/8/layout/process4" loCatId="list" qsTypeId="urn:microsoft.com/office/officeart/2005/8/quickstyle/simple1" qsCatId="simple" csTypeId="urn:microsoft.com/office/officeart/2005/8/colors/accent1_2" csCatId="accent1" phldr="1"/>
      <dgm:spPr/>
      <dgm:t>
        <a:bodyPr/>
        <a:lstStyle/>
        <a:p>
          <a:endParaRPr lang="en-AU"/>
        </a:p>
      </dgm:t>
    </dgm:pt>
    <dgm:pt modelId="{B8CF5AF5-3E8C-4749-A632-B277B89F15BA}">
      <dgm:prSet phldrT="[Text]" custT="1"/>
      <dgm:spPr>
        <a:solidFill>
          <a:schemeClr val="accent5"/>
        </a:solidFill>
        <a:ln>
          <a:solidFill>
            <a:schemeClr val="accent5"/>
          </a:solidFill>
        </a:ln>
      </dgm:spPr>
      <dgm:t>
        <a:bodyPr/>
        <a:lstStyle/>
        <a:p>
          <a:r>
            <a:rPr lang="en-AU" sz="1800" b="1" dirty="0"/>
            <a:t>Winding up is taken to have begun/commenced</a:t>
          </a:r>
        </a:p>
      </dgm:t>
    </dgm:pt>
    <dgm:pt modelId="{5706670A-131D-4AF2-8ABC-A9B0345E425E}" type="parTrans" cxnId="{1412FB80-A9F3-4C0B-820B-AE2A89CFEDBD}">
      <dgm:prSet/>
      <dgm:spPr/>
      <dgm:t>
        <a:bodyPr/>
        <a:lstStyle/>
        <a:p>
          <a:endParaRPr lang="en-AU" sz="1800"/>
        </a:p>
      </dgm:t>
    </dgm:pt>
    <dgm:pt modelId="{E985334D-368B-47C5-9B83-C77B8605559C}" type="sibTrans" cxnId="{1412FB80-A9F3-4C0B-820B-AE2A89CFEDBD}">
      <dgm:prSet/>
      <dgm:spPr/>
      <dgm:t>
        <a:bodyPr/>
        <a:lstStyle/>
        <a:p>
          <a:endParaRPr lang="en-AU" sz="1800"/>
        </a:p>
      </dgm:t>
    </dgm:pt>
    <dgm:pt modelId="{8B7089D8-C20A-4238-BD61-CD1B60C6A951}">
      <dgm:prSet phldrT="[Text]" custT="1"/>
      <dgm:spPr/>
      <dgm:t>
        <a:bodyPr/>
        <a:lstStyle/>
        <a:p>
          <a:r>
            <a:rPr lang="en-AU" sz="1800" dirty="0"/>
            <a:t>when ordered by a court</a:t>
          </a:r>
        </a:p>
      </dgm:t>
    </dgm:pt>
    <dgm:pt modelId="{C6E21436-0D66-4836-A641-E89D8B813268}" type="parTrans" cxnId="{48DE3938-F92E-438D-9023-4D9512899A1A}">
      <dgm:prSet/>
      <dgm:spPr/>
      <dgm:t>
        <a:bodyPr/>
        <a:lstStyle/>
        <a:p>
          <a:endParaRPr lang="en-AU" sz="1800"/>
        </a:p>
      </dgm:t>
    </dgm:pt>
    <dgm:pt modelId="{AE9A282C-CE59-49CF-8AC6-61A8BF44D8C8}" type="sibTrans" cxnId="{48DE3938-F92E-438D-9023-4D9512899A1A}">
      <dgm:prSet/>
      <dgm:spPr/>
      <dgm:t>
        <a:bodyPr/>
        <a:lstStyle/>
        <a:p>
          <a:endParaRPr lang="en-AU" sz="1800"/>
        </a:p>
      </dgm:t>
    </dgm:pt>
    <dgm:pt modelId="{44994ED7-3256-4CAE-BA35-35F02ABEBD56}">
      <dgm:prSet phldrT="[Text]" custT="1"/>
      <dgm:spPr/>
      <dgm:t>
        <a:bodyPr/>
        <a:lstStyle/>
        <a:p>
          <a:r>
            <a:rPr lang="en-AU" sz="1800" dirty="0"/>
            <a:t>when company resolved on it by special resolution</a:t>
          </a:r>
        </a:p>
      </dgm:t>
    </dgm:pt>
    <dgm:pt modelId="{C0A94AAA-AA19-4769-8675-F334D628FF92}" type="parTrans" cxnId="{D47FC9D1-9939-4629-830A-96DACFC5423B}">
      <dgm:prSet/>
      <dgm:spPr/>
      <dgm:t>
        <a:bodyPr/>
        <a:lstStyle/>
        <a:p>
          <a:endParaRPr lang="en-AU" sz="1800"/>
        </a:p>
      </dgm:t>
    </dgm:pt>
    <dgm:pt modelId="{C1459950-0005-4CB4-AC5A-3FC4DBF57E89}" type="sibTrans" cxnId="{D47FC9D1-9939-4629-830A-96DACFC5423B}">
      <dgm:prSet/>
      <dgm:spPr/>
      <dgm:t>
        <a:bodyPr/>
        <a:lstStyle/>
        <a:p>
          <a:endParaRPr lang="en-AU" sz="1800"/>
        </a:p>
      </dgm:t>
    </dgm:pt>
    <dgm:pt modelId="{613C6C6A-B870-486E-BAF7-589E63DD4D20}">
      <dgm:prSet phldrT="[Text]" custT="1"/>
      <dgm:spPr>
        <a:solidFill>
          <a:schemeClr val="accent5"/>
        </a:solidFill>
        <a:ln>
          <a:solidFill>
            <a:schemeClr val="accent5"/>
          </a:solidFill>
        </a:ln>
      </dgm:spPr>
      <dgm:t>
        <a:bodyPr/>
        <a:lstStyle/>
        <a:p>
          <a:endParaRPr lang="en-AU" sz="1800" dirty="0"/>
        </a:p>
      </dgm:t>
    </dgm:pt>
    <dgm:pt modelId="{28EE4132-3A04-44CB-A33C-E2908B5E46CE}" type="parTrans" cxnId="{A04254FC-D53C-472E-9138-DA54F98F2CE0}">
      <dgm:prSet/>
      <dgm:spPr/>
      <dgm:t>
        <a:bodyPr/>
        <a:lstStyle/>
        <a:p>
          <a:endParaRPr lang="en-AU" sz="1800"/>
        </a:p>
      </dgm:t>
    </dgm:pt>
    <dgm:pt modelId="{41793084-BEC2-4776-A706-799093A7EE3F}" type="sibTrans" cxnId="{A04254FC-D53C-472E-9138-DA54F98F2CE0}">
      <dgm:prSet/>
      <dgm:spPr/>
      <dgm:t>
        <a:bodyPr/>
        <a:lstStyle/>
        <a:p>
          <a:endParaRPr lang="en-AU" sz="1800"/>
        </a:p>
      </dgm:t>
    </dgm:pt>
    <dgm:pt modelId="{619FD22B-5E7D-414B-8917-8A4C1B5E353A}">
      <dgm:prSet phldrT="[Text]" custT="1"/>
      <dgm:spPr/>
      <dgm:t>
        <a:bodyPr/>
        <a:lstStyle/>
        <a:p>
          <a:r>
            <a:rPr lang="en-AU" sz="1800" dirty="0"/>
            <a:t>“a winding up of the company was </a:t>
          </a:r>
          <a:r>
            <a:rPr lang="en-AU" sz="1800" b="1" dirty="0"/>
            <a:t>already in progress</a:t>
          </a:r>
          <a:r>
            <a:rPr lang="en-AU" sz="1800" dirty="0"/>
            <a:t>”, in which case it is when that one began</a:t>
          </a:r>
        </a:p>
      </dgm:t>
    </dgm:pt>
    <dgm:pt modelId="{392011F7-5578-4F4E-AA58-046D83C355B6}" type="parTrans" cxnId="{D0B8AFDD-D349-4CB9-8E91-022BA5AB4253}">
      <dgm:prSet/>
      <dgm:spPr/>
      <dgm:t>
        <a:bodyPr/>
        <a:lstStyle/>
        <a:p>
          <a:endParaRPr lang="en-AU" sz="1800"/>
        </a:p>
      </dgm:t>
    </dgm:pt>
    <dgm:pt modelId="{D5715B57-9DAA-44A8-A074-CF696E7570EF}" type="sibTrans" cxnId="{D0B8AFDD-D349-4CB9-8E91-022BA5AB4253}">
      <dgm:prSet/>
      <dgm:spPr/>
      <dgm:t>
        <a:bodyPr/>
        <a:lstStyle/>
        <a:p>
          <a:endParaRPr lang="en-AU" sz="1800"/>
        </a:p>
      </dgm:t>
    </dgm:pt>
    <dgm:pt modelId="{D8690BB6-2047-41FA-9C9B-A85A2252952D}">
      <dgm:prSet phldrT="[Text]" custT="1"/>
      <dgm:spPr/>
      <dgm:t>
        <a:bodyPr/>
        <a:lstStyle/>
        <a:p>
          <a:r>
            <a:rPr lang="en-AU" sz="1800" dirty="0"/>
            <a:t>company was under another form of </a:t>
          </a:r>
          <a:r>
            <a:rPr lang="en-AU" sz="1800" dirty="0">
              <a:hlinkClick xmlns:r="http://schemas.openxmlformats.org/officeDocument/2006/relationships" r:id="rId1" action="ppaction://hlinksldjump"/>
            </a:rPr>
            <a:t>external administration</a:t>
          </a:r>
          <a:endParaRPr lang="en-AU" sz="1800" dirty="0"/>
        </a:p>
      </dgm:t>
    </dgm:pt>
    <dgm:pt modelId="{2AE2FDBE-EFFA-4F18-B7D9-73A4073E5BDB}" type="parTrans" cxnId="{B70968A4-EF5D-4B50-9AF2-E851044649D1}">
      <dgm:prSet/>
      <dgm:spPr/>
      <dgm:t>
        <a:bodyPr/>
        <a:lstStyle/>
        <a:p>
          <a:endParaRPr lang="en-AU" sz="1800"/>
        </a:p>
      </dgm:t>
    </dgm:pt>
    <dgm:pt modelId="{D149E484-C561-40DF-8A83-533A161B9CBD}" type="sibTrans" cxnId="{B70968A4-EF5D-4B50-9AF2-E851044649D1}">
      <dgm:prSet/>
      <dgm:spPr/>
      <dgm:t>
        <a:bodyPr/>
        <a:lstStyle/>
        <a:p>
          <a:endParaRPr lang="en-AU" sz="1800"/>
        </a:p>
      </dgm:t>
    </dgm:pt>
    <dgm:pt modelId="{1E69E253-EB09-45E2-86E2-D5266C872A1B}">
      <dgm:prSet phldrT="[Text]" custT="1"/>
      <dgm:spPr/>
      <dgm:t>
        <a:bodyPr/>
        <a:lstStyle/>
        <a:p>
          <a:r>
            <a:rPr lang="en-AU" sz="1800" dirty="0"/>
            <a:t>when administration began, unless it immediately followed an earlier winding up or restructuring/plan </a:t>
          </a:r>
        </a:p>
      </dgm:t>
    </dgm:pt>
    <dgm:pt modelId="{505BBD04-838E-4FF2-B2FC-DDCB2F630032}" type="parTrans" cxnId="{27D7602B-7BA8-4F35-96B2-D77357652E6E}">
      <dgm:prSet/>
      <dgm:spPr/>
      <dgm:t>
        <a:bodyPr/>
        <a:lstStyle/>
        <a:p>
          <a:endParaRPr lang="en-AU" sz="1800"/>
        </a:p>
      </dgm:t>
    </dgm:pt>
    <dgm:pt modelId="{F8C8CD55-8209-40A6-84A1-AE58AF89E8C8}" type="sibTrans" cxnId="{27D7602B-7BA8-4F35-96B2-D77357652E6E}">
      <dgm:prSet/>
      <dgm:spPr/>
      <dgm:t>
        <a:bodyPr/>
        <a:lstStyle/>
        <a:p>
          <a:endParaRPr lang="en-AU" sz="1800"/>
        </a:p>
      </dgm:t>
    </dgm:pt>
    <dgm:pt modelId="{6C65A81F-D1C5-4DB2-9C83-A5F6DD4853F5}">
      <dgm:prSet phldrT="[Text]" custT="1"/>
      <dgm:spPr/>
      <dgm:t>
        <a:bodyPr/>
        <a:lstStyle/>
        <a:p>
          <a:r>
            <a:rPr lang="en-AU" sz="1800" dirty="0"/>
            <a:t>when restructuring began </a:t>
          </a:r>
        </a:p>
      </dgm:t>
    </dgm:pt>
    <dgm:pt modelId="{B09EECC3-330D-4A37-85F7-DD5EA1465158}" type="parTrans" cxnId="{1560F20A-A6F8-4A53-AACF-9F9C8AC5861B}">
      <dgm:prSet/>
      <dgm:spPr/>
      <dgm:t>
        <a:bodyPr/>
        <a:lstStyle/>
        <a:p>
          <a:endParaRPr lang="en-AU" sz="1800"/>
        </a:p>
      </dgm:t>
    </dgm:pt>
    <dgm:pt modelId="{1FCDEE88-8B26-40CB-B59C-0EFD2250BCBB}" type="sibTrans" cxnId="{1560F20A-A6F8-4A53-AACF-9F9C8AC5861B}">
      <dgm:prSet/>
      <dgm:spPr/>
      <dgm:t>
        <a:bodyPr/>
        <a:lstStyle/>
        <a:p>
          <a:endParaRPr lang="en-AU" sz="1800"/>
        </a:p>
      </dgm:t>
    </dgm:pt>
    <dgm:pt modelId="{398B5085-93F9-41E2-B3C9-6FC768CC55D1}">
      <dgm:prSet phldrT="[Text]" custT="1"/>
      <dgm:spPr/>
      <dgm:t>
        <a:bodyPr/>
        <a:lstStyle/>
        <a:p>
          <a:endParaRPr lang="en-AU" sz="1800" dirty="0"/>
        </a:p>
      </dgm:t>
    </dgm:pt>
    <dgm:pt modelId="{0DACC074-F033-4E9B-8A7C-E2B8845DDACC}" type="sibTrans" cxnId="{AAE59984-3441-4668-ACAC-D528403CC5A0}">
      <dgm:prSet/>
      <dgm:spPr/>
      <dgm:t>
        <a:bodyPr/>
        <a:lstStyle/>
        <a:p>
          <a:endParaRPr lang="en-AU" sz="1800"/>
        </a:p>
      </dgm:t>
    </dgm:pt>
    <dgm:pt modelId="{A13CF49D-4471-4D11-8EAD-67EF7433FD14}" type="parTrans" cxnId="{AAE59984-3441-4668-ACAC-D528403CC5A0}">
      <dgm:prSet/>
      <dgm:spPr/>
      <dgm:t>
        <a:bodyPr/>
        <a:lstStyle/>
        <a:p>
          <a:endParaRPr lang="en-AU" sz="1800"/>
        </a:p>
      </dgm:t>
    </dgm:pt>
    <dgm:pt modelId="{8F41ABE5-CF73-4CC2-ABA0-7115F2564415}" type="pres">
      <dgm:prSet presAssocID="{E71BD426-96A7-4364-B09F-ADE4E839F351}" presName="Name0" presStyleCnt="0">
        <dgm:presLayoutVars>
          <dgm:dir/>
          <dgm:animLvl val="lvl"/>
          <dgm:resizeHandles val="exact"/>
        </dgm:presLayoutVars>
      </dgm:prSet>
      <dgm:spPr/>
    </dgm:pt>
    <dgm:pt modelId="{32A85950-91E2-4ABA-BE21-250F58F5DB44}" type="pres">
      <dgm:prSet presAssocID="{398B5085-93F9-41E2-B3C9-6FC768CC55D1}" presName="boxAndChildren" presStyleCnt="0"/>
      <dgm:spPr/>
    </dgm:pt>
    <dgm:pt modelId="{9A83E09A-9270-4E2F-8064-D49C8E30F46A}" type="pres">
      <dgm:prSet presAssocID="{398B5085-93F9-41E2-B3C9-6FC768CC55D1}" presName="parentTextBox" presStyleLbl="node1" presStyleIdx="0" presStyleCnt="3"/>
      <dgm:spPr/>
    </dgm:pt>
    <dgm:pt modelId="{D96AE357-E282-4154-AF95-A9FEDC00BB2D}" type="pres">
      <dgm:prSet presAssocID="{398B5085-93F9-41E2-B3C9-6FC768CC55D1}" presName="entireBox" presStyleLbl="node1" presStyleIdx="0" presStyleCnt="3" custScaleX="50001" custScaleY="11326" custLinFactNeighborX="25000" custLinFactNeighborY="5114"/>
      <dgm:spPr/>
    </dgm:pt>
    <dgm:pt modelId="{E0BC9915-E3D0-4D55-9BF4-1081132FE5BF}" type="pres">
      <dgm:prSet presAssocID="{398B5085-93F9-41E2-B3C9-6FC768CC55D1}" presName="descendantBox" presStyleCnt="0"/>
      <dgm:spPr/>
    </dgm:pt>
    <dgm:pt modelId="{63FFE4E0-F960-4424-9CAE-8BC5AD64330D}" type="pres">
      <dgm:prSet presAssocID="{1E69E253-EB09-45E2-86E2-D5266C872A1B}" presName="childTextBox" presStyleLbl="fgAccFollowNode1" presStyleIdx="0" presStyleCnt="6" custScaleX="42292" custScaleY="61487" custLinFactNeighborX="8208" custLinFactNeighborY="113">
        <dgm:presLayoutVars>
          <dgm:bulletEnabled val="1"/>
        </dgm:presLayoutVars>
      </dgm:prSet>
      <dgm:spPr/>
    </dgm:pt>
    <dgm:pt modelId="{9BADAE23-255C-4EE4-9A51-DD436FAE9F3A}" type="pres">
      <dgm:prSet presAssocID="{6C65A81F-D1C5-4DB2-9C83-A5F6DD4853F5}" presName="childTextBox" presStyleLbl="fgAccFollowNode1" presStyleIdx="1" presStyleCnt="6" custScaleX="40028" custScaleY="61487" custLinFactNeighborX="8840" custLinFactNeighborY="113">
        <dgm:presLayoutVars>
          <dgm:bulletEnabled val="1"/>
        </dgm:presLayoutVars>
      </dgm:prSet>
      <dgm:spPr/>
    </dgm:pt>
    <dgm:pt modelId="{F7845AB0-9DFB-42C8-9591-4EE7AAAB943F}" type="pres">
      <dgm:prSet presAssocID="{41793084-BEC2-4776-A706-799093A7EE3F}" presName="sp" presStyleCnt="0"/>
      <dgm:spPr/>
    </dgm:pt>
    <dgm:pt modelId="{1E6E1663-FFA8-40A1-A522-BFA164ED60BF}" type="pres">
      <dgm:prSet presAssocID="{613C6C6A-B870-486E-BAF7-589E63DD4D20}" presName="arrowAndChildren" presStyleCnt="0"/>
      <dgm:spPr/>
    </dgm:pt>
    <dgm:pt modelId="{D8979A3D-9DCD-40FC-8B03-3003F57AA31E}" type="pres">
      <dgm:prSet presAssocID="{613C6C6A-B870-486E-BAF7-589E63DD4D20}" presName="parentTextArrow" presStyleLbl="node1" presStyleIdx="0" presStyleCnt="3"/>
      <dgm:spPr/>
    </dgm:pt>
    <dgm:pt modelId="{4E864FD7-08AD-43A3-AD08-E654FAC93ED2}" type="pres">
      <dgm:prSet presAssocID="{613C6C6A-B870-486E-BAF7-589E63DD4D20}" presName="arrow" presStyleLbl="node1" presStyleIdx="1" presStyleCnt="3" custScaleX="49774" custScaleY="30871" custLinFactNeighborX="25113" custLinFactNeighborY="1410"/>
      <dgm:spPr/>
    </dgm:pt>
    <dgm:pt modelId="{0ED748C2-B242-4301-A470-8E679C8E8589}" type="pres">
      <dgm:prSet presAssocID="{613C6C6A-B870-486E-BAF7-589E63DD4D20}" presName="descendantArrow" presStyleCnt="0"/>
      <dgm:spPr/>
    </dgm:pt>
    <dgm:pt modelId="{85729112-13C4-4861-92EE-3280986E3A80}" type="pres">
      <dgm:prSet presAssocID="{619FD22B-5E7D-414B-8917-8A4C1B5E353A}" presName="childTextArrow" presStyleLbl="fgAccFollowNode1" presStyleIdx="2" presStyleCnt="6" custScaleY="37989" custLinFactNeighborY="1144">
        <dgm:presLayoutVars>
          <dgm:bulletEnabled val="1"/>
        </dgm:presLayoutVars>
      </dgm:prSet>
      <dgm:spPr/>
    </dgm:pt>
    <dgm:pt modelId="{2B7788A7-FB4D-43E7-A1CC-DCFE625B81E9}" type="pres">
      <dgm:prSet presAssocID="{D8690BB6-2047-41FA-9C9B-A85A2252952D}" presName="childTextArrow" presStyleLbl="fgAccFollowNode1" presStyleIdx="3" presStyleCnt="6" custScaleY="37989" custLinFactNeighborY="1144">
        <dgm:presLayoutVars>
          <dgm:bulletEnabled val="1"/>
        </dgm:presLayoutVars>
      </dgm:prSet>
      <dgm:spPr/>
    </dgm:pt>
    <dgm:pt modelId="{9F717BF6-200C-4330-AC77-8BE6B51FEA4C}" type="pres">
      <dgm:prSet presAssocID="{E985334D-368B-47C5-9B83-C77B8605559C}" presName="sp" presStyleCnt="0"/>
      <dgm:spPr/>
    </dgm:pt>
    <dgm:pt modelId="{FEB957AC-3D32-4D4F-8737-F031B18F2004}" type="pres">
      <dgm:prSet presAssocID="{B8CF5AF5-3E8C-4749-A632-B277B89F15BA}" presName="arrowAndChildren" presStyleCnt="0"/>
      <dgm:spPr/>
    </dgm:pt>
    <dgm:pt modelId="{7C7F0807-5558-4EA1-BA48-17D0B788DD1B}" type="pres">
      <dgm:prSet presAssocID="{B8CF5AF5-3E8C-4749-A632-B277B89F15BA}" presName="parentTextArrow" presStyleLbl="node1" presStyleIdx="1" presStyleCnt="3"/>
      <dgm:spPr/>
    </dgm:pt>
    <dgm:pt modelId="{580E50C6-68AF-437F-9ED7-50B07387B1E8}" type="pres">
      <dgm:prSet presAssocID="{B8CF5AF5-3E8C-4749-A632-B277B89F15BA}" presName="arrow" presStyleLbl="node1" presStyleIdx="2" presStyleCnt="3" custScaleY="35787"/>
      <dgm:spPr/>
    </dgm:pt>
    <dgm:pt modelId="{A6E900B4-CE48-439C-B89F-BE023AA57848}" type="pres">
      <dgm:prSet presAssocID="{B8CF5AF5-3E8C-4749-A632-B277B89F15BA}" presName="descendantArrow" presStyleCnt="0"/>
      <dgm:spPr/>
    </dgm:pt>
    <dgm:pt modelId="{C917E5F5-C98B-44A2-9276-E4C5D8E94715}" type="pres">
      <dgm:prSet presAssocID="{8B7089D8-C20A-4238-BD61-CD1B60C6A951}" presName="childTextArrow" presStyleLbl="fgAccFollowNode1" presStyleIdx="4" presStyleCnt="6" custScaleY="27660" custLinFactNeighborY="4182">
        <dgm:presLayoutVars>
          <dgm:bulletEnabled val="1"/>
        </dgm:presLayoutVars>
      </dgm:prSet>
      <dgm:spPr/>
    </dgm:pt>
    <dgm:pt modelId="{2C217640-FADF-4F04-9BBD-A6F0310A4593}" type="pres">
      <dgm:prSet presAssocID="{44994ED7-3256-4CAE-BA35-35F02ABEBD56}" presName="childTextArrow" presStyleLbl="fgAccFollowNode1" presStyleIdx="5" presStyleCnt="6" custScaleY="27660" custLinFactNeighborY="4182">
        <dgm:presLayoutVars>
          <dgm:bulletEnabled val="1"/>
        </dgm:presLayoutVars>
      </dgm:prSet>
      <dgm:spPr/>
    </dgm:pt>
  </dgm:ptLst>
  <dgm:cxnLst>
    <dgm:cxn modelId="{1560F20A-A6F8-4A53-AACF-9F9C8AC5861B}" srcId="{398B5085-93F9-41E2-B3C9-6FC768CC55D1}" destId="{6C65A81F-D1C5-4DB2-9C83-A5F6DD4853F5}" srcOrd="1" destOrd="0" parTransId="{B09EECC3-330D-4A37-85F7-DD5EA1465158}" sibTransId="{1FCDEE88-8B26-40CB-B59C-0EFD2250BCBB}"/>
    <dgm:cxn modelId="{AE43D713-E42E-4EFC-A61D-77DC1A9F9BD5}" type="presOf" srcId="{398B5085-93F9-41E2-B3C9-6FC768CC55D1}" destId="{D96AE357-E282-4154-AF95-A9FEDC00BB2D}" srcOrd="1" destOrd="0" presId="urn:microsoft.com/office/officeart/2005/8/layout/process4"/>
    <dgm:cxn modelId="{7BD2E317-A83F-4E2D-B4A8-29316660913F}" type="presOf" srcId="{613C6C6A-B870-486E-BAF7-589E63DD4D20}" destId="{D8979A3D-9DCD-40FC-8B03-3003F57AA31E}" srcOrd="0" destOrd="0" presId="urn:microsoft.com/office/officeart/2005/8/layout/process4"/>
    <dgm:cxn modelId="{54FCC120-25DD-4B71-AADB-3B70D3B1436C}" type="presOf" srcId="{1E69E253-EB09-45E2-86E2-D5266C872A1B}" destId="{63FFE4E0-F960-4424-9CAE-8BC5AD64330D}" srcOrd="0" destOrd="0" presId="urn:microsoft.com/office/officeart/2005/8/layout/process4"/>
    <dgm:cxn modelId="{27D7602B-7BA8-4F35-96B2-D77357652E6E}" srcId="{398B5085-93F9-41E2-B3C9-6FC768CC55D1}" destId="{1E69E253-EB09-45E2-86E2-D5266C872A1B}" srcOrd="0" destOrd="0" parTransId="{505BBD04-838E-4FF2-B2FC-DDCB2F630032}" sibTransId="{F8C8CD55-8209-40A6-84A1-AE58AF89E8C8}"/>
    <dgm:cxn modelId="{BA4B1A31-7F23-48CE-A147-899848E8E6C3}" type="presOf" srcId="{619FD22B-5E7D-414B-8917-8A4C1B5E353A}" destId="{85729112-13C4-4861-92EE-3280986E3A80}" srcOrd="0" destOrd="0" presId="urn:microsoft.com/office/officeart/2005/8/layout/process4"/>
    <dgm:cxn modelId="{48DE3938-F92E-438D-9023-4D9512899A1A}" srcId="{B8CF5AF5-3E8C-4749-A632-B277B89F15BA}" destId="{8B7089D8-C20A-4238-BD61-CD1B60C6A951}" srcOrd="0" destOrd="0" parTransId="{C6E21436-0D66-4836-A641-E89D8B813268}" sibTransId="{AE9A282C-CE59-49CF-8AC6-61A8BF44D8C8}"/>
    <dgm:cxn modelId="{0DD9145E-9785-44B9-BD4D-970EE9095210}" type="presOf" srcId="{6C65A81F-D1C5-4DB2-9C83-A5F6DD4853F5}" destId="{9BADAE23-255C-4EE4-9A51-DD436FAE9F3A}" srcOrd="0" destOrd="0" presId="urn:microsoft.com/office/officeart/2005/8/layout/process4"/>
    <dgm:cxn modelId="{E64C6E54-F7C0-4DF9-969F-50B3DDC1AE74}" type="presOf" srcId="{8B7089D8-C20A-4238-BD61-CD1B60C6A951}" destId="{C917E5F5-C98B-44A2-9276-E4C5D8E94715}" srcOrd="0" destOrd="0" presId="urn:microsoft.com/office/officeart/2005/8/layout/process4"/>
    <dgm:cxn modelId="{1412FB80-A9F3-4C0B-820B-AE2A89CFEDBD}" srcId="{E71BD426-96A7-4364-B09F-ADE4E839F351}" destId="{B8CF5AF5-3E8C-4749-A632-B277B89F15BA}" srcOrd="0" destOrd="0" parTransId="{5706670A-131D-4AF2-8ABC-A9B0345E425E}" sibTransId="{E985334D-368B-47C5-9B83-C77B8605559C}"/>
    <dgm:cxn modelId="{AAE59984-3441-4668-ACAC-D528403CC5A0}" srcId="{E71BD426-96A7-4364-B09F-ADE4E839F351}" destId="{398B5085-93F9-41E2-B3C9-6FC768CC55D1}" srcOrd="2" destOrd="0" parTransId="{A13CF49D-4471-4D11-8EAD-67EF7433FD14}" sibTransId="{0DACC074-F033-4E9B-8A7C-E2B8845DDACC}"/>
    <dgm:cxn modelId="{C76ED189-613B-4770-828B-0433F73A040F}" type="presOf" srcId="{398B5085-93F9-41E2-B3C9-6FC768CC55D1}" destId="{9A83E09A-9270-4E2F-8064-D49C8E30F46A}" srcOrd="0" destOrd="0" presId="urn:microsoft.com/office/officeart/2005/8/layout/process4"/>
    <dgm:cxn modelId="{7A50C790-3D1E-44CC-A7FC-DFD5DFF7FF83}" type="presOf" srcId="{44994ED7-3256-4CAE-BA35-35F02ABEBD56}" destId="{2C217640-FADF-4F04-9BBD-A6F0310A4593}" srcOrd="0" destOrd="0" presId="urn:microsoft.com/office/officeart/2005/8/layout/process4"/>
    <dgm:cxn modelId="{B70968A4-EF5D-4B50-9AF2-E851044649D1}" srcId="{613C6C6A-B870-486E-BAF7-589E63DD4D20}" destId="{D8690BB6-2047-41FA-9C9B-A85A2252952D}" srcOrd="1" destOrd="0" parTransId="{2AE2FDBE-EFFA-4F18-B7D9-73A4073E5BDB}" sibTransId="{D149E484-C561-40DF-8A83-533A161B9CBD}"/>
    <dgm:cxn modelId="{5FCA85B1-CB39-48C4-8BDD-7AC9A9E36EAB}" type="presOf" srcId="{D8690BB6-2047-41FA-9C9B-A85A2252952D}" destId="{2B7788A7-FB4D-43E7-A1CC-DCFE625B81E9}" srcOrd="0" destOrd="0" presId="urn:microsoft.com/office/officeart/2005/8/layout/process4"/>
    <dgm:cxn modelId="{50BF55CC-9731-4A0B-89E8-45ECA227EE6E}" type="presOf" srcId="{B8CF5AF5-3E8C-4749-A632-B277B89F15BA}" destId="{580E50C6-68AF-437F-9ED7-50B07387B1E8}" srcOrd="1" destOrd="0" presId="urn:microsoft.com/office/officeart/2005/8/layout/process4"/>
    <dgm:cxn modelId="{D47FC9D1-9939-4629-830A-96DACFC5423B}" srcId="{B8CF5AF5-3E8C-4749-A632-B277B89F15BA}" destId="{44994ED7-3256-4CAE-BA35-35F02ABEBD56}" srcOrd="1" destOrd="0" parTransId="{C0A94AAA-AA19-4769-8675-F334D628FF92}" sibTransId="{C1459950-0005-4CB4-AC5A-3FC4DBF57E89}"/>
    <dgm:cxn modelId="{D0B8AFDD-D349-4CB9-8E91-022BA5AB4253}" srcId="{613C6C6A-B870-486E-BAF7-589E63DD4D20}" destId="{619FD22B-5E7D-414B-8917-8A4C1B5E353A}" srcOrd="0" destOrd="0" parTransId="{392011F7-5578-4F4E-AA58-046D83C355B6}" sibTransId="{D5715B57-9DAA-44A8-A074-CF696E7570EF}"/>
    <dgm:cxn modelId="{BB0161E6-2355-49F3-880F-1D67305E6550}" type="presOf" srcId="{613C6C6A-B870-486E-BAF7-589E63DD4D20}" destId="{4E864FD7-08AD-43A3-AD08-E654FAC93ED2}" srcOrd="1" destOrd="0" presId="urn:microsoft.com/office/officeart/2005/8/layout/process4"/>
    <dgm:cxn modelId="{0D395BE7-7045-49B7-9BF6-201C83345FAA}" type="presOf" srcId="{B8CF5AF5-3E8C-4749-A632-B277B89F15BA}" destId="{7C7F0807-5558-4EA1-BA48-17D0B788DD1B}" srcOrd="0" destOrd="0" presId="urn:microsoft.com/office/officeart/2005/8/layout/process4"/>
    <dgm:cxn modelId="{A04254FC-D53C-472E-9138-DA54F98F2CE0}" srcId="{E71BD426-96A7-4364-B09F-ADE4E839F351}" destId="{613C6C6A-B870-486E-BAF7-589E63DD4D20}" srcOrd="1" destOrd="0" parTransId="{28EE4132-3A04-44CB-A33C-E2908B5E46CE}" sibTransId="{41793084-BEC2-4776-A706-799093A7EE3F}"/>
    <dgm:cxn modelId="{289EB0FD-A200-4879-B416-A1F989783143}" type="presOf" srcId="{E71BD426-96A7-4364-B09F-ADE4E839F351}" destId="{8F41ABE5-CF73-4CC2-ABA0-7115F2564415}" srcOrd="0" destOrd="0" presId="urn:microsoft.com/office/officeart/2005/8/layout/process4"/>
    <dgm:cxn modelId="{A44DE51E-F36A-4C55-B7EE-CB56206B1D48}" type="presParOf" srcId="{8F41ABE5-CF73-4CC2-ABA0-7115F2564415}" destId="{32A85950-91E2-4ABA-BE21-250F58F5DB44}" srcOrd="0" destOrd="0" presId="urn:microsoft.com/office/officeart/2005/8/layout/process4"/>
    <dgm:cxn modelId="{7677B427-9B42-4345-822A-268B0FDC1AF0}" type="presParOf" srcId="{32A85950-91E2-4ABA-BE21-250F58F5DB44}" destId="{9A83E09A-9270-4E2F-8064-D49C8E30F46A}" srcOrd="0" destOrd="0" presId="urn:microsoft.com/office/officeart/2005/8/layout/process4"/>
    <dgm:cxn modelId="{803DEE77-BB27-4652-9F10-ECB98110E188}" type="presParOf" srcId="{32A85950-91E2-4ABA-BE21-250F58F5DB44}" destId="{D96AE357-E282-4154-AF95-A9FEDC00BB2D}" srcOrd="1" destOrd="0" presId="urn:microsoft.com/office/officeart/2005/8/layout/process4"/>
    <dgm:cxn modelId="{D399C7C3-BB77-454B-885B-744E08689BBA}" type="presParOf" srcId="{32A85950-91E2-4ABA-BE21-250F58F5DB44}" destId="{E0BC9915-E3D0-4D55-9BF4-1081132FE5BF}" srcOrd="2" destOrd="0" presId="urn:microsoft.com/office/officeart/2005/8/layout/process4"/>
    <dgm:cxn modelId="{18911DA1-DAA0-4715-A023-41A889B0303E}" type="presParOf" srcId="{E0BC9915-E3D0-4D55-9BF4-1081132FE5BF}" destId="{63FFE4E0-F960-4424-9CAE-8BC5AD64330D}" srcOrd="0" destOrd="0" presId="urn:microsoft.com/office/officeart/2005/8/layout/process4"/>
    <dgm:cxn modelId="{936CCBEB-E602-4B7C-82D9-1774B242B107}" type="presParOf" srcId="{E0BC9915-E3D0-4D55-9BF4-1081132FE5BF}" destId="{9BADAE23-255C-4EE4-9A51-DD436FAE9F3A}" srcOrd="1" destOrd="0" presId="urn:microsoft.com/office/officeart/2005/8/layout/process4"/>
    <dgm:cxn modelId="{EDF2A8C4-951D-45C5-A879-99A6184960F0}" type="presParOf" srcId="{8F41ABE5-CF73-4CC2-ABA0-7115F2564415}" destId="{F7845AB0-9DFB-42C8-9591-4EE7AAAB943F}" srcOrd="1" destOrd="0" presId="urn:microsoft.com/office/officeart/2005/8/layout/process4"/>
    <dgm:cxn modelId="{C0922D77-9F4D-460A-9CA3-923D0B19385B}" type="presParOf" srcId="{8F41ABE5-CF73-4CC2-ABA0-7115F2564415}" destId="{1E6E1663-FFA8-40A1-A522-BFA164ED60BF}" srcOrd="2" destOrd="0" presId="urn:microsoft.com/office/officeart/2005/8/layout/process4"/>
    <dgm:cxn modelId="{534465DF-5B2D-4370-8809-DAB6B2D58521}" type="presParOf" srcId="{1E6E1663-FFA8-40A1-A522-BFA164ED60BF}" destId="{D8979A3D-9DCD-40FC-8B03-3003F57AA31E}" srcOrd="0" destOrd="0" presId="urn:microsoft.com/office/officeart/2005/8/layout/process4"/>
    <dgm:cxn modelId="{D68A9CDD-5DA9-4EAB-BDFD-3776645B9223}" type="presParOf" srcId="{1E6E1663-FFA8-40A1-A522-BFA164ED60BF}" destId="{4E864FD7-08AD-43A3-AD08-E654FAC93ED2}" srcOrd="1" destOrd="0" presId="urn:microsoft.com/office/officeart/2005/8/layout/process4"/>
    <dgm:cxn modelId="{3BA1B1E6-C1E5-4F9E-9C9F-B948E19D89B1}" type="presParOf" srcId="{1E6E1663-FFA8-40A1-A522-BFA164ED60BF}" destId="{0ED748C2-B242-4301-A470-8E679C8E8589}" srcOrd="2" destOrd="0" presId="urn:microsoft.com/office/officeart/2005/8/layout/process4"/>
    <dgm:cxn modelId="{34127352-1F0B-498E-BBC3-49ECFBB6A9B4}" type="presParOf" srcId="{0ED748C2-B242-4301-A470-8E679C8E8589}" destId="{85729112-13C4-4861-92EE-3280986E3A80}" srcOrd="0" destOrd="0" presId="urn:microsoft.com/office/officeart/2005/8/layout/process4"/>
    <dgm:cxn modelId="{0D1837AD-719F-4799-A989-F9CEC8A177AA}" type="presParOf" srcId="{0ED748C2-B242-4301-A470-8E679C8E8589}" destId="{2B7788A7-FB4D-43E7-A1CC-DCFE625B81E9}" srcOrd="1" destOrd="0" presId="urn:microsoft.com/office/officeart/2005/8/layout/process4"/>
    <dgm:cxn modelId="{D902FC29-894D-4D02-A31A-DF42BEE82328}" type="presParOf" srcId="{8F41ABE5-CF73-4CC2-ABA0-7115F2564415}" destId="{9F717BF6-200C-4330-AC77-8BE6B51FEA4C}" srcOrd="3" destOrd="0" presId="urn:microsoft.com/office/officeart/2005/8/layout/process4"/>
    <dgm:cxn modelId="{D0CC39C1-E98C-4AA4-B2D3-D24FE7F7FB5C}" type="presParOf" srcId="{8F41ABE5-CF73-4CC2-ABA0-7115F2564415}" destId="{FEB957AC-3D32-4D4F-8737-F031B18F2004}" srcOrd="4" destOrd="0" presId="urn:microsoft.com/office/officeart/2005/8/layout/process4"/>
    <dgm:cxn modelId="{1951D3E5-725D-440F-ADEF-8993762926EA}" type="presParOf" srcId="{FEB957AC-3D32-4D4F-8737-F031B18F2004}" destId="{7C7F0807-5558-4EA1-BA48-17D0B788DD1B}" srcOrd="0" destOrd="0" presId="urn:microsoft.com/office/officeart/2005/8/layout/process4"/>
    <dgm:cxn modelId="{243B9E03-F936-4E90-B257-34FA17014441}" type="presParOf" srcId="{FEB957AC-3D32-4D4F-8737-F031B18F2004}" destId="{580E50C6-68AF-437F-9ED7-50B07387B1E8}" srcOrd="1" destOrd="0" presId="urn:microsoft.com/office/officeart/2005/8/layout/process4"/>
    <dgm:cxn modelId="{2B853D24-6B57-4EBB-B2F6-68FB052058B8}" type="presParOf" srcId="{FEB957AC-3D32-4D4F-8737-F031B18F2004}" destId="{A6E900B4-CE48-439C-B89F-BE023AA57848}" srcOrd="2" destOrd="0" presId="urn:microsoft.com/office/officeart/2005/8/layout/process4"/>
    <dgm:cxn modelId="{E70E9BE4-FCE3-4BD4-9E1D-0B604268FB0C}" type="presParOf" srcId="{A6E900B4-CE48-439C-B89F-BE023AA57848}" destId="{C917E5F5-C98B-44A2-9276-E4C5D8E94715}" srcOrd="0" destOrd="0" presId="urn:microsoft.com/office/officeart/2005/8/layout/process4"/>
    <dgm:cxn modelId="{911CD46F-3463-424A-B743-3BD576CD4A9B}" type="presParOf" srcId="{A6E900B4-CE48-439C-B89F-BE023AA57848}" destId="{2C217640-FADF-4F04-9BBD-A6F0310A4593}" srcOrd="1"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EDE666A8-21A4-46A6-BFA5-EBD02C1B584A}" type="doc">
      <dgm:prSet loTypeId="urn:diagrams.loki3.com/BracketList" loCatId="list" qsTypeId="urn:microsoft.com/office/officeart/2005/8/quickstyle/simple1" qsCatId="simple" csTypeId="urn:microsoft.com/office/officeart/2005/8/colors/accent1_2" csCatId="accent1" phldr="1"/>
      <dgm:spPr/>
      <dgm:t>
        <a:bodyPr/>
        <a:lstStyle/>
        <a:p>
          <a:endParaRPr lang="en-AU"/>
        </a:p>
      </dgm:t>
    </dgm:pt>
    <dgm:pt modelId="{7230F109-5C2D-4524-90D3-EE8AFBD708A7}">
      <dgm:prSet phldrT="[Text]"/>
      <dgm:spPr/>
      <dgm:t>
        <a:bodyPr/>
        <a:lstStyle/>
        <a:p>
          <a:r>
            <a:rPr lang="en-AU" dirty="0"/>
            <a:t>Pt 5.1</a:t>
          </a:r>
        </a:p>
      </dgm:t>
    </dgm:pt>
    <dgm:pt modelId="{01383441-384B-4E66-9982-22845CF0DC9E}" type="parTrans" cxnId="{A867E089-0933-4B4D-801D-7D0542E5071F}">
      <dgm:prSet/>
      <dgm:spPr/>
      <dgm:t>
        <a:bodyPr/>
        <a:lstStyle/>
        <a:p>
          <a:endParaRPr lang="en-AU"/>
        </a:p>
      </dgm:t>
    </dgm:pt>
    <dgm:pt modelId="{1634392B-5A3F-45B5-92A5-D0E0DB9C90E6}" type="sibTrans" cxnId="{A867E089-0933-4B4D-801D-7D0542E5071F}">
      <dgm:prSet/>
      <dgm:spPr/>
      <dgm:t>
        <a:bodyPr/>
        <a:lstStyle/>
        <a:p>
          <a:endParaRPr lang="en-AU"/>
        </a:p>
      </dgm:t>
    </dgm:pt>
    <dgm:pt modelId="{F8F5F9B2-660F-421E-B4C2-D09307C62F5B}">
      <dgm:prSet phldrT="[Text]"/>
      <dgm:spPr>
        <a:solidFill>
          <a:schemeClr val="accent4"/>
        </a:solidFill>
      </dgm:spPr>
      <dgm:t>
        <a:bodyPr/>
        <a:lstStyle/>
        <a:p>
          <a:r>
            <a:rPr lang="en-AU" dirty="0">
              <a:solidFill>
                <a:schemeClr val="tx1"/>
              </a:solidFill>
            </a:rPr>
            <a:t>Receiverships, etc</a:t>
          </a:r>
        </a:p>
      </dgm:t>
    </dgm:pt>
    <dgm:pt modelId="{C2A185E1-62E6-4A52-937C-30DC5E4C8829}" type="parTrans" cxnId="{55D64230-6D42-41DD-89D0-D0FF8102E79A}">
      <dgm:prSet/>
      <dgm:spPr/>
      <dgm:t>
        <a:bodyPr/>
        <a:lstStyle/>
        <a:p>
          <a:endParaRPr lang="en-AU"/>
        </a:p>
      </dgm:t>
    </dgm:pt>
    <dgm:pt modelId="{56C5D79B-6CFA-4D31-A01D-BDC470BAD026}" type="sibTrans" cxnId="{55D64230-6D42-41DD-89D0-D0FF8102E79A}">
      <dgm:prSet/>
      <dgm:spPr/>
      <dgm:t>
        <a:bodyPr/>
        <a:lstStyle/>
        <a:p>
          <a:endParaRPr lang="en-AU"/>
        </a:p>
      </dgm:t>
    </dgm:pt>
    <dgm:pt modelId="{E76CDD68-CC49-4E02-B3BF-36E1A5FF6FBB}">
      <dgm:prSet phldrT="[Text]"/>
      <dgm:spPr/>
      <dgm:t>
        <a:bodyPr/>
        <a:lstStyle/>
        <a:p>
          <a:r>
            <a:rPr lang="en-AU" dirty="0"/>
            <a:t>Pt 5.3A</a:t>
          </a:r>
        </a:p>
      </dgm:t>
    </dgm:pt>
    <dgm:pt modelId="{4627B592-E1C9-4BD9-A0F6-378E75DF558C}" type="parTrans" cxnId="{240AC2AE-A54C-4E79-A90F-7765EAA3E535}">
      <dgm:prSet/>
      <dgm:spPr/>
      <dgm:t>
        <a:bodyPr/>
        <a:lstStyle/>
        <a:p>
          <a:endParaRPr lang="en-AU"/>
        </a:p>
      </dgm:t>
    </dgm:pt>
    <dgm:pt modelId="{22FCA39B-F233-4B9B-97EA-328213BF9C1F}" type="sibTrans" cxnId="{240AC2AE-A54C-4E79-A90F-7765EAA3E535}">
      <dgm:prSet/>
      <dgm:spPr/>
      <dgm:t>
        <a:bodyPr/>
        <a:lstStyle/>
        <a:p>
          <a:endParaRPr lang="en-AU"/>
        </a:p>
      </dgm:t>
    </dgm:pt>
    <dgm:pt modelId="{A701A874-A00A-43C5-9E2B-3895BB163200}">
      <dgm:prSet phldrT="[Text]"/>
      <dgm:spPr>
        <a:solidFill>
          <a:schemeClr val="accent4"/>
        </a:solidFill>
      </dgm:spPr>
      <dgm:t>
        <a:bodyPr/>
        <a:lstStyle/>
        <a:p>
          <a:r>
            <a:rPr lang="en-AU" dirty="0">
              <a:solidFill>
                <a:schemeClr val="tx1"/>
              </a:solidFill>
            </a:rPr>
            <a:t>Administrations</a:t>
          </a:r>
        </a:p>
      </dgm:t>
    </dgm:pt>
    <dgm:pt modelId="{58242572-3C2C-484D-A29F-9AE0553A9090}" type="parTrans" cxnId="{02E655D3-AFD7-4197-BDEE-C4C762C955BC}">
      <dgm:prSet/>
      <dgm:spPr/>
      <dgm:t>
        <a:bodyPr/>
        <a:lstStyle/>
        <a:p>
          <a:endParaRPr lang="en-AU"/>
        </a:p>
      </dgm:t>
    </dgm:pt>
    <dgm:pt modelId="{D9342E4B-852C-458D-A79F-DC2B14E22E1A}" type="sibTrans" cxnId="{02E655D3-AFD7-4197-BDEE-C4C762C955BC}">
      <dgm:prSet/>
      <dgm:spPr/>
      <dgm:t>
        <a:bodyPr/>
        <a:lstStyle/>
        <a:p>
          <a:endParaRPr lang="en-AU"/>
        </a:p>
      </dgm:t>
    </dgm:pt>
    <dgm:pt modelId="{C8228553-9DC3-4733-A2CE-677CBF15C595}">
      <dgm:prSet phldrT="[Text]"/>
      <dgm:spPr>
        <a:solidFill>
          <a:schemeClr val="accent4"/>
        </a:solidFill>
      </dgm:spPr>
      <dgm:t>
        <a:bodyPr/>
        <a:lstStyle/>
        <a:p>
          <a:r>
            <a:rPr lang="en-AU" dirty="0">
              <a:solidFill>
                <a:schemeClr val="tx1"/>
              </a:solidFill>
            </a:rPr>
            <a:t>DOCAs</a:t>
          </a:r>
        </a:p>
      </dgm:t>
    </dgm:pt>
    <dgm:pt modelId="{C53FCD8F-FF67-4BD9-844A-560BE9B5A755}" type="parTrans" cxnId="{41856A41-148A-44F3-A422-6339429606F6}">
      <dgm:prSet/>
      <dgm:spPr/>
      <dgm:t>
        <a:bodyPr/>
        <a:lstStyle/>
        <a:p>
          <a:endParaRPr lang="en-AU"/>
        </a:p>
      </dgm:t>
    </dgm:pt>
    <dgm:pt modelId="{29806E4A-DAB5-4080-A160-AF385B28510C}" type="sibTrans" cxnId="{41856A41-148A-44F3-A422-6339429606F6}">
      <dgm:prSet/>
      <dgm:spPr/>
      <dgm:t>
        <a:bodyPr/>
        <a:lstStyle/>
        <a:p>
          <a:endParaRPr lang="en-AU"/>
        </a:p>
      </dgm:t>
    </dgm:pt>
    <dgm:pt modelId="{702CBB99-C750-46FA-A87C-E12E79937279}">
      <dgm:prSet phldrT="[Text]"/>
      <dgm:spPr/>
      <dgm:t>
        <a:bodyPr/>
        <a:lstStyle/>
        <a:p>
          <a:r>
            <a:rPr lang="en-AU" dirty="0"/>
            <a:t>Pt 5.3B</a:t>
          </a:r>
        </a:p>
      </dgm:t>
    </dgm:pt>
    <dgm:pt modelId="{3F7D542E-A043-4CD5-93F3-A1EDC97A415E}" type="parTrans" cxnId="{F8E2B29F-47F2-4DDA-8916-727533BCEE18}">
      <dgm:prSet/>
      <dgm:spPr/>
      <dgm:t>
        <a:bodyPr/>
        <a:lstStyle/>
        <a:p>
          <a:endParaRPr lang="en-AU"/>
        </a:p>
      </dgm:t>
    </dgm:pt>
    <dgm:pt modelId="{F461084D-63A0-40E1-B9A6-43C4A0546AA5}" type="sibTrans" cxnId="{F8E2B29F-47F2-4DDA-8916-727533BCEE18}">
      <dgm:prSet/>
      <dgm:spPr/>
      <dgm:t>
        <a:bodyPr/>
        <a:lstStyle/>
        <a:p>
          <a:endParaRPr lang="en-AU"/>
        </a:p>
      </dgm:t>
    </dgm:pt>
    <dgm:pt modelId="{D42FB2C4-7F42-456F-95E9-889942685833}">
      <dgm:prSet phldrT="[Text]"/>
      <dgm:spPr>
        <a:solidFill>
          <a:schemeClr val="accent4"/>
        </a:solidFill>
      </dgm:spPr>
      <dgm:t>
        <a:bodyPr/>
        <a:lstStyle/>
        <a:p>
          <a:r>
            <a:rPr lang="en-AU" dirty="0">
              <a:solidFill>
                <a:schemeClr val="tx1"/>
              </a:solidFill>
            </a:rPr>
            <a:t>Restructurings</a:t>
          </a:r>
        </a:p>
      </dgm:t>
    </dgm:pt>
    <dgm:pt modelId="{4E576A89-B30E-41F6-BA08-03EEA8B04636}" type="parTrans" cxnId="{FD7D5ADD-B66F-47B5-B157-07CC1701BE51}">
      <dgm:prSet/>
      <dgm:spPr/>
      <dgm:t>
        <a:bodyPr/>
        <a:lstStyle/>
        <a:p>
          <a:endParaRPr lang="en-AU"/>
        </a:p>
      </dgm:t>
    </dgm:pt>
    <dgm:pt modelId="{4AF5B6EA-280C-4D01-8406-1B79BF2C02FF}" type="sibTrans" cxnId="{FD7D5ADD-B66F-47B5-B157-07CC1701BE51}">
      <dgm:prSet/>
      <dgm:spPr/>
      <dgm:t>
        <a:bodyPr/>
        <a:lstStyle/>
        <a:p>
          <a:endParaRPr lang="en-AU"/>
        </a:p>
      </dgm:t>
    </dgm:pt>
    <dgm:pt modelId="{80BCFE5F-5306-4078-854F-AE91CC19F509}">
      <dgm:prSet phldrT="[Text]"/>
      <dgm:spPr>
        <a:solidFill>
          <a:schemeClr val="accent4"/>
        </a:solidFill>
      </dgm:spPr>
      <dgm:t>
        <a:bodyPr/>
        <a:lstStyle/>
        <a:p>
          <a:r>
            <a:rPr lang="en-AU" dirty="0">
              <a:solidFill>
                <a:schemeClr val="tx1"/>
              </a:solidFill>
            </a:rPr>
            <a:t>Restructuring plans</a:t>
          </a:r>
        </a:p>
      </dgm:t>
    </dgm:pt>
    <dgm:pt modelId="{B4A87E31-1FFB-42A5-A52F-929F9D409A90}" type="parTrans" cxnId="{4B21DD68-A5E1-4124-803F-E6E3298B6797}">
      <dgm:prSet/>
      <dgm:spPr/>
      <dgm:t>
        <a:bodyPr/>
        <a:lstStyle/>
        <a:p>
          <a:endParaRPr lang="en-AU"/>
        </a:p>
      </dgm:t>
    </dgm:pt>
    <dgm:pt modelId="{D1133DEB-046D-4094-B1A7-86320A69340A}" type="sibTrans" cxnId="{4B21DD68-A5E1-4124-803F-E6E3298B6797}">
      <dgm:prSet/>
      <dgm:spPr/>
      <dgm:t>
        <a:bodyPr/>
        <a:lstStyle/>
        <a:p>
          <a:endParaRPr lang="en-AU"/>
        </a:p>
      </dgm:t>
    </dgm:pt>
    <dgm:pt modelId="{C5B5E752-8F0F-4AA5-AC4A-17EE2A7189C8}">
      <dgm:prSet phldrT="[Text]"/>
      <dgm:spPr/>
      <dgm:t>
        <a:bodyPr/>
        <a:lstStyle/>
        <a:p>
          <a:r>
            <a:rPr lang="en-AU" dirty="0"/>
            <a:t>Pts 5.4 to 5.7</a:t>
          </a:r>
        </a:p>
      </dgm:t>
    </dgm:pt>
    <dgm:pt modelId="{F3926AF4-34AF-4973-804B-F5345A698C79}" type="parTrans" cxnId="{09A14588-2F55-4453-AAB0-09B182CD7FC5}">
      <dgm:prSet/>
      <dgm:spPr/>
      <dgm:t>
        <a:bodyPr/>
        <a:lstStyle/>
        <a:p>
          <a:endParaRPr lang="en-AU"/>
        </a:p>
      </dgm:t>
    </dgm:pt>
    <dgm:pt modelId="{4F1EBD2C-0DD3-4FE2-B3A0-5DA9836910D4}" type="sibTrans" cxnId="{09A14588-2F55-4453-AAB0-09B182CD7FC5}">
      <dgm:prSet/>
      <dgm:spPr/>
      <dgm:t>
        <a:bodyPr/>
        <a:lstStyle/>
        <a:p>
          <a:endParaRPr lang="en-AU"/>
        </a:p>
      </dgm:t>
    </dgm:pt>
    <dgm:pt modelId="{232339B4-2B06-454A-ABAD-308EFF85B12D}">
      <dgm:prSet phldrT="[Text]"/>
      <dgm:spPr>
        <a:solidFill>
          <a:schemeClr val="accent4"/>
        </a:solidFill>
      </dgm:spPr>
      <dgm:t>
        <a:bodyPr/>
        <a:lstStyle/>
        <a:p>
          <a:r>
            <a:rPr lang="en-AU" dirty="0">
              <a:solidFill>
                <a:schemeClr val="tx1"/>
              </a:solidFill>
            </a:rPr>
            <a:t>Arrangements or reconstructions</a:t>
          </a:r>
        </a:p>
      </dgm:t>
    </dgm:pt>
    <dgm:pt modelId="{BC129BAA-2BC7-4E4E-B52E-4D362A0CB340}" type="parTrans" cxnId="{806FD373-024E-476F-AA29-99B6FDF21F31}">
      <dgm:prSet/>
      <dgm:spPr/>
      <dgm:t>
        <a:bodyPr/>
        <a:lstStyle/>
        <a:p>
          <a:endParaRPr lang="en-AU"/>
        </a:p>
      </dgm:t>
    </dgm:pt>
    <dgm:pt modelId="{7154E0BD-F547-4921-A68D-24049D186DB8}" type="sibTrans" cxnId="{806FD373-024E-476F-AA29-99B6FDF21F31}">
      <dgm:prSet/>
      <dgm:spPr/>
      <dgm:t>
        <a:bodyPr/>
        <a:lstStyle/>
        <a:p>
          <a:endParaRPr lang="en-AU"/>
        </a:p>
      </dgm:t>
    </dgm:pt>
    <dgm:pt modelId="{EF111E7E-3D2D-4B6C-8F65-FCD81409AE35}">
      <dgm:prSet phldrT="[Text]"/>
      <dgm:spPr/>
      <dgm:t>
        <a:bodyPr/>
        <a:lstStyle/>
        <a:p>
          <a:r>
            <a:rPr lang="en-AU" dirty="0"/>
            <a:t>Pt 5.2</a:t>
          </a:r>
        </a:p>
      </dgm:t>
    </dgm:pt>
    <dgm:pt modelId="{371D6067-7591-4780-B217-CFEA9E1815A3}" type="parTrans" cxnId="{5A373412-3DE9-4BBF-8BEB-68F4236E8ECA}">
      <dgm:prSet/>
      <dgm:spPr/>
      <dgm:t>
        <a:bodyPr/>
        <a:lstStyle/>
        <a:p>
          <a:endParaRPr lang="en-AU"/>
        </a:p>
      </dgm:t>
    </dgm:pt>
    <dgm:pt modelId="{1B59F216-DA50-470C-A666-E170CEEF5B48}" type="sibTrans" cxnId="{5A373412-3DE9-4BBF-8BEB-68F4236E8ECA}">
      <dgm:prSet/>
      <dgm:spPr/>
      <dgm:t>
        <a:bodyPr/>
        <a:lstStyle/>
        <a:p>
          <a:endParaRPr lang="en-AU"/>
        </a:p>
      </dgm:t>
    </dgm:pt>
    <dgm:pt modelId="{4D57192C-7F06-4B3B-98A3-0FE75BD85505}">
      <dgm:prSet phldrT="[Text]"/>
      <dgm:spPr>
        <a:solidFill>
          <a:schemeClr val="accent4"/>
        </a:solidFill>
      </dgm:spPr>
      <dgm:t>
        <a:bodyPr/>
        <a:lstStyle/>
        <a:p>
          <a:r>
            <a:rPr lang="en-AU" dirty="0">
              <a:solidFill>
                <a:schemeClr val="tx1"/>
              </a:solidFill>
            </a:rPr>
            <a:t>Liquidations</a:t>
          </a:r>
        </a:p>
      </dgm:t>
    </dgm:pt>
    <dgm:pt modelId="{3D4ACA80-2971-493A-9A34-0A924A678395}" type="parTrans" cxnId="{6C92AD93-C339-4BFC-BC12-5993E5CF42F0}">
      <dgm:prSet/>
      <dgm:spPr/>
      <dgm:t>
        <a:bodyPr/>
        <a:lstStyle/>
        <a:p>
          <a:endParaRPr lang="en-AU"/>
        </a:p>
      </dgm:t>
    </dgm:pt>
    <dgm:pt modelId="{C7752802-2E82-4197-BAD3-72081A3CBA44}" type="sibTrans" cxnId="{6C92AD93-C339-4BFC-BC12-5993E5CF42F0}">
      <dgm:prSet/>
      <dgm:spPr/>
      <dgm:t>
        <a:bodyPr/>
        <a:lstStyle/>
        <a:p>
          <a:endParaRPr lang="en-AU"/>
        </a:p>
      </dgm:t>
    </dgm:pt>
    <dgm:pt modelId="{5A309192-01BD-4653-ADF9-6BEA53B6372F}">
      <dgm:prSet phldrT="[Text]"/>
      <dgm:spPr>
        <a:solidFill>
          <a:schemeClr val="accent4"/>
        </a:solidFill>
      </dgm:spPr>
      <dgm:t>
        <a:bodyPr/>
        <a:lstStyle/>
        <a:p>
          <a:r>
            <a:rPr lang="en-AU" dirty="0">
              <a:solidFill>
                <a:schemeClr val="tx1"/>
              </a:solidFill>
            </a:rPr>
            <a:t>Provisional liquidations</a:t>
          </a:r>
        </a:p>
      </dgm:t>
    </dgm:pt>
    <dgm:pt modelId="{E4A31FB7-AD3B-4D5B-955F-8623CA5279B0}" type="parTrans" cxnId="{D7400487-5CB6-4108-8C75-32560743BB49}">
      <dgm:prSet/>
      <dgm:spPr/>
      <dgm:t>
        <a:bodyPr/>
        <a:lstStyle/>
        <a:p>
          <a:endParaRPr lang="en-AU"/>
        </a:p>
      </dgm:t>
    </dgm:pt>
    <dgm:pt modelId="{28529671-3FF2-492F-BC0F-6B2F9730C43A}" type="sibTrans" cxnId="{D7400487-5CB6-4108-8C75-32560743BB49}">
      <dgm:prSet/>
      <dgm:spPr/>
      <dgm:t>
        <a:bodyPr/>
        <a:lstStyle/>
        <a:p>
          <a:endParaRPr lang="en-AU"/>
        </a:p>
      </dgm:t>
    </dgm:pt>
    <dgm:pt modelId="{0DDD33E9-D490-49F9-94D1-443E6D5B0243}" type="pres">
      <dgm:prSet presAssocID="{EDE666A8-21A4-46A6-BFA5-EBD02C1B584A}" presName="Name0" presStyleCnt="0">
        <dgm:presLayoutVars>
          <dgm:dir/>
          <dgm:animLvl val="lvl"/>
          <dgm:resizeHandles val="exact"/>
        </dgm:presLayoutVars>
      </dgm:prSet>
      <dgm:spPr/>
    </dgm:pt>
    <dgm:pt modelId="{BC93B5D1-FF48-4B57-8703-1B8FC041906D}" type="pres">
      <dgm:prSet presAssocID="{7230F109-5C2D-4524-90D3-EE8AFBD708A7}" presName="linNode" presStyleCnt="0"/>
      <dgm:spPr/>
    </dgm:pt>
    <dgm:pt modelId="{6B65916D-EAF3-4FC6-9882-1A59ED4C9FA8}" type="pres">
      <dgm:prSet presAssocID="{7230F109-5C2D-4524-90D3-EE8AFBD708A7}" presName="parTx" presStyleLbl="revTx" presStyleIdx="0" presStyleCnt="5">
        <dgm:presLayoutVars>
          <dgm:chMax val="1"/>
          <dgm:bulletEnabled val="1"/>
        </dgm:presLayoutVars>
      </dgm:prSet>
      <dgm:spPr/>
    </dgm:pt>
    <dgm:pt modelId="{14D5EA28-431E-42A3-917F-B90B3EE95865}" type="pres">
      <dgm:prSet presAssocID="{7230F109-5C2D-4524-90D3-EE8AFBD708A7}" presName="bracket" presStyleLbl="parChTrans1D1" presStyleIdx="0" presStyleCnt="5"/>
      <dgm:spPr/>
    </dgm:pt>
    <dgm:pt modelId="{1AEFD26E-5A41-4E15-AA0A-6F8725CADEA8}" type="pres">
      <dgm:prSet presAssocID="{7230F109-5C2D-4524-90D3-EE8AFBD708A7}" presName="spH" presStyleCnt="0"/>
      <dgm:spPr/>
    </dgm:pt>
    <dgm:pt modelId="{E61B3842-98AB-4E6C-BACB-E124B190E0C5}" type="pres">
      <dgm:prSet presAssocID="{7230F109-5C2D-4524-90D3-EE8AFBD708A7}" presName="desTx" presStyleLbl="node1" presStyleIdx="0" presStyleCnt="5">
        <dgm:presLayoutVars>
          <dgm:bulletEnabled val="1"/>
        </dgm:presLayoutVars>
      </dgm:prSet>
      <dgm:spPr/>
    </dgm:pt>
    <dgm:pt modelId="{3993EA80-87C4-4B7D-ACFF-3F4CD77C0ADC}" type="pres">
      <dgm:prSet presAssocID="{1634392B-5A3F-45B5-92A5-D0E0DB9C90E6}" presName="spV" presStyleCnt="0"/>
      <dgm:spPr/>
    </dgm:pt>
    <dgm:pt modelId="{DB250002-FE8C-4715-9B38-622439DE8994}" type="pres">
      <dgm:prSet presAssocID="{EF111E7E-3D2D-4B6C-8F65-FCD81409AE35}" presName="linNode" presStyleCnt="0"/>
      <dgm:spPr/>
    </dgm:pt>
    <dgm:pt modelId="{80D94A0E-C248-4296-8DE3-1721EBEDBADA}" type="pres">
      <dgm:prSet presAssocID="{EF111E7E-3D2D-4B6C-8F65-FCD81409AE35}" presName="parTx" presStyleLbl="revTx" presStyleIdx="1" presStyleCnt="5">
        <dgm:presLayoutVars>
          <dgm:chMax val="1"/>
          <dgm:bulletEnabled val="1"/>
        </dgm:presLayoutVars>
      </dgm:prSet>
      <dgm:spPr/>
    </dgm:pt>
    <dgm:pt modelId="{3C2926CE-6BD8-4355-9214-48663DCBAFA5}" type="pres">
      <dgm:prSet presAssocID="{EF111E7E-3D2D-4B6C-8F65-FCD81409AE35}" presName="bracket" presStyleLbl="parChTrans1D1" presStyleIdx="1" presStyleCnt="5"/>
      <dgm:spPr/>
    </dgm:pt>
    <dgm:pt modelId="{615F7201-3D26-4A8C-96F5-8E32EAC94539}" type="pres">
      <dgm:prSet presAssocID="{EF111E7E-3D2D-4B6C-8F65-FCD81409AE35}" presName="spH" presStyleCnt="0"/>
      <dgm:spPr/>
    </dgm:pt>
    <dgm:pt modelId="{01DD9DAB-F29A-4918-BAC2-E0FB5289159A}" type="pres">
      <dgm:prSet presAssocID="{EF111E7E-3D2D-4B6C-8F65-FCD81409AE35}" presName="desTx" presStyleLbl="node1" presStyleIdx="1" presStyleCnt="5">
        <dgm:presLayoutVars>
          <dgm:bulletEnabled val="1"/>
        </dgm:presLayoutVars>
      </dgm:prSet>
      <dgm:spPr/>
    </dgm:pt>
    <dgm:pt modelId="{111ED1A2-2EB6-45AF-83B5-ABC64815858A}" type="pres">
      <dgm:prSet presAssocID="{1B59F216-DA50-470C-A666-E170CEEF5B48}" presName="spV" presStyleCnt="0"/>
      <dgm:spPr/>
    </dgm:pt>
    <dgm:pt modelId="{0F945857-42DB-4007-8799-7BFE622B9AE2}" type="pres">
      <dgm:prSet presAssocID="{E76CDD68-CC49-4E02-B3BF-36E1A5FF6FBB}" presName="linNode" presStyleCnt="0"/>
      <dgm:spPr/>
    </dgm:pt>
    <dgm:pt modelId="{604EA3CD-CFD0-4815-AE0D-9484CDC8CB5D}" type="pres">
      <dgm:prSet presAssocID="{E76CDD68-CC49-4E02-B3BF-36E1A5FF6FBB}" presName="parTx" presStyleLbl="revTx" presStyleIdx="2" presStyleCnt="5">
        <dgm:presLayoutVars>
          <dgm:chMax val="1"/>
          <dgm:bulletEnabled val="1"/>
        </dgm:presLayoutVars>
      </dgm:prSet>
      <dgm:spPr/>
    </dgm:pt>
    <dgm:pt modelId="{37082194-5A33-405E-A1BA-06D64A118A65}" type="pres">
      <dgm:prSet presAssocID="{E76CDD68-CC49-4E02-B3BF-36E1A5FF6FBB}" presName="bracket" presStyleLbl="parChTrans1D1" presStyleIdx="2" presStyleCnt="5"/>
      <dgm:spPr/>
    </dgm:pt>
    <dgm:pt modelId="{85A4ED31-1F05-491D-B677-7A5C584DFCF6}" type="pres">
      <dgm:prSet presAssocID="{E76CDD68-CC49-4E02-B3BF-36E1A5FF6FBB}" presName="spH" presStyleCnt="0"/>
      <dgm:spPr/>
    </dgm:pt>
    <dgm:pt modelId="{206F4DB2-6290-4217-BB2E-A2EC4145BC15}" type="pres">
      <dgm:prSet presAssocID="{E76CDD68-CC49-4E02-B3BF-36E1A5FF6FBB}" presName="desTx" presStyleLbl="node1" presStyleIdx="2" presStyleCnt="5">
        <dgm:presLayoutVars>
          <dgm:bulletEnabled val="1"/>
        </dgm:presLayoutVars>
      </dgm:prSet>
      <dgm:spPr/>
    </dgm:pt>
    <dgm:pt modelId="{B56FED79-6EDA-43A4-B4D3-28C98FACF575}" type="pres">
      <dgm:prSet presAssocID="{22FCA39B-F233-4B9B-97EA-328213BF9C1F}" presName="spV" presStyleCnt="0"/>
      <dgm:spPr/>
    </dgm:pt>
    <dgm:pt modelId="{A1A930B7-0642-43CD-87C9-266A0AE60770}" type="pres">
      <dgm:prSet presAssocID="{702CBB99-C750-46FA-A87C-E12E79937279}" presName="linNode" presStyleCnt="0"/>
      <dgm:spPr/>
    </dgm:pt>
    <dgm:pt modelId="{E9E2A735-B2E4-4292-BF7B-DC629D0AB7FA}" type="pres">
      <dgm:prSet presAssocID="{702CBB99-C750-46FA-A87C-E12E79937279}" presName="parTx" presStyleLbl="revTx" presStyleIdx="3" presStyleCnt="5">
        <dgm:presLayoutVars>
          <dgm:chMax val="1"/>
          <dgm:bulletEnabled val="1"/>
        </dgm:presLayoutVars>
      </dgm:prSet>
      <dgm:spPr/>
    </dgm:pt>
    <dgm:pt modelId="{7AF00C9D-70B8-4F73-860A-12E2B732E931}" type="pres">
      <dgm:prSet presAssocID="{702CBB99-C750-46FA-A87C-E12E79937279}" presName="bracket" presStyleLbl="parChTrans1D1" presStyleIdx="3" presStyleCnt="5"/>
      <dgm:spPr/>
    </dgm:pt>
    <dgm:pt modelId="{F6280604-D4B6-4456-B8A7-2DD8E7EDCB0A}" type="pres">
      <dgm:prSet presAssocID="{702CBB99-C750-46FA-A87C-E12E79937279}" presName="spH" presStyleCnt="0"/>
      <dgm:spPr/>
    </dgm:pt>
    <dgm:pt modelId="{843DF80A-2A0D-4C75-82A3-7D98BF161837}" type="pres">
      <dgm:prSet presAssocID="{702CBB99-C750-46FA-A87C-E12E79937279}" presName="desTx" presStyleLbl="node1" presStyleIdx="3" presStyleCnt="5">
        <dgm:presLayoutVars>
          <dgm:bulletEnabled val="1"/>
        </dgm:presLayoutVars>
      </dgm:prSet>
      <dgm:spPr/>
    </dgm:pt>
    <dgm:pt modelId="{F9AFE43B-1E7D-427F-ADDD-96017CEE093E}" type="pres">
      <dgm:prSet presAssocID="{F461084D-63A0-40E1-B9A6-43C4A0546AA5}" presName="spV" presStyleCnt="0"/>
      <dgm:spPr/>
    </dgm:pt>
    <dgm:pt modelId="{DDD955F1-5D44-43C7-BF49-283862C5FD2C}" type="pres">
      <dgm:prSet presAssocID="{C5B5E752-8F0F-4AA5-AC4A-17EE2A7189C8}" presName="linNode" presStyleCnt="0"/>
      <dgm:spPr/>
    </dgm:pt>
    <dgm:pt modelId="{67808D61-F559-4D5E-9370-DD77139C236E}" type="pres">
      <dgm:prSet presAssocID="{C5B5E752-8F0F-4AA5-AC4A-17EE2A7189C8}" presName="parTx" presStyleLbl="revTx" presStyleIdx="4" presStyleCnt="5">
        <dgm:presLayoutVars>
          <dgm:chMax val="1"/>
          <dgm:bulletEnabled val="1"/>
        </dgm:presLayoutVars>
      </dgm:prSet>
      <dgm:spPr/>
    </dgm:pt>
    <dgm:pt modelId="{11F88C8F-AC5D-4D65-8BC4-1E1A16E72677}" type="pres">
      <dgm:prSet presAssocID="{C5B5E752-8F0F-4AA5-AC4A-17EE2A7189C8}" presName="bracket" presStyleLbl="parChTrans1D1" presStyleIdx="4" presStyleCnt="5"/>
      <dgm:spPr/>
    </dgm:pt>
    <dgm:pt modelId="{54D6B072-97C8-4BDA-A0C5-76C35FDB71E1}" type="pres">
      <dgm:prSet presAssocID="{C5B5E752-8F0F-4AA5-AC4A-17EE2A7189C8}" presName="spH" presStyleCnt="0"/>
      <dgm:spPr/>
    </dgm:pt>
    <dgm:pt modelId="{C4DABEA2-59F6-478E-8C82-1B141046095E}" type="pres">
      <dgm:prSet presAssocID="{C5B5E752-8F0F-4AA5-AC4A-17EE2A7189C8}" presName="desTx" presStyleLbl="node1" presStyleIdx="4" presStyleCnt="5">
        <dgm:presLayoutVars>
          <dgm:bulletEnabled val="1"/>
        </dgm:presLayoutVars>
      </dgm:prSet>
      <dgm:spPr/>
    </dgm:pt>
  </dgm:ptLst>
  <dgm:cxnLst>
    <dgm:cxn modelId="{5A373412-3DE9-4BBF-8BEB-68F4236E8ECA}" srcId="{EDE666A8-21A4-46A6-BFA5-EBD02C1B584A}" destId="{EF111E7E-3D2D-4B6C-8F65-FCD81409AE35}" srcOrd="1" destOrd="0" parTransId="{371D6067-7591-4780-B217-CFEA9E1815A3}" sibTransId="{1B59F216-DA50-470C-A666-E170CEEF5B48}"/>
    <dgm:cxn modelId="{F16C641B-BC8B-4030-B5E6-560089E18F18}" type="presOf" srcId="{80BCFE5F-5306-4078-854F-AE91CC19F509}" destId="{843DF80A-2A0D-4C75-82A3-7D98BF161837}" srcOrd="0" destOrd="1" presId="urn:diagrams.loki3.com/BracketList"/>
    <dgm:cxn modelId="{55D64230-6D42-41DD-89D0-D0FF8102E79A}" srcId="{EF111E7E-3D2D-4B6C-8F65-FCD81409AE35}" destId="{F8F5F9B2-660F-421E-B4C2-D09307C62F5B}" srcOrd="0" destOrd="0" parTransId="{C2A185E1-62E6-4A52-937C-30DC5E4C8829}" sibTransId="{56C5D79B-6CFA-4D31-A01D-BDC470BAD026}"/>
    <dgm:cxn modelId="{4851B538-C5D0-4821-8FE8-79469915CAF6}" type="presOf" srcId="{232339B4-2B06-454A-ABAD-308EFF85B12D}" destId="{E61B3842-98AB-4E6C-BACB-E124B190E0C5}" srcOrd="0" destOrd="0" presId="urn:diagrams.loki3.com/BracketList"/>
    <dgm:cxn modelId="{41856A41-148A-44F3-A422-6339429606F6}" srcId="{E76CDD68-CC49-4E02-B3BF-36E1A5FF6FBB}" destId="{C8228553-9DC3-4733-A2CE-677CBF15C595}" srcOrd="1" destOrd="0" parTransId="{C53FCD8F-FF67-4BD9-844A-560BE9B5A755}" sibTransId="{29806E4A-DAB5-4080-A160-AF385B28510C}"/>
    <dgm:cxn modelId="{79690243-3A66-4274-9EA7-B83605658F9A}" type="presOf" srcId="{702CBB99-C750-46FA-A87C-E12E79937279}" destId="{E9E2A735-B2E4-4292-BF7B-DC629D0AB7FA}" srcOrd="0" destOrd="0" presId="urn:diagrams.loki3.com/BracketList"/>
    <dgm:cxn modelId="{80847945-7201-42EA-87DB-5F1B595A7DE4}" type="presOf" srcId="{C5B5E752-8F0F-4AA5-AC4A-17EE2A7189C8}" destId="{67808D61-F559-4D5E-9370-DD77139C236E}" srcOrd="0" destOrd="0" presId="urn:diagrams.loki3.com/BracketList"/>
    <dgm:cxn modelId="{61B93448-14C3-42E3-BDD8-68DF2FC94FD5}" type="presOf" srcId="{E76CDD68-CC49-4E02-B3BF-36E1A5FF6FBB}" destId="{604EA3CD-CFD0-4815-AE0D-9484CDC8CB5D}" srcOrd="0" destOrd="0" presId="urn:diagrams.loki3.com/BracketList"/>
    <dgm:cxn modelId="{4B21DD68-A5E1-4124-803F-E6E3298B6797}" srcId="{702CBB99-C750-46FA-A87C-E12E79937279}" destId="{80BCFE5F-5306-4078-854F-AE91CC19F509}" srcOrd="1" destOrd="0" parTransId="{B4A87E31-1FFB-42A5-A52F-929F9D409A90}" sibTransId="{D1133DEB-046D-4094-B1A7-86320A69340A}"/>
    <dgm:cxn modelId="{806FD373-024E-476F-AA29-99B6FDF21F31}" srcId="{7230F109-5C2D-4524-90D3-EE8AFBD708A7}" destId="{232339B4-2B06-454A-ABAD-308EFF85B12D}" srcOrd="0" destOrd="0" parTransId="{BC129BAA-2BC7-4E4E-B52E-4D362A0CB340}" sibTransId="{7154E0BD-F547-4921-A68D-24049D186DB8}"/>
    <dgm:cxn modelId="{D7400487-5CB6-4108-8C75-32560743BB49}" srcId="{C5B5E752-8F0F-4AA5-AC4A-17EE2A7189C8}" destId="{5A309192-01BD-4653-ADF9-6BEA53B6372F}" srcOrd="1" destOrd="0" parTransId="{E4A31FB7-AD3B-4D5B-955F-8623CA5279B0}" sibTransId="{28529671-3FF2-492F-BC0F-6B2F9730C43A}"/>
    <dgm:cxn modelId="{09A14588-2F55-4453-AAB0-09B182CD7FC5}" srcId="{EDE666A8-21A4-46A6-BFA5-EBD02C1B584A}" destId="{C5B5E752-8F0F-4AA5-AC4A-17EE2A7189C8}" srcOrd="4" destOrd="0" parTransId="{F3926AF4-34AF-4973-804B-F5345A698C79}" sibTransId="{4F1EBD2C-0DD3-4FE2-B3A0-5DA9836910D4}"/>
    <dgm:cxn modelId="{A867E089-0933-4B4D-801D-7D0542E5071F}" srcId="{EDE666A8-21A4-46A6-BFA5-EBD02C1B584A}" destId="{7230F109-5C2D-4524-90D3-EE8AFBD708A7}" srcOrd="0" destOrd="0" parTransId="{01383441-384B-4E66-9982-22845CF0DC9E}" sibTransId="{1634392B-5A3F-45B5-92A5-D0E0DB9C90E6}"/>
    <dgm:cxn modelId="{5D748A8C-0C67-46AC-9BA4-2B02AE7477C2}" type="presOf" srcId="{5A309192-01BD-4653-ADF9-6BEA53B6372F}" destId="{C4DABEA2-59F6-478E-8C82-1B141046095E}" srcOrd="0" destOrd="1" presId="urn:diagrams.loki3.com/BracketList"/>
    <dgm:cxn modelId="{6C92AD93-C339-4BFC-BC12-5993E5CF42F0}" srcId="{C5B5E752-8F0F-4AA5-AC4A-17EE2A7189C8}" destId="{4D57192C-7F06-4B3B-98A3-0FE75BD85505}" srcOrd="0" destOrd="0" parTransId="{3D4ACA80-2971-493A-9A34-0A924A678395}" sibTransId="{C7752802-2E82-4197-BAD3-72081A3CBA44}"/>
    <dgm:cxn modelId="{F8E2B29F-47F2-4DDA-8916-727533BCEE18}" srcId="{EDE666A8-21A4-46A6-BFA5-EBD02C1B584A}" destId="{702CBB99-C750-46FA-A87C-E12E79937279}" srcOrd="3" destOrd="0" parTransId="{3F7D542E-A043-4CD5-93F3-A1EDC97A415E}" sibTransId="{F461084D-63A0-40E1-B9A6-43C4A0546AA5}"/>
    <dgm:cxn modelId="{013A3DA1-5FE7-4A0C-9742-7429F603A7E0}" type="presOf" srcId="{7230F109-5C2D-4524-90D3-EE8AFBD708A7}" destId="{6B65916D-EAF3-4FC6-9882-1A59ED4C9FA8}" srcOrd="0" destOrd="0" presId="urn:diagrams.loki3.com/BracketList"/>
    <dgm:cxn modelId="{CD4C1FA4-27FD-428E-A72C-E4610BD4F497}" type="presOf" srcId="{EF111E7E-3D2D-4B6C-8F65-FCD81409AE35}" destId="{80D94A0E-C248-4296-8DE3-1721EBEDBADA}" srcOrd="0" destOrd="0" presId="urn:diagrams.loki3.com/BracketList"/>
    <dgm:cxn modelId="{2681CEA8-C0C0-47DF-83DB-1EEEBE9729ED}" type="presOf" srcId="{4D57192C-7F06-4B3B-98A3-0FE75BD85505}" destId="{C4DABEA2-59F6-478E-8C82-1B141046095E}" srcOrd="0" destOrd="0" presId="urn:diagrams.loki3.com/BracketList"/>
    <dgm:cxn modelId="{240AC2AE-A54C-4E79-A90F-7765EAA3E535}" srcId="{EDE666A8-21A4-46A6-BFA5-EBD02C1B584A}" destId="{E76CDD68-CC49-4E02-B3BF-36E1A5FF6FBB}" srcOrd="2" destOrd="0" parTransId="{4627B592-E1C9-4BD9-A0F6-378E75DF558C}" sibTransId="{22FCA39B-F233-4B9B-97EA-328213BF9C1F}"/>
    <dgm:cxn modelId="{398DC2BE-4584-4C4F-A31C-961143F20F0B}" type="presOf" srcId="{A701A874-A00A-43C5-9E2B-3895BB163200}" destId="{206F4DB2-6290-4217-BB2E-A2EC4145BC15}" srcOrd="0" destOrd="0" presId="urn:diagrams.loki3.com/BracketList"/>
    <dgm:cxn modelId="{C6071DC3-0416-4C61-A950-E00566957BAD}" type="presOf" srcId="{D42FB2C4-7F42-456F-95E9-889942685833}" destId="{843DF80A-2A0D-4C75-82A3-7D98BF161837}" srcOrd="0" destOrd="0" presId="urn:diagrams.loki3.com/BracketList"/>
    <dgm:cxn modelId="{50EDCCC3-76D5-4BFB-BD8D-42E3BE6F6AE8}" type="presOf" srcId="{C8228553-9DC3-4733-A2CE-677CBF15C595}" destId="{206F4DB2-6290-4217-BB2E-A2EC4145BC15}" srcOrd="0" destOrd="1" presId="urn:diagrams.loki3.com/BracketList"/>
    <dgm:cxn modelId="{02E655D3-AFD7-4197-BDEE-C4C762C955BC}" srcId="{E76CDD68-CC49-4E02-B3BF-36E1A5FF6FBB}" destId="{A701A874-A00A-43C5-9E2B-3895BB163200}" srcOrd="0" destOrd="0" parTransId="{58242572-3C2C-484D-A29F-9AE0553A9090}" sibTransId="{D9342E4B-852C-458D-A79F-DC2B14E22E1A}"/>
    <dgm:cxn modelId="{FD7D5ADD-B66F-47B5-B157-07CC1701BE51}" srcId="{702CBB99-C750-46FA-A87C-E12E79937279}" destId="{D42FB2C4-7F42-456F-95E9-889942685833}" srcOrd="0" destOrd="0" parTransId="{4E576A89-B30E-41F6-BA08-03EEA8B04636}" sibTransId="{4AF5B6EA-280C-4D01-8406-1B79BF2C02FF}"/>
    <dgm:cxn modelId="{679A7DE6-85B5-43D4-BBBF-AE26BA70076C}" type="presOf" srcId="{F8F5F9B2-660F-421E-B4C2-D09307C62F5B}" destId="{01DD9DAB-F29A-4918-BAC2-E0FB5289159A}" srcOrd="0" destOrd="0" presId="urn:diagrams.loki3.com/BracketList"/>
    <dgm:cxn modelId="{520D47EF-81F6-4F21-A14F-90916F83A41E}" type="presOf" srcId="{EDE666A8-21A4-46A6-BFA5-EBD02C1B584A}" destId="{0DDD33E9-D490-49F9-94D1-443E6D5B0243}" srcOrd="0" destOrd="0" presId="urn:diagrams.loki3.com/BracketList"/>
    <dgm:cxn modelId="{8713B584-261C-45E3-8205-75F3F7DD915A}" type="presParOf" srcId="{0DDD33E9-D490-49F9-94D1-443E6D5B0243}" destId="{BC93B5D1-FF48-4B57-8703-1B8FC041906D}" srcOrd="0" destOrd="0" presId="urn:diagrams.loki3.com/BracketList"/>
    <dgm:cxn modelId="{E926C9A0-86EE-461D-B037-0AA770A8A3BC}" type="presParOf" srcId="{BC93B5D1-FF48-4B57-8703-1B8FC041906D}" destId="{6B65916D-EAF3-4FC6-9882-1A59ED4C9FA8}" srcOrd="0" destOrd="0" presId="urn:diagrams.loki3.com/BracketList"/>
    <dgm:cxn modelId="{D01BD89F-008D-4F90-B505-00DEE9F5AAA2}" type="presParOf" srcId="{BC93B5D1-FF48-4B57-8703-1B8FC041906D}" destId="{14D5EA28-431E-42A3-917F-B90B3EE95865}" srcOrd="1" destOrd="0" presId="urn:diagrams.loki3.com/BracketList"/>
    <dgm:cxn modelId="{ECF68DE1-2AC2-4CF7-B829-36A7D213BB52}" type="presParOf" srcId="{BC93B5D1-FF48-4B57-8703-1B8FC041906D}" destId="{1AEFD26E-5A41-4E15-AA0A-6F8725CADEA8}" srcOrd="2" destOrd="0" presId="urn:diagrams.loki3.com/BracketList"/>
    <dgm:cxn modelId="{8DD3ECFA-7953-4C18-BEE4-BFBC0F836B5A}" type="presParOf" srcId="{BC93B5D1-FF48-4B57-8703-1B8FC041906D}" destId="{E61B3842-98AB-4E6C-BACB-E124B190E0C5}" srcOrd="3" destOrd="0" presId="urn:diagrams.loki3.com/BracketList"/>
    <dgm:cxn modelId="{340E14A3-D4F7-4E35-8E2F-FE318FBF3D41}" type="presParOf" srcId="{0DDD33E9-D490-49F9-94D1-443E6D5B0243}" destId="{3993EA80-87C4-4B7D-ACFF-3F4CD77C0ADC}" srcOrd="1" destOrd="0" presId="urn:diagrams.loki3.com/BracketList"/>
    <dgm:cxn modelId="{8548BC10-0034-4503-B600-5EDC4A59CB9C}" type="presParOf" srcId="{0DDD33E9-D490-49F9-94D1-443E6D5B0243}" destId="{DB250002-FE8C-4715-9B38-622439DE8994}" srcOrd="2" destOrd="0" presId="urn:diagrams.loki3.com/BracketList"/>
    <dgm:cxn modelId="{4ABB300E-1BB1-4531-8B07-A74F1C02EDAB}" type="presParOf" srcId="{DB250002-FE8C-4715-9B38-622439DE8994}" destId="{80D94A0E-C248-4296-8DE3-1721EBEDBADA}" srcOrd="0" destOrd="0" presId="urn:diagrams.loki3.com/BracketList"/>
    <dgm:cxn modelId="{964084DB-BEE3-40F9-93BC-551FF4F9ACF1}" type="presParOf" srcId="{DB250002-FE8C-4715-9B38-622439DE8994}" destId="{3C2926CE-6BD8-4355-9214-48663DCBAFA5}" srcOrd="1" destOrd="0" presId="urn:diagrams.loki3.com/BracketList"/>
    <dgm:cxn modelId="{DC4C2371-B9CB-43DC-8CCD-9799F73498A4}" type="presParOf" srcId="{DB250002-FE8C-4715-9B38-622439DE8994}" destId="{615F7201-3D26-4A8C-96F5-8E32EAC94539}" srcOrd="2" destOrd="0" presId="urn:diagrams.loki3.com/BracketList"/>
    <dgm:cxn modelId="{FFAFA774-2E74-45E1-AA1E-22B3993013C6}" type="presParOf" srcId="{DB250002-FE8C-4715-9B38-622439DE8994}" destId="{01DD9DAB-F29A-4918-BAC2-E0FB5289159A}" srcOrd="3" destOrd="0" presId="urn:diagrams.loki3.com/BracketList"/>
    <dgm:cxn modelId="{DD6873C0-EFC2-4BB5-BF52-45C047BE8FB4}" type="presParOf" srcId="{0DDD33E9-D490-49F9-94D1-443E6D5B0243}" destId="{111ED1A2-2EB6-45AF-83B5-ABC64815858A}" srcOrd="3" destOrd="0" presId="urn:diagrams.loki3.com/BracketList"/>
    <dgm:cxn modelId="{15B34359-AC49-4EF8-9805-AA704D3A7CB7}" type="presParOf" srcId="{0DDD33E9-D490-49F9-94D1-443E6D5B0243}" destId="{0F945857-42DB-4007-8799-7BFE622B9AE2}" srcOrd="4" destOrd="0" presId="urn:diagrams.loki3.com/BracketList"/>
    <dgm:cxn modelId="{02477FC1-F00E-4325-82DC-8A49234616DF}" type="presParOf" srcId="{0F945857-42DB-4007-8799-7BFE622B9AE2}" destId="{604EA3CD-CFD0-4815-AE0D-9484CDC8CB5D}" srcOrd="0" destOrd="0" presId="urn:diagrams.loki3.com/BracketList"/>
    <dgm:cxn modelId="{E049DA14-B2DB-4785-ADC4-1F5AFDA51739}" type="presParOf" srcId="{0F945857-42DB-4007-8799-7BFE622B9AE2}" destId="{37082194-5A33-405E-A1BA-06D64A118A65}" srcOrd="1" destOrd="0" presId="urn:diagrams.loki3.com/BracketList"/>
    <dgm:cxn modelId="{01356181-32F9-4991-98B7-88342EEDCF20}" type="presParOf" srcId="{0F945857-42DB-4007-8799-7BFE622B9AE2}" destId="{85A4ED31-1F05-491D-B677-7A5C584DFCF6}" srcOrd="2" destOrd="0" presId="urn:diagrams.loki3.com/BracketList"/>
    <dgm:cxn modelId="{82C1DAFB-A203-45DF-9D76-EA4CFB3C3CC2}" type="presParOf" srcId="{0F945857-42DB-4007-8799-7BFE622B9AE2}" destId="{206F4DB2-6290-4217-BB2E-A2EC4145BC15}" srcOrd="3" destOrd="0" presId="urn:diagrams.loki3.com/BracketList"/>
    <dgm:cxn modelId="{CF6869E2-6B38-4E0C-A228-110E75C9D2C7}" type="presParOf" srcId="{0DDD33E9-D490-49F9-94D1-443E6D5B0243}" destId="{B56FED79-6EDA-43A4-B4D3-28C98FACF575}" srcOrd="5" destOrd="0" presId="urn:diagrams.loki3.com/BracketList"/>
    <dgm:cxn modelId="{42C6DC01-4C4F-4306-BAE1-6F2A5F99FE6F}" type="presParOf" srcId="{0DDD33E9-D490-49F9-94D1-443E6D5B0243}" destId="{A1A930B7-0642-43CD-87C9-266A0AE60770}" srcOrd="6" destOrd="0" presId="urn:diagrams.loki3.com/BracketList"/>
    <dgm:cxn modelId="{9A10E3DA-16C0-4A8A-B955-D7C0A6A42F81}" type="presParOf" srcId="{A1A930B7-0642-43CD-87C9-266A0AE60770}" destId="{E9E2A735-B2E4-4292-BF7B-DC629D0AB7FA}" srcOrd="0" destOrd="0" presId="urn:diagrams.loki3.com/BracketList"/>
    <dgm:cxn modelId="{74682BD1-DCDE-4107-9EC7-763F336B7D48}" type="presParOf" srcId="{A1A930B7-0642-43CD-87C9-266A0AE60770}" destId="{7AF00C9D-70B8-4F73-860A-12E2B732E931}" srcOrd="1" destOrd="0" presId="urn:diagrams.loki3.com/BracketList"/>
    <dgm:cxn modelId="{67E03436-1842-433A-9EAB-2A4ECE5B8912}" type="presParOf" srcId="{A1A930B7-0642-43CD-87C9-266A0AE60770}" destId="{F6280604-D4B6-4456-B8A7-2DD8E7EDCB0A}" srcOrd="2" destOrd="0" presId="urn:diagrams.loki3.com/BracketList"/>
    <dgm:cxn modelId="{BC1DF154-4B79-440B-9431-BA2FC4ED8CEB}" type="presParOf" srcId="{A1A930B7-0642-43CD-87C9-266A0AE60770}" destId="{843DF80A-2A0D-4C75-82A3-7D98BF161837}" srcOrd="3" destOrd="0" presId="urn:diagrams.loki3.com/BracketList"/>
    <dgm:cxn modelId="{308705E4-2312-4732-B488-836EF2D77769}" type="presParOf" srcId="{0DDD33E9-D490-49F9-94D1-443E6D5B0243}" destId="{F9AFE43B-1E7D-427F-ADDD-96017CEE093E}" srcOrd="7" destOrd="0" presId="urn:diagrams.loki3.com/BracketList"/>
    <dgm:cxn modelId="{9E736513-13B0-4186-8C39-71736DF15EFE}" type="presParOf" srcId="{0DDD33E9-D490-49F9-94D1-443E6D5B0243}" destId="{DDD955F1-5D44-43C7-BF49-283862C5FD2C}" srcOrd="8" destOrd="0" presId="urn:diagrams.loki3.com/BracketList"/>
    <dgm:cxn modelId="{8046459F-2008-473B-AF89-0C4E4E91AC5D}" type="presParOf" srcId="{DDD955F1-5D44-43C7-BF49-283862C5FD2C}" destId="{67808D61-F559-4D5E-9370-DD77139C236E}" srcOrd="0" destOrd="0" presId="urn:diagrams.loki3.com/BracketList"/>
    <dgm:cxn modelId="{4D24957F-A0DD-45E2-8DC4-82200E5F2A2D}" type="presParOf" srcId="{DDD955F1-5D44-43C7-BF49-283862C5FD2C}" destId="{11F88C8F-AC5D-4D65-8BC4-1E1A16E72677}" srcOrd="1" destOrd="0" presId="urn:diagrams.loki3.com/BracketList"/>
    <dgm:cxn modelId="{32C0103A-CB67-4690-AE5B-F393BBF2865A}" type="presParOf" srcId="{DDD955F1-5D44-43C7-BF49-283862C5FD2C}" destId="{54D6B072-97C8-4BDA-A0C5-76C35FDB71E1}" srcOrd="2" destOrd="0" presId="urn:diagrams.loki3.com/BracketList"/>
    <dgm:cxn modelId="{AA1CC247-2CAA-442D-97F6-BBDC34750C62}" type="presParOf" srcId="{DDD955F1-5D44-43C7-BF49-283862C5FD2C}" destId="{C4DABEA2-59F6-478E-8C82-1B141046095E}" srcOrd="3" destOrd="0" presId="urn:diagrams.loki3.com/Bracke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CDF4996D-C0A0-4251-9A6E-7F4AD57F77EB}"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85914692-08D5-4AAD-B2C4-A212628B3DCD}">
      <dgm:prSet phldrT="[Text]" custT="1"/>
      <dgm:spPr>
        <a:solidFill>
          <a:schemeClr val="accent3"/>
        </a:solidFill>
        <a:ln>
          <a:solidFill>
            <a:schemeClr val="accent3"/>
          </a:solidFill>
        </a:ln>
      </dgm:spPr>
      <dgm:t>
        <a:bodyPr/>
        <a:lstStyle/>
        <a:p>
          <a:r>
            <a:rPr lang="en-AU" sz="1800" dirty="0">
              <a:solidFill>
                <a:schemeClr val="bg1"/>
              </a:solidFill>
            </a:rPr>
            <a:t>Liquidator winding up a company must report</a:t>
          </a:r>
        </a:p>
      </dgm:t>
    </dgm:pt>
    <dgm:pt modelId="{CED780C9-8079-4D21-8181-A1B62C972428}" type="parTrans" cxnId="{F79AC085-1E2B-4858-96AA-2C6E84D0822C}">
      <dgm:prSet/>
      <dgm:spPr/>
      <dgm:t>
        <a:bodyPr/>
        <a:lstStyle/>
        <a:p>
          <a:endParaRPr lang="en-AU" sz="1800"/>
        </a:p>
      </dgm:t>
    </dgm:pt>
    <dgm:pt modelId="{2C9D16C9-2864-41EC-93FD-C33CE0496CCA}" type="sibTrans" cxnId="{F79AC085-1E2B-4858-96AA-2C6E84D0822C}">
      <dgm:prSet/>
      <dgm:spPr/>
      <dgm:t>
        <a:bodyPr/>
        <a:lstStyle/>
        <a:p>
          <a:endParaRPr lang="en-AU" sz="1800"/>
        </a:p>
      </dgm:t>
    </dgm:pt>
    <dgm:pt modelId="{3C6DA143-EF3C-4981-A30F-82DEDD4B115B}" type="asst">
      <dgm:prSet phldrT="[Text]" custT="1"/>
      <dgm:spPr>
        <a:solidFill>
          <a:schemeClr val="accent3"/>
        </a:solidFill>
        <a:ln>
          <a:solidFill>
            <a:schemeClr val="accent3"/>
          </a:solidFill>
        </a:ln>
      </dgm:spPr>
      <dgm:t>
        <a:bodyPr/>
        <a:lstStyle/>
        <a:p>
          <a:r>
            <a:rPr lang="en-AU" sz="1800" dirty="0">
              <a:solidFill>
                <a:schemeClr val="bg1"/>
              </a:solidFill>
            </a:rPr>
            <a:t>ASAP, within 6 months</a:t>
          </a:r>
        </a:p>
      </dgm:t>
    </dgm:pt>
    <dgm:pt modelId="{53AEF9DF-FADD-403E-A84A-AABF1A402912}" type="parTrans" cxnId="{4FC276F8-379B-4FDB-9E00-8AC5349DEB4E}">
      <dgm:prSet/>
      <dgm:spPr/>
      <dgm:t>
        <a:bodyPr/>
        <a:lstStyle/>
        <a:p>
          <a:endParaRPr lang="en-AU" sz="1800"/>
        </a:p>
      </dgm:t>
    </dgm:pt>
    <dgm:pt modelId="{1476C997-FF23-4D10-B93A-328E5A74248A}" type="sibTrans" cxnId="{4FC276F8-379B-4FDB-9E00-8AC5349DEB4E}">
      <dgm:prSet/>
      <dgm:spPr/>
      <dgm:t>
        <a:bodyPr/>
        <a:lstStyle/>
        <a:p>
          <a:endParaRPr lang="en-AU" sz="1800"/>
        </a:p>
      </dgm:t>
    </dgm:pt>
    <dgm:pt modelId="{847F1EC2-CAE9-4C0B-86EE-B955956BC819}">
      <dgm:prSet phldrT="[Text]" custT="1"/>
      <dgm:spPr>
        <a:solidFill>
          <a:schemeClr val="tx1">
            <a:lumMod val="20000"/>
            <a:lumOff val="80000"/>
          </a:schemeClr>
        </a:solidFill>
      </dgm:spPr>
      <dgm:t>
        <a:bodyPr/>
        <a:lstStyle/>
        <a:p>
          <a:r>
            <a:rPr lang="en-AU" sz="1800" dirty="0">
              <a:solidFill>
                <a:schemeClr val="tx1"/>
              </a:solidFill>
            </a:rPr>
            <a:t>if past/present employee, officer or member “may have been </a:t>
          </a:r>
          <a:r>
            <a:rPr lang="en-AU" sz="1800" b="1" dirty="0">
              <a:solidFill>
                <a:schemeClr val="tx1"/>
              </a:solidFill>
            </a:rPr>
            <a:t>guilty of an offence</a:t>
          </a:r>
          <a:r>
            <a:rPr lang="en-AU" sz="1800" dirty="0">
              <a:solidFill>
                <a:schemeClr val="tx1"/>
              </a:solidFill>
            </a:rPr>
            <a:t> … in relation to the company”</a:t>
          </a:r>
        </a:p>
      </dgm:t>
    </dgm:pt>
    <dgm:pt modelId="{F8E17E32-FCDD-4E30-A5CF-2525FD591A9D}" type="parTrans" cxnId="{AE13156F-3100-47CD-98F5-576C80D12F36}">
      <dgm:prSet/>
      <dgm:spPr/>
      <dgm:t>
        <a:bodyPr/>
        <a:lstStyle/>
        <a:p>
          <a:endParaRPr lang="en-AU" sz="1800"/>
        </a:p>
      </dgm:t>
    </dgm:pt>
    <dgm:pt modelId="{3B4518E4-B4D7-467D-AE7A-83D60FCDDC94}" type="sibTrans" cxnId="{AE13156F-3100-47CD-98F5-576C80D12F36}">
      <dgm:prSet/>
      <dgm:spPr/>
      <dgm:t>
        <a:bodyPr/>
        <a:lstStyle/>
        <a:p>
          <a:endParaRPr lang="en-AU" sz="1800"/>
        </a:p>
      </dgm:t>
    </dgm:pt>
    <dgm:pt modelId="{0B7D28BC-4B0B-49CB-AB4F-FBD39F62C570}">
      <dgm:prSet phldrT="[Text]" custT="1"/>
      <dgm:spPr>
        <a:solidFill>
          <a:schemeClr val="tx1">
            <a:lumMod val="20000"/>
            <a:lumOff val="80000"/>
          </a:schemeClr>
        </a:solidFill>
      </dgm:spPr>
      <dgm:t>
        <a:bodyPr/>
        <a:lstStyle/>
        <a:p>
          <a:r>
            <a:rPr lang="en-AU" sz="1800" dirty="0">
              <a:solidFill>
                <a:schemeClr val="tx1"/>
              </a:solidFill>
            </a:rPr>
            <a:t>if someone involved in the company “may have </a:t>
          </a:r>
          <a:r>
            <a:rPr lang="en-AU" sz="1800" b="1" dirty="0">
              <a:solidFill>
                <a:schemeClr val="tx1"/>
              </a:solidFill>
            </a:rPr>
            <a:t>misapplied</a:t>
          </a:r>
          <a:r>
            <a:rPr lang="en-AU" sz="1800" dirty="0">
              <a:solidFill>
                <a:schemeClr val="tx1"/>
              </a:solidFill>
            </a:rPr>
            <a:t> or </a:t>
          </a:r>
          <a:r>
            <a:rPr lang="en-AU" sz="1800" b="1" dirty="0">
              <a:solidFill>
                <a:schemeClr val="tx1"/>
              </a:solidFill>
            </a:rPr>
            <a:t>retained</a:t>
          </a:r>
          <a:r>
            <a:rPr lang="en-AU" sz="1800" dirty="0">
              <a:solidFill>
                <a:schemeClr val="tx1"/>
              </a:solidFill>
            </a:rPr>
            <a:t>, or … become </a:t>
          </a:r>
          <a:r>
            <a:rPr lang="en-AU" sz="1800" b="1" dirty="0">
              <a:solidFill>
                <a:schemeClr val="tx1"/>
              </a:solidFill>
            </a:rPr>
            <a:t>liable</a:t>
          </a:r>
          <a:r>
            <a:rPr lang="en-AU" sz="1800" dirty="0">
              <a:solidFill>
                <a:schemeClr val="tx1"/>
              </a:solidFill>
            </a:rPr>
            <a:t> or </a:t>
          </a:r>
          <a:r>
            <a:rPr lang="en-AU" sz="1800" b="1" dirty="0">
              <a:solidFill>
                <a:schemeClr val="tx1"/>
              </a:solidFill>
            </a:rPr>
            <a:t>accountable</a:t>
          </a:r>
          <a:r>
            <a:rPr lang="en-AU" sz="1800" dirty="0">
              <a:solidFill>
                <a:schemeClr val="tx1"/>
              </a:solidFill>
            </a:rPr>
            <a:t> for, any </a:t>
          </a:r>
          <a:r>
            <a:rPr lang="en-AU" sz="1800" b="1" dirty="0">
              <a:solidFill>
                <a:schemeClr val="tx1"/>
              </a:solidFill>
            </a:rPr>
            <a:t>money</a:t>
          </a:r>
          <a:r>
            <a:rPr lang="en-AU" sz="1800" dirty="0">
              <a:solidFill>
                <a:schemeClr val="tx1"/>
              </a:solidFill>
            </a:rPr>
            <a:t> or </a:t>
          </a:r>
          <a:r>
            <a:rPr lang="en-AU" sz="1800" b="1" dirty="0">
              <a:solidFill>
                <a:schemeClr val="tx1"/>
              </a:solidFill>
            </a:rPr>
            <a:t>property</a:t>
          </a:r>
          <a:r>
            <a:rPr lang="en-AU" sz="1800" dirty="0">
              <a:solidFill>
                <a:schemeClr val="tx1"/>
              </a:solidFill>
            </a:rPr>
            <a:t> of the company … or … may have been guilty of any </a:t>
          </a:r>
          <a:r>
            <a:rPr lang="en-AU" sz="1800" b="1" dirty="0">
              <a:solidFill>
                <a:schemeClr val="tx1"/>
              </a:solidFill>
            </a:rPr>
            <a:t>negligence</a:t>
          </a:r>
          <a:r>
            <a:rPr lang="en-AU" sz="1800" dirty="0">
              <a:solidFill>
                <a:schemeClr val="tx1"/>
              </a:solidFill>
            </a:rPr>
            <a:t>, </a:t>
          </a:r>
          <a:r>
            <a:rPr lang="en-AU" sz="1800" b="1" dirty="0">
              <a:solidFill>
                <a:schemeClr val="tx1"/>
              </a:solidFill>
            </a:rPr>
            <a:t>default</a:t>
          </a:r>
          <a:r>
            <a:rPr lang="en-AU" sz="1800" dirty="0">
              <a:solidFill>
                <a:schemeClr val="tx1"/>
              </a:solidFill>
            </a:rPr>
            <a:t>, </a:t>
          </a:r>
          <a:r>
            <a:rPr lang="en-AU" sz="1800" b="1" dirty="0">
              <a:solidFill>
                <a:schemeClr val="tx1"/>
              </a:solidFill>
            </a:rPr>
            <a:t>breach of duty </a:t>
          </a:r>
          <a:r>
            <a:rPr lang="en-AU" sz="1800" dirty="0">
              <a:solidFill>
                <a:schemeClr val="tx1"/>
              </a:solidFill>
            </a:rPr>
            <a:t>or </a:t>
          </a:r>
          <a:r>
            <a:rPr lang="en-AU" sz="1800" b="1" dirty="0">
              <a:solidFill>
                <a:schemeClr val="tx1"/>
              </a:solidFill>
            </a:rPr>
            <a:t>breach of trust </a:t>
          </a:r>
          <a:r>
            <a:rPr lang="en-AU" sz="1800" dirty="0">
              <a:solidFill>
                <a:schemeClr val="tx1"/>
              </a:solidFill>
            </a:rPr>
            <a:t>in relation to the company”</a:t>
          </a:r>
        </a:p>
      </dgm:t>
    </dgm:pt>
    <dgm:pt modelId="{1813AA0D-CF37-4795-8884-9832B0257480}" type="parTrans" cxnId="{A3F68318-B843-4D4C-9D0E-530C8E15E9E5}">
      <dgm:prSet/>
      <dgm:spPr/>
      <dgm:t>
        <a:bodyPr/>
        <a:lstStyle/>
        <a:p>
          <a:endParaRPr lang="en-AU" sz="1800"/>
        </a:p>
      </dgm:t>
    </dgm:pt>
    <dgm:pt modelId="{3CE6E32C-5201-4904-A119-9C806DDE8510}" type="sibTrans" cxnId="{A3F68318-B843-4D4C-9D0E-530C8E15E9E5}">
      <dgm:prSet/>
      <dgm:spPr/>
      <dgm:t>
        <a:bodyPr/>
        <a:lstStyle/>
        <a:p>
          <a:endParaRPr lang="en-AU" sz="1800"/>
        </a:p>
      </dgm:t>
    </dgm:pt>
    <dgm:pt modelId="{2BA70B6A-0B4C-4EBE-8E7A-08E6EA00883E}">
      <dgm:prSet phldrT="[Text]" custT="1"/>
      <dgm:spPr>
        <a:solidFill>
          <a:schemeClr val="tx1">
            <a:lumMod val="20000"/>
            <a:lumOff val="80000"/>
          </a:schemeClr>
        </a:solidFill>
      </dgm:spPr>
      <dgm:t>
        <a:bodyPr/>
        <a:lstStyle/>
        <a:p>
          <a:pPr>
            <a:buFont typeface="Arial" panose="020B0604020202020204" pitchFamily="34" charset="0"/>
            <a:buChar char="•"/>
          </a:pPr>
          <a:r>
            <a:rPr lang="en-AU" sz="1800" dirty="0">
              <a:solidFill>
                <a:schemeClr val="tx1"/>
              </a:solidFill>
            </a:rPr>
            <a:t>if “the company may be </a:t>
          </a:r>
          <a:r>
            <a:rPr lang="en-AU" sz="1800" b="0" dirty="0">
              <a:solidFill>
                <a:schemeClr val="tx1"/>
              </a:solidFill>
            </a:rPr>
            <a:t>unable</a:t>
          </a:r>
          <a:r>
            <a:rPr lang="en-AU" sz="1800" dirty="0">
              <a:solidFill>
                <a:schemeClr val="tx1"/>
              </a:solidFill>
            </a:rPr>
            <a:t> to pay its </a:t>
          </a:r>
          <a:r>
            <a:rPr lang="en-AU" sz="1800" b="1" dirty="0">
              <a:solidFill>
                <a:schemeClr val="tx1"/>
              </a:solidFill>
            </a:rPr>
            <a:t>unsecured creditors</a:t>
          </a:r>
          <a:r>
            <a:rPr lang="en-AU" sz="1800" dirty="0">
              <a:solidFill>
                <a:schemeClr val="tx1"/>
              </a:solidFill>
            </a:rPr>
            <a:t>” </a:t>
          </a:r>
          <a:r>
            <a:rPr lang="en-AU" sz="1800" b="1" dirty="0">
              <a:solidFill>
                <a:schemeClr val="tx1"/>
              </a:solidFill>
            </a:rPr>
            <a:t>&gt;50c in the $1</a:t>
          </a:r>
        </a:p>
      </dgm:t>
    </dgm:pt>
    <dgm:pt modelId="{2EDDA443-D341-4E87-A6A1-6296264A6DE5}" type="parTrans" cxnId="{CC81A83F-7612-4C76-A973-54EA7C678AF9}">
      <dgm:prSet/>
      <dgm:spPr/>
      <dgm:t>
        <a:bodyPr/>
        <a:lstStyle/>
        <a:p>
          <a:endParaRPr lang="en-AU" sz="1800"/>
        </a:p>
      </dgm:t>
    </dgm:pt>
    <dgm:pt modelId="{6F4CA966-4BE9-4C8F-91D1-A1055D9770B1}" type="sibTrans" cxnId="{CC81A83F-7612-4C76-A973-54EA7C678AF9}">
      <dgm:prSet/>
      <dgm:spPr/>
      <dgm:t>
        <a:bodyPr/>
        <a:lstStyle/>
        <a:p>
          <a:endParaRPr lang="en-AU" sz="1800"/>
        </a:p>
      </dgm:t>
    </dgm:pt>
    <dgm:pt modelId="{0C4B1FCD-2C79-412E-B1E2-B466B334AD72}" type="pres">
      <dgm:prSet presAssocID="{CDF4996D-C0A0-4251-9A6E-7F4AD57F77EB}" presName="hierChild1" presStyleCnt="0">
        <dgm:presLayoutVars>
          <dgm:orgChart val="1"/>
          <dgm:chPref val="1"/>
          <dgm:dir/>
          <dgm:animOne val="branch"/>
          <dgm:animLvl val="lvl"/>
          <dgm:resizeHandles/>
        </dgm:presLayoutVars>
      </dgm:prSet>
      <dgm:spPr/>
    </dgm:pt>
    <dgm:pt modelId="{E023C786-012B-40CC-9659-0E4C938F085F}" type="pres">
      <dgm:prSet presAssocID="{85914692-08D5-4AAD-B2C4-A212628B3DCD}" presName="hierRoot1" presStyleCnt="0">
        <dgm:presLayoutVars>
          <dgm:hierBranch val="init"/>
        </dgm:presLayoutVars>
      </dgm:prSet>
      <dgm:spPr/>
    </dgm:pt>
    <dgm:pt modelId="{DFAF0DBD-5BCC-4A1E-B1E9-10EC4DC87C2A}" type="pres">
      <dgm:prSet presAssocID="{85914692-08D5-4AAD-B2C4-A212628B3DCD}" presName="rootComposite1" presStyleCnt="0"/>
      <dgm:spPr/>
    </dgm:pt>
    <dgm:pt modelId="{1EF2EB69-43DF-4577-B828-10F3D5BC302E}" type="pres">
      <dgm:prSet presAssocID="{85914692-08D5-4AAD-B2C4-A212628B3DCD}" presName="rootText1" presStyleLbl="node0" presStyleIdx="0" presStyleCnt="1" custScaleX="115629" custScaleY="60997" custLinFactNeighborX="-408" custLinFactNeighborY="79547">
        <dgm:presLayoutVars>
          <dgm:chPref val="3"/>
        </dgm:presLayoutVars>
      </dgm:prSet>
      <dgm:spPr/>
    </dgm:pt>
    <dgm:pt modelId="{7C0B0526-CEEA-492E-93A0-1083C23A60FD}" type="pres">
      <dgm:prSet presAssocID="{85914692-08D5-4AAD-B2C4-A212628B3DCD}" presName="rootConnector1" presStyleLbl="node1" presStyleIdx="0" presStyleCnt="0"/>
      <dgm:spPr/>
    </dgm:pt>
    <dgm:pt modelId="{27727506-6EC7-4BD8-9915-30D8F94869BE}" type="pres">
      <dgm:prSet presAssocID="{85914692-08D5-4AAD-B2C4-A212628B3DCD}" presName="hierChild2" presStyleCnt="0"/>
      <dgm:spPr/>
    </dgm:pt>
    <dgm:pt modelId="{A087B72F-63CF-490A-858C-F2C1CC4FCF2F}" type="pres">
      <dgm:prSet presAssocID="{F8E17E32-FCDD-4E30-A5CF-2525FD591A9D}" presName="Name37" presStyleLbl="parChTrans1D2" presStyleIdx="0" presStyleCnt="4"/>
      <dgm:spPr/>
    </dgm:pt>
    <dgm:pt modelId="{81187750-7D3F-43CC-A883-5D68A2F1FEEF}" type="pres">
      <dgm:prSet presAssocID="{847F1EC2-CAE9-4C0B-86EE-B955956BC819}" presName="hierRoot2" presStyleCnt="0">
        <dgm:presLayoutVars>
          <dgm:hierBranch val="init"/>
        </dgm:presLayoutVars>
      </dgm:prSet>
      <dgm:spPr/>
    </dgm:pt>
    <dgm:pt modelId="{2455FC7A-114C-4F63-BA7F-E62F4769BA45}" type="pres">
      <dgm:prSet presAssocID="{847F1EC2-CAE9-4C0B-86EE-B955956BC819}" presName="rootComposite" presStyleCnt="0"/>
      <dgm:spPr/>
    </dgm:pt>
    <dgm:pt modelId="{66D8CA4D-5AC7-4554-AD94-C319BA51E296}" type="pres">
      <dgm:prSet presAssocID="{847F1EC2-CAE9-4C0B-86EE-B955956BC819}" presName="rootText" presStyleLbl="node2" presStyleIdx="0" presStyleCnt="3" custScaleX="124510" custScaleY="127509">
        <dgm:presLayoutVars>
          <dgm:chPref val="3"/>
        </dgm:presLayoutVars>
      </dgm:prSet>
      <dgm:spPr/>
    </dgm:pt>
    <dgm:pt modelId="{35374190-544B-43AB-93A4-F93073916149}" type="pres">
      <dgm:prSet presAssocID="{847F1EC2-CAE9-4C0B-86EE-B955956BC819}" presName="rootConnector" presStyleLbl="node2" presStyleIdx="0" presStyleCnt="3"/>
      <dgm:spPr/>
    </dgm:pt>
    <dgm:pt modelId="{6F4E6A0B-25AD-4407-88AC-2267C6E678AE}" type="pres">
      <dgm:prSet presAssocID="{847F1EC2-CAE9-4C0B-86EE-B955956BC819}" presName="hierChild4" presStyleCnt="0"/>
      <dgm:spPr/>
    </dgm:pt>
    <dgm:pt modelId="{C88DD19C-75E1-4946-B363-3CD8D6ECB58C}" type="pres">
      <dgm:prSet presAssocID="{847F1EC2-CAE9-4C0B-86EE-B955956BC819}" presName="hierChild5" presStyleCnt="0"/>
      <dgm:spPr/>
    </dgm:pt>
    <dgm:pt modelId="{E83B3DE0-4D6D-4C87-9048-3721E8AD67CB}" type="pres">
      <dgm:prSet presAssocID="{1813AA0D-CF37-4795-8884-9832B0257480}" presName="Name37" presStyleLbl="parChTrans1D2" presStyleIdx="1" presStyleCnt="4"/>
      <dgm:spPr/>
    </dgm:pt>
    <dgm:pt modelId="{E2E156E4-4252-4F8D-A8B4-6BA3E0B49E9C}" type="pres">
      <dgm:prSet presAssocID="{0B7D28BC-4B0B-49CB-AB4F-FBD39F62C570}" presName="hierRoot2" presStyleCnt="0">
        <dgm:presLayoutVars>
          <dgm:hierBranch val="init"/>
        </dgm:presLayoutVars>
      </dgm:prSet>
      <dgm:spPr/>
    </dgm:pt>
    <dgm:pt modelId="{FF3D2385-BF64-4767-B16F-667AB683DC72}" type="pres">
      <dgm:prSet presAssocID="{0B7D28BC-4B0B-49CB-AB4F-FBD39F62C570}" presName="rootComposite" presStyleCnt="0"/>
      <dgm:spPr/>
    </dgm:pt>
    <dgm:pt modelId="{C681AEC0-DC2B-4877-8159-4ACA94ADA71A}" type="pres">
      <dgm:prSet presAssocID="{0B7D28BC-4B0B-49CB-AB4F-FBD39F62C570}" presName="rootText" presStyleLbl="node2" presStyleIdx="1" presStyleCnt="3" custScaleX="137175" custScaleY="261135" custLinFactNeighborX="-5798">
        <dgm:presLayoutVars>
          <dgm:chPref val="3"/>
        </dgm:presLayoutVars>
      </dgm:prSet>
      <dgm:spPr/>
    </dgm:pt>
    <dgm:pt modelId="{92D53C4E-76BB-4029-80E7-B390519D0480}" type="pres">
      <dgm:prSet presAssocID="{0B7D28BC-4B0B-49CB-AB4F-FBD39F62C570}" presName="rootConnector" presStyleLbl="node2" presStyleIdx="1" presStyleCnt="3"/>
      <dgm:spPr/>
    </dgm:pt>
    <dgm:pt modelId="{A9948724-9BF2-4715-89E3-C8922FBD73FE}" type="pres">
      <dgm:prSet presAssocID="{0B7D28BC-4B0B-49CB-AB4F-FBD39F62C570}" presName="hierChild4" presStyleCnt="0"/>
      <dgm:spPr/>
    </dgm:pt>
    <dgm:pt modelId="{F2CCF777-6491-489E-B79E-3A4A362B8BBA}" type="pres">
      <dgm:prSet presAssocID="{0B7D28BC-4B0B-49CB-AB4F-FBD39F62C570}" presName="hierChild5" presStyleCnt="0"/>
      <dgm:spPr/>
    </dgm:pt>
    <dgm:pt modelId="{7E8A783C-40DD-4F1D-A01D-3502A8AFDC11}" type="pres">
      <dgm:prSet presAssocID="{2EDDA443-D341-4E87-A6A1-6296264A6DE5}" presName="Name37" presStyleLbl="parChTrans1D2" presStyleIdx="2" presStyleCnt="4"/>
      <dgm:spPr/>
    </dgm:pt>
    <dgm:pt modelId="{4B660212-AFDA-4B4E-B5BE-0018B629A1E0}" type="pres">
      <dgm:prSet presAssocID="{2BA70B6A-0B4C-4EBE-8E7A-08E6EA00883E}" presName="hierRoot2" presStyleCnt="0">
        <dgm:presLayoutVars>
          <dgm:hierBranch val="init"/>
        </dgm:presLayoutVars>
      </dgm:prSet>
      <dgm:spPr/>
    </dgm:pt>
    <dgm:pt modelId="{263C075C-DDFB-45B5-804C-83758249CEA8}" type="pres">
      <dgm:prSet presAssocID="{2BA70B6A-0B4C-4EBE-8E7A-08E6EA00883E}" presName="rootComposite" presStyleCnt="0"/>
      <dgm:spPr/>
    </dgm:pt>
    <dgm:pt modelId="{CFE65EFA-C7EB-4FF8-8449-6B3D969D57A5}" type="pres">
      <dgm:prSet presAssocID="{2BA70B6A-0B4C-4EBE-8E7A-08E6EA00883E}" presName="rootText" presStyleLbl="node2" presStyleIdx="2" presStyleCnt="3" custScaleX="113483" custLinFactNeighborX="-10258">
        <dgm:presLayoutVars>
          <dgm:chPref val="3"/>
        </dgm:presLayoutVars>
      </dgm:prSet>
      <dgm:spPr/>
    </dgm:pt>
    <dgm:pt modelId="{0733E642-C05A-4469-89BF-2AB0EEB8DBED}" type="pres">
      <dgm:prSet presAssocID="{2BA70B6A-0B4C-4EBE-8E7A-08E6EA00883E}" presName="rootConnector" presStyleLbl="node2" presStyleIdx="2" presStyleCnt="3"/>
      <dgm:spPr/>
    </dgm:pt>
    <dgm:pt modelId="{7C550207-42C6-481E-90A6-4AFABF679985}" type="pres">
      <dgm:prSet presAssocID="{2BA70B6A-0B4C-4EBE-8E7A-08E6EA00883E}" presName="hierChild4" presStyleCnt="0"/>
      <dgm:spPr/>
    </dgm:pt>
    <dgm:pt modelId="{5F37934B-9F15-42E0-87F7-AB166461734A}" type="pres">
      <dgm:prSet presAssocID="{2BA70B6A-0B4C-4EBE-8E7A-08E6EA00883E}" presName="hierChild5" presStyleCnt="0"/>
      <dgm:spPr/>
    </dgm:pt>
    <dgm:pt modelId="{E84DBBFF-1EF9-415B-AC2B-5F41C39D0955}" type="pres">
      <dgm:prSet presAssocID="{85914692-08D5-4AAD-B2C4-A212628B3DCD}" presName="hierChild3" presStyleCnt="0"/>
      <dgm:spPr/>
    </dgm:pt>
    <dgm:pt modelId="{B2928CA0-E5C0-4325-AD9E-5DFF130C545F}" type="pres">
      <dgm:prSet presAssocID="{53AEF9DF-FADD-403E-A84A-AABF1A402912}" presName="Name111" presStyleLbl="parChTrans1D2" presStyleIdx="3" presStyleCnt="4"/>
      <dgm:spPr/>
    </dgm:pt>
    <dgm:pt modelId="{2B148118-A366-465C-8CCF-15E1CE0AB877}" type="pres">
      <dgm:prSet presAssocID="{3C6DA143-EF3C-4981-A30F-82DEDD4B115B}" presName="hierRoot3" presStyleCnt="0">
        <dgm:presLayoutVars>
          <dgm:hierBranch val="init"/>
        </dgm:presLayoutVars>
      </dgm:prSet>
      <dgm:spPr/>
    </dgm:pt>
    <dgm:pt modelId="{873BDFBE-50AC-4DC0-A763-BC460E15A346}" type="pres">
      <dgm:prSet presAssocID="{3C6DA143-EF3C-4981-A30F-82DEDD4B115B}" presName="rootComposite3" presStyleCnt="0"/>
      <dgm:spPr/>
    </dgm:pt>
    <dgm:pt modelId="{595D9DF3-74DA-4DA9-9EBA-FCDCC237CCAA}" type="pres">
      <dgm:prSet presAssocID="{3C6DA143-EF3C-4981-A30F-82DEDD4B115B}" presName="rootText3" presStyleLbl="asst1" presStyleIdx="0" presStyleCnt="1" custScaleX="121919" custScaleY="33704" custLinFactNeighborX="696" custLinFactNeighborY="29213">
        <dgm:presLayoutVars>
          <dgm:chPref val="3"/>
        </dgm:presLayoutVars>
      </dgm:prSet>
      <dgm:spPr/>
    </dgm:pt>
    <dgm:pt modelId="{0E12C4B6-0392-4DB2-8E9E-0D83D3CDD5DE}" type="pres">
      <dgm:prSet presAssocID="{3C6DA143-EF3C-4981-A30F-82DEDD4B115B}" presName="rootConnector3" presStyleLbl="asst1" presStyleIdx="0" presStyleCnt="1"/>
      <dgm:spPr/>
    </dgm:pt>
    <dgm:pt modelId="{C84968D0-0AF2-4863-97A8-C9E8023FE112}" type="pres">
      <dgm:prSet presAssocID="{3C6DA143-EF3C-4981-A30F-82DEDD4B115B}" presName="hierChild6" presStyleCnt="0"/>
      <dgm:spPr/>
    </dgm:pt>
    <dgm:pt modelId="{AF4C634E-71EC-468C-AD33-73B060C5391C}" type="pres">
      <dgm:prSet presAssocID="{3C6DA143-EF3C-4981-A30F-82DEDD4B115B}" presName="hierChild7" presStyleCnt="0"/>
      <dgm:spPr/>
    </dgm:pt>
  </dgm:ptLst>
  <dgm:cxnLst>
    <dgm:cxn modelId="{88400517-4AEC-4647-8582-1589C528FD8B}" type="presOf" srcId="{53AEF9DF-FADD-403E-A84A-AABF1A402912}" destId="{B2928CA0-E5C0-4325-AD9E-5DFF130C545F}" srcOrd="0" destOrd="0" presId="urn:microsoft.com/office/officeart/2005/8/layout/orgChart1"/>
    <dgm:cxn modelId="{A3F68318-B843-4D4C-9D0E-530C8E15E9E5}" srcId="{85914692-08D5-4AAD-B2C4-A212628B3DCD}" destId="{0B7D28BC-4B0B-49CB-AB4F-FBD39F62C570}" srcOrd="2" destOrd="0" parTransId="{1813AA0D-CF37-4795-8884-9832B0257480}" sibTransId="{3CE6E32C-5201-4904-A119-9C806DDE8510}"/>
    <dgm:cxn modelId="{73364D25-8C6F-433E-887B-2ADBC54F1964}" type="presOf" srcId="{1813AA0D-CF37-4795-8884-9832B0257480}" destId="{E83B3DE0-4D6D-4C87-9048-3721E8AD67CB}" srcOrd="0" destOrd="0" presId="urn:microsoft.com/office/officeart/2005/8/layout/orgChart1"/>
    <dgm:cxn modelId="{D7EA752A-28CB-42A5-BDEC-9553B106E6C0}" type="presOf" srcId="{2BA70B6A-0B4C-4EBE-8E7A-08E6EA00883E}" destId="{0733E642-C05A-4469-89BF-2AB0EEB8DBED}" srcOrd="1" destOrd="0" presId="urn:microsoft.com/office/officeart/2005/8/layout/orgChart1"/>
    <dgm:cxn modelId="{E8E5902B-9D28-4310-974C-72D996981152}" type="presOf" srcId="{0B7D28BC-4B0B-49CB-AB4F-FBD39F62C570}" destId="{92D53C4E-76BB-4029-80E7-B390519D0480}" srcOrd="1" destOrd="0" presId="urn:microsoft.com/office/officeart/2005/8/layout/orgChart1"/>
    <dgm:cxn modelId="{5447B82C-AD44-41EE-9C2B-935DCA916B78}" type="presOf" srcId="{0B7D28BC-4B0B-49CB-AB4F-FBD39F62C570}" destId="{C681AEC0-DC2B-4877-8159-4ACA94ADA71A}" srcOrd="0" destOrd="0" presId="urn:microsoft.com/office/officeart/2005/8/layout/orgChart1"/>
    <dgm:cxn modelId="{CC81A83F-7612-4C76-A973-54EA7C678AF9}" srcId="{85914692-08D5-4AAD-B2C4-A212628B3DCD}" destId="{2BA70B6A-0B4C-4EBE-8E7A-08E6EA00883E}" srcOrd="3" destOrd="0" parTransId="{2EDDA443-D341-4E87-A6A1-6296264A6DE5}" sibTransId="{6F4CA966-4BE9-4C8F-91D1-A1055D9770B1}"/>
    <dgm:cxn modelId="{4552994D-FD60-471C-ACBB-3DAF5B50CB28}" type="presOf" srcId="{F8E17E32-FCDD-4E30-A5CF-2525FD591A9D}" destId="{A087B72F-63CF-490A-858C-F2C1CC4FCF2F}" srcOrd="0" destOrd="0" presId="urn:microsoft.com/office/officeart/2005/8/layout/orgChart1"/>
    <dgm:cxn modelId="{AE13156F-3100-47CD-98F5-576C80D12F36}" srcId="{85914692-08D5-4AAD-B2C4-A212628B3DCD}" destId="{847F1EC2-CAE9-4C0B-86EE-B955956BC819}" srcOrd="1" destOrd="0" parTransId="{F8E17E32-FCDD-4E30-A5CF-2525FD591A9D}" sibTransId="{3B4518E4-B4D7-467D-AE7A-83D60FCDDC94}"/>
    <dgm:cxn modelId="{C5721F70-D5B5-4FC5-B599-8BAAB30854B0}" type="presOf" srcId="{847F1EC2-CAE9-4C0B-86EE-B955956BC819}" destId="{66D8CA4D-5AC7-4554-AD94-C319BA51E296}" srcOrd="0" destOrd="0" presId="urn:microsoft.com/office/officeart/2005/8/layout/orgChart1"/>
    <dgm:cxn modelId="{A4132B72-C635-4641-85EC-E36C57D74E1F}" type="presOf" srcId="{847F1EC2-CAE9-4C0B-86EE-B955956BC819}" destId="{35374190-544B-43AB-93A4-F93073916149}" srcOrd="1" destOrd="0" presId="urn:microsoft.com/office/officeart/2005/8/layout/orgChart1"/>
    <dgm:cxn modelId="{DA9D7757-78D0-441E-AAE8-663FC8AFC982}" type="presOf" srcId="{2BA70B6A-0B4C-4EBE-8E7A-08E6EA00883E}" destId="{CFE65EFA-C7EB-4FF8-8449-6B3D969D57A5}" srcOrd="0" destOrd="0" presId="urn:microsoft.com/office/officeart/2005/8/layout/orgChart1"/>
    <dgm:cxn modelId="{F79AC085-1E2B-4858-96AA-2C6E84D0822C}" srcId="{CDF4996D-C0A0-4251-9A6E-7F4AD57F77EB}" destId="{85914692-08D5-4AAD-B2C4-A212628B3DCD}" srcOrd="0" destOrd="0" parTransId="{CED780C9-8079-4D21-8181-A1B62C972428}" sibTransId="{2C9D16C9-2864-41EC-93FD-C33CE0496CCA}"/>
    <dgm:cxn modelId="{474F6187-6CDA-4FB6-BA5F-DAA2E0D74DA6}" type="presOf" srcId="{2EDDA443-D341-4E87-A6A1-6296264A6DE5}" destId="{7E8A783C-40DD-4F1D-A01D-3502A8AFDC11}" srcOrd="0" destOrd="0" presId="urn:microsoft.com/office/officeart/2005/8/layout/orgChart1"/>
    <dgm:cxn modelId="{FE54459E-8ABB-41BD-A9D7-4AE469BD1E11}" type="presOf" srcId="{85914692-08D5-4AAD-B2C4-A212628B3DCD}" destId="{1EF2EB69-43DF-4577-B828-10F3D5BC302E}" srcOrd="0" destOrd="0" presId="urn:microsoft.com/office/officeart/2005/8/layout/orgChart1"/>
    <dgm:cxn modelId="{025D36C2-E32C-4BC0-8ED9-337F12B40F6F}" type="presOf" srcId="{3C6DA143-EF3C-4981-A30F-82DEDD4B115B}" destId="{595D9DF3-74DA-4DA9-9EBA-FCDCC237CCAA}" srcOrd="0" destOrd="0" presId="urn:microsoft.com/office/officeart/2005/8/layout/orgChart1"/>
    <dgm:cxn modelId="{3BBF2BD8-EC99-452F-B713-3CE9904BABDC}" type="presOf" srcId="{CDF4996D-C0A0-4251-9A6E-7F4AD57F77EB}" destId="{0C4B1FCD-2C79-412E-B1E2-B466B334AD72}" srcOrd="0" destOrd="0" presId="urn:microsoft.com/office/officeart/2005/8/layout/orgChart1"/>
    <dgm:cxn modelId="{6DF387DA-7801-49F6-9606-17E601FCD3D8}" type="presOf" srcId="{3C6DA143-EF3C-4981-A30F-82DEDD4B115B}" destId="{0E12C4B6-0392-4DB2-8E9E-0D83D3CDD5DE}" srcOrd="1" destOrd="0" presId="urn:microsoft.com/office/officeart/2005/8/layout/orgChart1"/>
    <dgm:cxn modelId="{A0243CEE-0219-42A6-B5B7-282F4A5DD8C2}" type="presOf" srcId="{85914692-08D5-4AAD-B2C4-A212628B3DCD}" destId="{7C0B0526-CEEA-492E-93A0-1083C23A60FD}" srcOrd="1" destOrd="0" presId="urn:microsoft.com/office/officeart/2005/8/layout/orgChart1"/>
    <dgm:cxn modelId="{4FC276F8-379B-4FDB-9E00-8AC5349DEB4E}" srcId="{85914692-08D5-4AAD-B2C4-A212628B3DCD}" destId="{3C6DA143-EF3C-4981-A30F-82DEDD4B115B}" srcOrd="0" destOrd="0" parTransId="{53AEF9DF-FADD-403E-A84A-AABF1A402912}" sibTransId="{1476C997-FF23-4D10-B93A-328E5A74248A}"/>
    <dgm:cxn modelId="{A134D2A2-3CDF-4411-BBBC-4257B284EFE8}" type="presParOf" srcId="{0C4B1FCD-2C79-412E-B1E2-B466B334AD72}" destId="{E023C786-012B-40CC-9659-0E4C938F085F}" srcOrd="0" destOrd="0" presId="urn:microsoft.com/office/officeart/2005/8/layout/orgChart1"/>
    <dgm:cxn modelId="{52F89D27-D5DC-4A5F-93C7-1CCA906993B8}" type="presParOf" srcId="{E023C786-012B-40CC-9659-0E4C938F085F}" destId="{DFAF0DBD-5BCC-4A1E-B1E9-10EC4DC87C2A}" srcOrd="0" destOrd="0" presId="urn:microsoft.com/office/officeart/2005/8/layout/orgChart1"/>
    <dgm:cxn modelId="{B0CB2A4B-8C22-4D4D-9734-E6F0B27F56CB}" type="presParOf" srcId="{DFAF0DBD-5BCC-4A1E-B1E9-10EC4DC87C2A}" destId="{1EF2EB69-43DF-4577-B828-10F3D5BC302E}" srcOrd="0" destOrd="0" presId="urn:microsoft.com/office/officeart/2005/8/layout/orgChart1"/>
    <dgm:cxn modelId="{5ABBBA3F-1FB6-42B4-8B5A-75F0FC5ED839}" type="presParOf" srcId="{DFAF0DBD-5BCC-4A1E-B1E9-10EC4DC87C2A}" destId="{7C0B0526-CEEA-492E-93A0-1083C23A60FD}" srcOrd="1" destOrd="0" presId="urn:microsoft.com/office/officeart/2005/8/layout/orgChart1"/>
    <dgm:cxn modelId="{478EA20C-0D78-463B-B8F9-46C262626283}" type="presParOf" srcId="{E023C786-012B-40CC-9659-0E4C938F085F}" destId="{27727506-6EC7-4BD8-9915-30D8F94869BE}" srcOrd="1" destOrd="0" presId="urn:microsoft.com/office/officeart/2005/8/layout/orgChart1"/>
    <dgm:cxn modelId="{83E4B9F6-372B-4C44-B13C-56299FEB6EF7}" type="presParOf" srcId="{27727506-6EC7-4BD8-9915-30D8F94869BE}" destId="{A087B72F-63CF-490A-858C-F2C1CC4FCF2F}" srcOrd="0" destOrd="0" presId="urn:microsoft.com/office/officeart/2005/8/layout/orgChart1"/>
    <dgm:cxn modelId="{36CB8322-CA43-4761-86A9-0EEAE1421FC4}" type="presParOf" srcId="{27727506-6EC7-4BD8-9915-30D8F94869BE}" destId="{81187750-7D3F-43CC-A883-5D68A2F1FEEF}" srcOrd="1" destOrd="0" presId="urn:microsoft.com/office/officeart/2005/8/layout/orgChart1"/>
    <dgm:cxn modelId="{835E5D05-3475-42CB-AF30-6B6325059A36}" type="presParOf" srcId="{81187750-7D3F-43CC-A883-5D68A2F1FEEF}" destId="{2455FC7A-114C-4F63-BA7F-E62F4769BA45}" srcOrd="0" destOrd="0" presId="urn:microsoft.com/office/officeart/2005/8/layout/orgChart1"/>
    <dgm:cxn modelId="{79EF3B9D-3075-4DC8-BDFE-7828AD3A9F4A}" type="presParOf" srcId="{2455FC7A-114C-4F63-BA7F-E62F4769BA45}" destId="{66D8CA4D-5AC7-4554-AD94-C319BA51E296}" srcOrd="0" destOrd="0" presId="urn:microsoft.com/office/officeart/2005/8/layout/orgChart1"/>
    <dgm:cxn modelId="{96548DD0-64C6-4C66-A9AC-FD1446657CB0}" type="presParOf" srcId="{2455FC7A-114C-4F63-BA7F-E62F4769BA45}" destId="{35374190-544B-43AB-93A4-F93073916149}" srcOrd="1" destOrd="0" presId="urn:microsoft.com/office/officeart/2005/8/layout/orgChart1"/>
    <dgm:cxn modelId="{9F6D79F0-0E59-4CDE-AE67-2347E64301AF}" type="presParOf" srcId="{81187750-7D3F-43CC-A883-5D68A2F1FEEF}" destId="{6F4E6A0B-25AD-4407-88AC-2267C6E678AE}" srcOrd="1" destOrd="0" presId="urn:microsoft.com/office/officeart/2005/8/layout/orgChart1"/>
    <dgm:cxn modelId="{5DE8930A-0D5C-4D35-88B8-B54E0EDEBF7B}" type="presParOf" srcId="{81187750-7D3F-43CC-A883-5D68A2F1FEEF}" destId="{C88DD19C-75E1-4946-B363-3CD8D6ECB58C}" srcOrd="2" destOrd="0" presId="urn:microsoft.com/office/officeart/2005/8/layout/orgChart1"/>
    <dgm:cxn modelId="{BAACA5C2-08CA-4286-AE96-82367B9FA98B}" type="presParOf" srcId="{27727506-6EC7-4BD8-9915-30D8F94869BE}" destId="{E83B3DE0-4D6D-4C87-9048-3721E8AD67CB}" srcOrd="2" destOrd="0" presId="urn:microsoft.com/office/officeart/2005/8/layout/orgChart1"/>
    <dgm:cxn modelId="{145A3D32-8642-46EE-A131-6A6258E9EEFD}" type="presParOf" srcId="{27727506-6EC7-4BD8-9915-30D8F94869BE}" destId="{E2E156E4-4252-4F8D-A8B4-6BA3E0B49E9C}" srcOrd="3" destOrd="0" presId="urn:microsoft.com/office/officeart/2005/8/layout/orgChart1"/>
    <dgm:cxn modelId="{7FC328CD-0CA6-4B6C-9943-83E70B7C522C}" type="presParOf" srcId="{E2E156E4-4252-4F8D-A8B4-6BA3E0B49E9C}" destId="{FF3D2385-BF64-4767-B16F-667AB683DC72}" srcOrd="0" destOrd="0" presId="urn:microsoft.com/office/officeart/2005/8/layout/orgChart1"/>
    <dgm:cxn modelId="{868A815F-2FF1-4FAC-8FB4-5F4A9984BBF5}" type="presParOf" srcId="{FF3D2385-BF64-4767-B16F-667AB683DC72}" destId="{C681AEC0-DC2B-4877-8159-4ACA94ADA71A}" srcOrd="0" destOrd="0" presId="urn:microsoft.com/office/officeart/2005/8/layout/orgChart1"/>
    <dgm:cxn modelId="{01041394-A93C-432A-90DB-CDE60AE9120B}" type="presParOf" srcId="{FF3D2385-BF64-4767-B16F-667AB683DC72}" destId="{92D53C4E-76BB-4029-80E7-B390519D0480}" srcOrd="1" destOrd="0" presId="urn:microsoft.com/office/officeart/2005/8/layout/orgChart1"/>
    <dgm:cxn modelId="{41BC42E2-F9D3-4C0F-82DB-568F40A639D6}" type="presParOf" srcId="{E2E156E4-4252-4F8D-A8B4-6BA3E0B49E9C}" destId="{A9948724-9BF2-4715-89E3-C8922FBD73FE}" srcOrd="1" destOrd="0" presId="urn:microsoft.com/office/officeart/2005/8/layout/orgChart1"/>
    <dgm:cxn modelId="{6F39B0FE-ACC3-4E89-B978-8A3643CBE2A8}" type="presParOf" srcId="{E2E156E4-4252-4F8D-A8B4-6BA3E0B49E9C}" destId="{F2CCF777-6491-489E-B79E-3A4A362B8BBA}" srcOrd="2" destOrd="0" presId="urn:microsoft.com/office/officeart/2005/8/layout/orgChart1"/>
    <dgm:cxn modelId="{20BE3B70-E211-427F-BBFE-5EAB175AAF3F}" type="presParOf" srcId="{27727506-6EC7-4BD8-9915-30D8F94869BE}" destId="{7E8A783C-40DD-4F1D-A01D-3502A8AFDC11}" srcOrd="4" destOrd="0" presId="urn:microsoft.com/office/officeart/2005/8/layout/orgChart1"/>
    <dgm:cxn modelId="{2FFECCC0-2983-417C-A7FD-BF7BAD2D4437}" type="presParOf" srcId="{27727506-6EC7-4BD8-9915-30D8F94869BE}" destId="{4B660212-AFDA-4B4E-B5BE-0018B629A1E0}" srcOrd="5" destOrd="0" presId="urn:microsoft.com/office/officeart/2005/8/layout/orgChart1"/>
    <dgm:cxn modelId="{141EE515-79F6-4CAD-A54D-CC8F54BAF119}" type="presParOf" srcId="{4B660212-AFDA-4B4E-B5BE-0018B629A1E0}" destId="{263C075C-DDFB-45B5-804C-83758249CEA8}" srcOrd="0" destOrd="0" presId="urn:microsoft.com/office/officeart/2005/8/layout/orgChart1"/>
    <dgm:cxn modelId="{8F13E964-7725-4E95-9D07-1F798648119B}" type="presParOf" srcId="{263C075C-DDFB-45B5-804C-83758249CEA8}" destId="{CFE65EFA-C7EB-4FF8-8449-6B3D969D57A5}" srcOrd="0" destOrd="0" presId="urn:microsoft.com/office/officeart/2005/8/layout/orgChart1"/>
    <dgm:cxn modelId="{0EDFBB9A-3115-4D31-A93C-12DB26C7CE33}" type="presParOf" srcId="{263C075C-DDFB-45B5-804C-83758249CEA8}" destId="{0733E642-C05A-4469-89BF-2AB0EEB8DBED}" srcOrd="1" destOrd="0" presId="urn:microsoft.com/office/officeart/2005/8/layout/orgChart1"/>
    <dgm:cxn modelId="{2A1B79EE-4C70-4423-88FE-39AD5A5877DF}" type="presParOf" srcId="{4B660212-AFDA-4B4E-B5BE-0018B629A1E0}" destId="{7C550207-42C6-481E-90A6-4AFABF679985}" srcOrd="1" destOrd="0" presId="urn:microsoft.com/office/officeart/2005/8/layout/orgChart1"/>
    <dgm:cxn modelId="{D7835FDA-0637-4BF3-9C99-6D758C9D07AB}" type="presParOf" srcId="{4B660212-AFDA-4B4E-B5BE-0018B629A1E0}" destId="{5F37934B-9F15-42E0-87F7-AB166461734A}" srcOrd="2" destOrd="0" presId="urn:microsoft.com/office/officeart/2005/8/layout/orgChart1"/>
    <dgm:cxn modelId="{E79AEA78-ED86-4434-966E-85C7BE3026B5}" type="presParOf" srcId="{E023C786-012B-40CC-9659-0E4C938F085F}" destId="{E84DBBFF-1EF9-415B-AC2B-5F41C39D0955}" srcOrd="2" destOrd="0" presId="urn:microsoft.com/office/officeart/2005/8/layout/orgChart1"/>
    <dgm:cxn modelId="{22B3947A-ECA4-4DE4-A4B0-B3645BE939AC}" type="presParOf" srcId="{E84DBBFF-1EF9-415B-AC2B-5F41C39D0955}" destId="{B2928CA0-E5C0-4325-AD9E-5DFF130C545F}" srcOrd="0" destOrd="0" presId="urn:microsoft.com/office/officeart/2005/8/layout/orgChart1"/>
    <dgm:cxn modelId="{65BE7D50-7A60-4B1A-83DB-B78D6AB54C04}" type="presParOf" srcId="{E84DBBFF-1EF9-415B-AC2B-5F41C39D0955}" destId="{2B148118-A366-465C-8CCF-15E1CE0AB877}" srcOrd="1" destOrd="0" presId="urn:microsoft.com/office/officeart/2005/8/layout/orgChart1"/>
    <dgm:cxn modelId="{B53B9360-943A-4AC8-BC25-F577A05409D8}" type="presParOf" srcId="{2B148118-A366-465C-8CCF-15E1CE0AB877}" destId="{873BDFBE-50AC-4DC0-A763-BC460E15A346}" srcOrd="0" destOrd="0" presId="urn:microsoft.com/office/officeart/2005/8/layout/orgChart1"/>
    <dgm:cxn modelId="{352FE463-CB3A-4A44-88BC-CCD8E2333BF8}" type="presParOf" srcId="{873BDFBE-50AC-4DC0-A763-BC460E15A346}" destId="{595D9DF3-74DA-4DA9-9EBA-FCDCC237CCAA}" srcOrd="0" destOrd="0" presId="urn:microsoft.com/office/officeart/2005/8/layout/orgChart1"/>
    <dgm:cxn modelId="{707CDA4E-CE78-494B-901C-92E0AAA04D77}" type="presParOf" srcId="{873BDFBE-50AC-4DC0-A763-BC460E15A346}" destId="{0E12C4B6-0392-4DB2-8E9E-0D83D3CDD5DE}" srcOrd="1" destOrd="0" presId="urn:microsoft.com/office/officeart/2005/8/layout/orgChart1"/>
    <dgm:cxn modelId="{EFE3CFCD-7FED-4864-A54E-820E18FE490D}" type="presParOf" srcId="{2B148118-A366-465C-8CCF-15E1CE0AB877}" destId="{C84968D0-0AF2-4863-97A8-C9E8023FE112}" srcOrd="1" destOrd="0" presId="urn:microsoft.com/office/officeart/2005/8/layout/orgChart1"/>
    <dgm:cxn modelId="{3389FA98-5232-411D-AF02-ED3331DF0C95}" type="presParOf" srcId="{2B148118-A366-465C-8CCF-15E1CE0AB877}" destId="{AF4C634E-71EC-468C-AD33-73B060C5391C}"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5266E39F-1B65-4818-A97B-D70412267D33}" type="doc">
      <dgm:prSet loTypeId="urn:microsoft.com/office/officeart/2005/8/layout/hierarchy3" loCatId="hierarchy" qsTypeId="urn:microsoft.com/office/officeart/2005/8/quickstyle/simple1" qsCatId="simple" csTypeId="urn:microsoft.com/office/officeart/2005/8/colors/accent1_2" csCatId="accent1" phldr="1"/>
      <dgm:spPr/>
      <dgm:t>
        <a:bodyPr/>
        <a:lstStyle/>
        <a:p>
          <a:endParaRPr lang="en-AU"/>
        </a:p>
      </dgm:t>
    </dgm:pt>
    <dgm:pt modelId="{F2F8CF85-4E92-41BB-8112-42D27BF5B0DD}">
      <dgm:prSet phldrT="[Text]" custT="1"/>
      <dgm:spPr>
        <a:solidFill>
          <a:schemeClr val="accent6"/>
        </a:solidFill>
        <a:ln>
          <a:solidFill>
            <a:schemeClr val="accent3"/>
          </a:solidFill>
        </a:ln>
      </dgm:spPr>
      <dgm:t>
        <a:bodyPr/>
        <a:lstStyle/>
        <a:p>
          <a:r>
            <a:rPr lang="en-AU" sz="1800" dirty="0"/>
            <a:t>Company limited by shares (and was never unlimited)</a:t>
          </a:r>
        </a:p>
      </dgm:t>
    </dgm:pt>
    <dgm:pt modelId="{25DA6C70-EA6E-4401-8795-C69FA154E8AB}" type="parTrans" cxnId="{F15ADE07-BFE6-4EC2-889D-DC4CE0F5D35B}">
      <dgm:prSet/>
      <dgm:spPr/>
      <dgm:t>
        <a:bodyPr/>
        <a:lstStyle/>
        <a:p>
          <a:endParaRPr lang="en-AU" sz="1800"/>
        </a:p>
      </dgm:t>
    </dgm:pt>
    <dgm:pt modelId="{8D42CBA5-0896-4EAD-8DCC-F708B70FB34F}" type="sibTrans" cxnId="{F15ADE07-BFE6-4EC2-889D-DC4CE0F5D35B}">
      <dgm:prSet/>
      <dgm:spPr/>
      <dgm:t>
        <a:bodyPr/>
        <a:lstStyle/>
        <a:p>
          <a:endParaRPr lang="en-AU" sz="1800"/>
        </a:p>
      </dgm:t>
    </dgm:pt>
    <dgm:pt modelId="{7BFE3661-98CC-4DEF-BFA2-D7D95FB603B2}">
      <dgm:prSet phldrT="[Text]" custT="1"/>
      <dgm:spPr>
        <a:ln w="28575">
          <a:solidFill>
            <a:schemeClr val="accent6"/>
          </a:solidFill>
        </a:ln>
      </dgm:spPr>
      <dgm:t>
        <a:bodyPr/>
        <a:lstStyle/>
        <a:p>
          <a:r>
            <a:rPr lang="en-AU" sz="1800" dirty="0"/>
            <a:t>“a member need not contribute more than the </a:t>
          </a:r>
          <a:r>
            <a:rPr lang="en-AU" sz="1800" b="1" dirty="0"/>
            <a:t>amount (if any) unpaid on the[</a:t>
          </a:r>
          <a:r>
            <a:rPr lang="en-AU" sz="1800" b="1" dirty="0" err="1"/>
            <a:t>ir</a:t>
          </a:r>
          <a:r>
            <a:rPr lang="en-AU" sz="1800" b="1" dirty="0"/>
            <a:t>] shares</a:t>
          </a:r>
          <a:r>
            <a:rPr lang="en-AU" sz="1800" dirty="0"/>
            <a:t>”</a:t>
          </a:r>
        </a:p>
      </dgm:t>
    </dgm:pt>
    <dgm:pt modelId="{B1C61DFB-83CC-4C71-99B2-DC5AE313F66A}" type="parTrans" cxnId="{96E83FD5-3FFC-41BD-9336-23A4BF7CD15E}">
      <dgm:prSet/>
      <dgm:spPr>
        <a:ln w="28575">
          <a:solidFill>
            <a:schemeClr val="accent6"/>
          </a:solidFill>
        </a:ln>
      </dgm:spPr>
      <dgm:t>
        <a:bodyPr/>
        <a:lstStyle/>
        <a:p>
          <a:endParaRPr lang="en-AU" sz="1800"/>
        </a:p>
      </dgm:t>
    </dgm:pt>
    <dgm:pt modelId="{AB82A03C-6ED1-4D8F-AB9B-5482AD33810A}" type="sibTrans" cxnId="{96E83FD5-3FFC-41BD-9336-23A4BF7CD15E}">
      <dgm:prSet/>
      <dgm:spPr/>
      <dgm:t>
        <a:bodyPr/>
        <a:lstStyle/>
        <a:p>
          <a:endParaRPr lang="en-AU" sz="1800"/>
        </a:p>
      </dgm:t>
    </dgm:pt>
    <dgm:pt modelId="{6C219F7D-B26B-4BD9-AFBF-7F6813652B46}">
      <dgm:prSet phldrT="[Text]" custT="1"/>
      <dgm:spPr>
        <a:solidFill>
          <a:schemeClr val="accent6"/>
        </a:solidFill>
        <a:ln>
          <a:solidFill>
            <a:schemeClr val="accent3"/>
          </a:solidFill>
        </a:ln>
      </dgm:spPr>
      <dgm:t>
        <a:bodyPr/>
        <a:lstStyle/>
        <a:p>
          <a:r>
            <a:rPr lang="en-AU" sz="1800" dirty="0"/>
            <a:t>Company limited by guarantee (and was never unlimited)</a:t>
          </a:r>
        </a:p>
      </dgm:t>
    </dgm:pt>
    <dgm:pt modelId="{1D762F1E-4449-4DCC-AF3B-80F752740C91}" type="parTrans" cxnId="{A96EB3D5-D90C-4B91-A7AF-E3BFEFAE5D65}">
      <dgm:prSet/>
      <dgm:spPr/>
      <dgm:t>
        <a:bodyPr/>
        <a:lstStyle/>
        <a:p>
          <a:endParaRPr lang="en-AU" sz="1800"/>
        </a:p>
      </dgm:t>
    </dgm:pt>
    <dgm:pt modelId="{8A67E1F5-01F2-4190-B5C6-02502AF87D17}" type="sibTrans" cxnId="{A96EB3D5-D90C-4B91-A7AF-E3BFEFAE5D65}">
      <dgm:prSet/>
      <dgm:spPr/>
      <dgm:t>
        <a:bodyPr/>
        <a:lstStyle/>
        <a:p>
          <a:endParaRPr lang="en-AU" sz="1800"/>
        </a:p>
      </dgm:t>
    </dgm:pt>
    <dgm:pt modelId="{434E71C1-4B36-41D7-9645-6CA360FAE424}">
      <dgm:prSet phldrT="[Text]" custT="1"/>
      <dgm:spPr>
        <a:ln w="28575">
          <a:solidFill>
            <a:schemeClr val="accent6"/>
          </a:solidFill>
        </a:ln>
      </dgm:spPr>
      <dgm:t>
        <a:bodyPr/>
        <a:lstStyle/>
        <a:p>
          <a:r>
            <a:rPr lang="en-AU" sz="1800" dirty="0"/>
            <a:t>“a member need not contribute more than the </a:t>
          </a:r>
          <a:r>
            <a:rPr lang="en-AU" sz="1800" b="1" dirty="0"/>
            <a:t>amount … undertaken to contribute </a:t>
          </a:r>
          <a:r>
            <a:rPr lang="en-AU" sz="1800" dirty="0"/>
            <a:t>… if the company is wound up”</a:t>
          </a:r>
        </a:p>
      </dgm:t>
    </dgm:pt>
    <dgm:pt modelId="{E5F8FFF3-A692-43ED-B5E0-A5811FEB06BE}" type="parTrans" cxnId="{36298A42-994D-438B-807D-5C2E7C0CD715}">
      <dgm:prSet/>
      <dgm:spPr>
        <a:ln w="28575">
          <a:solidFill>
            <a:schemeClr val="accent6"/>
          </a:solidFill>
        </a:ln>
      </dgm:spPr>
      <dgm:t>
        <a:bodyPr/>
        <a:lstStyle/>
        <a:p>
          <a:endParaRPr lang="en-AU" sz="1800"/>
        </a:p>
      </dgm:t>
    </dgm:pt>
    <dgm:pt modelId="{ED8E1933-7CB5-40D3-AF5C-0129428B69BB}" type="sibTrans" cxnId="{36298A42-994D-438B-807D-5C2E7C0CD715}">
      <dgm:prSet/>
      <dgm:spPr/>
      <dgm:t>
        <a:bodyPr/>
        <a:lstStyle/>
        <a:p>
          <a:endParaRPr lang="en-AU" sz="1800"/>
        </a:p>
      </dgm:t>
    </dgm:pt>
    <dgm:pt modelId="{D0D04A40-10FC-47AE-87BC-4D8A7203CB49}" type="pres">
      <dgm:prSet presAssocID="{5266E39F-1B65-4818-A97B-D70412267D33}" presName="diagram" presStyleCnt="0">
        <dgm:presLayoutVars>
          <dgm:chPref val="1"/>
          <dgm:dir/>
          <dgm:animOne val="branch"/>
          <dgm:animLvl val="lvl"/>
          <dgm:resizeHandles/>
        </dgm:presLayoutVars>
      </dgm:prSet>
      <dgm:spPr/>
    </dgm:pt>
    <dgm:pt modelId="{E8705D1A-1AA7-46D3-B887-8D8919E45F7F}" type="pres">
      <dgm:prSet presAssocID="{F2F8CF85-4E92-41BB-8112-42D27BF5B0DD}" presName="root" presStyleCnt="0"/>
      <dgm:spPr/>
    </dgm:pt>
    <dgm:pt modelId="{342B0C5A-C411-4A4E-ACEE-47159AB4BD6D}" type="pres">
      <dgm:prSet presAssocID="{F2F8CF85-4E92-41BB-8112-42D27BF5B0DD}" presName="rootComposite" presStyleCnt="0"/>
      <dgm:spPr/>
    </dgm:pt>
    <dgm:pt modelId="{0D48145C-9992-47A8-A2C9-9362964E6052}" type="pres">
      <dgm:prSet presAssocID="{F2F8CF85-4E92-41BB-8112-42D27BF5B0DD}" presName="rootText" presStyleLbl="node1" presStyleIdx="0" presStyleCnt="2" custScaleX="340469" custScaleY="485313" custLinFactY="-200000" custLinFactNeighborX="-277" custLinFactNeighborY="-203318"/>
      <dgm:spPr/>
    </dgm:pt>
    <dgm:pt modelId="{9BC9DAFC-9EC2-4474-9825-685CB038C012}" type="pres">
      <dgm:prSet presAssocID="{F2F8CF85-4E92-41BB-8112-42D27BF5B0DD}" presName="rootConnector" presStyleLbl="node1" presStyleIdx="0" presStyleCnt="2"/>
      <dgm:spPr/>
    </dgm:pt>
    <dgm:pt modelId="{B269553B-15C8-460A-9D90-AFA45AF0C4E9}" type="pres">
      <dgm:prSet presAssocID="{F2F8CF85-4E92-41BB-8112-42D27BF5B0DD}" presName="childShape" presStyleCnt="0"/>
      <dgm:spPr/>
    </dgm:pt>
    <dgm:pt modelId="{E4835FBD-EFB2-4EF1-88F8-19BCF5AC133A}" type="pres">
      <dgm:prSet presAssocID="{B1C61DFB-83CC-4C71-99B2-DC5AE313F66A}" presName="Name13" presStyleLbl="parChTrans1D2" presStyleIdx="0" presStyleCnt="2"/>
      <dgm:spPr/>
    </dgm:pt>
    <dgm:pt modelId="{79CE8CE8-501E-4E0C-B464-E4639B9BE0D3}" type="pres">
      <dgm:prSet presAssocID="{7BFE3661-98CC-4DEF-BFA2-D7D95FB603B2}" presName="childText" presStyleLbl="bgAcc1" presStyleIdx="0" presStyleCnt="2" custScaleX="536901" custScaleY="491293" custLinFactX="194092" custLinFactY="-249597" custLinFactNeighborX="200000" custLinFactNeighborY="-300000">
        <dgm:presLayoutVars>
          <dgm:bulletEnabled val="1"/>
        </dgm:presLayoutVars>
      </dgm:prSet>
      <dgm:spPr/>
    </dgm:pt>
    <dgm:pt modelId="{6448F69A-F788-4543-9C5A-B706282F7C22}" type="pres">
      <dgm:prSet presAssocID="{6C219F7D-B26B-4BD9-AFBF-7F6813652B46}" presName="root" presStyleCnt="0"/>
      <dgm:spPr/>
    </dgm:pt>
    <dgm:pt modelId="{3D272B76-2307-4F73-A671-F50524A8CAA5}" type="pres">
      <dgm:prSet presAssocID="{6C219F7D-B26B-4BD9-AFBF-7F6813652B46}" presName="rootComposite" presStyleCnt="0"/>
      <dgm:spPr/>
    </dgm:pt>
    <dgm:pt modelId="{665E66C1-74A6-4A3D-8E29-ADE1AA2EF7FB}" type="pres">
      <dgm:prSet presAssocID="{6C219F7D-B26B-4BD9-AFBF-7F6813652B46}" presName="rootText" presStyleLbl="node1" presStyleIdx="1" presStyleCnt="2" custScaleX="346552" custScaleY="443750" custLinFactX="-200000" custLinFactY="239256" custLinFactNeighborX="-253581" custLinFactNeighborY="300000"/>
      <dgm:spPr/>
    </dgm:pt>
    <dgm:pt modelId="{D951F853-DF96-4483-A2FD-CDC7C6C76322}" type="pres">
      <dgm:prSet presAssocID="{6C219F7D-B26B-4BD9-AFBF-7F6813652B46}" presName="rootConnector" presStyleLbl="node1" presStyleIdx="1" presStyleCnt="2"/>
      <dgm:spPr/>
    </dgm:pt>
    <dgm:pt modelId="{34ADA17D-9537-4FFF-867C-5D09E08A6619}" type="pres">
      <dgm:prSet presAssocID="{6C219F7D-B26B-4BD9-AFBF-7F6813652B46}" presName="childShape" presStyleCnt="0"/>
      <dgm:spPr/>
    </dgm:pt>
    <dgm:pt modelId="{50D0C1D4-F7C5-4B7B-96A3-E14CB186FF8B}" type="pres">
      <dgm:prSet presAssocID="{E5F8FFF3-A692-43ED-B5E0-A5811FEB06BE}" presName="Name13" presStyleLbl="parChTrans1D2" presStyleIdx="1" presStyleCnt="2"/>
      <dgm:spPr/>
    </dgm:pt>
    <dgm:pt modelId="{A7F0D228-BB98-4A85-9840-9CB2643CFFAE}" type="pres">
      <dgm:prSet presAssocID="{434E71C1-4B36-41D7-9645-6CA360FAE424}" presName="childText" presStyleLbl="bgAcc1" presStyleIdx="1" presStyleCnt="2" custScaleX="550745" custScaleY="592424" custLinFactX="-60910" custLinFactY="100000" custLinFactNeighborX="-100000" custLinFactNeighborY="179412">
        <dgm:presLayoutVars>
          <dgm:bulletEnabled val="1"/>
        </dgm:presLayoutVars>
      </dgm:prSet>
      <dgm:spPr/>
    </dgm:pt>
  </dgm:ptLst>
  <dgm:cxnLst>
    <dgm:cxn modelId="{F15ADE07-BFE6-4EC2-889D-DC4CE0F5D35B}" srcId="{5266E39F-1B65-4818-A97B-D70412267D33}" destId="{F2F8CF85-4E92-41BB-8112-42D27BF5B0DD}" srcOrd="0" destOrd="0" parTransId="{25DA6C70-EA6E-4401-8795-C69FA154E8AB}" sibTransId="{8D42CBA5-0896-4EAD-8DCC-F708B70FB34F}"/>
    <dgm:cxn modelId="{80B29416-882D-41A6-89B9-938411106BB1}" type="presOf" srcId="{F2F8CF85-4E92-41BB-8112-42D27BF5B0DD}" destId="{9BC9DAFC-9EC2-4474-9825-685CB038C012}" srcOrd="1" destOrd="0" presId="urn:microsoft.com/office/officeart/2005/8/layout/hierarchy3"/>
    <dgm:cxn modelId="{36298A42-994D-438B-807D-5C2E7C0CD715}" srcId="{6C219F7D-B26B-4BD9-AFBF-7F6813652B46}" destId="{434E71C1-4B36-41D7-9645-6CA360FAE424}" srcOrd="0" destOrd="0" parTransId="{E5F8FFF3-A692-43ED-B5E0-A5811FEB06BE}" sibTransId="{ED8E1933-7CB5-40D3-AF5C-0129428B69BB}"/>
    <dgm:cxn modelId="{A0B88A43-B64F-4525-B0F3-223668377808}" type="presOf" srcId="{5266E39F-1B65-4818-A97B-D70412267D33}" destId="{D0D04A40-10FC-47AE-87BC-4D8A7203CB49}" srcOrd="0" destOrd="0" presId="urn:microsoft.com/office/officeart/2005/8/layout/hierarchy3"/>
    <dgm:cxn modelId="{B3472066-6851-4358-810E-C65DE2CEAAF6}" type="presOf" srcId="{6C219F7D-B26B-4BD9-AFBF-7F6813652B46}" destId="{D951F853-DF96-4483-A2FD-CDC7C6C76322}" srcOrd="1" destOrd="0" presId="urn:microsoft.com/office/officeart/2005/8/layout/hierarchy3"/>
    <dgm:cxn modelId="{677DC46F-A957-47DA-8A0D-C77D5293C7C0}" type="presOf" srcId="{7BFE3661-98CC-4DEF-BFA2-D7D95FB603B2}" destId="{79CE8CE8-501E-4E0C-B464-E4639B9BE0D3}" srcOrd="0" destOrd="0" presId="urn:microsoft.com/office/officeart/2005/8/layout/hierarchy3"/>
    <dgm:cxn modelId="{B2F67370-4AB2-44ED-BC54-CF06B799328A}" type="presOf" srcId="{6C219F7D-B26B-4BD9-AFBF-7F6813652B46}" destId="{665E66C1-74A6-4A3D-8E29-ADE1AA2EF7FB}" srcOrd="0" destOrd="0" presId="urn:microsoft.com/office/officeart/2005/8/layout/hierarchy3"/>
    <dgm:cxn modelId="{BE985185-6370-4643-84B0-35400DDFF869}" type="presOf" srcId="{F2F8CF85-4E92-41BB-8112-42D27BF5B0DD}" destId="{0D48145C-9992-47A8-A2C9-9362964E6052}" srcOrd="0" destOrd="0" presId="urn:microsoft.com/office/officeart/2005/8/layout/hierarchy3"/>
    <dgm:cxn modelId="{1BB4459B-A925-48B6-B6CF-BEAD3430569C}" type="presOf" srcId="{434E71C1-4B36-41D7-9645-6CA360FAE424}" destId="{A7F0D228-BB98-4A85-9840-9CB2643CFFAE}" srcOrd="0" destOrd="0" presId="urn:microsoft.com/office/officeart/2005/8/layout/hierarchy3"/>
    <dgm:cxn modelId="{F72180B9-0944-4290-AE13-6CA4FEB97C8B}" type="presOf" srcId="{E5F8FFF3-A692-43ED-B5E0-A5811FEB06BE}" destId="{50D0C1D4-F7C5-4B7B-96A3-E14CB186FF8B}" srcOrd="0" destOrd="0" presId="urn:microsoft.com/office/officeart/2005/8/layout/hierarchy3"/>
    <dgm:cxn modelId="{96E83FD5-3FFC-41BD-9336-23A4BF7CD15E}" srcId="{F2F8CF85-4E92-41BB-8112-42D27BF5B0DD}" destId="{7BFE3661-98CC-4DEF-BFA2-D7D95FB603B2}" srcOrd="0" destOrd="0" parTransId="{B1C61DFB-83CC-4C71-99B2-DC5AE313F66A}" sibTransId="{AB82A03C-6ED1-4D8F-AB9B-5482AD33810A}"/>
    <dgm:cxn modelId="{A96EB3D5-D90C-4B91-A7AF-E3BFEFAE5D65}" srcId="{5266E39F-1B65-4818-A97B-D70412267D33}" destId="{6C219F7D-B26B-4BD9-AFBF-7F6813652B46}" srcOrd="1" destOrd="0" parTransId="{1D762F1E-4449-4DCC-AF3B-80F752740C91}" sibTransId="{8A67E1F5-01F2-4190-B5C6-02502AF87D17}"/>
    <dgm:cxn modelId="{054C73FC-81B5-4878-A465-ABB7B72EE244}" type="presOf" srcId="{B1C61DFB-83CC-4C71-99B2-DC5AE313F66A}" destId="{E4835FBD-EFB2-4EF1-88F8-19BCF5AC133A}" srcOrd="0" destOrd="0" presId="urn:microsoft.com/office/officeart/2005/8/layout/hierarchy3"/>
    <dgm:cxn modelId="{ED8C251D-D4A7-472C-BB17-F66C087BB848}" type="presParOf" srcId="{D0D04A40-10FC-47AE-87BC-4D8A7203CB49}" destId="{E8705D1A-1AA7-46D3-B887-8D8919E45F7F}" srcOrd="0" destOrd="0" presId="urn:microsoft.com/office/officeart/2005/8/layout/hierarchy3"/>
    <dgm:cxn modelId="{F5FE4327-0351-4A0F-870F-F8E111DC6386}" type="presParOf" srcId="{E8705D1A-1AA7-46D3-B887-8D8919E45F7F}" destId="{342B0C5A-C411-4A4E-ACEE-47159AB4BD6D}" srcOrd="0" destOrd="0" presId="urn:microsoft.com/office/officeart/2005/8/layout/hierarchy3"/>
    <dgm:cxn modelId="{C9059274-09EB-45E5-BD13-DC619AB8A206}" type="presParOf" srcId="{342B0C5A-C411-4A4E-ACEE-47159AB4BD6D}" destId="{0D48145C-9992-47A8-A2C9-9362964E6052}" srcOrd="0" destOrd="0" presId="urn:microsoft.com/office/officeart/2005/8/layout/hierarchy3"/>
    <dgm:cxn modelId="{619C30C8-ECAF-4CFE-8DC7-6FD5A1FAA73A}" type="presParOf" srcId="{342B0C5A-C411-4A4E-ACEE-47159AB4BD6D}" destId="{9BC9DAFC-9EC2-4474-9825-685CB038C012}" srcOrd="1" destOrd="0" presId="urn:microsoft.com/office/officeart/2005/8/layout/hierarchy3"/>
    <dgm:cxn modelId="{669CFDED-C632-43C3-B861-FECB3243D670}" type="presParOf" srcId="{E8705D1A-1AA7-46D3-B887-8D8919E45F7F}" destId="{B269553B-15C8-460A-9D90-AFA45AF0C4E9}" srcOrd="1" destOrd="0" presId="urn:microsoft.com/office/officeart/2005/8/layout/hierarchy3"/>
    <dgm:cxn modelId="{E0C6D7B6-E70C-404D-90EB-669B1F7D5316}" type="presParOf" srcId="{B269553B-15C8-460A-9D90-AFA45AF0C4E9}" destId="{E4835FBD-EFB2-4EF1-88F8-19BCF5AC133A}" srcOrd="0" destOrd="0" presId="urn:microsoft.com/office/officeart/2005/8/layout/hierarchy3"/>
    <dgm:cxn modelId="{88FCA00C-F70E-4353-B4D3-45F6830F5477}" type="presParOf" srcId="{B269553B-15C8-460A-9D90-AFA45AF0C4E9}" destId="{79CE8CE8-501E-4E0C-B464-E4639B9BE0D3}" srcOrd="1" destOrd="0" presId="urn:microsoft.com/office/officeart/2005/8/layout/hierarchy3"/>
    <dgm:cxn modelId="{6C8FE07A-7B52-40D8-BD36-A5584B5B87CF}" type="presParOf" srcId="{D0D04A40-10FC-47AE-87BC-4D8A7203CB49}" destId="{6448F69A-F788-4543-9C5A-B706282F7C22}" srcOrd="1" destOrd="0" presId="urn:microsoft.com/office/officeart/2005/8/layout/hierarchy3"/>
    <dgm:cxn modelId="{CAE21D29-A3EF-41CB-B29A-8ED4614EDFD6}" type="presParOf" srcId="{6448F69A-F788-4543-9C5A-B706282F7C22}" destId="{3D272B76-2307-4F73-A671-F50524A8CAA5}" srcOrd="0" destOrd="0" presId="urn:microsoft.com/office/officeart/2005/8/layout/hierarchy3"/>
    <dgm:cxn modelId="{DEAA7C12-A9CB-411B-B983-664247E5681E}" type="presParOf" srcId="{3D272B76-2307-4F73-A671-F50524A8CAA5}" destId="{665E66C1-74A6-4A3D-8E29-ADE1AA2EF7FB}" srcOrd="0" destOrd="0" presId="urn:microsoft.com/office/officeart/2005/8/layout/hierarchy3"/>
    <dgm:cxn modelId="{0A9EEE1D-1732-4BC4-A971-D5B7FAFAAD87}" type="presParOf" srcId="{3D272B76-2307-4F73-A671-F50524A8CAA5}" destId="{D951F853-DF96-4483-A2FD-CDC7C6C76322}" srcOrd="1" destOrd="0" presId="urn:microsoft.com/office/officeart/2005/8/layout/hierarchy3"/>
    <dgm:cxn modelId="{417A2E22-AABA-4D1A-9A93-E727009359FD}" type="presParOf" srcId="{6448F69A-F788-4543-9C5A-B706282F7C22}" destId="{34ADA17D-9537-4FFF-867C-5D09E08A6619}" srcOrd="1" destOrd="0" presId="urn:microsoft.com/office/officeart/2005/8/layout/hierarchy3"/>
    <dgm:cxn modelId="{21D544C5-64A0-4FE0-A545-380F6164A29B}" type="presParOf" srcId="{34ADA17D-9537-4FFF-867C-5D09E08A6619}" destId="{50D0C1D4-F7C5-4B7B-96A3-E14CB186FF8B}" srcOrd="0" destOrd="0" presId="urn:microsoft.com/office/officeart/2005/8/layout/hierarchy3"/>
    <dgm:cxn modelId="{5330C333-F7F8-4D95-8D10-01E024BB2F86}" type="presParOf" srcId="{34ADA17D-9537-4FFF-867C-5D09E08A6619}" destId="{A7F0D228-BB98-4A85-9840-9CB2643CFFAE}" srcOrd="1" destOrd="0" presId="urn:microsoft.com/office/officeart/2005/8/layout/hierarchy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BCEC2366-BFCE-4ABC-9F5A-3BF2F9FD7CBE}" type="doc">
      <dgm:prSet loTypeId="urn:microsoft.com/office/officeart/2005/8/layout/cycle7" loCatId="cycle" qsTypeId="urn:microsoft.com/office/officeart/2005/8/quickstyle/simple1" qsCatId="simple" csTypeId="urn:microsoft.com/office/officeart/2005/8/colors/accent1_2" csCatId="accent1" phldr="1"/>
      <dgm:spPr/>
      <dgm:t>
        <a:bodyPr/>
        <a:lstStyle/>
        <a:p>
          <a:endParaRPr lang="en-AU"/>
        </a:p>
      </dgm:t>
    </dgm:pt>
    <dgm:pt modelId="{2BA20D8A-F045-47D6-BEFE-FB6B6E9B9714}">
      <dgm:prSet phldrT="[Text]" custT="1"/>
      <dgm:spPr>
        <a:solidFill>
          <a:schemeClr val="accent3">
            <a:lumMod val="20000"/>
            <a:lumOff val="80000"/>
          </a:schemeClr>
        </a:solidFill>
      </dgm:spPr>
      <dgm:t>
        <a:bodyPr/>
        <a:lstStyle/>
        <a:p>
          <a:r>
            <a:rPr lang="en-AU" sz="1800" dirty="0">
              <a:solidFill>
                <a:schemeClr val="tx1"/>
              </a:solidFill>
            </a:rPr>
            <a:t>If a member is </a:t>
          </a:r>
          <a:r>
            <a:rPr lang="en-AU" sz="1800" b="1" dirty="0">
              <a:solidFill>
                <a:schemeClr val="tx1"/>
              </a:solidFill>
            </a:rPr>
            <a:t>liable to contribute</a:t>
          </a:r>
          <a:r>
            <a:rPr lang="en-AU" sz="1800" dirty="0">
              <a:solidFill>
                <a:schemeClr val="tx1"/>
              </a:solidFill>
            </a:rPr>
            <a:t>, their “liability is of the nature of a </a:t>
          </a:r>
          <a:r>
            <a:rPr lang="en-AU" sz="1800" b="1" dirty="0">
              <a:solidFill>
                <a:schemeClr val="tx1"/>
              </a:solidFill>
            </a:rPr>
            <a:t>specialty debt </a:t>
          </a:r>
          <a:r>
            <a:rPr lang="en-AU" sz="1800" dirty="0">
              <a:solidFill>
                <a:schemeClr val="tx1"/>
              </a:solidFill>
            </a:rPr>
            <a:t>… payable at the times when calls are made for enforcing the liability”</a:t>
          </a:r>
        </a:p>
      </dgm:t>
    </dgm:pt>
    <dgm:pt modelId="{4767FFF9-4123-4809-B681-F4FD180CEB2C}" type="parTrans" cxnId="{93B37CAE-804C-4E0D-AC26-1EAFF6537CB4}">
      <dgm:prSet/>
      <dgm:spPr/>
      <dgm:t>
        <a:bodyPr/>
        <a:lstStyle/>
        <a:p>
          <a:endParaRPr lang="en-AU" sz="1800"/>
        </a:p>
      </dgm:t>
    </dgm:pt>
    <dgm:pt modelId="{974FA8A3-F784-4368-8062-70DCE9BDEC0B}" type="sibTrans" cxnId="{93B37CAE-804C-4E0D-AC26-1EAFF6537CB4}">
      <dgm:prSet custT="1"/>
      <dgm:spPr/>
      <dgm:t>
        <a:bodyPr/>
        <a:lstStyle/>
        <a:p>
          <a:endParaRPr lang="en-AU" sz="1800"/>
        </a:p>
      </dgm:t>
    </dgm:pt>
    <dgm:pt modelId="{71C9D49F-4888-4991-9A2E-3476E56B20F9}">
      <dgm:prSet phldrT="[Text]" custT="1"/>
      <dgm:spPr>
        <a:solidFill>
          <a:schemeClr val="accent3">
            <a:lumMod val="20000"/>
            <a:lumOff val="80000"/>
          </a:schemeClr>
        </a:solidFill>
      </dgm:spPr>
      <dgm:t>
        <a:bodyPr/>
        <a:lstStyle/>
        <a:p>
          <a:r>
            <a:rPr lang="en-AU" sz="1800" dirty="0">
              <a:solidFill>
                <a:schemeClr val="tx1"/>
              </a:solidFill>
            </a:rPr>
            <a:t>If </a:t>
          </a:r>
          <a:r>
            <a:rPr lang="en-AU" sz="1800" b="1" dirty="0">
              <a:solidFill>
                <a:schemeClr val="tx1"/>
              </a:solidFill>
            </a:rPr>
            <a:t>bankrupt</a:t>
          </a:r>
          <a:r>
            <a:rPr lang="en-AU" sz="1800" dirty="0">
              <a:solidFill>
                <a:schemeClr val="tx1"/>
              </a:solidFill>
            </a:rPr>
            <a:t>, their trustee “is to be a contributory accordingly” and past/future calls “may be proved against his or her estate” </a:t>
          </a:r>
        </a:p>
      </dgm:t>
    </dgm:pt>
    <dgm:pt modelId="{3EE76098-1DF2-433F-9B89-579669809257}" type="parTrans" cxnId="{B10F620B-0012-4DED-87B6-8C1B67E27430}">
      <dgm:prSet/>
      <dgm:spPr/>
      <dgm:t>
        <a:bodyPr/>
        <a:lstStyle/>
        <a:p>
          <a:endParaRPr lang="en-AU" sz="1800"/>
        </a:p>
      </dgm:t>
    </dgm:pt>
    <dgm:pt modelId="{3BD916AF-2C31-40EB-A236-C426721D0FCC}" type="sibTrans" cxnId="{B10F620B-0012-4DED-87B6-8C1B67E27430}">
      <dgm:prSet custT="1"/>
      <dgm:spPr/>
      <dgm:t>
        <a:bodyPr/>
        <a:lstStyle/>
        <a:p>
          <a:endParaRPr lang="en-AU" sz="1800"/>
        </a:p>
      </dgm:t>
    </dgm:pt>
    <dgm:pt modelId="{E039F8AD-E445-4EFD-BDCF-8278AD8E9BD9}">
      <dgm:prSet phldrT="[Text]" custT="1"/>
      <dgm:spPr>
        <a:solidFill>
          <a:schemeClr val="accent3">
            <a:lumMod val="20000"/>
            <a:lumOff val="80000"/>
          </a:schemeClr>
        </a:solidFill>
      </dgm:spPr>
      <dgm:t>
        <a:bodyPr/>
        <a:lstStyle/>
        <a:p>
          <a:r>
            <a:rPr lang="en-AU" sz="1800" dirty="0">
              <a:solidFill>
                <a:schemeClr val="tx1"/>
              </a:solidFill>
            </a:rPr>
            <a:t>If </a:t>
          </a:r>
          <a:r>
            <a:rPr lang="en-AU" sz="1800" b="1" dirty="0">
              <a:solidFill>
                <a:schemeClr val="tx1"/>
              </a:solidFill>
            </a:rPr>
            <a:t>dies</a:t>
          </a:r>
          <a:r>
            <a:rPr lang="en-AU" sz="1800" dirty="0">
              <a:solidFill>
                <a:schemeClr val="tx1"/>
              </a:solidFill>
            </a:rPr>
            <a:t>, their “personal representatives are liable … and are contributories accordingly” and may be compelled to pay “out of the assets of that estate”</a:t>
          </a:r>
        </a:p>
      </dgm:t>
    </dgm:pt>
    <dgm:pt modelId="{15EFA17F-F353-403E-9B58-E3C513153420}" type="parTrans" cxnId="{B606908D-8F5E-43B5-968C-E95D131D27CE}">
      <dgm:prSet/>
      <dgm:spPr/>
      <dgm:t>
        <a:bodyPr/>
        <a:lstStyle/>
        <a:p>
          <a:endParaRPr lang="en-AU" sz="1800"/>
        </a:p>
      </dgm:t>
    </dgm:pt>
    <dgm:pt modelId="{83774F0C-FBBB-4A47-AC20-E26544F2628E}" type="sibTrans" cxnId="{B606908D-8F5E-43B5-968C-E95D131D27CE}">
      <dgm:prSet custT="1"/>
      <dgm:spPr/>
      <dgm:t>
        <a:bodyPr/>
        <a:lstStyle/>
        <a:p>
          <a:endParaRPr lang="en-AU" sz="1800"/>
        </a:p>
      </dgm:t>
    </dgm:pt>
    <dgm:pt modelId="{4DC0C252-8708-43EC-974B-D8E21927A84D}" type="pres">
      <dgm:prSet presAssocID="{BCEC2366-BFCE-4ABC-9F5A-3BF2F9FD7CBE}" presName="Name0" presStyleCnt="0">
        <dgm:presLayoutVars>
          <dgm:dir/>
          <dgm:resizeHandles val="exact"/>
        </dgm:presLayoutVars>
      </dgm:prSet>
      <dgm:spPr/>
    </dgm:pt>
    <dgm:pt modelId="{E7E2E16D-628A-4D4F-A85B-F166C893DFB7}" type="pres">
      <dgm:prSet presAssocID="{2BA20D8A-F045-47D6-BEFE-FB6B6E9B9714}" presName="node" presStyleLbl="node1" presStyleIdx="0" presStyleCnt="3" custScaleX="283686" custScaleY="92479" custRadScaleRad="79468" custRadScaleInc="-1869">
        <dgm:presLayoutVars>
          <dgm:bulletEnabled val="1"/>
        </dgm:presLayoutVars>
      </dgm:prSet>
      <dgm:spPr/>
    </dgm:pt>
    <dgm:pt modelId="{D7E5B6C8-C495-44C1-BFAA-BD4443960FC0}" type="pres">
      <dgm:prSet presAssocID="{974FA8A3-F784-4368-8062-70DCE9BDEC0B}" presName="sibTrans" presStyleLbl="sibTrans2D1" presStyleIdx="0" presStyleCnt="3" custScaleX="206612" custScaleY="79125"/>
      <dgm:spPr/>
    </dgm:pt>
    <dgm:pt modelId="{B7F3391A-C1BD-425A-98B7-36F0AF109BD8}" type="pres">
      <dgm:prSet presAssocID="{974FA8A3-F784-4368-8062-70DCE9BDEC0B}" presName="connectorText" presStyleLbl="sibTrans2D1" presStyleIdx="0" presStyleCnt="3"/>
      <dgm:spPr/>
    </dgm:pt>
    <dgm:pt modelId="{4B7B1AE7-9675-459F-837A-4BCDE14110F7}" type="pres">
      <dgm:prSet presAssocID="{71C9D49F-4888-4991-9A2E-3476E56B20F9}" presName="node" presStyleLbl="node1" presStyleIdx="1" presStyleCnt="3" custScaleX="137994" custScaleY="176172" custRadScaleRad="90595" custRadScaleInc="-16409">
        <dgm:presLayoutVars>
          <dgm:bulletEnabled val="1"/>
        </dgm:presLayoutVars>
      </dgm:prSet>
      <dgm:spPr/>
    </dgm:pt>
    <dgm:pt modelId="{1AB81B14-658C-4D47-A62E-89E7D819E78E}" type="pres">
      <dgm:prSet presAssocID="{3BD916AF-2C31-40EB-A236-C426721D0FCC}" presName="sibTrans" presStyleLbl="sibTrans2D1" presStyleIdx="1" presStyleCnt="3" custScaleX="108448" custScaleY="91158"/>
      <dgm:spPr/>
    </dgm:pt>
    <dgm:pt modelId="{6B6679AC-E71B-494A-A218-C1A52625EBE1}" type="pres">
      <dgm:prSet presAssocID="{3BD916AF-2C31-40EB-A236-C426721D0FCC}" presName="connectorText" presStyleLbl="sibTrans2D1" presStyleIdx="1" presStyleCnt="3"/>
      <dgm:spPr/>
    </dgm:pt>
    <dgm:pt modelId="{8B774C58-4B6F-4154-81AF-8F2A828334FC}" type="pres">
      <dgm:prSet presAssocID="{E039F8AD-E445-4EFD-BDCF-8278AD8E9BD9}" presName="node" presStyleLbl="node1" presStyleIdx="2" presStyleCnt="3" custScaleX="139883" custScaleY="176404" custRadScaleRad="92253" custRadScaleInc="16402">
        <dgm:presLayoutVars>
          <dgm:bulletEnabled val="1"/>
        </dgm:presLayoutVars>
      </dgm:prSet>
      <dgm:spPr/>
    </dgm:pt>
    <dgm:pt modelId="{5024C83E-DC17-4B4C-B05E-CBA821DFB7CA}" type="pres">
      <dgm:prSet presAssocID="{83774F0C-FBBB-4A47-AC20-E26544F2628E}" presName="sibTrans" presStyleLbl="sibTrans2D1" presStyleIdx="2" presStyleCnt="3" custScaleX="206612" custScaleY="79125"/>
      <dgm:spPr/>
    </dgm:pt>
    <dgm:pt modelId="{794913AF-9795-45DB-B50B-79ABCD8EB683}" type="pres">
      <dgm:prSet presAssocID="{83774F0C-FBBB-4A47-AC20-E26544F2628E}" presName="connectorText" presStyleLbl="sibTrans2D1" presStyleIdx="2" presStyleCnt="3"/>
      <dgm:spPr/>
    </dgm:pt>
  </dgm:ptLst>
  <dgm:cxnLst>
    <dgm:cxn modelId="{B10F620B-0012-4DED-87B6-8C1B67E27430}" srcId="{BCEC2366-BFCE-4ABC-9F5A-3BF2F9FD7CBE}" destId="{71C9D49F-4888-4991-9A2E-3476E56B20F9}" srcOrd="1" destOrd="0" parTransId="{3EE76098-1DF2-433F-9B89-579669809257}" sibTransId="{3BD916AF-2C31-40EB-A236-C426721D0FCC}"/>
    <dgm:cxn modelId="{CB071C6D-B260-4831-AB64-7543A135F0B0}" type="presOf" srcId="{71C9D49F-4888-4991-9A2E-3476E56B20F9}" destId="{4B7B1AE7-9675-459F-837A-4BCDE14110F7}" srcOrd="0" destOrd="0" presId="urn:microsoft.com/office/officeart/2005/8/layout/cycle7"/>
    <dgm:cxn modelId="{4E83A57C-8B0E-4B52-9801-081ED907E9C8}" type="presOf" srcId="{974FA8A3-F784-4368-8062-70DCE9BDEC0B}" destId="{D7E5B6C8-C495-44C1-BFAA-BD4443960FC0}" srcOrd="0" destOrd="0" presId="urn:microsoft.com/office/officeart/2005/8/layout/cycle7"/>
    <dgm:cxn modelId="{B606908D-8F5E-43B5-968C-E95D131D27CE}" srcId="{BCEC2366-BFCE-4ABC-9F5A-3BF2F9FD7CBE}" destId="{E039F8AD-E445-4EFD-BDCF-8278AD8E9BD9}" srcOrd="2" destOrd="0" parTransId="{15EFA17F-F353-403E-9B58-E3C513153420}" sibTransId="{83774F0C-FBBB-4A47-AC20-E26544F2628E}"/>
    <dgm:cxn modelId="{060DE093-F121-4E77-82C8-25A76FC0F12C}" type="presOf" srcId="{83774F0C-FBBB-4A47-AC20-E26544F2628E}" destId="{794913AF-9795-45DB-B50B-79ABCD8EB683}" srcOrd="1" destOrd="0" presId="urn:microsoft.com/office/officeart/2005/8/layout/cycle7"/>
    <dgm:cxn modelId="{D43F53AC-4415-410E-B6EE-031B5DA31CF7}" type="presOf" srcId="{2BA20D8A-F045-47D6-BEFE-FB6B6E9B9714}" destId="{E7E2E16D-628A-4D4F-A85B-F166C893DFB7}" srcOrd="0" destOrd="0" presId="urn:microsoft.com/office/officeart/2005/8/layout/cycle7"/>
    <dgm:cxn modelId="{93B37CAE-804C-4E0D-AC26-1EAFF6537CB4}" srcId="{BCEC2366-BFCE-4ABC-9F5A-3BF2F9FD7CBE}" destId="{2BA20D8A-F045-47D6-BEFE-FB6B6E9B9714}" srcOrd="0" destOrd="0" parTransId="{4767FFF9-4123-4809-B681-F4FD180CEB2C}" sibTransId="{974FA8A3-F784-4368-8062-70DCE9BDEC0B}"/>
    <dgm:cxn modelId="{6C8946B0-DEB6-4D60-B11D-FF75F503C3A8}" type="presOf" srcId="{BCEC2366-BFCE-4ABC-9F5A-3BF2F9FD7CBE}" destId="{4DC0C252-8708-43EC-974B-D8E21927A84D}" srcOrd="0" destOrd="0" presId="urn:microsoft.com/office/officeart/2005/8/layout/cycle7"/>
    <dgm:cxn modelId="{4DFC03D9-E4DC-4C22-98CF-7121825D2BDD}" type="presOf" srcId="{83774F0C-FBBB-4A47-AC20-E26544F2628E}" destId="{5024C83E-DC17-4B4C-B05E-CBA821DFB7CA}" srcOrd="0" destOrd="0" presId="urn:microsoft.com/office/officeart/2005/8/layout/cycle7"/>
    <dgm:cxn modelId="{472B4BED-9439-49B9-B1EA-7C6CAA5C34C7}" type="presOf" srcId="{3BD916AF-2C31-40EB-A236-C426721D0FCC}" destId="{6B6679AC-E71B-494A-A218-C1A52625EBE1}" srcOrd="1" destOrd="0" presId="urn:microsoft.com/office/officeart/2005/8/layout/cycle7"/>
    <dgm:cxn modelId="{9F795BF3-6D1E-49A6-AEBD-E1AA7AFAFEBA}" type="presOf" srcId="{3BD916AF-2C31-40EB-A236-C426721D0FCC}" destId="{1AB81B14-658C-4D47-A62E-89E7D819E78E}" srcOrd="0" destOrd="0" presId="urn:microsoft.com/office/officeart/2005/8/layout/cycle7"/>
    <dgm:cxn modelId="{18FCD1F9-01DD-4D28-AEF6-16F4E7D478D9}" type="presOf" srcId="{974FA8A3-F784-4368-8062-70DCE9BDEC0B}" destId="{B7F3391A-C1BD-425A-98B7-36F0AF109BD8}" srcOrd="1" destOrd="0" presId="urn:microsoft.com/office/officeart/2005/8/layout/cycle7"/>
    <dgm:cxn modelId="{B56B45FF-4B37-4D74-A299-13586B038057}" type="presOf" srcId="{E039F8AD-E445-4EFD-BDCF-8278AD8E9BD9}" destId="{8B774C58-4B6F-4154-81AF-8F2A828334FC}" srcOrd="0" destOrd="0" presId="urn:microsoft.com/office/officeart/2005/8/layout/cycle7"/>
    <dgm:cxn modelId="{136A9D78-A52C-4706-B068-97BD589D0D92}" type="presParOf" srcId="{4DC0C252-8708-43EC-974B-D8E21927A84D}" destId="{E7E2E16D-628A-4D4F-A85B-F166C893DFB7}" srcOrd="0" destOrd="0" presId="urn:microsoft.com/office/officeart/2005/8/layout/cycle7"/>
    <dgm:cxn modelId="{B3419B5D-4FA6-450A-9951-09544C2E9C0B}" type="presParOf" srcId="{4DC0C252-8708-43EC-974B-D8E21927A84D}" destId="{D7E5B6C8-C495-44C1-BFAA-BD4443960FC0}" srcOrd="1" destOrd="0" presId="urn:microsoft.com/office/officeart/2005/8/layout/cycle7"/>
    <dgm:cxn modelId="{D985B7EA-CF75-4A62-AB42-913703D2D380}" type="presParOf" srcId="{D7E5B6C8-C495-44C1-BFAA-BD4443960FC0}" destId="{B7F3391A-C1BD-425A-98B7-36F0AF109BD8}" srcOrd="0" destOrd="0" presId="urn:microsoft.com/office/officeart/2005/8/layout/cycle7"/>
    <dgm:cxn modelId="{7A1B33D6-7137-4B4F-B5EA-29EB51DC26B6}" type="presParOf" srcId="{4DC0C252-8708-43EC-974B-D8E21927A84D}" destId="{4B7B1AE7-9675-459F-837A-4BCDE14110F7}" srcOrd="2" destOrd="0" presId="urn:microsoft.com/office/officeart/2005/8/layout/cycle7"/>
    <dgm:cxn modelId="{B4437982-F7B5-4AA7-846B-272018D580EB}" type="presParOf" srcId="{4DC0C252-8708-43EC-974B-D8E21927A84D}" destId="{1AB81B14-658C-4D47-A62E-89E7D819E78E}" srcOrd="3" destOrd="0" presId="urn:microsoft.com/office/officeart/2005/8/layout/cycle7"/>
    <dgm:cxn modelId="{5153D7D3-6DDB-400B-A73C-50CEA3EBFE40}" type="presParOf" srcId="{1AB81B14-658C-4D47-A62E-89E7D819E78E}" destId="{6B6679AC-E71B-494A-A218-C1A52625EBE1}" srcOrd="0" destOrd="0" presId="urn:microsoft.com/office/officeart/2005/8/layout/cycle7"/>
    <dgm:cxn modelId="{1A0DF4D3-12B0-4210-B5EF-6574B3F40D24}" type="presParOf" srcId="{4DC0C252-8708-43EC-974B-D8E21927A84D}" destId="{8B774C58-4B6F-4154-81AF-8F2A828334FC}" srcOrd="4" destOrd="0" presId="urn:microsoft.com/office/officeart/2005/8/layout/cycle7"/>
    <dgm:cxn modelId="{7EDAB6AE-E656-4276-BB7E-756DFF69B09B}" type="presParOf" srcId="{4DC0C252-8708-43EC-974B-D8E21927A84D}" destId="{5024C83E-DC17-4B4C-B05E-CBA821DFB7CA}" srcOrd="5" destOrd="0" presId="urn:microsoft.com/office/officeart/2005/8/layout/cycle7"/>
    <dgm:cxn modelId="{80B48711-D22A-428A-85FF-1B2796AC4E82}" type="presParOf" srcId="{5024C83E-DC17-4B4C-B05E-CBA821DFB7CA}" destId="{794913AF-9795-45DB-B50B-79ABCD8EB683}" srcOrd="0" destOrd="0" presId="urn:microsoft.com/office/officeart/2005/8/layout/cycle7"/>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D5ECE7D1-2221-4597-8365-9A65ADC3353A}" type="doc">
      <dgm:prSet loTypeId="urn:microsoft.com/office/officeart/2008/layout/HexagonCluster" loCatId="relationship" qsTypeId="urn:microsoft.com/office/officeart/2005/8/quickstyle/simple1" qsCatId="simple" csTypeId="urn:microsoft.com/office/officeart/2005/8/colors/accent1_2" csCatId="accent1" phldr="1"/>
      <dgm:spPr/>
      <dgm:t>
        <a:bodyPr/>
        <a:lstStyle/>
        <a:p>
          <a:endParaRPr lang="en-AU"/>
        </a:p>
      </dgm:t>
    </dgm:pt>
    <dgm:pt modelId="{D2DEA730-E43A-458B-B7A5-854A2450D9B4}">
      <dgm:prSet phldrT="[Text]" custT="1"/>
      <dgm:spPr>
        <a:solidFill>
          <a:schemeClr val="accent3"/>
        </a:solidFill>
        <a:ln>
          <a:solidFill>
            <a:schemeClr val="accent3"/>
          </a:solidFill>
        </a:ln>
      </dgm:spPr>
      <dgm:t>
        <a:bodyPr/>
        <a:lstStyle/>
        <a:p>
          <a:r>
            <a:rPr lang="en-AU" sz="1800" dirty="0"/>
            <a:t>if there were “</a:t>
          </a:r>
          <a:r>
            <a:rPr lang="en-AU" sz="1800" b="1" dirty="0"/>
            <a:t>mutual dealings</a:t>
          </a:r>
          <a:r>
            <a:rPr lang="en-AU" sz="1800" dirty="0"/>
            <a:t>” with an </a:t>
          </a:r>
          <a:r>
            <a:rPr lang="en-AU" sz="1800" b="1" dirty="0"/>
            <a:t>insolvent</a:t>
          </a:r>
          <a:r>
            <a:rPr lang="en-AU" sz="1800" dirty="0"/>
            <a:t> company, they must be </a:t>
          </a:r>
          <a:r>
            <a:rPr lang="en-AU" sz="1800" b="1" dirty="0"/>
            <a:t>set-off </a:t>
          </a:r>
          <a:r>
            <a:rPr lang="en-AU" sz="1800" dirty="0"/>
            <a:t>so that “</a:t>
          </a:r>
          <a:r>
            <a:rPr lang="en-AU" sz="1800" b="1" dirty="0"/>
            <a:t>only the balance</a:t>
          </a:r>
          <a:r>
            <a:rPr lang="en-AU" sz="1800" dirty="0"/>
            <a:t> … is admissible to proof … or is payable to the company, as the case may be” – unless had notice of insolvency when gave/received credit </a:t>
          </a:r>
        </a:p>
      </dgm:t>
    </dgm:pt>
    <dgm:pt modelId="{7F3DB0F7-B503-4265-AAFF-8621C9F24AE6}" type="parTrans" cxnId="{8D86DA7C-2027-4043-A4FE-5A77880F0A82}">
      <dgm:prSet/>
      <dgm:spPr/>
      <dgm:t>
        <a:bodyPr/>
        <a:lstStyle/>
        <a:p>
          <a:endParaRPr lang="en-AU"/>
        </a:p>
      </dgm:t>
    </dgm:pt>
    <dgm:pt modelId="{E3039BD8-DE40-4109-AB9C-1CDC9A8096E7}" type="sibTrans" cxnId="{8D86DA7C-2027-4043-A4FE-5A77880F0A82}">
      <dgm:prSet/>
      <dgm:spPr>
        <a:solidFill>
          <a:schemeClr val="bg1">
            <a:alpha val="90000"/>
          </a:schemeClr>
        </a:solidFill>
      </dgm:spPr>
      <dgm:t>
        <a:bodyPr/>
        <a:lstStyle/>
        <a:p>
          <a:endParaRPr lang="en-AU"/>
        </a:p>
      </dgm:t>
    </dgm:pt>
    <dgm:pt modelId="{C43998DA-6C69-430E-AE4F-6429BA5EC77E}">
      <dgm:prSet phldrT="[Text]" custT="1"/>
      <dgm:spPr>
        <a:solidFill>
          <a:schemeClr val="accent3"/>
        </a:solidFill>
        <a:ln>
          <a:solidFill>
            <a:schemeClr val="accent3"/>
          </a:solidFill>
        </a:ln>
      </dgm:spPr>
      <dgm:t>
        <a:bodyPr/>
        <a:lstStyle/>
        <a:p>
          <a:r>
            <a:rPr lang="en-AU" sz="1800" dirty="0"/>
            <a:t>against an </a:t>
          </a:r>
          <a:r>
            <a:rPr lang="en-AU" sz="1800" b="1" dirty="0"/>
            <a:t>insolvent</a:t>
          </a:r>
          <a:r>
            <a:rPr lang="en-AU" sz="1800" dirty="0"/>
            <a:t> company, “</a:t>
          </a:r>
          <a:r>
            <a:rPr lang="en-AU" sz="1800" b="1" dirty="0"/>
            <a:t>penalties</a:t>
          </a:r>
          <a:r>
            <a:rPr lang="en-AU" sz="1800" dirty="0"/>
            <a:t> or </a:t>
          </a:r>
          <a:r>
            <a:rPr lang="en-AU" sz="1800" b="1" dirty="0"/>
            <a:t>fines</a:t>
          </a:r>
          <a:r>
            <a:rPr lang="en-AU" sz="1800" dirty="0"/>
            <a:t> imposed by a court in respect of an offence” – </a:t>
          </a:r>
          <a:r>
            <a:rPr lang="en-AU" sz="1800" b="1" dirty="0"/>
            <a:t>except</a:t>
          </a:r>
          <a:r>
            <a:rPr lang="en-AU" sz="1800" dirty="0"/>
            <a:t> for amounts “payable under a </a:t>
          </a:r>
          <a:r>
            <a:rPr lang="en-AU" sz="1800" b="1" dirty="0"/>
            <a:t>pecuniary penalty order</a:t>
          </a:r>
          <a:r>
            <a:rPr lang="en-AU" sz="1800" dirty="0"/>
            <a:t>”</a:t>
          </a:r>
        </a:p>
      </dgm:t>
    </dgm:pt>
    <dgm:pt modelId="{84BD7ED1-A239-4452-A86D-CCAE0EF153EE}" type="parTrans" cxnId="{7EB0C4A9-1F50-4179-8C1E-F054C7E2EC96}">
      <dgm:prSet/>
      <dgm:spPr/>
      <dgm:t>
        <a:bodyPr/>
        <a:lstStyle/>
        <a:p>
          <a:endParaRPr lang="en-AU"/>
        </a:p>
      </dgm:t>
    </dgm:pt>
    <dgm:pt modelId="{E5FF8642-F09B-492D-9C80-BA2B75D927BD}" type="sibTrans" cxnId="{7EB0C4A9-1F50-4179-8C1E-F054C7E2EC96}">
      <dgm:prSet/>
      <dgm:spPr>
        <a:solidFill>
          <a:schemeClr val="bg1">
            <a:alpha val="90000"/>
          </a:schemeClr>
        </a:solidFill>
      </dgm:spPr>
      <dgm:t>
        <a:bodyPr/>
        <a:lstStyle/>
        <a:p>
          <a:endParaRPr lang="en-AU"/>
        </a:p>
      </dgm:t>
    </dgm:pt>
    <dgm:pt modelId="{753E9C8A-6BE1-43A4-B1AF-2AA8C89F7B7A}">
      <dgm:prSet phldrT="[Text]" custT="1"/>
      <dgm:spPr>
        <a:solidFill>
          <a:schemeClr val="accent3"/>
        </a:solidFill>
        <a:ln>
          <a:solidFill>
            <a:schemeClr val="accent3"/>
          </a:solidFill>
        </a:ln>
      </dgm:spPr>
      <dgm:t>
        <a:bodyPr/>
        <a:lstStyle/>
        <a:p>
          <a:r>
            <a:rPr lang="en-AU" sz="1800" dirty="0"/>
            <a:t>debts owed to </a:t>
          </a:r>
          <a:r>
            <a:rPr lang="en-AU" sz="1800" b="1" dirty="0"/>
            <a:t>members</a:t>
          </a:r>
          <a:r>
            <a:rPr lang="en-AU" sz="1800" dirty="0"/>
            <a:t> in that </a:t>
          </a:r>
          <a:r>
            <a:rPr lang="en-AU" sz="1800" b="1" dirty="0"/>
            <a:t>capacity</a:t>
          </a:r>
          <a:r>
            <a:rPr lang="en-AU" sz="1800" dirty="0"/>
            <a:t> (e.g., dividends, profits, etc) – “</a:t>
          </a:r>
          <a:r>
            <a:rPr lang="en-AU" sz="1800" b="1" dirty="0"/>
            <a:t>unless</a:t>
          </a:r>
          <a:r>
            <a:rPr lang="en-AU" sz="1800" dirty="0"/>
            <a:t> the person has paid … all amounts that the person is liable to pay as a member”</a:t>
          </a:r>
        </a:p>
      </dgm:t>
    </dgm:pt>
    <dgm:pt modelId="{30AF1D5B-D05F-42E9-B36D-FFE7B1B62F08}" type="parTrans" cxnId="{369848FD-BF17-4697-8AC1-ADB6F9B0B250}">
      <dgm:prSet/>
      <dgm:spPr/>
      <dgm:t>
        <a:bodyPr/>
        <a:lstStyle/>
        <a:p>
          <a:endParaRPr lang="en-AU"/>
        </a:p>
      </dgm:t>
    </dgm:pt>
    <dgm:pt modelId="{D80FAB0A-E496-48EA-9D12-8E6B6EA12305}" type="sibTrans" cxnId="{369848FD-BF17-4697-8AC1-ADB6F9B0B250}">
      <dgm:prSet/>
      <dgm:spPr>
        <a:solidFill>
          <a:schemeClr val="bg1">
            <a:alpha val="90000"/>
          </a:schemeClr>
        </a:solidFill>
      </dgm:spPr>
      <dgm:t>
        <a:bodyPr/>
        <a:lstStyle/>
        <a:p>
          <a:endParaRPr lang="en-AU"/>
        </a:p>
      </dgm:t>
    </dgm:pt>
    <dgm:pt modelId="{FA98B2F3-707A-461D-943E-49BC6646CC17}" type="pres">
      <dgm:prSet presAssocID="{D5ECE7D1-2221-4597-8365-9A65ADC3353A}" presName="Name0" presStyleCnt="0">
        <dgm:presLayoutVars>
          <dgm:chMax val="21"/>
          <dgm:chPref val="21"/>
        </dgm:presLayoutVars>
      </dgm:prSet>
      <dgm:spPr/>
    </dgm:pt>
    <dgm:pt modelId="{AA883FA2-FCD9-4E54-8830-7A09654A3302}" type="pres">
      <dgm:prSet presAssocID="{D2DEA730-E43A-458B-B7A5-854A2450D9B4}" presName="text1" presStyleCnt="0"/>
      <dgm:spPr/>
    </dgm:pt>
    <dgm:pt modelId="{E6FCF046-4E9C-4EAD-8FE9-FCB022A4E0E1}" type="pres">
      <dgm:prSet presAssocID="{D2DEA730-E43A-458B-B7A5-854A2450D9B4}" presName="textRepeatNode" presStyleLbl="alignNode1" presStyleIdx="0" presStyleCnt="3" custScaleX="147871" custScaleY="138552" custLinFactNeighborX="40545" custLinFactNeighborY="-13827">
        <dgm:presLayoutVars>
          <dgm:chMax val="0"/>
          <dgm:chPref val="0"/>
          <dgm:bulletEnabled val="1"/>
        </dgm:presLayoutVars>
      </dgm:prSet>
      <dgm:spPr/>
    </dgm:pt>
    <dgm:pt modelId="{622154D2-D7AF-4500-A865-DF0BAC4F4BC5}" type="pres">
      <dgm:prSet presAssocID="{D2DEA730-E43A-458B-B7A5-854A2450D9B4}" presName="textaccent1" presStyleCnt="0"/>
      <dgm:spPr/>
    </dgm:pt>
    <dgm:pt modelId="{1CF5E93A-7D7B-42FC-AC94-A82DB75AF3E7}" type="pres">
      <dgm:prSet presAssocID="{D2DEA730-E43A-458B-B7A5-854A2450D9B4}" presName="accentRepeatNode" presStyleLbl="solidAlignAcc1" presStyleIdx="0" presStyleCnt="6"/>
      <dgm:spPr/>
    </dgm:pt>
    <dgm:pt modelId="{9ACEEFA9-DC1B-4549-80CF-9C02449F1EAF}" type="pres">
      <dgm:prSet presAssocID="{E3039BD8-DE40-4109-AB9C-1CDC9A8096E7}" presName="image1" presStyleCnt="0"/>
      <dgm:spPr/>
    </dgm:pt>
    <dgm:pt modelId="{56486263-12FE-4C34-AC6E-1D7AA7E976BB}" type="pres">
      <dgm:prSet presAssocID="{E3039BD8-DE40-4109-AB9C-1CDC9A8096E7}" presName="imageRepeatNode" presStyleLbl="alignAcc1" presStyleIdx="0" presStyleCnt="3" custScaleX="23554" custScaleY="23554" custLinFactNeighborY="28821"/>
      <dgm:spPr/>
    </dgm:pt>
    <dgm:pt modelId="{AC9DBB35-DFC5-4D06-9DEC-8761B890E3B1}" type="pres">
      <dgm:prSet presAssocID="{E3039BD8-DE40-4109-AB9C-1CDC9A8096E7}" presName="imageaccent1" presStyleCnt="0"/>
      <dgm:spPr/>
    </dgm:pt>
    <dgm:pt modelId="{12BA0FB9-1BE2-427F-A99B-63DF4AD4D331}" type="pres">
      <dgm:prSet presAssocID="{E3039BD8-DE40-4109-AB9C-1CDC9A8096E7}" presName="accentRepeatNode" presStyleLbl="solidAlignAcc1" presStyleIdx="1" presStyleCnt="6"/>
      <dgm:spPr/>
    </dgm:pt>
    <dgm:pt modelId="{114CCED0-58B6-4F2D-8FC9-78EECBE13554}" type="pres">
      <dgm:prSet presAssocID="{C43998DA-6C69-430E-AE4F-6429BA5EC77E}" presName="text2" presStyleCnt="0"/>
      <dgm:spPr/>
    </dgm:pt>
    <dgm:pt modelId="{D3BADA69-88F5-4E15-8FF8-18240D768097}" type="pres">
      <dgm:prSet presAssocID="{C43998DA-6C69-430E-AE4F-6429BA5EC77E}" presName="textRepeatNode" presStyleLbl="alignNode1" presStyleIdx="1" presStyleCnt="3" custScaleX="121228" custScaleY="121227" custLinFactX="7716" custLinFactNeighborX="100000" custLinFactNeighborY="-41882">
        <dgm:presLayoutVars>
          <dgm:chMax val="0"/>
          <dgm:chPref val="0"/>
          <dgm:bulletEnabled val="1"/>
        </dgm:presLayoutVars>
      </dgm:prSet>
      <dgm:spPr/>
    </dgm:pt>
    <dgm:pt modelId="{E8E39A70-E254-4E64-BAEB-0DBAD2747125}" type="pres">
      <dgm:prSet presAssocID="{C43998DA-6C69-430E-AE4F-6429BA5EC77E}" presName="textaccent2" presStyleCnt="0"/>
      <dgm:spPr/>
    </dgm:pt>
    <dgm:pt modelId="{FA19E1BB-475F-4F86-893D-2B0A882EF33D}" type="pres">
      <dgm:prSet presAssocID="{C43998DA-6C69-430E-AE4F-6429BA5EC77E}" presName="accentRepeatNode" presStyleLbl="solidAlignAcc1" presStyleIdx="2" presStyleCnt="6" custLinFactNeighborX="26529"/>
      <dgm:spPr/>
    </dgm:pt>
    <dgm:pt modelId="{9B2EC5B4-F3FD-4F99-A073-CDAB0DAAD206}" type="pres">
      <dgm:prSet presAssocID="{E5FF8642-F09B-492D-9C80-BA2B75D927BD}" presName="image2" presStyleCnt="0"/>
      <dgm:spPr/>
    </dgm:pt>
    <dgm:pt modelId="{19D99640-2CDC-4DD0-B005-F48EECD80682}" type="pres">
      <dgm:prSet presAssocID="{E5FF8642-F09B-492D-9C80-BA2B75D927BD}" presName="imageRepeatNode" presStyleLbl="alignAcc1" presStyleIdx="1" presStyleCnt="3" custScaleX="23554" custScaleY="23554"/>
      <dgm:spPr/>
    </dgm:pt>
    <dgm:pt modelId="{164F902D-016F-44C6-B1E4-BAFD42702A1D}" type="pres">
      <dgm:prSet presAssocID="{E5FF8642-F09B-492D-9C80-BA2B75D927BD}" presName="imageaccent2" presStyleCnt="0"/>
      <dgm:spPr/>
    </dgm:pt>
    <dgm:pt modelId="{A1FE3716-3A00-4650-B665-B3AEBFBA7A39}" type="pres">
      <dgm:prSet presAssocID="{E5FF8642-F09B-492D-9C80-BA2B75D927BD}" presName="accentRepeatNode" presStyleLbl="solidAlignAcc1" presStyleIdx="3" presStyleCnt="6"/>
      <dgm:spPr/>
    </dgm:pt>
    <dgm:pt modelId="{43100C78-109E-4C3C-BE58-990A6C860AD1}" type="pres">
      <dgm:prSet presAssocID="{753E9C8A-6BE1-43A4-B1AF-2AA8C89F7B7A}" presName="text3" presStyleCnt="0"/>
      <dgm:spPr/>
    </dgm:pt>
    <dgm:pt modelId="{E88E65C5-A720-42DC-833B-5201F7C4C1C4}" type="pres">
      <dgm:prSet presAssocID="{753E9C8A-6BE1-43A4-B1AF-2AA8C89F7B7A}" presName="textRepeatNode" presStyleLbl="alignNode1" presStyleIdx="2" presStyleCnt="3" custScaleX="119260" custScaleY="119260" custLinFactX="-12884" custLinFactNeighborX="-100000" custLinFactNeighborY="4689">
        <dgm:presLayoutVars>
          <dgm:chMax val="0"/>
          <dgm:chPref val="0"/>
          <dgm:bulletEnabled val="1"/>
        </dgm:presLayoutVars>
      </dgm:prSet>
      <dgm:spPr/>
    </dgm:pt>
    <dgm:pt modelId="{5400E4E5-8D13-4A5C-A30B-C38FC75C369D}" type="pres">
      <dgm:prSet presAssocID="{753E9C8A-6BE1-43A4-B1AF-2AA8C89F7B7A}" presName="textaccent3" presStyleCnt="0"/>
      <dgm:spPr/>
    </dgm:pt>
    <dgm:pt modelId="{718CE7F0-9756-46BE-8442-E3098CA91E88}" type="pres">
      <dgm:prSet presAssocID="{753E9C8A-6BE1-43A4-B1AF-2AA8C89F7B7A}" presName="accentRepeatNode" presStyleLbl="solidAlignAcc1" presStyleIdx="4" presStyleCnt="6"/>
      <dgm:spPr/>
    </dgm:pt>
    <dgm:pt modelId="{6798D8B3-F685-43B2-B1FF-188F0E9A071C}" type="pres">
      <dgm:prSet presAssocID="{D80FAB0A-E496-48EA-9D12-8E6B6EA12305}" presName="image3" presStyleCnt="0"/>
      <dgm:spPr/>
    </dgm:pt>
    <dgm:pt modelId="{79DF949A-9C26-41E7-ADAA-09B4D71B26A9}" type="pres">
      <dgm:prSet presAssocID="{D80FAB0A-E496-48EA-9D12-8E6B6EA12305}" presName="imageRepeatNode" presStyleLbl="alignAcc1" presStyleIdx="2" presStyleCnt="3" custScaleX="53128" custScaleY="53128" custLinFactNeighborX="3883" custLinFactNeighborY="10358"/>
      <dgm:spPr/>
    </dgm:pt>
    <dgm:pt modelId="{DC1EA567-3240-4BDC-9524-1FED08E25BA8}" type="pres">
      <dgm:prSet presAssocID="{D80FAB0A-E496-48EA-9D12-8E6B6EA12305}" presName="imageaccent3" presStyleCnt="0"/>
      <dgm:spPr/>
    </dgm:pt>
    <dgm:pt modelId="{122BD9B4-7B6B-43D3-9146-830601851B97}" type="pres">
      <dgm:prSet presAssocID="{D80FAB0A-E496-48EA-9D12-8E6B6EA12305}" presName="accentRepeatNode" presStyleLbl="solidAlignAcc1" presStyleIdx="5" presStyleCnt="6"/>
      <dgm:spPr/>
    </dgm:pt>
  </dgm:ptLst>
  <dgm:cxnLst>
    <dgm:cxn modelId="{C69D4209-CAC9-49BA-992C-0B22CE2AD3D8}" type="presOf" srcId="{E5FF8642-F09B-492D-9C80-BA2B75D927BD}" destId="{19D99640-2CDC-4DD0-B005-F48EECD80682}" srcOrd="0" destOrd="0" presId="urn:microsoft.com/office/officeart/2008/layout/HexagonCluster"/>
    <dgm:cxn modelId="{CB3F7C17-F7FF-436C-AD33-B4D633FAA5E7}" type="presOf" srcId="{753E9C8A-6BE1-43A4-B1AF-2AA8C89F7B7A}" destId="{E88E65C5-A720-42DC-833B-5201F7C4C1C4}" srcOrd="0" destOrd="0" presId="urn:microsoft.com/office/officeart/2008/layout/HexagonCluster"/>
    <dgm:cxn modelId="{E8E97B2C-122E-4D31-AA48-5B858C1336A7}" type="presOf" srcId="{D2DEA730-E43A-458B-B7A5-854A2450D9B4}" destId="{E6FCF046-4E9C-4EAD-8FE9-FCB022A4E0E1}" srcOrd="0" destOrd="0" presId="urn:microsoft.com/office/officeart/2008/layout/HexagonCluster"/>
    <dgm:cxn modelId="{8D86DA7C-2027-4043-A4FE-5A77880F0A82}" srcId="{D5ECE7D1-2221-4597-8365-9A65ADC3353A}" destId="{D2DEA730-E43A-458B-B7A5-854A2450D9B4}" srcOrd="0" destOrd="0" parTransId="{7F3DB0F7-B503-4265-AAFF-8621C9F24AE6}" sibTransId="{E3039BD8-DE40-4109-AB9C-1CDC9A8096E7}"/>
    <dgm:cxn modelId="{57A5928D-967E-4EF0-9BF0-992703D2599B}" type="presOf" srcId="{E3039BD8-DE40-4109-AB9C-1CDC9A8096E7}" destId="{56486263-12FE-4C34-AC6E-1D7AA7E976BB}" srcOrd="0" destOrd="0" presId="urn:microsoft.com/office/officeart/2008/layout/HexagonCluster"/>
    <dgm:cxn modelId="{09B1368E-9CB0-4792-AFAD-EF2C895FBC0F}" type="presOf" srcId="{C43998DA-6C69-430E-AE4F-6429BA5EC77E}" destId="{D3BADA69-88F5-4E15-8FF8-18240D768097}" srcOrd="0" destOrd="0" presId="urn:microsoft.com/office/officeart/2008/layout/HexagonCluster"/>
    <dgm:cxn modelId="{7EB0C4A9-1F50-4179-8C1E-F054C7E2EC96}" srcId="{D5ECE7D1-2221-4597-8365-9A65ADC3353A}" destId="{C43998DA-6C69-430E-AE4F-6429BA5EC77E}" srcOrd="1" destOrd="0" parTransId="{84BD7ED1-A239-4452-A86D-CCAE0EF153EE}" sibTransId="{E5FF8642-F09B-492D-9C80-BA2B75D927BD}"/>
    <dgm:cxn modelId="{4253D0E5-7BF0-4767-8391-98478510F277}" type="presOf" srcId="{D5ECE7D1-2221-4597-8365-9A65ADC3353A}" destId="{FA98B2F3-707A-461D-943E-49BC6646CC17}" srcOrd="0" destOrd="0" presId="urn:microsoft.com/office/officeart/2008/layout/HexagonCluster"/>
    <dgm:cxn modelId="{03EDBFED-4517-4887-A718-FE7FD8D1F83D}" type="presOf" srcId="{D80FAB0A-E496-48EA-9D12-8E6B6EA12305}" destId="{79DF949A-9C26-41E7-ADAA-09B4D71B26A9}" srcOrd="0" destOrd="0" presId="urn:microsoft.com/office/officeart/2008/layout/HexagonCluster"/>
    <dgm:cxn modelId="{369848FD-BF17-4697-8AC1-ADB6F9B0B250}" srcId="{D5ECE7D1-2221-4597-8365-9A65ADC3353A}" destId="{753E9C8A-6BE1-43A4-B1AF-2AA8C89F7B7A}" srcOrd="2" destOrd="0" parTransId="{30AF1D5B-D05F-42E9-B36D-FFE7B1B62F08}" sibTransId="{D80FAB0A-E496-48EA-9D12-8E6B6EA12305}"/>
    <dgm:cxn modelId="{E844A7FE-BBC9-4896-A513-9DAC8CB32C41}" type="presParOf" srcId="{FA98B2F3-707A-461D-943E-49BC6646CC17}" destId="{AA883FA2-FCD9-4E54-8830-7A09654A3302}" srcOrd="0" destOrd="0" presId="urn:microsoft.com/office/officeart/2008/layout/HexagonCluster"/>
    <dgm:cxn modelId="{9521F3F4-23EE-416A-8379-24053E526DF2}" type="presParOf" srcId="{AA883FA2-FCD9-4E54-8830-7A09654A3302}" destId="{E6FCF046-4E9C-4EAD-8FE9-FCB022A4E0E1}" srcOrd="0" destOrd="0" presId="urn:microsoft.com/office/officeart/2008/layout/HexagonCluster"/>
    <dgm:cxn modelId="{A9A1BEFF-53BD-45B4-97F6-F539DE38C8E4}" type="presParOf" srcId="{FA98B2F3-707A-461D-943E-49BC6646CC17}" destId="{622154D2-D7AF-4500-A865-DF0BAC4F4BC5}" srcOrd="1" destOrd="0" presId="urn:microsoft.com/office/officeart/2008/layout/HexagonCluster"/>
    <dgm:cxn modelId="{72D307C0-4D45-40D6-944B-1BFBA49041E1}" type="presParOf" srcId="{622154D2-D7AF-4500-A865-DF0BAC4F4BC5}" destId="{1CF5E93A-7D7B-42FC-AC94-A82DB75AF3E7}" srcOrd="0" destOrd="0" presId="urn:microsoft.com/office/officeart/2008/layout/HexagonCluster"/>
    <dgm:cxn modelId="{570CB361-6A8E-4ED7-8D24-BDFEDB0530E5}" type="presParOf" srcId="{FA98B2F3-707A-461D-943E-49BC6646CC17}" destId="{9ACEEFA9-DC1B-4549-80CF-9C02449F1EAF}" srcOrd="2" destOrd="0" presId="urn:microsoft.com/office/officeart/2008/layout/HexagonCluster"/>
    <dgm:cxn modelId="{51105064-9BA1-48CC-8E61-28ECB608C38F}" type="presParOf" srcId="{9ACEEFA9-DC1B-4549-80CF-9C02449F1EAF}" destId="{56486263-12FE-4C34-AC6E-1D7AA7E976BB}" srcOrd="0" destOrd="0" presId="urn:microsoft.com/office/officeart/2008/layout/HexagonCluster"/>
    <dgm:cxn modelId="{A2BE54D8-B2B3-4CD6-BCF2-E79DC15176F9}" type="presParOf" srcId="{FA98B2F3-707A-461D-943E-49BC6646CC17}" destId="{AC9DBB35-DFC5-4D06-9DEC-8761B890E3B1}" srcOrd="3" destOrd="0" presId="urn:microsoft.com/office/officeart/2008/layout/HexagonCluster"/>
    <dgm:cxn modelId="{6549736C-F18F-4A28-8D44-89512EC83AC2}" type="presParOf" srcId="{AC9DBB35-DFC5-4D06-9DEC-8761B890E3B1}" destId="{12BA0FB9-1BE2-427F-A99B-63DF4AD4D331}" srcOrd="0" destOrd="0" presId="urn:microsoft.com/office/officeart/2008/layout/HexagonCluster"/>
    <dgm:cxn modelId="{D504EE3F-8C73-49B2-8008-56985ABFBA1B}" type="presParOf" srcId="{FA98B2F3-707A-461D-943E-49BC6646CC17}" destId="{114CCED0-58B6-4F2D-8FC9-78EECBE13554}" srcOrd="4" destOrd="0" presId="urn:microsoft.com/office/officeart/2008/layout/HexagonCluster"/>
    <dgm:cxn modelId="{A398A639-9D3B-44DA-9311-881E3BF5CDB7}" type="presParOf" srcId="{114CCED0-58B6-4F2D-8FC9-78EECBE13554}" destId="{D3BADA69-88F5-4E15-8FF8-18240D768097}" srcOrd="0" destOrd="0" presId="urn:microsoft.com/office/officeart/2008/layout/HexagonCluster"/>
    <dgm:cxn modelId="{E4F949ED-2185-4849-90E0-A021FB8551EC}" type="presParOf" srcId="{FA98B2F3-707A-461D-943E-49BC6646CC17}" destId="{E8E39A70-E254-4E64-BAEB-0DBAD2747125}" srcOrd="5" destOrd="0" presId="urn:microsoft.com/office/officeart/2008/layout/HexagonCluster"/>
    <dgm:cxn modelId="{87E7A80D-6D76-4AFC-AE11-FF4627C4DB4D}" type="presParOf" srcId="{E8E39A70-E254-4E64-BAEB-0DBAD2747125}" destId="{FA19E1BB-475F-4F86-893D-2B0A882EF33D}" srcOrd="0" destOrd="0" presId="urn:microsoft.com/office/officeart/2008/layout/HexagonCluster"/>
    <dgm:cxn modelId="{C1DE59C8-DDFD-4883-BE77-5DD695B08238}" type="presParOf" srcId="{FA98B2F3-707A-461D-943E-49BC6646CC17}" destId="{9B2EC5B4-F3FD-4F99-A073-CDAB0DAAD206}" srcOrd="6" destOrd="0" presId="urn:microsoft.com/office/officeart/2008/layout/HexagonCluster"/>
    <dgm:cxn modelId="{2F08027D-433A-403E-832B-A4C77C38CCFF}" type="presParOf" srcId="{9B2EC5B4-F3FD-4F99-A073-CDAB0DAAD206}" destId="{19D99640-2CDC-4DD0-B005-F48EECD80682}" srcOrd="0" destOrd="0" presId="urn:microsoft.com/office/officeart/2008/layout/HexagonCluster"/>
    <dgm:cxn modelId="{F4048BF5-24DF-4725-AA27-A1CD4BEC7FCA}" type="presParOf" srcId="{FA98B2F3-707A-461D-943E-49BC6646CC17}" destId="{164F902D-016F-44C6-B1E4-BAFD42702A1D}" srcOrd="7" destOrd="0" presId="urn:microsoft.com/office/officeart/2008/layout/HexagonCluster"/>
    <dgm:cxn modelId="{D78E6FA8-E769-48B1-ACB0-8A8B79116F2B}" type="presParOf" srcId="{164F902D-016F-44C6-B1E4-BAFD42702A1D}" destId="{A1FE3716-3A00-4650-B665-B3AEBFBA7A39}" srcOrd="0" destOrd="0" presId="urn:microsoft.com/office/officeart/2008/layout/HexagonCluster"/>
    <dgm:cxn modelId="{3B48CD7F-F2A5-4D2C-84D2-D3B06959A230}" type="presParOf" srcId="{FA98B2F3-707A-461D-943E-49BC6646CC17}" destId="{43100C78-109E-4C3C-BE58-990A6C860AD1}" srcOrd="8" destOrd="0" presId="urn:microsoft.com/office/officeart/2008/layout/HexagonCluster"/>
    <dgm:cxn modelId="{F6C5D0C4-B577-466F-88CD-EC98D97F36E2}" type="presParOf" srcId="{43100C78-109E-4C3C-BE58-990A6C860AD1}" destId="{E88E65C5-A720-42DC-833B-5201F7C4C1C4}" srcOrd="0" destOrd="0" presId="urn:microsoft.com/office/officeart/2008/layout/HexagonCluster"/>
    <dgm:cxn modelId="{B7245D83-1544-4EDD-A2CB-B81F924715FD}" type="presParOf" srcId="{FA98B2F3-707A-461D-943E-49BC6646CC17}" destId="{5400E4E5-8D13-4A5C-A30B-C38FC75C369D}" srcOrd="9" destOrd="0" presId="urn:microsoft.com/office/officeart/2008/layout/HexagonCluster"/>
    <dgm:cxn modelId="{F7F7F619-185A-475D-9207-667EAE0228E3}" type="presParOf" srcId="{5400E4E5-8D13-4A5C-A30B-C38FC75C369D}" destId="{718CE7F0-9756-46BE-8442-E3098CA91E88}" srcOrd="0" destOrd="0" presId="urn:microsoft.com/office/officeart/2008/layout/HexagonCluster"/>
    <dgm:cxn modelId="{C46F8010-B0B6-46E6-AAB8-BFC86E0CF2AD}" type="presParOf" srcId="{FA98B2F3-707A-461D-943E-49BC6646CC17}" destId="{6798D8B3-F685-43B2-B1FF-188F0E9A071C}" srcOrd="10" destOrd="0" presId="urn:microsoft.com/office/officeart/2008/layout/HexagonCluster"/>
    <dgm:cxn modelId="{959130A9-8467-47D0-B7C1-215F3249B367}" type="presParOf" srcId="{6798D8B3-F685-43B2-B1FF-188F0E9A071C}" destId="{79DF949A-9C26-41E7-ADAA-09B4D71B26A9}" srcOrd="0" destOrd="0" presId="urn:microsoft.com/office/officeart/2008/layout/HexagonCluster"/>
    <dgm:cxn modelId="{84297972-26D0-480A-BAED-A62A6F0DF214}" type="presParOf" srcId="{FA98B2F3-707A-461D-943E-49BC6646CC17}" destId="{DC1EA567-3240-4BDC-9524-1FED08E25BA8}" srcOrd="11" destOrd="0" presId="urn:microsoft.com/office/officeart/2008/layout/HexagonCluster"/>
    <dgm:cxn modelId="{C908C90D-F0B3-40FE-B4A7-D6CB1F561898}" type="presParOf" srcId="{DC1EA567-3240-4BDC-9524-1FED08E25BA8}" destId="{122BD9B4-7B6B-43D3-9146-830601851B97}" srcOrd="0" destOrd="0" presId="urn:microsoft.com/office/officeart/2008/layout/Hexagon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082812F4-F795-4C29-9F34-56C6162A4996}" type="doc">
      <dgm:prSet loTypeId="urn:microsoft.com/office/officeart/2008/layout/SquareAccentList" loCatId="list" qsTypeId="urn:microsoft.com/office/officeart/2005/8/quickstyle/simple1" qsCatId="simple" csTypeId="urn:microsoft.com/office/officeart/2005/8/colors/accent1_2" csCatId="accent1" phldr="1"/>
      <dgm:spPr/>
      <dgm:t>
        <a:bodyPr/>
        <a:lstStyle/>
        <a:p>
          <a:endParaRPr lang="en-AU"/>
        </a:p>
      </dgm:t>
    </dgm:pt>
    <dgm:pt modelId="{D47142D0-97CA-48C1-9760-46CD148F56B9}">
      <dgm:prSet phldrT="[Text]" custT="1"/>
      <dgm:spPr/>
      <dgm:t>
        <a:bodyPr/>
        <a:lstStyle/>
        <a:p>
          <a:r>
            <a:rPr lang="en-AU" sz="1800" dirty="0">
              <a:solidFill>
                <a:schemeClr val="bg1"/>
              </a:solidFill>
            </a:rPr>
            <a:t>With some exceptions, a </a:t>
          </a:r>
          <a:r>
            <a:rPr lang="en-AU" sz="1800" b="1" dirty="0">
              <a:solidFill>
                <a:schemeClr val="bg1"/>
              </a:solidFill>
            </a:rPr>
            <a:t>circulating security interest </a:t>
          </a:r>
          <a:r>
            <a:rPr lang="en-AU" sz="1800" dirty="0">
              <a:solidFill>
                <a:schemeClr val="bg1"/>
              </a:solidFill>
            </a:rPr>
            <a:t>in the company’s property is </a:t>
          </a:r>
          <a:r>
            <a:rPr lang="en-AU" sz="1800" b="1" dirty="0">
              <a:solidFill>
                <a:schemeClr val="bg1"/>
              </a:solidFill>
            </a:rPr>
            <a:t>void</a:t>
          </a:r>
          <a:r>
            <a:rPr lang="en-AU" sz="1800" dirty="0">
              <a:solidFill>
                <a:schemeClr val="bg1"/>
              </a:solidFill>
            </a:rPr>
            <a:t> as against the liquidator if:</a:t>
          </a:r>
        </a:p>
      </dgm:t>
    </dgm:pt>
    <dgm:pt modelId="{9EF209BE-FE0F-4E7B-8144-94B9DB4952CE}" type="parTrans" cxnId="{ABEBB1D6-1E22-42E6-ABFC-70D842A0E7A0}">
      <dgm:prSet/>
      <dgm:spPr/>
      <dgm:t>
        <a:bodyPr/>
        <a:lstStyle/>
        <a:p>
          <a:endParaRPr lang="en-AU"/>
        </a:p>
      </dgm:t>
    </dgm:pt>
    <dgm:pt modelId="{54A165DF-36B5-47E7-9062-0B31559B07E4}" type="sibTrans" cxnId="{ABEBB1D6-1E22-42E6-ABFC-70D842A0E7A0}">
      <dgm:prSet/>
      <dgm:spPr/>
      <dgm:t>
        <a:bodyPr/>
        <a:lstStyle/>
        <a:p>
          <a:endParaRPr lang="en-AU"/>
        </a:p>
      </dgm:t>
    </dgm:pt>
    <dgm:pt modelId="{105F57CE-52E0-4D92-B28C-132FF7C1FE14}">
      <dgm:prSet phldrT="[Text]" custT="1"/>
      <dgm:spPr/>
      <dgm:t>
        <a:bodyPr/>
        <a:lstStyle/>
        <a:p>
          <a:r>
            <a:rPr lang="en-AU" sz="1800" dirty="0"/>
            <a:t>“company is being wound up in insolvency”;</a:t>
          </a:r>
        </a:p>
      </dgm:t>
    </dgm:pt>
    <dgm:pt modelId="{D016BC57-A41B-4A46-91FA-D77DE9CFAE30}" type="parTrans" cxnId="{8CD904F6-B883-4A30-A2AC-243F6837C3F9}">
      <dgm:prSet/>
      <dgm:spPr/>
      <dgm:t>
        <a:bodyPr/>
        <a:lstStyle/>
        <a:p>
          <a:endParaRPr lang="en-AU"/>
        </a:p>
      </dgm:t>
    </dgm:pt>
    <dgm:pt modelId="{866D774B-2F92-47A5-AF6B-3076BFE4A886}" type="sibTrans" cxnId="{8CD904F6-B883-4A30-A2AC-243F6837C3F9}">
      <dgm:prSet/>
      <dgm:spPr/>
      <dgm:t>
        <a:bodyPr/>
        <a:lstStyle/>
        <a:p>
          <a:endParaRPr lang="en-AU"/>
        </a:p>
      </dgm:t>
    </dgm:pt>
    <dgm:pt modelId="{F213A077-2D92-4AFD-9E2B-7C62872D8E7C}">
      <dgm:prSet phldrT="[Text]" custT="1"/>
      <dgm:spPr/>
      <dgm:t>
        <a:bodyPr/>
        <a:lstStyle/>
        <a:p>
          <a:r>
            <a:rPr lang="en-AU" sz="1800" dirty="0"/>
            <a:t>the interest was created in the period from 6 months before the </a:t>
          </a:r>
          <a:r>
            <a:rPr lang="en-AU" sz="1800" dirty="0">
              <a:hlinkClick xmlns:r="http://schemas.openxmlformats.org/officeDocument/2006/relationships" r:id="rId1" action="ppaction://hlinksldjump"/>
            </a:rPr>
            <a:t>relation-back day</a:t>
          </a:r>
          <a:r>
            <a:rPr lang="en-AU" sz="1800" dirty="0"/>
            <a:t> until </a:t>
          </a:r>
          <a:r>
            <a:rPr lang="en-AU" sz="1800" dirty="0">
              <a:hlinkClick xmlns:r="http://schemas.openxmlformats.org/officeDocument/2006/relationships" r:id="rId2" action="ppaction://hlinksldjump"/>
            </a:rPr>
            <a:t>winding up began</a:t>
          </a:r>
          <a:r>
            <a:rPr lang="en-AU" sz="1800" dirty="0"/>
            <a:t>; and</a:t>
          </a:r>
        </a:p>
      </dgm:t>
    </dgm:pt>
    <dgm:pt modelId="{FA436E10-D5A4-4FF8-9722-841313C37B68}" type="parTrans" cxnId="{BBF940E3-5224-4C3D-AC84-15B7A1729019}">
      <dgm:prSet/>
      <dgm:spPr/>
      <dgm:t>
        <a:bodyPr/>
        <a:lstStyle/>
        <a:p>
          <a:endParaRPr lang="en-AU"/>
        </a:p>
      </dgm:t>
    </dgm:pt>
    <dgm:pt modelId="{A30C7BB4-656C-4F1D-A419-EE98BBD8EDA7}" type="sibTrans" cxnId="{BBF940E3-5224-4C3D-AC84-15B7A1729019}">
      <dgm:prSet/>
      <dgm:spPr/>
      <dgm:t>
        <a:bodyPr/>
        <a:lstStyle/>
        <a:p>
          <a:endParaRPr lang="en-AU"/>
        </a:p>
      </dgm:t>
    </dgm:pt>
    <dgm:pt modelId="{3194DB00-8F1C-49B4-813C-8DD44CDBA2DD}">
      <dgm:prSet phldrT="[Text]" custT="1"/>
      <dgm:spPr/>
      <dgm:t>
        <a:bodyPr/>
        <a:lstStyle/>
        <a:p>
          <a:r>
            <a:rPr lang="en-AU" sz="1800" dirty="0"/>
            <a:t>it is not “proved that the company was solvent immediately after” the interested was created</a:t>
          </a:r>
          <a:endParaRPr lang="en-AU" sz="1800" b="0" dirty="0"/>
        </a:p>
      </dgm:t>
    </dgm:pt>
    <dgm:pt modelId="{6C1B5A53-9E71-4F81-A3E7-C6CDB8783FDA}" type="parTrans" cxnId="{974B90F1-249D-4D73-8BD9-55841B0B9AEA}">
      <dgm:prSet/>
      <dgm:spPr/>
      <dgm:t>
        <a:bodyPr/>
        <a:lstStyle/>
        <a:p>
          <a:endParaRPr lang="en-AU"/>
        </a:p>
      </dgm:t>
    </dgm:pt>
    <dgm:pt modelId="{7011E0C9-B80D-48A0-9900-DC3FCDDD879F}" type="sibTrans" cxnId="{974B90F1-249D-4D73-8BD9-55841B0B9AEA}">
      <dgm:prSet/>
      <dgm:spPr/>
      <dgm:t>
        <a:bodyPr/>
        <a:lstStyle/>
        <a:p>
          <a:endParaRPr lang="en-AU"/>
        </a:p>
      </dgm:t>
    </dgm:pt>
    <dgm:pt modelId="{FF8C0A11-8F18-48C2-93B2-F0083DCAD12C}" type="pres">
      <dgm:prSet presAssocID="{082812F4-F795-4C29-9F34-56C6162A4996}" presName="layout" presStyleCnt="0">
        <dgm:presLayoutVars>
          <dgm:chMax/>
          <dgm:chPref/>
          <dgm:dir/>
          <dgm:resizeHandles/>
        </dgm:presLayoutVars>
      </dgm:prSet>
      <dgm:spPr/>
    </dgm:pt>
    <dgm:pt modelId="{17FC54EB-AE1B-4727-9273-CEF5EA924D89}" type="pres">
      <dgm:prSet presAssocID="{D47142D0-97CA-48C1-9760-46CD148F56B9}" presName="root" presStyleCnt="0">
        <dgm:presLayoutVars>
          <dgm:chMax/>
          <dgm:chPref/>
        </dgm:presLayoutVars>
      </dgm:prSet>
      <dgm:spPr/>
    </dgm:pt>
    <dgm:pt modelId="{458EE5DF-2D22-4339-AA30-8031B1B49ED9}" type="pres">
      <dgm:prSet presAssocID="{D47142D0-97CA-48C1-9760-46CD148F56B9}" presName="rootComposite" presStyleCnt="0">
        <dgm:presLayoutVars/>
      </dgm:prSet>
      <dgm:spPr/>
    </dgm:pt>
    <dgm:pt modelId="{D29DE5A6-A711-4FD3-BD9F-EEEE1949C80A}" type="pres">
      <dgm:prSet presAssocID="{D47142D0-97CA-48C1-9760-46CD148F56B9}" presName="ParentAccent" presStyleLbl="alignNode1" presStyleIdx="0" presStyleCnt="1" custScaleX="125496" custScaleY="224876" custLinFactY="-35910" custLinFactNeighborX="-8823" custLinFactNeighborY="-100000"/>
      <dgm:spPr>
        <a:solidFill>
          <a:schemeClr val="bg1">
            <a:lumMod val="50000"/>
          </a:schemeClr>
        </a:solidFill>
        <a:ln>
          <a:solidFill>
            <a:schemeClr val="bg1">
              <a:lumMod val="50000"/>
            </a:schemeClr>
          </a:solidFill>
        </a:ln>
      </dgm:spPr>
    </dgm:pt>
    <dgm:pt modelId="{FA0E0719-827E-430D-89D1-1ADF7E7B0EAD}" type="pres">
      <dgm:prSet presAssocID="{D47142D0-97CA-48C1-9760-46CD148F56B9}" presName="ParentSmallAccent" presStyleLbl="fgAcc1" presStyleIdx="0" presStyleCnt="1" custLinFactY="-108272" custLinFactNeighborX="93738" custLinFactNeighborY="-200000"/>
      <dgm:spPr>
        <a:solidFill>
          <a:schemeClr val="bg1">
            <a:lumMod val="50000"/>
            <a:alpha val="90000"/>
          </a:schemeClr>
        </a:solidFill>
        <a:ln>
          <a:solidFill>
            <a:schemeClr val="bg1">
              <a:lumMod val="50000"/>
            </a:schemeClr>
          </a:solidFill>
        </a:ln>
      </dgm:spPr>
    </dgm:pt>
    <dgm:pt modelId="{903AF3FC-B5F3-4A53-9C6A-4C2723C982D7}" type="pres">
      <dgm:prSet presAssocID="{D47142D0-97CA-48C1-9760-46CD148F56B9}" presName="Parent" presStyleLbl="revTx" presStyleIdx="0" presStyleCnt="4" custScaleX="116775" custScaleY="120826" custLinFactNeighborX="-6949" custLinFactNeighborY="5409">
        <dgm:presLayoutVars>
          <dgm:chMax/>
          <dgm:chPref val="4"/>
          <dgm:bulletEnabled val="1"/>
        </dgm:presLayoutVars>
      </dgm:prSet>
      <dgm:spPr/>
    </dgm:pt>
    <dgm:pt modelId="{A6D1BBBE-A79F-4099-BC65-3F8D10F226FC}" type="pres">
      <dgm:prSet presAssocID="{D47142D0-97CA-48C1-9760-46CD148F56B9}" presName="childShape" presStyleCnt="0">
        <dgm:presLayoutVars>
          <dgm:chMax val="0"/>
          <dgm:chPref val="0"/>
        </dgm:presLayoutVars>
      </dgm:prSet>
      <dgm:spPr/>
    </dgm:pt>
    <dgm:pt modelId="{AEC66792-3F35-4458-A808-3C7478AC5FA3}" type="pres">
      <dgm:prSet presAssocID="{105F57CE-52E0-4D92-B28C-132FF7C1FE14}" presName="childComposite" presStyleCnt="0">
        <dgm:presLayoutVars>
          <dgm:chMax val="0"/>
          <dgm:chPref val="0"/>
        </dgm:presLayoutVars>
      </dgm:prSet>
      <dgm:spPr/>
    </dgm:pt>
    <dgm:pt modelId="{34CC7578-4DA3-4F90-806D-D43B6A22C19A}" type="pres">
      <dgm:prSet presAssocID="{105F57CE-52E0-4D92-B28C-132FF7C1FE14}" presName="ChildAccent" presStyleLbl="solidFgAcc1" presStyleIdx="0" presStyleCnt="3" custLinFactX="-300000" custLinFactY="-100000" custLinFactNeighborX="-383688" custLinFactNeighborY="-115577"/>
      <dgm:spPr>
        <a:ln>
          <a:solidFill>
            <a:schemeClr val="accent3"/>
          </a:solidFill>
        </a:ln>
      </dgm:spPr>
    </dgm:pt>
    <dgm:pt modelId="{CD3C3636-52D7-4D82-9354-8113CD708D4A}" type="pres">
      <dgm:prSet presAssocID="{105F57CE-52E0-4D92-B28C-132FF7C1FE14}" presName="Child" presStyleLbl="revTx" presStyleIdx="1" presStyleCnt="4" custScaleX="138365" custLinFactNeighborX="-2261" custLinFactNeighborY="-92167">
        <dgm:presLayoutVars>
          <dgm:chMax val="0"/>
          <dgm:chPref val="0"/>
          <dgm:bulletEnabled val="1"/>
        </dgm:presLayoutVars>
      </dgm:prSet>
      <dgm:spPr/>
    </dgm:pt>
    <dgm:pt modelId="{5EC6070B-D535-4C52-B8D5-8D6300195A3C}" type="pres">
      <dgm:prSet presAssocID="{F213A077-2D92-4AFD-9E2B-7C62872D8E7C}" presName="childComposite" presStyleCnt="0">
        <dgm:presLayoutVars>
          <dgm:chMax val="0"/>
          <dgm:chPref val="0"/>
        </dgm:presLayoutVars>
      </dgm:prSet>
      <dgm:spPr/>
    </dgm:pt>
    <dgm:pt modelId="{385D8124-F50A-4AE5-825A-EBB40F30CE96}" type="pres">
      <dgm:prSet presAssocID="{F213A077-2D92-4AFD-9E2B-7C62872D8E7C}" presName="ChildAccent" presStyleLbl="solidFgAcc1" presStyleIdx="1" presStyleCnt="3" custLinFactX="-100000" custLinFactY="-57064" custLinFactNeighborX="-186011" custLinFactNeighborY="-100000"/>
      <dgm:spPr>
        <a:ln>
          <a:solidFill>
            <a:schemeClr val="accent3"/>
          </a:solidFill>
        </a:ln>
      </dgm:spPr>
    </dgm:pt>
    <dgm:pt modelId="{CEDC2B0C-C0A9-401B-A6D4-75D376CDBBF8}" type="pres">
      <dgm:prSet presAssocID="{F213A077-2D92-4AFD-9E2B-7C62872D8E7C}" presName="Child" presStyleLbl="revTx" presStyleIdx="2" presStyleCnt="4" custScaleX="138365" custLinFactNeighborX="-2961" custLinFactNeighborY="-64736">
        <dgm:presLayoutVars>
          <dgm:chMax val="0"/>
          <dgm:chPref val="0"/>
          <dgm:bulletEnabled val="1"/>
        </dgm:presLayoutVars>
      </dgm:prSet>
      <dgm:spPr/>
    </dgm:pt>
    <dgm:pt modelId="{024540E6-17B6-4629-9CD5-5AD1F3E62FD0}" type="pres">
      <dgm:prSet presAssocID="{3194DB00-8F1C-49B4-813C-8DD44CDBA2DD}" presName="childComposite" presStyleCnt="0">
        <dgm:presLayoutVars>
          <dgm:chMax val="0"/>
          <dgm:chPref val="0"/>
        </dgm:presLayoutVars>
      </dgm:prSet>
      <dgm:spPr/>
    </dgm:pt>
    <dgm:pt modelId="{AD19D7DB-8705-408D-B11C-314AC64ED873}" type="pres">
      <dgm:prSet presAssocID="{3194DB00-8F1C-49B4-813C-8DD44CDBA2DD}" presName="ChildAccent" presStyleLbl="solidFgAcc1" presStyleIdx="2" presStyleCnt="3" custLinFactX="-300000" custLinFactNeighborX="-335133" custLinFactNeighborY="-40039"/>
      <dgm:spPr>
        <a:ln>
          <a:solidFill>
            <a:schemeClr val="accent3"/>
          </a:solidFill>
        </a:ln>
      </dgm:spPr>
    </dgm:pt>
    <dgm:pt modelId="{EBC8659F-3398-44B6-9FA0-64DCCA5758B2}" type="pres">
      <dgm:prSet presAssocID="{3194DB00-8F1C-49B4-813C-8DD44CDBA2DD}" presName="Child" presStyleLbl="revTx" presStyleIdx="3" presStyleCnt="4" custScaleX="138365" custLinFactNeighborX="-2261" custLinFactNeighborY="-15676">
        <dgm:presLayoutVars>
          <dgm:chMax val="0"/>
          <dgm:chPref val="0"/>
          <dgm:bulletEnabled val="1"/>
        </dgm:presLayoutVars>
      </dgm:prSet>
      <dgm:spPr/>
    </dgm:pt>
  </dgm:ptLst>
  <dgm:cxnLst>
    <dgm:cxn modelId="{1DA4AC3A-905F-4855-B27D-4AB2CEB6A7DC}" type="presOf" srcId="{D47142D0-97CA-48C1-9760-46CD148F56B9}" destId="{903AF3FC-B5F3-4A53-9C6A-4C2723C982D7}" srcOrd="0" destOrd="0" presId="urn:microsoft.com/office/officeart/2008/layout/SquareAccentList"/>
    <dgm:cxn modelId="{E5FE2450-8049-4B29-99BF-6A6449F6F92E}" type="presOf" srcId="{F213A077-2D92-4AFD-9E2B-7C62872D8E7C}" destId="{CEDC2B0C-C0A9-401B-A6D4-75D376CDBBF8}" srcOrd="0" destOrd="0" presId="urn:microsoft.com/office/officeart/2008/layout/SquareAccentList"/>
    <dgm:cxn modelId="{E43A7FB6-4100-43B8-A2B1-9BFE6E04EEEE}" type="presOf" srcId="{3194DB00-8F1C-49B4-813C-8DD44CDBA2DD}" destId="{EBC8659F-3398-44B6-9FA0-64DCCA5758B2}" srcOrd="0" destOrd="0" presId="urn:microsoft.com/office/officeart/2008/layout/SquareAccentList"/>
    <dgm:cxn modelId="{6C4114CA-DE70-4B44-9AA1-42920BE8AE55}" type="presOf" srcId="{105F57CE-52E0-4D92-B28C-132FF7C1FE14}" destId="{CD3C3636-52D7-4D82-9354-8113CD708D4A}" srcOrd="0" destOrd="0" presId="urn:microsoft.com/office/officeart/2008/layout/SquareAccentList"/>
    <dgm:cxn modelId="{ABEBB1D6-1E22-42E6-ABFC-70D842A0E7A0}" srcId="{082812F4-F795-4C29-9F34-56C6162A4996}" destId="{D47142D0-97CA-48C1-9760-46CD148F56B9}" srcOrd="0" destOrd="0" parTransId="{9EF209BE-FE0F-4E7B-8144-94B9DB4952CE}" sibTransId="{54A165DF-36B5-47E7-9062-0B31559B07E4}"/>
    <dgm:cxn modelId="{0813FCDA-D637-4759-9F22-E0C609B97CC0}" type="presOf" srcId="{082812F4-F795-4C29-9F34-56C6162A4996}" destId="{FF8C0A11-8F18-48C2-93B2-F0083DCAD12C}" srcOrd="0" destOrd="0" presId="urn:microsoft.com/office/officeart/2008/layout/SquareAccentList"/>
    <dgm:cxn modelId="{BBF940E3-5224-4C3D-AC84-15B7A1729019}" srcId="{D47142D0-97CA-48C1-9760-46CD148F56B9}" destId="{F213A077-2D92-4AFD-9E2B-7C62872D8E7C}" srcOrd="1" destOrd="0" parTransId="{FA436E10-D5A4-4FF8-9722-841313C37B68}" sibTransId="{A30C7BB4-656C-4F1D-A419-EE98BBD8EDA7}"/>
    <dgm:cxn modelId="{974B90F1-249D-4D73-8BD9-55841B0B9AEA}" srcId="{D47142D0-97CA-48C1-9760-46CD148F56B9}" destId="{3194DB00-8F1C-49B4-813C-8DD44CDBA2DD}" srcOrd="2" destOrd="0" parTransId="{6C1B5A53-9E71-4F81-A3E7-C6CDB8783FDA}" sibTransId="{7011E0C9-B80D-48A0-9900-DC3FCDDD879F}"/>
    <dgm:cxn modelId="{8CD904F6-B883-4A30-A2AC-243F6837C3F9}" srcId="{D47142D0-97CA-48C1-9760-46CD148F56B9}" destId="{105F57CE-52E0-4D92-B28C-132FF7C1FE14}" srcOrd="0" destOrd="0" parTransId="{D016BC57-A41B-4A46-91FA-D77DE9CFAE30}" sibTransId="{866D774B-2F92-47A5-AF6B-3076BFE4A886}"/>
    <dgm:cxn modelId="{A4023C10-707D-4C2C-AEC3-0BA19DA46D6E}" type="presParOf" srcId="{FF8C0A11-8F18-48C2-93B2-F0083DCAD12C}" destId="{17FC54EB-AE1B-4727-9273-CEF5EA924D89}" srcOrd="0" destOrd="0" presId="urn:microsoft.com/office/officeart/2008/layout/SquareAccentList"/>
    <dgm:cxn modelId="{E0F2A701-4501-4BDB-B5A6-2423D6CB084C}" type="presParOf" srcId="{17FC54EB-AE1B-4727-9273-CEF5EA924D89}" destId="{458EE5DF-2D22-4339-AA30-8031B1B49ED9}" srcOrd="0" destOrd="0" presId="urn:microsoft.com/office/officeart/2008/layout/SquareAccentList"/>
    <dgm:cxn modelId="{75884408-3D94-4D69-9996-4C3E7CC205A1}" type="presParOf" srcId="{458EE5DF-2D22-4339-AA30-8031B1B49ED9}" destId="{D29DE5A6-A711-4FD3-BD9F-EEEE1949C80A}" srcOrd="0" destOrd="0" presId="urn:microsoft.com/office/officeart/2008/layout/SquareAccentList"/>
    <dgm:cxn modelId="{23C1C7F6-1500-4F19-9A56-CFEA024FB15E}" type="presParOf" srcId="{458EE5DF-2D22-4339-AA30-8031B1B49ED9}" destId="{FA0E0719-827E-430D-89D1-1ADF7E7B0EAD}" srcOrd="1" destOrd="0" presId="urn:microsoft.com/office/officeart/2008/layout/SquareAccentList"/>
    <dgm:cxn modelId="{F253F656-D3A7-429B-844A-4052DA6DDFEB}" type="presParOf" srcId="{458EE5DF-2D22-4339-AA30-8031B1B49ED9}" destId="{903AF3FC-B5F3-4A53-9C6A-4C2723C982D7}" srcOrd="2" destOrd="0" presId="urn:microsoft.com/office/officeart/2008/layout/SquareAccentList"/>
    <dgm:cxn modelId="{3B2E8105-B365-4BA4-B5EF-1DA89CFB7430}" type="presParOf" srcId="{17FC54EB-AE1B-4727-9273-CEF5EA924D89}" destId="{A6D1BBBE-A79F-4099-BC65-3F8D10F226FC}" srcOrd="1" destOrd="0" presId="urn:microsoft.com/office/officeart/2008/layout/SquareAccentList"/>
    <dgm:cxn modelId="{3C2EA3CA-BC09-416B-A7A1-4F1A8357CBE8}" type="presParOf" srcId="{A6D1BBBE-A79F-4099-BC65-3F8D10F226FC}" destId="{AEC66792-3F35-4458-A808-3C7478AC5FA3}" srcOrd="0" destOrd="0" presId="urn:microsoft.com/office/officeart/2008/layout/SquareAccentList"/>
    <dgm:cxn modelId="{4645F5E5-49BC-486C-8785-1D82B7073ECB}" type="presParOf" srcId="{AEC66792-3F35-4458-A808-3C7478AC5FA3}" destId="{34CC7578-4DA3-4F90-806D-D43B6A22C19A}" srcOrd="0" destOrd="0" presId="urn:microsoft.com/office/officeart/2008/layout/SquareAccentList"/>
    <dgm:cxn modelId="{B627A2D4-045E-4A57-8A55-0F20B8D31DD3}" type="presParOf" srcId="{AEC66792-3F35-4458-A808-3C7478AC5FA3}" destId="{CD3C3636-52D7-4D82-9354-8113CD708D4A}" srcOrd="1" destOrd="0" presId="urn:microsoft.com/office/officeart/2008/layout/SquareAccentList"/>
    <dgm:cxn modelId="{5B402BB6-8505-4673-8659-F187E5BF6558}" type="presParOf" srcId="{A6D1BBBE-A79F-4099-BC65-3F8D10F226FC}" destId="{5EC6070B-D535-4C52-B8D5-8D6300195A3C}" srcOrd="1" destOrd="0" presId="urn:microsoft.com/office/officeart/2008/layout/SquareAccentList"/>
    <dgm:cxn modelId="{3B0BE94E-57E6-4FF0-974E-DCC8E150B20B}" type="presParOf" srcId="{5EC6070B-D535-4C52-B8D5-8D6300195A3C}" destId="{385D8124-F50A-4AE5-825A-EBB40F30CE96}" srcOrd="0" destOrd="0" presId="urn:microsoft.com/office/officeart/2008/layout/SquareAccentList"/>
    <dgm:cxn modelId="{D22DA246-9C3B-4F0A-A75F-30B9B1CC97CF}" type="presParOf" srcId="{5EC6070B-D535-4C52-B8D5-8D6300195A3C}" destId="{CEDC2B0C-C0A9-401B-A6D4-75D376CDBBF8}" srcOrd="1" destOrd="0" presId="urn:microsoft.com/office/officeart/2008/layout/SquareAccentList"/>
    <dgm:cxn modelId="{04B25E8D-A415-4528-B2CB-F3879DACD1B3}" type="presParOf" srcId="{A6D1BBBE-A79F-4099-BC65-3F8D10F226FC}" destId="{024540E6-17B6-4629-9CD5-5AD1F3E62FD0}" srcOrd="2" destOrd="0" presId="urn:microsoft.com/office/officeart/2008/layout/SquareAccentList"/>
    <dgm:cxn modelId="{2118C2F4-6F13-4990-ACFB-0D444CC09719}" type="presParOf" srcId="{024540E6-17B6-4629-9CD5-5AD1F3E62FD0}" destId="{AD19D7DB-8705-408D-B11C-314AC64ED873}" srcOrd="0" destOrd="0" presId="urn:microsoft.com/office/officeart/2008/layout/SquareAccentList"/>
    <dgm:cxn modelId="{BC2D9950-C8A9-4149-B8FF-823E902850F5}" type="presParOf" srcId="{024540E6-17B6-4629-9CD5-5AD1F3E62FD0}" destId="{EBC8659F-3398-44B6-9FA0-64DCCA5758B2}" srcOrd="1" destOrd="0" presId="urn:microsoft.com/office/officeart/2008/layout/Squa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1F3E00BB-3012-44F2-AB47-8BE8AEDCABEE}" type="doc">
      <dgm:prSet loTypeId="urn:microsoft.com/office/officeart/2005/8/layout/chart3" loCatId="relationship" qsTypeId="urn:microsoft.com/office/officeart/2005/8/quickstyle/simple1" qsCatId="simple" csTypeId="urn:microsoft.com/office/officeart/2005/8/colors/accent1_2" csCatId="accent1" phldr="1"/>
      <dgm:spPr/>
    </dgm:pt>
    <dgm:pt modelId="{911B4034-70C2-41CB-A2F6-F10354167643}">
      <dgm:prSet phldrT="[Text]" custT="1"/>
      <dgm:spPr>
        <a:solidFill>
          <a:schemeClr val="accent3">
            <a:lumMod val="40000"/>
            <a:lumOff val="60000"/>
          </a:schemeClr>
        </a:solidFill>
        <a:ln>
          <a:solidFill>
            <a:schemeClr val="accent3">
              <a:lumMod val="40000"/>
              <a:lumOff val="60000"/>
            </a:schemeClr>
          </a:solidFill>
        </a:ln>
      </dgm:spPr>
      <dgm:t>
        <a:bodyPr/>
        <a:lstStyle/>
        <a:p>
          <a:r>
            <a:rPr lang="en-AU" sz="1800" dirty="0">
              <a:solidFill>
                <a:schemeClr val="tx1"/>
              </a:solidFill>
            </a:rPr>
            <a:t>(But may apply for leave to enforce, which court may grant if “the </a:t>
          </a:r>
          <a:r>
            <a:rPr lang="en-AU" sz="1800" b="1" dirty="0">
              <a:solidFill>
                <a:schemeClr val="tx1"/>
              </a:solidFill>
            </a:rPr>
            <a:t>company was solvent immediately before</a:t>
          </a:r>
          <a:r>
            <a:rPr lang="en-AU" sz="1800" dirty="0">
              <a:solidFill>
                <a:schemeClr val="tx1"/>
              </a:solidFill>
            </a:rPr>
            <a:t>” the interest was created and leave “is </a:t>
          </a:r>
          <a:r>
            <a:rPr lang="en-AU" sz="1800" b="1" dirty="0">
              <a:solidFill>
                <a:schemeClr val="tx1"/>
              </a:solidFill>
            </a:rPr>
            <a:t>just and equitable</a:t>
          </a:r>
          <a:r>
            <a:rPr lang="en-AU" sz="1800" dirty="0">
              <a:solidFill>
                <a:schemeClr val="tx1"/>
              </a:solidFill>
            </a:rPr>
            <a:t>”)</a:t>
          </a:r>
        </a:p>
      </dgm:t>
    </dgm:pt>
    <dgm:pt modelId="{FCB15E66-8699-4EB8-A3B2-8F7967FA2EF7}" type="parTrans" cxnId="{8BF2362D-231D-43DE-9AB9-85BD5B10182E}">
      <dgm:prSet/>
      <dgm:spPr/>
      <dgm:t>
        <a:bodyPr/>
        <a:lstStyle/>
        <a:p>
          <a:endParaRPr lang="en-AU" sz="1800"/>
        </a:p>
      </dgm:t>
    </dgm:pt>
    <dgm:pt modelId="{140D44DB-22C5-400E-8C9E-D5FDEFA3CC3E}" type="sibTrans" cxnId="{8BF2362D-231D-43DE-9AB9-85BD5B10182E}">
      <dgm:prSet/>
      <dgm:spPr/>
      <dgm:t>
        <a:bodyPr/>
        <a:lstStyle/>
        <a:p>
          <a:endParaRPr lang="en-AU" sz="1800"/>
        </a:p>
      </dgm:t>
    </dgm:pt>
    <dgm:pt modelId="{329DF355-2BE4-4303-BA98-28C5284DA134}">
      <dgm:prSet phldrT="[Text]" custT="1"/>
      <dgm:spPr>
        <a:solidFill>
          <a:schemeClr val="accent3">
            <a:lumMod val="40000"/>
            <a:lumOff val="60000"/>
          </a:schemeClr>
        </a:solidFill>
        <a:ln>
          <a:solidFill>
            <a:schemeClr val="accent3">
              <a:lumMod val="40000"/>
              <a:lumOff val="60000"/>
            </a:schemeClr>
          </a:solidFill>
        </a:ln>
      </dgm:spPr>
      <dgm:t>
        <a:bodyPr/>
        <a:lstStyle/>
        <a:p>
          <a:r>
            <a:rPr lang="en-AU" sz="1800" dirty="0">
              <a:solidFill>
                <a:schemeClr val="tx1"/>
              </a:solidFill>
            </a:rPr>
            <a:t>is </a:t>
          </a:r>
          <a:r>
            <a:rPr lang="en-AU" sz="1800" b="1" dirty="0">
              <a:solidFill>
                <a:schemeClr val="tx1"/>
              </a:solidFill>
            </a:rPr>
            <a:t>void</a:t>
          </a:r>
          <a:r>
            <a:rPr lang="en-AU" sz="1800" b="0" dirty="0">
              <a:solidFill>
                <a:schemeClr val="tx1"/>
              </a:solidFill>
            </a:rPr>
            <a:t> if </a:t>
          </a:r>
          <a:r>
            <a:rPr lang="en-AU" sz="1800" dirty="0">
              <a:solidFill>
                <a:schemeClr val="tx1"/>
              </a:solidFill>
            </a:rPr>
            <a:t>purport “to take a step to </a:t>
          </a:r>
          <a:r>
            <a:rPr lang="en-AU" sz="1800" b="1" dirty="0">
              <a:solidFill>
                <a:schemeClr val="tx1"/>
              </a:solidFill>
            </a:rPr>
            <a:t>enforce</a:t>
          </a:r>
          <a:r>
            <a:rPr lang="en-AU" sz="1800" dirty="0">
              <a:solidFill>
                <a:schemeClr val="tx1"/>
              </a:solidFill>
            </a:rPr>
            <a:t> [it] … </a:t>
          </a:r>
          <a:r>
            <a:rPr lang="en-AU" sz="1800" b="1" dirty="0">
              <a:solidFill>
                <a:schemeClr val="tx1"/>
              </a:solidFill>
            </a:rPr>
            <a:t>within 6 months </a:t>
          </a:r>
          <a:r>
            <a:rPr lang="en-AU" sz="1800" dirty="0">
              <a:solidFill>
                <a:schemeClr val="tx1"/>
              </a:solidFill>
            </a:rPr>
            <a:t>after … the instrument is made” </a:t>
          </a:r>
          <a:r>
            <a:rPr lang="en-AU" sz="1800" b="1" dirty="0">
              <a:solidFill>
                <a:schemeClr val="tx1"/>
              </a:solidFill>
            </a:rPr>
            <a:t>without court leave</a:t>
          </a:r>
        </a:p>
      </dgm:t>
    </dgm:pt>
    <dgm:pt modelId="{4BA06A3A-55D2-42D3-AE1B-220BB5203EDA}" type="parTrans" cxnId="{DA9C18B1-6EFD-46D3-81DD-824790D3A234}">
      <dgm:prSet/>
      <dgm:spPr/>
      <dgm:t>
        <a:bodyPr/>
        <a:lstStyle/>
        <a:p>
          <a:endParaRPr lang="en-AU" sz="1800"/>
        </a:p>
      </dgm:t>
    </dgm:pt>
    <dgm:pt modelId="{8EB94847-450D-44BB-A184-E84CF7237948}" type="sibTrans" cxnId="{DA9C18B1-6EFD-46D3-81DD-824790D3A234}">
      <dgm:prSet/>
      <dgm:spPr/>
      <dgm:t>
        <a:bodyPr/>
        <a:lstStyle/>
        <a:p>
          <a:endParaRPr lang="en-AU" sz="1800"/>
        </a:p>
      </dgm:t>
    </dgm:pt>
    <dgm:pt modelId="{9A126167-7D0F-494B-A502-DF6FE386345D}">
      <dgm:prSet phldrT="[Text]" custT="1"/>
      <dgm:spPr>
        <a:solidFill>
          <a:schemeClr val="accent3">
            <a:lumMod val="40000"/>
            <a:lumOff val="60000"/>
          </a:schemeClr>
        </a:solidFill>
        <a:ln>
          <a:solidFill>
            <a:schemeClr val="accent3">
              <a:lumMod val="40000"/>
              <a:lumOff val="60000"/>
            </a:schemeClr>
          </a:solidFill>
        </a:ln>
      </dgm:spPr>
      <dgm:t>
        <a:bodyPr/>
        <a:lstStyle/>
        <a:p>
          <a:r>
            <a:rPr lang="en-AU" sz="1800" b="1" dirty="0">
              <a:solidFill>
                <a:schemeClr val="tx1"/>
              </a:solidFill>
            </a:rPr>
            <a:t>Security interest </a:t>
          </a:r>
          <a:r>
            <a:rPr lang="en-AU" sz="1800" dirty="0">
              <a:solidFill>
                <a:schemeClr val="tx1"/>
              </a:solidFill>
            </a:rPr>
            <a:t>over a company’s property granted to a </a:t>
          </a:r>
          <a:r>
            <a:rPr lang="en-AU" sz="1800" b="1" dirty="0">
              <a:solidFill>
                <a:schemeClr val="tx1"/>
              </a:solidFill>
            </a:rPr>
            <a:t>current / former </a:t>
          </a:r>
          <a:r>
            <a:rPr lang="en-AU" sz="1800" dirty="0">
              <a:solidFill>
                <a:schemeClr val="tx1"/>
              </a:solidFill>
            </a:rPr>
            <a:t>(within previous 6 months) </a:t>
          </a:r>
          <a:r>
            <a:rPr lang="en-AU" sz="1800" b="1" dirty="0">
              <a:solidFill>
                <a:schemeClr val="tx1"/>
              </a:solidFill>
            </a:rPr>
            <a:t>officer</a:t>
          </a:r>
          <a:r>
            <a:rPr lang="en-AU" sz="1800" dirty="0">
              <a:solidFill>
                <a:schemeClr val="tx1"/>
              </a:solidFill>
            </a:rPr>
            <a:t>, or person </a:t>
          </a:r>
          <a:r>
            <a:rPr lang="en-AU" sz="1800" b="1" dirty="0">
              <a:solidFill>
                <a:schemeClr val="tx1"/>
              </a:solidFill>
            </a:rPr>
            <a:t>associated </a:t>
          </a:r>
          <a:r>
            <a:rPr lang="en-AU" sz="1800" b="0" dirty="0">
              <a:solidFill>
                <a:schemeClr val="tx1"/>
              </a:solidFill>
            </a:rPr>
            <a:t>with them</a:t>
          </a:r>
          <a:r>
            <a:rPr lang="en-AU" sz="1800" dirty="0">
              <a:solidFill>
                <a:schemeClr val="tx1"/>
              </a:solidFill>
            </a:rPr>
            <a:t>, </a:t>
          </a:r>
        </a:p>
      </dgm:t>
    </dgm:pt>
    <dgm:pt modelId="{17090CED-9EEA-4465-9A03-C5D3CD51E646}" type="parTrans" cxnId="{41829246-9509-48D0-B5A4-017901FBFAB5}">
      <dgm:prSet/>
      <dgm:spPr/>
      <dgm:t>
        <a:bodyPr/>
        <a:lstStyle/>
        <a:p>
          <a:endParaRPr lang="en-AU" sz="1800"/>
        </a:p>
      </dgm:t>
    </dgm:pt>
    <dgm:pt modelId="{8F65CF73-66CD-40A1-879E-CF1BAAA84FEB}" type="sibTrans" cxnId="{41829246-9509-48D0-B5A4-017901FBFAB5}">
      <dgm:prSet/>
      <dgm:spPr/>
      <dgm:t>
        <a:bodyPr/>
        <a:lstStyle/>
        <a:p>
          <a:endParaRPr lang="en-AU" sz="1800"/>
        </a:p>
      </dgm:t>
    </dgm:pt>
    <dgm:pt modelId="{C5351FFB-B661-41D3-8681-F1CD36A60763}" type="pres">
      <dgm:prSet presAssocID="{1F3E00BB-3012-44F2-AB47-8BE8AEDCABEE}" presName="compositeShape" presStyleCnt="0">
        <dgm:presLayoutVars>
          <dgm:chMax val="7"/>
          <dgm:dir/>
          <dgm:resizeHandles val="exact"/>
        </dgm:presLayoutVars>
      </dgm:prSet>
      <dgm:spPr/>
    </dgm:pt>
    <dgm:pt modelId="{01D0108E-33B0-4D09-AAA1-2F5D8D1FC35F}" type="pres">
      <dgm:prSet presAssocID="{1F3E00BB-3012-44F2-AB47-8BE8AEDCABEE}" presName="wedge1" presStyleLbl="node1" presStyleIdx="0" presStyleCnt="3" custScaleX="122658" custScaleY="129141" custLinFactNeighborX="1465" custLinFactNeighborY="260"/>
      <dgm:spPr/>
    </dgm:pt>
    <dgm:pt modelId="{233D1FDF-1230-490F-9561-35A376A9943B}" type="pres">
      <dgm:prSet presAssocID="{1F3E00BB-3012-44F2-AB47-8BE8AEDCABEE}" presName="wedge1Tx" presStyleLbl="node1" presStyleIdx="0" presStyleCnt="3">
        <dgm:presLayoutVars>
          <dgm:chMax val="0"/>
          <dgm:chPref val="0"/>
          <dgm:bulletEnabled val="1"/>
        </dgm:presLayoutVars>
      </dgm:prSet>
      <dgm:spPr/>
    </dgm:pt>
    <dgm:pt modelId="{A3778C9A-F06F-44E7-BEA1-4D7282582514}" type="pres">
      <dgm:prSet presAssocID="{1F3E00BB-3012-44F2-AB47-8BE8AEDCABEE}" presName="wedge2" presStyleLbl="node1" presStyleIdx="1" presStyleCnt="3" custScaleX="124273" custScaleY="124273" custLinFactNeighborX="-209" custLinFactNeighborY="209"/>
      <dgm:spPr/>
    </dgm:pt>
    <dgm:pt modelId="{1A91C4B0-31F0-4807-9B1D-688A027B2609}" type="pres">
      <dgm:prSet presAssocID="{1F3E00BB-3012-44F2-AB47-8BE8AEDCABEE}" presName="wedge2Tx" presStyleLbl="node1" presStyleIdx="1" presStyleCnt="3">
        <dgm:presLayoutVars>
          <dgm:chMax val="0"/>
          <dgm:chPref val="0"/>
          <dgm:bulletEnabled val="1"/>
        </dgm:presLayoutVars>
      </dgm:prSet>
      <dgm:spPr/>
    </dgm:pt>
    <dgm:pt modelId="{47E9E064-05B8-4361-9AE2-057E6ADCC581}" type="pres">
      <dgm:prSet presAssocID="{1F3E00BB-3012-44F2-AB47-8BE8AEDCABEE}" presName="wedge3" presStyleLbl="node1" presStyleIdx="2" presStyleCnt="3" custScaleX="124857" custScaleY="124857"/>
      <dgm:spPr/>
    </dgm:pt>
    <dgm:pt modelId="{7AD53507-CD1A-4160-BD09-EEF35263C2F9}" type="pres">
      <dgm:prSet presAssocID="{1F3E00BB-3012-44F2-AB47-8BE8AEDCABEE}" presName="wedge3Tx" presStyleLbl="node1" presStyleIdx="2" presStyleCnt="3">
        <dgm:presLayoutVars>
          <dgm:chMax val="0"/>
          <dgm:chPref val="0"/>
          <dgm:bulletEnabled val="1"/>
        </dgm:presLayoutVars>
      </dgm:prSet>
      <dgm:spPr/>
    </dgm:pt>
  </dgm:ptLst>
  <dgm:cxnLst>
    <dgm:cxn modelId="{82A32527-8EBD-444F-8219-F66CF29CDF19}" type="presOf" srcId="{329DF355-2BE4-4303-BA98-28C5284DA134}" destId="{A3778C9A-F06F-44E7-BEA1-4D7282582514}" srcOrd="0" destOrd="0" presId="urn:microsoft.com/office/officeart/2005/8/layout/chart3"/>
    <dgm:cxn modelId="{8BF2362D-231D-43DE-9AB9-85BD5B10182E}" srcId="{1F3E00BB-3012-44F2-AB47-8BE8AEDCABEE}" destId="{911B4034-70C2-41CB-A2F6-F10354167643}" srcOrd="0" destOrd="0" parTransId="{FCB15E66-8699-4EB8-A3B2-8F7967FA2EF7}" sibTransId="{140D44DB-22C5-400E-8C9E-D5FDEFA3CC3E}"/>
    <dgm:cxn modelId="{A098762D-BAF8-44A7-AC7E-D1B17B04AD95}" type="presOf" srcId="{9A126167-7D0F-494B-A502-DF6FE386345D}" destId="{47E9E064-05B8-4361-9AE2-057E6ADCC581}" srcOrd="0" destOrd="0" presId="urn:microsoft.com/office/officeart/2005/8/layout/chart3"/>
    <dgm:cxn modelId="{9249AD3C-C4C0-43A0-B1D0-C43CAFC8B034}" type="presOf" srcId="{9A126167-7D0F-494B-A502-DF6FE386345D}" destId="{7AD53507-CD1A-4160-BD09-EEF35263C2F9}" srcOrd="1" destOrd="0" presId="urn:microsoft.com/office/officeart/2005/8/layout/chart3"/>
    <dgm:cxn modelId="{41829246-9509-48D0-B5A4-017901FBFAB5}" srcId="{1F3E00BB-3012-44F2-AB47-8BE8AEDCABEE}" destId="{9A126167-7D0F-494B-A502-DF6FE386345D}" srcOrd="2" destOrd="0" parTransId="{17090CED-9EEA-4465-9A03-C5D3CD51E646}" sibTransId="{8F65CF73-66CD-40A1-879E-CF1BAAA84FEB}"/>
    <dgm:cxn modelId="{B595AE6B-8D5A-44EA-88DC-FBC72AA96B3C}" type="presOf" srcId="{329DF355-2BE4-4303-BA98-28C5284DA134}" destId="{1A91C4B0-31F0-4807-9B1D-688A027B2609}" srcOrd="1" destOrd="0" presId="urn:microsoft.com/office/officeart/2005/8/layout/chart3"/>
    <dgm:cxn modelId="{4CD6BB56-A2DE-4973-B7D0-DA4A10487F4E}" type="presOf" srcId="{911B4034-70C2-41CB-A2F6-F10354167643}" destId="{01D0108E-33B0-4D09-AAA1-2F5D8D1FC35F}" srcOrd="0" destOrd="0" presId="urn:microsoft.com/office/officeart/2005/8/layout/chart3"/>
    <dgm:cxn modelId="{7DB0D397-7FB2-4E90-B3C4-6C4833C6FD31}" type="presOf" srcId="{911B4034-70C2-41CB-A2F6-F10354167643}" destId="{233D1FDF-1230-490F-9561-35A376A9943B}" srcOrd="1" destOrd="0" presId="urn:microsoft.com/office/officeart/2005/8/layout/chart3"/>
    <dgm:cxn modelId="{C419319F-F996-4E5E-A193-996B666D1F68}" type="presOf" srcId="{1F3E00BB-3012-44F2-AB47-8BE8AEDCABEE}" destId="{C5351FFB-B661-41D3-8681-F1CD36A60763}" srcOrd="0" destOrd="0" presId="urn:microsoft.com/office/officeart/2005/8/layout/chart3"/>
    <dgm:cxn modelId="{DA9C18B1-6EFD-46D3-81DD-824790D3A234}" srcId="{1F3E00BB-3012-44F2-AB47-8BE8AEDCABEE}" destId="{329DF355-2BE4-4303-BA98-28C5284DA134}" srcOrd="1" destOrd="0" parTransId="{4BA06A3A-55D2-42D3-AE1B-220BB5203EDA}" sibTransId="{8EB94847-450D-44BB-A184-E84CF7237948}"/>
    <dgm:cxn modelId="{9B157D19-9028-477F-806A-8905DA0A3643}" type="presParOf" srcId="{C5351FFB-B661-41D3-8681-F1CD36A60763}" destId="{01D0108E-33B0-4D09-AAA1-2F5D8D1FC35F}" srcOrd="0" destOrd="0" presId="urn:microsoft.com/office/officeart/2005/8/layout/chart3"/>
    <dgm:cxn modelId="{957E908C-CB7A-47E5-A792-5FAED55C007C}" type="presParOf" srcId="{C5351FFB-B661-41D3-8681-F1CD36A60763}" destId="{233D1FDF-1230-490F-9561-35A376A9943B}" srcOrd="1" destOrd="0" presId="urn:microsoft.com/office/officeart/2005/8/layout/chart3"/>
    <dgm:cxn modelId="{FFFEA6AF-45F6-486C-90E7-D35A68F0C352}" type="presParOf" srcId="{C5351FFB-B661-41D3-8681-F1CD36A60763}" destId="{A3778C9A-F06F-44E7-BEA1-4D7282582514}" srcOrd="2" destOrd="0" presId="urn:microsoft.com/office/officeart/2005/8/layout/chart3"/>
    <dgm:cxn modelId="{3DBA6D81-1CD9-4AF9-B754-7CBD7A5A8B0C}" type="presParOf" srcId="{C5351FFB-B661-41D3-8681-F1CD36A60763}" destId="{1A91C4B0-31F0-4807-9B1D-688A027B2609}" srcOrd="3" destOrd="0" presId="urn:microsoft.com/office/officeart/2005/8/layout/chart3"/>
    <dgm:cxn modelId="{BDCEAA3F-B8FE-4942-AC92-135732CFB04C}" type="presParOf" srcId="{C5351FFB-B661-41D3-8681-F1CD36A60763}" destId="{47E9E064-05B8-4361-9AE2-057E6ADCC581}" srcOrd="4" destOrd="0" presId="urn:microsoft.com/office/officeart/2005/8/layout/chart3"/>
    <dgm:cxn modelId="{E69015CD-47FE-46ED-80B4-96EB189CCD3E}" type="presParOf" srcId="{C5351FFB-B661-41D3-8681-F1CD36A60763}" destId="{7AD53507-CD1A-4160-BD09-EEF35263C2F9}" srcOrd="5" destOrd="0" presId="urn:microsoft.com/office/officeart/2005/8/layout/chart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A599C69B-B9DC-454D-BC3B-D80967645C7B}"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AU"/>
        </a:p>
      </dgm:t>
    </dgm:pt>
    <dgm:pt modelId="{19C95462-F378-45DF-AE36-61877572499E}">
      <dgm:prSet phldrT="[Text]" custT="1"/>
      <dgm:spPr>
        <a:solidFill>
          <a:schemeClr val="accent3"/>
        </a:solidFill>
      </dgm:spPr>
      <dgm:t>
        <a:bodyPr/>
        <a:lstStyle/>
        <a:p>
          <a:r>
            <a:rPr lang="en-AU" sz="2000" dirty="0"/>
            <a:t>Paying employees</a:t>
          </a:r>
        </a:p>
      </dgm:t>
    </dgm:pt>
    <dgm:pt modelId="{E4221E6A-0A12-4DEB-93CE-242C41631BC8}" type="parTrans" cxnId="{53D70597-49B0-475F-B9E5-33C1BB527A9C}">
      <dgm:prSet/>
      <dgm:spPr/>
      <dgm:t>
        <a:bodyPr/>
        <a:lstStyle/>
        <a:p>
          <a:endParaRPr lang="en-AU" sz="1800"/>
        </a:p>
      </dgm:t>
    </dgm:pt>
    <dgm:pt modelId="{98E95A81-D538-41E5-9ACF-9AB59279B90B}" type="sibTrans" cxnId="{53D70597-49B0-475F-B9E5-33C1BB527A9C}">
      <dgm:prSet/>
      <dgm:spPr/>
      <dgm:t>
        <a:bodyPr/>
        <a:lstStyle/>
        <a:p>
          <a:endParaRPr lang="en-AU" sz="1800"/>
        </a:p>
      </dgm:t>
    </dgm:pt>
    <dgm:pt modelId="{EE1E928C-CC15-4C4A-BD58-0AF033F69ECC}">
      <dgm:prSet phldrT="[Text]" custT="1"/>
      <dgm:spPr>
        <a:solidFill>
          <a:schemeClr val="accent3">
            <a:lumMod val="20000"/>
            <a:lumOff val="80000"/>
            <a:alpha val="90000"/>
          </a:schemeClr>
        </a:solidFill>
        <a:ln>
          <a:solidFill>
            <a:schemeClr val="accent3">
              <a:lumMod val="20000"/>
              <a:lumOff val="80000"/>
              <a:alpha val="90000"/>
            </a:schemeClr>
          </a:solidFill>
        </a:ln>
      </dgm:spPr>
      <dgm:t>
        <a:bodyPr/>
        <a:lstStyle/>
        <a:p>
          <a:pPr>
            <a:buFont typeface="Arial" panose="020B0604020202020204" pitchFamily="34" charset="0"/>
            <a:buChar char="•"/>
          </a:pPr>
          <a:r>
            <a:rPr lang="en-AU" sz="1800" dirty="0"/>
            <a:t>If company paid employee-related entitlements because someone </a:t>
          </a:r>
          <a:r>
            <a:rPr lang="en-AU" sz="1800" b="1" dirty="0"/>
            <a:t>advanced it the money</a:t>
          </a:r>
          <a:r>
            <a:rPr lang="en-AU" sz="1800" dirty="0"/>
            <a:t>, that person has the rights of a creditor and the </a:t>
          </a:r>
          <a:r>
            <a:rPr lang="en-AU" sz="1800" b="1" dirty="0"/>
            <a:t>same priority </a:t>
          </a:r>
          <a:r>
            <a:rPr lang="en-AU" sz="1800" dirty="0"/>
            <a:t>as the employees who were paid</a:t>
          </a:r>
        </a:p>
      </dgm:t>
    </dgm:pt>
    <dgm:pt modelId="{7B6ED6AC-356D-4431-99E5-60346733B633}" type="parTrans" cxnId="{756C0C41-314F-4C0D-AF2D-9122DE42D635}">
      <dgm:prSet/>
      <dgm:spPr/>
      <dgm:t>
        <a:bodyPr/>
        <a:lstStyle/>
        <a:p>
          <a:endParaRPr lang="en-AU" sz="1800"/>
        </a:p>
      </dgm:t>
    </dgm:pt>
    <dgm:pt modelId="{05FE9A68-A5AE-4FA1-8C07-36D8E379E4FA}" type="sibTrans" cxnId="{756C0C41-314F-4C0D-AF2D-9122DE42D635}">
      <dgm:prSet/>
      <dgm:spPr/>
      <dgm:t>
        <a:bodyPr/>
        <a:lstStyle/>
        <a:p>
          <a:endParaRPr lang="en-AU" sz="1800"/>
        </a:p>
      </dgm:t>
    </dgm:pt>
    <dgm:pt modelId="{76B78236-F4E0-4DEF-873D-5611CC31D83E}">
      <dgm:prSet phldrT="[Text]" custT="1"/>
      <dgm:spPr>
        <a:solidFill>
          <a:schemeClr val="accent3"/>
        </a:solidFill>
      </dgm:spPr>
      <dgm:t>
        <a:bodyPr/>
        <a:lstStyle/>
        <a:p>
          <a:r>
            <a:rPr lang="en-AU" sz="2000" dirty="0"/>
            <a:t>Insured / preserved</a:t>
          </a:r>
        </a:p>
      </dgm:t>
    </dgm:pt>
    <dgm:pt modelId="{BB2A7CFB-B7A2-446D-82D2-19C09EB1663C}" type="parTrans" cxnId="{9A7A24EC-05C9-44EF-8AE1-8648A4CF78BE}">
      <dgm:prSet/>
      <dgm:spPr/>
      <dgm:t>
        <a:bodyPr/>
        <a:lstStyle/>
        <a:p>
          <a:endParaRPr lang="en-AU" sz="1800"/>
        </a:p>
      </dgm:t>
    </dgm:pt>
    <dgm:pt modelId="{21E2FB2A-DF27-4FB1-A2DE-FB5251A74136}" type="sibTrans" cxnId="{9A7A24EC-05C9-44EF-8AE1-8648A4CF78BE}">
      <dgm:prSet/>
      <dgm:spPr/>
      <dgm:t>
        <a:bodyPr/>
        <a:lstStyle/>
        <a:p>
          <a:endParaRPr lang="en-AU" sz="1800"/>
        </a:p>
      </dgm:t>
    </dgm:pt>
    <dgm:pt modelId="{EC02EA4D-D26D-44C8-BD59-9DFFBC5976F9}">
      <dgm:prSet phldrT="[Text]" custT="1"/>
      <dgm:spPr>
        <a:solidFill>
          <a:schemeClr val="accent3">
            <a:lumMod val="20000"/>
            <a:lumOff val="80000"/>
            <a:alpha val="90000"/>
          </a:schemeClr>
        </a:solidFill>
        <a:ln>
          <a:solidFill>
            <a:schemeClr val="accent3">
              <a:lumMod val="20000"/>
              <a:lumOff val="80000"/>
              <a:alpha val="90000"/>
            </a:schemeClr>
          </a:solidFill>
        </a:ln>
      </dgm:spPr>
      <dgm:t>
        <a:bodyPr/>
        <a:lstStyle/>
        <a:p>
          <a:pPr>
            <a:buFont typeface="Arial" panose="020B0604020202020204" pitchFamily="34" charset="0"/>
            <a:buChar char="•"/>
          </a:pPr>
          <a:r>
            <a:rPr lang="en-AU" sz="1800" b="1" dirty="0"/>
            <a:t>Injury compensation liabilities </a:t>
          </a:r>
          <a:r>
            <a:rPr lang="en-AU" sz="1800" dirty="0"/>
            <a:t>are excluded under CA s 556(1) if:</a:t>
          </a:r>
        </a:p>
      </dgm:t>
    </dgm:pt>
    <dgm:pt modelId="{7B188762-6F24-4332-B947-15F8FE17B837}" type="parTrans" cxnId="{9911CC48-F143-47A2-BE3A-C2A1CC9A1676}">
      <dgm:prSet/>
      <dgm:spPr/>
      <dgm:t>
        <a:bodyPr/>
        <a:lstStyle/>
        <a:p>
          <a:endParaRPr lang="en-AU" sz="1800"/>
        </a:p>
      </dgm:t>
    </dgm:pt>
    <dgm:pt modelId="{B680764A-44D5-4382-9C1D-D239A8DC2903}" type="sibTrans" cxnId="{9911CC48-F143-47A2-BE3A-C2A1CC9A1676}">
      <dgm:prSet/>
      <dgm:spPr/>
      <dgm:t>
        <a:bodyPr/>
        <a:lstStyle/>
        <a:p>
          <a:endParaRPr lang="en-AU" sz="1800"/>
        </a:p>
      </dgm:t>
    </dgm:pt>
    <dgm:pt modelId="{0CEF2747-04E7-421A-902E-95FFB1C7B5B5}">
      <dgm:prSet phldrT="[Text]" custT="1"/>
      <dgm:spPr>
        <a:solidFill>
          <a:schemeClr val="accent3">
            <a:lumMod val="20000"/>
            <a:lumOff val="80000"/>
            <a:alpha val="90000"/>
          </a:schemeClr>
        </a:solidFill>
        <a:ln>
          <a:solidFill>
            <a:schemeClr val="accent3">
              <a:lumMod val="20000"/>
              <a:lumOff val="80000"/>
              <a:alpha val="90000"/>
            </a:schemeClr>
          </a:solidFill>
        </a:ln>
      </dgm:spPr>
      <dgm:t>
        <a:bodyPr/>
        <a:lstStyle/>
        <a:p>
          <a:pPr>
            <a:buFont typeface="Arial" panose="020B0604020202020204" pitchFamily="34" charset="0"/>
            <a:buChar char="•"/>
          </a:pPr>
          <a:r>
            <a:rPr lang="en-AU" sz="1800" dirty="0"/>
            <a:t>“the company is being </a:t>
          </a:r>
          <a:r>
            <a:rPr lang="en-AU" sz="1800" b="1" dirty="0"/>
            <a:t>wound up voluntarily </a:t>
          </a:r>
          <a:r>
            <a:rPr lang="en-AU" sz="1800" dirty="0"/>
            <a:t>merely for the purpose of </a:t>
          </a:r>
          <a:r>
            <a:rPr lang="en-AU" sz="1800" b="1" dirty="0"/>
            <a:t>reconstruction</a:t>
          </a:r>
          <a:r>
            <a:rPr lang="en-AU" sz="1800" dirty="0"/>
            <a:t> or … </a:t>
          </a:r>
          <a:r>
            <a:rPr lang="en-AU" sz="1800" b="1" dirty="0"/>
            <a:t>amalgamation</a:t>
          </a:r>
          <a:r>
            <a:rPr lang="en-AU" sz="1800" dirty="0"/>
            <a:t> … and the right to the injury compensation has … been </a:t>
          </a:r>
          <a:r>
            <a:rPr lang="en-AU" sz="1800" b="1" dirty="0"/>
            <a:t>preserved</a:t>
          </a:r>
          <a:r>
            <a:rPr lang="en-AU" sz="1800" dirty="0"/>
            <a:t>”</a:t>
          </a:r>
        </a:p>
      </dgm:t>
    </dgm:pt>
    <dgm:pt modelId="{11AE5187-0489-4B77-AE90-3EEF842EFDC2}" type="parTrans" cxnId="{08770D71-0F7D-4D98-BA5E-FDDA76D056D0}">
      <dgm:prSet/>
      <dgm:spPr/>
      <dgm:t>
        <a:bodyPr/>
        <a:lstStyle/>
        <a:p>
          <a:endParaRPr lang="en-AU" sz="1800"/>
        </a:p>
      </dgm:t>
    </dgm:pt>
    <dgm:pt modelId="{B5A9AECC-5CB6-453E-A6D5-8EE8639E8178}" type="sibTrans" cxnId="{08770D71-0F7D-4D98-BA5E-FDDA76D056D0}">
      <dgm:prSet/>
      <dgm:spPr/>
      <dgm:t>
        <a:bodyPr/>
        <a:lstStyle/>
        <a:p>
          <a:endParaRPr lang="en-AU" sz="1800"/>
        </a:p>
      </dgm:t>
    </dgm:pt>
    <dgm:pt modelId="{C6840F60-557E-43E4-9120-73BFB144DBDB}">
      <dgm:prSet phldrT="[Text]" custT="1"/>
      <dgm:spPr>
        <a:solidFill>
          <a:schemeClr val="accent3">
            <a:lumMod val="20000"/>
            <a:lumOff val="80000"/>
            <a:alpha val="90000"/>
          </a:schemeClr>
        </a:solidFill>
        <a:ln>
          <a:solidFill>
            <a:schemeClr val="accent3">
              <a:lumMod val="20000"/>
              <a:lumOff val="80000"/>
              <a:alpha val="90000"/>
            </a:schemeClr>
          </a:solidFill>
        </a:ln>
      </dgm:spPr>
      <dgm:t>
        <a:bodyPr/>
        <a:lstStyle/>
        <a:p>
          <a:pPr>
            <a:buFont typeface="Arial" panose="020B0604020202020204" pitchFamily="34" charset="0"/>
            <a:buChar char="•"/>
          </a:pPr>
          <a:r>
            <a:rPr lang="en-AU" sz="1800" dirty="0"/>
            <a:t>If </a:t>
          </a:r>
          <a:r>
            <a:rPr lang="en-AU" sz="1800" b="1" dirty="0"/>
            <a:t>insured</a:t>
          </a:r>
          <a:r>
            <a:rPr lang="en-AU" sz="1800" dirty="0"/>
            <a:t> in respect of a liability to a third party, and the </a:t>
          </a:r>
          <a:r>
            <a:rPr lang="en-AU" sz="1800" b="1" dirty="0"/>
            <a:t>insurer pays </a:t>
          </a:r>
          <a:r>
            <a:rPr lang="en-AU" sz="1800" dirty="0"/>
            <a:t>the company accordingly, that money (after deducting expenses) must be </a:t>
          </a:r>
          <a:r>
            <a:rPr lang="en-AU" sz="1800" b="1" dirty="0"/>
            <a:t>passed on to the third party</a:t>
          </a:r>
          <a:r>
            <a:rPr lang="en-AU" sz="1800" dirty="0"/>
            <a:t>—ahead of paying any CA s 556 debts</a:t>
          </a:r>
        </a:p>
      </dgm:t>
    </dgm:pt>
    <dgm:pt modelId="{622B1C88-AACA-4FA1-89B9-562085C84631}" type="parTrans" cxnId="{0BA2EA4A-6BC8-4ACF-9804-2012773E49BA}">
      <dgm:prSet/>
      <dgm:spPr/>
      <dgm:t>
        <a:bodyPr/>
        <a:lstStyle/>
        <a:p>
          <a:endParaRPr lang="en-AU"/>
        </a:p>
      </dgm:t>
    </dgm:pt>
    <dgm:pt modelId="{9A4A8E14-E192-4B8F-AF43-ECD5038E0E98}" type="sibTrans" cxnId="{0BA2EA4A-6BC8-4ACF-9804-2012773E49BA}">
      <dgm:prSet/>
      <dgm:spPr/>
      <dgm:t>
        <a:bodyPr/>
        <a:lstStyle/>
        <a:p>
          <a:endParaRPr lang="en-AU"/>
        </a:p>
      </dgm:t>
    </dgm:pt>
    <dgm:pt modelId="{A1BF0172-6B3A-4AC5-9851-FBBE02AA779B}">
      <dgm:prSet phldrT="[Text]" custT="1"/>
      <dgm:spPr>
        <a:solidFill>
          <a:schemeClr val="accent3">
            <a:lumMod val="20000"/>
            <a:lumOff val="80000"/>
            <a:alpha val="90000"/>
          </a:schemeClr>
        </a:solidFill>
        <a:ln>
          <a:solidFill>
            <a:schemeClr val="accent3">
              <a:lumMod val="20000"/>
              <a:lumOff val="80000"/>
              <a:alpha val="90000"/>
            </a:schemeClr>
          </a:solidFill>
        </a:ln>
      </dgm:spPr>
      <dgm:t>
        <a:bodyPr/>
        <a:lstStyle/>
        <a:p>
          <a:pPr>
            <a:buFont typeface="Arial" panose="020B0604020202020204" pitchFamily="34" charset="0"/>
            <a:buChar char="•"/>
          </a:pPr>
          <a:r>
            <a:rPr lang="en-AU" sz="1800" dirty="0"/>
            <a:t>If insufficient funds to pay employee-related entitlements, they may be paid “out of any property comprised in or subject to … [a] </a:t>
          </a:r>
          <a:r>
            <a:rPr lang="en-AU" sz="1800" b="1" dirty="0"/>
            <a:t>circulating security interest</a:t>
          </a:r>
          <a:r>
            <a:rPr lang="en-AU" sz="1800" dirty="0"/>
            <a:t>” (ahead of the secured party)</a:t>
          </a:r>
        </a:p>
      </dgm:t>
    </dgm:pt>
    <dgm:pt modelId="{C3A3FD09-B4DE-4A32-833E-485FFCA32C51}" type="parTrans" cxnId="{E9750167-E593-4AF1-8CE0-FF3D36BD1695}">
      <dgm:prSet/>
      <dgm:spPr/>
      <dgm:t>
        <a:bodyPr/>
        <a:lstStyle/>
        <a:p>
          <a:endParaRPr lang="en-AU"/>
        </a:p>
      </dgm:t>
    </dgm:pt>
    <dgm:pt modelId="{47D4EADD-2FD0-4B0A-9178-843CE71306DF}" type="sibTrans" cxnId="{E9750167-E593-4AF1-8CE0-FF3D36BD1695}">
      <dgm:prSet/>
      <dgm:spPr/>
      <dgm:t>
        <a:bodyPr/>
        <a:lstStyle/>
        <a:p>
          <a:endParaRPr lang="en-AU"/>
        </a:p>
      </dgm:t>
    </dgm:pt>
    <dgm:pt modelId="{EED325A5-CA0C-462E-9343-BC3C02FB621D}">
      <dgm:prSet phldrT="[Text]" custT="1"/>
      <dgm:spPr>
        <a:solidFill>
          <a:schemeClr val="accent3">
            <a:lumMod val="20000"/>
            <a:lumOff val="80000"/>
            <a:alpha val="90000"/>
          </a:schemeClr>
        </a:solidFill>
        <a:ln>
          <a:solidFill>
            <a:schemeClr val="accent3">
              <a:lumMod val="20000"/>
              <a:lumOff val="80000"/>
              <a:alpha val="90000"/>
            </a:schemeClr>
          </a:solidFill>
        </a:ln>
      </dgm:spPr>
      <dgm:t>
        <a:bodyPr/>
        <a:lstStyle/>
        <a:p>
          <a:pPr>
            <a:buFont typeface="Arial" panose="020B0604020202020204" pitchFamily="34" charset="0"/>
            <a:buChar char="•"/>
          </a:pPr>
          <a:r>
            <a:rPr lang="en-AU" sz="1800" dirty="0"/>
            <a:t>they are </a:t>
          </a:r>
          <a:r>
            <a:rPr lang="en-AU" sz="1800" b="1" dirty="0"/>
            <a:t>insured</a:t>
          </a:r>
          <a:r>
            <a:rPr lang="en-AU" sz="1800" dirty="0"/>
            <a:t>; or</a:t>
          </a:r>
        </a:p>
      </dgm:t>
    </dgm:pt>
    <dgm:pt modelId="{2E276877-996C-4BD4-BB8C-7481F857158E}" type="parTrans" cxnId="{CB722E51-F175-4C36-B3E0-5DB8023063F3}">
      <dgm:prSet/>
      <dgm:spPr/>
      <dgm:t>
        <a:bodyPr/>
        <a:lstStyle/>
        <a:p>
          <a:endParaRPr lang="en-AU"/>
        </a:p>
      </dgm:t>
    </dgm:pt>
    <dgm:pt modelId="{644C08B2-8225-41C1-92C1-742753480AAE}" type="sibTrans" cxnId="{CB722E51-F175-4C36-B3E0-5DB8023063F3}">
      <dgm:prSet/>
      <dgm:spPr/>
      <dgm:t>
        <a:bodyPr/>
        <a:lstStyle/>
        <a:p>
          <a:endParaRPr lang="en-AU"/>
        </a:p>
      </dgm:t>
    </dgm:pt>
    <dgm:pt modelId="{F959EC05-D02D-4213-A671-5A3A3035D695}" type="pres">
      <dgm:prSet presAssocID="{A599C69B-B9DC-454D-BC3B-D80967645C7B}" presName="Name0" presStyleCnt="0">
        <dgm:presLayoutVars>
          <dgm:dir/>
          <dgm:animLvl val="lvl"/>
          <dgm:resizeHandles val="exact"/>
        </dgm:presLayoutVars>
      </dgm:prSet>
      <dgm:spPr/>
    </dgm:pt>
    <dgm:pt modelId="{B6007804-033C-4CE1-A55B-8144C194E438}" type="pres">
      <dgm:prSet presAssocID="{19C95462-F378-45DF-AE36-61877572499E}" presName="linNode" presStyleCnt="0"/>
      <dgm:spPr/>
    </dgm:pt>
    <dgm:pt modelId="{CA031C72-FE4A-4276-B8A7-A3877EC34958}" type="pres">
      <dgm:prSet presAssocID="{19C95462-F378-45DF-AE36-61877572499E}" presName="parentText" presStyleLbl="node1" presStyleIdx="0" presStyleCnt="2" custScaleX="50408" custScaleY="185186" custLinFactNeighborX="-59004">
        <dgm:presLayoutVars>
          <dgm:chMax val="1"/>
          <dgm:bulletEnabled val="1"/>
        </dgm:presLayoutVars>
      </dgm:prSet>
      <dgm:spPr/>
    </dgm:pt>
    <dgm:pt modelId="{40AC5577-8C76-4734-BEAD-F485E2CAC2AC}" type="pres">
      <dgm:prSet presAssocID="{19C95462-F378-45DF-AE36-61877572499E}" presName="descendantText" presStyleLbl="alignAccFollowNode1" presStyleIdx="0" presStyleCnt="2" custScaleX="128021" custScaleY="185186">
        <dgm:presLayoutVars>
          <dgm:bulletEnabled val="1"/>
        </dgm:presLayoutVars>
      </dgm:prSet>
      <dgm:spPr/>
    </dgm:pt>
    <dgm:pt modelId="{FD3A68B5-39E9-4D34-81CE-39590F8F9F36}" type="pres">
      <dgm:prSet presAssocID="{98E95A81-D538-41E5-9ACF-9AB59279B90B}" presName="sp" presStyleCnt="0"/>
      <dgm:spPr/>
    </dgm:pt>
    <dgm:pt modelId="{7B14ACCC-F0D4-4629-A2C9-1E42BCC0AE88}" type="pres">
      <dgm:prSet presAssocID="{76B78236-F4E0-4DEF-873D-5611CC31D83E}" presName="linNode" presStyleCnt="0"/>
      <dgm:spPr/>
    </dgm:pt>
    <dgm:pt modelId="{40309338-B068-4A60-9C04-D31F35D8A4E6}" type="pres">
      <dgm:prSet presAssocID="{76B78236-F4E0-4DEF-873D-5611CC31D83E}" presName="parentText" presStyleLbl="node1" presStyleIdx="1" presStyleCnt="2" custScaleX="50408" custScaleY="223454" custLinFactNeighborX="-59004">
        <dgm:presLayoutVars>
          <dgm:chMax val="1"/>
          <dgm:bulletEnabled val="1"/>
        </dgm:presLayoutVars>
      </dgm:prSet>
      <dgm:spPr/>
    </dgm:pt>
    <dgm:pt modelId="{2F59A689-CF32-4602-AC55-CBA388B21D8B}" type="pres">
      <dgm:prSet presAssocID="{76B78236-F4E0-4DEF-873D-5611CC31D83E}" presName="descendantText" presStyleLbl="alignAccFollowNode1" presStyleIdx="1" presStyleCnt="2" custScaleX="128021" custScaleY="236788">
        <dgm:presLayoutVars>
          <dgm:bulletEnabled val="1"/>
        </dgm:presLayoutVars>
      </dgm:prSet>
      <dgm:spPr/>
    </dgm:pt>
  </dgm:ptLst>
  <dgm:cxnLst>
    <dgm:cxn modelId="{24361039-472E-4BB5-880D-E04168E42F32}" type="presOf" srcId="{76B78236-F4E0-4DEF-873D-5611CC31D83E}" destId="{40309338-B068-4A60-9C04-D31F35D8A4E6}" srcOrd="0" destOrd="0" presId="urn:microsoft.com/office/officeart/2005/8/layout/vList5"/>
    <dgm:cxn modelId="{756C0C41-314F-4C0D-AF2D-9122DE42D635}" srcId="{19C95462-F378-45DF-AE36-61877572499E}" destId="{EE1E928C-CC15-4C4A-BD58-0AF033F69ECC}" srcOrd="0" destOrd="0" parTransId="{7B6ED6AC-356D-4431-99E5-60346733B633}" sibTransId="{05FE9A68-A5AE-4FA1-8C07-36D8E379E4FA}"/>
    <dgm:cxn modelId="{E9C22943-ED41-4260-8EB9-547695DC4BEE}" type="presOf" srcId="{EE1E928C-CC15-4C4A-BD58-0AF033F69ECC}" destId="{40AC5577-8C76-4734-BEAD-F485E2CAC2AC}" srcOrd="0" destOrd="0" presId="urn:microsoft.com/office/officeart/2005/8/layout/vList5"/>
    <dgm:cxn modelId="{E9750167-E593-4AF1-8CE0-FF3D36BD1695}" srcId="{19C95462-F378-45DF-AE36-61877572499E}" destId="{A1BF0172-6B3A-4AC5-9851-FBBE02AA779B}" srcOrd="1" destOrd="0" parTransId="{C3A3FD09-B4DE-4A32-833E-485FFCA32C51}" sibTransId="{47D4EADD-2FD0-4B0A-9178-843CE71306DF}"/>
    <dgm:cxn modelId="{9911CC48-F143-47A2-BE3A-C2A1CC9A1676}" srcId="{76B78236-F4E0-4DEF-873D-5611CC31D83E}" destId="{EC02EA4D-D26D-44C8-BD59-9DFFBC5976F9}" srcOrd="0" destOrd="0" parTransId="{7B188762-6F24-4332-B947-15F8FE17B837}" sibTransId="{B680764A-44D5-4382-9C1D-D239A8DC2903}"/>
    <dgm:cxn modelId="{7989384A-A6E7-4F61-9593-59823AD32007}" type="presOf" srcId="{19C95462-F378-45DF-AE36-61877572499E}" destId="{CA031C72-FE4A-4276-B8A7-A3877EC34958}" srcOrd="0" destOrd="0" presId="urn:microsoft.com/office/officeart/2005/8/layout/vList5"/>
    <dgm:cxn modelId="{0BA2EA4A-6BC8-4ACF-9804-2012773E49BA}" srcId="{76B78236-F4E0-4DEF-873D-5611CC31D83E}" destId="{C6840F60-557E-43E4-9120-73BFB144DBDB}" srcOrd="1" destOrd="0" parTransId="{622B1C88-AACA-4FA1-89B9-562085C84631}" sibTransId="{9A4A8E14-E192-4B8F-AF43-ECD5038E0E98}"/>
    <dgm:cxn modelId="{3B3A1D4D-FEBE-4FB4-99A5-0646D7C008B5}" type="presOf" srcId="{0CEF2747-04E7-421A-902E-95FFB1C7B5B5}" destId="{2F59A689-CF32-4602-AC55-CBA388B21D8B}" srcOrd="0" destOrd="2" presId="urn:microsoft.com/office/officeart/2005/8/layout/vList5"/>
    <dgm:cxn modelId="{08770D71-0F7D-4D98-BA5E-FDDA76D056D0}" srcId="{EC02EA4D-D26D-44C8-BD59-9DFFBC5976F9}" destId="{0CEF2747-04E7-421A-902E-95FFB1C7B5B5}" srcOrd="1" destOrd="0" parTransId="{11AE5187-0489-4B77-AE90-3EEF842EFDC2}" sibTransId="{B5A9AECC-5CB6-453E-A6D5-8EE8639E8178}"/>
    <dgm:cxn modelId="{CB722E51-F175-4C36-B3E0-5DB8023063F3}" srcId="{EC02EA4D-D26D-44C8-BD59-9DFFBC5976F9}" destId="{EED325A5-CA0C-462E-9343-BC3C02FB621D}" srcOrd="0" destOrd="0" parTransId="{2E276877-996C-4BD4-BB8C-7481F857158E}" sibTransId="{644C08B2-8225-41C1-92C1-742753480AAE}"/>
    <dgm:cxn modelId="{53D70597-49B0-475F-B9E5-33C1BB527A9C}" srcId="{A599C69B-B9DC-454D-BC3B-D80967645C7B}" destId="{19C95462-F378-45DF-AE36-61877572499E}" srcOrd="0" destOrd="0" parTransId="{E4221E6A-0A12-4DEB-93CE-242C41631BC8}" sibTransId="{98E95A81-D538-41E5-9ACF-9AB59279B90B}"/>
    <dgm:cxn modelId="{9F5D39BA-AA6C-4AC4-818C-8B273155EA15}" type="presOf" srcId="{C6840F60-557E-43E4-9120-73BFB144DBDB}" destId="{2F59A689-CF32-4602-AC55-CBA388B21D8B}" srcOrd="0" destOrd="3" presId="urn:microsoft.com/office/officeart/2005/8/layout/vList5"/>
    <dgm:cxn modelId="{AE48C4D3-8FA7-43F6-9B7D-1D748AE25CFE}" type="presOf" srcId="{A1BF0172-6B3A-4AC5-9851-FBBE02AA779B}" destId="{40AC5577-8C76-4734-BEAD-F485E2CAC2AC}" srcOrd="0" destOrd="1" presId="urn:microsoft.com/office/officeart/2005/8/layout/vList5"/>
    <dgm:cxn modelId="{C35A9FDE-3B04-4411-8752-51DF129AC77F}" type="presOf" srcId="{A599C69B-B9DC-454D-BC3B-D80967645C7B}" destId="{F959EC05-D02D-4213-A671-5A3A3035D695}" srcOrd="0" destOrd="0" presId="urn:microsoft.com/office/officeart/2005/8/layout/vList5"/>
    <dgm:cxn modelId="{0E3CA2E6-3366-4BD8-9B9E-6EAC18CFBE62}" type="presOf" srcId="{EED325A5-CA0C-462E-9343-BC3C02FB621D}" destId="{2F59A689-CF32-4602-AC55-CBA388B21D8B}" srcOrd="0" destOrd="1" presId="urn:microsoft.com/office/officeart/2005/8/layout/vList5"/>
    <dgm:cxn modelId="{9A7A24EC-05C9-44EF-8AE1-8648A4CF78BE}" srcId="{A599C69B-B9DC-454D-BC3B-D80967645C7B}" destId="{76B78236-F4E0-4DEF-873D-5611CC31D83E}" srcOrd="1" destOrd="0" parTransId="{BB2A7CFB-B7A2-446D-82D2-19C09EB1663C}" sibTransId="{21E2FB2A-DF27-4FB1-A2DE-FB5251A74136}"/>
    <dgm:cxn modelId="{656FCCFE-DBC2-469B-9659-9A2AFA404BA0}" type="presOf" srcId="{EC02EA4D-D26D-44C8-BD59-9DFFBC5976F9}" destId="{2F59A689-CF32-4602-AC55-CBA388B21D8B}" srcOrd="0" destOrd="0" presId="urn:microsoft.com/office/officeart/2005/8/layout/vList5"/>
    <dgm:cxn modelId="{D531D4ED-8A7C-4EEB-96A3-F0513F164F24}" type="presParOf" srcId="{F959EC05-D02D-4213-A671-5A3A3035D695}" destId="{B6007804-033C-4CE1-A55B-8144C194E438}" srcOrd="0" destOrd="0" presId="urn:microsoft.com/office/officeart/2005/8/layout/vList5"/>
    <dgm:cxn modelId="{E133AD49-16ED-4A05-B64C-4F5949680C18}" type="presParOf" srcId="{B6007804-033C-4CE1-A55B-8144C194E438}" destId="{CA031C72-FE4A-4276-B8A7-A3877EC34958}" srcOrd="0" destOrd="0" presId="urn:microsoft.com/office/officeart/2005/8/layout/vList5"/>
    <dgm:cxn modelId="{C010A95F-4553-429B-9D25-44C9525B883C}" type="presParOf" srcId="{B6007804-033C-4CE1-A55B-8144C194E438}" destId="{40AC5577-8C76-4734-BEAD-F485E2CAC2AC}" srcOrd="1" destOrd="0" presId="urn:microsoft.com/office/officeart/2005/8/layout/vList5"/>
    <dgm:cxn modelId="{514A9A61-E6C9-4E71-8FFD-94B317CBDC2A}" type="presParOf" srcId="{F959EC05-D02D-4213-A671-5A3A3035D695}" destId="{FD3A68B5-39E9-4D34-81CE-39590F8F9F36}" srcOrd="1" destOrd="0" presId="urn:microsoft.com/office/officeart/2005/8/layout/vList5"/>
    <dgm:cxn modelId="{6A7E96E1-85E5-46C8-968F-460167183BC1}" type="presParOf" srcId="{F959EC05-D02D-4213-A671-5A3A3035D695}" destId="{7B14ACCC-F0D4-4629-A2C9-1E42BCC0AE88}" srcOrd="2" destOrd="0" presId="urn:microsoft.com/office/officeart/2005/8/layout/vList5"/>
    <dgm:cxn modelId="{C2524001-8DAC-4844-A7F8-4910F27C737A}" type="presParOf" srcId="{7B14ACCC-F0D4-4629-A2C9-1E42BCC0AE88}" destId="{40309338-B068-4A60-9C04-D31F35D8A4E6}" srcOrd="0" destOrd="0" presId="urn:microsoft.com/office/officeart/2005/8/layout/vList5"/>
    <dgm:cxn modelId="{55E8D45A-86E4-4FBA-B291-7460914E5C18}" type="presParOf" srcId="{7B14ACCC-F0D4-4629-A2C9-1E42BCC0AE88}" destId="{2F59A689-CF32-4602-AC55-CBA388B21D8B}"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0BE4D918-C1CA-43E4-8140-354BAAD2B6D9}" type="doc">
      <dgm:prSet loTypeId="urn:microsoft.com/office/officeart/2009/layout/ReverseList" loCatId="relationship" qsTypeId="urn:microsoft.com/office/officeart/2005/8/quickstyle/simple1" qsCatId="simple" csTypeId="urn:microsoft.com/office/officeart/2005/8/colors/accent1_2" csCatId="accent1" phldr="1"/>
      <dgm:spPr/>
      <dgm:t>
        <a:bodyPr/>
        <a:lstStyle/>
        <a:p>
          <a:endParaRPr lang="en-AU"/>
        </a:p>
      </dgm:t>
    </dgm:pt>
    <dgm:pt modelId="{696B7196-CDE9-457B-A3DD-83654D65E1C7}">
      <dgm:prSet phldrT="[Text]" custT="1"/>
      <dgm:spPr>
        <a:solidFill>
          <a:schemeClr val="tx1"/>
        </a:solidFill>
      </dgm:spPr>
      <dgm:t>
        <a:bodyPr/>
        <a:lstStyle/>
        <a:p>
          <a:r>
            <a:rPr lang="en-AU" sz="1800" dirty="0">
              <a:solidFill>
                <a:schemeClr val="bg1"/>
              </a:solidFill>
            </a:rPr>
            <a:t>Subject to the CA, “all debts and claims proved in a winding up </a:t>
          </a:r>
          <a:r>
            <a:rPr lang="en-AU" sz="1800" b="1" dirty="0">
              <a:solidFill>
                <a:schemeClr val="bg1"/>
              </a:solidFill>
            </a:rPr>
            <a:t>rank equally </a:t>
          </a:r>
          <a:r>
            <a:rPr lang="en-AU" sz="1800" dirty="0">
              <a:solidFill>
                <a:schemeClr val="bg1"/>
              </a:solidFill>
            </a:rPr>
            <a:t>and, if the property of the company is </a:t>
          </a:r>
          <a:r>
            <a:rPr lang="en-AU" sz="1800" b="1" dirty="0">
              <a:solidFill>
                <a:schemeClr val="bg1"/>
              </a:solidFill>
            </a:rPr>
            <a:t>insufficient</a:t>
          </a:r>
          <a:r>
            <a:rPr lang="en-AU" sz="1800" dirty="0">
              <a:solidFill>
                <a:schemeClr val="bg1"/>
              </a:solidFill>
            </a:rPr>
            <a:t> to meet them in full, they must be </a:t>
          </a:r>
          <a:r>
            <a:rPr lang="en-AU" sz="1800" b="1" dirty="0">
              <a:solidFill>
                <a:schemeClr val="bg1"/>
              </a:solidFill>
            </a:rPr>
            <a:t>paid proportionately</a:t>
          </a:r>
          <a:r>
            <a:rPr lang="en-AU" sz="1800" dirty="0">
              <a:solidFill>
                <a:schemeClr val="bg1"/>
              </a:solidFill>
            </a:rPr>
            <a:t>”</a:t>
          </a:r>
        </a:p>
      </dgm:t>
    </dgm:pt>
    <dgm:pt modelId="{60B01103-C629-4B3B-83C7-C4120A51206C}" type="parTrans" cxnId="{A91A5BC8-00B9-48C1-9F63-E5A4B66FABDB}">
      <dgm:prSet/>
      <dgm:spPr/>
      <dgm:t>
        <a:bodyPr/>
        <a:lstStyle/>
        <a:p>
          <a:endParaRPr lang="en-AU"/>
        </a:p>
      </dgm:t>
    </dgm:pt>
    <dgm:pt modelId="{0B9A6E8B-D338-4871-85E1-8F9B1EDF9747}" type="sibTrans" cxnId="{A91A5BC8-00B9-48C1-9F63-E5A4B66FABDB}">
      <dgm:prSet/>
      <dgm:spPr/>
      <dgm:t>
        <a:bodyPr/>
        <a:lstStyle/>
        <a:p>
          <a:endParaRPr lang="en-AU"/>
        </a:p>
      </dgm:t>
    </dgm:pt>
    <dgm:pt modelId="{D45EF750-E1A8-4AC6-A2BE-C13BF55CA064}">
      <dgm:prSet phldrT="[Text]" custT="1"/>
      <dgm:spPr>
        <a:solidFill>
          <a:schemeClr val="tx1"/>
        </a:solidFill>
      </dgm:spPr>
      <dgm:t>
        <a:bodyPr/>
        <a:lstStyle/>
        <a:p>
          <a:pPr>
            <a:buFont typeface="Arial" panose="020B0604020202020204" pitchFamily="34" charset="0"/>
            <a:buChar char="•"/>
          </a:pPr>
          <a:r>
            <a:rPr lang="en-AU" sz="1800" dirty="0">
              <a:solidFill>
                <a:schemeClr val="bg1"/>
              </a:solidFill>
            </a:rPr>
            <a:t>The </a:t>
          </a:r>
          <a:r>
            <a:rPr lang="en-AU" sz="1800" b="1" dirty="0">
              <a:solidFill>
                <a:schemeClr val="bg1"/>
              </a:solidFill>
            </a:rPr>
            <a:t>classes</a:t>
          </a:r>
          <a:r>
            <a:rPr lang="en-AU" sz="1800" dirty="0">
              <a:solidFill>
                <a:schemeClr val="bg1"/>
              </a:solidFill>
            </a:rPr>
            <a:t> of debt specified in CA s 556(1) “</a:t>
          </a:r>
          <a:r>
            <a:rPr lang="en-AU" sz="1800" b="1" dirty="0">
              <a:solidFill>
                <a:schemeClr val="bg1"/>
              </a:solidFill>
            </a:rPr>
            <a:t>rank equally between themselves </a:t>
          </a:r>
          <a:r>
            <a:rPr lang="en-AU" sz="1800" dirty="0">
              <a:solidFill>
                <a:schemeClr val="bg1"/>
              </a:solidFill>
            </a:rPr>
            <a:t>and must be paid in full, unless the property of the company is </a:t>
          </a:r>
          <a:r>
            <a:rPr lang="en-AU" sz="1800" b="1" dirty="0">
              <a:solidFill>
                <a:schemeClr val="bg1"/>
              </a:solidFill>
            </a:rPr>
            <a:t>insufficient</a:t>
          </a:r>
          <a:r>
            <a:rPr lang="en-AU" sz="1800" dirty="0">
              <a:solidFill>
                <a:schemeClr val="bg1"/>
              </a:solidFill>
            </a:rPr>
            <a:t> to meet them, in which case they must be </a:t>
          </a:r>
          <a:r>
            <a:rPr lang="en-AU" sz="1800" b="1" dirty="0">
              <a:solidFill>
                <a:schemeClr val="bg1"/>
              </a:solidFill>
            </a:rPr>
            <a:t>paid proportionately</a:t>
          </a:r>
          <a:r>
            <a:rPr lang="en-AU" sz="1800" b="0" dirty="0">
              <a:solidFill>
                <a:schemeClr val="bg1"/>
              </a:solidFill>
            </a:rPr>
            <a:t>”</a:t>
          </a:r>
          <a:endParaRPr lang="en-AU" sz="1800" dirty="0">
            <a:solidFill>
              <a:schemeClr val="bg1"/>
            </a:solidFill>
          </a:endParaRPr>
        </a:p>
      </dgm:t>
    </dgm:pt>
    <dgm:pt modelId="{9AC5FC3D-AAA5-45B5-A282-185FA2A67976}" type="parTrans" cxnId="{6D9642A6-3235-47B0-AE46-9AF417F7F96F}">
      <dgm:prSet/>
      <dgm:spPr/>
      <dgm:t>
        <a:bodyPr/>
        <a:lstStyle/>
        <a:p>
          <a:endParaRPr lang="en-AU"/>
        </a:p>
      </dgm:t>
    </dgm:pt>
    <dgm:pt modelId="{4D21FA46-3EE3-43E7-B724-AB51A29CB169}" type="sibTrans" cxnId="{6D9642A6-3235-47B0-AE46-9AF417F7F96F}">
      <dgm:prSet/>
      <dgm:spPr/>
      <dgm:t>
        <a:bodyPr/>
        <a:lstStyle/>
        <a:p>
          <a:endParaRPr lang="en-AU"/>
        </a:p>
      </dgm:t>
    </dgm:pt>
    <dgm:pt modelId="{88D41635-B1EB-42B4-9180-85AC23C85D5F}" type="pres">
      <dgm:prSet presAssocID="{0BE4D918-C1CA-43E4-8140-354BAAD2B6D9}" presName="Name0" presStyleCnt="0">
        <dgm:presLayoutVars>
          <dgm:chMax val="2"/>
          <dgm:chPref val="2"/>
          <dgm:animLvl val="lvl"/>
        </dgm:presLayoutVars>
      </dgm:prSet>
      <dgm:spPr/>
    </dgm:pt>
    <dgm:pt modelId="{9ECE5F43-0C07-4BAB-A560-C449EF9D7D32}" type="pres">
      <dgm:prSet presAssocID="{0BE4D918-C1CA-43E4-8140-354BAAD2B6D9}" presName="LeftText" presStyleLbl="revTx" presStyleIdx="0" presStyleCnt="0">
        <dgm:presLayoutVars>
          <dgm:bulletEnabled val="1"/>
        </dgm:presLayoutVars>
      </dgm:prSet>
      <dgm:spPr/>
    </dgm:pt>
    <dgm:pt modelId="{BCF807F4-8F17-45B8-B810-55B428274D02}" type="pres">
      <dgm:prSet presAssocID="{0BE4D918-C1CA-43E4-8140-354BAAD2B6D9}" presName="LeftNode" presStyleLbl="bgImgPlace1" presStyleIdx="0" presStyleCnt="2" custScaleX="178369" custScaleY="91250" custLinFactNeighborX="-54708" custLinFactNeighborY="482">
        <dgm:presLayoutVars>
          <dgm:chMax val="2"/>
          <dgm:chPref val="2"/>
        </dgm:presLayoutVars>
      </dgm:prSet>
      <dgm:spPr/>
    </dgm:pt>
    <dgm:pt modelId="{DA189A6C-1981-4585-BA72-5C7AE577F2CE}" type="pres">
      <dgm:prSet presAssocID="{0BE4D918-C1CA-43E4-8140-354BAAD2B6D9}" presName="RightText" presStyleLbl="revTx" presStyleIdx="0" presStyleCnt="0">
        <dgm:presLayoutVars>
          <dgm:bulletEnabled val="1"/>
        </dgm:presLayoutVars>
      </dgm:prSet>
      <dgm:spPr/>
    </dgm:pt>
    <dgm:pt modelId="{5F2D5CFD-7354-4773-A304-9F31228AFEAD}" type="pres">
      <dgm:prSet presAssocID="{0BE4D918-C1CA-43E4-8140-354BAAD2B6D9}" presName="RightNode" presStyleLbl="bgImgPlace1" presStyleIdx="1" presStyleCnt="2" custScaleX="188173" custScaleY="90789" custLinFactNeighborX="24222" custLinFactNeighborY="482">
        <dgm:presLayoutVars>
          <dgm:chMax val="0"/>
          <dgm:chPref val="0"/>
        </dgm:presLayoutVars>
      </dgm:prSet>
      <dgm:spPr/>
    </dgm:pt>
    <dgm:pt modelId="{460D171D-7DE0-4C61-9DBC-EC94B108CB7C}" type="pres">
      <dgm:prSet presAssocID="{0BE4D918-C1CA-43E4-8140-354BAAD2B6D9}" presName="TopArrow" presStyleLbl="node1" presStyleIdx="0" presStyleCnt="2" custLinFactNeighborX="-6255" custLinFactNeighborY="10405"/>
      <dgm:spPr>
        <a:solidFill>
          <a:schemeClr val="accent3"/>
        </a:solidFill>
        <a:ln>
          <a:solidFill>
            <a:schemeClr val="accent3"/>
          </a:solidFill>
        </a:ln>
      </dgm:spPr>
    </dgm:pt>
    <dgm:pt modelId="{75F5E499-F9AA-4FAA-9861-7024F05229C8}" type="pres">
      <dgm:prSet presAssocID="{0BE4D918-C1CA-43E4-8140-354BAAD2B6D9}" presName="BottomArrow" presStyleLbl="node1" presStyleIdx="1" presStyleCnt="2" custLinFactNeighborX="-6255" custLinFactNeighborY="-9717"/>
      <dgm:spPr>
        <a:solidFill>
          <a:schemeClr val="accent3"/>
        </a:solidFill>
        <a:ln>
          <a:solidFill>
            <a:schemeClr val="accent3"/>
          </a:solidFill>
        </a:ln>
      </dgm:spPr>
    </dgm:pt>
  </dgm:ptLst>
  <dgm:cxnLst>
    <dgm:cxn modelId="{25CBAC32-24F4-49A3-8AC2-7FC966D74B2F}" type="presOf" srcId="{696B7196-CDE9-457B-A3DD-83654D65E1C7}" destId="{BCF807F4-8F17-45B8-B810-55B428274D02}" srcOrd="1" destOrd="0" presId="urn:microsoft.com/office/officeart/2009/layout/ReverseList"/>
    <dgm:cxn modelId="{5697A555-8F75-4214-A4EA-08187FE22FA1}" type="presOf" srcId="{696B7196-CDE9-457B-A3DD-83654D65E1C7}" destId="{9ECE5F43-0C07-4BAB-A560-C449EF9D7D32}" srcOrd="0" destOrd="0" presId="urn:microsoft.com/office/officeart/2009/layout/ReverseList"/>
    <dgm:cxn modelId="{A47C5F84-0354-43EE-AF60-7E75B73A77F8}" type="presOf" srcId="{0BE4D918-C1CA-43E4-8140-354BAAD2B6D9}" destId="{88D41635-B1EB-42B4-9180-85AC23C85D5F}" srcOrd="0" destOrd="0" presId="urn:microsoft.com/office/officeart/2009/layout/ReverseList"/>
    <dgm:cxn modelId="{7BAE378D-477F-47A2-87D4-66454C56869A}" type="presOf" srcId="{D45EF750-E1A8-4AC6-A2BE-C13BF55CA064}" destId="{5F2D5CFD-7354-4773-A304-9F31228AFEAD}" srcOrd="1" destOrd="0" presId="urn:microsoft.com/office/officeart/2009/layout/ReverseList"/>
    <dgm:cxn modelId="{F4CE6CA1-39AC-47F9-B331-3FECA22F55E9}" type="presOf" srcId="{D45EF750-E1A8-4AC6-A2BE-C13BF55CA064}" destId="{DA189A6C-1981-4585-BA72-5C7AE577F2CE}" srcOrd="0" destOrd="0" presId="urn:microsoft.com/office/officeart/2009/layout/ReverseList"/>
    <dgm:cxn modelId="{6D9642A6-3235-47B0-AE46-9AF417F7F96F}" srcId="{0BE4D918-C1CA-43E4-8140-354BAAD2B6D9}" destId="{D45EF750-E1A8-4AC6-A2BE-C13BF55CA064}" srcOrd="1" destOrd="0" parTransId="{9AC5FC3D-AAA5-45B5-A282-185FA2A67976}" sibTransId="{4D21FA46-3EE3-43E7-B724-AB51A29CB169}"/>
    <dgm:cxn modelId="{A91A5BC8-00B9-48C1-9F63-E5A4B66FABDB}" srcId="{0BE4D918-C1CA-43E4-8140-354BAAD2B6D9}" destId="{696B7196-CDE9-457B-A3DD-83654D65E1C7}" srcOrd="0" destOrd="0" parTransId="{60B01103-C629-4B3B-83C7-C4120A51206C}" sibTransId="{0B9A6E8B-D338-4871-85E1-8F9B1EDF9747}"/>
    <dgm:cxn modelId="{2A1748F5-7057-44A3-BD83-6FE9D93475A3}" type="presParOf" srcId="{88D41635-B1EB-42B4-9180-85AC23C85D5F}" destId="{9ECE5F43-0C07-4BAB-A560-C449EF9D7D32}" srcOrd="0" destOrd="0" presId="urn:microsoft.com/office/officeart/2009/layout/ReverseList"/>
    <dgm:cxn modelId="{636DC91F-A907-4434-B2FF-FE36728E4514}" type="presParOf" srcId="{88D41635-B1EB-42B4-9180-85AC23C85D5F}" destId="{BCF807F4-8F17-45B8-B810-55B428274D02}" srcOrd="1" destOrd="0" presId="urn:microsoft.com/office/officeart/2009/layout/ReverseList"/>
    <dgm:cxn modelId="{8993D48E-BAE1-4A34-BFBA-1A6ADE81F548}" type="presParOf" srcId="{88D41635-B1EB-42B4-9180-85AC23C85D5F}" destId="{DA189A6C-1981-4585-BA72-5C7AE577F2CE}" srcOrd="2" destOrd="0" presId="urn:microsoft.com/office/officeart/2009/layout/ReverseList"/>
    <dgm:cxn modelId="{66B76552-BF46-491C-8CC0-C041A537830D}" type="presParOf" srcId="{88D41635-B1EB-42B4-9180-85AC23C85D5F}" destId="{5F2D5CFD-7354-4773-A304-9F31228AFEAD}" srcOrd="3" destOrd="0" presId="urn:microsoft.com/office/officeart/2009/layout/ReverseList"/>
    <dgm:cxn modelId="{3EA3CC9E-FB88-4FA1-B129-F348FBB7C8BD}" type="presParOf" srcId="{88D41635-B1EB-42B4-9180-85AC23C85D5F}" destId="{460D171D-7DE0-4C61-9DBC-EC94B108CB7C}" srcOrd="4" destOrd="0" presId="urn:microsoft.com/office/officeart/2009/layout/ReverseList"/>
    <dgm:cxn modelId="{D98BD3EF-E1A6-4D75-89EF-69082E5623E5}" type="presParOf" srcId="{88D41635-B1EB-42B4-9180-85AC23C85D5F}" destId="{75F5E499-F9AA-4FAA-9861-7024F05229C8}" srcOrd="5" destOrd="0" presId="urn:microsoft.com/office/officeart/2009/layout/Revers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CC1910BB-DFEC-4FAA-9E80-B06DEDB08750}" type="doc">
      <dgm:prSet loTypeId="urn:microsoft.com/office/officeart/2008/layout/CircleAccentTimeline" loCatId="process" qsTypeId="urn:microsoft.com/office/officeart/2005/8/quickstyle/simple1" qsCatId="simple" csTypeId="urn:microsoft.com/office/officeart/2005/8/colors/accent1_2" csCatId="accent1" phldr="1"/>
      <dgm:spPr/>
      <dgm:t>
        <a:bodyPr/>
        <a:lstStyle/>
        <a:p>
          <a:endParaRPr lang="en-AU"/>
        </a:p>
      </dgm:t>
    </dgm:pt>
    <dgm:pt modelId="{2E85F7E7-93F9-4288-A0B5-771C281446E1}">
      <dgm:prSet phldrT="[Text]" custT="1"/>
      <dgm:spPr/>
      <dgm:t>
        <a:bodyPr/>
        <a:lstStyle/>
        <a:p>
          <a:r>
            <a:rPr lang="en-AU" sz="1800" dirty="0"/>
            <a:t>Priority payments</a:t>
          </a:r>
        </a:p>
      </dgm:t>
    </dgm:pt>
    <dgm:pt modelId="{23B438EC-4478-4A6A-B161-E39B6FF3BEE5}" type="parTrans" cxnId="{7D626AB3-976E-455A-8108-8F190A468EEE}">
      <dgm:prSet/>
      <dgm:spPr/>
      <dgm:t>
        <a:bodyPr/>
        <a:lstStyle/>
        <a:p>
          <a:endParaRPr lang="en-AU" sz="1800"/>
        </a:p>
      </dgm:t>
    </dgm:pt>
    <dgm:pt modelId="{9C224BCB-4BBA-49C1-9B0B-204A5EAA1041}" type="sibTrans" cxnId="{7D626AB3-976E-455A-8108-8F190A468EEE}">
      <dgm:prSet/>
      <dgm:spPr/>
      <dgm:t>
        <a:bodyPr/>
        <a:lstStyle/>
        <a:p>
          <a:endParaRPr lang="en-AU" sz="1800"/>
        </a:p>
      </dgm:t>
    </dgm:pt>
    <dgm:pt modelId="{5686BBFC-4EA4-4793-93F7-E84455363DBF}">
      <dgm:prSet phldrT="[Text]" custT="1"/>
      <dgm:spPr/>
      <dgm:t>
        <a:bodyPr/>
        <a:lstStyle/>
        <a:p>
          <a:r>
            <a:rPr lang="en-AU" sz="1800" dirty="0"/>
            <a:t>Basic costs</a:t>
          </a:r>
        </a:p>
      </dgm:t>
    </dgm:pt>
    <dgm:pt modelId="{80BD81F5-8DB1-40EB-A4DE-17430D9A88BB}" type="parTrans" cxnId="{7CE5D2A1-119D-4166-BD2D-D75F1936F6C3}">
      <dgm:prSet/>
      <dgm:spPr/>
      <dgm:t>
        <a:bodyPr/>
        <a:lstStyle/>
        <a:p>
          <a:endParaRPr lang="en-AU" sz="1800"/>
        </a:p>
      </dgm:t>
    </dgm:pt>
    <dgm:pt modelId="{13665C21-504B-4534-A322-1AA31A02F299}" type="sibTrans" cxnId="{7CE5D2A1-119D-4166-BD2D-D75F1936F6C3}">
      <dgm:prSet/>
      <dgm:spPr/>
      <dgm:t>
        <a:bodyPr/>
        <a:lstStyle/>
        <a:p>
          <a:endParaRPr lang="en-AU" sz="1800"/>
        </a:p>
      </dgm:t>
    </dgm:pt>
    <dgm:pt modelId="{429AE451-C7ED-4233-A558-B26E2E5C74A1}">
      <dgm:prSet phldrT="[Text]" custT="1"/>
      <dgm:spPr/>
      <dgm:t>
        <a:bodyPr/>
        <a:lstStyle/>
        <a:p>
          <a:r>
            <a:rPr lang="en-AU" sz="1800" dirty="0"/>
            <a:t>Official function costs</a:t>
          </a:r>
        </a:p>
      </dgm:t>
    </dgm:pt>
    <dgm:pt modelId="{0894796D-FA03-4197-94FE-511E6E371E18}" type="parTrans" cxnId="{3B431FED-784B-4BA0-91AB-9A5049F6F18C}">
      <dgm:prSet/>
      <dgm:spPr/>
      <dgm:t>
        <a:bodyPr/>
        <a:lstStyle/>
        <a:p>
          <a:endParaRPr lang="en-AU" sz="1800"/>
        </a:p>
      </dgm:t>
    </dgm:pt>
    <dgm:pt modelId="{B98434C9-A909-460E-AF5B-D089E0D3D181}" type="sibTrans" cxnId="{3B431FED-784B-4BA0-91AB-9A5049F6F18C}">
      <dgm:prSet/>
      <dgm:spPr/>
      <dgm:t>
        <a:bodyPr/>
        <a:lstStyle/>
        <a:p>
          <a:endParaRPr lang="en-AU" sz="1800"/>
        </a:p>
      </dgm:t>
    </dgm:pt>
    <dgm:pt modelId="{0DADCD0F-C407-4EC6-80D7-F9A271DF945E}">
      <dgm:prSet phldrT="[Text]" custT="1"/>
      <dgm:spPr/>
      <dgm:t>
        <a:bodyPr/>
        <a:lstStyle/>
        <a:p>
          <a:r>
            <a:rPr lang="en-AU" sz="1800" dirty="0"/>
            <a:t>Other unsecured debts and claims</a:t>
          </a:r>
        </a:p>
      </dgm:t>
    </dgm:pt>
    <dgm:pt modelId="{5506A503-2F03-43E4-9D50-FBD2B03D1378}" type="parTrans" cxnId="{9B8369B4-3C64-41C6-8D62-3451FD33A4BA}">
      <dgm:prSet/>
      <dgm:spPr/>
      <dgm:t>
        <a:bodyPr/>
        <a:lstStyle/>
        <a:p>
          <a:endParaRPr lang="en-AU" sz="1800"/>
        </a:p>
      </dgm:t>
    </dgm:pt>
    <dgm:pt modelId="{5D652E59-47E0-4CA4-84BE-0E164AD8140F}" type="sibTrans" cxnId="{9B8369B4-3C64-41C6-8D62-3451FD33A4BA}">
      <dgm:prSet/>
      <dgm:spPr/>
      <dgm:t>
        <a:bodyPr/>
        <a:lstStyle/>
        <a:p>
          <a:endParaRPr lang="en-AU" sz="1800"/>
        </a:p>
      </dgm:t>
    </dgm:pt>
    <dgm:pt modelId="{F9091C16-7459-4A9D-94DA-350265F07668}">
      <dgm:prSet phldrT="[Text]" custT="1"/>
      <dgm:spPr/>
      <dgm:t>
        <a:bodyPr/>
        <a:lstStyle/>
        <a:p>
          <a:r>
            <a:rPr lang="en-AU" sz="1800" dirty="0"/>
            <a:t>Interest</a:t>
          </a:r>
        </a:p>
      </dgm:t>
    </dgm:pt>
    <dgm:pt modelId="{01FC786E-44CD-429F-A7D9-9BFD69123106}" type="parTrans" cxnId="{05D991DF-0BC2-437A-ABA5-E9FE0244B2E2}">
      <dgm:prSet/>
      <dgm:spPr/>
      <dgm:t>
        <a:bodyPr/>
        <a:lstStyle/>
        <a:p>
          <a:endParaRPr lang="en-AU" sz="1800"/>
        </a:p>
      </dgm:t>
    </dgm:pt>
    <dgm:pt modelId="{6AA68BF6-1522-47D4-BED2-C72C7FC9F0C0}" type="sibTrans" cxnId="{05D991DF-0BC2-437A-ABA5-E9FE0244B2E2}">
      <dgm:prSet/>
      <dgm:spPr/>
      <dgm:t>
        <a:bodyPr/>
        <a:lstStyle/>
        <a:p>
          <a:endParaRPr lang="en-AU" sz="1800"/>
        </a:p>
      </dgm:t>
    </dgm:pt>
    <dgm:pt modelId="{F8857740-F517-4CF2-AB36-6C702BCD08E8}">
      <dgm:prSet phldrT="[Text]" custT="1"/>
      <dgm:spPr/>
      <dgm:t>
        <a:bodyPr/>
        <a:lstStyle/>
        <a:p>
          <a:r>
            <a:rPr lang="en-AU" sz="1800" dirty="0"/>
            <a:t>Labour and injury costs</a:t>
          </a:r>
        </a:p>
      </dgm:t>
    </dgm:pt>
    <dgm:pt modelId="{0A0B02E5-D1E7-4697-8DED-ECF619276B32}" type="parTrans" cxnId="{A817E594-D4F4-49CA-A12B-EEBFA8F817EC}">
      <dgm:prSet/>
      <dgm:spPr/>
      <dgm:t>
        <a:bodyPr/>
        <a:lstStyle/>
        <a:p>
          <a:endParaRPr lang="en-AU" sz="1800"/>
        </a:p>
      </dgm:t>
    </dgm:pt>
    <dgm:pt modelId="{E2D688AE-6814-4CDC-AE40-DFCB7E07FABC}" type="sibTrans" cxnId="{A817E594-D4F4-49CA-A12B-EEBFA8F817EC}">
      <dgm:prSet/>
      <dgm:spPr/>
      <dgm:t>
        <a:bodyPr/>
        <a:lstStyle/>
        <a:p>
          <a:endParaRPr lang="en-AU" sz="1800"/>
        </a:p>
      </dgm:t>
    </dgm:pt>
    <dgm:pt modelId="{E6F315FD-AFA6-4370-A7FC-E4B25CD2EE42}">
      <dgm:prSet phldrT="[Text]" custT="1"/>
      <dgm:spPr/>
      <dgm:t>
        <a:bodyPr/>
        <a:lstStyle/>
        <a:p>
          <a:r>
            <a:rPr lang="en-AU" sz="1800" dirty="0"/>
            <a:t>Subordinate claims</a:t>
          </a:r>
        </a:p>
      </dgm:t>
    </dgm:pt>
    <dgm:pt modelId="{A58BFEFD-ACD1-4BEF-8DC0-78A95AFF2182}" type="parTrans" cxnId="{6D672D3A-7A77-44B2-AE70-1143B4EC4627}">
      <dgm:prSet/>
      <dgm:spPr/>
      <dgm:t>
        <a:bodyPr/>
        <a:lstStyle/>
        <a:p>
          <a:endParaRPr lang="en-AU" sz="1800"/>
        </a:p>
      </dgm:t>
    </dgm:pt>
    <dgm:pt modelId="{68F9BC79-D0FC-4D41-BE87-E5BCB67E5230}" type="sibTrans" cxnId="{6D672D3A-7A77-44B2-AE70-1143B4EC4627}">
      <dgm:prSet/>
      <dgm:spPr/>
      <dgm:t>
        <a:bodyPr/>
        <a:lstStyle/>
        <a:p>
          <a:endParaRPr lang="en-AU" sz="1800"/>
        </a:p>
      </dgm:t>
    </dgm:pt>
    <dgm:pt modelId="{1F2D416A-FB03-4C89-83B2-B29D5DD01EBB}" type="pres">
      <dgm:prSet presAssocID="{CC1910BB-DFEC-4FAA-9E80-B06DEDB08750}" presName="Name0" presStyleCnt="0">
        <dgm:presLayoutVars>
          <dgm:dir/>
        </dgm:presLayoutVars>
      </dgm:prSet>
      <dgm:spPr/>
    </dgm:pt>
    <dgm:pt modelId="{96DD8830-901E-4CDD-8839-EAE39C8803D7}" type="pres">
      <dgm:prSet presAssocID="{2E85F7E7-93F9-4288-A0B5-771C281446E1}" presName="parComposite" presStyleCnt="0"/>
      <dgm:spPr/>
    </dgm:pt>
    <dgm:pt modelId="{DECDDCEF-E163-48CF-9B1F-AB48E813ED12}" type="pres">
      <dgm:prSet presAssocID="{2E85F7E7-93F9-4288-A0B5-771C281446E1}" presName="parBigCircle" presStyleLbl="node0" presStyleIdx="0" presStyleCnt="4"/>
      <dgm:spPr/>
    </dgm:pt>
    <dgm:pt modelId="{9F50FFDE-95F3-4389-926A-B423D76152FB}" type="pres">
      <dgm:prSet presAssocID="{2E85F7E7-93F9-4288-A0B5-771C281446E1}" presName="parTx" presStyleLbl="revTx" presStyleIdx="0" presStyleCnt="10"/>
      <dgm:spPr/>
    </dgm:pt>
    <dgm:pt modelId="{58812037-962A-4B6E-948C-F71D92CF276D}" type="pres">
      <dgm:prSet presAssocID="{2E85F7E7-93F9-4288-A0B5-771C281446E1}" presName="bSpace" presStyleCnt="0"/>
      <dgm:spPr/>
    </dgm:pt>
    <dgm:pt modelId="{471CC6FB-3644-49AF-9F58-D5A276D36D42}" type="pres">
      <dgm:prSet presAssocID="{2E85F7E7-93F9-4288-A0B5-771C281446E1}" presName="parBackupNorm" presStyleCnt="0"/>
      <dgm:spPr/>
    </dgm:pt>
    <dgm:pt modelId="{4980938A-BA24-420B-BAC8-4A00167D61D8}" type="pres">
      <dgm:prSet presAssocID="{9C224BCB-4BBA-49C1-9B0B-204A5EAA1041}" presName="parSpace" presStyleCnt="0"/>
      <dgm:spPr/>
    </dgm:pt>
    <dgm:pt modelId="{12792B21-C837-4B3F-8BD0-6D00F7B76E19}" type="pres">
      <dgm:prSet presAssocID="{5686BBFC-4EA4-4793-93F7-E84455363DBF}" presName="desBackupLeftNorm" presStyleCnt="0"/>
      <dgm:spPr/>
    </dgm:pt>
    <dgm:pt modelId="{B79C1944-F3D0-4BE6-B385-C930C1BEA206}" type="pres">
      <dgm:prSet presAssocID="{5686BBFC-4EA4-4793-93F7-E84455363DBF}" presName="desComposite" presStyleCnt="0"/>
      <dgm:spPr/>
    </dgm:pt>
    <dgm:pt modelId="{8CAEBA0D-A150-4AD2-A2B7-E16B9F48994F}" type="pres">
      <dgm:prSet presAssocID="{5686BBFC-4EA4-4793-93F7-E84455363DBF}" presName="desCircle" presStyleLbl="node1" presStyleIdx="0" presStyleCnt="3"/>
      <dgm:spPr/>
    </dgm:pt>
    <dgm:pt modelId="{5B505473-A011-474E-8420-64E2ADDE363E}" type="pres">
      <dgm:prSet presAssocID="{5686BBFC-4EA4-4793-93F7-E84455363DBF}" presName="chTx" presStyleLbl="revTx" presStyleIdx="1" presStyleCnt="10"/>
      <dgm:spPr/>
    </dgm:pt>
    <dgm:pt modelId="{AECA0F05-F4B0-498D-A54E-CFEAC16E06F8}" type="pres">
      <dgm:prSet presAssocID="{5686BBFC-4EA4-4793-93F7-E84455363DBF}" presName="desTx" presStyleLbl="revTx" presStyleIdx="2" presStyleCnt="10">
        <dgm:presLayoutVars>
          <dgm:bulletEnabled val="1"/>
        </dgm:presLayoutVars>
      </dgm:prSet>
      <dgm:spPr/>
    </dgm:pt>
    <dgm:pt modelId="{2953FE59-E9C2-4CCC-A876-6EA1F162D035}" type="pres">
      <dgm:prSet presAssocID="{5686BBFC-4EA4-4793-93F7-E84455363DBF}" presName="desBackupRightNorm" presStyleCnt="0"/>
      <dgm:spPr/>
    </dgm:pt>
    <dgm:pt modelId="{77CA9285-E212-4642-BFAE-B75E45EFBAB7}" type="pres">
      <dgm:prSet presAssocID="{13665C21-504B-4534-A322-1AA31A02F299}" presName="desSpace" presStyleCnt="0"/>
      <dgm:spPr/>
    </dgm:pt>
    <dgm:pt modelId="{BDC520B8-2EA6-417B-8806-69134327E475}" type="pres">
      <dgm:prSet presAssocID="{429AE451-C7ED-4233-A558-B26E2E5C74A1}" presName="desBackupLeftNorm" presStyleCnt="0"/>
      <dgm:spPr/>
    </dgm:pt>
    <dgm:pt modelId="{FABE8632-740F-49FD-9DA7-53DFE6D8F5B5}" type="pres">
      <dgm:prSet presAssocID="{429AE451-C7ED-4233-A558-B26E2E5C74A1}" presName="desComposite" presStyleCnt="0"/>
      <dgm:spPr/>
    </dgm:pt>
    <dgm:pt modelId="{5AAB0424-B7CE-4657-9D5F-350C3DA460AB}" type="pres">
      <dgm:prSet presAssocID="{429AE451-C7ED-4233-A558-B26E2E5C74A1}" presName="desCircle" presStyleLbl="node1" presStyleIdx="1" presStyleCnt="3"/>
      <dgm:spPr/>
    </dgm:pt>
    <dgm:pt modelId="{7D57F393-E401-4820-9C36-AC99458DBD09}" type="pres">
      <dgm:prSet presAssocID="{429AE451-C7ED-4233-A558-B26E2E5C74A1}" presName="chTx" presStyleLbl="revTx" presStyleIdx="3" presStyleCnt="10"/>
      <dgm:spPr/>
    </dgm:pt>
    <dgm:pt modelId="{08856AB0-F97C-4CA0-B868-1B2735C7815D}" type="pres">
      <dgm:prSet presAssocID="{429AE451-C7ED-4233-A558-B26E2E5C74A1}" presName="desTx" presStyleLbl="revTx" presStyleIdx="4" presStyleCnt="10">
        <dgm:presLayoutVars>
          <dgm:bulletEnabled val="1"/>
        </dgm:presLayoutVars>
      </dgm:prSet>
      <dgm:spPr/>
    </dgm:pt>
    <dgm:pt modelId="{5F675FFF-A418-4668-8B8C-8B0F2B1D2279}" type="pres">
      <dgm:prSet presAssocID="{429AE451-C7ED-4233-A558-B26E2E5C74A1}" presName="desBackupRightNorm" presStyleCnt="0"/>
      <dgm:spPr/>
    </dgm:pt>
    <dgm:pt modelId="{E9BAF360-2FBE-4B4C-B86D-E6C2392B6287}" type="pres">
      <dgm:prSet presAssocID="{B98434C9-A909-460E-AF5B-D089E0D3D181}" presName="desSpace" presStyleCnt="0"/>
      <dgm:spPr/>
    </dgm:pt>
    <dgm:pt modelId="{9A85938F-0042-406D-9A03-6E1D268DCCA0}" type="pres">
      <dgm:prSet presAssocID="{F8857740-F517-4CF2-AB36-6C702BCD08E8}" presName="desBackupLeftNorm" presStyleCnt="0"/>
      <dgm:spPr/>
    </dgm:pt>
    <dgm:pt modelId="{65B6D345-DEC8-40ED-BC23-4E5FB8B91891}" type="pres">
      <dgm:prSet presAssocID="{F8857740-F517-4CF2-AB36-6C702BCD08E8}" presName="desComposite" presStyleCnt="0"/>
      <dgm:spPr/>
    </dgm:pt>
    <dgm:pt modelId="{035D4655-4500-4AC0-84A3-94201C2C80A7}" type="pres">
      <dgm:prSet presAssocID="{F8857740-F517-4CF2-AB36-6C702BCD08E8}" presName="desCircle" presStyleLbl="node1" presStyleIdx="2" presStyleCnt="3"/>
      <dgm:spPr/>
    </dgm:pt>
    <dgm:pt modelId="{F54550A7-6F47-4C0C-B0BD-016E61E773EB}" type="pres">
      <dgm:prSet presAssocID="{F8857740-F517-4CF2-AB36-6C702BCD08E8}" presName="chTx" presStyleLbl="revTx" presStyleIdx="5" presStyleCnt="10"/>
      <dgm:spPr/>
    </dgm:pt>
    <dgm:pt modelId="{1F4A9C05-705F-4552-9C93-A5EAC3D0CC05}" type="pres">
      <dgm:prSet presAssocID="{F8857740-F517-4CF2-AB36-6C702BCD08E8}" presName="desTx" presStyleLbl="revTx" presStyleIdx="6" presStyleCnt="10">
        <dgm:presLayoutVars>
          <dgm:bulletEnabled val="1"/>
        </dgm:presLayoutVars>
      </dgm:prSet>
      <dgm:spPr/>
    </dgm:pt>
    <dgm:pt modelId="{9C4DFB08-591B-42A1-853F-3A0FB5C88566}" type="pres">
      <dgm:prSet presAssocID="{F8857740-F517-4CF2-AB36-6C702BCD08E8}" presName="desBackupRightNorm" presStyleCnt="0"/>
      <dgm:spPr/>
    </dgm:pt>
    <dgm:pt modelId="{0FD3EDDA-254A-41C4-8F58-EAA95078E380}" type="pres">
      <dgm:prSet presAssocID="{E2D688AE-6814-4CDC-AE40-DFCB7E07FABC}" presName="desSpace" presStyleCnt="0"/>
      <dgm:spPr/>
    </dgm:pt>
    <dgm:pt modelId="{7EF2513A-41EE-48C4-B602-081F247C9039}" type="pres">
      <dgm:prSet presAssocID="{0DADCD0F-C407-4EC6-80D7-F9A271DF945E}" presName="parComposite" presStyleCnt="0"/>
      <dgm:spPr/>
    </dgm:pt>
    <dgm:pt modelId="{DE2A33F8-182C-40B6-9BF4-C54BF0EF7602}" type="pres">
      <dgm:prSet presAssocID="{0DADCD0F-C407-4EC6-80D7-F9A271DF945E}" presName="parBigCircle" presStyleLbl="node0" presStyleIdx="1" presStyleCnt="4"/>
      <dgm:spPr/>
    </dgm:pt>
    <dgm:pt modelId="{D46564A0-251C-4440-9682-C3BE1930AD7B}" type="pres">
      <dgm:prSet presAssocID="{0DADCD0F-C407-4EC6-80D7-F9A271DF945E}" presName="parTx" presStyleLbl="revTx" presStyleIdx="7" presStyleCnt="10"/>
      <dgm:spPr/>
    </dgm:pt>
    <dgm:pt modelId="{F91FC257-FB13-47AE-9F7A-3A6E6CEBEDB5}" type="pres">
      <dgm:prSet presAssocID="{0DADCD0F-C407-4EC6-80D7-F9A271DF945E}" presName="bSpace" presStyleCnt="0"/>
      <dgm:spPr/>
    </dgm:pt>
    <dgm:pt modelId="{E8485372-BCA0-446C-8DDA-1B8343FFB9F9}" type="pres">
      <dgm:prSet presAssocID="{0DADCD0F-C407-4EC6-80D7-F9A271DF945E}" presName="parBackupNorm" presStyleCnt="0"/>
      <dgm:spPr/>
    </dgm:pt>
    <dgm:pt modelId="{64A37058-B8AD-4087-B974-09AE74C3C2FF}" type="pres">
      <dgm:prSet presAssocID="{5D652E59-47E0-4CA4-84BE-0E164AD8140F}" presName="parSpace" presStyleCnt="0"/>
      <dgm:spPr/>
    </dgm:pt>
    <dgm:pt modelId="{987E2A61-7070-4CA7-A034-83A407ACFE53}" type="pres">
      <dgm:prSet presAssocID="{F9091C16-7459-4A9D-94DA-350265F07668}" presName="parComposite" presStyleCnt="0"/>
      <dgm:spPr/>
    </dgm:pt>
    <dgm:pt modelId="{E37B29D9-9C4D-4202-8A19-7FB361852A55}" type="pres">
      <dgm:prSet presAssocID="{F9091C16-7459-4A9D-94DA-350265F07668}" presName="parBigCircle" presStyleLbl="node0" presStyleIdx="2" presStyleCnt="4"/>
      <dgm:spPr/>
    </dgm:pt>
    <dgm:pt modelId="{2B9CC077-FEC8-4497-B073-074335E17211}" type="pres">
      <dgm:prSet presAssocID="{F9091C16-7459-4A9D-94DA-350265F07668}" presName="parTx" presStyleLbl="revTx" presStyleIdx="8" presStyleCnt="10"/>
      <dgm:spPr/>
    </dgm:pt>
    <dgm:pt modelId="{493E9A2A-B706-4F9E-B2B4-D15F27A5A4F8}" type="pres">
      <dgm:prSet presAssocID="{F9091C16-7459-4A9D-94DA-350265F07668}" presName="bSpace" presStyleCnt="0"/>
      <dgm:spPr/>
    </dgm:pt>
    <dgm:pt modelId="{B1BA19C6-D466-41B7-BE85-E21B7C5B1B05}" type="pres">
      <dgm:prSet presAssocID="{F9091C16-7459-4A9D-94DA-350265F07668}" presName="parBackupNorm" presStyleCnt="0"/>
      <dgm:spPr/>
    </dgm:pt>
    <dgm:pt modelId="{6437F876-ECC9-41EC-871D-EF197F612887}" type="pres">
      <dgm:prSet presAssocID="{6AA68BF6-1522-47D4-BED2-C72C7FC9F0C0}" presName="parSpace" presStyleCnt="0"/>
      <dgm:spPr/>
    </dgm:pt>
    <dgm:pt modelId="{707E4025-5E58-490C-9653-18DAFF732EB1}" type="pres">
      <dgm:prSet presAssocID="{E6F315FD-AFA6-4370-A7FC-E4B25CD2EE42}" presName="parComposite" presStyleCnt="0"/>
      <dgm:spPr/>
    </dgm:pt>
    <dgm:pt modelId="{36148598-D82C-4A0C-9F2F-CB9E5D133762}" type="pres">
      <dgm:prSet presAssocID="{E6F315FD-AFA6-4370-A7FC-E4B25CD2EE42}" presName="parBigCircle" presStyleLbl="node0" presStyleIdx="3" presStyleCnt="4"/>
      <dgm:spPr/>
    </dgm:pt>
    <dgm:pt modelId="{C5452DC0-B366-4E4F-963A-8872ABED757A}" type="pres">
      <dgm:prSet presAssocID="{E6F315FD-AFA6-4370-A7FC-E4B25CD2EE42}" presName="parTx" presStyleLbl="revTx" presStyleIdx="9" presStyleCnt="10"/>
      <dgm:spPr/>
    </dgm:pt>
    <dgm:pt modelId="{73FC44C3-14C7-48EA-9109-4DFC63D12DF6}" type="pres">
      <dgm:prSet presAssocID="{E6F315FD-AFA6-4370-A7FC-E4B25CD2EE42}" presName="bSpace" presStyleCnt="0"/>
      <dgm:spPr/>
    </dgm:pt>
    <dgm:pt modelId="{7E58BA54-01DC-4D45-861C-83A5D3E75D3C}" type="pres">
      <dgm:prSet presAssocID="{E6F315FD-AFA6-4370-A7FC-E4B25CD2EE42}" presName="parBackupNorm" presStyleCnt="0"/>
      <dgm:spPr/>
    </dgm:pt>
    <dgm:pt modelId="{F9C7E7DB-FBDB-4791-B3BE-AD78D9DA2F09}" type="pres">
      <dgm:prSet presAssocID="{68F9BC79-D0FC-4D41-BE87-E5BCB67E5230}" presName="parSpace" presStyleCnt="0"/>
      <dgm:spPr/>
    </dgm:pt>
  </dgm:ptLst>
  <dgm:cxnLst>
    <dgm:cxn modelId="{5489CA00-9A3B-4E77-996F-0CE44F9806C5}" type="presOf" srcId="{429AE451-C7ED-4233-A558-B26E2E5C74A1}" destId="{7D57F393-E401-4820-9C36-AC99458DBD09}" srcOrd="0" destOrd="0" presId="urn:microsoft.com/office/officeart/2008/layout/CircleAccentTimeline"/>
    <dgm:cxn modelId="{6D672D3A-7A77-44B2-AE70-1143B4EC4627}" srcId="{CC1910BB-DFEC-4FAA-9E80-B06DEDB08750}" destId="{E6F315FD-AFA6-4370-A7FC-E4B25CD2EE42}" srcOrd="3" destOrd="0" parTransId="{A58BFEFD-ACD1-4BEF-8DC0-78A95AFF2182}" sibTransId="{68F9BC79-D0FC-4D41-BE87-E5BCB67E5230}"/>
    <dgm:cxn modelId="{6A76485F-5AD0-40CA-83C0-AC86002A6455}" type="presOf" srcId="{E6F315FD-AFA6-4370-A7FC-E4B25CD2EE42}" destId="{C5452DC0-B366-4E4F-963A-8872ABED757A}" srcOrd="0" destOrd="0" presId="urn:microsoft.com/office/officeart/2008/layout/CircleAccentTimeline"/>
    <dgm:cxn modelId="{B0BD0A64-E7E8-4063-B08B-DD4189F7279C}" type="presOf" srcId="{F8857740-F517-4CF2-AB36-6C702BCD08E8}" destId="{F54550A7-6F47-4C0C-B0BD-016E61E773EB}" srcOrd="0" destOrd="0" presId="urn:microsoft.com/office/officeart/2008/layout/CircleAccentTimeline"/>
    <dgm:cxn modelId="{83CCF247-7D49-4D56-A303-BF556B642916}" type="presOf" srcId="{CC1910BB-DFEC-4FAA-9E80-B06DEDB08750}" destId="{1F2D416A-FB03-4C89-83B2-B29D5DD01EBB}" srcOrd="0" destOrd="0" presId="urn:microsoft.com/office/officeart/2008/layout/CircleAccentTimeline"/>
    <dgm:cxn modelId="{A817E594-D4F4-49CA-A12B-EEBFA8F817EC}" srcId="{2E85F7E7-93F9-4288-A0B5-771C281446E1}" destId="{F8857740-F517-4CF2-AB36-6C702BCD08E8}" srcOrd="2" destOrd="0" parTransId="{0A0B02E5-D1E7-4697-8DED-ECF619276B32}" sibTransId="{E2D688AE-6814-4CDC-AE40-DFCB7E07FABC}"/>
    <dgm:cxn modelId="{D8AB4599-EA46-4DB4-9A77-ADF06C7951AE}" type="presOf" srcId="{F9091C16-7459-4A9D-94DA-350265F07668}" destId="{2B9CC077-FEC8-4497-B073-074335E17211}" srcOrd="0" destOrd="0" presId="urn:microsoft.com/office/officeart/2008/layout/CircleAccentTimeline"/>
    <dgm:cxn modelId="{7CE5D2A1-119D-4166-BD2D-D75F1936F6C3}" srcId="{2E85F7E7-93F9-4288-A0B5-771C281446E1}" destId="{5686BBFC-4EA4-4793-93F7-E84455363DBF}" srcOrd="0" destOrd="0" parTransId="{80BD81F5-8DB1-40EB-A4DE-17430D9A88BB}" sibTransId="{13665C21-504B-4534-A322-1AA31A02F299}"/>
    <dgm:cxn modelId="{7D626AB3-976E-455A-8108-8F190A468EEE}" srcId="{CC1910BB-DFEC-4FAA-9E80-B06DEDB08750}" destId="{2E85F7E7-93F9-4288-A0B5-771C281446E1}" srcOrd="0" destOrd="0" parTransId="{23B438EC-4478-4A6A-B161-E39B6FF3BEE5}" sibTransId="{9C224BCB-4BBA-49C1-9B0B-204A5EAA1041}"/>
    <dgm:cxn modelId="{9B8369B4-3C64-41C6-8D62-3451FD33A4BA}" srcId="{CC1910BB-DFEC-4FAA-9E80-B06DEDB08750}" destId="{0DADCD0F-C407-4EC6-80D7-F9A271DF945E}" srcOrd="1" destOrd="0" parTransId="{5506A503-2F03-43E4-9D50-FBD2B03D1378}" sibTransId="{5D652E59-47E0-4CA4-84BE-0E164AD8140F}"/>
    <dgm:cxn modelId="{A3432FB6-66C6-41CB-9D50-95D4B43A5D4A}" type="presOf" srcId="{2E85F7E7-93F9-4288-A0B5-771C281446E1}" destId="{9F50FFDE-95F3-4389-926A-B423D76152FB}" srcOrd="0" destOrd="0" presId="urn:microsoft.com/office/officeart/2008/layout/CircleAccentTimeline"/>
    <dgm:cxn modelId="{F939A1C6-CC43-4EA7-B258-93244CF191D9}" type="presOf" srcId="{0DADCD0F-C407-4EC6-80D7-F9A271DF945E}" destId="{D46564A0-251C-4440-9682-C3BE1930AD7B}" srcOrd="0" destOrd="0" presId="urn:microsoft.com/office/officeart/2008/layout/CircleAccentTimeline"/>
    <dgm:cxn modelId="{05D991DF-0BC2-437A-ABA5-E9FE0244B2E2}" srcId="{CC1910BB-DFEC-4FAA-9E80-B06DEDB08750}" destId="{F9091C16-7459-4A9D-94DA-350265F07668}" srcOrd="2" destOrd="0" parTransId="{01FC786E-44CD-429F-A7D9-9BFD69123106}" sibTransId="{6AA68BF6-1522-47D4-BED2-C72C7FC9F0C0}"/>
    <dgm:cxn modelId="{3B431FED-784B-4BA0-91AB-9A5049F6F18C}" srcId="{2E85F7E7-93F9-4288-A0B5-771C281446E1}" destId="{429AE451-C7ED-4233-A558-B26E2E5C74A1}" srcOrd="1" destOrd="0" parTransId="{0894796D-FA03-4197-94FE-511E6E371E18}" sibTransId="{B98434C9-A909-460E-AF5B-D089E0D3D181}"/>
    <dgm:cxn modelId="{414DDCF0-3C1D-40B8-BA8A-EB031840BF46}" type="presOf" srcId="{5686BBFC-4EA4-4793-93F7-E84455363DBF}" destId="{5B505473-A011-474E-8420-64E2ADDE363E}" srcOrd="0" destOrd="0" presId="urn:microsoft.com/office/officeart/2008/layout/CircleAccentTimeline"/>
    <dgm:cxn modelId="{492F9EDD-2594-4599-B709-11D9E18D9A94}" type="presParOf" srcId="{1F2D416A-FB03-4C89-83B2-B29D5DD01EBB}" destId="{96DD8830-901E-4CDD-8839-EAE39C8803D7}" srcOrd="0" destOrd="0" presId="urn:microsoft.com/office/officeart/2008/layout/CircleAccentTimeline"/>
    <dgm:cxn modelId="{5194D82A-1F29-41D9-A981-4CC16F70FAA5}" type="presParOf" srcId="{96DD8830-901E-4CDD-8839-EAE39C8803D7}" destId="{DECDDCEF-E163-48CF-9B1F-AB48E813ED12}" srcOrd="0" destOrd="0" presId="urn:microsoft.com/office/officeart/2008/layout/CircleAccentTimeline"/>
    <dgm:cxn modelId="{D3FF4C95-0F03-4561-9877-5AD6486D37C2}" type="presParOf" srcId="{96DD8830-901E-4CDD-8839-EAE39C8803D7}" destId="{9F50FFDE-95F3-4389-926A-B423D76152FB}" srcOrd="1" destOrd="0" presId="urn:microsoft.com/office/officeart/2008/layout/CircleAccentTimeline"/>
    <dgm:cxn modelId="{2E401ED8-C420-4213-A1E8-0DCDD8363A65}" type="presParOf" srcId="{96DD8830-901E-4CDD-8839-EAE39C8803D7}" destId="{58812037-962A-4B6E-948C-F71D92CF276D}" srcOrd="2" destOrd="0" presId="urn:microsoft.com/office/officeart/2008/layout/CircleAccentTimeline"/>
    <dgm:cxn modelId="{98410BA9-19E3-478F-B2CA-2D10198CE919}" type="presParOf" srcId="{1F2D416A-FB03-4C89-83B2-B29D5DD01EBB}" destId="{471CC6FB-3644-49AF-9F58-D5A276D36D42}" srcOrd="1" destOrd="0" presId="urn:microsoft.com/office/officeart/2008/layout/CircleAccentTimeline"/>
    <dgm:cxn modelId="{FB1D3B62-3391-44AD-A499-D8D95F630C55}" type="presParOf" srcId="{1F2D416A-FB03-4C89-83B2-B29D5DD01EBB}" destId="{4980938A-BA24-420B-BAC8-4A00167D61D8}" srcOrd="2" destOrd="0" presId="urn:microsoft.com/office/officeart/2008/layout/CircleAccentTimeline"/>
    <dgm:cxn modelId="{888FD01D-4BF2-4EFB-8324-8F46BF15EBF9}" type="presParOf" srcId="{1F2D416A-FB03-4C89-83B2-B29D5DD01EBB}" destId="{12792B21-C837-4B3F-8BD0-6D00F7B76E19}" srcOrd="3" destOrd="0" presId="urn:microsoft.com/office/officeart/2008/layout/CircleAccentTimeline"/>
    <dgm:cxn modelId="{C18C6EA9-0F85-4720-B66D-10B802B92A76}" type="presParOf" srcId="{1F2D416A-FB03-4C89-83B2-B29D5DD01EBB}" destId="{B79C1944-F3D0-4BE6-B385-C930C1BEA206}" srcOrd="4" destOrd="0" presId="urn:microsoft.com/office/officeart/2008/layout/CircleAccentTimeline"/>
    <dgm:cxn modelId="{4CA03B68-3281-447D-B4C5-B77B6E9A3E57}" type="presParOf" srcId="{B79C1944-F3D0-4BE6-B385-C930C1BEA206}" destId="{8CAEBA0D-A150-4AD2-A2B7-E16B9F48994F}" srcOrd="0" destOrd="0" presId="urn:microsoft.com/office/officeart/2008/layout/CircleAccentTimeline"/>
    <dgm:cxn modelId="{0DFB462A-FC6A-41E6-9978-8F6904B3A4A3}" type="presParOf" srcId="{B79C1944-F3D0-4BE6-B385-C930C1BEA206}" destId="{5B505473-A011-474E-8420-64E2ADDE363E}" srcOrd="1" destOrd="0" presId="urn:microsoft.com/office/officeart/2008/layout/CircleAccentTimeline"/>
    <dgm:cxn modelId="{D1F037E4-B614-4665-AC52-8F02229E4DE5}" type="presParOf" srcId="{B79C1944-F3D0-4BE6-B385-C930C1BEA206}" destId="{AECA0F05-F4B0-498D-A54E-CFEAC16E06F8}" srcOrd="2" destOrd="0" presId="urn:microsoft.com/office/officeart/2008/layout/CircleAccentTimeline"/>
    <dgm:cxn modelId="{D4C8AF76-964F-4A82-900F-B52DC924FBC3}" type="presParOf" srcId="{1F2D416A-FB03-4C89-83B2-B29D5DD01EBB}" destId="{2953FE59-E9C2-4CCC-A876-6EA1F162D035}" srcOrd="5" destOrd="0" presId="urn:microsoft.com/office/officeart/2008/layout/CircleAccentTimeline"/>
    <dgm:cxn modelId="{A7580816-23A7-49FE-A88B-82813E39E2DD}" type="presParOf" srcId="{1F2D416A-FB03-4C89-83B2-B29D5DD01EBB}" destId="{77CA9285-E212-4642-BFAE-B75E45EFBAB7}" srcOrd="6" destOrd="0" presId="urn:microsoft.com/office/officeart/2008/layout/CircleAccentTimeline"/>
    <dgm:cxn modelId="{59CD2A03-CF7C-46C8-9658-34FFC24EA684}" type="presParOf" srcId="{1F2D416A-FB03-4C89-83B2-B29D5DD01EBB}" destId="{BDC520B8-2EA6-417B-8806-69134327E475}" srcOrd="7" destOrd="0" presId="urn:microsoft.com/office/officeart/2008/layout/CircleAccentTimeline"/>
    <dgm:cxn modelId="{F437B165-2856-4DE9-A044-6E84B96304C6}" type="presParOf" srcId="{1F2D416A-FB03-4C89-83B2-B29D5DD01EBB}" destId="{FABE8632-740F-49FD-9DA7-53DFE6D8F5B5}" srcOrd="8" destOrd="0" presId="urn:microsoft.com/office/officeart/2008/layout/CircleAccentTimeline"/>
    <dgm:cxn modelId="{A7E1FDC2-1E8E-436F-A1A8-91950C1CDAD3}" type="presParOf" srcId="{FABE8632-740F-49FD-9DA7-53DFE6D8F5B5}" destId="{5AAB0424-B7CE-4657-9D5F-350C3DA460AB}" srcOrd="0" destOrd="0" presId="urn:microsoft.com/office/officeart/2008/layout/CircleAccentTimeline"/>
    <dgm:cxn modelId="{A35B0AA2-7EEB-4605-BB42-9CB9C4D62877}" type="presParOf" srcId="{FABE8632-740F-49FD-9DA7-53DFE6D8F5B5}" destId="{7D57F393-E401-4820-9C36-AC99458DBD09}" srcOrd="1" destOrd="0" presId="urn:microsoft.com/office/officeart/2008/layout/CircleAccentTimeline"/>
    <dgm:cxn modelId="{6C046E9A-A872-454E-AC9C-F8D1FBB9A2CC}" type="presParOf" srcId="{FABE8632-740F-49FD-9DA7-53DFE6D8F5B5}" destId="{08856AB0-F97C-4CA0-B868-1B2735C7815D}" srcOrd="2" destOrd="0" presId="urn:microsoft.com/office/officeart/2008/layout/CircleAccentTimeline"/>
    <dgm:cxn modelId="{AFB91EE1-DED8-4916-9EC9-2AB3287A8018}" type="presParOf" srcId="{1F2D416A-FB03-4C89-83B2-B29D5DD01EBB}" destId="{5F675FFF-A418-4668-8B8C-8B0F2B1D2279}" srcOrd="9" destOrd="0" presId="urn:microsoft.com/office/officeart/2008/layout/CircleAccentTimeline"/>
    <dgm:cxn modelId="{97866B31-FB36-4B5E-BFA2-C26DF64F37F1}" type="presParOf" srcId="{1F2D416A-FB03-4C89-83B2-B29D5DD01EBB}" destId="{E9BAF360-2FBE-4B4C-B86D-E6C2392B6287}" srcOrd="10" destOrd="0" presId="urn:microsoft.com/office/officeart/2008/layout/CircleAccentTimeline"/>
    <dgm:cxn modelId="{540A9177-96B2-482C-A7B6-E8B503BA31CF}" type="presParOf" srcId="{1F2D416A-FB03-4C89-83B2-B29D5DD01EBB}" destId="{9A85938F-0042-406D-9A03-6E1D268DCCA0}" srcOrd="11" destOrd="0" presId="urn:microsoft.com/office/officeart/2008/layout/CircleAccentTimeline"/>
    <dgm:cxn modelId="{B19101D6-9B12-491D-8A42-48FE29B200A7}" type="presParOf" srcId="{1F2D416A-FB03-4C89-83B2-B29D5DD01EBB}" destId="{65B6D345-DEC8-40ED-BC23-4E5FB8B91891}" srcOrd="12" destOrd="0" presId="urn:microsoft.com/office/officeart/2008/layout/CircleAccentTimeline"/>
    <dgm:cxn modelId="{A7D65E9C-B13A-4145-AA60-72D2FDCE2087}" type="presParOf" srcId="{65B6D345-DEC8-40ED-BC23-4E5FB8B91891}" destId="{035D4655-4500-4AC0-84A3-94201C2C80A7}" srcOrd="0" destOrd="0" presId="urn:microsoft.com/office/officeart/2008/layout/CircleAccentTimeline"/>
    <dgm:cxn modelId="{A75E3B15-80C8-4B8C-A7C2-A82B883C6408}" type="presParOf" srcId="{65B6D345-DEC8-40ED-BC23-4E5FB8B91891}" destId="{F54550A7-6F47-4C0C-B0BD-016E61E773EB}" srcOrd="1" destOrd="0" presId="urn:microsoft.com/office/officeart/2008/layout/CircleAccentTimeline"/>
    <dgm:cxn modelId="{693AA9D5-2BDA-4EF6-A5DC-82B869AAC9B5}" type="presParOf" srcId="{65B6D345-DEC8-40ED-BC23-4E5FB8B91891}" destId="{1F4A9C05-705F-4552-9C93-A5EAC3D0CC05}" srcOrd="2" destOrd="0" presId="urn:microsoft.com/office/officeart/2008/layout/CircleAccentTimeline"/>
    <dgm:cxn modelId="{55C9AFBC-8BF1-4BBB-9EAB-85B31A21C2EB}" type="presParOf" srcId="{1F2D416A-FB03-4C89-83B2-B29D5DD01EBB}" destId="{9C4DFB08-591B-42A1-853F-3A0FB5C88566}" srcOrd="13" destOrd="0" presId="urn:microsoft.com/office/officeart/2008/layout/CircleAccentTimeline"/>
    <dgm:cxn modelId="{0A279937-69B7-48D2-860A-BF7027C3A1EF}" type="presParOf" srcId="{1F2D416A-FB03-4C89-83B2-B29D5DD01EBB}" destId="{0FD3EDDA-254A-41C4-8F58-EAA95078E380}" srcOrd="14" destOrd="0" presId="urn:microsoft.com/office/officeart/2008/layout/CircleAccentTimeline"/>
    <dgm:cxn modelId="{7D3AC2E1-E561-4824-B2C5-F5D935F1C8C3}" type="presParOf" srcId="{1F2D416A-FB03-4C89-83B2-B29D5DD01EBB}" destId="{7EF2513A-41EE-48C4-B602-081F247C9039}" srcOrd="15" destOrd="0" presId="urn:microsoft.com/office/officeart/2008/layout/CircleAccentTimeline"/>
    <dgm:cxn modelId="{C37275D0-66EB-4F68-A72F-D4D68CB4D3E4}" type="presParOf" srcId="{7EF2513A-41EE-48C4-B602-081F247C9039}" destId="{DE2A33F8-182C-40B6-9BF4-C54BF0EF7602}" srcOrd="0" destOrd="0" presId="urn:microsoft.com/office/officeart/2008/layout/CircleAccentTimeline"/>
    <dgm:cxn modelId="{66190A97-6052-402B-9F00-2EEBFF79B1EE}" type="presParOf" srcId="{7EF2513A-41EE-48C4-B602-081F247C9039}" destId="{D46564A0-251C-4440-9682-C3BE1930AD7B}" srcOrd="1" destOrd="0" presId="urn:microsoft.com/office/officeart/2008/layout/CircleAccentTimeline"/>
    <dgm:cxn modelId="{4A273897-8C36-4B13-BCA6-6C07B355AB54}" type="presParOf" srcId="{7EF2513A-41EE-48C4-B602-081F247C9039}" destId="{F91FC257-FB13-47AE-9F7A-3A6E6CEBEDB5}" srcOrd="2" destOrd="0" presId="urn:microsoft.com/office/officeart/2008/layout/CircleAccentTimeline"/>
    <dgm:cxn modelId="{34D2E272-6D17-4E47-AF8D-FC8F8917C3E1}" type="presParOf" srcId="{1F2D416A-FB03-4C89-83B2-B29D5DD01EBB}" destId="{E8485372-BCA0-446C-8DDA-1B8343FFB9F9}" srcOrd="16" destOrd="0" presId="urn:microsoft.com/office/officeart/2008/layout/CircleAccentTimeline"/>
    <dgm:cxn modelId="{02E416CE-5BBF-4F46-A40B-69CB6F99EF8C}" type="presParOf" srcId="{1F2D416A-FB03-4C89-83B2-B29D5DD01EBB}" destId="{64A37058-B8AD-4087-B974-09AE74C3C2FF}" srcOrd="17" destOrd="0" presId="urn:microsoft.com/office/officeart/2008/layout/CircleAccentTimeline"/>
    <dgm:cxn modelId="{F49D15AE-5246-402B-8421-18F5E2EE99B8}" type="presParOf" srcId="{1F2D416A-FB03-4C89-83B2-B29D5DD01EBB}" destId="{987E2A61-7070-4CA7-A034-83A407ACFE53}" srcOrd="18" destOrd="0" presId="urn:microsoft.com/office/officeart/2008/layout/CircleAccentTimeline"/>
    <dgm:cxn modelId="{B4F75064-596F-4251-8984-F63F9244D424}" type="presParOf" srcId="{987E2A61-7070-4CA7-A034-83A407ACFE53}" destId="{E37B29D9-9C4D-4202-8A19-7FB361852A55}" srcOrd="0" destOrd="0" presId="urn:microsoft.com/office/officeart/2008/layout/CircleAccentTimeline"/>
    <dgm:cxn modelId="{EFA933C3-AF15-4A61-A71B-C50DC031D333}" type="presParOf" srcId="{987E2A61-7070-4CA7-A034-83A407ACFE53}" destId="{2B9CC077-FEC8-4497-B073-074335E17211}" srcOrd="1" destOrd="0" presId="urn:microsoft.com/office/officeart/2008/layout/CircleAccentTimeline"/>
    <dgm:cxn modelId="{14859703-5831-49B2-BCED-D3B88F41BD81}" type="presParOf" srcId="{987E2A61-7070-4CA7-A034-83A407ACFE53}" destId="{493E9A2A-B706-4F9E-B2B4-D15F27A5A4F8}" srcOrd="2" destOrd="0" presId="urn:microsoft.com/office/officeart/2008/layout/CircleAccentTimeline"/>
    <dgm:cxn modelId="{DBCE9234-6770-4117-AF3B-058BC2E52123}" type="presParOf" srcId="{1F2D416A-FB03-4C89-83B2-B29D5DD01EBB}" destId="{B1BA19C6-D466-41B7-BE85-E21B7C5B1B05}" srcOrd="19" destOrd="0" presId="urn:microsoft.com/office/officeart/2008/layout/CircleAccentTimeline"/>
    <dgm:cxn modelId="{C4DFA845-1A10-4386-8DFB-5CDC26CC008B}" type="presParOf" srcId="{1F2D416A-FB03-4C89-83B2-B29D5DD01EBB}" destId="{6437F876-ECC9-41EC-871D-EF197F612887}" srcOrd="20" destOrd="0" presId="urn:microsoft.com/office/officeart/2008/layout/CircleAccentTimeline"/>
    <dgm:cxn modelId="{59C9782E-3946-4902-8803-64A747E2372B}" type="presParOf" srcId="{1F2D416A-FB03-4C89-83B2-B29D5DD01EBB}" destId="{707E4025-5E58-490C-9653-18DAFF732EB1}" srcOrd="21" destOrd="0" presId="urn:microsoft.com/office/officeart/2008/layout/CircleAccentTimeline"/>
    <dgm:cxn modelId="{8303D19F-2F76-4977-8D02-B86269F30F1B}" type="presParOf" srcId="{707E4025-5E58-490C-9653-18DAFF732EB1}" destId="{36148598-D82C-4A0C-9F2F-CB9E5D133762}" srcOrd="0" destOrd="0" presId="urn:microsoft.com/office/officeart/2008/layout/CircleAccentTimeline"/>
    <dgm:cxn modelId="{4815A23C-83D7-413E-9006-E4068DEC36EE}" type="presParOf" srcId="{707E4025-5E58-490C-9653-18DAFF732EB1}" destId="{C5452DC0-B366-4E4F-963A-8872ABED757A}" srcOrd="1" destOrd="0" presId="urn:microsoft.com/office/officeart/2008/layout/CircleAccentTimeline"/>
    <dgm:cxn modelId="{990D66C5-0039-4B0D-9AF5-169095948F83}" type="presParOf" srcId="{707E4025-5E58-490C-9653-18DAFF732EB1}" destId="{73FC44C3-14C7-48EA-9109-4DFC63D12DF6}" srcOrd="2" destOrd="0" presId="urn:microsoft.com/office/officeart/2008/layout/CircleAccentTimeline"/>
    <dgm:cxn modelId="{9AE95609-CD8A-4DDC-94CA-F615E8ED5EE7}" type="presParOf" srcId="{1F2D416A-FB03-4C89-83B2-B29D5DD01EBB}" destId="{7E58BA54-01DC-4D45-861C-83A5D3E75D3C}" srcOrd="22" destOrd="0" presId="urn:microsoft.com/office/officeart/2008/layout/CircleAccentTimeline"/>
    <dgm:cxn modelId="{296E3DAC-278C-494B-AEC0-F71ACA80A2A7}" type="presParOf" srcId="{1F2D416A-FB03-4C89-83B2-B29D5DD01EBB}" destId="{F9C7E7DB-FBDB-4791-B3BE-AD78D9DA2F09}" srcOrd="23" destOrd="0" presId="urn:microsoft.com/office/officeart/2008/layout/CircleAccentTimelin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63E669B7-2EB1-4E28-BC14-E981C9F6F0DF}" type="doc">
      <dgm:prSet loTypeId="urn:microsoft.com/office/officeart/2008/layout/SquareAccentList" loCatId="list" qsTypeId="urn:microsoft.com/office/officeart/2005/8/quickstyle/simple1" qsCatId="simple" csTypeId="urn:microsoft.com/office/officeart/2005/8/colors/accent1_2" csCatId="accent1" phldr="1"/>
      <dgm:spPr/>
      <dgm:t>
        <a:bodyPr/>
        <a:lstStyle/>
        <a:p>
          <a:endParaRPr lang="en-AU"/>
        </a:p>
      </dgm:t>
    </dgm:pt>
    <dgm:pt modelId="{37755668-CB02-451C-B102-9191308263FA}">
      <dgm:prSet phldrT="[Text]" custT="1"/>
      <dgm:spPr/>
      <dgm:t>
        <a:bodyPr/>
        <a:lstStyle/>
        <a:p>
          <a:r>
            <a:rPr lang="en-AU" sz="1800" b="1" dirty="0">
              <a:solidFill>
                <a:schemeClr val="tx1"/>
              </a:solidFill>
            </a:rPr>
            <a:t>Liquidator may disclaim by signed writing on behalf of the company </a:t>
          </a:r>
        </a:p>
      </dgm:t>
    </dgm:pt>
    <dgm:pt modelId="{8CDB27D0-FE07-41CD-8F66-A810F7E7C05B}" type="parTrans" cxnId="{BB22643A-8290-4124-B8EF-85E6A3456456}">
      <dgm:prSet/>
      <dgm:spPr/>
      <dgm:t>
        <a:bodyPr/>
        <a:lstStyle/>
        <a:p>
          <a:endParaRPr lang="en-AU" sz="1800"/>
        </a:p>
      </dgm:t>
    </dgm:pt>
    <dgm:pt modelId="{68A6A08C-DAFD-4D59-93BD-251213739545}" type="sibTrans" cxnId="{BB22643A-8290-4124-B8EF-85E6A3456456}">
      <dgm:prSet/>
      <dgm:spPr/>
      <dgm:t>
        <a:bodyPr/>
        <a:lstStyle/>
        <a:p>
          <a:endParaRPr lang="en-AU" sz="1800"/>
        </a:p>
      </dgm:t>
    </dgm:pt>
    <dgm:pt modelId="{8BE77330-8437-4BEA-BAAA-E8082B4322A3}">
      <dgm:prSet phldrT="[Text]" custT="1"/>
      <dgm:spPr/>
      <dgm:t>
        <a:bodyPr/>
        <a:lstStyle/>
        <a:p>
          <a:r>
            <a:rPr lang="en-AU" sz="1800" dirty="0"/>
            <a:t>“</a:t>
          </a:r>
          <a:r>
            <a:rPr lang="en-AU" sz="1800" b="1" dirty="0"/>
            <a:t>land</a:t>
          </a:r>
          <a:r>
            <a:rPr lang="en-AU" sz="1800" dirty="0"/>
            <a:t> burdened with </a:t>
          </a:r>
          <a:r>
            <a:rPr lang="en-AU" sz="1800" b="1" dirty="0"/>
            <a:t>onerous covenants</a:t>
          </a:r>
          <a:r>
            <a:rPr lang="en-AU" sz="1800" dirty="0"/>
            <a:t>”</a:t>
          </a:r>
        </a:p>
      </dgm:t>
    </dgm:pt>
    <dgm:pt modelId="{DDE53D95-CCDB-40FD-B742-9CDA8EE22978}" type="parTrans" cxnId="{838340EC-7E8E-4646-ADA6-B6953646FFAA}">
      <dgm:prSet/>
      <dgm:spPr/>
      <dgm:t>
        <a:bodyPr/>
        <a:lstStyle/>
        <a:p>
          <a:endParaRPr lang="en-AU" sz="1800"/>
        </a:p>
      </dgm:t>
    </dgm:pt>
    <dgm:pt modelId="{E91BFB9F-812A-4B95-B577-A24D3846FA21}" type="sibTrans" cxnId="{838340EC-7E8E-4646-ADA6-B6953646FFAA}">
      <dgm:prSet/>
      <dgm:spPr/>
      <dgm:t>
        <a:bodyPr/>
        <a:lstStyle/>
        <a:p>
          <a:endParaRPr lang="en-AU" sz="1800"/>
        </a:p>
      </dgm:t>
    </dgm:pt>
    <dgm:pt modelId="{D0A8BB33-5563-4DF5-A049-8EE446D11C23}">
      <dgm:prSet phldrT="[Text]" custT="1"/>
      <dgm:spPr/>
      <dgm:t>
        <a:bodyPr/>
        <a:lstStyle/>
        <a:p>
          <a:r>
            <a:rPr lang="en-AU" sz="1800" dirty="0"/>
            <a:t>“property that is </a:t>
          </a:r>
          <a:r>
            <a:rPr lang="en-AU" sz="1800" b="1" dirty="0"/>
            <a:t>unsaleable</a:t>
          </a:r>
          <a:r>
            <a:rPr lang="en-AU" sz="1800" dirty="0"/>
            <a:t> or is </a:t>
          </a:r>
          <a:r>
            <a:rPr lang="en-AU" sz="1800" b="1" dirty="0"/>
            <a:t>not readily saleable</a:t>
          </a:r>
          <a:r>
            <a:rPr lang="en-AU" sz="1800" dirty="0"/>
            <a:t>”</a:t>
          </a:r>
        </a:p>
      </dgm:t>
    </dgm:pt>
    <dgm:pt modelId="{FD70D4AE-C829-4A56-9D3D-B22E87836D31}" type="parTrans" cxnId="{50A396B8-DB31-4D9E-AEB2-42139416F7CB}">
      <dgm:prSet/>
      <dgm:spPr/>
      <dgm:t>
        <a:bodyPr/>
        <a:lstStyle/>
        <a:p>
          <a:endParaRPr lang="en-AU" sz="1800"/>
        </a:p>
      </dgm:t>
    </dgm:pt>
    <dgm:pt modelId="{C35C0F78-DF75-45BC-886F-B3C4EB677A35}" type="sibTrans" cxnId="{50A396B8-DB31-4D9E-AEB2-42139416F7CB}">
      <dgm:prSet/>
      <dgm:spPr/>
      <dgm:t>
        <a:bodyPr/>
        <a:lstStyle/>
        <a:p>
          <a:endParaRPr lang="en-AU" sz="1800"/>
        </a:p>
      </dgm:t>
    </dgm:pt>
    <dgm:pt modelId="{C84C9BBE-EC08-4EEE-B61D-2B5827A0120B}">
      <dgm:prSet phldrT="[Text]" custT="1"/>
      <dgm:spPr/>
      <dgm:t>
        <a:bodyPr/>
        <a:lstStyle/>
        <a:p>
          <a:r>
            <a:rPr lang="en-AU" sz="1800" dirty="0"/>
            <a:t>“property that </a:t>
          </a:r>
          <a:r>
            <a:rPr lang="en-AU" sz="1800" b="1" dirty="0"/>
            <a:t>may</a:t>
          </a:r>
          <a:r>
            <a:rPr lang="en-AU" sz="1800" dirty="0"/>
            <a:t> give rise to a </a:t>
          </a:r>
          <a:r>
            <a:rPr lang="en-AU" sz="1800" b="1" dirty="0"/>
            <a:t>liability to pay money </a:t>
          </a:r>
          <a:r>
            <a:rPr lang="en-AU" sz="1800" dirty="0"/>
            <a:t>or some other </a:t>
          </a:r>
          <a:r>
            <a:rPr lang="en-AU" sz="1800" b="1" dirty="0"/>
            <a:t>onerous obligation</a:t>
          </a:r>
          <a:r>
            <a:rPr lang="en-AU" sz="1800" dirty="0"/>
            <a:t>”</a:t>
          </a:r>
        </a:p>
      </dgm:t>
    </dgm:pt>
    <dgm:pt modelId="{0B19335E-AACF-4A1D-933B-266222494D50}" type="parTrans" cxnId="{8E109D95-CD70-4A2E-8107-04D0E14B8C46}">
      <dgm:prSet/>
      <dgm:spPr/>
      <dgm:t>
        <a:bodyPr/>
        <a:lstStyle/>
        <a:p>
          <a:endParaRPr lang="en-AU" sz="1800"/>
        </a:p>
      </dgm:t>
    </dgm:pt>
    <dgm:pt modelId="{458C7EC6-2A48-4FC7-81EB-CC8FD9514073}" type="sibTrans" cxnId="{8E109D95-CD70-4A2E-8107-04D0E14B8C46}">
      <dgm:prSet/>
      <dgm:spPr/>
      <dgm:t>
        <a:bodyPr/>
        <a:lstStyle/>
        <a:p>
          <a:endParaRPr lang="en-AU" sz="1800"/>
        </a:p>
      </dgm:t>
    </dgm:pt>
    <dgm:pt modelId="{46C12F8D-2704-4CAE-B0A8-0365FFD9CFDC}">
      <dgm:prSet phldrT="[Text]" custT="1"/>
      <dgm:spPr/>
      <dgm:t>
        <a:bodyPr/>
        <a:lstStyle/>
        <a:p>
          <a:r>
            <a:rPr lang="en-AU" sz="1800" dirty="0"/>
            <a:t>“property where it is reasonable to expect that the </a:t>
          </a:r>
          <a:r>
            <a:rPr lang="en-AU" sz="1800" b="1" dirty="0"/>
            <a:t>costs, charges and expenses </a:t>
          </a:r>
          <a:r>
            <a:rPr lang="en-AU" sz="1800" dirty="0"/>
            <a:t>that would be incurred in </a:t>
          </a:r>
          <a:r>
            <a:rPr lang="en-AU" sz="1800" b="1" dirty="0"/>
            <a:t>realising</a:t>
          </a:r>
          <a:r>
            <a:rPr lang="en-AU" sz="1800" dirty="0"/>
            <a:t> the property </a:t>
          </a:r>
          <a:r>
            <a:rPr lang="en-AU" sz="1800" b="1" dirty="0"/>
            <a:t>would exceed the proceeds</a:t>
          </a:r>
          <a:r>
            <a:rPr lang="en-AU" sz="1800" dirty="0"/>
            <a:t>”</a:t>
          </a:r>
        </a:p>
      </dgm:t>
    </dgm:pt>
    <dgm:pt modelId="{1FD1085C-0AEC-44BF-9F2E-290C91D4845B}" type="parTrans" cxnId="{5182624B-6C8D-49B4-A4F7-F921478EF2AB}">
      <dgm:prSet/>
      <dgm:spPr/>
      <dgm:t>
        <a:bodyPr/>
        <a:lstStyle/>
        <a:p>
          <a:endParaRPr lang="en-AU" sz="1800"/>
        </a:p>
      </dgm:t>
    </dgm:pt>
    <dgm:pt modelId="{2BB83C0C-E52C-468C-B73B-AF5F691DB3EE}" type="sibTrans" cxnId="{5182624B-6C8D-49B4-A4F7-F921478EF2AB}">
      <dgm:prSet/>
      <dgm:spPr/>
      <dgm:t>
        <a:bodyPr/>
        <a:lstStyle/>
        <a:p>
          <a:endParaRPr lang="en-AU" sz="1800"/>
        </a:p>
      </dgm:t>
    </dgm:pt>
    <dgm:pt modelId="{DA3DD6A2-86A2-45A5-93EF-67EA37F7F15B}">
      <dgm:prSet phldrT="[Text]" custT="1"/>
      <dgm:spPr/>
      <dgm:t>
        <a:bodyPr/>
        <a:lstStyle/>
        <a:p>
          <a:r>
            <a:rPr lang="en-AU" sz="1800" b="1" dirty="0"/>
            <a:t>shares</a:t>
          </a:r>
          <a:r>
            <a:rPr lang="en-AU" sz="1800" dirty="0"/>
            <a:t> or a </a:t>
          </a:r>
          <a:r>
            <a:rPr lang="en-AU" sz="1800" b="1" dirty="0"/>
            <a:t>contract</a:t>
          </a:r>
        </a:p>
      </dgm:t>
    </dgm:pt>
    <dgm:pt modelId="{A0EE4B7C-87CD-4BA0-ABF2-52316D022C76}" type="parTrans" cxnId="{286C901C-47C7-435B-83BF-0C19F47E4B22}">
      <dgm:prSet/>
      <dgm:spPr/>
      <dgm:t>
        <a:bodyPr/>
        <a:lstStyle/>
        <a:p>
          <a:endParaRPr lang="en-AU" sz="1800"/>
        </a:p>
      </dgm:t>
    </dgm:pt>
    <dgm:pt modelId="{80B07CF6-9095-49D7-9773-B19A5F88609D}" type="sibTrans" cxnId="{286C901C-47C7-435B-83BF-0C19F47E4B22}">
      <dgm:prSet/>
      <dgm:spPr/>
      <dgm:t>
        <a:bodyPr/>
        <a:lstStyle/>
        <a:p>
          <a:endParaRPr lang="en-AU" sz="1800"/>
        </a:p>
      </dgm:t>
    </dgm:pt>
    <dgm:pt modelId="{A10F2DE1-C2EB-43E6-872C-F4BF435AE24B}" type="pres">
      <dgm:prSet presAssocID="{63E669B7-2EB1-4E28-BC14-E981C9F6F0DF}" presName="layout" presStyleCnt="0">
        <dgm:presLayoutVars>
          <dgm:chMax/>
          <dgm:chPref/>
          <dgm:dir/>
          <dgm:resizeHandles/>
        </dgm:presLayoutVars>
      </dgm:prSet>
      <dgm:spPr/>
    </dgm:pt>
    <dgm:pt modelId="{BBBBFD85-865C-4A9E-A610-E01934D207D8}" type="pres">
      <dgm:prSet presAssocID="{37755668-CB02-451C-B102-9191308263FA}" presName="root" presStyleCnt="0">
        <dgm:presLayoutVars>
          <dgm:chMax/>
          <dgm:chPref/>
        </dgm:presLayoutVars>
      </dgm:prSet>
      <dgm:spPr/>
    </dgm:pt>
    <dgm:pt modelId="{97DBCAF6-DBF5-4E13-BCF9-A0EE12FAD5B2}" type="pres">
      <dgm:prSet presAssocID="{37755668-CB02-451C-B102-9191308263FA}" presName="rootComposite" presStyleCnt="0">
        <dgm:presLayoutVars/>
      </dgm:prSet>
      <dgm:spPr/>
    </dgm:pt>
    <dgm:pt modelId="{0C51BCF5-BBE8-4ADA-8D25-7CD5DA338B75}" type="pres">
      <dgm:prSet presAssocID="{37755668-CB02-451C-B102-9191308263FA}" presName="ParentAccent" presStyleLbl="alignNode1" presStyleIdx="0" presStyleCnt="1" custScaleX="190663" custScaleY="172586" custLinFactY="-28288" custLinFactNeighborX="-62131" custLinFactNeighborY="-100000"/>
      <dgm:spPr>
        <a:solidFill>
          <a:schemeClr val="accent4"/>
        </a:solidFill>
        <a:ln>
          <a:solidFill>
            <a:schemeClr val="accent4"/>
          </a:solidFill>
        </a:ln>
      </dgm:spPr>
    </dgm:pt>
    <dgm:pt modelId="{172759E1-7095-40A3-BEDD-157CCD75DBD8}" type="pres">
      <dgm:prSet presAssocID="{37755668-CB02-451C-B102-9191308263FA}" presName="ParentSmallAccent" presStyleLbl="fgAcc1" presStyleIdx="0" presStyleCnt="1" custLinFactX="200000" custLinFactY="-100000" custLinFactNeighborX="229769" custLinFactNeighborY="-122757"/>
      <dgm:spPr>
        <a:solidFill>
          <a:schemeClr val="accent4">
            <a:alpha val="90000"/>
          </a:schemeClr>
        </a:solidFill>
        <a:ln>
          <a:solidFill>
            <a:schemeClr val="accent4"/>
          </a:solidFill>
        </a:ln>
      </dgm:spPr>
    </dgm:pt>
    <dgm:pt modelId="{9E0A56B1-F4A5-4176-844D-C5A3C8CF284F}" type="pres">
      <dgm:prSet presAssocID="{37755668-CB02-451C-B102-9191308263FA}" presName="Parent" presStyleLbl="revTx" presStyleIdx="0" presStyleCnt="6" custScaleX="277923" custLinFactNeighborX="-61408" custLinFactNeighborY="8380">
        <dgm:presLayoutVars>
          <dgm:chMax/>
          <dgm:chPref val="4"/>
          <dgm:bulletEnabled val="1"/>
        </dgm:presLayoutVars>
      </dgm:prSet>
      <dgm:spPr/>
    </dgm:pt>
    <dgm:pt modelId="{7E5F9E83-FC8D-43C3-9642-1870B94A1B40}" type="pres">
      <dgm:prSet presAssocID="{37755668-CB02-451C-B102-9191308263FA}" presName="childShape" presStyleCnt="0">
        <dgm:presLayoutVars>
          <dgm:chMax val="0"/>
          <dgm:chPref val="0"/>
        </dgm:presLayoutVars>
      </dgm:prSet>
      <dgm:spPr/>
    </dgm:pt>
    <dgm:pt modelId="{4E80A08C-CEA9-4D83-8DD2-002C71613EA1}" type="pres">
      <dgm:prSet presAssocID="{8BE77330-8437-4BEA-BAAA-E8082B4322A3}" presName="childComposite" presStyleCnt="0">
        <dgm:presLayoutVars>
          <dgm:chMax val="0"/>
          <dgm:chPref val="0"/>
        </dgm:presLayoutVars>
      </dgm:prSet>
      <dgm:spPr/>
    </dgm:pt>
    <dgm:pt modelId="{F9E907D8-24DC-4C4A-95E0-FB8879CBB822}" type="pres">
      <dgm:prSet presAssocID="{8BE77330-8437-4BEA-BAAA-E8082B4322A3}" presName="ChildAccent" presStyleLbl="solidFgAcc1" presStyleIdx="0" presStyleCnt="5" custLinFactX="-1900000" custLinFactY="-100000" custLinFactNeighborX="-1966949" custLinFactNeighborY="-114246"/>
      <dgm:spPr>
        <a:ln>
          <a:solidFill>
            <a:schemeClr val="accent4"/>
          </a:solidFill>
        </a:ln>
      </dgm:spPr>
    </dgm:pt>
    <dgm:pt modelId="{E954619A-38CA-435B-9E07-EB18F596330F}" type="pres">
      <dgm:prSet presAssocID="{8BE77330-8437-4BEA-BAAA-E8082B4322A3}" presName="Child" presStyleLbl="revTx" presStyleIdx="1" presStyleCnt="6" custScaleX="310457" custLinFactNeighborX="-7386" custLinFactNeighborY="-88389">
        <dgm:presLayoutVars>
          <dgm:chMax val="0"/>
          <dgm:chPref val="0"/>
          <dgm:bulletEnabled val="1"/>
        </dgm:presLayoutVars>
      </dgm:prSet>
      <dgm:spPr/>
    </dgm:pt>
    <dgm:pt modelId="{F871B579-380B-4319-A9CA-0F3F50F56282}" type="pres">
      <dgm:prSet presAssocID="{D0A8BB33-5563-4DF5-A049-8EE446D11C23}" presName="childComposite" presStyleCnt="0">
        <dgm:presLayoutVars>
          <dgm:chMax val="0"/>
          <dgm:chPref val="0"/>
        </dgm:presLayoutVars>
      </dgm:prSet>
      <dgm:spPr/>
    </dgm:pt>
    <dgm:pt modelId="{FC6F2FB7-441D-4180-8672-5A25973D1B14}" type="pres">
      <dgm:prSet presAssocID="{D0A8BB33-5563-4DF5-A049-8EE446D11C23}" presName="ChildAccent" presStyleLbl="solidFgAcc1" presStyleIdx="1" presStyleCnt="5" custLinFactX="-1900000" custLinFactY="-100000" custLinFactNeighborX="-1966949" custLinFactNeighborY="-114246"/>
      <dgm:spPr>
        <a:ln>
          <a:solidFill>
            <a:schemeClr val="accent4"/>
          </a:solidFill>
        </a:ln>
      </dgm:spPr>
    </dgm:pt>
    <dgm:pt modelId="{F56DF283-2871-4F3B-A6AB-04F8D40C8C93}" type="pres">
      <dgm:prSet presAssocID="{D0A8BB33-5563-4DF5-A049-8EE446D11C23}" presName="Child" presStyleLbl="revTx" presStyleIdx="2" presStyleCnt="6" custScaleX="310457" custLinFactNeighborX="-7388" custLinFactNeighborY="-91838">
        <dgm:presLayoutVars>
          <dgm:chMax val="0"/>
          <dgm:chPref val="0"/>
          <dgm:bulletEnabled val="1"/>
        </dgm:presLayoutVars>
      </dgm:prSet>
      <dgm:spPr/>
    </dgm:pt>
    <dgm:pt modelId="{FC75D75F-ACBC-483C-A8B2-0D5A5F29E8DD}" type="pres">
      <dgm:prSet presAssocID="{C84C9BBE-EC08-4EEE-B61D-2B5827A0120B}" presName="childComposite" presStyleCnt="0">
        <dgm:presLayoutVars>
          <dgm:chMax val="0"/>
          <dgm:chPref val="0"/>
        </dgm:presLayoutVars>
      </dgm:prSet>
      <dgm:spPr/>
    </dgm:pt>
    <dgm:pt modelId="{66343CA2-C300-4ED2-99CA-F412A5904E52}" type="pres">
      <dgm:prSet presAssocID="{C84C9BBE-EC08-4EEE-B61D-2B5827A0120B}" presName="ChildAccent" presStyleLbl="solidFgAcc1" presStyleIdx="2" presStyleCnt="5" custLinFactX="-1900000" custLinFactY="-100000" custLinFactNeighborX="-1966949" custLinFactNeighborY="-114246"/>
      <dgm:spPr>
        <a:ln>
          <a:solidFill>
            <a:schemeClr val="accent4"/>
          </a:solidFill>
        </a:ln>
      </dgm:spPr>
    </dgm:pt>
    <dgm:pt modelId="{C6346D76-AE14-4EF4-82F7-B6355CA023BA}" type="pres">
      <dgm:prSet presAssocID="{C84C9BBE-EC08-4EEE-B61D-2B5827A0120B}" presName="Child" presStyleLbl="revTx" presStyleIdx="3" presStyleCnt="6" custScaleX="310457" custLinFactNeighborX="-7057" custLinFactNeighborY="-90922">
        <dgm:presLayoutVars>
          <dgm:chMax val="0"/>
          <dgm:chPref val="0"/>
          <dgm:bulletEnabled val="1"/>
        </dgm:presLayoutVars>
      </dgm:prSet>
      <dgm:spPr/>
    </dgm:pt>
    <dgm:pt modelId="{92784101-2601-4CCA-9AE1-9BA5601B5AB6}" type="pres">
      <dgm:prSet presAssocID="{46C12F8D-2704-4CAE-B0A8-0365FFD9CFDC}" presName="childComposite" presStyleCnt="0">
        <dgm:presLayoutVars>
          <dgm:chMax val="0"/>
          <dgm:chPref val="0"/>
        </dgm:presLayoutVars>
      </dgm:prSet>
      <dgm:spPr/>
    </dgm:pt>
    <dgm:pt modelId="{886916C4-43C7-48AF-ADD5-811161A08F38}" type="pres">
      <dgm:prSet presAssocID="{46C12F8D-2704-4CAE-B0A8-0365FFD9CFDC}" presName="ChildAccent" presStyleLbl="solidFgAcc1" presStyleIdx="3" presStyleCnt="5" custLinFactX="-1900000" custLinFactY="-100000" custLinFactNeighborX="-1966949" custLinFactNeighborY="-114246"/>
      <dgm:spPr>
        <a:ln>
          <a:solidFill>
            <a:schemeClr val="accent4"/>
          </a:solidFill>
        </a:ln>
      </dgm:spPr>
    </dgm:pt>
    <dgm:pt modelId="{59A7DF60-D0C1-436C-B79A-5A42188D7564}" type="pres">
      <dgm:prSet presAssocID="{46C12F8D-2704-4CAE-B0A8-0365FFD9CFDC}" presName="Child" presStyleLbl="revTx" presStyleIdx="4" presStyleCnt="6" custScaleX="310457" custLinFactNeighborX="-7056" custLinFactNeighborY="-90007">
        <dgm:presLayoutVars>
          <dgm:chMax val="0"/>
          <dgm:chPref val="0"/>
          <dgm:bulletEnabled val="1"/>
        </dgm:presLayoutVars>
      </dgm:prSet>
      <dgm:spPr/>
    </dgm:pt>
    <dgm:pt modelId="{91B44107-0FFC-4640-929F-9F1543BFA9BB}" type="pres">
      <dgm:prSet presAssocID="{DA3DD6A2-86A2-45A5-93EF-67EA37F7F15B}" presName="childComposite" presStyleCnt="0">
        <dgm:presLayoutVars>
          <dgm:chMax val="0"/>
          <dgm:chPref val="0"/>
        </dgm:presLayoutVars>
      </dgm:prSet>
      <dgm:spPr/>
    </dgm:pt>
    <dgm:pt modelId="{A0F94FE3-9953-4163-90E7-E64191B2FE05}" type="pres">
      <dgm:prSet presAssocID="{DA3DD6A2-86A2-45A5-93EF-67EA37F7F15B}" presName="ChildAccent" presStyleLbl="solidFgAcc1" presStyleIdx="4" presStyleCnt="5" custLinFactX="-1900000" custLinFactY="-100000" custLinFactNeighborX="-1964548" custLinFactNeighborY="-110030"/>
      <dgm:spPr>
        <a:ln>
          <a:solidFill>
            <a:schemeClr val="accent4"/>
          </a:solidFill>
        </a:ln>
      </dgm:spPr>
    </dgm:pt>
    <dgm:pt modelId="{EF61B317-A1B0-4211-81F8-08338B7451D0}" type="pres">
      <dgm:prSet presAssocID="{DA3DD6A2-86A2-45A5-93EF-67EA37F7F15B}" presName="Child" presStyleLbl="revTx" presStyleIdx="5" presStyleCnt="6" custScaleX="310457" custLinFactNeighborX="-7055" custLinFactNeighborY="-89092">
        <dgm:presLayoutVars>
          <dgm:chMax val="0"/>
          <dgm:chPref val="0"/>
          <dgm:bulletEnabled val="1"/>
        </dgm:presLayoutVars>
      </dgm:prSet>
      <dgm:spPr/>
    </dgm:pt>
  </dgm:ptLst>
  <dgm:cxnLst>
    <dgm:cxn modelId="{9593A40F-1052-4499-9739-D60BB5696ACD}" type="presOf" srcId="{46C12F8D-2704-4CAE-B0A8-0365FFD9CFDC}" destId="{59A7DF60-D0C1-436C-B79A-5A42188D7564}" srcOrd="0" destOrd="0" presId="urn:microsoft.com/office/officeart/2008/layout/SquareAccentList"/>
    <dgm:cxn modelId="{286C901C-47C7-435B-83BF-0C19F47E4B22}" srcId="{37755668-CB02-451C-B102-9191308263FA}" destId="{DA3DD6A2-86A2-45A5-93EF-67EA37F7F15B}" srcOrd="4" destOrd="0" parTransId="{A0EE4B7C-87CD-4BA0-ABF2-52316D022C76}" sibTransId="{80B07CF6-9095-49D7-9773-B19A5F88609D}"/>
    <dgm:cxn modelId="{5411EA2A-7497-42FF-8B8E-3901F0A7C325}" type="presOf" srcId="{DA3DD6A2-86A2-45A5-93EF-67EA37F7F15B}" destId="{EF61B317-A1B0-4211-81F8-08338B7451D0}" srcOrd="0" destOrd="0" presId="urn:microsoft.com/office/officeart/2008/layout/SquareAccentList"/>
    <dgm:cxn modelId="{7A202634-02A7-4588-8087-32F777711237}" type="presOf" srcId="{D0A8BB33-5563-4DF5-A049-8EE446D11C23}" destId="{F56DF283-2871-4F3B-A6AB-04F8D40C8C93}" srcOrd="0" destOrd="0" presId="urn:microsoft.com/office/officeart/2008/layout/SquareAccentList"/>
    <dgm:cxn modelId="{BB22643A-8290-4124-B8EF-85E6A3456456}" srcId="{63E669B7-2EB1-4E28-BC14-E981C9F6F0DF}" destId="{37755668-CB02-451C-B102-9191308263FA}" srcOrd="0" destOrd="0" parTransId="{8CDB27D0-FE07-41CD-8F66-A810F7E7C05B}" sibTransId="{68A6A08C-DAFD-4D59-93BD-251213739545}"/>
    <dgm:cxn modelId="{C766B847-334A-4E61-96B0-E3EED8A630B8}" type="presOf" srcId="{37755668-CB02-451C-B102-9191308263FA}" destId="{9E0A56B1-F4A5-4176-844D-C5A3C8CF284F}" srcOrd="0" destOrd="0" presId="urn:microsoft.com/office/officeart/2008/layout/SquareAccentList"/>
    <dgm:cxn modelId="{5182624B-6C8D-49B4-A4F7-F921478EF2AB}" srcId="{37755668-CB02-451C-B102-9191308263FA}" destId="{46C12F8D-2704-4CAE-B0A8-0365FFD9CFDC}" srcOrd="3" destOrd="0" parTransId="{1FD1085C-0AEC-44BF-9F2E-290C91D4845B}" sibTransId="{2BB83C0C-E52C-468C-B73B-AF5F691DB3EE}"/>
    <dgm:cxn modelId="{9AD51E51-3D0F-49FA-B789-4E34F60AC23E}" type="presOf" srcId="{C84C9BBE-EC08-4EEE-B61D-2B5827A0120B}" destId="{C6346D76-AE14-4EF4-82F7-B6355CA023BA}" srcOrd="0" destOrd="0" presId="urn:microsoft.com/office/officeart/2008/layout/SquareAccentList"/>
    <dgm:cxn modelId="{8E109D95-CD70-4A2E-8107-04D0E14B8C46}" srcId="{37755668-CB02-451C-B102-9191308263FA}" destId="{C84C9BBE-EC08-4EEE-B61D-2B5827A0120B}" srcOrd="2" destOrd="0" parTransId="{0B19335E-AACF-4A1D-933B-266222494D50}" sibTransId="{458C7EC6-2A48-4FC7-81EB-CC8FD9514073}"/>
    <dgm:cxn modelId="{50A396B8-DB31-4D9E-AEB2-42139416F7CB}" srcId="{37755668-CB02-451C-B102-9191308263FA}" destId="{D0A8BB33-5563-4DF5-A049-8EE446D11C23}" srcOrd="1" destOrd="0" parTransId="{FD70D4AE-C829-4A56-9D3D-B22E87836D31}" sibTransId="{C35C0F78-DF75-45BC-886F-B3C4EB677A35}"/>
    <dgm:cxn modelId="{D40024E0-E8C3-4952-B608-8BB49D0C59FF}" type="presOf" srcId="{8BE77330-8437-4BEA-BAAA-E8082B4322A3}" destId="{E954619A-38CA-435B-9E07-EB18F596330F}" srcOrd="0" destOrd="0" presId="urn:microsoft.com/office/officeart/2008/layout/SquareAccentList"/>
    <dgm:cxn modelId="{838340EC-7E8E-4646-ADA6-B6953646FFAA}" srcId="{37755668-CB02-451C-B102-9191308263FA}" destId="{8BE77330-8437-4BEA-BAAA-E8082B4322A3}" srcOrd="0" destOrd="0" parTransId="{DDE53D95-CCDB-40FD-B742-9CDA8EE22978}" sibTransId="{E91BFB9F-812A-4B95-B577-A24D3846FA21}"/>
    <dgm:cxn modelId="{16C4ACF3-4469-4A3E-ADAC-2F5300B4C559}" type="presOf" srcId="{63E669B7-2EB1-4E28-BC14-E981C9F6F0DF}" destId="{A10F2DE1-C2EB-43E6-872C-F4BF435AE24B}" srcOrd="0" destOrd="0" presId="urn:microsoft.com/office/officeart/2008/layout/SquareAccentList"/>
    <dgm:cxn modelId="{B009020E-37D1-46BD-A495-69F608D213ED}" type="presParOf" srcId="{A10F2DE1-C2EB-43E6-872C-F4BF435AE24B}" destId="{BBBBFD85-865C-4A9E-A610-E01934D207D8}" srcOrd="0" destOrd="0" presId="urn:microsoft.com/office/officeart/2008/layout/SquareAccentList"/>
    <dgm:cxn modelId="{758009C7-EEE7-434F-AAD3-83BFB0E32CAC}" type="presParOf" srcId="{BBBBFD85-865C-4A9E-A610-E01934D207D8}" destId="{97DBCAF6-DBF5-4E13-BCF9-A0EE12FAD5B2}" srcOrd="0" destOrd="0" presId="urn:microsoft.com/office/officeart/2008/layout/SquareAccentList"/>
    <dgm:cxn modelId="{5AA1639B-05E3-42AB-A552-676D4C377FE0}" type="presParOf" srcId="{97DBCAF6-DBF5-4E13-BCF9-A0EE12FAD5B2}" destId="{0C51BCF5-BBE8-4ADA-8D25-7CD5DA338B75}" srcOrd="0" destOrd="0" presId="urn:microsoft.com/office/officeart/2008/layout/SquareAccentList"/>
    <dgm:cxn modelId="{700DEBB7-4195-409C-BA43-27D60D43D442}" type="presParOf" srcId="{97DBCAF6-DBF5-4E13-BCF9-A0EE12FAD5B2}" destId="{172759E1-7095-40A3-BEDD-157CCD75DBD8}" srcOrd="1" destOrd="0" presId="urn:microsoft.com/office/officeart/2008/layout/SquareAccentList"/>
    <dgm:cxn modelId="{7D3EFF19-735C-4357-B2A0-940991D73588}" type="presParOf" srcId="{97DBCAF6-DBF5-4E13-BCF9-A0EE12FAD5B2}" destId="{9E0A56B1-F4A5-4176-844D-C5A3C8CF284F}" srcOrd="2" destOrd="0" presId="urn:microsoft.com/office/officeart/2008/layout/SquareAccentList"/>
    <dgm:cxn modelId="{38A775CC-14C9-4FF3-BCA9-E4BCF1BE6858}" type="presParOf" srcId="{BBBBFD85-865C-4A9E-A610-E01934D207D8}" destId="{7E5F9E83-FC8D-43C3-9642-1870B94A1B40}" srcOrd="1" destOrd="0" presId="urn:microsoft.com/office/officeart/2008/layout/SquareAccentList"/>
    <dgm:cxn modelId="{90FB043E-1DDE-4ED9-91D0-6F614E4EA0DA}" type="presParOf" srcId="{7E5F9E83-FC8D-43C3-9642-1870B94A1B40}" destId="{4E80A08C-CEA9-4D83-8DD2-002C71613EA1}" srcOrd="0" destOrd="0" presId="urn:microsoft.com/office/officeart/2008/layout/SquareAccentList"/>
    <dgm:cxn modelId="{6F50A65F-DF4E-48F7-9150-69218C7D2C87}" type="presParOf" srcId="{4E80A08C-CEA9-4D83-8DD2-002C71613EA1}" destId="{F9E907D8-24DC-4C4A-95E0-FB8879CBB822}" srcOrd="0" destOrd="0" presId="urn:microsoft.com/office/officeart/2008/layout/SquareAccentList"/>
    <dgm:cxn modelId="{E7059FFD-5312-4630-99FE-E3DB7821588B}" type="presParOf" srcId="{4E80A08C-CEA9-4D83-8DD2-002C71613EA1}" destId="{E954619A-38CA-435B-9E07-EB18F596330F}" srcOrd="1" destOrd="0" presId="urn:microsoft.com/office/officeart/2008/layout/SquareAccentList"/>
    <dgm:cxn modelId="{D937BF9F-CDE9-45DE-BFD9-AC6D2A5168B9}" type="presParOf" srcId="{7E5F9E83-FC8D-43C3-9642-1870B94A1B40}" destId="{F871B579-380B-4319-A9CA-0F3F50F56282}" srcOrd="1" destOrd="0" presId="urn:microsoft.com/office/officeart/2008/layout/SquareAccentList"/>
    <dgm:cxn modelId="{58F9D19D-A5BB-438E-882D-63993B30BEEA}" type="presParOf" srcId="{F871B579-380B-4319-A9CA-0F3F50F56282}" destId="{FC6F2FB7-441D-4180-8672-5A25973D1B14}" srcOrd="0" destOrd="0" presId="urn:microsoft.com/office/officeart/2008/layout/SquareAccentList"/>
    <dgm:cxn modelId="{C3E033ED-1A7B-4DF6-96E7-791C3E1865B8}" type="presParOf" srcId="{F871B579-380B-4319-A9CA-0F3F50F56282}" destId="{F56DF283-2871-4F3B-A6AB-04F8D40C8C93}" srcOrd="1" destOrd="0" presId="urn:microsoft.com/office/officeart/2008/layout/SquareAccentList"/>
    <dgm:cxn modelId="{7B1B2EA5-A196-4576-92E1-AD9EF9AF6C37}" type="presParOf" srcId="{7E5F9E83-FC8D-43C3-9642-1870B94A1B40}" destId="{FC75D75F-ACBC-483C-A8B2-0D5A5F29E8DD}" srcOrd="2" destOrd="0" presId="urn:microsoft.com/office/officeart/2008/layout/SquareAccentList"/>
    <dgm:cxn modelId="{AA4A8E0A-C246-45DE-935B-7EF6FB0A8A37}" type="presParOf" srcId="{FC75D75F-ACBC-483C-A8B2-0D5A5F29E8DD}" destId="{66343CA2-C300-4ED2-99CA-F412A5904E52}" srcOrd="0" destOrd="0" presId="urn:microsoft.com/office/officeart/2008/layout/SquareAccentList"/>
    <dgm:cxn modelId="{D000975F-0BD7-49A6-BF27-4F3B7026B698}" type="presParOf" srcId="{FC75D75F-ACBC-483C-A8B2-0D5A5F29E8DD}" destId="{C6346D76-AE14-4EF4-82F7-B6355CA023BA}" srcOrd="1" destOrd="0" presId="urn:microsoft.com/office/officeart/2008/layout/SquareAccentList"/>
    <dgm:cxn modelId="{16394E7E-003F-4A02-8242-E009997A33F9}" type="presParOf" srcId="{7E5F9E83-FC8D-43C3-9642-1870B94A1B40}" destId="{92784101-2601-4CCA-9AE1-9BA5601B5AB6}" srcOrd="3" destOrd="0" presId="urn:microsoft.com/office/officeart/2008/layout/SquareAccentList"/>
    <dgm:cxn modelId="{71E4865B-C5BC-4060-9BAB-BABA291D0C85}" type="presParOf" srcId="{92784101-2601-4CCA-9AE1-9BA5601B5AB6}" destId="{886916C4-43C7-48AF-ADD5-811161A08F38}" srcOrd="0" destOrd="0" presId="urn:microsoft.com/office/officeart/2008/layout/SquareAccentList"/>
    <dgm:cxn modelId="{B7D5FA40-1E60-4844-B507-80C23377087D}" type="presParOf" srcId="{92784101-2601-4CCA-9AE1-9BA5601B5AB6}" destId="{59A7DF60-D0C1-436C-B79A-5A42188D7564}" srcOrd="1" destOrd="0" presId="urn:microsoft.com/office/officeart/2008/layout/SquareAccentList"/>
    <dgm:cxn modelId="{A83DCE53-E341-4D56-979B-C6D09348B4E2}" type="presParOf" srcId="{7E5F9E83-FC8D-43C3-9642-1870B94A1B40}" destId="{91B44107-0FFC-4640-929F-9F1543BFA9BB}" srcOrd="4" destOrd="0" presId="urn:microsoft.com/office/officeart/2008/layout/SquareAccentList"/>
    <dgm:cxn modelId="{9461D949-B988-4381-AB59-88E0588F0DB4}" type="presParOf" srcId="{91B44107-0FFC-4640-929F-9F1543BFA9BB}" destId="{A0F94FE3-9953-4163-90E7-E64191B2FE05}" srcOrd="0" destOrd="0" presId="urn:microsoft.com/office/officeart/2008/layout/SquareAccentList"/>
    <dgm:cxn modelId="{5757DCE6-4464-4C9A-8D03-A184EFC95E45}" type="presParOf" srcId="{91B44107-0FFC-4640-929F-9F1543BFA9BB}" destId="{EF61B317-A1B0-4211-81F8-08338B7451D0}" srcOrd="1" destOrd="0" presId="urn:microsoft.com/office/officeart/2008/layout/Squa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EDE666A8-21A4-46A6-BFA5-EBD02C1B584A}" type="doc">
      <dgm:prSet loTypeId="urn:diagrams.loki3.com/BracketList" loCatId="list" qsTypeId="urn:microsoft.com/office/officeart/2005/8/quickstyle/simple1" qsCatId="simple" csTypeId="urn:microsoft.com/office/officeart/2005/8/colors/accent1_2" csCatId="accent1" phldr="1"/>
      <dgm:spPr/>
      <dgm:t>
        <a:bodyPr/>
        <a:lstStyle/>
        <a:p>
          <a:endParaRPr lang="en-AU"/>
        </a:p>
      </dgm:t>
    </dgm:pt>
    <dgm:pt modelId="{7230F109-5C2D-4524-90D3-EE8AFBD708A7}">
      <dgm:prSet phldrT="[Text]"/>
      <dgm:spPr/>
      <dgm:t>
        <a:bodyPr/>
        <a:lstStyle/>
        <a:p>
          <a:r>
            <a:rPr lang="en-AU" dirty="0"/>
            <a:t>Part 5.1</a:t>
          </a:r>
        </a:p>
      </dgm:t>
    </dgm:pt>
    <dgm:pt modelId="{01383441-384B-4E66-9982-22845CF0DC9E}" type="parTrans" cxnId="{A867E089-0933-4B4D-801D-7D0542E5071F}">
      <dgm:prSet/>
      <dgm:spPr/>
      <dgm:t>
        <a:bodyPr/>
        <a:lstStyle/>
        <a:p>
          <a:endParaRPr lang="en-AU"/>
        </a:p>
      </dgm:t>
    </dgm:pt>
    <dgm:pt modelId="{1634392B-5A3F-45B5-92A5-D0E0DB9C90E6}" type="sibTrans" cxnId="{A867E089-0933-4B4D-801D-7D0542E5071F}">
      <dgm:prSet/>
      <dgm:spPr/>
      <dgm:t>
        <a:bodyPr/>
        <a:lstStyle/>
        <a:p>
          <a:endParaRPr lang="en-AU"/>
        </a:p>
      </dgm:t>
    </dgm:pt>
    <dgm:pt modelId="{F8F5F9B2-660F-421E-B4C2-D09307C62F5B}">
      <dgm:prSet phldrT="[Text]"/>
      <dgm:spPr>
        <a:solidFill>
          <a:schemeClr val="accent4"/>
        </a:solidFill>
        <a:ln>
          <a:solidFill>
            <a:schemeClr val="accent4"/>
          </a:solidFill>
        </a:ln>
      </dgm:spPr>
      <dgm:t>
        <a:bodyPr/>
        <a:lstStyle/>
        <a:p>
          <a:r>
            <a:rPr lang="en-AU" dirty="0">
              <a:solidFill>
                <a:schemeClr val="tx1"/>
              </a:solidFill>
            </a:rPr>
            <a:t>Receivers, receivers and managers, managing controllers and other controllers</a:t>
          </a:r>
        </a:p>
      </dgm:t>
    </dgm:pt>
    <dgm:pt modelId="{C2A185E1-62E6-4A52-937C-30DC5E4C8829}" type="parTrans" cxnId="{55D64230-6D42-41DD-89D0-D0FF8102E79A}">
      <dgm:prSet/>
      <dgm:spPr/>
      <dgm:t>
        <a:bodyPr/>
        <a:lstStyle/>
        <a:p>
          <a:endParaRPr lang="en-AU"/>
        </a:p>
      </dgm:t>
    </dgm:pt>
    <dgm:pt modelId="{56C5D79B-6CFA-4D31-A01D-BDC470BAD026}" type="sibTrans" cxnId="{55D64230-6D42-41DD-89D0-D0FF8102E79A}">
      <dgm:prSet/>
      <dgm:spPr/>
      <dgm:t>
        <a:bodyPr/>
        <a:lstStyle/>
        <a:p>
          <a:endParaRPr lang="en-AU"/>
        </a:p>
      </dgm:t>
    </dgm:pt>
    <dgm:pt modelId="{E76CDD68-CC49-4E02-B3BF-36E1A5FF6FBB}">
      <dgm:prSet phldrT="[Text]"/>
      <dgm:spPr/>
      <dgm:t>
        <a:bodyPr/>
        <a:lstStyle/>
        <a:p>
          <a:r>
            <a:rPr lang="en-AU" dirty="0"/>
            <a:t>Part 5.3A</a:t>
          </a:r>
        </a:p>
      </dgm:t>
    </dgm:pt>
    <dgm:pt modelId="{4627B592-E1C9-4BD9-A0F6-378E75DF558C}" type="parTrans" cxnId="{240AC2AE-A54C-4E79-A90F-7765EAA3E535}">
      <dgm:prSet/>
      <dgm:spPr/>
      <dgm:t>
        <a:bodyPr/>
        <a:lstStyle/>
        <a:p>
          <a:endParaRPr lang="en-AU"/>
        </a:p>
      </dgm:t>
    </dgm:pt>
    <dgm:pt modelId="{22FCA39B-F233-4B9B-97EA-328213BF9C1F}" type="sibTrans" cxnId="{240AC2AE-A54C-4E79-A90F-7765EAA3E535}">
      <dgm:prSet/>
      <dgm:spPr/>
      <dgm:t>
        <a:bodyPr/>
        <a:lstStyle/>
        <a:p>
          <a:endParaRPr lang="en-AU"/>
        </a:p>
      </dgm:t>
    </dgm:pt>
    <dgm:pt modelId="{A701A874-A00A-43C5-9E2B-3895BB163200}">
      <dgm:prSet phldrT="[Text]"/>
      <dgm:spPr>
        <a:solidFill>
          <a:schemeClr val="accent4"/>
        </a:solidFill>
        <a:ln>
          <a:solidFill>
            <a:schemeClr val="accent4"/>
          </a:solidFill>
        </a:ln>
      </dgm:spPr>
      <dgm:t>
        <a:bodyPr/>
        <a:lstStyle/>
        <a:p>
          <a:r>
            <a:rPr lang="en-AU" dirty="0">
              <a:solidFill>
                <a:schemeClr val="tx1"/>
              </a:solidFill>
            </a:rPr>
            <a:t>Company administrators</a:t>
          </a:r>
        </a:p>
      </dgm:t>
    </dgm:pt>
    <dgm:pt modelId="{58242572-3C2C-484D-A29F-9AE0553A9090}" type="parTrans" cxnId="{02E655D3-AFD7-4197-BDEE-C4C762C955BC}">
      <dgm:prSet/>
      <dgm:spPr/>
      <dgm:t>
        <a:bodyPr/>
        <a:lstStyle/>
        <a:p>
          <a:endParaRPr lang="en-AU"/>
        </a:p>
      </dgm:t>
    </dgm:pt>
    <dgm:pt modelId="{D9342E4B-852C-458D-A79F-DC2B14E22E1A}" type="sibTrans" cxnId="{02E655D3-AFD7-4197-BDEE-C4C762C955BC}">
      <dgm:prSet/>
      <dgm:spPr/>
      <dgm:t>
        <a:bodyPr/>
        <a:lstStyle/>
        <a:p>
          <a:endParaRPr lang="en-AU"/>
        </a:p>
      </dgm:t>
    </dgm:pt>
    <dgm:pt modelId="{C8228553-9DC3-4733-A2CE-677CBF15C595}">
      <dgm:prSet phldrT="[Text]"/>
      <dgm:spPr>
        <a:solidFill>
          <a:schemeClr val="accent4"/>
        </a:solidFill>
        <a:ln>
          <a:solidFill>
            <a:schemeClr val="accent4"/>
          </a:solidFill>
        </a:ln>
      </dgm:spPr>
      <dgm:t>
        <a:bodyPr/>
        <a:lstStyle/>
        <a:p>
          <a:r>
            <a:rPr lang="en-AU" dirty="0">
              <a:solidFill>
                <a:schemeClr val="tx1"/>
              </a:solidFill>
            </a:rPr>
            <a:t>DOCA administrators</a:t>
          </a:r>
        </a:p>
      </dgm:t>
    </dgm:pt>
    <dgm:pt modelId="{C53FCD8F-FF67-4BD9-844A-560BE9B5A755}" type="parTrans" cxnId="{41856A41-148A-44F3-A422-6339429606F6}">
      <dgm:prSet/>
      <dgm:spPr/>
      <dgm:t>
        <a:bodyPr/>
        <a:lstStyle/>
        <a:p>
          <a:endParaRPr lang="en-AU"/>
        </a:p>
      </dgm:t>
    </dgm:pt>
    <dgm:pt modelId="{29806E4A-DAB5-4080-A160-AF385B28510C}" type="sibTrans" cxnId="{41856A41-148A-44F3-A422-6339429606F6}">
      <dgm:prSet/>
      <dgm:spPr/>
      <dgm:t>
        <a:bodyPr/>
        <a:lstStyle/>
        <a:p>
          <a:endParaRPr lang="en-AU"/>
        </a:p>
      </dgm:t>
    </dgm:pt>
    <dgm:pt modelId="{702CBB99-C750-46FA-A87C-E12E79937279}">
      <dgm:prSet phldrT="[Text]"/>
      <dgm:spPr/>
      <dgm:t>
        <a:bodyPr/>
        <a:lstStyle/>
        <a:p>
          <a:r>
            <a:rPr lang="en-AU" dirty="0"/>
            <a:t>Part 5.3B</a:t>
          </a:r>
        </a:p>
      </dgm:t>
    </dgm:pt>
    <dgm:pt modelId="{3F7D542E-A043-4CD5-93F3-A1EDC97A415E}" type="parTrans" cxnId="{F8E2B29F-47F2-4DDA-8916-727533BCEE18}">
      <dgm:prSet/>
      <dgm:spPr/>
      <dgm:t>
        <a:bodyPr/>
        <a:lstStyle/>
        <a:p>
          <a:endParaRPr lang="en-AU"/>
        </a:p>
      </dgm:t>
    </dgm:pt>
    <dgm:pt modelId="{F461084D-63A0-40E1-B9A6-43C4A0546AA5}" type="sibTrans" cxnId="{F8E2B29F-47F2-4DDA-8916-727533BCEE18}">
      <dgm:prSet/>
      <dgm:spPr/>
      <dgm:t>
        <a:bodyPr/>
        <a:lstStyle/>
        <a:p>
          <a:endParaRPr lang="en-AU"/>
        </a:p>
      </dgm:t>
    </dgm:pt>
    <dgm:pt modelId="{D42FB2C4-7F42-456F-95E9-889942685833}">
      <dgm:prSet phldrT="[Text]"/>
      <dgm:spPr>
        <a:solidFill>
          <a:schemeClr val="accent4"/>
        </a:solidFill>
        <a:ln>
          <a:solidFill>
            <a:schemeClr val="accent4"/>
          </a:solidFill>
        </a:ln>
      </dgm:spPr>
      <dgm:t>
        <a:bodyPr/>
        <a:lstStyle/>
        <a:p>
          <a:r>
            <a:rPr lang="en-AU" dirty="0">
              <a:solidFill>
                <a:schemeClr val="tx1"/>
              </a:solidFill>
            </a:rPr>
            <a:t>Company restructuring practitioners</a:t>
          </a:r>
        </a:p>
      </dgm:t>
    </dgm:pt>
    <dgm:pt modelId="{4E576A89-B30E-41F6-BA08-03EEA8B04636}" type="parTrans" cxnId="{FD7D5ADD-B66F-47B5-B157-07CC1701BE51}">
      <dgm:prSet/>
      <dgm:spPr/>
      <dgm:t>
        <a:bodyPr/>
        <a:lstStyle/>
        <a:p>
          <a:endParaRPr lang="en-AU"/>
        </a:p>
      </dgm:t>
    </dgm:pt>
    <dgm:pt modelId="{4AF5B6EA-280C-4D01-8406-1B79BF2C02FF}" type="sibTrans" cxnId="{FD7D5ADD-B66F-47B5-B157-07CC1701BE51}">
      <dgm:prSet/>
      <dgm:spPr/>
      <dgm:t>
        <a:bodyPr/>
        <a:lstStyle/>
        <a:p>
          <a:endParaRPr lang="en-AU"/>
        </a:p>
      </dgm:t>
    </dgm:pt>
    <dgm:pt modelId="{80BCFE5F-5306-4078-854F-AE91CC19F509}">
      <dgm:prSet phldrT="[Text]"/>
      <dgm:spPr>
        <a:solidFill>
          <a:schemeClr val="accent4"/>
        </a:solidFill>
        <a:ln>
          <a:solidFill>
            <a:schemeClr val="accent4"/>
          </a:solidFill>
        </a:ln>
      </dgm:spPr>
      <dgm:t>
        <a:bodyPr/>
        <a:lstStyle/>
        <a:p>
          <a:r>
            <a:rPr lang="en-AU" dirty="0">
              <a:solidFill>
                <a:schemeClr val="tx1"/>
              </a:solidFill>
            </a:rPr>
            <a:t>Plan restructuring practitioners</a:t>
          </a:r>
        </a:p>
      </dgm:t>
    </dgm:pt>
    <dgm:pt modelId="{B4A87E31-1FFB-42A5-A52F-929F9D409A90}" type="parTrans" cxnId="{4B21DD68-A5E1-4124-803F-E6E3298B6797}">
      <dgm:prSet/>
      <dgm:spPr/>
      <dgm:t>
        <a:bodyPr/>
        <a:lstStyle/>
        <a:p>
          <a:endParaRPr lang="en-AU"/>
        </a:p>
      </dgm:t>
    </dgm:pt>
    <dgm:pt modelId="{D1133DEB-046D-4094-B1A7-86320A69340A}" type="sibTrans" cxnId="{4B21DD68-A5E1-4124-803F-E6E3298B6797}">
      <dgm:prSet/>
      <dgm:spPr/>
      <dgm:t>
        <a:bodyPr/>
        <a:lstStyle/>
        <a:p>
          <a:endParaRPr lang="en-AU"/>
        </a:p>
      </dgm:t>
    </dgm:pt>
    <dgm:pt modelId="{C5B5E752-8F0F-4AA5-AC4A-17EE2A7189C8}">
      <dgm:prSet phldrT="[Text]"/>
      <dgm:spPr/>
      <dgm:t>
        <a:bodyPr/>
        <a:lstStyle/>
        <a:p>
          <a:r>
            <a:rPr lang="en-AU" dirty="0"/>
            <a:t>Parts 5.4 to 5.7</a:t>
          </a:r>
        </a:p>
      </dgm:t>
    </dgm:pt>
    <dgm:pt modelId="{F3926AF4-34AF-4973-804B-F5345A698C79}" type="parTrans" cxnId="{09A14588-2F55-4453-AAB0-09B182CD7FC5}">
      <dgm:prSet/>
      <dgm:spPr/>
      <dgm:t>
        <a:bodyPr/>
        <a:lstStyle/>
        <a:p>
          <a:endParaRPr lang="en-AU"/>
        </a:p>
      </dgm:t>
    </dgm:pt>
    <dgm:pt modelId="{4F1EBD2C-0DD3-4FE2-B3A0-5DA9836910D4}" type="sibTrans" cxnId="{09A14588-2F55-4453-AAB0-09B182CD7FC5}">
      <dgm:prSet/>
      <dgm:spPr/>
      <dgm:t>
        <a:bodyPr/>
        <a:lstStyle/>
        <a:p>
          <a:endParaRPr lang="en-AU"/>
        </a:p>
      </dgm:t>
    </dgm:pt>
    <dgm:pt modelId="{232339B4-2B06-454A-ABAD-308EFF85B12D}">
      <dgm:prSet phldrT="[Text]"/>
      <dgm:spPr>
        <a:solidFill>
          <a:schemeClr val="accent4"/>
        </a:solidFill>
        <a:ln>
          <a:solidFill>
            <a:schemeClr val="accent4"/>
          </a:solidFill>
        </a:ln>
      </dgm:spPr>
      <dgm:t>
        <a:bodyPr/>
        <a:lstStyle/>
        <a:p>
          <a:r>
            <a:rPr lang="en-AU" dirty="0">
              <a:solidFill>
                <a:schemeClr val="tx1"/>
              </a:solidFill>
            </a:rPr>
            <a:t>Scheme administrators</a:t>
          </a:r>
        </a:p>
      </dgm:t>
    </dgm:pt>
    <dgm:pt modelId="{BC129BAA-2BC7-4E4E-B52E-4D362A0CB340}" type="parTrans" cxnId="{806FD373-024E-476F-AA29-99B6FDF21F31}">
      <dgm:prSet/>
      <dgm:spPr/>
      <dgm:t>
        <a:bodyPr/>
        <a:lstStyle/>
        <a:p>
          <a:endParaRPr lang="en-AU"/>
        </a:p>
      </dgm:t>
    </dgm:pt>
    <dgm:pt modelId="{7154E0BD-F547-4921-A68D-24049D186DB8}" type="sibTrans" cxnId="{806FD373-024E-476F-AA29-99B6FDF21F31}">
      <dgm:prSet/>
      <dgm:spPr/>
      <dgm:t>
        <a:bodyPr/>
        <a:lstStyle/>
        <a:p>
          <a:endParaRPr lang="en-AU"/>
        </a:p>
      </dgm:t>
    </dgm:pt>
    <dgm:pt modelId="{EF111E7E-3D2D-4B6C-8F65-FCD81409AE35}">
      <dgm:prSet phldrT="[Text]"/>
      <dgm:spPr/>
      <dgm:t>
        <a:bodyPr/>
        <a:lstStyle/>
        <a:p>
          <a:r>
            <a:rPr lang="en-AU" dirty="0"/>
            <a:t>Part 5.2</a:t>
          </a:r>
        </a:p>
      </dgm:t>
    </dgm:pt>
    <dgm:pt modelId="{371D6067-7591-4780-B217-CFEA9E1815A3}" type="parTrans" cxnId="{5A373412-3DE9-4BBF-8BEB-68F4236E8ECA}">
      <dgm:prSet/>
      <dgm:spPr/>
      <dgm:t>
        <a:bodyPr/>
        <a:lstStyle/>
        <a:p>
          <a:endParaRPr lang="en-AU"/>
        </a:p>
      </dgm:t>
    </dgm:pt>
    <dgm:pt modelId="{1B59F216-DA50-470C-A666-E170CEEF5B48}" type="sibTrans" cxnId="{5A373412-3DE9-4BBF-8BEB-68F4236E8ECA}">
      <dgm:prSet/>
      <dgm:spPr/>
      <dgm:t>
        <a:bodyPr/>
        <a:lstStyle/>
        <a:p>
          <a:endParaRPr lang="en-AU"/>
        </a:p>
      </dgm:t>
    </dgm:pt>
    <dgm:pt modelId="{4D57192C-7F06-4B3B-98A3-0FE75BD85505}">
      <dgm:prSet phldrT="[Text]"/>
      <dgm:spPr>
        <a:solidFill>
          <a:schemeClr val="accent4"/>
        </a:solidFill>
        <a:ln>
          <a:solidFill>
            <a:schemeClr val="accent4"/>
          </a:solidFill>
        </a:ln>
      </dgm:spPr>
      <dgm:t>
        <a:bodyPr/>
        <a:lstStyle/>
        <a:p>
          <a:r>
            <a:rPr lang="en-AU" dirty="0">
              <a:solidFill>
                <a:schemeClr val="tx1"/>
              </a:solidFill>
            </a:rPr>
            <a:t>Liquidators</a:t>
          </a:r>
        </a:p>
      </dgm:t>
    </dgm:pt>
    <dgm:pt modelId="{3D4ACA80-2971-493A-9A34-0A924A678395}" type="parTrans" cxnId="{6C92AD93-C339-4BFC-BC12-5993E5CF42F0}">
      <dgm:prSet/>
      <dgm:spPr/>
      <dgm:t>
        <a:bodyPr/>
        <a:lstStyle/>
        <a:p>
          <a:endParaRPr lang="en-AU"/>
        </a:p>
      </dgm:t>
    </dgm:pt>
    <dgm:pt modelId="{C7752802-2E82-4197-BAD3-72081A3CBA44}" type="sibTrans" cxnId="{6C92AD93-C339-4BFC-BC12-5993E5CF42F0}">
      <dgm:prSet/>
      <dgm:spPr/>
      <dgm:t>
        <a:bodyPr/>
        <a:lstStyle/>
        <a:p>
          <a:endParaRPr lang="en-AU"/>
        </a:p>
      </dgm:t>
    </dgm:pt>
    <dgm:pt modelId="{D6DF58C0-55AF-43C2-A45A-C70A9676C0CB}">
      <dgm:prSet phldrT="[Text]"/>
      <dgm:spPr>
        <a:solidFill>
          <a:schemeClr val="accent4"/>
        </a:solidFill>
        <a:ln>
          <a:solidFill>
            <a:schemeClr val="accent4"/>
          </a:solidFill>
        </a:ln>
      </dgm:spPr>
      <dgm:t>
        <a:bodyPr/>
        <a:lstStyle/>
        <a:p>
          <a:r>
            <a:rPr lang="en-AU" dirty="0">
              <a:solidFill>
                <a:schemeClr val="tx1"/>
              </a:solidFill>
            </a:rPr>
            <a:t>Provisional liquidators</a:t>
          </a:r>
        </a:p>
      </dgm:t>
    </dgm:pt>
    <dgm:pt modelId="{72019E87-A63B-4FEA-B2C8-DD1F70EA84D8}" type="parTrans" cxnId="{C7BB2B36-8BEC-4321-A0EC-41C683D8E1D0}">
      <dgm:prSet/>
      <dgm:spPr/>
      <dgm:t>
        <a:bodyPr/>
        <a:lstStyle/>
        <a:p>
          <a:endParaRPr lang="en-AU"/>
        </a:p>
      </dgm:t>
    </dgm:pt>
    <dgm:pt modelId="{77CE75F6-9EC6-40CE-BADE-6E6D968751F7}" type="sibTrans" cxnId="{C7BB2B36-8BEC-4321-A0EC-41C683D8E1D0}">
      <dgm:prSet/>
      <dgm:spPr/>
      <dgm:t>
        <a:bodyPr/>
        <a:lstStyle/>
        <a:p>
          <a:endParaRPr lang="en-AU"/>
        </a:p>
      </dgm:t>
    </dgm:pt>
    <dgm:pt modelId="{0DDD33E9-D490-49F9-94D1-443E6D5B0243}" type="pres">
      <dgm:prSet presAssocID="{EDE666A8-21A4-46A6-BFA5-EBD02C1B584A}" presName="Name0" presStyleCnt="0">
        <dgm:presLayoutVars>
          <dgm:dir/>
          <dgm:animLvl val="lvl"/>
          <dgm:resizeHandles val="exact"/>
        </dgm:presLayoutVars>
      </dgm:prSet>
      <dgm:spPr/>
    </dgm:pt>
    <dgm:pt modelId="{BC93B5D1-FF48-4B57-8703-1B8FC041906D}" type="pres">
      <dgm:prSet presAssocID="{7230F109-5C2D-4524-90D3-EE8AFBD708A7}" presName="linNode" presStyleCnt="0"/>
      <dgm:spPr/>
    </dgm:pt>
    <dgm:pt modelId="{6B65916D-EAF3-4FC6-9882-1A59ED4C9FA8}" type="pres">
      <dgm:prSet presAssocID="{7230F109-5C2D-4524-90D3-EE8AFBD708A7}" presName="parTx" presStyleLbl="revTx" presStyleIdx="0" presStyleCnt="5">
        <dgm:presLayoutVars>
          <dgm:chMax val="1"/>
          <dgm:bulletEnabled val="1"/>
        </dgm:presLayoutVars>
      </dgm:prSet>
      <dgm:spPr/>
    </dgm:pt>
    <dgm:pt modelId="{14D5EA28-431E-42A3-917F-B90B3EE95865}" type="pres">
      <dgm:prSet presAssocID="{7230F109-5C2D-4524-90D3-EE8AFBD708A7}" presName="bracket" presStyleLbl="parChTrans1D1" presStyleIdx="0" presStyleCnt="5"/>
      <dgm:spPr/>
    </dgm:pt>
    <dgm:pt modelId="{1AEFD26E-5A41-4E15-AA0A-6F8725CADEA8}" type="pres">
      <dgm:prSet presAssocID="{7230F109-5C2D-4524-90D3-EE8AFBD708A7}" presName="spH" presStyleCnt="0"/>
      <dgm:spPr/>
    </dgm:pt>
    <dgm:pt modelId="{E61B3842-98AB-4E6C-BACB-E124B190E0C5}" type="pres">
      <dgm:prSet presAssocID="{7230F109-5C2D-4524-90D3-EE8AFBD708A7}" presName="desTx" presStyleLbl="node1" presStyleIdx="0" presStyleCnt="5">
        <dgm:presLayoutVars>
          <dgm:bulletEnabled val="1"/>
        </dgm:presLayoutVars>
      </dgm:prSet>
      <dgm:spPr/>
    </dgm:pt>
    <dgm:pt modelId="{3993EA80-87C4-4B7D-ACFF-3F4CD77C0ADC}" type="pres">
      <dgm:prSet presAssocID="{1634392B-5A3F-45B5-92A5-D0E0DB9C90E6}" presName="spV" presStyleCnt="0"/>
      <dgm:spPr/>
    </dgm:pt>
    <dgm:pt modelId="{DB250002-FE8C-4715-9B38-622439DE8994}" type="pres">
      <dgm:prSet presAssocID="{EF111E7E-3D2D-4B6C-8F65-FCD81409AE35}" presName="linNode" presStyleCnt="0"/>
      <dgm:spPr/>
    </dgm:pt>
    <dgm:pt modelId="{80D94A0E-C248-4296-8DE3-1721EBEDBADA}" type="pres">
      <dgm:prSet presAssocID="{EF111E7E-3D2D-4B6C-8F65-FCD81409AE35}" presName="parTx" presStyleLbl="revTx" presStyleIdx="1" presStyleCnt="5">
        <dgm:presLayoutVars>
          <dgm:chMax val="1"/>
          <dgm:bulletEnabled val="1"/>
        </dgm:presLayoutVars>
      </dgm:prSet>
      <dgm:spPr/>
    </dgm:pt>
    <dgm:pt modelId="{3C2926CE-6BD8-4355-9214-48663DCBAFA5}" type="pres">
      <dgm:prSet presAssocID="{EF111E7E-3D2D-4B6C-8F65-FCD81409AE35}" presName="bracket" presStyleLbl="parChTrans1D1" presStyleIdx="1" presStyleCnt="5"/>
      <dgm:spPr/>
    </dgm:pt>
    <dgm:pt modelId="{615F7201-3D26-4A8C-96F5-8E32EAC94539}" type="pres">
      <dgm:prSet presAssocID="{EF111E7E-3D2D-4B6C-8F65-FCD81409AE35}" presName="spH" presStyleCnt="0"/>
      <dgm:spPr/>
    </dgm:pt>
    <dgm:pt modelId="{01DD9DAB-F29A-4918-BAC2-E0FB5289159A}" type="pres">
      <dgm:prSet presAssocID="{EF111E7E-3D2D-4B6C-8F65-FCD81409AE35}" presName="desTx" presStyleLbl="node1" presStyleIdx="1" presStyleCnt="5">
        <dgm:presLayoutVars>
          <dgm:bulletEnabled val="1"/>
        </dgm:presLayoutVars>
      </dgm:prSet>
      <dgm:spPr/>
    </dgm:pt>
    <dgm:pt modelId="{111ED1A2-2EB6-45AF-83B5-ABC64815858A}" type="pres">
      <dgm:prSet presAssocID="{1B59F216-DA50-470C-A666-E170CEEF5B48}" presName="spV" presStyleCnt="0"/>
      <dgm:spPr/>
    </dgm:pt>
    <dgm:pt modelId="{0F945857-42DB-4007-8799-7BFE622B9AE2}" type="pres">
      <dgm:prSet presAssocID="{E76CDD68-CC49-4E02-B3BF-36E1A5FF6FBB}" presName="linNode" presStyleCnt="0"/>
      <dgm:spPr/>
    </dgm:pt>
    <dgm:pt modelId="{604EA3CD-CFD0-4815-AE0D-9484CDC8CB5D}" type="pres">
      <dgm:prSet presAssocID="{E76CDD68-CC49-4E02-B3BF-36E1A5FF6FBB}" presName="parTx" presStyleLbl="revTx" presStyleIdx="2" presStyleCnt="5">
        <dgm:presLayoutVars>
          <dgm:chMax val="1"/>
          <dgm:bulletEnabled val="1"/>
        </dgm:presLayoutVars>
      </dgm:prSet>
      <dgm:spPr/>
    </dgm:pt>
    <dgm:pt modelId="{37082194-5A33-405E-A1BA-06D64A118A65}" type="pres">
      <dgm:prSet presAssocID="{E76CDD68-CC49-4E02-B3BF-36E1A5FF6FBB}" presName="bracket" presStyleLbl="parChTrans1D1" presStyleIdx="2" presStyleCnt="5"/>
      <dgm:spPr/>
    </dgm:pt>
    <dgm:pt modelId="{85A4ED31-1F05-491D-B677-7A5C584DFCF6}" type="pres">
      <dgm:prSet presAssocID="{E76CDD68-CC49-4E02-B3BF-36E1A5FF6FBB}" presName="spH" presStyleCnt="0"/>
      <dgm:spPr/>
    </dgm:pt>
    <dgm:pt modelId="{206F4DB2-6290-4217-BB2E-A2EC4145BC15}" type="pres">
      <dgm:prSet presAssocID="{E76CDD68-CC49-4E02-B3BF-36E1A5FF6FBB}" presName="desTx" presStyleLbl="node1" presStyleIdx="2" presStyleCnt="5">
        <dgm:presLayoutVars>
          <dgm:bulletEnabled val="1"/>
        </dgm:presLayoutVars>
      </dgm:prSet>
      <dgm:spPr/>
    </dgm:pt>
    <dgm:pt modelId="{B56FED79-6EDA-43A4-B4D3-28C98FACF575}" type="pres">
      <dgm:prSet presAssocID="{22FCA39B-F233-4B9B-97EA-328213BF9C1F}" presName="spV" presStyleCnt="0"/>
      <dgm:spPr/>
    </dgm:pt>
    <dgm:pt modelId="{A1A930B7-0642-43CD-87C9-266A0AE60770}" type="pres">
      <dgm:prSet presAssocID="{702CBB99-C750-46FA-A87C-E12E79937279}" presName="linNode" presStyleCnt="0"/>
      <dgm:spPr/>
    </dgm:pt>
    <dgm:pt modelId="{E9E2A735-B2E4-4292-BF7B-DC629D0AB7FA}" type="pres">
      <dgm:prSet presAssocID="{702CBB99-C750-46FA-A87C-E12E79937279}" presName="parTx" presStyleLbl="revTx" presStyleIdx="3" presStyleCnt="5">
        <dgm:presLayoutVars>
          <dgm:chMax val="1"/>
          <dgm:bulletEnabled val="1"/>
        </dgm:presLayoutVars>
      </dgm:prSet>
      <dgm:spPr/>
    </dgm:pt>
    <dgm:pt modelId="{7AF00C9D-70B8-4F73-860A-12E2B732E931}" type="pres">
      <dgm:prSet presAssocID="{702CBB99-C750-46FA-A87C-E12E79937279}" presName="bracket" presStyleLbl="parChTrans1D1" presStyleIdx="3" presStyleCnt="5"/>
      <dgm:spPr/>
    </dgm:pt>
    <dgm:pt modelId="{F6280604-D4B6-4456-B8A7-2DD8E7EDCB0A}" type="pres">
      <dgm:prSet presAssocID="{702CBB99-C750-46FA-A87C-E12E79937279}" presName="spH" presStyleCnt="0"/>
      <dgm:spPr/>
    </dgm:pt>
    <dgm:pt modelId="{843DF80A-2A0D-4C75-82A3-7D98BF161837}" type="pres">
      <dgm:prSet presAssocID="{702CBB99-C750-46FA-A87C-E12E79937279}" presName="desTx" presStyleLbl="node1" presStyleIdx="3" presStyleCnt="5">
        <dgm:presLayoutVars>
          <dgm:bulletEnabled val="1"/>
        </dgm:presLayoutVars>
      </dgm:prSet>
      <dgm:spPr/>
    </dgm:pt>
    <dgm:pt modelId="{F9AFE43B-1E7D-427F-ADDD-96017CEE093E}" type="pres">
      <dgm:prSet presAssocID="{F461084D-63A0-40E1-B9A6-43C4A0546AA5}" presName="spV" presStyleCnt="0"/>
      <dgm:spPr/>
    </dgm:pt>
    <dgm:pt modelId="{DDD955F1-5D44-43C7-BF49-283862C5FD2C}" type="pres">
      <dgm:prSet presAssocID="{C5B5E752-8F0F-4AA5-AC4A-17EE2A7189C8}" presName="linNode" presStyleCnt="0"/>
      <dgm:spPr/>
    </dgm:pt>
    <dgm:pt modelId="{67808D61-F559-4D5E-9370-DD77139C236E}" type="pres">
      <dgm:prSet presAssocID="{C5B5E752-8F0F-4AA5-AC4A-17EE2A7189C8}" presName="parTx" presStyleLbl="revTx" presStyleIdx="4" presStyleCnt="5">
        <dgm:presLayoutVars>
          <dgm:chMax val="1"/>
          <dgm:bulletEnabled val="1"/>
        </dgm:presLayoutVars>
      </dgm:prSet>
      <dgm:spPr/>
    </dgm:pt>
    <dgm:pt modelId="{11F88C8F-AC5D-4D65-8BC4-1E1A16E72677}" type="pres">
      <dgm:prSet presAssocID="{C5B5E752-8F0F-4AA5-AC4A-17EE2A7189C8}" presName="bracket" presStyleLbl="parChTrans1D1" presStyleIdx="4" presStyleCnt="5"/>
      <dgm:spPr/>
    </dgm:pt>
    <dgm:pt modelId="{54D6B072-97C8-4BDA-A0C5-76C35FDB71E1}" type="pres">
      <dgm:prSet presAssocID="{C5B5E752-8F0F-4AA5-AC4A-17EE2A7189C8}" presName="spH" presStyleCnt="0"/>
      <dgm:spPr/>
    </dgm:pt>
    <dgm:pt modelId="{C4DABEA2-59F6-478E-8C82-1B141046095E}" type="pres">
      <dgm:prSet presAssocID="{C5B5E752-8F0F-4AA5-AC4A-17EE2A7189C8}" presName="desTx" presStyleLbl="node1" presStyleIdx="4" presStyleCnt="5">
        <dgm:presLayoutVars>
          <dgm:bulletEnabled val="1"/>
        </dgm:presLayoutVars>
      </dgm:prSet>
      <dgm:spPr/>
    </dgm:pt>
  </dgm:ptLst>
  <dgm:cxnLst>
    <dgm:cxn modelId="{5A373412-3DE9-4BBF-8BEB-68F4236E8ECA}" srcId="{EDE666A8-21A4-46A6-BFA5-EBD02C1B584A}" destId="{EF111E7E-3D2D-4B6C-8F65-FCD81409AE35}" srcOrd="1" destOrd="0" parTransId="{371D6067-7591-4780-B217-CFEA9E1815A3}" sibTransId="{1B59F216-DA50-470C-A666-E170CEEF5B48}"/>
    <dgm:cxn modelId="{A19C3618-5C13-4CD9-B50E-CDC0BA2E4078}" type="presOf" srcId="{D6DF58C0-55AF-43C2-A45A-C70A9676C0CB}" destId="{C4DABEA2-59F6-478E-8C82-1B141046095E}" srcOrd="0" destOrd="1" presId="urn:diagrams.loki3.com/BracketList"/>
    <dgm:cxn modelId="{F16C641B-BC8B-4030-B5E6-560089E18F18}" type="presOf" srcId="{80BCFE5F-5306-4078-854F-AE91CC19F509}" destId="{843DF80A-2A0D-4C75-82A3-7D98BF161837}" srcOrd="0" destOrd="1" presId="urn:diagrams.loki3.com/BracketList"/>
    <dgm:cxn modelId="{55D64230-6D42-41DD-89D0-D0FF8102E79A}" srcId="{EF111E7E-3D2D-4B6C-8F65-FCD81409AE35}" destId="{F8F5F9B2-660F-421E-B4C2-D09307C62F5B}" srcOrd="0" destOrd="0" parTransId="{C2A185E1-62E6-4A52-937C-30DC5E4C8829}" sibTransId="{56C5D79B-6CFA-4D31-A01D-BDC470BAD026}"/>
    <dgm:cxn modelId="{C7BB2B36-8BEC-4321-A0EC-41C683D8E1D0}" srcId="{C5B5E752-8F0F-4AA5-AC4A-17EE2A7189C8}" destId="{D6DF58C0-55AF-43C2-A45A-C70A9676C0CB}" srcOrd="1" destOrd="0" parTransId="{72019E87-A63B-4FEA-B2C8-DD1F70EA84D8}" sibTransId="{77CE75F6-9EC6-40CE-BADE-6E6D968751F7}"/>
    <dgm:cxn modelId="{4851B538-C5D0-4821-8FE8-79469915CAF6}" type="presOf" srcId="{232339B4-2B06-454A-ABAD-308EFF85B12D}" destId="{E61B3842-98AB-4E6C-BACB-E124B190E0C5}" srcOrd="0" destOrd="0" presId="urn:diagrams.loki3.com/BracketList"/>
    <dgm:cxn modelId="{41856A41-148A-44F3-A422-6339429606F6}" srcId="{E76CDD68-CC49-4E02-B3BF-36E1A5FF6FBB}" destId="{C8228553-9DC3-4733-A2CE-677CBF15C595}" srcOrd="1" destOrd="0" parTransId="{C53FCD8F-FF67-4BD9-844A-560BE9B5A755}" sibTransId="{29806E4A-DAB5-4080-A160-AF385B28510C}"/>
    <dgm:cxn modelId="{79690243-3A66-4274-9EA7-B83605658F9A}" type="presOf" srcId="{702CBB99-C750-46FA-A87C-E12E79937279}" destId="{E9E2A735-B2E4-4292-BF7B-DC629D0AB7FA}" srcOrd="0" destOrd="0" presId="urn:diagrams.loki3.com/BracketList"/>
    <dgm:cxn modelId="{80847945-7201-42EA-87DB-5F1B595A7DE4}" type="presOf" srcId="{C5B5E752-8F0F-4AA5-AC4A-17EE2A7189C8}" destId="{67808D61-F559-4D5E-9370-DD77139C236E}" srcOrd="0" destOrd="0" presId="urn:diagrams.loki3.com/BracketList"/>
    <dgm:cxn modelId="{61B93448-14C3-42E3-BDD8-68DF2FC94FD5}" type="presOf" srcId="{E76CDD68-CC49-4E02-B3BF-36E1A5FF6FBB}" destId="{604EA3CD-CFD0-4815-AE0D-9484CDC8CB5D}" srcOrd="0" destOrd="0" presId="urn:diagrams.loki3.com/BracketList"/>
    <dgm:cxn modelId="{4B21DD68-A5E1-4124-803F-E6E3298B6797}" srcId="{702CBB99-C750-46FA-A87C-E12E79937279}" destId="{80BCFE5F-5306-4078-854F-AE91CC19F509}" srcOrd="1" destOrd="0" parTransId="{B4A87E31-1FFB-42A5-A52F-929F9D409A90}" sibTransId="{D1133DEB-046D-4094-B1A7-86320A69340A}"/>
    <dgm:cxn modelId="{806FD373-024E-476F-AA29-99B6FDF21F31}" srcId="{7230F109-5C2D-4524-90D3-EE8AFBD708A7}" destId="{232339B4-2B06-454A-ABAD-308EFF85B12D}" srcOrd="0" destOrd="0" parTransId="{BC129BAA-2BC7-4E4E-B52E-4D362A0CB340}" sibTransId="{7154E0BD-F547-4921-A68D-24049D186DB8}"/>
    <dgm:cxn modelId="{09A14588-2F55-4453-AAB0-09B182CD7FC5}" srcId="{EDE666A8-21A4-46A6-BFA5-EBD02C1B584A}" destId="{C5B5E752-8F0F-4AA5-AC4A-17EE2A7189C8}" srcOrd="4" destOrd="0" parTransId="{F3926AF4-34AF-4973-804B-F5345A698C79}" sibTransId="{4F1EBD2C-0DD3-4FE2-B3A0-5DA9836910D4}"/>
    <dgm:cxn modelId="{A867E089-0933-4B4D-801D-7D0542E5071F}" srcId="{EDE666A8-21A4-46A6-BFA5-EBD02C1B584A}" destId="{7230F109-5C2D-4524-90D3-EE8AFBD708A7}" srcOrd="0" destOrd="0" parTransId="{01383441-384B-4E66-9982-22845CF0DC9E}" sibTransId="{1634392B-5A3F-45B5-92A5-D0E0DB9C90E6}"/>
    <dgm:cxn modelId="{6C92AD93-C339-4BFC-BC12-5993E5CF42F0}" srcId="{C5B5E752-8F0F-4AA5-AC4A-17EE2A7189C8}" destId="{4D57192C-7F06-4B3B-98A3-0FE75BD85505}" srcOrd="0" destOrd="0" parTransId="{3D4ACA80-2971-493A-9A34-0A924A678395}" sibTransId="{C7752802-2E82-4197-BAD3-72081A3CBA44}"/>
    <dgm:cxn modelId="{F8E2B29F-47F2-4DDA-8916-727533BCEE18}" srcId="{EDE666A8-21A4-46A6-BFA5-EBD02C1B584A}" destId="{702CBB99-C750-46FA-A87C-E12E79937279}" srcOrd="3" destOrd="0" parTransId="{3F7D542E-A043-4CD5-93F3-A1EDC97A415E}" sibTransId="{F461084D-63A0-40E1-B9A6-43C4A0546AA5}"/>
    <dgm:cxn modelId="{013A3DA1-5FE7-4A0C-9742-7429F603A7E0}" type="presOf" srcId="{7230F109-5C2D-4524-90D3-EE8AFBD708A7}" destId="{6B65916D-EAF3-4FC6-9882-1A59ED4C9FA8}" srcOrd="0" destOrd="0" presId="urn:diagrams.loki3.com/BracketList"/>
    <dgm:cxn modelId="{CD4C1FA4-27FD-428E-A72C-E4610BD4F497}" type="presOf" srcId="{EF111E7E-3D2D-4B6C-8F65-FCD81409AE35}" destId="{80D94A0E-C248-4296-8DE3-1721EBEDBADA}" srcOrd="0" destOrd="0" presId="urn:diagrams.loki3.com/BracketList"/>
    <dgm:cxn modelId="{2681CEA8-C0C0-47DF-83DB-1EEEBE9729ED}" type="presOf" srcId="{4D57192C-7F06-4B3B-98A3-0FE75BD85505}" destId="{C4DABEA2-59F6-478E-8C82-1B141046095E}" srcOrd="0" destOrd="0" presId="urn:diagrams.loki3.com/BracketList"/>
    <dgm:cxn modelId="{240AC2AE-A54C-4E79-A90F-7765EAA3E535}" srcId="{EDE666A8-21A4-46A6-BFA5-EBD02C1B584A}" destId="{E76CDD68-CC49-4E02-B3BF-36E1A5FF6FBB}" srcOrd="2" destOrd="0" parTransId="{4627B592-E1C9-4BD9-A0F6-378E75DF558C}" sibTransId="{22FCA39B-F233-4B9B-97EA-328213BF9C1F}"/>
    <dgm:cxn modelId="{398DC2BE-4584-4C4F-A31C-961143F20F0B}" type="presOf" srcId="{A701A874-A00A-43C5-9E2B-3895BB163200}" destId="{206F4DB2-6290-4217-BB2E-A2EC4145BC15}" srcOrd="0" destOrd="0" presId="urn:diagrams.loki3.com/BracketList"/>
    <dgm:cxn modelId="{C6071DC3-0416-4C61-A950-E00566957BAD}" type="presOf" srcId="{D42FB2C4-7F42-456F-95E9-889942685833}" destId="{843DF80A-2A0D-4C75-82A3-7D98BF161837}" srcOrd="0" destOrd="0" presId="urn:diagrams.loki3.com/BracketList"/>
    <dgm:cxn modelId="{50EDCCC3-76D5-4BFB-BD8D-42E3BE6F6AE8}" type="presOf" srcId="{C8228553-9DC3-4733-A2CE-677CBF15C595}" destId="{206F4DB2-6290-4217-BB2E-A2EC4145BC15}" srcOrd="0" destOrd="1" presId="urn:diagrams.loki3.com/BracketList"/>
    <dgm:cxn modelId="{02E655D3-AFD7-4197-BDEE-C4C762C955BC}" srcId="{E76CDD68-CC49-4E02-B3BF-36E1A5FF6FBB}" destId="{A701A874-A00A-43C5-9E2B-3895BB163200}" srcOrd="0" destOrd="0" parTransId="{58242572-3C2C-484D-A29F-9AE0553A9090}" sibTransId="{D9342E4B-852C-458D-A79F-DC2B14E22E1A}"/>
    <dgm:cxn modelId="{FD7D5ADD-B66F-47B5-B157-07CC1701BE51}" srcId="{702CBB99-C750-46FA-A87C-E12E79937279}" destId="{D42FB2C4-7F42-456F-95E9-889942685833}" srcOrd="0" destOrd="0" parTransId="{4E576A89-B30E-41F6-BA08-03EEA8B04636}" sibTransId="{4AF5B6EA-280C-4D01-8406-1B79BF2C02FF}"/>
    <dgm:cxn modelId="{679A7DE6-85B5-43D4-BBBF-AE26BA70076C}" type="presOf" srcId="{F8F5F9B2-660F-421E-B4C2-D09307C62F5B}" destId="{01DD9DAB-F29A-4918-BAC2-E0FB5289159A}" srcOrd="0" destOrd="0" presId="urn:diagrams.loki3.com/BracketList"/>
    <dgm:cxn modelId="{520D47EF-81F6-4F21-A14F-90916F83A41E}" type="presOf" srcId="{EDE666A8-21A4-46A6-BFA5-EBD02C1B584A}" destId="{0DDD33E9-D490-49F9-94D1-443E6D5B0243}" srcOrd="0" destOrd="0" presId="urn:diagrams.loki3.com/BracketList"/>
    <dgm:cxn modelId="{8713B584-261C-45E3-8205-75F3F7DD915A}" type="presParOf" srcId="{0DDD33E9-D490-49F9-94D1-443E6D5B0243}" destId="{BC93B5D1-FF48-4B57-8703-1B8FC041906D}" srcOrd="0" destOrd="0" presId="urn:diagrams.loki3.com/BracketList"/>
    <dgm:cxn modelId="{E926C9A0-86EE-461D-B037-0AA770A8A3BC}" type="presParOf" srcId="{BC93B5D1-FF48-4B57-8703-1B8FC041906D}" destId="{6B65916D-EAF3-4FC6-9882-1A59ED4C9FA8}" srcOrd="0" destOrd="0" presId="urn:diagrams.loki3.com/BracketList"/>
    <dgm:cxn modelId="{D01BD89F-008D-4F90-B505-00DEE9F5AAA2}" type="presParOf" srcId="{BC93B5D1-FF48-4B57-8703-1B8FC041906D}" destId="{14D5EA28-431E-42A3-917F-B90B3EE95865}" srcOrd="1" destOrd="0" presId="urn:diagrams.loki3.com/BracketList"/>
    <dgm:cxn modelId="{ECF68DE1-2AC2-4CF7-B829-36A7D213BB52}" type="presParOf" srcId="{BC93B5D1-FF48-4B57-8703-1B8FC041906D}" destId="{1AEFD26E-5A41-4E15-AA0A-6F8725CADEA8}" srcOrd="2" destOrd="0" presId="urn:diagrams.loki3.com/BracketList"/>
    <dgm:cxn modelId="{8DD3ECFA-7953-4C18-BEE4-BFBC0F836B5A}" type="presParOf" srcId="{BC93B5D1-FF48-4B57-8703-1B8FC041906D}" destId="{E61B3842-98AB-4E6C-BACB-E124B190E0C5}" srcOrd="3" destOrd="0" presId="urn:diagrams.loki3.com/BracketList"/>
    <dgm:cxn modelId="{340E14A3-D4F7-4E35-8E2F-FE318FBF3D41}" type="presParOf" srcId="{0DDD33E9-D490-49F9-94D1-443E6D5B0243}" destId="{3993EA80-87C4-4B7D-ACFF-3F4CD77C0ADC}" srcOrd="1" destOrd="0" presId="urn:diagrams.loki3.com/BracketList"/>
    <dgm:cxn modelId="{8548BC10-0034-4503-B600-5EDC4A59CB9C}" type="presParOf" srcId="{0DDD33E9-D490-49F9-94D1-443E6D5B0243}" destId="{DB250002-FE8C-4715-9B38-622439DE8994}" srcOrd="2" destOrd="0" presId="urn:diagrams.loki3.com/BracketList"/>
    <dgm:cxn modelId="{4ABB300E-1BB1-4531-8B07-A74F1C02EDAB}" type="presParOf" srcId="{DB250002-FE8C-4715-9B38-622439DE8994}" destId="{80D94A0E-C248-4296-8DE3-1721EBEDBADA}" srcOrd="0" destOrd="0" presId="urn:diagrams.loki3.com/BracketList"/>
    <dgm:cxn modelId="{964084DB-BEE3-40F9-93BC-551FF4F9ACF1}" type="presParOf" srcId="{DB250002-FE8C-4715-9B38-622439DE8994}" destId="{3C2926CE-6BD8-4355-9214-48663DCBAFA5}" srcOrd="1" destOrd="0" presId="urn:diagrams.loki3.com/BracketList"/>
    <dgm:cxn modelId="{DC4C2371-B9CB-43DC-8CCD-9799F73498A4}" type="presParOf" srcId="{DB250002-FE8C-4715-9B38-622439DE8994}" destId="{615F7201-3D26-4A8C-96F5-8E32EAC94539}" srcOrd="2" destOrd="0" presId="urn:diagrams.loki3.com/BracketList"/>
    <dgm:cxn modelId="{FFAFA774-2E74-45E1-AA1E-22B3993013C6}" type="presParOf" srcId="{DB250002-FE8C-4715-9B38-622439DE8994}" destId="{01DD9DAB-F29A-4918-BAC2-E0FB5289159A}" srcOrd="3" destOrd="0" presId="urn:diagrams.loki3.com/BracketList"/>
    <dgm:cxn modelId="{DD6873C0-EFC2-4BB5-BF52-45C047BE8FB4}" type="presParOf" srcId="{0DDD33E9-D490-49F9-94D1-443E6D5B0243}" destId="{111ED1A2-2EB6-45AF-83B5-ABC64815858A}" srcOrd="3" destOrd="0" presId="urn:diagrams.loki3.com/BracketList"/>
    <dgm:cxn modelId="{15B34359-AC49-4EF8-9805-AA704D3A7CB7}" type="presParOf" srcId="{0DDD33E9-D490-49F9-94D1-443E6D5B0243}" destId="{0F945857-42DB-4007-8799-7BFE622B9AE2}" srcOrd="4" destOrd="0" presId="urn:diagrams.loki3.com/BracketList"/>
    <dgm:cxn modelId="{02477FC1-F00E-4325-82DC-8A49234616DF}" type="presParOf" srcId="{0F945857-42DB-4007-8799-7BFE622B9AE2}" destId="{604EA3CD-CFD0-4815-AE0D-9484CDC8CB5D}" srcOrd="0" destOrd="0" presId="urn:diagrams.loki3.com/BracketList"/>
    <dgm:cxn modelId="{E049DA14-B2DB-4785-ADC4-1F5AFDA51739}" type="presParOf" srcId="{0F945857-42DB-4007-8799-7BFE622B9AE2}" destId="{37082194-5A33-405E-A1BA-06D64A118A65}" srcOrd="1" destOrd="0" presId="urn:diagrams.loki3.com/BracketList"/>
    <dgm:cxn modelId="{01356181-32F9-4991-98B7-88342EEDCF20}" type="presParOf" srcId="{0F945857-42DB-4007-8799-7BFE622B9AE2}" destId="{85A4ED31-1F05-491D-B677-7A5C584DFCF6}" srcOrd="2" destOrd="0" presId="urn:diagrams.loki3.com/BracketList"/>
    <dgm:cxn modelId="{82C1DAFB-A203-45DF-9D76-EA4CFB3C3CC2}" type="presParOf" srcId="{0F945857-42DB-4007-8799-7BFE622B9AE2}" destId="{206F4DB2-6290-4217-BB2E-A2EC4145BC15}" srcOrd="3" destOrd="0" presId="urn:diagrams.loki3.com/BracketList"/>
    <dgm:cxn modelId="{CF6869E2-6B38-4E0C-A228-110E75C9D2C7}" type="presParOf" srcId="{0DDD33E9-D490-49F9-94D1-443E6D5B0243}" destId="{B56FED79-6EDA-43A4-B4D3-28C98FACF575}" srcOrd="5" destOrd="0" presId="urn:diagrams.loki3.com/BracketList"/>
    <dgm:cxn modelId="{42C6DC01-4C4F-4306-BAE1-6F2A5F99FE6F}" type="presParOf" srcId="{0DDD33E9-D490-49F9-94D1-443E6D5B0243}" destId="{A1A930B7-0642-43CD-87C9-266A0AE60770}" srcOrd="6" destOrd="0" presId="urn:diagrams.loki3.com/BracketList"/>
    <dgm:cxn modelId="{9A10E3DA-16C0-4A8A-B955-D7C0A6A42F81}" type="presParOf" srcId="{A1A930B7-0642-43CD-87C9-266A0AE60770}" destId="{E9E2A735-B2E4-4292-BF7B-DC629D0AB7FA}" srcOrd="0" destOrd="0" presId="urn:diagrams.loki3.com/BracketList"/>
    <dgm:cxn modelId="{74682BD1-DCDE-4107-9EC7-763F336B7D48}" type="presParOf" srcId="{A1A930B7-0642-43CD-87C9-266A0AE60770}" destId="{7AF00C9D-70B8-4F73-860A-12E2B732E931}" srcOrd="1" destOrd="0" presId="urn:diagrams.loki3.com/BracketList"/>
    <dgm:cxn modelId="{67E03436-1842-433A-9EAB-2A4ECE5B8912}" type="presParOf" srcId="{A1A930B7-0642-43CD-87C9-266A0AE60770}" destId="{F6280604-D4B6-4456-B8A7-2DD8E7EDCB0A}" srcOrd="2" destOrd="0" presId="urn:diagrams.loki3.com/BracketList"/>
    <dgm:cxn modelId="{BC1DF154-4B79-440B-9431-BA2FC4ED8CEB}" type="presParOf" srcId="{A1A930B7-0642-43CD-87C9-266A0AE60770}" destId="{843DF80A-2A0D-4C75-82A3-7D98BF161837}" srcOrd="3" destOrd="0" presId="urn:diagrams.loki3.com/BracketList"/>
    <dgm:cxn modelId="{308705E4-2312-4732-B488-836EF2D77769}" type="presParOf" srcId="{0DDD33E9-D490-49F9-94D1-443E6D5B0243}" destId="{F9AFE43B-1E7D-427F-ADDD-96017CEE093E}" srcOrd="7" destOrd="0" presId="urn:diagrams.loki3.com/BracketList"/>
    <dgm:cxn modelId="{9E736513-13B0-4186-8C39-71736DF15EFE}" type="presParOf" srcId="{0DDD33E9-D490-49F9-94D1-443E6D5B0243}" destId="{DDD955F1-5D44-43C7-BF49-283862C5FD2C}" srcOrd="8" destOrd="0" presId="urn:diagrams.loki3.com/BracketList"/>
    <dgm:cxn modelId="{8046459F-2008-473B-AF89-0C4E4E91AC5D}" type="presParOf" srcId="{DDD955F1-5D44-43C7-BF49-283862C5FD2C}" destId="{67808D61-F559-4D5E-9370-DD77139C236E}" srcOrd="0" destOrd="0" presId="urn:diagrams.loki3.com/BracketList"/>
    <dgm:cxn modelId="{4D24957F-A0DD-45E2-8DC4-82200E5F2A2D}" type="presParOf" srcId="{DDD955F1-5D44-43C7-BF49-283862C5FD2C}" destId="{11F88C8F-AC5D-4D65-8BC4-1E1A16E72677}" srcOrd="1" destOrd="0" presId="urn:diagrams.loki3.com/BracketList"/>
    <dgm:cxn modelId="{32C0103A-CB67-4690-AE5B-F393BBF2865A}" type="presParOf" srcId="{DDD955F1-5D44-43C7-BF49-283862C5FD2C}" destId="{54D6B072-97C8-4BDA-A0C5-76C35FDB71E1}" srcOrd="2" destOrd="0" presId="urn:diagrams.loki3.com/BracketList"/>
    <dgm:cxn modelId="{AA1CC247-2CAA-442D-97F6-BBDC34750C62}" type="presParOf" srcId="{DDD955F1-5D44-43C7-BF49-283862C5FD2C}" destId="{C4DABEA2-59F6-478E-8C82-1B141046095E}" srcOrd="3" destOrd="0" presId="urn:diagrams.loki3.com/Bracke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9729A47A-BC69-440E-8182-3AAF4F626A16}" type="doc">
      <dgm:prSet loTypeId="urn:microsoft.com/office/officeart/2005/8/layout/hList9" loCatId="list" qsTypeId="urn:microsoft.com/office/officeart/2005/8/quickstyle/simple1" qsCatId="simple" csTypeId="urn:microsoft.com/office/officeart/2005/8/colors/accent1_2" csCatId="accent1" phldr="1"/>
      <dgm:spPr/>
      <dgm:t>
        <a:bodyPr/>
        <a:lstStyle/>
        <a:p>
          <a:endParaRPr lang="en-AU"/>
        </a:p>
      </dgm:t>
    </dgm:pt>
    <dgm:pt modelId="{C04101ED-A20E-4B45-9114-BEB4378D16FB}">
      <dgm:prSet phldrT="[Text]" custT="1"/>
      <dgm:spPr/>
      <dgm:t>
        <a:bodyPr/>
        <a:lstStyle/>
        <a:p>
          <a:r>
            <a:rPr lang="en-AU" sz="1800" dirty="0"/>
            <a:t>Liquidator</a:t>
          </a:r>
        </a:p>
      </dgm:t>
    </dgm:pt>
    <dgm:pt modelId="{0EE8322D-FA67-4B41-A8D7-E6E8429B02BB}" type="parTrans" cxnId="{C657EAE7-938E-497D-971D-677165C6F0A0}">
      <dgm:prSet/>
      <dgm:spPr/>
      <dgm:t>
        <a:bodyPr/>
        <a:lstStyle/>
        <a:p>
          <a:endParaRPr lang="en-AU" sz="1800"/>
        </a:p>
      </dgm:t>
    </dgm:pt>
    <dgm:pt modelId="{51AB8A23-CA98-47DC-982D-4644D3BD7D94}" type="sibTrans" cxnId="{C657EAE7-938E-497D-971D-677165C6F0A0}">
      <dgm:prSet/>
      <dgm:spPr/>
      <dgm:t>
        <a:bodyPr/>
        <a:lstStyle/>
        <a:p>
          <a:endParaRPr lang="en-AU" sz="1800"/>
        </a:p>
      </dgm:t>
    </dgm:pt>
    <dgm:pt modelId="{825477D9-CCB6-48A6-B0F8-2F1A91C86DC8}">
      <dgm:prSet phldrT="[Text]" custT="1"/>
      <dgm:spPr/>
      <dgm:t>
        <a:bodyPr/>
        <a:lstStyle/>
        <a:p>
          <a:r>
            <a:rPr lang="en-AU" sz="1800" dirty="0"/>
            <a:t>may </a:t>
          </a:r>
          <a:r>
            <a:rPr lang="en-AU" sz="1800" b="1" dirty="0"/>
            <a:t>require someone who claims to have an interest </a:t>
          </a:r>
          <a:r>
            <a:rPr lang="en-AU" sz="1800" dirty="0"/>
            <a:t>in the company’s property to give “a </a:t>
          </a:r>
          <a:r>
            <a:rPr lang="en-AU" sz="1800" b="1" dirty="0"/>
            <a:t>statement</a:t>
          </a:r>
          <a:r>
            <a:rPr lang="en-AU" sz="1800" dirty="0"/>
            <a:t> of the interest claimed … and the person </a:t>
          </a:r>
          <a:r>
            <a:rPr lang="en-AU" sz="1800" b="1" dirty="0"/>
            <a:t>must comply</a:t>
          </a:r>
          <a:r>
            <a:rPr lang="en-AU" sz="1800" dirty="0"/>
            <a:t>” within 14 days, or more if specified (to determine whether property may be disclaimed)</a:t>
          </a:r>
        </a:p>
      </dgm:t>
    </dgm:pt>
    <dgm:pt modelId="{6D0E1CBA-F294-4B61-B74C-7F1F0EE434CF}" type="parTrans" cxnId="{7D4ABD0B-FA58-4707-B9A7-7001284CAA58}">
      <dgm:prSet/>
      <dgm:spPr/>
      <dgm:t>
        <a:bodyPr/>
        <a:lstStyle/>
        <a:p>
          <a:endParaRPr lang="en-AU" sz="1800"/>
        </a:p>
      </dgm:t>
    </dgm:pt>
    <dgm:pt modelId="{0D3CC7F7-AD2A-419F-BC5D-83CEF1F43C19}" type="sibTrans" cxnId="{7D4ABD0B-FA58-4707-B9A7-7001284CAA58}">
      <dgm:prSet/>
      <dgm:spPr/>
      <dgm:t>
        <a:bodyPr/>
        <a:lstStyle/>
        <a:p>
          <a:endParaRPr lang="en-AU" sz="1800"/>
        </a:p>
      </dgm:t>
    </dgm:pt>
    <dgm:pt modelId="{D54CF841-BB2E-41E4-B84D-12C84014624D}">
      <dgm:prSet phldrT="[Text]" custT="1"/>
      <dgm:spPr/>
      <dgm:t>
        <a:bodyPr/>
        <a:lstStyle/>
        <a:p>
          <a:r>
            <a:rPr lang="en-AU" sz="1800" dirty="0"/>
            <a:t>Someone with an interest in company’s property</a:t>
          </a:r>
        </a:p>
      </dgm:t>
    </dgm:pt>
    <dgm:pt modelId="{3A54D290-3165-4538-9BDB-2EBE830D223A}" type="parTrans" cxnId="{D287BCD7-C71E-47C0-81FE-28820406413F}">
      <dgm:prSet/>
      <dgm:spPr/>
      <dgm:t>
        <a:bodyPr/>
        <a:lstStyle/>
        <a:p>
          <a:endParaRPr lang="en-AU" sz="1800"/>
        </a:p>
      </dgm:t>
    </dgm:pt>
    <dgm:pt modelId="{B26DBDD2-9FAE-4FA6-BA92-D6FDF0E7CFA6}" type="sibTrans" cxnId="{D287BCD7-C71E-47C0-81FE-28820406413F}">
      <dgm:prSet/>
      <dgm:spPr/>
      <dgm:t>
        <a:bodyPr/>
        <a:lstStyle/>
        <a:p>
          <a:endParaRPr lang="en-AU" sz="1800"/>
        </a:p>
      </dgm:t>
    </dgm:pt>
    <dgm:pt modelId="{7B9CAEB0-2F11-4CDE-8ED6-46B49DFF7515}">
      <dgm:prSet phldrT="[Text]" custT="1"/>
      <dgm:spPr/>
      <dgm:t>
        <a:bodyPr/>
        <a:lstStyle/>
        <a:p>
          <a:r>
            <a:rPr lang="en-AU" sz="1800" dirty="0"/>
            <a:t>may </a:t>
          </a:r>
          <a:r>
            <a:rPr lang="en-AU" sz="1800" b="1" dirty="0"/>
            <a:t>apply to the liquidator </a:t>
          </a:r>
          <a:r>
            <a:rPr lang="en-AU" sz="1800" dirty="0"/>
            <a:t>to require liquidator to </a:t>
          </a:r>
          <a:r>
            <a:rPr lang="en-AU" sz="1800" b="1" dirty="0"/>
            <a:t>decide</a:t>
          </a:r>
          <a:r>
            <a:rPr lang="en-AU" sz="1800" dirty="0"/>
            <a:t> whether will </a:t>
          </a:r>
          <a:r>
            <a:rPr lang="en-AU" sz="1800" b="1" dirty="0"/>
            <a:t>disclaim</a:t>
          </a:r>
          <a:r>
            <a:rPr lang="en-AU" sz="1800" dirty="0"/>
            <a:t> it within 28 days (subject to court extension) – else </a:t>
          </a:r>
          <a:r>
            <a:rPr lang="en-AU" sz="1800" b="1" dirty="0"/>
            <a:t>lose the chance to disclaim</a:t>
          </a:r>
        </a:p>
      </dgm:t>
    </dgm:pt>
    <dgm:pt modelId="{A25007F5-0621-4C29-9498-11257B5CD025}" type="parTrans" cxnId="{EEE06B6B-19F1-4324-BE98-E1639EE824BA}">
      <dgm:prSet/>
      <dgm:spPr/>
      <dgm:t>
        <a:bodyPr/>
        <a:lstStyle/>
        <a:p>
          <a:endParaRPr lang="en-AU" sz="1800"/>
        </a:p>
      </dgm:t>
    </dgm:pt>
    <dgm:pt modelId="{3A37DE48-D27E-44C0-9499-72D1E4DA5FC3}" type="sibTrans" cxnId="{EEE06B6B-19F1-4324-BE98-E1639EE824BA}">
      <dgm:prSet/>
      <dgm:spPr/>
      <dgm:t>
        <a:bodyPr/>
        <a:lstStyle/>
        <a:p>
          <a:endParaRPr lang="en-AU" sz="1800"/>
        </a:p>
      </dgm:t>
    </dgm:pt>
    <dgm:pt modelId="{6B0DCAB9-8784-4E1A-B9FF-81FD50F0A796}">
      <dgm:prSet phldrT="[Text]" custT="1"/>
      <dgm:spPr/>
      <dgm:t>
        <a:bodyPr/>
        <a:lstStyle/>
        <a:p>
          <a:r>
            <a:rPr lang="en-AU" sz="1800" dirty="0"/>
            <a:t>if have a </a:t>
          </a:r>
          <a:r>
            <a:rPr lang="en-AU" sz="1800" b="1" dirty="0"/>
            <a:t>contract </a:t>
          </a:r>
          <a:r>
            <a:rPr lang="en-AU" sz="1800" b="0" dirty="0"/>
            <a:t>with the company</a:t>
          </a:r>
          <a:r>
            <a:rPr lang="en-AU" sz="1800" dirty="0"/>
            <a:t>, may </a:t>
          </a:r>
          <a:r>
            <a:rPr lang="en-AU" sz="1800" b="1" dirty="0"/>
            <a:t>apply to court</a:t>
          </a:r>
          <a:r>
            <a:rPr lang="en-AU" sz="1800" dirty="0"/>
            <a:t> for </a:t>
          </a:r>
          <a:r>
            <a:rPr lang="en-AU" sz="1800" b="1" dirty="0"/>
            <a:t>discharge</a:t>
          </a:r>
          <a:r>
            <a:rPr lang="en-AU" sz="1800" dirty="0"/>
            <a:t> / </a:t>
          </a:r>
          <a:r>
            <a:rPr lang="en-AU" sz="1800" b="1" dirty="0"/>
            <a:t>rescission</a:t>
          </a:r>
          <a:r>
            <a:rPr lang="en-AU" sz="1800" dirty="0"/>
            <a:t> with or without </a:t>
          </a:r>
          <a:r>
            <a:rPr lang="en-AU" sz="1800" b="1" dirty="0"/>
            <a:t>damages</a:t>
          </a:r>
          <a:r>
            <a:rPr lang="en-AU" sz="1800" dirty="0"/>
            <a:t> / </a:t>
          </a:r>
          <a:r>
            <a:rPr lang="en-AU" sz="1800" b="1" dirty="0"/>
            <a:t>restitution</a:t>
          </a:r>
          <a:r>
            <a:rPr lang="en-AU" sz="1800" dirty="0"/>
            <a:t> to either party, and may </a:t>
          </a:r>
          <a:r>
            <a:rPr lang="en-AU" sz="1800" b="1" dirty="0"/>
            <a:t>prove any such amounts in the winding up</a:t>
          </a:r>
        </a:p>
      </dgm:t>
    </dgm:pt>
    <dgm:pt modelId="{C41E48F9-FA8A-4162-A6D1-7BF7AC583D02}" type="parTrans" cxnId="{700D7085-F80A-41D8-BEFB-10556343DC5C}">
      <dgm:prSet/>
      <dgm:spPr/>
      <dgm:t>
        <a:bodyPr/>
        <a:lstStyle/>
        <a:p>
          <a:endParaRPr lang="en-AU"/>
        </a:p>
      </dgm:t>
    </dgm:pt>
    <dgm:pt modelId="{93FB5BD1-DEED-42A0-B291-D25D03E4B492}" type="sibTrans" cxnId="{700D7085-F80A-41D8-BEFB-10556343DC5C}">
      <dgm:prSet/>
      <dgm:spPr/>
      <dgm:t>
        <a:bodyPr/>
        <a:lstStyle/>
        <a:p>
          <a:endParaRPr lang="en-AU"/>
        </a:p>
      </dgm:t>
    </dgm:pt>
    <dgm:pt modelId="{E6F0DBFD-4B69-4454-B565-7A70335F7D2F}" type="pres">
      <dgm:prSet presAssocID="{9729A47A-BC69-440E-8182-3AAF4F626A16}" presName="list" presStyleCnt="0">
        <dgm:presLayoutVars>
          <dgm:dir/>
          <dgm:animLvl val="lvl"/>
        </dgm:presLayoutVars>
      </dgm:prSet>
      <dgm:spPr/>
    </dgm:pt>
    <dgm:pt modelId="{2ACAEB97-9DD4-4C26-9C17-66A470823A78}" type="pres">
      <dgm:prSet presAssocID="{C04101ED-A20E-4B45-9114-BEB4378D16FB}" presName="posSpace" presStyleCnt="0"/>
      <dgm:spPr/>
    </dgm:pt>
    <dgm:pt modelId="{F6562328-5400-4E10-A19E-B57CE1A074B4}" type="pres">
      <dgm:prSet presAssocID="{C04101ED-A20E-4B45-9114-BEB4378D16FB}" presName="vertFlow" presStyleCnt="0"/>
      <dgm:spPr/>
    </dgm:pt>
    <dgm:pt modelId="{9FC1DBCD-9E5D-4769-B508-BBCD65E2B313}" type="pres">
      <dgm:prSet presAssocID="{C04101ED-A20E-4B45-9114-BEB4378D16FB}" presName="topSpace" presStyleCnt="0"/>
      <dgm:spPr/>
    </dgm:pt>
    <dgm:pt modelId="{A113A153-B279-4FE9-BBD3-E93B09639EFD}" type="pres">
      <dgm:prSet presAssocID="{C04101ED-A20E-4B45-9114-BEB4378D16FB}" presName="firstComp" presStyleCnt="0"/>
      <dgm:spPr/>
    </dgm:pt>
    <dgm:pt modelId="{01378944-5380-48DA-9B8B-65F5A58CB868}" type="pres">
      <dgm:prSet presAssocID="{C04101ED-A20E-4B45-9114-BEB4378D16FB}" presName="firstChild" presStyleLbl="bgAccFollowNode1" presStyleIdx="0" presStyleCnt="3" custScaleY="123144" custLinFactNeighborX="-6914" custLinFactNeighborY="-1420"/>
      <dgm:spPr/>
    </dgm:pt>
    <dgm:pt modelId="{F9C917A9-4ED9-4E28-BF9C-7954053F17AF}" type="pres">
      <dgm:prSet presAssocID="{C04101ED-A20E-4B45-9114-BEB4378D16FB}" presName="firstChildTx" presStyleLbl="bgAccFollowNode1" presStyleIdx="0" presStyleCnt="3">
        <dgm:presLayoutVars>
          <dgm:bulletEnabled val="1"/>
        </dgm:presLayoutVars>
      </dgm:prSet>
      <dgm:spPr/>
    </dgm:pt>
    <dgm:pt modelId="{18F7A40E-05AE-4B6E-B780-044FB13015CF}" type="pres">
      <dgm:prSet presAssocID="{C04101ED-A20E-4B45-9114-BEB4378D16FB}" presName="negSpace" presStyleCnt="0"/>
      <dgm:spPr/>
    </dgm:pt>
    <dgm:pt modelId="{661F4CF1-687C-46E0-9E30-D4C8B002A23C}" type="pres">
      <dgm:prSet presAssocID="{C04101ED-A20E-4B45-9114-BEB4378D16FB}" presName="circle" presStyleLbl="node1" presStyleIdx="0" presStyleCnt="2" custScaleX="85736" custScaleY="85736"/>
      <dgm:spPr/>
    </dgm:pt>
    <dgm:pt modelId="{9BF2037F-A4C0-4AF9-8B73-EB3742C0D873}" type="pres">
      <dgm:prSet presAssocID="{51AB8A23-CA98-47DC-982D-4644D3BD7D94}" presName="transSpace" presStyleCnt="0"/>
      <dgm:spPr/>
    </dgm:pt>
    <dgm:pt modelId="{3367BEDB-2BFA-4553-B2D7-00346016D9B8}" type="pres">
      <dgm:prSet presAssocID="{D54CF841-BB2E-41E4-B84D-12C84014624D}" presName="posSpace" presStyleCnt="0"/>
      <dgm:spPr/>
    </dgm:pt>
    <dgm:pt modelId="{4ED7C2A8-484D-431E-BB18-B34DB3BDEB03}" type="pres">
      <dgm:prSet presAssocID="{D54CF841-BB2E-41E4-B84D-12C84014624D}" presName="vertFlow" presStyleCnt="0"/>
      <dgm:spPr/>
    </dgm:pt>
    <dgm:pt modelId="{28549F40-9FE3-4A9D-9145-8DB1A4CE8724}" type="pres">
      <dgm:prSet presAssocID="{D54CF841-BB2E-41E4-B84D-12C84014624D}" presName="topSpace" presStyleCnt="0"/>
      <dgm:spPr/>
    </dgm:pt>
    <dgm:pt modelId="{5254FB8E-7C4A-44C5-B495-F29570EADDF0}" type="pres">
      <dgm:prSet presAssocID="{D54CF841-BB2E-41E4-B84D-12C84014624D}" presName="firstComp" presStyleCnt="0"/>
      <dgm:spPr/>
    </dgm:pt>
    <dgm:pt modelId="{91DC1D09-51C1-49DE-9A2D-0A095F90F0EF}" type="pres">
      <dgm:prSet presAssocID="{D54CF841-BB2E-41E4-B84D-12C84014624D}" presName="firstChild" presStyleLbl="bgAccFollowNode1" presStyleIdx="1" presStyleCnt="3" custLinFactNeighborX="-6914" custLinFactNeighborY="-1420"/>
      <dgm:spPr/>
    </dgm:pt>
    <dgm:pt modelId="{35C8AE0D-11BD-4ABC-AE7E-AB5C844F416A}" type="pres">
      <dgm:prSet presAssocID="{D54CF841-BB2E-41E4-B84D-12C84014624D}" presName="firstChildTx" presStyleLbl="bgAccFollowNode1" presStyleIdx="1" presStyleCnt="3">
        <dgm:presLayoutVars>
          <dgm:bulletEnabled val="1"/>
        </dgm:presLayoutVars>
      </dgm:prSet>
      <dgm:spPr/>
    </dgm:pt>
    <dgm:pt modelId="{80F1505B-8290-4F3B-B089-3BCBCA615C17}" type="pres">
      <dgm:prSet presAssocID="{6B0DCAB9-8784-4E1A-B9FF-81FD50F0A796}" presName="comp" presStyleCnt="0"/>
      <dgm:spPr/>
    </dgm:pt>
    <dgm:pt modelId="{C930568C-8074-43BF-BD75-F459F8B5686B}" type="pres">
      <dgm:prSet presAssocID="{6B0DCAB9-8784-4E1A-B9FF-81FD50F0A796}" presName="child" presStyleLbl="bgAccFollowNode1" presStyleIdx="2" presStyleCnt="3" custLinFactNeighborX="-6914" custLinFactNeighborY="-1420"/>
      <dgm:spPr/>
    </dgm:pt>
    <dgm:pt modelId="{F513B232-3E88-44D0-8D9F-4DA47F91802A}" type="pres">
      <dgm:prSet presAssocID="{6B0DCAB9-8784-4E1A-B9FF-81FD50F0A796}" presName="childTx" presStyleLbl="bgAccFollowNode1" presStyleIdx="2" presStyleCnt="3">
        <dgm:presLayoutVars>
          <dgm:bulletEnabled val="1"/>
        </dgm:presLayoutVars>
      </dgm:prSet>
      <dgm:spPr/>
    </dgm:pt>
    <dgm:pt modelId="{08A4B02C-B797-45CA-B510-8671AF3EB14E}" type="pres">
      <dgm:prSet presAssocID="{D54CF841-BB2E-41E4-B84D-12C84014624D}" presName="negSpace" presStyleCnt="0"/>
      <dgm:spPr/>
    </dgm:pt>
    <dgm:pt modelId="{4DDB67A3-04E3-49C4-93AA-E5FF380522A3}" type="pres">
      <dgm:prSet presAssocID="{D54CF841-BB2E-41E4-B84D-12C84014624D}" presName="circle" presStyleLbl="node1" presStyleIdx="1" presStyleCnt="2" custScaleX="85736" custScaleY="85736"/>
      <dgm:spPr/>
    </dgm:pt>
  </dgm:ptLst>
  <dgm:cxnLst>
    <dgm:cxn modelId="{7D4ABD0B-FA58-4707-B9A7-7001284CAA58}" srcId="{C04101ED-A20E-4B45-9114-BEB4378D16FB}" destId="{825477D9-CCB6-48A6-B0F8-2F1A91C86DC8}" srcOrd="0" destOrd="0" parTransId="{6D0E1CBA-F294-4B61-B74C-7F1F0EE434CF}" sibTransId="{0D3CC7F7-AD2A-419F-BC5D-83CEF1F43C19}"/>
    <dgm:cxn modelId="{B488D012-8589-4513-8C06-8FB8406BC52C}" type="presOf" srcId="{D54CF841-BB2E-41E4-B84D-12C84014624D}" destId="{4DDB67A3-04E3-49C4-93AA-E5FF380522A3}" srcOrd="0" destOrd="0" presId="urn:microsoft.com/office/officeart/2005/8/layout/hList9"/>
    <dgm:cxn modelId="{29DB0323-3410-4A4E-BC32-D04C99828D27}" type="presOf" srcId="{6B0DCAB9-8784-4E1A-B9FF-81FD50F0A796}" destId="{F513B232-3E88-44D0-8D9F-4DA47F91802A}" srcOrd="1" destOrd="0" presId="urn:microsoft.com/office/officeart/2005/8/layout/hList9"/>
    <dgm:cxn modelId="{D078AD3C-84FB-4228-A28F-FEE601E5FA65}" type="presOf" srcId="{825477D9-CCB6-48A6-B0F8-2F1A91C86DC8}" destId="{F9C917A9-4ED9-4E28-BF9C-7954053F17AF}" srcOrd="1" destOrd="0" presId="urn:microsoft.com/office/officeart/2005/8/layout/hList9"/>
    <dgm:cxn modelId="{6175AF61-3670-4E91-BBA4-F183BFDE5EBD}" type="presOf" srcId="{7B9CAEB0-2F11-4CDE-8ED6-46B49DFF7515}" destId="{35C8AE0D-11BD-4ABC-AE7E-AB5C844F416A}" srcOrd="1" destOrd="0" presId="urn:microsoft.com/office/officeart/2005/8/layout/hList9"/>
    <dgm:cxn modelId="{C50DA444-C4FD-44D2-8F92-10294858B7C7}" type="presOf" srcId="{825477D9-CCB6-48A6-B0F8-2F1A91C86DC8}" destId="{01378944-5380-48DA-9B8B-65F5A58CB868}" srcOrd="0" destOrd="0" presId="urn:microsoft.com/office/officeart/2005/8/layout/hList9"/>
    <dgm:cxn modelId="{95912366-457A-4D51-B3A8-38CC0093020F}" type="presOf" srcId="{7B9CAEB0-2F11-4CDE-8ED6-46B49DFF7515}" destId="{91DC1D09-51C1-49DE-9A2D-0A095F90F0EF}" srcOrd="0" destOrd="0" presId="urn:microsoft.com/office/officeart/2005/8/layout/hList9"/>
    <dgm:cxn modelId="{EEE06B6B-19F1-4324-BE98-E1639EE824BA}" srcId="{D54CF841-BB2E-41E4-B84D-12C84014624D}" destId="{7B9CAEB0-2F11-4CDE-8ED6-46B49DFF7515}" srcOrd="0" destOrd="0" parTransId="{A25007F5-0621-4C29-9498-11257B5CD025}" sibTransId="{3A37DE48-D27E-44C0-9499-72D1E4DA5FC3}"/>
    <dgm:cxn modelId="{D869D653-C7FB-47D2-AD5E-4963EAC2A1C1}" type="presOf" srcId="{9729A47A-BC69-440E-8182-3AAF4F626A16}" destId="{E6F0DBFD-4B69-4454-B565-7A70335F7D2F}" srcOrd="0" destOrd="0" presId="urn:microsoft.com/office/officeart/2005/8/layout/hList9"/>
    <dgm:cxn modelId="{700D7085-F80A-41D8-BEFB-10556343DC5C}" srcId="{D54CF841-BB2E-41E4-B84D-12C84014624D}" destId="{6B0DCAB9-8784-4E1A-B9FF-81FD50F0A796}" srcOrd="1" destOrd="0" parTransId="{C41E48F9-FA8A-4162-A6D1-7BF7AC583D02}" sibTransId="{93FB5BD1-DEED-42A0-B291-D25D03E4B492}"/>
    <dgm:cxn modelId="{D287BCD7-C71E-47C0-81FE-28820406413F}" srcId="{9729A47A-BC69-440E-8182-3AAF4F626A16}" destId="{D54CF841-BB2E-41E4-B84D-12C84014624D}" srcOrd="1" destOrd="0" parTransId="{3A54D290-3165-4538-9BDB-2EBE830D223A}" sibTransId="{B26DBDD2-9FAE-4FA6-BA92-D6FDF0E7CFA6}"/>
    <dgm:cxn modelId="{DB67FAE2-D9DA-4FF4-9975-BAA3BE7BFBA9}" type="presOf" srcId="{C04101ED-A20E-4B45-9114-BEB4378D16FB}" destId="{661F4CF1-687C-46E0-9E30-D4C8B002A23C}" srcOrd="0" destOrd="0" presId="urn:microsoft.com/office/officeart/2005/8/layout/hList9"/>
    <dgm:cxn modelId="{C657EAE7-938E-497D-971D-677165C6F0A0}" srcId="{9729A47A-BC69-440E-8182-3AAF4F626A16}" destId="{C04101ED-A20E-4B45-9114-BEB4378D16FB}" srcOrd="0" destOrd="0" parTransId="{0EE8322D-FA67-4B41-A8D7-E6E8429B02BB}" sibTransId="{51AB8A23-CA98-47DC-982D-4644D3BD7D94}"/>
    <dgm:cxn modelId="{1CBD68F8-B5EC-426F-A96E-42A0746CB256}" type="presOf" srcId="{6B0DCAB9-8784-4E1A-B9FF-81FD50F0A796}" destId="{C930568C-8074-43BF-BD75-F459F8B5686B}" srcOrd="0" destOrd="0" presId="urn:microsoft.com/office/officeart/2005/8/layout/hList9"/>
    <dgm:cxn modelId="{6F6CCCF6-FEBB-447D-BF6D-662B1F320EA3}" type="presParOf" srcId="{E6F0DBFD-4B69-4454-B565-7A70335F7D2F}" destId="{2ACAEB97-9DD4-4C26-9C17-66A470823A78}" srcOrd="0" destOrd="0" presId="urn:microsoft.com/office/officeart/2005/8/layout/hList9"/>
    <dgm:cxn modelId="{BCBF9DC2-2CF8-4AF7-97D7-4BBF1DFA2D89}" type="presParOf" srcId="{E6F0DBFD-4B69-4454-B565-7A70335F7D2F}" destId="{F6562328-5400-4E10-A19E-B57CE1A074B4}" srcOrd="1" destOrd="0" presId="urn:microsoft.com/office/officeart/2005/8/layout/hList9"/>
    <dgm:cxn modelId="{2D91975B-09F3-4DEF-9A29-8C1A030BBF7B}" type="presParOf" srcId="{F6562328-5400-4E10-A19E-B57CE1A074B4}" destId="{9FC1DBCD-9E5D-4769-B508-BBCD65E2B313}" srcOrd="0" destOrd="0" presId="urn:microsoft.com/office/officeart/2005/8/layout/hList9"/>
    <dgm:cxn modelId="{A17AE6D9-FAB0-4C05-8F59-2582EE7E8F30}" type="presParOf" srcId="{F6562328-5400-4E10-A19E-B57CE1A074B4}" destId="{A113A153-B279-4FE9-BBD3-E93B09639EFD}" srcOrd="1" destOrd="0" presId="urn:microsoft.com/office/officeart/2005/8/layout/hList9"/>
    <dgm:cxn modelId="{DAD64BAA-13CC-4716-B1D8-C0917A8F3488}" type="presParOf" srcId="{A113A153-B279-4FE9-BBD3-E93B09639EFD}" destId="{01378944-5380-48DA-9B8B-65F5A58CB868}" srcOrd="0" destOrd="0" presId="urn:microsoft.com/office/officeart/2005/8/layout/hList9"/>
    <dgm:cxn modelId="{906DC8AB-1BE4-4A51-B3DB-1D86C0671E30}" type="presParOf" srcId="{A113A153-B279-4FE9-BBD3-E93B09639EFD}" destId="{F9C917A9-4ED9-4E28-BF9C-7954053F17AF}" srcOrd="1" destOrd="0" presId="urn:microsoft.com/office/officeart/2005/8/layout/hList9"/>
    <dgm:cxn modelId="{AD9E0B3C-8B76-4987-B26A-D9895D9856A8}" type="presParOf" srcId="{E6F0DBFD-4B69-4454-B565-7A70335F7D2F}" destId="{18F7A40E-05AE-4B6E-B780-044FB13015CF}" srcOrd="2" destOrd="0" presId="urn:microsoft.com/office/officeart/2005/8/layout/hList9"/>
    <dgm:cxn modelId="{BB0C5418-58C3-412B-B2CE-E0FC5B3C6F41}" type="presParOf" srcId="{E6F0DBFD-4B69-4454-B565-7A70335F7D2F}" destId="{661F4CF1-687C-46E0-9E30-D4C8B002A23C}" srcOrd="3" destOrd="0" presId="urn:microsoft.com/office/officeart/2005/8/layout/hList9"/>
    <dgm:cxn modelId="{C5C8E42A-03A4-4A55-932C-DE355845E3FB}" type="presParOf" srcId="{E6F0DBFD-4B69-4454-B565-7A70335F7D2F}" destId="{9BF2037F-A4C0-4AF9-8B73-EB3742C0D873}" srcOrd="4" destOrd="0" presId="urn:microsoft.com/office/officeart/2005/8/layout/hList9"/>
    <dgm:cxn modelId="{C9773C93-A7B0-4249-A1EA-A356F86382DF}" type="presParOf" srcId="{E6F0DBFD-4B69-4454-B565-7A70335F7D2F}" destId="{3367BEDB-2BFA-4553-B2D7-00346016D9B8}" srcOrd="5" destOrd="0" presId="urn:microsoft.com/office/officeart/2005/8/layout/hList9"/>
    <dgm:cxn modelId="{F66F1750-A6FC-4CE2-8D27-7A3AB4B7C1E1}" type="presParOf" srcId="{E6F0DBFD-4B69-4454-B565-7A70335F7D2F}" destId="{4ED7C2A8-484D-431E-BB18-B34DB3BDEB03}" srcOrd="6" destOrd="0" presId="urn:microsoft.com/office/officeart/2005/8/layout/hList9"/>
    <dgm:cxn modelId="{6E34813C-C79F-4F37-BEDD-B3EB487D0DF5}" type="presParOf" srcId="{4ED7C2A8-484D-431E-BB18-B34DB3BDEB03}" destId="{28549F40-9FE3-4A9D-9145-8DB1A4CE8724}" srcOrd="0" destOrd="0" presId="urn:microsoft.com/office/officeart/2005/8/layout/hList9"/>
    <dgm:cxn modelId="{DF54D255-4D71-4BFE-AD32-840B85CCDEF1}" type="presParOf" srcId="{4ED7C2A8-484D-431E-BB18-B34DB3BDEB03}" destId="{5254FB8E-7C4A-44C5-B495-F29570EADDF0}" srcOrd="1" destOrd="0" presId="urn:microsoft.com/office/officeart/2005/8/layout/hList9"/>
    <dgm:cxn modelId="{FE63FD36-9A2D-468B-9234-9DF1EDB54037}" type="presParOf" srcId="{5254FB8E-7C4A-44C5-B495-F29570EADDF0}" destId="{91DC1D09-51C1-49DE-9A2D-0A095F90F0EF}" srcOrd="0" destOrd="0" presId="urn:microsoft.com/office/officeart/2005/8/layout/hList9"/>
    <dgm:cxn modelId="{9DB6049A-C311-44B9-9D6B-AD2CE7C21AD1}" type="presParOf" srcId="{5254FB8E-7C4A-44C5-B495-F29570EADDF0}" destId="{35C8AE0D-11BD-4ABC-AE7E-AB5C844F416A}" srcOrd="1" destOrd="0" presId="urn:microsoft.com/office/officeart/2005/8/layout/hList9"/>
    <dgm:cxn modelId="{94E9A21A-72CA-4CB1-9BE8-6A1C8C1DC897}" type="presParOf" srcId="{4ED7C2A8-484D-431E-BB18-B34DB3BDEB03}" destId="{80F1505B-8290-4F3B-B089-3BCBCA615C17}" srcOrd="2" destOrd="0" presId="urn:microsoft.com/office/officeart/2005/8/layout/hList9"/>
    <dgm:cxn modelId="{5421E52C-8ACE-41CF-B1CC-9C538EE7C53C}" type="presParOf" srcId="{80F1505B-8290-4F3B-B089-3BCBCA615C17}" destId="{C930568C-8074-43BF-BD75-F459F8B5686B}" srcOrd="0" destOrd="0" presId="urn:microsoft.com/office/officeart/2005/8/layout/hList9"/>
    <dgm:cxn modelId="{501EF3C7-0196-4E7D-B46A-6CCDD90E055D}" type="presParOf" srcId="{80F1505B-8290-4F3B-B089-3BCBCA615C17}" destId="{F513B232-3E88-44D0-8D9F-4DA47F91802A}" srcOrd="1" destOrd="0" presId="urn:microsoft.com/office/officeart/2005/8/layout/hList9"/>
    <dgm:cxn modelId="{2FCB28A3-6172-45A1-BF95-3A983CBC07B1}" type="presParOf" srcId="{E6F0DBFD-4B69-4454-B565-7A70335F7D2F}" destId="{08A4B02C-B797-45CA-B510-8671AF3EB14E}" srcOrd="7" destOrd="0" presId="urn:microsoft.com/office/officeart/2005/8/layout/hList9"/>
    <dgm:cxn modelId="{6F583279-FFCB-4838-8010-BB5852B44FBE}" type="presParOf" srcId="{E6F0DBFD-4B69-4454-B565-7A70335F7D2F}" destId="{4DDB67A3-04E3-49C4-93AA-E5FF380522A3}" srcOrd="8" destOrd="0" presId="urn:microsoft.com/office/officeart/2005/8/layout/hList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81CF34D5-1310-4745-A53B-F90B57B002B2}" type="doc">
      <dgm:prSet loTypeId="urn:microsoft.com/office/officeart/2005/8/layout/StepDownProcess" loCatId="process" qsTypeId="urn:microsoft.com/office/officeart/2005/8/quickstyle/simple1" qsCatId="simple" csTypeId="urn:microsoft.com/office/officeart/2005/8/colors/accent1_2" csCatId="accent1" phldr="1"/>
      <dgm:spPr/>
      <dgm:t>
        <a:bodyPr/>
        <a:lstStyle/>
        <a:p>
          <a:endParaRPr lang="en-AU"/>
        </a:p>
      </dgm:t>
    </dgm:pt>
    <dgm:pt modelId="{D7775DF8-D0F5-4AF3-87BD-58BD4469E9B8}">
      <dgm:prSet phldrT="[Text]" custT="1"/>
      <dgm:spPr>
        <a:solidFill>
          <a:schemeClr val="accent5"/>
        </a:solidFill>
        <a:ln>
          <a:solidFill>
            <a:schemeClr val="accent5"/>
          </a:solidFill>
        </a:ln>
      </dgm:spPr>
      <dgm:t>
        <a:bodyPr/>
        <a:lstStyle/>
        <a:p>
          <a:r>
            <a:rPr lang="en-AU" sz="1800" dirty="0"/>
            <a:t>Someone with an interest in disclaimed property may apply to court for an order setting it aside within 14 days after:</a:t>
          </a:r>
        </a:p>
      </dgm:t>
    </dgm:pt>
    <dgm:pt modelId="{32BF4A11-6D3E-40DD-8D65-7F54F02EC629}" type="parTrans" cxnId="{DDB83783-A644-4ADA-83A9-8AA2002BEBA9}">
      <dgm:prSet/>
      <dgm:spPr/>
      <dgm:t>
        <a:bodyPr/>
        <a:lstStyle/>
        <a:p>
          <a:endParaRPr lang="en-AU" sz="1800"/>
        </a:p>
      </dgm:t>
    </dgm:pt>
    <dgm:pt modelId="{2C6B3AC3-C83B-477D-B86A-516D9C69A693}" type="sibTrans" cxnId="{DDB83783-A644-4ADA-83A9-8AA2002BEBA9}">
      <dgm:prSet/>
      <dgm:spPr/>
      <dgm:t>
        <a:bodyPr/>
        <a:lstStyle/>
        <a:p>
          <a:endParaRPr lang="en-AU" sz="1800"/>
        </a:p>
      </dgm:t>
    </dgm:pt>
    <dgm:pt modelId="{F5A43D5B-314B-4BB8-815C-04D76B3C15EA}">
      <dgm:prSet phldrT="[Text]" custT="1"/>
      <dgm:spPr/>
      <dgm:t>
        <a:bodyPr/>
        <a:lstStyle/>
        <a:p>
          <a:r>
            <a:rPr lang="en-AU" sz="1800" dirty="0"/>
            <a:t>being notified</a:t>
          </a:r>
        </a:p>
      </dgm:t>
    </dgm:pt>
    <dgm:pt modelId="{867F0216-9120-4A26-905D-0051453BE66C}" type="parTrans" cxnId="{81C1CEDB-8281-49DA-9F60-A05205505F29}">
      <dgm:prSet/>
      <dgm:spPr/>
      <dgm:t>
        <a:bodyPr/>
        <a:lstStyle/>
        <a:p>
          <a:endParaRPr lang="en-AU" sz="1800"/>
        </a:p>
      </dgm:t>
    </dgm:pt>
    <dgm:pt modelId="{8D5DF3CA-6671-4350-8579-7FE4F1B32E1B}" type="sibTrans" cxnId="{81C1CEDB-8281-49DA-9F60-A05205505F29}">
      <dgm:prSet/>
      <dgm:spPr/>
      <dgm:t>
        <a:bodyPr/>
        <a:lstStyle/>
        <a:p>
          <a:endParaRPr lang="en-AU" sz="1800"/>
        </a:p>
      </dgm:t>
    </dgm:pt>
    <dgm:pt modelId="{C6367A81-C508-41FD-8797-105BE09D6652}">
      <dgm:prSet phldrT="[Text]" custT="1"/>
      <dgm:spPr>
        <a:solidFill>
          <a:schemeClr val="accent5"/>
        </a:solidFill>
        <a:ln>
          <a:solidFill>
            <a:schemeClr val="accent5"/>
          </a:solidFill>
        </a:ln>
      </dgm:spPr>
      <dgm:t>
        <a:bodyPr/>
        <a:lstStyle/>
        <a:p>
          <a:r>
            <a:rPr lang="en-AU" sz="1800" dirty="0"/>
            <a:t>Court may set aside a disclaimer</a:t>
          </a:r>
        </a:p>
      </dgm:t>
    </dgm:pt>
    <dgm:pt modelId="{F01F5B22-3466-42EF-8038-E562315D7005}" type="parTrans" cxnId="{C4495293-6CAF-4155-A5FD-180C0AE25FE0}">
      <dgm:prSet/>
      <dgm:spPr/>
      <dgm:t>
        <a:bodyPr/>
        <a:lstStyle/>
        <a:p>
          <a:endParaRPr lang="en-AU" sz="1800"/>
        </a:p>
      </dgm:t>
    </dgm:pt>
    <dgm:pt modelId="{4E5B8FF8-4FA4-4E47-88D4-0353E4E7F4BA}" type="sibTrans" cxnId="{C4495293-6CAF-4155-A5FD-180C0AE25FE0}">
      <dgm:prSet/>
      <dgm:spPr/>
      <dgm:t>
        <a:bodyPr/>
        <a:lstStyle/>
        <a:p>
          <a:endParaRPr lang="en-AU" sz="1800"/>
        </a:p>
      </dgm:t>
    </dgm:pt>
    <dgm:pt modelId="{40A4A4EE-4E6E-441C-9CE1-288703DCC886}">
      <dgm:prSet phldrT="[Text]" custT="1"/>
      <dgm:spPr/>
      <dgm:t>
        <a:bodyPr/>
        <a:lstStyle/>
        <a:p>
          <a:r>
            <a:rPr lang="en-AU" sz="1800" dirty="0"/>
            <a:t>else publication of last notice</a:t>
          </a:r>
        </a:p>
      </dgm:t>
    </dgm:pt>
    <dgm:pt modelId="{E83D00DC-67C4-47B2-B1C6-6F36315AC137}" type="parTrans" cxnId="{37C90305-DB0B-44D2-ACB2-9F72379F0278}">
      <dgm:prSet/>
      <dgm:spPr/>
      <dgm:t>
        <a:bodyPr/>
        <a:lstStyle/>
        <a:p>
          <a:endParaRPr lang="en-AU" sz="1800"/>
        </a:p>
      </dgm:t>
    </dgm:pt>
    <dgm:pt modelId="{C0235633-B776-4302-BC4D-650125365D7E}" type="sibTrans" cxnId="{37C90305-DB0B-44D2-ACB2-9F72379F0278}">
      <dgm:prSet/>
      <dgm:spPr/>
      <dgm:t>
        <a:bodyPr/>
        <a:lstStyle/>
        <a:p>
          <a:endParaRPr lang="en-AU" sz="1800"/>
        </a:p>
      </dgm:t>
    </dgm:pt>
    <dgm:pt modelId="{D2D02E78-3D2D-44D0-B361-67BFA0082C49}">
      <dgm:prSet phldrT="[Text]" custT="1"/>
      <dgm:spPr/>
      <dgm:t>
        <a:bodyPr/>
        <a:lstStyle/>
        <a:p>
          <a:r>
            <a:rPr lang="en-AU" sz="1800" dirty="0"/>
            <a:t>else lodgement of notice</a:t>
          </a:r>
        </a:p>
      </dgm:t>
    </dgm:pt>
    <dgm:pt modelId="{520AAF0C-F8CA-4093-AD43-7BF53C7E209D}" type="parTrans" cxnId="{9A75803F-78C6-4382-9497-D6BDDC6AC87C}">
      <dgm:prSet/>
      <dgm:spPr/>
      <dgm:t>
        <a:bodyPr/>
        <a:lstStyle/>
        <a:p>
          <a:endParaRPr lang="en-AU" sz="1800"/>
        </a:p>
      </dgm:t>
    </dgm:pt>
    <dgm:pt modelId="{8A3FB5F9-1FED-440A-A804-033922F2E177}" type="sibTrans" cxnId="{9A75803F-78C6-4382-9497-D6BDDC6AC87C}">
      <dgm:prSet/>
      <dgm:spPr/>
      <dgm:t>
        <a:bodyPr/>
        <a:lstStyle/>
        <a:p>
          <a:endParaRPr lang="en-AU" sz="1800"/>
        </a:p>
      </dgm:t>
    </dgm:pt>
    <dgm:pt modelId="{2BD38D39-075F-41BC-AB37-07DC5C92EEA8}">
      <dgm:prSet phldrT="[Text]" custT="1"/>
      <dgm:spPr/>
      <dgm:t>
        <a:bodyPr/>
        <a:lstStyle/>
        <a:p>
          <a:r>
            <a:rPr lang="en-AU" sz="1800" dirty="0"/>
            <a:t>Prejudice to applicant if disclaimer remains “is grossly out of proportion” to prejudice to creditors if disclaimer is set aside?</a:t>
          </a:r>
        </a:p>
      </dgm:t>
    </dgm:pt>
    <dgm:pt modelId="{D196203C-8D6A-493B-9EF2-2D8961D95A8E}" type="parTrans" cxnId="{119B3AA1-F87D-48F5-9D36-BB473087A31B}">
      <dgm:prSet/>
      <dgm:spPr/>
      <dgm:t>
        <a:bodyPr/>
        <a:lstStyle/>
        <a:p>
          <a:endParaRPr lang="en-AU" sz="1800"/>
        </a:p>
      </dgm:t>
    </dgm:pt>
    <dgm:pt modelId="{4ED5E155-4CEF-45AC-B249-2515E2D4F549}" type="sibTrans" cxnId="{119B3AA1-F87D-48F5-9D36-BB473087A31B}">
      <dgm:prSet/>
      <dgm:spPr/>
      <dgm:t>
        <a:bodyPr/>
        <a:lstStyle/>
        <a:p>
          <a:endParaRPr lang="en-AU" sz="1800"/>
        </a:p>
      </dgm:t>
    </dgm:pt>
    <dgm:pt modelId="{0F1A85D4-1AAF-4349-913C-7D12F9FF54C5}" type="pres">
      <dgm:prSet presAssocID="{81CF34D5-1310-4745-A53B-F90B57B002B2}" presName="rootnode" presStyleCnt="0">
        <dgm:presLayoutVars>
          <dgm:chMax/>
          <dgm:chPref/>
          <dgm:dir/>
          <dgm:animLvl val="lvl"/>
        </dgm:presLayoutVars>
      </dgm:prSet>
      <dgm:spPr/>
    </dgm:pt>
    <dgm:pt modelId="{29305000-9C8C-4E1D-B799-76448CB26B53}" type="pres">
      <dgm:prSet presAssocID="{D7775DF8-D0F5-4AF3-87BD-58BD4469E9B8}" presName="composite" presStyleCnt="0"/>
      <dgm:spPr/>
    </dgm:pt>
    <dgm:pt modelId="{ED91D636-2209-4C01-A0E0-DF2DE074A762}" type="pres">
      <dgm:prSet presAssocID="{D7775DF8-D0F5-4AF3-87BD-58BD4469E9B8}" presName="bentUpArrow1" presStyleLbl="alignImgPlace1" presStyleIdx="0" presStyleCnt="1" custScaleX="82152" custScaleY="57772" custLinFactNeighborX="65985" custLinFactNeighborY="-79832"/>
      <dgm:spPr>
        <a:solidFill>
          <a:schemeClr val="accent5">
            <a:lumMod val="20000"/>
            <a:lumOff val="80000"/>
          </a:schemeClr>
        </a:solidFill>
      </dgm:spPr>
    </dgm:pt>
    <dgm:pt modelId="{B3BC450B-B8AE-49BF-B7EE-062AD4E5B277}" type="pres">
      <dgm:prSet presAssocID="{D7775DF8-D0F5-4AF3-87BD-58BD4469E9B8}" presName="ParentText" presStyleLbl="node1" presStyleIdx="0" presStyleCnt="2" custScaleX="174193" custScaleY="107088" custLinFactNeighborX="19349" custLinFactNeighborY="-85364">
        <dgm:presLayoutVars>
          <dgm:chMax val="1"/>
          <dgm:chPref val="1"/>
          <dgm:bulletEnabled val="1"/>
        </dgm:presLayoutVars>
      </dgm:prSet>
      <dgm:spPr/>
    </dgm:pt>
    <dgm:pt modelId="{F2BB37FD-CA54-49F4-8E33-221BFC90A942}" type="pres">
      <dgm:prSet presAssocID="{D7775DF8-D0F5-4AF3-87BD-58BD4469E9B8}" presName="ChildText" presStyleLbl="revTx" presStyleIdx="0" presStyleCnt="2" custScaleX="242482" custLinFactX="48412" custLinFactNeighborX="100000" custLinFactNeighborY="-72727">
        <dgm:presLayoutVars>
          <dgm:chMax val="0"/>
          <dgm:chPref val="0"/>
          <dgm:bulletEnabled val="1"/>
        </dgm:presLayoutVars>
      </dgm:prSet>
      <dgm:spPr/>
    </dgm:pt>
    <dgm:pt modelId="{228FFADD-0E64-4ED3-AA13-A8D5D50C0452}" type="pres">
      <dgm:prSet presAssocID="{2C6B3AC3-C83B-477D-B86A-516D9C69A693}" presName="sibTrans" presStyleCnt="0"/>
      <dgm:spPr/>
    </dgm:pt>
    <dgm:pt modelId="{0258CB77-9DBB-41B8-A211-0EB6F33FC695}" type="pres">
      <dgm:prSet presAssocID="{C6367A81-C508-41FD-8797-105BE09D6652}" presName="composite" presStyleCnt="0"/>
      <dgm:spPr/>
    </dgm:pt>
    <dgm:pt modelId="{A7580596-105C-4871-AA54-BBE5EA44230D}" type="pres">
      <dgm:prSet presAssocID="{C6367A81-C508-41FD-8797-105BE09D6652}" presName="ParentText" presStyleLbl="node1" presStyleIdx="1" presStyleCnt="2" custScaleX="147609" custScaleY="63952" custLinFactNeighborX="33076" custLinFactNeighborY="-43380">
        <dgm:presLayoutVars>
          <dgm:chMax val="1"/>
          <dgm:chPref val="1"/>
          <dgm:bulletEnabled val="1"/>
        </dgm:presLayoutVars>
      </dgm:prSet>
      <dgm:spPr/>
    </dgm:pt>
    <dgm:pt modelId="{F916CB3D-F6BB-4EFD-8CFF-28701DFC4CBF}" type="pres">
      <dgm:prSet presAssocID="{C6367A81-C508-41FD-8797-105BE09D6652}" presName="FinalChildText" presStyleLbl="revTx" presStyleIdx="1" presStyleCnt="2" custScaleX="230113" custLinFactNeighborX="-66406" custLinFactNeighborY="51079">
        <dgm:presLayoutVars>
          <dgm:chMax val="0"/>
          <dgm:chPref val="0"/>
          <dgm:bulletEnabled val="1"/>
        </dgm:presLayoutVars>
      </dgm:prSet>
      <dgm:spPr/>
    </dgm:pt>
  </dgm:ptLst>
  <dgm:cxnLst>
    <dgm:cxn modelId="{37C90305-DB0B-44D2-ACB2-9F72379F0278}" srcId="{D7775DF8-D0F5-4AF3-87BD-58BD4469E9B8}" destId="{40A4A4EE-4E6E-441C-9CE1-288703DCC886}" srcOrd="1" destOrd="0" parTransId="{E83D00DC-67C4-47B2-B1C6-6F36315AC137}" sibTransId="{C0235633-B776-4302-BC4D-650125365D7E}"/>
    <dgm:cxn modelId="{A63AB916-AC71-4EA4-A4A4-623C6261833E}" type="presOf" srcId="{D2D02E78-3D2D-44D0-B361-67BFA0082C49}" destId="{F2BB37FD-CA54-49F4-8E33-221BFC90A942}" srcOrd="0" destOrd="2" presId="urn:microsoft.com/office/officeart/2005/8/layout/StepDownProcess"/>
    <dgm:cxn modelId="{D92DA119-7B2A-4A0C-907A-455DF1007287}" type="presOf" srcId="{C6367A81-C508-41FD-8797-105BE09D6652}" destId="{A7580596-105C-4871-AA54-BBE5EA44230D}" srcOrd="0" destOrd="0" presId="urn:microsoft.com/office/officeart/2005/8/layout/StepDownProcess"/>
    <dgm:cxn modelId="{9A75803F-78C6-4382-9497-D6BDDC6AC87C}" srcId="{D7775DF8-D0F5-4AF3-87BD-58BD4469E9B8}" destId="{D2D02E78-3D2D-44D0-B361-67BFA0082C49}" srcOrd="2" destOrd="0" parTransId="{520AAF0C-F8CA-4093-AD43-7BF53C7E209D}" sibTransId="{8A3FB5F9-1FED-440A-A804-033922F2E177}"/>
    <dgm:cxn modelId="{DDB83783-A644-4ADA-83A9-8AA2002BEBA9}" srcId="{81CF34D5-1310-4745-A53B-F90B57B002B2}" destId="{D7775DF8-D0F5-4AF3-87BD-58BD4469E9B8}" srcOrd="0" destOrd="0" parTransId="{32BF4A11-6D3E-40DD-8D65-7F54F02EC629}" sibTransId="{2C6B3AC3-C83B-477D-B86A-516D9C69A693}"/>
    <dgm:cxn modelId="{C4495293-6CAF-4155-A5FD-180C0AE25FE0}" srcId="{81CF34D5-1310-4745-A53B-F90B57B002B2}" destId="{C6367A81-C508-41FD-8797-105BE09D6652}" srcOrd="1" destOrd="0" parTransId="{F01F5B22-3466-42EF-8038-E562315D7005}" sibTransId="{4E5B8FF8-4FA4-4E47-88D4-0353E4E7F4BA}"/>
    <dgm:cxn modelId="{F3301A96-ECCF-4AC8-B485-97F8777B0497}" type="presOf" srcId="{2BD38D39-075F-41BC-AB37-07DC5C92EEA8}" destId="{F916CB3D-F6BB-4EFD-8CFF-28701DFC4CBF}" srcOrd="0" destOrd="0" presId="urn:microsoft.com/office/officeart/2005/8/layout/StepDownProcess"/>
    <dgm:cxn modelId="{5062F79E-385E-42A5-8606-FF695DE75D41}" type="presOf" srcId="{81CF34D5-1310-4745-A53B-F90B57B002B2}" destId="{0F1A85D4-1AAF-4349-913C-7D12F9FF54C5}" srcOrd="0" destOrd="0" presId="urn:microsoft.com/office/officeart/2005/8/layout/StepDownProcess"/>
    <dgm:cxn modelId="{119B3AA1-F87D-48F5-9D36-BB473087A31B}" srcId="{C6367A81-C508-41FD-8797-105BE09D6652}" destId="{2BD38D39-075F-41BC-AB37-07DC5C92EEA8}" srcOrd="0" destOrd="0" parTransId="{D196203C-8D6A-493B-9EF2-2D8961D95A8E}" sibTransId="{4ED5E155-4CEF-45AC-B249-2515E2D4F549}"/>
    <dgm:cxn modelId="{C36C4BA5-5B81-4549-A8DA-3BD85744A2FA}" type="presOf" srcId="{40A4A4EE-4E6E-441C-9CE1-288703DCC886}" destId="{F2BB37FD-CA54-49F4-8E33-221BFC90A942}" srcOrd="0" destOrd="1" presId="urn:microsoft.com/office/officeart/2005/8/layout/StepDownProcess"/>
    <dgm:cxn modelId="{DB3267BE-839C-4120-B6CD-9A811C2DBAAC}" type="presOf" srcId="{D7775DF8-D0F5-4AF3-87BD-58BD4469E9B8}" destId="{B3BC450B-B8AE-49BF-B7EE-062AD4E5B277}" srcOrd="0" destOrd="0" presId="urn:microsoft.com/office/officeart/2005/8/layout/StepDownProcess"/>
    <dgm:cxn modelId="{B59EFAC0-7135-4E35-9B1F-27454FCDD935}" type="presOf" srcId="{F5A43D5B-314B-4BB8-815C-04D76B3C15EA}" destId="{F2BB37FD-CA54-49F4-8E33-221BFC90A942}" srcOrd="0" destOrd="0" presId="urn:microsoft.com/office/officeart/2005/8/layout/StepDownProcess"/>
    <dgm:cxn modelId="{81C1CEDB-8281-49DA-9F60-A05205505F29}" srcId="{D7775DF8-D0F5-4AF3-87BD-58BD4469E9B8}" destId="{F5A43D5B-314B-4BB8-815C-04D76B3C15EA}" srcOrd="0" destOrd="0" parTransId="{867F0216-9120-4A26-905D-0051453BE66C}" sibTransId="{8D5DF3CA-6671-4350-8579-7FE4F1B32E1B}"/>
    <dgm:cxn modelId="{F10BEB01-0B11-4D97-88B8-3209EE7F7423}" type="presParOf" srcId="{0F1A85D4-1AAF-4349-913C-7D12F9FF54C5}" destId="{29305000-9C8C-4E1D-B799-76448CB26B53}" srcOrd="0" destOrd="0" presId="urn:microsoft.com/office/officeart/2005/8/layout/StepDownProcess"/>
    <dgm:cxn modelId="{0571B736-3FDD-4D02-9D0A-BF22C3E88639}" type="presParOf" srcId="{29305000-9C8C-4E1D-B799-76448CB26B53}" destId="{ED91D636-2209-4C01-A0E0-DF2DE074A762}" srcOrd="0" destOrd="0" presId="urn:microsoft.com/office/officeart/2005/8/layout/StepDownProcess"/>
    <dgm:cxn modelId="{CE3C42BF-0998-4DE3-8551-C17753A3F991}" type="presParOf" srcId="{29305000-9C8C-4E1D-B799-76448CB26B53}" destId="{B3BC450B-B8AE-49BF-B7EE-062AD4E5B277}" srcOrd="1" destOrd="0" presId="urn:microsoft.com/office/officeart/2005/8/layout/StepDownProcess"/>
    <dgm:cxn modelId="{F1B724FD-73FF-4C36-8645-3A63457CD7D3}" type="presParOf" srcId="{29305000-9C8C-4E1D-B799-76448CB26B53}" destId="{F2BB37FD-CA54-49F4-8E33-221BFC90A942}" srcOrd="2" destOrd="0" presId="urn:microsoft.com/office/officeart/2005/8/layout/StepDownProcess"/>
    <dgm:cxn modelId="{2FFB204C-CFC7-454D-998F-F5F5A2429444}" type="presParOf" srcId="{0F1A85D4-1AAF-4349-913C-7D12F9FF54C5}" destId="{228FFADD-0E64-4ED3-AA13-A8D5D50C0452}" srcOrd="1" destOrd="0" presId="urn:microsoft.com/office/officeart/2005/8/layout/StepDownProcess"/>
    <dgm:cxn modelId="{DBDC3795-44B0-49B7-BE45-A20472851D3C}" type="presParOf" srcId="{0F1A85D4-1AAF-4349-913C-7D12F9FF54C5}" destId="{0258CB77-9DBB-41B8-A211-0EB6F33FC695}" srcOrd="2" destOrd="0" presId="urn:microsoft.com/office/officeart/2005/8/layout/StepDownProcess"/>
    <dgm:cxn modelId="{1E1B0D36-1775-4F01-8CE5-39E5AE8523F6}" type="presParOf" srcId="{0258CB77-9DBB-41B8-A211-0EB6F33FC695}" destId="{A7580596-105C-4871-AA54-BBE5EA44230D}" srcOrd="0" destOrd="0" presId="urn:microsoft.com/office/officeart/2005/8/layout/StepDownProcess"/>
    <dgm:cxn modelId="{4B6B7555-1F10-4F51-A316-7E1940CD5254}" type="presParOf" srcId="{0258CB77-9DBB-41B8-A211-0EB6F33FC695}" destId="{F916CB3D-F6BB-4EFD-8CFF-28701DFC4CBF}" srcOrd="1"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EB3C9418-622D-4206-8658-5C16496B36E5}" type="doc">
      <dgm:prSet loTypeId="urn:microsoft.com/office/officeart/2009/3/layout/StepUpProcess" loCatId="process" qsTypeId="urn:microsoft.com/office/officeart/2005/8/quickstyle/simple1" qsCatId="simple" csTypeId="urn:microsoft.com/office/officeart/2005/8/colors/accent1_2" csCatId="accent1" phldr="1"/>
      <dgm:spPr/>
      <dgm:t>
        <a:bodyPr/>
        <a:lstStyle/>
        <a:p>
          <a:endParaRPr lang="en-AU"/>
        </a:p>
      </dgm:t>
    </dgm:pt>
    <dgm:pt modelId="{54D8D28D-716A-4DAF-82E6-B0678F3D0A9A}">
      <dgm:prSet phldrT="[Text]" custT="1"/>
      <dgm:spPr/>
      <dgm:t>
        <a:bodyPr/>
        <a:lstStyle/>
        <a:p>
          <a:r>
            <a:rPr lang="en-AU" sz="1800" dirty="0"/>
            <a:t>Someone </a:t>
          </a:r>
          <a:r>
            <a:rPr lang="en-AU" sz="1800" b="1" dirty="0"/>
            <a:t>aggrieved</a:t>
          </a:r>
          <a:r>
            <a:rPr lang="en-AU" sz="1800" dirty="0"/>
            <a:t> by “a </a:t>
          </a:r>
          <a:r>
            <a:rPr lang="en-AU" sz="1800" b="1" dirty="0"/>
            <a:t>disclaimer</a:t>
          </a:r>
          <a:r>
            <a:rPr lang="en-AU" sz="1800" dirty="0"/>
            <a:t> is taken to be a </a:t>
          </a:r>
          <a:r>
            <a:rPr lang="en-AU" sz="1800" b="1" dirty="0"/>
            <a:t>creditor</a:t>
          </a:r>
          <a:r>
            <a:rPr lang="en-AU" sz="1800" dirty="0"/>
            <a:t> … to the extent of any </a:t>
          </a:r>
          <a:r>
            <a:rPr lang="en-AU" sz="1800" b="1" dirty="0"/>
            <a:t>loss</a:t>
          </a:r>
          <a:r>
            <a:rPr lang="en-AU" sz="1800" dirty="0"/>
            <a:t> suffered [as a result] … and </a:t>
          </a:r>
          <a:r>
            <a:rPr lang="en-AU" sz="1800" b="1" dirty="0"/>
            <a:t>may prove </a:t>
          </a:r>
          <a:r>
            <a:rPr lang="en-AU" sz="1800" b="0" dirty="0"/>
            <a:t>such a </a:t>
          </a:r>
          <a:r>
            <a:rPr lang="en-AU" sz="1800" b="1" dirty="0"/>
            <a:t>loss</a:t>
          </a:r>
          <a:r>
            <a:rPr lang="en-AU" sz="1800" b="0" dirty="0"/>
            <a:t> </a:t>
          </a:r>
          <a:r>
            <a:rPr lang="en-AU" sz="1800" b="1" dirty="0"/>
            <a:t>as a debt in the winding up</a:t>
          </a:r>
          <a:r>
            <a:rPr lang="en-AU" sz="1800" dirty="0"/>
            <a:t>”</a:t>
          </a:r>
        </a:p>
      </dgm:t>
    </dgm:pt>
    <dgm:pt modelId="{791F1526-33FA-4EAE-9DF2-218058BF6D4A}" type="parTrans" cxnId="{235BB2F2-E459-4DA6-86C6-5C3C636241D0}">
      <dgm:prSet/>
      <dgm:spPr/>
      <dgm:t>
        <a:bodyPr/>
        <a:lstStyle/>
        <a:p>
          <a:endParaRPr lang="en-AU" sz="1800"/>
        </a:p>
      </dgm:t>
    </dgm:pt>
    <dgm:pt modelId="{65D2CC99-1AE4-47C0-82EB-91987CB0EE10}" type="sibTrans" cxnId="{235BB2F2-E459-4DA6-86C6-5C3C636241D0}">
      <dgm:prSet/>
      <dgm:spPr/>
      <dgm:t>
        <a:bodyPr/>
        <a:lstStyle/>
        <a:p>
          <a:endParaRPr lang="en-AU" sz="1800"/>
        </a:p>
      </dgm:t>
    </dgm:pt>
    <dgm:pt modelId="{C0883146-4FA0-46A1-A485-011866D7015D}">
      <dgm:prSet phldrT="[Text]" custT="1"/>
      <dgm:spPr/>
      <dgm:t>
        <a:bodyPr/>
        <a:lstStyle/>
        <a:p>
          <a:r>
            <a:rPr lang="en-AU" sz="1800" dirty="0"/>
            <a:t>If it was “</a:t>
          </a:r>
          <a:r>
            <a:rPr lang="en-AU" sz="1800" b="1" dirty="0"/>
            <a:t>unreasonable</a:t>
          </a:r>
          <a:r>
            <a:rPr lang="en-AU" sz="1800" dirty="0"/>
            <a:t> in all the circumstances to [apply] … for an order </a:t>
          </a:r>
          <a:r>
            <a:rPr lang="en-AU" sz="1800" b="1" dirty="0"/>
            <a:t>setting aside the disclaimer </a:t>
          </a:r>
          <a:r>
            <a:rPr lang="en-AU" sz="1800" dirty="0"/>
            <a:t>before it took effect”, may </a:t>
          </a:r>
          <a:r>
            <a:rPr lang="en-AU" sz="1800" b="1" dirty="0"/>
            <a:t>apply later </a:t>
          </a:r>
          <a:r>
            <a:rPr lang="en-AU" sz="1800" b="0" dirty="0"/>
            <a:t>with</a:t>
          </a:r>
          <a:r>
            <a:rPr lang="en-AU" sz="1800" b="1" dirty="0"/>
            <a:t> court leave</a:t>
          </a:r>
        </a:p>
      </dgm:t>
    </dgm:pt>
    <dgm:pt modelId="{FCEE88B4-175B-454F-8AC5-52FE813E639F}" type="parTrans" cxnId="{3E70F86C-E8FF-4ED2-AAFC-4A1929256376}">
      <dgm:prSet/>
      <dgm:spPr/>
      <dgm:t>
        <a:bodyPr/>
        <a:lstStyle/>
        <a:p>
          <a:endParaRPr lang="en-AU" sz="1800"/>
        </a:p>
      </dgm:t>
    </dgm:pt>
    <dgm:pt modelId="{B24789F6-BB81-42D7-9FE0-CEB47E4CB2EC}" type="sibTrans" cxnId="{3E70F86C-E8FF-4ED2-AAFC-4A1929256376}">
      <dgm:prSet/>
      <dgm:spPr/>
      <dgm:t>
        <a:bodyPr/>
        <a:lstStyle/>
        <a:p>
          <a:endParaRPr lang="en-AU" sz="1800"/>
        </a:p>
      </dgm:t>
    </dgm:pt>
    <dgm:pt modelId="{93130924-2914-4BF3-9201-6BEB0DDE94C1}">
      <dgm:prSet phldrT="[Text]" custT="1"/>
      <dgm:spPr/>
      <dgm:t>
        <a:bodyPr/>
        <a:lstStyle/>
        <a:p>
          <a:r>
            <a:rPr lang="en-AU" sz="1800" dirty="0"/>
            <a:t>If someone with </a:t>
          </a:r>
          <a:r>
            <a:rPr lang="en-AU" sz="1800" b="1" dirty="0"/>
            <a:t>subsisting interest or liability </a:t>
          </a:r>
          <a:r>
            <a:rPr lang="en-AU" sz="1800" dirty="0"/>
            <a:t>in </a:t>
          </a:r>
          <a:r>
            <a:rPr lang="en-AU" sz="1800" b="1" dirty="0"/>
            <a:t>disclaimed</a:t>
          </a:r>
          <a:r>
            <a:rPr lang="en-AU" sz="1800" dirty="0"/>
            <a:t> property applies, court may order that that “</a:t>
          </a:r>
          <a:r>
            <a:rPr lang="en-AU" sz="1800" b="1" dirty="0"/>
            <a:t>property vest in, or be delivered to</a:t>
          </a:r>
          <a:r>
            <a:rPr lang="en-AU" sz="1800" dirty="0"/>
            <a:t>” whomever court thinks appropriate </a:t>
          </a:r>
        </a:p>
      </dgm:t>
    </dgm:pt>
    <dgm:pt modelId="{6368DCD1-B346-4FE5-A76D-AF188CC7BC6A}" type="parTrans" cxnId="{E749E317-2D0A-4BB6-8DB1-743F5EB18799}">
      <dgm:prSet/>
      <dgm:spPr/>
      <dgm:t>
        <a:bodyPr/>
        <a:lstStyle/>
        <a:p>
          <a:endParaRPr lang="en-AU" sz="1800"/>
        </a:p>
      </dgm:t>
    </dgm:pt>
    <dgm:pt modelId="{061A2ED6-BCC9-4476-A369-A9E34B5BA928}" type="sibTrans" cxnId="{E749E317-2D0A-4BB6-8DB1-743F5EB18799}">
      <dgm:prSet/>
      <dgm:spPr/>
      <dgm:t>
        <a:bodyPr/>
        <a:lstStyle/>
        <a:p>
          <a:endParaRPr lang="en-AU" sz="1800"/>
        </a:p>
      </dgm:t>
    </dgm:pt>
    <dgm:pt modelId="{831FC2F2-CC79-439C-97CA-B2CF35CD8325}" type="pres">
      <dgm:prSet presAssocID="{EB3C9418-622D-4206-8658-5C16496B36E5}" presName="rootnode" presStyleCnt="0">
        <dgm:presLayoutVars>
          <dgm:chMax/>
          <dgm:chPref/>
          <dgm:dir/>
          <dgm:animLvl val="lvl"/>
        </dgm:presLayoutVars>
      </dgm:prSet>
      <dgm:spPr/>
    </dgm:pt>
    <dgm:pt modelId="{A6862889-29B6-4C8E-B3C0-6245775E5309}" type="pres">
      <dgm:prSet presAssocID="{54D8D28D-716A-4DAF-82E6-B0678F3D0A9A}" presName="composite" presStyleCnt="0"/>
      <dgm:spPr/>
    </dgm:pt>
    <dgm:pt modelId="{04344637-D255-4E71-BD48-AF055455D0CD}" type="pres">
      <dgm:prSet presAssocID="{54D8D28D-716A-4DAF-82E6-B0678F3D0A9A}" presName="LShape" presStyleLbl="alignNode1" presStyleIdx="0" presStyleCnt="5"/>
      <dgm:spPr/>
    </dgm:pt>
    <dgm:pt modelId="{58268209-D795-4437-9204-001AE63EE5E3}" type="pres">
      <dgm:prSet presAssocID="{54D8D28D-716A-4DAF-82E6-B0678F3D0A9A}" presName="ParentText" presStyleLbl="revTx" presStyleIdx="0" presStyleCnt="3">
        <dgm:presLayoutVars>
          <dgm:chMax val="0"/>
          <dgm:chPref val="0"/>
          <dgm:bulletEnabled val="1"/>
        </dgm:presLayoutVars>
      </dgm:prSet>
      <dgm:spPr/>
    </dgm:pt>
    <dgm:pt modelId="{ED22878D-F096-4B16-8188-85371FB345B8}" type="pres">
      <dgm:prSet presAssocID="{54D8D28D-716A-4DAF-82E6-B0678F3D0A9A}" presName="Triangle" presStyleLbl="alignNode1" presStyleIdx="1" presStyleCnt="5"/>
      <dgm:spPr/>
    </dgm:pt>
    <dgm:pt modelId="{06806D06-502C-4BCA-8ABA-3A35745579AC}" type="pres">
      <dgm:prSet presAssocID="{65D2CC99-1AE4-47C0-82EB-91987CB0EE10}" presName="sibTrans" presStyleCnt="0"/>
      <dgm:spPr/>
    </dgm:pt>
    <dgm:pt modelId="{A6B2FA8F-5C04-4C7B-B46F-76543C55401A}" type="pres">
      <dgm:prSet presAssocID="{65D2CC99-1AE4-47C0-82EB-91987CB0EE10}" presName="space" presStyleCnt="0"/>
      <dgm:spPr/>
    </dgm:pt>
    <dgm:pt modelId="{36C14FF9-6FEB-4AEF-BA9E-AFDAE81ED8FC}" type="pres">
      <dgm:prSet presAssocID="{C0883146-4FA0-46A1-A485-011866D7015D}" presName="composite" presStyleCnt="0"/>
      <dgm:spPr/>
    </dgm:pt>
    <dgm:pt modelId="{63830D06-B2D1-46A6-97FB-19ACBD575D33}" type="pres">
      <dgm:prSet presAssocID="{C0883146-4FA0-46A1-A485-011866D7015D}" presName="LShape" presStyleLbl="alignNode1" presStyleIdx="2" presStyleCnt="5"/>
      <dgm:spPr/>
    </dgm:pt>
    <dgm:pt modelId="{EBDFA232-275C-44FC-8576-B9B6D0B5480C}" type="pres">
      <dgm:prSet presAssocID="{C0883146-4FA0-46A1-A485-011866D7015D}" presName="ParentText" presStyleLbl="revTx" presStyleIdx="1" presStyleCnt="3">
        <dgm:presLayoutVars>
          <dgm:chMax val="0"/>
          <dgm:chPref val="0"/>
          <dgm:bulletEnabled val="1"/>
        </dgm:presLayoutVars>
      </dgm:prSet>
      <dgm:spPr/>
    </dgm:pt>
    <dgm:pt modelId="{68D629D5-3115-4DB6-A06F-C40057977848}" type="pres">
      <dgm:prSet presAssocID="{C0883146-4FA0-46A1-A485-011866D7015D}" presName="Triangle" presStyleLbl="alignNode1" presStyleIdx="3" presStyleCnt="5"/>
      <dgm:spPr/>
    </dgm:pt>
    <dgm:pt modelId="{838CA39C-7EE8-43D3-9331-A960A7E0701E}" type="pres">
      <dgm:prSet presAssocID="{B24789F6-BB81-42D7-9FE0-CEB47E4CB2EC}" presName="sibTrans" presStyleCnt="0"/>
      <dgm:spPr/>
    </dgm:pt>
    <dgm:pt modelId="{B1A8264F-EE95-4E4F-A562-DCC92E434DA7}" type="pres">
      <dgm:prSet presAssocID="{B24789F6-BB81-42D7-9FE0-CEB47E4CB2EC}" presName="space" presStyleCnt="0"/>
      <dgm:spPr/>
    </dgm:pt>
    <dgm:pt modelId="{2871973E-CCF2-48A2-B086-EE5EAF3F2FEB}" type="pres">
      <dgm:prSet presAssocID="{93130924-2914-4BF3-9201-6BEB0DDE94C1}" presName="composite" presStyleCnt="0"/>
      <dgm:spPr/>
    </dgm:pt>
    <dgm:pt modelId="{5D2A4990-A911-46BF-93FC-97A9F5EA914F}" type="pres">
      <dgm:prSet presAssocID="{93130924-2914-4BF3-9201-6BEB0DDE94C1}" presName="LShape" presStyleLbl="alignNode1" presStyleIdx="4" presStyleCnt="5"/>
      <dgm:spPr/>
    </dgm:pt>
    <dgm:pt modelId="{B1BF4C30-633A-49C8-B8FE-D6B27D403F69}" type="pres">
      <dgm:prSet presAssocID="{93130924-2914-4BF3-9201-6BEB0DDE94C1}" presName="ParentText" presStyleLbl="revTx" presStyleIdx="2" presStyleCnt="3">
        <dgm:presLayoutVars>
          <dgm:chMax val="0"/>
          <dgm:chPref val="0"/>
          <dgm:bulletEnabled val="1"/>
        </dgm:presLayoutVars>
      </dgm:prSet>
      <dgm:spPr/>
    </dgm:pt>
  </dgm:ptLst>
  <dgm:cxnLst>
    <dgm:cxn modelId="{E749E317-2D0A-4BB6-8DB1-743F5EB18799}" srcId="{EB3C9418-622D-4206-8658-5C16496B36E5}" destId="{93130924-2914-4BF3-9201-6BEB0DDE94C1}" srcOrd="2" destOrd="0" parTransId="{6368DCD1-B346-4FE5-A76D-AF188CC7BC6A}" sibTransId="{061A2ED6-BCC9-4476-A369-A9E34B5BA928}"/>
    <dgm:cxn modelId="{C27F6263-1329-4CF4-953C-A55DE933CF96}" type="presOf" srcId="{C0883146-4FA0-46A1-A485-011866D7015D}" destId="{EBDFA232-275C-44FC-8576-B9B6D0B5480C}" srcOrd="0" destOrd="0" presId="urn:microsoft.com/office/officeart/2009/3/layout/StepUpProcess"/>
    <dgm:cxn modelId="{90AC6B48-4657-4254-80C9-3AD894A723C6}" type="presOf" srcId="{93130924-2914-4BF3-9201-6BEB0DDE94C1}" destId="{B1BF4C30-633A-49C8-B8FE-D6B27D403F69}" srcOrd="0" destOrd="0" presId="urn:microsoft.com/office/officeart/2009/3/layout/StepUpProcess"/>
    <dgm:cxn modelId="{3E70F86C-E8FF-4ED2-AAFC-4A1929256376}" srcId="{EB3C9418-622D-4206-8658-5C16496B36E5}" destId="{C0883146-4FA0-46A1-A485-011866D7015D}" srcOrd="1" destOrd="0" parTransId="{FCEE88B4-175B-454F-8AC5-52FE813E639F}" sibTransId="{B24789F6-BB81-42D7-9FE0-CEB47E4CB2EC}"/>
    <dgm:cxn modelId="{9291FB50-B1D5-4EB2-82F3-BB00CB9271D6}" type="presOf" srcId="{54D8D28D-716A-4DAF-82E6-B0678F3D0A9A}" destId="{58268209-D795-4437-9204-001AE63EE5E3}" srcOrd="0" destOrd="0" presId="urn:microsoft.com/office/officeart/2009/3/layout/StepUpProcess"/>
    <dgm:cxn modelId="{E77DC4C6-BACB-4893-BD27-C63F65B8F708}" type="presOf" srcId="{EB3C9418-622D-4206-8658-5C16496B36E5}" destId="{831FC2F2-CC79-439C-97CA-B2CF35CD8325}" srcOrd="0" destOrd="0" presId="urn:microsoft.com/office/officeart/2009/3/layout/StepUpProcess"/>
    <dgm:cxn modelId="{235BB2F2-E459-4DA6-86C6-5C3C636241D0}" srcId="{EB3C9418-622D-4206-8658-5C16496B36E5}" destId="{54D8D28D-716A-4DAF-82E6-B0678F3D0A9A}" srcOrd="0" destOrd="0" parTransId="{791F1526-33FA-4EAE-9DF2-218058BF6D4A}" sibTransId="{65D2CC99-1AE4-47C0-82EB-91987CB0EE10}"/>
    <dgm:cxn modelId="{D440052C-8A30-4EC8-B16E-5BAA78827479}" type="presParOf" srcId="{831FC2F2-CC79-439C-97CA-B2CF35CD8325}" destId="{A6862889-29B6-4C8E-B3C0-6245775E5309}" srcOrd="0" destOrd="0" presId="urn:microsoft.com/office/officeart/2009/3/layout/StepUpProcess"/>
    <dgm:cxn modelId="{963B77DA-211A-4463-B708-2046161D4387}" type="presParOf" srcId="{A6862889-29B6-4C8E-B3C0-6245775E5309}" destId="{04344637-D255-4E71-BD48-AF055455D0CD}" srcOrd="0" destOrd="0" presId="urn:microsoft.com/office/officeart/2009/3/layout/StepUpProcess"/>
    <dgm:cxn modelId="{6740D1A2-963B-4D89-A900-9EA0EBE65518}" type="presParOf" srcId="{A6862889-29B6-4C8E-B3C0-6245775E5309}" destId="{58268209-D795-4437-9204-001AE63EE5E3}" srcOrd="1" destOrd="0" presId="urn:microsoft.com/office/officeart/2009/3/layout/StepUpProcess"/>
    <dgm:cxn modelId="{DFDA84D9-6ABC-4018-B86A-A7843F23992B}" type="presParOf" srcId="{A6862889-29B6-4C8E-B3C0-6245775E5309}" destId="{ED22878D-F096-4B16-8188-85371FB345B8}" srcOrd="2" destOrd="0" presId="urn:microsoft.com/office/officeart/2009/3/layout/StepUpProcess"/>
    <dgm:cxn modelId="{34CE8598-26EF-4A66-8CB0-DE752EFBC0AC}" type="presParOf" srcId="{831FC2F2-CC79-439C-97CA-B2CF35CD8325}" destId="{06806D06-502C-4BCA-8ABA-3A35745579AC}" srcOrd="1" destOrd="0" presId="urn:microsoft.com/office/officeart/2009/3/layout/StepUpProcess"/>
    <dgm:cxn modelId="{3A1C3BCA-1AB1-4D3B-A846-330D36963396}" type="presParOf" srcId="{06806D06-502C-4BCA-8ABA-3A35745579AC}" destId="{A6B2FA8F-5C04-4C7B-B46F-76543C55401A}" srcOrd="0" destOrd="0" presId="urn:microsoft.com/office/officeart/2009/3/layout/StepUpProcess"/>
    <dgm:cxn modelId="{7C770618-C6FB-480B-AD9C-78B135E650E0}" type="presParOf" srcId="{831FC2F2-CC79-439C-97CA-B2CF35CD8325}" destId="{36C14FF9-6FEB-4AEF-BA9E-AFDAE81ED8FC}" srcOrd="2" destOrd="0" presId="urn:microsoft.com/office/officeart/2009/3/layout/StepUpProcess"/>
    <dgm:cxn modelId="{12456105-30EB-4FD3-A9BC-EE7FF19BD8B6}" type="presParOf" srcId="{36C14FF9-6FEB-4AEF-BA9E-AFDAE81ED8FC}" destId="{63830D06-B2D1-46A6-97FB-19ACBD575D33}" srcOrd="0" destOrd="0" presId="urn:microsoft.com/office/officeart/2009/3/layout/StepUpProcess"/>
    <dgm:cxn modelId="{3DC4BB96-53D4-4AC7-A7F6-42BAEDF471AD}" type="presParOf" srcId="{36C14FF9-6FEB-4AEF-BA9E-AFDAE81ED8FC}" destId="{EBDFA232-275C-44FC-8576-B9B6D0B5480C}" srcOrd="1" destOrd="0" presId="urn:microsoft.com/office/officeart/2009/3/layout/StepUpProcess"/>
    <dgm:cxn modelId="{A0CDFAB0-4106-47C3-9784-528BB80B1B2B}" type="presParOf" srcId="{36C14FF9-6FEB-4AEF-BA9E-AFDAE81ED8FC}" destId="{68D629D5-3115-4DB6-A06F-C40057977848}" srcOrd="2" destOrd="0" presId="urn:microsoft.com/office/officeart/2009/3/layout/StepUpProcess"/>
    <dgm:cxn modelId="{39815E2B-D79F-4849-A1FB-EFF74C693C7C}" type="presParOf" srcId="{831FC2F2-CC79-439C-97CA-B2CF35CD8325}" destId="{838CA39C-7EE8-43D3-9331-A960A7E0701E}" srcOrd="3" destOrd="0" presId="urn:microsoft.com/office/officeart/2009/3/layout/StepUpProcess"/>
    <dgm:cxn modelId="{BF044611-14C1-4ADB-A449-B85C223569EA}" type="presParOf" srcId="{838CA39C-7EE8-43D3-9331-A960A7E0701E}" destId="{B1A8264F-EE95-4E4F-A562-DCC92E434DA7}" srcOrd="0" destOrd="0" presId="urn:microsoft.com/office/officeart/2009/3/layout/StepUpProcess"/>
    <dgm:cxn modelId="{29C8A055-6F35-4B0A-8DBC-32F25FEEBE83}" type="presParOf" srcId="{831FC2F2-CC79-439C-97CA-B2CF35CD8325}" destId="{2871973E-CCF2-48A2-B086-EE5EAF3F2FEB}" srcOrd="4" destOrd="0" presId="urn:microsoft.com/office/officeart/2009/3/layout/StepUpProcess"/>
    <dgm:cxn modelId="{EB404DC4-A12B-4BBA-B4BA-1DBA74CF4822}" type="presParOf" srcId="{2871973E-CCF2-48A2-B086-EE5EAF3F2FEB}" destId="{5D2A4990-A911-46BF-93FC-97A9F5EA914F}" srcOrd="0" destOrd="0" presId="urn:microsoft.com/office/officeart/2009/3/layout/StepUpProcess"/>
    <dgm:cxn modelId="{ED8A109F-0DE0-4FF3-8D08-DD184A247CC3}" type="presParOf" srcId="{2871973E-CCF2-48A2-B086-EE5EAF3F2FEB}" destId="{B1BF4C30-633A-49C8-B8FE-D6B27D403F69}"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C9B081B4-2227-4331-95F5-6CD43AD5F2B1}" type="doc">
      <dgm:prSet loTypeId="urn:microsoft.com/office/officeart/2005/8/layout/pList2" loCatId="list" qsTypeId="urn:microsoft.com/office/officeart/2005/8/quickstyle/simple1" qsCatId="simple" csTypeId="urn:microsoft.com/office/officeart/2005/8/colors/accent1_2" csCatId="accent1" phldr="1"/>
      <dgm:spPr/>
    </dgm:pt>
    <dgm:pt modelId="{30C4148C-C984-4158-9C40-036391AFCB77}">
      <dgm:prSet phldrT="[Text]" custT="1"/>
      <dgm:spPr>
        <a:solidFill>
          <a:schemeClr val="bg1"/>
        </a:solidFill>
        <a:ln w="12700">
          <a:solidFill>
            <a:schemeClr val="tx1"/>
          </a:solidFill>
        </a:ln>
      </dgm:spPr>
      <dgm:t>
        <a:bodyPr/>
        <a:lstStyle/>
        <a:p>
          <a:r>
            <a:rPr lang="en-AU" sz="1800" dirty="0">
              <a:solidFill>
                <a:schemeClr val="tx1"/>
              </a:solidFill>
            </a:rPr>
            <a:t>Company is </a:t>
          </a:r>
          <a:r>
            <a:rPr lang="en-AU" sz="1800" dirty="0">
              <a:solidFill>
                <a:schemeClr val="tx1"/>
              </a:solidFill>
              <a:latin typeface="Times New Roman" panose="02020603050405020304" pitchFamily="18" charset="0"/>
              <a:cs typeface="Times New Roman" panose="02020603050405020304" pitchFamily="18" charset="0"/>
            </a:rPr>
            <a:t>≥</a:t>
          </a:r>
          <a:r>
            <a:rPr lang="en-AU" sz="1800" dirty="0">
              <a:solidFill>
                <a:schemeClr val="tx1"/>
              </a:solidFill>
            </a:rPr>
            <a:t>6 months late in responding “to a return of particulars”, “has not lodged any other documents under” the CA “in the last 18 months”, and “ASIC has no reason to believe [it] … is carrying on business”</a:t>
          </a:r>
        </a:p>
      </dgm:t>
    </dgm:pt>
    <dgm:pt modelId="{C1FDEE7F-EEDF-4751-AAAC-21D53A6923BE}" type="parTrans" cxnId="{8D6C5B0E-B36E-4BA9-9390-CEA6C8E68E21}">
      <dgm:prSet/>
      <dgm:spPr/>
      <dgm:t>
        <a:bodyPr/>
        <a:lstStyle/>
        <a:p>
          <a:endParaRPr lang="en-AU" sz="1800"/>
        </a:p>
      </dgm:t>
    </dgm:pt>
    <dgm:pt modelId="{2B8DE077-6AF7-421B-A9AD-B6FA57366EDD}" type="sibTrans" cxnId="{8D6C5B0E-B36E-4BA9-9390-CEA6C8E68E21}">
      <dgm:prSet/>
      <dgm:spPr/>
      <dgm:t>
        <a:bodyPr/>
        <a:lstStyle/>
        <a:p>
          <a:endParaRPr lang="en-AU" sz="1800"/>
        </a:p>
      </dgm:t>
    </dgm:pt>
    <dgm:pt modelId="{57952E5B-7648-4919-8E52-9E7D046DE52D}">
      <dgm:prSet phldrT="[Text]" custT="1"/>
      <dgm:spPr>
        <a:solidFill>
          <a:schemeClr val="bg1"/>
        </a:solidFill>
        <a:ln w="12700">
          <a:solidFill>
            <a:schemeClr val="tx1"/>
          </a:solidFill>
        </a:ln>
      </dgm:spPr>
      <dgm:t>
        <a:bodyPr/>
        <a:lstStyle/>
        <a:p>
          <a:r>
            <a:rPr lang="en-AU" sz="1800" dirty="0">
              <a:solidFill>
                <a:schemeClr val="tx1"/>
              </a:solidFill>
            </a:rPr>
            <a:t>Company’s “review fee … has not been paid in full” </a:t>
          </a:r>
          <a:r>
            <a:rPr lang="en-AU" sz="1800" dirty="0">
              <a:solidFill>
                <a:schemeClr val="tx1"/>
              </a:solidFill>
              <a:latin typeface="Times New Roman" panose="02020603050405020304" pitchFamily="18" charset="0"/>
              <a:cs typeface="Times New Roman" panose="02020603050405020304" pitchFamily="18" charset="0"/>
            </a:rPr>
            <a:t>≥</a:t>
          </a:r>
          <a:r>
            <a:rPr lang="en-AU" sz="1800" dirty="0">
              <a:solidFill>
                <a:schemeClr val="tx1"/>
              </a:solidFill>
            </a:rPr>
            <a:t>12 months “after the due date” </a:t>
          </a:r>
        </a:p>
      </dgm:t>
    </dgm:pt>
    <dgm:pt modelId="{197A5A64-9D31-4283-BE5B-CD0992F87CF9}" type="parTrans" cxnId="{C6DF4F97-8581-49BB-9D3D-B6D92BF4D7DC}">
      <dgm:prSet/>
      <dgm:spPr/>
      <dgm:t>
        <a:bodyPr/>
        <a:lstStyle/>
        <a:p>
          <a:endParaRPr lang="en-AU" sz="1800"/>
        </a:p>
      </dgm:t>
    </dgm:pt>
    <dgm:pt modelId="{5AA6CDF6-4B12-436C-AEED-52DBA367A497}" type="sibTrans" cxnId="{C6DF4F97-8581-49BB-9D3D-B6D92BF4D7DC}">
      <dgm:prSet/>
      <dgm:spPr/>
      <dgm:t>
        <a:bodyPr/>
        <a:lstStyle/>
        <a:p>
          <a:endParaRPr lang="en-AU" sz="1800"/>
        </a:p>
      </dgm:t>
    </dgm:pt>
    <dgm:pt modelId="{7CD34DDC-D9A7-4859-897B-D4BB739DD4DB}">
      <dgm:prSet phldrT="[Text]" custT="1"/>
      <dgm:spPr>
        <a:solidFill>
          <a:schemeClr val="bg1"/>
        </a:solidFill>
        <a:ln w="12700">
          <a:solidFill>
            <a:schemeClr val="tx1"/>
          </a:solidFill>
        </a:ln>
      </dgm:spPr>
      <dgm:t>
        <a:bodyPr/>
        <a:lstStyle/>
        <a:p>
          <a:r>
            <a:rPr lang="en-AU" sz="1800" dirty="0">
              <a:solidFill>
                <a:schemeClr val="tx1"/>
              </a:solidFill>
            </a:rPr>
            <a:t>Company “is liable to pay levy imposed by the </a:t>
          </a:r>
          <a:r>
            <a:rPr lang="en-AU" sz="1800" i="1" dirty="0">
              <a:solidFill>
                <a:schemeClr val="tx1"/>
              </a:solidFill>
            </a:rPr>
            <a:t>ASIC Supervisory Cost Recovery Levy Act 2017</a:t>
          </a:r>
          <a:r>
            <a:rPr lang="en-AU" sz="1800" dirty="0">
              <a:solidFill>
                <a:schemeClr val="tx1"/>
              </a:solidFill>
            </a:rPr>
            <a:t>”</a:t>
          </a:r>
          <a:r>
            <a:rPr lang="en-AU" sz="1800" i="1" dirty="0">
              <a:solidFill>
                <a:schemeClr val="tx1"/>
              </a:solidFill>
            </a:rPr>
            <a:t> </a:t>
          </a:r>
          <a:r>
            <a:rPr lang="en-AU" sz="1800" dirty="0">
              <a:solidFill>
                <a:schemeClr val="tx1"/>
              </a:solidFill>
            </a:rPr>
            <a:t>and the principal, late penalty, and/or shortfall penalty is </a:t>
          </a:r>
          <a:r>
            <a:rPr lang="en-AU" sz="1800" dirty="0">
              <a:solidFill>
                <a:schemeClr val="tx1"/>
              </a:solidFill>
              <a:latin typeface="Times New Roman" panose="02020603050405020304" pitchFamily="18" charset="0"/>
              <a:cs typeface="Times New Roman" panose="02020603050405020304" pitchFamily="18" charset="0"/>
            </a:rPr>
            <a:t>≥</a:t>
          </a:r>
          <a:r>
            <a:rPr lang="en-AU" sz="1800" dirty="0">
              <a:solidFill>
                <a:schemeClr val="tx1"/>
              </a:solidFill>
            </a:rPr>
            <a:t>12 months overdue in whole/part</a:t>
          </a:r>
        </a:p>
      </dgm:t>
    </dgm:pt>
    <dgm:pt modelId="{72F3512A-9B5A-407B-BE8B-9677623A7FE2}" type="parTrans" cxnId="{0723348A-5DAF-459B-AC13-888FC775152F}">
      <dgm:prSet/>
      <dgm:spPr/>
      <dgm:t>
        <a:bodyPr/>
        <a:lstStyle/>
        <a:p>
          <a:endParaRPr lang="en-AU" sz="1800"/>
        </a:p>
      </dgm:t>
    </dgm:pt>
    <dgm:pt modelId="{53A6D72D-06B3-48EA-8299-198E0127D733}" type="sibTrans" cxnId="{0723348A-5DAF-459B-AC13-888FC775152F}">
      <dgm:prSet/>
      <dgm:spPr/>
      <dgm:t>
        <a:bodyPr/>
        <a:lstStyle/>
        <a:p>
          <a:endParaRPr lang="en-AU" sz="1800"/>
        </a:p>
      </dgm:t>
    </dgm:pt>
    <dgm:pt modelId="{DFC442E2-74B1-4FDA-8A6A-1A5B2F5DBF81}">
      <dgm:prSet phldrT="[Text]" custT="1"/>
      <dgm:spPr>
        <a:solidFill>
          <a:schemeClr val="bg1"/>
        </a:solidFill>
        <a:ln w="12700">
          <a:solidFill>
            <a:schemeClr val="tx1"/>
          </a:solidFill>
        </a:ln>
      </dgm:spPr>
      <dgm:t>
        <a:bodyPr anchor="ctr"/>
        <a:lstStyle/>
        <a:p>
          <a:r>
            <a:rPr lang="en-AU" sz="1800" dirty="0">
              <a:solidFill>
                <a:schemeClr val="tx1"/>
              </a:solidFill>
            </a:rPr>
            <a:t>Company “is being wound up and ASIC has reason to believe that … the liquidator is no longer acting”, or its “affairs have been fully wound up and a return that the liquidator should have lodged is” </a:t>
          </a:r>
          <a:r>
            <a:rPr lang="en-AU" sz="1800" dirty="0">
              <a:solidFill>
                <a:schemeClr val="tx1"/>
              </a:solidFill>
              <a:latin typeface="Times New Roman" panose="02020603050405020304" pitchFamily="18" charset="0"/>
              <a:cs typeface="Times New Roman" panose="02020603050405020304" pitchFamily="18" charset="0"/>
            </a:rPr>
            <a:t>≥</a:t>
          </a:r>
          <a:r>
            <a:rPr lang="en-AU" sz="1800" dirty="0">
              <a:solidFill>
                <a:schemeClr val="tx1"/>
              </a:solidFill>
            </a:rPr>
            <a:t>6 months late</a:t>
          </a:r>
        </a:p>
      </dgm:t>
    </dgm:pt>
    <dgm:pt modelId="{DE1AE72F-D943-4178-A5EF-54F1841E2F69}" type="parTrans" cxnId="{1635B4D4-E3F7-486A-AA83-6A9E3B8F2217}">
      <dgm:prSet/>
      <dgm:spPr/>
      <dgm:t>
        <a:bodyPr/>
        <a:lstStyle/>
        <a:p>
          <a:endParaRPr lang="en-AU" sz="1800"/>
        </a:p>
      </dgm:t>
    </dgm:pt>
    <dgm:pt modelId="{39B311F8-7D89-49CE-B103-FBF025F68AB4}" type="sibTrans" cxnId="{1635B4D4-E3F7-486A-AA83-6A9E3B8F2217}">
      <dgm:prSet/>
      <dgm:spPr/>
      <dgm:t>
        <a:bodyPr/>
        <a:lstStyle/>
        <a:p>
          <a:endParaRPr lang="en-AU" sz="1800"/>
        </a:p>
      </dgm:t>
    </dgm:pt>
    <dgm:pt modelId="{E343A3D1-613B-42ED-87E4-F5A7E4E5C273}">
      <dgm:prSet phldrT="[Text]" custT="1"/>
      <dgm:spPr>
        <a:solidFill>
          <a:schemeClr val="bg1"/>
        </a:solidFill>
        <a:ln w="12700">
          <a:solidFill>
            <a:schemeClr val="tx1"/>
          </a:solidFill>
        </a:ln>
      </dgm:spPr>
      <dgm:t>
        <a:bodyPr anchor="ctr"/>
        <a:lstStyle/>
        <a:p>
          <a:r>
            <a:rPr lang="en-AU" sz="1800" dirty="0">
              <a:solidFill>
                <a:schemeClr val="tx1"/>
              </a:solidFill>
            </a:rPr>
            <a:t>“ASIC has reason to believe that” company’s “affairs have been fully wound up” by a court-appointed liquidator but the company’s property is insufficient “to cover the costs of obtaining a Court order for the company’s deregistration”</a:t>
          </a:r>
        </a:p>
      </dgm:t>
    </dgm:pt>
    <dgm:pt modelId="{DA6428F8-A8C5-4F32-B16D-9D0FC355F044}" type="parTrans" cxnId="{062B2455-94B3-41A7-93AD-ED19BAB7E6C7}">
      <dgm:prSet/>
      <dgm:spPr/>
      <dgm:t>
        <a:bodyPr/>
        <a:lstStyle/>
        <a:p>
          <a:endParaRPr lang="en-AU" sz="1800"/>
        </a:p>
      </dgm:t>
    </dgm:pt>
    <dgm:pt modelId="{2914ABC7-4814-4E50-B1A5-FFFA8383B0E3}" type="sibTrans" cxnId="{062B2455-94B3-41A7-93AD-ED19BAB7E6C7}">
      <dgm:prSet/>
      <dgm:spPr/>
      <dgm:t>
        <a:bodyPr/>
        <a:lstStyle/>
        <a:p>
          <a:endParaRPr lang="en-AU" sz="1800"/>
        </a:p>
      </dgm:t>
    </dgm:pt>
    <dgm:pt modelId="{E3857F2C-1775-4584-BB40-6358DC428908}" type="pres">
      <dgm:prSet presAssocID="{C9B081B4-2227-4331-95F5-6CD43AD5F2B1}" presName="Name0" presStyleCnt="0">
        <dgm:presLayoutVars>
          <dgm:dir/>
          <dgm:resizeHandles val="exact"/>
        </dgm:presLayoutVars>
      </dgm:prSet>
      <dgm:spPr/>
    </dgm:pt>
    <dgm:pt modelId="{B36C17BD-3AAD-4DD1-882A-C21D957A00BB}" type="pres">
      <dgm:prSet presAssocID="{C9B081B4-2227-4331-95F5-6CD43AD5F2B1}" presName="bkgdShp" presStyleLbl="alignAccFollowNode1" presStyleIdx="0" presStyleCnt="1" custScaleY="31296" custLinFactNeighborY="-34837"/>
      <dgm:spPr>
        <a:solidFill>
          <a:schemeClr val="tx1">
            <a:alpha val="90000"/>
          </a:schemeClr>
        </a:solidFill>
        <a:ln>
          <a:solidFill>
            <a:schemeClr val="tx1">
              <a:alpha val="90000"/>
            </a:schemeClr>
          </a:solidFill>
        </a:ln>
      </dgm:spPr>
    </dgm:pt>
    <dgm:pt modelId="{A1ED654C-87EA-4709-871C-584DD86DBA2E}" type="pres">
      <dgm:prSet presAssocID="{C9B081B4-2227-4331-95F5-6CD43AD5F2B1}" presName="linComp" presStyleCnt="0"/>
      <dgm:spPr/>
    </dgm:pt>
    <dgm:pt modelId="{7BAE586B-53A8-4C53-A290-08273B653EE4}" type="pres">
      <dgm:prSet presAssocID="{30C4148C-C984-4158-9C40-036391AFCB77}" presName="compNode" presStyleCnt="0"/>
      <dgm:spPr/>
    </dgm:pt>
    <dgm:pt modelId="{080918EA-AB3D-43ED-A354-36D85BB4CADC}" type="pres">
      <dgm:prSet presAssocID="{30C4148C-C984-4158-9C40-036391AFCB77}" presName="node" presStyleLbl="node1" presStyleIdx="0" presStyleCnt="5" custScaleX="2000000" custScaleY="162873" custLinFactNeighborX="9672" custLinFactNeighborY="-8970">
        <dgm:presLayoutVars>
          <dgm:bulletEnabled val="1"/>
        </dgm:presLayoutVars>
      </dgm:prSet>
      <dgm:spPr/>
    </dgm:pt>
    <dgm:pt modelId="{3889E7CF-3644-4E3E-AB05-8BA686CFB6B5}" type="pres">
      <dgm:prSet presAssocID="{30C4148C-C984-4158-9C40-036391AFCB77}" presName="invisiNode" presStyleLbl="node1" presStyleIdx="0" presStyleCnt="5"/>
      <dgm:spPr/>
    </dgm:pt>
    <dgm:pt modelId="{EAABBF9A-CFAB-4C51-B768-70C346258993}" type="pres">
      <dgm:prSet presAssocID="{30C4148C-C984-4158-9C40-036391AFCB77}" presName="imagNode" presStyleLbl="fgImgPlace1" presStyleIdx="0" presStyleCnt="5" custScaleX="1657613" custScaleY="31296" custLinFactNeighborY="-20587"/>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t="-127000" b="-127000"/>
          </a:stretch>
        </a:blipFill>
      </dgm:spPr>
      <dgm:extLst>
        <a:ext uri="{E40237B7-FDA0-4F09-8148-C483321AD2D9}">
          <dgm14:cNvPr xmlns:dgm14="http://schemas.microsoft.com/office/drawing/2010/diagram" id="0" name="" descr="Badge 1 with solid fill"/>
        </a:ext>
      </dgm:extLst>
    </dgm:pt>
    <dgm:pt modelId="{E6A7AC8B-45AC-4FAF-B96B-08C5D68B8266}" type="pres">
      <dgm:prSet presAssocID="{2B8DE077-6AF7-421B-A9AD-B6FA57366EDD}" presName="sibTrans" presStyleLbl="sibTrans2D1" presStyleIdx="0" presStyleCnt="0"/>
      <dgm:spPr/>
    </dgm:pt>
    <dgm:pt modelId="{11EF1C3A-CA0D-43C6-9E2E-F7918747E65F}" type="pres">
      <dgm:prSet presAssocID="{57952E5B-7648-4919-8E52-9E7D046DE52D}" presName="compNode" presStyleCnt="0"/>
      <dgm:spPr/>
    </dgm:pt>
    <dgm:pt modelId="{DE9E3F58-1990-414E-98BC-6485A1C3137E}" type="pres">
      <dgm:prSet presAssocID="{57952E5B-7648-4919-8E52-9E7D046DE52D}" presName="node" presStyleLbl="node1" presStyleIdx="1" presStyleCnt="5" custScaleX="2000000" custScaleY="64872" custLinFactNeighborY="-82436">
        <dgm:presLayoutVars>
          <dgm:bulletEnabled val="1"/>
        </dgm:presLayoutVars>
      </dgm:prSet>
      <dgm:spPr/>
    </dgm:pt>
    <dgm:pt modelId="{5B8A58FB-A122-4702-8D80-DC46B090ABF0}" type="pres">
      <dgm:prSet presAssocID="{57952E5B-7648-4919-8E52-9E7D046DE52D}" presName="invisiNode" presStyleLbl="node1" presStyleIdx="1" presStyleCnt="5"/>
      <dgm:spPr/>
    </dgm:pt>
    <dgm:pt modelId="{392D1680-F05B-4B5C-ACD2-BD3663C93E3E}" type="pres">
      <dgm:prSet presAssocID="{57952E5B-7648-4919-8E52-9E7D046DE52D}" presName="imagNode" presStyleLbl="fgImgPlace1" presStyleIdx="1" presStyleCnt="5" custScaleX="1657613" custScaleY="31296" custLinFactNeighborY="-63137"/>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t="-127000" b="-127000"/>
          </a:stretch>
        </a:blipFill>
      </dgm:spPr>
      <dgm:extLst>
        <a:ext uri="{E40237B7-FDA0-4F09-8148-C483321AD2D9}">
          <dgm14:cNvPr xmlns:dgm14="http://schemas.microsoft.com/office/drawing/2010/diagram" id="0" name="" descr="Badge with solid fill"/>
        </a:ext>
      </dgm:extLst>
    </dgm:pt>
    <dgm:pt modelId="{E24E4544-9D22-411E-8600-F695F5966FBD}" type="pres">
      <dgm:prSet presAssocID="{5AA6CDF6-4B12-436C-AEED-52DBA367A497}" presName="sibTrans" presStyleLbl="sibTrans2D1" presStyleIdx="0" presStyleCnt="0"/>
      <dgm:spPr/>
    </dgm:pt>
    <dgm:pt modelId="{640CEAAD-5F5F-4E8E-8997-DBF4182D63E8}" type="pres">
      <dgm:prSet presAssocID="{7CD34DDC-D9A7-4859-897B-D4BB739DD4DB}" presName="compNode" presStyleCnt="0"/>
      <dgm:spPr/>
    </dgm:pt>
    <dgm:pt modelId="{56AA15F2-C8B0-409E-96E3-7F08ACD3ECD1}" type="pres">
      <dgm:prSet presAssocID="{7CD34DDC-D9A7-4859-897B-D4BB739DD4DB}" presName="node" presStyleLbl="node1" presStyleIdx="2" presStyleCnt="5" custScaleX="2000000" custScaleY="132502" custLinFactNeighborY="-31996">
        <dgm:presLayoutVars>
          <dgm:bulletEnabled val="1"/>
        </dgm:presLayoutVars>
      </dgm:prSet>
      <dgm:spPr/>
    </dgm:pt>
    <dgm:pt modelId="{00797AD3-2496-498E-89F7-93816455D30A}" type="pres">
      <dgm:prSet presAssocID="{7CD34DDC-D9A7-4859-897B-D4BB739DD4DB}" presName="invisiNode" presStyleLbl="node1" presStyleIdx="2" presStyleCnt="5"/>
      <dgm:spPr/>
    </dgm:pt>
    <dgm:pt modelId="{D3D4DD10-9954-4FBF-976D-BED980DD6397}" type="pres">
      <dgm:prSet presAssocID="{7CD34DDC-D9A7-4859-897B-D4BB739DD4DB}" presName="imagNode" presStyleLbl="fgImgPlace1" presStyleIdx="2" presStyleCnt="5" custScaleX="1657613" custScaleY="31296" custLinFactNeighborY="-33827"/>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t="-127000" b="-127000"/>
          </a:stretch>
        </a:blipFill>
      </dgm:spPr>
      <dgm:extLst>
        <a:ext uri="{E40237B7-FDA0-4F09-8148-C483321AD2D9}">
          <dgm14:cNvPr xmlns:dgm14="http://schemas.microsoft.com/office/drawing/2010/diagram" id="0" name="" descr="Badge 3 with solid fill"/>
        </a:ext>
      </dgm:extLst>
    </dgm:pt>
    <dgm:pt modelId="{7E618AC8-B89D-4EC2-94AA-C3FD7A9492A7}" type="pres">
      <dgm:prSet presAssocID="{53A6D72D-06B3-48EA-8299-198E0127D733}" presName="sibTrans" presStyleLbl="sibTrans2D1" presStyleIdx="0" presStyleCnt="0"/>
      <dgm:spPr/>
    </dgm:pt>
    <dgm:pt modelId="{54DD3739-66D2-4D3E-9588-42B97849E0F5}" type="pres">
      <dgm:prSet presAssocID="{DFC442E2-74B1-4FDA-8A6A-1A5B2F5DBF81}" presName="compNode" presStyleCnt="0"/>
      <dgm:spPr/>
    </dgm:pt>
    <dgm:pt modelId="{F3E1A02A-0C7F-412A-ACA2-282756040135}" type="pres">
      <dgm:prSet presAssocID="{DFC442E2-74B1-4FDA-8A6A-1A5B2F5DBF81}" presName="node" presStyleLbl="node1" presStyleIdx="3" presStyleCnt="5" custScaleX="2000000" custScaleY="162873" custLinFactNeighborY="-8970">
        <dgm:presLayoutVars>
          <dgm:bulletEnabled val="1"/>
        </dgm:presLayoutVars>
      </dgm:prSet>
      <dgm:spPr/>
    </dgm:pt>
    <dgm:pt modelId="{95471B91-95ED-4D53-84D4-4448FF75AD25}" type="pres">
      <dgm:prSet presAssocID="{DFC442E2-74B1-4FDA-8A6A-1A5B2F5DBF81}" presName="invisiNode" presStyleLbl="node1" presStyleIdx="3" presStyleCnt="5"/>
      <dgm:spPr/>
    </dgm:pt>
    <dgm:pt modelId="{DC340E83-1ED6-461D-AFBC-DD73976ED7EB}" type="pres">
      <dgm:prSet presAssocID="{DFC442E2-74B1-4FDA-8A6A-1A5B2F5DBF81}" presName="imagNode" presStyleLbl="fgImgPlace1" presStyleIdx="3" presStyleCnt="5" custScaleX="1657613" custScaleY="31296" custLinFactNeighborY="-20587"/>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t="-127000" b="-127000"/>
          </a:stretch>
        </a:blipFill>
      </dgm:spPr>
      <dgm:extLst>
        <a:ext uri="{E40237B7-FDA0-4F09-8148-C483321AD2D9}">
          <dgm14:cNvPr xmlns:dgm14="http://schemas.microsoft.com/office/drawing/2010/diagram" id="0" name="" descr="Badge 4 with solid fill"/>
        </a:ext>
      </dgm:extLst>
    </dgm:pt>
    <dgm:pt modelId="{F727EF4A-2E00-45DC-A90D-E40E13CD941E}" type="pres">
      <dgm:prSet presAssocID="{39B311F8-7D89-49CE-B103-FBF025F68AB4}" presName="sibTrans" presStyleLbl="sibTrans2D1" presStyleIdx="0" presStyleCnt="0"/>
      <dgm:spPr/>
    </dgm:pt>
    <dgm:pt modelId="{FD3393F6-0778-4CE1-BA2F-3B35D5CF8DB0}" type="pres">
      <dgm:prSet presAssocID="{E343A3D1-613B-42ED-87E4-F5A7E4E5C273}" presName="compNode" presStyleCnt="0"/>
      <dgm:spPr/>
    </dgm:pt>
    <dgm:pt modelId="{13592D29-F4C2-4025-B7EE-72B5771B95A7}" type="pres">
      <dgm:prSet presAssocID="{E343A3D1-613B-42ED-87E4-F5A7E4E5C273}" presName="node" presStyleLbl="node1" presStyleIdx="4" presStyleCnt="5" custScaleX="2000000" custScaleY="162873" custLinFactNeighborY="-8970">
        <dgm:presLayoutVars>
          <dgm:bulletEnabled val="1"/>
        </dgm:presLayoutVars>
      </dgm:prSet>
      <dgm:spPr/>
    </dgm:pt>
    <dgm:pt modelId="{426738AD-4C57-4382-8996-54F345C61AAE}" type="pres">
      <dgm:prSet presAssocID="{E343A3D1-613B-42ED-87E4-F5A7E4E5C273}" presName="invisiNode" presStyleLbl="node1" presStyleIdx="4" presStyleCnt="5"/>
      <dgm:spPr/>
    </dgm:pt>
    <dgm:pt modelId="{317CF62F-2245-4199-B4BD-5A394EE0691E}" type="pres">
      <dgm:prSet presAssocID="{E343A3D1-613B-42ED-87E4-F5A7E4E5C273}" presName="imagNode" presStyleLbl="fgImgPlace1" presStyleIdx="4" presStyleCnt="5" custScaleX="1657613" custScaleY="31296" custLinFactNeighborY="-20587"/>
      <dgm:spPr>
        <a:blipFill>
          <a:blip xmlns:r="http://schemas.openxmlformats.org/officeDocument/2006/relationships" r:embed="rId9">
            <a:extLst>
              <a:ext uri="{96DAC541-7B7A-43D3-8B79-37D633B846F1}">
                <asvg:svgBlip xmlns:asvg="http://schemas.microsoft.com/office/drawing/2016/SVG/main" r:embed="rId10"/>
              </a:ext>
            </a:extLst>
          </a:blip>
          <a:srcRect/>
          <a:stretch>
            <a:fillRect t="-127000" b="-127000"/>
          </a:stretch>
        </a:blipFill>
      </dgm:spPr>
      <dgm:extLst>
        <a:ext uri="{E40237B7-FDA0-4F09-8148-C483321AD2D9}">
          <dgm14:cNvPr xmlns:dgm14="http://schemas.microsoft.com/office/drawing/2010/diagram" id="0" name="" descr="Badge 5 with solid fill"/>
        </a:ext>
      </dgm:extLst>
    </dgm:pt>
  </dgm:ptLst>
  <dgm:cxnLst>
    <dgm:cxn modelId="{8D6C5B0E-B36E-4BA9-9390-CEA6C8E68E21}" srcId="{C9B081B4-2227-4331-95F5-6CD43AD5F2B1}" destId="{30C4148C-C984-4158-9C40-036391AFCB77}" srcOrd="0" destOrd="0" parTransId="{C1FDEE7F-EEDF-4751-AAAC-21D53A6923BE}" sibTransId="{2B8DE077-6AF7-421B-A9AD-B6FA57366EDD}"/>
    <dgm:cxn modelId="{F65A2B18-AAEF-4FF4-B92C-A1830596CDF5}" type="presOf" srcId="{30C4148C-C984-4158-9C40-036391AFCB77}" destId="{080918EA-AB3D-43ED-A354-36D85BB4CADC}" srcOrd="0" destOrd="0" presId="urn:microsoft.com/office/officeart/2005/8/layout/pList2"/>
    <dgm:cxn modelId="{FE6A9B36-D1FA-4BF8-A567-3DA373CD223E}" type="presOf" srcId="{53A6D72D-06B3-48EA-8299-198E0127D733}" destId="{7E618AC8-B89D-4EC2-94AA-C3FD7A9492A7}" srcOrd="0" destOrd="0" presId="urn:microsoft.com/office/officeart/2005/8/layout/pList2"/>
    <dgm:cxn modelId="{A603125C-F3A4-448C-957B-B466EE5B6F63}" type="presOf" srcId="{39B311F8-7D89-49CE-B103-FBF025F68AB4}" destId="{F727EF4A-2E00-45DC-A90D-E40E13CD941E}" srcOrd="0" destOrd="0" presId="urn:microsoft.com/office/officeart/2005/8/layout/pList2"/>
    <dgm:cxn modelId="{C8C7CE43-B598-4ADC-A6EA-418FAEA8B7D3}" type="presOf" srcId="{DFC442E2-74B1-4FDA-8A6A-1A5B2F5DBF81}" destId="{F3E1A02A-0C7F-412A-ACA2-282756040135}" srcOrd="0" destOrd="0" presId="urn:microsoft.com/office/officeart/2005/8/layout/pList2"/>
    <dgm:cxn modelId="{CA67CD4F-BE55-4D07-9417-D8DD525336B4}" type="presOf" srcId="{7CD34DDC-D9A7-4859-897B-D4BB739DD4DB}" destId="{56AA15F2-C8B0-409E-96E3-7F08ACD3ECD1}" srcOrd="0" destOrd="0" presId="urn:microsoft.com/office/officeart/2005/8/layout/pList2"/>
    <dgm:cxn modelId="{AE8D5950-C276-4639-8F9B-A2518EA553F1}" type="presOf" srcId="{57952E5B-7648-4919-8E52-9E7D046DE52D}" destId="{DE9E3F58-1990-414E-98BC-6485A1C3137E}" srcOrd="0" destOrd="0" presId="urn:microsoft.com/office/officeart/2005/8/layout/pList2"/>
    <dgm:cxn modelId="{062B2455-94B3-41A7-93AD-ED19BAB7E6C7}" srcId="{C9B081B4-2227-4331-95F5-6CD43AD5F2B1}" destId="{E343A3D1-613B-42ED-87E4-F5A7E4E5C273}" srcOrd="4" destOrd="0" parTransId="{DA6428F8-A8C5-4F32-B16D-9D0FC355F044}" sibTransId="{2914ABC7-4814-4E50-B1A5-FFFA8383B0E3}"/>
    <dgm:cxn modelId="{CC682F7A-FAF9-4C36-B820-B8E4373DEBBE}" type="presOf" srcId="{E343A3D1-613B-42ED-87E4-F5A7E4E5C273}" destId="{13592D29-F4C2-4025-B7EE-72B5771B95A7}" srcOrd="0" destOrd="0" presId="urn:microsoft.com/office/officeart/2005/8/layout/pList2"/>
    <dgm:cxn modelId="{673CBC83-8A5E-479A-81A1-ACF49E7D2B4A}" type="presOf" srcId="{C9B081B4-2227-4331-95F5-6CD43AD5F2B1}" destId="{E3857F2C-1775-4584-BB40-6358DC428908}" srcOrd="0" destOrd="0" presId="urn:microsoft.com/office/officeart/2005/8/layout/pList2"/>
    <dgm:cxn modelId="{0723348A-5DAF-459B-AC13-888FC775152F}" srcId="{C9B081B4-2227-4331-95F5-6CD43AD5F2B1}" destId="{7CD34DDC-D9A7-4859-897B-D4BB739DD4DB}" srcOrd="2" destOrd="0" parTransId="{72F3512A-9B5A-407B-BE8B-9677623A7FE2}" sibTransId="{53A6D72D-06B3-48EA-8299-198E0127D733}"/>
    <dgm:cxn modelId="{C6DF4F97-8581-49BB-9D3D-B6D92BF4D7DC}" srcId="{C9B081B4-2227-4331-95F5-6CD43AD5F2B1}" destId="{57952E5B-7648-4919-8E52-9E7D046DE52D}" srcOrd="1" destOrd="0" parTransId="{197A5A64-9D31-4283-BE5B-CD0992F87CF9}" sibTransId="{5AA6CDF6-4B12-436C-AEED-52DBA367A497}"/>
    <dgm:cxn modelId="{1F5B75A7-E13C-4013-A1C7-DC2E04E6134A}" type="presOf" srcId="{5AA6CDF6-4B12-436C-AEED-52DBA367A497}" destId="{E24E4544-9D22-411E-8600-F695F5966FBD}" srcOrd="0" destOrd="0" presId="urn:microsoft.com/office/officeart/2005/8/layout/pList2"/>
    <dgm:cxn modelId="{130956AA-BDC6-4FF7-B38E-06D39E3CA032}" type="presOf" srcId="{2B8DE077-6AF7-421B-A9AD-B6FA57366EDD}" destId="{E6A7AC8B-45AC-4FAF-B96B-08C5D68B8266}" srcOrd="0" destOrd="0" presId="urn:microsoft.com/office/officeart/2005/8/layout/pList2"/>
    <dgm:cxn modelId="{1635B4D4-E3F7-486A-AA83-6A9E3B8F2217}" srcId="{C9B081B4-2227-4331-95F5-6CD43AD5F2B1}" destId="{DFC442E2-74B1-4FDA-8A6A-1A5B2F5DBF81}" srcOrd="3" destOrd="0" parTransId="{DE1AE72F-D943-4178-A5EF-54F1841E2F69}" sibTransId="{39B311F8-7D89-49CE-B103-FBF025F68AB4}"/>
    <dgm:cxn modelId="{12FAF2A0-8C37-4F8D-858C-1873EA1D3EC2}" type="presParOf" srcId="{E3857F2C-1775-4584-BB40-6358DC428908}" destId="{B36C17BD-3AAD-4DD1-882A-C21D957A00BB}" srcOrd="0" destOrd="0" presId="urn:microsoft.com/office/officeart/2005/8/layout/pList2"/>
    <dgm:cxn modelId="{19CEBA33-2F6E-49DD-8CBD-88B9B4AB7A56}" type="presParOf" srcId="{E3857F2C-1775-4584-BB40-6358DC428908}" destId="{A1ED654C-87EA-4709-871C-584DD86DBA2E}" srcOrd="1" destOrd="0" presId="urn:microsoft.com/office/officeart/2005/8/layout/pList2"/>
    <dgm:cxn modelId="{F9372B55-9753-4376-A925-02229B8CA941}" type="presParOf" srcId="{A1ED654C-87EA-4709-871C-584DD86DBA2E}" destId="{7BAE586B-53A8-4C53-A290-08273B653EE4}" srcOrd="0" destOrd="0" presId="urn:microsoft.com/office/officeart/2005/8/layout/pList2"/>
    <dgm:cxn modelId="{C41FC1C1-1372-497F-993D-29D8ADD26ED5}" type="presParOf" srcId="{7BAE586B-53A8-4C53-A290-08273B653EE4}" destId="{080918EA-AB3D-43ED-A354-36D85BB4CADC}" srcOrd="0" destOrd="0" presId="urn:microsoft.com/office/officeart/2005/8/layout/pList2"/>
    <dgm:cxn modelId="{0AB08D2C-A245-4E5D-BE97-2D22387E7FEF}" type="presParOf" srcId="{7BAE586B-53A8-4C53-A290-08273B653EE4}" destId="{3889E7CF-3644-4E3E-AB05-8BA686CFB6B5}" srcOrd="1" destOrd="0" presId="urn:microsoft.com/office/officeart/2005/8/layout/pList2"/>
    <dgm:cxn modelId="{A59A89F2-C97A-4259-A417-A2A0861C2E47}" type="presParOf" srcId="{7BAE586B-53A8-4C53-A290-08273B653EE4}" destId="{EAABBF9A-CFAB-4C51-B768-70C346258993}" srcOrd="2" destOrd="0" presId="urn:microsoft.com/office/officeart/2005/8/layout/pList2"/>
    <dgm:cxn modelId="{0C2B7F35-BD9E-486C-8608-103247C40ADC}" type="presParOf" srcId="{A1ED654C-87EA-4709-871C-584DD86DBA2E}" destId="{E6A7AC8B-45AC-4FAF-B96B-08C5D68B8266}" srcOrd="1" destOrd="0" presId="urn:microsoft.com/office/officeart/2005/8/layout/pList2"/>
    <dgm:cxn modelId="{0F806E10-71A1-4365-9F23-6E79DA15C64B}" type="presParOf" srcId="{A1ED654C-87EA-4709-871C-584DD86DBA2E}" destId="{11EF1C3A-CA0D-43C6-9E2E-F7918747E65F}" srcOrd="2" destOrd="0" presId="urn:microsoft.com/office/officeart/2005/8/layout/pList2"/>
    <dgm:cxn modelId="{A89AE71D-50D7-41C7-B298-CCF4D1F37515}" type="presParOf" srcId="{11EF1C3A-CA0D-43C6-9E2E-F7918747E65F}" destId="{DE9E3F58-1990-414E-98BC-6485A1C3137E}" srcOrd="0" destOrd="0" presId="urn:microsoft.com/office/officeart/2005/8/layout/pList2"/>
    <dgm:cxn modelId="{76545E7F-C4C6-4F43-B917-4412FE0D1F44}" type="presParOf" srcId="{11EF1C3A-CA0D-43C6-9E2E-F7918747E65F}" destId="{5B8A58FB-A122-4702-8D80-DC46B090ABF0}" srcOrd="1" destOrd="0" presId="urn:microsoft.com/office/officeart/2005/8/layout/pList2"/>
    <dgm:cxn modelId="{FC6FE4FE-C50C-4C61-B49A-EF18E6660BEB}" type="presParOf" srcId="{11EF1C3A-CA0D-43C6-9E2E-F7918747E65F}" destId="{392D1680-F05B-4B5C-ACD2-BD3663C93E3E}" srcOrd="2" destOrd="0" presId="urn:microsoft.com/office/officeart/2005/8/layout/pList2"/>
    <dgm:cxn modelId="{81655AAF-1CDF-404D-B9E8-42B0C6AD6B56}" type="presParOf" srcId="{A1ED654C-87EA-4709-871C-584DD86DBA2E}" destId="{E24E4544-9D22-411E-8600-F695F5966FBD}" srcOrd="3" destOrd="0" presId="urn:microsoft.com/office/officeart/2005/8/layout/pList2"/>
    <dgm:cxn modelId="{267E787A-A76C-4469-BB29-DD50BBFF2440}" type="presParOf" srcId="{A1ED654C-87EA-4709-871C-584DD86DBA2E}" destId="{640CEAAD-5F5F-4E8E-8997-DBF4182D63E8}" srcOrd="4" destOrd="0" presId="urn:microsoft.com/office/officeart/2005/8/layout/pList2"/>
    <dgm:cxn modelId="{DF0CE855-C78C-4D7A-939B-E414B13D3316}" type="presParOf" srcId="{640CEAAD-5F5F-4E8E-8997-DBF4182D63E8}" destId="{56AA15F2-C8B0-409E-96E3-7F08ACD3ECD1}" srcOrd="0" destOrd="0" presId="urn:microsoft.com/office/officeart/2005/8/layout/pList2"/>
    <dgm:cxn modelId="{133B1CA9-7DA7-45B7-B89B-91A240D8C39A}" type="presParOf" srcId="{640CEAAD-5F5F-4E8E-8997-DBF4182D63E8}" destId="{00797AD3-2496-498E-89F7-93816455D30A}" srcOrd="1" destOrd="0" presId="urn:microsoft.com/office/officeart/2005/8/layout/pList2"/>
    <dgm:cxn modelId="{E466108D-749A-4AE4-873D-714504510CBE}" type="presParOf" srcId="{640CEAAD-5F5F-4E8E-8997-DBF4182D63E8}" destId="{D3D4DD10-9954-4FBF-976D-BED980DD6397}" srcOrd="2" destOrd="0" presId="urn:microsoft.com/office/officeart/2005/8/layout/pList2"/>
    <dgm:cxn modelId="{2F446419-6C0B-41D9-8AF6-543BFDE5B0B7}" type="presParOf" srcId="{A1ED654C-87EA-4709-871C-584DD86DBA2E}" destId="{7E618AC8-B89D-4EC2-94AA-C3FD7A9492A7}" srcOrd="5" destOrd="0" presId="urn:microsoft.com/office/officeart/2005/8/layout/pList2"/>
    <dgm:cxn modelId="{D6C81839-6293-49D7-98C7-54E74E997E15}" type="presParOf" srcId="{A1ED654C-87EA-4709-871C-584DD86DBA2E}" destId="{54DD3739-66D2-4D3E-9588-42B97849E0F5}" srcOrd="6" destOrd="0" presId="urn:microsoft.com/office/officeart/2005/8/layout/pList2"/>
    <dgm:cxn modelId="{97B94AB1-C8D5-4735-9B2C-4B9FAA174482}" type="presParOf" srcId="{54DD3739-66D2-4D3E-9588-42B97849E0F5}" destId="{F3E1A02A-0C7F-412A-ACA2-282756040135}" srcOrd="0" destOrd="0" presId="urn:microsoft.com/office/officeart/2005/8/layout/pList2"/>
    <dgm:cxn modelId="{96ECB40E-8BE3-4A5B-855A-6495A5FDBAAB}" type="presParOf" srcId="{54DD3739-66D2-4D3E-9588-42B97849E0F5}" destId="{95471B91-95ED-4D53-84D4-4448FF75AD25}" srcOrd="1" destOrd="0" presId="urn:microsoft.com/office/officeart/2005/8/layout/pList2"/>
    <dgm:cxn modelId="{F9EA6C60-1DA7-4591-97D2-E40606F7FD7C}" type="presParOf" srcId="{54DD3739-66D2-4D3E-9588-42B97849E0F5}" destId="{DC340E83-1ED6-461D-AFBC-DD73976ED7EB}" srcOrd="2" destOrd="0" presId="urn:microsoft.com/office/officeart/2005/8/layout/pList2"/>
    <dgm:cxn modelId="{3EBF0BD7-DA5B-4031-8FCC-B6077F8C9CE4}" type="presParOf" srcId="{A1ED654C-87EA-4709-871C-584DD86DBA2E}" destId="{F727EF4A-2E00-45DC-A90D-E40E13CD941E}" srcOrd="7" destOrd="0" presId="urn:microsoft.com/office/officeart/2005/8/layout/pList2"/>
    <dgm:cxn modelId="{89D7BD4B-E09D-482D-8EEB-DC67C2043C30}" type="presParOf" srcId="{A1ED654C-87EA-4709-871C-584DD86DBA2E}" destId="{FD3393F6-0778-4CE1-BA2F-3B35D5CF8DB0}" srcOrd="8" destOrd="0" presId="urn:microsoft.com/office/officeart/2005/8/layout/pList2"/>
    <dgm:cxn modelId="{E4353EE2-655F-44FF-942D-7CADFA2DA12C}" type="presParOf" srcId="{FD3393F6-0778-4CE1-BA2F-3B35D5CF8DB0}" destId="{13592D29-F4C2-4025-B7EE-72B5771B95A7}" srcOrd="0" destOrd="0" presId="urn:microsoft.com/office/officeart/2005/8/layout/pList2"/>
    <dgm:cxn modelId="{5C66DCB8-3662-4A6F-84DD-73033CEB0514}" type="presParOf" srcId="{FD3393F6-0778-4CE1-BA2F-3B35D5CF8DB0}" destId="{426738AD-4C57-4382-8996-54F345C61AAE}" srcOrd="1" destOrd="0" presId="urn:microsoft.com/office/officeart/2005/8/layout/pList2"/>
    <dgm:cxn modelId="{B282A8D6-B4B4-4C5A-BCB2-9342AFEA6343}" type="presParOf" srcId="{FD3393F6-0778-4CE1-BA2F-3B35D5CF8DB0}" destId="{317CF62F-2245-4199-B4BD-5A394EE0691E}" srcOrd="2" destOrd="0" presId="urn:microsoft.com/office/officeart/2005/8/layout/p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D96E26E8-5E1E-4ACA-A1C6-D22E72B3B057}" type="doc">
      <dgm:prSet loTypeId="urn:microsoft.com/office/officeart/2005/8/layout/hList2" loCatId="list" qsTypeId="urn:microsoft.com/office/officeart/2005/8/quickstyle/simple1" qsCatId="simple" csTypeId="urn:microsoft.com/office/officeart/2005/8/colors/accent1_2" csCatId="accent1" phldr="1"/>
      <dgm:spPr/>
      <dgm:t>
        <a:bodyPr/>
        <a:lstStyle/>
        <a:p>
          <a:endParaRPr lang="en-AU"/>
        </a:p>
      </dgm:t>
    </dgm:pt>
    <dgm:pt modelId="{84406B8D-2055-471C-BD1D-CE430238B2F0}">
      <dgm:prSet phldrT="[Text]"/>
      <dgm:spPr/>
      <dgm:t>
        <a:bodyPr/>
        <a:lstStyle/>
        <a:p>
          <a:r>
            <a:rPr lang="en-AU" dirty="0"/>
            <a:t> </a:t>
          </a:r>
        </a:p>
      </dgm:t>
    </dgm:pt>
    <dgm:pt modelId="{56907285-464E-4CF8-8D9C-E2386E03A3C8}" type="parTrans" cxnId="{05130B4D-BA57-4853-BE6F-0264433E640D}">
      <dgm:prSet/>
      <dgm:spPr/>
      <dgm:t>
        <a:bodyPr/>
        <a:lstStyle/>
        <a:p>
          <a:endParaRPr lang="en-AU"/>
        </a:p>
      </dgm:t>
    </dgm:pt>
    <dgm:pt modelId="{D34C0A7B-5302-469B-AC5C-A261526F7EDF}" type="sibTrans" cxnId="{05130B4D-BA57-4853-BE6F-0264433E640D}">
      <dgm:prSet/>
      <dgm:spPr/>
      <dgm:t>
        <a:bodyPr/>
        <a:lstStyle/>
        <a:p>
          <a:endParaRPr lang="en-AU"/>
        </a:p>
      </dgm:t>
    </dgm:pt>
    <dgm:pt modelId="{92447A5C-1D25-435A-8158-997A9518295D}">
      <dgm:prSet phldrT="[Text]"/>
      <dgm:spPr>
        <a:solidFill>
          <a:schemeClr val="accent3">
            <a:lumMod val="20000"/>
            <a:lumOff val="80000"/>
          </a:schemeClr>
        </a:solidFill>
        <a:ln>
          <a:solidFill>
            <a:schemeClr val="accent3">
              <a:lumMod val="20000"/>
              <a:lumOff val="80000"/>
            </a:schemeClr>
          </a:solidFill>
        </a:ln>
      </dgm:spPr>
      <dgm:t>
        <a:bodyPr/>
        <a:lstStyle/>
        <a:p>
          <a:r>
            <a:rPr lang="en-AU" dirty="0">
              <a:solidFill>
                <a:schemeClr val="tx1"/>
              </a:solidFill>
            </a:rPr>
            <a:t>following </a:t>
          </a:r>
          <a:r>
            <a:rPr lang="en-AU" dirty="0">
              <a:solidFill>
                <a:schemeClr val="tx1"/>
              </a:solidFill>
              <a:hlinkClick xmlns:r="http://schemas.openxmlformats.org/officeDocument/2006/relationships" r:id="rId1" action="ppaction://hlinksldjump"/>
            </a:rPr>
            <a:t>reconstruction or amalgamation</a:t>
          </a:r>
          <a:r>
            <a:rPr lang="en-AU" dirty="0">
              <a:solidFill>
                <a:schemeClr val="tx1"/>
              </a:solidFill>
            </a:rPr>
            <a:t> </a:t>
          </a:r>
        </a:p>
      </dgm:t>
    </dgm:pt>
    <dgm:pt modelId="{362FE6B6-81F3-463B-8953-3E5C90870EDF}" type="parTrans" cxnId="{95A70355-77F5-4A62-9EFD-15C61481AB1F}">
      <dgm:prSet/>
      <dgm:spPr/>
      <dgm:t>
        <a:bodyPr/>
        <a:lstStyle/>
        <a:p>
          <a:endParaRPr lang="en-AU"/>
        </a:p>
      </dgm:t>
    </dgm:pt>
    <dgm:pt modelId="{77BA0D78-CA19-4EFE-A49A-8CDFD8763510}" type="sibTrans" cxnId="{95A70355-77F5-4A62-9EFD-15C61481AB1F}">
      <dgm:prSet/>
      <dgm:spPr/>
      <dgm:t>
        <a:bodyPr/>
        <a:lstStyle/>
        <a:p>
          <a:endParaRPr lang="en-AU"/>
        </a:p>
      </dgm:t>
    </dgm:pt>
    <dgm:pt modelId="{CE66F79A-EBA0-45D0-81CD-457D72A4CDBA}">
      <dgm:prSet phldrT="[Text]"/>
      <dgm:spPr/>
      <dgm:t>
        <a:bodyPr/>
        <a:lstStyle/>
        <a:p>
          <a:r>
            <a:rPr lang="en-AU" dirty="0"/>
            <a:t> </a:t>
          </a:r>
        </a:p>
      </dgm:t>
    </dgm:pt>
    <dgm:pt modelId="{88391512-A3F8-4EC1-852F-815D6FF1CCB4}" type="parTrans" cxnId="{84AA15CF-FF0C-4B63-AAF1-D303B33F6BDB}">
      <dgm:prSet/>
      <dgm:spPr/>
      <dgm:t>
        <a:bodyPr/>
        <a:lstStyle/>
        <a:p>
          <a:endParaRPr lang="en-AU"/>
        </a:p>
      </dgm:t>
    </dgm:pt>
    <dgm:pt modelId="{28BF644C-E405-4D36-B199-0F5125A4B81D}" type="sibTrans" cxnId="{84AA15CF-FF0C-4B63-AAF1-D303B33F6BDB}">
      <dgm:prSet/>
      <dgm:spPr/>
      <dgm:t>
        <a:bodyPr/>
        <a:lstStyle/>
        <a:p>
          <a:endParaRPr lang="en-AU"/>
        </a:p>
      </dgm:t>
    </dgm:pt>
    <dgm:pt modelId="{F60C7501-5788-4316-8E09-29CF6DEE06A9}">
      <dgm:prSet phldrT="[Text]"/>
      <dgm:spPr>
        <a:solidFill>
          <a:schemeClr val="accent3">
            <a:lumMod val="20000"/>
            <a:lumOff val="80000"/>
          </a:schemeClr>
        </a:solidFill>
        <a:ln>
          <a:solidFill>
            <a:schemeClr val="accent3">
              <a:lumMod val="20000"/>
              <a:lumOff val="80000"/>
            </a:schemeClr>
          </a:solidFill>
        </a:ln>
      </dgm:spPr>
      <dgm:t>
        <a:bodyPr/>
        <a:lstStyle/>
        <a:p>
          <a:r>
            <a:rPr lang="en-AU" dirty="0">
              <a:solidFill>
                <a:schemeClr val="tx1"/>
              </a:solidFill>
            </a:rPr>
            <a:t>with the </a:t>
          </a:r>
          <a:r>
            <a:rPr lang="en-AU" dirty="0">
              <a:solidFill>
                <a:schemeClr val="tx1"/>
              </a:solidFill>
              <a:hlinkClick xmlns:r="http://schemas.openxmlformats.org/officeDocument/2006/relationships" r:id="rId2" action="ppaction://hlinksldjump"/>
            </a:rPr>
            <a:t>liquidator’s release</a:t>
          </a:r>
          <a:endParaRPr lang="en-AU" dirty="0">
            <a:solidFill>
              <a:schemeClr val="tx1"/>
            </a:solidFill>
          </a:endParaRPr>
        </a:p>
      </dgm:t>
    </dgm:pt>
    <dgm:pt modelId="{875F74F5-FBA5-4701-981A-4E99C7EF04A7}" type="parTrans" cxnId="{2EBF482A-316F-49CA-9580-214B6B7A47B9}">
      <dgm:prSet/>
      <dgm:spPr/>
      <dgm:t>
        <a:bodyPr/>
        <a:lstStyle/>
        <a:p>
          <a:endParaRPr lang="en-AU"/>
        </a:p>
      </dgm:t>
    </dgm:pt>
    <dgm:pt modelId="{C045D9CA-1F89-44FC-8E4A-264AF890F885}" type="sibTrans" cxnId="{2EBF482A-316F-49CA-9580-214B6B7A47B9}">
      <dgm:prSet/>
      <dgm:spPr/>
      <dgm:t>
        <a:bodyPr/>
        <a:lstStyle/>
        <a:p>
          <a:endParaRPr lang="en-AU"/>
        </a:p>
      </dgm:t>
    </dgm:pt>
    <dgm:pt modelId="{74DA8360-2EE9-4AD4-A086-5584CC5AADDB}">
      <dgm:prSet phldrT="[Text]"/>
      <dgm:spPr/>
      <dgm:t>
        <a:bodyPr/>
        <a:lstStyle/>
        <a:p>
          <a:r>
            <a:rPr lang="en-AU" dirty="0"/>
            <a:t> </a:t>
          </a:r>
        </a:p>
      </dgm:t>
    </dgm:pt>
    <dgm:pt modelId="{7466F0D5-612D-44E4-89AB-3F96592FCA5E}" type="parTrans" cxnId="{ED748A55-F00F-4AFC-AFB2-56178E65D287}">
      <dgm:prSet/>
      <dgm:spPr/>
      <dgm:t>
        <a:bodyPr/>
        <a:lstStyle/>
        <a:p>
          <a:endParaRPr lang="en-AU"/>
        </a:p>
      </dgm:t>
    </dgm:pt>
    <dgm:pt modelId="{08FEFD34-8F0F-4D9C-883C-342235DF683E}" type="sibTrans" cxnId="{ED748A55-F00F-4AFC-AFB2-56178E65D287}">
      <dgm:prSet/>
      <dgm:spPr/>
      <dgm:t>
        <a:bodyPr/>
        <a:lstStyle/>
        <a:p>
          <a:endParaRPr lang="en-AU"/>
        </a:p>
      </dgm:t>
    </dgm:pt>
    <dgm:pt modelId="{4FB4D345-8375-4452-922C-F5D9D853C5BA}">
      <dgm:prSet phldrT="[Text]"/>
      <dgm:spPr>
        <a:solidFill>
          <a:schemeClr val="accent3">
            <a:lumMod val="20000"/>
            <a:lumOff val="80000"/>
          </a:schemeClr>
        </a:solidFill>
        <a:ln>
          <a:solidFill>
            <a:schemeClr val="accent3">
              <a:lumMod val="20000"/>
              <a:lumOff val="80000"/>
            </a:schemeClr>
          </a:solidFill>
        </a:ln>
      </dgm:spPr>
      <dgm:t>
        <a:bodyPr/>
        <a:lstStyle/>
        <a:p>
          <a:r>
            <a:rPr lang="en-AU" dirty="0">
              <a:solidFill>
                <a:schemeClr val="tx1"/>
              </a:solidFill>
            </a:rPr>
            <a:t>“after </a:t>
          </a:r>
          <a:r>
            <a:rPr lang="en-AU" dirty="0">
              <a:solidFill>
                <a:schemeClr val="tx1"/>
              </a:solidFill>
              <a:hlinkClick xmlns:r="http://schemas.openxmlformats.org/officeDocument/2006/relationships" r:id="rId3" action="ppaction://hlinksldjump"/>
            </a:rPr>
            <a:t>end of administration return</a:t>
          </a:r>
          <a:r>
            <a:rPr lang="en-AU" dirty="0">
              <a:solidFill>
                <a:schemeClr val="tx1"/>
              </a:solidFill>
            </a:rPr>
            <a:t> is lodged”</a:t>
          </a:r>
        </a:p>
      </dgm:t>
    </dgm:pt>
    <dgm:pt modelId="{CE93F999-6DF4-48D3-BD7E-D15DC7A6F106}" type="parTrans" cxnId="{BA7B396F-FBB0-4247-83FA-CC5BE81769E1}">
      <dgm:prSet/>
      <dgm:spPr/>
      <dgm:t>
        <a:bodyPr/>
        <a:lstStyle/>
        <a:p>
          <a:endParaRPr lang="en-AU"/>
        </a:p>
      </dgm:t>
    </dgm:pt>
    <dgm:pt modelId="{CC94FBF4-3B19-4972-BB56-847BD0ABBC23}" type="sibTrans" cxnId="{BA7B396F-FBB0-4247-83FA-CC5BE81769E1}">
      <dgm:prSet/>
      <dgm:spPr/>
      <dgm:t>
        <a:bodyPr/>
        <a:lstStyle/>
        <a:p>
          <a:endParaRPr lang="en-AU"/>
        </a:p>
      </dgm:t>
    </dgm:pt>
    <dgm:pt modelId="{9A299EA7-4553-4DF5-85A3-53814F4E8235}" type="pres">
      <dgm:prSet presAssocID="{D96E26E8-5E1E-4ACA-A1C6-D22E72B3B057}" presName="linearFlow" presStyleCnt="0">
        <dgm:presLayoutVars>
          <dgm:dir/>
          <dgm:animLvl val="lvl"/>
          <dgm:resizeHandles/>
        </dgm:presLayoutVars>
      </dgm:prSet>
      <dgm:spPr/>
    </dgm:pt>
    <dgm:pt modelId="{AD2159F8-E9F2-4293-9003-BE1D35F19ADA}" type="pres">
      <dgm:prSet presAssocID="{84406B8D-2055-471C-BD1D-CE430238B2F0}" presName="compositeNode" presStyleCnt="0">
        <dgm:presLayoutVars>
          <dgm:bulletEnabled val="1"/>
        </dgm:presLayoutVars>
      </dgm:prSet>
      <dgm:spPr/>
    </dgm:pt>
    <dgm:pt modelId="{605F0A0A-823F-4589-88EF-FBBAB3DC91F1}" type="pres">
      <dgm:prSet presAssocID="{84406B8D-2055-471C-BD1D-CE430238B2F0}" presName="image" presStyleLbl="fgImgPlace1" presStyleIdx="0" presStyleCnt="3"/>
      <dgm:spPr>
        <a:blipFill>
          <a:blip xmlns:r="http://schemas.openxmlformats.org/officeDocument/2006/relationships"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a:blipFill>
      </dgm:spPr>
      <dgm:extLst>
        <a:ext uri="{E40237B7-FDA0-4F09-8148-C483321AD2D9}">
          <dgm14:cNvPr xmlns:dgm14="http://schemas.microsoft.com/office/drawing/2010/diagram" id="0" name="" descr="Badge 1 outline"/>
        </a:ext>
      </dgm:extLst>
    </dgm:pt>
    <dgm:pt modelId="{6FFAAFB6-05D7-46C3-B80F-0A9EE75B0D4B}" type="pres">
      <dgm:prSet presAssocID="{84406B8D-2055-471C-BD1D-CE430238B2F0}" presName="childNode" presStyleLbl="node1" presStyleIdx="0" presStyleCnt="3">
        <dgm:presLayoutVars>
          <dgm:bulletEnabled val="1"/>
        </dgm:presLayoutVars>
      </dgm:prSet>
      <dgm:spPr/>
    </dgm:pt>
    <dgm:pt modelId="{F8ACB8E8-19F0-4507-A0EF-AE7A5743D915}" type="pres">
      <dgm:prSet presAssocID="{84406B8D-2055-471C-BD1D-CE430238B2F0}" presName="parentNode" presStyleLbl="revTx" presStyleIdx="0" presStyleCnt="3">
        <dgm:presLayoutVars>
          <dgm:chMax val="0"/>
          <dgm:bulletEnabled val="1"/>
        </dgm:presLayoutVars>
      </dgm:prSet>
      <dgm:spPr/>
    </dgm:pt>
    <dgm:pt modelId="{511CAFDD-102B-4092-BF12-76A8ABF929C8}" type="pres">
      <dgm:prSet presAssocID="{D34C0A7B-5302-469B-AC5C-A261526F7EDF}" presName="sibTrans" presStyleCnt="0"/>
      <dgm:spPr/>
    </dgm:pt>
    <dgm:pt modelId="{CC36B45A-CA61-4203-9E69-F5B333FFAC4B}" type="pres">
      <dgm:prSet presAssocID="{CE66F79A-EBA0-45D0-81CD-457D72A4CDBA}" presName="compositeNode" presStyleCnt="0">
        <dgm:presLayoutVars>
          <dgm:bulletEnabled val="1"/>
        </dgm:presLayoutVars>
      </dgm:prSet>
      <dgm:spPr/>
    </dgm:pt>
    <dgm:pt modelId="{E22F165C-FAD8-472F-9322-3C41E0F5F9C3}" type="pres">
      <dgm:prSet presAssocID="{CE66F79A-EBA0-45D0-81CD-457D72A4CDBA}" presName="image" presStyleLbl="fgImgPlace1" presStyleIdx="1" presStyleCnt="3"/>
      <dgm:spPr>
        <a:blipFill>
          <a:blip xmlns:r="http://schemas.openxmlformats.org/officeDocument/2006/relationships"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a:blipFill>
      </dgm:spPr>
      <dgm:extLst>
        <a:ext uri="{E40237B7-FDA0-4F09-8148-C483321AD2D9}">
          <dgm14:cNvPr xmlns:dgm14="http://schemas.microsoft.com/office/drawing/2010/diagram" id="0" name="" descr="Badge outline"/>
        </a:ext>
      </dgm:extLst>
    </dgm:pt>
    <dgm:pt modelId="{DD1DCE3D-8575-47D1-B557-2E23831CD12B}" type="pres">
      <dgm:prSet presAssocID="{CE66F79A-EBA0-45D0-81CD-457D72A4CDBA}" presName="childNode" presStyleLbl="node1" presStyleIdx="1" presStyleCnt="3">
        <dgm:presLayoutVars>
          <dgm:bulletEnabled val="1"/>
        </dgm:presLayoutVars>
      </dgm:prSet>
      <dgm:spPr/>
    </dgm:pt>
    <dgm:pt modelId="{99AFDB86-B457-4BF0-A6E8-EEB5CDAC891A}" type="pres">
      <dgm:prSet presAssocID="{CE66F79A-EBA0-45D0-81CD-457D72A4CDBA}" presName="parentNode" presStyleLbl="revTx" presStyleIdx="1" presStyleCnt="3">
        <dgm:presLayoutVars>
          <dgm:chMax val="0"/>
          <dgm:bulletEnabled val="1"/>
        </dgm:presLayoutVars>
      </dgm:prSet>
      <dgm:spPr/>
    </dgm:pt>
    <dgm:pt modelId="{DA21ED3D-7C30-4616-A7EC-8AB2077B386F}" type="pres">
      <dgm:prSet presAssocID="{28BF644C-E405-4D36-B199-0F5125A4B81D}" presName="sibTrans" presStyleCnt="0"/>
      <dgm:spPr/>
    </dgm:pt>
    <dgm:pt modelId="{F27900E8-C26A-4EF0-ACFE-45BE3958AB62}" type="pres">
      <dgm:prSet presAssocID="{74DA8360-2EE9-4AD4-A086-5584CC5AADDB}" presName="compositeNode" presStyleCnt="0">
        <dgm:presLayoutVars>
          <dgm:bulletEnabled val="1"/>
        </dgm:presLayoutVars>
      </dgm:prSet>
      <dgm:spPr/>
    </dgm:pt>
    <dgm:pt modelId="{1F2A7199-F1F5-4C0B-8457-9EB48D8AFF5C}" type="pres">
      <dgm:prSet presAssocID="{74DA8360-2EE9-4AD4-A086-5584CC5AADDB}" presName="image" presStyleLbl="fgImgPlace1" presStyleIdx="2" presStyleCnt="3"/>
      <dgm:spPr>
        <a:blipFill>
          <a:blip xmlns:r="http://schemas.openxmlformats.org/officeDocument/2006/relationships"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a:blipFill>
      </dgm:spPr>
      <dgm:extLst>
        <a:ext uri="{E40237B7-FDA0-4F09-8148-C483321AD2D9}">
          <dgm14:cNvPr xmlns:dgm14="http://schemas.microsoft.com/office/drawing/2010/diagram" id="0" name="" descr="Badge 3 outline"/>
        </a:ext>
      </dgm:extLst>
    </dgm:pt>
    <dgm:pt modelId="{9B01E718-6DD8-4316-B5C3-EC8AE3265A94}" type="pres">
      <dgm:prSet presAssocID="{74DA8360-2EE9-4AD4-A086-5584CC5AADDB}" presName="childNode" presStyleLbl="node1" presStyleIdx="2" presStyleCnt="3">
        <dgm:presLayoutVars>
          <dgm:bulletEnabled val="1"/>
        </dgm:presLayoutVars>
      </dgm:prSet>
      <dgm:spPr/>
    </dgm:pt>
    <dgm:pt modelId="{8234F144-1D56-470E-9B16-AFCAD5E16142}" type="pres">
      <dgm:prSet presAssocID="{74DA8360-2EE9-4AD4-A086-5584CC5AADDB}" presName="parentNode" presStyleLbl="revTx" presStyleIdx="2" presStyleCnt="3">
        <dgm:presLayoutVars>
          <dgm:chMax val="0"/>
          <dgm:bulletEnabled val="1"/>
        </dgm:presLayoutVars>
      </dgm:prSet>
      <dgm:spPr/>
    </dgm:pt>
  </dgm:ptLst>
  <dgm:cxnLst>
    <dgm:cxn modelId="{DCA4DA0B-57BA-497E-A341-678053FF53A7}" type="presOf" srcId="{74DA8360-2EE9-4AD4-A086-5584CC5AADDB}" destId="{8234F144-1D56-470E-9B16-AFCAD5E16142}" srcOrd="0" destOrd="0" presId="urn:microsoft.com/office/officeart/2005/8/layout/hList2"/>
    <dgm:cxn modelId="{C66CCF28-4004-4C64-B4A7-044C16B6FC8D}" type="presOf" srcId="{CE66F79A-EBA0-45D0-81CD-457D72A4CDBA}" destId="{99AFDB86-B457-4BF0-A6E8-EEB5CDAC891A}" srcOrd="0" destOrd="0" presId="urn:microsoft.com/office/officeart/2005/8/layout/hList2"/>
    <dgm:cxn modelId="{2EBF482A-316F-49CA-9580-214B6B7A47B9}" srcId="{CE66F79A-EBA0-45D0-81CD-457D72A4CDBA}" destId="{F60C7501-5788-4316-8E09-29CF6DEE06A9}" srcOrd="0" destOrd="0" parTransId="{875F74F5-FBA5-4701-981A-4E99C7EF04A7}" sibTransId="{C045D9CA-1F89-44FC-8E4A-264AF890F885}"/>
    <dgm:cxn modelId="{AECBC645-CFE7-4176-9902-AFB5E73FCD6F}" type="presOf" srcId="{F60C7501-5788-4316-8E09-29CF6DEE06A9}" destId="{DD1DCE3D-8575-47D1-B557-2E23831CD12B}" srcOrd="0" destOrd="0" presId="urn:microsoft.com/office/officeart/2005/8/layout/hList2"/>
    <dgm:cxn modelId="{05130B4D-BA57-4853-BE6F-0264433E640D}" srcId="{D96E26E8-5E1E-4ACA-A1C6-D22E72B3B057}" destId="{84406B8D-2055-471C-BD1D-CE430238B2F0}" srcOrd="0" destOrd="0" parTransId="{56907285-464E-4CF8-8D9C-E2386E03A3C8}" sibTransId="{D34C0A7B-5302-469B-AC5C-A261526F7EDF}"/>
    <dgm:cxn modelId="{BA7B396F-FBB0-4247-83FA-CC5BE81769E1}" srcId="{74DA8360-2EE9-4AD4-A086-5584CC5AADDB}" destId="{4FB4D345-8375-4452-922C-F5D9D853C5BA}" srcOrd="0" destOrd="0" parTransId="{CE93F999-6DF4-48D3-BD7E-D15DC7A6F106}" sibTransId="{CC94FBF4-3B19-4972-BB56-847BD0ABBC23}"/>
    <dgm:cxn modelId="{95A70355-77F5-4A62-9EFD-15C61481AB1F}" srcId="{84406B8D-2055-471C-BD1D-CE430238B2F0}" destId="{92447A5C-1D25-435A-8158-997A9518295D}" srcOrd="0" destOrd="0" parTransId="{362FE6B6-81F3-463B-8953-3E5C90870EDF}" sibTransId="{77BA0D78-CA19-4EFE-A49A-8CDFD8763510}"/>
    <dgm:cxn modelId="{ED748A55-F00F-4AFC-AFB2-56178E65D287}" srcId="{D96E26E8-5E1E-4ACA-A1C6-D22E72B3B057}" destId="{74DA8360-2EE9-4AD4-A086-5584CC5AADDB}" srcOrd="2" destOrd="0" parTransId="{7466F0D5-612D-44E4-89AB-3F96592FCA5E}" sibTransId="{08FEFD34-8F0F-4D9C-883C-342235DF683E}"/>
    <dgm:cxn modelId="{51F2D756-6C39-459C-8890-23E0A0DE08CD}" type="presOf" srcId="{D96E26E8-5E1E-4ACA-A1C6-D22E72B3B057}" destId="{9A299EA7-4553-4DF5-85A3-53814F4E8235}" srcOrd="0" destOrd="0" presId="urn:microsoft.com/office/officeart/2005/8/layout/hList2"/>
    <dgm:cxn modelId="{D3D76E8F-3526-4E1A-88EB-8B1C8B645CBD}" type="presOf" srcId="{84406B8D-2055-471C-BD1D-CE430238B2F0}" destId="{F8ACB8E8-19F0-4507-A0EF-AE7A5743D915}" srcOrd="0" destOrd="0" presId="urn:microsoft.com/office/officeart/2005/8/layout/hList2"/>
    <dgm:cxn modelId="{DD44F29D-3028-4EB9-BA13-1EC0618676DC}" type="presOf" srcId="{4FB4D345-8375-4452-922C-F5D9D853C5BA}" destId="{9B01E718-6DD8-4316-B5C3-EC8AE3265A94}" srcOrd="0" destOrd="0" presId="urn:microsoft.com/office/officeart/2005/8/layout/hList2"/>
    <dgm:cxn modelId="{00AE0BC5-FDE9-43AB-9696-074FFAA6A3C6}" type="presOf" srcId="{92447A5C-1D25-435A-8158-997A9518295D}" destId="{6FFAAFB6-05D7-46C3-B80F-0A9EE75B0D4B}" srcOrd="0" destOrd="0" presId="urn:microsoft.com/office/officeart/2005/8/layout/hList2"/>
    <dgm:cxn modelId="{84AA15CF-FF0C-4B63-AAF1-D303B33F6BDB}" srcId="{D96E26E8-5E1E-4ACA-A1C6-D22E72B3B057}" destId="{CE66F79A-EBA0-45D0-81CD-457D72A4CDBA}" srcOrd="1" destOrd="0" parTransId="{88391512-A3F8-4EC1-852F-815D6FF1CCB4}" sibTransId="{28BF644C-E405-4D36-B199-0F5125A4B81D}"/>
    <dgm:cxn modelId="{32DB1041-CAC1-47F6-8299-8AA96E65D174}" type="presParOf" srcId="{9A299EA7-4553-4DF5-85A3-53814F4E8235}" destId="{AD2159F8-E9F2-4293-9003-BE1D35F19ADA}" srcOrd="0" destOrd="0" presId="urn:microsoft.com/office/officeart/2005/8/layout/hList2"/>
    <dgm:cxn modelId="{145D5C39-0ABC-4376-AD4C-C576DA211D85}" type="presParOf" srcId="{AD2159F8-E9F2-4293-9003-BE1D35F19ADA}" destId="{605F0A0A-823F-4589-88EF-FBBAB3DC91F1}" srcOrd="0" destOrd="0" presId="urn:microsoft.com/office/officeart/2005/8/layout/hList2"/>
    <dgm:cxn modelId="{6D30C926-0318-479A-978E-FEECA958BF5A}" type="presParOf" srcId="{AD2159F8-E9F2-4293-9003-BE1D35F19ADA}" destId="{6FFAAFB6-05D7-46C3-B80F-0A9EE75B0D4B}" srcOrd="1" destOrd="0" presId="urn:microsoft.com/office/officeart/2005/8/layout/hList2"/>
    <dgm:cxn modelId="{205A993F-FA7D-45AB-8A72-BE0E4D7299C2}" type="presParOf" srcId="{AD2159F8-E9F2-4293-9003-BE1D35F19ADA}" destId="{F8ACB8E8-19F0-4507-A0EF-AE7A5743D915}" srcOrd="2" destOrd="0" presId="urn:microsoft.com/office/officeart/2005/8/layout/hList2"/>
    <dgm:cxn modelId="{467B29D4-F256-4583-9B47-55BFEAEA603E}" type="presParOf" srcId="{9A299EA7-4553-4DF5-85A3-53814F4E8235}" destId="{511CAFDD-102B-4092-BF12-76A8ABF929C8}" srcOrd="1" destOrd="0" presId="urn:microsoft.com/office/officeart/2005/8/layout/hList2"/>
    <dgm:cxn modelId="{9EFC9B56-95BB-4906-8A65-A3AB49C62F40}" type="presParOf" srcId="{9A299EA7-4553-4DF5-85A3-53814F4E8235}" destId="{CC36B45A-CA61-4203-9E69-F5B333FFAC4B}" srcOrd="2" destOrd="0" presId="urn:microsoft.com/office/officeart/2005/8/layout/hList2"/>
    <dgm:cxn modelId="{7765A4D4-7822-4E6A-A28C-055C4C42BF54}" type="presParOf" srcId="{CC36B45A-CA61-4203-9E69-F5B333FFAC4B}" destId="{E22F165C-FAD8-472F-9322-3C41E0F5F9C3}" srcOrd="0" destOrd="0" presId="urn:microsoft.com/office/officeart/2005/8/layout/hList2"/>
    <dgm:cxn modelId="{7B19E7F2-CD91-40B5-AE73-209036D6AF5C}" type="presParOf" srcId="{CC36B45A-CA61-4203-9E69-F5B333FFAC4B}" destId="{DD1DCE3D-8575-47D1-B557-2E23831CD12B}" srcOrd="1" destOrd="0" presId="urn:microsoft.com/office/officeart/2005/8/layout/hList2"/>
    <dgm:cxn modelId="{358AAD3C-514C-41CB-AFDA-BF6AB6C60AC0}" type="presParOf" srcId="{CC36B45A-CA61-4203-9E69-F5B333FFAC4B}" destId="{99AFDB86-B457-4BF0-A6E8-EEB5CDAC891A}" srcOrd="2" destOrd="0" presId="urn:microsoft.com/office/officeart/2005/8/layout/hList2"/>
    <dgm:cxn modelId="{5128A7FC-2F78-4C00-961E-CC21558829CC}" type="presParOf" srcId="{9A299EA7-4553-4DF5-85A3-53814F4E8235}" destId="{DA21ED3D-7C30-4616-A7EC-8AB2077B386F}" srcOrd="3" destOrd="0" presId="urn:microsoft.com/office/officeart/2005/8/layout/hList2"/>
    <dgm:cxn modelId="{A83838ED-37FD-49A2-9D3F-60390F3F42E0}" type="presParOf" srcId="{9A299EA7-4553-4DF5-85A3-53814F4E8235}" destId="{F27900E8-C26A-4EF0-ACFE-45BE3958AB62}" srcOrd="4" destOrd="0" presId="urn:microsoft.com/office/officeart/2005/8/layout/hList2"/>
    <dgm:cxn modelId="{B3BB200D-1196-4702-B3D4-F040EAC8EF48}" type="presParOf" srcId="{F27900E8-C26A-4EF0-ACFE-45BE3958AB62}" destId="{1F2A7199-F1F5-4C0B-8457-9EB48D8AFF5C}" srcOrd="0" destOrd="0" presId="urn:microsoft.com/office/officeart/2005/8/layout/hList2"/>
    <dgm:cxn modelId="{B05984AC-4C13-4EE3-8E55-6E4E4E3C7795}" type="presParOf" srcId="{F27900E8-C26A-4EF0-ACFE-45BE3958AB62}" destId="{9B01E718-6DD8-4316-B5C3-EC8AE3265A94}" srcOrd="1" destOrd="0" presId="urn:microsoft.com/office/officeart/2005/8/layout/hList2"/>
    <dgm:cxn modelId="{708A77CF-8154-431B-9925-F945329A63F6}" type="presParOf" srcId="{F27900E8-C26A-4EF0-ACFE-45BE3958AB62}" destId="{8234F144-1D56-470E-9B16-AFCAD5E16142}" srcOrd="2" destOrd="0" presId="urn:microsoft.com/office/officeart/2005/8/layout/h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169FE6A4-139E-4BFB-8C50-070228D1039F}"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AU"/>
        </a:p>
      </dgm:t>
    </dgm:pt>
    <dgm:pt modelId="{80FD0B23-29DF-4D89-BF50-3FCF430DF530}">
      <dgm:prSet phldrT="[Text]" custT="1"/>
      <dgm:spPr>
        <a:solidFill>
          <a:schemeClr val="accent4"/>
        </a:solidFill>
      </dgm:spPr>
      <dgm:t>
        <a:bodyPr/>
        <a:lstStyle/>
        <a:p>
          <a:r>
            <a:rPr lang="en-AU" sz="1800" dirty="0">
              <a:solidFill>
                <a:schemeClr val="tx1"/>
              </a:solidFill>
            </a:rPr>
            <a:t>Companies “ceases to exist on deregistration”</a:t>
          </a:r>
        </a:p>
      </dgm:t>
    </dgm:pt>
    <dgm:pt modelId="{73231F20-8560-4AD5-962B-691F2B407E5F}" type="parTrans" cxnId="{A8B93F4F-251B-47A2-A828-C929E94995F5}">
      <dgm:prSet/>
      <dgm:spPr/>
      <dgm:t>
        <a:bodyPr/>
        <a:lstStyle/>
        <a:p>
          <a:endParaRPr lang="en-AU" sz="1800"/>
        </a:p>
      </dgm:t>
    </dgm:pt>
    <dgm:pt modelId="{69720695-596C-4A38-BC21-3012BD4C0A14}" type="sibTrans" cxnId="{A8B93F4F-251B-47A2-A828-C929E94995F5}">
      <dgm:prSet/>
      <dgm:spPr/>
      <dgm:t>
        <a:bodyPr/>
        <a:lstStyle/>
        <a:p>
          <a:endParaRPr lang="en-AU" sz="1800"/>
        </a:p>
      </dgm:t>
    </dgm:pt>
    <dgm:pt modelId="{2C660FDF-08F6-4D80-9530-3DD50931857F}">
      <dgm:prSet phldrT="[Text]" custT="1"/>
      <dgm:spPr>
        <a:solidFill>
          <a:schemeClr val="accent4"/>
        </a:solidFill>
      </dgm:spPr>
      <dgm:t>
        <a:bodyPr/>
        <a:lstStyle/>
        <a:p>
          <a:r>
            <a:rPr lang="en-AU" sz="1800" dirty="0">
              <a:solidFill>
                <a:schemeClr val="tx1"/>
              </a:solidFill>
            </a:rPr>
            <a:t>Property that the company or its liquidator had held</a:t>
          </a:r>
        </a:p>
      </dgm:t>
    </dgm:pt>
    <dgm:pt modelId="{1F48B446-45A5-4BFA-B755-A1ADAF5F56BF}" type="parTrans" cxnId="{AFC4C158-A904-4E11-9BB6-26637FEF457A}">
      <dgm:prSet/>
      <dgm:spPr/>
      <dgm:t>
        <a:bodyPr/>
        <a:lstStyle/>
        <a:p>
          <a:endParaRPr lang="en-AU" sz="1800"/>
        </a:p>
      </dgm:t>
    </dgm:pt>
    <dgm:pt modelId="{92B8A253-D9F1-4D18-9CCD-60B143F3D73D}" type="sibTrans" cxnId="{AFC4C158-A904-4E11-9BB6-26637FEF457A}">
      <dgm:prSet/>
      <dgm:spPr/>
      <dgm:t>
        <a:bodyPr/>
        <a:lstStyle/>
        <a:p>
          <a:endParaRPr lang="en-AU" sz="1800"/>
        </a:p>
      </dgm:t>
    </dgm:pt>
    <dgm:pt modelId="{B36B92CF-9EE7-4AA6-ACD7-31B947E039C9}">
      <dgm:prSet phldrT="[Text]" custT="1"/>
      <dgm:spPr>
        <a:solidFill>
          <a:schemeClr val="accent4"/>
        </a:solidFill>
      </dgm:spPr>
      <dgm:t>
        <a:bodyPr/>
        <a:lstStyle/>
        <a:p>
          <a:r>
            <a:rPr lang="en-AU" sz="1800" dirty="0">
              <a:solidFill>
                <a:schemeClr val="tx1"/>
              </a:solidFill>
            </a:rPr>
            <a:t>Company’s books must be kept</a:t>
          </a:r>
        </a:p>
      </dgm:t>
    </dgm:pt>
    <dgm:pt modelId="{B4C99A90-3B0A-4F40-8167-3106A5331693}" type="parTrans" cxnId="{B3B252B1-6099-4AA0-B106-6EFF48F10535}">
      <dgm:prSet/>
      <dgm:spPr/>
      <dgm:t>
        <a:bodyPr/>
        <a:lstStyle/>
        <a:p>
          <a:endParaRPr lang="en-AU" sz="1800"/>
        </a:p>
      </dgm:t>
    </dgm:pt>
    <dgm:pt modelId="{729D215B-6AA9-44C3-B5AE-9139FEE1A77E}" type="sibTrans" cxnId="{B3B252B1-6099-4AA0-B106-6EFF48F10535}">
      <dgm:prSet/>
      <dgm:spPr/>
      <dgm:t>
        <a:bodyPr/>
        <a:lstStyle/>
        <a:p>
          <a:endParaRPr lang="en-AU" sz="1800"/>
        </a:p>
      </dgm:t>
    </dgm:pt>
    <dgm:pt modelId="{C4D090EF-A10D-4458-AFA3-EC8126B193D5}">
      <dgm:prSet phldrT="[Text]" custT="1"/>
      <dgm:spPr>
        <a:ln>
          <a:solidFill>
            <a:schemeClr val="accent4"/>
          </a:solidFill>
        </a:ln>
      </dgm:spPr>
      <dgm:t>
        <a:bodyPr/>
        <a:lstStyle/>
        <a:p>
          <a:r>
            <a:rPr lang="en-AU" sz="1800" dirty="0"/>
            <a:t>on trust </a:t>
          </a:r>
          <a:r>
            <a:rPr lang="en-AU" sz="1800" dirty="0">
              <a:sym typeface="Wingdings" panose="05000000000000000000" pitchFamily="2" charset="2"/>
            </a:rPr>
            <a:t> </a:t>
          </a:r>
          <a:r>
            <a:rPr lang="en-AU" sz="1800" dirty="0"/>
            <a:t>vests in the Commonwealth</a:t>
          </a:r>
        </a:p>
      </dgm:t>
    </dgm:pt>
    <dgm:pt modelId="{366F3F4C-D6FE-4B79-A88C-E89F526AE732}" type="parTrans" cxnId="{8AFD2758-4919-4FD3-9C01-295497BDACCE}">
      <dgm:prSet/>
      <dgm:spPr/>
      <dgm:t>
        <a:bodyPr/>
        <a:lstStyle/>
        <a:p>
          <a:endParaRPr lang="en-AU" sz="1800"/>
        </a:p>
      </dgm:t>
    </dgm:pt>
    <dgm:pt modelId="{281FE710-93DB-44DA-A257-6E5FB2AD05BC}" type="sibTrans" cxnId="{8AFD2758-4919-4FD3-9C01-295497BDACCE}">
      <dgm:prSet/>
      <dgm:spPr/>
      <dgm:t>
        <a:bodyPr/>
        <a:lstStyle/>
        <a:p>
          <a:endParaRPr lang="en-AU" sz="1800"/>
        </a:p>
      </dgm:t>
    </dgm:pt>
    <dgm:pt modelId="{145A4F9F-5288-423A-A3B2-EB06566CF50E}">
      <dgm:prSet phldrT="[Text]" custT="1"/>
      <dgm:spPr>
        <a:ln>
          <a:solidFill>
            <a:schemeClr val="accent4"/>
          </a:solidFill>
        </a:ln>
      </dgm:spPr>
      <dgm:t>
        <a:bodyPr/>
        <a:lstStyle/>
        <a:p>
          <a:r>
            <a:rPr lang="en-AU" sz="1800" dirty="0"/>
            <a:t>not on trust </a:t>
          </a:r>
          <a:r>
            <a:rPr lang="en-AU" sz="1800" dirty="0">
              <a:sym typeface="Wingdings" panose="05000000000000000000" pitchFamily="2" charset="2"/>
            </a:rPr>
            <a:t> </a:t>
          </a:r>
          <a:r>
            <a:rPr lang="en-AU" sz="1800" dirty="0"/>
            <a:t>vests in ASIC</a:t>
          </a:r>
        </a:p>
      </dgm:t>
    </dgm:pt>
    <dgm:pt modelId="{E2292A1C-3852-4B8B-90BE-3EF8E7336800}" type="parTrans" cxnId="{5B6AC223-439C-4909-8642-B62674A14C4E}">
      <dgm:prSet/>
      <dgm:spPr/>
      <dgm:t>
        <a:bodyPr/>
        <a:lstStyle/>
        <a:p>
          <a:endParaRPr lang="en-AU" sz="1800"/>
        </a:p>
      </dgm:t>
    </dgm:pt>
    <dgm:pt modelId="{27C94C50-9AC4-4621-9B66-307661F9D62E}" type="sibTrans" cxnId="{5B6AC223-439C-4909-8642-B62674A14C4E}">
      <dgm:prSet/>
      <dgm:spPr/>
      <dgm:t>
        <a:bodyPr/>
        <a:lstStyle/>
        <a:p>
          <a:endParaRPr lang="en-AU" sz="1800"/>
        </a:p>
      </dgm:t>
    </dgm:pt>
    <dgm:pt modelId="{8A0E20BA-C227-46E3-A67A-7177F695C6CF}">
      <dgm:prSet phldrT="[Text]" custT="1"/>
      <dgm:spPr>
        <a:ln>
          <a:solidFill>
            <a:schemeClr val="accent4"/>
          </a:solidFill>
        </a:ln>
      </dgm:spPr>
      <dgm:t>
        <a:bodyPr/>
        <a:lstStyle/>
        <a:p>
          <a:r>
            <a:rPr lang="en-AU" sz="1800" dirty="0"/>
            <a:t>remains subject to any claims/interests and liabilities (e.g., rates, taxes, charges)</a:t>
          </a:r>
        </a:p>
      </dgm:t>
    </dgm:pt>
    <dgm:pt modelId="{7DA812A4-73AA-4E8F-B6A0-952D8EB0E57D}" type="parTrans" cxnId="{48078D2A-2300-4156-9B60-33AC2DFD56D7}">
      <dgm:prSet/>
      <dgm:spPr/>
      <dgm:t>
        <a:bodyPr/>
        <a:lstStyle/>
        <a:p>
          <a:endParaRPr lang="en-AU" sz="1800"/>
        </a:p>
      </dgm:t>
    </dgm:pt>
    <dgm:pt modelId="{2C9F512D-0131-4AFC-94F8-A6351B256D77}" type="sibTrans" cxnId="{48078D2A-2300-4156-9B60-33AC2DFD56D7}">
      <dgm:prSet/>
      <dgm:spPr/>
      <dgm:t>
        <a:bodyPr/>
        <a:lstStyle/>
        <a:p>
          <a:endParaRPr lang="en-AU" sz="1800"/>
        </a:p>
      </dgm:t>
    </dgm:pt>
    <dgm:pt modelId="{A623331D-3492-4B1C-BAD3-62ADD6700E50}">
      <dgm:prSet phldrT="[Text]" custT="1"/>
      <dgm:spPr>
        <a:ln>
          <a:solidFill>
            <a:schemeClr val="accent4"/>
          </a:solidFill>
        </a:ln>
      </dgm:spPr>
      <dgm:t>
        <a:bodyPr/>
        <a:lstStyle/>
        <a:p>
          <a:r>
            <a:rPr lang="en-AU" sz="1800" dirty="0"/>
            <a:t>but “limited to satisfying the liabilities out of the company’s property” </a:t>
          </a:r>
        </a:p>
      </dgm:t>
    </dgm:pt>
    <dgm:pt modelId="{B284CC07-C51E-4031-AA29-F6E9FAB69199}" type="parTrans" cxnId="{C454A54C-DEA7-48BF-A834-0626AA465052}">
      <dgm:prSet/>
      <dgm:spPr/>
      <dgm:t>
        <a:bodyPr/>
        <a:lstStyle/>
        <a:p>
          <a:endParaRPr lang="en-AU" sz="1800"/>
        </a:p>
      </dgm:t>
    </dgm:pt>
    <dgm:pt modelId="{148763B8-2C3D-4999-BEC3-AD9D321F3C16}" type="sibTrans" cxnId="{C454A54C-DEA7-48BF-A834-0626AA465052}">
      <dgm:prSet/>
      <dgm:spPr/>
      <dgm:t>
        <a:bodyPr/>
        <a:lstStyle/>
        <a:p>
          <a:endParaRPr lang="en-AU" sz="1800"/>
        </a:p>
      </dgm:t>
    </dgm:pt>
    <dgm:pt modelId="{ECF79FD2-2865-4B26-996E-3A42C5DABD71}">
      <dgm:prSet phldrT="[Text]" custT="1"/>
      <dgm:spPr>
        <a:ln>
          <a:solidFill>
            <a:schemeClr val="accent4"/>
          </a:solidFill>
        </a:ln>
      </dgm:spPr>
      <dgm:t>
        <a:bodyPr/>
        <a:lstStyle/>
        <a:p>
          <a:r>
            <a:rPr lang="en-AU" sz="1800" dirty="0"/>
            <a:t>for 3 years by those who were “directors … immediately before deregistration”</a:t>
          </a:r>
        </a:p>
      </dgm:t>
    </dgm:pt>
    <dgm:pt modelId="{5E0671C6-EDD9-4361-BD42-5D21BBDB6855}" type="parTrans" cxnId="{6FA45590-B9A3-482A-B97D-544B96478BBC}">
      <dgm:prSet/>
      <dgm:spPr/>
      <dgm:t>
        <a:bodyPr/>
        <a:lstStyle/>
        <a:p>
          <a:endParaRPr lang="en-AU" sz="1800"/>
        </a:p>
      </dgm:t>
    </dgm:pt>
    <dgm:pt modelId="{810982F1-853B-49EC-875F-E1D71825316A}" type="sibTrans" cxnId="{6FA45590-B9A3-482A-B97D-544B96478BBC}">
      <dgm:prSet/>
      <dgm:spPr/>
      <dgm:t>
        <a:bodyPr/>
        <a:lstStyle/>
        <a:p>
          <a:endParaRPr lang="en-AU" sz="1800"/>
        </a:p>
      </dgm:t>
    </dgm:pt>
    <dgm:pt modelId="{89F70A91-C88B-47E1-B379-BBD1580D4202}">
      <dgm:prSet phldrT="[Text]" custT="1"/>
      <dgm:spPr>
        <a:ln>
          <a:solidFill>
            <a:schemeClr val="accent4"/>
          </a:solidFill>
        </a:ln>
      </dgm:spPr>
      <dgm:t>
        <a:bodyPr/>
        <a:lstStyle/>
        <a:p>
          <a:r>
            <a:rPr lang="en-AU" sz="1800" dirty="0"/>
            <a:t>except books that the liquidator must keep</a:t>
          </a:r>
        </a:p>
      </dgm:t>
    </dgm:pt>
    <dgm:pt modelId="{F4768D9A-814C-4866-8FCD-632D7F437236}" type="parTrans" cxnId="{45ED5458-C2EA-45F9-A2F4-71EE87BC7C69}">
      <dgm:prSet/>
      <dgm:spPr/>
      <dgm:t>
        <a:bodyPr/>
        <a:lstStyle/>
        <a:p>
          <a:endParaRPr lang="en-AU" sz="1800"/>
        </a:p>
      </dgm:t>
    </dgm:pt>
    <dgm:pt modelId="{6838336B-8846-4EF7-9E31-9794574F25C0}" type="sibTrans" cxnId="{45ED5458-C2EA-45F9-A2F4-71EE87BC7C69}">
      <dgm:prSet/>
      <dgm:spPr/>
      <dgm:t>
        <a:bodyPr/>
        <a:lstStyle/>
        <a:p>
          <a:endParaRPr lang="en-AU" sz="1800"/>
        </a:p>
      </dgm:t>
    </dgm:pt>
    <dgm:pt modelId="{DEC827B3-4EF5-42AF-A0C6-BB5EB49C1AF7}" type="pres">
      <dgm:prSet presAssocID="{169FE6A4-139E-4BFB-8C50-070228D1039F}" presName="linear" presStyleCnt="0">
        <dgm:presLayoutVars>
          <dgm:dir/>
          <dgm:animLvl val="lvl"/>
          <dgm:resizeHandles val="exact"/>
        </dgm:presLayoutVars>
      </dgm:prSet>
      <dgm:spPr/>
    </dgm:pt>
    <dgm:pt modelId="{B9293D73-2650-4BF5-B4D5-B014782D4006}" type="pres">
      <dgm:prSet presAssocID="{80FD0B23-29DF-4D89-BF50-3FCF430DF530}" presName="parentLin" presStyleCnt="0"/>
      <dgm:spPr/>
    </dgm:pt>
    <dgm:pt modelId="{0049D2F7-39B3-4F6F-8D00-96F5E190A253}" type="pres">
      <dgm:prSet presAssocID="{80FD0B23-29DF-4D89-BF50-3FCF430DF530}" presName="parentLeftMargin" presStyleLbl="node1" presStyleIdx="0" presStyleCnt="3"/>
      <dgm:spPr/>
    </dgm:pt>
    <dgm:pt modelId="{2826379C-0707-4ECF-8F3B-DC689033CF58}" type="pres">
      <dgm:prSet presAssocID="{80FD0B23-29DF-4D89-BF50-3FCF430DF530}" presName="parentText" presStyleLbl="node1" presStyleIdx="0" presStyleCnt="3">
        <dgm:presLayoutVars>
          <dgm:chMax val="0"/>
          <dgm:bulletEnabled val="1"/>
        </dgm:presLayoutVars>
      </dgm:prSet>
      <dgm:spPr/>
    </dgm:pt>
    <dgm:pt modelId="{6424CA97-9663-4CA7-AFE4-E1715F91E3EF}" type="pres">
      <dgm:prSet presAssocID="{80FD0B23-29DF-4D89-BF50-3FCF430DF530}" presName="negativeSpace" presStyleCnt="0"/>
      <dgm:spPr/>
    </dgm:pt>
    <dgm:pt modelId="{63E86A68-2FBA-4659-B1DD-03717D6CBA0E}" type="pres">
      <dgm:prSet presAssocID="{80FD0B23-29DF-4D89-BF50-3FCF430DF530}" presName="childText" presStyleLbl="conFgAcc1" presStyleIdx="0" presStyleCnt="3">
        <dgm:presLayoutVars>
          <dgm:bulletEnabled val="1"/>
        </dgm:presLayoutVars>
      </dgm:prSet>
      <dgm:spPr>
        <a:ln>
          <a:solidFill>
            <a:schemeClr val="accent4"/>
          </a:solidFill>
        </a:ln>
      </dgm:spPr>
    </dgm:pt>
    <dgm:pt modelId="{A5A01121-CC5C-407A-9179-1038308E8887}" type="pres">
      <dgm:prSet presAssocID="{69720695-596C-4A38-BC21-3012BD4C0A14}" presName="spaceBetweenRectangles" presStyleCnt="0"/>
      <dgm:spPr/>
    </dgm:pt>
    <dgm:pt modelId="{EE4E0C32-607B-48B0-BFD9-09760B51DB76}" type="pres">
      <dgm:prSet presAssocID="{2C660FDF-08F6-4D80-9530-3DD50931857F}" presName="parentLin" presStyleCnt="0"/>
      <dgm:spPr/>
    </dgm:pt>
    <dgm:pt modelId="{6C56620A-7213-4358-AA2E-7A11C4114C24}" type="pres">
      <dgm:prSet presAssocID="{2C660FDF-08F6-4D80-9530-3DD50931857F}" presName="parentLeftMargin" presStyleLbl="node1" presStyleIdx="0" presStyleCnt="3"/>
      <dgm:spPr/>
    </dgm:pt>
    <dgm:pt modelId="{747F57F6-F933-4EE5-97A6-2F4C41D98F61}" type="pres">
      <dgm:prSet presAssocID="{2C660FDF-08F6-4D80-9530-3DD50931857F}" presName="parentText" presStyleLbl="node1" presStyleIdx="1" presStyleCnt="3">
        <dgm:presLayoutVars>
          <dgm:chMax val="0"/>
          <dgm:bulletEnabled val="1"/>
        </dgm:presLayoutVars>
      </dgm:prSet>
      <dgm:spPr/>
    </dgm:pt>
    <dgm:pt modelId="{1EE69120-F3D3-4A1D-A4B1-967D8C852DD4}" type="pres">
      <dgm:prSet presAssocID="{2C660FDF-08F6-4D80-9530-3DD50931857F}" presName="negativeSpace" presStyleCnt="0"/>
      <dgm:spPr/>
    </dgm:pt>
    <dgm:pt modelId="{7CBE83B0-9065-41AD-923F-3B8B87102455}" type="pres">
      <dgm:prSet presAssocID="{2C660FDF-08F6-4D80-9530-3DD50931857F}" presName="childText" presStyleLbl="conFgAcc1" presStyleIdx="1" presStyleCnt="3">
        <dgm:presLayoutVars>
          <dgm:bulletEnabled val="1"/>
        </dgm:presLayoutVars>
      </dgm:prSet>
      <dgm:spPr/>
    </dgm:pt>
    <dgm:pt modelId="{D489F66E-1E4F-4B21-8878-0F8A2D84CC12}" type="pres">
      <dgm:prSet presAssocID="{92B8A253-D9F1-4D18-9CCD-60B143F3D73D}" presName="spaceBetweenRectangles" presStyleCnt="0"/>
      <dgm:spPr/>
    </dgm:pt>
    <dgm:pt modelId="{4A6368BC-C6AB-4310-A412-C034337E8BA3}" type="pres">
      <dgm:prSet presAssocID="{B36B92CF-9EE7-4AA6-ACD7-31B947E039C9}" presName="parentLin" presStyleCnt="0"/>
      <dgm:spPr/>
    </dgm:pt>
    <dgm:pt modelId="{42B417ED-4B8F-498B-8943-52CDCD8BCE6D}" type="pres">
      <dgm:prSet presAssocID="{B36B92CF-9EE7-4AA6-ACD7-31B947E039C9}" presName="parentLeftMargin" presStyleLbl="node1" presStyleIdx="1" presStyleCnt="3"/>
      <dgm:spPr/>
    </dgm:pt>
    <dgm:pt modelId="{E1EA10B8-1A8B-4FF5-806B-25565B5349A1}" type="pres">
      <dgm:prSet presAssocID="{B36B92CF-9EE7-4AA6-ACD7-31B947E039C9}" presName="parentText" presStyleLbl="node1" presStyleIdx="2" presStyleCnt="3">
        <dgm:presLayoutVars>
          <dgm:chMax val="0"/>
          <dgm:bulletEnabled val="1"/>
        </dgm:presLayoutVars>
      </dgm:prSet>
      <dgm:spPr/>
    </dgm:pt>
    <dgm:pt modelId="{4B07E194-329D-4069-A202-587CBBC8E6B7}" type="pres">
      <dgm:prSet presAssocID="{B36B92CF-9EE7-4AA6-ACD7-31B947E039C9}" presName="negativeSpace" presStyleCnt="0"/>
      <dgm:spPr/>
    </dgm:pt>
    <dgm:pt modelId="{F33EAD6A-9A84-4AAF-8375-6EB627697F66}" type="pres">
      <dgm:prSet presAssocID="{B36B92CF-9EE7-4AA6-ACD7-31B947E039C9}" presName="childText" presStyleLbl="conFgAcc1" presStyleIdx="2" presStyleCnt="3">
        <dgm:presLayoutVars>
          <dgm:bulletEnabled val="1"/>
        </dgm:presLayoutVars>
      </dgm:prSet>
      <dgm:spPr/>
    </dgm:pt>
  </dgm:ptLst>
  <dgm:cxnLst>
    <dgm:cxn modelId="{5EF6481F-76BD-47B0-B16A-02CDE09A5AF5}" type="presOf" srcId="{C4D090EF-A10D-4458-AFA3-EC8126B193D5}" destId="{7CBE83B0-9065-41AD-923F-3B8B87102455}" srcOrd="0" destOrd="0" presId="urn:microsoft.com/office/officeart/2005/8/layout/list1"/>
    <dgm:cxn modelId="{52C91523-4F9D-4D1D-856F-01B49872AF2E}" type="presOf" srcId="{2C660FDF-08F6-4D80-9530-3DD50931857F}" destId="{747F57F6-F933-4EE5-97A6-2F4C41D98F61}" srcOrd="1" destOrd="0" presId="urn:microsoft.com/office/officeart/2005/8/layout/list1"/>
    <dgm:cxn modelId="{5B6AC223-439C-4909-8642-B62674A14C4E}" srcId="{2C660FDF-08F6-4D80-9530-3DD50931857F}" destId="{145A4F9F-5288-423A-A3B2-EB06566CF50E}" srcOrd="1" destOrd="0" parTransId="{E2292A1C-3852-4B8B-90BE-3EF8E7336800}" sibTransId="{27C94C50-9AC4-4621-9B66-307661F9D62E}"/>
    <dgm:cxn modelId="{48078D2A-2300-4156-9B60-33AC2DFD56D7}" srcId="{2C660FDF-08F6-4D80-9530-3DD50931857F}" destId="{8A0E20BA-C227-46E3-A67A-7177F695C6CF}" srcOrd="2" destOrd="0" parTransId="{7DA812A4-73AA-4E8F-B6A0-952D8EB0E57D}" sibTransId="{2C9F512D-0131-4AFC-94F8-A6351B256D77}"/>
    <dgm:cxn modelId="{B6995F35-B24E-43BD-8E33-2C041BCDFB60}" type="presOf" srcId="{169FE6A4-139E-4BFB-8C50-070228D1039F}" destId="{DEC827B3-4EF5-42AF-A0C6-BB5EB49C1AF7}" srcOrd="0" destOrd="0" presId="urn:microsoft.com/office/officeart/2005/8/layout/list1"/>
    <dgm:cxn modelId="{FB681442-F691-41AB-A57F-77962DA48C3E}" type="presOf" srcId="{2C660FDF-08F6-4D80-9530-3DD50931857F}" destId="{6C56620A-7213-4358-AA2E-7A11C4114C24}" srcOrd="0" destOrd="0" presId="urn:microsoft.com/office/officeart/2005/8/layout/list1"/>
    <dgm:cxn modelId="{798C0167-C5EF-4DF9-84F8-45563D233E61}" type="presOf" srcId="{80FD0B23-29DF-4D89-BF50-3FCF430DF530}" destId="{2826379C-0707-4ECF-8F3B-DC689033CF58}" srcOrd="1" destOrd="0" presId="urn:microsoft.com/office/officeart/2005/8/layout/list1"/>
    <dgm:cxn modelId="{C454A54C-DEA7-48BF-A834-0626AA465052}" srcId="{8A0E20BA-C227-46E3-A67A-7177F695C6CF}" destId="{A623331D-3492-4B1C-BAD3-62ADD6700E50}" srcOrd="0" destOrd="0" parTransId="{B284CC07-C51E-4031-AA29-F6E9FAB69199}" sibTransId="{148763B8-2C3D-4999-BEC3-AD9D321F3C16}"/>
    <dgm:cxn modelId="{4616184E-1D80-4F73-ACD4-16067B1640D7}" type="presOf" srcId="{145A4F9F-5288-423A-A3B2-EB06566CF50E}" destId="{7CBE83B0-9065-41AD-923F-3B8B87102455}" srcOrd="0" destOrd="1" presId="urn:microsoft.com/office/officeart/2005/8/layout/list1"/>
    <dgm:cxn modelId="{A8B93F4F-251B-47A2-A828-C929E94995F5}" srcId="{169FE6A4-139E-4BFB-8C50-070228D1039F}" destId="{80FD0B23-29DF-4D89-BF50-3FCF430DF530}" srcOrd="0" destOrd="0" parTransId="{73231F20-8560-4AD5-962B-691F2B407E5F}" sibTransId="{69720695-596C-4A38-BC21-3012BD4C0A14}"/>
    <dgm:cxn modelId="{86B82070-A394-4F00-9152-7F0A38B69A8E}" type="presOf" srcId="{B36B92CF-9EE7-4AA6-ACD7-31B947E039C9}" destId="{42B417ED-4B8F-498B-8943-52CDCD8BCE6D}" srcOrd="0" destOrd="0" presId="urn:microsoft.com/office/officeart/2005/8/layout/list1"/>
    <dgm:cxn modelId="{8AFD2758-4919-4FD3-9C01-295497BDACCE}" srcId="{2C660FDF-08F6-4D80-9530-3DD50931857F}" destId="{C4D090EF-A10D-4458-AFA3-EC8126B193D5}" srcOrd="0" destOrd="0" parTransId="{366F3F4C-D6FE-4B79-A88C-E89F526AE732}" sibTransId="{281FE710-93DB-44DA-A257-6E5FB2AD05BC}"/>
    <dgm:cxn modelId="{45ED5458-C2EA-45F9-A2F4-71EE87BC7C69}" srcId="{B36B92CF-9EE7-4AA6-ACD7-31B947E039C9}" destId="{89F70A91-C88B-47E1-B379-BBD1580D4202}" srcOrd="1" destOrd="0" parTransId="{F4768D9A-814C-4866-8FCD-632D7F437236}" sibTransId="{6838336B-8846-4EF7-9E31-9794574F25C0}"/>
    <dgm:cxn modelId="{AFC4C158-A904-4E11-9BB6-26637FEF457A}" srcId="{169FE6A4-139E-4BFB-8C50-070228D1039F}" destId="{2C660FDF-08F6-4D80-9530-3DD50931857F}" srcOrd="1" destOrd="0" parTransId="{1F48B446-45A5-4BFA-B755-A1ADAF5F56BF}" sibTransId="{92B8A253-D9F1-4D18-9CCD-60B143F3D73D}"/>
    <dgm:cxn modelId="{3CD3EB89-2DB6-43B9-86E6-CB04468DB1E0}" type="presOf" srcId="{A623331D-3492-4B1C-BAD3-62ADD6700E50}" destId="{7CBE83B0-9065-41AD-923F-3B8B87102455}" srcOrd="0" destOrd="3" presId="urn:microsoft.com/office/officeart/2005/8/layout/list1"/>
    <dgm:cxn modelId="{9002BC8B-132B-4A08-9638-5E965519A14E}" type="presOf" srcId="{8A0E20BA-C227-46E3-A67A-7177F695C6CF}" destId="{7CBE83B0-9065-41AD-923F-3B8B87102455}" srcOrd="0" destOrd="2" presId="urn:microsoft.com/office/officeart/2005/8/layout/list1"/>
    <dgm:cxn modelId="{9FA5338F-2282-4501-B6D4-0825D5F23C82}" type="presOf" srcId="{89F70A91-C88B-47E1-B379-BBD1580D4202}" destId="{F33EAD6A-9A84-4AAF-8375-6EB627697F66}" srcOrd="0" destOrd="1" presId="urn:microsoft.com/office/officeart/2005/8/layout/list1"/>
    <dgm:cxn modelId="{6FA45590-B9A3-482A-B97D-544B96478BBC}" srcId="{B36B92CF-9EE7-4AA6-ACD7-31B947E039C9}" destId="{ECF79FD2-2865-4B26-996E-3A42C5DABD71}" srcOrd="0" destOrd="0" parTransId="{5E0671C6-EDD9-4361-BD42-5D21BBDB6855}" sibTransId="{810982F1-853B-49EC-875F-E1D71825316A}"/>
    <dgm:cxn modelId="{B3B252B1-6099-4AA0-B106-6EFF48F10535}" srcId="{169FE6A4-139E-4BFB-8C50-070228D1039F}" destId="{B36B92CF-9EE7-4AA6-ACD7-31B947E039C9}" srcOrd="2" destOrd="0" parTransId="{B4C99A90-3B0A-4F40-8167-3106A5331693}" sibTransId="{729D215B-6AA9-44C3-B5AE-9139FEE1A77E}"/>
    <dgm:cxn modelId="{158E5DB2-D4D1-4B93-9446-C031D6C6BB16}" type="presOf" srcId="{80FD0B23-29DF-4D89-BF50-3FCF430DF530}" destId="{0049D2F7-39B3-4F6F-8D00-96F5E190A253}" srcOrd="0" destOrd="0" presId="urn:microsoft.com/office/officeart/2005/8/layout/list1"/>
    <dgm:cxn modelId="{34D00CBB-A962-4B91-B933-4A640CA2A137}" type="presOf" srcId="{B36B92CF-9EE7-4AA6-ACD7-31B947E039C9}" destId="{E1EA10B8-1A8B-4FF5-806B-25565B5349A1}" srcOrd="1" destOrd="0" presId="urn:microsoft.com/office/officeart/2005/8/layout/list1"/>
    <dgm:cxn modelId="{00B443E9-1835-476D-9D85-19BFC8D2BE26}" type="presOf" srcId="{ECF79FD2-2865-4B26-996E-3A42C5DABD71}" destId="{F33EAD6A-9A84-4AAF-8375-6EB627697F66}" srcOrd="0" destOrd="0" presId="urn:microsoft.com/office/officeart/2005/8/layout/list1"/>
    <dgm:cxn modelId="{1096743C-F8DC-4B6A-91C0-107FD638CD41}" type="presParOf" srcId="{DEC827B3-4EF5-42AF-A0C6-BB5EB49C1AF7}" destId="{B9293D73-2650-4BF5-B4D5-B014782D4006}" srcOrd="0" destOrd="0" presId="urn:microsoft.com/office/officeart/2005/8/layout/list1"/>
    <dgm:cxn modelId="{A44F78E7-20EF-4092-A6CE-AECCD6C4C588}" type="presParOf" srcId="{B9293D73-2650-4BF5-B4D5-B014782D4006}" destId="{0049D2F7-39B3-4F6F-8D00-96F5E190A253}" srcOrd="0" destOrd="0" presId="urn:microsoft.com/office/officeart/2005/8/layout/list1"/>
    <dgm:cxn modelId="{BB71524A-A4FB-4461-A5BA-1591BA0DBCDB}" type="presParOf" srcId="{B9293D73-2650-4BF5-B4D5-B014782D4006}" destId="{2826379C-0707-4ECF-8F3B-DC689033CF58}" srcOrd="1" destOrd="0" presId="urn:microsoft.com/office/officeart/2005/8/layout/list1"/>
    <dgm:cxn modelId="{761A6FB1-A723-4DC6-979C-C9CD1E6B911C}" type="presParOf" srcId="{DEC827B3-4EF5-42AF-A0C6-BB5EB49C1AF7}" destId="{6424CA97-9663-4CA7-AFE4-E1715F91E3EF}" srcOrd="1" destOrd="0" presId="urn:microsoft.com/office/officeart/2005/8/layout/list1"/>
    <dgm:cxn modelId="{FB476223-AFB6-4617-9020-F514E787ECEB}" type="presParOf" srcId="{DEC827B3-4EF5-42AF-A0C6-BB5EB49C1AF7}" destId="{63E86A68-2FBA-4659-B1DD-03717D6CBA0E}" srcOrd="2" destOrd="0" presId="urn:microsoft.com/office/officeart/2005/8/layout/list1"/>
    <dgm:cxn modelId="{4FE7CABE-5892-4315-979D-8E5CC96443D7}" type="presParOf" srcId="{DEC827B3-4EF5-42AF-A0C6-BB5EB49C1AF7}" destId="{A5A01121-CC5C-407A-9179-1038308E8887}" srcOrd="3" destOrd="0" presId="urn:microsoft.com/office/officeart/2005/8/layout/list1"/>
    <dgm:cxn modelId="{73C8050E-851D-4D13-A653-CA3479CD24E2}" type="presParOf" srcId="{DEC827B3-4EF5-42AF-A0C6-BB5EB49C1AF7}" destId="{EE4E0C32-607B-48B0-BFD9-09760B51DB76}" srcOrd="4" destOrd="0" presId="urn:microsoft.com/office/officeart/2005/8/layout/list1"/>
    <dgm:cxn modelId="{25065E0A-F220-4F9A-A84A-F032F36A4E01}" type="presParOf" srcId="{EE4E0C32-607B-48B0-BFD9-09760B51DB76}" destId="{6C56620A-7213-4358-AA2E-7A11C4114C24}" srcOrd="0" destOrd="0" presId="urn:microsoft.com/office/officeart/2005/8/layout/list1"/>
    <dgm:cxn modelId="{F9FEE109-3096-41EF-82B6-F9263E9914BF}" type="presParOf" srcId="{EE4E0C32-607B-48B0-BFD9-09760B51DB76}" destId="{747F57F6-F933-4EE5-97A6-2F4C41D98F61}" srcOrd="1" destOrd="0" presId="urn:microsoft.com/office/officeart/2005/8/layout/list1"/>
    <dgm:cxn modelId="{F493B1CD-7E40-4695-8988-8E5438A748B7}" type="presParOf" srcId="{DEC827B3-4EF5-42AF-A0C6-BB5EB49C1AF7}" destId="{1EE69120-F3D3-4A1D-A4B1-967D8C852DD4}" srcOrd="5" destOrd="0" presId="urn:microsoft.com/office/officeart/2005/8/layout/list1"/>
    <dgm:cxn modelId="{8A9F895F-691E-4F09-AD3F-340387DA6ECB}" type="presParOf" srcId="{DEC827B3-4EF5-42AF-A0C6-BB5EB49C1AF7}" destId="{7CBE83B0-9065-41AD-923F-3B8B87102455}" srcOrd="6" destOrd="0" presId="urn:microsoft.com/office/officeart/2005/8/layout/list1"/>
    <dgm:cxn modelId="{1BFA8403-ABC9-483F-ADCC-2ED91E389BFF}" type="presParOf" srcId="{DEC827B3-4EF5-42AF-A0C6-BB5EB49C1AF7}" destId="{D489F66E-1E4F-4B21-8878-0F8A2D84CC12}" srcOrd="7" destOrd="0" presId="urn:microsoft.com/office/officeart/2005/8/layout/list1"/>
    <dgm:cxn modelId="{D9EED279-0774-4722-8C4A-E61E4A0C5E2B}" type="presParOf" srcId="{DEC827B3-4EF5-42AF-A0C6-BB5EB49C1AF7}" destId="{4A6368BC-C6AB-4310-A412-C034337E8BA3}" srcOrd="8" destOrd="0" presId="urn:microsoft.com/office/officeart/2005/8/layout/list1"/>
    <dgm:cxn modelId="{0E2B29A8-BC7E-4A7B-88F0-D24AABC11344}" type="presParOf" srcId="{4A6368BC-C6AB-4310-A412-C034337E8BA3}" destId="{42B417ED-4B8F-498B-8943-52CDCD8BCE6D}" srcOrd="0" destOrd="0" presId="urn:microsoft.com/office/officeart/2005/8/layout/list1"/>
    <dgm:cxn modelId="{8094D60C-3BC6-4E59-A118-F55E76931BE7}" type="presParOf" srcId="{4A6368BC-C6AB-4310-A412-C034337E8BA3}" destId="{E1EA10B8-1A8B-4FF5-806B-25565B5349A1}" srcOrd="1" destOrd="0" presId="urn:microsoft.com/office/officeart/2005/8/layout/list1"/>
    <dgm:cxn modelId="{684FECF7-2B7D-4F8E-847A-763D5842AF56}" type="presParOf" srcId="{DEC827B3-4EF5-42AF-A0C6-BB5EB49C1AF7}" destId="{4B07E194-329D-4069-A202-587CBBC8E6B7}" srcOrd="9" destOrd="0" presId="urn:microsoft.com/office/officeart/2005/8/layout/list1"/>
    <dgm:cxn modelId="{B97CEDE9-D30E-409A-B227-C7A145D75261}" type="presParOf" srcId="{DEC827B3-4EF5-42AF-A0C6-BB5EB49C1AF7}" destId="{F33EAD6A-9A84-4AAF-8375-6EB627697F66}"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A72EB1F2-357D-4F99-8811-DF2079820600}"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AU"/>
        </a:p>
      </dgm:t>
    </dgm:pt>
    <dgm:pt modelId="{CC2E5D72-5A82-4EDF-BF00-A94A8F1E83FA}">
      <dgm:prSet phldrT="[Text]" custT="1"/>
      <dgm:spPr>
        <a:solidFill>
          <a:schemeClr val="accent2"/>
        </a:solidFill>
      </dgm:spPr>
      <dgm:t>
        <a:bodyPr/>
        <a:lstStyle/>
        <a:p>
          <a:r>
            <a:rPr lang="en-AU" sz="1800" b="1" dirty="0">
              <a:solidFill>
                <a:schemeClr val="bg1"/>
              </a:solidFill>
            </a:rPr>
            <a:t>ASIC reinstates </a:t>
          </a:r>
          <a:r>
            <a:rPr lang="en-AU" sz="1800" dirty="0">
              <a:solidFill>
                <a:schemeClr val="bg1"/>
              </a:solidFill>
            </a:rPr>
            <a:t>the registration of a company</a:t>
          </a:r>
        </a:p>
      </dgm:t>
    </dgm:pt>
    <dgm:pt modelId="{03314E94-BE16-4C0E-8AB6-FB08D0AAAEDF}" type="parTrans" cxnId="{A4BE1A47-01A8-4D7C-AC50-1D983CB638CC}">
      <dgm:prSet/>
      <dgm:spPr/>
      <dgm:t>
        <a:bodyPr/>
        <a:lstStyle/>
        <a:p>
          <a:endParaRPr lang="en-AU" sz="1800">
            <a:solidFill>
              <a:schemeClr val="bg1"/>
            </a:solidFill>
          </a:endParaRPr>
        </a:p>
      </dgm:t>
    </dgm:pt>
    <dgm:pt modelId="{18C4D7A3-1758-493C-B91B-97767416DCAD}" type="sibTrans" cxnId="{A4BE1A47-01A8-4D7C-AC50-1D983CB638CC}">
      <dgm:prSet/>
      <dgm:spPr/>
      <dgm:t>
        <a:bodyPr/>
        <a:lstStyle/>
        <a:p>
          <a:endParaRPr lang="en-AU" sz="1800">
            <a:solidFill>
              <a:schemeClr val="bg1"/>
            </a:solidFill>
          </a:endParaRPr>
        </a:p>
      </dgm:t>
    </dgm:pt>
    <dgm:pt modelId="{8209448B-955D-49DD-9BB8-75254831F760}">
      <dgm:prSet phldrT="[Text]" custT="1"/>
      <dgm:spPr>
        <a:solidFill>
          <a:schemeClr val="accent2"/>
        </a:solidFill>
      </dgm:spPr>
      <dgm:t>
        <a:bodyPr/>
        <a:lstStyle/>
        <a:p>
          <a:r>
            <a:rPr lang="en-AU" sz="1800" dirty="0">
              <a:solidFill>
                <a:schemeClr val="bg1"/>
              </a:solidFill>
            </a:rPr>
            <a:t>but if it had been deregistered for non-payment of </a:t>
          </a:r>
          <a:r>
            <a:rPr lang="en-AU" sz="1800" i="1" dirty="0">
              <a:solidFill>
                <a:schemeClr val="bg1"/>
              </a:solidFill>
            </a:rPr>
            <a:t>ASIC Supervisory Cost Recovery Levy Act 2017</a:t>
          </a:r>
          <a:r>
            <a:rPr lang="en-AU" sz="1800" i="0" dirty="0">
              <a:solidFill>
                <a:schemeClr val="bg1"/>
              </a:solidFill>
            </a:rPr>
            <a:t> levy</a:t>
          </a:r>
          <a:r>
            <a:rPr lang="en-AU" sz="1800" dirty="0">
              <a:solidFill>
                <a:schemeClr val="bg1"/>
              </a:solidFill>
            </a:rPr>
            <a:t>, only when the levy and associated penalties are fully paid</a:t>
          </a:r>
        </a:p>
      </dgm:t>
    </dgm:pt>
    <dgm:pt modelId="{D8B8B9C5-2E04-4947-9013-D693C73B9228}" type="parTrans" cxnId="{867C55FB-F4A5-4CDA-B39A-C9208EE1E3EC}">
      <dgm:prSet/>
      <dgm:spPr/>
      <dgm:t>
        <a:bodyPr/>
        <a:lstStyle/>
        <a:p>
          <a:endParaRPr lang="en-AU" sz="1800">
            <a:solidFill>
              <a:schemeClr val="bg1"/>
            </a:solidFill>
          </a:endParaRPr>
        </a:p>
      </dgm:t>
    </dgm:pt>
    <dgm:pt modelId="{DF82CCD6-131A-4D33-B56D-27D817F6AC3A}" type="sibTrans" cxnId="{867C55FB-F4A5-4CDA-B39A-C9208EE1E3EC}">
      <dgm:prSet/>
      <dgm:spPr/>
      <dgm:t>
        <a:bodyPr/>
        <a:lstStyle/>
        <a:p>
          <a:endParaRPr lang="en-AU" sz="1800">
            <a:solidFill>
              <a:schemeClr val="bg1"/>
            </a:solidFill>
          </a:endParaRPr>
        </a:p>
      </dgm:t>
    </dgm:pt>
    <dgm:pt modelId="{9A665CF1-A7F8-4D11-B9DA-A73FF165AED4}">
      <dgm:prSet phldrT="[Text]" custT="1"/>
      <dgm:spPr>
        <a:solidFill>
          <a:schemeClr val="accent2"/>
        </a:solidFill>
      </dgm:spPr>
      <dgm:t>
        <a:bodyPr/>
        <a:lstStyle/>
        <a:p>
          <a:r>
            <a:rPr lang="en-AU" sz="1800" dirty="0">
              <a:solidFill>
                <a:schemeClr val="bg1"/>
              </a:solidFill>
            </a:rPr>
            <a:t>if a </a:t>
          </a:r>
          <a:r>
            <a:rPr lang="en-AU" sz="1800" b="1" dirty="0">
              <a:solidFill>
                <a:schemeClr val="bg1"/>
              </a:solidFill>
            </a:rPr>
            <a:t>court orders </a:t>
          </a:r>
          <a:r>
            <a:rPr lang="en-AU" sz="1800" dirty="0">
              <a:solidFill>
                <a:schemeClr val="bg1"/>
              </a:solidFill>
            </a:rPr>
            <a:t>it upon being “satisfied that it is </a:t>
          </a:r>
          <a:r>
            <a:rPr lang="en-AU" sz="1800" b="1" dirty="0">
              <a:solidFill>
                <a:schemeClr val="bg1"/>
              </a:solidFill>
            </a:rPr>
            <a:t>just</a:t>
          </a:r>
          <a:r>
            <a:rPr lang="en-AU" sz="1800" dirty="0">
              <a:solidFill>
                <a:schemeClr val="bg1"/>
              </a:solidFill>
            </a:rPr>
            <a:t>” following an </a:t>
          </a:r>
          <a:r>
            <a:rPr lang="en-AU" sz="1800" b="1" dirty="0">
              <a:solidFill>
                <a:schemeClr val="bg1"/>
              </a:solidFill>
            </a:rPr>
            <a:t>application</a:t>
          </a:r>
          <a:r>
            <a:rPr lang="en-AU" sz="1800" dirty="0">
              <a:solidFill>
                <a:schemeClr val="bg1"/>
              </a:solidFill>
            </a:rPr>
            <a:t> by</a:t>
          </a:r>
        </a:p>
      </dgm:t>
    </dgm:pt>
    <dgm:pt modelId="{F018F75F-4ACC-49C9-987F-9351C3D2A314}" type="parTrans" cxnId="{2D9B09C6-73C7-4CD1-A311-A65AC48420B2}">
      <dgm:prSet/>
      <dgm:spPr/>
      <dgm:t>
        <a:bodyPr/>
        <a:lstStyle/>
        <a:p>
          <a:endParaRPr lang="en-AU" sz="1800">
            <a:solidFill>
              <a:schemeClr val="bg1"/>
            </a:solidFill>
          </a:endParaRPr>
        </a:p>
      </dgm:t>
    </dgm:pt>
    <dgm:pt modelId="{7FFE003E-4677-4CB1-915A-6180E6C7B482}" type="sibTrans" cxnId="{2D9B09C6-73C7-4CD1-A311-A65AC48420B2}">
      <dgm:prSet/>
      <dgm:spPr/>
      <dgm:t>
        <a:bodyPr/>
        <a:lstStyle/>
        <a:p>
          <a:endParaRPr lang="en-AU" sz="1800">
            <a:solidFill>
              <a:schemeClr val="bg1"/>
            </a:solidFill>
          </a:endParaRPr>
        </a:p>
      </dgm:t>
    </dgm:pt>
    <dgm:pt modelId="{073AA411-5644-4D31-B496-02464815306C}">
      <dgm:prSet phldrT="[Text]" custT="1"/>
      <dgm:spPr>
        <a:solidFill>
          <a:schemeClr val="accent2"/>
        </a:solidFill>
      </dgm:spPr>
      <dgm:t>
        <a:bodyPr/>
        <a:lstStyle/>
        <a:p>
          <a:r>
            <a:rPr lang="en-AU" sz="1800" dirty="0">
              <a:solidFill>
                <a:schemeClr val="bg1"/>
              </a:solidFill>
            </a:rPr>
            <a:t>“a </a:t>
          </a:r>
          <a:r>
            <a:rPr lang="en-AU" sz="1800" b="1" dirty="0">
              <a:solidFill>
                <a:schemeClr val="bg1"/>
              </a:solidFill>
            </a:rPr>
            <a:t>person aggrieved </a:t>
          </a:r>
          <a:r>
            <a:rPr lang="en-AU" sz="1800" dirty="0">
              <a:solidFill>
                <a:schemeClr val="bg1"/>
              </a:solidFill>
            </a:rPr>
            <a:t>by the deregistration”</a:t>
          </a:r>
        </a:p>
      </dgm:t>
    </dgm:pt>
    <dgm:pt modelId="{81D1B750-9E63-4F9B-A726-8D85A973C0CB}" type="sibTrans" cxnId="{D5238197-9E21-4594-B582-D95ED2CBC679}">
      <dgm:prSet/>
      <dgm:spPr/>
      <dgm:t>
        <a:bodyPr/>
        <a:lstStyle/>
        <a:p>
          <a:endParaRPr lang="en-AU" sz="1800">
            <a:solidFill>
              <a:schemeClr val="bg1"/>
            </a:solidFill>
          </a:endParaRPr>
        </a:p>
      </dgm:t>
    </dgm:pt>
    <dgm:pt modelId="{6896DE9C-C130-417C-AB7D-513259E1C5D1}" type="parTrans" cxnId="{D5238197-9E21-4594-B582-D95ED2CBC679}">
      <dgm:prSet/>
      <dgm:spPr/>
      <dgm:t>
        <a:bodyPr/>
        <a:lstStyle/>
        <a:p>
          <a:endParaRPr lang="en-AU" sz="1800">
            <a:solidFill>
              <a:schemeClr val="bg1"/>
            </a:solidFill>
          </a:endParaRPr>
        </a:p>
      </dgm:t>
    </dgm:pt>
    <dgm:pt modelId="{EFE44D55-D68B-4A6C-A5A3-000EBB8115BF}">
      <dgm:prSet phldrT="[Text]" custT="1"/>
      <dgm:spPr>
        <a:solidFill>
          <a:schemeClr val="accent2"/>
        </a:solidFill>
      </dgm:spPr>
      <dgm:t>
        <a:bodyPr/>
        <a:lstStyle/>
        <a:p>
          <a:r>
            <a:rPr lang="en-AU" sz="1800" dirty="0">
              <a:solidFill>
                <a:schemeClr val="bg1"/>
              </a:solidFill>
            </a:rPr>
            <a:t>if ASIC is “satisfied that the company should not have been deregistered”</a:t>
          </a:r>
        </a:p>
      </dgm:t>
    </dgm:pt>
    <dgm:pt modelId="{8E2F5379-86E2-4710-84EA-AF76E79D2753}" type="parTrans" cxnId="{DFE57B9B-6636-4E35-9CC1-4142565F1EF5}">
      <dgm:prSet/>
      <dgm:spPr/>
      <dgm:t>
        <a:bodyPr/>
        <a:lstStyle/>
        <a:p>
          <a:endParaRPr lang="en-AU" sz="1800">
            <a:solidFill>
              <a:schemeClr val="bg1"/>
            </a:solidFill>
          </a:endParaRPr>
        </a:p>
      </dgm:t>
    </dgm:pt>
    <dgm:pt modelId="{689B34DE-5A17-4599-B3C7-E3D3AFDE37E4}" type="sibTrans" cxnId="{DFE57B9B-6636-4E35-9CC1-4142565F1EF5}">
      <dgm:prSet/>
      <dgm:spPr/>
      <dgm:t>
        <a:bodyPr/>
        <a:lstStyle/>
        <a:p>
          <a:endParaRPr lang="en-AU" sz="1800">
            <a:solidFill>
              <a:schemeClr val="bg1"/>
            </a:solidFill>
          </a:endParaRPr>
        </a:p>
      </dgm:t>
    </dgm:pt>
    <dgm:pt modelId="{036DD107-5220-40B5-8D60-2E7F34530986}">
      <dgm:prSet phldrT="[Text]" custT="1"/>
      <dgm:spPr>
        <a:solidFill>
          <a:schemeClr val="accent2"/>
        </a:solidFill>
      </dgm:spPr>
      <dgm:t>
        <a:bodyPr/>
        <a:lstStyle/>
        <a:p>
          <a:r>
            <a:rPr lang="en-AU" sz="1800" dirty="0">
              <a:solidFill>
                <a:schemeClr val="bg1"/>
              </a:solidFill>
            </a:rPr>
            <a:t>“a </a:t>
          </a:r>
          <a:r>
            <a:rPr lang="en-AU" sz="1800" b="1" dirty="0">
              <a:solidFill>
                <a:schemeClr val="bg1"/>
              </a:solidFill>
            </a:rPr>
            <a:t>former liquidator </a:t>
          </a:r>
          <a:r>
            <a:rPr lang="en-AU" sz="1800" dirty="0">
              <a:solidFill>
                <a:schemeClr val="bg1"/>
              </a:solidFill>
            </a:rPr>
            <a:t>of the company”</a:t>
          </a:r>
        </a:p>
      </dgm:t>
    </dgm:pt>
    <dgm:pt modelId="{D33AC4D3-A948-41D5-AE0F-2647AFE9332B}" type="parTrans" cxnId="{AC74D06A-E5E3-41BE-A0A8-7657FC2F8F22}">
      <dgm:prSet/>
      <dgm:spPr/>
      <dgm:t>
        <a:bodyPr/>
        <a:lstStyle/>
        <a:p>
          <a:endParaRPr lang="en-AU" sz="1800">
            <a:solidFill>
              <a:schemeClr val="bg1"/>
            </a:solidFill>
          </a:endParaRPr>
        </a:p>
      </dgm:t>
    </dgm:pt>
    <dgm:pt modelId="{F517419D-B7DC-439A-953B-1DC2A8ADE794}" type="sibTrans" cxnId="{AC74D06A-E5E3-41BE-A0A8-7657FC2F8F22}">
      <dgm:prSet/>
      <dgm:spPr/>
      <dgm:t>
        <a:bodyPr/>
        <a:lstStyle/>
        <a:p>
          <a:endParaRPr lang="en-AU" sz="1800">
            <a:solidFill>
              <a:schemeClr val="bg1"/>
            </a:solidFill>
          </a:endParaRPr>
        </a:p>
      </dgm:t>
    </dgm:pt>
    <dgm:pt modelId="{4EDF4FBF-3647-4DB1-A3D7-40D4C2036B83}" type="pres">
      <dgm:prSet presAssocID="{A72EB1F2-357D-4F99-8811-DF2079820600}" presName="hierChild1" presStyleCnt="0">
        <dgm:presLayoutVars>
          <dgm:orgChart val="1"/>
          <dgm:chPref val="1"/>
          <dgm:dir/>
          <dgm:animOne val="branch"/>
          <dgm:animLvl val="lvl"/>
          <dgm:resizeHandles/>
        </dgm:presLayoutVars>
      </dgm:prSet>
      <dgm:spPr/>
    </dgm:pt>
    <dgm:pt modelId="{33B606A7-A62F-4F32-BF0B-3EE26E47BF44}" type="pres">
      <dgm:prSet presAssocID="{CC2E5D72-5A82-4EDF-BF00-A94A8F1E83FA}" presName="hierRoot1" presStyleCnt="0">
        <dgm:presLayoutVars>
          <dgm:hierBranch val="init"/>
        </dgm:presLayoutVars>
      </dgm:prSet>
      <dgm:spPr/>
    </dgm:pt>
    <dgm:pt modelId="{C41F4BD6-6B44-465E-A1C0-B706761B234D}" type="pres">
      <dgm:prSet presAssocID="{CC2E5D72-5A82-4EDF-BF00-A94A8F1E83FA}" presName="rootComposite1" presStyleCnt="0"/>
      <dgm:spPr/>
    </dgm:pt>
    <dgm:pt modelId="{20F206B1-03B1-4E65-8503-1EE61A9B55E2}" type="pres">
      <dgm:prSet presAssocID="{CC2E5D72-5A82-4EDF-BF00-A94A8F1E83FA}" presName="rootText1" presStyleLbl="node0" presStyleIdx="0" presStyleCnt="1">
        <dgm:presLayoutVars>
          <dgm:chPref val="3"/>
        </dgm:presLayoutVars>
      </dgm:prSet>
      <dgm:spPr/>
    </dgm:pt>
    <dgm:pt modelId="{49B76255-A9E7-4EBA-85A1-D3B9E486F649}" type="pres">
      <dgm:prSet presAssocID="{CC2E5D72-5A82-4EDF-BF00-A94A8F1E83FA}" presName="rootConnector1" presStyleLbl="node1" presStyleIdx="0" presStyleCnt="0"/>
      <dgm:spPr/>
    </dgm:pt>
    <dgm:pt modelId="{BEF69112-E9B9-4135-9BB5-601C38DF913B}" type="pres">
      <dgm:prSet presAssocID="{CC2E5D72-5A82-4EDF-BF00-A94A8F1E83FA}" presName="hierChild2" presStyleCnt="0"/>
      <dgm:spPr/>
    </dgm:pt>
    <dgm:pt modelId="{FE637E1B-8F01-4EEE-A4E9-CE4450271344}" type="pres">
      <dgm:prSet presAssocID="{F018F75F-4ACC-49C9-987F-9351C3D2A314}" presName="Name37" presStyleLbl="parChTrans1D2" presStyleIdx="0" presStyleCnt="2"/>
      <dgm:spPr/>
    </dgm:pt>
    <dgm:pt modelId="{98F4B692-1D11-4887-84B4-928DE1F9F2CC}" type="pres">
      <dgm:prSet presAssocID="{9A665CF1-A7F8-4D11-B9DA-A73FF165AED4}" presName="hierRoot2" presStyleCnt="0">
        <dgm:presLayoutVars>
          <dgm:hierBranch val="init"/>
        </dgm:presLayoutVars>
      </dgm:prSet>
      <dgm:spPr/>
    </dgm:pt>
    <dgm:pt modelId="{0F3566F7-6C54-4E6A-8A73-FF778CB18C45}" type="pres">
      <dgm:prSet presAssocID="{9A665CF1-A7F8-4D11-B9DA-A73FF165AED4}" presName="rootComposite" presStyleCnt="0"/>
      <dgm:spPr/>
    </dgm:pt>
    <dgm:pt modelId="{36BCDAEE-9C80-4B95-AC3B-216E3376607C}" type="pres">
      <dgm:prSet presAssocID="{9A665CF1-A7F8-4D11-B9DA-A73FF165AED4}" presName="rootText" presStyleLbl="node2" presStyleIdx="0" presStyleCnt="2" custScaleX="129849" custScaleY="111486">
        <dgm:presLayoutVars>
          <dgm:chPref val="3"/>
        </dgm:presLayoutVars>
      </dgm:prSet>
      <dgm:spPr/>
    </dgm:pt>
    <dgm:pt modelId="{F69B3CD8-8413-4D34-8F4F-9067D8233998}" type="pres">
      <dgm:prSet presAssocID="{9A665CF1-A7F8-4D11-B9DA-A73FF165AED4}" presName="rootConnector" presStyleLbl="node2" presStyleIdx="0" presStyleCnt="2"/>
      <dgm:spPr/>
    </dgm:pt>
    <dgm:pt modelId="{A7747EFE-9B2F-46A4-A4EE-1D442DA607A7}" type="pres">
      <dgm:prSet presAssocID="{9A665CF1-A7F8-4D11-B9DA-A73FF165AED4}" presName="hierChild4" presStyleCnt="0"/>
      <dgm:spPr/>
    </dgm:pt>
    <dgm:pt modelId="{094B98F0-039D-48DF-B2D5-7F06500F4951}" type="pres">
      <dgm:prSet presAssocID="{6896DE9C-C130-417C-AB7D-513259E1C5D1}" presName="Name37" presStyleLbl="parChTrans1D3" presStyleIdx="0" presStyleCnt="3"/>
      <dgm:spPr/>
    </dgm:pt>
    <dgm:pt modelId="{265B3483-4A57-4FFB-AEBA-20B04CB120C5}" type="pres">
      <dgm:prSet presAssocID="{073AA411-5644-4D31-B496-02464815306C}" presName="hierRoot2" presStyleCnt="0">
        <dgm:presLayoutVars>
          <dgm:hierBranch val="init"/>
        </dgm:presLayoutVars>
      </dgm:prSet>
      <dgm:spPr/>
    </dgm:pt>
    <dgm:pt modelId="{9DEF0B44-91E3-4727-8E97-C56388ABAD61}" type="pres">
      <dgm:prSet presAssocID="{073AA411-5644-4D31-B496-02464815306C}" presName="rootComposite" presStyleCnt="0"/>
      <dgm:spPr/>
    </dgm:pt>
    <dgm:pt modelId="{50FD3DA5-0048-4439-A91F-B2FD5A0CFCCB}" type="pres">
      <dgm:prSet presAssocID="{073AA411-5644-4D31-B496-02464815306C}" presName="rootText" presStyleLbl="node3" presStyleIdx="0" presStyleCnt="3" custScaleX="116223" custScaleY="69872">
        <dgm:presLayoutVars>
          <dgm:chPref val="3"/>
        </dgm:presLayoutVars>
      </dgm:prSet>
      <dgm:spPr/>
    </dgm:pt>
    <dgm:pt modelId="{DADFD2F2-970C-492E-8618-C026511934CF}" type="pres">
      <dgm:prSet presAssocID="{073AA411-5644-4D31-B496-02464815306C}" presName="rootConnector" presStyleLbl="node3" presStyleIdx="0" presStyleCnt="3"/>
      <dgm:spPr/>
    </dgm:pt>
    <dgm:pt modelId="{B42DC90D-4CF7-4EDB-9FE6-AE2B136BADD1}" type="pres">
      <dgm:prSet presAssocID="{073AA411-5644-4D31-B496-02464815306C}" presName="hierChild4" presStyleCnt="0"/>
      <dgm:spPr/>
    </dgm:pt>
    <dgm:pt modelId="{065DACCF-CBC5-4270-910B-1E39ACBD55D2}" type="pres">
      <dgm:prSet presAssocID="{073AA411-5644-4D31-B496-02464815306C}" presName="hierChild5" presStyleCnt="0"/>
      <dgm:spPr/>
    </dgm:pt>
    <dgm:pt modelId="{C0F99023-31A9-4B31-9244-E9BEBB852FBA}" type="pres">
      <dgm:prSet presAssocID="{D33AC4D3-A948-41D5-AE0F-2647AFE9332B}" presName="Name37" presStyleLbl="parChTrans1D3" presStyleIdx="1" presStyleCnt="3"/>
      <dgm:spPr/>
    </dgm:pt>
    <dgm:pt modelId="{2004434E-BED0-4265-BF5E-1268E6EF32EE}" type="pres">
      <dgm:prSet presAssocID="{036DD107-5220-40B5-8D60-2E7F34530986}" presName="hierRoot2" presStyleCnt="0">
        <dgm:presLayoutVars>
          <dgm:hierBranch val="init"/>
        </dgm:presLayoutVars>
      </dgm:prSet>
      <dgm:spPr/>
    </dgm:pt>
    <dgm:pt modelId="{434B0D16-61EC-4882-BD41-AE0C1E7E62ED}" type="pres">
      <dgm:prSet presAssocID="{036DD107-5220-40B5-8D60-2E7F34530986}" presName="rootComposite" presStyleCnt="0"/>
      <dgm:spPr/>
    </dgm:pt>
    <dgm:pt modelId="{8916112C-AC9B-48E3-803B-704E4F66C536}" type="pres">
      <dgm:prSet presAssocID="{036DD107-5220-40B5-8D60-2E7F34530986}" presName="rootText" presStyleLbl="node3" presStyleIdx="1" presStyleCnt="3" custScaleX="116223" custScaleY="69872">
        <dgm:presLayoutVars>
          <dgm:chPref val="3"/>
        </dgm:presLayoutVars>
      </dgm:prSet>
      <dgm:spPr/>
    </dgm:pt>
    <dgm:pt modelId="{B4AF7A04-E392-4D7B-9AA8-D51916572F25}" type="pres">
      <dgm:prSet presAssocID="{036DD107-5220-40B5-8D60-2E7F34530986}" presName="rootConnector" presStyleLbl="node3" presStyleIdx="1" presStyleCnt="3"/>
      <dgm:spPr/>
    </dgm:pt>
    <dgm:pt modelId="{DFCA4D81-9681-4DC5-B90A-E2ED628417C1}" type="pres">
      <dgm:prSet presAssocID="{036DD107-5220-40B5-8D60-2E7F34530986}" presName="hierChild4" presStyleCnt="0"/>
      <dgm:spPr/>
    </dgm:pt>
    <dgm:pt modelId="{C693D8FB-3428-47A3-958A-921249F70AE2}" type="pres">
      <dgm:prSet presAssocID="{036DD107-5220-40B5-8D60-2E7F34530986}" presName="hierChild5" presStyleCnt="0"/>
      <dgm:spPr/>
    </dgm:pt>
    <dgm:pt modelId="{16A04DB2-6743-484B-A718-9DE8B2846412}" type="pres">
      <dgm:prSet presAssocID="{9A665CF1-A7F8-4D11-B9DA-A73FF165AED4}" presName="hierChild5" presStyleCnt="0"/>
      <dgm:spPr/>
    </dgm:pt>
    <dgm:pt modelId="{22CCF54B-473D-4EC1-8F7F-9544CEBA51B1}" type="pres">
      <dgm:prSet presAssocID="{8E2F5379-86E2-4710-84EA-AF76E79D2753}" presName="Name37" presStyleLbl="parChTrans1D2" presStyleIdx="1" presStyleCnt="2"/>
      <dgm:spPr/>
    </dgm:pt>
    <dgm:pt modelId="{8A3C0873-0234-45F2-B22F-29BCD4657AAE}" type="pres">
      <dgm:prSet presAssocID="{EFE44D55-D68B-4A6C-A5A3-000EBB8115BF}" presName="hierRoot2" presStyleCnt="0">
        <dgm:presLayoutVars>
          <dgm:hierBranch val="init"/>
        </dgm:presLayoutVars>
      </dgm:prSet>
      <dgm:spPr/>
    </dgm:pt>
    <dgm:pt modelId="{D1FCFA99-8B81-43F8-9A90-7D0EBF810AD2}" type="pres">
      <dgm:prSet presAssocID="{EFE44D55-D68B-4A6C-A5A3-000EBB8115BF}" presName="rootComposite" presStyleCnt="0"/>
      <dgm:spPr/>
    </dgm:pt>
    <dgm:pt modelId="{39ECA6B4-C46D-4A12-A4FB-55F114B9F8F4}" type="pres">
      <dgm:prSet presAssocID="{EFE44D55-D68B-4A6C-A5A3-000EBB8115BF}" presName="rootText" presStyleLbl="node2" presStyleIdx="1" presStyleCnt="2" custScaleX="106764" custScaleY="111486">
        <dgm:presLayoutVars>
          <dgm:chPref val="3"/>
        </dgm:presLayoutVars>
      </dgm:prSet>
      <dgm:spPr/>
    </dgm:pt>
    <dgm:pt modelId="{CAED92DA-3625-444A-8608-C906A8AA7E51}" type="pres">
      <dgm:prSet presAssocID="{EFE44D55-D68B-4A6C-A5A3-000EBB8115BF}" presName="rootConnector" presStyleLbl="node2" presStyleIdx="1" presStyleCnt="2"/>
      <dgm:spPr/>
    </dgm:pt>
    <dgm:pt modelId="{D2788C1F-029D-48AE-8B17-8D8D601E9BE1}" type="pres">
      <dgm:prSet presAssocID="{EFE44D55-D68B-4A6C-A5A3-000EBB8115BF}" presName="hierChild4" presStyleCnt="0"/>
      <dgm:spPr/>
    </dgm:pt>
    <dgm:pt modelId="{B035406C-4C72-4D28-8141-6961AEBCB62E}" type="pres">
      <dgm:prSet presAssocID="{D8B8B9C5-2E04-4947-9013-D693C73B9228}" presName="Name37" presStyleLbl="parChTrans1D3" presStyleIdx="2" presStyleCnt="3"/>
      <dgm:spPr/>
    </dgm:pt>
    <dgm:pt modelId="{B76607EE-E3D8-4C1F-A1D3-35F61251E76B}" type="pres">
      <dgm:prSet presAssocID="{8209448B-955D-49DD-9BB8-75254831F760}" presName="hierRoot2" presStyleCnt="0">
        <dgm:presLayoutVars>
          <dgm:hierBranch val="init"/>
        </dgm:presLayoutVars>
      </dgm:prSet>
      <dgm:spPr/>
    </dgm:pt>
    <dgm:pt modelId="{AD6B7182-0E11-481B-AA8C-2CA507DFD7A7}" type="pres">
      <dgm:prSet presAssocID="{8209448B-955D-49DD-9BB8-75254831F760}" presName="rootComposite" presStyleCnt="0"/>
      <dgm:spPr/>
    </dgm:pt>
    <dgm:pt modelId="{5961C26A-77CF-4F17-9CDE-26DF36574719}" type="pres">
      <dgm:prSet presAssocID="{8209448B-955D-49DD-9BB8-75254831F760}" presName="rootText" presStyleLbl="node3" presStyleIdx="2" presStyleCnt="3" custScaleY="254767">
        <dgm:presLayoutVars>
          <dgm:chPref val="3"/>
        </dgm:presLayoutVars>
      </dgm:prSet>
      <dgm:spPr/>
    </dgm:pt>
    <dgm:pt modelId="{3FBE94FA-ACE6-4409-93D9-08419B1B09B6}" type="pres">
      <dgm:prSet presAssocID="{8209448B-955D-49DD-9BB8-75254831F760}" presName="rootConnector" presStyleLbl="node3" presStyleIdx="2" presStyleCnt="3"/>
      <dgm:spPr/>
    </dgm:pt>
    <dgm:pt modelId="{88F4AC95-57CD-4FEC-BBB4-27E3B243CAC1}" type="pres">
      <dgm:prSet presAssocID="{8209448B-955D-49DD-9BB8-75254831F760}" presName="hierChild4" presStyleCnt="0"/>
      <dgm:spPr/>
    </dgm:pt>
    <dgm:pt modelId="{BA1DB228-F5FA-4A1C-AA37-3282A855C717}" type="pres">
      <dgm:prSet presAssocID="{8209448B-955D-49DD-9BB8-75254831F760}" presName="hierChild5" presStyleCnt="0"/>
      <dgm:spPr/>
    </dgm:pt>
    <dgm:pt modelId="{75058D23-4277-4BA0-ADB0-F36BD785F0D9}" type="pres">
      <dgm:prSet presAssocID="{EFE44D55-D68B-4A6C-A5A3-000EBB8115BF}" presName="hierChild5" presStyleCnt="0"/>
      <dgm:spPr/>
    </dgm:pt>
    <dgm:pt modelId="{77007390-9720-4F92-AD63-3074E85151CE}" type="pres">
      <dgm:prSet presAssocID="{CC2E5D72-5A82-4EDF-BF00-A94A8F1E83FA}" presName="hierChild3" presStyleCnt="0"/>
      <dgm:spPr/>
    </dgm:pt>
  </dgm:ptLst>
  <dgm:cxnLst>
    <dgm:cxn modelId="{1CF0C10D-DC97-4207-AA29-CFC2CB5F4608}" type="presOf" srcId="{8E2F5379-86E2-4710-84EA-AF76E79D2753}" destId="{22CCF54B-473D-4EC1-8F7F-9544CEBA51B1}" srcOrd="0" destOrd="0" presId="urn:microsoft.com/office/officeart/2005/8/layout/orgChart1"/>
    <dgm:cxn modelId="{EB1D6419-E338-4272-B1D9-5FC579FE9ECC}" type="presOf" srcId="{A72EB1F2-357D-4F99-8811-DF2079820600}" destId="{4EDF4FBF-3647-4DB1-A3D7-40D4C2036B83}" srcOrd="0" destOrd="0" presId="urn:microsoft.com/office/officeart/2005/8/layout/orgChart1"/>
    <dgm:cxn modelId="{FAA0D71B-93F9-4E78-B18B-D155E6B4DD71}" type="presOf" srcId="{8209448B-955D-49DD-9BB8-75254831F760}" destId="{3FBE94FA-ACE6-4409-93D9-08419B1B09B6}" srcOrd="1" destOrd="0" presId="urn:microsoft.com/office/officeart/2005/8/layout/orgChart1"/>
    <dgm:cxn modelId="{7C2C4C1D-5611-403B-8312-A34940AB6196}" type="presOf" srcId="{F018F75F-4ACC-49C9-987F-9351C3D2A314}" destId="{FE637E1B-8F01-4EEE-A4E9-CE4450271344}" srcOrd="0" destOrd="0" presId="urn:microsoft.com/office/officeart/2005/8/layout/orgChart1"/>
    <dgm:cxn modelId="{70491931-9BA0-46F1-AB74-AC0C19C0DBE9}" type="presOf" srcId="{036DD107-5220-40B5-8D60-2E7F34530986}" destId="{8916112C-AC9B-48E3-803B-704E4F66C536}" srcOrd="0" destOrd="0" presId="urn:microsoft.com/office/officeart/2005/8/layout/orgChart1"/>
    <dgm:cxn modelId="{38E31334-E8BF-421F-B42E-0A1FF907327D}" type="presOf" srcId="{9A665CF1-A7F8-4D11-B9DA-A73FF165AED4}" destId="{F69B3CD8-8413-4D34-8F4F-9067D8233998}" srcOrd="1" destOrd="0" presId="urn:microsoft.com/office/officeart/2005/8/layout/orgChart1"/>
    <dgm:cxn modelId="{825CCF5F-C6DE-43C8-8F7E-F67B0D18E931}" type="presOf" srcId="{CC2E5D72-5A82-4EDF-BF00-A94A8F1E83FA}" destId="{20F206B1-03B1-4E65-8503-1EE61A9B55E2}" srcOrd="0" destOrd="0" presId="urn:microsoft.com/office/officeart/2005/8/layout/orgChart1"/>
    <dgm:cxn modelId="{A4BE1A47-01A8-4D7C-AC50-1D983CB638CC}" srcId="{A72EB1F2-357D-4F99-8811-DF2079820600}" destId="{CC2E5D72-5A82-4EDF-BF00-A94A8F1E83FA}" srcOrd="0" destOrd="0" parTransId="{03314E94-BE16-4C0E-8AB6-FB08D0AAAEDF}" sibTransId="{18C4D7A3-1758-493C-B91B-97767416DCAD}"/>
    <dgm:cxn modelId="{AC74D06A-E5E3-41BE-A0A8-7657FC2F8F22}" srcId="{9A665CF1-A7F8-4D11-B9DA-A73FF165AED4}" destId="{036DD107-5220-40B5-8D60-2E7F34530986}" srcOrd="1" destOrd="0" parTransId="{D33AC4D3-A948-41D5-AE0F-2647AFE9332B}" sibTransId="{F517419D-B7DC-439A-953B-1DC2A8ADE794}"/>
    <dgm:cxn modelId="{7B24474B-1FAE-4987-B955-A65F73022B04}" type="presOf" srcId="{036DD107-5220-40B5-8D60-2E7F34530986}" destId="{B4AF7A04-E392-4D7B-9AA8-D51916572F25}" srcOrd="1" destOrd="0" presId="urn:microsoft.com/office/officeart/2005/8/layout/orgChart1"/>
    <dgm:cxn modelId="{20B91055-735D-477B-99D1-3409BFB5E7DA}" type="presOf" srcId="{D8B8B9C5-2E04-4947-9013-D693C73B9228}" destId="{B035406C-4C72-4D28-8141-6961AEBCB62E}" srcOrd="0" destOrd="0" presId="urn:microsoft.com/office/officeart/2005/8/layout/orgChart1"/>
    <dgm:cxn modelId="{A1F0E896-8D43-46D1-8664-386CBF767E3B}" type="presOf" srcId="{073AA411-5644-4D31-B496-02464815306C}" destId="{50FD3DA5-0048-4439-A91F-B2FD5A0CFCCB}" srcOrd="0" destOrd="0" presId="urn:microsoft.com/office/officeart/2005/8/layout/orgChart1"/>
    <dgm:cxn modelId="{D5238197-9E21-4594-B582-D95ED2CBC679}" srcId="{9A665CF1-A7F8-4D11-B9DA-A73FF165AED4}" destId="{073AA411-5644-4D31-B496-02464815306C}" srcOrd="0" destOrd="0" parTransId="{6896DE9C-C130-417C-AB7D-513259E1C5D1}" sibTransId="{81D1B750-9E63-4F9B-A726-8D85A973C0CB}"/>
    <dgm:cxn modelId="{A8BA4799-D642-4C14-BC20-9951ED0DCFF0}" type="presOf" srcId="{9A665CF1-A7F8-4D11-B9DA-A73FF165AED4}" destId="{36BCDAEE-9C80-4B95-AC3B-216E3376607C}" srcOrd="0" destOrd="0" presId="urn:microsoft.com/office/officeart/2005/8/layout/orgChart1"/>
    <dgm:cxn modelId="{DFE57B9B-6636-4E35-9CC1-4142565F1EF5}" srcId="{CC2E5D72-5A82-4EDF-BF00-A94A8F1E83FA}" destId="{EFE44D55-D68B-4A6C-A5A3-000EBB8115BF}" srcOrd="1" destOrd="0" parTransId="{8E2F5379-86E2-4710-84EA-AF76E79D2753}" sibTransId="{689B34DE-5A17-4599-B3C7-E3D3AFDE37E4}"/>
    <dgm:cxn modelId="{444766B4-B29F-4230-9163-31163DEA1976}" type="presOf" srcId="{073AA411-5644-4D31-B496-02464815306C}" destId="{DADFD2F2-970C-492E-8618-C026511934CF}" srcOrd="1" destOrd="0" presId="urn:microsoft.com/office/officeart/2005/8/layout/orgChart1"/>
    <dgm:cxn modelId="{37C23EBB-AD2A-4715-91DB-E446E7E3F659}" type="presOf" srcId="{CC2E5D72-5A82-4EDF-BF00-A94A8F1E83FA}" destId="{49B76255-A9E7-4EBA-85A1-D3B9E486F649}" srcOrd="1" destOrd="0" presId="urn:microsoft.com/office/officeart/2005/8/layout/orgChart1"/>
    <dgm:cxn modelId="{2D9B09C6-73C7-4CD1-A311-A65AC48420B2}" srcId="{CC2E5D72-5A82-4EDF-BF00-A94A8F1E83FA}" destId="{9A665CF1-A7F8-4D11-B9DA-A73FF165AED4}" srcOrd="0" destOrd="0" parTransId="{F018F75F-4ACC-49C9-987F-9351C3D2A314}" sibTransId="{7FFE003E-4677-4CB1-915A-6180E6C7B482}"/>
    <dgm:cxn modelId="{2DCABFD5-05CD-4E77-B26A-6D9CF4A6A49C}" type="presOf" srcId="{EFE44D55-D68B-4A6C-A5A3-000EBB8115BF}" destId="{CAED92DA-3625-444A-8608-C906A8AA7E51}" srcOrd="1" destOrd="0" presId="urn:microsoft.com/office/officeart/2005/8/layout/orgChart1"/>
    <dgm:cxn modelId="{9F5E1BDA-880F-4638-B9AF-F26B358B3C88}" type="presOf" srcId="{6896DE9C-C130-417C-AB7D-513259E1C5D1}" destId="{094B98F0-039D-48DF-B2D5-7F06500F4951}" srcOrd="0" destOrd="0" presId="urn:microsoft.com/office/officeart/2005/8/layout/orgChart1"/>
    <dgm:cxn modelId="{6F9F69DE-1339-486F-A623-A040EE4DBDDD}" type="presOf" srcId="{D33AC4D3-A948-41D5-AE0F-2647AFE9332B}" destId="{C0F99023-31A9-4B31-9244-E9BEBB852FBA}" srcOrd="0" destOrd="0" presId="urn:microsoft.com/office/officeart/2005/8/layout/orgChart1"/>
    <dgm:cxn modelId="{69FFA5F0-3B98-4E7C-8EA6-0176F802CE14}" type="presOf" srcId="{8209448B-955D-49DD-9BB8-75254831F760}" destId="{5961C26A-77CF-4F17-9CDE-26DF36574719}" srcOrd="0" destOrd="0" presId="urn:microsoft.com/office/officeart/2005/8/layout/orgChart1"/>
    <dgm:cxn modelId="{1B1ECCF1-27B7-4602-A0A8-B680C3A2F0B3}" type="presOf" srcId="{EFE44D55-D68B-4A6C-A5A3-000EBB8115BF}" destId="{39ECA6B4-C46D-4A12-A4FB-55F114B9F8F4}" srcOrd="0" destOrd="0" presId="urn:microsoft.com/office/officeart/2005/8/layout/orgChart1"/>
    <dgm:cxn modelId="{867C55FB-F4A5-4CDA-B39A-C9208EE1E3EC}" srcId="{EFE44D55-D68B-4A6C-A5A3-000EBB8115BF}" destId="{8209448B-955D-49DD-9BB8-75254831F760}" srcOrd="0" destOrd="0" parTransId="{D8B8B9C5-2E04-4947-9013-D693C73B9228}" sibTransId="{DF82CCD6-131A-4D33-B56D-27D817F6AC3A}"/>
    <dgm:cxn modelId="{674A7B4B-6E65-4269-94D1-12814E0C87AA}" type="presParOf" srcId="{4EDF4FBF-3647-4DB1-A3D7-40D4C2036B83}" destId="{33B606A7-A62F-4F32-BF0B-3EE26E47BF44}" srcOrd="0" destOrd="0" presId="urn:microsoft.com/office/officeart/2005/8/layout/orgChart1"/>
    <dgm:cxn modelId="{DC3DDF42-D174-403F-8997-F259537F9201}" type="presParOf" srcId="{33B606A7-A62F-4F32-BF0B-3EE26E47BF44}" destId="{C41F4BD6-6B44-465E-A1C0-B706761B234D}" srcOrd="0" destOrd="0" presId="urn:microsoft.com/office/officeart/2005/8/layout/orgChart1"/>
    <dgm:cxn modelId="{52468EC2-86B1-4D24-AFBA-CFBDEF1A9DB4}" type="presParOf" srcId="{C41F4BD6-6B44-465E-A1C0-B706761B234D}" destId="{20F206B1-03B1-4E65-8503-1EE61A9B55E2}" srcOrd="0" destOrd="0" presId="urn:microsoft.com/office/officeart/2005/8/layout/orgChart1"/>
    <dgm:cxn modelId="{29248E96-EC87-43AF-AB42-FDDC7781C1C0}" type="presParOf" srcId="{C41F4BD6-6B44-465E-A1C0-B706761B234D}" destId="{49B76255-A9E7-4EBA-85A1-D3B9E486F649}" srcOrd="1" destOrd="0" presId="urn:microsoft.com/office/officeart/2005/8/layout/orgChart1"/>
    <dgm:cxn modelId="{36B7E1FD-965C-4290-A527-660C796CA98C}" type="presParOf" srcId="{33B606A7-A62F-4F32-BF0B-3EE26E47BF44}" destId="{BEF69112-E9B9-4135-9BB5-601C38DF913B}" srcOrd="1" destOrd="0" presId="urn:microsoft.com/office/officeart/2005/8/layout/orgChart1"/>
    <dgm:cxn modelId="{B62A467E-E308-4443-AF8E-E05069AB1D7A}" type="presParOf" srcId="{BEF69112-E9B9-4135-9BB5-601C38DF913B}" destId="{FE637E1B-8F01-4EEE-A4E9-CE4450271344}" srcOrd="0" destOrd="0" presId="urn:microsoft.com/office/officeart/2005/8/layout/orgChart1"/>
    <dgm:cxn modelId="{F1DAFD15-D83D-4063-B0BC-9846586BECAA}" type="presParOf" srcId="{BEF69112-E9B9-4135-9BB5-601C38DF913B}" destId="{98F4B692-1D11-4887-84B4-928DE1F9F2CC}" srcOrd="1" destOrd="0" presId="urn:microsoft.com/office/officeart/2005/8/layout/orgChart1"/>
    <dgm:cxn modelId="{387017F3-96F3-420D-BF75-463CB577B00F}" type="presParOf" srcId="{98F4B692-1D11-4887-84B4-928DE1F9F2CC}" destId="{0F3566F7-6C54-4E6A-8A73-FF778CB18C45}" srcOrd="0" destOrd="0" presId="urn:microsoft.com/office/officeart/2005/8/layout/orgChart1"/>
    <dgm:cxn modelId="{2510769A-1325-442D-9AF0-4153636966D9}" type="presParOf" srcId="{0F3566F7-6C54-4E6A-8A73-FF778CB18C45}" destId="{36BCDAEE-9C80-4B95-AC3B-216E3376607C}" srcOrd="0" destOrd="0" presId="urn:microsoft.com/office/officeart/2005/8/layout/orgChart1"/>
    <dgm:cxn modelId="{E7D25E62-B7D6-4489-AAEA-2903C2A5FBE3}" type="presParOf" srcId="{0F3566F7-6C54-4E6A-8A73-FF778CB18C45}" destId="{F69B3CD8-8413-4D34-8F4F-9067D8233998}" srcOrd="1" destOrd="0" presId="urn:microsoft.com/office/officeart/2005/8/layout/orgChart1"/>
    <dgm:cxn modelId="{5B6BDE74-185A-446E-9C11-D6DEB5E394D3}" type="presParOf" srcId="{98F4B692-1D11-4887-84B4-928DE1F9F2CC}" destId="{A7747EFE-9B2F-46A4-A4EE-1D442DA607A7}" srcOrd="1" destOrd="0" presId="urn:microsoft.com/office/officeart/2005/8/layout/orgChart1"/>
    <dgm:cxn modelId="{F3EB7B93-07B4-45EA-B7AD-713766244DF5}" type="presParOf" srcId="{A7747EFE-9B2F-46A4-A4EE-1D442DA607A7}" destId="{094B98F0-039D-48DF-B2D5-7F06500F4951}" srcOrd="0" destOrd="0" presId="urn:microsoft.com/office/officeart/2005/8/layout/orgChart1"/>
    <dgm:cxn modelId="{FD5E03B7-D954-4FBF-8D4A-84FF93D52A34}" type="presParOf" srcId="{A7747EFE-9B2F-46A4-A4EE-1D442DA607A7}" destId="{265B3483-4A57-4FFB-AEBA-20B04CB120C5}" srcOrd="1" destOrd="0" presId="urn:microsoft.com/office/officeart/2005/8/layout/orgChart1"/>
    <dgm:cxn modelId="{7AD020BD-4C02-4C41-881F-EBA082B238F8}" type="presParOf" srcId="{265B3483-4A57-4FFB-AEBA-20B04CB120C5}" destId="{9DEF0B44-91E3-4727-8E97-C56388ABAD61}" srcOrd="0" destOrd="0" presId="urn:microsoft.com/office/officeart/2005/8/layout/orgChart1"/>
    <dgm:cxn modelId="{7D9358FB-6ACA-4640-B695-D8DC00C57D23}" type="presParOf" srcId="{9DEF0B44-91E3-4727-8E97-C56388ABAD61}" destId="{50FD3DA5-0048-4439-A91F-B2FD5A0CFCCB}" srcOrd="0" destOrd="0" presId="urn:microsoft.com/office/officeart/2005/8/layout/orgChart1"/>
    <dgm:cxn modelId="{FACE48EF-D1DC-4509-A639-8F1792F72C20}" type="presParOf" srcId="{9DEF0B44-91E3-4727-8E97-C56388ABAD61}" destId="{DADFD2F2-970C-492E-8618-C026511934CF}" srcOrd="1" destOrd="0" presId="urn:microsoft.com/office/officeart/2005/8/layout/orgChart1"/>
    <dgm:cxn modelId="{D4CEC464-3DC4-4147-979E-5DED1D5F5349}" type="presParOf" srcId="{265B3483-4A57-4FFB-AEBA-20B04CB120C5}" destId="{B42DC90D-4CF7-4EDB-9FE6-AE2B136BADD1}" srcOrd="1" destOrd="0" presId="urn:microsoft.com/office/officeart/2005/8/layout/orgChart1"/>
    <dgm:cxn modelId="{CDFE3D65-5C4F-4396-A754-4C627796ECC9}" type="presParOf" srcId="{265B3483-4A57-4FFB-AEBA-20B04CB120C5}" destId="{065DACCF-CBC5-4270-910B-1E39ACBD55D2}" srcOrd="2" destOrd="0" presId="urn:microsoft.com/office/officeart/2005/8/layout/orgChart1"/>
    <dgm:cxn modelId="{F0A930CA-A026-44B4-BAB3-A101F2152ECE}" type="presParOf" srcId="{A7747EFE-9B2F-46A4-A4EE-1D442DA607A7}" destId="{C0F99023-31A9-4B31-9244-E9BEBB852FBA}" srcOrd="2" destOrd="0" presId="urn:microsoft.com/office/officeart/2005/8/layout/orgChart1"/>
    <dgm:cxn modelId="{AB5A8DBC-25A5-45FD-8871-92DEDC19CD81}" type="presParOf" srcId="{A7747EFE-9B2F-46A4-A4EE-1D442DA607A7}" destId="{2004434E-BED0-4265-BF5E-1268E6EF32EE}" srcOrd="3" destOrd="0" presId="urn:microsoft.com/office/officeart/2005/8/layout/orgChart1"/>
    <dgm:cxn modelId="{621D0F4E-E504-4CD6-AFFC-398042497F13}" type="presParOf" srcId="{2004434E-BED0-4265-BF5E-1268E6EF32EE}" destId="{434B0D16-61EC-4882-BD41-AE0C1E7E62ED}" srcOrd="0" destOrd="0" presId="urn:microsoft.com/office/officeart/2005/8/layout/orgChart1"/>
    <dgm:cxn modelId="{B0CF4891-7B83-4F96-9131-211FED646A9A}" type="presParOf" srcId="{434B0D16-61EC-4882-BD41-AE0C1E7E62ED}" destId="{8916112C-AC9B-48E3-803B-704E4F66C536}" srcOrd="0" destOrd="0" presId="urn:microsoft.com/office/officeart/2005/8/layout/orgChart1"/>
    <dgm:cxn modelId="{A7FC0BC0-8CF0-4808-BC55-9BF6AEEC4BDD}" type="presParOf" srcId="{434B0D16-61EC-4882-BD41-AE0C1E7E62ED}" destId="{B4AF7A04-E392-4D7B-9AA8-D51916572F25}" srcOrd="1" destOrd="0" presId="urn:microsoft.com/office/officeart/2005/8/layout/orgChart1"/>
    <dgm:cxn modelId="{0906FF56-5653-4BF2-B043-78A52B2EE6D8}" type="presParOf" srcId="{2004434E-BED0-4265-BF5E-1268E6EF32EE}" destId="{DFCA4D81-9681-4DC5-B90A-E2ED628417C1}" srcOrd="1" destOrd="0" presId="urn:microsoft.com/office/officeart/2005/8/layout/orgChart1"/>
    <dgm:cxn modelId="{4A7073FA-D1BF-42B0-84EE-D09415ED7DA4}" type="presParOf" srcId="{2004434E-BED0-4265-BF5E-1268E6EF32EE}" destId="{C693D8FB-3428-47A3-958A-921249F70AE2}" srcOrd="2" destOrd="0" presId="urn:microsoft.com/office/officeart/2005/8/layout/orgChart1"/>
    <dgm:cxn modelId="{E9E7843D-CB46-4091-8196-6025858890D0}" type="presParOf" srcId="{98F4B692-1D11-4887-84B4-928DE1F9F2CC}" destId="{16A04DB2-6743-484B-A718-9DE8B2846412}" srcOrd="2" destOrd="0" presId="urn:microsoft.com/office/officeart/2005/8/layout/orgChart1"/>
    <dgm:cxn modelId="{B8E927AE-14D7-4874-A392-D3E4518DDD16}" type="presParOf" srcId="{BEF69112-E9B9-4135-9BB5-601C38DF913B}" destId="{22CCF54B-473D-4EC1-8F7F-9544CEBA51B1}" srcOrd="2" destOrd="0" presId="urn:microsoft.com/office/officeart/2005/8/layout/orgChart1"/>
    <dgm:cxn modelId="{FDD3867E-CC17-4BC0-A280-42084B5C1941}" type="presParOf" srcId="{BEF69112-E9B9-4135-9BB5-601C38DF913B}" destId="{8A3C0873-0234-45F2-B22F-29BCD4657AAE}" srcOrd="3" destOrd="0" presId="urn:microsoft.com/office/officeart/2005/8/layout/orgChart1"/>
    <dgm:cxn modelId="{DC3B27B4-ECD6-4645-9891-02E257C5B8C5}" type="presParOf" srcId="{8A3C0873-0234-45F2-B22F-29BCD4657AAE}" destId="{D1FCFA99-8B81-43F8-9A90-7D0EBF810AD2}" srcOrd="0" destOrd="0" presId="urn:microsoft.com/office/officeart/2005/8/layout/orgChart1"/>
    <dgm:cxn modelId="{94F2E288-0D89-40A5-B0E8-32D434A6C1C6}" type="presParOf" srcId="{D1FCFA99-8B81-43F8-9A90-7D0EBF810AD2}" destId="{39ECA6B4-C46D-4A12-A4FB-55F114B9F8F4}" srcOrd="0" destOrd="0" presId="urn:microsoft.com/office/officeart/2005/8/layout/orgChart1"/>
    <dgm:cxn modelId="{90CE7CA5-5AAC-49CF-A273-EFF8892C3251}" type="presParOf" srcId="{D1FCFA99-8B81-43F8-9A90-7D0EBF810AD2}" destId="{CAED92DA-3625-444A-8608-C906A8AA7E51}" srcOrd="1" destOrd="0" presId="urn:microsoft.com/office/officeart/2005/8/layout/orgChart1"/>
    <dgm:cxn modelId="{1E74A40A-0079-4B69-9EAC-A8457079BE30}" type="presParOf" srcId="{8A3C0873-0234-45F2-B22F-29BCD4657AAE}" destId="{D2788C1F-029D-48AE-8B17-8D8D601E9BE1}" srcOrd="1" destOrd="0" presId="urn:microsoft.com/office/officeart/2005/8/layout/orgChart1"/>
    <dgm:cxn modelId="{DA7F0814-51A2-4D79-AC26-4B77BB8E7E3F}" type="presParOf" srcId="{D2788C1F-029D-48AE-8B17-8D8D601E9BE1}" destId="{B035406C-4C72-4D28-8141-6961AEBCB62E}" srcOrd="0" destOrd="0" presId="urn:microsoft.com/office/officeart/2005/8/layout/orgChart1"/>
    <dgm:cxn modelId="{28A72B1D-DA8F-4624-96E4-45A934E4F8E6}" type="presParOf" srcId="{D2788C1F-029D-48AE-8B17-8D8D601E9BE1}" destId="{B76607EE-E3D8-4C1F-A1D3-35F61251E76B}" srcOrd="1" destOrd="0" presId="urn:microsoft.com/office/officeart/2005/8/layout/orgChart1"/>
    <dgm:cxn modelId="{AAC718FC-99CF-4493-860C-FE14C31C4B52}" type="presParOf" srcId="{B76607EE-E3D8-4C1F-A1D3-35F61251E76B}" destId="{AD6B7182-0E11-481B-AA8C-2CA507DFD7A7}" srcOrd="0" destOrd="0" presId="urn:microsoft.com/office/officeart/2005/8/layout/orgChart1"/>
    <dgm:cxn modelId="{C5B8163F-C689-4541-BDE1-8214E3B2E9AA}" type="presParOf" srcId="{AD6B7182-0E11-481B-AA8C-2CA507DFD7A7}" destId="{5961C26A-77CF-4F17-9CDE-26DF36574719}" srcOrd="0" destOrd="0" presId="urn:microsoft.com/office/officeart/2005/8/layout/orgChart1"/>
    <dgm:cxn modelId="{19961808-C974-455E-A692-E2D96292AD43}" type="presParOf" srcId="{AD6B7182-0E11-481B-AA8C-2CA507DFD7A7}" destId="{3FBE94FA-ACE6-4409-93D9-08419B1B09B6}" srcOrd="1" destOrd="0" presId="urn:microsoft.com/office/officeart/2005/8/layout/orgChart1"/>
    <dgm:cxn modelId="{B47BEA02-FDF2-4071-B7AA-9988436083DC}" type="presParOf" srcId="{B76607EE-E3D8-4C1F-A1D3-35F61251E76B}" destId="{88F4AC95-57CD-4FEC-BBB4-27E3B243CAC1}" srcOrd="1" destOrd="0" presId="urn:microsoft.com/office/officeart/2005/8/layout/orgChart1"/>
    <dgm:cxn modelId="{820DA3C9-CAE0-4FDB-B29C-A14B395A13C6}" type="presParOf" srcId="{B76607EE-E3D8-4C1F-A1D3-35F61251E76B}" destId="{BA1DB228-F5FA-4A1C-AA37-3282A855C717}" srcOrd="2" destOrd="0" presId="urn:microsoft.com/office/officeart/2005/8/layout/orgChart1"/>
    <dgm:cxn modelId="{F522B21F-11B3-4F37-9E4B-D6F6FB92115C}" type="presParOf" srcId="{8A3C0873-0234-45F2-B22F-29BCD4657AAE}" destId="{75058D23-4277-4BA0-ADB0-F36BD785F0D9}" srcOrd="2" destOrd="0" presId="urn:microsoft.com/office/officeart/2005/8/layout/orgChart1"/>
    <dgm:cxn modelId="{F0654563-70CF-471F-9587-F108E8062F82}" type="presParOf" srcId="{33B606A7-A62F-4F32-BF0B-3EE26E47BF44}" destId="{77007390-9720-4F92-AD63-3074E85151CE}"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834EAEE7-630A-4E57-BEF8-E7412AE6FD39}" type="doc">
      <dgm:prSet loTypeId="urn:microsoft.com/office/officeart/2008/layout/SquareAccentList" loCatId="list" qsTypeId="urn:microsoft.com/office/officeart/2005/8/quickstyle/simple1" qsCatId="simple" csTypeId="urn:microsoft.com/office/officeart/2005/8/colors/accent1_2" csCatId="accent1" phldr="1"/>
      <dgm:spPr/>
      <dgm:t>
        <a:bodyPr/>
        <a:lstStyle/>
        <a:p>
          <a:endParaRPr lang="en-AU"/>
        </a:p>
      </dgm:t>
    </dgm:pt>
    <dgm:pt modelId="{744EA6AB-18A4-48F6-B4C8-5F0473B1E35B}">
      <dgm:prSet phldrT="[Text]" custT="1"/>
      <dgm:spPr/>
      <dgm:t>
        <a:bodyPr/>
        <a:lstStyle/>
        <a:p>
          <a:r>
            <a:rPr lang="en-AU" sz="1800" b="1" dirty="0">
              <a:solidFill>
                <a:schemeClr val="bg1"/>
              </a:solidFill>
            </a:rPr>
            <a:t>Once reinstated</a:t>
          </a:r>
        </a:p>
      </dgm:t>
    </dgm:pt>
    <dgm:pt modelId="{EBBF37DE-A54C-4541-A47E-B05E7AAF491B}" type="parTrans" cxnId="{40D96211-9444-41DB-AB76-EB639F6F75F6}">
      <dgm:prSet/>
      <dgm:spPr/>
      <dgm:t>
        <a:bodyPr/>
        <a:lstStyle/>
        <a:p>
          <a:endParaRPr lang="en-AU" sz="1800"/>
        </a:p>
      </dgm:t>
    </dgm:pt>
    <dgm:pt modelId="{34A9952D-B748-4A19-960D-46D39E81A36F}" type="sibTrans" cxnId="{40D96211-9444-41DB-AB76-EB639F6F75F6}">
      <dgm:prSet/>
      <dgm:spPr/>
      <dgm:t>
        <a:bodyPr/>
        <a:lstStyle/>
        <a:p>
          <a:endParaRPr lang="en-AU" sz="1800"/>
        </a:p>
      </dgm:t>
    </dgm:pt>
    <dgm:pt modelId="{5567F2C8-1FD1-48A3-9F83-608B17F36FBB}">
      <dgm:prSet phldrT="[Text]" custT="1"/>
      <dgm:spPr/>
      <dgm:t>
        <a:bodyPr/>
        <a:lstStyle/>
        <a:p>
          <a:r>
            <a:rPr lang="en-AU" sz="1800" dirty="0"/>
            <a:t>Court may “validate anything done” while the company was deregistered and “make any other order it considers appropriate”</a:t>
          </a:r>
        </a:p>
      </dgm:t>
    </dgm:pt>
    <dgm:pt modelId="{A18F2D49-32F2-4B3C-B86C-D3912048AB89}" type="parTrans" cxnId="{7409C6D6-DE52-4564-851F-0E35EB237E15}">
      <dgm:prSet/>
      <dgm:spPr/>
      <dgm:t>
        <a:bodyPr/>
        <a:lstStyle/>
        <a:p>
          <a:endParaRPr lang="en-AU" sz="1800"/>
        </a:p>
      </dgm:t>
    </dgm:pt>
    <dgm:pt modelId="{337367CB-D948-4D63-A318-B6A4D89281DB}" type="sibTrans" cxnId="{7409C6D6-DE52-4564-851F-0E35EB237E15}">
      <dgm:prSet/>
      <dgm:spPr/>
      <dgm:t>
        <a:bodyPr/>
        <a:lstStyle/>
        <a:p>
          <a:endParaRPr lang="en-AU" sz="1800"/>
        </a:p>
      </dgm:t>
    </dgm:pt>
    <dgm:pt modelId="{C10102A2-D6D8-41B1-A19A-EE7FCA019CAE}">
      <dgm:prSet phldrT="[Text]" custT="1"/>
      <dgm:spPr/>
      <dgm:t>
        <a:bodyPr/>
        <a:lstStyle/>
        <a:p>
          <a:r>
            <a:rPr lang="en-AU" sz="1800" dirty="0"/>
            <a:t>Company “is taken to have continued in existence as if it had not been deregistered”</a:t>
          </a:r>
        </a:p>
      </dgm:t>
    </dgm:pt>
    <dgm:pt modelId="{AF87680C-2C62-4E0B-B03D-90E92D3A926E}" type="parTrans" cxnId="{E4A413E7-E258-4863-B945-6C619AB8E0E8}">
      <dgm:prSet/>
      <dgm:spPr/>
      <dgm:t>
        <a:bodyPr/>
        <a:lstStyle/>
        <a:p>
          <a:endParaRPr lang="en-AU" sz="1800"/>
        </a:p>
      </dgm:t>
    </dgm:pt>
    <dgm:pt modelId="{14A0B64B-6FE9-471C-B46B-8BF5E35897E9}" type="sibTrans" cxnId="{E4A413E7-E258-4863-B945-6C619AB8E0E8}">
      <dgm:prSet/>
      <dgm:spPr/>
      <dgm:t>
        <a:bodyPr/>
        <a:lstStyle/>
        <a:p>
          <a:endParaRPr lang="en-AU" sz="1800"/>
        </a:p>
      </dgm:t>
    </dgm:pt>
    <dgm:pt modelId="{63DF856F-1E41-4FBD-A5B9-8A690D2A87C5}">
      <dgm:prSet phldrT="[Text]" custT="1"/>
      <dgm:spPr/>
      <dgm:t>
        <a:bodyPr/>
        <a:lstStyle/>
        <a:p>
          <a:r>
            <a:rPr lang="en-AU" sz="1800" dirty="0"/>
            <a:t>Any “director … immediately before deregistration becomes a director again”</a:t>
          </a:r>
        </a:p>
      </dgm:t>
    </dgm:pt>
    <dgm:pt modelId="{774E1145-3A9A-480B-A8B2-1079CA41EFE7}" type="parTrans" cxnId="{7FA18F72-34CA-477A-8CAF-A59535EDF26E}">
      <dgm:prSet/>
      <dgm:spPr/>
      <dgm:t>
        <a:bodyPr/>
        <a:lstStyle/>
        <a:p>
          <a:endParaRPr lang="en-AU" sz="1800"/>
        </a:p>
      </dgm:t>
    </dgm:pt>
    <dgm:pt modelId="{BEA45CAD-4D53-466A-BF9B-48C99A088287}" type="sibTrans" cxnId="{7FA18F72-34CA-477A-8CAF-A59535EDF26E}">
      <dgm:prSet/>
      <dgm:spPr/>
      <dgm:t>
        <a:bodyPr/>
        <a:lstStyle/>
        <a:p>
          <a:endParaRPr lang="en-AU" sz="1800"/>
        </a:p>
      </dgm:t>
    </dgm:pt>
    <dgm:pt modelId="{BDDDDB75-2664-459A-AE27-C5515994C15A}">
      <dgm:prSet phldrT="[Text]" custT="1"/>
      <dgm:spPr/>
      <dgm:t>
        <a:bodyPr/>
        <a:lstStyle/>
        <a:p>
          <a:r>
            <a:rPr lang="en-AU" sz="1800" dirty="0"/>
            <a:t>“[P]</a:t>
          </a:r>
          <a:r>
            <a:rPr lang="en-AU" sz="1800" dirty="0" err="1"/>
            <a:t>roperty</a:t>
          </a:r>
          <a:r>
            <a:rPr lang="en-AU" sz="1800" dirty="0"/>
            <a:t> of the company that is still vested in the Commonwealth or ASIC revests in the company”</a:t>
          </a:r>
        </a:p>
      </dgm:t>
    </dgm:pt>
    <dgm:pt modelId="{77F11C35-619E-4ABF-B252-23451725E7F9}" type="parTrans" cxnId="{070469C0-FC12-4E1C-B942-A817D19AAEC0}">
      <dgm:prSet/>
      <dgm:spPr/>
      <dgm:t>
        <a:bodyPr/>
        <a:lstStyle/>
        <a:p>
          <a:endParaRPr lang="en-AU" sz="1800"/>
        </a:p>
      </dgm:t>
    </dgm:pt>
    <dgm:pt modelId="{1A6419E5-4608-4AAB-A0FE-4CA4B2F263C7}" type="sibTrans" cxnId="{070469C0-FC12-4E1C-B942-A817D19AAEC0}">
      <dgm:prSet/>
      <dgm:spPr/>
      <dgm:t>
        <a:bodyPr/>
        <a:lstStyle/>
        <a:p>
          <a:endParaRPr lang="en-AU" sz="1800"/>
        </a:p>
      </dgm:t>
    </dgm:pt>
    <dgm:pt modelId="{A97381E1-7FE8-456D-8C26-0CAC1BB9C920}" type="pres">
      <dgm:prSet presAssocID="{834EAEE7-630A-4E57-BEF8-E7412AE6FD39}" presName="layout" presStyleCnt="0">
        <dgm:presLayoutVars>
          <dgm:chMax/>
          <dgm:chPref/>
          <dgm:dir/>
          <dgm:resizeHandles/>
        </dgm:presLayoutVars>
      </dgm:prSet>
      <dgm:spPr/>
    </dgm:pt>
    <dgm:pt modelId="{CD87F341-F0F7-4D75-8E19-B3BD339D3845}" type="pres">
      <dgm:prSet presAssocID="{744EA6AB-18A4-48F6-B4C8-5F0473B1E35B}" presName="root" presStyleCnt="0">
        <dgm:presLayoutVars>
          <dgm:chMax/>
          <dgm:chPref/>
        </dgm:presLayoutVars>
      </dgm:prSet>
      <dgm:spPr/>
    </dgm:pt>
    <dgm:pt modelId="{D36D6381-6FD5-4A54-B198-F8AE69BE6877}" type="pres">
      <dgm:prSet presAssocID="{744EA6AB-18A4-48F6-B4C8-5F0473B1E35B}" presName="rootComposite" presStyleCnt="0">
        <dgm:presLayoutVars/>
      </dgm:prSet>
      <dgm:spPr/>
    </dgm:pt>
    <dgm:pt modelId="{9DF6C014-0B64-4C81-9D09-36C9EA9E6312}" type="pres">
      <dgm:prSet presAssocID="{744EA6AB-18A4-48F6-B4C8-5F0473B1E35B}" presName="ParentAccent" presStyleLbl="alignNode1" presStyleIdx="0" presStyleCnt="1" custScaleX="117270" custScaleY="138624" custLinFactY="-60041" custLinFactNeighborX="-24004" custLinFactNeighborY="-100000"/>
      <dgm:spPr>
        <a:solidFill>
          <a:schemeClr val="accent5"/>
        </a:solidFill>
        <a:ln>
          <a:solidFill>
            <a:schemeClr val="accent5"/>
          </a:solidFill>
        </a:ln>
      </dgm:spPr>
    </dgm:pt>
    <dgm:pt modelId="{6B427946-FCE3-4362-BC60-7C97909878B7}" type="pres">
      <dgm:prSet presAssocID="{744EA6AB-18A4-48F6-B4C8-5F0473B1E35B}" presName="ParentSmallAccent" presStyleLbl="fgAcc1" presStyleIdx="0" presStyleCnt="1" custLinFactX="320046" custLinFactY="-135292" custLinFactNeighborX="400000" custLinFactNeighborY="-200000"/>
      <dgm:spPr>
        <a:solidFill>
          <a:schemeClr val="accent5"/>
        </a:solidFill>
        <a:ln>
          <a:solidFill>
            <a:schemeClr val="accent5"/>
          </a:solidFill>
        </a:ln>
      </dgm:spPr>
    </dgm:pt>
    <dgm:pt modelId="{E3BD2FDD-2907-482D-89D9-470C1FBA830A}" type="pres">
      <dgm:prSet presAssocID="{744EA6AB-18A4-48F6-B4C8-5F0473B1E35B}" presName="Parent" presStyleLbl="revTx" presStyleIdx="0" presStyleCnt="5" custLinFactNeighborX="-12838" custLinFactNeighborY="-2352">
        <dgm:presLayoutVars>
          <dgm:chMax/>
          <dgm:chPref val="4"/>
          <dgm:bulletEnabled val="1"/>
        </dgm:presLayoutVars>
      </dgm:prSet>
      <dgm:spPr/>
    </dgm:pt>
    <dgm:pt modelId="{2CF30F87-E7ED-434A-A351-2D466238872E}" type="pres">
      <dgm:prSet presAssocID="{744EA6AB-18A4-48F6-B4C8-5F0473B1E35B}" presName="childShape" presStyleCnt="0">
        <dgm:presLayoutVars>
          <dgm:chMax val="0"/>
          <dgm:chPref val="0"/>
        </dgm:presLayoutVars>
      </dgm:prSet>
      <dgm:spPr/>
    </dgm:pt>
    <dgm:pt modelId="{FFD3DAB2-9090-4D4F-9B94-B9589C76AFA6}" type="pres">
      <dgm:prSet presAssocID="{5567F2C8-1FD1-48A3-9F83-608B17F36FBB}" presName="childComposite" presStyleCnt="0">
        <dgm:presLayoutVars>
          <dgm:chMax val="0"/>
          <dgm:chPref val="0"/>
        </dgm:presLayoutVars>
      </dgm:prSet>
      <dgm:spPr/>
    </dgm:pt>
    <dgm:pt modelId="{0D42B879-27A0-4D56-B96A-E22EDD0FE67B}" type="pres">
      <dgm:prSet presAssocID="{5567F2C8-1FD1-48A3-9F83-608B17F36FBB}" presName="ChildAccent" presStyleLbl="solidFgAcc1" presStyleIdx="0" presStyleCnt="4" custLinFactX="-200000" custLinFactY="-100000" custLinFactNeighborX="-239992" custLinFactNeighborY="-158916"/>
      <dgm:spPr>
        <a:ln>
          <a:solidFill>
            <a:schemeClr val="accent5"/>
          </a:solidFill>
        </a:ln>
      </dgm:spPr>
    </dgm:pt>
    <dgm:pt modelId="{44721D9C-500E-4061-A5AA-FE392E89FDA8}" type="pres">
      <dgm:prSet presAssocID="{5567F2C8-1FD1-48A3-9F83-608B17F36FBB}" presName="Child" presStyleLbl="revTx" presStyleIdx="1" presStyleCnt="5" custScaleX="173730" custLinFactY="-10442" custLinFactNeighborX="5075" custLinFactNeighborY="-100000">
        <dgm:presLayoutVars>
          <dgm:chMax val="0"/>
          <dgm:chPref val="0"/>
          <dgm:bulletEnabled val="1"/>
        </dgm:presLayoutVars>
      </dgm:prSet>
      <dgm:spPr/>
    </dgm:pt>
    <dgm:pt modelId="{86EC4F8A-07CA-4103-B50E-57088907020D}" type="pres">
      <dgm:prSet presAssocID="{C10102A2-D6D8-41B1-A19A-EE7FCA019CAE}" presName="childComposite" presStyleCnt="0">
        <dgm:presLayoutVars>
          <dgm:chMax val="0"/>
          <dgm:chPref val="0"/>
        </dgm:presLayoutVars>
      </dgm:prSet>
      <dgm:spPr/>
    </dgm:pt>
    <dgm:pt modelId="{88B31B24-7256-48A0-B246-09C86E4D99E6}" type="pres">
      <dgm:prSet presAssocID="{C10102A2-D6D8-41B1-A19A-EE7FCA019CAE}" presName="ChildAccent" presStyleLbl="solidFgAcc1" presStyleIdx="1" presStyleCnt="4" custLinFactX="-200000" custLinFactY="-53090" custLinFactNeighborX="-277638" custLinFactNeighborY="-100000"/>
      <dgm:spPr>
        <a:ln>
          <a:solidFill>
            <a:schemeClr val="accent5"/>
          </a:solidFill>
        </a:ln>
      </dgm:spPr>
    </dgm:pt>
    <dgm:pt modelId="{A19E3DB1-8C6A-469A-9A51-13D18F9730B9}" type="pres">
      <dgm:prSet presAssocID="{C10102A2-D6D8-41B1-A19A-EE7FCA019CAE}" presName="Child" presStyleLbl="revTx" presStyleIdx="2" presStyleCnt="5" custScaleX="173730" custLinFactNeighborX="5075" custLinFactNeighborY="-69214">
        <dgm:presLayoutVars>
          <dgm:chMax val="0"/>
          <dgm:chPref val="0"/>
          <dgm:bulletEnabled val="1"/>
        </dgm:presLayoutVars>
      </dgm:prSet>
      <dgm:spPr/>
    </dgm:pt>
    <dgm:pt modelId="{B91ABF2C-9420-4A3D-A59D-3352F97568CC}" type="pres">
      <dgm:prSet presAssocID="{63DF856F-1E41-4FBD-A5B9-8A690D2A87C5}" presName="childComposite" presStyleCnt="0">
        <dgm:presLayoutVars>
          <dgm:chMax val="0"/>
          <dgm:chPref val="0"/>
        </dgm:presLayoutVars>
      </dgm:prSet>
      <dgm:spPr/>
    </dgm:pt>
    <dgm:pt modelId="{DF6088F4-C1AF-4687-B269-3F469060DD07}" type="pres">
      <dgm:prSet presAssocID="{63DF856F-1E41-4FBD-A5B9-8A690D2A87C5}" presName="ChildAccent" presStyleLbl="solidFgAcc1" presStyleIdx="2" presStyleCnt="4" custLinFactX="-200000" custLinFactNeighborX="-239992" custLinFactNeighborY="-79032"/>
      <dgm:spPr>
        <a:ln>
          <a:solidFill>
            <a:schemeClr val="accent5"/>
          </a:solidFill>
        </a:ln>
      </dgm:spPr>
    </dgm:pt>
    <dgm:pt modelId="{3478771C-FD18-47D4-A816-73F2A645AD25}" type="pres">
      <dgm:prSet presAssocID="{63DF856F-1E41-4FBD-A5B9-8A690D2A87C5}" presName="Child" presStyleLbl="revTx" presStyleIdx="3" presStyleCnt="5" custScaleX="173730" custLinFactNeighborX="8805" custLinFactNeighborY="-37626">
        <dgm:presLayoutVars>
          <dgm:chMax val="0"/>
          <dgm:chPref val="0"/>
          <dgm:bulletEnabled val="1"/>
        </dgm:presLayoutVars>
      </dgm:prSet>
      <dgm:spPr/>
    </dgm:pt>
    <dgm:pt modelId="{10642325-94E4-4AEB-BEC3-9AE6413E29A0}" type="pres">
      <dgm:prSet presAssocID="{BDDDDB75-2664-459A-AE27-C5515994C15A}" presName="childComposite" presStyleCnt="0">
        <dgm:presLayoutVars>
          <dgm:chMax val="0"/>
          <dgm:chPref val="0"/>
        </dgm:presLayoutVars>
      </dgm:prSet>
      <dgm:spPr/>
    </dgm:pt>
    <dgm:pt modelId="{FFDCEA9F-2053-4251-A4B7-19B88ACD34B6}" type="pres">
      <dgm:prSet presAssocID="{BDDDDB75-2664-459A-AE27-C5515994C15A}" presName="ChildAccent" presStyleLbl="solidFgAcc1" presStyleIdx="3" presStyleCnt="4" custLinFactX="-200000" custLinFactNeighborX="-277638" custLinFactNeighborY="-1495"/>
      <dgm:spPr>
        <a:ln>
          <a:solidFill>
            <a:schemeClr val="accent5"/>
          </a:solidFill>
        </a:ln>
      </dgm:spPr>
    </dgm:pt>
    <dgm:pt modelId="{50CD2444-CE2A-4AD3-A2C2-33B2EFBBA236}" type="pres">
      <dgm:prSet presAssocID="{BDDDDB75-2664-459A-AE27-C5515994C15A}" presName="Child" presStyleLbl="revTx" presStyleIdx="4" presStyleCnt="5" custScaleX="173730" custLinFactNeighborX="8805" custLinFactNeighborY="-11612">
        <dgm:presLayoutVars>
          <dgm:chMax val="0"/>
          <dgm:chPref val="0"/>
          <dgm:bulletEnabled val="1"/>
        </dgm:presLayoutVars>
      </dgm:prSet>
      <dgm:spPr/>
    </dgm:pt>
  </dgm:ptLst>
  <dgm:cxnLst>
    <dgm:cxn modelId="{D384C102-2231-4DC5-A8DB-536ECA9F2182}" type="presOf" srcId="{5567F2C8-1FD1-48A3-9F83-608B17F36FBB}" destId="{44721D9C-500E-4061-A5AA-FE392E89FDA8}" srcOrd="0" destOrd="0" presId="urn:microsoft.com/office/officeart/2008/layout/SquareAccentList"/>
    <dgm:cxn modelId="{40D96211-9444-41DB-AB76-EB639F6F75F6}" srcId="{834EAEE7-630A-4E57-BEF8-E7412AE6FD39}" destId="{744EA6AB-18A4-48F6-B4C8-5F0473B1E35B}" srcOrd="0" destOrd="0" parTransId="{EBBF37DE-A54C-4541-A47E-B05E7AAF491B}" sibTransId="{34A9952D-B748-4A19-960D-46D39E81A36F}"/>
    <dgm:cxn modelId="{DB9D0660-70AE-42C1-8182-606FFF48CBD7}" type="presOf" srcId="{C10102A2-D6D8-41B1-A19A-EE7FCA019CAE}" destId="{A19E3DB1-8C6A-469A-9A51-13D18F9730B9}" srcOrd="0" destOrd="0" presId="urn:microsoft.com/office/officeart/2008/layout/SquareAccentList"/>
    <dgm:cxn modelId="{7FA18F72-34CA-477A-8CAF-A59535EDF26E}" srcId="{744EA6AB-18A4-48F6-B4C8-5F0473B1E35B}" destId="{63DF856F-1E41-4FBD-A5B9-8A690D2A87C5}" srcOrd="2" destOrd="0" parTransId="{774E1145-3A9A-480B-A8B2-1079CA41EFE7}" sibTransId="{BEA45CAD-4D53-466A-BF9B-48C99A088287}"/>
    <dgm:cxn modelId="{21B47478-53C0-47FC-81A5-96654416DD52}" type="presOf" srcId="{834EAEE7-630A-4E57-BEF8-E7412AE6FD39}" destId="{A97381E1-7FE8-456D-8C26-0CAC1BB9C920}" srcOrd="0" destOrd="0" presId="urn:microsoft.com/office/officeart/2008/layout/SquareAccentList"/>
    <dgm:cxn modelId="{418A9B78-E8B9-44E1-9785-52CF510DA6FF}" type="presOf" srcId="{744EA6AB-18A4-48F6-B4C8-5F0473B1E35B}" destId="{E3BD2FDD-2907-482D-89D9-470C1FBA830A}" srcOrd="0" destOrd="0" presId="urn:microsoft.com/office/officeart/2008/layout/SquareAccentList"/>
    <dgm:cxn modelId="{070469C0-FC12-4E1C-B942-A817D19AAEC0}" srcId="{744EA6AB-18A4-48F6-B4C8-5F0473B1E35B}" destId="{BDDDDB75-2664-459A-AE27-C5515994C15A}" srcOrd="3" destOrd="0" parTransId="{77F11C35-619E-4ABF-B252-23451725E7F9}" sibTransId="{1A6419E5-4608-4AAB-A0FE-4CA4B2F263C7}"/>
    <dgm:cxn modelId="{7409C6D6-DE52-4564-851F-0E35EB237E15}" srcId="{744EA6AB-18A4-48F6-B4C8-5F0473B1E35B}" destId="{5567F2C8-1FD1-48A3-9F83-608B17F36FBB}" srcOrd="0" destOrd="0" parTransId="{A18F2D49-32F2-4B3C-B86C-D3912048AB89}" sibTransId="{337367CB-D948-4D63-A318-B6A4D89281DB}"/>
    <dgm:cxn modelId="{E4A413E7-E258-4863-B945-6C619AB8E0E8}" srcId="{744EA6AB-18A4-48F6-B4C8-5F0473B1E35B}" destId="{C10102A2-D6D8-41B1-A19A-EE7FCA019CAE}" srcOrd="1" destOrd="0" parTransId="{AF87680C-2C62-4E0B-B03D-90E92D3A926E}" sibTransId="{14A0B64B-6FE9-471C-B46B-8BF5E35897E9}"/>
    <dgm:cxn modelId="{5E5976F9-9023-4A62-ADAF-90653FA3A264}" type="presOf" srcId="{BDDDDB75-2664-459A-AE27-C5515994C15A}" destId="{50CD2444-CE2A-4AD3-A2C2-33B2EFBBA236}" srcOrd="0" destOrd="0" presId="urn:microsoft.com/office/officeart/2008/layout/SquareAccentList"/>
    <dgm:cxn modelId="{DDB4C7F9-842D-4E00-BEC7-A28DB8EEB7CC}" type="presOf" srcId="{63DF856F-1E41-4FBD-A5B9-8A690D2A87C5}" destId="{3478771C-FD18-47D4-A816-73F2A645AD25}" srcOrd="0" destOrd="0" presId="urn:microsoft.com/office/officeart/2008/layout/SquareAccentList"/>
    <dgm:cxn modelId="{F8DD1520-9E5C-48FE-BB36-F422BBAAA962}" type="presParOf" srcId="{A97381E1-7FE8-456D-8C26-0CAC1BB9C920}" destId="{CD87F341-F0F7-4D75-8E19-B3BD339D3845}" srcOrd="0" destOrd="0" presId="urn:microsoft.com/office/officeart/2008/layout/SquareAccentList"/>
    <dgm:cxn modelId="{846F2EC4-7443-4BFF-8DC1-F19C99DE7B75}" type="presParOf" srcId="{CD87F341-F0F7-4D75-8E19-B3BD339D3845}" destId="{D36D6381-6FD5-4A54-B198-F8AE69BE6877}" srcOrd="0" destOrd="0" presId="urn:microsoft.com/office/officeart/2008/layout/SquareAccentList"/>
    <dgm:cxn modelId="{350612FF-6F71-4E80-B507-4D308F92040B}" type="presParOf" srcId="{D36D6381-6FD5-4A54-B198-F8AE69BE6877}" destId="{9DF6C014-0B64-4C81-9D09-36C9EA9E6312}" srcOrd="0" destOrd="0" presId="urn:microsoft.com/office/officeart/2008/layout/SquareAccentList"/>
    <dgm:cxn modelId="{AC425614-C7F5-42DF-9FFF-57BA72578264}" type="presParOf" srcId="{D36D6381-6FD5-4A54-B198-F8AE69BE6877}" destId="{6B427946-FCE3-4362-BC60-7C97909878B7}" srcOrd="1" destOrd="0" presId="urn:microsoft.com/office/officeart/2008/layout/SquareAccentList"/>
    <dgm:cxn modelId="{CE291FE8-555A-442D-89E7-4374471104A5}" type="presParOf" srcId="{D36D6381-6FD5-4A54-B198-F8AE69BE6877}" destId="{E3BD2FDD-2907-482D-89D9-470C1FBA830A}" srcOrd="2" destOrd="0" presId="urn:microsoft.com/office/officeart/2008/layout/SquareAccentList"/>
    <dgm:cxn modelId="{68DFB20C-A144-44B1-99BD-5ED955AFED16}" type="presParOf" srcId="{CD87F341-F0F7-4D75-8E19-B3BD339D3845}" destId="{2CF30F87-E7ED-434A-A351-2D466238872E}" srcOrd="1" destOrd="0" presId="urn:microsoft.com/office/officeart/2008/layout/SquareAccentList"/>
    <dgm:cxn modelId="{B02161E7-BCEA-4246-BF60-8EDB790F580D}" type="presParOf" srcId="{2CF30F87-E7ED-434A-A351-2D466238872E}" destId="{FFD3DAB2-9090-4D4F-9B94-B9589C76AFA6}" srcOrd="0" destOrd="0" presId="urn:microsoft.com/office/officeart/2008/layout/SquareAccentList"/>
    <dgm:cxn modelId="{A30722E4-8528-4C0B-B207-D3407E633C64}" type="presParOf" srcId="{FFD3DAB2-9090-4D4F-9B94-B9589C76AFA6}" destId="{0D42B879-27A0-4D56-B96A-E22EDD0FE67B}" srcOrd="0" destOrd="0" presId="urn:microsoft.com/office/officeart/2008/layout/SquareAccentList"/>
    <dgm:cxn modelId="{EAA01E19-6418-4737-8AEA-B6C7E1D82048}" type="presParOf" srcId="{FFD3DAB2-9090-4D4F-9B94-B9589C76AFA6}" destId="{44721D9C-500E-4061-A5AA-FE392E89FDA8}" srcOrd="1" destOrd="0" presId="urn:microsoft.com/office/officeart/2008/layout/SquareAccentList"/>
    <dgm:cxn modelId="{051FC9DC-5FC7-4ECB-AF5C-A28D3DAD6994}" type="presParOf" srcId="{2CF30F87-E7ED-434A-A351-2D466238872E}" destId="{86EC4F8A-07CA-4103-B50E-57088907020D}" srcOrd="1" destOrd="0" presId="urn:microsoft.com/office/officeart/2008/layout/SquareAccentList"/>
    <dgm:cxn modelId="{4F0CFA32-1055-4DFF-8441-451B43D1BBA3}" type="presParOf" srcId="{86EC4F8A-07CA-4103-B50E-57088907020D}" destId="{88B31B24-7256-48A0-B246-09C86E4D99E6}" srcOrd="0" destOrd="0" presId="urn:microsoft.com/office/officeart/2008/layout/SquareAccentList"/>
    <dgm:cxn modelId="{B609005C-81B6-4073-A761-99F9E98CABE7}" type="presParOf" srcId="{86EC4F8A-07CA-4103-B50E-57088907020D}" destId="{A19E3DB1-8C6A-469A-9A51-13D18F9730B9}" srcOrd="1" destOrd="0" presId="urn:microsoft.com/office/officeart/2008/layout/SquareAccentList"/>
    <dgm:cxn modelId="{70824783-4B09-4165-AD3A-170CAA79936B}" type="presParOf" srcId="{2CF30F87-E7ED-434A-A351-2D466238872E}" destId="{B91ABF2C-9420-4A3D-A59D-3352F97568CC}" srcOrd="2" destOrd="0" presId="urn:microsoft.com/office/officeart/2008/layout/SquareAccentList"/>
    <dgm:cxn modelId="{BEDB94CD-2F3C-4B84-9B2A-B97799D05E51}" type="presParOf" srcId="{B91ABF2C-9420-4A3D-A59D-3352F97568CC}" destId="{DF6088F4-C1AF-4687-B269-3F469060DD07}" srcOrd="0" destOrd="0" presId="urn:microsoft.com/office/officeart/2008/layout/SquareAccentList"/>
    <dgm:cxn modelId="{2DB047DB-CD6B-498F-8BBE-D87BBA479D77}" type="presParOf" srcId="{B91ABF2C-9420-4A3D-A59D-3352F97568CC}" destId="{3478771C-FD18-47D4-A816-73F2A645AD25}" srcOrd="1" destOrd="0" presId="urn:microsoft.com/office/officeart/2008/layout/SquareAccentList"/>
    <dgm:cxn modelId="{EC3362C5-A00D-4486-B997-D5F1B32567E2}" type="presParOf" srcId="{2CF30F87-E7ED-434A-A351-2D466238872E}" destId="{10642325-94E4-4AEB-BEC3-9AE6413E29A0}" srcOrd="3" destOrd="0" presId="urn:microsoft.com/office/officeart/2008/layout/SquareAccentList"/>
    <dgm:cxn modelId="{BB6D5C60-3A11-4178-9C99-5ED67CB50C47}" type="presParOf" srcId="{10642325-94E4-4AEB-BEC3-9AE6413E29A0}" destId="{FFDCEA9F-2053-4251-A4B7-19B88ACD34B6}" srcOrd="0" destOrd="0" presId="urn:microsoft.com/office/officeart/2008/layout/SquareAccentList"/>
    <dgm:cxn modelId="{0D85ADB4-7BB3-431C-95F3-01B6E1214E6C}" type="presParOf" srcId="{10642325-94E4-4AEB-BEC3-9AE6413E29A0}" destId="{50CD2444-CE2A-4AD3-A2C2-33B2EFBBA236}" srcOrd="1" destOrd="0" presId="urn:microsoft.com/office/officeart/2008/layout/Squa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13461BD7-A328-4E77-AA52-F12F0D619A80}" type="doc">
      <dgm:prSet loTypeId="urn:microsoft.com/office/officeart/2008/layout/VerticalCurvedList" loCatId="list" qsTypeId="urn:microsoft.com/office/officeart/2005/8/quickstyle/simple1" qsCatId="simple" csTypeId="urn:microsoft.com/office/officeart/2005/8/colors/accent3_5" csCatId="accent3" phldr="1"/>
      <dgm:spPr/>
      <dgm:t>
        <a:bodyPr/>
        <a:lstStyle/>
        <a:p>
          <a:endParaRPr lang="en-US"/>
        </a:p>
      </dgm:t>
    </dgm:pt>
    <dgm:pt modelId="{5EFB1F07-A2DA-44B5-B0F0-5B2FB40A5D9B}">
      <dgm:prSet phldrT="[Text]" custT="1"/>
      <dgm:spPr/>
      <dgm:t>
        <a:bodyPr/>
        <a:lstStyle/>
        <a:p>
          <a:r>
            <a:rPr lang="en-US" sz="1800" dirty="0">
              <a:hlinkClick xmlns:r="http://schemas.openxmlformats.org/officeDocument/2006/relationships" r:id="rId1" action="ppaction://hlinksldjump"/>
            </a:rPr>
            <a:t>Winding up applications and provisional liquidation</a:t>
          </a:r>
          <a:endParaRPr lang="en-US" sz="1800" dirty="0"/>
        </a:p>
      </dgm:t>
    </dgm:pt>
    <dgm:pt modelId="{ECF1BC92-4867-4DE1-A46A-2FF8E8F9F96D}" type="parTrans" cxnId="{B4C55A3F-1931-44F4-A19B-9CE4C9A29E7D}">
      <dgm:prSet/>
      <dgm:spPr/>
      <dgm:t>
        <a:bodyPr/>
        <a:lstStyle/>
        <a:p>
          <a:endParaRPr lang="en-US" sz="1800">
            <a:highlight>
              <a:srgbClr val="FFFF00"/>
            </a:highlight>
          </a:endParaRPr>
        </a:p>
      </dgm:t>
    </dgm:pt>
    <dgm:pt modelId="{45108836-B074-4BAB-94A4-4CCC679E7519}" type="sibTrans" cxnId="{B4C55A3F-1931-44F4-A19B-9CE4C9A29E7D}">
      <dgm:prSet/>
      <dgm:spPr/>
      <dgm:t>
        <a:bodyPr/>
        <a:lstStyle/>
        <a:p>
          <a:endParaRPr lang="en-US" sz="1800">
            <a:highlight>
              <a:srgbClr val="FFFF00"/>
            </a:highlight>
          </a:endParaRPr>
        </a:p>
      </dgm:t>
    </dgm:pt>
    <dgm:pt modelId="{B23AA1B1-E8E3-4F54-AEC3-F47725B5A846}">
      <dgm:prSet phldrT="[Text]" custT="1"/>
      <dgm:spPr/>
      <dgm:t>
        <a:bodyPr/>
        <a:lstStyle/>
        <a:p>
          <a:r>
            <a:rPr lang="en-US" sz="1800" dirty="0">
              <a:hlinkClick xmlns:r="http://schemas.openxmlformats.org/officeDocument/2006/relationships" r:id="rId2" action="ppaction://hlinksldjump"/>
            </a:rPr>
            <a:t>Liquidators and provisional liquidators</a:t>
          </a:r>
          <a:endParaRPr lang="en-US" sz="1800" dirty="0"/>
        </a:p>
      </dgm:t>
    </dgm:pt>
    <dgm:pt modelId="{D3666786-2461-4CC0-BF64-857BE23A1D74}" type="parTrans" cxnId="{BECA4DC3-5B50-4385-AE59-C51D07E1E921}">
      <dgm:prSet/>
      <dgm:spPr/>
      <dgm:t>
        <a:bodyPr/>
        <a:lstStyle/>
        <a:p>
          <a:endParaRPr lang="en-AU"/>
        </a:p>
      </dgm:t>
    </dgm:pt>
    <dgm:pt modelId="{7093492A-B347-457F-B59A-BE1635E00156}" type="sibTrans" cxnId="{BECA4DC3-5B50-4385-AE59-C51D07E1E921}">
      <dgm:prSet/>
      <dgm:spPr/>
      <dgm:t>
        <a:bodyPr/>
        <a:lstStyle/>
        <a:p>
          <a:endParaRPr lang="en-AU"/>
        </a:p>
      </dgm:t>
    </dgm:pt>
    <dgm:pt modelId="{38CDF6BD-6786-4380-A3DA-66C7DF62D141}">
      <dgm:prSet phldrT="[Text]" custT="1"/>
      <dgm:spPr/>
      <dgm:t>
        <a:bodyPr/>
        <a:lstStyle/>
        <a:p>
          <a:r>
            <a:rPr lang="en-US" sz="1800" dirty="0">
              <a:hlinkClick xmlns:r="http://schemas.openxmlformats.org/officeDocument/2006/relationships" r:id="rId3" action="ppaction://hlinksldjump"/>
            </a:rPr>
            <a:t>Proving insolvency for winding up applications</a:t>
          </a:r>
          <a:endParaRPr lang="en-US" sz="1800" dirty="0"/>
        </a:p>
      </dgm:t>
    </dgm:pt>
    <dgm:pt modelId="{D817BA71-4312-4CCE-8350-AA252073FEA9}" type="parTrans" cxnId="{54D7593B-4DE0-47D1-897B-471D37751C08}">
      <dgm:prSet/>
      <dgm:spPr/>
      <dgm:t>
        <a:bodyPr/>
        <a:lstStyle/>
        <a:p>
          <a:endParaRPr lang="en-AU"/>
        </a:p>
      </dgm:t>
    </dgm:pt>
    <dgm:pt modelId="{F7B4B5A6-05D0-41F1-BFB4-A1D0D8D9AF33}" type="sibTrans" cxnId="{54D7593B-4DE0-47D1-897B-471D37751C08}">
      <dgm:prSet/>
      <dgm:spPr/>
      <dgm:t>
        <a:bodyPr/>
        <a:lstStyle/>
        <a:p>
          <a:endParaRPr lang="en-AU"/>
        </a:p>
      </dgm:t>
    </dgm:pt>
    <dgm:pt modelId="{33B3F813-9D57-45D9-80A1-4F5AC52242DD}">
      <dgm:prSet phldrT="[Text]" custT="1"/>
      <dgm:spPr/>
      <dgm:t>
        <a:bodyPr/>
        <a:lstStyle/>
        <a:p>
          <a:r>
            <a:rPr lang="en-US" sz="1800" dirty="0">
              <a:hlinkClick xmlns:r="http://schemas.openxmlformats.org/officeDocument/2006/relationships" r:id="rId4" action="ppaction://hlinksldjump"/>
            </a:rPr>
            <a:t>After winding up is ordered</a:t>
          </a:r>
          <a:endParaRPr lang="en-US" sz="1800" dirty="0"/>
        </a:p>
      </dgm:t>
    </dgm:pt>
    <dgm:pt modelId="{6BE18A4A-551E-499A-A5FC-05846253B96C}" type="parTrans" cxnId="{B6608AEA-D4C4-4584-AA7E-EA471B2A0645}">
      <dgm:prSet/>
      <dgm:spPr/>
      <dgm:t>
        <a:bodyPr/>
        <a:lstStyle/>
        <a:p>
          <a:endParaRPr lang="en-AU"/>
        </a:p>
      </dgm:t>
    </dgm:pt>
    <dgm:pt modelId="{6C201EB1-194B-4048-BDF4-E18EE7FAC9CA}" type="sibTrans" cxnId="{B6608AEA-D4C4-4584-AA7E-EA471B2A0645}">
      <dgm:prSet/>
      <dgm:spPr/>
      <dgm:t>
        <a:bodyPr/>
        <a:lstStyle/>
        <a:p>
          <a:endParaRPr lang="en-AU"/>
        </a:p>
      </dgm:t>
    </dgm:pt>
    <dgm:pt modelId="{0F02C860-F22D-40A7-9527-8DE559041D91}" type="pres">
      <dgm:prSet presAssocID="{13461BD7-A328-4E77-AA52-F12F0D619A80}" presName="Name0" presStyleCnt="0">
        <dgm:presLayoutVars>
          <dgm:chMax val="7"/>
          <dgm:chPref val="7"/>
          <dgm:dir/>
        </dgm:presLayoutVars>
      </dgm:prSet>
      <dgm:spPr/>
    </dgm:pt>
    <dgm:pt modelId="{6F70E2D0-A65B-492B-8032-1C1EC3E86CF4}" type="pres">
      <dgm:prSet presAssocID="{13461BD7-A328-4E77-AA52-F12F0D619A80}" presName="Name1" presStyleCnt="0"/>
      <dgm:spPr/>
    </dgm:pt>
    <dgm:pt modelId="{1EFE9815-F74D-4C05-8B48-7BE9C61698EB}" type="pres">
      <dgm:prSet presAssocID="{13461BD7-A328-4E77-AA52-F12F0D619A80}" presName="cycle" presStyleCnt="0"/>
      <dgm:spPr/>
    </dgm:pt>
    <dgm:pt modelId="{D52F51AB-E457-4256-81F0-B8EA0DDC4FF2}" type="pres">
      <dgm:prSet presAssocID="{13461BD7-A328-4E77-AA52-F12F0D619A80}" presName="srcNode" presStyleLbl="node1" presStyleIdx="0" presStyleCnt="4"/>
      <dgm:spPr/>
    </dgm:pt>
    <dgm:pt modelId="{FAF4B4F1-1A6D-471F-9024-9394A70016AD}" type="pres">
      <dgm:prSet presAssocID="{13461BD7-A328-4E77-AA52-F12F0D619A80}" presName="conn" presStyleLbl="parChTrans1D2" presStyleIdx="0" presStyleCnt="1"/>
      <dgm:spPr/>
    </dgm:pt>
    <dgm:pt modelId="{C502E89A-8205-4F34-A79A-5D5F6A339C3E}" type="pres">
      <dgm:prSet presAssocID="{13461BD7-A328-4E77-AA52-F12F0D619A80}" presName="extraNode" presStyleLbl="node1" presStyleIdx="0" presStyleCnt="4"/>
      <dgm:spPr/>
    </dgm:pt>
    <dgm:pt modelId="{FDB9C78E-F979-42E9-A701-CE60F61B1368}" type="pres">
      <dgm:prSet presAssocID="{13461BD7-A328-4E77-AA52-F12F0D619A80}" presName="dstNode" presStyleLbl="node1" presStyleIdx="0" presStyleCnt="4"/>
      <dgm:spPr/>
    </dgm:pt>
    <dgm:pt modelId="{27632769-C0E9-4BA1-A2F1-C7C95F149751}" type="pres">
      <dgm:prSet presAssocID="{5EFB1F07-A2DA-44B5-B0F0-5B2FB40A5D9B}" presName="text_1" presStyleLbl="node1" presStyleIdx="0" presStyleCnt="4">
        <dgm:presLayoutVars>
          <dgm:bulletEnabled val="1"/>
        </dgm:presLayoutVars>
      </dgm:prSet>
      <dgm:spPr/>
    </dgm:pt>
    <dgm:pt modelId="{6CC31E04-AC2B-48B3-B3A8-6E43B6876030}" type="pres">
      <dgm:prSet presAssocID="{5EFB1F07-A2DA-44B5-B0F0-5B2FB40A5D9B}" presName="accent_1" presStyleCnt="0"/>
      <dgm:spPr/>
    </dgm:pt>
    <dgm:pt modelId="{55301360-608A-422F-90BE-75CD71C98D1F}" type="pres">
      <dgm:prSet presAssocID="{5EFB1F07-A2DA-44B5-B0F0-5B2FB40A5D9B}" presName="accentRepeatNode" presStyleLbl="solidFgAcc1" presStyleIdx="0" presStyleCnt="4"/>
      <dgm:spPr/>
    </dgm:pt>
    <dgm:pt modelId="{71C60735-E141-4425-913D-4371D0DBD8C0}" type="pres">
      <dgm:prSet presAssocID="{38CDF6BD-6786-4380-A3DA-66C7DF62D141}" presName="text_2" presStyleLbl="node1" presStyleIdx="1" presStyleCnt="4">
        <dgm:presLayoutVars>
          <dgm:bulletEnabled val="1"/>
        </dgm:presLayoutVars>
      </dgm:prSet>
      <dgm:spPr/>
    </dgm:pt>
    <dgm:pt modelId="{46E540B3-FC2A-4F97-B17D-AD8F09504713}" type="pres">
      <dgm:prSet presAssocID="{38CDF6BD-6786-4380-A3DA-66C7DF62D141}" presName="accent_2" presStyleCnt="0"/>
      <dgm:spPr/>
    </dgm:pt>
    <dgm:pt modelId="{1ED93FDA-8AEC-4474-A28C-E157A5F6B178}" type="pres">
      <dgm:prSet presAssocID="{38CDF6BD-6786-4380-A3DA-66C7DF62D141}" presName="accentRepeatNode" presStyleLbl="solidFgAcc1" presStyleIdx="1" presStyleCnt="4"/>
      <dgm:spPr/>
    </dgm:pt>
    <dgm:pt modelId="{4FE8B26C-F61B-4CDE-9ED8-32A84EB4AAD4}" type="pres">
      <dgm:prSet presAssocID="{B23AA1B1-E8E3-4F54-AEC3-F47725B5A846}" presName="text_3" presStyleLbl="node1" presStyleIdx="2" presStyleCnt="4">
        <dgm:presLayoutVars>
          <dgm:bulletEnabled val="1"/>
        </dgm:presLayoutVars>
      </dgm:prSet>
      <dgm:spPr/>
    </dgm:pt>
    <dgm:pt modelId="{3373FE24-8B23-42A7-909E-014C385E59E7}" type="pres">
      <dgm:prSet presAssocID="{B23AA1B1-E8E3-4F54-AEC3-F47725B5A846}" presName="accent_3" presStyleCnt="0"/>
      <dgm:spPr/>
    </dgm:pt>
    <dgm:pt modelId="{09A2C4AD-ECDF-411B-A435-C2A07B05A047}" type="pres">
      <dgm:prSet presAssocID="{B23AA1B1-E8E3-4F54-AEC3-F47725B5A846}" presName="accentRepeatNode" presStyleLbl="solidFgAcc1" presStyleIdx="2" presStyleCnt="4"/>
      <dgm:spPr/>
    </dgm:pt>
    <dgm:pt modelId="{E33A9FB9-8035-4F63-944A-CA156CFA964B}" type="pres">
      <dgm:prSet presAssocID="{33B3F813-9D57-45D9-80A1-4F5AC52242DD}" presName="text_4" presStyleLbl="node1" presStyleIdx="3" presStyleCnt="4">
        <dgm:presLayoutVars>
          <dgm:bulletEnabled val="1"/>
        </dgm:presLayoutVars>
      </dgm:prSet>
      <dgm:spPr/>
    </dgm:pt>
    <dgm:pt modelId="{27A4D04D-1E06-4A89-A16B-6D2AF17CCF0D}" type="pres">
      <dgm:prSet presAssocID="{33B3F813-9D57-45D9-80A1-4F5AC52242DD}" presName="accent_4" presStyleCnt="0"/>
      <dgm:spPr/>
    </dgm:pt>
    <dgm:pt modelId="{2D3C6DCB-9FC2-49AE-A576-675F864B129D}" type="pres">
      <dgm:prSet presAssocID="{33B3F813-9D57-45D9-80A1-4F5AC52242DD}" presName="accentRepeatNode" presStyleLbl="solidFgAcc1" presStyleIdx="3" presStyleCnt="4"/>
      <dgm:spPr/>
    </dgm:pt>
  </dgm:ptLst>
  <dgm:cxnLst>
    <dgm:cxn modelId="{54D7593B-4DE0-47D1-897B-471D37751C08}" srcId="{13461BD7-A328-4E77-AA52-F12F0D619A80}" destId="{38CDF6BD-6786-4380-A3DA-66C7DF62D141}" srcOrd="1" destOrd="0" parTransId="{D817BA71-4312-4CCE-8350-AA252073FEA9}" sibTransId="{F7B4B5A6-05D0-41F1-BFB4-A1D0D8D9AF33}"/>
    <dgm:cxn modelId="{B4C55A3F-1931-44F4-A19B-9CE4C9A29E7D}" srcId="{13461BD7-A328-4E77-AA52-F12F0D619A80}" destId="{5EFB1F07-A2DA-44B5-B0F0-5B2FB40A5D9B}" srcOrd="0" destOrd="0" parTransId="{ECF1BC92-4867-4DE1-A46A-2FF8E8F9F96D}" sibTransId="{45108836-B074-4BAB-94A4-4CCC679E7519}"/>
    <dgm:cxn modelId="{76211369-AB88-44A3-8C73-296000221A7D}" type="presOf" srcId="{45108836-B074-4BAB-94A4-4CCC679E7519}" destId="{FAF4B4F1-1A6D-471F-9024-9394A70016AD}" srcOrd="0" destOrd="0" presId="urn:microsoft.com/office/officeart/2008/layout/VerticalCurvedList"/>
    <dgm:cxn modelId="{2CB5854D-A76E-4EC5-A245-4808E1686339}" type="presOf" srcId="{33B3F813-9D57-45D9-80A1-4F5AC52242DD}" destId="{E33A9FB9-8035-4F63-944A-CA156CFA964B}" srcOrd="0" destOrd="0" presId="urn:microsoft.com/office/officeart/2008/layout/VerticalCurvedList"/>
    <dgm:cxn modelId="{5D0E63A1-D891-4F2E-801E-E02EC52049BD}" type="presOf" srcId="{B23AA1B1-E8E3-4F54-AEC3-F47725B5A846}" destId="{4FE8B26C-F61B-4CDE-9ED8-32A84EB4AAD4}" srcOrd="0" destOrd="0" presId="urn:microsoft.com/office/officeart/2008/layout/VerticalCurvedList"/>
    <dgm:cxn modelId="{BECA4DC3-5B50-4385-AE59-C51D07E1E921}" srcId="{13461BD7-A328-4E77-AA52-F12F0D619A80}" destId="{B23AA1B1-E8E3-4F54-AEC3-F47725B5A846}" srcOrd="2" destOrd="0" parTransId="{D3666786-2461-4CC0-BF64-857BE23A1D74}" sibTransId="{7093492A-B347-457F-B59A-BE1635E00156}"/>
    <dgm:cxn modelId="{8F0928C9-8B84-40AE-B9BD-FDF44E3C1D1C}" type="presOf" srcId="{38CDF6BD-6786-4380-A3DA-66C7DF62D141}" destId="{71C60735-E141-4425-913D-4371D0DBD8C0}" srcOrd="0" destOrd="0" presId="urn:microsoft.com/office/officeart/2008/layout/VerticalCurvedList"/>
    <dgm:cxn modelId="{89F9F5CA-D993-4E68-9C8C-1F495A711EEA}" type="presOf" srcId="{13461BD7-A328-4E77-AA52-F12F0D619A80}" destId="{0F02C860-F22D-40A7-9527-8DE559041D91}" srcOrd="0" destOrd="0" presId="urn:microsoft.com/office/officeart/2008/layout/VerticalCurvedList"/>
    <dgm:cxn modelId="{791F7FD0-E32E-4283-8E1D-3F5252B03F9A}" type="presOf" srcId="{5EFB1F07-A2DA-44B5-B0F0-5B2FB40A5D9B}" destId="{27632769-C0E9-4BA1-A2F1-C7C95F149751}" srcOrd="0" destOrd="0" presId="urn:microsoft.com/office/officeart/2008/layout/VerticalCurvedList"/>
    <dgm:cxn modelId="{B6608AEA-D4C4-4584-AA7E-EA471B2A0645}" srcId="{13461BD7-A328-4E77-AA52-F12F0D619A80}" destId="{33B3F813-9D57-45D9-80A1-4F5AC52242DD}" srcOrd="3" destOrd="0" parTransId="{6BE18A4A-551E-499A-A5FC-05846253B96C}" sibTransId="{6C201EB1-194B-4048-BDF4-E18EE7FAC9CA}"/>
    <dgm:cxn modelId="{AF3820EB-5D23-47E6-A535-09E46C36003D}" type="presParOf" srcId="{0F02C860-F22D-40A7-9527-8DE559041D91}" destId="{6F70E2D0-A65B-492B-8032-1C1EC3E86CF4}" srcOrd="0" destOrd="0" presId="urn:microsoft.com/office/officeart/2008/layout/VerticalCurvedList"/>
    <dgm:cxn modelId="{66AB249E-5611-4D55-9C94-8510FCCE74EE}" type="presParOf" srcId="{6F70E2D0-A65B-492B-8032-1C1EC3E86CF4}" destId="{1EFE9815-F74D-4C05-8B48-7BE9C61698EB}" srcOrd="0" destOrd="0" presId="urn:microsoft.com/office/officeart/2008/layout/VerticalCurvedList"/>
    <dgm:cxn modelId="{4307CAFF-B0B4-4E1F-87BF-9D7516891C76}" type="presParOf" srcId="{1EFE9815-F74D-4C05-8B48-7BE9C61698EB}" destId="{D52F51AB-E457-4256-81F0-B8EA0DDC4FF2}" srcOrd="0" destOrd="0" presId="urn:microsoft.com/office/officeart/2008/layout/VerticalCurvedList"/>
    <dgm:cxn modelId="{70EE4D85-FA38-4405-8440-9788B68CA82F}" type="presParOf" srcId="{1EFE9815-F74D-4C05-8B48-7BE9C61698EB}" destId="{FAF4B4F1-1A6D-471F-9024-9394A70016AD}" srcOrd="1" destOrd="0" presId="urn:microsoft.com/office/officeart/2008/layout/VerticalCurvedList"/>
    <dgm:cxn modelId="{5CF039F7-639E-498C-91B7-FB2822F2FFF2}" type="presParOf" srcId="{1EFE9815-F74D-4C05-8B48-7BE9C61698EB}" destId="{C502E89A-8205-4F34-A79A-5D5F6A339C3E}" srcOrd="2" destOrd="0" presId="urn:microsoft.com/office/officeart/2008/layout/VerticalCurvedList"/>
    <dgm:cxn modelId="{1A433902-6720-4A25-A50E-742CFF2704A6}" type="presParOf" srcId="{1EFE9815-F74D-4C05-8B48-7BE9C61698EB}" destId="{FDB9C78E-F979-42E9-A701-CE60F61B1368}" srcOrd="3" destOrd="0" presId="urn:microsoft.com/office/officeart/2008/layout/VerticalCurvedList"/>
    <dgm:cxn modelId="{ADA872CB-6D5B-4D51-84CF-68A50E8787B0}" type="presParOf" srcId="{6F70E2D0-A65B-492B-8032-1C1EC3E86CF4}" destId="{27632769-C0E9-4BA1-A2F1-C7C95F149751}" srcOrd="1" destOrd="0" presId="urn:microsoft.com/office/officeart/2008/layout/VerticalCurvedList"/>
    <dgm:cxn modelId="{95ED35C1-0DE9-4B14-AD84-F5B9F779118B}" type="presParOf" srcId="{6F70E2D0-A65B-492B-8032-1C1EC3E86CF4}" destId="{6CC31E04-AC2B-48B3-B3A8-6E43B6876030}" srcOrd="2" destOrd="0" presId="urn:microsoft.com/office/officeart/2008/layout/VerticalCurvedList"/>
    <dgm:cxn modelId="{3EB6731C-3624-4222-AD40-60A2B59F2B16}" type="presParOf" srcId="{6CC31E04-AC2B-48B3-B3A8-6E43B6876030}" destId="{55301360-608A-422F-90BE-75CD71C98D1F}" srcOrd="0" destOrd="0" presId="urn:microsoft.com/office/officeart/2008/layout/VerticalCurvedList"/>
    <dgm:cxn modelId="{990E4F09-376A-4D47-947D-31E33629D5E1}" type="presParOf" srcId="{6F70E2D0-A65B-492B-8032-1C1EC3E86CF4}" destId="{71C60735-E141-4425-913D-4371D0DBD8C0}" srcOrd="3" destOrd="0" presId="urn:microsoft.com/office/officeart/2008/layout/VerticalCurvedList"/>
    <dgm:cxn modelId="{833EA401-0169-44E2-B52D-C1326DED1632}" type="presParOf" srcId="{6F70E2D0-A65B-492B-8032-1C1EC3E86CF4}" destId="{46E540B3-FC2A-4F97-B17D-AD8F09504713}" srcOrd="4" destOrd="0" presId="urn:microsoft.com/office/officeart/2008/layout/VerticalCurvedList"/>
    <dgm:cxn modelId="{D65F115C-A786-43AB-96E2-C0E45F670CA2}" type="presParOf" srcId="{46E540B3-FC2A-4F97-B17D-AD8F09504713}" destId="{1ED93FDA-8AEC-4474-A28C-E157A5F6B178}" srcOrd="0" destOrd="0" presId="urn:microsoft.com/office/officeart/2008/layout/VerticalCurvedList"/>
    <dgm:cxn modelId="{13AFA79D-A65A-443F-B3D5-A96D364FAEEF}" type="presParOf" srcId="{6F70E2D0-A65B-492B-8032-1C1EC3E86CF4}" destId="{4FE8B26C-F61B-4CDE-9ED8-32A84EB4AAD4}" srcOrd="5" destOrd="0" presId="urn:microsoft.com/office/officeart/2008/layout/VerticalCurvedList"/>
    <dgm:cxn modelId="{3E83F3BB-B3F0-434F-8C21-EDA34D60E0E1}" type="presParOf" srcId="{6F70E2D0-A65B-492B-8032-1C1EC3E86CF4}" destId="{3373FE24-8B23-42A7-909E-014C385E59E7}" srcOrd="6" destOrd="0" presId="urn:microsoft.com/office/officeart/2008/layout/VerticalCurvedList"/>
    <dgm:cxn modelId="{A44BEE90-7A5A-4CF4-92A5-E235A2FA0C19}" type="presParOf" srcId="{3373FE24-8B23-42A7-909E-014C385E59E7}" destId="{09A2C4AD-ECDF-411B-A435-C2A07B05A047}" srcOrd="0" destOrd="0" presId="urn:microsoft.com/office/officeart/2008/layout/VerticalCurvedList"/>
    <dgm:cxn modelId="{AD2EEE04-5402-4560-9C63-61560072FDD3}" type="presParOf" srcId="{6F70E2D0-A65B-492B-8032-1C1EC3E86CF4}" destId="{E33A9FB9-8035-4F63-944A-CA156CFA964B}" srcOrd="7" destOrd="0" presId="urn:microsoft.com/office/officeart/2008/layout/VerticalCurvedList"/>
    <dgm:cxn modelId="{4E3D6CA2-2BB3-42BE-97D0-6BD9C1628331}" type="presParOf" srcId="{6F70E2D0-A65B-492B-8032-1C1EC3E86CF4}" destId="{27A4D04D-1E06-4A89-A16B-6D2AF17CCF0D}" srcOrd="8" destOrd="0" presId="urn:microsoft.com/office/officeart/2008/layout/VerticalCurvedList"/>
    <dgm:cxn modelId="{C6C1DF45-4E65-42D5-BDCD-D475DF6EDD2C}" type="presParOf" srcId="{27A4D04D-1E06-4A89-A16B-6D2AF17CCF0D}" destId="{2D3C6DCB-9FC2-49AE-A576-675F864B129D}" srcOrd="0" destOrd="0" presId="urn:microsoft.com/office/officeart/2008/layout/VerticalCurve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97CEAF26-B00C-4E00-A81D-CFC65ED1E5C7}" type="doc">
      <dgm:prSet loTypeId="urn:microsoft.com/office/officeart/2005/8/layout/radial1" loCatId="cycle" qsTypeId="urn:microsoft.com/office/officeart/2005/8/quickstyle/simple1" qsCatId="simple" csTypeId="urn:microsoft.com/office/officeart/2005/8/colors/accent1_2" csCatId="accent1" phldr="1"/>
      <dgm:spPr/>
      <dgm:t>
        <a:bodyPr/>
        <a:lstStyle/>
        <a:p>
          <a:endParaRPr lang="en-AU"/>
        </a:p>
      </dgm:t>
    </dgm:pt>
    <dgm:pt modelId="{812CE5D9-1D0C-42DB-B9AE-4E458EEF0E46}">
      <dgm:prSet phldrT="[Text]" custT="1"/>
      <dgm:spPr>
        <a:solidFill>
          <a:schemeClr val="accent3"/>
        </a:solidFill>
      </dgm:spPr>
      <dgm:t>
        <a:bodyPr/>
        <a:lstStyle/>
        <a:p>
          <a:r>
            <a:rPr lang="en-AU" sz="1800" b="1" dirty="0"/>
            <a:t>Why do courts wind up companies?</a:t>
          </a:r>
        </a:p>
      </dgm:t>
    </dgm:pt>
    <dgm:pt modelId="{3068611B-55D0-499C-BFC1-131710EC0C59}" type="parTrans" cxnId="{ECDD60CA-3B73-4AEA-BC6D-FCC7EA7D6299}">
      <dgm:prSet/>
      <dgm:spPr/>
      <dgm:t>
        <a:bodyPr/>
        <a:lstStyle/>
        <a:p>
          <a:endParaRPr lang="en-AU" sz="1800"/>
        </a:p>
      </dgm:t>
    </dgm:pt>
    <dgm:pt modelId="{60379C6C-C5C5-4B6B-A437-3B64161F1160}" type="sibTrans" cxnId="{ECDD60CA-3B73-4AEA-BC6D-FCC7EA7D6299}">
      <dgm:prSet/>
      <dgm:spPr/>
      <dgm:t>
        <a:bodyPr/>
        <a:lstStyle/>
        <a:p>
          <a:endParaRPr lang="en-AU" sz="1800"/>
        </a:p>
      </dgm:t>
    </dgm:pt>
    <dgm:pt modelId="{EFB20B09-5388-478A-89BF-2FCDDF196757}">
      <dgm:prSet phldrT="[Text]" custT="1"/>
      <dgm:spPr>
        <a:solidFill>
          <a:schemeClr val="bg2">
            <a:alpha val="70000"/>
          </a:schemeClr>
        </a:solidFill>
      </dgm:spPr>
      <dgm:t>
        <a:bodyPr/>
        <a:lstStyle/>
        <a:p>
          <a:r>
            <a:rPr lang="en-AU" sz="1800" dirty="0">
              <a:solidFill>
                <a:schemeClr val="tx1"/>
              </a:solidFill>
            </a:rPr>
            <a:t>Company is insolvent</a:t>
          </a:r>
        </a:p>
      </dgm:t>
    </dgm:pt>
    <dgm:pt modelId="{19DA0D11-D5D9-444E-A13C-6C91044DC0D0}" type="parTrans" cxnId="{4C3C0473-4F81-4453-AB8F-860337C92B36}">
      <dgm:prSet custT="1"/>
      <dgm:spPr>
        <a:ln>
          <a:solidFill>
            <a:schemeClr val="accent3"/>
          </a:solidFill>
        </a:ln>
      </dgm:spPr>
      <dgm:t>
        <a:bodyPr/>
        <a:lstStyle/>
        <a:p>
          <a:endParaRPr lang="en-AU" sz="1800"/>
        </a:p>
      </dgm:t>
    </dgm:pt>
    <dgm:pt modelId="{4608FFBC-C801-4757-98D5-9FB9FA307110}" type="sibTrans" cxnId="{4C3C0473-4F81-4453-AB8F-860337C92B36}">
      <dgm:prSet/>
      <dgm:spPr/>
      <dgm:t>
        <a:bodyPr/>
        <a:lstStyle/>
        <a:p>
          <a:endParaRPr lang="en-AU" sz="1800"/>
        </a:p>
      </dgm:t>
    </dgm:pt>
    <dgm:pt modelId="{5CB29DA9-26AA-44A0-84F6-73B4FE4BBBC2}">
      <dgm:prSet phldrT="[Text]" custT="1"/>
      <dgm:spPr>
        <a:solidFill>
          <a:schemeClr val="bg2">
            <a:alpha val="70000"/>
          </a:schemeClr>
        </a:solidFill>
      </dgm:spPr>
      <dgm:t>
        <a:bodyPr/>
        <a:lstStyle/>
        <a:p>
          <a:r>
            <a:rPr lang="en-AU" sz="1800" dirty="0">
              <a:solidFill>
                <a:schemeClr val="tx1"/>
              </a:solidFill>
            </a:rPr>
            <a:t>Various reasons: no members, bad for members, no business, etc</a:t>
          </a:r>
        </a:p>
      </dgm:t>
    </dgm:pt>
    <dgm:pt modelId="{A52B0399-8840-46DE-A2FB-AD0342D0F157}" type="parTrans" cxnId="{8950ACD4-0370-41FF-841A-C77CD3EA08C8}">
      <dgm:prSet custT="1"/>
      <dgm:spPr>
        <a:ln>
          <a:solidFill>
            <a:schemeClr val="accent3"/>
          </a:solidFill>
        </a:ln>
      </dgm:spPr>
      <dgm:t>
        <a:bodyPr/>
        <a:lstStyle/>
        <a:p>
          <a:endParaRPr lang="en-AU" sz="1800"/>
        </a:p>
      </dgm:t>
    </dgm:pt>
    <dgm:pt modelId="{62B66DA0-B9EB-46C8-9C24-ECD5642FB59F}" type="sibTrans" cxnId="{8950ACD4-0370-41FF-841A-C77CD3EA08C8}">
      <dgm:prSet/>
      <dgm:spPr/>
      <dgm:t>
        <a:bodyPr/>
        <a:lstStyle/>
        <a:p>
          <a:endParaRPr lang="en-AU" sz="1800"/>
        </a:p>
      </dgm:t>
    </dgm:pt>
    <dgm:pt modelId="{EADB16A3-2509-491C-8B18-E852A5E8D2C6}">
      <dgm:prSet phldrT="[Text]" custT="1"/>
      <dgm:spPr>
        <a:solidFill>
          <a:schemeClr val="bg2">
            <a:alpha val="70000"/>
          </a:schemeClr>
        </a:solidFill>
      </dgm:spPr>
      <dgm:t>
        <a:bodyPr/>
        <a:lstStyle/>
        <a:p>
          <a:r>
            <a:rPr lang="en-AU" sz="1800" dirty="0">
              <a:solidFill>
                <a:schemeClr val="tx1"/>
              </a:solidFill>
            </a:rPr>
            <a:t>Not in interests of members or oppressive/ unfair to member(s)</a:t>
          </a:r>
        </a:p>
      </dgm:t>
    </dgm:pt>
    <dgm:pt modelId="{5337D5CB-02D8-448D-9D9F-9C673F1F30B8}" type="parTrans" cxnId="{BF099177-F356-4E3F-82C8-3BC0E8CD44D3}">
      <dgm:prSet custT="1"/>
      <dgm:spPr>
        <a:ln>
          <a:solidFill>
            <a:schemeClr val="accent3"/>
          </a:solidFill>
        </a:ln>
      </dgm:spPr>
      <dgm:t>
        <a:bodyPr/>
        <a:lstStyle/>
        <a:p>
          <a:endParaRPr lang="en-AU" sz="1800"/>
        </a:p>
      </dgm:t>
    </dgm:pt>
    <dgm:pt modelId="{CE58D2B0-8E68-4849-89EE-5AF5DEAB107F}" type="sibTrans" cxnId="{BF099177-F356-4E3F-82C8-3BC0E8CD44D3}">
      <dgm:prSet/>
      <dgm:spPr/>
      <dgm:t>
        <a:bodyPr/>
        <a:lstStyle/>
        <a:p>
          <a:endParaRPr lang="en-AU" sz="1800"/>
        </a:p>
      </dgm:t>
    </dgm:pt>
    <dgm:pt modelId="{F50F87D5-96ED-4983-AC96-4E1BC41C11C8}" type="pres">
      <dgm:prSet presAssocID="{97CEAF26-B00C-4E00-A81D-CFC65ED1E5C7}" presName="cycle" presStyleCnt="0">
        <dgm:presLayoutVars>
          <dgm:chMax val="1"/>
          <dgm:dir/>
          <dgm:animLvl val="ctr"/>
          <dgm:resizeHandles val="exact"/>
        </dgm:presLayoutVars>
      </dgm:prSet>
      <dgm:spPr/>
    </dgm:pt>
    <dgm:pt modelId="{869E562D-E0D3-466F-A0AD-8FC1D0794CDE}" type="pres">
      <dgm:prSet presAssocID="{812CE5D9-1D0C-42DB-B9AE-4E458EEF0E46}" presName="centerShape" presStyleLbl="node0" presStyleIdx="0" presStyleCnt="1" custScaleX="129205" custScaleY="129205" custLinFactNeighborX="2230" custLinFactNeighborY="-41400"/>
      <dgm:spPr/>
    </dgm:pt>
    <dgm:pt modelId="{3DD81EDA-CCCC-4D03-9682-4BE73A664C83}" type="pres">
      <dgm:prSet presAssocID="{19DA0D11-D5D9-444E-A13C-6C91044DC0D0}" presName="Name9" presStyleLbl="parChTrans1D2" presStyleIdx="0" presStyleCnt="3"/>
      <dgm:spPr/>
    </dgm:pt>
    <dgm:pt modelId="{19DEB8D4-C87A-41B5-A31B-3AA3F92BC072}" type="pres">
      <dgm:prSet presAssocID="{19DA0D11-D5D9-444E-A13C-6C91044DC0D0}" presName="connTx" presStyleLbl="parChTrans1D2" presStyleIdx="0" presStyleCnt="3"/>
      <dgm:spPr/>
    </dgm:pt>
    <dgm:pt modelId="{E01A7775-B6C6-4E4A-8C70-B9CE9DEB0230}" type="pres">
      <dgm:prSet presAssocID="{EFB20B09-5388-478A-89BF-2FCDDF196757}" presName="node" presStyleLbl="node1" presStyleIdx="0" presStyleCnt="3" custScaleX="129205" custScaleY="129205" custRadScaleRad="91760" custRadScaleInc="160713">
        <dgm:presLayoutVars>
          <dgm:bulletEnabled val="1"/>
        </dgm:presLayoutVars>
      </dgm:prSet>
      <dgm:spPr/>
    </dgm:pt>
    <dgm:pt modelId="{8AF2F2E7-AE85-4842-BA26-B579CFBEE20D}" type="pres">
      <dgm:prSet presAssocID="{A52B0399-8840-46DE-A2FB-AD0342D0F157}" presName="Name9" presStyleLbl="parChTrans1D2" presStyleIdx="1" presStyleCnt="3"/>
      <dgm:spPr/>
    </dgm:pt>
    <dgm:pt modelId="{3FA28442-DA1A-43F3-A6E8-3C14EB18C0CB}" type="pres">
      <dgm:prSet presAssocID="{A52B0399-8840-46DE-A2FB-AD0342D0F157}" presName="connTx" presStyleLbl="parChTrans1D2" presStyleIdx="1" presStyleCnt="3"/>
      <dgm:spPr/>
    </dgm:pt>
    <dgm:pt modelId="{BB7B1523-E84B-43A5-9756-7A28D3BEA983}" type="pres">
      <dgm:prSet presAssocID="{5CB29DA9-26AA-44A0-84F6-73B4FE4BBBC2}" presName="node" presStyleLbl="node1" presStyleIdx="1" presStyleCnt="3" custScaleX="129205" custScaleY="129205" custRadScaleRad="33081" custRadScaleInc="87086">
        <dgm:presLayoutVars>
          <dgm:bulletEnabled val="1"/>
        </dgm:presLayoutVars>
      </dgm:prSet>
      <dgm:spPr/>
    </dgm:pt>
    <dgm:pt modelId="{C2F359DC-438D-4542-95ED-F1244BF852A0}" type="pres">
      <dgm:prSet presAssocID="{5337D5CB-02D8-448D-9D9F-9C673F1F30B8}" presName="Name9" presStyleLbl="parChTrans1D2" presStyleIdx="2" presStyleCnt="3"/>
      <dgm:spPr/>
    </dgm:pt>
    <dgm:pt modelId="{1244ED68-23CB-46B3-A40C-B8EE343A7DB1}" type="pres">
      <dgm:prSet presAssocID="{5337D5CB-02D8-448D-9D9F-9C673F1F30B8}" presName="connTx" presStyleLbl="parChTrans1D2" presStyleIdx="2" presStyleCnt="3"/>
      <dgm:spPr/>
    </dgm:pt>
    <dgm:pt modelId="{D6682641-A349-414E-A6D6-E9FAC953527A}" type="pres">
      <dgm:prSet presAssocID="{EADB16A3-2509-491C-8B18-E852A5E8D2C6}" presName="node" presStyleLbl="node1" presStyleIdx="2" presStyleCnt="3" custScaleX="129205" custScaleY="129205" custRadScaleRad="81395" custRadScaleInc="37915">
        <dgm:presLayoutVars>
          <dgm:bulletEnabled val="1"/>
        </dgm:presLayoutVars>
      </dgm:prSet>
      <dgm:spPr/>
    </dgm:pt>
  </dgm:ptLst>
  <dgm:cxnLst>
    <dgm:cxn modelId="{9E3C4209-6416-4C9B-AF46-362CEE7DF4B7}" type="presOf" srcId="{19DA0D11-D5D9-444E-A13C-6C91044DC0D0}" destId="{19DEB8D4-C87A-41B5-A31B-3AA3F92BC072}" srcOrd="1" destOrd="0" presId="urn:microsoft.com/office/officeart/2005/8/layout/radial1"/>
    <dgm:cxn modelId="{FAB6E162-BF98-4557-AEA8-D2615605D271}" type="presOf" srcId="{97CEAF26-B00C-4E00-A81D-CFC65ED1E5C7}" destId="{F50F87D5-96ED-4983-AC96-4E1BC41C11C8}" srcOrd="0" destOrd="0" presId="urn:microsoft.com/office/officeart/2005/8/layout/radial1"/>
    <dgm:cxn modelId="{C88CAB6C-1529-4146-8A82-E3F38C2C35C8}" type="presOf" srcId="{5337D5CB-02D8-448D-9D9F-9C673F1F30B8}" destId="{C2F359DC-438D-4542-95ED-F1244BF852A0}" srcOrd="0" destOrd="0" presId="urn:microsoft.com/office/officeart/2005/8/layout/radial1"/>
    <dgm:cxn modelId="{68658250-B3C9-4C90-91D6-83CD0D1DEC9B}" type="presOf" srcId="{EADB16A3-2509-491C-8B18-E852A5E8D2C6}" destId="{D6682641-A349-414E-A6D6-E9FAC953527A}" srcOrd="0" destOrd="0" presId="urn:microsoft.com/office/officeart/2005/8/layout/radial1"/>
    <dgm:cxn modelId="{4C3C0473-4F81-4453-AB8F-860337C92B36}" srcId="{812CE5D9-1D0C-42DB-B9AE-4E458EEF0E46}" destId="{EFB20B09-5388-478A-89BF-2FCDDF196757}" srcOrd="0" destOrd="0" parTransId="{19DA0D11-D5D9-444E-A13C-6C91044DC0D0}" sibTransId="{4608FFBC-C801-4757-98D5-9FB9FA307110}"/>
    <dgm:cxn modelId="{BF099177-F356-4E3F-82C8-3BC0E8CD44D3}" srcId="{812CE5D9-1D0C-42DB-B9AE-4E458EEF0E46}" destId="{EADB16A3-2509-491C-8B18-E852A5E8D2C6}" srcOrd="2" destOrd="0" parTransId="{5337D5CB-02D8-448D-9D9F-9C673F1F30B8}" sibTransId="{CE58D2B0-8E68-4849-89EE-5AF5DEAB107F}"/>
    <dgm:cxn modelId="{0A7D207D-6644-437F-B316-EDAE89EFED20}" type="presOf" srcId="{5337D5CB-02D8-448D-9D9F-9C673F1F30B8}" destId="{1244ED68-23CB-46B3-A40C-B8EE343A7DB1}" srcOrd="1" destOrd="0" presId="urn:microsoft.com/office/officeart/2005/8/layout/radial1"/>
    <dgm:cxn modelId="{9EF31C94-30F0-45BA-BE25-AA01192142D9}" type="presOf" srcId="{A52B0399-8840-46DE-A2FB-AD0342D0F157}" destId="{3FA28442-DA1A-43F3-A6E8-3C14EB18C0CB}" srcOrd="1" destOrd="0" presId="urn:microsoft.com/office/officeart/2005/8/layout/radial1"/>
    <dgm:cxn modelId="{1BD00BAC-09E5-435E-94C1-9CB2052DF03D}" type="presOf" srcId="{A52B0399-8840-46DE-A2FB-AD0342D0F157}" destId="{8AF2F2E7-AE85-4842-BA26-B579CFBEE20D}" srcOrd="0" destOrd="0" presId="urn:microsoft.com/office/officeart/2005/8/layout/radial1"/>
    <dgm:cxn modelId="{8888E4AD-FCB6-4EE9-A221-BB7FD1B63238}" type="presOf" srcId="{19DA0D11-D5D9-444E-A13C-6C91044DC0D0}" destId="{3DD81EDA-CCCC-4D03-9682-4BE73A664C83}" srcOrd="0" destOrd="0" presId="urn:microsoft.com/office/officeart/2005/8/layout/radial1"/>
    <dgm:cxn modelId="{015F7FB9-5F71-4296-8942-658C3982FA75}" type="presOf" srcId="{5CB29DA9-26AA-44A0-84F6-73B4FE4BBBC2}" destId="{BB7B1523-E84B-43A5-9756-7A28D3BEA983}" srcOrd="0" destOrd="0" presId="urn:microsoft.com/office/officeart/2005/8/layout/radial1"/>
    <dgm:cxn modelId="{E2B052BD-5D0F-4315-BD1F-07ECDADC04CA}" type="presOf" srcId="{EFB20B09-5388-478A-89BF-2FCDDF196757}" destId="{E01A7775-B6C6-4E4A-8C70-B9CE9DEB0230}" srcOrd="0" destOrd="0" presId="urn:microsoft.com/office/officeart/2005/8/layout/radial1"/>
    <dgm:cxn modelId="{1179D5C2-FF6C-483E-AA83-708F5CA674FC}" type="presOf" srcId="{812CE5D9-1D0C-42DB-B9AE-4E458EEF0E46}" destId="{869E562D-E0D3-466F-A0AD-8FC1D0794CDE}" srcOrd="0" destOrd="0" presId="urn:microsoft.com/office/officeart/2005/8/layout/radial1"/>
    <dgm:cxn modelId="{ECDD60CA-3B73-4AEA-BC6D-FCC7EA7D6299}" srcId="{97CEAF26-B00C-4E00-A81D-CFC65ED1E5C7}" destId="{812CE5D9-1D0C-42DB-B9AE-4E458EEF0E46}" srcOrd="0" destOrd="0" parTransId="{3068611B-55D0-499C-BFC1-131710EC0C59}" sibTransId="{60379C6C-C5C5-4B6B-A437-3B64161F1160}"/>
    <dgm:cxn modelId="{8950ACD4-0370-41FF-841A-C77CD3EA08C8}" srcId="{812CE5D9-1D0C-42DB-B9AE-4E458EEF0E46}" destId="{5CB29DA9-26AA-44A0-84F6-73B4FE4BBBC2}" srcOrd="1" destOrd="0" parTransId="{A52B0399-8840-46DE-A2FB-AD0342D0F157}" sibTransId="{62B66DA0-B9EB-46C8-9C24-ECD5642FB59F}"/>
    <dgm:cxn modelId="{C47D9752-9877-4356-BC91-FAFBD2C6C935}" type="presParOf" srcId="{F50F87D5-96ED-4983-AC96-4E1BC41C11C8}" destId="{869E562D-E0D3-466F-A0AD-8FC1D0794CDE}" srcOrd="0" destOrd="0" presId="urn:microsoft.com/office/officeart/2005/8/layout/radial1"/>
    <dgm:cxn modelId="{3A0ABA31-7401-4EB2-91E3-C69880180A8E}" type="presParOf" srcId="{F50F87D5-96ED-4983-AC96-4E1BC41C11C8}" destId="{3DD81EDA-CCCC-4D03-9682-4BE73A664C83}" srcOrd="1" destOrd="0" presId="urn:microsoft.com/office/officeart/2005/8/layout/radial1"/>
    <dgm:cxn modelId="{1C6591F3-B9DA-4850-8F56-F3AE106304CE}" type="presParOf" srcId="{3DD81EDA-CCCC-4D03-9682-4BE73A664C83}" destId="{19DEB8D4-C87A-41B5-A31B-3AA3F92BC072}" srcOrd="0" destOrd="0" presId="urn:microsoft.com/office/officeart/2005/8/layout/radial1"/>
    <dgm:cxn modelId="{F4F8E8AB-81DA-405B-90DE-E9D230D8F2AD}" type="presParOf" srcId="{F50F87D5-96ED-4983-AC96-4E1BC41C11C8}" destId="{E01A7775-B6C6-4E4A-8C70-B9CE9DEB0230}" srcOrd="2" destOrd="0" presId="urn:microsoft.com/office/officeart/2005/8/layout/radial1"/>
    <dgm:cxn modelId="{ACA30530-B764-4414-9726-9E089E1C89A5}" type="presParOf" srcId="{F50F87D5-96ED-4983-AC96-4E1BC41C11C8}" destId="{8AF2F2E7-AE85-4842-BA26-B579CFBEE20D}" srcOrd="3" destOrd="0" presId="urn:microsoft.com/office/officeart/2005/8/layout/radial1"/>
    <dgm:cxn modelId="{C10D7F11-6FB7-40B2-8701-B4ECAF1160ED}" type="presParOf" srcId="{8AF2F2E7-AE85-4842-BA26-B579CFBEE20D}" destId="{3FA28442-DA1A-43F3-A6E8-3C14EB18C0CB}" srcOrd="0" destOrd="0" presId="urn:microsoft.com/office/officeart/2005/8/layout/radial1"/>
    <dgm:cxn modelId="{2DF07037-6650-410E-9877-967D6B84400F}" type="presParOf" srcId="{F50F87D5-96ED-4983-AC96-4E1BC41C11C8}" destId="{BB7B1523-E84B-43A5-9756-7A28D3BEA983}" srcOrd="4" destOrd="0" presId="urn:microsoft.com/office/officeart/2005/8/layout/radial1"/>
    <dgm:cxn modelId="{A37ECC5F-7CCA-4A84-91D0-4BF87FC9E507}" type="presParOf" srcId="{F50F87D5-96ED-4983-AC96-4E1BC41C11C8}" destId="{C2F359DC-438D-4542-95ED-F1244BF852A0}" srcOrd="5" destOrd="0" presId="urn:microsoft.com/office/officeart/2005/8/layout/radial1"/>
    <dgm:cxn modelId="{E7B144C9-B780-404A-B26D-6A02FD3EA3A8}" type="presParOf" srcId="{C2F359DC-438D-4542-95ED-F1244BF852A0}" destId="{1244ED68-23CB-46B3-A40C-B8EE343A7DB1}" srcOrd="0" destOrd="0" presId="urn:microsoft.com/office/officeart/2005/8/layout/radial1"/>
    <dgm:cxn modelId="{4B1775F1-1C3E-4F8F-888D-D2845499D13B}" type="presParOf" srcId="{F50F87D5-96ED-4983-AC96-4E1BC41C11C8}" destId="{D6682641-A349-414E-A6D6-E9FAC953527A}" srcOrd="6" destOrd="0" presId="urn:microsoft.com/office/officeart/2005/8/layout/radial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B488748-1881-481D-A6E3-4E331302291C}">
      <dsp:nvSpPr>
        <dsp:cNvPr id="0" name=""/>
        <dsp:cNvSpPr/>
      </dsp:nvSpPr>
      <dsp:spPr>
        <a:xfrm>
          <a:off x="0" y="0"/>
          <a:ext cx="2526166" cy="1183461"/>
        </a:xfrm>
        <a:prstGeom prst="roundRect">
          <a:avLst>
            <a:gd name="adj" fmla="val 1000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bg1"/>
              </a:solidFill>
              <a:hlinkClick xmlns:r="http://schemas.openxmlformats.org/officeDocument/2006/relationships" r:id="" action="ppaction://hlinksldjump"/>
            </a:rPr>
            <a:t>Ch 1: Corporate insolvency and external administration</a:t>
          </a:r>
          <a:endParaRPr lang="en-US" sz="1800" kern="1200" dirty="0">
            <a:solidFill>
              <a:schemeClr val="bg1"/>
            </a:solidFill>
          </a:endParaRPr>
        </a:p>
      </dsp:txBody>
      <dsp:txXfrm>
        <a:off x="34662" y="34662"/>
        <a:ext cx="2456842" cy="1114137"/>
      </dsp:txXfrm>
    </dsp:sp>
    <dsp:sp modelId="{A4893DFE-0605-4D86-ABBE-577B30EDC7F0}">
      <dsp:nvSpPr>
        <dsp:cNvPr id="0" name=""/>
        <dsp:cNvSpPr/>
      </dsp:nvSpPr>
      <dsp:spPr>
        <a:xfrm rot="21519611">
          <a:off x="2687990" y="363620"/>
          <a:ext cx="390084" cy="380444"/>
        </a:xfrm>
        <a:prstGeom prst="rightArrow">
          <a:avLst>
            <a:gd name="adj1" fmla="val 60000"/>
            <a:gd name="adj2" fmla="val 50000"/>
          </a:avLst>
        </a:prstGeom>
        <a:solidFill>
          <a:schemeClr val="accent5">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US" sz="1800" kern="1200"/>
        </a:p>
      </dsp:txBody>
      <dsp:txXfrm>
        <a:off x="2688006" y="441043"/>
        <a:ext cx="275951" cy="228266"/>
      </dsp:txXfrm>
    </dsp:sp>
    <dsp:sp modelId="{702E3679-B671-414C-A6D6-C88D3AD9FDF3}">
      <dsp:nvSpPr>
        <dsp:cNvPr id="0" name=""/>
        <dsp:cNvSpPr/>
      </dsp:nvSpPr>
      <dsp:spPr>
        <a:xfrm>
          <a:off x="3261973" y="72130"/>
          <a:ext cx="2020881" cy="898431"/>
        </a:xfrm>
        <a:prstGeom prst="roundRect">
          <a:avLst>
            <a:gd name="adj" fmla="val 1000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bg1"/>
              </a:solidFill>
              <a:hlinkClick xmlns:r="http://schemas.openxmlformats.org/officeDocument/2006/relationships" r:id="" action="ppaction://hlinksldjump"/>
            </a:rPr>
            <a:t>Ch 2: Arrangements and compromises</a:t>
          </a:r>
          <a:endParaRPr lang="en-US" sz="1800" kern="1200" dirty="0">
            <a:solidFill>
              <a:schemeClr val="bg1"/>
            </a:solidFill>
          </a:endParaRPr>
        </a:p>
      </dsp:txBody>
      <dsp:txXfrm>
        <a:off x="3288287" y="98444"/>
        <a:ext cx="1968253" cy="845803"/>
      </dsp:txXfrm>
    </dsp:sp>
    <dsp:sp modelId="{1E384E2B-5E4A-48BC-968B-4E4443C2918D}">
      <dsp:nvSpPr>
        <dsp:cNvPr id="0" name=""/>
        <dsp:cNvSpPr/>
      </dsp:nvSpPr>
      <dsp:spPr>
        <a:xfrm rot="21573037">
          <a:off x="5439933" y="320482"/>
          <a:ext cx="378444" cy="380444"/>
        </a:xfrm>
        <a:prstGeom prst="rightArrow">
          <a:avLst>
            <a:gd name="adj1" fmla="val 60000"/>
            <a:gd name="adj2" fmla="val 50000"/>
          </a:avLst>
        </a:prstGeom>
        <a:solidFill>
          <a:schemeClr val="accent5">
            <a:shade val="90000"/>
            <a:hueOff val="43864"/>
            <a:satOff val="-402"/>
            <a:lumOff val="3469"/>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5439935" y="397016"/>
        <a:ext cx="264911" cy="228266"/>
      </dsp:txXfrm>
    </dsp:sp>
    <dsp:sp modelId="{61468B7E-CF65-4D8F-97EC-99F68BA3E1CA}">
      <dsp:nvSpPr>
        <dsp:cNvPr id="0" name=""/>
        <dsp:cNvSpPr/>
      </dsp:nvSpPr>
      <dsp:spPr>
        <a:xfrm>
          <a:off x="5996877" y="0"/>
          <a:ext cx="1814551" cy="1001409"/>
        </a:xfrm>
        <a:prstGeom prst="roundRect">
          <a:avLst>
            <a:gd name="adj" fmla="val 1000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bg1"/>
              </a:solidFill>
              <a:hlinkClick xmlns:r="http://schemas.openxmlformats.org/officeDocument/2006/relationships" r:id="" action="ppaction://hlinksldjump"/>
            </a:rPr>
            <a:t>Ch 3: Controllers, including receivers</a:t>
          </a:r>
          <a:endParaRPr lang="en-US" sz="1800" kern="1200" dirty="0">
            <a:solidFill>
              <a:schemeClr val="bg1"/>
            </a:solidFill>
          </a:endParaRPr>
        </a:p>
      </dsp:txBody>
      <dsp:txXfrm>
        <a:off x="6026207" y="29330"/>
        <a:ext cx="1755891" cy="942749"/>
      </dsp:txXfrm>
    </dsp:sp>
    <dsp:sp modelId="{B94C3FDB-7C28-4253-AE16-1EFD6CD9F20B}">
      <dsp:nvSpPr>
        <dsp:cNvPr id="0" name=""/>
        <dsp:cNvSpPr/>
      </dsp:nvSpPr>
      <dsp:spPr>
        <a:xfrm rot="21516830">
          <a:off x="7953196" y="280963"/>
          <a:ext cx="341750" cy="380444"/>
        </a:xfrm>
        <a:prstGeom prst="rightArrow">
          <a:avLst>
            <a:gd name="adj1" fmla="val 60000"/>
            <a:gd name="adj2" fmla="val 50000"/>
          </a:avLst>
        </a:prstGeom>
        <a:solidFill>
          <a:schemeClr val="accent5">
            <a:shade val="90000"/>
            <a:hueOff val="87729"/>
            <a:satOff val="-804"/>
            <a:lumOff val="6938"/>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US" sz="1800" kern="1200"/>
        </a:p>
      </dsp:txBody>
      <dsp:txXfrm>
        <a:off x="7953211" y="358292"/>
        <a:ext cx="239225" cy="228266"/>
      </dsp:txXfrm>
    </dsp:sp>
    <dsp:sp modelId="{ACA8A5E1-59CC-4231-AB06-77343FC7184E}">
      <dsp:nvSpPr>
        <dsp:cNvPr id="0" name=""/>
        <dsp:cNvSpPr/>
      </dsp:nvSpPr>
      <dsp:spPr>
        <a:xfrm>
          <a:off x="8456052" y="0"/>
          <a:ext cx="2349643" cy="869447"/>
        </a:xfrm>
        <a:prstGeom prst="roundRect">
          <a:avLst>
            <a:gd name="adj" fmla="val 1000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bg1"/>
              </a:solidFill>
              <a:hlinkClick xmlns:r="http://schemas.openxmlformats.org/officeDocument/2006/relationships" r:id="" action="ppaction://hlinksldjump"/>
            </a:rPr>
            <a:t>Ch 4: Administration and DOCAs</a:t>
          </a:r>
          <a:endParaRPr lang="en-US" sz="1800" kern="1200" dirty="0">
            <a:solidFill>
              <a:schemeClr val="bg1"/>
            </a:solidFill>
          </a:endParaRPr>
        </a:p>
      </dsp:txBody>
      <dsp:txXfrm>
        <a:off x="8481517" y="25465"/>
        <a:ext cx="2298713" cy="818517"/>
      </dsp:txXfrm>
    </dsp:sp>
    <dsp:sp modelId="{39EEB193-CFFC-4312-852C-BEE93F7373D8}">
      <dsp:nvSpPr>
        <dsp:cNvPr id="0" name=""/>
        <dsp:cNvSpPr/>
      </dsp:nvSpPr>
      <dsp:spPr>
        <a:xfrm rot="5435066">
          <a:off x="9388591" y="1106533"/>
          <a:ext cx="466979" cy="380444"/>
        </a:xfrm>
        <a:prstGeom prst="rightArrow">
          <a:avLst>
            <a:gd name="adj1" fmla="val 60000"/>
            <a:gd name="adj2" fmla="val 50000"/>
          </a:avLst>
        </a:prstGeom>
        <a:solidFill>
          <a:schemeClr val="accent5">
            <a:shade val="90000"/>
            <a:hueOff val="131593"/>
            <a:satOff val="-1206"/>
            <a:lumOff val="10408"/>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US" sz="1800" kern="1200"/>
        </a:p>
      </dsp:txBody>
      <dsp:txXfrm rot="-5400000">
        <a:off x="9508530" y="1063268"/>
        <a:ext cx="228266" cy="352846"/>
      </dsp:txXfrm>
    </dsp:sp>
    <dsp:sp modelId="{242C53A5-5B5B-4CDC-8DE2-44D6A91F7DAA}">
      <dsp:nvSpPr>
        <dsp:cNvPr id="0" name=""/>
        <dsp:cNvSpPr/>
      </dsp:nvSpPr>
      <dsp:spPr>
        <a:xfrm>
          <a:off x="8420999" y="1750495"/>
          <a:ext cx="2384696" cy="804796"/>
        </a:xfrm>
        <a:prstGeom prst="roundRect">
          <a:avLst>
            <a:gd name="adj" fmla="val 1000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bg1"/>
              </a:solidFill>
              <a:hlinkClick xmlns:r="http://schemas.openxmlformats.org/officeDocument/2006/relationships" r:id="" action="ppaction://hlinksldjump"/>
            </a:rPr>
            <a:t>Ch 5: Restructuring and restructuring plans</a:t>
          </a:r>
          <a:endParaRPr lang="en-US" sz="1800" kern="1200" dirty="0">
            <a:solidFill>
              <a:schemeClr val="bg1"/>
            </a:solidFill>
          </a:endParaRPr>
        </a:p>
      </dsp:txBody>
      <dsp:txXfrm>
        <a:off x="8444571" y="1774067"/>
        <a:ext cx="2337552" cy="757652"/>
      </dsp:txXfrm>
    </dsp:sp>
    <dsp:sp modelId="{07B913F4-480C-486A-8D2C-FA3CED5E9E46}">
      <dsp:nvSpPr>
        <dsp:cNvPr id="0" name=""/>
        <dsp:cNvSpPr/>
      </dsp:nvSpPr>
      <dsp:spPr>
        <a:xfrm rot="5156907">
          <a:off x="9435839" y="2797020"/>
          <a:ext cx="473211" cy="380444"/>
        </a:xfrm>
        <a:prstGeom prst="rightArrow">
          <a:avLst>
            <a:gd name="adj1" fmla="val 60000"/>
            <a:gd name="adj2" fmla="val 50000"/>
          </a:avLst>
        </a:prstGeom>
        <a:solidFill>
          <a:schemeClr val="accent5">
            <a:shade val="90000"/>
            <a:hueOff val="175458"/>
            <a:satOff val="-1607"/>
            <a:lumOff val="13877"/>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US" sz="1800" kern="1200"/>
        </a:p>
      </dsp:txBody>
      <dsp:txXfrm rot="-5400000">
        <a:off x="9554280" y="2750779"/>
        <a:ext cx="228266" cy="359078"/>
      </dsp:txXfrm>
    </dsp:sp>
    <dsp:sp modelId="{8FE0EE50-F671-4E0A-819D-35DF5BBEFA78}">
      <dsp:nvSpPr>
        <dsp:cNvPr id="0" name=""/>
        <dsp:cNvSpPr/>
      </dsp:nvSpPr>
      <dsp:spPr>
        <a:xfrm>
          <a:off x="8648529" y="3445911"/>
          <a:ext cx="2185039" cy="1019763"/>
        </a:xfrm>
        <a:prstGeom prst="roundRect">
          <a:avLst>
            <a:gd name="adj" fmla="val 1000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bg1"/>
              </a:solidFill>
              <a:hlinkClick xmlns:r="http://schemas.openxmlformats.org/officeDocument/2006/relationships" r:id="" action="ppaction://hlinksldjump"/>
            </a:rPr>
            <a:t>Ch 6: Winding up generally and deregistration</a:t>
          </a:r>
          <a:endParaRPr lang="en-US" sz="1800" kern="1200" dirty="0">
            <a:solidFill>
              <a:schemeClr val="bg1"/>
            </a:solidFill>
          </a:endParaRPr>
        </a:p>
      </dsp:txBody>
      <dsp:txXfrm>
        <a:off x="8678397" y="3475779"/>
        <a:ext cx="2125303" cy="960027"/>
      </dsp:txXfrm>
    </dsp:sp>
    <dsp:sp modelId="{79D6BF04-442D-49C6-8D42-DF96312DDF10}">
      <dsp:nvSpPr>
        <dsp:cNvPr id="0" name=""/>
        <dsp:cNvSpPr/>
      </dsp:nvSpPr>
      <dsp:spPr>
        <a:xfrm rot="10795394">
          <a:off x="8160828" y="3767457"/>
          <a:ext cx="344642" cy="380444"/>
        </a:xfrm>
        <a:prstGeom prst="rightArrow">
          <a:avLst>
            <a:gd name="adj1" fmla="val 60000"/>
            <a:gd name="adj2" fmla="val 50000"/>
          </a:avLst>
        </a:prstGeom>
        <a:solidFill>
          <a:schemeClr val="accent5">
            <a:shade val="90000"/>
            <a:hueOff val="219322"/>
            <a:satOff val="-2009"/>
            <a:lumOff val="17346"/>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US" sz="1800" kern="1200"/>
        </a:p>
      </dsp:txBody>
      <dsp:txXfrm rot="10800000">
        <a:off x="8264221" y="3843477"/>
        <a:ext cx="241249" cy="228266"/>
      </dsp:txXfrm>
    </dsp:sp>
    <dsp:sp modelId="{D4078E4A-FF37-4300-8124-5704D0AB1258}">
      <dsp:nvSpPr>
        <dsp:cNvPr id="0" name=""/>
        <dsp:cNvSpPr/>
      </dsp:nvSpPr>
      <dsp:spPr>
        <a:xfrm>
          <a:off x="5452366" y="3453993"/>
          <a:ext cx="2545894" cy="1011681"/>
        </a:xfrm>
        <a:prstGeom prst="roundRect">
          <a:avLst>
            <a:gd name="adj" fmla="val 1000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bg1"/>
              </a:solidFill>
              <a:hlinkClick xmlns:r="http://schemas.openxmlformats.org/officeDocument/2006/relationships" r:id="" action="ppaction://hlinksldjump"/>
            </a:rPr>
            <a:t>Ch 7: Court-ordered winding up and provisional liquidation</a:t>
          </a:r>
          <a:endParaRPr lang="en-US" sz="1800" kern="1200" dirty="0">
            <a:solidFill>
              <a:schemeClr val="bg1"/>
            </a:solidFill>
          </a:endParaRPr>
        </a:p>
      </dsp:txBody>
      <dsp:txXfrm>
        <a:off x="5481997" y="3483624"/>
        <a:ext cx="2486632" cy="952419"/>
      </dsp:txXfrm>
    </dsp:sp>
    <dsp:sp modelId="{EB187F24-1B2C-4375-A235-9069FD2A38C7}">
      <dsp:nvSpPr>
        <dsp:cNvPr id="0" name=""/>
        <dsp:cNvSpPr/>
      </dsp:nvSpPr>
      <dsp:spPr>
        <a:xfrm rot="10812826">
          <a:off x="4947958" y="3763645"/>
          <a:ext cx="356450" cy="380444"/>
        </a:xfrm>
        <a:prstGeom prst="rightArrow">
          <a:avLst>
            <a:gd name="adj1" fmla="val 60000"/>
            <a:gd name="adj2" fmla="val 50000"/>
          </a:avLst>
        </a:prstGeom>
        <a:solidFill>
          <a:schemeClr val="accent5">
            <a:shade val="90000"/>
            <a:hueOff val="263186"/>
            <a:satOff val="-2411"/>
            <a:lumOff val="20815"/>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US" sz="1800" kern="1200"/>
        </a:p>
      </dsp:txBody>
      <dsp:txXfrm rot="10800000">
        <a:off x="5054893" y="3839933"/>
        <a:ext cx="249515" cy="228266"/>
      </dsp:txXfrm>
    </dsp:sp>
    <dsp:sp modelId="{687AB9A8-EC6A-47D4-8161-1D8DFC05FF66}">
      <dsp:nvSpPr>
        <dsp:cNvPr id="0" name=""/>
        <dsp:cNvSpPr/>
      </dsp:nvSpPr>
      <dsp:spPr>
        <a:xfrm>
          <a:off x="2512543" y="3442505"/>
          <a:ext cx="2267280" cy="1011681"/>
        </a:xfrm>
        <a:prstGeom prst="roundRect">
          <a:avLst>
            <a:gd name="adj" fmla="val 1000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bg1"/>
              </a:solidFill>
              <a:hlinkClick xmlns:r="http://schemas.openxmlformats.org/officeDocument/2006/relationships" r:id="" action="ppaction://hlinksldjump"/>
            </a:rPr>
            <a:t>Ch 8: Voluntary winding up and winding up by ASIC</a:t>
          </a:r>
          <a:endParaRPr lang="en-US" sz="1800" kern="1200" dirty="0">
            <a:solidFill>
              <a:schemeClr val="bg1"/>
            </a:solidFill>
          </a:endParaRPr>
        </a:p>
      </dsp:txBody>
      <dsp:txXfrm>
        <a:off x="2542174" y="3472136"/>
        <a:ext cx="2208018" cy="952419"/>
      </dsp:txXfrm>
    </dsp:sp>
    <dsp:sp modelId="{CC889B5F-C026-43F4-A294-C18DA2906D3D}">
      <dsp:nvSpPr>
        <dsp:cNvPr id="0" name=""/>
        <dsp:cNvSpPr/>
      </dsp:nvSpPr>
      <dsp:spPr>
        <a:xfrm rot="10800197">
          <a:off x="2028869" y="3758040"/>
          <a:ext cx="341796" cy="380444"/>
        </a:xfrm>
        <a:prstGeom prst="rightArrow">
          <a:avLst>
            <a:gd name="adj1" fmla="val 60000"/>
            <a:gd name="adj2" fmla="val 50000"/>
          </a:avLst>
        </a:prstGeom>
        <a:solidFill>
          <a:schemeClr val="accent5">
            <a:shade val="90000"/>
            <a:hueOff val="307051"/>
            <a:satOff val="-2813"/>
            <a:lumOff val="24285"/>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rot="10800000">
        <a:off x="2131408" y="3834132"/>
        <a:ext cx="239257" cy="228266"/>
      </dsp:txXfrm>
    </dsp:sp>
    <dsp:sp modelId="{04D4B786-8EFD-413D-BF78-7C7A1F83C31B}">
      <dsp:nvSpPr>
        <dsp:cNvPr id="0" name=""/>
        <dsp:cNvSpPr/>
      </dsp:nvSpPr>
      <dsp:spPr>
        <a:xfrm>
          <a:off x="0" y="3430706"/>
          <a:ext cx="1867644" cy="1034968"/>
        </a:xfrm>
        <a:prstGeom prst="roundRect">
          <a:avLst>
            <a:gd name="adj" fmla="val 1000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bg1"/>
              </a:solidFill>
              <a:hlinkClick xmlns:r="http://schemas.openxmlformats.org/officeDocument/2006/relationships" r:id="" action="ppaction://hlinksldjump"/>
            </a:rPr>
            <a:t>Ch 9: Recovering property or compensation</a:t>
          </a:r>
          <a:endParaRPr lang="en-US" sz="1800" kern="1200" dirty="0">
            <a:solidFill>
              <a:schemeClr val="bg1"/>
            </a:solidFill>
          </a:endParaRPr>
        </a:p>
      </dsp:txBody>
      <dsp:txXfrm>
        <a:off x="30313" y="3461019"/>
        <a:ext cx="1807018" cy="974342"/>
      </dsp:txXfrm>
    </dsp:sp>
    <dsp:sp modelId="{BB445900-2B52-434A-AB56-7016EFDDCACD}">
      <dsp:nvSpPr>
        <dsp:cNvPr id="0" name=""/>
        <dsp:cNvSpPr/>
      </dsp:nvSpPr>
      <dsp:spPr>
        <a:xfrm rot="16743895">
          <a:off x="895784" y="2934202"/>
          <a:ext cx="338932" cy="380444"/>
        </a:xfrm>
        <a:prstGeom prst="rightArrow">
          <a:avLst>
            <a:gd name="adj1" fmla="val 60000"/>
            <a:gd name="adj2" fmla="val 50000"/>
          </a:avLst>
        </a:prstGeom>
        <a:solidFill>
          <a:schemeClr val="accent5">
            <a:shade val="90000"/>
            <a:hueOff val="350915"/>
            <a:satOff val="-3215"/>
            <a:lumOff val="27754"/>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rot="5400000">
        <a:off x="943107" y="3056003"/>
        <a:ext cx="228266" cy="237252"/>
      </dsp:txXfrm>
    </dsp:sp>
    <dsp:sp modelId="{28B3DA7B-A36C-491E-A893-87CFBD14C2C1}">
      <dsp:nvSpPr>
        <dsp:cNvPr id="0" name=""/>
        <dsp:cNvSpPr/>
      </dsp:nvSpPr>
      <dsp:spPr>
        <a:xfrm>
          <a:off x="0" y="1935356"/>
          <a:ext cx="2372101" cy="863842"/>
        </a:xfrm>
        <a:prstGeom prst="roundRect">
          <a:avLst>
            <a:gd name="adj" fmla="val 1000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bg1"/>
              </a:solidFill>
              <a:hlinkClick xmlns:r="http://schemas.openxmlformats.org/officeDocument/2006/relationships" r:id="" action="ppaction://hlinksldjump"/>
            </a:rPr>
            <a:t>Ch 10: Duties, their breach and offences</a:t>
          </a:r>
          <a:endParaRPr lang="en-US" sz="1800" kern="1200" dirty="0">
            <a:solidFill>
              <a:schemeClr val="bg1"/>
            </a:solidFill>
          </a:endParaRPr>
        </a:p>
      </dsp:txBody>
      <dsp:txXfrm>
        <a:off x="25301" y="1960657"/>
        <a:ext cx="2321499" cy="813240"/>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2444DCA-0322-4344-8B3F-CB2582122BC5}">
      <dsp:nvSpPr>
        <dsp:cNvPr id="0" name=""/>
        <dsp:cNvSpPr/>
      </dsp:nvSpPr>
      <dsp:spPr>
        <a:xfrm>
          <a:off x="7150981" y="819933"/>
          <a:ext cx="1695667" cy="160980"/>
        </a:xfrm>
        <a:custGeom>
          <a:avLst/>
          <a:gdLst/>
          <a:ahLst/>
          <a:cxnLst/>
          <a:rect l="0" t="0" r="0" b="0"/>
          <a:pathLst>
            <a:path>
              <a:moveTo>
                <a:pt x="0" y="0"/>
              </a:moveTo>
              <a:lnTo>
                <a:pt x="0" y="143526"/>
              </a:lnTo>
              <a:lnTo>
                <a:pt x="1695667" y="143526"/>
              </a:lnTo>
              <a:lnTo>
                <a:pt x="1695667" y="16098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E288DCE-1CBA-46D3-AF34-46845015ACA4}">
      <dsp:nvSpPr>
        <dsp:cNvPr id="0" name=""/>
        <dsp:cNvSpPr/>
      </dsp:nvSpPr>
      <dsp:spPr>
        <a:xfrm>
          <a:off x="4608794" y="2580015"/>
          <a:ext cx="4287252" cy="137872"/>
        </a:xfrm>
        <a:custGeom>
          <a:avLst/>
          <a:gdLst/>
          <a:ahLst/>
          <a:cxnLst/>
          <a:rect l="0" t="0" r="0" b="0"/>
          <a:pathLst>
            <a:path>
              <a:moveTo>
                <a:pt x="0" y="0"/>
              </a:moveTo>
              <a:lnTo>
                <a:pt x="0" y="120418"/>
              </a:lnTo>
              <a:lnTo>
                <a:pt x="4287252" y="120418"/>
              </a:lnTo>
              <a:lnTo>
                <a:pt x="4287252" y="137872"/>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3B4407A-F8CD-4EF0-9D84-557402FE3F4C}">
      <dsp:nvSpPr>
        <dsp:cNvPr id="0" name=""/>
        <dsp:cNvSpPr/>
      </dsp:nvSpPr>
      <dsp:spPr>
        <a:xfrm>
          <a:off x="4608794" y="2580015"/>
          <a:ext cx="1811945" cy="135286"/>
        </a:xfrm>
        <a:custGeom>
          <a:avLst/>
          <a:gdLst/>
          <a:ahLst/>
          <a:cxnLst/>
          <a:rect l="0" t="0" r="0" b="0"/>
          <a:pathLst>
            <a:path>
              <a:moveTo>
                <a:pt x="0" y="0"/>
              </a:moveTo>
              <a:lnTo>
                <a:pt x="0" y="117833"/>
              </a:lnTo>
              <a:lnTo>
                <a:pt x="1811945" y="117833"/>
              </a:lnTo>
              <a:lnTo>
                <a:pt x="1811945" y="135286"/>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F4D47F0-3618-4874-A822-D8DA2B6241D5}">
      <dsp:nvSpPr>
        <dsp:cNvPr id="0" name=""/>
        <dsp:cNvSpPr/>
      </dsp:nvSpPr>
      <dsp:spPr>
        <a:xfrm>
          <a:off x="4406526" y="2580015"/>
          <a:ext cx="202268" cy="138369"/>
        </a:xfrm>
        <a:custGeom>
          <a:avLst/>
          <a:gdLst/>
          <a:ahLst/>
          <a:cxnLst/>
          <a:rect l="0" t="0" r="0" b="0"/>
          <a:pathLst>
            <a:path>
              <a:moveTo>
                <a:pt x="202268" y="0"/>
              </a:moveTo>
              <a:lnTo>
                <a:pt x="202268" y="120916"/>
              </a:lnTo>
              <a:lnTo>
                <a:pt x="0" y="120916"/>
              </a:lnTo>
              <a:lnTo>
                <a:pt x="0" y="138369"/>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89E7CE7-6FBC-4C9F-815E-54767D3641EC}">
      <dsp:nvSpPr>
        <dsp:cNvPr id="0" name=""/>
        <dsp:cNvSpPr/>
      </dsp:nvSpPr>
      <dsp:spPr>
        <a:xfrm>
          <a:off x="1665357" y="2580015"/>
          <a:ext cx="2943437" cy="136744"/>
        </a:xfrm>
        <a:custGeom>
          <a:avLst/>
          <a:gdLst/>
          <a:ahLst/>
          <a:cxnLst/>
          <a:rect l="0" t="0" r="0" b="0"/>
          <a:pathLst>
            <a:path>
              <a:moveTo>
                <a:pt x="2943437" y="0"/>
              </a:moveTo>
              <a:lnTo>
                <a:pt x="2943437" y="119290"/>
              </a:lnTo>
              <a:lnTo>
                <a:pt x="0" y="119290"/>
              </a:lnTo>
              <a:lnTo>
                <a:pt x="0" y="136744"/>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1A74A41-FD2C-4820-9EE7-83829ABC10AD}">
      <dsp:nvSpPr>
        <dsp:cNvPr id="0" name=""/>
        <dsp:cNvSpPr/>
      </dsp:nvSpPr>
      <dsp:spPr>
        <a:xfrm>
          <a:off x="4608794" y="819933"/>
          <a:ext cx="2542186" cy="158007"/>
        </a:xfrm>
        <a:custGeom>
          <a:avLst/>
          <a:gdLst/>
          <a:ahLst/>
          <a:cxnLst/>
          <a:rect l="0" t="0" r="0" b="0"/>
          <a:pathLst>
            <a:path>
              <a:moveTo>
                <a:pt x="2542186" y="0"/>
              </a:moveTo>
              <a:lnTo>
                <a:pt x="2542186" y="140553"/>
              </a:lnTo>
              <a:lnTo>
                <a:pt x="0" y="140553"/>
              </a:lnTo>
              <a:lnTo>
                <a:pt x="0" y="158007"/>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D2CF0BA2-3F4D-4414-9203-5B240CE84DE5}">
      <dsp:nvSpPr>
        <dsp:cNvPr id="0" name=""/>
        <dsp:cNvSpPr/>
      </dsp:nvSpPr>
      <dsp:spPr>
        <a:xfrm>
          <a:off x="5266956" y="-19886"/>
          <a:ext cx="3768050" cy="839820"/>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870C509-CFAE-46CC-9C48-4E557573C48A}">
      <dsp:nvSpPr>
        <dsp:cNvPr id="0" name=""/>
        <dsp:cNvSpPr/>
      </dsp:nvSpPr>
      <dsp:spPr>
        <a:xfrm>
          <a:off x="5287890" y="0"/>
          <a:ext cx="3768050" cy="839820"/>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b="1" kern="1200" dirty="0"/>
            <a:t>Is the company under external administration?</a:t>
          </a:r>
        </a:p>
      </dsp:txBody>
      <dsp:txXfrm>
        <a:off x="5312487" y="24597"/>
        <a:ext cx="3718856" cy="790626"/>
      </dsp:txXfrm>
    </dsp:sp>
    <dsp:sp modelId="{0E38999A-FA98-41EA-9C34-28BAD1308C43}">
      <dsp:nvSpPr>
        <dsp:cNvPr id="0" name=""/>
        <dsp:cNvSpPr/>
      </dsp:nvSpPr>
      <dsp:spPr>
        <a:xfrm>
          <a:off x="2724769" y="977940"/>
          <a:ext cx="3768050" cy="160207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657BF02-EA71-4C74-B02B-3B742E845E91}">
      <dsp:nvSpPr>
        <dsp:cNvPr id="0" name=""/>
        <dsp:cNvSpPr/>
      </dsp:nvSpPr>
      <dsp:spPr>
        <a:xfrm>
          <a:off x="2745703" y="997827"/>
          <a:ext cx="3768050" cy="1602074"/>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b="1" u="sng" kern="1200" dirty="0"/>
            <a:t>YES</a:t>
          </a:r>
          <a:r>
            <a:rPr lang="en-AU" sz="1800" kern="1200" dirty="0"/>
            <a:t>: </a:t>
          </a:r>
          <a:r>
            <a:rPr lang="en-AU" sz="1800" b="1" kern="1200" dirty="0"/>
            <a:t>officers</a:t>
          </a:r>
          <a:r>
            <a:rPr lang="en-AU" sz="1800" kern="1200" dirty="0"/>
            <a:t> (e.g., directors, secretaries, scheme administrators, receivers, receivers and managers, administrators, restructuring practitioners, liquidators) </a:t>
          </a:r>
          <a:r>
            <a:rPr lang="en-AU" sz="1800" b="1" kern="1200" dirty="0"/>
            <a:t>must not act</a:t>
          </a:r>
          <a:r>
            <a:rPr lang="en-AU" sz="1800" kern="1200" dirty="0"/>
            <a:t> </a:t>
          </a:r>
          <a:r>
            <a:rPr lang="en-AU" sz="1800" b="1" i="1" kern="1200" dirty="0"/>
            <a:t>unless</a:t>
          </a:r>
          <a:endParaRPr lang="en-AU" sz="1800" kern="1200" dirty="0"/>
        </a:p>
      </dsp:txBody>
      <dsp:txXfrm>
        <a:off x="2792626" y="1044750"/>
        <a:ext cx="3674204" cy="1508228"/>
      </dsp:txXfrm>
    </dsp:sp>
    <dsp:sp modelId="{28E8B8F6-E858-446F-BE81-9AF2EDF4F6E1}">
      <dsp:nvSpPr>
        <dsp:cNvPr id="0" name=""/>
        <dsp:cNvSpPr/>
      </dsp:nvSpPr>
      <dsp:spPr>
        <a:xfrm>
          <a:off x="33633" y="2716759"/>
          <a:ext cx="3263447" cy="1193307"/>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BE55152-3B61-455C-8FB4-CBAEEE361E37}">
      <dsp:nvSpPr>
        <dsp:cNvPr id="0" name=""/>
        <dsp:cNvSpPr/>
      </dsp:nvSpPr>
      <dsp:spPr>
        <a:xfrm>
          <a:off x="54566" y="2736646"/>
          <a:ext cx="3263447" cy="1193307"/>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The officer </a:t>
          </a:r>
          <a:r>
            <a:rPr lang="en-AU" sz="1800" b="1" i="1" kern="1200" dirty="0"/>
            <a:t>is</a:t>
          </a:r>
          <a:r>
            <a:rPr lang="en-AU" sz="1800" kern="1200" dirty="0"/>
            <a:t> the external administrator (e.g., administrators, restructuring practitioners and liquidators)</a:t>
          </a:r>
        </a:p>
      </dsp:txBody>
      <dsp:txXfrm>
        <a:off x="89517" y="2771597"/>
        <a:ext cx="3193545" cy="1123405"/>
      </dsp:txXfrm>
    </dsp:sp>
    <dsp:sp modelId="{91185319-EDCD-49AD-BCC7-6E17B2AE357F}">
      <dsp:nvSpPr>
        <dsp:cNvPr id="0" name=""/>
        <dsp:cNvSpPr/>
      </dsp:nvSpPr>
      <dsp:spPr>
        <a:xfrm>
          <a:off x="3422071" y="2718385"/>
          <a:ext cx="1968909" cy="1453402"/>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418D282-373A-4914-9126-C0B231123F1B}">
      <dsp:nvSpPr>
        <dsp:cNvPr id="0" name=""/>
        <dsp:cNvSpPr/>
      </dsp:nvSpPr>
      <dsp:spPr>
        <a:xfrm>
          <a:off x="3443005" y="2738272"/>
          <a:ext cx="1968909" cy="1453402"/>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The officer is permitted to act by the external administrator </a:t>
          </a:r>
          <a:r>
            <a:rPr lang="en-AU" sz="1800" b="1" i="1" u="none" kern="1200" dirty="0"/>
            <a:t>or</a:t>
          </a:r>
          <a:r>
            <a:rPr lang="en-AU" sz="1800" kern="1200" dirty="0"/>
            <a:t> by the CA</a:t>
          </a:r>
        </a:p>
      </dsp:txBody>
      <dsp:txXfrm>
        <a:off x="3485574" y="2780841"/>
        <a:ext cx="1883771" cy="1368264"/>
      </dsp:txXfrm>
    </dsp:sp>
    <dsp:sp modelId="{65A9B60F-D656-442E-A47C-0EBE46A676A8}">
      <dsp:nvSpPr>
        <dsp:cNvPr id="0" name=""/>
        <dsp:cNvSpPr/>
      </dsp:nvSpPr>
      <dsp:spPr>
        <a:xfrm>
          <a:off x="5496882" y="2715302"/>
          <a:ext cx="1847714" cy="916170"/>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C83192A-2E93-4DF3-B163-A0D5A6EECB42}">
      <dsp:nvSpPr>
        <dsp:cNvPr id="0" name=""/>
        <dsp:cNvSpPr/>
      </dsp:nvSpPr>
      <dsp:spPr>
        <a:xfrm>
          <a:off x="5517816" y="2735189"/>
          <a:ext cx="1847714" cy="916170"/>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The company is subject to a DOCA</a:t>
          </a:r>
        </a:p>
      </dsp:txBody>
      <dsp:txXfrm>
        <a:off x="5544650" y="2762023"/>
        <a:ext cx="1794046" cy="862502"/>
      </dsp:txXfrm>
    </dsp:sp>
    <dsp:sp modelId="{B513F94C-AE8E-4187-8F90-80CCE81A9E27}">
      <dsp:nvSpPr>
        <dsp:cNvPr id="0" name=""/>
        <dsp:cNvSpPr/>
      </dsp:nvSpPr>
      <dsp:spPr>
        <a:xfrm>
          <a:off x="7465075" y="2717887"/>
          <a:ext cx="2861943" cy="98014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E31A257-C430-4A37-B63C-763D15E0B601}">
      <dsp:nvSpPr>
        <dsp:cNvPr id="0" name=""/>
        <dsp:cNvSpPr/>
      </dsp:nvSpPr>
      <dsp:spPr>
        <a:xfrm>
          <a:off x="7486008" y="2737774"/>
          <a:ext cx="2861943" cy="98014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The company is under restructuring or has made a restructuring plan</a:t>
          </a:r>
        </a:p>
      </dsp:txBody>
      <dsp:txXfrm>
        <a:off x="7514715" y="2766481"/>
        <a:ext cx="2804529" cy="922731"/>
      </dsp:txXfrm>
    </dsp:sp>
    <dsp:sp modelId="{D84107A3-657D-48C8-9E71-494D5296502B}">
      <dsp:nvSpPr>
        <dsp:cNvPr id="0" name=""/>
        <dsp:cNvSpPr/>
      </dsp:nvSpPr>
      <dsp:spPr>
        <a:xfrm>
          <a:off x="6962624" y="980913"/>
          <a:ext cx="3768050" cy="1167803"/>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E042A47-37CA-42F7-9CBD-449D0C416290}">
      <dsp:nvSpPr>
        <dsp:cNvPr id="0" name=""/>
        <dsp:cNvSpPr/>
      </dsp:nvSpPr>
      <dsp:spPr>
        <a:xfrm>
          <a:off x="6983557" y="1000800"/>
          <a:ext cx="3768050" cy="1167803"/>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b="1" u="sng" kern="1200" dirty="0"/>
            <a:t>NO</a:t>
          </a:r>
          <a:r>
            <a:rPr lang="en-AU" sz="1800" kern="1200" dirty="0"/>
            <a:t>: </a:t>
          </a:r>
          <a:r>
            <a:rPr lang="en-AU" sz="1800" b="1" kern="1200" dirty="0"/>
            <a:t>officers</a:t>
          </a:r>
          <a:r>
            <a:rPr lang="en-AU" sz="1800" kern="1200" dirty="0"/>
            <a:t> (e.g., directors, secretaries, scheme administrators, receivers, receivers and managers) </a:t>
          </a:r>
          <a:r>
            <a:rPr lang="en-AU" sz="1800" b="1" kern="1200" dirty="0"/>
            <a:t>continue to act</a:t>
          </a:r>
        </a:p>
      </dsp:txBody>
      <dsp:txXfrm>
        <a:off x="7017761" y="1035004"/>
        <a:ext cx="3699642" cy="1099395"/>
      </dsp:txXfrm>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78FA29-46D3-4556-9928-2188CDA6853D}">
      <dsp:nvSpPr>
        <dsp:cNvPr id="0" name=""/>
        <dsp:cNvSpPr/>
      </dsp:nvSpPr>
      <dsp:spPr>
        <a:xfrm>
          <a:off x="1543677" y="1362829"/>
          <a:ext cx="2891006" cy="1928301"/>
        </a:xfrm>
        <a:prstGeom prst="rect">
          <a:avLst/>
        </a:prstGeom>
        <a:solidFill>
          <a:schemeClr val="accent2">
            <a:lumMod val="20000"/>
            <a:lumOff val="80000"/>
            <a:alpha val="9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0"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latin typeface="+mn-lt"/>
            </a:rPr>
            <a:t>If make a winding up application under CA ss 462, </a:t>
          </a:r>
          <a:r>
            <a:rPr lang="en-AU" sz="1800" kern="1200" dirty="0">
              <a:solidFill>
                <a:schemeClr val="tx1">
                  <a:lumMod val="50000"/>
                  <a:lumOff val="50000"/>
                </a:schemeClr>
              </a:solidFill>
              <a:latin typeface="+mn-lt"/>
            </a:rPr>
            <a:t>464 (ASIC only), </a:t>
          </a:r>
          <a:r>
            <a:rPr lang="en-AU" sz="1800" kern="1200" dirty="0">
              <a:latin typeface="+mn-lt"/>
            </a:rPr>
            <a:t>or 459P, must lodge notice of this, publish it, and serve it on the company within 14 days </a:t>
          </a:r>
        </a:p>
      </dsp:txBody>
      <dsp:txXfrm>
        <a:off x="2006238" y="1362829"/>
        <a:ext cx="2428445" cy="1928301"/>
      </dsp:txXfrm>
    </dsp:sp>
    <dsp:sp modelId="{3474E2D8-73C1-4833-ACEA-FCCBB97A6677}">
      <dsp:nvSpPr>
        <dsp:cNvPr id="0" name=""/>
        <dsp:cNvSpPr/>
      </dsp:nvSpPr>
      <dsp:spPr>
        <a:xfrm>
          <a:off x="1543677" y="3291131"/>
          <a:ext cx="2891006" cy="1535641"/>
        </a:xfrm>
        <a:prstGeom prst="rect">
          <a:avLst/>
        </a:prstGeom>
        <a:solidFill>
          <a:schemeClr val="accent2">
            <a:lumMod val="20000"/>
            <a:lumOff val="80000"/>
            <a:alpha val="9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0"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latin typeface="+mn-lt"/>
            </a:rPr>
            <a:t>There are requirements to lodge notices after filing an application for winding up, and as that application progresses</a:t>
          </a:r>
        </a:p>
      </dsp:txBody>
      <dsp:txXfrm>
        <a:off x="2006238" y="3291131"/>
        <a:ext cx="2428445" cy="1535641"/>
      </dsp:txXfrm>
    </dsp:sp>
    <dsp:sp modelId="{4143C780-6C36-4DBB-83B4-7495B52F8E56}">
      <dsp:nvSpPr>
        <dsp:cNvPr id="0" name=""/>
        <dsp:cNvSpPr/>
      </dsp:nvSpPr>
      <dsp:spPr>
        <a:xfrm>
          <a:off x="1807" y="591894"/>
          <a:ext cx="1927337" cy="1927337"/>
        </a:xfrm>
        <a:prstGeom prst="ellips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latin typeface="+mn-lt"/>
            </a:rPr>
            <a:t>Notification</a:t>
          </a:r>
        </a:p>
      </dsp:txBody>
      <dsp:txXfrm>
        <a:off x="284059" y="874146"/>
        <a:ext cx="1362833" cy="1362833"/>
      </dsp:txXfrm>
    </dsp:sp>
    <dsp:sp modelId="{5FA97625-4945-4A75-856F-40ABC2B53596}">
      <dsp:nvSpPr>
        <dsp:cNvPr id="0" name=""/>
        <dsp:cNvSpPr/>
      </dsp:nvSpPr>
      <dsp:spPr>
        <a:xfrm>
          <a:off x="6362021" y="1362829"/>
          <a:ext cx="2891006" cy="3345159"/>
        </a:xfrm>
        <a:prstGeom prst="rect">
          <a:avLst/>
        </a:prstGeom>
        <a:solidFill>
          <a:schemeClr val="accent2">
            <a:lumMod val="20000"/>
            <a:lumOff val="80000"/>
            <a:alpha val="9000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0" tIns="128016" rIns="128016" bIns="128016" numCol="1" spcCol="1270" anchor="ctr" anchorCtr="0">
          <a:noAutofit/>
        </a:bodyPr>
        <a:lstStyle/>
        <a:p>
          <a:pPr marL="0" lvl="0" algn="l" defTabSz="800100">
            <a:lnSpc>
              <a:spcPct val="90000"/>
            </a:lnSpc>
            <a:spcBef>
              <a:spcPct val="0"/>
            </a:spcBef>
            <a:spcAft>
              <a:spcPct val="35000"/>
            </a:spcAft>
            <a:buNone/>
          </a:pPr>
          <a:r>
            <a:rPr lang="en-AU" sz="1800" kern="1200" dirty="0">
              <a:latin typeface="+mn-lt"/>
            </a:rPr>
            <a:t>A winding up application under CA ss 462, </a:t>
          </a:r>
          <a:r>
            <a:rPr lang="en-AU" sz="1800" kern="1200" dirty="0">
              <a:solidFill>
                <a:schemeClr val="tx1">
                  <a:lumMod val="50000"/>
                  <a:lumOff val="50000"/>
                </a:schemeClr>
              </a:solidFill>
              <a:latin typeface="+mn-lt"/>
            </a:rPr>
            <a:t>464 (ASIC only),</a:t>
          </a:r>
          <a:r>
            <a:rPr lang="en-AU" sz="1800" kern="1200" dirty="0">
              <a:latin typeface="+mn-lt"/>
            </a:rPr>
            <a:t> or 459P may be opposed only if:</a:t>
          </a:r>
        </a:p>
        <a:p>
          <a:pPr marL="357188" lvl="0" indent="-357188" algn="l" defTabSz="800100">
            <a:lnSpc>
              <a:spcPct val="90000"/>
            </a:lnSpc>
            <a:spcBef>
              <a:spcPct val="0"/>
            </a:spcBef>
            <a:spcAft>
              <a:spcPct val="35000"/>
            </a:spcAft>
            <a:buFont typeface="Arial" panose="020B0604020202020204" pitchFamily="34" charset="0"/>
            <a:buNone/>
          </a:pPr>
          <a:r>
            <a:rPr lang="en-AU" sz="1800" kern="1200" dirty="0">
              <a:latin typeface="+mn-lt"/>
              <a:cs typeface="Times New Roman" panose="02020603050405020304" pitchFamily="18" charset="0"/>
            </a:rPr>
            <a:t>•	</a:t>
          </a:r>
          <a:r>
            <a:rPr lang="en-AU" sz="1800" kern="1200" dirty="0">
              <a:latin typeface="+mn-lt"/>
            </a:rPr>
            <a:t>“notice of the grounds” for opposing and a supporting affidavit are filed and served on the applicant in time; or</a:t>
          </a:r>
        </a:p>
        <a:p>
          <a:pPr marL="357188" lvl="0" indent="-357188" algn="l" defTabSz="800100">
            <a:lnSpc>
              <a:spcPct val="90000"/>
            </a:lnSpc>
            <a:spcBef>
              <a:spcPct val="0"/>
            </a:spcBef>
            <a:spcAft>
              <a:spcPct val="35000"/>
            </a:spcAft>
            <a:buFont typeface="Arial" panose="020B0604020202020204" pitchFamily="34" charset="0"/>
            <a:buNone/>
          </a:pPr>
          <a:r>
            <a:rPr lang="en-AU" sz="1800" kern="1200" dirty="0">
              <a:latin typeface="+mn-lt"/>
              <a:cs typeface="Times New Roman" panose="02020603050405020304" pitchFamily="18" charset="0"/>
            </a:rPr>
            <a:t>• 	</a:t>
          </a:r>
          <a:r>
            <a:rPr lang="en-AU" sz="1800" kern="1200" dirty="0">
              <a:latin typeface="+mn-lt"/>
            </a:rPr>
            <a:t>with court leave</a:t>
          </a:r>
        </a:p>
      </dsp:txBody>
      <dsp:txXfrm>
        <a:off x="6824582" y="1362829"/>
        <a:ext cx="2428445" cy="3345159"/>
      </dsp:txXfrm>
    </dsp:sp>
    <dsp:sp modelId="{5FB1A4A2-0AF0-460F-B58E-64EBE58CDFF1}">
      <dsp:nvSpPr>
        <dsp:cNvPr id="0" name=""/>
        <dsp:cNvSpPr/>
      </dsp:nvSpPr>
      <dsp:spPr>
        <a:xfrm>
          <a:off x="4820151" y="591894"/>
          <a:ext cx="1927337" cy="1927337"/>
        </a:xfrm>
        <a:prstGeom prst="ellips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latin typeface="+mn-lt"/>
            </a:rPr>
            <a:t>Opposition</a:t>
          </a:r>
        </a:p>
      </dsp:txBody>
      <dsp:txXfrm>
        <a:off x="5102403" y="874146"/>
        <a:ext cx="1362833" cy="1362833"/>
      </dsp:txXfrm>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F419F38-0710-4064-B48A-5B7AD68A7723}">
      <dsp:nvSpPr>
        <dsp:cNvPr id="0" name=""/>
        <dsp:cNvSpPr/>
      </dsp:nvSpPr>
      <dsp:spPr>
        <a:xfrm>
          <a:off x="4434376" y="281862"/>
          <a:ext cx="2148297" cy="2148694"/>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529A55A-6045-4003-8F17-6BE38349D20D}">
      <dsp:nvSpPr>
        <dsp:cNvPr id="0" name=""/>
        <dsp:cNvSpPr/>
      </dsp:nvSpPr>
      <dsp:spPr>
        <a:xfrm>
          <a:off x="4500307" y="362883"/>
          <a:ext cx="2005636" cy="2005423"/>
        </a:xfrm>
        <a:prstGeom prst="ellipse">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a registered liquidator may be appointed </a:t>
          </a:r>
          <a:r>
            <a:rPr lang="en-AU" sz="1800" b="1" kern="1200" dirty="0"/>
            <a:t>provisionally</a:t>
          </a:r>
          <a:r>
            <a:rPr lang="en-AU" sz="1800" kern="1200" dirty="0"/>
            <a:t> by a court</a:t>
          </a:r>
        </a:p>
      </dsp:txBody>
      <dsp:txXfrm>
        <a:off x="4787026" y="649425"/>
        <a:ext cx="1432198" cy="1432337"/>
      </dsp:txXfrm>
    </dsp:sp>
    <dsp:sp modelId="{E5DC5A83-35B3-4480-ADE6-C4EBB81A6B36}">
      <dsp:nvSpPr>
        <dsp:cNvPr id="0" name=""/>
        <dsp:cNvSpPr/>
      </dsp:nvSpPr>
      <dsp:spPr>
        <a:xfrm rot="2700000">
          <a:off x="2424916" y="397185"/>
          <a:ext cx="1917778" cy="1917778"/>
        </a:xfrm>
        <a:prstGeom prst="teardrop">
          <a:avLst>
            <a:gd name="adj" fmla="val 1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34DA942-EF2E-45A0-AD67-1200530310E9}">
      <dsp:nvSpPr>
        <dsp:cNvPr id="0" name=""/>
        <dsp:cNvSpPr/>
      </dsp:nvSpPr>
      <dsp:spPr>
        <a:xfrm>
          <a:off x="2482209" y="454585"/>
          <a:ext cx="1803454" cy="1803247"/>
        </a:xfrm>
        <a:prstGeom prst="ellipse">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if there is a pending “appeal against a winding up order”</a:t>
          </a:r>
        </a:p>
      </dsp:txBody>
      <dsp:txXfrm>
        <a:off x="2740025" y="712241"/>
        <a:ext cx="1287822" cy="1287937"/>
      </dsp:txXfrm>
    </dsp:sp>
    <dsp:sp modelId="{144CBF54-31FB-4970-B63D-47A08FB9E4C6}">
      <dsp:nvSpPr>
        <dsp:cNvPr id="0" name=""/>
        <dsp:cNvSpPr/>
      </dsp:nvSpPr>
      <dsp:spPr>
        <a:xfrm rot="2700000">
          <a:off x="686021" y="397185"/>
          <a:ext cx="1917778" cy="1917778"/>
        </a:xfrm>
        <a:prstGeom prst="teardrop">
          <a:avLst>
            <a:gd name="adj" fmla="val 1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125A80C-5CC6-4B93-817B-FC858D66AFDB}">
      <dsp:nvSpPr>
        <dsp:cNvPr id="0" name=""/>
        <dsp:cNvSpPr/>
      </dsp:nvSpPr>
      <dsp:spPr>
        <a:xfrm>
          <a:off x="738035" y="452863"/>
          <a:ext cx="1803454" cy="1803247"/>
        </a:xfrm>
        <a:prstGeom prst="ellipse">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If a winding up application is pending, or</a:t>
          </a:r>
        </a:p>
      </dsp:txBody>
      <dsp:txXfrm>
        <a:off x="995851" y="710519"/>
        <a:ext cx="1287822" cy="1287937"/>
      </dsp:txXfrm>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FA633E-2D01-4A54-9D42-AEF235A0E4CF}">
      <dsp:nvSpPr>
        <dsp:cNvPr id="0" name=""/>
        <dsp:cNvSpPr/>
      </dsp:nvSpPr>
      <dsp:spPr>
        <a:xfrm>
          <a:off x="949" y="49992"/>
          <a:ext cx="3228845" cy="1498672"/>
        </a:xfrm>
        <a:prstGeom prst="chevron">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“dismiss the application with or without costs, even if a ground has been proved”</a:t>
          </a:r>
        </a:p>
      </dsp:txBody>
      <dsp:txXfrm>
        <a:off x="750285" y="49992"/>
        <a:ext cx="1730173" cy="1498672"/>
      </dsp:txXfrm>
    </dsp:sp>
    <dsp:sp modelId="{B76DA44E-9961-4407-B0BE-7DE0506A7EF9}">
      <dsp:nvSpPr>
        <dsp:cNvPr id="0" name=""/>
        <dsp:cNvSpPr/>
      </dsp:nvSpPr>
      <dsp:spPr>
        <a:xfrm>
          <a:off x="2937562" y="49992"/>
          <a:ext cx="3247401" cy="1498672"/>
        </a:xfrm>
        <a:prstGeom prst="chevron">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“adjourn the hearing conditionally or unconditionally”</a:t>
          </a:r>
        </a:p>
      </dsp:txBody>
      <dsp:txXfrm>
        <a:off x="3686898" y="49992"/>
        <a:ext cx="1748729" cy="1498672"/>
      </dsp:txXfrm>
    </dsp:sp>
    <dsp:sp modelId="{D8442CA6-BDD2-494D-8856-163005EB255B}">
      <dsp:nvSpPr>
        <dsp:cNvPr id="0" name=""/>
        <dsp:cNvSpPr/>
      </dsp:nvSpPr>
      <dsp:spPr>
        <a:xfrm>
          <a:off x="5893681" y="40500"/>
          <a:ext cx="2668431" cy="1498672"/>
        </a:xfrm>
        <a:prstGeom prst="chevron">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“make any interim or other order that it thinks fit”</a:t>
          </a:r>
        </a:p>
      </dsp:txBody>
      <dsp:txXfrm>
        <a:off x="6643017" y="40500"/>
        <a:ext cx="1169759" cy="1498672"/>
      </dsp:txXfrm>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AF9AF6-10D5-4F8F-ABC3-7ED9340C886E}">
      <dsp:nvSpPr>
        <dsp:cNvPr id="0" name=""/>
        <dsp:cNvSpPr/>
      </dsp:nvSpPr>
      <dsp:spPr>
        <a:xfrm>
          <a:off x="83126" y="1657"/>
          <a:ext cx="2414274" cy="968957"/>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b="1" kern="1200" dirty="0"/>
            <a:t>Recap</a:t>
          </a:r>
          <a:r>
            <a:rPr lang="en-AU" sz="1800" kern="1200" dirty="0"/>
            <a:t>: court may order winding up under</a:t>
          </a:r>
        </a:p>
      </dsp:txBody>
      <dsp:txXfrm>
        <a:off x="111506" y="30037"/>
        <a:ext cx="2357514" cy="912197"/>
      </dsp:txXfrm>
    </dsp:sp>
    <dsp:sp modelId="{E3FC5F35-88EB-4B01-BF34-BC73B840522B}">
      <dsp:nvSpPr>
        <dsp:cNvPr id="0" name=""/>
        <dsp:cNvSpPr/>
      </dsp:nvSpPr>
      <dsp:spPr>
        <a:xfrm>
          <a:off x="324553" y="970614"/>
          <a:ext cx="241427" cy="726718"/>
        </a:xfrm>
        <a:custGeom>
          <a:avLst/>
          <a:gdLst/>
          <a:ahLst/>
          <a:cxnLst/>
          <a:rect l="0" t="0" r="0" b="0"/>
          <a:pathLst>
            <a:path>
              <a:moveTo>
                <a:pt x="0" y="0"/>
              </a:moveTo>
              <a:lnTo>
                <a:pt x="0" y="726718"/>
              </a:lnTo>
              <a:lnTo>
                <a:pt x="241427" y="72671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B64D6AA-6EE0-416A-848F-FACACD893A34}">
      <dsp:nvSpPr>
        <dsp:cNvPr id="0" name=""/>
        <dsp:cNvSpPr/>
      </dsp:nvSpPr>
      <dsp:spPr>
        <a:xfrm>
          <a:off x="565981" y="1212854"/>
          <a:ext cx="1550332" cy="968957"/>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for members</a:t>
          </a:r>
        </a:p>
      </dsp:txBody>
      <dsp:txXfrm>
        <a:off x="594361" y="1241234"/>
        <a:ext cx="1493572" cy="912197"/>
      </dsp:txXfrm>
    </dsp:sp>
    <dsp:sp modelId="{F5350ACA-B3E7-4DBB-B1EF-5D43AE62A321}">
      <dsp:nvSpPr>
        <dsp:cNvPr id="0" name=""/>
        <dsp:cNvSpPr/>
      </dsp:nvSpPr>
      <dsp:spPr>
        <a:xfrm>
          <a:off x="324553" y="970614"/>
          <a:ext cx="241427" cy="1937915"/>
        </a:xfrm>
        <a:custGeom>
          <a:avLst/>
          <a:gdLst/>
          <a:ahLst/>
          <a:cxnLst/>
          <a:rect l="0" t="0" r="0" b="0"/>
          <a:pathLst>
            <a:path>
              <a:moveTo>
                <a:pt x="0" y="0"/>
              </a:moveTo>
              <a:lnTo>
                <a:pt x="0" y="1937915"/>
              </a:lnTo>
              <a:lnTo>
                <a:pt x="241427" y="193791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992F6E9-FD3D-45C0-ACA7-C4F1C7E5A65C}">
      <dsp:nvSpPr>
        <dsp:cNvPr id="0" name=""/>
        <dsp:cNvSpPr/>
      </dsp:nvSpPr>
      <dsp:spPr>
        <a:xfrm>
          <a:off x="565981" y="2424051"/>
          <a:ext cx="1550332" cy="968957"/>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for various reasons</a:t>
          </a:r>
        </a:p>
      </dsp:txBody>
      <dsp:txXfrm>
        <a:off x="594361" y="2452431"/>
        <a:ext cx="1493572" cy="912197"/>
      </dsp:txXfrm>
    </dsp:sp>
    <dsp:sp modelId="{2A621DA9-FED2-4780-8E91-65459393058C}">
      <dsp:nvSpPr>
        <dsp:cNvPr id="0" name=""/>
        <dsp:cNvSpPr/>
      </dsp:nvSpPr>
      <dsp:spPr>
        <a:xfrm>
          <a:off x="324553" y="970614"/>
          <a:ext cx="241427" cy="3149112"/>
        </a:xfrm>
        <a:custGeom>
          <a:avLst/>
          <a:gdLst/>
          <a:ahLst/>
          <a:cxnLst/>
          <a:rect l="0" t="0" r="0" b="0"/>
          <a:pathLst>
            <a:path>
              <a:moveTo>
                <a:pt x="0" y="0"/>
              </a:moveTo>
              <a:lnTo>
                <a:pt x="0" y="3149112"/>
              </a:lnTo>
              <a:lnTo>
                <a:pt x="241427" y="314911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E88C08D-C3F1-4996-8F86-7441111D31EA}">
      <dsp:nvSpPr>
        <dsp:cNvPr id="0" name=""/>
        <dsp:cNvSpPr/>
      </dsp:nvSpPr>
      <dsp:spPr>
        <a:xfrm>
          <a:off x="565981" y="3635248"/>
          <a:ext cx="1550332" cy="968957"/>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for creditors</a:t>
          </a:r>
        </a:p>
      </dsp:txBody>
      <dsp:txXfrm>
        <a:off x="594361" y="3663628"/>
        <a:ext cx="1493572" cy="912197"/>
      </dsp:txXfrm>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F80B00-F6F8-414B-AF15-661E9677D5E2}">
      <dsp:nvSpPr>
        <dsp:cNvPr id="0" name=""/>
        <dsp:cNvSpPr/>
      </dsp:nvSpPr>
      <dsp:spPr>
        <a:xfrm rot="5400000">
          <a:off x="709738" y="1777200"/>
          <a:ext cx="974014" cy="1108880"/>
        </a:xfrm>
        <a:prstGeom prst="bentUpArrow">
          <a:avLst>
            <a:gd name="adj1" fmla="val 32840"/>
            <a:gd name="adj2" fmla="val 25000"/>
            <a:gd name="adj3" fmla="val 35780"/>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C2A16A0-4385-4BF9-BFA0-48ACBC559F1E}">
      <dsp:nvSpPr>
        <dsp:cNvPr id="0" name=""/>
        <dsp:cNvSpPr/>
      </dsp:nvSpPr>
      <dsp:spPr>
        <a:xfrm>
          <a:off x="3073" y="439338"/>
          <a:ext cx="2560510" cy="1329018"/>
        </a:xfrm>
        <a:prstGeom prst="roundRect">
          <a:avLst>
            <a:gd name="adj" fmla="val 16670"/>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Winding up </a:t>
          </a:r>
          <a:r>
            <a:rPr lang="en-AU" sz="1800" b="1" kern="1200" dirty="0">
              <a:solidFill>
                <a:schemeClr val="tx1"/>
              </a:solidFill>
            </a:rPr>
            <a:t>in insolvency </a:t>
          </a:r>
          <a:r>
            <a:rPr lang="en-AU" sz="1800" kern="1200" dirty="0">
              <a:solidFill>
                <a:schemeClr val="tx1"/>
              </a:solidFill>
            </a:rPr>
            <a:t>applications must “be </a:t>
          </a:r>
          <a:r>
            <a:rPr lang="en-AU" sz="1800" b="0" kern="1200" dirty="0">
              <a:solidFill>
                <a:schemeClr val="tx1"/>
              </a:solidFill>
            </a:rPr>
            <a:t>determined</a:t>
          </a:r>
          <a:r>
            <a:rPr lang="en-AU" sz="1800" b="1" kern="1200" dirty="0">
              <a:solidFill>
                <a:schemeClr val="tx1"/>
              </a:solidFill>
            </a:rPr>
            <a:t> within 6 months</a:t>
          </a:r>
          <a:r>
            <a:rPr lang="en-AU" sz="1800" kern="1200" dirty="0">
              <a:solidFill>
                <a:schemeClr val="tx1"/>
              </a:solidFill>
            </a:rPr>
            <a:t>”</a:t>
          </a:r>
        </a:p>
      </dsp:txBody>
      <dsp:txXfrm>
        <a:off x="67962" y="504227"/>
        <a:ext cx="2430732" cy="1199240"/>
      </dsp:txXfrm>
    </dsp:sp>
    <dsp:sp modelId="{A59E756E-DD95-4510-946E-7146546352BA}">
      <dsp:nvSpPr>
        <dsp:cNvPr id="0" name=""/>
        <dsp:cNvSpPr/>
      </dsp:nvSpPr>
      <dsp:spPr>
        <a:xfrm>
          <a:off x="2232671" y="566090"/>
          <a:ext cx="1380922" cy="1074171"/>
        </a:xfrm>
        <a:prstGeom prst="rect">
          <a:avLst/>
        </a:prstGeom>
        <a:noFill/>
        <a:ln>
          <a:noFill/>
        </a:ln>
        <a:effectLst/>
      </dsp:spPr>
      <dsp:style>
        <a:lnRef idx="0">
          <a:scrgbClr r="0" g="0" b="0"/>
        </a:lnRef>
        <a:fillRef idx="0">
          <a:scrgbClr r="0" g="0" b="0"/>
        </a:fillRef>
        <a:effectRef idx="0">
          <a:scrgbClr r="0" g="0" b="0"/>
        </a:effectRef>
        <a:fontRef idx="minor"/>
      </dsp:style>
    </dsp:sp>
    <dsp:sp modelId="{4AAFF48C-D0B6-496C-9539-38776364EA30}">
      <dsp:nvSpPr>
        <dsp:cNvPr id="0" name=""/>
        <dsp:cNvSpPr/>
      </dsp:nvSpPr>
      <dsp:spPr>
        <a:xfrm rot="5400000">
          <a:off x="2442788" y="3193194"/>
          <a:ext cx="974014" cy="1108880"/>
        </a:xfrm>
        <a:prstGeom prst="bentUpArrow">
          <a:avLst>
            <a:gd name="adj1" fmla="val 32840"/>
            <a:gd name="adj2" fmla="val 25000"/>
            <a:gd name="adj3" fmla="val 35780"/>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41AAC38-3303-41DF-877D-E150FDBB022F}">
      <dsp:nvSpPr>
        <dsp:cNvPr id="0" name=""/>
        <dsp:cNvSpPr/>
      </dsp:nvSpPr>
      <dsp:spPr>
        <a:xfrm>
          <a:off x="1736123" y="1855331"/>
          <a:ext cx="2560510" cy="1329018"/>
        </a:xfrm>
        <a:prstGeom prst="roundRect">
          <a:avLst>
            <a:gd name="adj" fmla="val 16670"/>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unless court grants extension in “special circumstances”</a:t>
          </a:r>
        </a:p>
      </dsp:txBody>
      <dsp:txXfrm>
        <a:off x="1801012" y="1920220"/>
        <a:ext cx="2430732" cy="1199240"/>
      </dsp:txXfrm>
    </dsp:sp>
    <dsp:sp modelId="{381401B3-0A1E-406B-9053-5D5BC0BD0EA3}">
      <dsp:nvSpPr>
        <dsp:cNvPr id="0" name=""/>
        <dsp:cNvSpPr/>
      </dsp:nvSpPr>
      <dsp:spPr>
        <a:xfrm>
          <a:off x="3965721" y="1982084"/>
          <a:ext cx="1380922" cy="1074171"/>
        </a:xfrm>
        <a:prstGeom prst="rect">
          <a:avLst/>
        </a:prstGeom>
        <a:noFill/>
        <a:ln>
          <a:noFill/>
        </a:ln>
        <a:effectLst/>
      </dsp:spPr>
      <dsp:style>
        <a:lnRef idx="0">
          <a:scrgbClr r="0" g="0" b="0"/>
        </a:lnRef>
        <a:fillRef idx="0">
          <a:scrgbClr r="0" g="0" b="0"/>
        </a:fillRef>
        <a:effectRef idx="0">
          <a:scrgbClr r="0" g="0" b="0"/>
        </a:effectRef>
        <a:fontRef idx="minor"/>
      </dsp:style>
    </dsp:sp>
    <dsp:sp modelId="{26EF9F93-3C23-4145-AD0E-F3EA0D64CB0A}">
      <dsp:nvSpPr>
        <dsp:cNvPr id="0" name=""/>
        <dsp:cNvSpPr/>
      </dsp:nvSpPr>
      <dsp:spPr>
        <a:xfrm>
          <a:off x="3469173" y="3271325"/>
          <a:ext cx="2560510" cy="1329018"/>
        </a:xfrm>
        <a:prstGeom prst="roundRect">
          <a:avLst>
            <a:gd name="adj" fmla="val 16670"/>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but if not determined in time, winding up in insolvency applications are “</a:t>
          </a:r>
          <a:r>
            <a:rPr lang="en-AU" sz="1800" b="1" kern="1200" dirty="0">
              <a:solidFill>
                <a:schemeClr val="tx1"/>
              </a:solidFill>
            </a:rPr>
            <a:t>dismissed</a:t>
          </a:r>
          <a:r>
            <a:rPr lang="en-AU" sz="1800" kern="1200" dirty="0">
              <a:solidFill>
                <a:schemeClr val="tx1"/>
              </a:solidFill>
            </a:rPr>
            <a:t>” </a:t>
          </a:r>
        </a:p>
      </dsp:txBody>
      <dsp:txXfrm>
        <a:off x="3534062" y="3336214"/>
        <a:ext cx="2430732" cy="1199240"/>
      </dsp:txXfrm>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AF9AF6-10D5-4F8F-ABC3-7ED9340C886E}">
      <dsp:nvSpPr>
        <dsp:cNvPr id="0" name=""/>
        <dsp:cNvSpPr/>
      </dsp:nvSpPr>
      <dsp:spPr>
        <a:xfrm>
          <a:off x="8913" y="65248"/>
          <a:ext cx="5260190" cy="347451"/>
        </a:xfrm>
        <a:prstGeom prst="roundRect">
          <a:avLst>
            <a:gd name="adj" fmla="val 10000"/>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When hearing a CA ss 234, 462, 459P, etc, application</a:t>
          </a:r>
        </a:p>
      </dsp:txBody>
      <dsp:txXfrm>
        <a:off x="19089" y="75424"/>
        <a:ext cx="5239838" cy="327099"/>
      </dsp:txXfrm>
    </dsp:sp>
    <dsp:sp modelId="{E3FC5F35-88EB-4B01-BF34-BC73B840522B}">
      <dsp:nvSpPr>
        <dsp:cNvPr id="0" name=""/>
        <dsp:cNvSpPr/>
      </dsp:nvSpPr>
      <dsp:spPr>
        <a:xfrm>
          <a:off x="534932" y="412700"/>
          <a:ext cx="521598" cy="1881631"/>
        </a:xfrm>
        <a:custGeom>
          <a:avLst/>
          <a:gdLst/>
          <a:ahLst/>
          <a:cxnLst/>
          <a:rect l="0" t="0" r="0" b="0"/>
          <a:pathLst>
            <a:path>
              <a:moveTo>
                <a:pt x="0" y="0"/>
              </a:moveTo>
              <a:lnTo>
                <a:pt x="0" y="1881631"/>
              </a:lnTo>
              <a:lnTo>
                <a:pt x="521598" y="1881631"/>
              </a:lnTo>
            </a:path>
          </a:pathLst>
        </a:custGeom>
        <a:noFill/>
        <a:ln w="38100" cap="flat" cmpd="sng" algn="ctr">
          <a:solidFill>
            <a:schemeClr val="accent2"/>
          </a:solidFill>
          <a:prstDash val="solid"/>
          <a:miter lim="800000"/>
        </a:ln>
        <a:effectLst/>
      </dsp:spPr>
      <dsp:style>
        <a:lnRef idx="2">
          <a:scrgbClr r="0" g="0" b="0"/>
        </a:lnRef>
        <a:fillRef idx="0">
          <a:scrgbClr r="0" g="0" b="0"/>
        </a:fillRef>
        <a:effectRef idx="0">
          <a:scrgbClr r="0" g="0" b="0"/>
        </a:effectRef>
        <a:fontRef idx="minor"/>
      </dsp:style>
    </dsp:sp>
    <dsp:sp modelId="{4B64D6AA-6EE0-416A-848F-FACACD893A34}">
      <dsp:nvSpPr>
        <dsp:cNvPr id="0" name=""/>
        <dsp:cNvSpPr/>
      </dsp:nvSpPr>
      <dsp:spPr>
        <a:xfrm>
          <a:off x="1056531" y="860817"/>
          <a:ext cx="5511290" cy="2867028"/>
        </a:xfrm>
        <a:prstGeom prst="roundRect">
          <a:avLst>
            <a:gd name="adj" fmla="val 10000"/>
          </a:avLst>
        </a:prstGeom>
        <a:solidFill>
          <a:schemeClr val="accent4">
            <a:lumMod val="20000"/>
            <a:lumOff val="80000"/>
            <a:alpha val="9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t" anchorCtr="0">
          <a:noAutofit/>
        </a:bodyPr>
        <a:lstStyle/>
        <a:p>
          <a:pPr marL="0" lvl="0" indent="0" algn="l" defTabSz="800100">
            <a:lnSpc>
              <a:spcPct val="90000"/>
            </a:lnSpc>
            <a:spcBef>
              <a:spcPct val="0"/>
            </a:spcBef>
            <a:spcAft>
              <a:spcPct val="35000"/>
            </a:spcAft>
            <a:buNone/>
          </a:pPr>
          <a:r>
            <a:rPr lang="en-AU" sz="1800" kern="1200" dirty="0">
              <a:solidFill>
                <a:schemeClr val="tx1"/>
              </a:solidFill>
              <a:latin typeface="+mn-lt"/>
            </a:rPr>
            <a:t>Unless “the contrary is proved”, court must </a:t>
          </a:r>
          <a:r>
            <a:rPr lang="en-AU" sz="1800" b="1" kern="1200" dirty="0">
              <a:solidFill>
                <a:schemeClr val="tx1"/>
              </a:solidFill>
              <a:latin typeface="+mn-lt"/>
            </a:rPr>
            <a:t>presume</a:t>
          </a:r>
          <a:r>
            <a:rPr lang="en-AU" sz="1800" kern="1200" dirty="0">
              <a:solidFill>
                <a:schemeClr val="tx1"/>
              </a:solidFill>
              <a:latin typeface="+mn-lt"/>
            </a:rPr>
            <a:t> “that the company is </a:t>
          </a:r>
          <a:r>
            <a:rPr lang="en-AU" sz="1800" b="1" kern="1200" dirty="0">
              <a:solidFill>
                <a:schemeClr val="tx1"/>
              </a:solidFill>
              <a:latin typeface="+mn-lt"/>
            </a:rPr>
            <a:t>insolvent</a:t>
          </a:r>
          <a:r>
            <a:rPr lang="en-AU" sz="1800" kern="1200" dirty="0">
              <a:solidFill>
                <a:schemeClr val="tx1"/>
              </a:solidFill>
              <a:latin typeface="+mn-lt"/>
            </a:rPr>
            <a:t> if” starting from 3 months before the application was made:</a:t>
          </a:r>
          <a:endParaRPr lang="en-AU" sz="1800" kern="1200" dirty="0"/>
        </a:p>
        <a:p>
          <a:pPr marL="361950" lvl="1" indent="-361950" algn="l" defTabSz="800100">
            <a:lnSpc>
              <a:spcPct val="90000"/>
            </a:lnSpc>
            <a:spcBef>
              <a:spcPct val="0"/>
            </a:spcBef>
            <a:spcAft>
              <a:spcPct val="15000"/>
            </a:spcAft>
            <a:buChar char="•"/>
          </a:pPr>
          <a:r>
            <a:rPr lang="en-AU" sz="1800" kern="1200" dirty="0">
              <a:solidFill>
                <a:schemeClr val="tx1"/>
              </a:solidFill>
              <a:latin typeface="+mn-lt"/>
            </a:rPr>
            <a:t>“the company failed … to comply with a </a:t>
          </a:r>
          <a:r>
            <a:rPr lang="en-AU" sz="1800" b="1" kern="1200" dirty="0">
              <a:solidFill>
                <a:schemeClr val="tx1"/>
              </a:solidFill>
              <a:latin typeface="+mn-lt"/>
            </a:rPr>
            <a:t>statutory demand</a:t>
          </a:r>
          <a:r>
            <a:rPr lang="en-AU" sz="1800" kern="1200" dirty="0">
              <a:solidFill>
                <a:schemeClr val="tx1"/>
              </a:solidFill>
              <a:latin typeface="+mn-lt"/>
            </a:rPr>
            <a:t>”;</a:t>
          </a:r>
        </a:p>
        <a:p>
          <a:pPr marL="361950" lvl="1" indent="-361950" algn="l" defTabSz="800100">
            <a:lnSpc>
              <a:spcPct val="90000"/>
            </a:lnSpc>
            <a:spcBef>
              <a:spcPct val="0"/>
            </a:spcBef>
            <a:spcAft>
              <a:spcPct val="15000"/>
            </a:spcAft>
            <a:buChar char="•"/>
          </a:pPr>
          <a:r>
            <a:rPr lang="en-AU" sz="1800" kern="1200" dirty="0">
              <a:solidFill>
                <a:schemeClr val="tx1"/>
              </a:solidFill>
              <a:latin typeface="+mn-lt"/>
              <a:cs typeface="Times New Roman" panose="02020603050405020304" pitchFamily="18" charset="0"/>
            </a:rPr>
            <a:t>“</a:t>
          </a:r>
          <a:r>
            <a:rPr lang="en-AU" sz="1800" kern="1200" dirty="0">
              <a:solidFill>
                <a:schemeClr val="tx1"/>
              </a:solidFill>
              <a:latin typeface="+mn-lt"/>
            </a:rPr>
            <a:t>execution or other process issued … in favour of a creditor” was not fully satisfied; or</a:t>
          </a:r>
        </a:p>
        <a:p>
          <a:pPr marL="361950" lvl="1" indent="-361950" algn="l" defTabSz="800100">
            <a:lnSpc>
              <a:spcPct val="90000"/>
            </a:lnSpc>
            <a:spcBef>
              <a:spcPct val="0"/>
            </a:spcBef>
            <a:spcAft>
              <a:spcPct val="15000"/>
            </a:spcAft>
            <a:buChar char="•"/>
          </a:pPr>
          <a:r>
            <a:rPr lang="en-AU" sz="1800" kern="1200" dirty="0">
              <a:solidFill>
                <a:schemeClr val="tx1"/>
              </a:solidFill>
              <a:latin typeface="+mn-lt"/>
            </a:rPr>
            <a:t>a controller was appointed, or an order made for this, in relation “to a circulating security interest in” the company’s property</a:t>
          </a:r>
        </a:p>
      </dsp:txBody>
      <dsp:txXfrm>
        <a:off x="1140503" y="944789"/>
        <a:ext cx="5343346" cy="2699084"/>
      </dsp:txXfrm>
    </dsp:sp>
    <dsp:sp modelId="{F5350ACA-B3E7-4DBB-B1EF-5D43AE62A321}">
      <dsp:nvSpPr>
        <dsp:cNvPr id="0" name=""/>
        <dsp:cNvSpPr/>
      </dsp:nvSpPr>
      <dsp:spPr>
        <a:xfrm>
          <a:off x="534932" y="412700"/>
          <a:ext cx="491141" cy="3840540"/>
        </a:xfrm>
        <a:custGeom>
          <a:avLst/>
          <a:gdLst/>
          <a:ahLst/>
          <a:cxnLst/>
          <a:rect l="0" t="0" r="0" b="0"/>
          <a:pathLst>
            <a:path>
              <a:moveTo>
                <a:pt x="0" y="0"/>
              </a:moveTo>
              <a:lnTo>
                <a:pt x="0" y="3840540"/>
              </a:lnTo>
              <a:lnTo>
                <a:pt x="491141" y="3840540"/>
              </a:lnTo>
            </a:path>
          </a:pathLst>
        </a:custGeom>
        <a:noFill/>
        <a:ln w="38100" cap="flat" cmpd="sng" algn="ctr">
          <a:solidFill>
            <a:schemeClr val="accent2"/>
          </a:solidFill>
          <a:prstDash val="solid"/>
          <a:miter lim="800000"/>
        </a:ln>
        <a:effectLst/>
      </dsp:spPr>
      <dsp:style>
        <a:lnRef idx="2">
          <a:scrgbClr r="0" g="0" b="0"/>
        </a:lnRef>
        <a:fillRef idx="0">
          <a:scrgbClr r="0" g="0" b="0"/>
        </a:fillRef>
        <a:effectRef idx="0">
          <a:scrgbClr r="0" g="0" b="0"/>
        </a:effectRef>
        <a:fontRef idx="minor"/>
      </dsp:style>
    </dsp:sp>
    <dsp:sp modelId="{7992F6E9-FD3D-45C0-ACA7-C4F1C7E5A65C}">
      <dsp:nvSpPr>
        <dsp:cNvPr id="0" name=""/>
        <dsp:cNvSpPr/>
      </dsp:nvSpPr>
      <dsp:spPr>
        <a:xfrm>
          <a:off x="1026074" y="3915628"/>
          <a:ext cx="5562975" cy="675224"/>
        </a:xfrm>
        <a:prstGeom prst="roundRect">
          <a:avLst>
            <a:gd name="adj" fmla="val 10000"/>
          </a:avLst>
        </a:prstGeom>
        <a:solidFill>
          <a:schemeClr val="accent4">
            <a:lumMod val="20000"/>
            <a:lumOff val="80000"/>
            <a:alpha val="9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 </a:t>
          </a:r>
          <a:r>
            <a:rPr lang="en-AU" sz="1800" b="1" kern="1200" dirty="0">
              <a:solidFill>
                <a:schemeClr val="tx1"/>
              </a:solidFill>
            </a:rPr>
            <a:t>contingent</a:t>
          </a:r>
          <a:r>
            <a:rPr lang="en-AU" sz="1800" kern="1200" dirty="0">
              <a:solidFill>
                <a:schemeClr val="tx1"/>
              </a:solidFill>
            </a:rPr>
            <a:t> or </a:t>
          </a:r>
          <a:r>
            <a:rPr lang="en-AU" sz="1800" b="1" kern="1200" dirty="0">
              <a:solidFill>
                <a:schemeClr val="tx1"/>
              </a:solidFill>
            </a:rPr>
            <a:t>prospective</a:t>
          </a:r>
          <a:r>
            <a:rPr lang="en-AU" sz="1800" kern="1200" dirty="0">
              <a:solidFill>
                <a:schemeClr val="tx1"/>
              </a:solidFill>
            </a:rPr>
            <a:t> liability of the company” may be considered when determining solvency</a:t>
          </a:r>
          <a:endParaRPr lang="en-AU" sz="1800" kern="1200" dirty="0"/>
        </a:p>
      </dsp:txBody>
      <dsp:txXfrm>
        <a:off x="1045851" y="3935405"/>
        <a:ext cx="5523421" cy="635670"/>
      </dsp:txXfrm>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3BA69D-902E-43E3-AA48-BBC8303A1C14}">
      <dsp:nvSpPr>
        <dsp:cNvPr id="0" name=""/>
        <dsp:cNvSpPr/>
      </dsp:nvSpPr>
      <dsp:spPr>
        <a:xfrm>
          <a:off x="617256" y="1917"/>
          <a:ext cx="5073801" cy="1116377"/>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If a creditor (even if assignee) is owed at least the </a:t>
          </a:r>
          <a:r>
            <a:rPr lang="en-AU" sz="1800" b="1" i="0" kern="1200" dirty="0">
              <a:solidFill>
                <a:schemeClr val="bg1"/>
              </a:solidFill>
            </a:rPr>
            <a:t>statutory minimum </a:t>
          </a:r>
          <a:r>
            <a:rPr lang="en-AU" sz="1800" b="0" i="0" kern="1200" dirty="0">
              <a:solidFill>
                <a:schemeClr val="bg1"/>
              </a:solidFill>
            </a:rPr>
            <a:t>by a company </a:t>
          </a:r>
          <a:r>
            <a:rPr lang="en-AU" sz="1800" kern="1200" dirty="0">
              <a:solidFill>
                <a:schemeClr val="bg1"/>
              </a:solidFill>
            </a:rPr>
            <a:t>and the debt(s) “are </a:t>
          </a:r>
          <a:r>
            <a:rPr lang="en-AU" sz="1800" b="1" kern="1200" dirty="0">
              <a:solidFill>
                <a:schemeClr val="bg1"/>
              </a:solidFill>
            </a:rPr>
            <a:t>due and payable</a:t>
          </a:r>
          <a:r>
            <a:rPr lang="en-AU" sz="1800" kern="1200" dirty="0">
              <a:solidFill>
                <a:schemeClr val="bg1"/>
              </a:solidFill>
            </a:rPr>
            <a:t>”</a:t>
          </a:r>
        </a:p>
      </dsp:txBody>
      <dsp:txXfrm>
        <a:off x="649954" y="34615"/>
        <a:ext cx="5008405" cy="1050981"/>
      </dsp:txXfrm>
    </dsp:sp>
    <dsp:sp modelId="{11FCD920-1F74-44E5-9B79-85545E75E8A6}">
      <dsp:nvSpPr>
        <dsp:cNvPr id="0" name=""/>
        <dsp:cNvSpPr/>
      </dsp:nvSpPr>
      <dsp:spPr>
        <a:xfrm rot="5400000">
          <a:off x="2967335" y="1013354"/>
          <a:ext cx="373643" cy="621881"/>
        </a:xfrm>
        <a:prstGeom prst="rightArrow">
          <a:avLst>
            <a:gd name="adj1" fmla="val 66700"/>
            <a:gd name="adj2" fmla="val 50000"/>
          </a:avLst>
        </a:prstGeom>
        <a:solidFill>
          <a:schemeClr val="accent6">
            <a:lumMod val="40000"/>
            <a:lumOff val="60000"/>
          </a:schemeClr>
        </a:solidFill>
        <a:ln>
          <a:noFill/>
        </a:ln>
        <a:effectLst/>
      </dsp:spPr>
      <dsp:style>
        <a:lnRef idx="0">
          <a:scrgbClr r="0" g="0" b="0"/>
        </a:lnRef>
        <a:fillRef idx="1">
          <a:scrgbClr r="0" g="0" b="0"/>
        </a:fillRef>
        <a:effectRef idx="0">
          <a:scrgbClr r="0" g="0" b="0"/>
        </a:effectRef>
        <a:fontRef idx="minor">
          <a:schemeClr val="lt1"/>
        </a:fontRef>
      </dsp:style>
    </dsp:sp>
    <dsp:sp modelId="{44111FB3-DC83-4084-B666-2A5092989001}">
      <dsp:nvSpPr>
        <dsp:cNvPr id="0" name=""/>
        <dsp:cNvSpPr/>
      </dsp:nvSpPr>
      <dsp:spPr>
        <a:xfrm>
          <a:off x="617256" y="1509027"/>
          <a:ext cx="5073801" cy="1116377"/>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creditor may serve a signed demand on the company (accompanied by supporting affidavit unless creditor seeks only amount per judgement debt(s))</a:t>
          </a:r>
        </a:p>
      </dsp:txBody>
      <dsp:txXfrm>
        <a:off x="649954" y="1541725"/>
        <a:ext cx="5008405" cy="1050981"/>
      </dsp:txXfrm>
    </dsp:sp>
    <dsp:sp modelId="{94AE14F8-62E7-479B-8DE7-C0CA92048A65}">
      <dsp:nvSpPr>
        <dsp:cNvPr id="0" name=""/>
        <dsp:cNvSpPr/>
      </dsp:nvSpPr>
      <dsp:spPr>
        <a:xfrm rot="5400000">
          <a:off x="2967335" y="2519066"/>
          <a:ext cx="373643" cy="621881"/>
        </a:xfrm>
        <a:prstGeom prst="rightArrow">
          <a:avLst>
            <a:gd name="adj1" fmla="val 66700"/>
            <a:gd name="adj2" fmla="val 50000"/>
          </a:avLst>
        </a:prstGeom>
        <a:solidFill>
          <a:schemeClr val="accent6">
            <a:lumMod val="40000"/>
            <a:lumOff val="60000"/>
          </a:schemeClr>
        </a:solidFill>
        <a:ln>
          <a:noFill/>
        </a:ln>
        <a:effectLst/>
      </dsp:spPr>
      <dsp:style>
        <a:lnRef idx="0">
          <a:scrgbClr r="0" g="0" b="0"/>
        </a:lnRef>
        <a:fillRef idx="1">
          <a:scrgbClr r="0" g="0" b="0"/>
        </a:fillRef>
        <a:effectRef idx="0">
          <a:scrgbClr r="0" g="0" b="0"/>
        </a:effectRef>
        <a:fontRef idx="minor">
          <a:schemeClr val="lt1"/>
        </a:fontRef>
      </dsp:style>
    </dsp:sp>
    <dsp:sp modelId="{DC97E31D-D19B-439C-BE1E-EDBFAD12A3B0}">
      <dsp:nvSpPr>
        <dsp:cNvPr id="0" name=""/>
        <dsp:cNvSpPr/>
      </dsp:nvSpPr>
      <dsp:spPr>
        <a:xfrm>
          <a:off x="617256" y="3016136"/>
          <a:ext cx="5073801" cy="1116377"/>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requiring it to </a:t>
          </a:r>
          <a:r>
            <a:rPr lang="en-AU" sz="1800" b="1" kern="1200" dirty="0">
              <a:solidFill>
                <a:schemeClr val="bg1"/>
              </a:solidFill>
            </a:rPr>
            <a:t>pay</a:t>
          </a:r>
          <a:r>
            <a:rPr lang="en-AU" sz="1800" kern="1200" dirty="0">
              <a:solidFill>
                <a:schemeClr val="bg1"/>
              </a:solidFill>
            </a:rPr>
            <a:t> the debt(s) “or to </a:t>
          </a:r>
          <a:r>
            <a:rPr lang="en-AU" sz="1800" b="1" kern="1200" dirty="0">
              <a:solidFill>
                <a:schemeClr val="bg1"/>
              </a:solidFill>
            </a:rPr>
            <a:t>secure</a:t>
          </a:r>
          <a:r>
            <a:rPr lang="en-AU" sz="1800" kern="1200" dirty="0">
              <a:solidFill>
                <a:schemeClr val="bg1"/>
              </a:solidFill>
            </a:rPr>
            <a:t> or </a:t>
          </a:r>
          <a:r>
            <a:rPr lang="en-AU" sz="1800" b="1" kern="1200" dirty="0">
              <a:solidFill>
                <a:schemeClr val="bg1"/>
              </a:solidFill>
            </a:rPr>
            <a:t>compound</a:t>
          </a:r>
          <a:r>
            <a:rPr lang="en-AU" sz="1800" kern="1200" dirty="0">
              <a:solidFill>
                <a:schemeClr val="bg1"/>
              </a:solidFill>
            </a:rPr>
            <a:t> … to the creditor’s reasonable satisfaction” within the </a:t>
          </a:r>
          <a:r>
            <a:rPr lang="en-AU" sz="1800" b="1" kern="1200" dirty="0">
              <a:solidFill>
                <a:schemeClr val="bg1"/>
              </a:solidFill>
            </a:rPr>
            <a:t>statutory period </a:t>
          </a:r>
          <a:r>
            <a:rPr lang="en-AU" sz="1800" kern="1200" dirty="0">
              <a:solidFill>
                <a:schemeClr val="bg1"/>
              </a:solidFill>
            </a:rPr>
            <a:t>after service</a:t>
          </a:r>
        </a:p>
      </dsp:txBody>
      <dsp:txXfrm>
        <a:off x="649954" y="3048834"/>
        <a:ext cx="5008405" cy="1050981"/>
      </dsp:txXfrm>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D10A48-2455-4FA5-A689-69FA4EBDCCE6}">
      <dsp:nvSpPr>
        <dsp:cNvPr id="0" name=""/>
        <dsp:cNvSpPr/>
      </dsp:nvSpPr>
      <dsp:spPr>
        <a:xfrm>
          <a:off x="2233" y="3718"/>
          <a:ext cx="9444334" cy="571975"/>
        </a:xfrm>
        <a:prstGeom prst="roundRect">
          <a:avLst>
            <a:gd name="adj" fmla="val 1000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tx1"/>
              </a:solidFill>
              <a:latin typeface="+mn-lt"/>
            </a:rPr>
            <a:t>Served with a statutory demand?</a:t>
          </a:r>
        </a:p>
      </dsp:txBody>
      <dsp:txXfrm>
        <a:off x="18986" y="20471"/>
        <a:ext cx="9410828" cy="538469"/>
      </dsp:txXfrm>
    </dsp:sp>
    <dsp:sp modelId="{3DD8F665-8C4D-4981-9DCD-D9FDE3D430C5}">
      <dsp:nvSpPr>
        <dsp:cNvPr id="0" name=""/>
        <dsp:cNvSpPr/>
      </dsp:nvSpPr>
      <dsp:spPr>
        <a:xfrm>
          <a:off x="11451" y="722703"/>
          <a:ext cx="9425898" cy="588785"/>
        </a:xfrm>
        <a:prstGeom prst="roundRect">
          <a:avLst>
            <a:gd name="adj" fmla="val 10000"/>
          </a:avLst>
        </a:prstGeom>
        <a:solidFill>
          <a:schemeClr val="accent3">
            <a:lumMod val="60000"/>
            <a:lumOff val="40000"/>
          </a:schemeClr>
        </a:solidFill>
        <a:ln w="12700" cap="flat" cmpd="sng" algn="ctr">
          <a:solidFill>
            <a:schemeClr val="accent3">
              <a:lumMod val="40000"/>
              <a:lumOff val="6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latin typeface="+mn-lt"/>
            </a:rPr>
            <a:t>May apply to court to have it set aside within the statuary period (i.e., 21 days) after service</a:t>
          </a:r>
          <a:endParaRPr lang="en-AU" sz="1800" b="1" kern="1200" dirty="0">
            <a:solidFill>
              <a:schemeClr val="tx1"/>
            </a:solidFill>
            <a:latin typeface="+mn-lt"/>
          </a:endParaRPr>
        </a:p>
      </dsp:txBody>
      <dsp:txXfrm>
        <a:off x="28696" y="739948"/>
        <a:ext cx="9391408" cy="554295"/>
      </dsp:txXfrm>
    </dsp:sp>
    <dsp:sp modelId="{884B554E-229E-44EB-873F-06A8760F934A}">
      <dsp:nvSpPr>
        <dsp:cNvPr id="0" name=""/>
        <dsp:cNvSpPr/>
      </dsp:nvSpPr>
      <dsp:spPr>
        <a:xfrm>
          <a:off x="29834" y="1458498"/>
          <a:ext cx="9389131" cy="791125"/>
        </a:xfrm>
        <a:prstGeom prst="roundRect">
          <a:avLst>
            <a:gd name="adj" fmla="val 10000"/>
          </a:avLst>
        </a:prstGeom>
        <a:solidFill>
          <a:schemeClr val="accent3">
            <a:lumMod val="40000"/>
            <a:lumOff val="60000"/>
          </a:schemeClr>
        </a:solidFill>
        <a:ln w="12700" cap="flat" cmpd="sng" algn="ctr">
          <a:solidFill>
            <a:schemeClr val="accent3">
              <a:lumMod val="40000"/>
              <a:lumOff val="6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latin typeface="+mn-lt"/>
            </a:rPr>
            <a:t>Amount sought in the statutory demand </a:t>
          </a:r>
          <a:r>
            <a:rPr lang="en-AU" sz="1800" i="1" kern="1200" dirty="0">
              <a:solidFill>
                <a:schemeClr val="tx1"/>
              </a:solidFill>
              <a:latin typeface="+mn-lt"/>
            </a:rPr>
            <a:t>minus</a:t>
          </a:r>
          <a:r>
            <a:rPr lang="en-AU" sz="1800" kern="1200" dirty="0">
              <a:solidFill>
                <a:schemeClr val="tx1"/>
              </a:solidFill>
              <a:latin typeface="+mn-lt"/>
            </a:rPr>
            <a:t> the amount subject to “a genuine dispute” (if any) </a:t>
          </a:r>
          <a:r>
            <a:rPr lang="en-AU" sz="1800" i="1" kern="1200" dirty="0">
              <a:solidFill>
                <a:schemeClr val="tx1"/>
              </a:solidFill>
              <a:latin typeface="+mn-lt"/>
            </a:rPr>
            <a:t>minus</a:t>
          </a:r>
          <a:r>
            <a:rPr lang="en-AU" sz="1800" kern="1200" dirty="0">
              <a:solidFill>
                <a:schemeClr val="tx1"/>
              </a:solidFill>
              <a:latin typeface="+mn-lt"/>
            </a:rPr>
            <a:t> any genuine “counterclaim, set-off or cross-demand” claims = </a:t>
          </a:r>
          <a:r>
            <a:rPr lang="en-AU" sz="1800" b="1" kern="1200" dirty="0">
              <a:solidFill>
                <a:schemeClr val="tx1"/>
              </a:solidFill>
              <a:latin typeface="+mn-lt"/>
            </a:rPr>
            <a:t>substantiated amount </a:t>
          </a:r>
        </a:p>
      </dsp:txBody>
      <dsp:txXfrm>
        <a:off x="53005" y="1481669"/>
        <a:ext cx="9342789" cy="744783"/>
      </dsp:txXfrm>
    </dsp:sp>
    <dsp:sp modelId="{AA6888B2-F1FE-411C-8C28-AFE5AC28E4C8}">
      <dsp:nvSpPr>
        <dsp:cNvPr id="0" name=""/>
        <dsp:cNvSpPr/>
      </dsp:nvSpPr>
      <dsp:spPr>
        <a:xfrm>
          <a:off x="37589" y="2396634"/>
          <a:ext cx="3442543" cy="1121990"/>
        </a:xfrm>
        <a:prstGeom prst="roundRect">
          <a:avLst>
            <a:gd name="adj" fmla="val 10000"/>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latin typeface="+mn-lt"/>
            </a:rPr>
            <a:t>If substantiated amount &lt; statutory minimum, </a:t>
          </a:r>
          <a:r>
            <a:rPr lang="en-AU" sz="1800" b="1" kern="1200" dirty="0">
              <a:solidFill>
                <a:schemeClr val="tx1"/>
              </a:solidFill>
              <a:latin typeface="+mn-lt"/>
            </a:rPr>
            <a:t>court must set aside the demand</a:t>
          </a:r>
        </a:p>
      </dsp:txBody>
      <dsp:txXfrm>
        <a:off x="70451" y="2429496"/>
        <a:ext cx="3376819" cy="1056266"/>
      </dsp:txXfrm>
    </dsp:sp>
    <dsp:sp modelId="{E27A0E6D-4D2E-446E-BA94-CFDD4B871F25}">
      <dsp:nvSpPr>
        <dsp:cNvPr id="0" name=""/>
        <dsp:cNvSpPr/>
      </dsp:nvSpPr>
      <dsp:spPr>
        <a:xfrm>
          <a:off x="3657338" y="2396634"/>
          <a:ext cx="5754213" cy="1121990"/>
        </a:xfrm>
        <a:prstGeom prst="roundRect">
          <a:avLst>
            <a:gd name="adj" fmla="val 10000"/>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latin typeface="+mn-lt"/>
            </a:rPr>
            <a:t>If substantiated amount </a:t>
          </a:r>
          <a:r>
            <a:rPr lang="en-AU" sz="1800" kern="1200" dirty="0">
              <a:solidFill>
                <a:schemeClr val="tx1"/>
              </a:solidFill>
              <a:latin typeface="+mn-lt"/>
              <a:cs typeface="Times New Roman" panose="02020603050405020304" pitchFamily="18" charset="0"/>
            </a:rPr>
            <a:t>≥</a:t>
          </a:r>
          <a:r>
            <a:rPr lang="en-AU" sz="1800" kern="1200" dirty="0">
              <a:solidFill>
                <a:schemeClr val="tx1"/>
              </a:solidFill>
              <a:latin typeface="+mn-lt"/>
            </a:rPr>
            <a:t> statutory minimum, court may vary the demand and declare it “to have had effect, as so varied,” from when it was served</a:t>
          </a:r>
        </a:p>
      </dsp:txBody>
      <dsp:txXfrm>
        <a:off x="3690200" y="2429496"/>
        <a:ext cx="5688489" cy="1056266"/>
      </dsp:txXfrm>
    </dsp:sp>
    <dsp:sp modelId="{832E37B4-CE6C-4019-84C3-099547408287}">
      <dsp:nvSpPr>
        <dsp:cNvPr id="0" name=""/>
        <dsp:cNvSpPr/>
      </dsp:nvSpPr>
      <dsp:spPr>
        <a:xfrm>
          <a:off x="3723761" y="3665635"/>
          <a:ext cx="5679640" cy="1083524"/>
        </a:xfrm>
        <a:prstGeom prst="roundRect">
          <a:avLst>
            <a:gd name="adj" fmla="val 10000"/>
          </a:avLst>
        </a:prstGeom>
        <a:solidFill>
          <a:schemeClr val="bg1">
            <a:lumMod val="95000"/>
          </a:schemeClr>
        </a:solidFill>
        <a:ln w="12700" cap="flat" cmpd="sng" algn="ctr">
          <a:solidFill>
            <a:schemeClr val="bg1">
              <a:lumMod val="9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tx1"/>
              </a:solidFill>
              <a:latin typeface="+mn-lt"/>
            </a:rPr>
            <a:t>Court may set aside the demand </a:t>
          </a:r>
          <a:r>
            <a:rPr lang="en-AU" sz="1800" kern="1200" dirty="0">
              <a:solidFill>
                <a:schemeClr val="tx1"/>
              </a:solidFill>
              <a:latin typeface="+mn-lt"/>
            </a:rPr>
            <a:t>if satisfied that it “should be set aside” for any reason other than a defect, unless that defect will cause “substantial injustice”</a:t>
          </a:r>
        </a:p>
      </dsp:txBody>
      <dsp:txXfrm>
        <a:off x="3755496" y="3697370"/>
        <a:ext cx="5616170" cy="1020054"/>
      </dsp:txXfrm>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6315969-2CF9-48A3-9A0E-056A0DB88A8B}">
      <dsp:nvSpPr>
        <dsp:cNvPr id="0" name=""/>
        <dsp:cNvSpPr/>
      </dsp:nvSpPr>
      <dsp:spPr>
        <a:xfrm>
          <a:off x="817346" y="109956"/>
          <a:ext cx="3520711" cy="564556"/>
        </a:xfrm>
        <a:prstGeom prst="roundRect">
          <a:avLst>
            <a:gd name="adj" fmla="val 1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AU" sz="2400" kern="1200" dirty="0"/>
            <a:t>Demand was set aside</a:t>
          </a:r>
        </a:p>
      </dsp:txBody>
      <dsp:txXfrm>
        <a:off x="833881" y="126491"/>
        <a:ext cx="3487641" cy="531486"/>
      </dsp:txXfrm>
    </dsp:sp>
    <dsp:sp modelId="{36855BBC-5089-49A1-85B8-82A7D5327574}">
      <dsp:nvSpPr>
        <dsp:cNvPr id="0" name=""/>
        <dsp:cNvSpPr/>
      </dsp:nvSpPr>
      <dsp:spPr>
        <a:xfrm>
          <a:off x="4693751" y="109956"/>
          <a:ext cx="3520711" cy="564556"/>
        </a:xfrm>
        <a:prstGeom prst="roundRect">
          <a:avLst>
            <a:gd name="adj" fmla="val 1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AU" sz="2400" kern="1200" dirty="0"/>
            <a:t>Demand was </a:t>
          </a:r>
          <a:r>
            <a:rPr lang="en-AU" sz="2400" b="1" kern="1200" dirty="0"/>
            <a:t>not</a:t>
          </a:r>
          <a:r>
            <a:rPr lang="en-AU" sz="2400" kern="1200" dirty="0"/>
            <a:t> set aside</a:t>
          </a:r>
        </a:p>
      </dsp:txBody>
      <dsp:txXfrm>
        <a:off x="4710286" y="126491"/>
        <a:ext cx="3487641" cy="531486"/>
      </dsp:txXfrm>
    </dsp:sp>
    <dsp:sp modelId="{A7B56E8A-78CB-4F7C-9C6B-D9D9C3838311}">
      <dsp:nvSpPr>
        <dsp:cNvPr id="0" name=""/>
        <dsp:cNvSpPr/>
      </dsp:nvSpPr>
      <dsp:spPr>
        <a:xfrm>
          <a:off x="3986259" y="4186771"/>
          <a:ext cx="555024" cy="555024"/>
        </a:xfrm>
        <a:prstGeom prst="triangle">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0236015-11F9-4767-8C4B-AE0D99608791}">
      <dsp:nvSpPr>
        <dsp:cNvPr id="0" name=""/>
        <dsp:cNvSpPr/>
      </dsp:nvSpPr>
      <dsp:spPr>
        <a:xfrm rot="220472">
          <a:off x="1899827" y="3847935"/>
          <a:ext cx="4831577" cy="326399"/>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6968137-011F-4F0B-97D1-B7760936E87B}">
      <dsp:nvSpPr>
        <dsp:cNvPr id="0" name=""/>
        <dsp:cNvSpPr/>
      </dsp:nvSpPr>
      <dsp:spPr>
        <a:xfrm rot="261303">
          <a:off x="4491531" y="3114090"/>
          <a:ext cx="5493624" cy="784060"/>
        </a:xfrm>
        <a:prstGeom prst="round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a “demand is still in effect and the company has not complied with it” in time, it “is taken to fail to comply with the demand” </a:t>
          </a:r>
        </a:p>
      </dsp:txBody>
      <dsp:txXfrm>
        <a:off x="4529806" y="3152365"/>
        <a:ext cx="5417074" cy="707510"/>
      </dsp:txXfrm>
    </dsp:sp>
    <dsp:sp modelId="{BA2E9522-D557-4A28-A5D6-E23FAA157D69}">
      <dsp:nvSpPr>
        <dsp:cNvPr id="0" name=""/>
        <dsp:cNvSpPr/>
      </dsp:nvSpPr>
      <dsp:spPr>
        <a:xfrm rot="261303">
          <a:off x="4625789" y="1052603"/>
          <a:ext cx="5491839" cy="1909857"/>
        </a:xfrm>
        <a:prstGeom prst="round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rPr>
            <a:t>Company has statutory period (i.e., 21 days) after being served to comply, unless it applies under CA s 459G, in which case it must comply with the demand within:</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latin typeface="Times New Roman" panose="02020603050405020304" pitchFamily="18" charset="0"/>
              <a:cs typeface="Times New Roman" panose="02020603050405020304" pitchFamily="18" charset="0"/>
            </a:rPr>
            <a:t>• </a:t>
          </a:r>
          <a:r>
            <a:rPr lang="en-AU" sz="1800" kern="1200" dirty="0">
              <a:solidFill>
                <a:schemeClr val="tx1"/>
              </a:solidFill>
            </a:rPr>
            <a:t>further period specified in an order (if any); or</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latin typeface="Times New Roman" panose="02020603050405020304" pitchFamily="18" charset="0"/>
              <a:cs typeface="Times New Roman" panose="02020603050405020304" pitchFamily="18" charset="0"/>
            </a:rPr>
            <a:t>• </a:t>
          </a:r>
          <a:r>
            <a:rPr lang="en-AU" sz="1800" kern="1200" dirty="0">
              <a:solidFill>
                <a:schemeClr val="tx1"/>
              </a:solidFill>
            </a:rPr>
            <a:t>7 days after that application “is finally determined or otherwise disposed of”</a:t>
          </a:r>
        </a:p>
      </dsp:txBody>
      <dsp:txXfrm>
        <a:off x="4719021" y="1145835"/>
        <a:ext cx="5305375" cy="1723393"/>
      </dsp:txXfrm>
    </dsp:sp>
    <dsp:sp modelId="{9280559D-6842-4BD8-B5C6-E28769ABCAC2}">
      <dsp:nvSpPr>
        <dsp:cNvPr id="0" name=""/>
        <dsp:cNvSpPr/>
      </dsp:nvSpPr>
      <dsp:spPr>
        <a:xfrm rot="261303">
          <a:off x="1281289" y="2530665"/>
          <a:ext cx="2921471" cy="1080244"/>
        </a:xfrm>
        <a:prstGeom prst="roundRect">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Creditor may be ordered “to pay the company’s costs in relation to the application”</a:t>
          </a:r>
        </a:p>
      </dsp:txBody>
      <dsp:txXfrm>
        <a:off x="1334022" y="2583398"/>
        <a:ext cx="2816005" cy="974778"/>
      </dsp:txXfrm>
    </dsp:sp>
    <dsp:sp modelId="{C21AF491-752A-48CF-A938-1DE298F0B0DB}">
      <dsp:nvSpPr>
        <dsp:cNvPr id="0" name=""/>
        <dsp:cNvSpPr/>
      </dsp:nvSpPr>
      <dsp:spPr>
        <a:xfrm rot="261303">
          <a:off x="1349957" y="1940387"/>
          <a:ext cx="2912254" cy="418197"/>
        </a:xfrm>
        <a:prstGeom prst="roundRect">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Demand has “no effect”</a:t>
          </a:r>
        </a:p>
      </dsp:txBody>
      <dsp:txXfrm>
        <a:off x="1370372" y="1960802"/>
        <a:ext cx="2871424" cy="377367"/>
      </dsp:txXfrm>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949345-02BD-4D67-84B2-23FA8C7F96E3}">
      <dsp:nvSpPr>
        <dsp:cNvPr id="0" name=""/>
        <dsp:cNvSpPr/>
      </dsp:nvSpPr>
      <dsp:spPr>
        <a:xfrm>
          <a:off x="1426" y="122573"/>
          <a:ext cx="3634139" cy="3576643"/>
        </a:xfrm>
        <a:prstGeom prst="roundRect">
          <a:avLst>
            <a:gd name="adj" fmla="val 5000"/>
          </a:avLst>
        </a:prstGeom>
        <a:solidFill>
          <a:schemeClr val="accent5"/>
        </a:solidFill>
        <a:ln w="19050" cap="flat" cmpd="sng" algn="ctr">
          <a:solidFill>
            <a:schemeClr val="tx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40589" rIns="182245" bIns="0" numCol="1" spcCol="1270" anchor="t" anchorCtr="0">
          <a:noAutofit/>
        </a:bodyPr>
        <a:lstStyle/>
        <a:p>
          <a:pPr marL="0" lvl="0" indent="0" algn="r" defTabSz="1822450">
            <a:lnSpc>
              <a:spcPct val="90000"/>
            </a:lnSpc>
            <a:spcBef>
              <a:spcPct val="0"/>
            </a:spcBef>
            <a:spcAft>
              <a:spcPct val="35000"/>
            </a:spcAft>
            <a:buNone/>
          </a:pPr>
          <a:r>
            <a:rPr lang="en-AU" sz="4100" kern="1200" dirty="0"/>
            <a:t> </a:t>
          </a:r>
        </a:p>
      </dsp:txBody>
      <dsp:txXfrm rot="16200000">
        <a:off x="-1101582" y="1225583"/>
        <a:ext cx="2932847" cy="726827"/>
      </dsp:txXfrm>
    </dsp:sp>
    <dsp:sp modelId="{B4D60AE0-29B4-4373-9298-289F3D2D1E78}">
      <dsp:nvSpPr>
        <dsp:cNvPr id="0" name=""/>
        <dsp:cNvSpPr/>
      </dsp:nvSpPr>
      <dsp:spPr>
        <a:xfrm>
          <a:off x="728254" y="122573"/>
          <a:ext cx="2707433" cy="3576643"/>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61722" rIns="0" bIns="0" numCol="1" spcCol="1270" anchor="t" anchorCtr="0">
          <a:noAutofit/>
        </a:bodyPr>
        <a:lstStyle/>
        <a:p>
          <a:pPr marL="0" lvl="0" indent="0" algn="l" defTabSz="800100">
            <a:lnSpc>
              <a:spcPct val="90000"/>
            </a:lnSpc>
            <a:spcBef>
              <a:spcPct val="0"/>
            </a:spcBef>
            <a:spcAft>
              <a:spcPct val="35000"/>
            </a:spcAft>
            <a:buFont typeface="Arial" panose="020B0604020202020204" pitchFamily="34" charset="0"/>
            <a:buNone/>
          </a:pPr>
          <a:r>
            <a:rPr lang="en-AU" sz="1800" kern="1200" dirty="0"/>
            <a:t>If a winding up application relies on a failure to comply with a statutory demand, company </a:t>
          </a:r>
          <a:r>
            <a:rPr lang="en-AU" sz="1800" b="1" kern="1200" dirty="0"/>
            <a:t>requires court leave to oppose it</a:t>
          </a:r>
          <a:r>
            <a:rPr lang="en-AU" sz="1800" kern="1200" dirty="0"/>
            <a:t> on a </a:t>
          </a:r>
          <a:r>
            <a:rPr lang="en-AU" sz="1800" b="1" kern="1200" dirty="0"/>
            <a:t>ground</a:t>
          </a:r>
          <a:r>
            <a:rPr lang="en-AU" sz="1800" kern="1200" dirty="0"/>
            <a:t> which it:</a:t>
          </a:r>
        </a:p>
        <a:p>
          <a:pPr marL="171450" lvl="1" indent="-171450" algn="l" defTabSz="800100">
            <a:lnSpc>
              <a:spcPct val="90000"/>
            </a:lnSpc>
            <a:spcBef>
              <a:spcPct val="0"/>
            </a:spcBef>
            <a:spcAft>
              <a:spcPct val="15000"/>
            </a:spcAft>
            <a:buChar char="•"/>
          </a:pPr>
          <a:r>
            <a:rPr lang="en-AU" sz="1800" i="1" kern="1200" dirty="0"/>
            <a:t>raised</a:t>
          </a:r>
          <a:r>
            <a:rPr lang="en-AU" sz="1800" kern="1200" dirty="0"/>
            <a:t> in seeking to have the statutory demand set aside; or</a:t>
          </a:r>
        </a:p>
        <a:p>
          <a:pPr marL="171450" lvl="1" indent="-171450" algn="l" defTabSz="800100">
            <a:lnSpc>
              <a:spcPct val="90000"/>
            </a:lnSpc>
            <a:spcBef>
              <a:spcPct val="0"/>
            </a:spcBef>
            <a:spcAft>
              <a:spcPct val="15000"/>
            </a:spcAft>
            <a:buChar char="•"/>
          </a:pPr>
          <a:r>
            <a:rPr lang="en-AU" sz="1800" i="1" kern="1200" dirty="0"/>
            <a:t>could</a:t>
          </a:r>
          <a:r>
            <a:rPr lang="en-AU" sz="1800" kern="1200" dirty="0"/>
            <a:t> </a:t>
          </a:r>
          <a:r>
            <a:rPr lang="en-AU" sz="1800" i="1" kern="1200" dirty="0"/>
            <a:t>have raised</a:t>
          </a:r>
          <a:r>
            <a:rPr lang="en-AU" sz="1800" kern="1200" dirty="0"/>
            <a:t>, but did not (e.g., because it never applied to set aside the demand)</a:t>
          </a:r>
        </a:p>
      </dsp:txBody>
      <dsp:txXfrm>
        <a:off x="728254" y="122573"/>
        <a:ext cx="2707433" cy="3576643"/>
      </dsp:txXfrm>
    </dsp:sp>
    <dsp:sp modelId="{6EDFDAC1-DD4F-47BB-B9E4-CF425D34B5A7}">
      <dsp:nvSpPr>
        <dsp:cNvPr id="0" name=""/>
        <dsp:cNvSpPr/>
      </dsp:nvSpPr>
      <dsp:spPr>
        <a:xfrm>
          <a:off x="3762760" y="2550700"/>
          <a:ext cx="3634139" cy="1142008"/>
        </a:xfrm>
        <a:prstGeom prst="roundRect">
          <a:avLst>
            <a:gd name="adj" fmla="val 5000"/>
          </a:avLst>
        </a:prstGeom>
        <a:solidFill>
          <a:schemeClr val="accent5"/>
        </a:solidFill>
        <a:ln w="19050" cap="flat" cmpd="sng" algn="ctr">
          <a:solidFill>
            <a:schemeClr val="tx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40589" rIns="182245" bIns="0" numCol="1" spcCol="1270" anchor="t" anchorCtr="0">
          <a:noAutofit/>
        </a:bodyPr>
        <a:lstStyle/>
        <a:p>
          <a:pPr marL="0" lvl="0" indent="0" algn="r" defTabSz="1822450">
            <a:lnSpc>
              <a:spcPct val="90000"/>
            </a:lnSpc>
            <a:spcBef>
              <a:spcPct val="0"/>
            </a:spcBef>
            <a:spcAft>
              <a:spcPct val="35000"/>
            </a:spcAft>
            <a:buNone/>
          </a:pPr>
          <a:r>
            <a:rPr lang="en-AU" sz="4100" kern="1200" dirty="0"/>
            <a:t> </a:t>
          </a:r>
        </a:p>
      </dsp:txBody>
      <dsp:txXfrm rot="16200000">
        <a:off x="3657951" y="2655510"/>
        <a:ext cx="936447" cy="726827"/>
      </dsp:txXfrm>
    </dsp:sp>
    <dsp:sp modelId="{F098E8B8-6804-4472-A3E2-71E9AEDE3906}">
      <dsp:nvSpPr>
        <dsp:cNvPr id="0" name=""/>
        <dsp:cNvSpPr/>
      </dsp:nvSpPr>
      <dsp:spPr>
        <a:xfrm rot="5400000">
          <a:off x="3511025" y="2967314"/>
          <a:ext cx="447469" cy="418358"/>
        </a:xfrm>
        <a:prstGeom prst="flowChartExtract">
          <a:avLst/>
        </a:prstGeom>
        <a:solidFill>
          <a:schemeClr val="accent5"/>
        </a:solidFill>
        <a:ln w="19050" cap="flat" cmpd="sng" algn="ctr">
          <a:solidFill>
            <a:schemeClr val="tx2"/>
          </a:solidFill>
          <a:prstDash val="solid"/>
          <a:miter lim="800000"/>
        </a:ln>
        <a:effectLst/>
      </dsp:spPr>
      <dsp:style>
        <a:lnRef idx="2">
          <a:scrgbClr r="0" g="0" b="0"/>
        </a:lnRef>
        <a:fillRef idx="1">
          <a:scrgbClr r="0" g="0" b="0"/>
        </a:fillRef>
        <a:effectRef idx="0">
          <a:scrgbClr r="0" g="0" b="0"/>
        </a:effectRef>
        <a:fontRef idx="minor"/>
      </dsp:style>
    </dsp:sp>
    <dsp:sp modelId="{96F8F33D-DF22-4B6A-86F0-3833A4AD14A2}">
      <dsp:nvSpPr>
        <dsp:cNvPr id="0" name=""/>
        <dsp:cNvSpPr/>
      </dsp:nvSpPr>
      <dsp:spPr>
        <a:xfrm>
          <a:off x="4489588" y="2550700"/>
          <a:ext cx="2707433" cy="1142008"/>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61722" rIns="0" bIns="0" numCol="1" spcCol="1270" anchor="t" anchorCtr="0">
          <a:noAutofit/>
        </a:bodyPr>
        <a:lstStyle/>
        <a:p>
          <a:pPr marL="0" lvl="0" indent="0" algn="l" defTabSz="800100">
            <a:lnSpc>
              <a:spcPct val="90000"/>
            </a:lnSpc>
            <a:spcBef>
              <a:spcPct val="0"/>
            </a:spcBef>
            <a:spcAft>
              <a:spcPct val="35000"/>
            </a:spcAft>
            <a:buNone/>
          </a:pPr>
          <a:r>
            <a:rPr lang="en-AU" sz="1800" kern="1200" dirty="0"/>
            <a:t>Such court leave may only be granted if “the ground is </a:t>
          </a:r>
          <a:r>
            <a:rPr lang="en-AU" sz="1800" b="1" kern="1200" dirty="0"/>
            <a:t>material</a:t>
          </a:r>
          <a:r>
            <a:rPr lang="en-AU" sz="1800" kern="1200" dirty="0"/>
            <a:t> to proving that the company is </a:t>
          </a:r>
          <a:r>
            <a:rPr lang="en-AU" sz="1800" b="1" kern="1200" dirty="0"/>
            <a:t>solvent</a:t>
          </a:r>
          <a:r>
            <a:rPr lang="en-AU" sz="1800" kern="1200" dirty="0"/>
            <a:t>” </a:t>
          </a:r>
        </a:p>
      </dsp:txBody>
      <dsp:txXfrm>
        <a:off x="4489588" y="2550700"/>
        <a:ext cx="2707433" cy="1142008"/>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BA2B27B-9EA9-4ABC-B341-4D799095878E}">
      <dsp:nvSpPr>
        <dsp:cNvPr id="0" name=""/>
        <dsp:cNvSpPr/>
      </dsp:nvSpPr>
      <dsp:spPr>
        <a:xfrm>
          <a:off x="7097107" y="831322"/>
          <a:ext cx="3734959" cy="3500591"/>
        </a:xfrm>
        <a:prstGeom prst="gear9">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rPr>
            <a:t>“</a:t>
          </a:r>
          <a:r>
            <a:rPr lang="en-AU" sz="1800" b="1" u="none" kern="1200" dirty="0">
              <a:solidFill>
                <a:schemeClr val="tx1"/>
              </a:solidFill>
            </a:rPr>
            <a:t>the supplier must not</a:t>
          </a:r>
          <a:r>
            <a:rPr lang="en-AU" sz="1800" kern="1200" dirty="0">
              <a:solidFill>
                <a:schemeClr val="tx1"/>
              </a:solidFill>
            </a:rPr>
            <a:t>”:</a:t>
          </a:r>
        </a:p>
        <a:p>
          <a:pPr marL="0" lvl="0" indent="0" algn="ctr" defTabSz="800100">
            <a:lnSpc>
              <a:spcPct val="90000"/>
            </a:lnSpc>
            <a:spcBef>
              <a:spcPct val="0"/>
            </a:spcBef>
            <a:spcAft>
              <a:spcPct val="35000"/>
            </a:spcAft>
            <a:buFont typeface="Arial" panose="020B0604020202020204" pitchFamily="34" charset="0"/>
            <a:buNone/>
          </a:pPr>
          <a:r>
            <a:rPr lang="en-AU" sz="1800" b="1" kern="1200" dirty="0">
              <a:solidFill>
                <a:schemeClr val="tx1"/>
              </a:solidFill>
              <a:latin typeface="Times New Roman" panose="02020603050405020304" pitchFamily="18" charset="0"/>
              <a:cs typeface="Times New Roman" panose="02020603050405020304" pitchFamily="18" charset="0"/>
            </a:rPr>
            <a:t>● </a:t>
          </a:r>
          <a:r>
            <a:rPr lang="en-AU" sz="1800" b="1" kern="1200" dirty="0">
              <a:solidFill>
                <a:schemeClr val="tx1"/>
              </a:solidFill>
            </a:rPr>
            <a:t>refuse</a:t>
          </a:r>
          <a:r>
            <a:rPr lang="en-AU" sz="1800" kern="1200" dirty="0">
              <a:solidFill>
                <a:schemeClr val="tx1"/>
              </a:solidFill>
            </a:rPr>
            <a:t> to supply only because an amount is owing; or</a:t>
          </a:r>
        </a:p>
        <a:p>
          <a:pPr marL="0" lvl="0" indent="0" algn="ctr" defTabSz="800100">
            <a:lnSpc>
              <a:spcPct val="90000"/>
            </a:lnSpc>
            <a:spcBef>
              <a:spcPct val="0"/>
            </a:spcBef>
            <a:spcAft>
              <a:spcPct val="35000"/>
            </a:spcAft>
            <a:buFont typeface="Arial" panose="020B0604020202020204" pitchFamily="34" charset="0"/>
            <a:buNone/>
          </a:pPr>
          <a:r>
            <a:rPr lang="en-AU" sz="1800" b="1" kern="1200" dirty="0">
              <a:solidFill>
                <a:schemeClr val="tx1"/>
              </a:solidFill>
              <a:latin typeface="Times New Roman" panose="02020603050405020304" pitchFamily="18" charset="0"/>
              <a:cs typeface="Times New Roman" panose="02020603050405020304" pitchFamily="18" charset="0"/>
            </a:rPr>
            <a:t>● </a:t>
          </a:r>
          <a:r>
            <a:rPr lang="en-AU" sz="1800" kern="1200" dirty="0">
              <a:solidFill>
                <a:schemeClr val="tx1"/>
              </a:solidFill>
            </a:rPr>
            <a:t>“make it a </a:t>
          </a:r>
          <a:r>
            <a:rPr lang="en-AU" sz="1800" b="1" kern="1200" dirty="0">
              <a:solidFill>
                <a:schemeClr val="tx1"/>
              </a:solidFill>
            </a:rPr>
            <a:t>condition</a:t>
          </a:r>
          <a:r>
            <a:rPr lang="en-AU" sz="1800" kern="1200" dirty="0">
              <a:solidFill>
                <a:schemeClr val="tx1"/>
              </a:solidFill>
            </a:rPr>
            <a:t> of the supply … that the amount is to be paid”</a:t>
          </a:r>
        </a:p>
      </dsp:txBody>
      <dsp:txXfrm>
        <a:off x="7830484" y="1651319"/>
        <a:ext cx="2268205" cy="1799376"/>
      </dsp:txXfrm>
    </dsp:sp>
    <dsp:sp modelId="{0B1D0AEB-1342-40E6-A923-B2E229A20173}">
      <dsp:nvSpPr>
        <dsp:cNvPr id="0" name=""/>
        <dsp:cNvSpPr/>
      </dsp:nvSpPr>
      <dsp:spPr>
        <a:xfrm>
          <a:off x="4390937" y="2159791"/>
          <a:ext cx="3135349" cy="3135349"/>
        </a:xfrm>
        <a:prstGeom prst="gear6">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although “the company owes … the supplier” since before their appointment and</a:t>
          </a:r>
        </a:p>
      </dsp:txBody>
      <dsp:txXfrm>
        <a:off x="5180271" y="2953895"/>
        <a:ext cx="1556681" cy="1547141"/>
      </dsp:txXfrm>
    </dsp:sp>
    <dsp:sp modelId="{7860E520-EE7A-457F-BAFC-2EBA6D85F89C}">
      <dsp:nvSpPr>
        <dsp:cNvPr id="0" name=""/>
        <dsp:cNvSpPr/>
      </dsp:nvSpPr>
      <dsp:spPr>
        <a:xfrm rot="20687747">
          <a:off x="845891" y="-154094"/>
          <a:ext cx="4632259" cy="4368597"/>
        </a:xfrm>
        <a:prstGeom prst="gear6">
          <a:avLst/>
        </a:prstGeom>
        <a:solidFill>
          <a:schemeClr val="bg1">
            <a:lumMod val="8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tx1"/>
              </a:solidFill>
              <a:latin typeface="+mn-lt"/>
              <a:cs typeface="Times New Roman" panose="02020603050405020304" pitchFamily="18" charset="0"/>
            </a:rPr>
            <a:t>● </a:t>
          </a:r>
          <a:r>
            <a:rPr lang="en-AU" sz="1800" b="0" kern="1200" dirty="0">
              <a:solidFill>
                <a:schemeClr val="tx1"/>
              </a:solidFill>
              <a:latin typeface="+mn-lt"/>
              <a:cs typeface="Times New Roman" panose="02020603050405020304" pitchFamily="18" charset="0"/>
            </a:rPr>
            <a:t>r</a:t>
          </a:r>
          <a:r>
            <a:rPr lang="en-AU" sz="1800" kern="1200" dirty="0">
              <a:solidFill>
                <a:schemeClr val="tx1"/>
              </a:solidFill>
              <a:latin typeface="+mn-lt"/>
            </a:rPr>
            <a:t>eceiver; or</a:t>
          </a:r>
        </a:p>
        <a:p>
          <a:pPr marL="0" lvl="0" indent="0" algn="ctr" defTabSz="800100">
            <a:lnSpc>
              <a:spcPct val="90000"/>
            </a:lnSpc>
            <a:spcBef>
              <a:spcPct val="0"/>
            </a:spcBef>
            <a:spcAft>
              <a:spcPct val="35000"/>
            </a:spcAft>
            <a:buNone/>
          </a:pPr>
          <a:r>
            <a:rPr lang="en-AU" sz="1800" b="1" kern="1200" dirty="0">
              <a:solidFill>
                <a:schemeClr val="tx1"/>
              </a:solidFill>
              <a:latin typeface="+mn-lt"/>
              <a:cs typeface="Times New Roman" panose="02020603050405020304" pitchFamily="18" charset="0"/>
            </a:rPr>
            <a:t>● </a:t>
          </a:r>
          <a:r>
            <a:rPr lang="en-AU" sz="1800" b="0" kern="1200" dirty="0">
              <a:solidFill>
                <a:schemeClr val="tx1"/>
              </a:solidFill>
              <a:latin typeface="+mn-lt"/>
              <a:cs typeface="Times New Roman" panose="02020603050405020304" pitchFamily="18" charset="0"/>
            </a:rPr>
            <a:t>r</a:t>
          </a:r>
          <a:r>
            <a:rPr lang="en-AU" sz="1800" kern="1200" dirty="0">
              <a:solidFill>
                <a:schemeClr val="tx1"/>
              </a:solidFill>
              <a:latin typeface="+mn-lt"/>
            </a:rPr>
            <a:t>eceiver and manager; or</a:t>
          </a:r>
        </a:p>
        <a:p>
          <a:pPr marL="0" lvl="0" indent="0" algn="ctr" defTabSz="800100">
            <a:lnSpc>
              <a:spcPct val="90000"/>
            </a:lnSpc>
            <a:spcBef>
              <a:spcPct val="0"/>
            </a:spcBef>
            <a:spcAft>
              <a:spcPct val="35000"/>
            </a:spcAft>
            <a:buNone/>
          </a:pPr>
          <a:r>
            <a:rPr lang="en-AU" sz="1800" b="1" kern="1200" dirty="0">
              <a:solidFill>
                <a:schemeClr val="tx1"/>
              </a:solidFill>
              <a:latin typeface="+mn-lt"/>
              <a:cs typeface="Times New Roman" panose="02020603050405020304" pitchFamily="18" charset="0"/>
            </a:rPr>
            <a:t>● </a:t>
          </a:r>
          <a:r>
            <a:rPr lang="en-AU" sz="1800" kern="1200" dirty="0">
              <a:solidFill>
                <a:schemeClr val="tx1"/>
              </a:solidFill>
              <a:latin typeface="+mn-lt"/>
            </a:rPr>
            <a:t>external administrator;</a:t>
          </a:r>
        </a:p>
        <a:p>
          <a:pPr marL="0" lvl="0" indent="0" algn="ctr" defTabSz="800100">
            <a:lnSpc>
              <a:spcPct val="90000"/>
            </a:lnSpc>
            <a:spcBef>
              <a:spcPct val="0"/>
            </a:spcBef>
            <a:spcAft>
              <a:spcPct val="35000"/>
            </a:spcAft>
            <a:buNone/>
          </a:pPr>
          <a:r>
            <a:rPr lang="en-AU" sz="1800" b="1" u="none" kern="1200" dirty="0">
              <a:solidFill>
                <a:schemeClr val="tx1"/>
              </a:solidFill>
              <a:latin typeface="+mn-lt"/>
            </a:rPr>
            <a:t>may request </a:t>
          </a:r>
          <a:r>
            <a:rPr lang="en-AU" sz="1800" u="none" kern="1200" dirty="0">
              <a:solidFill>
                <a:schemeClr val="tx1"/>
              </a:solidFill>
              <a:latin typeface="+mn-lt"/>
            </a:rPr>
            <a:t>the supply of an </a:t>
          </a:r>
          <a:r>
            <a:rPr lang="en-AU" sz="1800" b="1" u="none" kern="1200" dirty="0">
              <a:solidFill>
                <a:schemeClr val="tx1"/>
              </a:solidFill>
              <a:latin typeface="+mn-lt"/>
            </a:rPr>
            <a:t>essential service </a:t>
          </a:r>
          <a:r>
            <a:rPr lang="en-AU" sz="1800" kern="1200" dirty="0">
              <a:solidFill>
                <a:schemeClr val="tx1"/>
              </a:solidFill>
              <a:latin typeface="+mn-lt"/>
            </a:rPr>
            <a:t>(electricity, gas, water, or telephone/internet) to the company</a:t>
          </a:r>
        </a:p>
      </dsp:txBody>
      <dsp:txXfrm rot="900000">
        <a:off x="1877519" y="788428"/>
        <a:ext cx="2569001" cy="2483551"/>
      </dsp:txXfrm>
    </dsp:sp>
    <dsp:sp modelId="{31CE7A53-F6DC-485C-A1B4-CBF00F67CCE0}">
      <dsp:nvSpPr>
        <dsp:cNvPr id="0" name=""/>
        <dsp:cNvSpPr/>
      </dsp:nvSpPr>
      <dsp:spPr>
        <a:xfrm rot="1514870" flipH="1">
          <a:off x="10166233" y="2677737"/>
          <a:ext cx="549360" cy="121766"/>
        </a:xfrm>
        <a:prstGeom prst="circularArrow">
          <a:avLst>
            <a:gd name="adj1" fmla="val 4688"/>
            <a:gd name="adj2" fmla="val 299029"/>
            <a:gd name="adj3" fmla="val 2539295"/>
            <a:gd name="adj4" fmla="val 15812321"/>
            <a:gd name="adj5" fmla="val 5469"/>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96D2EBF-7F70-458B-995B-BFC0061284C5}">
      <dsp:nvSpPr>
        <dsp:cNvPr id="0" name=""/>
        <dsp:cNvSpPr/>
      </dsp:nvSpPr>
      <dsp:spPr>
        <a:xfrm rot="11527843">
          <a:off x="5180615" y="2846083"/>
          <a:ext cx="2771648" cy="2771648"/>
        </a:xfrm>
        <a:prstGeom prst="leftCircularArrow">
          <a:avLst>
            <a:gd name="adj1" fmla="val 6452"/>
            <a:gd name="adj2" fmla="val 429999"/>
            <a:gd name="adj3" fmla="val 10489124"/>
            <a:gd name="adj4" fmla="val 14837806"/>
            <a:gd name="adj5" fmla="val 7527"/>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F911226-D9AA-4551-9499-9296896BA098}">
      <dsp:nvSpPr>
        <dsp:cNvPr id="0" name=""/>
        <dsp:cNvSpPr/>
      </dsp:nvSpPr>
      <dsp:spPr>
        <a:xfrm rot="9007058">
          <a:off x="2618866" y="-261686"/>
          <a:ext cx="3352650" cy="3058203"/>
        </a:xfrm>
        <a:prstGeom prst="circularArrow">
          <a:avLst>
            <a:gd name="adj1" fmla="val 5984"/>
            <a:gd name="adj2" fmla="val 394124"/>
            <a:gd name="adj3" fmla="val 13313824"/>
            <a:gd name="adj4" fmla="val 10508221"/>
            <a:gd name="adj5" fmla="val 698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E48B69F-E344-4166-A040-57886C7CA194}">
      <dsp:nvSpPr>
        <dsp:cNvPr id="0" name=""/>
        <dsp:cNvSpPr/>
      </dsp:nvSpPr>
      <dsp:spPr>
        <a:xfrm>
          <a:off x="1183" y="315270"/>
          <a:ext cx="2522909" cy="1513745"/>
        </a:xfrm>
        <a:prstGeom prst="roundRect">
          <a:avLst>
            <a:gd name="adj" fmla="val 1000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Once order winding up, court may also…</a:t>
          </a:r>
        </a:p>
      </dsp:txBody>
      <dsp:txXfrm>
        <a:off x="45519" y="359606"/>
        <a:ext cx="2434237" cy="1425073"/>
      </dsp:txXfrm>
    </dsp:sp>
    <dsp:sp modelId="{F64540E9-6372-4464-87F5-53A1AAA1E521}">
      <dsp:nvSpPr>
        <dsp:cNvPr id="0" name=""/>
        <dsp:cNvSpPr/>
      </dsp:nvSpPr>
      <dsp:spPr>
        <a:xfrm>
          <a:off x="2776383" y="759302"/>
          <a:ext cx="534856" cy="625681"/>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2776383" y="884438"/>
        <a:ext cx="374399" cy="375409"/>
      </dsp:txXfrm>
    </dsp:sp>
    <dsp:sp modelId="{63D4A6B5-484E-47B8-B035-EC7C73B54A53}">
      <dsp:nvSpPr>
        <dsp:cNvPr id="0" name=""/>
        <dsp:cNvSpPr/>
      </dsp:nvSpPr>
      <dsp:spPr>
        <a:xfrm>
          <a:off x="3533256" y="315270"/>
          <a:ext cx="2522909" cy="1513745"/>
        </a:xfrm>
        <a:prstGeom prst="roundRect">
          <a:avLst>
            <a:gd name="adj" fmla="val 1000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 “appoint a </a:t>
          </a:r>
          <a:r>
            <a:rPr lang="en-AU" sz="1800" b="1" kern="1200" dirty="0"/>
            <a:t>registered liquidator </a:t>
          </a:r>
          <a:r>
            <a:rPr lang="en-AU" sz="1800" kern="1200" dirty="0"/>
            <a:t>to be liquidator of the company”</a:t>
          </a:r>
        </a:p>
      </dsp:txBody>
      <dsp:txXfrm>
        <a:off x="3577592" y="359606"/>
        <a:ext cx="2434237" cy="1425073"/>
      </dsp:txXfrm>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C3FC1D-A2F9-4DB1-8583-A8ABED859E29}">
      <dsp:nvSpPr>
        <dsp:cNvPr id="0" name=""/>
        <dsp:cNvSpPr/>
      </dsp:nvSpPr>
      <dsp:spPr>
        <a:xfrm>
          <a:off x="0" y="215214"/>
          <a:ext cx="10193337" cy="3276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67BF853-DB2D-4751-8036-9B31C76302FF}">
      <dsp:nvSpPr>
        <dsp:cNvPr id="0" name=""/>
        <dsp:cNvSpPr/>
      </dsp:nvSpPr>
      <dsp:spPr>
        <a:xfrm>
          <a:off x="509666" y="23334"/>
          <a:ext cx="9148856" cy="38376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functions and powers </a:t>
          </a:r>
          <a:r>
            <a:rPr lang="en-AU" sz="1800" b="0" kern="1200" dirty="0">
              <a:solidFill>
                <a:schemeClr val="tx1"/>
              </a:solidFill>
            </a:rPr>
            <a:t>may</a:t>
          </a:r>
          <a:r>
            <a:rPr lang="en-AU" sz="1800" kern="1200" dirty="0">
              <a:solidFill>
                <a:schemeClr val="tx1"/>
              </a:solidFill>
            </a:rPr>
            <a:t> be specified in the court order </a:t>
          </a:r>
        </a:p>
      </dsp:txBody>
      <dsp:txXfrm>
        <a:off x="528400" y="42068"/>
        <a:ext cx="9111388" cy="346292"/>
      </dsp:txXfrm>
    </dsp:sp>
    <dsp:sp modelId="{D554C283-6A9D-4F63-AE37-95B55804E835}">
      <dsp:nvSpPr>
        <dsp:cNvPr id="0" name=""/>
        <dsp:cNvSpPr/>
      </dsp:nvSpPr>
      <dsp:spPr>
        <a:xfrm>
          <a:off x="0" y="804894"/>
          <a:ext cx="10193337" cy="3276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D478DFA-D5AB-4B81-9E79-5BF4F467BEEA}">
      <dsp:nvSpPr>
        <dsp:cNvPr id="0" name=""/>
        <dsp:cNvSpPr/>
      </dsp:nvSpPr>
      <dsp:spPr>
        <a:xfrm>
          <a:off x="509666" y="613014"/>
          <a:ext cx="9185817" cy="38376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must take control/custody of all company property (or which appears to be so)</a:t>
          </a:r>
        </a:p>
      </dsp:txBody>
      <dsp:txXfrm>
        <a:off x="528400" y="631748"/>
        <a:ext cx="9148349" cy="346292"/>
      </dsp:txXfrm>
    </dsp:sp>
    <dsp:sp modelId="{5152B3C3-A0D6-47ED-B662-906F7325D3AC}">
      <dsp:nvSpPr>
        <dsp:cNvPr id="0" name=""/>
        <dsp:cNvSpPr/>
      </dsp:nvSpPr>
      <dsp:spPr>
        <a:xfrm>
          <a:off x="0" y="1394574"/>
          <a:ext cx="10193337" cy="3276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9999414-2657-4967-A5AD-D0E6A3A72CD8}">
      <dsp:nvSpPr>
        <dsp:cNvPr id="0" name=""/>
        <dsp:cNvSpPr/>
      </dsp:nvSpPr>
      <dsp:spPr>
        <a:xfrm>
          <a:off x="509666" y="1202694"/>
          <a:ext cx="9185817" cy="38376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have the “power to carry on the company’s business”</a:t>
          </a:r>
        </a:p>
      </dsp:txBody>
      <dsp:txXfrm>
        <a:off x="528400" y="1221428"/>
        <a:ext cx="9148349" cy="346292"/>
      </dsp:txXfrm>
    </dsp:sp>
    <dsp:sp modelId="{E9EBFD7C-F7CA-456D-8E1F-ACAF44BEC9F5}">
      <dsp:nvSpPr>
        <dsp:cNvPr id="0" name=""/>
        <dsp:cNvSpPr/>
      </dsp:nvSpPr>
      <dsp:spPr>
        <a:xfrm>
          <a:off x="0" y="2135709"/>
          <a:ext cx="10193337" cy="655200"/>
        </a:xfrm>
        <a:prstGeom prst="rect">
          <a:avLst/>
        </a:prstGeom>
        <a:solidFill>
          <a:schemeClr val="bg1"/>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270764"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a:t>up to $100,000 unless has court/creditor approval</a:t>
          </a:r>
          <a:endParaRPr lang="en-AU" sz="1800" kern="1200" dirty="0">
            <a:solidFill>
              <a:schemeClr val="bg1"/>
            </a:solidFill>
          </a:endParaRPr>
        </a:p>
      </dsp:txBody>
      <dsp:txXfrm>
        <a:off x="0" y="2135709"/>
        <a:ext cx="10193337" cy="655200"/>
      </dsp:txXfrm>
    </dsp:sp>
    <dsp:sp modelId="{D1EA206B-8535-42B2-A995-B707E70929EB}">
      <dsp:nvSpPr>
        <dsp:cNvPr id="0" name=""/>
        <dsp:cNvSpPr/>
      </dsp:nvSpPr>
      <dsp:spPr>
        <a:xfrm>
          <a:off x="509666" y="1792374"/>
          <a:ext cx="9185817" cy="535214"/>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compromise calls, liabilities, debts, claims, etc, owed to the company, and “give a complete discharge in respect of” them</a:t>
          </a:r>
        </a:p>
      </dsp:txBody>
      <dsp:txXfrm>
        <a:off x="535793" y="1818501"/>
        <a:ext cx="9133563" cy="482960"/>
      </dsp:txXfrm>
    </dsp:sp>
    <dsp:sp modelId="{D25A0577-B7AE-409A-9BF2-96126A12E6DA}">
      <dsp:nvSpPr>
        <dsp:cNvPr id="0" name=""/>
        <dsp:cNvSpPr/>
      </dsp:nvSpPr>
      <dsp:spPr>
        <a:xfrm>
          <a:off x="0" y="3296565"/>
          <a:ext cx="10193337" cy="655200"/>
        </a:xfrm>
        <a:prstGeom prst="rect">
          <a:avLst/>
        </a:prstGeom>
        <a:solidFill>
          <a:schemeClr val="bg1"/>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270764"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a:t>but need court/creditor approval for agreements &gt;3 months</a:t>
          </a:r>
          <a:endParaRPr lang="en-AU" sz="1800" kern="1200" dirty="0">
            <a:solidFill>
              <a:schemeClr val="bg1"/>
            </a:solidFill>
          </a:endParaRPr>
        </a:p>
      </dsp:txBody>
      <dsp:txXfrm>
        <a:off x="0" y="3296565"/>
        <a:ext cx="10193337" cy="655200"/>
      </dsp:txXfrm>
    </dsp:sp>
    <dsp:sp modelId="{49012067-94D7-48A9-87C4-0E0C71D33371}">
      <dsp:nvSpPr>
        <dsp:cNvPr id="0" name=""/>
        <dsp:cNvSpPr/>
      </dsp:nvSpPr>
      <dsp:spPr>
        <a:xfrm>
          <a:off x="509666" y="2861109"/>
          <a:ext cx="9185817" cy="627336"/>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bring/defend proceedings in the company’s name, dispose of the company’s property, obtain credit, appoint an agent, hire a solicitor, etc</a:t>
          </a:r>
        </a:p>
      </dsp:txBody>
      <dsp:txXfrm>
        <a:off x="540290" y="2891733"/>
        <a:ext cx="9124569" cy="566088"/>
      </dsp:txXfrm>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C2DC29-42A9-4ED4-AFD5-CB45E27F8B85}">
      <dsp:nvSpPr>
        <dsp:cNvPr id="0" name=""/>
        <dsp:cNvSpPr/>
      </dsp:nvSpPr>
      <dsp:spPr>
        <a:xfrm>
          <a:off x="2604346" y="1359351"/>
          <a:ext cx="2886240" cy="1227747"/>
        </a:xfrm>
        <a:prstGeom prst="roundRect">
          <a:avLst/>
        </a:prstGeom>
        <a:solidFill>
          <a:schemeClr val="accent5">
            <a:lumMod val="75000"/>
          </a:schemeClr>
        </a:solidFill>
        <a:ln w="12700" cap="flat" cmpd="sng" algn="ctr">
          <a:solidFill>
            <a:schemeClr val="accent5">
              <a:lumMod val="7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kern="1200" dirty="0"/>
            <a:t>must “cause the company’s property to be collected and applied in discharging the company’s liabilities”</a:t>
          </a:r>
        </a:p>
      </dsp:txBody>
      <dsp:txXfrm>
        <a:off x="2664280" y="1419285"/>
        <a:ext cx="2766372" cy="1107879"/>
      </dsp:txXfrm>
    </dsp:sp>
    <dsp:sp modelId="{63F76E4E-1E76-413B-AE52-9CAD79BEDE4B}">
      <dsp:nvSpPr>
        <dsp:cNvPr id="0" name=""/>
        <dsp:cNvSpPr/>
      </dsp:nvSpPr>
      <dsp:spPr>
        <a:xfrm rot="16249833">
          <a:off x="3950169" y="1251603"/>
          <a:ext cx="215518" cy="0"/>
        </a:xfrm>
        <a:custGeom>
          <a:avLst/>
          <a:gdLst/>
          <a:ahLst/>
          <a:cxnLst/>
          <a:rect l="0" t="0" r="0" b="0"/>
          <a:pathLst>
            <a:path>
              <a:moveTo>
                <a:pt x="0" y="0"/>
              </a:moveTo>
              <a:lnTo>
                <a:pt x="215518" y="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9889F4E-78F7-41E7-A34A-0E112E2397C4}">
      <dsp:nvSpPr>
        <dsp:cNvPr id="0" name=""/>
        <dsp:cNvSpPr/>
      </dsp:nvSpPr>
      <dsp:spPr>
        <a:xfrm>
          <a:off x="2605735" y="158067"/>
          <a:ext cx="2921799" cy="985788"/>
        </a:xfrm>
        <a:prstGeom prst="roundRect">
          <a:avLst/>
        </a:prstGeom>
        <a:solidFill>
          <a:schemeClr val="accent5">
            <a:lumMod val="50000"/>
          </a:schemeClr>
        </a:solidFill>
        <a:ln w="12700" cap="flat" cmpd="sng" algn="ctr">
          <a:solidFill>
            <a:schemeClr val="accent5">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t>must take control/custody of all company property (or which appears to be so)</a:t>
          </a:r>
        </a:p>
      </dsp:txBody>
      <dsp:txXfrm>
        <a:off x="2653857" y="206189"/>
        <a:ext cx="2825555" cy="889544"/>
      </dsp:txXfrm>
    </dsp:sp>
    <dsp:sp modelId="{BA39165C-7CF0-4133-AA9F-919670AF2927}">
      <dsp:nvSpPr>
        <dsp:cNvPr id="0" name=""/>
        <dsp:cNvSpPr/>
      </dsp:nvSpPr>
      <dsp:spPr>
        <a:xfrm rot="2022915">
          <a:off x="4905722" y="2790650"/>
          <a:ext cx="733432" cy="0"/>
        </a:xfrm>
        <a:custGeom>
          <a:avLst/>
          <a:gdLst/>
          <a:ahLst/>
          <a:cxnLst/>
          <a:rect l="0" t="0" r="0" b="0"/>
          <a:pathLst>
            <a:path>
              <a:moveTo>
                <a:pt x="0" y="0"/>
              </a:moveTo>
              <a:lnTo>
                <a:pt x="733432" y="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CDB9AF8-6432-4322-8406-B32A18A81074}">
      <dsp:nvSpPr>
        <dsp:cNvPr id="0" name=""/>
        <dsp:cNvSpPr/>
      </dsp:nvSpPr>
      <dsp:spPr>
        <a:xfrm>
          <a:off x="4535634" y="2994202"/>
          <a:ext cx="3592365" cy="1006745"/>
        </a:xfrm>
        <a:prstGeom prst="roundRect">
          <a:avLst/>
        </a:prstGeom>
        <a:solidFill>
          <a:schemeClr val="accent5">
            <a:lumMod val="40000"/>
            <a:lumOff val="60000"/>
          </a:schemeClr>
        </a:solidFill>
        <a:ln w="12700" cap="flat" cmpd="sng" algn="ctr">
          <a:solidFill>
            <a:schemeClr val="accent5">
              <a:lumMod val="40000"/>
              <a:lumOff val="6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may apply to court for a special manager of the company’s property or business to be appointed </a:t>
          </a:r>
        </a:p>
      </dsp:txBody>
      <dsp:txXfrm>
        <a:off x="4584779" y="3043347"/>
        <a:ext cx="3494075" cy="908455"/>
      </dsp:txXfrm>
    </dsp:sp>
    <dsp:sp modelId="{7FA64819-1050-4E30-ABC6-1015AB6E20C1}">
      <dsp:nvSpPr>
        <dsp:cNvPr id="0" name=""/>
        <dsp:cNvSpPr/>
      </dsp:nvSpPr>
      <dsp:spPr>
        <a:xfrm rot="5376568">
          <a:off x="3194098" y="3450516"/>
          <a:ext cx="1726875" cy="0"/>
        </a:xfrm>
        <a:custGeom>
          <a:avLst/>
          <a:gdLst/>
          <a:ahLst/>
          <a:cxnLst/>
          <a:rect l="0" t="0" r="0" b="0"/>
          <a:pathLst>
            <a:path>
              <a:moveTo>
                <a:pt x="0" y="0"/>
              </a:moveTo>
              <a:lnTo>
                <a:pt x="1726875" y="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BB6BC1B-91F7-482D-B0EA-CED4B5F2F771}">
      <dsp:nvSpPr>
        <dsp:cNvPr id="0" name=""/>
        <dsp:cNvSpPr/>
      </dsp:nvSpPr>
      <dsp:spPr>
        <a:xfrm>
          <a:off x="1012034" y="4313934"/>
          <a:ext cx="6109202" cy="943084"/>
        </a:xfrm>
        <a:prstGeom prst="roundRect">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must also “settle a list of contributories” if likely will need to make calls on members, or to distribute a surplus with members’ rights needing to be adjusted among themselves</a:t>
          </a:r>
        </a:p>
      </dsp:txBody>
      <dsp:txXfrm>
        <a:off x="1058072" y="4359972"/>
        <a:ext cx="6017126" cy="851008"/>
      </dsp:txXfrm>
    </dsp:sp>
    <dsp:sp modelId="{8B540D3D-0FC2-401C-AB8A-EFA61296AFEB}">
      <dsp:nvSpPr>
        <dsp:cNvPr id="0" name=""/>
        <dsp:cNvSpPr/>
      </dsp:nvSpPr>
      <dsp:spPr>
        <a:xfrm rot="8860043">
          <a:off x="2741868" y="2684434"/>
          <a:ext cx="363985" cy="0"/>
        </a:xfrm>
        <a:custGeom>
          <a:avLst/>
          <a:gdLst/>
          <a:ahLst/>
          <a:cxnLst/>
          <a:rect l="0" t="0" r="0" b="0"/>
          <a:pathLst>
            <a:path>
              <a:moveTo>
                <a:pt x="0" y="0"/>
              </a:moveTo>
              <a:lnTo>
                <a:pt x="363985" y="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64362795-0650-461A-84BB-2E6088604B40}">
      <dsp:nvSpPr>
        <dsp:cNvPr id="0" name=""/>
        <dsp:cNvSpPr/>
      </dsp:nvSpPr>
      <dsp:spPr>
        <a:xfrm>
          <a:off x="0" y="2781770"/>
          <a:ext cx="3602908" cy="1226230"/>
        </a:xfrm>
        <a:prstGeom prst="roundRect">
          <a:avLst/>
        </a:prstGeom>
        <a:solidFill>
          <a:schemeClr val="accent5">
            <a:lumMod val="60000"/>
            <a:lumOff val="40000"/>
          </a:schemeClr>
        </a:solidFill>
        <a:ln w="12700" cap="flat" cmpd="sng" algn="ctr">
          <a:solidFill>
            <a:schemeClr val="accent5">
              <a:lumMod val="60000"/>
              <a:lumOff val="4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must generally use “own discretion in the management of” the company’s property and affairs “and the distribution of its property”</a:t>
          </a:r>
        </a:p>
      </dsp:txBody>
      <dsp:txXfrm>
        <a:off x="59860" y="2841630"/>
        <a:ext cx="3483188" cy="1106510"/>
      </dsp:txXfrm>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C3FC1D-A2F9-4DB1-8583-A8ABED859E29}">
      <dsp:nvSpPr>
        <dsp:cNvPr id="0" name=""/>
        <dsp:cNvSpPr/>
      </dsp:nvSpPr>
      <dsp:spPr>
        <a:xfrm>
          <a:off x="0" y="245188"/>
          <a:ext cx="10193337" cy="3780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67BF853-DB2D-4751-8036-9B31C76302FF}">
      <dsp:nvSpPr>
        <dsp:cNvPr id="0" name=""/>
        <dsp:cNvSpPr/>
      </dsp:nvSpPr>
      <dsp:spPr>
        <a:xfrm>
          <a:off x="509666" y="23788"/>
          <a:ext cx="9148856" cy="44280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do what is necessary to wind up the company’s affairs and distributing its property</a:t>
          </a:r>
        </a:p>
      </dsp:txBody>
      <dsp:txXfrm>
        <a:off x="531282" y="45404"/>
        <a:ext cx="9105624" cy="399568"/>
      </dsp:txXfrm>
    </dsp:sp>
    <dsp:sp modelId="{D554C283-6A9D-4F63-AE37-95B55804E835}">
      <dsp:nvSpPr>
        <dsp:cNvPr id="0" name=""/>
        <dsp:cNvSpPr/>
      </dsp:nvSpPr>
      <dsp:spPr>
        <a:xfrm>
          <a:off x="0" y="1147904"/>
          <a:ext cx="10193337" cy="3780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D478DFA-D5AB-4B81-9E79-5BF4F467BEEA}">
      <dsp:nvSpPr>
        <dsp:cNvPr id="0" name=""/>
        <dsp:cNvSpPr/>
      </dsp:nvSpPr>
      <dsp:spPr>
        <a:xfrm>
          <a:off x="509666" y="704188"/>
          <a:ext cx="9185817" cy="665116"/>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“carry on the business of the company so far as is, in the opinion of the liquidator, required for the beneficial disposal or winding up of that business”</a:t>
          </a:r>
        </a:p>
      </dsp:txBody>
      <dsp:txXfrm>
        <a:off x="542134" y="736656"/>
        <a:ext cx="9120881" cy="600180"/>
      </dsp:txXfrm>
    </dsp:sp>
    <dsp:sp modelId="{5152B3C3-A0D6-47ED-B662-906F7325D3AC}">
      <dsp:nvSpPr>
        <dsp:cNvPr id="0" name=""/>
        <dsp:cNvSpPr/>
      </dsp:nvSpPr>
      <dsp:spPr>
        <a:xfrm>
          <a:off x="0" y="1828304"/>
          <a:ext cx="10193337" cy="3780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9999414-2657-4967-A5AD-D0E6A3A72CD8}">
      <dsp:nvSpPr>
        <dsp:cNvPr id="0" name=""/>
        <dsp:cNvSpPr/>
      </dsp:nvSpPr>
      <dsp:spPr>
        <a:xfrm>
          <a:off x="509666" y="1606904"/>
          <a:ext cx="9185817" cy="44280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“make any compromise or arrangement with” actual or alleged creditors</a:t>
          </a:r>
        </a:p>
      </dsp:txBody>
      <dsp:txXfrm>
        <a:off x="531282" y="1628520"/>
        <a:ext cx="9142585" cy="399568"/>
      </dsp:txXfrm>
    </dsp:sp>
    <dsp:sp modelId="{E9EBFD7C-F7CA-456D-8E1F-ACAF44BEC9F5}">
      <dsp:nvSpPr>
        <dsp:cNvPr id="0" name=""/>
        <dsp:cNvSpPr/>
      </dsp:nvSpPr>
      <dsp:spPr>
        <a:xfrm>
          <a:off x="0" y="2683460"/>
          <a:ext cx="10193337" cy="696937"/>
        </a:xfrm>
        <a:prstGeom prst="rect">
          <a:avLst/>
        </a:prstGeom>
        <a:solidFill>
          <a:schemeClr val="bg1"/>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312420"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a:t>up to $100,000 unless has court/creditor approval</a:t>
          </a:r>
          <a:endParaRPr lang="en-AU" sz="1800" kern="1200" dirty="0">
            <a:solidFill>
              <a:schemeClr val="bg1"/>
            </a:solidFill>
          </a:endParaRPr>
        </a:p>
      </dsp:txBody>
      <dsp:txXfrm>
        <a:off x="0" y="2683460"/>
        <a:ext cx="10193337" cy="696937"/>
      </dsp:txXfrm>
    </dsp:sp>
    <dsp:sp modelId="{D1EA206B-8535-42B2-A995-B707E70929EB}">
      <dsp:nvSpPr>
        <dsp:cNvPr id="0" name=""/>
        <dsp:cNvSpPr/>
      </dsp:nvSpPr>
      <dsp:spPr>
        <a:xfrm>
          <a:off x="509666" y="2287304"/>
          <a:ext cx="9185817" cy="617555"/>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compromise calls, liabilities, debts, claims, etc, owed to the company, and “give a complete discharge in respect of” them</a:t>
          </a:r>
        </a:p>
      </dsp:txBody>
      <dsp:txXfrm>
        <a:off x="539813" y="2317451"/>
        <a:ext cx="9125523" cy="557261"/>
      </dsp:txXfrm>
    </dsp:sp>
    <dsp:sp modelId="{D25A0577-B7AE-409A-9BF2-96126A12E6DA}">
      <dsp:nvSpPr>
        <dsp:cNvPr id="0" name=""/>
        <dsp:cNvSpPr/>
      </dsp:nvSpPr>
      <dsp:spPr>
        <a:xfrm>
          <a:off x="0" y="3852040"/>
          <a:ext cx="10193337" cy="696937"/>
        </a:xfrm>
        <a:prstGeom prst="rect">
          <a:avLst/>
        </a:prstGeom>
        <a:solidFill>
          <a:schemeClr val="bg1"/>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312420"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but normally need court/creditor approval for agreements &gt;3 months</a:t>
          </a:r>
          <a:endParaRPr lang="en-AU" sz="1800" kern="1200" dirty="0">
            <a:solidFill>
              <a:schemeClr val="bg1"/>
            </a:solidFill>
          </a:endParaRPr>
        </a:p>
      </dsp:txBody>
      <dsp:txXfrm>
        <a:off x="0" y="3852040"/>
        <a:ext cx="10193337" cy="696937"/>
      </dsp:txXfrm>
    </dsp:sp>
    <dsp:sp modelId="{49012067-94D7-48A9-87C4-0E0C71D33371}">
      <dsp:nvSpPr>
        <dsp:cNvPr id="0" name=""/>
        <dsp:cNvSpPr/>
      </dsp:nvSpPr>
      <dsp:spPr>
        <a:xfrm>
          <a:off x="509666" y="3461397"/>
          <a:ext cx="9185817" cy="612042"/>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bring/defend proceedings in the company’s name, dispose of the company’s</a:t>
          </a:r>
          <a:br>
            <a:rPr lang="en-AU" sz="1800" kern="1200" dirty="0">
              <a:solidFill>
                <a:schemeClr val="tx1"/>
              </a:solidFill>
            </a:rPr>
          </a:br>
          <a:r>
            <a:rPr lang="en-AU" sz="1800" kern="1200" dirty="0">
              <a:solidFill>
                <a:schemeClr val="tx1"/>
              </a:solidFill>
            </a:rPr>
            <a:t>property, obtain credit, appoint an agent, hire a solicitor, etc</a:t>
          </a:r>
        </a:p>
      </dsp:txBody>
      <dsp:txXfrm>
        <a:off x="539543" y="3491274"/>
        <a:ext cx="9126063" cy="552288"/>
      </dsp:txXfrm>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E66B04-1DBB-4B84-8DDF-C1290DA409BB}">
      <dsp:nvSpPr>
        <dsp:cNvPr id="0" name=""/>
        <dsp:cNvSpPr/>
      </dsp:nvSpPr>
      <dsp:spPr>
        <a:xfrm>
          <a:off x="2639657" y="0"/>
          <a:ext cx="1847644" cy="1847644"/>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5560" tIns="35560" rIns="35560" bIns="35560" numCol="1" spcCol="1270" anchor="ctr" anchorCtr="0">
          <a:noAutofit/>
        </a:bodyPr>
        <a:lstStyle/>
        <a:p>
          <a:pPr marL="0" lvl="0" indent="0" algn="ctr" defTabSz="1244600">
            <a:lnSpc>
              <a:spcPct val="90000"/>
            </a:lnSpc>
            <a:spcBef>
              <a:spcPct val="0"/>
            </a:spcBef>
            <a:spcAft>
              <a:spcPct val="35000"/>
            </a:spcAft>
            <a:buNone/>
          </a:pPr>
          <a:r>
            <a:rPr lang="en-AU" sz="2800" b="1" u="none" kern="1200" dirty="0"/>
            <a:t>Entitled to</a:t>
          </a:r>
        </a:p>
      </dsp:txBody>
      <dsp:txXfrm>
        <a:off x="2910238" y="270581"/>
        <a:ext cx="1306482" cy="1306482"/>
      </dsp:txXfrm>
    </dsp:sp>
    <dsp:sp modelId="{09BC1B31-5649-4DCD-847C-B7D1B4323F01}">
      <dsp:nvSpPr>
        <dsp:cNvPr id="0" name=""/>
        <dsp:cNvSpPr/>
      </dsp:nvSpPr>
      <dsp:spPr>
        <a:xfrm>
          <a:off x="4276771" y="169394"/>
          <a:ext cx="2614311" cy="2508467"/>
        </a:xfrm>
        <a:prstGeom prst="ellipse">
          <a:avLst/>
        </a:prstGeom>
        <a:solidFill>
          <a:schemeClr val="accent1">
            <a:lumMod val="40000"/>
            <a:lumOff val="60000"/>
            <a:alpha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A </a:t>
          </a:r>
          <a:r>
            <a:rPr lang="en-AU" sz="1800" b="1" kern="1200" dirty="0"/>
            <a:t>report</a:t>
          </a:r>
          <a:r>
            <a:rPr lang="en-AU" sz="1800" kern="1200" dirty="0"/>
            <a:t> on the company’s affairs from past/current officers, employees within 1 year, etc – within 10 business days from </a:t>
          </a:r>
          <a:r>
            <a:rPr lang="en-AU" sz="1800" b="1" kern="1200" dirty="0"/>
            <a:t>request by notice</a:t>
          </a:r>
        </a:p>
      </dsp:txBody>
      <dsp:txXfrm>
        <a:off x="4659628" y="536750"/>
        <a:ext cx="1848597" cy="1773755"/>
      </dsp:txXfrm>
    </dsp:sp>
    <dsp:sp modelId="{30622D8E-7A64-4899-A0FD-21625FABFA85}">
      <dsp:nvSpPr>
        <dsp:cNvPr id="0" name=""/>
        <dsp:cNvSpPr/>
      </dsp:nvSpPr>
      <dsp:spPr>
        <a:xfrm>
          <a:off x="2451856" y="1660077"/>
          <a:ext cx="2616989" cy="2616989"/>
        </a:xfrm>
        <a:prstGeom prst="ellipse">
          <a:avLst/>
        </a:prstGeom>
        <a:solidFill>
          <a:schemeClr val="accent1">
            <a:lumMod val="40000"/>
            <a:lumOff val="60000"/>
            <a:alpha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0" kern="1200" dirty="0"/>
            <a:t>A</a:t>
          </a:r>
          <a:r>
            <a:rPr lang="en-AU" sz="1800" b="1" kern="1200" dirty="0"/>
            <a:t> report </a:t>
          </a:r>
          <a:r>
            <a:rPr lang="en-AU" sz="1800" kern="1200" dirty="0"/>
            <a:t>on the company’s affairs from directors and secretary “</a:t>
          </a:r>
          <a:r>
            <a:rPr lang="en-AU" sz="1800" b="1" kern="1200" dirty="0"/>
            <a:t>within 10 business days </a:t>
          </a:r>
          <a:r>
            <a:rPr lang="en-AU" sz="1800" kern="1200" dirty="0"/>
            <a:t>after the … </a:t>
          </a:r>
          <a:r>
            <a:rPr lang="en-AU" sz="1800" b="1" kern="1200" dirty="0"/>
            <a:t>winding up order</a:t>
          </a:r>
          <a:r>
            <a:rPr lang="en-AU" sz="1800" kern="1200" dirty="0"/>
            <a:t>”</a:t>
          </a:r>
          <a:endParaRPr lang="en-AU" sz="1800" b="1" kern="1200" dirty="0"/>
        </a:p>
      </dsp:txBody>
      <dsp:txXfrm>
        <a:off x="2835105" y="2043326"/>
        <a:ext cx="1850491" cy="1850491"/>
      </dsp:txXfrm>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D6F6F84-1E14-4081-8526-223CB4275966}">
      <dsp:nvSpPr>
        <dsp:cNvPr id="0" name=""/>
        <dsp:cNvSpPr/>
      </dsp:nvSpPr>
      <dsp:spPr>
        <a:xfrm>
          <a:off x="3743772" y="-137242"/>
          <a:ext cx="3224325" cy="1217590"/>
        </a:xfrm>
        <a:prstGeom prst="roundRect">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May </a:t>
          </a:r>
          <a:r>
            <a:rPr lang="en-AU" sz="1800" b="1" kern="1200" dirty="0"/>
            <a:t>inspect</a:t>
          </a:r>
          <a:r>
            <a:rPr lang="en-AU" sz="1800" kern="1200" dirty="0"/>
            <a:t> the company’s </a:t>
          </a:r>
          <a:r>
            <a:rPr lang="en-AU" sz="1800" b="1" kern="1200" dirty="0"/>
            <a:t>books</a:t>
          </a:r>
          <a:r>
            <a:rPr lang="en-AU" sz="1800" kern="1200" dirty="0"/>
            <a:t> “at any reasonable time” – and it is an offence to refuse or fail to allow this</a:t>
          </a:r>
        </a:p>
      </dsp:txBody>
      <dsp:txXfrm>
        <a:off x="3803210" y="-77804"/>
        <a:ext cx="3105449" cy="1098714"/>
      </dsp:txXfrm>
    </dsp:sp>
    <dsp:sp modelId="{A4514688-39BE-4767-A79A-7EC209CF9FAA}">
      <dsp:nvSpPr>
        <dsp:cNvPr id="0" name=""/>
        <dsp:cNvSpPr/>
      </dsp:nvSpPr>
      <dsp:spPr>
        <a:xfrm>
          <a:off x="3879235" y="1009888"/>
          <a:ext cx="4358500" cy="4358500"/>
        </a:xfrm>
        <a:custGeom>
          <a:avLst/>
          <a:gdLst/>
          <a:ahLst/>
          <a:cxnLst/>
          <a:rect l="0" t="0" r="0" b="0"/>
          <a:pathLst>
            <a:path>
              <a:moveTo>
                <a:pt x="2892603" y="120061"/>
              </a:moveTo>
              <a:arcTo wR="2179250" hR="2179250" stAng="17346441" swAng="818458"/>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1A822A66-E40D-4BAC-A97F-225F0D9A91BD}">
      <dsp:nvSpPr>
        <dsp:cNvPr id="0" name=""/>
        <dsp:cNvSpPr/>
      </dsp:nvSpPr>
      <dsp:spPr>
        <a:xfrm>
          <a:off x="7377461" y="1403158"/>
          <a:ext cx="3224325" cy="1669998"/>
        </a:xfrm>
        <a:prstGeom prst="roundRect">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Entitled to “any </a:t>
          </a:r>
          <a:r>
            <a:rPr lang="en-AU" sz="1800" b="1" kern="1200" dirty="0"/>
            <a:t>money</a:t>
          </a:r>
          <a:r>
            <a:rPr lang="en-AU" sz="1800" kern="1200" dirty="0"/>
            <a:t>, </a:t>
          </a:r>
          <a:r>
            <a:rPr lang="en-AU" sz="1800" b="1" kern="1200" dirty="0"/>
            <a:t>property</a:t>
          </a:r>
          <a:r>
            <a:rPr lang="en-AU" sz="1800" kern="1200" dirty="0"/>
            <a:t> of the company or </a:t>
          </a:r>
          <a:r>
            <a:rPr lang="en-AU" sz="1800" b="1" kern="1200" dirty="0"/>
            <a:t>books</a:t>
          </a:r>
          <a:r>
            <a:rPr lang="en-AU" sz="1800" kern="1200" dirty="0"/>
            <a:t> in the person’s hands to which the company is prima facie entitled” </a:t>
          </a:r>
          <a:r>
            <a:rPr lang="en-AU" sz="1800" b="1" kern="1200" dirty="0"/>
            <a:t>if the court requires this</a:t>
          </a:r>
          <a:endParaRPr lang="en-AU" sz="1800" kern="1200" dirty="0"/>
        </a:p>
      </dsp:txBody>
      <dsp:txXfrm>
        <a:off x="7458984" y="1484681"/>
        <a:ext cx="3061279" cy="1506952"/>
      </dsp:txXfrm>
    </dsp:sp>
    <dsp:sp modelId="{7B73F09E-B557-4102-A077-E2705A3A6535}">
      <dsp:nvSpPr>
        <dsp:cNvPr id="0" name=""/>
        <dsp:cNvSpPr/>
      </dsp:nvSpPr>
      <dsp:spPr>
        <a:xfrm>
          <a:off x="5622047" y="-933567"/>
          <a:ext cx="4358500" cy="4358500"/>
        </a:xfrm>
        <a:custGeom>
          <a:avLst/>
          <a:gdLst/>
          <a:ahLst/>
          <a:cxnLst/>
          <a:rect l="0" t="0" r="0" b="0"/>
          <a:pathLst>
            <a:path>
              <a:moveTo>
                <a:pt x="3150643" y="4130026"/>
              </a:moveTo>
              <a:arcTo wR="2179250" hR="2179250" stAng="3811734" swAng="1204561"/>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29DEB61B-FBCB-4555-80A7-7ECD4BB5DD41}">
      <dsp:nvSpPr>
        <dsp:cNvPr id="0" name=""/>
        <dsp:cNvSpPr/>
      </dsp:nvSpPr>
      <dsp:spPr>
        <a:xfrm>
          <a:off x="5806274" y="3424926"/>
          <a:ext cx="3224325" cy="1483917"/>
        </a:xfrm>
        <a:prstGeom prst="roundRect">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No one may obstruct or hinder them “in </a:t>
          </a:r>
          <a:r>
            <a:rPr lang="en-AU" sz="1800" b="1" kern="1200" dirty="0"/>
            <a:t>obtaining possession of books </a:t>
          </a:r>
          <a:r>
            <a:rPr lang="en-AU" sz="1800" kern="1200" dirty="0"/>
            <a:t>of the company” – unless entitled to retain possession</a:t>
          </a:r>
        </a:p>
      </dsp:txBody>
      <dsp:txXfrm>
        <a:off x="5878713" y="3497365"/>
        <a:ext cx="3079447" cy="1339039"/>
      </dsp:txXfrm>
    </dsp:sp>
    <dsp:sp modelId="{6B758777-94DE-4E6E-9C76-59CFA35DDEB5}">
      <dsp:nvSpPr>
        <dsp:cNvPr id="0" name=""/>
        <dsp:cNvSpPr/>
      </dsp:nvSpPr>
      <dsp:spPr>
        <a:xfrm>
          <a:off x="3213832" y="890121"/>
          <a:ext cx="4358500" cy="4358500"/>
        </a:xfrm>
        <a:custGeom>
          <a:avLst/>
          <a:gdLst/>
          <a:ahLst/>
          <a:cxnLst/>
          <a:rect l="0" t="0" r="0" b="0"/>
          <a:pathLst>
            <a:path>
              <a:moveTo>
                <a:pt x="2959251" y="4214128"/>
              </a:moveTo>
              <a:arcTo wR="2179250" hR="2179250" stAng="4141643" swAng="2223590"/>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7841C47E-39A9-4AAB-B182-A7DAADE597B4}">
      <dsp:nvSpPr>
        <dsp:cNvPr id="0" name=""/>
        <dsp:cNvSpPr/>
      </dsp:nvSpPr>
      <dsp:spPr>
        <a:xfrm>
          <a:off x="1701573" y="3331678"/>
          <a:ext cx="3224325" cy="1669998"/>
        </a:xfrm>
        <a:prstGeom prst="roundRect">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May apply for </a:t>
          </a:r>
          <a:r>
            <a:rPr lang="en-AU" sz="1800" b="1" kern="1200" dirty="0"/>
            <a:t>warrant</a:t>
          </a:r>
          <a:r>
            <a:rPr lang="en-AU" sz="1800" kern="1200" dirty="0"/>
            <a:t> if someone concealed / removed / destroyed company’s </a:t>
          </a:r>
          <a:r>
            <a:rPr lang="en-AU" sz="1800" b="1" kern="1200" dirty="0"/>
            <a:t>books</a:t>
          </a:r>
          <a:r>
            <a:rPr lang="en-AU" sz="1800" kern="1200" dirty="0"/>
            <a:t> or </a:t>
          </a:r>
          <a:r>
            <a:rPr lang="en-AU" sz="1800" b="1" kern="1200" dirty="0"/>
            <a:t>property</a:t>
          </a:r>
          <a:r>
            <a:rPr lang="en-AU" sz="1800" kern="1200" dirty="0"/>
            <a:t>, or about to do so – court may authorise search and seizure of books / property</a:t>
          </a:r>
        </a:p>
      </dsp:txBody>
      <dsp:txXfrm>
        <a:off x="1783096" y="3413201"/>
        <a:ext cx="3061279" cy="1506952"/>
      </dsp:txXfrm>
    </dsp:sp>
    <dsp:sp modelId="{177BED9F-B54E-46F2-ABDF-E4675BC0D453}">
      <dsp:nvSpPr>
        <dsp:cNvPr id="0" name=""/>
        <dsp:cNvSpPr/>
      </dsp:nvSpPr>
      <dsp:spPr>
        <a:xfrm>
          <a:off x="618638" y="-1024165"/>
          <a:ext cx="4358500" cy="4358500"/>
        </a:xfrm>
        <a:custGeom>
          <a:avLst/>
          <a:gdLst/>
          <a:ahLst/>
          <a:cxnLst/>
          <a:rect l="0" t="0" r="0" b="0"/>
          <a:pathLst>
            <a:path>
              <a:moveTo>
                <a:pt x="2017226" y="4352469"/>
              </a:moveTo>
              <a:arcTo wR="2179250" hR="2179250" stAng="5655827" swAng="1312255"/>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87D9F033-2641-4508-AA32-ECFF257E2C57}">
      <dsp:nvSpPr>
        <dsp:cNvPr id="0" name=""/>
        <dsp:cNvSpPr/>
      </dsp:nvSpPr>
      <dsp:spPr>
        <a:xfrm>
          <a:off x="0" y="1498289"/>
          <a:ext cx="3224325" cy="1479737"/>
        </a:xfrm>
        <a:prstGeom prst="roundRect">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May request in writing the </a:t>
          </a:r>
          <a:r>
            <a:rPr lang="en-AU" sz="1800" b="1" kern="1200" dirty="0"/>
            <a:t>delivery of books </a:t>
          </a:r>
          <a:r>
            <a:rPr lang="en-AU" sz="1800" kern="1200" dirty="0"/>
            <a:t>in someone’s possession, if give at least 3 days to comply – offence to not comply unless entitled to retain</a:t>
          </a:r>
        </a:p>
      </dsp:txBody>
      <dsp:txXfrm>
        <a:off x="72235" y="1570524"/>
        <a:ext cx="3079855" cy="1335267"/>
      </dsp:txXfrm>
    </dsp:sp>
    <dsp:sp modelId="{A8AC6C80-FEAB-4C0E-87F7-93D0D7F22B53}">
      <dsp:nvSpPr>
        <dsp:cNvPr id="0" name=""/>
        <dsp:cNvSpPr/>
      </dsp:nvSpPr>
      <dsp:spPr>
        <a:xfrm>
          <a:off x="2349901" y="1030515"/>
          <a:ext cx="4358500" cy="4358500"/>
        </a:xfrm>
        <a:custGeom>
          <a:avLst/>
          <a:gdLst/>
          <a:ahLst/>
          <a:cxnLst/>
          <a:rect l="0" t="0" r="0" b="0"/>
          <a:pathLst>
            <a:path>
              <a:moveTo>
                <a:pt x="989249" y="353591"/>
              </a:moveTo>
              <a:arcTo wR="2179250" hR="2179250" stAng="14214173" swAng="940259"/>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1BFCC96-3666-4724-AE9B-273C804BF3D7}">
      <dsp:nvSpPr>
        <dsp:cNvPr id="0" name=""/>
        <dsp:cNvSpPr/>
      </dsp:nvSpPr>
      <dsp:spPr>
        <a:xfrm>
          <a:off x="2349962" y="1400386"/>
          <a:ext cx="508872" cy="91440"/>
        </a:xfrm>
        <a:custGeom>
          <a:avLst/>
          <a:gdLst/>
          <a:ahLst/>
          <a:cxnLst/>
          <a:rect l="0" t="0" r="0" b="0"/>
          <a:pathLst>
            <a:path>
              <a:moveTo>
                <a:pt x="0" y="45720"/>
              </a:moveTo>
              <a:lnTo>
                <a:pt x="508872" y="45720"/>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AU" sz="500" kern="1200"/>
        </a:p>
      </dsp:txBody>
      <dsp:txXfrm>
        <a:off x="2590911" y="1443409"/>
        <a:ext cx="26973" cy="5394"/>
      </dsp:txXfrm>
    </dsp:sp>
    <dsp:sp modelId="{68ABCAA7-C9BA-46E8-A40A-228A6087D839}">
      <dsp:nvSpPr>
        <dsp:cNvPr id="0" name=""/>
        <dsp:cNvSpPr/>
      </dsp:nvSpPr>
      <dsp:spPr>
        <a:xfrm>
          <a:off x="6230" y="742447"/>
          <a:ext cx="2345531" cy="1407318"/>
        </a:xfrm>
        <a:prstGeom prst="rect">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t>A court-appointed liquidator may </a:t>
          </a:r>
          <a:r>
            <a:rPr lang="en-AU" sz="1800" b="1" kern="1200" dirty="0"/>
            <a:t>resign</a:t>
          </a:r>
        </a:p>
      </dsp:txBody>
      <dsp:txXfrm>
        <a:off x="6230" y="742447"/>
        <a:ext cx="2345531" cy="1407318"/>
      </dsp:txXfrm>
    </dsp:sp>
    <dsp:sp modelId="{FBE27C5B-694F-43D8-8EB2-42A401676DD8}">
      <dsp:nvSpPr>
        <dsp:cNvPr id="0" name=""/>
        <dsp:cNvSpPr/>
      </dsp:nvSpPr>
      <dsp:spPr>
        <a:xfrm>
          <a:off x="5234965" y="1400386"/>
          <a:ext cx="508872" cy="91440"/>
        </a:xfrm>
        <a:custGeom>
          <a:avLst/>
          <a:gdLst/>
          <a:ahLst/>
          <a:cxnLst/>
          <a:rect l="0" t="0" r="0" b="0"/>
          <a:pathLst>
            <a:path>
              <a:moveTo>
                <a:pt x="0" y="45720"/>
              </a:moveTo>
              <a:lnTo>
                <a:pt x="508872" y="45720"/>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n-AU" sz="500" kern="1200"/>
        </a:p>
      </dsp:txBody>
      <dsp:txXfrm>
        <a:off x="5475914" y="1443409"/>
        <a:ext cx="26973" cy="5394"/>
      </dsp:txXfrm>
    </dsp:sp>
    <dsp:sp modelId="{990A3ED1-8E13-4FB2-A93F-F736C32A1797}">
      <dsp:nvSpPr>
        <dsp:cNvPr id="0" name=""/>
        <dsp:cNvSpPr/>
      </dsp:nvSpPr>
      <dsp:spPr>
        <a:xfrm>
          <a:off x="2891234" y="742447"/>
          <a:ext cx="2345531" cy="1407318"/>
        </a:xfrm>
        <a:prstGeom prst="rect">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t>If resigned or removed from office, may apply to court to “be </a:t>
          </a:r>
          <a:r>
            <a:rPr lang="en-AU" sz="1800" b="1" kern="1200" dirty="0"/>
            <a:t>released</a:t>
          </a:r>
          <a:r>
            <a:rPr lang="en-AU" sz="1800" kern="1200" dirty="0"/>
            <a:t>”</a:t>
          </a:r>
        </a:p>
      </dsp:txBody>
      <dsp:txXfrm>
        <a:off x="2891234" y="742447"/>
        <a:ext cx="2345531" cy="1407318"/>
      </dsp:txXfrm>
    </dsp:sp>
    <dsp:sp modelId="{E36C5348-4793-4990-B497-160718D078CF}">
      <dsp:nvSpPr>
        <dsp:cNvPr id="0" name=""/>
        <dsp:cNvSpPr/>
      </dsp:nvSpPr>
      <dsp:spPr>
        <a:xfrm>
          <a:off x="5776237" y="742447"/>
          <a:ext cx="2345531" cy="1407318"/>
        </a:xfrm>
        <a:prstGeom prst="rect">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t>A court or ASIC may fill vacancy, but taken to be court-appointed if ASIC fills vacancy</a:t>
          </a:r>
        </a:p>
      </dsp:txBody>
      <dsp:txXfrm>
        <a:off x="5776237" y="742447"/>
        <a:ext cx="2345531" cy="1407318"/>
      </dsp:txXfrm>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BEBBDE-41B1-4A22-BA33-43BEC6B9B189}">
      <dsp:nvSpPr>
        <dsp:cNvPr id="0" name=""/>
        <dsp:cNvSpPr/>
      </dsp:nvSpPr>
      <dsp:spPr>
        <a:xfrm>
          <a:off x="642554" y="839172"/>
          <a:ext cx="9236150" cy="4086807"/>
        </a:xfrm>
        <a:prstGeom prst="rect">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sp>
    <dsp:sp modelId="{55945CCF-BF55-444D-892F-08B4A84FD4F1}">
      <dsp:nvSpPr>
        <dsp:cNvPr id="0" name=""/>
        <dsp:cNvSpPr/>
      </dsp:nvSpPr>
      <dsp:spPr>
        <a:xfrm>
          <a:off x="732151" y="1785803"/>
          <a:ext cx="4130330" cy="29365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361950" lvl="0" indent="-361950" algn="l" defTabSz="844550">
            <a:lnSpc>
              <a:spcPct val="90000"/>
            </a:lnSpc>
            <a:spcBef>
              <a:spcPct val="0"/>
            </a:spcBef>
            <a:spcAft>
              <a:spcPts val="600"/>
            </a:spcAft>
            <a:buNone/>
          </a:pPr>
          <a:r>
            <a:rPr lang="en-AU" sz="1800" kern="1200" dirty="0">
              <a:latin typeface="+mn-lt"/>
              <a:cs typeface="Times New Roman" panose="02020603050405020304" pitchFamily="18" charset="0"/>
            </a:rPr>
            <a:t>•	</a:t>
          </a:r>
          <a:r>
            <a:rPr lang="en-AU" sz="1800" kern="1200" dirty="0">
              <a:latin typeface="+mn-lt"/>
            </a:rPr>
            <a:t>If released by court order, liquidator is </a:t>
          </a:r>
          <a:r>
            <a:rPr lang="en-AU" sz="1800" b="1" kern="1200" dirty="0">
              <a:latin typeface="+mn-lt"/>
            </a:rPr>
            <a:t>discharged</a:t>
          </a:r>
          <a:r>
            <a:rPr lang="en-AU" sz="1800" kern="1200" dirty="0">
              <a:latin typeface="+mn-lt"/>
            </a:rPr>
            <a:t> “from </a:t>
          </a:r>
          <a:r>
            <a:rPr lang="en-AU" sz="1800" b="1" kern="1200" dirty="0">
              <a:latin typeface="+mn-lt"/>
            </a:rPr>
            <a:t>all liability </a:t>
          </a:r>
          <a:r>
            <a:rPr lang="en-AU" sz="1800" kern="1200" dirty="0">
              <a:latin typeface="+mn-lt"/>
            </a:rPr>
            <a:t>in respect of any </a:t>
          </a:r>
          <a:r>
            <a:rPr lang="en-AU" sz="1800" b="1" kern="1200" dirty="0">
              <a:latin typeface="+mn-lt"/>
            </a:rPr>
            <a:t>act done </a:t>
          </a:r>
          <a:r>
            <a:rPr lang="en-AU" sz="1800" kern="1200" dirty="0">
              <a:latin typeface="+mn-lt"/>
            </a:rPr>
            <a:t>or </a:t>
          </a:r>
          <a:r>
            <a:rPr lang="en-AU" sz="1800" b="1" kern="1200" dirty="0">
              <a:latin typeface="+mn-lt"/>
            </a:rPr>
            <a:t>default made</a:t>
          </a:r>
          <a:r>
            <a:rPr lang="en-AU" sz="1800" kern="1200" dirty="0">
              <a:latin typeface="+mn-lt"/>
            </a:rPr>
            <a:t> … in relation to … conduct as liquidator”</a:t>
          </a:r>
        </a:p>
        <a:p>
          <a:pPr marL="361950" marR="0" lvl="0" indent="-361950" algn="l" defTabSz="914400" eaLnBrk="1" fontAlgn="auto" latinLnBrk="0" hangingPunct="1">
            <a:lnSpc>
              <a:spcPct val="100000"/>
            </a:lnSpc>
            <a:spcBef>
              <a:spcPct val="0"/>
            </a:spcBef>
            <a:spcAft>
              <a:spcPts val="600"/>
            </a:spcAft>
            <a:buClrTx/>
            <a:buSzTx/>
            <a:buFontTx/>
            <a:buNone/>
            <a:tabLst/>
            <a:defRPr/>
          </a:pPr>
          <a:r>
            <a:rPr lang="en-AU" sz="1800" kern="1200" dirty="0">
              <a:latin typeface="+mn-lt"/>
              <a:cs typeface="Times New Roman" panose="02020603050405020304" pitchFamily="18" charset="0"/>
            </a:rPr>
            <a:t>•	</a:t>
          </a:r>
          <a:r>
            <a:rPr lang="en-AU" sz="1800" kern="1200" dirty="0">
              <a:latin typeface="+mn-lt"/>
            </a:rPr>
            <a:t>Release order “operates as a </a:t>
          </a:r>
          <a:r>
            <a:rPr lang="en-AU" sz="1800" b="1" kern="1200" dirty="0">
              <a:latin typeface="+mn-lt"/>
            </a:rPr>
            <a:t>removal from office</a:t>
          </a:r>
          <a:r>
            <a:rPr lang="en-AU" sz="1800" kern="1200" dirty="0">
              <a:latin typeface="+mn-lt"/>
            </a:rPr>
            <a:t>”</a:t>
          </a:r>
        </a:p>
        <a:p>
          <a:pPr marL="361950" marR="0" lvl="0" indent="-361950" algn="l" defTabSz="914400" eaLnBrk="1" fontAlgn="auto" latinLnBrk="0" hangingPunct="1">
            <a:lnSpc>
              <a:spcPct val="100000"/>
            </a:lnSpc>
            <a:spcBef>
              <a:spcPct val="0"/>
            </a:spcBef>
            <a:spcAft>
              <a:spcPts val="600"/>
            </a:spcAft>
            <a:buClrTx/>
            <a:buSzTx/>
            <a:buFontTx/>
            <a:buNone/>
            <a:tabLst/>
            <a:defRPr/>
          </a:pPr>
          <a:r>
            <a:rPr lang="en-AU" sz="1800" kern="1200" dirty="0">
              <a:latin typeface="+mn-lt"/>
              <a:cs typeface="Times New Roman" panose="02020603050405020304" pitchFamily="18" charset="0"/>
            </a:rPr>
            <a:t>•	</a:t>
          </a:r>
          <a:r>
            <a:rPr lang="en-AU" sz="1800" kern="1200" dirty="0">
              <a:latin typeface="+mn-lt"/>
            </a:rPr>
            <a:t>But release order “may be </a:t>
          </a:r>
          <a:r>
            <a:rPr lang="en-AU" sz="1800" b="1" kern="1200" dirty="0">
              <a:latin typeface="+mn-lt"/>
            </a:rPr>
            <a:t>revoked</a:t>
          </a:r>
          <a:r>
            <a:rPr lang="en-AU" sz="1800" kern="1200" dirty="0">
              <a:latin typeface="+mn-lt"/>
            </a:rPr>
            <a:t> on proof that it was obtained by </a:t>
          </a:r>
          <a:r>
            <a:rPr lang="en-AU" sz="1800" b="1" kern="1200" dirty="0">
              <a:latin typeface="+mn-lt"/>
            </a:rPr>
            <a:t>fraud</a:t>
          </a:r>
          <a:r>
            <a:rPr lang="en-AU" sz="1800" kern="1200" dirty="0">
              <a:latin typeface="+mn-lt"/>
            </a:rPr>
            <a:t> or by </a:t>
          </a:r>
          <a:r>
            <a:rPr lang="en-AU" sz="1800" b="1" kern="1200" dirty="0">
              <a:latin typeface="+mn-lt"/>
            </a:rPr>
            <a:t>suppression</a:t>
          </a:r>
          <a:r>
            <a:rPr lang="en-AU" sz="1800" kern="1200" dirty="0">
              <a:latin typeface="+mn-lt"/>
            </a:rPr>
            <a:t> or </a:t>
          </a:r>
          <a:r>
            <a:rPr lang="en-AU" sz="1800" b="1" kern="1200" dirty="0">
              <a:latin typeface="+mn-lt"/>
            </a:rPr>
            <a:t>concealment</a:t>
          </a:r>
          <a:r>
            <a:rPr lang="en-AU" sz="1800" kern="1200" dirty="0">
              <a:latin typeface="+mn-lt"/>
            </a:rPr>
            <a:t> of any </a:t>
          </a:r>
          <a:r>
            <a:rPr lang="en-AU" sz="1800" b="1" kern="1200" dirty="0">
              <a:latin typeface="+mn-lt"/>
            </a:rPr>
            <a:t>material fact</a:t>
          </a:r>
          <a:r>
            <a:rPr lang="en-AU" sz="1800" kern="1200" dirty="0">
              <a:latin typeface="+mn-lt"/>
            </a:rPr>
            <a:t>”</a:t>
          </a:r>
        </a:p>
      </dsp:txBody>
      <dsp:txXfrm>
        <a:off x="732151" y="1785803"/>
        <a:ext cx="4130330" cy="2936574"/>
      </dsp:txXfrm>
    </dsp:sp>
    <dsp:sp modelId="{866238F1-6144-4DD3-BA3E-41D8D967EAE2}">
      <dsp:nvSpPr>
        <dsp:cNvPr id="0" name=""/>
        <dsp:cNvSpPr/>
      </dsp:nvSpPr>
      <dsp:spPr>
        <a:xfrm>
          <a:off x="5030201" y="1616342"/>
          <a:ext cx="4724680" cy="24750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361950" lvl="0" indent="-361950" algn="l" defTabSz="800100">
            <a:lnSpc>
              <a:spcPct val="90000"/>
            </a:lnSpc>
            <a:spcBef>
              <a:spcPct val="0"/>
            </a:spcBef>
            <a:spcAft>
              <a:spcPts val="600"/>
            </a:spcAft>
            <a:buNone/>
          </a:pPr>
          <a:r>
            <a:rPr lang="en-AU" sz="1800" kern="1200" dirty="0">
              <a:latin typeface="+mn-lt"/>
              <a:cs typeface="Times New Roman" panose="02020603050405020304" pitchFamily="18" charset="0"/>
            </a:rPr>
            <a:t>•	An </a:t>
          </a:r>
          <a:r>
            <a:rPr lang="en-AU" sz="1800" b="1" kern="1200" dirty="0">
              <a:latin typeface="+mn-lt"/>
              <a:cs typeface="Times New Roman" panose="02020603050405020304" pitchFamily="18" charset="0"/>
            </a:rPr>
            <a:t>objection</a:t>
          </a:r>
          <a:r>
            <a:rPr lang="en-AU" sz="1800" kern="1200" dirty="0">
              <a:latin typeface="+mn-lt"/>
              <a:cs typeface="Times New Roman" panose="02020603050405020304" pitchFamily="18" charset="0"/>
            </a:rPr>
            <a:t> to a liquidator’s release may be made by a</a:t>
          </a:r>
          <a:r>
            <a:rPr lang="en-AU" sz="1800" kern="1200" dirty="0">
              <a:latin typeface="+mn-lt"/>
            </a:rPr>
            <a:t>ny </a:t>
          </a:r>
          <a:r>
            <a:rPr lang="en-AU" sz="1800" b="1" kern="1200" dirty="0">
              <a:latin typeface="+mn-lt"/>
            </a:rPr>
            <a:t>contributory</a:t>
          </a:r>
          <a:r>
            <a:rPr lang="en-AU" sz="1800" kern="1200" dirty="0">
              <a:latin typeface="+mn-lt"/>
            </a:rPr>
            <a:t>, </a:t>
          </a:r>
          <a:r>
            <a:rPr lang="en-AU" sz="1800" b="1" kern="1200" dirty="0">
              <a:latin typeface="+mn-lt"/>
            </a:rPr>
            <a:t>creditor</a:t>
          </a:r>
          <a:r>
            <a:rPr lang="en-AU" sz="1800" kern="1200" dirty="0">
              <a:latin typeface="+mn-lt"/>
            </a:rPr>
            <a:t>, </a:t>
          </a:r>
          <a:r>
            <a:rPr lang="en-AU" sz="1800" b="1" kern="1200" dirty="0">
              <a:latin typeface="+mn-lt"/>
            </a:rPr>
            <a:t>auditor</a:t>
          </a:r>
          <a:r>
            <a:rPr lang="en-AU" sz="1800" kern="1200" dirty="0">
              <a:latin typeface="+mn-lt"/>
            </a:rPr>
            <a:t>, “or other </a:t>
          </a:r>
          <a:r>
            <a:rPr lang="en-AU" sz="1800" b="1" kern="1200" dirty="0">
              <a:latin typeface="+mn-lt"/>
            </a:rPr>
            <a:t>person interested</a:t>
          </a:r>
          <a:r>
            <a:rPr lang="en-AU" sz="1800" kern="1200" dirty="0">
              <a:latin typeface="+mn-lt"/>
            </a:rPr>
            <a:t>”</a:t>
          </a:r>
        </a:p>
        <a:p>
          <a:pPr marL="361950" lvl="0" indent="-361950" algn="l" defTabSz="800100">
            <a:lnSpc>
              <a:spcPct val="90000"/>
            </a:lnSpc>
            <a:spcBef>
              <a:spcPct val="0"/>
            </a:spcBef>
            <a:spcAft>
              <a:spcPts val="600"/>
            </a:spcAft>
            <a:buNone/>
          </a:pPr>
          <a:r>
            <a:rPr lang="en-AU" sz="1800" kern="1200" dirty="0">
              <a:latin typeface="+mn-lt"/>
              <a:cs typeface="Times New Roman" panose="02020603050405020304" pitchFamily="18" charset="0"/>
            </a:rPr>
            <a:t>•	Court may withhold release—and if so and </a:t>
          </a:r>
          <a:r>
            <a:rPr lang="en-AU" sz="1800" kern="1200" dirty="0">
              <a:latin typeface="+mn-lt"/>
            </a:rPr>
            <a:t>“satisfied that the liquidator has been guilty of </a:t>
          </a:r>
          <a:r>
            <a:rPr lang="en-AU" sz="1800" b="1" kern="1200" dirty="0">
              <a:latin typeface="+mn-lt"/>
            </a:rPr>
            <a:t>default</a:t>
          </a:r>
          <a:r>
            <a:rPr lang="en-AU" sz="1800" kern="1200" dirty="0">
              <a:latin typeface="+mn-lt"/>
            </a:rPr>
            <a:t>, </a:t>
          </a:r>
          <a:r>
            <a:rPr lang="en-AU" sz="1800" b="1" kern="1200" dirty="0">
              <a:latin typeface="+mn-lt"/>
            </a:rPr>
            <a:t>negligence</a:t>
          </a:r>
          <a:r>
            <a:rPr lang="en-AU" sz="1800" kern="1200" dirty="0">
              <a:latin typeface="+mn-lt"/>
            </a:rPr>
            <a:t>, </a:t>
          </a:r>
          <a:r>
            <a:rPr lang="en-AU" sz="1800" b="1" kern="1200" dirty="0">
              <a:latin typeface="+mn-lt"/>
            </a:rPr>
            <a:t>breach of trust </a:t>
          </a:r>
          <a:r>
            <a:rPr lang="en-AU" sz="1800" kern="1200" dirty="0">
              <a:latin typeface="+mn-lt"/>
            </a:rPr>
            <a:t>or </a:t>
          </a:r>
          <a:r>
            <a:rPr lang="en-AU" sz="1800" b="1" kern="1200" dirty="0">
              <a:latin typeface="+mn-lt"/>
            </a:rPr>
            <a:t>breach of duty</a:t>
          </a:r>
          <a:r>
            <a:rPr lang="en-AU" sz="1800" kern="1200" dirty="0">
              <a:latin typeface="+mn-lt"/>
            </a:rPr>
            <a:t>”, </a:t>
          </a:r>
          <a:r>
            <a:rPr lang="en-AU" sz="1800" kern="1200" dirty="0">
              <a:latin typeface="+mn-lt"/>
              <a:cs typeface="Times New Roman" panose="02020603050405020304" pitchFamily="18" charset="0"/>
            </a:rPr>
            <a:t>may:</a:t>
          </a:r>
        </a:p>
        <a:p>
          <a:pPr marL="712788" lvl="0" indent="-361950" algn="l" defTabSz="800100">
            <a:lnSpc>
              <a:spcPct val="90000"/>
            </a:lnSpc>
            <a:spcBef>
              <a:spcPct val="0"/>
            </a:spcBef>
            <a:spcAft>
              <a:spcPts val="600"/>
            </a:spcAft>
            <a:buNone/>
          </a:pPr>
          <a:r>
            <a:rPr lang="en-AU" sz="1800" kern="1200" dirty="0">
              <a:latin typeface="+mn-lt"/>
              <a:cs typeface="Times New Roman" panose="02020603050405020304" pitchFamily="18" charset="0"/>
            </a:rPr>
            <a:t>   • “</a:t>
          </a:r>
          <a:r>
            <a:rPr lang="en-AU" sz="1800" kern="1200" dirty="0">
              <a:latin typeface="+mn-lt"/>
            </a:rPr>
            <a:t>order the liquidator to </a:t>
          </a:r>
          <a:r>
            <a:rPr lang="en-AU" sz="1800" b="1" kern="1200" dirty="0">
              <a:latin typeface="+mn-lt"/>
            </a:rPr>
            <a:t>make good any loss </a:t>
          </a:r>
          <a:r>
            <a:rPr lang="en-AU" sz="1800" kern="1200" dirty="0">
              <a:latin typeface="+mn-lt"/>
            </a:rPr>
            <a:t>that the company has sustained”; and</a:t>
          </a:r>
        </a:p>
        <a:p>
          <a:pPr marL="712788" lvl="0" indent="-361950" algn="l" defTabSz="800100">
            <a:lnSpc>
              <a:spcPct val="90000"/>
            </a:lnSpc>
            <a:spcBef>
              <a:spcPct val="0"/>
            </a:spcBef>
            <a:spcAft>
              <a:spcPts val="600"/>
            </a:spcAft>
            <a:buNone/>
          </a:pPr>
          <a:r>
            <a:rPr lang="en-AU" sz="1800" kern="1200" dirty="0">
              <a:latin typeface="+mn-lt"/>
              <a:cs typeface="Times New Roman" panose="02020603050405020304" pitchFamily="18" charset="0"/>
            </a:rPr>
            <a:t>   • </a:t>
          </a:r>
          <a:r>
            <a:rPr lang="en-AU" sz="1800" kern="1200" dirty="0">
              <a:latin typeface="+mn-lt"/>
            </a:rPr>
            <a:t>“make such other order as it thinks fit”</a:t>
          </a:r>
        </a:p>
      </dsp:txBody>
      <dsp:txXfrm>
        <a:off x="5030201" y="1616342"/>
        <a:ext cx="4724680" cy="2475074"/>
      </dsp:txXfrm>
    </dsp:sp>
    <dsp:sp modelId="{DE51029E-771D-41DD-B9D1-2AB853FBA091}">
      <dsp:nvSpPr>
        <dsp:cNvPr id="0" name=""/>
        <dsp:cNvSpPr/>
      </dsp:nvSpPr>
      <dsp:spPr>
        <a:xfrm>
          <a:off x="488559" y="39622"/>
          <a:ext cx="1545241" cy="1545241"/>
        </a:xfrm>
        <a:prstGeom prst="plus">
          <a:avLst>
            <a:gd name="adj" fmla="val 3281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7493F50-1138-4B15-80F2-F30CDC672025}">
      <dsp:nvSpPr>
        <dsp:cNvPr id="0" name=""/>
        <dsp:cNvSpPr/>
      </dsp:nvSpPr>
      <dsp:spPr>
        <a:xfrm>
          <a:off x="8123871" y="595328"/>
          <a:ext cx="1454345" cy="498391"/>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1E3EBDE-E4A8-45F7-A52F-2DB888DCAAFF}">
      <dsp:nvSpPr>
        <dsp:cNvPr id="0" name=""/>
        <dsp:cNvSpPr/>
      </dsp:nvSpPr>
      <dsp:spPr>
        <a:xfrm>
          <a:off x="4931009" y="1342914"/>
          <a:ext cx="908" cy="3339220"/>
        </a:xfrm>
        <a:prstGeom prst="line">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3C3B65C-C034-45C9-9231-489C5C143408}">
      <dsp:nvSpPr>
        <dsp:cNvPr id="0" name=""/>
        <dsp:cNvSpPr/>
      </dsp:nvSpPr>
      <dsp:spPr>
        <a:xfrm>
          <a:off x="1191" y="247277"/>
          <a:ext cx="3098556" cy="3556518"/>
        </a:xfrm>
        <a:prstGeom prst="roundRect">
          <a:avLst>
            <a:gd name="adj" fmla="val 10000"/>
          </a:avLst>
        </a:prstGeom>
        <a:solidFill>
          <a:schemeClr val="accent3">
            <a:lumMod val="20000"/>
            <a:lumOff val="80000"/>
          </a:schemeClr>
        </a:solidFill>
        <a:ln>
          <a:solidFill>
            <a:schemeClr val="accent3">
              <a:lumMod val="20000"/>
              <a:lumOff val="80000"/>
            </a:schemeClr>
          </a:solidFill>
        </a:ln>
        <a:effectLst/>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Creditors</a:t>
          </a:r>
          <a:endParaRPr lang="en-AU" sz="2000" kern="1200" dirty="0"/>
        </a:p>
      </dsp:txBody>
      <dsp:txXfrm>
        <a:off x="1191" y="247277"/>
        <a:ext cx="3098556" cy="1066955"/>
      </dsp:txXfrm>
    </dsp:sp>
    <dsp:sp modelId="{FA7CAF75-A798-4CDE-8B15-9938970D8494}">
      <dsp:nvSpPr>
        <dsp:cNvPr id="0" name=""/>
        <dsp:cNvSpPr/>
      </dsp:nvSpPr>
      <dsp:spPr>
        <a:xfrm>
          <a:off x="266477" y="940087"/>
          <a:ext cx="2478845" cy="2683066"/>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AU" sz="1800" kern="1200" dirty="0"/>
            <a:t>“Court may fix a day on or before which creditors are to prove their debts or claims”</a:t>
          </a:r>
        </a:p>
      </dsp:txBody>
      <dsp:txXfrm>
        <a:off x="339080" y="1012690"/>
        <a:ext cx="2333639" cy="2537860"/>
      </dsp:txXfrm>
    </dsp:sp>
    <dsp:sp modelId="{D2A61F19-9E16-4036-B996-E5808B717D8C}">
      <dsp:nvSpPr>
        <dsp:cNvPr id="0" name=""/>
        <dsp:cNvSpPr/>
      </dsp:nvSpPr>
      <dsp:spPr>
        <a:xfrm>
          <a:off x="3332140" y="247277"/>
          <a:ext cx="3098556" cy="3556518"/>
        </a:xfrm>
        <a:prstGeom prst="roundRect">
          <a:avLst>
            <a:gd name="adj" fmla="val 10000"/>
          </a:avLst>
        </a:prstGeom>
        <a:solidFill>
          <a:schemeClr val="accent3">
            <a:lumMod val="20000"/>
            <a:lumOff val="80000"/>
          </a:schemeClr>
        </a:solidFill>
        <a:ln>
          <a:solidFill>
            <a:schemeClr val="accent3">
              <a:lumMod val="20000"/>
              <a:lumOff val="80000"/>
            </a:schemeClr>
          </a:solidFill>
        </a:ln>
        <a:effectLst/>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ym typeface="Wingdings" panose="05000000000000000000" pitchFamily="2" charset="2"/>
            </a:rPr>
            <a:t>  </a:t>
          </a:r>
          <a:r>
            <a:rPr lang="en-AU" sz="1800" kern="1200" dirty="0"/>
            <a:t>Books  </a:t>
          </a:r>
          <a:r>
            <a:rPr lang="en-AU" sz="1800" kern="1200" dirty="0">
              <a:sym typeface="Wingdings" panose="05000000000000000000" pitchFamily="2" charset="2"/>
            </a:rPr>
            <a:t></a:t>
          </a:r>
          <a:endParaRPr lang="en-AU" sz="1800" kern="1200" dirty="0"/>
        </a:p>
      </dsp:txBody>
      <dsp:txXfrm>
        <a:off x="3332140" y="247277"/>
        <a:ext cx="3098556" cy="1066955"/>
      </dsp:txXfrm>
    </dsp:sp>
    <dsp:sp modelId="{80D981CB-ADAA-4C3E-9210-D2CA8821FB7B}">
      <dsp:nvSpPr>
        <dsp:cNvPr id="0" name=""/>
        <dsp:cNvSpPr/>
      </dsp:nvSpPr>
      <dsp:spPr>
        <a:xfrm>
          <a:off x="3597426" y="940087"/>
          <a:ext cx="2478845" cy="2683066"/>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AU" sz="1800" kern="1200" dirty="0"/>
            <a:t>“Court may make such order for </a:t>
          </a:r>
          <a:r>
            <a:rPr lang="en-AU" sz="1800" b="1" kern="1200" dirty="0"/>
            <a:t>inspection of the books </a:t>
          </a:r>
          <a:r>
            <a:rPr lang="en-AU" sz="1800" b="0" kern="1200" dirty="0"/>
            <a:t>of the company </a:t>
          </a:r>
          <a:r>
            <a:rPr lang="en-AU" sz="1800" kern="1200" dirty="0"/>
            <a:t>by </a:t>
          </a:r>
          <a:r>
            <a:rPr lang="en-AU" sz="1800" b="1" kern="1200" dirty="0"/>
            <a:t>creditors</a:t>
          </a:r>
          <a:r>
            <a:rPr lang="en-AU" sz="1800" kern="1200" dirty="0"/>
            <a:t> and </a:t>
          </a:r>
          <a:r>
            <a:rPr lang="en-AU" sz="1800" b="1" kern="1200" dirty="0"/>
            <a:t>contributories</a:t>
          </a:r>
          <a:r>
            <a:rPr lang="en-AU" sz="1800" kern="1200" dirty="0"/>
            <a:t> as the Court thinks just” and they cannot inspect books in company’s possession otherwise </a:t>
          </a:r>
        </a:p>
      </dsp:txBody>
      <dsp:txXfrm>
        <a:off x="3670029" y="1012690"/>
        <a:ext cx="2333639" cy="2537860"/>
      </dsp:txXfrm>
    </dsp:sp>
    <dsp:sp modelId="{3723C22F-C2E2-45F9-86FD-8173BCA958B5}">
      <dsp:nvSpPr>
        <dsp:cNvPr id="0" name=""/>
        <dsp:cNvSpPr/>
      </dsp:nvSpPr>
      <dsp:spPr>
        <a:xfrm>
          <a:off x="6663088" y="247319"/>
          <a:ext cx="3098556" cy="3556518"/>
        </a:xfrm>
        <a:prstGeom prst="roundRect">
          <a:avLst>
            <a:gd name="adj" fmla="val 10000"/>
          </a:avLst>
        </a:prstGeom>
        <a:solidFill>
          <a:schemeClr val="accent3">
            <a:lumMod val="20000"/>
            <a:lumOff val="80000"/>
          </a:schemeClr>
        </a:solidFill>
        <a:ln>
          <a:solidFill>
            <a:schemeClr val="accent3">
              <a:lumMod val="20000"/>
              <a:lumOff val="80000"/>
            </a:schemeClr>
          </a:solidFill>
        </a:ln>
        <a:effectLst/>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Contributories</a:t>
          </a:r>
        </a:p>
      </dsp:txBody>
      <dsp:txXfrm>
        <a:off x="6663088" y="247319"/>
        <a:ext cx="3098556" cy="1066955"/>
      </dsp:txXfrm>
    </dsp:sp>
    <dsp:sp modelId="{958CBDA2-D177-418A-B3F3-1845522462CA}">
      <dsp:nvSpPr>
        <dsp:cNvPr id="0" name=""/>
        <dsp:cNvSpPr/>
      </dsp:nvSpPr>
      <dsp:spPr>
        <a:xfrm>
          <a:off x="6972944" y="955328"/>
          <a:ext cx="2478845" cy="1539982"/>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AU" sz="1800" kern="1200" dirty="0"/>
            <a:t>Rights of contributories must be adjusted among themselves, and any surplus must be distributed among those entitled to it</a:t>
          </a:r>
        </a:p>
      </dsp:txBody>
      <dsp:txXfrm>
        <a:off x="7018049" y="1000433"/>
        <a:ext cx="2388635" cy="1449772"/>
      </dsp:txXfrm>
    </dsp:sp>
    <dsp:sp modelId="{A3BC6A89-8AFB-4317-9F10-312B6D82F633}">
      <dsp:nvSpPr>
        <dsp:cNvPr id="0" name=""/>
        <dsp:cNvSpPr/>
      </dsp:nvSpPr>
      <dsp:spPr>
        <a:xfrm>
          <a:off x="6972944" y="2591943"/>
          <a:ext cx="2478845" cy="1036220"/>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AU" sz="1800" kern="1200" dirty="0"/>
            <a:t>Liquidator cannot distribute a surplus without special leave of the court </a:t>
          </a:r>
        </a:p>
      </dsp:txBody>
      <dsp:txXfrm>
        <a:off x="7003294" y="2622293"/>
        <a:ext cx="2418145" cy="975520"/>
      </dsp:txXfrm>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9D0F8A-71D4-4BB4-B880-A07C1C177595}">
      <dsp:nvSpPr>
        <dsp:cNvPr id="0" name=""/>
        <dsp:cNvSpPr/>
      </dsp:nvSpPr>
      <dsp:spPr>
        <a:xfrm>
          <a:off x="2997348" y="2210290"/>
          <a:ext cx="1823137" cy="933688"/>
        </a:xfrm>
        <a:custGeom>
          <a:avLst/>
          <a:gdLst/>
          <a:ahLst/>
          <a:cxnLst/>
          <a:rect l="0" t="0" r="0" b="0"/>
          <a:pathLst>
            <a:path>
              <a:moveTo>
                <a:pt x="0" y="0"/>
              </a:moveTo>
              <a:lnTo>
                <a:pt x="0" y="511013"/>
              </a:lnTo>
              <a:lnTo>
                <a:pt x="1823137" y="511013"/>
              </a:lnTo>
              <a:lnTo>
                <a:pt x="1823137" y="93368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87BAFC2-7586-475B-BA82-D694730CC031}">
      <dsp:nvSpPr>
        <dsp:cNvPr id="0" name=""/>
        <dsp:cNvSpPr/>
      </dsp:nvSpPr>
      <dsp:spPr>
        <a:xfrm>
          <a:off x="1315283" y="2210290"/>
          <a:ext cx="1682065" cy="939868"/>
        </a:xfrm>
        <a:custGeom>
          <a:avLst/>
          <a:gdLst/>
          <a:ahLst/>
          <a:cxnLst/>
          <a:rect l="0" t="0" r="0" b="0"/>
          <a:pathLst>
            <a:path>
              <a:moveTo>
                <a:pt x="1682065" y="0"/>
              </a:moveTo>
              <a:lnTo>
                <a:pt x="1682065" y="517193"/>
              </a:lnTo>
              <a:lnTo>
                <a:pt x="0" y="517193"/>
              </a:lnTo>
              <a:lnTo>
                <a:pt x="0" y="93986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3D0633F-1953-4032-B172-D3F53FC4CE5B}">
      <dsp:nvSpPr>
        <dsp:cNvPr id="0" name=""/>
        <dsp:cNvSpPr/>
      </dsp:nvSpPr>
      <dsp:spPr>
        <a:xfrm>
          <a:off x="1505990" y="623206"/>
          <a:ext cx="2982716" cy="1587083"/>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winding up is ordered by a court (or a provisional liquidator is acting), </a:t>
          </a:r>
          <a:r>
            <a:rPr lang="en-AU" sz="1800" b="1" kern="1200" dirty="0">
              <a:solidFill>
                <a:schemeClr val="tx1"/>
              </a:solidFill>
            </a:rPr>
            <a:t>without</a:t>
          </a:r>
          <a:r>
            <a:rPr lang="en-AU" sz="1800" kern="1200" dirty="0">
              <a:solidFill>
                <a:schemeClr val="tx1"/>
              </a:solidFill>
            </a:rPr>
            <a:t> </a:t>
          </a:r>
          <a:r>
            <a:rPr lang="en-AU" sz="1800" b="1" kern="1200" dirty="0">
              <a:solidFill>
                <a:schemeClr val="tx1"/>
              </a:solidFill>
            </a:rPr>
            <a:t>court leave </a:t>
          </a:r>
          <a:r>
            <a:rPr lang="en-AU" sz="1800" kern="1200" dirty="0">
              <a:solidFill>
                <a:schemeClr val="tx1"/>
              </a:solidFill>
            </a:rPr>
            <a:t>no one may begin/continue:</a:t>
          </a:r>
        </a:p>
      </dsp:txBody>
      <dsp:txXfrm>
        <a:off x="1505990" y="623206"/>
        <a:ext cx="2982716" cy="1587083"/>
      </dsp:txXfrm>
    </dsp:sp>
    <dsp:sp modelId="{9B0B9F15-D3C7-48D0-A1BE-902F70868746}">
      <dsp:nvSpPr>
        <dsp:cNvPr id="0" name=""/>
        <dsp:cNvSpPr/>
      </dsp:nvSpPr>
      <dsp:spPr>
        <a:xfrm>
          <a:off x="1931" y="3150158"/>
          <a:ext cx="2626703" cy="1115761"/>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court proceedings “against the company or in relation to [its] property”</a:t>
          </a:r>
        </a:p>
      </dsp:txBody>
      <dsp:txXfrm>
        <a:off x="1931" y="3150158"/>
        <a:ext cx="2626703" cy="1115761"/>
      </dsp:txXfrm>
    </dsp:sp>
    <dsp:sp modelId="{A6AD41F1-172E-4022-BF60-606F8C674C02}">
      <dsp:nvSpPr>
        <dsp:cNvPr id="0" name=""/>
        <dsp:cNvSpPr/>
      </dsp:nvSpPr>
      <dsp:spPr>
        <a:xfrm>
          <a:off x="3460056" y="3143979"/>
          <a:ext cx="2720859" cy="1077438"/>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“enforcement process in relation to property” of the company</a:t>
          </a:r>
        </a:p>
      </dsp:txBody>
      <dsp:txXfrm>
        <a:off x="3460056" y="3143979"/>
        <a:ext cx="2720859" cy="1077438"/>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EC02EC-0B06-473D-B833-1B22CB30FD86}">
      <dsp:nvSpPr>
        <dsp:cNvPr id="0" name=""/>
        <dsp:cNvSpPr/>
      </dsp:nvSpPr>
      <dsp:spPr>
        <a:xfrm rot="2296650">
          <a:off x="2408370" y="423250"/>
          <a:ext cx="2067819" cy="2068133"/>
        </a:xfrm>
        <a:prstGeom prst="circularArrow">
          <a:avLst>
            <a:gd name="adj1" fmla="val 10980"/>
            <a:gd name="adj2" fmla="val 1142322"/>
            <a:gd name="adj3" fmla="val 4500000"/>
            <a:gd name="adj4" fmla="val 10800000"/>
            <a:gd name="adj5" fmla="val 1250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F63F0E1-34E5-435A-9327-0A20857AC68A}">
      <dsp:nvSpPr>
        <dsp:cNvPr id="0" name=""/>
        <dsp:cNvSpPr/>
      </dsp:nvSpPr>
      <dsp:spPr>
        <a:xfrm>
          <a:off x="2718943" y="1081363"/>
          <a:ext cx="1449298" cy="7244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with some exceptions</a:t>
          </a:r>
        </a:p>
      </dsp:txBody>
      <dsp:txXfrm>
        <a:off x="2718943" y="1081363"/>
        <a:ext cx="1449298" cy="724475"/>
      </dsp:txXfrm>
    </dsp:sp>
    <dsp:sp modelId="{DF1E21DB-E9D2-48E6-B768-6CD58ADD3C52}">
      <dsp:nvSpPr>
        <dsp:cNvPr id="0" name=""/>
        <dsp:cNvSpPr/>
      </dsp:nvSpPr>
      <dsp:spPr>
        <a:xfrm>
          <a:off x="672695" y="576500"/>
          <a:ext cx="2852585" cy="2737304"/>
        </a:xfrm>
        <a:prstGeom prst="leftCircularArrow">
          <a:avLst>
            <a:gd name="adj1" fmla="val 10980"/>
            <a:gd name="adj2" fmla="val 1142322"/>
            <a:gd name="adj3" fmla="val 6300000"/>
            <a:gd name="adj4" fmla="val 18900000"/>
            <a:gd name="adj5" fmla="val 1250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066FD52-1945-46C4-96DC-DD2736B01A70}">
      <dsp:nvSpPr>
        <dsp:cNvPr id="0" name=""/>
        <dsp:cNvSpPr/>
      </dsp:nvSpPr>
      <dsp:spPr>
        <a:xfrm>
          <a:off x="1163355" y="1534297"/>
          <a:ext cx="1797637" cy="7244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when external administrator (except prov. liquidator) is appointed</a:t>
          </a:r>
        </a:p>
      </dsp:txBody>
      <dsp:txXfrm>
        <a:off x="1163355" y="1534297"/>
        <a:ext cx="1797637" cy="724475"/>
      </dsp:txXfrm>
    </dsp:sp>
    <dsp:sp modelId="{80AD79C7-C087-4773-A134-A9C0469ADA70}">
      <dsp:nvSpPr>
        <dsp:cNvPr id="0" name=""/>
        <dsp:cNvSpPr/>
      </dsp:nvSpPr>
      <dsp:spPr>
        <a:xfrm rot="439275">
          <a:off x="1500530" y="2420422"/>
          <a:ext cx="2508827" cy="2509832"/>
        </a:xfrm>
        <a:prstGeom prst="blockArc">
          <a:avLst>
            <a:gd name="adj1" fmla="val 13500000"/>
            <a:gd name="adj2" fmla="val 10800000"/>
            <a:gd name="adj3" fmla="val 1274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493BBCF-15CD-4A8B-AC96-4198758552CD}">
      <dsp:nvSpPr>
        <dsp:cNvPr id="0" name=""/>
        <dsp:cNvSpPr/>
      </dsp:nvSpPr>
      <dsp:spPr>
        <a:xfrm>
          <a:off x="1863350" y="3419057"/>
          <a:ext cx="1809985" cy="7244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an </a:t>
          </a:r>
          <a:r>
            <a:rPr lang="en-AU" sz="1800" b="1" kern="1200" dirty="0"/>
            <a:t>unperfected </a:t>
          </a:r>
          <a:r>
            <a:rPr lang="en-AU" sz="1800" kern="1200" dirty="0"/>
            <a:t>PPSA security interest </a:t>
          </a:r>
          <a:r>
            <a:rPr lang="en-AU" sz="1800" b="1" kern="1200" dirty="0"/>
            <a:t>vests in the company</a:t>
          </a:r>
        </a:p>
      </dsp:txBody>
      <dsp:txXfrm>
        <a:off x="1863350" y="3419057"/>
        <a:ext cx="1809985" cy="724475"/>
      </dsp:txXfrm>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E7F34D-245C-4439-A366-A5E0D20DD6EA}">
      <dsp:nvSpPr>
        <dsp:cNvPr id="0" name=""/>
        <dsp:cNvSpPr/>
      </dsp:nvSpPr>
      <dsp:spPr>
        <a:xfrm>
          <a:off x="0" y="2186"/>
          <a:ext cx="10574626"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B7B77D6-056E-4C5D-95DF-6E7FA513A295}">
      <dsp:nvSpPr>
        <dsp:cNvPr id="0" name=""/>
        <dsp:cNvSpPr/>
      </dsp:nvSpPr>
      <dsp:spPr>
        <a:xfrm>
          <a:off x="0" y="2186"/>
          <a:ext cx="2114925" cy="44732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0" tIns="114300" rIns="114300" bIns="114300" numCol="1" spcCol="1270" anchor="t" anchorCtr="0">
          <a:noAutofit/>
        </a:bodyPr>
        <a:lstStyle/>
        <a:p>
          <a:pPr marL="0" lvl="0" indent="0" algn="l" defTabSz="1333500">
            <a:lnSpc>
              <a:spcPct val="90000"/>
            </a:lnSpc>
            <a:spcBef>
              <a:spcPct val="0"/>
            </a:spcBef>
            <a:spcAft>
              <a:spcPct val="35000"/>
            </a:spcAft>
            <a:buNone/>
          </a:pPr>
          <a:r>
            <a:rPr lang="en-AU" sz="3000" kern="1200" dirty="0"/>
            <a:t>After winding up by a court commences</a:t>
          </a:r>
        </a:p>
      </dsp:txBody>
      <dsp:txXfrm>
        <a:off x="0" y="2186"/>
        <a:ext cx="2114925" cy="4473242"/>
      </dsp:txXfrm>
    </dsp:sp>
    <dsp:sp modelId="{62542885-3E2B-43AA-9244-EEEDC14BC79E}">
      <dsp:nvSpPr>
        <dsp:cNvPr id="0" name=""/>
        <dsp:cNvSpPr/>
      </dsp:nvSpPr>
      <dsp:spPr>
        <a:xfrm>
          <a:off x="2273544" y="72080"/>
          <a:ext cx="4150457" cy="13978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Any “</a:t>
          </a:r>
          <a:r>
            <a:rPr lang="en-AU" sz="1800" b="1" kern="1200" dirty="0"/>
            <a:t>attachment</a:t>
          </a:r>
          <a:r>
            <a:rPr lang="en-AU" sz="1800" kern="1200" dirty="0"/>
            <a:t>, </a:t>
          </a:r>
          <a:r>
            <a:rPr lang="en-AU" sz="1800" b="1" kern="1200" dirty="0"/>
            <a:t>sequestration</a:t>
          </a:r>
          <a:r>
            <a:rPr lang="en-AU" sz="1800" kern="1200" dirty="0"/>
            <a:t>, </a:t>
          </a:r>
          <a:r>
            <a:rPr lang="en-AU" sz="1800" b="1" kern="1200" dirty="0"/>
            <a:t>distress</a:t>
          </a:r>
          <a:r>
            <a:rPr lang="en-AU" sz="1800" kern="1200" dirty="0"/>
            <a:t> or </a:t>
          </a:r>
          <a:r>
            <a:rPr lang="en-AU" sz="1800" b="1" kern="1200" dirty="0"/>
            <a:t>execution</a:t>
          </a:r>
          <a:r>
            <a:rPr lang="en-AU" sz="1800" kern="1200" dirty="0"/>
            <a:t> put in force against the” company’s property “is </a:t>
          </a:r>
          <a:r>
            <a:rPr lang="en-AU" sz="1800" b="1" kern="1200" dirty="0"/>
            <a:t>void</a:t>
          </a:r>
          <a:r>
            <a:rPr lang="en-AU" sz="1800" kern="1200" dirty="0"/>
            <a:t>”</a:t>
          </a:r>
        </a:p>
      </dsp:txBody>
      <dsp:txXfrm>
        <a:off x="2273544" y="72080"/>
        <a:ext cx="4150457" cy="1397888"/>
      </dsp:txXfrm>
    </dsp:sp>
    <dsp:sp modelId="{6CF88865-A380-4ABA-88DF-31F4BCEB78EA}">
      <dsp:nvSpPr>
        <dsp:cNvPr id="0" name=""/>
        <dsp:cNvSpPr/>
      </dsp:nvSpPr>
      <dsp:spPr>
        <a:xfrm>
          <a:off x="2114925" y="1303719"/>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4C4BCD6-52AA-46AF-823F-9176C731B637}">
      <dsp:nvSpPr>
        <dsp:cNvPr id="0" name=""/>
        <dsp:cNvSpPr/>
      </dsp:nvSpPr>
      <dsp:spPr>
        <a:xfrm>
          <a:off x="2273544" y="1373584"/>
          <a:ext cx="2592600" cy="13978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1" kern="1200" dirty="0"/>
            <a:t>Transfers of shares </a:t>
          </a:r>
          <a:r>
            <a:rPr lang="en-AU" sz="1800" kern="1200" dirty="0"/>
            <a:t>and </a:t>
          </a:r>
          <a:r>
            <a:rPr lang="en-AU" sz="1800" b="1" kern="1200" dirty="0"/>
            <a:t>alteration in the status of members </a:t>
          </a:r>
          <a:r>
            <a:rPr lang="en-AU" sz="1800" kern="1200" dirty="0"/>
            <a:t>are </a:t>
          </a:r>
          <a:r>
            <a:rPr lang="en-AU" sz="1800" b="1" kern="1200" dirty="0"/>
            <a:t>void</a:t>
          </a:r>
          <a:r>
            <a:rPr lang="en-AU" sz="1800" kern="1200" dirty="0"/>
            <a:t> unless:</a:t>
          </a:r>
        </a:p>
      </dsp:txBody>
      <dsp:txXfrm>
        <a:off x="2273544" y="1373584"/>
        <a:ext cx="2592600" cy="1397888"/>
      </dsp:txXfrm>
    </dsp:sp>
    <dsp:sp modelId="{9FAAA4A3-9633-46E4-B87C-CB2D1820B275}">
      <dsp:nvSpPr>
        <dsp:cNvPr id="0" name=""/>
        <dsp:cNvSpPr/>
      </dsp:nvSpPr>
      <dsp:spPr>
        <a:xfrm>
          <a:off x="5024764" y="1373647"/>
          <a:ext cx="4960998" cy="698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1" kern="1200" dirty="0"/>
            <a:t>liquidator</a:t>
          </a:r>
          <a:r>
            <a:rPr lang="en-AU" sz="1800" kern="1200" dirty="0"/>
            <a:t> </a:t>
          </a:r>
          <a:r>
            <a:rPr lang="en-AU" sz="1800" b="0" kern="1200" dirty="0"/>
            <a:t>consents</a:t>
          </a:r>
          <a:r>
            <a:rPr lang="en-AU" sz="1800" kern="1200" dirty="0"/>
            <a:t>; or</a:t>
          </a:r>
        </a:p>
      </dsp:txBody>
      <dsp:txXfrm>
        <a:off x="5024764" y="1373647"/>
        <a:ext cx="4960998" cy="698944"/>
      </dsp:txXfrm>
    </dsp:sp>
    <dsp:sp modelId="{F35DACFE-7B26-4E79-B150-C6DF5F98D63E}">
      <dsp:nvSpPr>
        <dsp:cNvPr id="0" name=""/>
        <dsp:cNvSpPr/>
      </dsp:nvSpPr>
      <dsp:spPr>
        <a:xfrm>
          <a:off x="4866145" y="1841877"/>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895B84B-4832-4DFA-8F19-E43E349D9EEB}">
      <dsp:nvSpPr>
        <dsp:cNvPr id="0" name=""/>
        <dsp:cNvSpPr/>
      </dsp:nvSpPr>
      <dsp:spPr>
        <a:xfrm>
          <a:off x="5024764" y="1888280"/>
          <a:ext cx="4827177" cy="69894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1" kern="1200" dirty="0"/>
            <a:t>court </a:t>
          </a:r>
          <a:r>
            <a:rPr lang="en-AU" sz="1800" b="0" kern="1200" dirty="0"/>
            <a:t>authorises</a:t>
          </a:r>
        </a:p>
      </dsp:txBody>
      <dsp:txXfrm>
        <a:off x="5024764" y="1888280"/>
        <a:ext cx="4827177" cy="698944"/>
      </dsp:txXfrm>
    </dsp:sp>
    <dsp:sp modelId="{63CBF241-58D4-4469-9BB0-87AE0CD735DE}">
      <dsp:nvSpPr>
        <dsp:cNvPr id="0" name=""/>
        <dsp:cNvSpPr/>
      </dsp:nvSpPr>
      <dsp:spPr>
        <a:xfrm>
          <a:off x="2114925" y="2362361"/>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839C0B7-977A-4E1F-9FF0-CFF72725C63C}">
      <dsp:nvSpPr>
        <dsp:cNvPr id="0" name=""/>
        <dsp:cNvSpPr/>
      </dsp:nvSpPr>
      <dsp:spPr>
        <a:xfrm>
          <a:off x="2273544" y="2476853"/>
          <a:ext cx="2630340" cy="13978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1" kern="1200" dirty="0"/>
            <a:t>Dispositions </a:t>
          </a:r>
          <a:r>
            <a:rPr lang="en-AU" sz="1800" b="0" kern="1200" dirty="0"/>
            <a:t>of a company’s </a:t>
          </a:r>
          <a:r>
            <a:rPr lang="en-AU" sz="1800" b="1" kern="1200" dirty="0"/>
            <a:t>property </a:t>
          </a:r>
          <a:r>
            <a:rPr lang="en-AU" sz="1800" b="0" kern="1200" dirty="0"/>
            <a:t>are</a:t>
          </a:r>
          <a:r>
            <a:rPr lang="en-AU" sz="1800" b="1" kern="1200" dirty="0"/>
            <a:t> void </a:t>
          </a:r>
          <a:r>
            <a:rPr lang="en-AU" sz="1800" b="0" kern="1200" dirty="0"/>
            <a:t>unless</a:t>
          </a:r>
          <a:r>
            <a:rPr lang="en-AU" sz="1800" kern="1200" dirty="0"/>
            <a:t>:</a:t>
          </a:r>
        </a:p>
      </dsp:txBody>
      <dsp:txXfrm>
        <a:off x="2273544" y="2476853"/>
        <a:ext cx="2630340" cy="1397888"/>
      </dsp:txXfrm>
    </dsp:sp>
    <dsp:sp modelId="{4EEEF796-6262-4323-92D4-DE455110EDCA}">
      <dsp:nvSpPr>
        <dsp:cNvPr id="0" name=""/>
        <dsp:cNvSpPr/>
      </dsp:nvSpPr>
      <dsp:spPr>
        <a:xfrm>
          <a:off x="5062504" y="2422108"/>
          <a:ext cx="5345852" cy="4149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made </a:t>
          </a:r>
          <a:r>
            <a:rPr lang="en-AU" sz="1800" b="1" kern="1200" dirty="0"/>
            <a:t>by (provisional) liquidator</a:t>
          </a:r>
          <a:r>
            <a:rPr lang="en-AU" sz="1800" kern="1200" dirty="0"/>
            <a:t>, or “in good faith </a:t>
          </a:r>
          <a:r>
            <a:rPr lang="en-AU" sz="1800" b="1" kern="1200" dirty="0"/>
            <a:t>by</a:t>
          </a:r>
          <a:r>
            <a:rPr lang="en-AU" sz="1800" kern="1200" dirty="0"/>
            <a:t>, or with the </a:t>
          </a:r>
          <a:r>
            <a:rPr lang="en-AU" sz="1800" b="1" kern="1200" dirty="0"/>
            <a:t>consent of</a:t>
          </a:r>
          <a:r>
            <a:rPr lang="en-AU" sz="1800" kern="1200" dirty="0"/>
            <a:t>,” a </a:t>
          </a:r>
          <a:r>
            <a:rPr lang="en-AU" sz="1800" b="1" kern="1200" dirty="0"/>
            <a:t>company administrator/RP</a:t>
          </a:r>
          <a:r>
            <a:rPr lang="en-AU" sz="1800" kern="1200" dirty="0"/>
            <a:t>;</a:t>
          </a:r>
        </a:p>
      </dsp:txBody>
      <dsp:txXfrm>
        <a:off x="5062504" y="2422108"/>
        <a:ext cx="5345852" cy="414956"/>
      </dsp:txXfrm>
    </dsp:sp>
    <dsp:sp modelId="{05E6025D-8DAD-4B02-8E6E-ADEB7F5CCC16}">
      <dsp:nvSpPr>
        <dsp:cNvPr id="0" name=""/>
        <dsp:cNvSpPr/>
      </dsp:nvSpPr>
      <dsp:spPr>
        <a:xfrm>
          <a:off x="4916994" y="3090715"/>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5DBABB4-5CED-4DE8-AF53-EA267CD6D9E4}">
      <dsp:nvSpPr>
        <dsp:cNvPr id="0" name=""/>
        <dsp:cNvSpPr/>
      </dsp:nvSpPr>
      <dsp:spPr>
        <a:xfrm>
          <a:off x="5062504" y="3113712"/>
          <a:ext cx="5087247" cy="3276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made </a:t>
          </a:r>
          <a:r>
            <a:rPr lang="en-AU" sz="1800" b="1" kern="1200" dirty="0"/>
            <a:t>under</a:t>
          </a:r>
          <a:r>
            <a:rPr lang="en-AU" sz="1800" kern="1200" dirty="0"/>
            <a:t> a </a:t>
          </a:r>
          <a:r>
            <a:rPr lang="en-AU" sz="1800" b="1" kern="1200" dirty="0"/>
            <a:t>DOCA</a:t>
          </a:r>
          <a:r>
            <a:rPr lang="en-AU" sz="1800" kern="1200" dirty="0"/>
            <a:t> or </a:t>
          </a:r>
          <a:r>
            <a:rPr lang="en-AU" sz="1800" b="1" kern="1200" dirty="0"/>
            <a:t>restructuring plan</a:t>
          </a:r>
          <a:r>
            <a:rPr lang="en-AU" sz="1800" kern="1200" dirty="0"/>
            <a:t>;</a:t>
          </a:r>
        </a:p>
      </dsp:txBody>
      <dsp:txXfrm>
        <a:off x="5062504" y="3113712"/>
        <a:ext cx="5087247" cy="327630"/>
      </dsp:txXfrm>
    </dsp:sp>
    <dsp:sp modelId="{7DD2F5BC-0558-4F77-870D-4413EA2C0FF4}">
      <dsp:nvSpPr>
        <dsp:cNvPr id="0" name=""/>
        <dsp:cNvSpPr/>
      </dsp:nvSpPr>
      <dsp:spPr>
        <a:xfrm>
          <a:off x="4903885" y="3538472"/>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AE1A95F-6C9E-43A8-BB00-9C7FCB4ABE5E}">
      <dsp:nvSpPr>
        <dsp:cNvPr id="0" name=""/>
        <dsp:cNvSpPr/>
      </dsp:nvSpPr>
      <dsp:spPr>
        <a:xfrm>
          <a:off x="5062504" y="3553277"/>
          <a:ext cx="5327409" cy="3276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1" kern="1200" dirty="0"/>
            <a:t>court orders </a:t>
          </a:r>
          <a:r>
            <a:rPr lang="en-AU" sz="1800" kern="1200" dirty="0"/>
            <a:t>otherwise; or</a:t>
          </a:r>
          <a:endParaRPr lang="en-AU" sz="2000" kern="1200" dirty="0"/>
        </a:p>
      </dsp:txBody>
      <dsp:txXfrm>
        <a:off x="5062504" y="3553277"/>
        <a:ext cx="5327409" cy="327630"/>
      </dsp:txXfrm>
    </dsp:sp>
    <dsp:sp modelId="{995F960D-E285-4E6A-A384-F15BE5869C62}">
      <dsp:nvSpPr>
        <dsp:cNvPr id="0" name=""/>
        <dsp:cNvSpPr/>
      </dsp:nvSpPr>
      <dsp:spPr>
        <a:xfrm>
          <a:off x="4903885" y="3996675"/>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2308760-5556-47C3-AB44-600A1CCD2ABC}">
      <dsp:nvSpPr>
        <dsp:cNvPr id="0" name=""/>
        <dsp:cNvSpPr/>
      </dsp:nvSpPr>
      <dsp:spPr>
        <a:xfrm>
          <a:off x="5062504" y="3989677"/>
          <a:ext cx="4071231" cy="32763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etc</a:t>
          </a:r>
        </a:p>
      </dsp:txBody>
      <dsp:txXfrm>
        <a:off x="5062504" y="3989677"/>
        <a:ext cx="4071231" cy="327630"/>
      </dsp:txXfrm>
    </dsp:sp>
    <dsp:sp modelId="{CABA3C11-2536-4F21-A1B0-7548D63FE751}">
      <dsp:nvSpPr>
        <dsp:cNvPr id="0" name=""/>
        <dsp:cNvSpPr/>
      </dsp:nvSpPr>
      <dsp:spPr>
        <a:xfrm>
          <a:off x="2114925" y="4405534"/>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00DFB5-0F26-4CD3-B0BA-BF9F5C2B4DB2}">
      <dsp:nvSpPr>
        <dsp:cNvPr id="0" name=""/>
        <dsp:cNvSpPr/>
      </dsp:nvSpPr>
      <dsp:spPr>
        <a:xfrm>
          <a:off x="3814489" y="1276557"/>
          <a:ext cx="249510" cy="1093092"/>
        </a:xfrm>
        <a:custGeom>
          <a:avLst/>
          <a:gdLst/>
          <a:ahLst/>
          <a:cxnLst/>
          <a:rect l="0" t="0" r="0" b="0"/>
          <a:pathLst>
            <a:path>
              <a:moveTo>
                <a:pt x="249510" y="0"/>
              </a:moveTo>
              <a:lnTo>
                <a:pt x="249510" y="1093092"/>
              </a:lnTo>
              <a:lnTo>
                <a:pt x="0" y="109309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3622D52-3177-417A-8693-EA7C4EA5CA32}">
      <dsp:nvSpPr>
        <dsp:cNvPr id="0" name=""/>
        <dsp:cNvSpPr/>
      </dsp:nvSpPr>
      <dsp:spPr>
        <a:xfrm>
          <a:off x="4064000" y="1276557"/>
          <a:ext cx="2875309" cy="2186185"/>
        </a:xfrm>
        <a:custGeom>
          <a:avLst/>
          <a:gdLst/>
          <a:ahLst/>
          <a:cxnLst/>
          <a:rect l="0" t="0" r="0" b="0"/>
          <a:pathLst>
            <a:path>
              <a:moveTo>
                <a:pt x="0" y="0"/>
              </a:moveTo>
              <a:lnTo>
                <a:pt x="0" y="1936675"/>
              </a:lnTo>
              <a:lnTo>
                <a:pt x="2875309" y="1936675"/>
              </a:lnTo>
              <a:lnTo>
                <a:pt x="2875309" y="218618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D3003D8-2176-4859-A29C-20214AD764A5}">
      <dsp:nvSpPr>
        <dsp:cNvPr id="0" name=""/>
        <dsp:cNvSpPr/>
      </dsp:nvSpPr>
      <dsp:spPr>
        <a:xfrm>
          <a:off x="4018280" y="1276557"/>
          <a:ext cx="91440" cy="2186185"/>
        </a:xfrm>
        <a:custGeom>
          <a:avLst/>
          <a:gdLst/>
          <a:ahLst/>
          <a:cxnLst/>
          <a:rect l="0" t="0" r="0" b="0"/>
          <a:pathLst>
            <a:path>
              <a:moveTo>
                <a:pt x="45720" y="0"/>
              </a:moveTo>
              <a:lnTo>
                <a:pt x="45720" y="218618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692A14F-C07E-43FF-93F0-F57557A8D744}">
      <dsp:nvSpPr>
        <dsp:cNvPr id="0" name=""/>
        <dsp:cNvSpPr/>
      </dsp:nvSpPr>
      <dsp:spPr>
        <a:xfrm>
          <a:off x="1188690" y="1276557"/>
          <a:ext cx="2875309" cy="2186185"/>
        </a:xfrm>
        <a:custGeom>
          <a:avLst/>
          <a:gdLst/>
          <a:ahLst/>
          <a:cxnLst/>
          <a:rect l="0" t="0" r="0" b="0"/>
          <a:pathLst>
            <a:path>
              <a:moveTo>
                <a:pt x="2875309" y="0"/>
              </a:moveTo>
              <a:lnTo>
                <a:pt x="2875309" y="1936675"/>
              </a:lnTo>
              <a:lnTo>
                <a:pt x="0" y="1936675"/>
              </a:lnTo>
              <a:lnTo>
                <a:pt x="0" y="218618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DCF4D40-70C4-4684-ACB2-7BA596E93B2D}">
      <dsp:nvSpPr>
        <dsp:cNvPr id="0" name=""/>
        <dsp:cNvSpPr/>
      </dsp:nvSpPr>
      <dsp:spPr>
        <a:xfrm>
          <a:off x="2875855" y="88413"/>
          <a:ext cx="2376289" cy="1188144"/>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During winding up, court may make an order</a:t>
          </a:r>
        </a:p>
      </dsp:txBody>
      <dsp:txXfrm>
        <a:off x="2875855" y="88413"/>
        <a:ext cx="2376289" cy="1188144"/>
      </dsp:txXfrm>
    </dsp:sp>
    <dsp:sp modelId="{DA30A35F-4DAB-4F37-B481-3CD948B87DB4}">
      <dsp:nvSpPr>
        <dsp:cNvPr id="0" name=""/>
        <dsp:cNvSpPr/>
      </dsp:nvSpPr>
      <dsp:spPr>
        <a:xfrm>
          <a:off x="545" y="3462743"/>
          <a:ext cx="2376289" cy="1188144"/>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staying the winding up indefinitely</a:t>
          </a:r>
        </a:p>
      </dsp:txBody>
      <dsp:txXfrm>
        <a:off x="545" y="3462743"/>
        <a:ext cx="2376289" cy="1188144"/>
      </dsp:txXfrm>
    </dsp:sp>
    <dsp:sp modelId="{03D27098-60C5-4E95-AAF2-8C4A8839F4D8}">
      <dsp:nvSpPr>
        <dsp:cNvPr id="0" name=""/>
        <dsp:cNvSpPr/>
      </dsp:nvSpPr>
      <dsp:spPr>
        <a:xfrm>
          <a:off x="2875855" y="3462743"/>
          <a:ext cx="2376289" cy="1188144"/>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staying the winding up for a limited time </a:t>
          </a:r>
        </a:p>
      </dsp:txBody>
      <dsp:txXfrm>
        <a:off x="2875855" y="3462743"/>
        <a:ext cx="2376289" cy="1188144"/>
      </dsp:txXfrm>
    </dsp:sp>
    <dsp:sp modelId="{81B1A82B-C4A0-4BBF-AF72-34536977EEA3}">
      <dsp:nvSpPr>
        <dsp:cNvPr id="0" name=""/>
        <dsp:cNvSpPr/>
      </dsp:nvSpPr>
      <dsp:spPr>
        <a:xfrm>
          <a:off x="5751165" y="3462743"/>
          <a:ext cx="2376289" cy="1188144"/>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terminating the</a:t>
          </a:r>
          <a:br>
            <a:rPr lang="en-AU" sz="1800" kern="1200" dirty="0">
              <a:solidFill>
                <a:schemeClr val="bg1"/>
              </a:solidFill>
            </a:rPr>
          </a:br>
          <a:r>
            <a:rPr lang="en-AU" sz="1800" kern="1200" dirty="0">
              <a:solidFill>
                <a:schemeClr val="bg1"/>
              </a:solidFill>
            </a:rPr>
            <a:t>winding up</a:t>
          </a:r>
        </a:p>
      </dsp:txBody>
      <dsp:txXfrm>
        <a:off x="5751165" y="3462743"/>
        <a:ext cx="2376289" cy="1188144"/>
      </dsp:txXfrm>
    </dsp:sp>
    <dsp:sp modelId="{C6EA89D1-94A2-4B30-8F09-0EBD37AD63D7}">
      <dsp:nvSpPr>
        <dsp:cNvPr id="0" name=""/>
        <dsp:cNvSpPr/>
      </dsp:nvSpPr>
      <dsp:spPr>
        <a:xfrm>
          <a:off x="1438200" y="1775578"/>
          <a:ext cx="2376289" cy="1188144"/>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bg1"/>
              </a:solidFill>
            </a:rPr>
            <a:t>on an application </a:t>
          </a:r>
          <a:r>
            <a:rPr lang="en-AU" sz="1800" kern="1200" dirty="0">
              <a:solidFill>
                <a:schemeClr val="bg1"/>
              </a:solidFill>
            </a:rPr>
            <a:t>by liquidator, contributory, creditor, plan RP, DOCA administrator, etc</a:t>
          </a:r>
        </a:p>
      </dsp:txBody>
      <dsp:txXfrm>
        <a:off x="1438200" y="1775578"/>
        <a:ext cx="2376289" cy="1188144"/>
      </dsp:txXfrm>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F4B4F1-1A6D-471F-9024-9394A70016AD}">
      <dsp:nvSpPr>
        <dsp:cNvPr id="0" name=""/>
        <dsp:cNvSpPr/>
      </dsp:nvSpPr>
      <dsp:spPr>
        <a:xfrm>
          <a:off x="-4745205" y="-727344"/>
          <a:ext cx="5652038" cy="5652038"/>
        </a:xfrm>
        <a:prstGeom prst="blockArc">
          <a:avLst>
            <a:gd name="adj1" fmla="val 18900000"/>
            <a:gd name="adj2" fmla="val 2700000"/>
            <a:gd name="adj3" fmla="val 382"/>
          </a:avLst>
        </a:pr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32769-C0E9-4BA1-A2F1-C7C95F149751}">
      <dsp:nvSpPr>
        <dsp:cNvPr id="0" name=""/>
        <dsp:cNvSpPr/>
      </dsp:nvSpPr>
      <dsp:spPr>
        <a:xfrm>
          <a:off x="474931" y="322692"/>
          <a:ext cx="4441574" cy="645720"/>
        </a:xfrm>
        <a:prstGeom prst="rect">
          <a:avLst/>
        </a:prstGeom>
        <a:solidFill>
          <a:schemeClr val="accent3">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Voluntary winding up generally</a:t>
          </a:r>
          <a:endParaRPr lang="en-US" sz="1800" kern="1200" dirty="0"/>
        </a:p>
      </dsp:txBody>
      <dsp:txXfrm>
        <a:off x="474931" y="322692"/>
        <a:ext cx="4441574" cy="645720"/>
      </dsp:txXfrm>
    </dsp:sp>
    <dsp:sp modelId="{55301360-608A-422F-90BE-75CD71C98D1F}">
      <dsp:nvSpPr>
        <dsp:cNvPr id="0" name=""/>
        <dsp:cNvSpPr/>
      </dsp:nvSpPr>
      <dsp:spPr>
        <a:xfrm>
          <a:off x="71356" y="241977"/>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1C60735-E141-4425-913D-4371D0DBD8C0}">
      <dsp:nvSpPr>
        <dsp:cNvPr id="0" name=""/>
        <dsp:cNvSpPr/>
      </dsp:nvSpPr>
      <dsp:spPr>
        <a:xfrm>
          <a:off x="845137" y="1291440"/>
          <a:ext cx="4071367" cy="645720"/>
        </a:xfrm>
        <a:prstGeom prst="rect">
          <a:avLst/>
        </a:prstGeom>
        <a:solidFill>
          <a:schemeClr val="accent3">
            <a:alpha val="90000"/>
            <a:hueOff val="0"/>
            <a:satOff val="0"/>
            <a:lumOff val="0"/>
            <a:alphaOff val="-13333"/>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Members’ voluntary winding up</a:t>
          </a:r>
          <a:endParaRPr lang="en-US" sz="1800" kern="1200" dirty="0"/>
        </a:p>
      </dsp:txBody>
      <dsp:txXfrm>
        <a:off x="845137" y="1291440"/>
        <a:ext cx="4071367" cy="645720"/>
      </dsp:txXfrm>
    </dsp:sp>
    <dsp:sp modelId="{1ED93FDA-8AEC-4474-A28C-E157A5F6B178}">
      <dsp:nvSpPr>
        <dsp:cNvPr id="0" name=""/>
        <dsp:cNvSpPr/>
      </dsp:nvSpPr>
      <dsp:spPr>
        <a:xfrm>
          <a:off x="441562" y="1210725"/>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13333"/>
            </a:schemeClr>
          </a:solidFill>
          <a:prstDash val="solid"/>
          <a:miter lim="800000"/>
        </a:ln>
        <a:effectLst/>
      </dsp:spPr>
      <dsp:style>
        <a:lnRef idx="2">
          <a:scrgbClr r="0" g="0" b="0"/>
        </a:lnRef>
        <a:fillRef idx="1">
          <a:scrgbClr r="0" g="0" b="0"/>
        </a:fillRef>
        <a:effectRef idx="0">
          <a:scrgbClr r="0" g="0" b="0"/>
        </a:effectRef>
        <a:fontRef idx="minor"/>
      </dsp:style>
    </dsp:sp>
    <dsp:sp modelId="{4FE8B26C-F61B-4CDE-9ED8-32A84EB4AAD4}">
      <dsp:nvSpPr>
        <dsp:cNvPr id="0" name=""/>
        <dsp:cNvSpPr/>
      </dsp:nvSpPr>
      <dsp:spPr>
        <a:xfrm>
          <a:off x="845137" y="2260189"/>
          <a:ext cx="4071367" cy="645720"/>
        </a:xfrm>
        <a:prstGeom prst="rect">
          <a:avLst/>
        </a:prstGeom>
        <a:solidFill>
          <a:schemeClr val="accent3">
            <a:alpha val="90000"/>
            <a:hueOff val="0"/>
            <a:satOff val="0"/>
            <a:lumOff val="0"/>
            <a:alphaOff val="-26667"/>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Creditors’ voluntary winding up (incl. simplified liquidation)</a:t>
          </a:r>
          <a:endParaRPr lang="en-US" sz="1800" kern="1200" dirty="0"/>
        </a:p>
      </dsp:txBody>
      <dsp:txXfrm>
        <a:off x="845137" y="2260189"/>
        <a:ext cx="4071367" cy="645720"/>
      </dsp:txXfrm>
    </dsp:sp>
    <dsp:sp modelId="{09A2C4AD-ECDF-411B-A435-C2A07B05A047}">
      <dsp:nvSpPr>
        <dsp:cNvPr id="0" name=""/>
        <dsp:cNvSpPr/>
      </dsp:nvSpPr>
      <dsp:spPr>
        <a:xfrm>
          <a:off x="441562" y="2179473"/>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26667"/>
            </a:schemeClr>
          </a:solidFill>
          <a:prstDash val="solid"/>
          <a:miter lim="800000"/>
        </a:ln>
        <a:effectLst/>
      </dsp:spPr>
      <dsp:style>
        <a:lnRef idx="2">
          <a:scrgbClr r="0" g="0" b="0"/>
        </a:lnRef>
        <a:fillRef idx="1">
          <a:scrgbClr r="0" g="0" b="0"/>
        </a:fillRef>
        <a:effectRef idx="0">
          <a:scrgbClr r="0" g="0" b="0"/>
        </a:effectRef>
        <a:fontRef idx="minor"/>
      </dsp:style>
    </dsp:sp>
    <dsp:sp modelId="{E33A9FB9-8035-4F63-944A-CA156CFA964B}">
      <dsp:nvSpPr>
        <dsp:cNvPr id="0" name=""/>
        <dsp:cNvSpPr/>
      </dsp:nvSpPr>
      <dsp:spPr>
        <a:xfrm>
          <a:off x="474931" y="3228937"/>
          <a:ext cx="4441574" cy="645720"/>
        </a:xfrm>
        <a:prstGeom prst="rect">
          <a:avLst/>
        </a:prstGeom>
        <a:solidFill>
          <a:schemeClr val="accent3">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Winding up by ASIC</a:t>
          </a:r>
          <a:endParaRPr lang="en-US" sz="1800" kern="1200" dirty="0"/>
        </a:p>
      </dsp:txBody>
      <dsp:txXfrm>
        <a:off x="474931" y="3228937"/>
        <a:ext cx="4441574" cy="645720"/>
      </dsp:txXfrm>
    </dsp:sp>
    <dsp:sp modelId="{2D3C6DCB-9FC2-49AE-A576-675F864B129D}">
      <dsp:nvSpPr>
        <dsp:cNvPr id="0" name=""/>
        <dsp:cNvSpPr/>
      </dsp:nvSpPr>
      <dsp:spPr>
        <a:xfrm>
          <a:off x="71356" y="3148222"/>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4000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18BC91-24B3-4D26-9F67-88E7CCAB91E8}">
      <dsp:nvSpPr>
        <dsp:cNvPr id="0" name=""/>
        <dsp:cNvSpPr/>
      </dsp:nvSpPr>
      <dsp:spPr>
        <a:xfrm>
          <a:off x="0" y="837697"/>
          <a:ext cx="3963677" cy="466314"/>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1D0BAAF-E38A-4601-82DF-937A149242D7}">
      <dsp:nvSpPr>
        <dsp:cNvPr id="0" name=""/>
        <dsp:cNvSpPr/>
      </dsp:nvSpPr>
      <dsp:spPr>
        <a:xfrm>
          <a:off x="99683" y="1135560"/>
          <a:ext cx="94280" cy="45719"/>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B825C9D-1CCF-4095-BC95-633A6D0144F6}">
      <dsp:nvSpPr>
        <dsp:cNvPr id="0" name=""/>
        <dsp:cNvSpPr/>
      </dsp:nvSpPr>
      <dsp:spPr>
        <a:xfrm>
          <a:off x="1230" y="175522"/>
          <a:ext cx="3963677" cy="83769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30480" rIns="45720" bIns="30480" numCol="1" spcCol="1270" anchor="ctr" anchorCtr="0">
          <a:noAutofit/>
        </a:bodyPr>
        <a:lstStyle/>
        <a:p>
          <a:pPr marL="0" lvl="0" indent="0" algn="l" defTabSz="1066800">
            <a:lnSpc>
              <a:spcPct val="90000"/>
            </a:lnSpc>
            <a:spcBef>
              <a:spcPct val="0"/>
            </a:spcBef>
            <a:spcAft>
              <a:spcPct val="35000"/>
            </a:spcAft>
            <a:buNone/>
          </a:pPr>
          <a:r>
            <a:rPr lang="en-AU" sz="2400" kern="1200" dirty="0"/>
            <a:t>Court leave is necessary if:</a:t>
          </a:r>
        </a:p>
      </dsp:txBody>
      <dsp:txXfrm>
        <a:off x="1230" y="175522"/>
        <a:ext cx="3963677" cy="837697"/>
      </dsp:txXfrm>
    </dsp:sp>
    <dsp:sp modelId="{0EC9E183-53EC-4A7A-9507-481962FA17FD}">
      <dsp:nvSpPr>
        <dsp:cNvPr id="0" name=""/>
        <dsp:cNvSpPr/>
      </dsp:nvSpPr>
      <dsp:spPr>
        <a:xfrm>
          <a:off x="1230" y="1691572"/>
          <a:ext cx="291178" cy="29117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596D696-D065-4EBF-BA13-44B9FF9561FD}">
      <dsp:nvSpPr>
        <dsp:cNvPr id="0" name=""/>
        <dsp:cNvSpPr/>
      </dsp:nvSpPr>
      <dsp:spPr>
        <a:xfrm>
          <a:off x="278688" y="1497792"/>
          <a:ext cx="3686219" cy="6787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winding up in insolvency application has been </a:t>
          </a:r>
          <a:r>
            <a:rPr lang="en-AU" sz="1800" b="1" kern="1200" dirty="0"/>
            <a:t>filed</a:t>
          </a:r>
          <a:r>
            <a:rPr lang="en-AU" sz="1800" b="0" kern="1200" dirty="0"/>
            <a:t>;</a:t>
          </a:r>
          <a:endParaRPr lang="en-AU" sz="1800" b="1" kern="1200" dirty="0"/>
        </a:p>
      </dsp:txBody>
      <dsp:txXfrm>
        <a:off x="278688" y="1497792"/>
        <a:ext cx="3686219" cy="678738"/>
      </dsp:txXfrm>
    </dsp:sp>
    <dsp:sp modelId="{59EA4329-3229-4B31-A26F-5C1C440B80A5}">
      <dsp:nvSpPr>
        <dsp:cNvPr id="0" name=""/>
        <dsp:cNvSpPr/>
      </dsp:nvSpPr>
      <dsp:spPr>
        <a:xfrm>
          <a:off x="1230" y="2370311"/>
          <a:ext cx="291178" cy="29117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66B3381-F4E1-4F3B-A3E2-DAE80E90B5BF}">
      <dsp:nvSpPr>
        <dsp:cNvPr id="0" name=""/>
        <dsp:cNvSpPr/>
      </dsp:nvSpPr>
      <dsp:spPr>
        <a:xfrm>
          <a:off x="278688" y="2176531"/>
          <a:ext cx="3686219" cy="6787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winding up in insolvency has been </a:t>
          </a:r>
          <a:r>
            <a:rPr lang="en-AU" sz="1800" b="1" kern="1200" dirty="0"/>
            <a:t>ordered</a:t>
          </a:r>
          <a:r>
            <a:rPr lang="en-AU" sz="1800" b="0" kern="1200" dirty="0"/>
            <a:t>; or</a:t>
          </a:r>
          <a:endParaRPr lang="en-AU" sz="1800" b="1" kern="1200" dirty="0"/>
        </a:p>
      </dsp:txBody>
      <dsp:txXfrm>
        <a:off x="278688" y="2176531"/>
        <a:ext cx="3686219" cy="678738"/>
      </dsp:txXfrm>
    </dsp:sp>
    <dsp:sp modelId="{858D3E6F-DACE-4011-AB11-0C3042A9E723}">
      <dsp:nvSpPr>
        <dsp:cNvPr id="0" name=""/>
        <dsp:cNvSpPr/>
      </dsp:nvSpPr>
      <dsp:spPr>
        <a:xfrm>
          <a:off x="1230" y="3049049"/>
          <a:ext cx="291178" cy="29117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6CB00E8-6D34-47DB-918A-2902A27EAFC6}">
      <dsp:nvSpPr>
        <dsp:cNvPr id="0" name=""/>
        <dsp:cNvSpPr/>
      </dsp:nvSpPr>
      <dsp:spPr>
        <a:xfrm>
          <a:off x="278688" y="2855270"/>
          <a:ext cx="3686219" cy="6787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company is managing or administering ≥1 estates as trustee</a:t>
          </a:r>
        </a:p>
      </dsp:txBody>
      <dsp:txXfrm>
        <a:off x="278688" y="2855270"/>
        <a:ext cx="3686219" cy="678738"/>
      </dsp:txXfrm>
    </dsp:sp>
    <dsp:sp modelId="{56B7CB97-E164-48CB-A5A6-06DE5749129D}">
      <dsp:nvSpPr>
        <dsp:cNvPr id="0" name=""/>
        <dsp:cNvSpPr/>
      </dsp:nvSpPr>
      <dsp:spPr>
        <a:xfrm>
          <a:off x="4163091" y="837697"/>
          <a:ext cx="3963677" cy="466314"/>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B56B0A4-C9A9-4872-A12E-0F5D1EE6C10A}">
      <dsp:nvSpPr>
        <dsp:cNvPr id="0" name=""/>
        <dsp:cNvSpPr/>
      </dsp:nvSpPr>
      <dsp:spPr>
        <a:xfrm>
          <a:off x="4267042" y="1133813"/>
          <a:ext cx="83285" cy="49213"/>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3092E9C-4A97-44DE-BFB1-5B1508BCB310}">
      <dsp:nvSpPr>
        <dsp:cNvPr id="0" name=""/>
        <dsp:cNvSpPr/>
      </dsp:nvSpPr>
      <dsp:spPr>
        <a:xfrm>
          <a:off x="4163091" y="175506"/>
          <a:ext cx="3963677" cy="83769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30480" rIns="45720" bIns="30480" numCol="1" spcCol="1270" anchor="ctr" anchorCtr="0">
          <a:noAutofit/>
        </a:bodyPr>
        <a:lstStyle/>
        <a:p>
          <a:pPr marL="0" lvl="0" indent="0" algn="l" defTabSz="1066800">
            <a:lnSpc>
              <a:spcPct val="90000"/>
            </a:lnSpc>
            <a:spcBef>
              <a:spcPct val="0"/>
            </a:spcBef>
            <a:spcAft>
              <a:spcPct val="35000"/>
            </a:spcAft>
            <a:buNone/>
          </a:pPr>
          <a:r>
            <a:rPr lang="en-AU" sz="2400" kern="1200" dirty="0"/>
            <a:t>Voluntary winding up:</a:t>
          </a:r>
        </a:p>
      </dsp:txBody>
      <dsp:txXfrm>
        <a:off x="4163091" y="175506"/>
        <a:ext cx="3963677" cy="837697"/>
      </dsp:txXfrm>
    </dsp:sp>
    <dsp:sp modelId="{0EBF9238-F5CE-435D-8F61-15561DFAADBB}">
      <dsp:nvSpPr>
        <dsp:cNvPr id="0" name=""/>
        <dsp:cNvSpPr/>
      </dsp:nvSpPr>
      <dsp:spPr>
        <a:xfrm>
          <a:off x="4163091" y="1691572"/>
          <a:ext cx="291178" cy="29117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2D94550-8D54-4DB3-BB8F-D6F0CA91DC16}">
      <dsp:nvSpPr>
        <dsp:cNvPr id="0" name=""/>
        <dsp:cNvSpPr/>
      </dsp:nvSpPr>
      <dsp:spPr>
        <a:xfrm>
          <a:off x="4440549" y="1497792"/>
          <a:ext cx="3686219" cy="6787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“if the company so resolves by </a:t>
          </a:r>
          <a:r>
            <a:rPr lang="en-AU" sz="1800" b="1" kern="1200" dirty="0"/>
            <a:t>special resolution</a:t>
          </a:r>
          <a:r>
            <a:rPr lang="en-AU" sz="1800" kern="1200" dirty="0"/>
            <a:t>” </a:t>
          </a:r>
        </a:p>
      </dsp:txBody>
      <dsp:txXfrm>
        <a:off x="4440549" y="1497792"/>
        <a:ext cx="3686219" cy="678738"/>
      </dsp:txXfrm>
    </dsp:sp>
    <dsp:sp modelId="{D76D06A7-E7A1-4E80-B9F0-43743A21CA06}">
      <dsp:nvSpPr>
        <dsp:cNvPr id="0" name=""/>
        <dsp:cNvSpPr/>
      </dsp:nvSpPr>
      <dsp:spPr>
        <a:xfrm>
          <a:off x="4767295" y="2370311"/>
          <a:ext cx="291178" cy="29117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A829F0C-D36F-4A51-8F98-405991385CFB}">
      <dsp:nvSpPr>
        <dsp:cNvPr id="0" name=""/>
        <dsp:cNvSpPr/>
      </dsp:nvSpPr>
      <dsp:spPr>
        <a:xfrm>
          <a:off x="5076311" y="2176531"/>
          <a:ext cx="3050457" cy="6787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i.e., ≥75% “of the votes cast by members entitled to vote”</a:t>
          </a:r>
        </a:p>
      </dsp:txBody>
      <dsp:txXfrm>
        <a:off x="5076311" y="2176531"/>
        <a:ext cx="3050457" cy="678738"/>
      </dsp:txXfrm>
    </dsp:sp>
    <dsp:sp modelId="{A73860CF-1D19-43A4-9CBD-1370E8B28CB1}">
      <dsp:nvSpPr>
        <dsp:cNvPr id="0" name=""/>
        <dsp:cNvSpPr/>
      </dsp:nvSpPr>
      <dsp:spPr>
        <a:xfrm>
          <a:off x="4767295" y="3049049"/>
          <a:ext cx="291178" cy="29117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AB089B5-D00B-47A1-8A5E-6FCD81589FE3}">
      <dsp:nvSpPr>
        <dsp:cNvPr id="0" name=""/>
        <dsp:cNvSpPr/>
      </dsp:nvSpPr>
      <dsp:spPr>
        <a:xfrm>
          <a:off x="5076311" y="2855270"/>
          <a:ext cx="3050457" cy="6787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must lodge notice with ASIC in </a:t>
          </a:r>
          <a:r>
            <a:rPr lang="en-AU" sz="1800" kern="1200" dirty="0">
              <a:latin typeface="Times New Roman" panose="02020603050405020304" pitchFamily="18" charset="0"/>
              <a:cs typeface="Times New Roman" panose="02020603050405020304" pitchFamily="18" charset="0"/>
            </a:rPr>
            <a:t>≤</a:t>
          </a:r>
          <a:r>
            <a:rPr lang="en-AU" sz="1800" kern="1200" dirty="0"/>
            <a:t>7 days and publish info</a:t>
          </a:r>
        </a:p>
      </dsp:txBody>
      <dsp:txXfrm>
        <a:off x="5076311" y="2855270"/>
        <a:ext cx="3050457" cy="678738"/>
      </dsp:txXfrm>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899DDA-CACC-4C4A-BEBE-FEB6F06470D8}">
      <dsp:nvSpPr>
        <dsp:cNvPr id="0" name=""/>
        <dsp:cNvSpPr/>
      </dsp:nvSpPr>
      <dsp:spPr>
        <a:xfrm>
          <a:off x="0" y="0"/>
          <a:ext cx="10520219"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3CB7497-2A86-4B19-AA93-275A82C02209}">
      <dsp:nvSpPr>
        <dsp:cNvPr id="0" name=""/>
        <dsp:cNvSpPr/>
      </dsp:nvSpPr>
      <dsp:spPr>
        <a:xfrm>
          <a:off x="0" y="0"/>
          <a:ext cx="2104043" cy="47898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AU" sz="2800" kern="1200" dirty="0"/>
            <a:t>Once resolution for voluntary winding up has been passed</a:t>
          </a:r>
        </a:p>
      </dsp:txBody>
      <dsp:txXfrm>
        <a:off x="0" y="0"/>
        <a:ext cx="2104043" cy="4789824"/>
      </dsp:txXfrm>
    </dsp:sp>
    <dsp:sp modelId="{1F6BEAF2-95A4-4FBA-85D2-B600C5247737}">
      <dsp:nvSpPr>
        <dsp:cNvPr id="0" name=""/>
        <dsp:cNvSpPr/>
      </dsp:nvSpPr>
      <dsp:spPr>
        <a:xfrm>
          <a:off x="2261847" y="74841"/>
          <a:ext cx="4050284" cy="14968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Company must “</a:t>
          </a:r>
          <a:r>
            <a:rPr lang="en-AU" sz="1800" b="1" kern="1200" dirty="0"/>
            <a:t>cease</a:t>
          </a:r>
          <a:r>
            <a:rPr lang="en-AU" sz="1800" kern="1200" dirty="0"/>
            <a:t> to carry on its </a:t>
          </a:r>
          <a:r>
            <a:rPr lang="en-AU" sz="1800" b="1" kern="1200" dirty="0"/>
            <a:t>business</a:t>
          </a:r>
          <a:r>
            <a:rPr lang="en-AU" sz="1800" kern="1200" dirty="0"/>
            <a:t>”</a:t>
          </a:r>
        </a:p>
      </dsp:txBody>
      <dsp:txXfrm>
        <a:off x="2261847" y="74841"/>
        <a:ext cx="4050284" cy="1496819"/>
      </dsp:txXfrm>
    </dsp:sp>
    <dsp:sp modelId="{8B8EA212-42F3-4266-86D2-2C6E580A71E4}">
      <dsp:nvSpPr>
        <dsp:cNvPr id="0" name=""/>
        <dsp:cNvSpPr/>
      </dsp:nvSpPr>
      <dsp:spPr>
        <a:xfrm>
          <a:off x="6469934" y="74841"/>
          <a:ext cx="4050284" cy="14968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1" kern="1200" dirty="0"/>
            <a:t>except</a:t>
          </a:r>
          <a:r>
            <a:rPr lang="en-AU" sz="1800" kern="1200" dirty="0"/>
            <a:t> to extent that the </a:t>
          </a:r>
          <a:r>
            <a:rPr lang="en-AU" sz="1800" b="1" kern="1200" dirty="0"/>
            <a:t>liquidator</a:t>
          </a:r>
          <a:r>
            <a:rPr lang="en-AU" sz="1800" kern="1200" dirty="0"/>
            <a:t> thinks it is “required for the </a:t>
          </a:r>
          <a:r>
            <a:rPr lang="en-AU" sz="1800" b="1" kern="1200" dirty="0"/>
            <a:t>beneficial disposal </a:t>
          </a:r>
          <a:r>
            <a:rPr lang="en-AU" sz="1800" kern="1200" dirty="0"/>
            <a:t>or </a:t>
          </a:r>
          <a:r>
            <a:rPr lang="en-AU" sz="1800" b="1" kern="1200" dirty="0"/>
            <a:t>winding up </a:t>
          </a:r>
          <a:r>
            <a:rPr lang="en-AU" sz="1800" kern="1200" dirty="0"/>
            <a:t>of that business”</a:t>
          </a:r>
        </a:p>
      </dsp:txBody>
      <dsp:txXfrm>
        <a:off x="6469934" y="74841"/>
        <a:ext cx="4050284" cy="1496819"/>
      </dsp:txXfrm>
    </dsp:sp>
    <dsp:sp modelId="{515688A0-C2D4-4F0E-B382-E47352A4FDB4}">
      <dsp:nvSpPr>
        <dsp:cNvPr id="0" name=""/>
        <dsp:cNvSpPr/>
      </dsp:nvSpPr>
      <dsp:spPr>
        <a:xfrm>
          <a:off x="2104043" y="1571660"/>
          <a:ext cx="8416175"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25A5F78-3666-4268-B507-A4D6BFA4DF76}">
      <dsp:nvSpPr>
        <dsp:cNvPr id="0" name=""/>
        <dsp:cNvSpPr/>
      </dsp:nvSpPr>
      <dsp:spPr>
        <a:xfrm>
          <a:off x="2261847" y="1646501"/>
          <a:ext cx="4050284" cy="14968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1" kern="1200" dirty="0"/>
            <a:t>Transfers of shares </a:t>
          </a:r>
          <a:r>
            <a:rPr lang="en-AU" sz="1800" kern="1200" dirty="0"/>
            <a:t>and </a:t>
          </a:r>
          <a:r>
            <a:rPr lang="en-AU" sz="1800" b="1" kern="1200" dirty="0"/>
            <a:t>alterations in the status of members </a:t>
          </a:r>
          <a:r>
            <a:rPr lang="en-AU" sz="1800" kern="1200" dirty="0"/>
            <a:t>are </a:t>
          </a:r>
          <a:r>
            <a:rPr lang="en-AU" sz="1800" b="1" kern="1200" dirty="0"/>
            <a:t>void</a:t>
          </a:r>
          <a:r>
            <a:rPr lang="en-AU" sz="1800" kern="1200" dirty="0"/>
            <a:t> unless</a:t>
          </a:r>
        </a:p>
      </dsp:txBody>
      <dsp:txXfrm>
        <a:off x="2261847" y="1646501"/>
        <a:ext cx="4050284" cy="1496819"/>
      </dsp:txXfrm>
    </dsp:sp>
    <dsp:sp modelId="{A80CB9A6-9C91-43EF-A74E-5303DE56DE8F}">
      <dsp:nvSpPr>
        <dsp:cNvPr id="0" name=""/>
        <dsp:cNvSpPr/>
      </dsp:nvSpPr>
      <dsp:spPr>
        <a:xfrm>
          <a:off x="6469934" y="1646501"/>
          <a:ext cx="4050284" cy="7484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liquidator consents</a:t>
          </a:r>
        </a:p>
      </dsp:txBody>
      <dsp:txXfrm>
        <a:off x="6469934" y="1646501"/>
        <a:ext cx="4050284" cy="748409"/>
      </dsp:txXfrm>
    </dsp:sp>
    <dsp:sp modelId="{B135FAE0-DC24-4230-80CC-799BEF51DDFF}">
      <dsp:nvSpPr>
        <dsp:cNvPr id="0" name=""/>
        <dsp:cNvSpPr/>
      </dsp:nvSpPr>
      <dsp:spPr>
        <a:xfrm>
          <a:off x="6312131" y="2394911"/>
          <a:ext cx="4050284"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22F58BD-7012-4EB4-A826-E486C328D7A0}">
      <dsp:nvSpPr>
        <dsp:cNvPr id="0" name=""/>
        <dsp:cNvSpPr/>
      </dsp:nvSpPr>
      <dsp:spPr>
        <a:xfrm>
          <a:off x="6469934" y="2394911"/>
          <a:ext cx="4050284" cy="7484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court authorises</a:t>
          </a:r>
        </a:p>
      </dsp:txBody>
      <dsp:txXfrm>
        <a:off x="6469934" y="2394911"/>
        <a:ext cx="4050284" cy="748409"/>
      </dsp:txXfrm>
    </dsp:sp>
    <dsp:sp modelId="{21E665D0-AA24-47F2-978C-50953A3B6ECE}">
      <dsp:nvSpPr>
        <dsp:cNvPr id="0" name=""/>
        <dsp:cNvSpPr/>
      </dsp:nvSpPr>
      <dsp:spPr>
        <a:xfrm>
          <a:off x="2104043" y="3143321"/>
          <a:ext cx="8416175"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6C579F3-7766-4E2D-86FA-81982D7CF1C2}">
      <dsp:nvSpPr>
        <dsp:cNvPr id="0" name=""/>
        <dsp:cNvSpPr/>
      </dsp:nvSpPr>
      <dsp:spPr>
        <a:xfrm>
          <a:off x="2261847" y="3218162"/>
          <a:ext cx="4050284" cy="14968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Putting aside preferential payments, company’s </a:t>
          </a:r>
          <a:r>
            <a:rPr lang="en-AU" sz="1800" b="1" kern="1200" dirty="0"/>
            <a:t>property</a:t>
          </a:r>
          <a:r>
            <a:rPr lang="en-AU" sz="1800" kern="1200" dirty="0"/>
            <a:t> “must … be applied in </a:t>
          </a:r>
          <a:r>
            <a:rPr lang="en-AU" sz="1800" b="0" kern="1200" dirty="0"/>
            <a:t>satisfaction of its</a:t>
          </a:r>
          <a:r>
            <a:rPr lang="en-AU" sz="1800" b="1" kern="1200" dirty="0"/>
            <a:t> liabilities equally</a:t>
          </a:r>
          <a:r>
            <a:rPr lang="en-AU" sz="1800" kern="1200" dirty="0"/>
            <a:t>”</a:t>
          </a:r>
        </a:p>
      </dsp:txBody>
      <dsp:txXfrm>
        <a:off x="2261847" y="3218162"/>
        <a:ext cx="4050284" cy="1496819"/>
      </dsp:txXfrm>
    </dsp:sp>
    <dsp:sp modelId="{54D10672-586E-4236-991E-AC62669E76F9}">
      <dsp:nvSpPr>
        <dsp:cNvPr id="0" name=""/>
        <dsp:cNvSpPr/>
      </dsp:nvSpPr>
      <dsp:spPr>
        <a:xfrm>
          <a:off x="6469934" y="3218162"/>
          <a:ext cx="4050284" cy="14968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whatever </a:t>
          </a:r>
          <a:r>
            <a:rPr lang="en-AU" sz="1800" b="1" kern="1200" dirty="0"/>
            <a:t>remains</a:t>
          </a:r>
          <a:r>
            <a:rPr lang="en-AU" sz="1800" kern="1200" dirty="0"/>
            <a:t>, subject to the company’s constitution, must “be distributed among the </a:t>
          </a:r>
          <a:r>
            <a:rPr lang="en-AU" sz="1800" b="1" kern="1200" dirty="0"/>
            <a:t>members</a:t>
          </a:r>
          <a:r>
            <a:rPr lang="en-AU" sz="1800" kern="1200" dirty="0"/>
            <a:t> according to their rights and interests”</a:t>
          </a:r>
        </a:p>
      </dsp:txBody>
      <dsp:txXfrm>
        <a:off x="6469934" y="3218162"/>
        <a:ext cx="4050284" cy="1496819"/>
      </dsp:txXfrm>
    </dsp:sp>
    <dsp:sp modelId="{998A41DB-AE05-4F5A-9300-5E49A39D24FB}">
      <dsp:nvSpPr>
        <dsp:cNvPr id="0" name=""/>
        <dsp:cNvSpPr/>
      </dsp:nvSpPr>
      <dsp:spPr>
        <a:xfrm>
          <a:off x="2104043" y="4714982"/>
          <a:ext cx="8416175"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FA4551-9843-4E6D-92F4-A152A529DC32}">
      <dsp:nvSpPr>
        <dsp:cNvPr id="0" name=""/>
        <dsp:cNvSpPr/>
      </dsp:nvSpPr>
      <dsp:spPr>
        <a:xfrm>
          <a:off x="0" y="369608"/>
          <a:ext cx="7848921" cy="536608"/>
        </a:xfrm>
        <a:prstGeom prst="round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AU" sz="1800" kern="1200" dirty="0"/>
            <a:t>Liquidator may exercise</a:t>
          </a:r>
        </a:p>
      </dsp:txBody>
      <dsp:txXfrm>
        <a:off x="26195" y="395803"/>
        <a:ext cx="7796531" cy="484218"/>
      </dsp:txXfrm>
    </dsp:sp>
    <dsp:sp modelId="{4C0C5596-E24D-4002-AB2E-B9E3DE81B6E0}">
      <dsp:nvSpPr>
        <dsp:cNvPr id="0" name=""/>
        <dsp:cNvSpPr/>
      </dsp:nvSpPr>
      <dsp:spPr>
        <a:xfrm>
          <a:off x="0" y="906217"/>
          <a:ext cx="7848921" cy="148004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9203"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n-AU" sz="1800" kern="1200" dirty="0"/>
            <a:t>“any of the powers that [the CA] … confers on a liquidator in a winding up” by court order</a:t>
          </a:r>
        </a:p>
        <a:p>
          <a:pPr marL="171450" lvl="1" indent="-171450" algn="l" defTabSz="800100">
            <a:lnSpc>
              <a:spcPct val="90000"/>
            </a:lnSpc>
            <a:spcBef>
              <a:spcPct val="0"/>
            </a:spcBef>
            <a:spcAft>
              <a:spcPct val="20000"/>
            </a:spcAft>
            <a:buChar char="•"/>
          </a:pPr>
          <a:r>
            <a:rPr lang="en-AU" sz="1800" kern="1200" dirty="0"/>
            <a:t>the power “to settle a </a:t>
          </a:r>
          <a:r>
            <a:rPr lang="en-AU" sz="1800" b="1" kern="1200" dirty="0"/>
            <a:t>list of contributors</a:t>
          </a:r>
          <a:r>
            <a:rPr lang="en-AU" sz="1800" kern="1200" dirty="0"/>
            <a:t>”</a:t>
          </a:r>
        </a:p>
        <a:p>
          <a:pPr marL="171450" lvl="1" indent="-171450" algn="l" defTabSz="800100">
            <a:lnSpc>
              <a:spcPct val="90000"/>
            </a:lnSpc>
            <a:spcBef>
              <a:spcPct val="0"/>
            </a:spcBef>
            <a:spcAft>
              <a:spcPct val="20000"/>
            </a:spcAft>
            <a:buChar char="•"/>
          </a:pPr>
          <a:r>
            <a:rPr lang="en-AU" sz="1800" kern="1200" dirty="0"/>
            <a:t>the power to make </a:t>
          </a:r>
          <a:r>
            <a:rPr lang="en-AU" sz="1800" b="1" kern="1200" dirty="0"/>
            <a:t>calls on contributories </a:t>
          </a:r>
          <a:r>
            <a:rPr lang="en-AU" sz="1800" kern="1200" dirty="0"/>
            <a:t>to the extent that they are liable</a:t>
          </a:r>
        </a:p>
        <a:p>
          <a:pPr marL="171450" lvl="1" indent="-171450" algn="l" defTabSz="800100">
            <a:lnSpc>
              <a:spcPct val="90000"/>
            </a:lnSpc>
            <a:spcBef>
              <a:spcPct val="0"/>
            </a:spcBef>
            <a:spcAft>
              <a:spcPct val="20000"/>
            </a:spcAft>
            <a:buChar char="•"/>
          </a:pPr>
          <a:r>
            <a:rPr lang="en-AU" sz="1800" kern="1200" dirty="0"/>
            <a:t>“the power … of </a:t>
          </a:r>
          <a:r>
            <a:rPr lang="en-AU" sz="1800" b="1" kern="1200" dirty="0"/>
            <a:t>fixing a time</a:t>
          </a:r>
          <a:r>
            <a:rPr lang="en-AU" sz="1800" kern="1200" dirty="0"/>
            <a:t> within which </a:t>
          </a:r>
          <a:r>
            <a:rPr lang="en-AU" sz="1800" b="1" kern="1200" dirty="0"/>
            <a:t>debts and claims must be proved</a:t>
          </a:r>
          <a:r>
            <a:rPr lang="en-AU" sz="1800" kern="1200" dirty="0"/>
            <a:t>”</a:t>
          </a:r>
        </a:p>
      </dsp:txBody>
      <dsp:txXfrm>
        <a:off x="0" y="906217"/>
        <a:ext cx="7848921" cy="1480049"/>
      </dsp:txXfrm>
    </dsp:sp>
    <dsp:sp modelId="{2FFDA925-2207-4906-B2F7-411A02CBA5A4}">
      <dsp:nvSpPr>
        <dsp:cNvPr id="0" name=""/>
        <dsp:cNvSpPr/>
      </dsp:nvSpPr>
      <dsp:spPr>
        <a:xfrm>
          <a:off x="0" y="2386267"/>
          <a:ext cx="7848921" cy="536608"/>
        </a:xfrm>
        <a:prstGeom prst="round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AU" sz="1800" kern="1200" dirty="0"/>
            <a:t>Liquidator must</a:t>
          </a:r>
        </a:p>
      </dsp:txBody>
      <dsp:txXfrm>
        <a:off x="26195" y="2412462"/>
        <a:ext cx="7796531" cy="484218"/>
      </dsp:txXfrm>
    </dsp:sp>
    <dsp:sp modelId="{F47F4E52-6E90-4FE1-AE32-80BC03EE8836}">
      <dsp:nvSpPr>
        <dsp:cNvPr id="0" name=""/>
        <dsp:cNvSpPr/>
      </dsp:nvSpPr>
      <dsp:spPr>
        <a:xfrm>
          <a:off x="0" y="2922876"/>
          <a:ext cx="7848921" cy="10764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9203" tIns="22860" rIns="128016" bIns="22860" numCol="1" spcCol="1270" anchor="t" anchorCtr="0">
          <a:noAutofit/>
        </a:bodyPr>
        <a:lstStyle/>
        <a:p>
          <a:pPr marL="171450" lvl="1" indent="-171450" algn="l" defTabSz="800100">
            <a:lnSpc>
              <a:spcPct val="90000"/>
            </a:lnSpc>
            <a:spcBef>
              <a:spcPct val="0"/>
            </a:spcBef>
            <a:spcAft>
              <a:spcPct val="20000"/>
            </a:spcAft>
            <a:buChar char="•"/>
          </a:pPr>
          <a:r>
            <a:rPr lang="en-AU" sz="1800" kern="1200" dirty="0"/>
            <a:t>“</a:t>
          </a:r>
          <a:r>
            <a:rPr lang="en-AU" sz="1800" b="1" kern="1200" dirty="0"/>
            <a:t>pay the debts </a:t>
          </a:r>
          <a:r>
            <a:rPr lang="en-AU" sz="1800" kern="1200" dirty="0"/>
            <a:t>of the company and </a:t>
          </a:r>
          <a:r>
            <a:rPr lang="en-AU" sz="1800" b="1" kern="1200" dirty="0"/>
            <a:t>adjust the rights of the contributories </a:t>
          </a:r>
          <a:r>
            <a:rPr lang="en-AU" sz="1800" kern="1200" dirty="0"/>
            <a:t>among themselves”</a:t>
          </a:r>
        </a:p>
      </dsp:txBody>
      <dsp:txXfrm>
        <a:off x="0" y="2922876"/>
        <a:ext cx="7848921" cy="1076400"/>
      </dsp:txXfrm>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1C6672-16CC-4C6F-8F14-5BF4AD91014C}">
      <dsp:nvSpPr>
        <dsp:cNvPr id="0" name=""/>
        <dsp:cNvSpPr/>
      </dsp:nvSpPr>
      <dsp:spPr>
        <a:xfrm>
          <a:off x="1198" y="551375"/>
          <a:ext cx="3010481" cy="1162046"/>
        </a:xfrm>
        <a:prstGeom prst="chevron">
          <a:avLst>
            <a:gd name="adj" fmla="val 40000"/>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66C5816-D346-49AA-85B0-0EB66732A9E1}">
      <dsp:nvSpPr>
        <dsp:cNvPr id="0" name=""/>
        <dsp:cNvSpPr/>
      </dsp:nvSpPr>
      <dsp:spPr>
        <a:xfrm>
          <a:off x="803993" y="684778"/>
          <a:ext cx="2542184" cy="1476263"/>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a:t>
          </a:r>
          <a:r>
            <a:rPr lang="en-AU" sz="1800" b="1" kern="1200" dirty="0">
              <a:solidFill>
                <a:schemeClr val="tx1"/>
              </a:solidFill>
            </a:rPr>
            <a:t>transfer</a:t>
          </a:r>
          <a:r>
            <a:rPr lang="en-AU" sz="1800" kern="1200" dirty="0">
              <a:solidFill>
                <a:schemeClr val="tx1"/>
              </a:solidFill>
            </a:rPr>
            <a:t> of a company’s </a:t>
          </a:r>
          <a:r>
            <a:rPr lang="en-AU" sz="1800" b="0" kern="1200" dirty="0">
              <a:solidFill>
                <a:schemeClr val="tx1"/>
              </a:solidFill>
            </a:rPr>
            <a:t>business/property </a:t>
          </a:r>
          <a:r>
            <a:rPr lang="en-AU" sz="1800" kern="1200" dirty="0">
              <a:solidFill>
                <a:schemeClr val="tx1"/>
              </a:solidFill>
            </a:rPr>
            <a:t>to a </a:t>
          </a:r>
          <a:r>
            <a:rPr lang="en-AU" sz="1800" b="1" kern="1200" dirty="0">
              <a:solidFill>
                <a:schemeClr val="tx1"/>
              </a:solidFill>
            </a:rPr>
            <a:t>body corporate </a:t>
          </a:r>
          <a:r>
            <a:rPr lang="en-AU" sz="1800" kern="1200" dirty="0">
              <a:solidFill>
                <a:schemeClr val="tx1"/>
              </a:solidFill>
            </a:rPr>
            <a:t>is proposed</a:t>
          </a:r>
        </a:p>
      </dsp:txBody>
      <dsp:txXfrm>
        <a:off x="847231" y="728016"/>
        <a:ext cx="2455708" cy="1389787"/>
      </dsp:txXfrm>
    </dsp:sp>
    <dsp:sp modelId="{4BCD854F-1030-4A07-92A2-E600E9A5B7FC}">
      <dsp:nvSpPr>
        <dsp:cNvPr id="0" name=""/>
        <dsp:cNvSpPr/>
      </dsp:nvSpPr>
      <dsp:spPr>
        <a:xfrm>
          <a:off x="3439837" y="551375"/>
          <a:ext cx="3010481" cy="1162046"/>
        </a:xfrm>
        <a:prstGeom prst="chevron">
          <a:avLst>
            <a:gd name="adj" fmla="val 40000"/>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C079A9F-20FA-404C-8F7A-BCDA7196BC64}">
      <dsp:nvSpPr>
        <dsp:cNvPr id="0" name=""/>
        <dsp:cNvSpPr/>
      </dsp:nvSpPr>
      <dsp:spPr>
        <a:xfrm>
          <a:off x="4242632" y="684778"/>
          <a:ext cx="2542184" cy="1476263"/>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and it is authorised by “</a:t>
          </a:r>
          <a:r>
            <a:rPr lang="en-AU" sz="1800" b="1" kern="1200" dirty="0">
              <a:solidFill>
                <a:schemeClr val="tx1"/>
              </a:solidFill>
            </a:rPr>
            <a:t>special resolution </a:t>
          </a:r>
          <a:r>
            <a:rPr lang="en-AU" sz="1800" kern="1200" dirty="0">
              <a:solidFill>
                <a:schemeClr val="tx1"/>
              </a:solidFill>
            </a:rPr>
            <a:t>of the company”</a:t>
          </a:r>
        </a:p>
      </dsp:txBody>
      <dsp:txXfrm>
        <a:off x="4285870" y="728016"/>
        <a:ext cx="2455708" cy="1389787"/>
      </dsp:txXfrm>
    </dsp:sp>
    <dsp:sp modelId="{8EA665B2-4054-4363-B125-CB38DDEEDA0D}">
      <dsp:nvSpPr>
        <dsp:cNvPr id="0" name=""/>
        <dsp:cNvSpPr/>
      </dsp:nvSpPr>
      <dsp:spPr>
        <a:xfrm>
          <a:off x="6878476" y="551375"/>
          <a:ext cx="3010481" cy="1162046"/>
        </a:xfrm>
        <a:prstGeom prst="chevron">
          <a:avLst>
            <a:gd name="adj" fmla="val 40000"/>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4E3E874-483D-4373-8BC2-7B635AA58976}">
      <dsp:nvSpPr>
        <dsp:cNvPr id="0" name=""/>
        <dsp:cNvSpPr/>
      </dsp:nvSpPr>
      <dsp:spPr>
        <a:xfrm>
          <a:off x="7681272" y="684778"/>
          <a:ext cx="2542184" cy="1476263"/>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and with </a:t>
          </a:r>
          <a:r>
            <a:rPr lang="en-AU" sz="1800" b="1" kern="1200" dirty="0">
              <a:solidFill>
                <a:schemeClr val="tx1"/>
              </a:solidFill>
            </a:rPr>
            <a:t>court</a:t>
          </a:r>
          <a:r>
            <a:rPr lang="en-AU" sz="1800" kern="1200" dirty="0">
              <a:solidFill>
                <a:schemeClr val="tx1"/>
              </a:solidFill>
            </a:rPr>
            <a:t> or </a:t>
          </a:r>
          <a:r>
            <a:rPr lang="en-AU" sz="1800" b="1" kern="1200" dirty="0">
              <a:solidFill>
                <a:schemeClr val="tx1"/>
              </a:solidFill>
            </a:rPr>
            <a:t>committee of inspection approval</a:t>
          </a:r>
          <a:r>
            <a:rPr lang="en-AU" sz="1800" b="0" kern="1200" dirty="0">
              <a:solidFill>
                <a:schemeClr val="tx1"/>
              </a:solidFill>
            </a:rPr>
            <a:t> </a:t>
          </a:r>
          <a:r>
            <a:rPr lang="en-AU" sz="1800" kern="1200" dirty="0">
              <a:solidFill>
                <a:schemeClr val="tx1"/>
              </a:solidFill>
            </a:rPr>
            <a:t>if creditors’ voluntary winding up</a:t>
          </a:r>
        </a:p>
      </dsp:txBody>
      <dsp:txXfrm>
        <a:off x="7724510" y="728016"/>
        <a:ext cx="2455708" cy="1389787"/>
      </dsp:txXfrm>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E66B04-1DBB-4B84-8DDF-C1290DA409BB}">
      <dsp:nvSpPr>
        <dsp:cNvPr id="0" name=""/>
        <dsp:cNvSpPr/>
      </dsp:nvSpPr>
      <dsp:spPr>
        <a:xfrm>
          <a:off x="2124446" y="504"/>
          <a:ext cx="2355930" cy="2355930"/>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35560" tIns="35560" rIns="35560" bIns="35560" numCol="1" spcCol="1270" anchor="ctr" anchorCtr="0">
          <a:noAutofit/>
        </a:bodyPr>
        <a:lstStyle/>
        <a:p>
          <a:pPr marL="0" lvl="0" indent="0" algn="ctr" defTabSz="1244600">
            <a:lnSpc>
              <a:spcPct val="90000"/>
            </a:lnSpc>
            <a:spcBef>
              <a:spcPct val="0"/>
            </a:spcBef>
            <a:spcAft>
              <a:spcPct val="35000"/>
            </a:spcAft>
            <a:buNone/>
          </a:pPr>
          <a:r>
            <a:rPr lang="en-AU" sz="2800" b="1" u="none" kern="1200" dirty="0"/>
            <a:t>Entitled to</a:t>
          </a:r>
        </a:p>
      </dsp:txBody>
      <dsp:txXfrm>
        <a:off x="2469464" y="345522"/>
        <a:ext cx="1665894" cy="1665894"/>
      </dsp:txXfrm>
    </dsp:sp>
    <dsp:sp modelId="{09BC1B31-5649-4DCD-847C-B7D1B4323F01}">
      <dsp:nvSpPr>
        <dsp:cNvPr id="0" name=""/>
        <dsp:cNvSpPr/>
      </dsp:nvSpPr>
      <dsp:spPr>
        <a:xfrm>
          <a:off x="4276374" y="-91046"/>
          <a:ext cx="3092462" cy="2967266"/>
        </a:xfrm>
        <a:prstGeom prst="ellipse">
          <a:avLst/>
        </a:prstGeom>
        <a:solidFill>
          <a:schemeClr val="accent1">
            <a:lumMod val="40000"/>
            <a:lumOff val="60000"/>
            <a:alpha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creditors’ voluntary winding up, </a:t>
          </a:r>
          <a:r>
            <a:rPr lang="en-AU" sz="1800" kern="1200" dirty="0"/>
            <a:t>be given “any </a:t>
          </a:r>
          <a:r>
            <a:rPr lang="en-AU" sz="1800" b="1" kern="1200" dirty="0"/>
            <a:t>money</a:t>
          </a:r>
          <a:r>
            <a:rPr lang="en-AU" sz="1800" kern="1200" dirty="0"/>
            <a:t>, </a:t>
          </a:r>
          <a:r>
            <a:rPr lang="en-AU" sz="1800" b="1" kern="1200" dirty="0"/>
            <a:t>property</a:t>
          </a:r>
          <a:r>
            <a:rPr lang="en-AU" sz="1800" kern="1200" dirty="0"/>
            <a:t> of the company or </a:t>
          </a:r>
          <a:r>
            <a:rPr lang="en-AU" sz="1800" b="1" kern="1200" dirty="0"/>
            <a:t>books</a:t>
          </a:r>
          <a:r>
            <a:rPr lang="en-AU" sz="1800" kern="1200" dirty="0"/>
            <a:t> in … [someone’s] hands to which the company is prima facie entitled” if </a:t>
          </a:r>
          <a:r>
            <a:rPr lang="en-AU" sz="1800" b="1" kern="1200" dirty="0"/>
            <a:t>court requires</a:t>
          </a:r>
        </a:p>
      </dsp:txBody>
      <dsp:txXfrm>
        <a:off x="4729255" y="343500"/>
        <a:ext cx="2186700" cy="2098174"/>
      </dsp:txXfrm>
    </dsp:sp>
    <dsp:sp modelId="{30622D8E-7A64-4899-A0FD-21625FABFA85}">
      <dsp:nvSpPr>
        <dsp:cNvPr id="0" name=""/>
        <dsp:cNvSpPr/>
      </dsp:nvSpPr>
      <dsp:spPr>
        <a:xfrm>
          <a:off x="1738992" y="1395109"/>
          <a:ext cx="3199853" cy="3199853"/>
        </a:xfrm>
        <a:prstGeom prst="ellipse">
          <a:avLst/>
        </a:prstGeom>
        <a:solidFill>
          <a:schemeClr val="accent1">
            <a:lumMod val="40000"/>
            <a:lumOff val="60000"/>
            <a:alpha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creditors’ voluntary winding up, “a </a:t>
          </a:r>
          <a:r>
            <a:rPr lang="en-AU" sz="1800" b="1" kern="1200" dirty="0">
              <a:solidFill>
                <a:schemeClr val="tx1"/>
              </a:solidFill>
            </a:rPr>
            <a:t>report</a:t>
          </a:r>
          <a:r>
            <a:rPr lang="en-AU" sz="1800" kern="1200" dirty="0">
              <a:solidFill>
                <a:schemeClr val="tx1"/>
              </a:solidFill>
            </a:rPr>
            <a:t> … about the company’s </a:t>
          </a:r>
          <a:r>
            <a:rPr lang="en-AU" sz="1800" b="1" kern="1200" dirty="0">
              <a:solidFill>
                <a:schemeClr val="tx1"/>
              </a:solidFill>
            </a:rPr>
            <a:t>business</a:t>
          </a:r>
          <a:r>
            <a:rPr lang="en-AU" sz="1800" kern="1200" dirty="0">
              <a:solidFill>
                <a:schemeClr val="tx1"/>
              </a:solidFill>
            </a:rPr>
            <a:t>, </a:t>
          </a:r>
          <a:r>
            <a:rPr lang="en-AU" sz="1800" b="1" kern="1200" dirty="0">
              <a:solidFill>
                <a:schemeClr val="tx1"/>
              </a:solidFill>
            </a:rPr>
            <a:t>property</a:t>
          </a:r>
          <a:r>
            <a:rPr lang="en-AU" sz="1800" kern="1200" dirty="0">
              <a:solidFill>
                <a:schemeClr val="tx1"/>
              </a:solidFill>
            </a:rPr>
            <a:t>, </a:t>
          </a:r>
          <a:r>
            <a:rPr lang="en-AU" sz="1800" b="1" kern="1200" dirty="0">
              <a:solidFill>
                <a:schemeClr val="tx1"/>
              </a:solidFill>
            </a:rPr>
            <a:t>affairs</a:t>
          </a:r>
          <a:r>
            <a:rPr lang="en-AU" sz="1800" kern="1200" dirty="0">
              <a:solidFill>
                <a:schemeClr val="tx1"/>
              </a:solidFill>
            </a:rPr>
            <a:t> and </a:t>
          </a:r>
          <a:r>
            <a:rPr lang="en-AU" sz="1800" b="1" kern="1200" dirty="0">
              <a:solidFill>
                <a:schemeClr val="tx1"/>
              </a:solidFill>
            </a:rPr>
            <a:t>financial circumstances</a:t>
          </a:r>
          <a:r>
            <a:rPr lang="en-AU" sz="1800" kern="1200" dirty="0">
              <a:solidFill>
                <a:schemeClr val="tx1"/>
              </a:solidFill>
            </a:rPr>
            <a:t>” from directors within “5 business days … or such longer period as the liquidator allows”</a:t>
          </a:r>
          <a:endParaRPr lang="en-AU" sz="1800" b="1" kern="1200" dirty="0"/>
        </a:p>
      </dsp:txBody>
      <dsp:txXfrm>
        <a:off x="2207600" y="1863717"/>
        <a:ext cx="2262637" cy="2262637"/>
      </dsp:txXfrm>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9DEB61B-FBCB-4555-80A7-7ECD4BB5DD41}">
      <dsp:nvSpPr>
        <dsp:cNvPr id="0" name=""/>
        <dsp:cNvSpPr/>
      </dsp:nvSpPr>
      <dsp:spPr>
        <a:xfrm>
          <a:off x="3681909" y="1117368"/>
          <a:ext cx="3456205" cy="1336515"/>
        </a:xfrm>
        <a:prstGeom prst="roundRect">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No one may obstruct or hinder them “in </a:t>
          </a:r>
          <a:r>
            <a:rPr lang="en-AU" sz="1800" b="1" kern="1200" dirty="0"/>
            <a:t>obtaining possession of books </a:t>
          </a:r>
          <a:r>
            <a:rPr lang="en-AU" sz="1800" kern="1200" dirty="0"/>
            <a:t>of the company” – unless entitled to retain possession</a:t>
          </a:r>
        </a:p>
      </dsp:txBody>
      <dsp:txXfrm>
        <a:off x="3747152" y="1182611"/>
        <a:ext cx="3325719" cy="1206029"/>
      </dsp:txXfrm>
    </dsp:sp>
    <dsp:sp modelId="{6B758777-94DE-4E6E-9C76-59CFA35DDEB5}">
      <dsp:nvSpPr>
        <dsp:cNvPr id="0" name=""/>
        <dsp:cNvSpPr/>
      </dsp:nvSpPr>
      <dsp:spPr>
        <a:xfrm>
          <a:off x="3004805" y="2134645"/>
          <a:ext cx="4064951" cy="4064951"/>
        </a:xfrm>
        <a:custGeom>
          <a:avLst/>
          <a:gdLst/>
          <a:ahLst/>
          <a:cxnLst/>
          <a:rect l="0" t="0" r="0" b="0"/>
          <a:pathLst>
            <a:path>
              <a:moveTo>
                <a:pt x="3245458" y="401638"/>
              </a:moveTo>
              <a:arcTo wR="2032475" hR="2032475" stAng="18398467" swAng="743194"/>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7841C47E-39A9-4AAB-B182-A7DAADE597B4}">
      <dsp:nvSpPr>
        <dsp:cNvPr id="0" name=""/>
        <dsp:cNvSpPr/>
      </dsp:nvSpPr>
      <dsp:spPr>
        <a:xfrm>
          <a:off x="5757846" y="2947342"/>
          <a:ext cx="3741187" cy="1790092"/>
        </a:xfrm>
        <a:prstGeom prst="roundRect">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May apply for </a:t>
          </a:r>
          <a:r>
            <a:rPr lang="en-AU" sz="1800" b="1" kern="1200" dirty="0"/>
            <a:t>warrant</a:t>
          </a:r>
          <a:r>
            <a:rPr lang="en-AU" sz="1800" kern="1200" dirty="0"/>
            <a:t> if someone concealed / removed / destroyed company’s </a:t>
          </a:r>
          <a:r>
            <a:rPr lang="en-AU" sz="1800" b="1" kern="1200" dirty="0"/>
            <a:t>books</a:t>
          </a:r>
          <a:r>
            <a:rPr lang="en-AU" sz="1800" kern="1200" dirty="0"/>
            <a:t> or </a:t>
          </a:r>
          <a:r>
            <a:rPr lang="en-AU" sz="1800" b="1" kern="1200" dirty="0"/>
            <a:t>property</a:t>
          </a:r>
          <a:r>
            <a:rPr lang="en-AU" sz="1800" kern="1200" dirty="0"/>
            <a:t>, or about to do so – court may authorise search and seizure of books / property</a:t>
          </a:r>
        </a:p>
      </dsp:txBody>
      <dsp:txXfrm>
        <a:off x="5845231" y="3034727"/>
        <a:ext cx="3566417" cy="1615322"/>
      </dsp:txXfrm>
    </dsp:sp>
    <dsp:sp modelId="{177BED9F-B54E-46F2-ABDF-E4675BC0D453}">
      <dsp:nvSpPr>
        <dsp:cNvPr id="0" name=""/>
        <dsp:cNvSpPr/>
      </dsp:nvSpPr>
      <dsp:spPr>
        <a:xfrm>
          <a:off x="3860642" y="961992"/>
          <a:ext cx="4064951" cy="4064951"/>
        </a:xfrm>
        <a:custGeom>
          <a:avLst/>
          <a:gdLst/>
          <a:ahLst/>
          <a:cxnLst/>
          <a:rect l="0" t="0" r="0" b="0"/>
          <a:pathLst>
            <a:path>
              <a:moveTo>
                <a:pt x="2643468" y="3970940"/>
              </a:moveTo>
              <a:arcTo wR="2032475" hR="2032475" stAng="4350327" swAng="2701177"/>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 modelId="{87D9F033-2641-4508-AA32-ECFF257E2C57}">
      <dsp:nvSpPr>
        <dsp:cNvPr id="0" name=""/>
        <dsp:cNvSpPr/>
      </dsp:nvSpPr>
      <dsp:spPr>
        <a:xfrm>
          <a:off x="1907802" y="2942534"/>
          <a:ext cx="3456205" cy="1586165"/>
        </a:xfrm>
        <a:prstGeom prst="roundRect">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May request in writing the </a:t>
          </a:r>
          <a:r>
            <a:rPr lang="en-AU" sz="1800" b="1" kern="1200" dirty="0"/>
            <a:t>delivery of books </a:t>
          </a:r>
          <a:r>
            <a:rPr lang="en-AU" sz="1800" kern="1200" dirty="0"/>
            <a:t>in someone’s possession, if give at least 3 days to comply – offence to not comply unless entitled to retain</a:t>
          </a:r>
        </a:p>
      </dsp:txBody>
      <dsp:txXfrm>
        <a:off x="1985232" y="3019964"/>
        <a:ext cx="3301345" cy="1431305"/>
      </dsp:txXfrm>
    </dsp:sp>
    <dsp:sp modelId="{A8AC6C80-FEAB-4C0E-87F7-93D0D7F22B53}">
      <dsp:nvSpPr>
        <dsp:cNvPr id="0" name=""/>
        <dsp:cNvSpPr/>
      </dsp:nvSpPr>
      <dsp:spPr>
        <a:xfrm>
          <a:off x="4030656" y="2015326"/>
          <a:ext cx="4064951" cy="4064951"/>
        </a:xfrm>
        <a:custGeom>
          <a:avLst/>
          <a:gdLst/>
          <a:ahLst/>
          <a:cxnLst/>
          <a:rect l="0" t="0" r="0" b="0"/>
          <a:pathLst>
            <a:path>
              <a:moveTo>
                <a:pt x="402199" y="818739"/>
              </a:moveTo>
              <a:arcTo wR="2032475" hR="2032475" stAng="13000054" swAng="675412"/>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CF6648-E900-4BB1-AE02-7D7E80FC4D36}">
      <dsp:nvSpPr>
        <dsp:cNvPr id="0" name=""/>
        <dsp:cNvSpPr/>
      </dsp:nvSpPr>
      <dsp:spPr>
        <a:xfrm>
          <a:off x="3775893" y="795701"/>
          <a:ext cx="293786" cy="1287065"/>
        </a:xfrm>
        <a:custGeom>
          <a:avLst/>
          <a:gdLst/>
          <a:ahLst/>
          <a:cxnLst/>
          <a:rect l="0" t="0" r="0" b="0"/>
          <a:pathLst>
            <a:path>
              <a:moveTo>
                <a:pt x="293786" y="0"/>
              </a:moveTo>
              <a:lnTo>
                <a:pt x="293786" y="1287065"/>
              </a:lnTo>
              <a:lnTo>
                <a:pt x="0" y="128706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130B424-C064-41FF-ABD4-703237B4BD6F}">
      <dsp:nvSpPr>
        <dsp:cNvPr id="0" name=""/>
        <dsp:cNvSpPr/>
      </dsp:nvSpPr>
      <dsp:spPr>
        <a:xfrm>
          <a:off x="4069679" y="795701"/>
          <a:ext cx="1562441" cy="2574131"/>
        </a:xfrm>
        <a:custGeom>
          <a:avLst/>
          <a:gdLst/>
          <a:ahLst/>
          <a:cxnLst/>
          <a:rect l="0" t="0" r="0" b="0"/>
          <a:pathLst>
            <a:path>
              <a:moveTo>
                <a:pt x="0" y="0"/>
              </a:moveTo>
              <a:lnTo>
                <a:pt x="0" y="2280344"/>
              </a:lnTo>
              <a:lnTo>
                <a:pt x="1562441" y="2280344"/>
              </a:lnTo>
              <a:lnTo>
                <a:pt x="1562441" y="257413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A470968-841A-4BAE-B2F4-035DD9349243}">
      <dsp:nvSpPr>
        <dsp:cNvPr id="0" name=""/>
        <dsp:cNvSpPr/>
      </dsp:nvSpPr>
      <dsp:spPr>
        <a:xfrm>
          <a:off x="1458475" y="795701"/>
          <a:ext cx="2611204" cy="2574131"/>
        </a:xfrm>
        <a:custGeom>
          <a:avLst/>
          <a:gdLst/>
          <a:ahLst/>
          <a:cxnLst/>
          <a:rect l="0" t="0" r="0" b="0"/>
          <a:pathLst>
            <a:path>
              <a:moveTo>
                <a:pt x="2611204" y="0"/>
              </a:moveTo>
              <a:lnTo>
                <a:pt x="2611204" y="2280344"/>
              </a:lnTo>
              <a:lnTo>
                <a:pt x="0" y="2280344"/>
              </a:lnTo>
              <a:lnTo>
                <a:pt x="0" y="257413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62CD479-7EB6-4038-AA80-4DDDC7C1BAAD}">
      <dsp:nvSpPr>
        <dsp:cNvPr id="0" name=""/>
        <dsp:cNvSpPr/>
      </dsp:nvSpPr>
      <dsp:spPr>
        <a:xfrm>
          <a:off x="2883145" y="2533"/>
          <a:ext cx="2373069" cy="793168"/>
        </a:xfrm>
        <a:prstGeom prst="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latin typeface="+mn-lt"/>
            </a:rPr>
            <a:t>ASIC must deregister a company</a:t>
          </a:r>
        </a:p>
      </dsp:txBody>
      <dsp:txXfrm>
        <a:off x="2883145" y="2533"/>
        <a:ext cx="2373069" cy="793168"/>
      </dsp:txXfrm>
    </dsp:sp>
    <dsp:sp modelId="{C1F021ED-D1B6-4537-A67B-20034A447481}">
      <dsp:nvSpPr>
        <dsp:cNvPr id="0" name=""/>
        <dsp:cNvSpPr/>
      </dsp:nvSpPr>
      <dsp:spPr>
        <a:xfrm>
          <a:off x="189820" y="3369833"/>
          <a:ext cx="2537309" cy="600430"/>
        </a:xfrm>
        <a:prstGeom prst="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latin typeface="+mn-lt"/>
            </a:rPr>
            <a:t>3 months later; or</a:t>
          </a:r>
        </a:p>
      </dsp:txBody>
      <dsp:txXfrm>
        <a:off x="189820" y="3369833"/>
        <a:ext cx="2537309" cy="600430"/>
      </dsp:txXfrm>
    </dsp:sp>
    <dsp:sp modelId="{62311EB5-E00E-4948-96DE-AA5586869BC0}">
      <dsp:nvSpPr>
        <dsp:cNvPr id="0" name=""/>
        <dsp:cNvSpPr/>
      </dsp:nvSpPr>
      <dsp:spPr>
        <a:xfrm>
          <a:off x="3314703" y="3369833"/>
          <a:ext cx="4634835" cy="1398984"/>
        </a:xfrm>
        <a:prstGeom prst="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latin typeface="+mn-lt"/>
            </a:rPr>
            <a:t>if there is an application by “the </a:t>
          </a:r>
          <a:r>
            <a:rPr lang="en-AU" sz="1800" b="1" kern="1200" dirty="0">
              <a:solidFill>
                <a:schemeClr val="bg1"/>
              </a:solidFill>
              <a:latin typeface="+mn-lt"/>
            </a:rPr>
            <a:t>liquidator</a:t>
          </a:r>
          <a:r>
            <a:rPr lang="en-AU" sz="1800" kern="1200" dirty="0">
              <a:solidFill>
                <a:schemeClr val="bg1"/>
              </a:solidFill>
              <a:latin typeface="+mn-lt"/>
            </a:rPr>
            <a:t> or any other </a:t>
          </a:r>
          <a:r>
            <a:rPr lang="en-AU" sz="1800" b="1" kern="1200" dirty="0">
              <a:solidFill>
                <a:schemeClr val="bg1"/>
              </a:solidFill>
              <a:latin typeface="+mn-lt"/>
            </a:rPr>
            <a:t>interested party</a:t>
          </a:r>
          <a:r>
            <a:rPr lang="en-AU" sz="1800" kern="1200" dirty="0">
              <a:solidFill>
                <a:schemeClr val="bg1"/>
              </a:solidFill>
              <a:latin typeface="+mn-lt"/>
            </a:rPr>
            <a:t>” within 3 months after such a return was lodged</a:t>
          </a:r>
          <a:r>
            <a:rPr lang="en-AU" sz="1800" kern="1200" dirty="0">
              <a:solidFill>
                <a:schemeClr val="bg1"/>
              </a:solidFill>
              <a:latin typeface="+mn-lt"/>
              <a:cs typeface="Times New Roman" panose="02020603050405020304" pitchFamily="18" charset="0"/>
            </a:rPr>
            <a:t>—</a:t>
          </a:r>
          <a:r>
            <a:rPr lang="en-AU" sz="1800" kern="1200" dirty="0">
              <a:solidFill>
                <a:schemeClr val="bg1"/>
              </a:solidFill>
              <a:latin typeface="+mn-lt"/>
            </a:rPr>
            <a:t>on the day specified in a </a:t>
          </a:r>
          <a:r>
            <a:rPr lang="en-AU" sz="1800" b="1" kern="1200" dirty="0">
              <a:solidFill>
                <a:schemeClr val="bg1"/>
              </a:solidFill>
              <a:latin typeface="+mn-lt"/>
            </a:rPr>
            <a:t>court order</a:t>
          </a:r>
          <a:endParaRPr lang="en-AU" sz="1800" kern="1200" dirty="0">
            <a:solidFill>
              <a:schemeClr val="bg1"/>
            </a:solidFill>
            <a:latin typeface="+mn-lt"/>
          </a:endParaRPr>
        </a:p>
      </dsp:txBody>
      <dsp:txXfrm>
        <a:off x="3314703" y="3369833"/>
        <a:ext cx="4634835" cy="1398984"/>
      </dsp:txXfrm>
    </dsp:sp>
    <dsp:sp modelId="{9C2FF093-A701-4427-B57A-BA0C96CA76C3}">
      <dsp:nvSpPr>
        <dsp:cNvPr id="0" name=""/>
        <dsp:cNvSpPr/>
      </dsp:nvSpPr>
      <dsp:spPr>
        <a:xfrm>
          <a:off x="178460" y="1383275"/>
          <a:ext cx="3597432" cy="1398984"/>
        </a:xfrm>
        <a:prstGeom prst="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latin typeface="+mn-lt"/>
            </a:rPr>
            <a:t>after “an end of administration return for a company is lodged … on the basis that the </a:t>
          </a:r>
          <a:r>
            <a:rPr lang="en-AU" sz="1800" b="1" kern="1200" dirty="0">
              <a:latin typeface="+mn-lt"/>
            </a:rPr>
            <a:t>affairs of the company are fully wound up</a:t>
          </a:r>
          <a:r>
            <a:rPr lang="en-AU" sz="1800" kern="1200" dirty="0">
              <a:latin typeface="+mn-lt"/>
            </a:rPr>
            <a:t>”</a:t>
          </a:r>
        </a:p>
      </dsp:txBody>
      <dsp:txXfrm>
        <a:off x="178460" y="1383275"/>
        <a:ext cx="3597432" cy="1398984"/>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D5D84A-0489-405A-BBB4-BB00D9D7A993}">
      <dsp:nvSpPr>
        <dsp:cNvPr id="0" name=""/>
        <dsp:cNvSpPr/>
      </dsp:nvSpPr>
      <dsp:spPr>
        <a:xfrm>
          <a:off x="925" y="1098478"/>
          <a:ext cx="1973501" cy="2214176"/>
        </a:xfrm>
        <a:prstGeom prst="roundRect">
          <a:avLst>
            <a:gd name="adj" fmla="val 1000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b="1" i="1" kern="1200" dirty="0"/>
            <a:t>PPSA security interest </a:t>
          </a:r>
          <a:r>
            <a:rPr lang="en-AU" sz="1800" kern="1200" dirty="0"/>
            <a:t>means most interests to which the </a:t>
          </a:r>
          <a:r>
            <a:rPr lang="en-AU" sz="1800" i="1" kern="1200" dirty="0"/>
            <a:t>Personal Property Securities Act 2009 </a:t>
          </a:r>
          <a:r>
            <a:rPr lang="en-AU" sz="1800" kern="1200" dirty="0"/>
            <a:t>(</a:t>
          </a:r>
          <a:r>
            <a:rPr lang="en-AU" sz="1800" kern="1200" dirty="0" err="1"/>
            <a:t>Cth</a:t>
          </a:r>
          <a:r>
            <a:rPr lang="en-AU" sz="1800" kern="1200" dirty="0"/>
            <a:t>) applies</a:t>
          </a:r>
        </a:p>
      </dsp:txBody>
      <dsp:txXfrm>
        <a:off x="58727" y="1156280"/>
        <a:ext cx="1857897" cy="2098572"/>
      </dsp:txXfrm>
    </dsp:sp>
    <dsp:sp modelId="{C977D94F-9DA1-4933-ADCB-2FE9D50DC401}">
      <dsp:nvSpPr>
        <dsp:cNvPr id="0" name=""/>
        <dsp:cNvSpPr/>
      </dsp:nvSpPr>
      <dsp:spPr>
        <a:xfrm>
          <a:off x="2171777" y="1960852"/>
          <a:ext cx="418382" cy="489428"/>
        </a:xfrm>
        <a:prstGeom prst="rightArrow">
          <a:avLst>
            <a:gd name="adj1" fmla="val 60000"/>
            <a:gd name="adj2" fmla="val 50000"/>
          </a:avLst>
        </a:prstGeom>
        <a:solidFill>
          <a:schemeClr val="accent3">
            <a:lumMod val="40000"/>
            <a:lumOff val="60000"/>
          </a:schemeClr>
        </a:solidFill>
        <a:ln>
          <a:solidFill>
            <a:schemeClr val="accent3">
              <a:lumMod val="40000"/>
              <a:lumOff val="60000"/>
            </a:schemeClr>
          </a:solid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933450">
            <a:lnSpc>
              <a:spcPct val="90000"/>
            </a:lnSpc>
            <a:spcBef>
              <a:spcPct val="0"/>
            </a:spcBef>
            <a:spcAft>
              <a:spcPct val="35000"/>
            </a:spcAft>
            <a:buNone/>
          </a:pPr>
          <a:endParaRPr lang="en-AU" sz="2100" kern="1200"/>
        </a:p>
      </dsp:txBody>
      <dsp:txXfrm>
        <a:off x="2171777" y="2058738"/>
        <a:ext cx="292867" cy="293656"/>
      </dsp:txXfrm>
    </dsp:sp>
    <dsp:sp modelId="{13097065-3782-4DC2-8985-197894CA32F2}">
      <dsp:nvSpPr>
        <dsp:cNvPr id="0" name=""/>
        <dsp:cNvSpPr/>
      </dsp:nvSpPr>
      <dsp:spPr>
        <a:xfrm>
          <a:off x="2763827" y="1072578"/>
          <a:ext cx="1973501" cy="2265976"/>
        </a:xfrm>
        <a:prstGeom prst="roundRect">
          <a:avLst>
            <a:gd name="adj" fmla="val 1000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i.e., “an interest in </a:t>
          </a:r>
          <a:r>
            <a:rPr lang="en-AU" sz="1800" b="1" kern="1200" dirty="0"/>
            <a:t>personal property </a:t>
          </a:r>
          <a:r>
            <a:rPr lang="en-AU" sz="1800" kern="1200" dirty="0"/>
            <a:t>provided for by a transaction that, in substance, </a:t>
          </a:r>
          <a:r>
            <a:rPr lang="en-AU" sz="1800" b="1" kern="1200" dirty="0"/>
            <a:t>secures payment or performance </a:t>
          </a:r>
          <a:r>
            <a:rPr lang="en-AU" sz="1800" kern="1200" dirty="0"/>
            <a:t>of an obligation”</a:t>
          </a:r>
        </a:p>
      </dsp:txBody>
      <dsp:txXfrm>
        <a:off x="2821629" y="1130380"/>
        <a:ext cx="1857897" cy="2150372"/>
      </dsp:txXfrm>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197DF15-B97F-4F33-9A79-7B1AC02296EC}">
      <dsp:nvSpPr>
        <dsp:cNvPr id="0" name=""/>
        <dsp:cNvSpPr/>
      </dsp:nvSpPr>
      <dsp:spPr>
        <a:xfrm>
          <a:off x="12" y="828218"/>
          <a:ext cx="10192918" cy="3947334"/>
        </a:xfrm>
        <a:prstGeom prst="rect">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sp>
    <dsp:sp modelId="{B4302079-C41F-4744-9B6E-6E65EAA27F77}">
      <dsp:nvSpPr>
        <dsp:cNvPr id="0" name=""/>
        <dsp:cNvSpPr/>
      </dsp:nvSpPr>
      <dsp:spPr>
        <a:xfrm>
          <a:off x="163070" y="1653234"/>
          <a:ext cx="4737448" cy="305882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0" lvl="0" indent="0" algn="l" defTabSz="800100">
            <a:lnSpc>
              <a:spcPct val="90000"/>
            </a:lnSpc>
            <a:spcBef>
              <a:spcPct val="0"/>
            </a:spcBef>
            <a:spcAft>
              <a:spcPct val="35000"/>
            </a:spcAft>
            <a:buNone/>
          </a:pPr>
          <a:r>
            <a:rPr lang="en-AU" sz="1800" kern="1200" dirty="0"/>
            <a:t>Before notices of meeting for the winding up resolution are sent out, “a </a:t>
          </a:r>
          <a:r>
            <a:rPr lang="en-AU" sz="1800" b="1" kern="1200" dirty="0"/>
            <a:t>majority of the directors </a:t>
          </a:r>
          <a:r>
            <a:rPr lang="en-AU" sz="1800" kern="1200" dirty="0"/>
            <a:t>may … make a written </a:t>
          </a:r>
          <a:r>
            <a:rPr lang="en-AU" sz="1800" b="1" kern="1200" dirty="0"/>
            <a:t>declaration</a:t>
          </a:r>
          <a:r>
            <a:rPr lang="en-AU" sz="1800" kern="1200" dirty="0"/>
            <a:t> to the effect that they have” inquired into the company’s affairs and “have formed the opinion that the company </a:t>
          </a:r>
          <a:r>
            <a:rPr lang="en-AU" sz="1800" b="1" kern="1200" dirty="0"/>
            <a:t>will be able to pay its debts in full within” ≤12 months </a:t>
          </a:r>
          <a:r>
            <a:rPr lang="en-AU" sz="1800" kern="1200" dirty="0"/>
            <a:t>after winding up commences</a:t>
          </a:r>
        </a:p>
        <a:p>
          <a:pPr marL="0" lvl="0" indent="0" algn="l" defTabSz="800100">
            <a:lnSpc>
              <a:spcPct val="90000"/>
            </a:lnSpc>
            <a:spcBef>
              <a:spcPct val="0"/>
            </a:spcBef>
            <a:spcAft>
              <a:spcPct val="35000"/>
            </a:spcAft>
            <a:buNone/>
          </a:pPr>
          <a:r>
            <a:rPr lang="en-AU" sz="1800" kern="1200" dirty="0">
              <a:latin typeface="Times New Roman" panose="02020603050405020304" pitchFamily="18" charset="0"/>
              <a:cs typeface="Times New Roman" panose="02020603050405020304" pitchFamily="18" charset="0"/>
            </a:rPr>
            <a:t>• </a:t>
          </a:r>
          <a:r>
            <a:rPr lang="en-AU" sz="1800" kern="1200" dirty="0"/>
            <a:t>Declaration must be accompanied by statement of affairs and lodged with ASIC</a:t>
          </a:r>
        </a:p>
        <a:p>
          <a:pPr marL="0" lvl="0" indent="0" algn="l" defTabSz="800100">
            <a:lnSpc>
              <a:spcPct val="90000"/>
            </a:lnSpc>
            <a:spcBef>
              <a:spcPct val="0"/>
            </a:spcBef>
            <a:spcAft>
              <a:spcPct val="35000"/>
            </a:spcAft>
            <a:buNone/>
          </a:pPr>
          <a:r>
            <a:rPr lang="en-AU" sz="1800" kern="1200" dirty="0">
              <a:latin typeface="Times New Roman" panose="02020603050405020304" pitchFamily="18" charset="0"/>
              <a:cs typeface="Times New Roman" panose="02020603050405020304" pitchFamily="18" charset="0"/>
            </a:rPr>
            <a:t>• </a:t>
          </a:r>
          <a:r>
            <a:rPr lang="en-AU" sz="1800" kern="1200" dirty="0"/>
            <a:t>Special resolution to wind up must be passed</a:t>
          </a:r>
          <a:br>
            <a:rPr lang="en-AU" sz="1800" kern="1200" dirty="0"/>
          </a:br>
          <a:r>
            <a:rPr lang="en-AU" sz="1800" kern="1200" dirty="0">
              <a:latin typeface="Times New Roman" panose="02020603050405020304" pitchFamily="18" charset="0"/>
              <a:cs typeface="Times New Roman" panose="02020603050405020304" pitchFamily="18" charset="0"/>
            </a:rPr>
            <a:t>≤ </a:t>
          </a:r>
          <a:r>
            <a:rPr lang="en-AU" sz="1800" kern="1200" dirty="0"/>
            <a:t>5 week later unless ASIC allow longer</a:t>
          </a:r>
        </a:p>
      </dsp:txBody>
      <dsp:txXfrm>
        <a:off x="163070" y="1653234"/>
        <a:ext cx="4737448" cy="3058826"/>
      </dsp:txXfrm>
    </dsp:sp>
    <dsp:sp modelId="{72AAE468-C7E7-4E7E-A8F5-8FD198A0C87C}">
      <dsp:nvSpPr>
        <dsp:cNvPr id="0" name=""/>
        <dsp:cNvSpPr/>
      </dsp:nvSpPr>
      <dsp:spPr>
        <a:xfrm>
          <a:off x="5266016" y="1653234"/>
          <a:ext cx="4737448" cy="305882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0" lvl="0" indent="0" algn="l" defTabSz="800100">
            <a:lnSpc>
              <a:spcPct val="90000"/>
            </a:lnSpc>
            <a:spcBef>
              <a:spcPct val="0"/>
            </a:spcBef>
            <a:spcAft>
              <a:spcPct val="35000"/>
            </a:spcAft>
            <a:buFont typeface="Arial" panose="020B0604020202020204" pitchFamily="34" charset="0"/>
            <a:buNone/>
          </a:pPr>
          <a:r>
            <a:rPr lang="en-AU" sz="1800" kern="1200" dirty="0"/>
            <a:t>Making this </a:t>
          </a:r>
          <a:r>
            <a:rPr lang="en-AU" sz="1800" b="1" kern="1200" dirty="0"/>
            <a:t>declaration without reasonable grounds </a:t>
          </a:r>
          <a:r>
            <a:rPr lang="en-AU" sz="1800" kern="1200" dirty="0"/>
            <a:t>for the stated opinion is an </a:t>
          </a:r>
          <a:r>
            <a:rPr lang="en-AU" sz="1800" b="1" kern="1200" dirty="0"/>
            <a:t>offence</a:t>
          </a:r>
        </a:p>
        <a:p>
          <a:pPr marL="0" lvl="0" indent="0" algn="l" defTabSz="800100">
            <a:lnSpc>
              <a:spcPct val="90000"/>
            </a:lnSpc>
            <a:spcBef>
              <a:spcPct val="0"/>
            </a:spcBef>
            <a:spcAft>
              <a:spcPct val="35000"/>
            </a:spcAft>
            <a:buFont typeface="Arial" panose="020B0604020202020204" pitchFamily="34" charset="0"/>
            <a:buNone/>
          </a:pPr>
          <a:r>
            <a:rPr lang="en-AU" sz="1800" kern="1200" dirty="0">
              <a:latin typeface="Times New Roman" panose="02020603050405020304" pitchFamily="18" charset="0"/>
              <a:cs typeface="Times New Roman" panose="02020603050405020304" pitchFamily="18" charset="0"/>
            </a:rPr>
            <a:t>• </a:t>
          </a:r>
          <a:r>
            <a:rPr lang="en-AU" sz="1800" kern="1200" dirty="0"/>
            <a:t>If debts are not fully paid/provided for “within the period stated in the declaration”, a presumption “that a director who made [it] … did not have reasonable grounds” applies</a:t>
          </a:r>
        </a:p>
      </dsp:txBody>
      <dsp:txXfrm>
        <a:off x="5266016" y="1653234"/>
        <a:ext cx="4737448" cy="3058826"/>
      </dsp:txXfrm>
    </dsp:sp>
    <dsp:sp modelId="{2080F30F-E900-46E3-BC4B-8F08959676FF}">
      <dsp:nvSpPr>
        <dsp:cNvPr id="0" name=""/>
        <dsp:cNvSpPr/>
      </dsp:nvSpPr>
      <dsp:spPr>
        <a:xfrm>
          <a:off x="64672" y="100492"/>
          <a:ext cx="1492506" cy="1492506"/>
        </a:xfrm>
        <a:prstGeom prst="plus">
          <a:avLst>
            <a:gd name="adj" fmla="val 32810"/>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C4CF56E-32EC-4AAD-B901-DEC4580510A7}">
      <dsp:nvSpPr>
        <dsp:cNvPr id="0" name=""/>
        <dsp:cNvSpPr/>
      </dsp:nvSpPr>
      <dsp:spPr>
        <a:xfrm>
          <a:off x="8732778" y="575011"/>
          <a:ext cx="1404711" cy="481382"/>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1422581-13FB-4371-9DF9-F8ECD1FB9A15}">
      <dsp:nvSpPr>
        <dsp:cNvPr id="0" name=""/>
        <dsp:cNvSpPr/>
      </dsp:nvSpPr>
      <dsp:spPr>
        <a:xfrm>
          <a:off x="5096471" y="1297084"/>
          <a:ext cx="877" cy="3225260"/>
        </a:xfrm>
        <a:prstGeom prst="line">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3EE3A8D-612D-44E5-B6D1-184EEB69EE5E}">
      <dsp:nvSpPr>
        <dsp:cNvPr id="0" name=""/>
        <dsp:cNvSpPr/>
      </dsp:nvSpPr>
      <dsp:spPr>
        <a:xfrm rot="21300000">
          <a:off x="24942" y="1840398"/>
          <a:ext cx="8078114" cy="925066"/>
        </a:xfrm>
        <a:prstGeom prst="mathMinus">
          <a:avLst/>
        </a:prstGeom>
        <a:solidFill>
          <a:schemeClr val="accent1">
            <a:tint val="6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70050DD-71D1-4E17-A24D-28EE3D83C470}">
      <dsp:nvSpPr>
        <dsp:cNvPr id="0" name=""/>
        <dsp:cNvSpPr/>
      </dsp:nvSpPr>
      <dsp:spPr>
        <a:xfrm>
          <a:off x="975360" y="230293"/>
          <a:ext cx="2438400" cy="1842345"/>
        </a:xfrm>
        <a:prstGeom prst="downArrow">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9D80909-27D2-4C27-843E-8448AD3C9572}">
      <dsp:nvSpPr>
        <dsp:cNvPr id="0" name=""/>
        <dsp:cNvSpPr/>
      </dsp:nvSpPr>
      <dsp:spPr>
        <a:xfrm>
          <a:off x="4193306" y="0"/>
          <a:ext cx="2830026" cy="19344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t>If there is a declaration in accordance with CA s 494, it is a “</a:t>
          </a:r>
          <a:r>
            <a:rPr lang="en-AU" sz="1800" b="1" i="1" kern="1200" dirty="0"/>
            <a:t>members’ voluntary winding up</a:t>
          </a:r>
          <a:r>
            <a:rPr lang="en-AU" sz="1800" kern="1200" dirty="0"/>
            <a:t>”</a:t>
          </a:r>
        </a:p>
      </dsp:txBody>
      <dsp:txXfrm>
        <a:off x="4193306" y="0"/>
        <a:ext cx="2830026" cy="1934462"/>
      </dsp:txXfrm>
    </dsp:sp>
    <dsp:sp modelId="{FEBB750B-82E2-4C50-A21F-0579D96289E2}">
      <dsp:nvSpPr>
        <dsp:cNvPr id="0" name=""/>
        <dsp:cNvSpPr/>
      </dsp:nvSpPr>
      <dsp:spPr>
        <a:xfrm>
          <a:off x="4714239" y="2533224"/>
          <a:ext cx="2438400" cy="1842345"/>
        </a:xfrm>
        <a:prstGeom prst="upArrow">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266DBA9-6DF0-4897-BF10-3ED3E947041E}">
      <dsp:nvSpPr>
        <dsp:cNvPr id="0" name=""/>
        <dsp:cNvSpPr/>
      </dsp:nvSpPr>
      <dsp:spPr>
        <a:xfrm>
          <a:off x="1104666" y="2671400"/>
          <a:ext cx="2830026" cy="19344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t>If this declaration is not made and lodged, it is a “</a:t>
          </a:r>
          <a:r>
            <a:rPr lang="en-AU" sz="1800" b="1" i="1" kern="1200" dirty="0"/>
            <a:t>creditors’ voluntary winding up</a:t>
          </a:r>
          <a:r>
            <a:rPr lang="en-AU" sz="1800" kern="1200" dirty="0"/>
            <a:t>”</a:t>
          </a:r>
        </a:p>
      </dsp:txBody>
      <dsp:txXfrm>
        <a:off x="1104666" y="2671400"/>
        <a:ext cx="2830026" cy="1934462"/>
      </dsp:txXfrm>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4E288C-CD3C-411A-8513-29584AFB177E}">
      <dsp:nvSpPr>
        <dsp:cNvPr id="0" name=""/>
        <dsp:cNvSpPr/>
      </dsp:nvSpPr>
      <dsp:spPr>
        <a:xfrm>
          <a:off x="0" y="623"/>
          <a:ext cx="2826327" cy="1948377"/>
        </a:xfrm>
        <a:prstGeom prst="roundRect">
          <a:avLst>
            <a:gd name="adj" fmla="val 1000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Liquidator(s) must be </a:t>
          </a:r>
          <a:r>
            <a:rPr lang="en-AU" sz="1800" b="1" kern="1200" dirty="0"/>
            <a:t>appointed at a members’ meeting </a:t>
          </a:r>
          <a:r>
            <a:rPr lang="en-AU" sz="1800" kern="1200" dirty="0"/>
            <a:t>“for the purpose of </a:t>
          </a:r>
          <a:r>
            <a:rPr lang="en-AU" sz="1800" b="0" kern="1200" dirty="0"/>
            <a:t>winding up the affairs and distributing the property</a:t>
          </a:r>
          <a:r>
            <a:rPr lang="en-AU" sz="1800" b="1" kern="1200" dirty="0"/>
            <a:t> </a:t>
          </a:r>
          <a:r>
            <a:rPr lang="en-AU" sz="1800" kern="1200" dirty="0"/>
            <a:t>of the company” </a:t>
          </a:r>
        </a:p>
      </dsp:txBody>
      <dsp:txXfrm>
        <a:off x="57066" y="57689"/>
        <a:ext cx="2712195" cy="1834245"/>
      </dsp:txXfrm>
    </dsp:sp>
    <dsp:sp modelId="{A0A20AAC-33A3-4F65-9625-CA865E6DEBAB}">
      <dsp:nvSpPr>
        <dsp:cNvPr id="0" name=""/>
        <dsp:cNvSpPr/>
      </dsp:nvSpPr>
      <dsp:spPr>
        <a:xfrm rot="16200000">
          <a:off x="992839" y="1977323"/>
          <a:ext cx="840648" cy="1008778"/>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rot="-5400000">
        <a:off x="1110530" y="2313582"/>
        <a:ext cx="605266" cy="588454"/>
      </dsp:txXfrm>
    </dsp:sp>
    <dsp:sp modelId="{260C0C24-3BC4-4EA0-B5E5-567F75C8B0E1}">
      <dsp:nvSpPr>
        <dsp:cNvPr id="0" name=""/>
        <dsp:cNvSpPr/>
      </dsp:nvSpPr>
      <dsp:spPr>
        <a:xfrm>
          <a:off x="0" y="3069866"/>
          <a:ext cx="2826327" cy="1058164"/>
        </a:xfrm>
        <a:prstGeom prst="roundRect">
          <a:avLst>
            <a:gd name="adj" fmla="val 10000"/>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Members in meeting may fill vacancies in the office of a liquidator</a:t>
          </a:r>
        </a:p>
      </dsp:txBody>
      <dsp:txXfrm>
        <a:off x="30993" y="3100859"/>
        <a:ext cx="2764341" cy="996178"/>
      </dsp:txXfrm>
    </dsp:sp>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4E288C-CD3C-411A-8513-29584AFB177E}">
      <dsp:nvSpPr>
        <dsp:cNvPr id="0" name=""/>
        <dsp:cNvSpPr/>
      </dsp:nvSpPr>
      <dsp:spPr>
        <a:xfrm>
          <a:off x="0" y="3297"/>
          <a:ext cx="4304146" cy="1064975"/>
        </a:xfrm>
        <a:prstGeom prst="roundRect">
          <a:avLst>
            <a:gd name="adj" fmla="val 10000"/>
          </a:avLst>
        </a:prstGeom>
        <a:solidFill>
          <a:schemeClr val="accent1">
            <a:lumMod val="75000"/>
          </a:schemeClr>
        </a:solidFill>
        <a:ln w="12700" cap="flat" cmpd="sng" algn="ctr">
          <a:solidFill>
            <a:schemeClr val="accent1">
              <a:lumMod val="7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Liquidator(s) must be </a:t>
          </a:r>
          <a:r>
            <a:rPr lang="en-AU" sz="1800" b="1" kern="1200" dirty="0"/>
            <a:t>appointed at a members’ meeting </a:t>
          </a:r>
          <a:r>
            <a:rPr lang="en-AU" sz="1800" kern="1200" dirty="0"/>
            <a:t>“for the purpose of </a:t>
          </a:r>
          <a:r>
            <a:rPr lang="en-AU" sz="1800" b="0" kern="1200" dirty="0"/>
            <a:t>winding up the affairs and distributing the property </a:t>
          </a:r>
          <a:r>
            <a:rPr lang="en-AU" sz="1800" kern="1200" dirty="0"/>
            <a:t>of the company”, </a:t>
          </a:r>
          <a:r>
            <a:rPr lang="en-AU" sz="1800" i="1" kern="1200" dirty="0"/>
            <a:t>unless</a:t>
          </a:r>
        </a:p>
      </dsp:txBody>
      <dsp:txXfrm>
        <a:off x="31192" y="34489"/>
        <a:ext cx="4241762" cy="1002591"/>
      </dsp:txXfrm>
    </dsp:sp>
    <dsp:sp modelId="{A0A20AAC-33A3-4F65-9625-CA865E6DEBAB}">
      <dsp:nvSpPr>
        <dsp:cNvPr id="0" name=""/>
        <dsp:cNvSpPr/>
      </dsp:nvSpPr>
      <dsp:spPr>
        <a:xfrm rot="5400000">
          <a:off x="1994792" y="1078871"/>
          <a:ext cx="314560" cy="377472"/>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rot="-5400000">
        <a:off x="2038830" y="1110327"/>
        <a:ext cx="226484" cy="220192"/>
      </dsp:txXfrm>
    </dsp:sp>
    <dsp:sp modelId="{EDE0ACD0-A9F0-4980-A903-F7B0B33FBD35}">
      <dsp:nvSpPr>
        <dsp:cNvPr id="0" name=""/>
        <dsp:cNvSpPr/>
      </dsp:nvSpPr>
      <dsp:spPr>
        <a:xfrm>
          <a:off x="0" y="1487687"/>
          <a:ext cx="4304146" cy="1959543"/>
        </a:xfrm>
        <a:prstGeom prst="roundRect">
          <a:avLst>
            <a:gd name="adj" fmla="val 1000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marR="0" lvl="0" indent="0" algn="ctr" defTabSz="914400" eaLnBrk="1" fontAlgn="auto" latinLnBrk="0" hangingPunct="1">
            <a:lnSpc>
              <a:spcPct val="100000"/>
            </a:lnSpc>
            <a:spcBef>
              <a:spcPct val="0"/>
            </a:spcBef>
            <a:spcAft>
              <a:spcPts val="0"/>
            </a:spcAft>
            <a:buClrTx/>
            <a:buSzTx/>
            <a:buFont typeface="Arial" panose="020B0604020202020204" pitchFamily="34" charset="0"/>
            <a:buNone/>
            <a:tabLst/>
            <a:defRPr/>
          </a:pPr>
          <a:r>
            <a:rPr lang="en-AU" sz="1800" kern="1200" dirty="0"/>
            <a:t>transitioning into winding up from administration/DOCA, in which case the </a:t>
          </a:r>
          <a:r>
            <a:rPr lang="en-AU" sz="1800" b="1" kern="1200" dirty="0"/>
            <a:t>company/DOCA administrator </a:t>
          </a:r>
          <a:r>
            <a:rPr lang="en-AU" sz="1800" kern="1200" dirty="0"/>
            <a:t>will be the liquidator by default, unless </a:t>
          </a:r>
          <a:r>
            <a:rPr lang="en-AU" sz="1800" b="1" kern="1200" dirty="0"/>
            <a:t>creditors appointed </a:t>
          </a:r>
          <a:r>
            <a:rPr lang="en-AU" sz="1800" b="0" kern="1200" dirty="0"/>
            <a:t>someone</a:t>
          </a:r>
          <a:r>
            <a:rPr lang="en-AU" sz="1800" b="1" kern="1200" dirty="0"/>
            <a:t> </a:t>
          </a:r>
          <a:r>
            <a:rPr lang="en-AU" sz="1800" kern="1200" dirty="0"/>
            <a:t>else or, if a court terminated a DOCA, the </a:t>
          </a:r>
          <a:r>
            <a:rPr lang="en-AU" sz="1800" b="1" kern="1200" dirty="0"/>
            <a:t>court appointed</a:t>
          </a:r>
          <a:r>
            <a:rPr lang="en-AU" sz="1800" kern="1200" dirty="0"/>
            <a:t> someone else</a:t>
          </a:r>
        </a:p>
      </dsp:txBody>
      <dsp:txXfrm>
        <a:off x="57393" y="1545080"/>
        <a:ext cx="4189360" cy="1844757"/>
      </dsp:txXfrm>
    </dsp:sp>
    <dsp:sp modelId="{3AED5EDE-79DA-4B8F-9965-C3CE3031040D}">
      <dsp:nvSpPr>
        <dsp:cNvPr id="0" name=""/>
        <dsp:cNvSpPr/>
      </dsp:nvSpPr>
      <dsp:spPr>
        <a:xfrm rot="16200000">
          <a:off x="1994792" y="3468201"/>
          <a:ext cx="314560" cy="377472"/>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66750">
            <a:lnSpc>
              <a:spcPct val="90000"/>
            </a:lnSpc>
            <a:spcBef>
              <a:spcPct val="0"/>
            </a:spcBef>
            <a:spcAft>
              <a:spcPct val="35000"/>
            </a:spcAft>
            <a:buNone/>
          </a:pPr>
          <a:endParaRPr lang="en-AU" sz="1500" kern="1200"/>
        </a:p>
      </dsp:txBody>
      <dsp:txXfrm rot="-5400000">
        <a:off x="2038830" y="3594025"/>
        <a:ext cx="226484" cy="220192"/>
      </dsp:txXfrm>
    </dsp:sp>
    <dsp:sp modelId="{8C3F78B6-4F0E-4A2A-87EE-0FCDE4802964}">
      <dsp:nvSpPr>
        <dsp:cNvPr id="0" name=""/>
        <dsp:cNvSpPr/>
      </dsp:nvSpPr>
      <dsp:spPr>
        <a:xfrm>
          <a:off x="0" y="3866644"/>
          <a:ext cx="4304146" cy="1136166"/>
        </a:xfrm>
        <a:prstGeom prst="roundRect">
          <a:avLst>
            <a:gd name="adj" fmla="val 10000"/>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rPr>
            <a:t>If a liquidator who was not appointed by a court </a:t>
          </a:r>
          <a:r>
            <a:rPr lang="en-AU" sz="1800" b="1" kern="1200" dirty="0">
              <a:solidFill>
                <a:schemeClr val="tx1"/>
              </a:solidFill>
            </a:rPr>
            <a:t>resigns</a:t>
          </a:r>
          <a:r>
            <a:rPr lang="en-AU" sz="1800" kern="1200" dirty="0">
              <a:solidFill>
                <a:schemeClr val="tx1"/>
              </a:solidFill>
            </a:rPr>
            <a:t>, the vacancy may be filled by a </a:t>
          </a:r>
          <a:r>
            <a:rPr lang="en-AU" sz="1800" b="1" kern="1200" dirty="0">
              <a:solidFill>
                <a:schemeClr val="tx1"/>
              </a:solidFill>
            </a:rPr>
            <a:t>court</a:t>
          </a:r>
          <a:r>
            <a:rPr lang="en-AU" sz="1800" kern="1200" dirty="0">
              <a:solidFill>
                <a:schemeClr val="tx1"/>
              </a:solidFill>
            </a:rPr>
            <a:t>, </a:t>
          </a:r>
          <a:r>
            <a:rPr lang="en-AU" sz="1800" b="1" kern="1200" dirty="0">
              <a:solidFill>
                <a:schemeClr val="tx1"/>
              </a:solidFill>
            </a:rPr>
            <a:t>ASIC</a:t>
          </a:r>
          <a:r>
            <a:rPr lang="en-AU" sz="1800" kern="1200" dirty="0">
              <a:solidFill>
                <a:schemeClr val="tx1"/>
              </a:solidFill>
            </a:rPr>
            <a:t> or </a:t>
          </a:r>
          <a:r>
            <a:rPr lang="en-AU" sz="1800" b="1" kern="1200" dirty="0">
              <a:solidFill>
                <a:schemeClr val="tx1"/>
              </a:solidFill>
            </a:rPr>
            <a:t>creditors</a:t>
          </a:r>
          <a:r>
            <a:rPr lang="en-AU" sz="1800" kern="1200" dirty="0">
              <a:solidFill>
                <a:schemeClr val="tx1"/>
              </a:solidFill>
            </a:rPr>
            <a:t> – and “taken … to be appointed by the creditors” </a:t>
          </a:r>
          <a:endParaRPr lang="en-AU" sz="1800" kern="1200" dirty="0"/>
        </a:p>
      </dsp:txBody>
      <dsp:txXfrm>
        <a:off x="33277" y="3899921"/>
        <a:ext cx="4237592" cy="1069612"/>
      </dsp:txXfrm>
    </dsp:sp>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552620-4534-4FB2-87A1-1ED2F6E6E755}">
      <dsp:nvSpPr>
        <dsp:cNvPr id="0" name=""/>
        <dsp:cNvSpPr/>
      </dsp:nvSpPr>
      <dsp:spPr>
        <a:xfrm>
          <a:off x="126175" y="232966"/>
          <a:ext cx="7308056" cy="6643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b" anchorCtr="0">
          <a:noAutofit/>
        </a:bodyPr>
        <a:lstStyle/>
        <a:p>
          <a:pPr marL="0" lvl="0" indent="0" algn="l" defTabSz="800100">
            <a:lnSpc>
              <a:spcPct val="90000"/>
            </a:lnSpc>
            <a:spcBef>
              <a:spcPct val="0"/>
            </a:spcBef>
            <a:spcAft>
              <a:spcPct val="35000"/>
            </a:spcAft>
            <a:buNone/>
          </a:pPr>
          <a:r>
            <a:rPr lang="en-AU" sz="1800" b="1" kern="1200" dirty="0"/>
            <a:t>Within 10 business days</a:t>
          </a:r>
        </a:p>
      </dsp:txBody>
      <dsp:txXfrm>
        <a:off x="126175" y="232966"/>
        <a:ext cx="7308056" cy="664368"/>
      </dsp:txXfrm>
    </dsp:sp>
    <dsp:sp modelId="{33FE1C2C-4EF6-48EC-845F-528DBE6E193D}">
      <dsp:nvSpPr>
        <dsp:cNvPr id="0" name=""/>
        <dsp:cNvSpPr/>
      </dsp:nvSpPr>
      <dsp:spPr>
        <a:xfrm>
          <a:off x="126175" y="897334"/>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4E9DC02-82E7-477D-85EB-076E776F30CA}">
      <dsp:nvSpPr>
        <dsp:cNvPr id="0" name=""/>
        <dsp:cNvSpPr/>
      </dsp:nvSpPr>
      <dsp:spPr>
        <a:xfrm>
          <a:off x="1153363" y="897334"/>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BB35638-3D5A-490E-9E73-19D1C1D48355}">
      <dsp:nvSpPr>
        <dsp:cNvPr id="0" name=""/>
        <dsp:cNvSpPr/>
      </dsp:nvSpPr>
      <dsp:spPr>
        <a:xfrm>
          <a:off x="2181363" y="897334"/>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B5CE88D-456E-4EB4-8709-C5EA40FCCCF8}">
      <dsp:nvSpPr>
        <dsp:cNvPr id="0" name=""/>
        <dsp:cNvSpPr/>
      </dsp:nvSpPr>
      <dsp:spPr>
        <a:xfrm>
          <a:off x="3208551" y="897334"/>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0AF2D47-5A00-469B-906F-6CB444C21A0D}">
      <dsp:nvSpPr>
        <dsp:cNvPr id="0" name=""/>
        <dsp:cNvSpPr/>
      </dsp:nvSpPr>
      <dsp:spPr>
        <a:xfrm>
          <a:off x="4236551" y="897334"/>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42D4C7B-9F8A-4D89-AE57-9D2ABD95FAB4}">
      <dsp:nvSpPr>
        <dsp:cNvPr id="0" name=""/>
        <dsp:cNvSpPr/>
      </dsp:nvSpPr>
      <dsp:spPr>
        <a:xfrm>
          <a:off x="5263739" y="897334"/>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7E8566-1292-4E65-8C50-A14E34959377}">
      <dsp:nvSpPr>
        <dsp:cNvPr id="0" name=""/>
        <dsp:cNvSpPr/>
      </dsp:nvSpPr>
      <dsp:spPr>
        <a:xfrm>
          <a:off x="6291739" y="897334"/>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CC022C3-F378-46EC-A186-B70B4FA8766E}">
      <dsp:nvSpPr>
        <dsp:cNvPr id="0" name=""/>
        <dsp:cNvSpPr/>
      </dsp:nvSpPr>
      <dsp:spPr>
        <a:xfrm>
          <a:off x="126175" y="1032669"/>
          <a:ext cx="7403060" cy="1082674"/>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make “a declaration of relevant relationships” and “a declaration</a:t>
          </a:r>
          <a:br>
            <a:rPr lang="en-AU" sz="1800" kern="1200" dirty="0">
              <a:solidFill>
                <a:schemeClr val="tx1"/>
              </a:solidFill>
            </a:rPr>
          </a:br>
          <a:r>
            <a:rPr lang="en-AU" sz="1800" kern="1200" dirty="0">
              <a:solidFill>
                <a:schemeClr val="tx1"/>
              </a:solidFill>
            </a:rPr>
            <a:t>of indemnities”, provide copies to creditors, lodge copies with ASIC, etc</a:t>
          </a:r>
        </a:p>
      </dsp:txBody>
      <dsp:txXfrm>
        <a:off x="126175" y="1032669"/>
        <a:ext cx="7403060" cy="1082674"/>
      </dsp:txXfrm>
    </dsp:sp>
    <dsp:sp modelId="{448E61AC-BEB5-42A0-BF03-2013D5C8E877}">
      <dsp:nvSpPr>
        <dsp:cNvPr id="0" name=""/>
        <dsp:cNvSpPr/>
      </dsp:nvSpPr>
      <dsp:spPr>
        <a:xfrm>
          <a:off x="126175" y="2358946"/>
          <a:ext cx="7308056" cy="6643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b" anchorCtr="0">
          <a:noAutofit/>
        </a:bodyPr>
        <a:lstStyle/>
        <a:p>
          <a:pPr marL="0" lvl="0" indent="0" algn="l" defTabSz="800100">
            <a:lnSpc>
              <a:spcPct val="90000"/>
            </a:lnSpc>
            <a:spcBef>
              <a:spcPct val="0"/>
            </a:spcBef>
            <a:spcAft>
              <a:spcPct val="35000"/>
            </a:spcAft>
            <a:buNone/>
          </a:pPr>
          <a:endParaRPr lang="en-AU" sz="1800" b="1" kern="1200" dirty="0"/>
        </a:p>
      </dsp:txBody>
      <dsp:txXfrm>
        <a:off x="126175" y="2358946"/>
        <a:ext cx="7308056" cy="664368"/>
      </dsp:txXfrm>
    </dsp:sp>
    <dsp:sp modelId="{DBA75C4C-DFA3-4F36-B19C-F085932C18AE}">
      <dsp:nvSpPr>
        <dsp:cNvPr id="0" name=""/>
        <dsp:cNvSpPr/>
      </dsp:nvSpPr>
      <dsp:spPr>
        <a:xfrm>
          <a:off x="126175" y="2459931"/>
          <a:ext cx="1710085" cy="216238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DB7BD30-E5DC-4952-8A9A-A88ED443B181}">
      <dsp:nvSpPr>
        <dsp:cNvPr id="0" name=""/>
        <dsp:cNvSpPr/>
      </dsp:nvSpPr>
      <dsp:spPr>
        <a:xfrm>
          <a:off x="1153363" y="2459931"/>
          <a:ext cx="1710085" cy="216238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01464E7-06ED-40DF-AAF0-9EB4E2303AD9}">
      <dsp:nvSpPr>
        <dsp:cNvPr id="0" name=""/>
        <dsp:cNvSpPr/>
      </dsp:nvSpPr>
      <dsp:spPr>
        <a:xfrm>
          <a:off x="2181363" y="2459931"/>
          <a:ext cx="1710085" cy="216238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1A0307F-70CA-428F-ACF5-79CA0E44B738}">
      <dsp:nvSpPr>
        <dsp:cNvPr id="0" name=""/>
        <dsp:cNvSpPr/>
      </dsp:nvSpPr>
      <dsp:spPr>
        <a:xfrm>
          <a:off x="3208551" y="2459931"/>
          <a:ext cx="1710085" cy="216238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BA5ECEE-4C2F-48C0-9E08-251833F0197F}">
      <dsp:nvSpPr>
        <dsp:cNvPr id="0" name=""/>
        <dsp:cNvSpPr/>
      </dsp:nvSpPr>
      <dsp:spPr>
        <a:xfrm>
          <a:off x="4236551" y="2459931"/>
          <a:ext cx="1710085" cy="216238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1BDA46F-A8EE-429A-BCE8-04E75A588AE8}">
      <dsp:nvSpPr>
        <dsp:cNvPr id="0" name=""/>
        <dsp:cNvSpPr/>
      </dsp:nvSpPr>
      <dsp:spPr>
        <a:xfrm>
          <a:off x="5263739" y="2459931"/>
          <a:ext cx="1710085" cy="216238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2763E69-8B53-4148-965E-8636041F2C9B}">
      <dsp:nvSpPr>
        <dsp:cNvPr id="0" name=""/>
        <dsp:cNvSpPr/>
      </dsp:nvSpPr>
      <dsp:spPr>
        <a:xfrm>
          <a:off x="6291739" y="2459931"/>
          <a:ext cx="1710085" cy="216238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D595A59-C8D0-47F6-A90F-E161092640E8}">
      <dsp:nvSpPr>
        <dsp:cNvPr id="0" name=""/>
        <dsp:cNvSpPr/>
      </dsp:nvSpPr>
      <dsp:spPr>
        <a:xfrm>
          <a:off x="152900" y="2642349"/>
          <a:ext cx="7349610" cy="1797489"/>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l" defTabSz="533400">
            <a:lnSpc>
              <a:spcPct val="100000"/>
            </a:lnSpc>
            <a:spcBef>
              <a:spcPct val="0"/>
            </a:spcBef>
            <a:spcAft>
              <a:spcPts val="600"/>
            </a:spcAft>
            <a:buFont typeface="Arial" panose="020B0604020202020204" pitchFamily="34" charset="0"/>
            <a:buNone/>
          </a:pPr>
          <a:r>
            <a:rPr lang="en-AU" sz="1800" kern="1200" dirty="0">
              <a:solidFill>
                <a:schemeClr val="tx1"/>
              </a:solidFill>
            </a:rPr>
            <a:t>send to creditors copies of:</a:t>
          </a:r>
        </a:p>
        <a:p>
          <a:pPr marL="0" lvl="0" indent="0" algn="l" defTabSz="533400">
            <a:lnSpc>
              <a:spcPct val="100000"/>
            </a:lnSpc>
            <a:spcBef>
              <a:spcPct val="0"/>
            </a:spcBef>
            <a:spcAft>
              <a:spcPts val="600"/>
            </a:spcAft>
            <a:buFont typeface="Arial" panose="020B0604020202020204" pitchFamily="34" charset="0"/>
            <a:buNone/>
          </a:pPr>
          <a:r>
            <a:rPr lang="en-AU" sz="1800" kern="1200" dirty="0">
              <a:solidFill>
                <a:schemeClr val="tx1"/>
              </a:solidFill>
              <a:latin typeface="Times New Roman" panose="02020603050405020304" pitchFamily="18" charset="0"/>
              <a:cs typeface="Times New Roman" panose="02020603050405020304" pitchFamily="18" charset="0"/>
            </a:rPr>
            <a:t>● </a:t>
          </a:r>
          <a:r>
            <a:rPr lang="en-AU" sz="1800" kern="1200" dirty="0">
              <a:solidFill>
                <a:schemeClr val="tx1"/>
              </a:solidFill>
            </a:rPr>
            <a:t>“a summary of the affairs of the company”; and</a:t>
          </a:r>
        </a:p>
        <a:p>
          <a:pPr marL="0" lvl="0" indent="0" algn="l" defTabSz="533400">
            <a:lnSpc>
              <a:spcPct val="100000"/>
            </a:lnSpc>
            <a:spcBef>
              <a:spcPct val="0"/>
            </a:spcBef>
            <a:spcAft>
              <a:spcPts val="600"/>
            </a:spcAft>
            <a:buFont typeface="Arial" panose="020B0604020202020204" pitchFamily="34" charset="0"/>
            <a:buNone/>
          </a:pPr>
          <a:r>
            <a:rPr lang="en-AU" sz="1800" kern="1200" dirty="0">
              <a:solidFill>
                <a:schemeClr val="tx1"/>
              </a:solidFill>
              <a:latin typeface="Times New Roman" panose="02020603050405020304" pitchFamily="18" charset="0"/>
              <a:cs typeface="Times New Roman" panose="02020603050405020304" pitchFamily="18" charset="0"/>
            </a:rPr>
            <a:t>● </a:t>
          </a:r>
          <a:r>
            <a:rPr lang="en-AU" sz="1800" kern="1200" dirty="0">
              <a:solidFill>
                <a:schemeClr val="tx1"/>
              </a:solidFill>
            </a:rPr>
            <a:t>“a list setting out … all creditors”, their addresses, whether they “are related entities of the company”, and “the estimated amounts of their claims”</a:t>
          </a:r>
        </a:p>
      </dsp:txBody>
      <dsp:txXfrm>
        <a:off x="152900" y="2642349"/>
        <a:ext cx="7349610" cy="1797489"/>
      </dsp:txXfrm>
    </dsp:sp>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9D0F8A-71D4-4BB4-B880-A07C1C177595}">
      <dsp:nvSpPr>
        <dsp:cNvPr id="0" name=""/>
        <dsp:cNvSpPr/>
      </dsp:nvSpPr>
      <dsp:spPr>
        <a:xfrm>
          <a:off x="3015460" y="1645947"/>
          <a:ext cx="1499291" cy="778462"/>
        </a:xfrm>
        <a:custGeom>
          <a:avLst/>
          <a:gdLst/>
          <a:ahLst/>
          <a:cxnLst/>
          <a:rect l="0" t="0" r="0" b="0"/>
          <a:pathLst>
            <a:path>
              <a:moveTo>
                <a:pt x="0" y="0"/>
              </a:moveTo>
              <a:lnTo>
                <a:pt x="0" y="430868"/>
              </a:lnTo>
              <a:lnTo>
                <a:pt x="1499291" y="430868"/>
              </a:lnTo>
              <a:lnTo>
                <a:pt x="1499291" y="77846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87BAFC2-7586-475B-BA82-D694730CC031}">
      <dsp:nvSpPr>
        <dsp:cNvPr id="0" name=""/>
        <dsp:cNvSpPr/>
      </dsp:nvSpPr>
      <dsp:spPr>
        <a:xfrm>
          <a:off x="1080058" y="1645947"/>
          <a:ext cx="1935401" cy="772917"/>
        </a:xfrm>
        <a:custGeom>
          <a:avLst/>
          <a:gdLst/>
          <a:ahLst/>
          <a:cxnLst/>
          <a:rect l="0" t="0" r="0" b="0"/>
          <a:pathLst>
            <a:path>
              <a:moveTo>
                <a:pt x="1935401" y="0"/>
              </a:moveTo>
              <a:lnTo>
                <a:pt x="1935401" y="425323"/>
              </a:lnTo>
              <a:lnTo>
                <a:pt x="0" y="425323"/>
              </a:lnTo>
              <a:lnTo>
                <a:pt x="0" y="772917"/>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3D0633F-1953-4032-B172-D3F53FC4CE5B}">
      <dsp:nvSpPr>
        <dsp:cNvPr id="0" name=""/>
        <dsp:cNvSpPr/>
      </dsp:nvSpPr>
      <dsp:spPr>
        <a:xfrm>
          <a:off x="1789014" y="1017347"/>
          <a:ext cx="2452891" cy="628599"/>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Once resolution passed for voluntary winding up</a:t>
          </a:r>
        </a:p>
      </dsp:txBody>
      <dsp:txXfrm>
        <a:off x="1789014" y="1017347"/>
        <a:ext cx="2452891" cy="628599"/>
      </dsp:txXfrm>
    </dsp:sp>
    <dsp:sp modelId="{9B0B9F15-D3C7-48D0-A1BE-902F70868746}">
      <dsp:nvSpPr>
        <dsp:cNvPr id="0" name=""/>
        <dsp:cNvSpPr/>
      </dsp:nvSpPr>
      <dsp:spPr>
        <a:xfrm>
          <a:off x="0" y="2418865"/>
          <a:ext cx="2160117" cy="1345670"/>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tx1"/>
              </a:solidFill>
            </a:rPr>
            <a:t>cannot begin/continue civil proceeding </a:t>
          </a:r>
          <a:r>
            <a:rPr lang="en-AU" sz="1800" kern="1200" dirty="0">
              <a:solidFill>
                <a:schemeClr val="tx1"/>
              </a:solidFill>
            </a:rPr>
            <a:t>against the company except with court leave</a:t>
          </a:r>
        </a:p>
      </dsp:txBody>
      <dsp:txXfrm>
        <a:off x="0" y="2418865"/>
        <a:ext cx="2160117" cy="1345670"/>
      </dsp:txXfrm>
    </dsp:sp>
    <dsp:sp modelId="{A6AD41F1-172E-4022-BF60-606F8C674C02}">
      <dsp:nvSpPr>
        <dsp:cNvPr id="0" name=""/>
        <dsp:cNvSpPr/>
      </dsp:nvSpPr>
      <dsp:spPr>
        <a:xfrm>
          <a:off x="2843599" y="2424410"/>
          <a:ext cx="3342303" cy="1299457"/>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an “attachment, sequestration, distress or execution put in force against the” company’s property after that date is </a:t>
          </a:r>
          <a:r>
            <a:rPr lang="en-AU" sz="1800" b="1" kern="1200" dirty="0">
              <a:solidFill>
                <a:schemeClr val="tx1"/>
              </a:solidFill>
            </a:rPr>
            <a:t>void</a:t>
          </a:r>
          <a:r>
            <a:rPr lang="en-AU" sz="1800" kern="1200" dirty="0">
              <a:solidFill>
                <a:schemeClr val="tx1"/>
              </a:solidFill>
            </a:rPr>
            <a:t> </a:t>
          </a:r>
        </a:p>
      </dsp:txBody>
      <dsp:txXfrm>
        <a:off x="2843599" y="2424410"/>
        <a:ext cx="3342303" cy="1299457"/>
      </dsp:txXfrm>
    </dsp:sp>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562910B-CEE8-474B-AF22-CDDA95E4D7A8}">
      <dsp:nvSpPr>
        <dsp:cNvPr id="0" name=""/>
        <dsp:cNvSpPr/>
      </dsp:nvSpPr>
      <dsp:spPr>
        <a:xfrm>
          <a:off x="101027" y="2807520"/>
          <a:ext cx="2922968" cy="2509031"/>
        </a:xfrm>
        <a:prstGeom prst="hexagon">
          <a:avLst>
            <a:gd name="adj" fmla="val 2500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ASIC </a:t>
          </a:r>
          <a:r>
            <a:rPr lang="en-AU" sz="1800" b="1" kern="1200" dirty="0">
              <a:solidFill>
                <a:schemeClr val="tx1"/>
              </a:solidFill>
            </a:rPr>
            <a:t>reinstated</a:t>
          </a:r>
          <a:r>
            <a:rPr lang="en-AU" sz="1800" kern="1200" dirty="0">
              <a:solidFill>
                <a:schemeClr val="tx1"/>
              </a:solidFill>
            </a:rPr>
            <a:t> the company’s registration under CA s 601AH(1) “in the </a:t>
          </a:r>
          <a:r>
            <a:rPr lang="en-AU" sz="1800" b="1" kern="1200" dirty="0">
              <a:solidFill>
                <a:schemeClr val="tx1"/>
              </a:solidFill>
            </a:rPr>
            <a:t>last 6 months</a:t>
          </a:r>
          <a:r>
            <a:rPr lang="en-AU" sz="1800" kern="1200" dirty="0">
              <a:solidFill>
                <a:schemeClr val="tx1"/>
              </a:solidFill>
            </a:rPr>
            <a:t>” and “has reason to believe that making the order is in the </a:t>
          </a:r>
          <a:r>
            <a:rPr lang="en-AU" sz="1800" b="1" kern="1200" dirty="0">
              <a:solidFill>
                <a:schemeClr val="tx1"/>
              </a:solidFill>
            </a:rPr>
            <a:t>public interest</a:t>
          </a:r>
          <a:r>
            <a:rPr lang="en-AU" sz="1800" kern="1200" dirty="0">
              <a:solidFill>
                <a:schemeClr val="tx1"/>
              </a:solidFill>
            </a:rPr>
            <a:t>”</a:t>
          </a:r>
        </a:p>
      </dsp:txBody>
      <dsp:txXfrm>
        <a:off x="553694" y="3196082"/>
        <a:ext cx="2017634" cy="1731907"/>
      </dsp:txXfrm>
    </dsp:sp>
    <dsp:sp modelId="{8AC8C0B0-3572-4ACA-93E2-324CCDE108B9}">
      <dsp:nvSpPr>
        <dsp:cNvPr id="0" name=""/>
        <dsp:cNvSpPr/>
      </dsp:nvSpPr>
      <dsp:spPr>
        <a:xfrm>
          <a:off x="3435028" y="4463859"/>
          <a:ext cx="258364" cy="222791"/>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3F6B3228-5560-46EA-BF77-3D29F7178DA3}">
      <dsp:nvSpPr>
        <dsp:cNvPr id="0" name=""/>
        <dsp:cNvSpPr/>
      </dsp:nvSpPr>
      <dsp:spPr>
        <a:xfrm>
          <a:off x="103310" y="1567933"/>
          <a:ext cx="775757" cy="665898"/>
        </a:xfrm>
        <a:prstGeom prst="hexagon">
          <a:avLst>
            <a:gd name="adj" fmla="val 25000"/>
            <a:gd name="vf" fmla="val 115470"/>
          </a:avLst>
        </a:prstGeom>
        <a:solidFill>
          <a:schemeClr val="bg1">
            <a:alpha val="9000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AAFC5E0-41CE-4037-AB52-3497C9E58409}">
      <dsp:nvSpPr>
        <dsp:cNvPr id="0" name=""/>
        <dsp:cNvSpPr/>
      </dsp:nvSpPr>
      <dsp:spPr>
        <a:xfrm>
          <a:off x="4047753" y="4751195"/>
          <a:ext cx="258364" cy="222791"/>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8CBABD9-8476-4723-8100-BF4F1DF7604A}">
      <dsp:nvSpPr>
        <dsp:cNvPr id="0" name=""/>
        <dsp:cNvSpPr/>
      </dsp:nvSpPr>
      <dsp:spPr>
        <a:xfrm>
          <a:off x="888112" y="527576"/>
          <a:ext cx="1965687" cy="1687315"/>
        </a:xfrm>
        <a:prstGeom prst="hexagon">
          <a:avLst>
            <a:gd name="adj" fmla="val 2500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“company’s </a:t>
          </a:r>
          <a:r>
            <a:rPr lang="en-AU" sz="1800" b="1" kern="1200" dirty="0">
              <a:solidFill>
                <a:schemeClr val="tx1"/>
              </a:solidFill>
            </a:rPr>
            <a:t>review fee </a:t>
          </a:r>
          <a:r>
            <a:rPr lang="en-AU" sz="1800" kern="1200" dirty="0">
              <a:solidFill>
                <a:schemeClr val="tx1"/>
              </a:solidFill>
            </a:rPr>
            <a:t>… has </a:t>
          </a:r>
          <a:r>
            <a:rPr lang="en-AU" sz="1800" b="1" kern="1200" dirty="0">
              <a:solidFill>
                <a:schemeClr val="tx1"/>
              </a:solidFill>
            </a:rPr>
            <a:t>not</a:t>
          </a:r>
          <a:r>
            <a:rPr lang="en-AU" sz="1800" kern="1200" dirty="0">
              <a:solidFill>
                <a:schemeClr val="tx1"/>
              </a:solidFill>
            </a:rPr>
            <a:t> been” </a:t>
          </a:r>
          <a:r>
            <a:rPr lang="en-AU" sz="1800" b="1" kern="1200" dirty="0">
              <a:solidFill>
                <a:schemeClr val="tx1"/>
              </a:solidFill>
            </a:rPr>
            <a:t>fully paid ≥12 months </a:t>
          </a:r>
          <a:r>
            <a:rPr lang="en-AU" sz="1800" kern="1200" dirty="0">
              <a:solidFill>
                <a:schemeClr val="tx1"/>
              </a:solidFill>
            </a:rPr>
            <a:t>after the due date</a:t>
          </a:r>
        </a:p>
      </dsp:txBody>
      <dsp:txXfrm>
        <a:off x="1192529" y="788883"/>
        <a:ext cx="1356853" cy="1164701"/>
      </dsp:txXfrm>
    </dsp:sp>
    <dsp:sp modelId="{15811EDA-6707-4912-B09C-52504F259A3F}">
      <dsp:nvSpPr>
        <dsp:cNvPr id="0" name=""/>
        <dsp:cNvSpPr/>
      </dsp:nvSpPr>
      <dsp:spPr>
        <a:xfrm>
          <a:off x="5271617" y="3556881"/>
          <a:ext cx="258364" cy="222791"/>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4C03DFC-A74F-41A9-A437-59E3835CADC3}">
      <dsp:nvSpPr>
        <dsp:cNvPr id="0" name=""/>
        <dsp:cNvSpPr/>
      </dsp:nvSpPr>
      <dsp:spPr>
        <a:xfrm>
          <a:off x="6360805" y="3583709"/>
          <a:ext cx="775757" cy="665898"/>
        </a:xfrm>
        <a:prstGeom prst="hexagon">
          <a:avLst>
            <a:gd name="adj" fmla="val 25000"/>
            <a:gd name="vf" fmla="val 115470"/>
          </a:avLst>
        </a:prstGeom>
        <a:solidFill>
          <a:schemeClr val="bg1">
            <a:alpha val="9000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829E80A-E1B2-4C63-86D6-534DB75F4FA9}">
      <dsp:nvSpPr>
        <dsp:cNvPr id="0" name=""/>
        <dsp:cNvSpPr/>
      </dsp:nvSpPr>
      <dsp:spPr>
        <a:xfrm>
          <a:off x="5692801" y="5158929"/>
          <a:ext cx="258364" cy="222791"/>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85D2520-DF7E-49A1-9DC2-6425E621DDCF}">
      <dsp:nvSpPr>
        <dsp:cNvPr id="0" name=""/>
        <dsp:cNvSpPr/>
      </dsp:nvSpPr>
      <dsp:spPr>
        <a:xfrm>
          <a:off x="2492527" y="977821"/>
          <a:ext cx="3738032" cy="3208669"/>
        </a:xfrm>
        <a:prstGeom prst="hexagon">
          <a:avLst>
            <a:gd name="adj" fmla="val 2500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company’s “</a:t>
          </a:r>
          <a:r>
            <a:rPr lang="en-AU" sz="1800" b="1" kern="1200" dirty="0">
              <a:solidFill>
                <a:schemeClr val="tx1"/>
              </a:solidFill>
            </a:rPr>
            <a:t>response</a:t>
          </a:r>
          <a:r>
            <a:rPr lang="en-AU" sz="1800" kern="1200" dirty="0">
              <a:solidFill>
                <a:schemeClr val="tx1"/>
              </a:solidFill>
            </a:rPr>
            <a:t> to a return of particulars” is ≥</a:t>
          </a:r>
          <a:r>
            <a:rPr lang="en-AU" sz="1800" b="1" kern="1200" dirty="0">
              <a:solidFill>
                <a:schemeClr val="tx1"/>
              </a:solidFill>
            </a:rPr>
            <a:t>6 months late</a:t>
          </a:r>
          <a:r>
            <a:rPr lang="en-AU" sz="1800" kern="1200" dirty="0">
              <a:solidFill>
                <a:schemeClr val="tx1"/>
              </a:solidFill>
            </a:rPr>
            <a:t>, it “has </a:t>
          </a:r>
          <a:r>
            <a:rPr lang="en-AU" sz="1800" b="1" kern="1200" dirty="0">
              <a:solidFill>
                <a:schemeClr val="tx1"/>
              </a:solidFill>
            </a:rPr>
            <a:t>not lodged any other documents</a:t>
          </a:r>
          <a:r>
            <a:rPr lang="en-AU" sz="1800" kern="1200" dirty="0">
              <a:solidFill>
                <a:schemeClr val="tx1"/>
              </a:solidFill>
            </a:rPr>
            <a:t> under” the CA “in the </a:t>
          </a:r>
          <a:r>
            <a:rPr lang="en-AU" sz="1800" b="1" kern="1200" dirty="0">
              <a:solidFill>
                <a:schemeClr val="tx1"/>
              </a:solidFill>
            </a:rPr>
            <a:t>last 18 months</a:t>
          </a:r>
          <a:r>
            <a:rPr lang="en-AU" sz="1800" kern="1200" dirty="0">
              <a:solidFill>
                <a:schemeClr val="tx1"/>
              </a:solidFill>
            </a:rPr>
            <a:t>”, and “ASIC has reason to believe that [it] … </a:t>
          </a:r>
          <a:r>
            <a:rPr lang="en-AU" sz="1800" b="1" kern="1200" dirty="0">
              <a:solidFill>
                <a:schemeClr val="tx1"/>
              </a:solidFill>
            </a:rPr>
            <a:t>is not carrying on business</a:t>
          </a:r>
          <a:r>
            <a:rPr lang="en-AU" sz="1800" kern="1200" dirty="0">
              <a:solidFill>
                <a:schemeClr val="tx1"/>
              </a:solidFill>
            </a:rPr>
            <a:t>” and “that making the order is in the </a:t>
          </a:r>
          <a:r>
            <a:rPr lang="en-AU" sz="1800" b="1" kern="1200" dirty="0">
              <a:solidFill>
                <a:schemeClr val="tx1"/>
              </a:solidFill>
            </a:rPr>
            <a:t>public interest</a:t>
          </a:r>
          <a:r>
            <a:rPr lang="en-AU" sz="1800" kern="1200" dirty="0">
              <a:solidFill>
                <a:schemeClr val="tx1"/>
              </a:solidFill>
            </a:rPr>
            <a:t>”</a:t>
          </a:r>
        </a:p>
      </dsp:txBody>
      <dsp:txXfrm>
        <a:off x="3071419" y="1474733"/>
        <a:ext cx="2580248" cy="2214845"/>
      </dsp:txXfrm>
    </dsp:sp>
    <dsp:sp modelId="{63C8B8BD-F5D8-4A4B-A0D9-07B89861D5C7}">
      <dsp:nvSpPr>
        <dsp:cNvPr id="0" name=""/>
        <dsp:cNvSpPr/>
      </dsp:nvSpPr>
      <dsp:spPr>
        <a:xfrm>
          <a:off x="724994" y="660991"/>
          <a:ext cx="258364" cy="222791"/>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EE4398D-3C69-4B97-B90C-44E635200272}">
      <dsp:nvSpPr>
        <dsp:cNvPr id="0" name=""/>
        <dsp:cNvSpPr/>
      </dsp:nvSpPr>
      <dsp:spPr>
        <a:xfrm>
          <a:off x="4501963" y="4353704"/>
          <a:ext cx="775757" cy="665898"/>
        </a:xfrm>
        <a:prstGeom prst="hexagon">
          <a:avLst>
            <a:gd name="adj" fmla="val 25000"/>
            <a:gd name="vf" fmla="val 115470"/>
          </a:avLst>
        </a:prstGeom>
        <a:solidFill>
          <a:schemeClr val="bg1">
            <a:alpha val="9000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7FF2F90-6E9F-4530-B5F3-E175EC84D93C}">
      <dsp:nvSpPr>
        <dsp:cNvPr id="0" name=""/>
        <dsp:cNvSpPr/>
      </dsp:nvSpPr>
      <dsp:spPr>
        <a:xfrm>
          <a:off x="288000" y="230113"/>
          <a:ext cx="258364" cy="222791"/>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EA3C21A-72AA-4818-8480-122F80E76CCB}">
      <dsp:nvSpPr>
        <dsp:cNvPr id="0" name=""/>
        <dsp:cNvSpPr/>
      </dsp:nvSpPr>
      <dsp:spPr>
        <a:xfrm>
          <a:off x="5667156" y="2811778"/>
          <a:ext cx="3036946" cy="2606887"/>
        </a:xfrm>
        <a:prstGeom prst="hexagon">
          <a:avLst>
            <a:gd name="adj" fmla="val 2500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“ASIC has reason to believe that the company is </a:t>
          </a:r>
          <a:r>
            <a:rPr lang="en-AU" sz="1800" b="1" kern="1200" dirty="0">
              <a:solidFill>
                <a:schemeClr val="tx1"/>
              </a:solidFill>
            </a:rPr>
            <a:t>not carrying on business</a:t>
          </a:r>
          <a:r>
            <a:rPr lang="en-AU" sz="1800" kern="1200" dirty="0">
              <a:solidFill>
                <a:schemeClr val="tx1"/>
              </a:solidFill>
            </a:rPr>
            <a:t>”, it gives </a:t>
          </a:r>
          <a:r>
            <a:rPr lang="en-AU" sz="1800" b="1" kern="1200" dirty="0">
              <a:solidFill>
                <a:schemeClr val="tx1"/>
              </a:solidFill>
            </a:rPr>
            <a:t>notice</a:t>
          </a:r>
          <a:r>
            <a:rPr lang="en-AU" sz="1800" kern="1200" dirty="0">
              <a:solidFill>
                <a:schemeClr val="tx1"/>
              </a:solidFill>
            </a:rPr>
            <a:t> of its intentions to the company and its known directors, and </a:t>
          </a:r>
          <a:r>
            <a:rPr lang="en-AU" sz="1800" b="1" kern="1200" dirty="0">
              <a:solidFill>
                <a:schemeClr val="tx1"/>
              </a:solidFill>
            </a:rPr>
            <a:t>they do not object </a:t>
          </a:r>
          <a:r>
            <a:rPr lang="en-AU" sz="1800" kern="1200" dirty="0">
              <a:solidFill>
                <a:schemeClr val="tx1"/>
              </a:solidFill>
            </a:rPr>
            <a:t>in time</a:t>
          </a:r>
        </a:p>
      </dsp:txBody>
      <dsp:txXfrm>
        <a:off x="6137475" y="3215496"/>
        <a:ext cx="2096308" cy="1799451"/>
      </dsp:txXfrm>
    </dsp:sp>
    <dsp:sp modelId="{0C0DB11E-E34A-4631-81B5-862F3BE4FBA1}">
      <dsp:nvSpPr>
        <dsp:cNvPr id="0" name=""/>
        <dsp:cNvSpPr/>
      </dsp:nvSpPr>
      <dsp:spPr>
        <a:xfrm>
          <a:off x="6769374" y="2247974"/>
          <a:ext cx="258364" cy="222791"/>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2EB1B0F-BB9E-4B01-BD78-5B51D3F53EE0}">
      <dsp:nvSpPr>
        <dsp:cNvPr id="0" name=""/>
        <dsp:cNvSpPr/>
      </dsp:nvSpPr>
      <dsp:spPr>
        <a:xfrm>
          <a:off x="8587662" y="4353710"/>
          <a:ext cx="775757" cy="665898"/>
        </a:xfrm>
        <a:prstGeom prst="hexagon">
          <a:avLst>
            <a:gd name="adj" fmla="val 25000"/>
            <a:gd name="vf" fmla="val 115470"/>
          </a:avLst>
        </a:prstGeom>
        <a:solidFill>
          <a:schemeClr val="bg1">
            <a:alpha val="9000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40D34EA-D4EA-4E28-88C9-C1C4BF9C7491}">
      <dsp:nvSpPr>
        <dsp:cNvPr id="0" name=""/>
        <dsp:cNvSpPr/>
      </dsp:nvSpPr>
      <dsp:spPr>
        <a:xfrm>
          <a:off x="6206818" y="1825978"/>
          <a:ext cx="258364" cy="222791"/>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4E288C-CD3C-411A-8513-29584AFB177E}">
      <dsp:nvSpPr>
        <dsp:cNvPr id="0" name=""/>
        <dsp:cNvSpPr/>
      </dsp:nvSpPr>
      <dsp:spPr>
        <a:xfrm>
          <a:off x="0" y="1382"/>
          <a:ext cx="3094184" cy="1589164"/>
        </a:xfrm>
        <a:prstGeom prst="roundRect">
          <a:avLst>
            <a:gd name="adj" fmla="val 1000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“ASIC may appoint a liquidator for the purpose of winding up the” company’s affairs and distributing its property, with liquidator’s written consent </a:t>
          </a:r>
        </a:p>
      </dsp:txBody>
      <dsp:txXfrm>
        <a:off x="46545" y="47927"/>
        <a:ext cx="3001094" cy="1496074"/>
      </dsp:txXfrm>
    </dsp:sp>
    <dsp:sp modelId="{A0A20AAC-33A3-4F65-9625-CA865E6DEBAB}">
      <dsp:nvSpPr>
        <dsp:cNvPr id="0" name=""/>
        <dsp:cNvSpPr/>
      </dsp:nvSpPr>
      <dsp:spPr>
        <a:xfrm rot="16200000">
          <a:off x="1050337" y="1624019"/>
          <a:ext cx="993509" cy="1192211"/>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rot="-5400000">
        <a:off x="1189429" y="2021423"/>
        <a:ext cx="715327" cy="695456"/>
      </dsp:txXfrm>
    </dsp:sp>
    <dsp:sp modelId="{260C0C24-3BC4-4EA0-B5E5-567F75C8B0E1}">
      <dsp:nvSpPr>
        <dsp:cNvPr id="0" name=""/>
        <dsp:cNvSpPr/>
      </dsp:nvSpPr>
      <dsp:spPr>
        <a:xfrm>
          <a:off x="0" y="2915226"/>
          <a:ext cx="3094184" cy="759464"/>
        </a:xfrm>
        <a:prstGeom prst="roundRect">
          <a:avLst>
            <a:gd name="adj" fmla="val 10000"/>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ASIC is to fill vacancies in the office of such a liquidator </a:t>
          </a:r>
        </a:p>
      </dsp:txBody>
      <dsp:txXfrm>
        <a:off x="22244" y="2937470"/>
        <a:ext cx="3049696" cy="714976"/>
      </dsp:txXfrm>
    </dsp:sp>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F4B4F1-1A6D-471F-9024-9394A70016AD}">
      <dsp:nvSpPr>
        <dsp:cNvPr id="0" name=""/>
        <dsp:cNvSpPr/>
      </dsp:nvSpPr>
      <dsp:spPr>
        <a:xfrm>
          <a:off x="-4745205" y="-727344"/>
          <a:ext cx="5652038" cy="5652038"/>
        </a:xfrm>
        <a:prstGeom prst="blockArc">
          <a:avLst>
            <a:gd name="adj1" fmla="val 18900000"/>
            <a:gd name="adj2" fmla="val 2700000"/>
            <a:gd name="adj3" fmla="val 382"/>
          </a:avLst>
        </a:pr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32769-C0E9-4BA1-A2F1-C7C95F149751}">
      <dsp:nvSpPr>
        <dsp:cNvPr id="0" name=""/>
        <dsp:cNvSpPr/>
      </dsp:nvSpPr>
      <dsp:spPr>
        <a:xfrm>
          <a:off x="583222" y="419735"/>
          <a:ext cx="4333282" cy="839470"/>
        </a:xfrm>
        <a:prstGeom prst="rect">
          <a:avLst/>
        </a:prstGeom>
        <a:solidFill>
          <a:schemeClr val="accent3">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66329"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Voidable transactions</a:t>
          </a:r>
          <a:endParaRPr lang="en-US" sz="1800" kern="1200" dirty="0"/>
        </a:p>
      </dsp:txBody>
      <dsp:txXfrm>
        <a:off x="583222" y="419735"/>
        <a:ext cx="4333282" cy="839470"/>
      </dsp:txXfrm>
    </dsp:sp>
    <dsp:sp modelId="{55301360-608A-422F-90BE-75CD71C98D1F}">
      <dsp:nvSpPr>
        <dsp:cNvPr id="0" name=""/>
        <dsp:cNvSpPr/>
      </dsp:nvSpPr>
      <dsp:spPr>
        <a:xfrm>
          <a:off x="58554" y="314801"/>
          <a:ext cx="1049337" cy="1049337"/>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1C60735-E141-4425-913D-4371D0DBD8C0}">
      <dsp:nvSpPr>
        <dsp:cNvPr id="0" name=""/>
        <dsp:cNvSpPr/>
      </dsp:nvSpPr>
      <dsp:spPr>
        <a:xfrm>
          <a:off x="888370" y="1678940"/>
          <a:ext cx="4028135" cy="839470"/>
        </a:xfrm>
        <a:prstGeom prst="rect">
          <a:avLst/>
        </a:prstGeom>
        <a:solidFill>
          <a:schemeClr val="accent3">
            <a:alpha val="90000"/>
            <a:hueOff val="0"/>
            <a:satOff val="0"/>
            <a:lumOff val="0"/>
            <a:alphaOff val="-2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66329"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Recovery for voidable transactions</a:t>
          </a:r>
          <a:endParaRPr lang="en-US" sz="1800" kern="1200" dirty="0"/>
        </a:p>
      </dsp:txBody>
      <dsp:txXfrm>
        <a:off x="888370" y="1678940"/>
        <a:ext cx="4028135" cy="839470"/>
      </dsp:txXfrm>
    </dsp:sp>
    <dsp:sp modelId="{1ED93FDA-8AEC-4474-A28C-E157A5F6B178}">
      <dsp:nvSpPr>
        <dsp:cNvPr id="0" name=""/>
        <dsp:cNvSpPr/>
      </dsp:nvSpPr>
      <dsp:spPr>
        <a:xfrm>
          <a:off x="363701" y="1574006"/>
          <a:ext cx="1049337" cy="1049337"/>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20000"/>
            </a:schemeClr>
          </a:solidFill>
          <a:prstDash val="solid"/>
          <a:miter lim="800000"/>
        </a:ln>
        <a:effectLst/>
      </dsp:spPr>
      <dsp:style>
        <a:lnRef idx="2">
          <a:scrgbClr r="0" g="0" b="0"/>
        </a:lnRef>
        <a:fillRef idx="1">
          <a:scrgbClr r="0" g="0" b="0"/>
        </a:fillRef>
        <a:effectRef idx="0">
          <a:scrgbClr r="0" g="0" b="0"/>
        </a:effectRef>
        <a:fontRef idx="minor"/>
      </dsp:style>
    </dsp:sp>
    <dsp:sp modelId="{4FE8B26C-F61B-4CDE-9ED8-32A84EB4AAD4}">
      <dsp:nvSpPr>
        <dsp:cNvPr id="0" name=""/>
        <dsp:cNvSpPr/>
      </dsp:nvSpPr>
      <dsp:spPr>
        <a:xfrm>
          <a:off x="583222" y="2938144"/>
          <a:ext cx="4333282" cy="839470"/>
        </a:xfrm>
        <a:prstGeom prst="rect">
          <a:avLst/>
        </a:prstGeom>
        <a:solidFill>
          <a:schemeClr val="accent3">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66329"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Examinations and affidavits</a:t>
          </a:r>
          <a:endParaRPr lang="en-US" sz="1800" kern="1200" dirty="0"/>
        </a:p>
      </dsp:txBody>
      <dsp:txXfrm>
        <a:off x="583222" y="2938144"/>
        <a:ext cx="4333282" cy="839470"/>
      </dsp:txXfrm>
    </dsp:sp>
    <dsp:sp modelId="{09A2C4AD-ECDF-411B-A435-C2A07B05A047}">
      <dsp:nvSpPr>
        <dsp:cNvPr id="0" name=""/>
        <dsp:cNvSpPr/>
      </dsp:nvSpPr>
      <dsp:spPr>
        <a:xfrm>
          <a:off x="58554" y="2833211"/>
          <a:ext cx="1049337" cy="1049337"/>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4000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B7356E-78D8-4FDB-8743-07E3037FCA99}">
      <dsp:nvSpPr>
        <dsp:cNvPr id="0" name=""/>
        <dsp:cNvSpPr/>
      </dsp:nvSpPr>
      <dsp:spPr>
        <a:xfrm>
          <a:off x="227830" y="0"/>
          <a:ext cx="759657" cy="759657"/>
        </a:xfrm>
        <a:prstGeom prst="chord">
          <a:avLst>
            <a:gd name="adj1" fmla="val 4800000"/>
            <a:gd name="adj2" fmla="val 1680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03B208F-2D52-4450-A9B0-3B3B7987E88B}">
      <dsp:nvSpPr>
        <dsp:cNvPr id="0" name=""/>
        <dsp:cNvSpPr/>
      </dsp:nvSpPr>
      <dsp:spPr>
        <a:xfrm>
          <a:off x="303609" y="75965"/>
          <a:ext cx="607725" cy="607725"/>
        </a:xfrm>
        <a:prstGeom prst="pie">
          <a:avLst>
            <a:gd name="adj1" fmla="val 10800000"/>
            <a:gd name="adj2" fmla="val 1620000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CB6C139-CF64-49D8-BB46-8371196455CA}">
      <dsp:nvSpPr>
        <dsp:cNvPr id="0" name=""/>
        <dsp:cNvSpPr/>
      </dsp:nvSpPr>
      <dsp:spPr>
        <a:xfrm rot="16200000">
          <a:off x="-668440" y="1709228"/>
          <a:ext cx="2203006" cy="4557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b" anchorCtr="0">
          <a:noAutofit/>
        </a:bodyPr>
        <a:lstStyle/>
        <a:p>
          <a:pPr marL="0" lvl="0" indent="0" algn="r" defTabSz="800100">
            <a:lnSpc>
              <a:spcPct val="90000"/>
            </a:lnSpc>
            <a:spcBef>
              <a:spcPct val="0"/>
            </a:spcBef>
            <a:spcAft>
              <a:spcPct val="35000"/>
            </a:spcAft>
            <a:buNone/>
          </a:pPr>
          <a:r>
            <a:rPr lang="en-AU" sz="1800" b="1" i="1" kern="1200" dirty="0">
              <a:solidFill>
                <a:schemeClr val="accent1"/>
              </a:solidFill>
              <a:latin typeface="+mn-lt"/>
            </a:rPr>
            <a:t>Transaction</a:t>
          </a:r>
        </a:p>
      </dsp:txBody>
      <dsp:txXfrm>
        <a:off x="-668440" y="1709228"/>
        <a:ext cx="2203006" cy="455794"/>
      </dsp:txXfrm>
    </dsp:sp>
    <dsp:sp modelId="{3AF80F4F-2346-4F25-893B-AB0C57249614}">
      <dsp:nvSpPr>
        <dsp:cNvPr id="0" name=""/>
        <dsp:cNvSpPr/>
      </dsp:nvSpPr>
      <dsp:spPr>
        <a:xfrm>
          <a:off x="746668" y="0"/>
          <a:ext cx="2498391" cy="30386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800100">
            <a:lnSpc>
              <a:spcPct val="90000"/>
            </a:lnSpc>
            <a:spcBef>
              <a:spcPct val="0"/>
            </a:spcBef>
            <a:spcAft>
              <a:spcPct val="35000"/>
            </a:spcAft>
            <a:buNone/>
          </a:pPr>
          <a:r>
            <a:rPr lang="en-AU" sz="1800" kern="1200" dirty="0">
              <a:latin typeface="+mn-lt"/>
            </a:rPr>
            <a:t>A transaction between </a:t>
          </a:r>
          <a:r>
            <a:rPr lang="en-AU" sz="1800" b="1" kern="1200" dirty="0">
              <a:latin typeface="+mn-lt"/>
            </a:rPr>
            <a:t>company</a:t>
          </a:r>
          <a:r>
            <a:rPr lang="en-AU" sz="1800" kern="1200" dirty="0">
              <a:latin typeface="+mn-lt"/>
            </a:rPr>
            <a:t> and </a:t>
          </a:r>
          <a:r>
            <a:rPr lang="en-AU" sz="1800" b="1" kern="1200" dirty="0">
              <a:latin typeface="+mn-lt"/>
            </a:rPr>
            <a:t>creditor</a:t>
          </a:r>
          <a:r>
            <a:rPr lang="en-AU" sz="1800" kern="1200" dirty="0">
              <a:latin typeface="+mn-lt"/>
            </a:rPr>
            <a:t> (and possibly others) – even if required by court order or an agency</a:t>
          </a:r>
        </a:p>
      </dsp:txBody>
      <dsp:txXfrm>
        <a:off x="746668" y="0"/>
        <a:ext cx="2498391" cy="3038629"/>
      </dsp:txXfrm>
    </dsp:sp>
    <dsp:sp modelId="{3EDC35C6-09C7-4EFD-A2DB-4498299083B6}">
      <dsp:nvSpPr>
        <dsp:cNvPr id="0" name=""/>
        <dsp:cNvSpPr/>
      </dsp:nvSpPr>
      <dsp:spPr>
        <a:xfrm>
          <a:off x="4064658" y="0"/>
          <a:ext cx="759657" cy="759657"/>
        </a:xfrm>
        <a:prstGeom prst="chord">
          <a:avLst>
            <a:gd name="adj1" fmla="val 4800000"/>
            <a:gd name="adj2" fmla="val 1680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28B51FC-A834-437C-B80F-8F88151E25E1}">
      <dsp:nvSpPr>
        <dsp:cNvPr id="0" name=""/>
        <dsp:cNvSpPr/>
      </dsp:nvSpPr>
      <dsp:spPr>
        <a:xfrm>
          <a:off x="4140636" y="75965"/>
          <a:ext cx="607725" cy="607725"/>
        </a:xfrm>
        <a:prstGeom prst="pie">
          <a:avLst>
            <a:gd name="adj1" fmla="val 5400000"/>
            <a:gd name="adj2" fmla="val 1620000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B0B36C0-7392-48A1-82D9-39A41B419901}">
      <dsp:nvSpPr>
        <dsp:cNvPr id="0" name=""/>
        <dsp:cNvSpPr/>
      </dsp:nvSpPr>
      <dsp:spPr>
        <a:xfrm rot="16200000">
          <a:off x="3191054" y="1709228"/>
          <a:ext cx="2203006" cy="4557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b" anchorCtr="0">
          <a:noAutofit/>
        </a:bodyPr>
        <a:lstStyle/>
        <a:p>
          <a:pPr marL="0" lvl="0" indent="0" algn="r" defTabSz="800100">
            <a:lnSpc>
              <a:spcPct val="90000"/>
            </a:lnSpc>
            <a:spcBef>
              <a:spcPct val="0"/>
            </a:spcBef>
            <a:spcAft>
              <a:spcPct val="35000"/>
            </a:spcAft>
            <a:buNone/>
          </a:pPr>
          <a:r>
            <a:rPr lang="en-AU" sz="1800" b="1" i="1" kern="1200" dirty="0">
              <a:solidFill>
                <a:schemeClr val="accent1"/>
              </a:solidFill>
              <a:latin typeface="+mn-lt"/>
            </a:rPr>
            <a:t>Creditor windfall</a:t>
          </a:r>
        </a:p>
      </dsp:txBody>
      <dsp:txXfrm>
        <a:off x="3191054" y="1709228"/>
        <a:ext cx="2203006" cy="455794"/>
      </dsp:txXfrm>
    </dsp:sp>
    <dsp:sp modelId="{492CC64B-FE92-43F1-8EB8-AD8B55F57200}">
      <dsp:nvSpPr>
        <dsp:cNvPr id="0" name=""/>
        <dsp:cNvSpPr/>
      </dsp:nvSpPr>
      <dsp:spPr>
        <a:xfrm>
          <a:off x="4596448" y="0"/>
          <a:ext cx="2579796" cy="30386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800100">
            <a:lnSpc>
              <a:spcPct val="90000"/>
            </a:lnSpc>
            <a:spcBef>
              <a:spcPct val="0"/>
            </a:spcBef>
            <a:spcAft>
              <a:spcPct val="35000"/>
            </a:spcAft>
            <a:buNone/>
          </a:pPr>
          <a:r>
            <a:rPr lang="en-AU" sz="1800" kern="1200" dirty="0">
              <a:latin typeface="+mn-lt"/>
            </a:rPr>
            <a:t>resulting in </a:t>
          </a:r>
          <a:r>
            <a:rPr lang="en-AU" sz="1800" b="1" kern="1200" dirty="0">
              <a:latin typeface="+mn-lt"/>
            </a:rPr>
            <a:t>creditor receiving more </a:t>
          </a:r>
          <a:r>
            <a:rPr lang="en-AU" sz="1800" kern="1200" dirty="0">
              <a:latin typeface="+mn-lt"/>
            </a:rPr>
            <a:t>in respect of an </a:t>
          </a:r>
          <a:r>
            <a:rPr lang="en-AU" sz="1800" b="1" kern="1200" dirty="0">
              <a:latin typeface="+mn-lt"/>
            </a:rPr>
            <a:t>unsecured debt </a:t>
          </a:r>
          <a:r>
            <a:rPr lang="en-AU" sz="1800" kern="1200" dirty="0">
              <a:latin typeface="+mn-lt"/>
            </a:rPr>
            <a:t>than would be received if they “were to </a:t>
          </a:r>
          <a:r>
            <a:rPr lang="en-AU" sz="1800" b="1" kern="1200" dirty="0">
              <a:latin typeface="+mn-lt"/>
            </a:rPr>
            <a:t>prove </a:t>
          </a:r>
          <a:r>
            <a:rPr lang="en-AU" sz="1800" b="0" kern="1200" dirty="0">
              <a:latin typeface="+mn-lt"/>
            </a:rPr>
            <a:t>for the debt </a:t>
          </a:r>
          <a:r>
            <a:rPr lang="en-AU" sz="1800" b="1" kern="1200" dirty="0">
              <a:latin typeface="+mn-lt"/>
            </a:rPr>
            <a:t>in a winding up</a:t>
          </a:r>
          <a:r>
            <a:rPr lang="en-AU" sz="1800" kern="1200" dirty="0">
              <a:latin typeface="+mn-lt"/>
            </a:rPr>
            <a:t>”</a:t>
          </a:r>
        </a:p>
      </dsp:txBody>
      <dsp:txXfrm>
        <a:off x="4596448" y="0"/>
        <a:ext cx="2579796" cy="3038629"/>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37ACE06-5831-4189-A67F-975FF75FE766}">
      <dsp:nvSpPr>
        <dsp:cNvPr id="0" name=""/>
        <dsp:cNvSpPr/>
      </dsp:nvSpPr>
      <dsp:spPr>
        <a:xfrm>
          <a:off x="629529" y="1005462"/>
          <a:ext cx="3415248" cy="3415416"/>
        </a:xfrm>
        <a:prstGeom prst="ellipse">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latin typeface="+mn-lt"/>
            </a:rPr>
            <a:t>If a </a:t>
          </a:r>
          <a:r>
            <a:rPr lang="en-AU" sz="1800" b="1" kern="1200" dirty="0">
              <a:latin typeface="+mn-lt"/>
            </a:rPr>
            <a:t>security interest </a:t>
          </a:r>
          <a:r>
            <a:rPr lang="en-AU" sz="1800" kern="1200" dirty="0">
              <a:latin typeface="+mn-lt"/>
            </a:rPr>
            <a:t>in the company’s property is </a:t>
          </a:r>
          <a:r>
            <a:rPr lang="en-AU" sz="1800" b="1" kern="1200" dirty="0">
              <a:latin typeface="+mn-lt"/>
            </a:rPr>
            <a:t>registered </a:t>
          </a:r>
          <a:r>
            <a:rPr lang="en-AU" sz="1800" b="0" kern="1200" dirty="0">
              <a:latin typeface="+mn-lt"/>
            </a:rPr>
            <a:t>on the PPSR </a:t>
          </a:r>
          <a:r>
            <a:rPr lang="en-AU" sz="1800" b="1" kern="1200" dirty="0">
              <a:latin typeface="+mn-lt"/>
            </a:rPr>
            <a:t>&lt;6 months before the </a:t>
          </a:r>
          <a:r>
            <a:rPr lang="en-AU" sz="1800" b="0" kern="1200" dirty="0">
              <a:latin typeface="+mn-lt"/>
            </a:rPr>
            <a:t>start</a:t>
          </a:r>
          <a:r>
            <a:rPr lang="en-AU" sz="1800" b="1" kern="1200" dirty="0">
              <a:latin typeface="+mn-lt"/>
            </a:rPr>
            <a:t> </a:t>
          </a:r>
          <a:r>
            <a:rPr lang="en-AU" sz="1800" kern="1200" dirty="0">
              <a:latin typeface="+mn-lt"/>
            </a:rPr>
            <a:t>of </a:t>
          </a:r>
          <a:r>
            <a:rPr lang="en-AU" sz="1800" kern="1200" dirty="0">
              <a:latin typeface="+mn-lt"/>
              <a:hlinkClick xmlns:r="http://schemas.openxmlformats.org/officeDocument/2006/relationships" r:id="" action="ppaction://hlinksldjump"/>
            </a:rPr>
            <a:t>external administration</a:t>
          </a:r>
          <a:r>
            <a:rPr lang="en-AU" sz="1800" kern="1200" dirty="0">
              <a:latin typeface="+mn-lt"/>
            </a:rPr>
            <a:t> (except prov. liq.), that security interest </a:t>
          </a:r>
          <a:r>
            <a:rPr lang="en-AU" sz="1800" b="1" kern="1200" dirty="0">
              <a:latin typeface="+mn-lt"/>
            </a:rPr>
            <a:t>may vest in the company</a:t>
          </a:r>
        </a:p>
      </dsp:txBody>
      <dsp:txXfrm>
        <a:off x="1129680" y="1505638"/>
        <a:ext cx="2414946" cy="2415064"/>
      </dsp:txXfrm>
    </dsp:sp>
    <dsp:sp modelId="{CBC22011-DA41-433F-AD49-62A55990775E}">
      <dsp:nvSpPr>
        <dsp:cNvPr id="0" name=""/>
        <dsp:cNvSpPr/>
      </dsp:nvSpPr>
      <dsp:spPr>
        <a:xfrm>
          <a:off x="211869" y="0"/>
          <a:ext cx="5198064" cy="5418667"/>
        </a:xfrm>
        <a:prstGeom prst="blockArc">
          <a:avLst>
            <a:gd name="adj1" fmla="val 17527788"/>
            <a:gd name="adj2" fmla="val 4119114"/>
            <a:gd name="adj3" fmla="val 575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CB84887-5F31-4B2C-A703-AA02F839441A}">
      <dsp:nvSpPr>
        <dsp:cNvPr id="0" name=""/>
        <dsp:cNvSpPr/>
      </dsp:nvSpPr>
      <dsp:spPr>
        <a:xfrm>
          <a:off x="4039346" y="456793"/>
          <a:ext cx="1381373" cy="1381760"/>
        </a:xfrm>
        <a:prstGeom prst="ellipse">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64D0503-837D-41DA-B6FB-42620B6BCFC8}">
      <dsp:nvSpPr>
        <dsp:cNvPr id="0" name=""/>
        <dsp:cNvSpPr/>
      </dsp:nvSpPr>
      <dsp:spPr>
        <a:xfrm>
          <a:off x="5525498" y="479010"/>
          <a:ext cx="1849022" cy="13373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l" defTabSz="800100">
            <a:lnSpc>
              <a:spcPct val="90000"/>
            </a:lnSpc>
            <a:spcBef>
              <a:spcPct val="0"/>
            </a:spcBef>
            <a:spcAft>
              <a:spcPct val="10000"/>
            </a:spcAft>
            <a:buNone/>
          </a:pPr>
          <a:r>
            <a:rPr lang="en-AU" sz="1800" kern="1200" dirty="0"/>
            <a:t>certain PPSA security interests are exempt</a:t>
          </a:r>
        </a:p>
      </dsp:txBody>
      <dsp:txXfrm>
        <a:off x="5525498" y="479010"/>
        <a:ext cx="1849022" cy="1337327"/>
      </dsp:txXfrm>
    </dsp:sp>
    <dsp:sp modelId="{2BD5CEE8-448B-40DB-A86D-35F449B2DA90}">
      <dsp:nvSpPr>
        <dsp:cNvPr id="0" name=""/>
        <dsp:cNvSpPr/>
      </dsp:nvSpPr>
      <dsp:spPr>
        <a:xfrm>
          <a:off x="4573251" y="2028748"/>
          <a:ext cx="1381373" cy="1381760"/>
        </a:xfrm>
        <a:prstGeom prst="ellipse">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95BDF52-689C-4DE2-A263-0FE2C9E7E020}">
      <dsp:nvSpPr>
        <dsp:cNvPr id="0" name=""/>
        <dsp:cNvSpPr/>
      </dsp:nvSpPr>
      <dsp:spPr>
        <a:xfrm>
          <a:off x="6067107" y="2048256"/>
          <a:ext cx="1849022" cy="13373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l" defTabSz="800100">
            <a:lnSpc>
              <a:spcPct val="90000"/>
            </a:lnSpc>
            <a:spcBef>
              <a:spcPct val="0"/>
            </a:spcBef>
            <a:spcAft>
              <a:spcPct val="10000"/>
            </a:spcAft>
            <a:buNone/>
          </a:pPr>
          <a:r>
            <a:rPr lang="en-AU" sz="1800" kern="1200" dirty="0"/>
            <a:t>on application, court may extend the time for registration</a:t>
          </a:r>
        </a:p>
      </dsp:txBody>
      <dsp:txXfrm>
        <a:off x="6067107" y="2048256"/>
        <a:ext cx="1849022" cy="1337327"/>
      </dsp:txXfrm>
    </dsp:sp>
    <dsp:sp modelId="{63C4369C-562D-4CCF-84F5-8144F5A7A3D5}">
      <dsp:nvSpPr>
        <dsp:cNvPr id="0" name=""/>
        <dsp:cNvSpPr/>
      </dsp:nvSpPr>
      <dsp:spPr>
        <a:xfrm>
          <a:off x="4039346" y="3622920"/>
          <a:ext cx="1381373" cy="1381760"/>
        </a:xfrm>
        <a:prstGeom prst="ellipse">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59A9CC3-252C-45B0-B239-5F44232D463B}">
      <dsp:nvSpPr>
        <dsp:cNvPr id="0" name=""/>
        <dsp:cNvSpPr/>
      </dsp:nvSpPr>
      <dsp:spPr>
        <a:xfrm>
          <a:off x="5525498" y="3651097"/>
          <a:ext cx="1849022" cy="13373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l" defTabSz="800100">
            <a:lnSpc>
              <a:spcPct val="90000"/>
            </a:lnSpc>
            <a:spcBef>
              <a:spcPct val="0"/>
            </a:spcBef>
            <a:spcAft>
              <a:spcPct val="10000"/>
            </a:spcAft>
            <a:buNone/>
          </a:pPr>
          <a:r>
            <a:rPr lang="en-AU" sz="1800" kern="1200" dirty="0"/>
            <a:t>certain PPSA secured creditors are entitled to damages</a:t>
          </a:r>
        </a:p>
      </dsp:txBody>
      <dsp:txXfrm>
        <a:off x="5525498" y="3651097"/>
        <a:ext cx="1849022" cy="1337327"/>
      </dsp:txXfrm>
    </dsp:sp>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08546B-38D3-4E4B-804D-1D10A166B0A5}">
      <dsp:nvSpPr>
        <dsp:cNvPr id="0" name=""/>
        <dsp:cNvSpPr/>
      </dsp:nvSpPr>
      <dsp:spPr>
        <a:xfrm>
          <a:off x="172549" y="676"/>
          <a:ext cx="3621364" cy="1431601"/>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If “a </a:t>
          </a:r>
          <a:r>
            <a:rPr lang="en-AU" sz="1800" b="1" kern="1200" dirty="0"/>
            <a:t>reasonable person </a:t>
          </a:r>
          <a:r>
            <a:rPr lang="en-AU" sz="1800" kern="1200" dirty="0"/>
            <a:t>in the </a:t>
          </a:r>
          <a:r>
            <a:rPr lang="en-AU" sz="1800" b="1" kern="1200" dirty="0"/>
            <a:t>company’s circumstances </a:t>
          </a:r>
          <a:r>
            <a:rPr lang="en-AU" sz="1800" kern="1200" dirty="0"/>
            <a:t>would </a:t>
          </a:r>
          <a:r>
            <a:rPr lang="en-AU" sz="1800" b="1" kern="1200" dirty="0"/>
            <a:t>not have </a:t>
          </a:r>
          <a:r>
            <a:rPr lang="en-AU" sz="1800" b="0" kern="1200" dirty="0"/>
            <a:t>entered</a:t>
          </a:r>
          <a:r>
            <a:rPr lang="en-AU" sz="1800" b="1" kern="1200" dirty="0"/>
            <a:t> </a:t>
          </a:r>
          <a:r>
            <a:rPr lang="en-AU" sz="1800" kern="1200" dirty="0"/>
            <a:t>into the </a:t>
          </a:r>
          <a:r>
            <a:rPr lang="en-AU" sz="1800" b="1" kern="1200" dirty="0"/>
            <a:t>transaction</a:t>
          </a:r>
          <a:r>
            <a:rPr lang="en-AU" sz="1800" kern="1200" dirty="0"/>
            <a:t>, having regard to”:</a:t>
          </a:r>
        </a:p>
      </dsp:txBody>
      <dsp:txXfrm>
        <a:off x="214479" y="42606"/>
        <a:ext cx="3537504" cy="1347741"/>
      </dsp:txXfrm>
    </dsp:sp>
    <dsp:sp modelId="{E9FCC596-AE9F-4F3D-A0C7-F0AD9971CAAC}">
      <dsp:nvSpPr>
        <dsp:cNvPr id="0" name=""/>
        <dsp:cNvSpPr/>
      </dsp:nvSpPr>
      <dsp:spPr>
        <a:xfrm>
          <a:off x="534686" y="1432278"/>
          <a:ext cx="362136" cy="695051"/>
        </a:xfrm>
        <a:custGeom>
          <a:avLst/>
          <a:gdLst/>
          <a:ahLst/>
          <a:cxnLst/>
          <a:rect l="0" t="0" r="0" b="0"/>
          <a:pathLst>
            <a:path>
              <a:moveTo>
                <a:pt x="0" y="0"/>
              </a:moveTo>
              <a:lnTo>
                <a:pt x="0" y="695051"/>
              </a:lnTo>
              <a:lnTo>
                <a:pt x="362136" y="69505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52DB9C6-E987-48C2-AFEF-4E2B4F9C8118}">
      <dsp:nvSpPr>
        <dsp:cNvPr id="0" name=""/>
        <dsp:cNvSpPr/>
      </dsp:nvSpPr>
      <dsp:spPr>
        <a:xfrm>
          <a:off x="896822" y="1663962"/>
          <a:ext cx="2847715" cy="926734"/>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any </a:t>
          </a:r>
          <a:r>
            <a:rPr lang="en-AU" sz="1800" b="1" kern="1200" dirty="0"/>
            <a:t>benefits</a:t>
          </a:r>
          <a:r>
            <a:rPr lang="en-AU" sz="1800" kern="1200" dirty="0"/>
            <a:t> and any </a:t>
          </a:r>
          <a:r>
            <a:rPr lang="en-AU" sz="1800" b="1" kern="1200" dirty="0"/>
            <a:t>detriments</a:t>
          </a:r>
          <a:r>
            <a:rPr lang="en-AU" sz="1800" kern="1200" dirty="0"/>
            <a:t> to the </a:t>
          </a:r>
          <a:r>
            <a:rPr lang="en-AU" sz="1800" b="1" kern="1200" dirty="0"/>
            <a:t>company</a:t>
          </a:r>
        </a:p>
      </dsp:txBody>
      <dsp:txXfrm>
        <a:off x="923965" y="1691105"/>
        <a:ext cx="2793429" cy="872448"/>
      </dsp:txXfrm>
    </dsp:sp>
    <dsp:sp modelId="{AB1F62EA-C175-475E-B031-A13D9DA14F99}">
      <dsp:nvSpPr>
        <dsp:cNvPr id="0" name=""/>
        <dsp:cNvSpPr/>
      </dsp:nvSpPr>
      <dsp:spPr>
        <a:xfrm>
          <a:off x="534686" y="1432278"/>
          <a:ext cx="362136" cy="1853469"/>
        </a:xfrm>
        <a:custGeom>
          <a:avLst/>
          <a:gdLst/>
          <a:ahLst/>
          <a:cxnLst/>
          <a:rect l="0" t="0" r="0" b="0"/>
          <a:pathLst>
            <a:path>
              <a:moveTo>
                <a:pt x="0" y="0"/>
              </a:moveTo>
              <a:lnTo>
                <a:pt x="0" y="1853469"/>
              </a:lnTo>
              <a:lnTo>
                <a:pt x="362136" y="1853469"/>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C2738C7-4E72-48D8-A44A-13E1B3B6A162}">
      <dsp:nvSpPr>
        <dsp:cNvPr id="0" name=""/>
        <dsp:cNvSpPr/>
      </dsp:nvSpPr>
      <dsp:spPr>
        <a:xfrm>
          <a:off x="896822" y="2822380"/>
          <a:ext cx="2847715" cy="926734"/>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the “</a:t>
          </a:r>
          <a:r>
            <a:rPr lang="en-AU" sz="1800" b="1" kern="1200" dirty="0"/>
            <a:t>benefits</a:t>
          </a:r>
          <a:r>
            <a:rPr lang="en-AU" sz="1800" kern="1200" dirty="0"/>
            <a:t> to </a:t>
          </a:r>
          <a:r>
            <a:rPr lang="en-AU" sz="1800" b="1" kern="1200" dirty="0"/>
            <a:t>other</a:t>
          </a:r>
          <a:r>
            <a:rPr lang="en-AU" sz="1800" kern="1200" dirty="0"/>
            <a:t> parties”</a:t>
          </a:r>
        </a:p>
      </dsp:txBody>
      <dsp:txXfrm>
        <a:off x="923965" y="2849523"/>
        <a:ext cx="2793429" cy="872448"/>
      </dsp:txXfrm>
    </dsp:sp>
    <dsp:sp modelId="{FB6211D3-2340-485A-B875-00981B562ED9}">
      <dsp:nvSpPr>
        <dsp:cNvPr id="0" name=""/>
        <dsp:cNvSpPr/>
      </dsp:nvSpPr>
      <dsp:spPr>
        <a:xfrm>
          <a:off x="534686" y="1432278"/>
          <a:ext cx="362136" cy="3011888"/>
        </a:xfrm>
        <a:custGeom>
          <a:avLst/>
          <a:gdLst/>
          <a:ahLst/>
          <a:cxnLst/>
          <a:rect l="0" t="0" r="0" b="0"/>
          <a:pathLst>
            <a:path>
              <a:moveTo>
                <a:pt x="0" y="0"/>
              </a:moveTo>
              <a:lnTo>
                <a:pt x="0" y="3011888"/>
              </a:lnTo>
              <a:lnTo>
                <a:pt x="362136" y="301188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91893-A35C-486D-B04B-AE255C9E5C00}">
      <dsp:nvSpPr>
        <dsp:cNvPr id="0" name=""/>
        <dsp:cNvSpPr/>
      </dsp:nvSpPr>
      <dsp:spPr>
        <a:xfrm>
          <a:off x="896822" y="3980799"/>
          <a:ext cx="2847715" cy="926734"/>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“any other relevant matter”</a:t>
          </a:r>
        </a:p>
      </dsp:txBody>
      <dsp:txXfrm>
        <a:off x="923965" y="4007942"/>
        <a:ext cx="2793429" cy="872448"/>
      </dsp:txXfrm>
    </dsp:sp>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08546B-38D3-4E4B-804D-1D10A166B0A5}">
      <dsp:nvSpPr>
        <dsp:cNvPr id="0" name=""/>
        <dsp:cNvSpPr/>
      </dsp:nvSpPr>
      <dsp:spPr>
        <a:xfrm>
          <a:off x="270872" y="3399"/>
          <a:ext cx="6573070" cy="837124"/>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If “</a:t>
          </a:r>
          <a:r>
            <a:rPr lang="en-AU" sz="1800" b="1" kern="1200" dirty="0"/>
            <a:t>extortionate</a:t>
          </a:r>
          <a:r>
            <a:rPr lang="en-AU" sz="1800" kern="1200" dirty="0"/>
            <a:t>” </a:t>
          </a:r>
          <a:r>
            <a:rPr lang="en-AU" sz="1800" b="1" kern="1200" dirty="0"/>
            <a:t>interest</a:t>
          </a:r>
          <a:r>
            <a:rPr lang="en-AU" sz="1800" kern="1200" dirty="0"/>
            <a:t> or </a:t>
          </a:r>
          <a:r>
            <a:rPr lang="en-AU" sz="1800" b="1" kern="1200" dirty="0"/>
            <a:t>charges</a:t>
          </a:r>
          <a:r>
            <a:rPr lang="en-AU" sz="1800" kern="1200" dirty="0"/>
            <a:t> on a </a:t>
          </a:r>
          <a:r>
            <a:rPr lang="en-AU" sz="1800" b="1" kern="1200" dirty="0"/>
            <a:t>loan</a:t>
          </a:r>
          <a:r>
            <a:rPr lang="en-AU" sz="1800" kern="1200" dirty="0"/>
            <a:t> to company – when it was made, or now due to variation –  considering:</a:t>
          </a:r>
        </a:p>
      </dsp:txBody>
      <dsp:txXfrm>
        <a:off x="295391" y="27918"/>
        <a:ext cx="6524032" cy="788086"/>
      </dsp:txXfrm>
    </dsp:sp>
    <dsp:sp modelId="{E9FCC596-AE9F-4F3D-A0C7-F0AD9971CAAC}">
      <dsp:nvSpPr>
        <dsp:cNvPr id="0" name=""/>
        <dsp:cNvSpPr/>
      </dsp:nvSpPr>
      <dsp:spPr>
        <a:xfrm>
          <a:off x="928179" y="840523"/>
          <a:ext cx="657307" cy="406428"/>
        </a:xfrm>
        <a:custGeom>
          <a:avLst/>
          <a:gdLst/>
          <a:ahLst/>
          <a:cxnLst/>
          <a:rect l="0" t="0" r="0" b="0"/>
          <a:pathLst>
            <a:path>
              <a:moveTo>
                <a:pt x="0" y="0"/>
              </a:moveTo>
              <a:lnTo>
                <a:pt x="0" y="406428"/>
              </a:lnTo>
              <a:lnTo>
                <a:pt x="657307" y="40642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52DB9C6-E987-48C2-AFEF-4E2B4F9C8118}">
      <dsp:nvSpPr>
        <dsp:cNvPr id="0" name=""/>
        <dsp:cNvSpPr/>
      </dsp:nvSpPr>
      <dsp:spPr>
        <a:xfrm>
          <a:off x="1585486" y="975999"/>
          <a:ext cx="5771280" cy="54190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b="1" kern="1200" dirty="0"/>
            <a:t>risk</a:t>
          </a:r>
          <a:r>
            <a:rPr lang="en-AU" sz="1800" kern="1200" dirty="0"/>
            <a:t> to </a:t>
          </a:r>
          <a:r>
            <a:rPr lang="en-AU" sz="1800" b="1" kern="1200" dirty="0"/>
            <a:t>lender</a:t>
          </a:r>
        </a:p>
      </dsp:txBody>
      <dsp:txXfrm>
        <a:off x="1601358" y="991871"/>
        <a:ext cx="5739536" cy="510161"/>
      </dsp:txXfrm>
    </dsp:sp>
    <dsp:sp modelId="{AB1F62EA-C175-475E-B031-A13D9DA14F99}">
      <dsp:nvSpPr>
        <dsp:cNvPr id="0" name=""/>
        <dsp:cNvSpPr/>
      </dsp:nvSpPr>
      <dsp:spPr>
        <a:xfrm>
          <a:off x="928179" y="840523"/>
          <a:ext cx="657307" cy="1083810"/>
        </a:xfrm>
        <a:custGeom>
          <a:avLst/>
          <a:gdLst/>
          <a:ahLst/>
          <a:cxnLst/>
          <a:rect l="0" t="0" r="0" b="0"/>
          <a:pathLst>
            <a:path>
              <a:moveTo>
                <a:pt x="0" y="0"/>
              </a:moveTo>
              <a:lnTo>
                <a:pt x="0" y="1083810"/>
              </a:lnTo>
              <a:lnTo>
                <a:pt x="657307" y="108381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C2738C7-4E72-48D8-A44A-13E1B3B6A162}">
      <dsp:nvSpPr>
        <dsp:cNvPr id="0" name=""/>
        <dsp:cNvSpPr/>
      </dsp:nvSpPr>
      <dsp:spPr>
        <a:xfrm>
          <a:off x="1585486" y="1653381"/>
          <a:ext cx="5771280" cy="54190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kern="1200" dirty="0"/>
            <a:t>any </a:t>
          </a:r>
          <a:r>
            <a:rPr lang="en-AU" sz="1800" b="1" kern="1200" dirty="0"/>
            <a:t>security</a:t>
          </a:r>
          <a:r>
            <a:rPr lang="en-AU" sz="1800" kern="1200" dirty="0"/>
            <a:t> for the loan and its </a:t>
          </a:r>
          <a:r>
            <a:rPr lang="en-AU" sz="1800" b="1" kern="1200" dirty="0"/>
            <a:t>value</a:t>
          </a:r>
        </a:p>
      </dsp:txBody>
      <dsp:txXfrm>
        <a:off x="1601358" y="1669253"/>
        <a:ext cx="5739536" cy="510161"/>
      </dsp:txXfrm>
    </dsp:sp>
    <dsp:sp modelId="{FB6211D3-2340-485A-B875-00981B562ED9}">
      <dsp:nvSpPr>
        <dsp:cNvPr id="0" name=""/>
        <dsp:cNvSpPr/>
      </dsp:nvSpPr>
      <dsp:spPr>
        <a:xfrm>
          <a:off x="928179" y="840523"/>
          <a:ext cx="657307" cy="1761191"/>
        </a:xfrm>
        <a:custGeom>
          <a:avLst/>
          <a:gdLst/>
          <a:ahLst/>
          <a:cxnLst/>
          <a:rect l="0" t="0" r="0" b="0"/>
          <a:pathLst>
            <a:path>
              <a:moveTo>
                <a:pt x="0" y="0"/>
              </a:moveTo>
              <a:lnTo>
                <a:pt x="0" y="1761191"/>
              </a:lnTo>
              <a:lnTo>
                <a:pt x="657307" y="176119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91893-A35C-486D-B04B-AE255C9E5C00}">
      <dsp:nvSpPr>
        <dsp:cNvPr id="0" name=""/>
        <dsp:cNvSpPr/>
      </dsp:nvSpPr>
      <dsp:spPr>
        <a:xfrm>
          <a:off x="1585486" y="2330762"/>
          <a:ext cx="5771280" cy="54190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kern="1200" dirty="0"/>
            <a:t>loan </a:t>
          </a:r>
          <a:r>
            <a:rPr lang="en-AU" sz="1800" b="1" kern="1200" dirty="0"/>
            <a:t>term</a:t>
          </a:r>
        </a:p>
      </dsp:txBody>
      <dsp:txXfrm>
        <a:off x="1601358" y="2346634"/>
        <a:ext cx="5739536" cy="510161"/>
      </dsp:txXfrm>
    </dsp:sp>
    <dsp:sp modelId="{D0A71E5E-8E8F-4929-AFA5-DC43C461D579}">
      <dsp:nvSpPr>
        <dsp:cNvPr id="0" name=""/>
        <dsp:cNvSpPr/>
      </dsp:nvSpPr>
      <dsp:spPr>
        <a:xfrm>
          <a:off x="928179" y="840523"/>
          <a:ext cx="657307" cy="2438572"/>
        </a:xfrm>
        <a:custGeom>
          <a:avLst/>
          <a:gdLst/>
          <a:ahLst/>
          <a:cxnLst/>
          <a:rect l="0" t="0" r="0" b="0"/>
          <a:pathLst>
            <a:path>
              <a:moveTo>
                <a:pt x="0" y="0"/>
              </a:moveTo>
              <a:lnTo>
                <a:pt x="0" y="2438572"/>
              </a:lnTo>
              <a:lnTo>
                <a:pt x="657307" y="243857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30E6253F-CB67-4377-86C4-4BD655115FCA}">
      <dsp:nvSpPr>
        <dsp:cNvPr id="0" name=""/>
        <dsp:cNvSpPr/>
      </dsp:nvSpPr>
      <dsp:spPr>
        <a:xfrm>
          <a:off x="1585486" y="3008143"/>
          <a:ext cx="5771280" cy="54190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b="1" kern="1200" dirty="0"/>
            <a:t>schedule</a:t>
          </a:r>
          <a:r>
            <a:rPr lang="en-AU" sz="1800" kern="1200" dirty="0"/>
            <a:t> for </a:t>
          </a:r>
          <a:r>
            <a:rPr lang="en-AU" sz="1800" b="1" kern="1200" dirty="0"/>
            <a:t>payment</a:t>
          </a:r>
          <a:r>
            <a:rPr lang="en-AU" sz="1800" kern="1200" dirty="0"/>
            <a:t> (interest, charges, and principal)</a:t>
          </a:r>
        </a:p>
      </dsp:txBody>
      <dsp:txXfrm>
        <a:off x="1601358" y="3024015"/>
        <a:ext cx="5739536" cy="510161"/>
      </dsp:txXfrm>
    </dsp:sp>
    <dsp:sp modelId="{562B5BC9-1ED2-4E87-B2F2-FE6ADE2EB37E}">
      <dsp:nvSpPr>
        <dsp:cNvPr id="0" name=""/>
        <dsp:cNvSpPr/>
      </dsp:nvSpPr>
      <dsp:spPr>
        <a:xfrm>
          <a:off x="928179" y="840523"/>
          <a:ext cx="657307" cy="3115954"/>
        </a:xfrm>
        <a:custGeom>
          <a:avLst/>
          <a:gdLst/>
          <a:ahLst/>
          <a:cxnLst/>
          <a:rect l="0" t="0" r="0" b="0"/>
          <a:pathLst>
            <a:path>
              <a:moveTo>
                <a:pt x="0" y="0"/>
              </a:moveTo>
              <a:lnTo>
                <a:pt x="0" y="3115954"/>
              </a:lnTo>
              <a:lnTo>
                <a:pt x="657307" y="3115954"/>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C69DAB9-4BE3-40F7-A2E9-D7695EAC62D4}">
      <dsp:nvSpPr>
        <dsp:cNvPr id="0" name=""/>
        <dsp:cNvSpPr/>
      </dsp:nvSpPr>
      <dsp:spPr>
        <a:xfrm>
          <a:off x="1585486" y="3685525"/>
          <a:ext cx="5771280" cy="54190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b="1" kern="1200" dirty="0"/>
            <a:t>amount</a:t>
          </a:r>
          <a:r>
            <a:rPr lang="en-AU" sz="1800" kern="1200" dirty="0"/>
            <a:t> loaned</a:t>
          </a:r>
        </a:p>
      </dsp:txBody>
      <dsp:txXfrm>
        <a:off x="1601358" y="3701397"/>
        <a:ext cx="5739536" cy="510161"/>
      </dsp:txXfrm>
    </dsp:sp>
    <dsp:sp modelId="{9E475010-0441-48FB-8EDE-68E3F949625D}">
      <dsp:nvSpPr>
        <dsp:cNvPr id="0" name=""/>
        <dsp:cNvSpPr/>
      </dsp:nvSpPr>
      <dsp:spPr>
        <a:xfrm>
          <a:off x="928179" y="840523"/>
          <a:ext cx="657307" cy="3793335"/>
        </a:xfrm>
        <a:custGeom>
          <a:avLst/>
          <a:gdLst/>
          <a:ahLst/>
          <a:cxnLst/>
          <a:rect l="0" t="0" r="0" b="0"/>
          <a:pathLst>
            <a:path>
              <a:moveTo>
                <a:pt x="0" y="0"/>
              </a:moveTo>
              <a:lnTo>
                <a:pt x="0" y="3793335"/>
              </a:lnTo>
              <a:lnTo>
                <a:pt x="657307" y="379333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149ADEA-BFF2-4A88-9DFB-253129052D2C}">
      <dsp:nvSpPr>
        <dsp:cNvPr id="0" name=""/>
        <dsp:cNvSpPr/>
      </dsp:nvSpPr>
      <dsp:spPr>
        <a:xfrm>
          <a:off x="1585486" y="4362906"/>
          <a:ext cx="5771280" cy="54190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kern="1200" dirty="0"/>
            <a:t>“any other relevant matter”</a:t>
          </a:r>
        </a:p>
      </dsp:txBody>
      <dsp:txXfrm>
        <a:off x="1601358" y="4378778"/>
        <a:ext cx="5739536" cy="510161"/>
      </dsp:txXfrm>
    </dsp:sp>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28D556C-3424-4E46-98B9-8E27C2A2DEA7}">
      <dsp:nvSpPr>
        <dsp:cNvPr id="0" name=""/>
        <dsp:cNvSpPr/>
      </dsp:nvSpPr>
      <dsp:spPr>
        <a:xfrm>
          <a:off x="742401" y="0"/>
          <a:ext cx="971322" cy="971322"/>
        </a:xfrm>
        <a:prstGeom prst="chord">
          <a:avLst>
            <a:gd name="adj1" fmla="val 4800000"/>
            <a:gd name="adj2" fmla="val 1680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524CAF3-DF10-4193-82A6-C9E8A408226F}">
      <dsp:nvSpPr>
        <dsp:cNvPr id="0" name=""/>
        <dsp:cNvSpPr/>
      </dsp:nvSpPr>
      <dsp:spPr>
        <a:xfrm>
          <a:off x="839534" y="97132"/>
          <a:ext cx="777058" cy="777058"/>
        </a:xfrm>
        <a:prstGeom prst="pie">
          <a:avLst>
            <a:gd name="adj1" fmla="val 12600000"/>
            <a:gd name="adj2" fmla="val 1620000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62DD1B4-ED9A-496D-BCEC-A854BD148B52}">
      <dsp:nvSpPr>
        <dsp:cNvPr id="0" name=""/>
        <dsp:cNvSpPr/>
      </dsp:nvSpPr>
      <dsp:spPr>
        <a:xfrm rot="16200000">
          <a:off x="-374619" y="2185475"/>
          <a:ext cx="2816835" cy="58279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b" anchorCtr="0">
          <a:noAutofit/>
        </a:bodyPr>
        <a:lstStyle/>
        <a:p>
          <a:pPr marL="0" lvl="0" indent="0" algn="r" defTabSz="800100">
            <a:lnSpc>
              <a:spcPct val="90000"/>
            </a:lnSpc>
            <a:spcBef>
              <a:spcPct val="0"/>
            </a:spcBef>
            <a:spcAft>
              <a:spcPct val="35000"/>
            </a:spcAft>
            <a:buNone/>
          </a:pPr>
          <a:r>
            <a:rPr lang="en-AU" sz="1800" b="1" i="1" kern="1200" dirty="0">
              <a:solidFill>
                <a:schemeClr val="accent1"/>
              </a:solidFill>
              <a:latin typeface="+mn-lt"/>
            </a:rPr>
            <a:t>Company loses</a:t>
          </a:r>
        </a:p>
      </dsp:txBody>
      <dsp:txXfrm>
        <a:off x="-374619" y="2185475"/>
        <a:ext cx="2816835" cy="582793"/>
      </dsp:txXfrm>
    </dsp:sp>
    <dsp:sp modelId="{88DBD5BB-2B68-47CE-972F-20BCEF33EAB7}">
      <dsp:nvSpPr>
        <dsp:cNvPr id="0" name=""/>
        <dsp:cNvSpPr/>
      </dsp:nvSpPr>
      <dsp:spPr>
        <a:xfrm>
          <a:off x="1422327" y="0"/>
          <a:ext cx="1942645" cy="38852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800100">
            <a:lnSpc>
              <a:spcPct val="90000"/>
            </a:lnSpc>
            <a:spcBef>
              <a:spcPct val="0"/>
            </a:spcBef>
            <a:spcAft>
              <a:spcPct val="35000"/>
            </a:spcAft>
            <a:buNone/>
          </a:pPr>
          <a:r>
            <a:rPr lang="en-AU" sz="1800" kern="1200" dirty="0">
              <a:latin typeface="+mn-lt"/>
            </a:rPr>
            <a:t>Company:</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a:t>
          </a:r>
          <a:r>
            <a:rPr lang="en-AU" sz="1800" b="1" kern="1200" dirty="0">
              <a:latin typeface="+mn-lt"/>
            </a:rPr>
            <a:t>pays</a:t>
          </a:r>
          <a:r>
            <a:rPr lang="en-AU" sz="1800" kern="1200" dirty="0">
              <a:latin typeface="+mn-lt"/>
            </a:rPr>
            <a:t> </a:t>
          </a:r>
          <a:r>
            <a:rPr lang="en-AU" sz="1800" b="0" kern="1200" dirty="0">
              <a:latin typeface="+mn-lt"/>
            </a:rPr>
            <a:t>money</a:t>
          </a:r>
          <a:r>
            <a:rPr lang="en-AU" sz="1800" kern="1200" dirty="0">
              <a:latin typeface="+mn-lt"/>
            </a:rPr>
            <a:t>;</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a:t>
          </a:r>
          <a:r>
            <a:rPr lang="en-AU" sz="1800" b="1" kern="1200" dirty="0">
              <a:latin typeface="+mn-lt"/>
            </a:rPr>
            <a:t>disposes</a:t>
          </a:r>
          <a:r>
            <a:rPr lang="en-AU" sz="1800" kern="1200" dirty="0">
              <a:latin typeface="+mn-lt"/>
            </a:rPr>
            <a:t> of property;</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a:t>
          </a:r>
          <a:r>
            <a:rPr lang="en-AU" sz="1800" b="1" kern="1200" dirty="0">
              <a:latin typeface="+mn-lt"/>
            </a:rPr>
            <a:t>issues </a:t>
          </a:r>
          <a:r>
            <a:rPr lang="en-AU" sz="1800" b="0" kern="1200" dirty="0">
              <a:latin typeface="+mn-lt"/>
            </a:rPr>
            <a:t>securities</a:t>
          </a:r>
          <a:r>
            <a:rPr lang="en-AU" sz="1800" kern="1200" dirty="0">
              <a:latin typeface="+mn-lt"/>
            </a:rPr>
            <a:t>;</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a:t>
          </a:r>
          <a:r>
            <a:rPr lang="en-AU" sz="1800" kern="1200" dirty="0">
              <a:latin typeface="+mn-lt"/>
            </a:rPr>
            <a:t>or incurs (/contingent) </a:t>
          </a:r>
          <a:r>
            <a:rPr lang="en-AU" sz="1800" b="1" kern="1200" dirty="0">
              <a:latin typeface="+mn-lt"/>
            </a:rPr>
            <a:t>obligation</a:t>
          </a:r>
          <a:r>
            <a:rPr lang="en-AU" sz="1800" kern="1200" dirty="0">
              <a:latin typeface="+mn-lt"/>
            </a:rPr>
            <a:t> to do one of above</a:t>
          </a:r>
        </a:p>
      </dsp:txBody>
      <dsp:txXfrm>
        <a:off x="1422327" y="0"/>
        <a:ext cx="1942645" cy="3885290"/>
      </dsp:txXfrm>
    </dsp:sp>
    <dsp:sp modelId="{991BB5B9-CC36-44EB-B947-AD8C03935763}">
      <dsp:nvSpPr>
        <dsp:cNvPr id="0" name=""/>
        <dsp:cNvSpPr/>
      </dsp:nvSpPr>
      <dsp:spPr>
        <a:xfrm>
          <a:off x="3804764" y="0"/>
          <a:ext cx="971322" cy="971322"/>
        </a:xfrm>
        <a:prstGeom prst="chord">
          <a:avLst>
            <a:gd name="adj1" fmla="val 4800000"/>
            <a:gd name="adj2" fmla="val 1680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79C72E7-A2D4-42A2-B6B6-FFC740263682}">
      <dsp:nvSpPr>
        <dsp:cNvPr id="0" name=""/>
        <dsp:cNvSpPr/>
      </dsp:nvSpPr>
      <dsp:spPr>
        <a:xfrm>
          <a:off x="3901896" y="97132"/>
          <a:ext cx="777058" cy="777058"/>
        </a:xfrm>
        <a:prstGeom prst="pie">
          <a:avLst>
            <a:gd name="adj1" fmla="val 9000000"/>
            <a:gd name="adj2" fmla="val 1620000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5D54ABD-A3EC-40AD-9843-306D8946737D}">
      <dsp:nvSpPr>
        <dsp:cNvPr id="0" name=""/>
        <dsp:cNvSpPr/>
      </dsp:nvSpPr>
      <dsp:spPr>
        <a:xfrm rot="16200000">
          <a:off x="2687743" y="2185475"/>
          <a:ext cx="2816835" cy="58279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b" anchorCtr="0">
          <a:noAutofit/>
        </a:bodyPr>
        <a:lstStyle/>
        <a:p>
          <a:pPr marL="0" lvl="0" indent="0" algn="r" defTabSz="800100">
            <a:lnSpc>
              <a:spcPct val="90000"/>
            </a:lnSpc>
            <a:spcBef>
              <a:spcPct val="0"/>
            </a:spcBef>
            <a:spcAft>
              <a:spcPct val="35000"/>
            </a:spcAft>
            <a:buNone/>
          </a:pPr>
          <a:r>
            <a:rPr lang="en-AU" sz="1800" b="1" i="1" kern="1200" dirty="0">
              <a:solidFill>
                <a:schemeClr val="accent1"/>
              </a:solidFill>
              <a:latin typeface="+mn-lt"/>
            </a:rPr>
            <a:t>Director gains</a:t>
          </a:r>
        </a:p>
      </dsp:txBody>
      <dsp:txXfrm>
        <a:off x="2687743" y="2185475"/>
        <a:ext cx="2816835" cy="582793"/>
      </dsp:txXfrm>
    </dsp:sp>
    <dsp:sp modelId="{DC8E4841-FC49-4E81-9D05-C41A796862DB}">
      <dsp:nvSpPr>
        <dsp:cNvPr id="0" name=""/>
        <dsp:cNvSpPr/>
      </dsp:nvSpPr>
      <dsp:spPr>
        <a:xfrm>
          <a:off x="4484689" y="0"/>
          <a:ext cx="1942645" cy="38852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800100">
            <a:lnSpc>
              <a:spcPct val="90000"/>
            </a:lnSpc>
            <a:spcBef>
              <a:spcPct val="0"/>
            </a:spcBef>
            <a:spcAft>
              <a:spcPct val="35000"/>
            </a:spcAft>
            <a:buNone/>
          </a:pPr>
          <a:r>
            <a:rPr lang="en-AU" sz="1800" kern="1200" dirty="0">
              <a:latin typeface="+mn-lt"/>
            </a:rPr>
            <a:t>The money, property, or securities has or will go to:</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a:t>
          </a:r>
          <a:r>
            <a:rPr lang="en-AU" sz="1800" kern="1200" dirty="0">
              <a:latin typeface="+mn-lt"/>
            </a:rPr>
            <a:t>a </a:t>
          </a:r>
          <a:r>
            <a:rPr lang="en-AU" sz="1800" b="1" kern="1200" dirty="0">
              <a:latin typeface="+mn-lt"/>
            </a:rPr>
            <a:t>director</a:t>
          </a:r>
          <a:r>
            <a:rPr lang="en-AU" sz="1800" kern="1200" dirty="0">
              <a:latin typeface="+mn-lt"/>
            </a:rPr>
            <a:t>;</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a:t>
          </a:r>
          <a:r>
            <a:rPr lang="en-AU" sz="1800" kern="1200" dirty="0">
              <a:latin typeface="+mn-lt"/>
            </a:rPr>
            <a:t>their “</a:t>
          </a:r>
          <a:r>
            <a:rPr lang="en-AU" sz="1800" b="1" kern="1200" dirty="0">
              <a:latin typeface="+mn-lt"/>
            </a:rPr>
            <a:t>close associate</a:t>
          </a:r>
          <a:r>
            <a:rPr lang="en-AU" sz="1800" kern="1200" dirty="0">
              <a:latin typeface="+mn-lt"/>
            </a:rPr>
            <a:t>”; or</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a:t>
          </a:r>
          <a:r>
            <a:rPr lang="en-AU" sz="1800" kern="1200" dirty="0">
              <a:latin typeface="+mn-lt"/>
            </a:rPr>
            <a:t>someone acting “on behalf of, or for the benefit of,” either</a:t>
          </a:r>
        </a:p>
      </dsp:txBody>
      <dsp:txXfrm>
        <a:off x="4484689" y="0"/>
        <a:ext cx="1942645" cy="3885290"/>
      </dsp:txXfrm>
    </dsp:sp>
    <dsp:sp modelId="{B2D48971-F133-4FFF-A927-B59C37626543}">
      <dsp:nvSpPr>
        <dsp:cNvPr id="0" name=""/>
        <dsp:cNvSpPr/>
      </dsp:nvSpPr>
      <dsp:spPr>
        <a:xfrm>
          <a:off x="6867126" y="0"/>
          <a:ext cx="971322" cy="971322"/>
        </a:xfrm>
        <a:prstGeom prst="chord">
          <a:avLst>
            <a:gd name="adj1" fmla="val 4800000"/>
            <a:gd name="adj2" fmla="val 1680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818B099-536A-42B6-A2FD-65A82C514C24}">
      <dsp:nvSpPr>
        <dsp:cNvPr id="0" name=""/>
        <dsp:cNvSpPr/>
      </dsp:nvSpPr>
      <dsp:spPr>
        <a:xfrm>
          <a:off x="6964258" y="97132"/>
          <a:ext cx="777058" cy="777058"/>
        </a:xfrm>
        <a:prstGeom prst="pie">
          <a:avLst>
            <a:gd name="adj1" fmla="val 5400000"/>
            <a:gd name="adj2" fmla="val 1620000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63692D9-EEAA-454F-995E-F656F1C20F94}">
      <dsp:nvSpPr>
        <dsp:cNvPr id="0" name=""/>
        <dsp:cNvSpPr/>
      </dsp:nvSpPr>
      <dsp:spPr>
        <a:xfrm rot="16200000">
          <a:off x="5750105" y="2185475"/>
          <a:ext cx="2816835" cy="58279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b" anchorCtr="0">
          <a:noAutofit/>
        </a:bodyPr>
        <a:lstStyle/>
        <a:p>
          <a:pPr marL="0" lvl="0" indent="0" algn="r" defTabSz="800100">
            <a:lnSpc>
              <a:spcPct val="90000"/>
            </a:lnSpc>
            <a:spcBef>
              <a:spcPct val="0"/>
            </a:spcBef>
            <a:spcAft>
              <a:spcPct val="35000"/>
            </a:spcAft>
            <a:buNone/>
          </a:pPr>
          <a:r>
            <a:rPr lang="en-AU" sz="1800" b="1" i="1" kern="1200" dirty="0">
              <a:solidFill>
                <a:schemeClr val="accent1"/>
              </a:solidFill>
              <a:latin typeface="+mn-lt"/>
            </a:rPr>
            <a:t>Uncommercial</a:t>
          </a:r>
        </a:p>
      </dsp:txBody>
      <dsp:txXfrm>
        <a:off x="5750105" y="2185475"/>
        <a:ext cx="2816835" cy="582793"/>
      </dsp:txXfrm>
    </dsp:sp>
    <dsp:sp modelId="{B6F7C665-5834-49A0-B073-2A79F2A90822}">
      <dsp:nvSpPr>
        <dsp:cNvPr id="0" name=""/>
        <dsp:cNvSpPr/>
      </dsp:nvSpPr>
      <dsp:spPr>
        <a:xfrm>
          <a:off x="7547052" y="0"/>
          <a:ext cx="2058582" cy="38852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800100">
            <a:lnSpc>
              <a:spcPct val="90000"/>
            </a:lnSpc>
            <a:spcBef>
              <a:spcPct val="0"/>
            </a:spcBef>
            <a:spcAft>
              <a:spcPct val="35000"/>
            </a:spcAft>
            <a:buNone/>
          </a:pPr>
          <a:r>
            <a:rPr lang="en-AU" sz="1800" kern="1200" dirty="0">
              <a:latin typeface="+mn-lt"/>
            </a:rPr>
            <a:t>It was (or will be, if obligation), an </a:t>
          </a:r>
          <a:r>
            <a:rPr lang="en-AU" sz="1800" b="0" kern="1200" dirty="0">
              <a:latin typeface="+mn-lt"/>
              <a:hlinkClick xmlns:r="http://schemas.openxmlformats.org/officeDocument/2006/relationships" r:id="" action="ppaction://hlinksldjump"/>
            </a:rPr>
            <a:t>uncommercial transaction</a:t>
          </a:r>
          <a:endParaRPr lang="en-AU" sz="1800" b="0" kern="1200" dirty="0">
            <a:latin typeface="+mn-lt"/>
          </a:endParaRPr>
        </a:p>
      </dsp:txBody>
      <dsp:txXfrm>
        <a:off x="7547052" y="0"/>
        <a:ext cx="2058582" cy="3885290"/>
      </dsp:txXfrm>
    </dsp:sp>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2AFE10-C288-489C-82E9-223535EA4041}">
      <dsp:nvSpPr>
        <dsp:cNvPr id="0" name=""/>
        <dsp:cNvSpPr/>
      </dsp:nvSpPr>
      <dsp:spPr>
        <a:xfrm>
          <a:off x="369544" y="0"/>
          <a:ext cx="1049951" cy="1049951"/>
        </a:xfrm>
        <a:prstGeom prst="chord">
          <a:avLst>
            <a:gd name="adj1" fmla="val 4800000"/>
            <a:gd name="adj2" fmla="val 1680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04A3DCD-C875-4924-B8AE-6E28BC4DF956}">
      <dsp:nvSpPr>
        <dsp:cNvPr id="0" name=""/>
        <dsp:cNvSpPr/>
      </dsp:nvSpPr>
      <dsp:spPr>
        <a:xfrm>
          <a:off x="474539" y="104995"/>
          <a:ext cx="839961" cy="839961"/>
        </a:xfrm>
        <a:prstGeom prst="pie">
          <a:avLst>
            <a:gd name="adj1" fmla="val 12600000"/>
            <a:gd name="adj2" fmla="val 1620000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E3FC5E0-E218-4E69-B99C-08D8AA345584}">
      <dsp:nvSpPr>
        <dsp:cNvPr id="0" name=""/>
        <dsp:cNvSpPr/>
      </dsp:nvSpPr>
      <dsp:spPr>
        <a:xfrm rot="16200000">
          <a:off x="-837899" y="2362390"/>
          <a:ext cx="3044859" cy="6299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b" anchorCtr="0">
          <a:noAutofit/>
        </a:bodyPr>
        <a:lstStyle/>
        <a:p>
          <a:pPr marL="0" lvl="0" indent="0" algn="r" defTabSz="800100">
            <a:lnSpc>
              <a:spcPct val="90000"/>
            </a:lnSpc>
            <a:spcBef>
              <a:spcPct val="0"/>
            </a:spcBef>
            <a:spcAft>
              <a:spcPct val="35000"/>
            </a:spcAft>
            <a:buNone/>
          </a:pPr>
          <a:r>
            <a:rPr lang="en-AU" sz="1800" b="1" i="1" kern="1200" dirty="0">
              <a:solidFill>
                <a:schemeClr val="accent1"/>
              </a:solidFill>
            </a:rPr>
            <a:t>Disposition</a:t>
          </a:r>
        </a:p>
      </dsp:txBody>
      <dsp:txXfrm>
        <a:off x="-837899" y="2362390"/>
        <a:ext cx="3044859" cy="629970"/>
      </dsp:txXfrm>
    </dsp:sp>
    <dsp:sp modelId="{D08FC505-DBD2-49A5-AC6A-CEDE9FAB0891}">
      <dsp:nvSpPr>
        <dsp:cNvPr id="0" name=""/>
        <dsp:cNvSpPr/>
      </dsp:nvSpPr>
      <dsp:spPr>
        <a:xfrm>
          <a:off x="1104510" y="0"/>
          <a:ext cx="2256597" cy="41998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800100">
            <a:lnSpc>
              <a:spcPct val="90000"/>
            </a:lnSpc>
            <a:spcBef>
              <a:spcPct val="0"/>
            </a:spcBef>
            <a:spcAft>
              <a:spcPct val="35000"/>
            </a:spcAft>
            <a:buNone/>
          </a:pPr>
          <a:r>
            <a:rPr lang="en-AU" sz="1800" kern="1200" dirty="0"/>
            <a:t>There is a </a:t>
          </a:r>
          <a:r>
            <a:rPr lang="en-AU" sz="1800" b="1" kern="1200" dirty="0"/>
            <a:t>disposition</a:t>
          </a:r>
          <a:r>
            <a:rPr lang="en-AU" sz="1800" kern="1200" dirty="0"/>
            <a:t> – including if the company </a:t>
          </a:r>
          <a:r>
            <a:rPr lang="en-AU" sz="1800" b="1" kern="1200" dirty="0"/>
            <a:t>creates new property </a:t>
          </a:r>
          <a:r>
            <a:rPr lang="en-AU" sz="1800" kern="1200" dirty="0"/>
            <a:t>for another</a:t>
          </a:r>
        </a:p>
      </dsp:txBody>
      <dsp:txXfrm>
        <a:off x="1104510" y="0"/>
        <a:ext cx="2256597" cy="4199806"/>
      </dsp:txXfrm>
    </dsp:sp>
    <dsp:sp modelId="{8472C602-4F25-4DD2-A00C-DFBE37BBF953}">
      <dsp:nvSpPr>
        <dsp:cNvPr id="0" name=""/>
        <dsp:cNvSpPr/>
      </dsp:nvSpPr>
      <dsp:spPr>
        <a:xfrm>
          <a:off x="3808016" y="0"/>
          <a:ext cx="1049951" cy="1049951"/>
        </a:xfrm>
        <a:prstGeom prst="chord">
          <a:avLst>
            <a:gd name="adj1" fmla="val 4800000"/>
            <a:gd name="adj2" fmla="val 1680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043D1E8-0950-4EF9-9BC8-B3F19556805E}">
      <dsp:nvSpPr>
        <dsp:cNvPr id="0" name=""/>
        <dsp:cNvSpPr/>
      </dsp:nvSpPr>
      <dsp:spPr>
        <a:xfrm>
          <a:off x="3913012" y="104995"/>
          <a:ext cx="839961" cy="839961"/>
        </a:xfrm>
        <a:prstGeom prst="pie">
          <a:avLst>
            <a:gd name="adj1" fmla="val 9000000"/>
            <a:gd name="adj2" fmla="val 1620000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15E3084-DAD6-4780-AE9B-A0399B96911F}">
      <dsp:nvSpPr>
        <dsp:cNvPr id="0" name=""/>
        <dsp:cNvSpPr/>
      </dsp:nvSpPr>
      <dsp:spPr>
        <a:xfrm rot="16200000">
          <a:off x="2600572" y="2362390"/>
          <a:ext cx="3044859" cy="6299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b" anchorCtr="0">
          <a:noAutofit/>
        </a:bodyPr>
        <a:lstStyle/>
        <a:p>
          <a:pPr marL="0" lvl="0" indent="0" algn="r" defTabSz="800100">
            <a:lnSpc>
              <a:spcPct val="90000"/>
            </a:lnSpc>
            <a:spcBef>
              <a:spcPct val="0"/>
            </a:spcBef>
            <a:spcAft>
              <a:spcPct val="35000"/>
            </a:spcAft>
            <a:buNone/>
          </a:pPr>
          <a:r>
            <a:rPr lang="en-AU" sz="1800" b="1" i="1" kern="1200" dirty="0">
              <a:solidFill>
                <a:schemeClr val="accent1"/>
              </a:solidFill>
            </a:rPr>
            <a:t>Undervalue</a:t>
          </a:r>
        </a:p>
      </dsp:txBody>
      <dsp:txXfrm>
        <a:off x="2600572" y="2362390"/>
        <a:ext cx="3044859" cy="629970"/>
      </dsp:txXfrm>
    </dsp:sp>
    <dsp:sp modelId="{A470B6BF-C67D-4F7F-8450-0E37531693C5}">
      <dsp:nvSpPr>
        <dsp:cNvPr id="0" name=""/>
        <dsp:cNvSpPr/>
      </dsp:nvSpPr>
      <dsp:spPr>
        <a:xfrm>
          <a:off x="4542983" y="0"/>
          <a:ext cx="2321190" cy="41998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800100">
            <a:lnSpc>
              <a:spcPct val="90000"/>
            </a:lnSpc>
            <a:spcBef>
              <a:spcPct val="0"/>
            </a:spcBef>
            <a:spcAft>
              <a:spcPct val="35000"/>
            </a:spcAft>
            <a:buNone/>
          </a:pPr>
          <a:r>
            <a:rPr lang="en-AU" sz="1800" kern="1200" dirty="0"/>
            <a:t>The “</a:t>
          </a:r>
          <a:r>
            <a:rPr lang="en-AU" sz="1800" b="1" kern="1200" dirty="0"/>
            <a:t>consideration</a:t>
          </a:r>
          <a:r>
            <a:rPr lang="en-AU" sz="1800" kern="1200" dirty="0"/>
            <a:t> payable to the company” when agreed to dispose, else when disposed, was </a:t>
          </a:r>
          <a:r>
            <a:rPr lang="en-AU" sz="1800" b="1" kern="1200" dirty="0"/>
            <a:t>less than each of</a:t>
          </a:r>
          <a:r>
            <a:rPr lang="en-AU" sz="1800" kern="1200" dirty="0"/>
            <a:t>:</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a:t>
          </a:r>
          <a:r>
            <a:rPr lang="en-AU" sz="1800" b="1" kern="1200" dirty="0"/>
            <a:t>market value</a:t>
          </a:r>
          <a:r>
            <a:rPr lang="en-AU" sz="1800" kern="1200" dirty="0"/>
            <a:t>; </a:t>
          </a:r>
          <a:r>
            <a:rPr lang="en-AU" sz="1800" b="0" kern="1200" dirty="0"/>
            <a:t>and</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a:t>
          </a:r>
          <a:r>
            <a:rPr lang="en-AU" sz="1800" kern="1200" dirty="0"/>
            <a:t>“</a:t>
          </a:r>
          <a:r>
            <a:rPr lang="en-AU" sz="1800" b="1" kern="1200" dirty="0"/>
            <a:t>best price </a:t>
          </a:r>
          <a:r>
            <a:rPr lang="en-AU" sz="1800" kern="1200" dirty="0"/>
            <a:t>that was </a:t>
          </a:r>
          <a:r>
            <a:rPr lang="en-AU" sz="1800" b="1" kern="1200" dirty="0"/>
            <a:t>reasonably obtainable </a:t>
          </a:r>
          <a:r>
            <a:rPr lang="en-AU" sz="1800" kern="1200" dirty="0"/>
            <a:t>… at that time”</a:t>
          </a:r>
        </a:p>
      </dsp:txBody>
      <dsp:txXfrm>
        <a:off x="4542983" y="0"/>
        <a:ext cx="2321190" cy="4199806"/>
      </dsp:txXfrm>
    </dsp:sp>
    <dsp:sp modelId="{7DFE8856-02AE-453C-894C-CAD450564A6F}">
      <dsp:nvSpPr>
        <dsp:cNvPr id="0" name=""/>
        <dsp:cNvSpPr/>
      </dsp:nvSpPr>
      <dsp:spPr>
        <a:xfrm>
          <a:off x="7311082" y="0"/>
          <a:ext cx="1049951" cy="1049951"/>
        </a:xfrm>
        <a:prstGeom prst="chord">
          <a:avLst>
            <a:gd name="adj1" fmla="val 4800000"/>
            <a:gd name="adj2" fmla="val 1680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77964D2-7E56-438D-A7A6-AFA2810842E6}">
      <dsp:nvSpPr>
        <dsp:cNvPr id="0" name=""/>
        <dsp:cNvSpPr/>
      </dsp:nvSpPr>
      <dsp:spPr>
        <a:xfrm>
          <a:off x="7416077" y="104995"/>
          <a:ext cx="839961" cy="839961"/>
        </a:xfrm>
        <a:prstGeom prst="pie">
          <a:avLst>
            <a:gd name="adj1" fmla="val 5400000"/>
            <a:gd name="adj2" fmla="val 1620000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D353731-1E93-45E6-A2E4-526BD4E15C01}">
      <dsp:nvSpPr>
        <dsp:cNvPr id="0" name=""/>
        <dsp:cNvSpPr/>
      </dsp:nvSpPr>
      <dsp:spPr>
        <a:xfrm rot="16200000">
          <a:off x="6103638" y="2362390"/>
          <a:ext cx="3044859" cy="6299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b" anchorCtr="0">
          <a:noAutofit/>
        </a:bodyPr>
        <a:lstStyle/>
        <a:p>
          <a:pPr marL="0" lvl="0" indent="0" algn="r" defTabSz="800100">
            <a:lnSpc>
              <a:spcPct val="90000"/>
            </a:lnSpc>
            <a:spcBef>
              <a:spcPct val="0"/>
            </a:spcBef>
            <a:spcAft>
              <a:spcPct val="35000"/>
            </a:spcAft>
            <a:buNone/>
          </a:pPr>
          <a:r>
            <a:rPr lang="en-AU" sz="1800" b="1" i="1" kern="1200" dirty="0">
              <a:solidFill>
                <a:schemeClr val="accent1"/>
              </a:solidFill>
            </a:rPr>
            <a:t>Hurts creditors</a:t>
          </a:r>
        </a:p>
      </dsp:txBody>
      <dsp:txXfrm>
        <a:off x="6103638" y="2362390"/>
        <a:ext cx="3044859" cy="629970"/>
      </dsp:txXfrm>
    </dsp:sp>
    <dsp:sp modelId="{12784F2E-7D56-4EB0-8A95-A527D13D675C}">
      <dsp:nvSpPr>
        <dsp:cNvPr id="0" name=""/>
        <dsp:cNvSpPr/>
      </dsp:nvSpPr>
      <dsp:spPr>
        <a:xfrm>
          <a:off x="8046048" y="0"/>
          <a:ext cx="2099903" cy="41998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The disposition:</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a:t>
          </a:r>
          <a:r>
            <a:rPr lang="en-AU" sz="1800" b="1" kern="1200" dirty="0">
              <a:latin typeface="+mn-lt"/>
            </a:rPr>
            <a:t>prevents</a:t>
          </a:r>
          <a:r>
            <a:rPr lang="en-AU" sz="1800" kern="1200" dirty="0">
              <a:latin typeface="+mn-lt"/>
            </a:rPr>
            <a:t> “the property from </a:t>
          </a:r>
          <a:r>
            <a:rPr lang="en-AU" sz="1800" b="1" kern="1200" dirty="0">
              <a:latin typeface="+mn-lt"/>
            </a:rPr>
            <a:t>becoming available </a:t>
          </a:r>
          <a:r>
            <a:rPr lang="en-AU" sz="1800" kern="1200" dirty="0">
              <a:latin typeface="+mn-lt"/>
            </a:rPr>
            <a:t>for the benefit of … creditors in the </a:t>
          </a:r>
          <a:r>
            <a:rPr lang="en-AU" sz="1800" b="1" kern="1200" dirty="0">
              <a:latin typeface="+mn-lt"/>
            </a:rPr>
            <a:t>winding-up</a:t>
          </a:r>
          <a:r>
            <a:rPr lang="en-AU" sz="1800" kern="1200" dirty="0">
              <a:latin typeface="+mn-lt"/>
            </a:rPr>
            <a:t>”; or</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a:t>
          </a:r>
          <a:r>
            <a:rPr lang="en-AU" sz="1800" b="1" kern="1200" dirty="0">
              <a:latin typeface="+mn-lt"/>
            </a:rPr>
            <a:t>hinders</a:t>
          </a:r>
          <a:r>
            <a:rPr lang="en-AU" sz="1800" kern="1200" dirty="0">
              <a:latin typeface="+mn-lt"/>
            </a:rPr>
            <a:t> or </a:t>
          </a:r>
          <a:r>
            <a:rPr lang="en-AU" sz="1800" b="1" kern="1200" dirty="0">
              <a:latin typeface="+mn-lt"/>
            </a:rPr>
            <a:t>significantly delays </a:t>
          </a:r>
          <a:r>
            <a:rPr lang="en-AU" sz="1800" kern="1200" dirty="0">
              <a:latin typeface="+mn-lt"/>
            </a:rPr>
            <a:t>this</a:t>
          </a:r>
        </a:p>
      </dsp:txBody>
      <dsp:txXfrm>
        <a:off x="8046048" y="0"/>
        <a:ext cx="2099903" cy="4199806"/>
      </dsp:txXfrm>
    </dsp:sp>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E7FAC3-DEDC-4443-908C-74B6F4E258CE}">
      <dsp:nvSpPr>
        <dsp:cNvPr id="0" name=""/>
        <dsp:cNvSpPr/>
      </dsp:nvSpPr>
      <dsp:spPr>
        <a:xfrm>
          <a:off x="3409" y="2584341"/>
          <a:ext cx="5320077" cy="116322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AU" sz="3200" kern="1200" dirty="0"/>
            <a:t>Creditor-defeating disposition </a:t>
          </a:r>
        </a:p>
      </dsp:txBody>
      <dsp:txXfrm>
        <a:off x="37479" y="2618411"/>
        <a:ext cx="5251937" cy="1095086"/>
      </dsp:txXfrm>
    </dsp:sp>
    <dsp:sp modelId="{ACF5819E-84F4-4CDA-A0D9-C630691C9DBE}">
      <dsp:nvSpPr>
        <dsp:cNvPr id="0" name=""/>
        <dsp:cNvSpPr/>
      </dsp:nvSpPr>
      <dsp:spPr>
        <a:xfrm>
          <a:off x="3409" y="1293908"/>
          <a:ext cx="3475239" cy="116322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Insolvent transaction</a:t>
          </a:r>
        </a:p>
      </dsp:txBody>
      <dsp:txXfrm>
        <a:off x="37479" y="1327978"/>
        <a:ext cx="3407099" cy="1095086"/>
      </dsp:txXfrm>
    </dsp:sp>
    <dsp:sp modelId="{AF53C4BE-56BB-42B6-9F0A-D1935A9BA520}">
      <dsp:nvSpPr>
        <dsp:cNvPr id="0" name=""/>
        <dsp:cNvSpPr/>
      </dsp:nvSpPr>
      <dsp:spPr>
        <a:xfrm>
          <a:off x="3409" y="3475"/>
          <a:ext cx="1701880" cy="116322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Unfair preference</a:t>
          </a:r>
        </a:p>
      </dsp:txBody>
      <dsp:txXfrm>
        <a:off x="37479" y="37545"/>
        <a:ext cx="1633740" cy="1095086"/>
      </dsp:txXfrm>
    </dsp:sp>
    <dsp:sp modelId="{E09CC316-18F7-4679-A20B-0F8B0BC0150C}">
      <dsp:nvSpPr>
        <dsp:cNvPr id="0" name=""/>
        <dsp:cNvSpPr/>
      </dsp:nvSpPr>
      <dsp:spPr>
        <a:xfrm>
          <a:off x="1776768" y="3475"/>
          <a:ext cx="1701880" cy="116322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Uncommercial transaction</a:t>
          </a:r>
        </a:p>
      </dsp:txBody>
      <dsp:txXfrm>
        <a:off x="1810838" y="37545"/>
        <a:ext cx="1633740" cy="1095086"/>
      </dsp:txXfrm>
    </dsp:sp>
    <dsp:sp modelId="{A34651A2-85A7-4266-A665-FC1CD3DDDCD2}">
      <dsp:nvSpPr>
        <dsp:cNvPr id="0" name=""/>
        <dsp:cNvSpPr/>
      </dsp:nvSpPr>
      <dsp:spPr>
        <a:xfrm>
          <a:off x="3621606" y="1293908"/>
          <a:ext cx="1701880" cy="116322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Unreasonable director-related transaction</a:t>
          </a:r>
        </a:p>
      </dsp:txBody>
      <dsp:txXfrm>
        <a:off x="3655676" y="1327978"/>
        <a:ext cx="1633740" cy="1095086"/>
      </dsp:txXfrm>
    </dsp:sp>
    <dsp:sp modelId="{804DACBD-9D65-4044-94AA-08C899A9AB5B}">
      <dsp:nvSpPr>
        <dsp:cNvPr id="0" name=""/>
        <dsp:cNvSpPr/>
      </dsp:nvSpPr>
      <dsp:spPr>
        <a:xfrm>
          <a:off x="3621606" y="3475"/>
          <a:ext cx="1701880" cy="1163226"/>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Uncommercial transaction</a:t>
          </a:r>
        </a:p>
      </dsp:txBody>
      <dsp:txXfrm>
        <a:off x="3655676" y="37545"/>
        <a:ext cx="1633740" cy="1095086"/>
      </dsp:txXfrm>
    </dsp:sp>
    <dsp:sp modelId="{F89151E9-9F70-423E-9A10-82EEBE2B6064}">
      <dsp:nvSpPr>
        <dsp:cNvPr id="0" name=""/>
        <dsp:cNvSpPr/>
      </dsp:nvSpPr>
      <dsp:spPr>
        <a:xfrm>
          <a:off x="5463177" y="1828"/>
          <a:ext cx="1701880" cy="3745739"/>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AU" sz="3200" kern="1200" dirty="0"/>
            <a:t>Unfair loan</a:t>
          </a:r>
        </a:p>
      </dsp:txBody>
      <dsp:txXfrm>
        <a:off x="5513023" y="51674"/>
        <a:ext cx="1602188" cy="3646047"/>
      </dsp:txXfrm>
    </dsp:sp>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A6BF54-1840-4164-AC45-840D3EA52D21}">
      <dsp:nvSpPr>
        <dsp:cNvPr id="0" name=""/>
        <dsp:cNvSpPr/>
      </dsp:nvSpPr>
      <dsp:spPr>
        <a:xfrm>
          <a:off x="0" y="4068585"/>
          <a:ext cx="10266680" cy="0"/>
        </a:xfrm>
        <a:prstGeom prst="line">
          <a:avLst/>
        </a:prstGeom>
        <a:noFill/>
        <a:ln w="12700" cap="flat" cmpd="sng" algn="ctr">
          <a:solidFill>
            <a:schemeClr val="accent3"/>
          </a:solidFill>
          <a:prstDash val="solid"/>
          <a:miter lim="800000"/>
        </a:ln>
        <a:effectLst/>
      </dsp:spPr>
      <dsp:style>
        <a:lnRef idx="2">
          <a:scrgbClr r="0" g="0" b="0"/>
        </a:lnRef>
        <a:fillRef idx="0">
          <a:scrgbClr r="0" g="0" b="0"/>
        </a:fillRef>
        <a:effectRef idx="0">
          <a:scrgbClr r="0" g="0" b="0"/>
        </a:effectRef>
        <a:fontRef idx="minor"/>
      </dsp:style>
    </dsp:sp>
    <dsp:sp modelId="{5D30D33C-AB79-41F9-8D25-067E96CF7428}">
      <dsp:nvSpPr>
        <dsp:cNvPr id="0" name=""/>
        <dsp:cNvSpPr/>
      </dsp:nvSpPr>
      <dsp:spPr>
        <a:xfrm>
          <a:off x="3798671" y="1945632"/>
          <a:ext cx="6468008" cy="45720"/>
        </a:xfrm>
        <a:prstGeom prst="line">
          <a:avLst/>
        </a:prstGeom>
        <a:noFill/>
        <a:ln w="12700" cap="flat" cmpd="sng" algn="ctr">
          <a:solidFill>
            <a:schemeClr val="accent3"/>
          </a:solidFill>
          <a:prstDash val="solid"/>
          <a:miter lim="800000"/>
        </a:ln>
        <a:effectLst/>
      </dsp:spPr>
      <dsp:style>
        <a:lnRef idx="2">
          <a:scrgbClr r="0" g="0" b="0"/>
        </a:lnRef>
        <a:fillRef idx="0">
          <a:scrgbClr r="0" g="0" b="0"/>
        </a:fillRef>
        <a:effectRef idx="0">
          <a:scrgbClr r="0" g="0" b="0"/>
        </a:effectRef>
        <a:fontRef idx="minor"/>
      </dsp:style>
    </dsp:sp>
    <dsp:sp modelId="{25EF18F8-16BF-40BD-8121-DCD44ED5DC99}">
      <dsp:nvSpPr>
        <dsp:cNvPr id="0" name=""/>
        <dsp:cNvSpPr/>
      </dsp:nvSpPr>
      <dsp:spPr>
        <a:xfrm>
          <a:off x="0" y="710693"/>
          <a:ext cx="10266680" cy="0"/>
        </a:xfrm>
        <a:prstGeom prst="line">
          <a:avLst/>
        </a:prstGeom>
        <a:noFill/>
        <a:ln w="12700" cap="flat" cmpd="sng" algn="ctr">
          <a:solidFill>
            <a:schemeClr val="accent3"/>
          </a:solidFill>
          <a:prstDash val="solid"/>
          <a:miter lim="800000"/>
        </a:ln>
        <a:effectLst/>
      </dsp:spPr>
      <dsp:style>
        <a:lnRef idx="2">
          <a:scrgbClr r="0" g="0" b="0"/>
        </a:lnRef>
        <a:fillRef idx="0">
          <a:scrgbClr r="0" g="0" b="0"/>
        </a:fillRef>
        <a:effectRef idx="0">
          <a:scrgbClr r="0" g="0" b="0"/>
        </a:effectRef>
        <a:fontRef idx="minor"/>
      </dsp:style>
    </dsp:sp>
    <dsp:sp modelId="{6C51A172-F19B-4446-BF47-44EDB2E9C50B}">
      <dsp:nvSpPr>
        <dsp:cNvPr id="0" name=""/>
        <dsp:cNvSpPr/>
      </dsp:nvSpPr>
      <dsp:spPr>
        <a:xfrm>
          <a:off x="2669336" y="1236"/>
          <a:ext cx="7597343" cy="7734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b" anchorCtr="0">
          <a:noAutofit/>
        </a:bodyPr>
        <a:lstStyle/>
        <a:p>
          <a:pPr marL="0" lvl="0" indent="0" algn="l" defTabSz="800100">
            <a:lnSpc>
              <a:spcPct val="90000"/>
            </a:lnSpc>
            <a:spcBef>
              <a:spcPct val="0"/>
            </a:spcBef>
            <a:spcAft>
              <a:spcPct val="35000"/>
            </a:spcAft>
            <a:buNone/>
          </a:pPr>
          <a:r>
            <a:rPr lang="en-AU" sz="1800" kern="1200" dirty="0"/>
            <a:t> </a:t>
          </a:r>
        </a:p>
      </dsp:txBody>
      <dsp:txXfrm>
        <a:off x="2669336" y="1236"/>
        <a:ext cx="7597343" cy="773465"/>
      </dsp:txXfrm>
    </dsp:sp>
    <dsp:sp modelId="{818E392F-67AC-4967-8B60-C3D8315EB01C}">
      <dsp:nvSpPr>
        <dsp:cNvPr id="0" name=""/>
        <dsp:cNvSpPr/>
      </dsp:nvSpPr>
      <dsp:spPr>
        <a:xfrm>
          <a:off x="0" y="64834"/>
          <a:ext cx="1414935" cy="646268"/>
        </a:xfrm>
        <a:prstGeom prst="round2SameRect">
          <a:avLst>
            <a:gd name="adj1" fmla="val 16670"/>
            <a:gd name="adj2" fmla="val 0"/>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n-AU" sz="1800" kern="1200" dirty="0"/>
            <a:t>Unfair loan if</a:t>
          </a:r>
        </a:p>
      </dsp:txBody>
      <dsp:txXfrm>
        <a:off x="31554" y="96388"/>
        <a:ext cx="1351827" cy="614714"/>
      </dsp:txXfrm>
    </dsp:sp>
    <dsp:sp modelId="{E8D4149D-9B10-4C17-AAAB-7FBE1246803B}">
      <dsp:nvSpPr>
        <dsp:cNvPr id="0" name=""/>
        <dsp:cNvSpPr/>
      </dsp:nvSpPr>
      <dsp:spPr>
        <a:xfrm>
          <a:off x="0" y="774701"/>
          <a:ext cx="10266680" cy="4639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171450" lvl="1" indent="-171450" algn="l" defTabSz="800100">
            <a:lnSpc>
              <a:spcPct val="90000"/>
            </a:lnSpc>
            <a:spcBef>
              <a:spcPct val="0"/>
            </a:spcBef>
            <a:spcAft>
              <a:spcPct val="15000"/>
            </a:spcAft>
            <a:buChar char="•"/>
          </a:pPr>
          <a:r>
            <a:rPr lang="en-AU" sz="1800" kern="1200" dirty="0"/>
            <a:t>“made </a:t>
          </a:r>
          <a:r>
            <a:rPr lang="en-AU" sz="1800" b="1" kern="1200" dirty="0"/>
            <a:t>at any time on or before</a:t>
          </a:r>
          <a:r>
            <a:rPr lang="en-AU" sz="1800" kern="1200" dirty="0"/>
            <a:t> the day when the </a:t>
          </a:r>
          <a:r>
            <a:rPr lang="en-AU" sz="1800" b="1" kern="1200" dirty="0">
              <a:hlinkClick xmlns:r="http://schemas.openxmlformats.org/officeDocument/2006/relationships" r:id="" action="ppaction://hlinksldjump"/>
            </a:rPr>
            <a:t>winding up </a:t>
          </a:r>
          <a:r>
            <a:rPr lang="en-AU" sz="1800" kern="1200" dirty="0">
              <a:hlinkClick xmlns:r="http://schemas.openxmlformats.org/officeDocument/2006/relationships" r:id="" action="ppaction://hlinksldjump"/>
            </a:rPr>
            <a:t>began</a:t>
          </a:r>
          <a:r>
            <a:rPr lang="en-AU" sz="1800" kern="1200" dirty="0"/>
            <a:t>”</a:t>
          </a:r>
        </a:p>
      </dsp:txBody>
      <dsp:txXfrm>
        <a:off x="0" y="774701"/>
        <a:ext cx="10266680" cy="463947"/>
      </dsp:txXfrm>
    </dsp:sp>
    <dsp:sp modelId="{6358E6DE-E800-4548-AE08-D6818BB0B17F}">
      <dsp:nvSpPr>
        <dsp:cNvPr id="0" name=""/>
        <dsp:cNvSpPr/>
      </dsp:nvSpPr>
      <dsp:spPr>
        <a:xfrm>
          <a:off x="4481249" y="1277322"/>
          <a:ext cx="7597343" cy="7734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b" anchorCtr="0">
          <a:noAutofit/>
        </a:bodyPr>
        <a:lstStyle/>
        <a:p>
          <a:pPr marL="0" lvl="0" indent="0" algn="l" defTabSz="800100">
            <a:lnSpc>
              <a:spcPct val="90000"/>
            </a:lnSpc>
            <a:spcBef>
              <a:spcPct val="0"/>
            </a:spcBef>
            <a:spcAft>
              <a:spcPct val="35000"/>
            </a:spcAft>
            <a:buNone/>
          </a:pPr>
          <a:endParaRPr lang="en-AU" sz="1800" kern="1200"/>
        </a:p>
      </dsp:txBody>
      <dsp:txXfrm>
        <a:off x="4481249" y="1277322"/>
        <a:ext cx="7597343" cy="773465"/>
      </dsp:txXfrm>
    </dsp:sp>
    <dsp:sp modelId="{B63EEFA3-5951-424E-89BA-DD7CD90BC90B}">
      <dsp:nvSpPr>
        <dsp:cNvPr id="0" name=""/>
        <dsp:cNvSpPr/>
      </dsp:nvSpPr>
      <dsp:spPr>
        <a:xfrm>
          <a:off x="15755" y="1340921"/>
          <a:ext cx="9916986" cy="646268"/>
        </a:xfrm>
        <a:prstGeom prst="round2SameRect">
          <a:avLst>
            <a:gd name="adj1" fmla="val 16670"/>
            <a:gd name="adj2" fmla="val 0"/>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n-AU" sz="1800" kern="1200" dirty="0"/>
            <a:t>Unfair loan, unfair preference, uncommercial transaction, or unreasonable director-related transaction if </a:t>
          </a:r>
        </a:p>
      </dsp:txBody>
      <dsp:txXfrm>
        <a:off x="47309" y="1372475"/>
        <a:ext cx="9853878" cy="614714"/>
      </dsp:txXfrm>
    </dsp:sp>
    <dsp:sp modelId="{61227FD3-F2B1-4305-9D83-4BF7A9DA411F}">
      <dsp:nvSpPr>
        <dsp:cNvPr id="0" name=""/>
        <dsp:cNvSpPr/>
      </dsp:nvSpPr>
      <dsp:spPr>
        <a:xfrm>
          <a:off x="0" y="2073648"/>
          <a:ext cx="10266680" cy="12392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171450" lvl="1" indent="-171450" algn="l" defTabSz="800100">
            <a:lnSpc>
              <a:spcPct val="90000"/>
            </a:lnSpc>
            <a:spcBef>
              <a:spcPct val="0"/>
            </a:spcBef>
            <a:spcAft>
              <a:spcPct val="15000"/>
            </a:spcAft>
            <a:buChar char="•"/>
          </a:pPr>
          <a:r>
            <a:rPr lang="en-AU" sz="1800" kern="1200" dirty="0"/>
            <a:t>company was under administration/DOCA/restructuring/plan immediately before winding up began;</a:t>
          </a:r>
        </a:p>
        <a:p>
          <a:pPr marL="171450" lvl="1" indent="-171450" algn="l" defTabSz="800100">
            <a:lnSpc>
              <a:spcPct val="90000"/>
            </a:lnSpc>
            <a:spcBef>
              <a:spcPct val="0"/>
            </a:spcBef>
            <a:spcAft>
              <a:spcPct val="15000"/>
            </a:spcAft>
            <a:buChar char="•"/>
          </a:pPr>
          <a:r>
            <a:rPr lang="en-AU" sz="1800" kern="1200" dirty="0"/>
            <a:t>transaction was entered into, or act/omission gave it effect, (not by or with approval of an </a:t>
          </a:r>
          <a:r>
            <a:rPr lang="en-AU" sz="1800" kern="1200" dirty="0">
              <a:hlinkClick xmlns:r="http://schemas.openxmlformats.org/officeDocument/2006/relationships" r:id="" action="ppaction://hlinksldjump"/>
            </a:rPr>
            <a:t>external administrator</a:t>
          </a:r>
          <a:r>
            <a:rPr lang="en-AU" sz="1800" kern="1200" dirty="0"/>
            <a:t>) </a:t>
          </a:r>
          <a:r>
            <a:rPr lang="en-AU" sz="1800" b="1" kern="1200" dirty="0"/>
            <a:t>between the </a:t>
          </a:r>
          <a:r>
            <a:rPr lang="en-AU" sz="1800" b="1" kern="1200" dirty="0">
              <a:hlinkClick xmlns:r="http://schemas.openxmlformats.org/officeDocument/2006/relationships" r:id="" action="ppaction://hlinksldjump"/>
            </a:rPr>
            <a:t>relation-back day</a:t>
          </a:r>
          <a:r>
            <a:rPr lang="en-AU" sz="1800" b="1" kern="1200" dirty="0"/>
            <a:t> </a:t>
          </a:r>
          <a:r>
            <a:rPr lang="en-AU" sz="1800" b="0" kern="1200" dirty="0"/>
            <a:t>and when </a:t>
          </a:r>
          <a:r>
            <a:rPr lang="en-AU" sz="1800" b="1" kern="1200" dirty="0">
              <a:hlinkClick xmlns:r="http://schemas.openxmlformats.org/officeDocument/2006/relationships" r:id="" action="ppaction://hlinksldjump"/>
            </a:rPr>
            <a:t>winding up </a:t>
          </a:r>
          <a:r>
            <a:rPr lang="en-AU" sz="1800" b="0" kern="1200" dirty="0">
              <a:hlinkClick xmlns:r="http://schemas.openxmlformats.org/officeDocument/2006/relationships" r:id="" action="ppaction://hlinksldjump"/>
            </a:rPr>
            <a:t>began</a:t>
          </a:r>
          <a:r>
            <a:rPr lang="en-AU" sz="1800" kern="1200" dirty="0"/>
            <a:t>; and</a:t>
          </a:r>
        </a:p>
        <a:p>
          <a:pPr marL="171450" lvl="1" indent="-171450" algn="l" defTabSz="800100">
            <a:lnSpc>
              <a:spcPct val="90000"/>
            </a:lnSpc>
            <a:spcBef>
              <a:spcPct val="0"/>
            </a:spcBef>
            <a:spcAft>
              <a:spcPct val="15000"/>
            </a:spcAft>
            <a:buChar char="•"/>
          </a:pPr>
          <a:r>
            <a:rPr lang="en-AU" sz="1800" kern="1200" dirty="0"/>
            <a:t>not “in the ordinary course of business” if during restructuring</a:t>
          </a:r>
        </a:p>
        <a:p>
          <a:pPr marL="171450" lvl="1" indent="-171450" algn="l" defTabSz="800100">
            <a:lnSpc>
              <a:spcPct val="90000"/>
            </a:lnSpc>
            <a:spcBef>
              <a:spcPct val="0"/>
            </a:spcBef>
            <a:spcAft>
              <a:spcPct val="15000"/>
            </a:spcAft>
            <a:buChar char="•"/>
          </a:pPr>
          <a:endParaRPr lang="en-AU" sz="1800" kern="1200" dirty="0"/>
        </a:p>
      </dsp:txBody>
      <dsp:txXfrm>
        <a:off x="0" y="2073648"/>
        <a:ext cx="10266680" cy="1239261"/>
      </dsp:txXfrm>
    </dsp:sp>
    <dsp:sp modelId="{D8510DE9-D1B6-491E-8A37-435F5A309D0E}">
      <dsp:nvSpPr>
        <dsp:cNvPr id="0" name=""/>
        <dsp:cNvSpPr/>
      </dsp:nvSpPr>
      <dsp:spPr>
        <a:xfrm>
          <a:off x="3080835" y="3351583"/>
          <a:ext cx="7597343" cy="77346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b" anchorCtr="0">
          <a:noAutofit/>
        </a:bodyPr>
        <a:lstStyle/>
        <a:p>
          <a:pPr marL="0" lvl="0" indent="0" algn="l" defTabSz="800100">
            <a:lnSpc>
              <a:spcPct val="90000"/>
            </a:lnSpc>
            <a:spcBef>
              <a:spcPct val="0"/>
            </a:spcBef>
            <a:spcAft>
              <a:spcPct val="35000"/>
            </a:spcAft>
            <a:buNone/>
          </a:pPr>
          <a:endParaRPr lang="en-AU" sz="1800" kern="1200"/>
        </a:p>
      </dsp:txBody>
      <dsp:txXfrm>
        <a:off x="3080835" y="3351583"/>
        <a:ext cx="7597343" cy="773465"/>
      </dsp:txXfrm>
    </dsp:sp>
    <dsp:sp modelId="{64DB0D3B-B71A-407F-9A6B-E46C9C797825}">
      <dsp:nvSpPr>
        <dsp:cNvPr id="0" name=""/>
        <dsp:cNvSpPr/>
      </dsp:nvSpPr>
      <dsp:spPr>
        <a:xfrm>
          <a:off x="8361" y="3415181"/>
          <a:ext cx="4315329" cy="646268"/>
        </a:xfrm>
        <a:prstGeom prst="round2SameRect">
          <a:avLst>
            <a:gd name="adj1" fmla="val 16670"/>
            <a:gd name="adj2" fmla="val 0"/>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n-AU" sz="1800" kern="1200" dirty="0"/>
            <a:t>Unreasonable director-related transaction if</a:t>
          </a:r>
        </a:p>
      </dsp:txBody>
      <dsp:txXfrm>
        <a:off x="39915" y="3446735"/>
        <a:ext cx="4252221" cy="614714"/>
      </dsp:txXfrm>
    </dsp:sp>
    <dsp:sp modelId="{2A3C38BC-5324-4753-BB5D-BD8061C1B328}">
      <dsp:nvSpPr>
        <dsp:cNvPr id="0" name=""/>
        <dsp:cNvSpPr/>
      </dsp:nvSpPr>
      <dsp:spPr>
        <a:xfrm>
          <a:off x="0" y="4125048"/>
          <a:ext cx="10266680" cy="5700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171450" lvl="1" indent="-171450" algn="l" defTabSz="800100">
            <a:lnSpc>
              <a:spcPct val="90000"/>
            </a:lnSpc>
            <a:spcBef>
              <a:spcPct val="0"/>
            </a:spcBef>
            <a:spcAft>
              <a:spcPct val="15000"/>
            </a:spcAft>
            <a:buChar char="•"/>
          </a:pPr>
          <a:r>
            <a:rPr lang="en-AU" sz="1800" kern="1200" dirty="0"/>
            <a:t>entered into, or act/omission gave it effect, </a:t>
          </a:r>
          <a:r>
            <a:rPr lang="en-AU" sz="1800" b="0" kern="1200" dirty="0"/>
            <a:t>in the period starting</a:t>
          </a:r>
          <a:r>
            <a:rPr lang="en-AU" sz="1800" b="1" kern="1200" dirty="0"/>
            <a:t> 4 years before the </a:t>
          </a:r>
          <a:r>
            <a:rPr lang="en-AU" sz="1800" b="1" kern="1200" dirty="0">
              <a:hlinkClick xmlns:r="http://schemas.openxmlformats.org/officeDocument/2006/relationships" r:id="" action="ppaction://hlinksldjump"/>
            </a:rPr>
            <a:t>relation-back day</a:t>
          </a:r>
          <a:r>
            <a:rPr lang="en-AU" sz="1800" b="1" kern="1200" dirty="0"/>
            <a:t> </a:t>
          </a:r>
          <a:r>
            <a:rPr lang="en-AU" sz="1800" kern="1200" dirty="0"/>
            <a:t>and ending when </a:t>
          </a:r>
          <a:r>
            <a:rPr lang="en-AU" sz="1800" b="1" kern="1200" dirty="0">
              <a:hlinkClick xmlns:r="http://schemas.openxmlformats.org/officeDocument/2006/relationships" r:id="" action="ppaction://hlinksldjump"/>
            </a:rPr>
            <a:t>winding up </a:t>
          </a:r>
          <a:r>
            <a:rPr lang="en-AU" sz="1800" kern="1200" dirty="0">
              <a:hlinkClick xmlns:r="http://schemas.openxmlformats.org/officeDocument/2006/relationships" r:id="" action="ppaction://hlinksldjump"/>
            </a:rPr>
            <a:t>began </a:t>
          </a:r>
          <a:endParaRPr lang="en-AU" sz="1800" kern="1200" dirty="0"/>
        </a:p>
      </dsp:txBody>
      <dsp:txXfrm>
        <a:off x="0" y="4125048"/>
        <a:ext cx="10266680" cy="570005"/>
      </dsp:txXfrm>
    </dsp:sp>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2B1A744-FCDD-4D6A-8907-FA37F34C1C5E}">
      <dsp:nvSpPr>
        <dsp:cNvPr id="0" name=""/>
        <dsp:cNvSpPr/>
      </dsp:nvSpPr>
      <dsp:spPr>
        <a:xfrm>
          <a:off x="0" y="1676232"/>
          <a:ext cx="10296040" cy="0"/>
        </a:xfrm>
        <a:prstGeom prst="line">
          <a:avLst/>
        </a:prstGeom>
        <a:noFill/>
        <a:ln w="12700" cap="flat" cmpd="sng" algn="ctr">
          <a:solidFill>
            <a:schemeClr val="accent3"/>
          </a:solidFill>
          <a:prstDash val="solid"/>
          <a:miter lim="800000"/>
        </a:ln>
        <a:effectLst/>
      </dsp:spPr>
      <dsp:style>
        <a:lnRef idx="2">
          <a:scrgbClr r="0" g="0" b="0"/>
        </a:lnRef>
        <a:fillRef idx="0">
          <a:scrgbClr r="0" g="0" b="0"/>
        </a:fillRef>
        <a:effectRef idx="0">
          <a:scrgbClr r="0" g="0" b="0"/>
        </a:effectRef>
        <a:fontRef idx="minor"/>
      </dsp:style>
    </dsp:sp>
    <dsp:sp modelId="{3D640037-C72F-4E41-8596-69362016E38B}">
      <dsp:nvSpPr>
        <dsp:cNvPr id="0" name=""/>
        <dsp:cNvSpPr/>
      </dsp:nvSpPr>
      <dsp:spPr>
        <a:xfrm>
          <a:off x="2676970" y="0"/>
          <a:ext cx="7619069" cy="16762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b" anchorCtr="0">
          <a:noAutofit/>
        </a:bodyPr>
        <a:lstStyle/>
        <a:p>
          <a:pPr marL="0" lvl="0" indent="0" algn="l" defTabSz="800100">
            <a:lnSpc>
              <a:spcPct val="90000"/>
            </a:lnSpc>
            <a:spcBef>
              <a:spcPct val="0"/>
            </a:spcBef>
            <a:spcAft>
              <a:spcPct val="35000"/>
            </a:spcAft>
            <a:buNone/>
          </a:pPr>
          <a:r>
            <a:rPr lang="en-AU" sz="1800" kern="1200" dirty="0"/>
            <a:t> </a:t>
          </a:r>
        </a:p>
      </dsp:txBody>
      <dsp:txXfrm>
        <a:off x="2676970" y="0"/>
        <a:ext cx="7619069" cy="1676232"/>
      </dsp:txXfrm>
    </dsp:sp>
    <dsp:sp modelId="{0B10527B-8C22-4689-BFDE-3C7F58488C9D}">
      <dsp:nvSpPr>
        <dsp:cNvPr id="0" name=""/>
        <dsp:cNvSpPr/>
      </dsp:nvSpPr>
      <dsp:spPr>
        <a:xfrm>
          <a:off x="0" y="1051584"/>
          <a:ext cx="2375329" cy="620977"/>
        </a:xfrm>
        <a:prstGeom prst="round2SameRect">
          <a:avLst>
            <a:gd name="adj1" fmla="val 16670"/>
            <a:gd name="adj2" fmla="val 0"/>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n-AU" sz="1800" kern="1200" dirty="0"/>
            <a:t>Insolvent transaction if</a:t>
          </a:r>
        </a:p>
      </dsp:txBody>
      <dsp:txXfrm>
        <a:off x="30319" y="1081903"/>
        <a:ext cx="2314691" cy="590658"/>
      </dsp:txXfrm>
    </dsp:sp>
    <dsp:sp modelId="{6557FBE2-FFCE-4524-8A56-BCC32CA88EA4}">
      <dsp:nvSpPr>
        <dsp:cNvPr id="0" name=""/>
        <dsp:cNvSpPr/>
      </dsp:nvSpPr>
      <dsp:spPr>
        <a:xfrm>
          <a:off x="0" y="1676232"/>
          <a:ext cx="10296040" cy="335296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171450" lvl="1" indent="-171450" algn="l" defTabSz="800100">
            <a:lnSpc>
              <a:spcPct val="90000"/>
            </a:lnSpc>
            <a:spcBef>
              <a:spcPct val="0"/>
            </a:spcBef>
            <a:spcAft>
              <a:spcPct val="15000"/>
            </a:spcAft>
            <a:buChar char="•"/>
          </a:pPr>
          <a:r>
            <a:rPr lang="en-AU" sz="1800" kern="1200" dirty="0"/>
            <a:t>entered into, or act/omission gave it effect, </a:t>
          </a:r>
          <a:r>
            <a:rPr lang="en-AU" sz="1800" b="0" kern="1200" dirty="0"/>
            <a:t>in the period starting</a:t>
          </a:r>
          <a:r>
            <a:rPr lang="en-AU" sz="1800" kern="1200" dirty="0"/>
            <a:t> </a:t>
          </a:r>
          <a:r>
            <a:rPr lang="en-AU" sz="1800" b="1" kern="1200" dirty="0"/>
            <a:t>6 months before the </a:t>
          </a:r>
          <a:r>
            <a:rPr lang="en-AU" sz="1800" b="1" kern="1200" dirty="0">
              <a:hlinkClick xmlns:r="http://schemas.openxmlformats.org/officeDocument/2006/relationships" r:id="" action="ppaction://hlinksldjump"/>
            </a:rPr>
            <a:t>relation-back day</a:t>
          </a:r>
          <a:r>
            <a:rPr lang="en-AU" sz="1800" b="1" kern="1200" dirty="0"/>
            <a:t> </a:t>
          </a:r>
          <a:r>
            <a:rPr lang="en-AU" sz="1800" kern="1200" dirty="0"/>
            <a:t>and ending when </a:t>
          </a:r>
          <a:r>
            <a:rPr lang="en-AU" sz="1800" b="1" kern="1200" dirty="0">
              <a:hlinkClick xmlns:r="http://schemas.openxmlformats.org/officeDocument/2006/relationships" r:id="" action="ppaction://hlinksldjump"/>
            </a:rPr>
            <a:t>winding up </a:t>
          </a:r>
          <a:r>
            <a:rPr lang="en-AU" sz="1800" kern="1200" dirty="0">
              <a:hlinkClick xmlns:r="http://schemas.openxmlformats.org/officeDocument/2006/relationships" r:id="" action="ppaction://hlinksldjump"/>
            </a:rPr>
            <a:t>began</a:t>
          </a:r>
          <a:r>
            <a:rPr lang="en-AU" sz="1800" kern="1200" dirty="0"/>
            <a:t>; </a:t>
          </a:r>
          <a:r>
            <a:rPr lang="en-AU" sz="1800" b="1" i="1" kern="1200" dirty="0"/>
            <a:t>OR</a:t>
          </a:r>
        </a:p>
        <a:p>
          <a:pPr marL="171450" lvl="1" indent="-171450" algn="l" defTabSz="800100">
            <a:lnSpc>
              <a:spcPct val="90000"/>
            </a:lnSpc>
            <a:spcBef>
              <a:spcPct val="0"/>
            </a:spcBef>
            <a:spcAft>
              <a:spcPct val="15000"/>
            </a:spcAft>
            <a:buChar char="•"/>
          </a:pPr>
          <a:r>
            <a:rPr lang="en-AU" sz="1800" kern="1200" dirty="0"/>
            <a:t>was also an </a:t>
          </a:r>
          <a:r>
            <a:rPr lang="en-AU" sz="1800" b="1" kern="1200" dirty="0"/>
            <a:t>uncommercial transaction</a:t>
          </a:r>
          <a:r>
            <a:rPr lang="en-AU" sz="1800" kern="1200" dirty="0"/>
            <a:t>, and was entered into, or act/omission gave it effect, in the </a:t>
          </a:r>
          <a:r>
            <a:rPr lang="en-AU" sz="1800" b="1" kern="1200" dirty="0"/>
            <a:t>2 years before the </a:t>
          </a:r>
          <a:r>
            <a:rPr lang="en-AU" sz="1800" b="1" kern="1200" dirty="0">
              <a:hlinkClick xmlns:r="http://schemas.openxmlformats.org/officeDocument/2006/relationships" r:id="" action="ppaction://hlinksldjump"/>
            </a:rPr>
            <a:t>relation-back day</a:t>
          </a:r>
          <a:r>
            <a:rPr lang="en-AU" sz="1800" kern="1200" dirty="0"/>
            <a:t>; </a:t>
          </a:r>
          <a:r>
            <a:rPr lang="en-AU" sz="1800" b="1" i="1" kern="1200" dirty="0"/>
            <a:t>OR</a:t>
          </a:r>
        </a:p>
        <a:p>
          <a:pPr marL="171450" lvl="1" indent="-171450" algn="l" defTabSz="800100">
            <a:lnSpc>
              <a:spcPct val="90000"/>
            </a:lnSpc>
            <a:spcBef>
              <a:spcPct val="0"/>
            </a:spcBef>
            <a:spcAft>
              <a:spcPct val="15000"/>
            </a:spcAft>
            <a:buChar char="•"/>
          </a:pPr>
          <a:r>
            <a:rPr lang="en-AU" sz="1800" kern="1200" dirty="0"/>
            <a:t>one of the company’s </a:t>
          </a:r>
          <a:r>
            <a:rPr lang="en-AU" sz="1800" b="1" kern="1200" dirty="0"/>
            <a:t>related entities </a:t>
          </a:r>
          <a:r>
            <a:rPr lang="en-AU" sz="1800" kern="1200" dirty="0"/>
            <a:t>was a party, and it was entered into, or act/omission gave it effect, in the </a:t>
          </a:r>
          <a:r>
            <a:rPr lang="en-AU" sz="1800" b="1" kern="1200" dirty="0"/>
            <a:t>4 years before the </a:t>
          </a:r>
          <a:r>
            <a:rPr lang="en-AU" sz="1800" b="1" kern="1200" dirty="0">
              <a:hlinkClick xmlns:r="http://schemas.openxmlformats.org/officeDocument/2006/relationships" r:id="" action="ppaction://hlinksldjump"/>
            </a:rPr>
            <a:t>relation-back day</a:t>
          </a:r>
          <a:r>
            <a:rPr lang="en-AU" sz="1800" kern="1200" dirty="0"/>
            <a:t>; </a:t>
          </a:r>
          <a:r>
            <a:rPr lang="en-AU" sz="1800" b="1" i="1" kern="1200" dirty="0"/>
            <a:t>OR</a:t>
          </a:r>
        </a:p>
        <a:p>
          <a:pPr marL="171450" lvl="1" indent="-171450" algn="l" defTabSz="800100">
            <a:lnSpc>
              <a:spcPct val="90000"/>
            </a:lnSpc>
            <a:spcBef>
              <a:spcPct val="0"/>
            </a:spcBef>
            <a:spcAft>
              <a:spcPct val="15000"/>
            </a:spcAft>
            <a:buChar char="•"/>
          </a:pPr>
          <a:r>
            <a:rPr lang="en-AU" sz="1800" kern="1200" dirty="0"/>
            <a:t>company entered it wholly or partly </a:t>
          </a:r>
          <a:r>
            <a:rPr lang="en-AU" sz="1800" b="1" kern="1200" dirty="0"/>
            <a:t>to defeat, delay or interfere </a:t>
          </a:r>
          <a:r>
            <a:rPr lang="en-AU" sz="1800" kern="1200" dirty="0"/>
            <a:t>with rights of any/all </a:t>
          </a:r>
          <a:r>
            <a:rPr lang="en-AU" sz="1800" b="1" kern="1200" dirty="0"/>
            <a:t>creditors</a:t>
          </a:r>
          <a:r>
            <a:rPr lang="en-AU" sz="1800" kern="1200" dirty="0"/>
            <a:t> in a winding up, and it was entered into, or act/omission gave it effect, in the </a:t>
          </a:r>
          <a:r>
            <a:rPr lang="en-AU" sz="1800" b="1" kern="1200" dirty="0"/>
            <a:t>10 years before the </a:t>
          </a:r>
          <a:r>
            <a:rPr lang="en-AU" sz="1800" b="1" kern="1200" dirty="0">
              <a:hlinkClick xmlns:r="http://schemas.openxmlformats.org/officeDocument/2006/relationships" r:id="" action="ppaction://hlinksldjump"/>
            </a:rPr>
            <a:t>relation-back day</a:t>
          </a:r>
          <a:endParaRPr lang="en-AU" sz="1800" b="1" kern="1200" dirty="0"/>
        </a:p>
      </dsp:txBody>
      <dsp:txXfrm>
        <a:off x="0" y="1676232"/>
        <a:ext cx="10296040" cy="3352967"/>
      </dsp:txXfrm>
    </dsp:sp>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D04C04-15EC-4BC2-981E-4AE18FD4E2CB}">
      <dsp:nvSpPr>
        <dsp:cNvPr id="0" name=""/>
        <dsp:cNvSpPr/>
      </dsp:nvSpPr>
      <dsp:spPr>
        <a:xfrm>
          <a:off x="259254" y="993727"/>
          <a:ext cx="10097949" cy="45720"/>
        </a:xfrm>
        <a:prstGeom prst="line">
          <a:avLst/>
        </a:prstGeom>
        <a:noFill/>
        <a:ln w="12700" cap="flat" cmpd="sng" algn="ctr">
          <a:solidFill>
            <a:schemeClr val="accent3"/>
          </a:solidFill>
          <a:prstDash val="solid"/>
          <a:miter lim="800000"/>
        </a:ln>
        <a:effectLst/>
      </dsp:spPr>
      <dsp:style>
        <a:lnRef idx="2">
          <a:scrgbClr r="0" g="0" b="0"/>
        </a:lnRef>
        <a:fillRef idx="0">
          <a:scrgbClr r="0" g="0" b="0"/>
        </a:fillRef>
        <a:effectRef idx="0">
          <a:scrgbClr r="0" g="0" b="0"/>
        </a:effectRef>
        <a:fontRef idx="minor"/>
      </dsp:style>
    </dsp:sp>
    <dsp:sp modelId="{2681006A-9F97-4537-A2C2-62D87DE4C9AC}">
      <dsp:nvSpPr>
        <dsp:cNvPr id="0" name=""/>
        <dsp:cNvSpPr/>
      </dsp:nvSpPr>
      <dsp:spPr>
        <a:xfrm>
          <a:off x="2813727" y="571"/>
          <a:ext cx="7691379" cy="101601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b" anchorCtr="0">
          <a:noAutofit/>
        </a:bodyPr>
        <a:lstStyle/>
        <a:p>
          <a:pPr marL="0" lvl="0" indent="0" algn="l" defTabSz="800100">
            <a:lnSpc>
              <a:spcPct val="90000"/>
            </a:lnSpc>
            <a:spcBef>
              <a:spcPct val="0"/>
            </a:spcBef>
            <a:spcAft>
              <a:spcPct val="35000"/>
            </a:spcAft>
            <a:buNone/>
          </a:pPr>
          <a:r>
            <a:rPr lang="en-AU" sz="1800" kern="1200" dirty="0"/>
            <a:t> </a:t>
          </a:r>
        </a:p>
      </dsp:txBody>
      <dsp:txXfrm>
        <a:off x="2813727" y="571"/>
        <a:ext cx="7691379" cy="1016015"/>
      </dsp:txXfrm>
    </dsp:sp>
    <dsp:sp modelId="{D057F82C-E93D-4683-9EEC-27F136AE2B2C}">
      <dsp:nvSpPr>
        <dsp:cNvPr id="0" name=""/>
        <dsp:cNvSpPr/>
      </dsp:nvSpPr>
      <dsp:spPr>
        <a:xfrm>
          <a:off x="24442" y="365976"/>
          <a:ext cx="3147782" cy="642660"/>
        </a:xfrm>
        <a:prstGeom prst="round2SameRect">
          <a:avLst>
            <a:gd name="adj1" fmla="val 16670"/>
            <a:gd name="adj2" fmla="val 0"/>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n-AU" sz="1800" kern="1200" dirty="0"/>
            <a:t>Creditor-defeating disposition if</a:t>
          </a:r>
        </a:p>
      </dsp:txBody>
      <dsp:txXfrm>
        <a:off x="55820" y="397354"/>
        <a:ext cx="3085026" cy="611282"/>
      </dsp:txXfrm>
    </dsp:sp>
    <dsp:sp modelId="{762DAF87-F3FE-4D18-909C-32C87AA48591}">
      <dsp:nvSpPr>
        <dsp:cNvPr id="0" name=""/>
        <dsp:cNvSpPr/>
      </dsp:nvSpPr>
      <dsp:spPr>
        <a:xfrm>
          <a:off x="0" y="1039447"/>
          <a:ext cx="10393756" cy="203233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361950" lvl="1" indent="-190500" algn="l" defTabSz="800100">
            <a:lnSpc>
              <a:spcPct val="90000"/>
            </a:lnSpc>
            <a:spcBef>
              <a:spcPct val="0"/>
            </a:spcBef>
            <a:spcAft>
              <a:spcPct val="15000"/>
            </a:spcAft>
            <a:buChar char="•"/>
          </a:pPr>
          <a:r>
            <a:rPr lang="en-AU" sz="1800" kern="1200" dirty="0"/>
            <a:t>entered into, or act/omission gave it effect:</a:t>
          </a:r>
        </a:p>
        <a:p>
          <a:pPr marL="712788" lvl="2" indent="-173038" algn="l" defTabSz="800100">
            <a:lnSpc>
              <a:spcPct val="90000"/>
            </a:lnSpc>
            <a:spcBef>
              <a:spcPct val="0"/>
            </a:spcBef>
            <a:spcAft>
              <a:spcPct val="15000"/>
            </a:spcAft>
            <a:buChar char="•"/>
          </a:pPr>
          <a:r>
            <a:rPr lang="en-AU" sz="1800" kern="1200" dirty="0"/>
            <a:t>when the company was </a:t>
          </a:r>
          <a:r>
            <a:rPr lang="en-AU" sz="1800" b="1" kern="1200" dirty="0"/>
            <a:t>insolvent</a:t>
          </a:r>
          <a:r>
            <a:rPr lang="en-AU" sz="1800" kern="1200" dirty="0"/>
            <a:t>, or it </a:t>
          </a:r>
          <a:r>
            <a:rPr lang="en-AU" sz="1800" b="1" kern="1200" dirty="0"/>
            <a:t>became insolvent </a:t>
          </a:r>
          <a:r>
            <a:rPr lang="en-AU" sz="1800" kern="1200" dirty="0"/>
            <a:t>as a result, in the period starting </a:t>
          </a:r>
          <a:r>
            <a:rPr lang="en-AU" sz="1800" b="1" kern="1200" dirty="0"/>
            <a:t>12 months before the </a:t>
          </a:r>
          <a:r>
            <a:rPr lang="en-AU" sz="1800" b="1" kern="1200" dirty="0">
              <a:hlinkClick xmlns:r="http://schemas.openxmlformats.org/officeDocument/2006/relationships" r:id="" action="ppaction://hlinksldjump"/>
            </a:rPr>
            <a:t>relation-back day</a:t>
          </a:r>
          <a:r>
            <a:rPr lang="en-AU" sz="1800" b="1" kern="1200" dirty="0"/>
            <a:t> </a:t>
          </a:r>
          <a:r>
            <a:rPr lang="en-AU" sz="1800" kern="1200" dirty="0"/>
            <a:t>and ending when </a:t>
          </a:r>
          <a:r>
            <a:rPr lang="en-AU" sz="1800" b="1" kern="1200" dirty="0">
              <a:hlinkClick xmlns:r="http://schemas.openxmlformats.org/officeDocument/2006/relationships" r:id="" action="ppaction://hlinksldjump"/>
            </a:rPr>
            <a:t>winding up </a:t>
          </a:r>
          <a:r>
            <a:rPr lang="en-AU" sz="1800" kern="1200" dirty="0">
              <a:hlinkClick xmlns:r="http://schemas.openxmlformats.org/officeDocument/2006/relationships" r:id="" action="ppaction://hlinksldjump"/>
            </a:rPr>
            <a:t>began</a:t>
          </a:r>
          <a:r>
            <a:rPr lang="en-AU" sz="1800" kern="1200" dirty="0"/>
            <a:t>; </a:t>
          </a:r>
          <a:r>
            <a:rPr lang="en-AU" sz="1800" b="1" i="1" kern="1200" dirty="0"/>
            <a:t>OR</a:t>
          </a:r>
        </a:p>
        <a:p>
          <a:pPr marL="712788" lvl="2" indent="-173038" algn="l" defTabSz="800100">
            <a:lnSpc>
              <a:spcPct val="90000"/>
            </a:lnSpc>
            <a:spcBef>
              <a:spcPct val="0"/>
            </a:spcBef>
            <a:spcAft>
              <a:spcPct val="15000"/>
            </a:spcAft>
            <a:buChar char="•"/>
          </a:pPr>
          <a:r>
            <a:rPr lang="en-AU" sz="1800" b="1" kern="1200" dirty="0"/>
            <a:t>&lt;12 months before </a:t>
          </a:r>
          <a:r>
            <a:rPr lang="en-AU" sz="1800" b="1" kern="1200" dirty="0">
              <a:hlinkClick xmlns:r="http://schemas.openxmlformats.org/officeDocument/2006/relationships" r:id="" action="ppaction://hlinksldjump"/>
            </a:rPr>
            <a:t>external administration</a:t>
          </a:r>
          <a:r>
            <a:rPr lang="en-AU" sz="1800" b="1" kern="1200" dirty="0"/>
            <a:t> </a:t>
          </a:r>
          <a:r>
            <a:rPr lang="en-AU" sz="1800" kern="1200" dirty="0"/>
            <a:t>began “as a </a:t>
          </a:r>
          <a:r>
            <a:rPr lang="en-AU" sz="1800" b="1" kern="1200" dirty="0"/>
            <a:t>direct or indirect result </a:t>
          </a:r>
          <a:r>
            <a:rPr lang="en-AU" sz="1800" kern="1200" dirty="0"/>
            <a:t>of the transaction or act” or omission; and</a:t>
          </a:r>
        </a:p>
        <a:p>
          <a:pPr marL="361950" lvl="1" indent="-180975" algn="l" defTabSz="800100">
            <a:lnSpc>
              <a:spcPct val="90000"/>
            </a:lnSpc>
            <a:spcBef>
              <a:spcPct val="0"/>
            </a:spcBef>
            <a:spcAft>
              <a:spcPct val="15000"/>
            </a:spcAft>
            <a:buChar char="•"/>
          </a:pPr>
          <a:r>
            <a:rPr lang="en-AU" sz="1800" kern="1200" dirty="0"/>
            <a:t>entry/act/omission was not under a Pt 5.1 compromise/arrangement, a DOCA, a plan, or by an </a:t>
          </a:r>
          <a:r>
            <a:rPr lang="en-AU" sz="1800" kern="1200" dirty="0">
              <a:hlinkClick xmlns:r="http://schemas.openxmlformats.org/officeDocument/2006/relationships" r:id="" action="ppaction://hlinksldjump"/>
            </a:rPr>
            <a:t>external administrator</a:t>
          </a:r>
          <a:r>
            <a:rPr lang="en-AU" sz="1800" kern="1200" dirty="0"/>
            <a:t> </a:t>
          </a:r>
        </a:p>
      </dsp:txBody>
      <dsp:txXfrm>
        <a:off x="0" y="1039447"/>
        <a:ext cx="10393756" cy="2032336"/>
      </dsp:txXfrm>
    </dsp:sp>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094A97-DD13-45F6-B4DB-BA43EEF3327F}">
      <dsp:nvSpPr>
        <dsp:cNvPr id="0" name=""/>
        <dsp:cNvSpPr/>
      </dsp:nvSpPr>
      <dsp:spPr>
        <a:xfrm>
          <a:off x="0" y="401391"/>
          <a:ext cx="10340632" cy="680400"/>
        </a:xfrm>
        <a:prstGeom prst="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sp>
    <dsp:sp modelId="{FB225082-BA59-4EDA-91B5-D97E83DF8059}">
      <dsp:nvSpPr>
        <dsp:cNvPr id="0" name=""/>
        <dsp:cNvSpPr/>
      </dsp:nvSpPr>
      <dsp:spPr>
        <a:xfrm>
          <a:off x="90754" y="2871"/>
          <a:ext cx="8747802" cy="797040"/>
        </a:xfrm>
        <a:prstGeom prst="round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73596" tIns="0" rIns="273596"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latin typeface="+mn-lt"/>
            </a:rPr>
            <a:t>If a company being wound up is </a:t>
          </a:r>
          <a:r>
            <a:rPr lang="en-AU" sz="1800" b="1" kern="1200" dirty="0">
              <a:solidFill>
                <a:schemeClr val="tx1"/>
              </a:solidFill>
              <a:latin typeface="+mn-lt"/>
            </a:rPr>
            <a:t>proved or presumed </a:t>
          </a:r>
          <a:r>
            <a:rPr lang="en-AU" sz="1800" kern="1200" dirty="0">
              <a:solidFill>
                <a:schemeClr val="tx1"/>
              </a:solidFill>
              <a:latin typeface="+mn-lt"/>
            </a:rPr>
            <a:t>to be </a:t>
          </a:r>
          <a:r>
            <a:rPr lang="en-AU" sz="1800" b="1" kern="1200" dirty="0">
              <a:solidFill>
                <a:schemeClr val="tx1"/>
              </a:solidFill>
              <a:latin typeface="+mn-lt"/>
            </a:rPr>
            <a:t>insolvent</a:t>
          </a:r>
          <a:r>
            <a:rPr lang="en-AU" sz="1800" kern="1200" dirty="0">
              <a:solidFill>
                <a:schemeClr val="tx1"/>
              </a:solidFill>
              <a:latin typeface="+mn-lt"/>
            </a:rPr>
            <a:t> </a:t>
          </a:r>
          <a:r>
            <a:rPr lang="en-AU" sz="1800" b="1" kern="1200" dirty="0">
              <a:solidFill>
                <a:schemeClr val="tx1"/>
              </a:solidFill>
              <a:latin typeface="+mn-lt"/>
              <a:cs typeface="Times New Roman" panose="02020603050405020304" pitchFamily="18" charset="0"/>
            </a:rPr>
            <a:t>≤12 months </a:t>
          </a:r>
          <a:r>
            <a:rPr lang="en-AU" sz="1800" kern="1200" dirty="0">
              <a:solidFill>
                <a:schemeClr val="tx1"/>
              </a:solidFill>
              <a:latin typeface="+mn-lt"/>
              <a:cs typeface="Times New Roman" panose="02020603050405020304" pitchFamily="18" charset="0"/>
            </a:rPr>
            <a:t>before</a:t>
          </a:r>
          <a:r>
            <a:rPr lang="en-AU" sz="1800" kern="1200" dirty="0">
              <a:solidFill>
                <a:schemeClr val="tx1"/>
              </a:solidFill>
              <a:latin typeface="+mn-lt"/>
            </a:rPr>
            <a:t> the </a:t>
          </a:r>
          <a:r>
            <a:rPr lang="en-AU" sz="1800" kern="1200" dirty="0">
              <a:solidFill>
                <a:schemeClr val="tx1"/>
              </a:solidFill>
              <a:latin typeface="+mn-lt"/>
              <a:hlinkClick xmlns:r="http://schemas.openxmlformats.org/officeDocument/2006/relationships" r:id="" action="ppaction://hlinksldjump"/>
            </a:rPr>
            <a:t>relation-back day</a:t>
          </a:r>
          <a:r>
            <a:rPr lang="en-AU" sz="1800" kern="1200" dirty="0">
              <a:solidFill>
                <a:schemeClr val="tx1"/>
              </a:solidFill>
              <a:latin typeface="+mn-lt"/>
            </a:rPr>
            <a:t>, in recovery proceedings it is </a:t>
          </a:r>
          <a:r>
            <a:rPr lang="en-AU" sz="1800" b="1" u="none" kern="1200" dirty="0">
              <a:solidFill>
                <a:schemeClr val="tx1"/>
              </a:solidFill>
              <a:latin typeface="+mn-lt"/>
            </a:rPr>
            <a:t>presumed</a:t>
          </a:r>
          <a:r>
            <a:rPr lang="en-AU" sz="1800" kern="1200" dirty="0">
              <a:solidFill>
                <a:schemeClr val="tx1"/>
              </a:solidFill>
              <a:latin typeface="+mn-lt"/>
            </a:rPr>
            <a:t> to have been insolvent from that time </a:t>
          </a:r>
          <a:r>
            <a:rPr lang="en-AU" sz="1800" i="1" kern="1200" dirty="0">
              <a:solidFill>
                <a:schemeClr val="tx1"/>
              </a:solidFill>
              <a:latin typeface="+mn-lt"/>
            </a:rPr>
            <a:t>until</a:t>
          </a:r>
          <a:r>
            <a:rPr lang="en-AU" sz="1800" i="0" kern="1200" dirty="0">
              <a:solidFill>
                <a:schemeClr val="tx1"/>
              </a:solidFill>
              <a:latin typeface="+mn-lt"/>
            </a:rPr>
            <a:t> the </a:t>
          </a:r>
          <a:r>
            <a:rPr lang="en-AU" sz="1800" i="0" kern="1200" dirty="0">
              <a:solidFill>
                <a:schemeClr val="tx1"/>
              </a:solidFill>
              <a:latin typeface="+mn-lt"/>
              <a:hlinkClick xmlns:r="http://schemas.openxmlformats.org/officeDocument/2006/relationships" r:id="" action="ppaction://hlinksldjump"/>
            </a:rPr>
            <a:t>relation-back day</a:t>
          </a:r>
          <a:endParaRPr lang="en-AU" sz="1800" i="1" kern="1200" dirty="0">
            <a:solidFill>
              <a:schemeClr val="tx1"/>
            </a:solidFill>
            <a:latin typeface="+mn-lt"/>
          </a:endParaRPr>
        </a:p>
      </dsp:txBody>
      <dsp:txXfrm>
        <a:off x="129662" y="41779"/>
        <a:ext cx="8669986" cy="719224"/>
      </dsp:txXfrm>
    </dsp:sp>
    <dsp:sp modelId="{D4CA1A66-F023-4A7E-A5DE-B32A2DDB0251}">
      <dsp:nvSpPr>
        <dsp:cNvPr id="0" name=""/>
        <dsp:cNvSpPr/>
      </dsp:nvSpPr>
      <dsp:spPr>
        <a:xfrm>
          <a:off x="0" y="1626111"/>
          <a:ext cx="10340632" cy="1694497"/>
        </a:xfrm>
        <a:prstGeom prst="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02548" tIns="458216" rIns="802548"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“keep financial records” (unless the contravention is minor or technical); </a:t>
          </a:r>
          <a:r>
            <a:rPr lang="en-AU" sz="1800" b="1" i="1" kern="1200" dirty="0"/>
            <a:t>or</a:t>
          </a:r>
        </a:p>
        <a:p>
          <a:pPr marL="171450" lvl="1" indent="-171450" algn="l" defTabSz="800100">
            <a:lnSpc>
              <a:spcPct val="90000"/>
            </a:lnSpc>
            <a:spcBef>
              <a:spcPct val="0"/>
            </a:spcBef>
            <a:spcAft>
              <a:spcPct val="15000"/>
            </a:spcAft>
            <a:buChar char="•"/>
          </a:pPr>
          <a:r>
            <a:rPr lang="en-AU" sz="1800" kern="1200" dirty="0"/>
            <a:t>“retain financial records” for 7 years (unless someone’s right or interest would be prejudiced because another destroyed/concealed/removed those records without their involvement);</a:t>
          </a:r>
        </a:p>
        <a:p>
          <a:pPr marL="171450" lvl="1" indent="-171450" algn="l" defTabSz="800100">
            <a:lnSpc>
              <a:spcPct val="90000"/>
            </a:lnSpc>
            <a:spcBef>
              <a:spcPct val="0"/>
            </a:spcBef>
            <a:spcAft>
              <a:spcPct val="15000"/>
            </a:spcAft>
            <a:buChar char="•"/>
          </a:pPr>
          <a:r>
            <a:rPr lang="en-AU" sz="1800" kern="1200" dirty="0"/>
            <a:t>as required by CA s 286(1)-(2)</a:t>
          </a:r>
        </a:p>
      </dsp:txBody>
      <dsp:txXfrm>
        <a:off x="0" y="1626111"/>
        <a:ext cx="10340632" cy="1694497"/>
      </dsp:txXfrm>
    </dsp:sp>
    <dsp:sp modelId="{35C3AA7B-00D0-4D15-B844-C0004C53BADF}">
      <dsp:nvSpPr>
        <dsp:cNvPr id="0" name=""/>
        <dsp:cNvSpPr/>
      </dsp:nvSpPr>
      <dsp:spPr>
        <a:xfrm>
          <a:off x="68686" y="1227591"/>
          <a:ext cx="9942316" cy="797040"/>
        </a:xfrm>
        <a:prstGeom prst="round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73596" tIns="0" rIns="273596"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A company is </a:t>
          </a:r>
          <a:r>
            <a:rPr lang="en-AU" sz="1800" b="1" kern="1200" dirty="0">
              <a:solidFill>
                <a:schemeClr val="tx1"/>
              </a:solidFill>
            </a:rPr>
            <a:t>presumed insolvent</a:t>
          </a:r>
          <a:r>
            <a:rPr lang="en-AU" sz="1800" b="0" kern="1200" dirty="0">
              <a:solidFill>
                <a:schemeClr val="tx1"/>
              </a:solidFill>
            </a:rPr>
            <a:t> (but if allege insolvent transaction via unfair preference, must also prove “that a related entity … was a party”)</a:t>
          </a:r>
          <a:r>
            <a:rPr lang="en-AU" sz="1800" kern="1200" dirty="0">
              <a:solidFill>
                <a:schemeClr val="tx1"/>
              </a:solidFill>
            </a:rPr>
            <a:t>, and a disposition is </a:t>
          </a:r>
          <a:r>
            <a:rPr lang="en-AU" sz="1800" b="1" kern="1200" dirty="0">
              <a:solidFill>
                <a:schemeClr val="tx1"/>
              </a:solidFill>
            </a:rPr>
            <a:t>presumed at an undervalue</a:t>
          </a:r>
          <a:r>
            <a:rPr lang="en-AU" sz="1800" b="0" kern="1200" dirty="0">
              <a:solidFill>
                <a:schemeClr val="tx1"/>
              </a:solidFill>
            </a:rPr>
            <a:t> for ascertaining creditor-defeating dispositions</a:t>
          </a:r>
          <a:r>
            <a:rPr lang="en-AU" sz="1800" kern="1200" dirty="0">
              <a:solidFill>
                <a:schemeClr val="tx1"/>
              </a:solidFill>
            </a:rPr>
            <a:t>, if at that time the company was failing to:</a:t>
          </a:r>
        </a:p>
      </dsp:txBody>
      <dsp:txXfrm>
        <a:off x="107594" y="1266499"/>
        <a:ext cx="9864500" cy="719224"/>
      </dsp:txXfrm>
    </dsp:sp>
    <dsp:sp modelId="{BA5C74D9-3020-4C56-B433-DCE5B47981EB}">
      <dsp:nvSpPr>
        <dsp:cNvPr id="0" name=""/>
        <dsp:cNvSpPr/>
      </dsp:nvSpPr>
      <dsp:spPr>
        <a:xfrm>
          <a:off x="0" y="3696704"/>
          <a:ext cx="10340632" cy="680400"/>
        </a:xfrm>
        <a:prstGeom prst="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sp>
    <dsp:sp modelId="{3132301C-C9C2-4D4F-8253-F65C0F7EFA66}">
      <dsp:nvSpPr>
        <dsp:cNvPr id="0" name=""/>
        <dsp:cNvSpPr/>
      </dsp:nvSpPr>
      <dsp:spPr>
        <a:xfrm>
          <a:off x="90754" y="3466408"/>
          <a:ext cx="8747802" cy="628816"/>
        </a:xfrm>
        <a:prstGeom prst="round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73596" tIns="0" rIns="273596"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If certain matters are </a:t>
          </a:r>
          <a:r>
            <a:rPr lang="en-AU" sz="1800" b="1" kern="1200" dirty="0">
              <a:solidFill>
                <a:schemeClr val="tx1"/>
              </a:solidFill>
            </a:rPr>
            <a:t>proved in </a:t>
          </a:r>
          <a:r>
            <a:rPr lang="en-AU" sz="1800" b="0" kern="1200" dirty="0">
              <a:solidFill>
                <a:schemeClr val="tx1"/>
              </a:solidFill>
            </a:rPr>
            <a:t>“</a:t>
          </a:r>
          <a:r>
            <a:rPr lang="en-AU" sz="1800" b="1" kern="1200" dirty="0">
              <a:solidFill>
                <a:schemeClr val="tx1"/>
              </a:solidFill>
            </a:rPr>
            <a:t>another recovery proceeding </a:t>
          </a:r>
          <a:r>
            <a:rPr lang="en-AU" sz="1800" kern="1200" dirty="0">
              <a:solidFill>
                <a:schemeClr val="tx1"/>
              </a:solidFill>
            </a:rPr>
            <a:t>in relation to the company”, </a:t>
          </a:r>
          <a:r>
            <a:rPr lang="en-AU" sz="1800" b="1" kern="1200" dirty="0">
              <a:solidFill>
                <a:schemeClr val="tx1"/>
              </a:solidFill>
            </a:rPr>
            <a:t>presumed</a:t>
          </a:r>
          <a:r>
            <a:rPr lang="en-AU" sz="1800" kern="1200" dirty="0">
              <a:solidFill>
                <a:schemeClr val="tx1"/>
              </a:solidFill>
            </a:rPr>
            <a:t> to be the case in the current recovery proceeding</a:t>
          </a:r>
        </a:p>
      </dsp:txBody>
      <dsp:txXfrm>
        <a:off x="121450" y="3497104"/>
        <a:ext cx="8686410" cy="567424"/>
      </dsp:txXfrm>
    </dsp:sp>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5945AE-B79C-494A-8104-7D011FE103DF}">
      <dsp:nvSpPr>
        <dsp:cNvPr id="0" name=""/>
        <dsp:cNvSpPr/>
      </dsp:nvSpPr>
      <dsp:spPr>
        <a:xfrm>
          <a:off x="165273" y="0"/>
          <a:ext cx="4175412" cy="1151465"/>
        </a:xfrm>
        <a:prstGeom prst="roundRect">
          <a:avLst>
            <a:gd name="adj" fmla="val 10000"/>
          </a:avLst>
        </a:prstGeom>
        <a:solidFill>
          <a:schemeClr val="accent1">
            <a:lumMod val="75000"/>
          </a:schemeClr>
        </a:solidFill>
        <a:ln w="12700" cap="flat" cmpd="sng" algn="ctr">
          <a:solidFill>
            <a:schemeClr val="accent1">
              <a:lumMod val="7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latin typeface="+mn-lt"/>
            </a:rPr>
            <a:t>If there is </a:t>
          </a:r>
          <a:r>
            <a:rPr lang="en-AU" sz="1800" kern="1200" dirty="0">
              <a:latin typeface="+mn-lt"/>
              <a:cs typeface="Times New Roman" panose="02020603050405020304" pitchFamily="18" charset="0"/>
            </a:rPr>
            <a:t>≥1 voidable transaction, liquidator may apply to court </a:t>
          </a:r>
          <a:endParaRPr lang="en-AU" sz="1800" kern="1200" dirty="0">
            <a:latin typeface="+mn-lt"/>
          </a:endParaRPr>
        </a:p>
      </dsp:txBody>
      <dsp:txXfrm>
        <a:off x="198998" y="33725"/>
        <a:ext cx="4107962" cy="1084015"/>
      </dsp:txXfrm>
    </dsp:sp>
    <dsp:sp modelId="{1967C331-8582-49B7-A002-BDFA144F3217}">
      <dsp:nvSpPr>
        <dsp:cNvPr id="0" name=""/>
        <dsp:cNvSpPr/>
      </dsp:nvSpPr>
      <dsp:spPr>
        <a:xfrm rot="5400000">
          <a:off x="2037080" y="1180252"/>
          <a:ext cx="431799" cy="518159"/>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AU" sz="1400" kern="1200"/>
        </a:p>
      </dsp:txBody>
      <dsp:txXfrm rot="-5400000">
        <a:off x="2097532" y="1223432"/>
        <a:ext cx="310895" cy="302259"/>
      </dsp:txXfrm>
    </dsp:sp>
    <dsp:sp modelId="{EA38AB77-7E6B-4DE8-AD33-B81B454A17B4}">
      <dsp:nvSpPr>
        <dsp:cNvPr id="0" name=""/>
        <dsp:cNvSpPr/>
      </dsp:nvSpPr>
      <dsp:spPr>
        <a:xfrm>
          <a:off x="165273" y="1727198"/>
          <a:ext cx="4175412" cy="1151465"/>
        </a:xfrm>
        <a:prstGeom prst="roundRect">
          <a:avLst>
            <a:gd name="adj" fmla="val 10000"/>
          </a:avLst>
        </a:prstGeom>
        <a:solidFill>
          <a:schemeClr val="accent5">
            <a:lumMod val="60000"/>
            <a:lumOff val="40000"/>
          </a:schemeClr>
        </a:solidFill>
        <a:ln w="12700" cap="flat" cmpd="sng" algn="ctr">
          <a:solidFill>
            <a:schemeClr val="accent5">
              <a:lumMod val="60000"/>
              <a:lumOff val="4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between the </a:t>
          </a:r>
          <a:r>
            <a:rPr lang="en-AU" sz="1800" kern="1200" dirty="0">
              <a:solidFill>
                <a:schemeClr val="bg1"/>
              </a:solidFill>
              <a:hlinkClick xmlns:r="http://schemas.openxmlformats.org/officeDocument/2006/relationships" r:id="" action="ppaction://hlinksldjump"/>
            </a:rPr>
            <a:t>relation-back day</a:t>
          </a:r>
          <a:r>
            <a:rPr lang="en-AU" sz="1800" kern="1200" dirty="0"/>
            <a:t> and 3 years later, or 12 months after first liquidator was appointed, whichever is later </a:t>
          </a:r>
        </a:p>
      </dsp:txBody>
      <dsp:txXfrm>
        <a:off x="198998" y="1760923"/>
        <a:ext cx="4107962" cy="1084015"/>
      </dsp:txXfrm>
    </dsp:sp>
    <dsp:sp modelId="{93A1DD35-909A-43D0-8103-D08574FF6A00}">
      <dsp:nvSpPr>
        <dsp:cNvPr id="0" name=""/>
        <dsp:cNvSpPr/>
      </dsp:nvSpPr>
      <dsp:spPr>
        <a:xfrm rot="5400000">
          <a:off x="2037080" y="2907451"/>
          <a:ext cx="431799" cy="518159"/>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622300">
            <a:lnSpc>
              <a:spcPct val="90000"/>
            </a:lnSpc>
            <a:spcBef>
              <a:spcPct val="0"/>
            </a:spcBef>
            <a:spcAft>
              <a:spcPct val="35000"/>
            </a:spcAft>
            <a:buNone/>
          </a:pPr>
          <a:endParaRPr lang="en-AU" sz="1400" kern="1200"/>
        </a:p>
      </dsp:txBody>
      <dsp:txXfrm rot="-5400000">
        <a:off x="2097532" y="2950631"/>
        <a:ext cx="310895" cy="302259"/>
      </dsp:txXfrm>
    </dsp:sp>
    <dsp:sp modelId="{AAB789C7-8C3A-48E8-9C63-B8D8810610C5}">
      <dsp:nvSpPr>
        <dsp:cNvPr id="0" name=""/>
        <dsp:cNvSpPr/>
      </dsp:nvSpPr>
      <dsp:spPr>
        <a:xfrm>
          <a:off x="165273" y="3454397"/>
          <a:ext cx="4175412" cy="1151465"/>
        </a:xfrm>
        <a:prstGeom prst="roundRect">
          <a:avLst>
            <a:gd name="adj" fmla="val 10000"/>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or “within such longer period as the Court orders on an application” made </a:t>
          </a:r>
          <a:r>
            <a:rPr lang="en-AU" sz="1800" i="1" kern="1200" dirty="0">
              <a:solidFill>
                <a:schemeClr val="tx1"/>
              </a:solidFill>
            </a:rPr>
            <a:t>within</a:t>
          </a:r>
          <a:r>
            <a:rPr lang="en-AU" sz="1800" kern="1200" dirty="0">
              <a:solidFill>
                <a:schemeClr val="tx1"/>
              </a:solidFill>
            </a:rPr>
            <a:t> above period</a:t>
          </a:r>
        </a:p>
      </dsp:txBody>
      <dsp:txXfrm>
        <a:off x="198998" y="3488122"/>
        <a:ext cx="4107962" cy="1084015"/>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D8F82D4-084C-4C28-8E4C-41AB892F69A4}">
      <dsp:nvSpPr>
        <dsp:cNvPr id="0" name=""/>
        <dsp:cNvSpPr/>
      </dsp:nvSpPr>
      <dsp:spPr>
        <a:xfrm>
          <a:off x="4958771" y="665419"/>
          <a:ext cx="3940929" cy="290773"/>
        </a:xfrm>
        <a:custGeom>
          <a:avLst/>
          <a:gdLst/>
          <a:ahLst/>
          <a:cxnLst/>
          <a:rect l="0" t="0" r="0" b="0"/>
          <a:pathLst>
            <a:path>
              <a:moveTo>
                <a:pt x="0" y="0"/>
              </a:moveTo>
              <a:lnTo>
                <a:pt x="0" y="91517"/>
              </a:lnTo>
              <a:lnTo>
                <a:pt x="3940929" y="91517"/>
              </a:lnTo>
              <a:lnTo>
                <a:pt x="3940929" y="290773"/>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90654E2-5C0F-4B2E-A1B1-9F5C66232285}">
      <dsp:nvSpPr>
        <dsp:cNvPr id="0" name=""/>
        <dsp:cNvSpPr/>
      </dsp:nvSpPr>
      <dsp:spPr>
        <a:xfrm>
          <a:off x="4958771" y="665419"/>
          <a:ext cx="1958238" cy="290773"/>
        </a:xfrm>
        <a:custGeom>
          <a:avLst/>
          <a:gdLst/>
          <a:ahLst/>
          <a:cxnLst/>
          <a:rect l="0" t="0" r="0" b="0"/>
          <a:pathLst>
            <a:path>
              <a:moveTo>
                <a:pt x="0" y="0"/>
              </a:moveTo>
              <a:lnTo>
                <a:pt x="0" y="91517"/>
              </a:lnTo>
              <a:lnTo>
                <a:pt x="1958238" y="91517"/>
              </a:lnTo>
              <a:lnTo>
                <a:pt x="1958238" y="290773"/>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61658084-176C-4DFC-B329-F722FC5575AA}">
      <dsp:nvSpPr>
        <dsp:cNvPr id="0" name=""/>
        <dsp:cNvSpPr/>
      </dsp:nvSpPr>
      <dsp:spPr>
        <a:xfrm>
          <a:off x="3569645" y="1648806"/>
          <a:ext cx="163959" cy="1192944"/>
        </a:xfrm>
        <a:custGeom>
          <a:avLst/>
          <a:gdLst/>
          <a:ahLst/>
          <a:cxnLst/>
          <a:rect l="0" t="0" r="0" b="0"/>
          <a:pathLst>
            <a:path>
              <a:moveTo>
                <a:pt x="0" y="0"/>
              </a:moveTo>
              <a:lnTo>
                <a:pt x="0" y="1192944"/>
              </a:lnTo>
              <a:lnTo>
                <a:pt x="163959" y="1192944"/>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E50D2A7-6B73-480D-AFD8-43B93CF76A62}">
      <dsp:nvSpPr>
        <dsp:cNvPr id="0" name=""/>
        <dsp:cNvSpPr/>
      </dsp:nvSpPr>
      <dsp:spPr>
        <a:xfrm>
          <a:off x="4328715" y="665419"/>
          <a:ext cx="630056" cy="290773"/>
        </a:xfrm>
        <a:custGeom>
          <a:avLst/>
          <a:gdLst/>
          <a:ahLst/>
          <a:cxnLst/>
          <a:rect l="0" t="0" r="0" b="0"/>
          <a:pathLst>
            <a:path>
              <a:moveTo>
                <a:pt x="630056" y="0"/>
              </a:moveTo>
              <a:lnTo>
                <a:pt x="630056" y="91517"/>
              </a:lnTo>
              <a:lnTo>
                <a:pt x="0" y="91517"/>
              </a:lnTo>
              <a:lnTo>
                <a:pt x="0" y="290773"/>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39EAC1A-2CE5-4C24-9C6A-11B52AA83FD3}">
      <dsp:nvSpPr>
        <dsp:cNvPr id="0" name=""/>
        <dsp:cNvSpPr/>
      </dsp:nvSpPr>
      <dsp:spPr>
        <a:xfrm>
          <a:off x="189773" y="1659006"/>
          <a:ext cx="139384" cy="1189078"/>
        </a:xfrm>
        <a:custGeom>
          <a:avLst/>
          <a:gdLst/>
          <a:ahLst/>
          <a:cxnLst/>
          <a:rect l="0" t="0" r="0" b="0"/>
          <a:pathLst>
            <a:path>
              <a:moveTo>
                <a:pt x="0" y="0"/>
              </a:moveTo>
              <a:lnTo>
                <a:pt x="0" y="1189078"/>
              </a:lnTo>
              <a:lnTo>
                <a:pt x="139384" y="1189078"/>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D117F3FB-F159-41A7-A8ED-807E7692B1A5}">
      <dsp:nvSpPr>
        <dsp:cNvPr id="0" name=""/>
        <dsp:cNvSpPr/>
      </dsp:nvSpPr>
      <dsp:spPr>
        <a:xfrm>
          <a:off x="948843" y="665419"/>
          <a:ext cx="4009928" cy="290773"/>
        </a:xfrm>
        <a:custGeom>
          <a:avLst/>
          <a:gdLst/>
          <a:ahLst/>
          <a:cxnLst/>
          <a:rect l="0" t="0" r="0" b="0"/>
          <a:pathLst>
            <a:path>
              <a:moveTo>
                <a:pt x="4009928" y="0"/>
              </a:moveTo>
              <a:lnTo>
                <a:pt x="4009928" y="91517"/>
              </a:lnTo>
              <a:lnTo>
                <a:pt x="0" y="91517"/>
              </a:lnTo>
              <a:lnTo>
                <a:pt x="0" y="290773"/>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E249E5F-8352-4551-9DCB-6EDB52A72C5B}">
      <dsp:nvSpPr>
        <dsp:cNvPr id="0" name=""/>
        <dsp:cNvSpPr/>
      </dsp:nvSpPr>
      <dsp:spPr>
        <a:xfrm>
          <a:off x="3753312" y="0"/>
          <a:ext cx="2410919" cy="665419"/>
        </a:xfrm>
        <a:prstGeom prst="rect">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ASIC publishes company insolvency statistics</a:t>
          </a:r>
        </a:p>
      </dsp:txBody>
      <dsp:txXfrm>
        <a:off x="3753312" y="0"/>
        <a:ext cx="2410919" cy="665419"/>
      </dsp:txXfrm>
    </dsp:sp>
    <dsp:sp modelId="{BAD8B3DD-2A97-42FE-94C9-DCAEB73EF568}">
      <dsp:nvSpPr>
        <dsp:cNvPr id="0" name=""/>
        <dsp:cNvSpPr/>
      </dsp:nvSpPr>
      <dsp:spPr>
        <a:xfrm>
          <a:off x="5" y="956193"/>
          <a:ext cx="1897674" cy="702813"/>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Series 1</a:t>
          </a:r>
          <a:endParaRPr lang="en-AU" sz="1800" kern="1200" baseline="30000" dirty="0"/>
        </a:p>
      </dsp:txBody>
      <dsp:txXfrm>
        <a:off x="5" y="956193"/>
        <a:ext cx="1897674" cy="702813"/>
      </dsp:txXfrm>
    </dsp:sp>
    <dsp:sp modelId="{02FA4A3B-A88C-4A84-8F0F-76A9D6B7967E}">
      <dsp:nvSpPr>
        <dsp:cNvPr id="0" name=""/>
        <dsp:cNvSpPr/>
      </dsp:nvSpPr>
      <dsp:spPr>
        <a:xfrm>
          <a:off x="329157" y="1876043"/>
          <a:ext cx="3025443" cy="1944082"/>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b="1" kern="1200" dirty="0"/>
            <a:t>number of </a:t>
          </a:r>
          <a:r>
            <a:rPr lang="en-AU" sz="1800" b="1" i="1" kern="1200" dirty="0"/>
            <a:t>companies</a:t>
          </a:r>
          <a:r>
            <a:rPr lang="en-AU" sz="1800" b="1" kern="1200" dirty="0"/>
            <a:t> </a:t>
          </a:r>
          <a:r>
            <a:rPr lang="en-AU" sz="1800" kern="1200" dirty="0"/>
            <a:t>in respect of which a relevant appointment was made in a given period (as only counts the </a:t>
          </a:r>
          <a:r>
            <a:rPr lang="en-AU" sz="1800" i="1" kern="1200" dirty="0"/>
            <a:t>first</a:t>
          </a:r>
          <a:r>
            <a:rPr lang="en-AU" sz="1800" kern="1200" dirty="0"/>
            <a:t> appointment to a given company in that period)</a:t>
          </a:r>
          <a:r>
            <a:rPr lang="en-AU" sz="1800" kern="1200" baseline="30000" dirty="0"/>
            <a:t>1</a:t>
          </a:r>
        </a:p>
      </dsp:txBody>
      <dsp:txXfrm>
        <a:off x="329157" y="1876043"/>
        <a:ext cx="3025443" cy="1944082"/>
      </dsp:txXfrm>
    </dsp:sp>
    <dsp:sp modelId="{C0272CEF-247A-4300-830F-21110191D5E3}">
      <dsp:nvSpPr>
        <dsp:cNvPr id="0" name=""/>
        <dsp:cNvSpPr/>
      </dsp:nvSpPr>
      <dsp:spPr>
        <a:xfrm>
          <a:off x="3379878" y="956193"/>
          <a:ext cx="1897674" cy="692613"/>
        </a:xfrm>
        <a:prstGeom prst="rect">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Series 2</a:t>
          </a:r>
          <a:endParaRPr lang="en-AU" sz="1800" kern="1200" baseline="30000" dirty="0"/>
        </a:p>
      </dsp:txBody>
      <dsp:txXfrm>
        <a:off x="3379878" y="956193"/>
        <a:ext cx="1897674" cy="692613"/>
      </dsp:txXfrm>
    </dsp:sp>
    <dsp:sp modelId="{B091FFAF-D36B-491C-B62E-A5C854B90677}">
      <dsp:nvSpPr>
        <dsp:cNvPr id="0" name=""/>
        <dsp:cNvSpPr/>
      </dsp:nvSpPr>
      <dsp:spPr>
        <a:xfrm>
          <a:off x="3733604" y="1874810"/>
          <a:ext cx="2798728" cy="1933882"/>
        </a:xfrm>
        <a:prstGeom prst="rect">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b="1" kern="1200" dirty="0"/>
            <a:t>number of relevant </a:t>
          </a:r>
          <a:r>
            <a:rPr lang="en-AU" sz="1800" b="1" i="1" kern="1200" dirty="0"/>
            <a:t>appointments</a:t>
          </a:r>
          <a:r>
            <a:rPr lang="en-AU" sz="1800" b="1" kern="1200" dirty="0"/>
            <a:t> </a:t>
          </a:r>
          <a:r>
            <a:rPr lang="en-AU" sz="1800" kern="1200" dirty="0"/>
            <a:t>made in a given period, noting that a single company may have </a:t>
          </a:r>
          <a:r>
            <a:rPr lang="en-AU" sz="1800" i="1" kern="1200" dirty="0"/>
            <a:t>multiple</a:t>
          </a:r>
          <a:r>
            <a:rPr lang="en-AU" sz="1800" kern="1200" dirty="0"/>
            <a:t> appointments</a:t>
          </a:r>
          <a:r>
            <a:rPr lang="en-AU" sz="1800" kern="1200" baseline="30000" dirty="0"/>
            <a:t>1</a:t>
          </a:r>
        </a:p>
      </dsp:txBody>
      <dsp:txXfrm>
        <a:off x="3733604" y="1874810"/>
        <a:ext cx="2798728" cy="1933882"/>
      </dsp:txXfrm>
    </dsp:sp>
    <dsp:sp modelId="{11845340-579C-4845-ACCB-FAF39991B12A}">
      <dsp:nvSpPr>
        <dsp:cNvPr id="0" name=""/>
        <dsp:cNvSpPr/>
      </dsp:nvSpPr>
      <dsp:spPr>
        <a:xfrm>
          <a:off x="5968173" y="956193"/>
          <a:ext cx="1897674" cy="731781"/>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Series 3</a:t>
          </a:r>
        </a:p>
      </dsp:txBody>
      <dsp:txXfrm>
        <a:off x="5968173" y="956193"/>
        <a:ext cx="1897674" cy="731781"/>
      </dsp:txXfrm>
    </dsp:sp>
    <dsp:sp modelId="{FEC6512E-B29A-4B33-9955-B94269DA5D70}">
      <dsp:nvSpPr>
        <dsp:cNvPr id="0" name=""/>
        <dsp:cNvSpPr/>
      </dsp:nvSpPr>
      <dsp:spPr>
        <a:xfrm>
          <a:off x="7950863" y="956193"/>
          <a:ext cx="1897674" cy="708696"/>
        </a:xfrm>
        <a:prstGeom prst="rect">
          <a:avLst/>
        </a:prstGeom>
        <a:solidFill>
          <a:schemeClr val="bg1">
            <a:lumMod val="85000"/>
          </a:schemeClr>
        </a:solidFill>
        <a:ln w="12700" cap="flat" cmpd="sng" algn="ctr">
          <a:solidFill>
            <a:schemeClr val="bg1">
              <a:lumMod val="8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a:t>Etc</a:t>
          </a:r>
          <a:endParaRPr lang="en-AU" sz="1800" kern="1200" dirty="0"/>
        </a:p>
      </dsp:txBody>
      <dsp:txXfrm>
        <a:off x="7950863" y="956193"/>
        <a:ext cx="1897674" cy="708696"/>
      </dsp:txXfrm>
    </dsp:sp>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9ABF85E-3B23-48BD-AF28-94198CCBFDBA}">
      <dsp:nvSpPr>
        <dsp:cNvPr id="0" name=""/>
        <dsp:cNvSpPr/>
      </dsp:nvSpPr>
      <dsp:spPr>
        <a:xfrm>
          <a:off x="0" y="0"/>
          <a:ext cx="5489705" cy="615889"/>
        </a:xfrm>
        <a:prstGeom prst="rect">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3353291-74FF-4378-86B7-8F2DB45B79C6}">
      <dsp:nvSpPr>
        <dsp:cNvPr id="0" name=""/>
        <dsp:cNvSpPr/>
      </dsp:nvSpPr>
      <dsp:spPr>
        <a:xfrm>
          <a:off x="2513244" y="0"/>
          <a:ext cx="206889" cy="206889"/>
        </a:xfrm>
        <a:prstGeom prst="rect">
          <a:avLst/>
        </a:prstGeom>
        <a:solidFill>
          <a:schemeClr val="accent3">
            <a:alpha val="9000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A1B5B6DA-36BA-49E8-87B3-55CA95B8EDE6}">
      <dsp:nvSpPr>
        <dsp:cNvPr id="0" name=""/>
        <dsp:cNvSpPr/>
      </dsp:nvSpPr>
      <dsp:spPr>
        <a:xfrm>
          <a:off x="2841" y="0"/>
          <a:ext cx="7382596" cy="5951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b="1" kern="1200" dirty="0"/>
            <a:t>Court may make ≥1 of the following orders:</a:t>
          </a:r>
        </a:p>
      </dsp:txBody>
      <dsp:txXfrm>
        <a:off x="2841" y="0"/>
        <a:ext cx="7382596" cy="595189"/>
      </dsp:txXfrm>
    </dsp:sp>
    <dsp:sp modelId="{DF964F25-B4FE-42DC-BB23-B871283464BD}">
      <dsp:nvSpPr>
        <dsp:cNvPr id="0" name=""/>
        <dsp:cNvSpPr/>
      </dsp:nvSpPr>
      <dsp:spPr>
        <a:xfrm>
          <a:off x="41817" y="961698"/>
          <a:ext cx="206884" cy="206884"/>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25E786C3-062A-4C89-9FB1-A3A012391904}">
      <dsp:nvSpPr>
        <dsp:cNvPr id="0" name=""/>
        <dsp:cNvSpPr/>
      </dsp:nvSpPr>
      <dsp:spPr>
        <a:xfrm>
          <a:off x="328609" y="832964"/>
          <a:ext cx="9834804" cy="482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direct/require a person to pay money to the company</a:t>
          </a:r>
        </a:p>
      </dsp:txBody>
      <dsp:txXfrm>
        <a:off x="328609" y="832964"/>
        <a:ext cx="9834804" cy="482247"/>
      </dsp:txXfrm>
    </dsp:sp>
    <dsp:sp modelId="{0D4BECC4-0826-4775-958D-C70CB77983A2}">
      <dsp:nvSpPr>
        <dsp:cNvPr id="0" name=""/>
        <dsp:cNvSpPr/>
      </dsp:nvSpPr>
      <dsp:spPr>
        <a:xfrm>
          <a:off x="41817" y="1443946"/>
          <a:ext cx="206884" cy="206884"/>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5FCC88F3-3764-4661-B59C-C160C5CF18E4}">
      <dsp:nvSpPr>
        <dsp:cNvPr id="0" name=""/>
        <dsp:cNvSpPr/>
      </dsp:nvSpPr>
      <dsp:spPr>
        <a:xfrm>
          <a:off x="328609" y="1315212"/>
          <a:ext cx="9834804" cy="482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direct/require a person to transfer property to the company</a:t>
          </a:r>
        </a:p>
      </dsp:txBody>
      <dsp:txXfrm>
        <a:off x="328609" y="1315212"/>
        <a:ext cx="9834804" cy="482247"/>
      </dsp:txXfrm>
    </dsp:sp>
    <dsp:sp modelId="{68BB3295-A548-41C8-BFF1-1A19BFB76F34}">
      <dsp:nvSpPr>
        <dsp:cNvPr id="0" name=""/>
        <dsp:cNvSpPr/>
      </dsp:nvSpPr>
      <dsp:spPr>
        <a:xfrm>
          <a:off x="41817" y="1926193"/>
          <a:ext cx="206884" cy="206884"/>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A95E9BFA-E287-4281-9083-31D207840030}">
      <dsp:nvSpPr>
        <dsp:cNvPr id="0" name=""/>
        <dsp:cNvSpPr/>
      </dsp:nvSpPr>
      <dsp:spPr>
        <a:xfrm>
          <a:off x="328609" y="1797460"/>
          <a:ext cx="9834804" cy="482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release/discharge wholly/party a debt/security/guarantee incurred/given by the company</a:t>
          </a:r>
        </a:p>
      </dsp:txBody>
      <dsp:txXfrm>
        <a:off x="328609" y="1797460"/>
        <a:ext cx="9834804" cy="482247"/>
      </dsp:txXfrm>
    </dsp:sp>
    <dsp:sp modelId="{AF6AB88A-82F7-4098-9BE1-218AF1AF3883}">
      <dsp:nvSpPr>
        <dsp:cNvPr id="0" name=""/>
        <dsp:cNvSpPr/>
      </dsp:nvSpPr>
      <dsp:spPr>
        <a:xfrm>
          <a:off x="41817" y="2408441"/>
          <a:ext cx="206884" cy="206884"/>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4A21FE3D-F0A5-421B-8DDE-B40FA4AD935A}">
      <dsp:nvSpPr>
        <dsp:cNvPr id="0" name=""/>
        <dsp:cNvSpPr/>
      </dsp:nvSpPr>
      <dsp:spPr>
        <a:xfrm>
          <a:off x="328609" y="2279708"/>
          <a:ext cx="9834804" cy="482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a:t>if unfair loan and debt/security/guarantee was assigned, direct a person to indemnify the company</a:t>
          </a:r>
          <a:endParaRPr lang="en-AU" sz="1800" kern="1200" dirty="0"/>
        </a:p>
      </dsp:txBody>
      <dsp:txXfrm>
        <a:off x="328609" y="2279708"/>
        <a:ext cx="9834804" cy="482247"/>
      </dsp:txXfrm>
    </dsp:sp>
    <dsp:sp modelId="{2140CB9A-5DD3-4534-A2A0-5B00452307E8}">
      <dsp:nvSpPr>
        <dsp:cNvPr id="0" name=""/>
        <dsp:cNvSpPr/>
      </dsp:nvSpPr>
      <dsp:spPr>
        <a:xfrm>
          <a:off x="41817" y="2890689"/>
          <a:ext cx="206884" cy="206884"/>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4EBC2ABD-AF1B-4567-B16D-6D682241BFEF}">
      <dsp:nvSpPr>
        <dsp:cNvPr id="0" name=""/>
        <dsp:cNvSpPr/>
      </dsp:nvSpPr>
      <dsp:spPr>
        <a:xfrm>
          <a:off x="328609" y="2761955"/>
          <a:ext cx="9834804" cy="482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define how a debt that arose or was released/discharged may be proved (or not) in a winding up</a:t>
          </a:r>
        </a:p>
      </dsp:txBody>
      <dsp:txXfrm>
        <a:off x="328609" y="2761955"/>
        <a:ext cx="9834804" cy="482247"/>
      </dsp:txXfrm>
    </dsp:sp>
    <dsp:sp modelId="{C112B825-9592-4194-BFA8-0C2D9C831F9F}">
      <dsp:nvSpPr>
        <dsp:cNvPr id="0" name=""/>
        <dsp:cNvSpPr/>
      </dsp:nvSpPr>
      <dsp:spPr>
        <a:xfrm>
          <a:off x="41817" y="3372937"/>
          <a:ext cx="206884" cy="206884"/>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4FF87EA8-D5E2-4D5C-9C11-3BE9DEFC3607}">
      <dsp:nvSpPr>
        <dsp:cNvPr id="0" name=""/>
        <dsp:cNvSpPr/>
      </dsp:nvSpPr>
      <dsp:spPr>
        <a:xfrm>
          <a:off x="328609" y="3244203"/>
          <a:ext cx="9834804" cy="482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declare an agreement or provisions of it to have been void (from the start or later)</a:t>
          </a:r>
        </a:p>
      </dsp:txBody>
      <dsp:txXfrm>
        <a:off x="328609" y="3244203"/>
        <a:ext cx="9834804" cy="482247"/>
      </dsp:txXfrm>
    </dsp:sp>
    <dsp:sp modelId="{8A133902-96E4-449F-9775-B28A6D41A70A}">
      <dsp:nvSpPr>
        <dsp:cNvPr id="0" name=""/>
        <dsp:cNvSpPr/>
      </dsp:nvSpPr>
      <dsp:spPr>
        <a:xfrm>
          <a:off x="41817" y="3855184"/>
          <a:ext cx="206884" cy="206884"/>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D6CDDA01-4742-41B2-A2F0-A86465980521}">
      <dsp:nvSpPr>
        <dsp:cNvPr id="0" name=""/>
        <dsp:cNvSpPr/>
      </dsp:nvSpPr>
      <dsp:spPr>
        <a:xfrm>
          <a:off x="328609" y="3726451"/>
          <a:ext cx="9834804" cy="482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vary an agreement, and declare it to have had effect as varied (from the start or later)</a:t>
          </a:r>
        </a:p>
      </dsp:txBody>
      <dsp:txXfrm>
        <a:off x="328609" y="3726451"/>
        <a:ext cx="9834804" cy="482247"/>
      </dsp:txXfrm>
    </dsp:sp>
    <dsp:sp modelId="{204747D5-BC73-43A2-96DA-6216D56B1C6E}">
      <dsp:nvSpPr>
        <dsp:cNvPr id="0" name=""/>
        <dsp:cNvSpPr/>
      </dsp:nvSpPr>
      <dsp:spPr>
        <a:xfrm>
          <a:off x="41817" y="4337432"/>
          <a:ext cx="206884" cy="206884"/>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CC0E8EBF-E96A-4270-B558-12406B28364D}">
      <dsp:nvSpPr>
        <dsp:cNvPr id="0" name=""/>
        <dsp:cNvSpPr/>
      </dsp:nvSpPr>
      <dsp:spPr>
        <a:xfrm>
          <a:off x="328609" y="4208699"/>
          <a:ext cx="9834804" cy="48224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declare an agreement, or provisions of it, unenforceable</a:t>
          </a:r>
        </a:p>
      </dsp:txBody>
      <dsp:txXfrm>
        <a:off x="328609" y="4208699"/>
        <a:ext cx="9834804" cy="482247"/>
      </dsp:txXfrm>
    </dsp:sp>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C49D68-0D53-4721-81C8-EC992E769DF1}">
      <dsp:nvSpPr>
        <dsp:cNvPr id="0" name=""/>
        <dsp:cNvSpPr/>
      </dsp:nvSpPr>
      <dsp:spPr>
        <a:xfrm>
          <a:off x="1779748" y="155477"/>
          <a:ext cx="8742963" cy="1385714"/>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bg1"/>
              </a:solidFill>
              <a:latin typeface="+mn-lt"/>
            </a:rPr>
            <a:t>If voidable transaction </a:t>
          </a:r>
          <a:r>
            <a:rPr lang="en-AU" sz="1800" i="0" kern="1200" dirty="0">
              <a:solidFill>
                <a:schemeClr val="bg1"/>
              </a:solidFill>
              <a:latin typeface="+mn-lt"/>
            </a:rPr>
            <a:t>solely</a:t>
          </a:r>
          <a:r>
            <a:rPr lang="en-AU" sz="1800" kern="1200" dirty="0">
              <a:solidFill>
                <a:schemeClr val="bg1"/>
              </a:solidFill>
              <a:latin typeface="+mn-lt"/>
            </a:rPr>
            <a:t> because it is an </a:t>
          </a:r>
          <a:r>
            <a:rPr lang="en-AU" sz="1800" b="0" kern="1200" dirty="0">
              <a:solidFill>
                <a:schemeClr val="tx1"/>
              </a:solidFill>
              <a:latin typeface="+mn-lt"/>
            </a:rPr>
            <a:t>unreasonable director-related transaction</a:t>
          </a:r>
          <a:r>
            <a:rPr lang="en-AU" sz="1800" kern="1200" dirty="0">
              <a:solidFill>
                <a:schemeClr val="bg1"/>
              </a:solidFill>
              <a:latin typeface="+mn-lt"/>
            </a:rPr>
            <a:t>, court may </a:t>
          </a:r>
          <a:r>
            <a:rPr lang="en-AU" sz="1800" i="0" kern="1200" dirty="0">
              <a:solidFill>
                <a:schemeClr val="bg1"/>
              </a:solidFill>
              <a:latin typeface="+mn-lt"/>
            </a:rPr>
            <a:t>only</a:t>
          </a:r>
          <a:r>
            <a:rPr lang="en-AU" sz="1800" kern="1200" dirty="0">
              <a:solidFill>
                <a:schemeClr val="bg1"/>
              </a:solidFill>
              <a:latin typeface="+mn-lt"/>
            </a:rPr>
            <a:t> order to recover for creditors the difference between:</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bg1"/>
              </a:solidFill>
              <a:latin typeface="+mn-lt"/>
              <a:cs typeface="Times New Roman" panose="02020603050405020304" pitchFamily="18" charset="0"/>
            </a:rPr>
            <a:t>● </a:t>
          </a:r>
          <a:r>
            <a:rPr lang="en-AU" sz="1800" kern="1200" dirty="0">
              <a:solidFill>
                <a:schemeClr val="bg1"/>
              </a:solidFill>
              <a:latin typeface="+mn-lt"/>
            </a:rPr>
            <a:t>total </a:t>
          </a:r>
          <a:r>
            <a:rPr lang="en-AU" sz="1800" b="1" kern="1200" dirty="0">
              <a:solidFill>
                <a:schemeClr val="bg1"/>
              </a:solidFill>
              <a:latin typeface="+mn-lt"/>
            </a:rPr>
            <a:t>value of benefits </a:t>
          </a:r>
          <a:r>
            <a:rPr lang="en-AU" sz="1800" b="0" kern="1200" dirty="0">
              <a:solidFill>
                <a:schemeClr val="bg1"/>
              </a:solidFill>
              <a:latin typeface="+mn-lt"/>
            </a:rPr>
            <a:t>that were </a:t>
          </a:r>
          <a:r>
            <a:rPr lang="en-AU" sz="1800" b="1" kern="1200" dirty="0">
              <a:solidFill>
                <a:schemeClr val="bg1"/>
              </a:solidFill>
              <a:latin typeface="+mn-lt"/>
            </a:rPr>
            <a:t>provided</a:t>
          </a:r>
          <a:r>
            <a:rPr lang="en-AU" sz="1800" kern="1200" dirty="0">
              <a:solidFill>
                <a:schemeClr val="bg1"/>
              </a:solidFill>
              <a:latin typeface="+mn-lt"/>
            </a:rPr>
            <a:t> by the company; and</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bg1"/>
              </a:solidFill>
              <a:latin typeface="+mn-lt"/>
              <a:cs typeface="Times New Roman" panose="02020603050405020304" pitchFamily="18" charset="0"/>
            </a:rPr>
            <a:t>● </a:t>
          </a:r>
          <a:r>
            <a:rPr lang="en-AU" sz="1800" b="1" kern="1200" dirty="0">
              <a:solidFill>
                <a:schemeClr val="bg1"/>
              </a:solidFill>
              <a:latin typeface="+mn-lt"/>
            </a:rPr>
            <a:t>value</a:t>
          </a:r>
          <a:r>
            <a:rPr lang="en-AU" sz="1800" kern="1200" dirty="0">
              <a:solidFill>
                <a:schemeClr val="bg1"/>
              </a:solidFill>
              <a:latin typeface="+mn-lt"/>
            </a:rPr>
            <a:t> “that a </a:t>
          </a:r>
          <a:r>
            <a:rPr lang="en-AU" sz="1800" b="1" kern="1200" dirty="0">
              <a:solidFill>
                <a:schemeClr val="bg1"/>
              </a:solidFill>
              <a:latin typeface="+mn-lt"/>
            </a:rPr>
            <a:t>reasonable person </a:t>
          </a:r>
          <a:r>
            <a:rPr lang="en-AU" sz="1800" kern="1200" dirty="0">
              <a:solidFill>
                <a:schemeClr val="bg1"/>
              </a:solidFill>
              <a:latin typeface="+mn-lt"/>
            </a:rPr>
            <a:t>in the company’s circumstances </a:t>
          </a:r>
          <a:r>
            <a:rPr lang="en-AU" sz="1800" b="1" kern="1200" dirty="0">
              <a:solidFill>
                <a:schemeClr val="bg1"/>
              </a:solidFill>
              <a:latin typeface="+mn-lt"/>
            </a:rPr>
            <a:t>would have provided</a:t>
          </a:r>
          <a:r>
            <a:rPr lang="en-AU" sz="1800" kern="1200" dirty="0">
              <a:solidFill>
                <a:schemeClr val="bg1"/>
              </a:solidFill>
              <a:latin typeface="+mn-lt"/>
            </a:rPr>
            <a:t>”</a:t>
          </a:r>
        </a:p>
      </dsp:txBody>
      <dsp:txXfrm>
        <a:off x="1779748" y="155477"/>
        <a:ext cx="8742963" cy="1385714"/>
      </dsp:txXfrm>
    </dsp:sp>
    <dsp:sp modelId="{D6390CA9-6038-49F1-8EC8-EB910E3FB397}">
      <dsp:nvSpPr>
        <dsp:cNvPr id="0" name=""/>
        <dsp:cNvSpPr/>
      </dsp:nvSpPr>
      <dsp:spPr>
        <a:xfrm>
          <a:off x="0" y="155477"/>
          <a:ext cx="1662471" cy="1385714"/>
        </a:xfrm>
        <a:prstGeom prst="rect">
          <a:avLst/>
        </a:prstGeom>
        <a:no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EFDC601-1A1B-4FAA-801B-996EF9C801B6}">
      <dsp:nvSpPr>
        <dsp:cNvPr id="0" name=""/>
        <dsp:cNvSpPr/>
      </dsp:nvSpPr>
      <dsp:spPr>
        <a:xfrm>
          <a:off x="0" y="1640880"/>
          <a:ext cx="9436274" cy="1385714"/>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bg1"/>
              </a:solidFill>
              <a:latin typeface="+mn-lt"/>
            </a:rPr>
            <a:t>Orders must not </a:t>
          </a:r>
          <a:r>
            <a:rPr lang="en-AU" sz="1800" b="1" kern="1200" dirty="0">
              <a:solidFill>
                <a:schemeClr val="bg1"/>
              </a:solidFill>
              <a:latin typeface="+mn-lt"/>
            </a:rPr>
            <a:t>materially prejudice </a:t>
          </a:r>
          <a:r>
            <a:rPr lang="en-AU" sz="1800" kern="1200" dirty="0">
              <a:solidFill>
                <a:schemeClr val="bg1"/>
              </a:solidFill>
              <a:latin typeface="+mn-lt"/>
            </a:rPr>
            <a:t>a </a:t>
          </a:r>
          <a:r>
            <a:rPr lang="en-AU" sz="1800" b="1" kern="1200" dirty="0">
              <a:solidFill>
                <a:schemeClr val="bg1"/>
              </a:solidFill>
              <a:latin typeface="+mn-lt"/>
            </a:rPr>
            <a:t>right/interest </a:t>
          </a:r>
          <a:r>
            <a:rPr lang="en-AU" sz="1800" kern="1200" dirty="0">
              <a:solidFill>
                <a:schemeClr val="bg1"/>
              </a:solidFill>
              <a:latin typeface="+mn-lt"/>
            </a:rPr>
            <a:t>of a </a:t>
          </a:r>
          <a:r>
            <a:rPr lang="en-AU" sz="1800" b="1" kern="1200" dirty="0">
              <a:solidFill>
                <a:schemeClr val="bg1"/>
              </a:solidFill>
              <a:latin typeface="+mn-lt"/>
            </a:rPr>
            <a:t>non-party</a:t>
          </a:r>
          <a:r>
            <a:rPr lang="en-AU" sz="1800" kern="1200" dirty="0">
              <a:solidFill>
                <a:schemeClr val="bg1"/>
              </a:solidFill>
              <a:latin typeface="+mn-lt"/>
            </a:rPr>
            <a:t> if it is proved that:</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bg1"/>
              </a:solidFill>
              <a:latin typeface="+mn-lt"/>
              <a:cs typeface="Times New Roman" panose="02020603050405020304" pitchFamily="18" charset="0"/>
            </a:rPr>
            <a:t>● </a:t>
          </a:r>
          <a:r>
            <a:rPr lang="en-AU" sz="1800" kern="1200" dirty="0">
              <a:solidFill>
                <a:schemeClr val="bg1"/>
              </a:solidFill>
              <a:latin typeface="+mn-lt"/>
            </a:rPr>
            <a:t>they “</a:t>
          </a:r>
          <a:r>
            <a:rPr lang="en-AU" sz="1800" b="1" kern="1200" dirty="0">
              <a:solidFill>
                <a:schemeClr val="bg1"/>
              </a:solidFill>
              <a:latin typeface="+mn-lt"/>
            </a:rPr>
            <a:t>received no benefit </a:t>
          </a:r>
          <a:r>
            <a:rPr lang="en-AU" sz="1800" kern="1200" dirty="0">
              <a:solidFill>
                <a:schemeClr val="bg1"/>
              </a:solidFill>
              <a:latin typeface="+mn-lt"/>
            </a:rPr>
            <a:t>because of the transaction”; </a:t>
          </a:r>
          <a:r>
            <a:rPr lang="en-AU" sz="1800" b="1" i="1" kern="1200" dirty="0">
              <a:solidFill>
                <a:schemeClr val="bg1"/>
              </a:solidFill>
              <a:latin typeface="+mn-lt"/>
            </a:rPr>
            <a:t>or</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bg1"/>
              </a:solidFill>
              <a:latin typeface="+mn-lt"/>
              <a:cs typeface="Times New Roman" panose="02020603050405020304" pitchFamily="18" charset="0"/>
            </a:rPr>
            <a:t>● </a:t>
          </a:r>
          <a:r>
            <a:rPr lang="en-AU" sz="1800" b="1" kern="1200" dirty="0">
              <a:solidFill>
                <a:schemeClr val="bg1"/>
              </a:solidFill>
              <a:latin typeface="+mn-lt"/>
            </a:rPr>
            <a:t>benefitted only “in good faith”</a:t>
          </a:r>
          <a:r>
            <a:rPr lang="en-AU" sz="1800" kern="1200" dirty="0">
              <a:solidFill>
                <a:schemeClr val="bg1"/>
              </a:solidFill>
              <a:latin typeface="+mn-lt"/>
            </a:rPr>
            <a:t> when there were “</a:t>
          </a:r>
          <a:r>
            <a:rPr lang="en-AU" sz="1800" b="1" kern="1200" dirty="0">
              <a:solidFill>
                <a:schemeClr val="bg1"/>
              </a:solidFill>
              <a:latin typeface="+mn-lt"/>
            </a:rPr>
            <a:t>no reasonable grounds for suspecting </a:t>
          </a:r>
          <a:r>
            <a:rPr lang="en-AU" sz="1800" kern="1200" dirty="0">
              <a:solidFill>
                <a:schemeClr val="bg1"/>
              </a:solidFill>
              <a:latin typeface="+mn-lt"/>
            </a:rPr>
            <a:t>that the company was </a:t>
          </a:r>
          <a:r>
            <a:rPr lang="en-AU" sz="1800" b="1" kern="1200" dirty="0">
              <a:solidFill>
                <a:schemeClr val="bg1"/>
              </a:solidFill>
              <a:latin typeface="+mn-lt"/>
            </a:rPr>
            <a:t>insolvent</a:t>
          </a:r>
          <a:r>
            <a:rPr lang="en-AU" sz="1800" kern="1200" dirty="0">
              <a:solidFill>
                <a:schemeClr val="bg1"/>
              </a:solidFill>
              <a:latin typeface="+mn-lt"/>
            </a:rPr>
            <a:t>” or </a:t>
          </a:r>
          <a:r>
            <a:rPr lang="en-AU" sz="1800" b="1" kern="1200" dirty="0">
              <a:solidFill>
                <a:schemeClr val="bg1"/>
              </a:solidFill>
              <a:latin typeface="+mn-lt"/>
            </a:rPr>
            <a:t>would become so </a:t>
          </a:r>
          <a:r>
            <a:rPr lang="en-AU" sz="1800" kern="1200" dirty="0">
              <a:solidFill>
                <a:schemeClr val="bg1"/>
              </a:solidFill>
              <a:latin typeface="+mn-lt"/>
            </a:rPr>
            <a:t>as a result (and they had no such grounds)</a:t>
          </a:r>
        </a:p>
      </dsp:txBody>
      <dsp:txXfrm>
        <a:off x="0" y="1640880"/>
        <a:ext cx="9436274" cy="1385714"/>
      </dsp:txXfrm>
    </dsp:sp>
    <dsp:sp modelId="{431901DE-27C6-4815-84D3-E98FFADA3243}">
      <dsp:nvSpPr>
        <dsp:cNvPr id="0" name=""/>
        <dsp:cNvSpPr/>
      </dsp:nvSpPr>
      <dsp:spPr>
        <a:xfrm>
          <a:off x="9566829" y="1650026"/>
          <a:ext cx="955882" cy="1385714"/>
        </a:xfrm>
        <a:prstGeom prst="rect">
          <a:avLst/>
        </a:prstGeom>
        <a:no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CB1CE43-AFB6-4BA5-A067-E3F36CC26276}">
      <dsp:nvSpPr>
        <dsp:cNvPr id="0" name=""/>
        <dsp:cNvSpPr/>
      </dsp:nvSpPr>
      <dsp:spPr>
        <a:xfrm>
          <a:off x="1759185" y="3139697"/>
          <a:ext cx="8763522" cy="1908724"/>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latin typeface="+mn-lt"/>
            </a:rPr>
            <a:t>Unless </a:t>
          </a:r>
          <a:r>
            <a:rPr lang="en-AU" sz="1800" b="0" kern="1200" dirty="0">
              <a:solidFill>
                <a:schemeClr val="tx1"/>
              </a:solidFill>
              <a:latin typeface="+mn-lt"/>
            </a:rPr>
            <a:t>unfair loan </a:t>
          </a:r>
          <a:r>
            <a:rPr lang="en-AU" sz="1800" kern="1200" dirty="0">
              <a:solidFill>
                <a:schemeClr val="tx1"/>
              </a:solidFill>
              <a:latin typeface="+mn-lt"/>
            </a:rPr>
            <a:t>or an </a:t>
          </a:r>
          <a:r>
            <a:rPr lang="en-AU" sz="1800" b="0" kern="1200" dirty="0">
              <a:solidFill>
                <a:schemeClr val="tx1"/>
              </a:solidFill>
              <a:latin typeface="+mn-lt"/>
            </a:rPr>
            <a:t>unreasonable director-related transaction</a:t>
          </a:r>
          <a:r>
            <a:rPr lang="en-AU" sz="1800" kern="1200" dirty="0">
              <a:solidFill>
                <a:schemeClr val="bg1"/>
              </a:solidFill>
              <a:latin typeface="+mn-lt"/>
            </a:rPr>
            <a:t>, orders must not </a:t>
          </a:r>
          <a:r>
            <a:rPr lang="en-AU" sz="1800" b="1" kern="1200" dirty="0">
              <a:solidFill>
                <a:schemeClr val="bg1"/>
              </a:solidFill>
              <a:latin typeface="+mn-lt"/>
            </a:rPr>
            <a:t>materially prejudice </a:t>
          </a:r>
          <a:r>
            <a:rPr lang="en-AU" sz="1800" kern="1200" dirty="0">
              <a:solidFill>
                <a:schemeClr val="bg1"/>
              </a:solidFill>
              <a:latin typeface="+mn-lt"/>
            </a:rPr>
            <a:t>a </a:t>
          </a:r>
          <a:r>
            <a:rPr lang="en-AU" sz="1800" b="1" kern="1200" dirty="0">
              <a:solidFill>
                <a:schemeClr val="bg1"/>
              </a:solidFill>
              <a:latin typeface="+mn-lt"/>
            </a:rPr>
            <a:t>right/interest </a:t>
          </a:r>
          <a:r>
            <a:rPr lang="en-AU" sz="1800" kern="1200" dirty="0">
              <a:solidFill>
                <a:schemeClr val="bg1"/>
              </a:solidFill>
              <a:latin typeface="+mn-lt"/>
            </a:rPr>
            <a:t>of any </a:t>
          </a:r>
          <a:r>
            <a:rPr lang="en-AU" sz="1800" b="1" kern="1200" dirty="0">
              <a:solidFill>
                <a:schemeClr val="bg1"/>
              </a:solidFill>
              <a:latin typeface="+mn-lt"/>
            </a:rPr>
            <a:t>party</a:t>
          </a:r>
          <a:r>
            <a:rPr lang="en-AU" sz="1800" kern="1200" dirty="0">
              <a:solidFill>
                <a:schemeClr val="bg1"/>
              </a:solidFill>
              <a:latin typeface="+mn-lt"/>
            </a:rPr>
            <a:t> if it is proved that:</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bg1"/>
              </a:solidFill>
              <a:latin typeface="+mn-lt"/>
              <a:cs typeface="Times New Roman" panose="02020603050405020304" pitchFamily="18" charset="0"/>
            </a:rPr>
            <a:t>● </a:t>
          </a:r>
          <a:r>
            <a:rPr lang="en-AU" sz="1800" kern="1200" dirty="0">
              <a:solidFill>
                <a:schemeClr val="bg1"/>
              </a:solidFill>
              <a:latin typeface="+mn-lt"/>
            </a:rPr>
            <a:t>they “became a party to the transaction </a:t>
          </a:r>
          <a:r>
            <a:rPr lang="en-AU" sz="1800" b="1" kern="1200" dirty="0">
              <a:solidFill>
                <a:schemeClr val="bg1"/>
              </a:solidFill>
              <a:latin typeface="+mn-lt"/>
            </a:rPr>
            <a:t>in good faith</a:t>
          </a:r>
          <a:r>
            <a:rPr lang="en-AU" sz="1800" kern="1200" dirty="0">
              <a:solidFill>
                <a:schemeClr val="bg1"/>
              </a:solidFill>
              <a:latin typeface="+mn-lt"/>
            </a:rPr>
            <a:t>”;</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bg1"/>
              </a:solidFill>
              <a:latin typeface="+mn-lt"/>
              <a:cs typeface="Times New Roman" panose="02020603050405020304" pitchFamily="18" charset="0"/>
            </a:rPr>
            <a:t>● </a:t>
          </a:r>
          <a:r>
            <a:rPr lang="en-AU" sz="1800" kern="1200" dirty="0">
              <a:solidFill>
                <a:schemeClr val="bg1"/>
              </a:solidFill>
              <a:latin typeface="+mn-lt"/>
            </a:rPr>
            <a:t>when there were “</a:t>
          </a:r>
          <a:r>
            <a:rPr lang="en-AU" sz="1800" b="1" kern="1200" dirty="0">
              <a:solidFill>
                <a:schemeClr val="bg1"/>
              </a:solidFill>
              <a:latin typeface="+mn-lt"/>
            </a:rPr>
            <a:t>no reasonable grounds for suspecting </a:t>
          </a:r>
          <a:r>
            <a:rPr lang="en-AU" sz="1800" kern="1200" dirty="0">
              <a:solidFill>
                <a:schemeClr val="bg1"/>
              </a:solidFill>
              <a:latin typeface="+mn-lt"/>
            </a:rPr>
            <a:t>that the company was </a:t>
          </a:r>
          <a:r>
            <a:rPr lang="en-AU" sz="1800" b="1" kern="1200" dirty="0">
              <a:solidFill>
                <a:schemeClr val="bg1"/>
              </a:solidFill>
              <a:latin typeface="+mn-lt"/>
            </a:rPr>
            <a:t>insolvent</a:t>
          </a:r>
          <a:r>
            <a:rPr lang="en-AU" sz="1800" kern="1200" dirty="0">
              <a:solidFill>
                <a:schemeClr val="bg1"/>
              </a:solidFill>
              <a:latin typeface="+mn-lt"/>
            </a:rPr>
            <a:t>” or </a:t>
          </a:r>
          <a:r>
            <a:rPr lang="en-AU" sz="1800" b="1" kern="1200" dirty="0">
              <a:solidFill>
                <a:schemeClr val="bg1"/>
              </a:solidFill>
              <a:latin typeface="+mn-lt"/>
            </a:rPr>
            <a:t>would become so </a:t>
          </a:r>
          <a:r>
            <a:rPr lang="en-AU" sz="1800" kern="1200" dirty="0">
              <a:solidFill>
                <a:schemeClr val="bg1"/>
              </a:solidFill>
              <a:latin typeface="+mn-lt"/>
            </a:rPr>
            <a:t>as a result (and they had no such grounds); and</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bg1"/>
              </a:solidFill>
              <a:latin typeface="+mn-lt"/>
              <a:cs typeface="Times New Roman" panose="02020603050405020304" pitchFamily="18" charset="0"/>
            </a:rPr>
            <a:t>● </a:t>
          </a:r>
          <a:r>
            <a:rPr lang="en-AU" sz="1800" kern="1200" dirty="0">
              <a:solidFill>
                <a:schemeClr val="bg1"/>
              </a:solidFill>
              <a:latin typeface="+mn-lt"/>
            </a:rPr>
            <a:t>they </a:t>
          </a:r>
          <a:r>
            <a:rPr lang="en-AU" sz="1800" b="1" kern="1200" dirty="0">
              <a:solidFill>
                <a:schemeClr val="bg1"/>
              </a:solidFill>
              <a:latin typeface="+mn-lt"/>
            </a:rPr>
            <a:t>changed their “position in reliance </a:t>
          </a:r>
          <a:r>
            <a:rPr lang="en-AU" sz="1800" kern="1200" dirty="0">
              <a:solidFill>
                <a:schemeClr val="bg1"/>
              </a:solidFill>
              <a:latin typeface="+mn-lt"/>
            </a:rPr>
            <a:t>on” it </a:t>
          </a:r>
          <a:r>
            <a:rPr lang="en-AU" sz="1800" b="1" kern="1200" dirty="0">
              <a:solidFill>
                <a:schemeClr val="bg1"/>
              </a:solidFill>
              <a:latin typeface="+mn-lt"/>
            </a:rPr>
            <a:t>or</a:t>
          </a:r>
          <a:r>
            <a:rPr lang="en-AU" sz="1800" kern="1200" dirty="0">
              <a:solidFill>
                <a:schemeClr val="bg1"/>
              </a:solidFill>
              <a:latin typeface="+mn-lt"/>
            </a:rPr>
            <a:t> “provided </a:t>
          </a:r>
          <a:r>
            <a:rPr lang="en-AU" sz="1800" b="1" kern="1200" dirty="0">
              <a:solidFill>
                <a:schemeClr val="bg1"/>
              </a:solidFill>
              <a:latin typeface="+mn-lt"/>
            </a:rPr>
            <a:t>valuable consideration</a:t>
          </a:r>
          <a:r>
            <a:rPr lang="en-AU" sz="1800" kern="1200" dirty="0">
              <a:solidFill>
                <a:schemeClr val="bg1"/>
              </a:solidFill>
              <a:latin typeface="+mn-lt"/>
            </a:rPr>
            <a:t>”</a:t>
          </a:r>
        </a:p>
      </dsp:txBody>
      <dsp:txXfrm>
        <a:off x="1759185" y="3139697"/>
        <a:ext cx="8763522" cy="1908724"/>
      </dsp:txXfrm>
    </dsp:sp>
    <dsp:sp modelId="{605A8827-48EB-4A4A-AA81-B64BCFA582AD}">
      <dsp:nvSpPr>
        <dsp:cNvPr id="0" name=""/>
        <dsp:cNvSpPr/>
      </dsp:nvSpPr>
      <dsp:spPr>
        <a:xfrm>
          <a:off x="0" y="3153436"/>
          <a:ext cx="1612618" cy="1894992"/>
        </a:xfrm>
        <a:prstGeom prst="rect">
          <a:avLst/>
        </a:prstGeom>
        <a:no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79F5F5E-F903-4C9E-8E83-66163097D32D}">
      <dsp:nvSpPr>
        <dsp:cNvPr id="0" name=""/>
        <dsp:cNvSpPr/>
      </dsp:nvSpPr>
      <dsp:spPr>
        <a:xfrm>
          <a:off x="3921419" y="27"/>
          <a:ext cx="2278859" cy="2278859"/>
        </a:xfrm>
        <a:prstGeom prst="ellipse">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voidable transaction </a:t>
          </a:r>
          <a:r>
            <a:rPr lang="en-AU" sz="1800" i="1" kern="1200" dirty="0">
              <a:solidFill>
                <a:schemeClr val="tx1"/>
              </a:solidFill>
            </a:rPr>
            <a:t>solely</a:t>
          </a:r>
          <a:r>
            <a:rPr lang="en-AU" sz="1800" kern="1200" dirty="0">
              <a:solidFill>
                <a:schemeClr val="tx1"/>
              </a:solidFill>
            </a:rPr>
            <a:t> because of </a:t>
          </a:r>
          <a:r>
            <a:rPr lang="en-AU" sz="1800" b="1" kern="1200" dirty="0">
              <a:solidFill>
                <a:schemeClr val="tx1"/>
              </a:solidFill>
            </a:rPr>
            <a:t>creditor-defeating disposition</a:t>
          </a:r>
        </a:p>
      </dsp:txBody>
      <dsp:txXfrm>
        <a:off x="4255150" y="333758"/>
        <a:ext cx="1611397" cy="1611397"/>
      </dsp:txXfrm>
    </dsp:sp>
    <dsp:sp modelId="{FF2FF2CB-E7A4-4414-A5D4-FD203F965A7B}">
      <dsp:nvSpPr>
        <dsp:cNvPr id="0" name=""/>
        <dsp:cNvSpPr/>
      </dsp:nvSpPr>
      <dsp:spPr>
        <a:xfrm rot="9821827">
          <a:off x="1435647" y="1517568"/>
          <a:ext cx="2444191" cy="649475"/>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BBE4748-1D9D-4C61-A071-9D448F7D5413}">
      <dsp:nvSpPr>
        <dsp:cNvPr id="0" name=""/>
        <dsp:cNvSpPr/>
      </dsp:nvSpPr>
      <dsp:spPr>
        <a:xfrm>
          <a:off x="0" y="1418674"/>
          <a:ext cx="2969573" cy="1533384"/>
        </a:xfrm>
        <a:prstGeom prst="roundRect">
          <a:avLst>
            <a:gd name="adj" fmla="val 1000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n-AU" sz="1800" kern="1200" dirty="0"/>
            <a:t>Orders must not </a:t>
          </a:r>
          <a:r>
            <a:rPr lang="en-AU" sz="1800" b="1" kern="1200" dirty="0"/>
            <a:t>materially prejudice </a:t>
          </a:r>
          <a:r>
            <a:rPr lang="en-AU" sz="1800" kern="1200" dirty="0"/>
            <a:t>a </a:t>
          </a:r>
          <a:r>
            <a:rPr lang="en-AU" sz="1800" b="1" kern="1200" dirty="0"/>
            <a:t>right/interest </a:t>
          </a:r>
          <a:r>
            <a:rPr lang="en-AU" sz="1800" kern="1200" dirty="0"/>
            <a:t>of a </a:t>
          </a:r>
          <a:r>
            <a:rPr lang="en-AU" sz="1800" b="1" kern="1200" dirty="0"/>
            <a:t>non-party</a:t>
          </a:r>
          <a:r>
            <a:rPr lang="en-AU" sz="1800" kern="1200" dirty="0"/>
            <a:t> “if it is proved that the person </a:t>
          </a:r>
          <a:r>
            <a:rPr lang="en-AU" sz="1800" b="1" kern="1200" dirty="0"/>
            <a:t>later acquired the property in good faith</a:t>
          </a:r>
          <a:r>
            <a:rPr lang="en-AU" sz="1800" kern="1200" dirty="0"/>
            <a:t>” </a:t>
          </a:r>
        </a:p>
      </dsp:txBody>
      <dsp:txXfrm>
        <a:off x="44911" y="1463585"/>
        <a:ext cx="2879751" cy="1443562"/>
      </dsp:txXfrm>
    </dsp:sp>
    <dsp:sp modelId="{D16FFCB3-95B7-4EC1-BBD3-7958C71D086A}">
      <dsp:nvSpPr>
        <dsp:cNvPr id="0" name=""/>
        <dsp:cNvSpPr/>
      </dsp:nvSpPr>
      <dsp:spPr>
        <a:xfrm rot="5138229">
          <a:off x="4262319" y="3027687"/>
          <a:ext cx="1934730" cy="649475"/>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94AC275E-4668-4311-8453-0DB4131D1F37}">
      <dsp:nvSpPr>
        <dsp:cNvPr id="0" name=""/>
        <dsp:cNvSpPr/>
      </dsp:nvSpPr>
      <dsp:spPr>
        <a:xfrm>
          <a:off x="3818488" y="3638640"/>
          <a:ext cx="2969573" cy="1356692"/>
        </a:xfrm>
        <a:prstGeom prst="roundRect">
          <a:avLst>
            <a:gd name="adj" fmla="val 1000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n-AU" sz="1800" b="0" kern="1200" dirty="0">
              <a:hlinkClick xmlns:r="http://schemas.openxmlformats.org/officeDocument/2006/relationships" r:id="" action="ppaction://hlinksldjump"/>
            </a:rPr>
            <a:t>CA s 588FG(1)-(2)</a:t>
          </a:r>
          <a:r>
            <a:rPr lang="en-AU" sz="1800" b="0" kern="1200" dirty="0"/>
            <a:t> </a:t>
          </a:r>
          <a:r>
            <a:rPr lang="en-AU" sz="1800" b="1" kern="1200" dirty="0"/>
            <a:t>do not apply </a:t>
          </a:r>
          <a:r>
            <a:rPr lang="en-AU" sz="1800" kern="1200" dirty="0"/>
            <a:t>if occurred &lt;12 months before </a:t>
          </a:r>
          <a:r>
            <a:rPr lang="en-AU" sz="1800" kern="1200" dirty="0">
              <a:hlinkClick xmlns:r="http://schemas.openxmlformats.org/officeDocument/2006/relationships" r:id="" action="ppaction://hlinksldjump"/>
            </a:rPr>
            <a:t>external administration</a:t>
          </a:r>
          <a:r>
            <a:rPr lang="en-AU" sz="1800" kern="1200" dirty="0"/>
            <a:t> began</a:t>
          </a:r>
        </a:p>
      </dsp:txBody>
      <dsp:txXfrm>
        <a:off x="3858224" y="3678376"/>
        <a:ext cx="2890101" cy="1277220"/>
      </dsp:txXfrm>
    </dsp:sp>
    <dsp:sp modelId="{7105D6C0-6CC7-4D80-A86D-4E9B287CFAEC}">
      <dsp:nvSpPr>
        <dsp:cNvPr id="0" name=""/>
        <dsp:cNvSpPr/>
      </dsp:nvSpPr>
      <dsp:spPr>
        <a:xfrm rot="878907">
          <a:off x="6264897" y="1461098"/>
          <a:ext cx="2537731" cy="649475"/>
        </a:xfrm>
        <a:prstGeom prst="lef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B83BCDD9-8F80-417F-A43F-E6790EEE5793}">
      <dsp:nvSpPr>
        <dsp:cNvPr id="0" name=""/>
        <dsp:cNvSpPr/>
      </dsp:nvSpPr>
      <dsp:spPr>
        <a:xfrm>
          <a:off x="7484690" y="1192445"/>
          <a:ext cx="2553389" cy="1828540"/>
        </a:xfrm>
        <a:prstGeom prst="roundRect">
          <a:avLst>
            <a:gd name="adj" fmla="val 1000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800100">
            <a:lnSpc>
              <a:spcPct val="90000"/>
            </a:lnSpc>
            <a:spcBef>
              <a:spcPct val="0"/>
            </a:spcBef>
            <a:spcAft>
              <a:spcPct val="35000"/>
            </a:spcAft>
            <a:buNone/>
          </a:pPr>
          <a:r>
            <a:rPr lang="en-AU" sz="1800" b="1" kern="1200" dirty="0"/>
            <a:t>Orders must not be made </a:t>
          </a:r>
          <a:r>
            <a:rPr lang="en-AU" sz="1800" kern="1200" dirty="0"/>
            <a:t>if it is proved that the CA s 588GA(1)(a)-(b) safe harbour provisions apply (and CA s 588GB applies to work that out)</a:t>
          </a:r>
        </a:p>
      </dsp:txBody>
      <dsp:txXfrm>
        <a:off x="7538246" y="1246001"/>
        <a:ext cx="2446277" cy="1721428"/>
      </dsp:txXfrm>
    </dsp:sp>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F04C4D-ED44-4C01-9528-FCDF6C1B214D}">
      <dsp:nvSpPr>
        <dsp:cNvPr id="0" name=""/>
        <dsp:cNvSpPr/>
      </dsp:nvSpPr>
      <dsp:spPr>
        <a:xfrm>
          <a:off x="2969080" y="221801"/>
          <a:ext cx="1690836" cy="1021959"/>
        </a:xfrm>
        <a:prstGeom prst="round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Must not contravene this ASIC order</a:t>
          </a:r>
        </a:p>
      </dsp:txBody>
      <dsp:txXfrm>
        <a:off x="3018968" y="271689"/>
        <a:ext cx="1591060" cy="922183"/>
      </dsp:txXfrm>
    </dsp:sp>
    <dsp:sp modelId="{F100AA44-8879-45AD-A2AD-E8B37C65DDD3}">
      <dsp:nvSpPr>
        <dsp:cNvPr id="0" name=""/>
        <dsp:cNvSpPr/>
      </dsp:nvSpPr>
      <dsp:spPr>
        <a:xfrm rot="2565617">
          <a:off x="4198373" y="1674676"/>
          <a:ext cx="1269393" cy="0"/>
        </a:xfrm>
        <a:custGeom>
          <a:avLst/>
          <a:gdLst/>
          <a:ahLst/>
          <a:cxnLst/>
          <a:rect l="0" t="0" r="0" b="0"/>
          <a:pathLst>
            <a:path>
              <a:moveTo>
                <a:pt x="0" y="0"/>
              </a:moveTo>
              <a:lnTo>
                <a:pt x="1269393" y="0"/>
              </a:lnTo>
            </a:path>
          </a:pathLst>
        </a:custGeom>
        <a:noFill/>
        <a:ln w="28575" cap="flat" cmpd="sng" algn="ctr">
          <a:solidFill>
            <a:schemeClr val="accent4"/>
          </a:solidFill>
          <a:prstDash val="solid"/>
          <a:miter lim="800000"/>
        </a:ln>
        <a:effectLst/>
      </dsp:spPr>
      <dsp:style>
        <a:lnRef idx="2">
          <a:scrgbClr r="0" g="0" b="0"/>
        </a:lnRef>
        <a:fillRef idx="0">
          <a:scrgbClr r="0" g="0" b="0"/>
        </a:fillRef>
        <a:effectRef idx="0">
          <a:scrgbClr r="0" g="0" b="0"/>
        </a:effectRef>
        <a:fontRef idx="minor"/>
      </dsp:style>
    </dsp:sp>
    <dsp:sp modelId="{B3D68403-BA41-4A74-933C-3723EFE19556}">
      <dsp:nvSpPr>
        <dsp:cNvPr id="0" name=""/>
        <dsp:cNvSpPr/>
      </dsp:nvSpPr>
      <dsp:spPr>
        <a:xfrm>
          <a:off x="5299064" y="1597760"/>
          <a:ext cx="1806458" cy="2686139"/>
        </a:xfrm>
        <a:prstGeom prst="roundRect">
          <a:avLst/>
        </a:prstGeom>
        <a:solidFill>
          <a:schemeClr val="bg1"/>
        </a:solidFill>
        <a:ln w="28575"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subject to this ASIC order, or interested in it, may </a:t>
          </a:r>
          <a:r>
            <a:rPr lang="en-AU" sz="1800" b="1" kern="1200" dirty="0">
              <a:solidFill>
                <a:schemeClr val="tx1"/>
              </a:solidFill>
            </a:rPr>
            <a:t>apply to court to have it set aside within 60 days </a:t>
          </a:r>
          <a:r>
            <a:rPr lang="en-AU" sz="1800" kern="1200" dirty="0">
              <a:solidFill>
                <a:schemeClr val="tx1"/>
              </a:solidFill>
            </a:rPr>
            <a:t>of becoming aware of it – and court may set it aside </a:t>
          </a:r>
        </a:p>
      </dsp:txBody>
      <dsp:txXfrm>
        <a:off x="5387248" y="1685944"/>
        <a:ext cx="1630090" cy="2509771"/>
      </dsp:txXfrm>
    </dsp:sp>
    <dsp:sp modelId="{3CCF30AB-7A82-4B28-BD8F-E8DD37FB435D}">
      <dsp:nvSpPr>
        <dsp:cNvPr id="0" name=""/>
        <dsp:cNvSpPr/>
      </dsp:nvSpPr>
      <dsp:spPr>
        <a:xfrm rot="5309142">
          <a:off x="3266962" y="1819832"/>
          <a:ext cx="1152546" cy="0"/>
        </a:xfrm>
        <a:custGeom>
          <a:avLst/>
          <a:gdLst/>
          <a:ahLst/>
          <a:cxnLst/>
          <a:rect l="0" t="0" r="0" b="0"/>
          <a:pathLst>
            <a:path>
              <a:moveTo>
                <a:pt x="0" y="0"/>
              </a:moveTo>
              <a:lnTo>
                <a:pt x="1152546" y="0"/>
              </a:lnTo>
            </a:path>
          </a:pathLst>
        </a:custGeom>
        <a:noFill/>
        <a:ln w="28575" cap="flat" cmpd="sng" algn="ctr">
          <a:solidFill>
            <a:schemeClr val="accent4"/>
          </a:solidFill>
          <a:prstDash val="solid"/>
          <a:miter lim="800000"/>
        </a:ln>
        <a:effectLst/>
      </dsp:spPr>
      <dsp:style>
        <a:lnRef idx="2">
          <a:scrgbClr r="0" g="0" b="0"/>
        </a:lnRef>
        <a:fillRef idx="0">
          <a:scrgbClr r="0" g="0" b="0"/>
        </a:fillRef>
        <a:effectRef idx="0">
          <a:scrgbClr r="0" g="0" b="0"/>
        </a:effectRef>
        <a:fontRef idx="minor"/>
      </dsp:style>
    </dsp:sp>
    <dsp:sp modelId="{F5C5F275-83AC-4003-A35B-8E6E5B08BE0C}">
      <dsp:nvSpPr>
        <dsp:cNvPr id="0" name=""/>
        <dsp:cNvSpPr/>
      </dsp:nvSpPr>
      <dsp:spPr>
        <a:xfrm>
          <a:off x="2969083" y="2395904"/>
          <a:ext cx="1834587" cy="2111705"/>
        </a:xfrm>
        <a:prstGeom prst="roundRect">
          <a:avLst/>
        </a:prstGeom>
        <a:solidFill>
          <a:schemeClr val="bg1"/>
        </a:solidFill>
        <a:ln w="28575"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ordered by ASIC to pay a company, the sum “is </a:t>
          </a:r>
          <a:r>
            <a:rPr lang="en-AU" sz="1800" b="1" kern="1200" dirty="0">
              <a:solidFill>
                <a:schemeClr val="tx1"/>
              </a:solidFill>
            </a:rPr>
            <a:t>recoverable by the company as a debt </a:t>
          </a:r>
          <a:r>
            <a:rPr lang="en-AU" sz="1800" kern="1200" dirty="0">
              <a:solidFill>
                <a:schemeClr val="tx1"/>
              </a:solidFill>
            </a:rPr>
            <a:t>by action … in a court”</a:t>
          </a:r>
        </a:p>
      </dsp:txBody>
      <dsp:txXfrm>
        <a:off x="3058640" y="2485461"/>
        <a:ext cx="1655473" cy="1932591"/>
      </dsp:txXfrm>
    </dsp:sp>
    <dsp:sp modelId="{C86F8572-D005-4958-9326-3016B70FE175}">
      <dsp:nvSpPr>
        <dsp:cNvPr id="0" name=""/>
        <dsp:cNvSpPr/>
      </dsp:nvSpPr>
      <dsp:spPr>
        <a:xfrm rot="8174849">
          <a:off x="2284468" y="1643791"/>
          <a:ext cx="1156919" cy="0"/>
        </a:xfrm>
        <a:custGeom>
          <a:avLst/>
          <a:gdLst/>
          <a:ahLst/>
          <a:cxnLst/>
          <a:rect l="0" t="0" r="0" b="0"/>
          <a:pathLst>
            <a:path>
              <a:moveTo>
                <a:pt x="0" y="0"/>
              </a:moveTo>
              <a:lnTo>
                <a:pt x="1156919" y="0"/>
              </a:lnTo>
            </a:path>
          </a:pathLst>
        </a:custGeom>
        <a:noFill/>
        <a:ln w="28575" cap="flat" cmpd="sng" algn="ctr">
          <a:solidFill>
            <a:schemeClr val="accent4"/>
          </a:solidFill>
          <a:prstDash val="solid"/>
          <a:miter lim="800000"/>
        </a:ln>
        <a:effectLst/>
      </dsp:spPr>
      <dsp:style>
        <a:lnRef idx="2">
          <a:scrgbClr r="0" g="0" b="0"/>
        </a:lnRef>
        <a:fillRef idx="0">
          <a:scrgbClr r="0" g="0" b="0"/>
        </a:fillRef>
        <a:effectRef idx="0">
          <a:scrgbClr r="0" g="0" b="0"/>
        </a:effectRef>
        <a:fontRef idx="minor"/>
      </dsp:style>
    </dsp:sp>
    <dsp:sp modelId="{7025CFB0-D04B-44F0-8288-495C27409D60}">
      <dsp:nvSpPr>
        <dsp:cNvPr id="0" name=""/>
        <dsp:cNvSpPr/>
      </dsp:nvSpPr>
      <dsp:spPr>
        <a:xfrm>
          <a:off x="438904" y="1590224"/>
          <a:ext cx="2006183" cy="2827868"/>
        </a:xfrm>
        <a:prstGeom prst="roundRect">
          <a:avLst/>
        </a:prstGeom>
        <a:solidFill>
          <a:schemeClr val="bg1"/>
        </a:solidFill>
        <a:ln w="28575"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ordered by ASIC “to </a:t>
          </a:r>
          <a:r>
            <a:rPr lang="en-AU" sz="1800" b="1" kern="1200" dirty="0">
              <a:solidFill>
                <a:schemeClr val="tx1"/>
              </a:solidFill>
            </a:rPr>
            <a:t>pay</a:t>
          </a:r>
          <a:r>
            <a:rPr lang="en-AU" sz="1800" kern="1200" dirty="0">
              <a:solidFill>
                <a:schemeClr val="tx1"/>
              </a:solidFill>
            </a:rPr>
            <a:t> a company the </a:t>
          </a:r>
          <a:r>
            <a:rPr lang="en-AU" sz="1800" b="1" kern="1200" dirty="0">
              <a:solidFill>
                <a:schemeClr val="tx1"/>
              </a:solidFill>
            </a:rPr>
            <a:t>value of any property </a:t>
          </a:r>
          <a:r>
            <a:rPr lang="en-AU" sz="1800" kern="1200" dirty="0">
              <a:solidFill>
                <a:schemeClr val="tx1"/>
              </a:solidFill>
            </a:rPr>
            <a:t>may comply with the order by </a:t>
          </a:r>
          <a:r>
            <a:rPr lang="en-AU" sz="1800" b="1" kern="1200" dirty="0">
              <a:solidFill>
                <a:schemeClr val="tx1"/>
              </a:solidFill>
            </a:rPr>
            <a:t>transferring the property </a:t>
          </a:r>
          <a:r>
            <a:rPr lang="en-AU" sz="1800" kern="1200" dirty="0">
              <a:solidFill>
                <a:schemeClr val="tx1"/>
              </a:solidFill>
            </a:rPr>
            <a:t>to the company” instead </a:t>
          </a:r>
        </a:p>
      </dsp:txBody>
      <dsp:txXfrm>
        <a:off x="536838" y="1688158"/>
        <a:ext cx="1810315" cy="2632000"/>
      </dsp:txXfrm>
    </dsp:sp>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06E055-526A-4D23-B598-FB2882D857DB}">
      <dsp:nvSpPr>
        <dsp:cNvPr id="0" name=""/>
        <dsp:cNvSpPr/>
      </dsp:nvSpPr>
      <dsp:spPr>
        <a:xfrm>
          <a:off x="4002289" y="2072711"/>
          <a:ext cx="406974" cy="2591801"/>
        </a:xfrm>
        <a:custGeom>
          <a:avLst/>
          <a:gdLst/>
          <a:ahLst/>
          <a:cxnLst/>
          <a:rect l="0" t="0" r="0" b="0"/>
          <a:pathLst>
            <a:path>
              <a:moveTo>
                <a:pt x="0" y="0"/>
              </a:moveTo>
              <a:lnTo>
                <a:pt x="0" y="2591801"/>
              </a:lnTo>
              <a:lnTo>
                <a:pt x="406974" y="2591801"/>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4831A30-0066-4C66-A36F-334CB50D3B6E}">
      <dsp:nvSpPr>
        <dsp:cNvPr id="0" name=""/>
        <dsp:cNvSpPr/>
      </dsp:nvSpPr>
      <dsp:spPr>
        <a:xfrm>
          <a:off x="4002289" y="2072711"/>
          <a:ext cx="406974" cy="1080372"/>
        </a:xfrm>
        <a:custGeom>
          <a:avLst/>
          <a:gdLst/>
          <a:ahLst/>
          <a:cxnLst/>
          <a:rect l="0" t="0" r="0" b="0"/>
          <a:pathLst>
            <a:path>
              <a:moveTo>
                <a:pt x="0" y="0"/>
              </a:moveTo>
              <a:lnTo>
                <a:pt x="0" y="1080372"/>
              </a:lnTo>
              <a:lnTo>
                <a:pt x="406974" y="1080372"/>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52CD5BA-F1EF-4506-9200-B43E162EAEC3}">
      <dsp:nvSpPr>
        <dsp:cNvPr id="0" name=""/>
        <dsp:cNvSpPr/>
      </dsp:nvSpPr>
      <dsp:spPr>
        <a:xfrm>
          <a:off x="3414100" y="592024"/>
          <a:ext cx="1878288" cy="298319"/>
        </a:xfrm>
        <a:custGeom>
          <a:avLst/>
          <a:gdLst/>
          <a:ahLst/>
          <a:cxnLst/>
          <a:rect l="0" t="0" r="0" b="0"/>
          <a:pathLst>
            <a:path>
              <a:moveTo>
                <a:pt x="0" y="0"/>
              </a:moveTo>
              <a:lnTo>
                <a:pt x="0" y="150336"/>
              </a:lnTo>
              <a:lnTo>
                <a:pt x="1878288" y="150336"/>
              </a:lnTo>
              <a:lnTo>
                <a:pt x="1878288" y="298319"/>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CDEAFCE-5DEA-4139-995F-9ADCE0CCE403}">
      <dsp:nvSpPr>
        <dsp:cNvPr id="0" name=""/>
        <dsp:cNvSpPr/>
      </dsp:nvSpPr>
      <dsp:spPr>
        <a:xfrm>
          <a:off x="299304" y="2798179"/>
          <a:ext cx="425234" cy="1446365"/>
        </a:xfrm>
        <a:custGeom>
          <a:avLst/>
          <a:gdLst/>
          <a:ahLst/>
          <a:cxnLst/>
          <a:rect l="0" t="0" r="0" b="0"/>
          <a:pathLst>
            <a:path>
              <a:moveTo>
                <a:pt x="0" y="0"/>
              </a:moveTo>
              <a:lnTo>
                <a:pt x="0" y="1446365"/>
              </a:lnTo>
              <a:lnTo>
                <a:pt x="425234" y="1446365"/>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072588F-A259-4D27-87FB-2ADAEFE1EE3B}">
      <dsp:nvSpPr>
        <dsp:cNvPr id="0" name=""/>
        <dsp:cNvSpPr/>
      </dsp:nvSpPr>
      <dsp:spPr>
        <a:xfrm>
          <a:off x="299304" y="2798179"/>
          <a:ext cx="425234" cy="613300"/>
        </a:xfrm>
        <a:custGeom>
          <a:avLst/>
          <a:gdLst/>
          <a:ahLst/>
          <a:cxnLst/>
          <a:rect l="0" t="0" r="0" b="0"/>
          <a:pathLst>
            <a:path>
              <a:moveTo>
                <a:pt x="0" y="0"/>
              </a:moveTo>
              <a:lnTo>
                <a:pt x="0" y="613300"/>
              </a:lnTo>
              <a:lnTo>
                <a:pt x="425234" y="613300"/>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0E4D5DF-8D16-472E-9E72-2AE7D7B1F41E}">
      <dsp:nvSpPr>
        <dsp:cNvPr id="0" name=""/>
        <dsp:cNvSpPr/>
      </dsp:nvSpPr>
      <dsp:spPr>
        <a:xfrm>
          <a:off x="1496521" y="592024"/>
          <a:ext cx="1917579" cy="299192"/>
        </a:xfrm>
        <a:custGeom>
          <a:avLst/>
          <a:gdLst/>
          <a:ahLst/>
          <a:cxnLst/>
          <a:rect l="0" t="0" r="0" b="0"/>
          <a:pathLst>
            <a:path>
              <a:moveTo>
                <a:pt x="1917579" y="0"/>
              </a:moveTo>
              <a:lnTo>
                <a:pt x="1917579" y="151210"/>
              </a:lnTo>
              <a:lnTo>
                <a:pt x="0" y="151210"/>
              </a:lnTo>
              <a:lnTo>
                <a:pt x="0" y="29919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D1A3E0D-2915-49B8-B902-D75D76B3D538}">
      <dsp:nvSpPr>
        <dsp:cNvPr id="0" name=""/>
        <dsp:cNvSpPr/>
      </dsp:nvSpPr>
      <dsp:spPr>
        <a:xfrm>
          <a:off x="2099893" y="2271"/>
          <a:ext cx="2628413" cy="589753"/>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an </a:t>
          </a:r>
          <a:r>
            <a:rPr lang="en-AU" sz="1800" b="1" kern="1200" dirty="0">
              <a:solidFill>
                <a:schemeClr val="tx1"/>
              </a:solidFill>
            </a:rPr>
            <a:t>eligible applicant applies</a:t>
          </a:r>
          <a:r>
            <a:rPr lang="en-AU" sz="1800" kern="1200" dirty="0">
              <a:solidFill>
                <a:schemeClr val="tx1"/>
              </a:solidFill>
            </a:rPr>
            <a:t>, court:</a:t>
          </a:r>
        </a:p>
      </dsp:txBody>
      <dsp:txXfrm>
        <a:off x="2099893" y="2271"/>
        <a:ext cx="2628413" cy="589753"/>
      </dsp:txXfrm>
    </dsp:sp>
    <dsp:sp modelId="{4D244C8A-CAFF-4DAA-B8D9-5A7984016D07}">
      <dsp:nvSpPr>
        <dsp:cNvPr id="0" name=""/>
        <dsp:cNvSpPr/>
      </dsp:nvSpPr>
      <dsp:spPr>
        <a:xfrm>
          <a:off x="0" y="891217"/>
          <a:ext cx="2993042" cy="1906962"/>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tx1"/>
              </a:solidFill>
            </a:rPr>
            <a:t>must “summon </a:t>
          </a:r>
          <a:r>
            <a:rPr lang="en-AU" sz="1800" kern="1200" dirty="0">
              <a:solidFill>
                <a:schemeClr val="tx1"/>
              </a:solidFill>
            </a:rPr>
            <a:t>a person for </a:t>
          </a:r>
          <a:r>
            <a:rPr lang="en-AU" sz="1800" b="1" kern="1200" dirty="0">
              <a:solidFill>
                <a:schemeClr val="tx1"/>
              </a:solidFill>
            </a:rPr>
            <a:t>examination</a:t>
          </a:r>
          <a:r>
            <a:rPr lang="en-AU" sz="1800" kern="1200" dirty="0">
              <a:solidFill>
                <a:schemeClr val="tx1"/>
              </a:solidFill>
            </a:rPr>
            <a:t> about a corporation’s examinable </a:t>
          </a:r>
          <a:r>
            <a:rPr lang="en-AU" sz="1800" b="0" kern="1200" dirty="0">
              <a:solidFill>
                <a:schemeClr val="tx1"/>
              </a:solidFill>
            </a:rPr>
            <a:t>affairs</a:t>
          </a:r>
          <a:r>
            <a:rPr lang="en-AU" sz="1800" kern="1200" dirty="0">
              <a:solidFill>
                <a:schemeClr val="tx1"/>
              </a:solidFill>
            </a:rPr>
            <a:t> if” satisfied that the person is/was the corporation’s officer or provisional liquidator within 2 years before:</a:t>
          </a:r>
        </a:p>
      </dsp:txBody>
      <dsp:txXfrm>
        <a:off x="0" y="891217"/>
        <a:ext cx="2993042" cy="1906962"/>
      </dsp:txXfrm>
    </dsp:sp>
    <dsp:sp modelId="{9AF022FB-81B0-4F67-B9C8-95D3A6BFA496}">
      <dsp:nvSpPr>
        <dsp:cNvPr id="0" name=""/>
        <dsp:cNvSpPr/>
      </dsp:nvSpPr>
      <dsp:spPr>
        <a:xfrm>
          <a:off x="724538" y="3090917"/>
          <a:ext cx="2967674" cy="641124"/>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administration/restructuring /</a:t>
          </a:r>
          <a:r>
            <a:rPr lang="en-AU" sz="1800" kern="1200" dirty="0">
              <a:solidFill>
                <a:schemeClr val="tx1"/>
              </a:solidFill>
              <a:hlinkClick xmlns:r="http://schemas.openxmlformats.org/officeDocument/2006/relationships" r:id="" action="ppaction://hlinksldjump"/>
            </a:rPr>
            <a:t>winding up began</a:t>
          </a:r>
          <a:r>
            <a:rPr lang="en-AU" sz="1800" kern="1200" dirty="0">
              <a:solidFill>
                <a:schemeClr val="tx1"/>
              </a:solidFill>
            </a:rPr>
            <a:t>; else</a:t>
          </a:r>
        </a:p>
      </dsp:txBody>
      <dsp:txXfrm>
        <a:off x="724538" y="3090917"/>
        <a:ext cx="2967674" cy="641124"/>
      </dsp:txXfrm>
    </dsp:sp>
    <dsp:sp modelId="{7C5A24A0-5CE5-406F-9E28-A8C02951875F}">
      <dsp:nvSpPr>
        <dsp:cNvPr id="0" name=""/>
        <dsp:cNvSpPr/>
      </dsp:nvSpPr>
      <dsp:spPr>
        <a:xfrm>
          <a:off x="724538" y="4028008"/>
          <a:ext cx="2967674" cy="433075"/>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this application was made</a:t>
          </a:r>
        </a:p>
      </dsp:txBody>
      <dsp:txXfrm>
        <a:off x="724538" y="4028008"/>
        <a:ext cx="2967674" cy="433075"/>
      </dsp:txXfrm>
    </dsp:sp>
    <dsp:sp modelId="{C2ACB758-4A1B-497C-8338-CF97EA84FB9D}">
      <dsp:nvSpPr>
        <dsp:cNvPr id="0" name=""/>
        <dsp:cNvSpPr/>
      </dsp:nvSpPr>
      <dsp:spPr>
        <a:xfrm>
          <a:off x="3679764" y="890343"/>
          <a:ext cx="3225249" cy="1182368"/>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rPr>
            <a:t>“</a:t>
          </a:r>
          <a:r>
            <a:rPr lang="en-AU" sz="1800" b="1" kern="1200" dirty="0">
              <a:solidFill>
                <a:schemeClr val="tx1"/>
              </a:solidFill>
            </a:rPr>
            <a:t>may summon </a:t>
          </a:r>
          <a:r>
            <a:rPr lang="en-AU" sz="1800" kern="1200" dirty="0">
              <a:solidFill>
                <a:schemeClr val="tx1"/>
              </a:solidFill>
            </a:rPr>
            <a:t>a person for </a:t>
          </a:r>
          <a:r>
            <a:rPr lang="en-AU" sz="1800" b="1" kern="1200" dirty="0">
              <a:solidFill>
                <a:schemeClr val="tx1"/>
              </a:solidFill>
            </a:rPr>
            <a:t>examination</a:t>
          </a:r>
          <a:r>
            <a:rPr lang="en-AU" sz="1800" kern="1200" dirty="0">
              <a:solidFill>
                <a:schemeClr val="tx1"/>
              </a:solidFill>
            </a:rPr>
            <a:t> about a corporation’s examinable </a:t>
          </a:r>
          <a:r>
            <a:rPr lang="en-AU" sz="1800" b="0" kern="1200" dirty="0">
              <a:solidFill>
                <a:schemeClr val="tx1"/>
              </a:solidFill>
            </a:rPr>
            <a:t>affairs</a:t>
          </a:r>
          <a:r>
            <a:rPr lang="en-AU" sz="1800" kern="1200" dirty="0">
              <a:solidFill>
                <a:schemeClr val="tx1"/>
              </a:solidFill>
            </a:rPr>
            <a:t> if … satisfied that the person”:</a:t>
          </a:r>
        </a:p>
      </dsp:txBody>
      <dsp:txXfrm>
        <a:off x="3679764" y="890343"/>
        <a:ext cx="3225249" cy="1182368"/>
      </dsp:txXfrm>
    </dsp:sp>
    <dsp:sp modelId="{F23C2A45-E44A-47A5-8AFA-E87E84F5F566}">
      <dsp:nvSpPr>
        <dsp:cNvPr id="0" name=""/>
        <dsp:cNvSpPr/>
      </dsp:nvSpPr>
      <dsp:spPr>
        <a:xfrm>
          <a:off x="4409264" y="2366323"/>
          <a:ext cx="2535381" cy="1573521"/>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has been </a:t>
          </a:r>
          <a:r>
            <a:rPr lang="en-AU" sz="1800" b="1" kern="1200" dirty="0">
              <a:solidFill>
                <a:schemeClr val="tx1"/>
              </a:solidFill>
            </a:rPr>
            <a:t>involved</a:t>
          </a:r>
          <a:r>
            <a:rPr lang="en-AU" sz="1800" kern="1200" dirty="0">
              <a:solidFill>
                <a:schemeClr val="tx1"/>
              </a:solidFill>
            </a:rPr>
            <a:t> “in examinable </a:t>
          </a:r>
          <a:r>
            <a:rPr lang="en-AU" sz="1800" b="0" kern="1200" dirty="0">
              <a:solidFill>
                <a:schemeClr val="tx1"/>
              </a:solidFill>
            </a:rPr>
            <a:t>affairs</a:t>
          </a:r>
          <a:r>
            <a:rPr lang="en-AU" sz="1800" kern="1200" dirty="0">
              <a:solidFill>
                <a:schemeClr val="tx1"/>
              </a:solidFill>
            </a:rPr>
            <a:t> of the corporation and has been, or may have been, guilty of </a:t>
          </a:r>
          <a:r>
            <a:rPr lang="en-AU" sz="1800" b="1" kern="1200" dirty="0">
              <a:solidFill>
                <a:schemeClr val="tx1"/>
              </a:solidFill>
            </a:rPr>
            <a:t>misconduct</a:t>
          </a:r>
          <a:r>
            <a:rPr lang="en-AU" sz="1800" kern="1200" dirty="0">
              <a:solidFill>
                <a:schemeClr val="tx1"/>
              </a:solidFill>
            </a:rPr>
            <a:t> in relation to the corporation”; or</a:t>
          </a:r>
        </a:p>
      </dsp:txBody>
      <dsp:txXfrm>
        <a:off x="4409264" y="2366323"/>
        <a:ext cx="2535381" cy="1573521"/>
      </dsp:txXfrm>
    </dsp:sp>
    <dsp:sp modelId="{50251BCA-49B4-4D9B-9E6D-489A3017AF73}">
      <dsp:nvSpPr>
        <dsp:cNvPr id="0" name=""/>
        <dsp:cNvSpPr/>
      </dsp:nvSpPr>
      <dsp:spPr>
        <a:xfrm>
          <a:off x="4409264" y="4151883"/>
          <a:ext cx="2535381" cy="1025259"/>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t>
          </a:r>
          <a:r>
            <a:rPr lang="en-AU" sz="1800" b="1" kern="1200" dirty="0">
              <a:solidFill>
                <a:schemeClr val="tx1"/>
              </a:solidFill>
            </a:rPr>
            <a:t>may be able to give information </a:t>
          </a:r>
          <a:r>
            <a:rPr lang="en-AU" sz="1800" kern="1200" dirty="0">
              <a:solidFill>
                <a:schemeClr val="tx1"/>
              </a:solidFill>
            </a:rPr>
            <a:t>about examinable </a:t>
          </a:r>
          <a:r>
            <a:rPr lang="en-AU" sz="1800" b="0" kern="1200" dirty="0">
              <a:solidFill>
                <a:schemeClr val="tx1"/>
              </a:solidFill>
            </a:rPr>
            <a:t>affairs</a:t>
          </a:r>
          <a:r>
            <a:rPr lang="en-AU" sz="1800" kern="1200" dirty="0">
              <a:solidFill>
                <a:schemeClr val="tx1"/>
              </a:solidFill>
            </a:rPr>
            <a:t> of the corporation”</a:t>
          </a:r>
        </a:p>
      </dsp:txBody>
      <dsp:txXfrm>
        <a:off x="4409264" y="4151883"/>
        <a:ext cx="2535381" cy="1025259"/>
      </dsp:txXfrm>
    </dsp:sp>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DC20AB-4A2A-4A50-A978-6F72604A11C1}">
      <dsp:nvSpPr>
        <dsp:cNvPr id="0" name=""/>
        <dsp:cNvSpPr/>
      </dsp:nvSpPr>
      <dsp:spPr>
        <a:xfrm>
          <a:off x="1992841" y="577"/>
          <a:ext cx="7152484" cy="2253928"/>
        </a:xfrm>
        <a:prstGeom prst="rightArrow">
          <a:avLst>
            <a:gd name="adj1" fmla="val 75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430" tIns="11430" rIns="11430" bIns="11430" numCol="1" spcCol="1270" anchor="t" anchorCtr="0">
          <a:noAutofit/>
        </a:bodyPr>
        <a:lstStyle/>
        <a:p>
          <a:pPr marL="171450" lvl="1" indent="-171450" algn="l" defTabSz="800100">
            <a:lnSpc>
              <a:spcPct val="90000"/>
            </a:lnSpc>
            <a:spcBef>
              <a:spcPct val="0"/>
            </a:spcBef>
            <a:spcAft>
              <a:spcPct val="15000"/>
            </a:spcAft>
            <a:buChar char="•"/>
          </a:pPr>
          <a:r>
            <a:rPr lang="en-AU" sz="1800" kern="1200" dirty="0"/>
            <a:t>Must </a:t>
          </a:r>
          <a:r>
            <a:rPr lang="en-AU" sz="1800" b="1" kern="1200" dirty="0"/>
            <a:t>attend court </a:t>
          </a:r>
          <a:r>
            <a:rPr lang="en-AU" sz="1800" kern="1200" dirty="0"/>
            <a:t>at a specified and reasonable time, date, and place “to be </a:t>
          </a:r>
          <a:r>
            <a:rPr lang="en-AU" sz="1800" b="1" kern="1200" dirty="0"/>
            <a:t>examined on oath </a:t>
          </a:r>
          <a:r>
            <a:rPr lang="en-AU" sz="1800" kern="1200" dirty="0"/>
            <a:t>about the corporation’s examinable affairs”</a:t>
          </a:r>
        </a:p>
        <a:p>
          <a:pPr marL="171450" lvl="1" indent="-171450" algn="l" defTabSz="800100">
            <a:lnSpc>
              <a:spcPct val="90000"/>
            </a:lnSpc>
            <a:spcBef>
              <a:spcPct val="0"/>
            </a:spcBef>
            <a:spcAft>
              <a:spcPct val="15000"/>
            </a:spcAft>
            <a:buChar char="•"/>
          </a:pPr>
          <a:r>
            <a:rPr lang="en-AU" sz="1800" kern="1200" dirty="0"/>
            <a:t>May also be required by the summons “to </a:t>
          </a:r>
          <a:r>
            <a:rPr lang="en-AU" sz="1800" b="1" kern="1200" dirty="0"/>
            <a:t>produce</a:t>
          </a:r>
          <a:r>
            <a:rPr lang="en-AU" sz="1800" kern="1200" dirty="0"/>
            <a:t> at the examination </a:t>
          </a:r>
          <a:r>
            <a:rPr lang="en-AU" sz="1800" b="1" kern="1200" dirty="0"/>
            <a:t>specified books </a:t>
          </a:r>
          <a:r>
            <a:rPr lang="en-AU" sz="1800" kern="1200" dirty="0"/>
            <a:t>…  in the[</a:t>
          </a:r>
          <a:r>
            <a:rPr lang="en-AU" sz="1800" kern="1200" dirty="0" err="1"/>
            <a:t>ir</a:t>
          </a:r>
          <a:r>
            <a:rPr lang="en-AU" sz="1800" kern="1200" dirty="0"/>
            <a:t>] … possession [that] … relate to the corporation or to any of its examinable affairs”</a:t>
          </a:r>
        </a:p>
      </dsp:txBody>
      <dsp:txXfrm>
        <a:off x="1992841" y="282318"/>
        <a:ext cx="6307261" cy="1690446"/>
      </dsp:txXfrm>
    </dsp:sp>
    <dsp:sp modelId="{6CB3C9D7-1561-400A-A1D4-6BFA7900AF96}">
      <dsp:nvSpPr>
        <dsp:cNvPr id="0" name=""/>
        <dsp:cNvSpPr/>
      </dsp:nvSpPr>
      <dsp:spPr>
        <a:xfrm>
          <a:off x="253325" y="577"/>
          <a:ext cx="1748735" cy="2253928"/>
        </a:xfrm>
        <a:prstGeom prst="roundRect">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n-AU" sz="1800" kern="1200" dirty="0"/>
            <a:t>Summoned person</a:t>
          </a:r>
        </a:p>
      </dsp:txBody>
      <dsp:txXfrm>
        <a:off x="338691" y="85943"/>
        <a:ext cx="1578003" cy="2083196"/>
      </dsp:txXfrm>
    </dsp:sp>
    <dsp:sp modelId="{A225D5AD-BB93-4622-82E5-3D8B7B3A0122}">
      <dsp:nvSpPr>
        <dsp:cNvPr id="0" name=""/>
        <dsp:cNvSpPr/>
      </dsp:nvSpPr>
      <dsp:spPr>
        <a:xfrm>
          <a:off x="1992841" y="2479899"/>
          <a:ext cx="7152484" cy="2253928"/>
        </a:xfrm>
        <a:prstGeom prst="rightArrow">
          <a:avLst>
            <a:gd name="adj1" fmla="val 75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1430" tIns="11430" rIns="11430" bIns="11430" numCol="1" spcCol="1270" anchor="t" anchorCtr="0">
          <a:noAutofit/>
        </a:bodyPr>
        <a:lstStyle/>
        <a:p>
          <a:pPr marL="171450" lvl="1" indent="-171450" algn="l" defTabSz="800100">
            <a:lnSpc>
              <a:spcPct val="90000"/>
            </a:lnSpc>
            <a:spcBef>
              <a:spcPct val="0"/>
            </a:spcBef>
            <a:spcAft>
              <a:spcPct val="15000"/>
            </a:spcAft>
            <a:buChar char="•"/>
          </a:pPr>
          <a:r>
            <a:rPr lang="en-AU" sz="1800" kern="1200" dirty="0"/>
            <a:t>If application for summons succeeds, applicant must </a:t>
          </a:r>
          <a:r>
            <a:rPr lang="en-AU" sz="1800" b="1" kern="1200" dirty="0"/>
            <a:t>notify</a:t>
          </a:r>
          <a:r>
            <a:rPr lang="en-AU" sz="1800" kern="1200" dirty="0"/>
            <a:t> most other eligible applicants and the </a:t>
          </a:r>
          <a:r>
            <a:rPr lang="en-AU" sz="1800" b="1" kern="1200" dirty="0"/>
            <a:t>company’s creditors </a:t>
          </a:r>
          <a:r>
            <a:rPr lang="en-AU" sz="1800" kern="1200" dirty="0"/>
            <a:t>about the examination </a:t>
          </a:r>
        </a:p>
        <a:p>
          <a:pPr marL="171450" lvl="1" indent="-171450" algn="l" defTabSz="800100">
            <a:lnSpc>
              <a:spcPct val="90000"/>
            </a:lnSpc>
            <a:spcBef>
              <a:spcPct val="0"/>
            </a:spcBef>
            <a:spcAft>
              <a:spcPct val="15000"/>
            </a:spcAft>
            <a:buChar char="•"/>
          </a:pPr>
          <a:r>
            <a:rPr lang="en-AU" sz="1800" kern="1200" dirty="0"/>
            <a:t>Court may give </a:t>
          </a:r>
          <a:r>
            <a:rPr lang="en-AU" sz="1800" b="1" kern="1200" dirty="0"/>
            <a:t>directions</a:t>
          </a:r>
          <a:r>
            <a:rPr lang="en-AU" sz="1800" kern="1200" dirty="0"/>
            <a:t> about an examination (e.g., “the procedure to be followed”, etc) and these must not be contravened</a:t>
          </a:r>
        </a:p>
      </dsp:txBody>
      <dsp:txXfrm>
        <a:off x="1992841" y="2761640"/>
        <a:ext cx="6307261" cy="1690446"/>
      </dsp:txXfrm>
    </dsp:sp>
    <dsp:sp modelId="{D728C9FC-4744-46C5-A9FE-76C4C19B33F6}">
      <dsp:nvSpPr>
        <dsp:cNvPr id="0" name=""/>
        <dsp:cNvSpPr/>
      </dsp:nvSpPr>
      <dsp:spPr>
        <a:xfrm>
          <a:off x="253325" y="2479899"/>
          <a:ext cx="1748735" cy="2253928"/>
        </a:xfrm>
        <a:prstGeom prst="roundRect">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34290" rIns="68580" bIns="34290" numCol="1" spcCol="1270" anchor="ctr" anchorCtr="0">
          <a:noAutofit/>
        </a:bodyPr>
        <a:lstStyle/>
        <a:p>
          <a:pPr marL="0" lvl="0" indent="0" algn="ctr" defTabSz="800100">
            <a:lnSpc>
              <a:spcPct val="90000"/>
            </a:lnSpc>
            <a:spcBef>
              <a:spcPct val="0"/>
            </a:spcBef>
            <a:spcAft>
              <a:spcPct val="35000"/>
            </a:spcAft>
            <a:buNone/>
          </a:pPr>
          <a:r>
            <a:rPr lang="en-AU" sz="1800" kern="1200" dirty="0"/>
            <a:t>Others</a:t>
          </a:r>
        </a:p>
      </dsp:txBody>
      <dsp:txXfrm>
        <a:off x="338691" y="2565265"/>
        <a:ext cx="1578003" cy="2083196"/>
      </dsp:txXfrm>
    </dsp:sp>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18BE1C8-A1C0-4263-8A51-780DAD209546}">
      <dsp:nvSpPr>
        <dsp:cNvPr id="0" name=""/>
        <dsp:cNvSpPr/>
      </dsp:nvSpPr>
      <dsp:spPr>
        <a:xfrm>
          <a:off x="967671" y="3055527"/>
          <a:ext cx="2520262" cy="2060795"/>
        </a:xfrm>
        <a:prstGeom prst="hexagon">
          <a:avLst>
            <a:gd name="adj" fmla="val 25000"/>
            <a:gd name="vf" fmla="val 115470"/>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all eligible applicants “may take part” and “may be represented by a lawyer or” an authorised agent</a:t>
          </a:r>
        </a:p>
      </dsp:txBody>
      <dsp:txXfrm>
        <a:off x="1349426" y="3367684"/>
        <a:ext cx="1756752" cy="1436481"/>
      </dsp:txXfrm>
    </dsp:sp>
    <dsp:sp modelId="{59E22FA2-0AE4-44DB-8522-2FD0F56965CE}">
      <dsp:nvSpPr>
        <dsp:cNvPr id="0" name=""/>
        <dsp:cNvSpPr/>
      </dsp:nvSpPr>
      <dsp:spPr>
        <a:xfrm>
          <a:off x="1126551" y="4019214"/>
          <a:ext cx="220993" cy="190487"/>
        </a:xfrm>
        <a:prstGeom prst="hexagon">
          <a:avLst>
            <a:gd name="adj" fmla="val 25000"/>
            <a:gd name="vf" fmla="val 115470"/>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643279A7-C477-473C-A624-659A722EB4A8}">
      <dsp:nvSpPr>
        <dsp:cNvPr id="0" name=""/>
        <dsp:cNvSpPr/>
      </dsp:nvSpPr>
      <dsp:spPr>
        <a:xfrm>
          <a:off x="303630" y="2435212"/>
          <a:ext cx="1063432" cy="912988"/>
        </a:xfrm>
        <a:prstGeom prst="hexagon">
          <a:avLst>
            <a:gd name="adj" fmla="val 25000"/>
            <a:gd name="vf" fmla="val 115470"/>
          </a:avLst>
        </a:prstGeom>
        <a:solidFill>
          <a:schemeClr val="bg1">
            <a:alpha val="9000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106CD047-1165-485D-A26B-97DC2EC1A20A}">
      <dsp:nvSpPr>
        <dsp:cNvPr id="0" name=""/>
        <dsp:cNvSpPr/>
      </dsp:nvSpPr>
      <dsp:spPr>
        <a:xfrm>
          <a:off x="748852" y="3803184"/>
          <a:ext cx="220993" cy="190487"/>
        </a:xfrm>
        <a:prstGeom prst="hexagon">
          <a:avLst>
            <a:gd name="adj" fmla="val 25000"/>
            <a:gd name="vf" fmla="val 115470"/>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5EAEEA6F-4262-4B96-BBFA-1795F97D6755}">
      <dsp:nvSpPr>
        <dsp:cNvPr id="0" name=""/>
        <dsp:cNvSpPr/>
      </dsp:nvSpPr>
      <dsp:spPr>
        <a:xfrm>
          <a:off x="3147680" y="1580096"/>
          <a:ext cx="3612756" cy="2759117"/>
        </a:xfrm>
        <a:prstGeom prst="hexagon">
          <a:avLst>
            <a:gd name="adj" fmla="val 25000"/>
            <a:gd name="vf" fmla="val 115470"/>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examinee may, at “own expense, employ” lawyer(s) who “may put to the[m] … such questions as the … court … considers just for the purpose of enabling the[m] … to explain or qualify any answers or evidence given by the[m]”</a:t>
          </a:r>
        </a:p>
      </dsp:txBody>
      <dsp:txXfrm>
        <a:off x="3678669" y="1985621"/>
        <a:ext cx="2550778" cy="1948067"/>
      </dsp:txXfrm>
    </dsp:sp>
    <dsp:sp modelId="{F3214758-C38A-4173-A228-D3B135C76421}">
      <dsp:nvSpPr>
        <dsp:cNvPr id="0" name=""/>
        <dsp:cNvSpPr/>
      </dsp:nvSpPr>
      <dsp:spPr>
        <a:xfrm>
          <a:off x="6439247" y="3985954"/>
          <a:ext cx="220993" cy="190487"/>
        </a:xfrm>
        <a:prstGeom prst="hexagon">
          <a:avLst>
            <a:gd name="adj" fmla="val 25000"/>
            <a:gd name="vf" fmla="val 115470"/>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E1C93C46-7463-424A-A6AD-0210805AECDE}">
      <dsp:nvSpPr>
        <dsp:cNvPr id="0" name=""/>
        <dsp:cNvSpPr/>
      </dsp:nvSpPr>
      <dsp:spPr>
        <a:xfrm>
          <a:off x="5403015" y="4084177"/>
          <a:ext cx="993505" cy="852954"/>
        </a:xfrm>
        <a:prstGeom prst="hexagon">
          <a:avLst>
            <a:gd name="adj" fmla="val 25000"/>
            <a:gd name="vf" fmla="val 115470"/>
          </a:avLst>
        </a:prstGeom>
        <a:solidFill>
          <a:schemeClr val="bg1">
            <a:alpha val="9000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0E33662E-5709-466A-BD71-D52BC907E713}">
      <dsp:nvSpPr>
        <dsp:cNvPr id="0" name=""/>
        <dsp:cNvSpPr/>
      </dsp:nvSpPr>
      <dsp:spPr>
        <a:xfrm>
          <a:off x="6810919" y="4203716"/>
          <a:ext cx="220993" cy="190487"/>
        </a:xfrm>
        <a:prstGeom prst="hexagon">
          <a:avLst>
            <a:gd name="adj" fmla="val 25000"/>
            <a:gd name="vf" fmla="val 115470"/>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70B69F86-BC8D-4C70-81EC-9F5E609379A1}">
      <dsp:nvSpPr>
        <dsp:cNvPr id="0" name=""/>
        <dsp:cNvSpPr/>
      </dsp:nvSpPr>
      <dsp:spPr>
        <a:xfrm>
          <a:off x="904669" y="519810"/>
          <a:ext cx="2687832" cy="2307568"/>
        </a:xfrm>
        <a:prstGeom prst="hexagon">
          <a:avLst>
            <a:gd name="adj" fmla="val 25000"/>
            <a:gd name="vf" fmla="val 115470"/>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“held in public” unless court considers it desirable for them to be held in private “by reason of special circumstances”</a:t>
          </a:r>
        </a:p>
      </dsp:txBody>
      <dsp:txXfrm>
        <a:off x="1320952" y="877199"/>
        <a:ext cx="1855266" cy="1592790"/>
      </dsp:txXfrm>
    </dsp:sp>
    <dsp:sp modelId="{EA88A552-B83D-49F0-AFBC-16AA8E6B560A}">
      <dsp:nvSpPr>
        <dsp:cNvPr id="0" name=""/>
        <dsp:cNvSpPr/>
      </dsp:nvSpPr>
      <dsp:spPr>
        <a:xfrm>
          <a:off x="2947205" y="1204190"/>
          <a:ext cx="220993" cy="190487"/>
        </a:xfrm>
        <a:prstGeom prst="hexagon">
          <a:avLst>
            <a:gd name="adj" fmla="val 25000"/>
            <a:gd name="vf" fmla="val 115470"/>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B404DE52-FD28-4313-B5C1-05768434B79C}">
      <dsp:nvSpPr>
        <dsp:cNvPr id="0" name=""/>
        <dsp:cNvSpPr/>
      </dsp:nvSpPr>
      <dsp:spPr>
        <a:xfrm>
          <a:off x="3443368" y="503165"/>
          <a:ext cx="1064114" cy="913574"/>
        </a:xfrm>
        <a:prstGeom prst="hexagon">
          <a:avLst>
            <a:gd name="adj" fmla="val 25000"/>
            <a:gd name="vf" fmla="val 115470"/>
          </a:avLst>
        </a:prstGeom>
        <a:solidFill>
          <a:schemeClr val="bg1">
            <a:alpha val="9000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0BD7B4BC-33DF-436C-A76B-EE41AC4F229B}">
      <dsp:nvSpPr>
        <dsp:cNvPr id="0" name=""/>
        <dsp:cNvSpPr/>
      </dsp:nvSpPr>
      <dsp:spPr>
        <a:xfrm>
          <a:off x="3201990" y="995707"/>
          <a:ext cx="220993" cy="190487"/>
        </a:xfrm>
        <a:prstGeom prst="hexagon">
          <a:avLst>
            <a:gd name="adj" fmla="val 25000"/>
            <a:gd name="vf" fmla="val 115470"/>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6F5E3582-AC28-4EED-8886-AF296620354B}">
      <dsp:nvSpPr>
        <dsp:cNvPr id="0" name=""/>
        <dsp:cNvSpPr/>
      </dsp:nvSpPr>
      <dsp:spPr>
        <a:xfrm>
          <a:off x="6257605" y="612189"/>
          <a:ext cx="2009177" cy="1724938"/>
        </a:xfrm>
        <a:prstGeom prst="hexagon">
          <a:avLst>
            <a:gd name="adj" fmla="val 25000"/>
            <a:gd name="vf" fmla="val 115470"/>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questions may be put by the court or someone else as court allows</a:t>
          </a:r>
        </a:p>
      </dsp:txBody>
      <dsp:txXfrm>
        <a:off x="6568781" y="879343"/>
        <a:ext cx="1386825" cy="1190630"/>
      </dsp:txXfrm>
    </dsp:sp>
    <dsp:sp modelId="{5C1EC1FE-34D3-4E88-8DC4-8C10DABD2ABF}">
      <dsp:nvSpPr>
        <dsp:cNvPr id="0" name=""/>
        <dsp:cNvSpPr/>
      </dsp:nvSpPr>
      <dsp:spPr>
        <a:xfrm>
          <a:off x="7376109" y="3025306"/>
          <a:ext cx="220993" cy="190487"/>
        </a:xfrm>
        <a:prstGeom prst="hexagon">
          <a:avLst>
            <a:gd name="adj" fmla="val 25000"/>
            <a:gd name="vf" fmla="val 115470"/>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85550AE4-19AE-41AC-838E-02ED4DFACB52}">
      <dsp:nvSpPr>
        <dsp:cNvPr id="0" name=""/>
        <dsp:cNvSpPr/>
      </dsp:nvSpPr>
      <dsp:spPr>
        <a:xfrm>
          <a:off x="6829441" y="2583373"/>
          <a:ext cx="1128281" cy="968663"/>
        </a:xfrm>
        <a:prstGeom prst="hexagon">
          <a:avLst>
            <a:gd name="adj" fmla="val 25000"/>
            <a:gd name="vf" fmla="val 115470"/>
          </a:avLst>
        </a:prstGeom>
        <a:solidFill>
          <a:schemeClr val="bg1">
            <a:alpha val="9000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54D37F84-B6B6-4AD4-A05B-138A864707C5}">
      <dsp:nvSpPr>
        <dsp:cNvPr id="0" name=""/>
        <dsp:cNvSpPr/>
      </dsp:nvSpPr>
      <dsp:spPr>
        <a:xfrm>
          <a:off x="7736731" y="3248263"/>
          <a:ext cx="220993" cy="190487"/>
        </a:xfrm>
        <a:prstGeom prst="hexagon">
          <a:avLst>
            <a:gd name="adj" fmla="val 25000"/>
            <a:gd name="vf" fmla="val 115470"/>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BE653674-9D6B-4E0D-93BC-577C17204CDC}">
      <dsp:nvSpPr>
        <dsp:cNvPr id="0" name=""/>
        <dsp:cNvSpPr/>
      </dsp:nvSpPr>
      <dsp:spPr>
        <a:xfrm>
          <a:off x="7151111" y="3852609"/>
          <a:ext cx="1183601" cy="1016157"/>
        </a:xfrm>
        <a:prstGeom prst="hexagon">
          <a:avLst>
            <a:gd name="adj" fmla="val 25000"/>
            <a:gd name="vf" fmla="val 115470"/>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court may adjourn</a:t>
          </a:r>
        </a:p>
      </dsp:txBody>
      <dsp:txXfrm>
        <a:off x="7334424" y="4009989"/>
        <a:ext cx="816975" cy="701397"/>
      </dsp:txXfrm>
    </dsp:sp>
    <dsp:sp modelId="{F984E2C6-3499-4220-BC62-D3EB6E69CDCC}">
      <dsp:nvSpPr>
        <dsp:cNvPr id="0" name=""/>
        <dsp:cNvSpPr/>
      </dsp:nvSpPr>
      <dsp:spPr>
        <a:xfrm>
          <a:off x="8360162" y="670267"/>
          <a:ext cx="220993" cy="190487"/>
        </a:xfrm>
        <a:prstGeom prst="hexagon">
          <a:avLst>
            <a:gd name="adj" fmla="val 25000"/>
            <a:gd name="vf" fmla="val 115470"/>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20AFEBA5-1F1B-4E36-9A77-B2569E92384B}">
      <dsp:nvSpPr>
        <dsp:cNvPr id="0" name=""/>
        <dsp:cNvSpPr/>
      </dsp:nvSpPr>
      <dsp:spPr>
        <a:xfrm>
          <a:off x="8128857" y="2115621"/>
          <a:ext cx="1511088" cy="1297314"/>
        </a:xfrm>
        <a:prstGeom prst="hexagon">
          <a:avLst>
            <a:gd name="adj" fmla="val 25000"/>
            <a:gd name="vf" fmla="val 115470"/>
          </a:avLst>
        </a:prstGeom>
        <a:solidFill>
          <a:schemeClr val="bg1">
            <a:alpha val="9000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C7B963AC-5E3F-4BE2-9A34-C43E9830E1B2}">
      <dsp:nvSpPr>
        <dsp:cNvPr id="0" name=""/>
        <dsp:cNvSpPr/>
      </dsp:nvSpPr>
      <dsp:spPr>
        <a:xfrm>
          <a:off x="8649298" y="460126"/>
          <a:ext cx="220993" cy="190487"/>
        </a:xfrm>
        <a:prstGeom prst="hexagon">
          <a:avLst>
            <a:gd name="adj" fmla="val 25000"/>
            <a:gd name="vf" fmla="val 115470"/>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368909C-3B61-48E4-B136-515435C8F450}">
      <dsp:nvSpPr>
        <dsp:cNvPr id="0" name=""/>
        <dsp:cNvSpPr/>
      </dsp:nvSpPr>
      <dsp:spPr>
        <a:xfrm>
          <a:off x="0" y="0"/>
          <a:ext cx="4551488" cy="590801"/>
        </a:xfrm>
        <a:prstGeom prst="rect">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AEF63C5-6822-49B3-B90A-A51419BB8417}">
      <dsp:nvSpPr>
        <dsp:cNvPr id="0" name=""/>
        <dsp:cNvSpPr/>
      </dsp:nvSpPr>
      <dsp:spPr>
        <a:xfrm>
          <a:off x="4252316" y="102061"/>
          <a:ext cx="251524" cy="251524"/>
        </a:xfrm>
        <a:prstGeom prst="rect">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B525E01A-7488-41E4-9448-A8A62E77CC49}">
      <dsp:nvSpPr>
        <dsp:cNvPr id="0" name=""/>
        <dsp:cNvSpPr/>
      </dsp:nvSpPr>
      <dsp:spPr>
        <a:xfrm>
          <a:off x="287998" y="0"/>
          <a:ext cx="3423793" cy="72359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en-AU" sz="2000" b="1" kern="1200" dirty="0">
              <a:solidFill>
                <a:schemeClr val="bg1"/>
              </a:solidFill>
            </a:rPr>
            <a:t>Possible offences</a:t>
          </a:r>
        </a:p>
      </dsp:txBody>
      <dsp:txXfrm>
        <a:off x="287998" y="0"/>
        <a:ext cx="3423793" cy="723596"/>
      </dsp:txXfrm>
    </dsp:sp>
    <dsp:sp modelId="{5C64F2E5-6B8C-4CBD-9F3A-41BE983A1140}">
      <dsp:nvSpPr>
        <dsp:cNvPr id="0" name=""/>
        <dsp:cNvSpPr/>
      </dsp:nvSpPr>
      <dsp:spPr>
        <a:xfrm>
          <a:off x="0" y="973278"/>
          <a:ext cx="251518" cy="25151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835920C-5944-4CF2-946F-00203AA131EC}">
      <dsp:nvSpPr>
        <dsp:cNvPr id="0" name=""/>
        <dsp:cNvSpPr/>
      </dsp:nvSpPr>
      <dsp:spPr>
        <a:xfrm>
          <a:off x="267823" y="812386"/>
          <a:ext cx="9777342" cy="5862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intentionally/recklessly fail to attend examination unless have “a reasonable excuse”</a:t>
          </a:r>
        </a:p>
      </dsp:txBody>
      <dsp:txXfrm>
        <a:off x="267823" y="812386"/>
        <a:ext cx="9777342" cy="586289"/>
      </dsp:txXfrm>
    </dsp:sp>
    <dsp:sp modelId="{E147ABCE-66CE-4617-AE63-96D17180E499}">
      <dsp:nvSpPr>
        <dsp:cNvPr id="0" name=""/>
        <dsp:cNvSpPr/>
      </dsp:nvSpPr>
      <dsp:spPr>
        <a:xfrm>
          <a:off x="0" y="1568803"/>
          <a:ext cx="251518" cy="25151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9B6C507-F3D5-4E1A-98F4-03B465DF8FFF}">
      <dsp:nvSpPr>
        <dsp:cNvPr id="0" name=""/>
        <dsp:cNvSpPr/>
      </dsp:nvSpPr>
      <dsp:spPr>
        <a:xfrm>
          <a:off x="267823" y="1398676"/>
          <a:ext cx="9777342" cy="5862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refuse/fail to produce books required by summons “without reasonable excuse” </a:t>
          </a:r>
        </a:p>
      </dsp:txBody>
      <dsp:txXfrm>
        <a:off x="267823" y="1398676"/>
        <a:ext cx="9777342" cy="586289"/>
      </dsp:txXfrm>
    </dsp:sp>
    <dsp:sp modelId="{E19D1271-9C45-40D9-B6E9-FEFB34DAFA55}">
      <dsp:nvSpPr>
        <dsp:cNvPr id="0" name=""/>
        <dsp:cNvSpPr/>
      </dsp:nvSpPr>
      <dsp:spPr>
        <a:xfrm>
          <a:off x="0" y="2147627"/>
          <a:ext cx="251518" cy="25151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39ED7C53-0ACC-4F09-A54E-BCE8B9E519A7}">
      <dsp:nvSpPr>
        <dsp:cNvPr id="0" name=""/>
        <dsp:cNvSpPr/>
      </dsp:nvSpPr>
      <dsp:spPr>
        <a:xfrm>
          <a:off x="267823" y="1984965"/>
          <a:ext cx="9777342" cy="5862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refuse/fail to take/make an oath/affirmation or refuse/fail to answer a question that court directs to be answered “without reasonable excuse”</a:t>
          </a:r>
        </a:p>
      </dsp:txBody>
      <dsp:txXfrm>
        <a:off x="267823" y="1984965"/>
        <a:ext cx="9777342" cy="586289"/>
      </dsp:txXfrm>
    </dsp:sp>
    <dsp:sp modelId="{9292B3BF-8D02-4C9F-A662-57531C0C47E9}">
      <dsp:nvSpPr>
        <dsp:cNvPr id="0" name=""/>
        <dsp:cNvSpPr/>
      </dsp:nvSpPr>
      <dsp:spPr>
        <a:xfrm>
          <a:off x="0" y="2713672"/>
          <a:ext cx="251518" cy="25151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15DAB2B-C449-4A53-82BE-DF61F58CDEE2}">
      <dsp:nvSpPr>
        <dsp:cNvPr id="0" name=""/>
        <dsp:cNvSpPr/>
      </dsp:nvSpPr>
      <dsp:spPr>
        <a:xfrm>
          <a:off x="267823" y="2571254"/>
          <a:ext cx="9777342" cy="5862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“make a statement that is false or misleading in a material particular”</a:t>
          </a:r>
        </a:p>
      </dsp:txBody>
      <dsp:txXfrm>
        <a:off x="267823" y="2571254"/>
        <a:ext cx="9777342" cy="586289"/>
      </dsp:txXfrm>
    </dsp:sp>
    <dsp:sp modelId="{3A6B2956-BE5E-442F-A032-CDBA6263D18A}">
      <dsp:nvSpPr>
        <dsp:cNvPr id="0" name=""/>
        <dsp:cNvSpPr/>
      </dsp:nvSpPr>
      <dsp:spPr>
        <a:xfrm>
          <a:off x="0" y="3299964"/>
          <a:ext cx="251518" cy="25151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384C935-F5F3-41C8-91C9-5DD8AD00C16C}">
      <dsp:nvSpPr>
        <dsp:cNvPr id="0" name=""/>
        <dsp:cNvSpPr/>
      </dsp:nvSpPr>
      <dsp:spPr>
        <a:xfrm>
          <a:off x="267823" y="3157543"/>
          <a:ext cx="9777342" cy="5862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refuse or intentionally/recklessly fail to comply with court direction for examinee or someone else to produce relevant books unless have “a reasonable excuse”</a:t>
          </a:r>
        </a:p>
      </dsp:txBody>
      <dsp:txXfrm>
        <a:off x="267823" y="3157543"/>
        <a:ext cx="9777342" cy="586289"/>
      </dsp:txXfrm>
    </dsp:sp>
    <dsp:sp modelId="{353E3954-F500-4B7A-9E63-8644FE641469}">
      <dsp:nvSpPr>
        <dsp:cNvPr id="0" name=""/>
        <dsp:cNvSpPr/>
      </dsp:nvSpPr>
      <dsp:spPr>
        <a:xfrm>
          <a:off x="0" y="3904724"/>
          <a:ext cx="251518" cy="251518"/>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08F393B-FEE6-4761-AEB4-3D88F6B2D256}">
      <dsp:nvSpPr>
        <dsp:cNvPr id="0" name=""/>
        <dsp:cNvSpPr/>
      </dsp:nvSpPr>
      <dsp:spPr>
        <a:xfrm>
          <a:off x="267823" y="3743832"/>
          <a:ext cx="9777342" cy="5862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fail to sign the written record after court orders recording of questions and answers and requires examinee to sign it</a:t>
          </a:r>
        </a:p>
      </dsp:txBody>
      <dsp:txXfrm>
        <a:off x="267823" y="3743832"/>
        <a:ext cx="9777342" cy="586289"/>
      </dsp:txXfrm>
    </dsp:sp>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10135D-017A-42DB-B048-3A4B7E923916}">
      <dsp:nvSpPr>
        <dsp:cNvPr id="0" name=""/>
        <dsp:cNvSpPr/>
      </dsp:nvSpPr>
      <dsp:spPr>
        <a:xfrm>
          <a:off x="36175" y="2531"/>
          <a:ext cx="4514285" cy="1369189"/>
        </a:xfrm>
        <a:prstGeom prst="roundRect">
          <a:avLst>
            <a:gd name="adj" fmla="val 10000"/>
          </a:avLst>
        </a:prstGeom>
        <a:solidFill>
          <a:schemeClr val="accent5">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Examinee </a:t>
          </a:r>
          <a:r>
            <a:rPr lang="en-AU" sz="1800" b="1" kern="1200" dirty="0"/>
            <a:t>cannot refuse to answer </a:t>
          </a:r>
          <a:r>
            <a:rPr lang="en-AU" sz="1800" kern="1200" dirty="0"/>
            <a:t>a question while being examined “on the ground that the answer might </a:t>
          </a:r>
          <a:r>
            <a:rPr lang="en-AU" sz="1800" b="1" kern="1200" dirty="0"/>
            <a:t>tend to incriminate</a:t>
          </a:r>
          <a:r>
            <a:rPr lang="en-AU" sz="1800" kern="1200" dirty="0"/>
            <a:t>” them or make them “</a:t>
          </a:r>
          <a:r>
            <a:rPr lang="en-AU" sz="1800" b="1" kern="1200" dirty="0"/>
            <a:t>liable to a penalty</a:t>
          </a:r>
          <a:r>
            <a:rPr lang="en-AU" sz="1800" kern="1200" dirty="0"/>
            <a:t>” </a:t>
          </a:r>
        </a:p>
      </dsp:txBody>
      <dsp:txXfrm>
        <a:off x="76277" y="42633"/>
        <a:ext cx="4434081" cy="1288985"/>
      </dsp:txXfrm>
    </dsp:sp>
    <dsp:sp modelId="{75C7D3C7-3B41-461D-8D44-C0DDF1F1C729}">
      <dsp:nvSpPr>
        <dsp:cNvPr id="0" name=""/>
        <dsp:cNvSpPr/>
      </dsp:nvSpPr>
      <dsp:spPr>
        <a:xfrm rot="5400000">
          <a:off x="2093486" y="1398365"/>
          <a:ext cx="399662" cy="479594"/>
        </a:xfrm>
        <a:prstGeom prst="rightArrow">
          <a:avLst>
            <a:gd name="adj1" fmla="val 60000"/>
            <a:gd name="adj2" fmla="val 50000"/>
          </a:avLst>
        </a:prstGeom>
        <a:solidFill>
          <a:schemeClr val="accent5">
            <a:lumMod val="20000"/>
            <a:lumOff val="80000"/>
          </a:schemeClr>
        </a:solidFill>
        <a:ln>
          <a:solidFill>
            <a:schemeClr val="accent5">
              <a:lumMod val="20000"/>
              <a:lumOff val="80000"/>
            </a:schemeClr>
          </a:solid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rot="-5400000">
        <a:off x="2149440" y="1438331"/>
        <a:ext cx="287756" cy="279763"/>
      </dsp:txXfrm>
    </dsp:sp>
    <dsp:sp modelId="{94D8EBE5-F1B6-4339-922A-83DB6A6C2CCB}">
      <dsp:nvSpPr>
        <dsp:cNvPr id="0" name=""/>
        <dsp:cNvSpPr/>
      </dsp:nvSpPr>
      <dsp:spPr>
        <a:xfrm>
          <a:off x="36175" y="1904604"/>
          <a:ext cx="4514285" cy="1715776"/>
        </a:xfrm>
        <a:prstGeom prst="roundRect">
          <a:avLst>
            <a:gd name="adj" fmla="val 10000"/>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But if </a:t>
          </a:r>
          <a:r>
            <a:rPr lang="en-AU" sz="1800" b="1" kern="1200" dirty="0"/>
            <a:t>claimed this before answering </a:t>
          </a:r>
          <a:r>
            <a:rPr lang="en-AU" sz="1800" kern="1200" dirty="0"/>
            <a:t>and “the </a:t>
          </a:r>
          <a:r>
            <a:rPr lang="en-AU" sz="1800" b="1" kern="1200" dirty="0"/>
            <a:t>answer might in fact</a:t>
          </a:r>
          <a:r>
            <a:rPr lang="en-AU" sz="1800" b="0" kern="1200" dirty="0"/>
            <a:t>” do so</a:t>
          </a:r>
          <a:r>
            <a:rPr lang="en-AU" sz="1800" kern="1200" dirty="0"/>
            <a:t>, it “is </a:t>
          </a:r>
          <a:r>
            <a:rPr lang="en-AU" sz="1800" b="1" kern="1200" dirty="0"/>
            <a:t>not admissible </a:t>
          </a:r>
          <a:r>
            <a:rPr lang="en-AU" sz="1800" kern="1200" dirty="0"/>
            <a:t>in evidence against” them in </a:t>
          </a:r>
          <a:r>
            <a:rPr lang="en-AU" sz="1800" b="1" kern="1200" dirty="0"/>
            <a:t>criminal </a:t>
          </a:r>
          <a:r>
            <a:rPr lang="en-AU" sz="1800" b="0" kern="1200" dirty="0"/>
            <a:t>proceedings</a:t>
          </a:r>
          <a:r>
            <a:rPr lang="en-AU" sz="1800" kern="1200" dirty="0"/>
            <a:t> or proceedings “for the </a:t>
          </a:r>
          <a:r>
            <a:rPr lang="en-AU" sz="1800" b="1" kern="1200" dirty="0"/>
            <a:t>imposition of a penalty</a:t>
          </a:r>
          <a:r>
            <a:rPr lang="en-AU" sz="1800" kern="1200" dirty="0"/>
            <a:t>”</a:t>
          </a:r>
        </a:p>
      </dsp:txBody>
      <dsp:txXfrm>
        <a:off x="86428" y="1954857"/>
        <a:ext cx="4413779" cy="1615270"/>
      </dsp:txXfrm>
    </dsp:sp>
    <dsp:sp modelId="{E394233F-0ECD-42FD-A543-75ECEBE5716D}">
      <dsp:nvSpPr>
        <dsp:cNvPr id="0" name=""/>
        <dsp:cNvSpPr/>
      </dsp:nvSpPr>
      <dsp:spPr>
        <a:xfrm rot="5400000">
          <a:off x="2093486" y="3647024"/>
          <a:ext cx="399662" cy="479594"/>
        </a:xfrm>
        <a:prstGeom prst="rightArrow">
          <a:avLst>
            <a:gd name="adj1" fmla="val 60000"/>
            <a:gd name="adj2" fmla="val 50000"/>
          </a:avLst>
        </a:prstGeom>
        <a:solidFill>
          <a:schemeClr val="accent5">
            <a:lumMod val="20000"/>
            <a:lumOff val="80000"/>
          </a:schemeClr>
        </a:solidFill>
        <a:ln>
          <a:solidFill>
            <a:schemeClr val="accent5">
              <a:lumMod val="20000"/>
              <a:lumOff val="80000"/>
            </a:schemeClr>
          </a:solid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rot="-5400000">
        <a:off x="2149440" y="3686990"/>
        <a:ext cx="287756" cy="279763"/>
      </dsp:txXfrm>
    </dsp:sp>
    <dsp:sp modelId="{8BFA2CDD-0696-4907-B0A7-BD682FD64682}">
      <dsp:nvSpPr>
        <dsp:cNvPr id="0" name=""/>
        <dsp:cNvSpPr/>
      </dsp:nvSpPr>
      <dsp:spPr>
        <a:xfrm>
          <a:off x="36175" y="4153263"/>
          <a:ext cx="4514285" cy="661893"/>
        </a:xfrm>
        <a:prstGeom prst="roundRect">
          <a:avLst>
            <a:gd name="adj" fmla="val 10000"/>
          </a:avLst>
        </a:prstGeom>
        <a:solidFill>
          <a:schemeClr val="accent5">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(except in proceedings under CA s 597 or “in respect of the falsity of the answer”)</a:t>
          </a:r>
        </a:p>
      </dsp:txBody>
      <dsp:txXfrm>
        <a:off x="55561" y="4172649"/>
        <a:ext cx="4475513" cy="623121"/>
      </dsp:txXfrm>
    </dsp:sp>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DEAFCE-5DEA-4139-995F-9ADCE0CCE403}">
      <dsp:nvSpPr>
        <dsp:cNvPr id="0" name=""/>
        <dsp:cNvSpPr/>
      </dsp:nvSpPr>
      <dsp:spPr>
        <a:xfrm>
          <a:off x="391003" y="2778861"/>
          <a:ext cx="613804" cy="1807695"/>
        </a:xfrm>
        <a:custGeom>
          <a:avLst/>
          <a:gdLst/>
          <a:ahLst/>
          <a:cxnLst/>
          <a:rect l="0" t="0" r="0" b="0"/>
          <a:pathLst>
            <a:path>
              <a:moveTo>
                <a:pt x="0" y="0"/>
              </a:moveTo>
              <a:lnTo>
                <a:pt x="0" y="1807695"/>
              </a:lnTo>
              <a:lnTo>
                <a:pt x="613804" y="1807695"/>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072588F-A259-4D27-87FB-2ADAEFE1EE3B}">
      <dsp:nvSpPr>
        <dsp:cNvPr id="0" name=""/>
        <dsp:cNvSpPr/>
      </dsp:nvSpPr>
      <dsp:spPr>
        <a:xfrm>
          <a:off x="391003" y="2778861"/>
          <a:ext cx="613804" cy="766514"/>
        </a:xfrm>
        <a:custGeom>
          <a:avLst/>
          <a:gdLst/>
          <a:ahLst/>
          <a:cxnLst/>
          <a:rect l="0" t="0" r="0" b="0"/>
          <a:pathLst>
            <a:path>
              <a:moveTo>
                <a:pt x="0" y="0"/>
              </a:moveTo>
              <a:lnTo>
                <a:pt x="0" y="766514"/>
              </a:lnTo>
              <a:lnTo>
                <a:pt x="613804" y="766514"/>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0E4D5DF-8D16-472E-9E72-2AE7D7B1F41E}">
      <dsp:nvSpPr>
        <dsp:cNvPr id="0" name=""/>
        <dsp:cNvSpPr/>
      </dsp:nvSpPr>
      <dsp:spPr>
        <a:xfrm>
          <a:off x="1906212" y="737085"/>
          <a:ext cx="91440" cy="375617"/>
        </a:xfrm>
        <a:custGeom>
          <a:avLst/>
          <a:gdLst/>
          <a:ahLst/>
          <a:cxnLst/>
          <a:rect l="0" t="0" r="0" b="0"/>
          <a:pathLst>
            <a:path>
              <a:moveTo>
                <a:pt x="45720" y="0"/>
              </a:moveTo>
              <a:lnTo>
                <a:pt x="45720" y="190665"/>
              </a:lnTo>
              <a:lnTo>
                <a:pt x="48806" y="190665"/>
              </a:lnTo>
              <a:lnTo>
                <a:pt x="48806" y="375617"/>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D1A3E0D-2915-49B8-B902-D75D76B3D538}">
      <dsp:nvSpPr>
        <dsp:cNvPr id="0" name=""/>
        <dsp:cNvSpPr/>
      </dsp:nvSpPr>
      <dsp:spPr>
        <a:xfrm>
          <a:off x="414798" y="0"/>
          <a:ext cx="3074266" cy="737085"/>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an </a:t>
          </a:r>
          <a:r>
            <a:rPr lang="en-AU" sz="1800" b="1" kern="1200" dirty="0">
              <a:solidFill>
                <a:schemeClr val="tx1"/>
              </a:solidFill>
            </a:rPr>
            <a:t>eligible applicant applies</a:t>
          </a:r>
          <a:r>
            <a:rPr lang="en-AU" sz="1800" kern="1200" dirty="0">
              <a:solidFill>
                <a:schemeClr val="tx1"/>
              </a:solidFill>
            </a:rPr>
            <a:t>, court must:</a:t>
          </a:r>
        </a:p>
      </dsp:txBody>
      <dsp:txXfrm>
        <a:off x="414798" y="0"/>
        <a:ext cx="3074266" cy="737085"/>
      </dsp:txXfrm>
    </dsp:sp>
    <dsp:sp modelId="{4D244C8A-CAFF-4DAA-B8D9-5A7984016D07}">
      <dsp:nvSpPr>
        <dsp:cNvPr id="0" name=""/>
        <dsp:cNvSpPr/>
      </dsp:nvSpPr>
      <dsp:spPr>
        <a:xfrm>
          <a:off x="0" y="1112702"/>
          <a:ext cx="3910036" cy="1666159"/>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tx1"/>
              </a:solidFill>
            </a:rPr>
            <a:t>“</a:t>
          </a:r>
          <a:r>
            <a:rPr lang="en-AU" sz="1800" kern="1200" dirty="0">
              <a:solidFill>
                <a:schemeClr val="tx1"/>
              </a:solidFill>
            </a:rPr>
            <a:t>require a person to </a:t>
          </a:r>
          <a:r>
            <a:rPr lang="en-AU" sz="1800" b="1" kern="1200" dirty="0">
              <a:solidFill>
                <a:schemeClr val="tx1"/>
              </a:solidFill>
            </a:rPr>
            <a:t>file an affidavit </a:t>
          </a:r>
          <a:r>
            <a:rPr lang="en-AU" sz="1800" kern="1200" dirty="0">
              <a:solidFill>
                <a:schemeClr val="tx1"/>
              </a:solidFill>
            </a:rPr>
            <a:t>about a corporation’s examinable </a:t>
          </a:r>
          <a:r>
            <a:rPr lang="en-AU" sz="1800" b="1" kern="1200" dirty="0">
              <a:solidFill>
                <a:schemeClr val="tx1"/>
              </a:solidFill>
            </a:rPr>
            <a:t>affairs</a:t>
          </a:r>
          <a:r>
            <a:rPr lang="en-AU" sz="1800" kern="1200" dirty="0">
              <a:solidFill>
                <a:schemeClr val="tx1"/>
              </a:solidFill>
            </a:rPr>
            <a:t> if” satisfied that the person is/was the corporation’s officer or provisional liquidator within 2 years before:</a:t>
          </a:r>
        </a:p>
      </dsp:txBody>
      <dsp:txXfrm>
        <a:off x="0" y="1112702"/>
        <a:ext cx="3910036" cy="1666159"/>
      </dsp:txXfrm>
    </dsp:sp>
    <dsp:sp modelId="{9AF022FB-81B0-4F67-B9C8-95D3A6BFA496}">
      <dsp:nvSpPr>
        <dsp:cNvPr id="0" name=""/>
        <dsp:cNvSpPr/>
      </dsp:nvSpPr>
      <dsp:spPr>
        <a:xfrm>
          <a:off x="1004807" y="3144731"/>
          <a:ext cx="2898051" cy="801289"/>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administration/restructuring /</a:t>
          </a:r>
          <a:r>
            <a:rPr lang="en-AU" sz="1800" kern="1200" dirty="0">
              <a:solidFill>
                <a:schemeClr val="tx1"/>
              </a:solidFill>
              <a:hlinkClick xmlns:r="http://schemas.openxmlformats.org/officeDocument/2006/relationships" r:id="" action="ppaction://hlinksldjump"/>
            </a:rPr>
            <a:t>winding up began</a:t>
          </a:r>
          <a:r>
            <a:rPr lang="en-AU" sz="1800" kern="1200" dirty="0">
              <a:solidFill>
                <a:schemeClr val="tx1"/>
              </a:solidFill>
            </a:rPr>
            <a:t>; else</a:t>
          </a:r>
        </a:p>
      </dsp:txBody>
      <dsp:txXfrm>
        <a:off x="1004807" y="3144731"/>
        <a:ext cx="2898051" cy="801289"/>
      </dsp:txXfrm>
    </dsp:sp>
    <dsp:sp modelId="{7C5A24A0-5CE5-406F-9E28-A8C02951875F}">
      <dsp:nvSpPr>
        <dsp:cNvPr id="0" name=""/>
        <dsp:cNvSpPr/>
      </dsp:nvSpPr>
      <dsp:spPr>
        <a:xfrm>
          <a:off x="1004807" y="4315924"/>
          <a:ext cx="2898051" cy="541265"/>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this application was made</a:t>
          </a:r>
        </a:p>
      </dsp:txBody>
      <dsp:txXfrm>
        <a:off x="1004807" y="4315924"/>
        <a:ext cx="2898051" cy="541265"/>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8BB774A-9C99-417B-90F9-424790F1DF1E}">
      <dsp:nvSpPr>
        <dsp:cNvPr id="0" name=""/>
        <dsp:cNvSpPr/>
      </dsp:nvSpPr>
      <dsp:spPr>
        <a:xfrm>
          <a:off x="4366144" y="772195"/>
          <a:ext cx="3492870" cy="212632"/>
        </a:xfrm>
        <a:custGeom>
          <a:avLst/>
          <a:gdLst/>
          <a:ahLst/>
          <a:cxnLst/>
          <a:rect l="0" t="0" r="0" b="0"/>
          <a:pathLst>
            <a:path>
              <a:moveTo>
                <a:pt x="0" y="0"/>
              </a:moveTo>
              <a:lnTo>
                <a:pt x="0" y="115228"/>
              </a:lnTo>
              <a:lnTo>
                <a:pt x="3492870" y="115228"/>
              </a:lnTo>
              <a:lnTo>
                <a:pt x="3492870" y="21263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EC2C911-58BD-4A4A-8B4A-9687DABE53EE}">
      <dsp:nvSpPr>
        <dsp:cNvPr id="0" name=""/>
        <dsp:cNvSpPr/>
      </dsp:nvSpPr>
      <dsp:spPr>
        <a:xfrm>
          <a:off x="2713362" y="1714211"/>
          <a:ext cx="3142102" cy="264459"/>
        </a:xfrm>
        <a:custGeom>
          <a:avLst/>
          <a:gdLst/>
          <a:ahLst/>
          <a:cxnLst/>
          <a:rect l="0" t="0" r="0" b="0"/>
          <a:pathLst>
            <a:path>
              <a:moveTo>
                <a:pt x="3142102" y="0"/>
              </a:moveTo>
              <a:lnTo>
                <a:pt x="3142102" y="167056"/>
              </a:lnTo>
              <a:lnTo>
                <a:pt x="0" y="167056"/>
              </a:lnTo>
              <a:lnTo>
                <a:pt x="0" y="264459"/>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84F8C1C-E992-4C83-BA24-1BA8F775D916}">
      <dsp:nvSpPr>
        <dsp:cNvPr id="0" name=""/>
        <dsp:cNvSpPr/>
      </dsp:nvSpPr>
      <dsp:spPr>
        <a:xfrm>
          <a:off x="5058112" y="2864633"/>
          <a:ext cx="99410" cy="1908289"/>
        </a:xfrm>
        <a:custGeom>
          <a:avLst/>
          <a:gdLst/>
          <a:ahLst/>
          <a:cxnLst/>
          <a:rect l="0" t="0" r="0" b="0"/>
          <a:pathLst>
            <a:path>
              <a:moveTo>
                <a:pt x="0" y="0"/>
              </a:moveTo>
              <a:lnTo>
                <a:pt x="0" y="1908289"/>
              </a:lnTo>
              <a:lnTo>
                <a:pt x="99410" y="1908289"/>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E3CCF5D-3D3A-4877-A83F-1532A6ACE5CE}">
      <dsp:nvSpPr>
        <dsp:cNvPr id="0" name=""/>
        <dsp:cNvSpPr/>
      </dsp:nvSpPr>
      <dsp:spPr>
        <a:xfrm>
          <a:off x="5058112" y="2864633"/>
          <a:ext cx="112926" cy="1221860"/>
        </a:xfrm>
        <a:custGeom>
          <a:avLst/>
          <a:gdLst/>
          <a:ahLst/>
          <a:cxnLst/>
          <a:rect l="0" t="0" r="0" b="0"/>
          <a:pathLst>
            <a:path>
              <a:moveTo>
                <a:pt x="0" y="0"/>
              </a:moveTo>
              <a:lnTo>
                <a:pt x="0" y="1221860"/>
              </a:lnTo>
              <a:lnTo>
                <a:pt x="112926" y="1221860"/>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D0B6E29-2AB8-4B41-B346-1A9F5FB86BA0}">
      <dsp:nvSpPr>
        <dsp:cNvPr id="0" name=""/>
        <dsp:cNvSpPr/>
      </dsp:nvSpPr>
      <dsp:spPr>
        <a:xfrm>
          <a:off x="5058112" y="2864633"/>
          <a:ext cx="1317741" cy="488199"/>
        </a:xfrm>
        <a:custGeom>
          <a:avLst/>
          <a:gdLst/>
          <a:ahLst/>
          <a:cxnLst/>
          <a:rect l="0" t="0" r="0" b="0"/>
          <a:pathLst>
            <a:path>
              <a:moveTo>
                <a:pt x="0" y="0"/>
              </a:moveTo>
              <a:lnTo>
                <a:pt x="0" y="488199"/>
              </a:lnTo>
              <a:lnTo>
                <a:pt x="1317741" y="488199"/>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FA71EE4-0794-4CA4-9770-A6A08FE985A7}">
      <dsp:nvSpPr>
        <dsp:cNvPr id="0" name=""/>
        <dsp:cNvSpPr/>
      </dsp:nvSpPr>
      <dsp:spPr>
        <a:xfrm>
          <a:off x="5012392" y="2864633"/>
          <a:ext cx="91440" cy="483143"/>
        </a:xfrm>
        <a:custGeom>
          <a:avLst/>
          <a:gdLst/>
          <a:ahLst/>
          <a:cxnLst/>
          <a:rect l="0" t="0" r="0" b="0"/>
          <a:pathLst>
            <a:path>
              <a:moveTo>
                <a:pt x="45720" y="0"/>
              </a:moveTo>
              <a:lnTo>
                <a:pt x="45720" y="483143"/>
              </a:lnTo>
              <a:lnTo>
                <a:pt x="136763" y="483143"/>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DCC6DB37-8FBE-4AF6-85DA-568B27A00EC3}">
      <dsp:nvSpPr>
        <dsp:cNvPr id="0" name=""/>
        <dsp:cNvSpPr/>
      </dsp:nvSpPr>
      <dsp:spPr>
        <a:xfrm>
          <a:off x="5855465" y="1714211"/>
          <a:ext cx="740233" cy="262673"/>
        </a:xfrm>
        <a:custGeom>
          <a:avLst/>
          <a:gdLst/>
          <a:ahLst/>
          <a:cxnLst/>
          <a:rect l="0" t="0" r="0" b="0"/>
          <a:pathLst>
            <a:path>
              <a:moveTo>
                <a:pt x="0" y="0"/>
              </a:moveTo>
              <a:lnTo>
                <a:pt x="0" y="165270"/>
              </a:lnTo>
              <a:lnTo>
                <a:pt x="740233" y="165270"/>
              </a:lnTo>
              <a:lnTo>
                <a:pt x="740233" y="262673"/>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90654E2-5C0F-4B2E-A1B1-9F5C66232285}">
      <dsp:nvSpPr>
        <dsp:cNvPr id="0" name=""/>
        <dsp:cNvSpPr/>
      </dsp:nvSpPr>
      <dsp:spPr>
        <a:xfrm>
          <a:off x="4366144" y="772195"/>
          <a:ext cx="1489320" cy="207845"/>
        </a:xfrm>
        <a:custGeom>
          <a:avLst/>
          <a:gdLst/>
          <a:ahLst/>
          <a:cxnLst/>
          <a:rect l="0" t="0" r="0" b="0"/>
          <a:pathLst>
            <a:path>
              <a:moveTo>
                <a:pt x="0" y="0"/>
              </a:moveTo>
              <a:lnTo>
                <a:pt x="0" y="110442"/>
              </a:lnTo>
              <a:lnTo>
                <a:pt x="1489320" y="110442"/>
              </a:lnTo>
              <a:lnTo>
                <a:pt x="1489320" y="20784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39EAC1A-2CE5-4C24-9C6A-11B52AA83FD3}">
      <dsp:nvSpPr>
        <dsp:cNvPr id="0" name=""/>
        <dsp:cNvSpPr/>
      </dsp:nvSpPr>
      <dsp:spPr>
        <a:xfrm>
          <a:off x="3346465" y="772195"/>
          <a:ext cx="1019678" cy="206472"/>
        </a:xfrm>
        <a:custGeom>
          <a:avLst/>
          <a:gdLst/>
          <a:ahLst/>
          <a:cxnLst/>
          <a:rect l="0" t="0" r="0" b="0"/>
          <a:pathLst>
            <a:path>
              <a:moveTo>
                <a:pt x="1019678" y="0"/>
              </a:moveTo>
              <a:lnTo>
                <a:pt x="1019678" y="109069"/>
              </a:lnTo>
              <a:lnTo>
                <a:pt x="0" y="109069"/>
              </a:lnTo>
              <a:lnTo>
                <a:pt x="0" y="20647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D117F3FB-F159-41A7-A8ED-807E7692B1A5}">
      <dsp:nvSpPr>
        <dsp:cNvPr id="0" name=""/>
        <dsp:cNvSpPr/>
      </dsp:nvSpPr>
      <dsp:spPr>
        <a:xfrm>
          <a:off x="1252817" y="772195"/>
          <a:ext cx="3113327" cy="208059"/>
        </a:xfrm>
        <a:custGeom>
          <a:avLst/>
          <a:gdLst/>
          <a:ahLst/>
          <a:cxnLst/>
          <a:rect l="0" t="0" r="0" b="0"/>
          <a:pathLst>
            <a:path>
              <a:moveTo>
                <a:pt x="3113327" y="0"/>
              </a:moveTo>
              <a:lnTo>
                <a:pt x="3113327" y="110655"/>
              </a:lnTo>
              <a:lnTo>
                <a:pt x="0" y="110655"/>
              </a:lnTo>
              <a:lnTo>
                <a:pt x="0" y="208059"/>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E249E5F-8352-4551-9DCB-6EDB52A72C5B}">
      <dsp:nvSpPr>
        <dsp:cNvPr id="0" name=""/>
        <dsp:cNvSpPr/>
      </dsp:nvSpPr>
      <dsp:spPr>
        <a:xfrm>
          <a:off x="2896053" y="0"/>
          <a:ext cx="2940180" cy="772195"/>
        </a:xfrm>
        <a:prstGeom prst="rect">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ASIC publishes company insolvency statistics</a:t>
          </a:r>
        </a:p>
      </dsp:txBody>
      <dsp:txXfrm>
        <a:off x="2896053" y="0"/>
        <a:ext cx="2940180" cy="772195"/>
      </dsp:txXfrm>
    </dsp:sp>
    <dsp:sp modelId="{BAD8B3DD-2A97-42FE-94C9-DCAEB73EF568}">
      <dsp:nvSpPr>
        <dsp:cNvPr id="0" name=""/>
        <dsp:cNvSpPr/>
      </dsp:nvSpPr>
      <dsp:spPr>
        <a:xfrm>
          <a:off x="369252" y="980254"/>
          <a:ext cx="1767129" cy="737236"/>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Series 1</a:t>
          </a:r>
          <a:endParaRPr lang="en-AU" sz="1800" kern="1200" baseline="30000" dirty="0"/>
        </a:p>
      </dsp:txBody>
      <dsp:txXfrm>
        <a:off x="369252" y="980254"/>
        <a:ext cx="1767129" cy="737236"/>
      </dsp:txXfrm>
    </dsp:sp>
    <dsp:sp modelId="{02FA4A3B-A88C-4A84-8F0F-76A9D6B7967E}">
      <dsp:nvSpPr>
        <dsp:cNvPr id="0" name=""/>
        <dsp:cNvSpPr/>
      </dsp:nvSpPr>
      <dsp:spPr>
        <a:xfrm>
          <a:off x="2458044" y="978668"/>
          <a:ext cx="1776841" cy="729787"/>
        </a:xfrm>
        <a:prstGeom prst="rect">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Series 2</a:t>
          </a:r>
        </a:p>
      </dsp:txBody>
      <dsp:txXfrm>
        <a:off x="2458044" y="978668"/>
        <a:ext cx="1776841" cy="729787"/>
      </dsp:txXfrm>
    </dsp:sp>
    <dsp:sp modelId="{11845340-579C-4845-ACCB-FAF39991B12A}">
      <dsp:nvSpPr>
        <dsp:cNvPr id="0" name=""/>
        <dsp:cNvSpPr/>
      </dsp:nvSpPr>
      <dsp:spPr>
        <a:xfrm>
          <a:off x="4965829" y="980041"/>
          <a:ext cx="1779271" cy="734170"/>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Series 3</a:t>
          </a:r>
          <a:r>
            <a:rPr lang="en-AU" sz="1800" kern="1200" baseline="30000" dirty="0">
              <a:solidFill>
                <a:schemeClr val="bg1"/>
              </a:solidFill>
            </a:rPr>
            <a:t>1</a:t>
          </a:r>
        </a:p>
      </dsp:txBody>
      <dsp:txXfrm>
        <a:off x="4965829" y="980041"/>
        <a:ext cx="1779271" cy="734170"/>
      </dsp:txXfrm>
    </dsp:sp>
    <dsp:sp modelId="{4B048CBD-43A4-44ED-AFAC-29D1EF7A530F}">
      <dsp:nvSpPr>
        <dsp:cNvPr id="0" name=""/>
        <dsp:cNvSpPr/>
      </dsp:nvSpPr>
      <dsp:spPr>
        <a:xfrm>
          <a:off x="4673716" y="1976885"/>
          <a:ext cx="3843963" cy="887748"/>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certain appointees </a:t>
          </a:r>
          <a:r>
            <a:rPr lang="en-AU" sz="1800" b="0" kern="1200" dirty="0">
              <a:solidFill>
                <a:schemeClr val="tx1"/>
              </a:solidFill>
            </a:rPr>
            <a:t>perceive</a:t>
          </a:r>
          <a:r>
            <a:rPr lang="en-AU" sz="1800" b="1" kern="1200" dirty="0">
              <a:solidFill>
                <a:schemeClr val="tx1"/>
              </a:solidFill>
            </a:rPr>
            <a:t> wrongdoing</a:t>
          </a:r>
          <a:r>
            <a:rPr lang="en-AU" sz="1800" kern="1200" dirty="0">
              <a:solidFill>
                <a:schemeClr val="tx1"/>
              </a:solidFill>
            </a:rPr>
            <a:t>, they must lodge reports</a:t>
          </a:r>
        </a:p>
      </dsp:txBody>
      <dsp:txXfrm>
        <a:off x="4673716" y="1976885"/>
        <a:ext cx="3843963" cy="887748"/>
      </dsp:txXfrm>
    </dsp:sp>
    <dsp:sp modelId="{74D9DDF9-A586-47EC-9725-D51823A77C5C}">
      <dsp:nvSpPr>
        <dsp:cNvPr id="0" name=""/>
        <dsp:cNvSpPr/>
      </dsp:nvSpPr>
      <dsp:spPr>
        <a:xfrm>
          <a:off x="5149156" y="3115865"/>
          <a:ext cx="1233905" cy="463825"/>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receivers</a:t>
          </a:r>
        </a:p>
      </dsp:txBody>
      <dsp:txXfrm>
        <a:off x="5149156" y="3115865"/>
        <a:ext cx="1233905" cy="463825"/>
      </dsp:txXfrm>
    </dsp:sp>
    <dsp:sp modelId="{BF6AE730-97D4-4D93-A7D0-1A033727756B}">
      <dsp:nvSpPr>
        <dsp:cNvPr id="0" name=""/>
        <dsp:cNvSpPr/>
      </dsp:nvSpPr>
      <dsp:spPr>
        <a:xfrm>
          <a:off x="6375854" y="3120920"/>
          <a:ext cx="2597386" cy="463825"/>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&amp; managing controllers</a:t>
          </a:r>
        </a:p>
      </dsp:txBody>
      <dsp:txXfrm>
        <a:off x="6375854" y="3120920"/>
        <a:ext cx="2597386" cy="463825"/>
      </dsp:txXfrm>
    </dsp:sp>
    <dsp:sp modelId="{6ADAA8A0-D07E-4867-A395-B9CFEF87BDE4}">
      <dsp:nvSpPr>
        <dsp:cNvPr id="0" name=""/>
        <dsp:cNvSpPr/>
      </dsp:nvSpPr>
      <dsp:spPr>
        <a:xfrm>
          <a:off x="5171039" y="3854581"/>
          <a:ext cx="1863113" cy="463825"/>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administrators</a:t>
          </a:r>
        </a:p>
      </dsp:txBody>
      <dsp:txXfrm>
        <a:off x="5171039" y="3854581"/>
        <a:ext cx="1863113" cy="463825"/>
      </dsp:txXfrm>
    </dsp:sp>
    <dsp:sp modelId="{4257F8ED-26D3-40AF-9E1B-612A92C4AFFF}">
      <dsp:nvSpPr>
        <dsp:cNvPr id="0" name=""/>
        <dsp:cNvSpPr/>
      </dsp:nvSpPr>
      <dsp:spPr>
        <a:xfrm>
          <a:off x="5157523" y="4541010"/>
          <a:ext cx="1503425" cy="463825"/>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liquidators</a:t>
          </a:r>
        </a:p>
      </dsp:txBody>
      <dsp:txXfrm>
        <a:off x="5157523" y="4541010"/>
        <a:ext cx="1503425" cy="463825"/>
      </dsp:txXfrm>
    </dsp:sp>
    <dsp:sp modelId="{54F3DB3F-F4AB-479D-BC0C-C1C702E2FA0A}">
      <dsp:nvSpPr>
        <dsp:cNvPr id="0" name=""/>
        <dsp:cNvSpPr/>
      </dsp:nvSpPr>
      <dsp:spPr>
        <a:xfrm>
          <a:off x="906302" y="1978671"/>
          <a:ext cx="3614119" cy="1525137"/>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a </a:t>
          </a:r>
          <a:r>
            <a:rPr lang="en-AU" sz="1800" b="1" kern="1200" dirty="0">
              <a:solidFill>
                <a:schemeClr val="tx1"/>
              </a:solidFill>
            </a:rPr>
            <a:t>liquidator</a:t>
          </a:r>
          <a:r>
            <a:rPr lang="en-AU" sz="1800" kern="1200" dirty="0">
              <a:solidFill>
                <a:schemeClr val="tx1"/>
              </a:solidFill>
            </a:rPr>
            <a:t> winding up a company perceives that “the company may be unable to pay its </a:t>
          </a:r>
          <a:r>
            <a:rPr lang="en-AU" sz="1800" b="1" kern="1200" dirty="0">
              <a:solidFill>
                <a:schemeClr val="tx1"/>
              </a:solidFill>
            </a:rPr>
            <a:t>unsecured creditors</a:t>
          </a:r>
          <a:r>
            <a:rPr lang="en-AU" sz="1800" kern="1200" dirty="0">
              <a:solidFill>
                <a:schemeClr val="tx1"/>
              </a:solidFill>
            </a:rPr>
            <a:t>” </a:t>
          </a:r>
          <a:r>
            <a:rPr lang="en-AU" sz="1800" b="1" kern="1200" dirty="0">
              <a:solidFill>
                <a:schemeClr val="tx1"/>
              </a:solidFill>
            </a:rPr>
            <a:t>&gt;50</a:t>
          </a:r>
          <a:r>
            <a:rPr lang="en-AU" sz="1800" b="1" kern="1200" dirty="0">
              <a:solidFill>
                <a:schemeClr val="tx1"/>
              </a:solidFill>
              <a:latin typeface="Calibri" panose="020F0502020204030204" pitchFamily="34" charset="0"/>
              <a:cs typeface="Calibri" panose="020F0502020204030204" pitchFamily="34" charset="0"/>
            </a:rPr>
            <a:t>¢</a:t>
          </a:r>
          <a:r>
            <a:rPr lang="en-AU" sz="1800" b="1" kern="1200" dirty="0">
              <a:solidFill>
                <a:schemeClr val="tx1"/>
              </a:solidFill>
            </a:rPr>
            <a:t> per $1</a:t>
          </a:r>
          <a:r>
            <a:rPr lang="en-AU" sz="1800" kern="1200" dirty="0">
              <a:solidFill>
                <a:schemeClr val="tx1"/>
              </a:solidFill>
            </a:rPr>
            <a:t> owed, they must lodge a report</a:t>
          </a:r>
        </a:p>
      </dsp:txBody>
      <dsp:txXfrm>
        <a:off x="906302" y="1978671"/>
        <a:ext cx="3614119" cy="1525137"/>
      </dsp:txXfrm>
    </dsp:sp>
    <dsp:sp modelId="{71C10782-FE8F-450D-885C-1896B3E9E05B}">
      <dsp:nvSpPr>
        <dsp:cNvPr id="0" name=""/>
        <dsp:cNvSpPr/>
      </dsp:nvSpPr>
      <dsp:spPr>
        <a:xfrm>
          <a:off x="7080641" y="984827"/>
          <a:ext cx="1556747" cy="715135"/>
        </a:xfrm>
        <a:prstGeom prst="rect">
          <a:avLst/>
        </a:prstGeom>
        <a:solidFill>
          <a:schemeClr val="bg1">
            <a:lumMod val="85000"/>
          </a:schemeClr>
        </a:solidFill>
        <a:ln w="12700" cap="flat" cmpd="sng" algn="ctr">
          <a:solidFill>
            <a:schemeClr val="bg1">
              <a:lumMod val="85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Etc</a:t>
          </a:r>
        </a:p>
      </dsp:txBody>
      <dsp:txXfrm>
        <a:off x="7080641" y="984827"/>
        <a:ext cx="1556747" cy="715135"/>
      </dsp:txXfrm>
    </dsp:sp>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F4B4F1-1A6D-471F-9024-9394A70016AD}">
      <dsp:nvSpPr>
        <dsp:cNvPr id="0" name=""/>
        <dsp:cNvSpPr/>
      </dsp:nvSpPr>
      <dsp:spPr>
        <a:xfrm>
          <a:off x="-4745205" y="-727344"/>
          <a:ext cx="5652038" cy="5652038"/>
        </a:xfrm>
        <a:prstGeom prst="blockArc">
          <a:avLst>
            <a:gd name="adj1" fmla="val 18900000"/>
            <a:gd name="adj2" fmla="val 2700000"/>
            <a:gd name="adj3" fmla="val 382"/>
          </a:avLst>
        </a:pr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32769-C0E9-4BA1-A2F1-C7C95F149751}">
      <dsp:nvSpPr>
        <dsp:cNvPr id="0" name=""/>
        <dsp:cNvSpPr/>
      </dsp:nvSpPr>
      <dsp:spPr>
        <a:xfrm>
          <a:off x="474931" y="322692"/>
          <a:ext cx="4441574" cy="645720"/>
        </a:xfrm>
        <a:prstGeom prst="rect">
          <a:avLst/>
        </a:prstGeom>
        <a:solidFill>
          <a:schemeClr val="accent3">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Duties</a:t>
          </a:r>
          <a:endParaRPr lang="en-US" sz="1800" kern="1200" dirty="0"/>
        </a:p>
      </dsp:txBody>
      <dsp:txXfrm>
        <a:off x="474931" y="322692"/>
        <a:ext cx="4441574" cy="645720"/>
      </dsp:txXfrm>
    </dsp:sp>
    <dsp:sp modelId="{55301360-608A-422F-90BE-75CD71C98D1F}">
      <dsp:nvSpPr>
        <dsp:cNvPr id="0" name=""/>
        <dsp:cNvSpPr/>
      </dsp:nvSpPr>
      <dsp:spPr>
        <a:xfrm>
          <a:off x="71356" y="241977"/>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1C60735-E141-4425-913D-4371D0DBD8C0}">
      <dsp:nvSpPr>
        <dsp:cNvPr id="0" name=""/>
        <dsp:cNvSpPr/>
      </dsp:nvSpPr>
      <dsp:spPr>
        <a:xfrm>
          <a:off x="845137" y="1291440"/>
          <a:ext cx="4071367" cy="645720"/>
        </a:xfrm>
        <a:prstGeom prst="rect">
          <a:avLst/>
        </a:prstGeom>
        <a:solidFill>
          <a:schemeClr val="accent3">
            <a:alpha val="90000"/>
            <a:hueOff val="0"/>
            <a:satOff val="0"/>
            <a:lumOff val="0"/>
            <a:alphaOff val="-13333"/>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Compensation</a:t>
          </a:r>
          <a:endParaRPr lang="en-US" sz="1800" kern="1200" dirty="0"/>
        </a:p>
      </dsp:txBody>
      <dsp:txXfrm>
        <a:off x="845137" y="1291440"/>
        <a:ext cx="4071367" cy="645720"/>
      </dsp:txXfrm>
    </dsp:sp>
    <dsp:sp modelId="{1ED93FDA-8AEC-4474-A28C-E157A5F6B178}">
      <dsp:nvSpPr>
        <dsp:cNvPr id="0" name=""/>
        <dsp:cNvSpPr/>
      </dsp:nvSpPr>
      <dsp:spPr>
        <a:xfrm>
          <a:off x="441562" y="1210725"/>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13333"/>
            </a:schemeClr>
          </a:solidFill>
          <a:prstDash val="solid"/>
          <a:miter lim="800000"/>
        </a:ln>
        <a:effectLst/>
      </dsp:spPr>
      <dsp:style>
        <a:lnRef idx="2">
          <a:scrgbClr r="0" g="0" b="0"/>
        </a:lnRef>
        <a:fillRef idx="1">
          <a:scrgbClr r="0" g="0" b="0"/>
        </a:fillRef>
        <a:effectRef idx="0">
          <a:scrgbClr r="0" g="0" b="0"/>
        </a:effectRef>
        <a:fontRef idx="minor"/>
      </dsp:style>
    </dsp:sp>
    <dsp:sp modelId="{4FE8B26C-F61B-4CDE-9ED8-32A84EB4AAD4}">
      <dsp:nvSpPr>
        <dsp:cNvPr id="0" name=""/>
        <dsp:cNvSpPr/>
      </dsp:nvSpPr>
      <dsp:spPr>
        <a:xfrm>
          <a:off x="845137" y="2260189"/>
          <a:ext cx="4071367" cy="645720"/>
        </a:xfrm>
        <a:prstGeom prst="rect">
          <a:avLst/>
        </a:prstGeom>
        <a:solidFill>
          <a:schemeClr val="accent3">
            <a:alpha val="90000"/>
            <a:hueOff val="0"/>
            <a:satOff val="0"/>
            <a:lumOff val="0"/>
            <a:alphaOff val="-26667"/>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Safe </a:t>
          </a:r>
          <a:r>
            <a:rPr lang="en-US" sz="1800" kern="1200" dirty="0" err="1">
              <a:hlinkClick xmlns:r="http://schemas.openxmlformats.org/officeDocument/2006/relationships" r:id="" action="ppaction://hlinksldjump"/>
            </a:rPr>
            <a:t>harbours</a:t>
          </a:r>
          <a:r>
            <a:rPr lang="en-US" sz="1800" kern="1200" dirty="0">
              <a:hlinkClick xmlns:r="http://schemas.openxmlformats.org/officeDocument/2006/relationships" r:id="" action="ppaction://hlinksldjump"/>
            </a:rPr>
            <a:t> and </a:t>
          </a:r>
          <a:r>
            <a:rPr lang="en-US" sz="1800" kern="1200" dirty="0" err="1">
              <a:hlinkClick xmlns:r="http://schemas.openxmlformats.org/officeDocument/2006/relationships" r:id="" action="ppaction://hlinksldjump"/>
            </a:rPr>
            <a:t>defences</a:t>
          </a:r>
          <a:endParaRPr lang="en-US" sz="1800" kern="1200" dirty="0"/>
        </a:p>
      </dsp:txBody>
      <dsp:txXfrm>
        <a:off x="845137" y="2260189"/>
        <a:ext cx="4071367" cy="645720"/>
      </dsp:txXfrm>
    </dsp:sp>
    <dsp:sp modelId="{09A2C4AD-ECDF-411B-A435-C2A07B05A047}">
      <dsp:nvSpPr>
        <dsp:cNvPr id="0" name=""/>
        <dsp:cNvSpPr/>
      </dsp:nvSpPr>
      <dsp:spPr>
        <a:xfrm>
          <a:off x="441562" y="2179473"/>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26667"/>
            </a:schemeClr>
          </a:solidFill>
          <a:prstDash val="solid"/>
          <a:miter lim="800000"/>
        </a:ln>
        <a:effectLst/>
      </dsp:spPr>
      <dsp:style>
        <a:lnRef idx="2">
          <a:scrgbClr r="0" g="0" b="0"/>
        </a:lnRef>
        <a:fillRef idx="1">
          <a:scrgbClr r="0" g="0" b="0"/>
        </a:fillRef>
        <a:effectRef idx="0">
          <a:scrgbClr r="0" g="0" b="0"/>
        </a:effectRef>
        <a:fontRef idx="minor"/>
      </dsp:style>
    </dsp:sp>
    <dsp:sp modelId="{C9744330-6288-4CD1-96D1-5D3CD0E2E5D3}">
      <dsp:nvSpPr>
        <dsp:cNvPr id="0" name=""/>
        <dsp:cNvSpPr/>
      </dsp:nvSpPr>
      <dsp:spPr>
        <a:xfrm>
          <a:off x="474931" y="3228937"/>
          <a:ext cx="4441574" cy="645720"/>
        </a:xfrm>
        <a:prstGeom prst="rect">
          <a:avLst/>
        </a:prstGeom>
        <a:solidFill>
          <a:schemeClr val="accent3">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Offences</a:t>
          </a:r>
          <a:endParaRPr lang="en-US" sz="1800" kern="1200" dirty="0"/>
        </a:p>
      </dsp:txBody>
      <dsp:txXfrm>
        <a:off x="474931" y="3228937"/>
        <a:ext cx="4441574" cy="645720"/>
      </dsp:txXfrm>
    </dsp:sp>
    <dsp:sp modelId="{785AE2C3-B548-4053-909F-2E1E32B3C42A}">
      <dsp:nvSpPr>
        <dsp:cNvPr id="0" name=""/>
        <dsp:cNvSpPr/>
      </dsp:nvSpPr>
      <dsp:spPr>
        <a:xfrm>
          <a:off x="71356" y="3148222"/>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4000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7662614-088C-458E-AC57-B98C0BC2321E}">
      <dsp:nvSpPr>
        <dsp:cNvPr id="0" name=""/>
        <dsp:cNvSpPr/>
      </dsp:nvSpPr>
      <dsp:spPr>
        <a:xfrm>
          <a:off x="0" y="0"/>
          <a:ext cx="5074972" cy="822913"/>
        </a:xfrm>
        <a:prstGeom prst="rect">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3B5E840-0EC9-4764-828C-8792846DB88C}">
      <dsp:nvSpPr>
        <dsp:cNvPr id="0" name=""/>
        <dsp:cNvSpPr/>
      </dsp:nvSpPr>
      <dsp:spPr>
        <a:xfrm>
          <a:off x="1927227" y="101105"/>
          <a:ext cx="251144" cy="251144"/>
        </a:xfrm>
        <a:prstGeom prst="rect">
          <a:avLst/>
        </a:prstGeom>
        <a:solidFill>
          <a:schemeClr val="accent5">
            <a:lumMod val="20000"/>
            <a:lumOff val="80000"/>
            <a:alpha val="9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sp>
    <dsp:sp modelId="{47BE6FB3-751B-49E4-9EF0-9F980447C7F6}">
      <dsp:nvSpPr>
        <dsp:cNvPr id="0" name=""/>
        <dsp:cNvSpPr/>
      </dsp:nvSpPr>
      <dsp:spPr>
        <a:xfrm>
          <a:off x="0" y="180257"/>
          <a:ext cx="4876350" cy="7225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b="1" kern="1200" dirty="0">
              <a:solidFill>
                <a:schemeClr val="tx1"/>
              </a:solidFill>
            </a:rPr>
            <a:t>Creditor cannot proceed under CA s 588M if:</a:t>
          </a:r>
        </a:p>
      </dsp:txBody>
      <dsp:txXfrm>
        <a:off x="0" y="180257"/>
        <a:ext cx="4876350" cy="722503"/>
      </dsp:txXfrm>
    </dsp:sp>
    <dsp:sp modelId="{F7156468-B696-4399-BC5F-32B5D4B52E74}">
      <dsp:nvSpPr>
        <dsp:cNvPr id="0" name=""/>
        <dsp:cNvSpPr/>
      </dsp:nvSpPr>
      <dsp:spPr>
        <a:xfrm>
          <a:off x="0" y="1202959"/>
          <a:ext cx="251137" cy="251137"/>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7BD0681-293A-4894-BFA4-10A4D829BEA1}">
      <dsp:nvSpPr>
        <dsp:cNvPr id="0" name=""/>
        <dsp:cNvSpPr/>
      </dsp:nvSpPr>
      <dsp:spPr>
        <a:xfrm>
          <a:off x="265190" y="1038560"/>
          <a:ext cx="4586415" cy="5854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liquidator has applied for orders in relation to the debt/disposition under </a:t>
          </a:r>
          <a:r>
            <a:rPr lang="en-AU" sz="1800" kern="1200" dirty="0">
              <a:hlinkClick xmlns:r="http://schemas.openxmlformats.org/officeDocument/2006/relationships" r:id="" action="ppaction://hlinksldjump"/>
            </a:rPr>
            <a:t>CA s 588FF</a:t>
          </a:r>
          <a:endParaRPr lang="en-AU" sz="1800" kern="1200" dirty="0"/>
        </a:p>
      </dsp:txBody>
      <dsp:txXfrm>
        <a:off x="265190" y="1038560"/>
        <a:ext cx="4586415" cy="585402"/>
      </dsp:txXfrm>
    </dsp:sp>
    <dsp:sp modelId="{1B27AF9D-52E8-47D9-99B3-10D2396DBBC9}">
      <dsp:nvSpPr>
        <dsp:cNvPr id="0" name=""/>
        <dsp:cNvSpPr/>
      </dsp:nvSpPr>
      <dsp:spPr>
        <a:xfrm>
          <a:off x="0" y="1870657"/>
          <a:ext cx="251137" cy="251137"/>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F31747E-DF2B-4CE3-90D3-B38009AD7AEA}">
      <dsp:nvSpPr>
        <dsp:cNvPr id="0" name=""/>
        <dsp:cNvSpPr/>
      </dsp:nvSpPr>
      <dsp:spPr>
        <a:xfrm>
          <a:off x="265190" y="1706259"/>
          <a:ext cx="4586415" cy="5854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liquidator has intervened in an application for a civil penalty order as per </a:t>
          </a:r>
          <a:r>
            <a:rPr lang="en-AU" sz="1800" kern="1200" dirty="0">
              <a:hlinkClick xmlns:r="http://schemas.openxmlformats.org/officeDocument/2006/relationships" r:id="" action="ppaction://hlinksldjump"/>
            </a:rPr>
            <a:t>CA s 588J</a:t>
          </a:r>
          <a:endParaRPr lang="en-AU" sz="1800" kern="1200" dirty="0"/>
        </a:p>
      </dsp:txBody>
      <dsp:txXfrm>
        <a:off x="265190" y="1706259"/>
        <a:ext cx="4586415" cy="585402"/>
      </dsp:txXfrm>
    </dsp:sp>
    <dsp:sp modelId="{90E0A145-36EA-414E-85BB-090652F468FD}">
      <dsp:nvSpPr>
        <dsp:cNvPr id="0" name=""/>
        <dsp:cNvSpPr/>
      </dsp:nvSpPr>
      <dsp:spPr>
        <a:xfrm>
          <a:off x="0" y="2602363"/>
          <a:ext cx="251137" cy="251137"/>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91AE566-7F13-4B3A-985C-69F94E0154EC}">
      <dsp:nvSpPr>
        <dsp:cNvPr id="0" name=""/>
        <dsp:cNvSpPr/>
      </dsp:nvSpPr>
      <dsp:spPr>
        <a:xfrm>
          <a:off x="265190" y="2437965"/>
          <a:ext cx="4586415" cy="5854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liquidator has commenced recovery proceedings under </a:t>
          </a:r>
          <a:r>
            <a:rPr lang="en-AU" sz="1800" kern="1200" dirty="0">
              <a:hlinkClick xmlns:r="http://schemas.openxmlformats.org/officeDocument/2006/relationships" r:id="" action="ppaction://hlinksldjump"/>
            </a:rPr>
            <a:t>CA s 588M</a:t>
          </a:r>
          <a:endParaRPr lang="en-AU" sz="1800" kern="1200" dirty="0"/>
        </a:p>
      </dsp:txBody>
      <dsp:txXfrm>
        <a:off x="265190" y="2437965"/>
        <a:ext cx="4586415" cy="585402"/>
      </dsp:txXfrm>
    </dsp:sp>
    <dsp:sp modelId="{1430E2B5-4C1B-4ABD-93B5-F5D6DF7DE48B}">
      <dsp:nvSpPr>
        <dsp:cNvPr id="0" name=""/>
        <dsp:cNvSpPr/>
      </dsp:nvSpPr>
      <dsp:spPr>
        <a:xfrm>
          <a:off x="0" y="3434652"/>
          <a:ext cx="251137" cy="251137"/>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C0E2A0B-7C73-4E52-AB68-63977723CD54}">
      <dsp:nvSpPr>
        <dsp:cNvPr id="0" name=""/>
        <dsp:cNvSpPr/>
      </dsp:nvSpPr>
      <dsp:spPr>
        <a:xfrm>
          <a:off x="265190" y="3270256"/>
          <a:ext cx="4586415" cy="5854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ASIC made orders under </a:t>
          </a:r>
          <a:r>
            <a:rPr lang="en-AU" sz="1800" kern="1200" dirty="0">
              <a:hlinkClick xmlns:r="http://schemas.openxmlformats.org/officeDocument/2006/relationships" r:id="" action="ppaction://hlinksldjump"/>
            </a:rPr>
            <a:t>CA s 588FGAA</a:t>
          </a:r>
          <a:r>
            <a:rPr lang="en-AU" sz="1800" kern="1200" dirty="0"/>
            <a:t> in respect of the disposition, or liquidator has requested this</a:t>
          </a:r>
        </a:p>
      </dsp:txBody>
      <dsp:txXfrm>
        <a:off x="265190" y="3270256"/>
        <a:ext cx="4586415" cy="585402"/>
      </dsp:txXfrm>
    </dsp:sp>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703CAB-F942-4521-9664-FE14A8461D7E}">
      <dsp:nvSpPr>
        <dsp:cNvPr id="0" name=""/>
        <dsp:cNvSpPr/>
      </dsp:nvSpPr>
      <dsp:spPr>
        <a:xfrm>
          <a:off x="313215" y="2274"/>
          <a:ext cx="3167265" cy="1576017"/>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Subject to CA s 588U, a </a:t>
          </a:r>
          <a:r>
            <a:rPr lang="en-AU" sz="1800" b="1" kern="1200" dirty="0"/>
            <a:t>creditor</a:t>
          </a:r>
          <a:r>
            <a:rPr lang="en-AU" sz="1800" kern="1200" dirty="0"/>
            <a:t> may begin proceedings </a:t>
          </a:r>
          <a:r>
            <a:rPr lang="en-AU" sz="1800" kern="1200" dirty="0">
              <a:solidFill>
                <a:schemeClr val="bg1"/>
              </a:solidFill>
            </a:rPr>
            <a:t>under CA s 588M</a:t>
          </a:r>
          <a:r>
            <a:rPr lang="en-AU" sz="1800" kern="1200" dirty="0"/>
            <a:t> to recover as a debt an amount equal to the loss / damage if they have the </a:t>
          </a:r>
          <a:r>
            <a:rPr lang="en-AU" sz="1800" b="1" kern="1200" dirty="0"/>
            <a:t>liquidator’s written consent</a:t>
          </a:r>
        </a:p>
      </dsp:txBody>
      <dsp:txXfrm>
        <a:off x="359375" y="48434"/>
        <a:ext cx="3074945" cy="1483697"/>
      </dsp:txXfrm>
    </dsp:sp>
    <dsp:sp modelId="{8F271DC1-BAF4-407A-8C16-710E95EA0F8D}">
      <dsp:nvSpPr>
        <dsp:cNvPr id="0" name=""/>
        <dsp:cNvSpPr/>
      </dsp:nvSpPr>
      <dsp:spPr>
        <a:xfrm>
          <a:off x="629942" y="1578291"/>
          <a:ext cx="316726" cy="803965"/>
        </a:xfrm>
        <a:custGeom>
          <a:avLst/>
          <a:gdLst/>
          <a:ahLst/>
          <a:cxnLst/>
          <a:rect l="0" t="0" r="0" b="0"/>
          <a:pathLst>
            <a:path>
              <a:moveTo>
                <a:pt x="0" y="0"/>
              </a:moveTo>
              <a:lnTo>
                <a:pt x="0" y="803965"/>
              </a:lnTo>
              <a:lnTo>
                <a:pt x="316726" y="803965"/>
              </a:lnTo>
            </a:path>
          </a:pathLst>
        </a:custGeom>
        <a:noFill/>
        <a:ln w="28575" cap="flat" cmpd="sng" algn="ctr">
          <a:solidFill>
            <a:schemeClr val="accent6"/>
          </a:solidFill>
          <a:prstDash val="solid"/>
          <a:miter lim="800000"/>
        </a:ln>
        <a:effectLst/>
      </dsp:spPr>
      <dsp:style>
        <a:lnRef idx="2">
          <a:scrgbClr r="0" g="0" b="0"/>
        </a:lnRef>
        <a:fillRef idx="0">
          <a:scrgbClr r="0" g="0" b="0"/>
        </a:fillRef>
        <a:effectRef idx="0">
          <a:scrgbClr r="0" g="0" b="0"/>
        </a:effectRef>
        <a:fontRef idx="minor"/>
      </dsp:style>
    </dsp:sp>
    <dsp:sp modelId="{38C30F8B-04F2-4601-AF15-3521B41979E5}">
      <dsp:nvSpPr>
        <dsp:cNvPr id="0" name=""/>
        <dsp:cNvSpPr/>
      </dsp:nvSpPr>
      <dsp:spPr>
        <a:xfrm>
          <a:off x="946669" y="1833853"/>
          <a:ext cx="3008331" cy="1096808"/>
        </a:xfrm>
        <a:prstGeom prst="roundRect">
          <a:avLst>
            <a:gd name="adj" fmla="val 10000"/>
          </a:avLst>
        </a:prstGeom>
        <a:solidFill>
          <a:schemeClr val="lt1">
            <a:alpha val="90000"/>
            <a:hueOff val="0"/>
            <a:satOff val="0"/>
            <a:lumOff val="0"/>
            <a:alphaOff val="0"/>
          </a:schemeClr>
        </a:solidFill>
        <a:ln w="28575"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May seek liquidator’s written consent (else written reasons for refusal) after 6 months from when </a:t>
          </a:r>
          <a:r>
            <a:rPr lang="en-AU" sz="1800" kern="1200" dirty="0">
              <a:hlinkClick xmlns:r="http://schemas.openxmlformats.org/officeDocument/2006/relationships" r:id="" action="ppaction://hlinksldjump"/>
            </a:rPr>
            <a:t>winding up began</a:t>
          </a:r>
          <a:endParaRPr lang="en-AU" sz="1800" kern="1200" dirty="0"/>
        </a:p>
      </dsp:txBody>
      <dsp:txXfrm>
        <a:off x="978793" y="1865977"/>
        <a:ext cx="2944083" cy="1032560"/>
      </dsp:txXfrm>
    </dsp:sp>
    <dsp:sp modelId="{7BF2D7DA-5680-4198-B7D8-ABA67D7D59EF}">
      <dsp:nvSpPr>
        <dsp:cNvPr id="0" name=""/>
        <dsp:cNvSpPr/>
      </dsp:nvSpPr>
      <dsp:spPr>
        <a:xfrm>
          <a:off x="629942" y="1578291"/>
          <a:ext cx="316726" cy="2314753"/>
        </a:xfrm>
        <a:custGeom>
          <a:avLst/>
          <a:gdLst/>
          <a:ahLst/>
          <a:cxnLst/>
          <a:rect l="0" t="0" r="0" b="0"/>
          <a:pathLst>
            <a:path>
              <a:moveTo>
                <a:pt x="0" y="0"/>
              </a:moveTo>
              <a:lnTo>
                <a:pt x="0" y="2314753"/>
              </a:lnTo>
              <a:lnTo>
                <a:pt x="316726" y="2314753"/>
              </a:lnTo>
            </a:path>
          </a:pathLst>
        </a:custGeom>
        <a:noFill/>
        <a:ln w="28575" cap="flat" cmpd="sng" algn="ctr">
          <a:solidFill>
            <a:schemeClr val="accent6"/>
          </a:solidFill>
          <a:prstDash val="solid"/>
          <a:miter lim="800000"/>
        </a:ln>
        <a:effectLst/>
      </dsp:spPr>
      <dsp:style>
        <a:lnRef idx="2">
          <a:scrgbClr r="0" g="0" b="0"/>
        </a:lnRef>
        <a:fillRef idx="0">
          <a:scrgbClr r="0" g="0" b="0"/>
        </a:fillRef>
        <a:effectRef idx="0">
          <a:scrgbClr r="0" g="0" b="0"/>
        </a:effectRef>
        <a:fontRef idx="minor"/>
      </dsp:style>
    </dsp:sp>
    <dsp:sp modelId="{5056ED15-4826-42DB-9572-283DFAC35FA7}">
      <dsp:nvSpPr>
        <dsp:cNvPr id="0" name=""/>
        <dsp:cNvSpPr/>
      </dsp:nvSpPr>
      <dsp:spPr>
        <a:xfrm>
          <a:off x="946669" y="3186223"/>
          <a:ext cx="3008331" cy="1413643"/>
        </a:xfrm>
        <a:prstGeom prst="roundRect">
          <a:avLst>
            <a:gd name="adj" fmla="val 10000"/>
          </a:avLst>
        </a:prstGeom>
        <a:solidFill>
          <a:schemeClr val="lt1">
            <a:alpha val="90000"/>
            <a:hueOff val="0"/>
            <a:satOff val="0"/>
            <a:lumOff val="0"/>
            <a:alphaOff val="0"/>
          </a:schemeClr>
        </a:solidFill>
        <a:ln w="28575"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If written consent is not given within 3 months (e.g., given reasons for refusal), creditor may seek court leave to bring CA s 588M proceedings </a:t>
          </a:r>
        </a:p>
      </dsp:txBody>
      <dsp:txXfrm>
        <a:off x="988073" y="3227627"/>
        <a:ext cx="2925523" cy="1330835"/>
      </dsp:txXfrm>
    </dsp:sp>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53EBDC-967F-4DC1-8827-7DA1E716B1DF}">
      <dsp:nvSpPr>
        <dsp:cNvPr id="0" name=""/>
        <dsp:cNvSpPr/>
      </dsp:nvSpPr>
      <dsp:spPr>
        <a:xfrm>
          <a:off x="0" y="577880"/>
          <a:ext cx="9846000" cy="1666350"/>
        </a:xfrm>
        <a:prstGeom prst="rect">
          <a:avLst/>
        </a:prstGeom>
        <a:solidFill>
          <a:schemeClr val="lt1">
            <a:alpha val="90000"/>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4159" tIns="479044" rIns="764159"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including if reasonably believed “competent and reliable person” was providing information as to subsidiary’s solvency</a:t>
          </a:r>
        </a:p>
        <a:p>
          <a:pPr marL="171450" lvl="1" indent="-171450" algn="l" defTabSz="800100">
            <a:lnSpc>
              <a:spcPct val="90000"/>
            </a:lnSpc>
            <a:spcBef>
              <a:spcPct val="0"/>
            </a:spcBef>
            <a:spcAft>
              <a:spcPct val="15000"/>
            </a:spcAft>
            <a:buChar char="•"/>
          </a:pPr>
          <a:r>
            <a:rPr lang="en-AU" sz="1800" b="1" i="1" kern="1200" dirty="0"/>
            <a:t>relevant director </a:t>
          </a:r>
          <a:r>
            <a:rPr lang="en-AU" sz="1800" kern="1200" dirty="0"/>
            <a:t>is one who had awareness of reasonable grounds for suspecting subsidiary’s insolvency when debt was incurred</a:t>
          </a:r>
        </a:p>
      </dsp:txBody>
      <dsp:txXfrm>
        <a:off x="0" y="577880"/>
        <a:ext cx="9846000" cy="1666350"/>
      </dsp:txXfrm>
    </dsp:sp>
    <dsp:sp modelId="{221A647F-E8B8-4326-A68A-FBC5B7915C14}">
      <dsp:nvSpPr>
        <dsp:cNvPr id="0" name=""/>
        <dsp:cNvSpPr/>
      </dsp:nvSpPr>
      <dsp:spPr>
        <a:xfrm>
          <a:off x="492300" y="34780"/>
          <a:ext cx="7338814" cy="882580"/>
        </a:xfrm>
        <a:prstGeom prst="round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0509" tIns="0" rIns="26050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bg1"/>
              </a:solidFill>
            </a:rPr>
            <a:t>It is a </a:t>
          </a:r>
          <a:r>
            <a:rPr lang="en-AU" sz="1800" b="1" kern="1200" dirty="0">
              <a:solidFill>
                <a:schemeClr val="bg1"/>
              </a:solidFill>
            </a:rPr>
            <a:t>defence</a:t>
          </a:r>
          <a:r>
            <a:rPr lang="en-AU" sz="1800" kern="1200" dirty="0">
              <a:solidFill>
                <a:schemeClr val="bg1"/>
              </a:solidFill>
            </a:rPr>
            <a:t> if prove that holding company and all its relevant directors (if any) </a:t>
          </a:r>
          <a:r>
            <a:rPr lang="en-AU" sz="1800" b="1" kern="1200" dirty="0">
              <a:solidFill>
                <a:schemeClr val="bg1"/>
              </a:solidFill>
            </a:rPr>
            <a:t>expected on </a:t>
          </a:r>
          <a:r>
            <a:rPr lang="en-AU" sz="1800" b="0" kern="1200" dirty="0">
              <a:solidFill>
                <a:schemeClr val="bg1"/>
              </a:solidFill>
            </a:rPr>
            <a:t>“</a:t>
          </a:r>
          <a:r>
            <a:rPr lang="en-AU" sz="1800" b="1" kern="1200" dirty="0">
              <a:solidFill>
                <a:schemeClr val="bg1"/>
              </a:solidFill>
            </a:rPr>
            <a:t>reasonable grounds </a:t>
          </a:r>
          <a:r>
            <a:rPr lang="en-AU" sz="1800" kern="1200" dirty="0">
              <a:solidFill>
                <a:schemeClr val="bg1"/>
              </a:solidFill>
            </a:rPr>
            <a:t>… that the company was </a:t>
          </a:r>
          <a:r>
            <a:rPr lang="en-AU" sz="1800" b="1" kern="1200" dirty="0">
              <a:solidFill>
                <a:schemeClr val="bg1"/>
              </a:solidFill>
            </a:rPr>
            <a:t>solvent</a:t>
          </a:r>
          <a:r>
            <a:rPr lang="en-AU" sz="1800" kern="1200" dirty="0">
              <a:solidFill>
                <a:schemeClr val="bg1"/>
              </a:solidFill>
            </a:rPr>
            <a:t> … and </a:t>
          </a:r>
          <a:r>
            <a:rPr lang="en-AU" sz="1800" b="1" kern="1200" dirty="0">
              <a:solidFill>
                <a:schemeClr val="bg1"/>
              </a:solidFill>
            </a:rPr>
            <a:t>would remain solvent</a:t>
          </a:r>
          <a:r>
            <a:rPr lang="en-AU" sz="1800" kern="1200" dirty="0">
              <a:solidFill>
                <a:schemeClr val="bg1"/>
              </a:solidFill>
            </a:rPr>
            <a:t>” despite the debt</a:t>
          </a:r>
        </a:p>
      </dsp:txBody>
      <dsp:txXfrm>
        <a:off x="535384" y="77864"/>
        <a:ext cx="7252646" cy="796412"/>
      </dsp:txXfrm>
    </dsp:sp>
    <dsp:sp modelId="{7C4F7827-6E41-46C2-B4F2-B1C11EA6C126}">
      <dsp:nvSpPr>
        <dsp:cNvPr id="0" name=""/>
        <dsp:cNvSpPr/>
      </dsp:nvSpPr>
      <dsp:spPr>
        <a:xfrm>
          <a:off x="0" y="2922183"/>
          <a:ext cx="9846000" cy="579600"/>
        </a:xfrm>
        <a:prstGeom prst="rect">
          <a:avLst/>
        </a:prstGeom>
        <a:solidFill>
          <a:schemeClr val="lt1">
            <a:alpha val="90000"/>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sp>
    <dsp:sp modelId="{DC8334A5-AC3A-4E3C-9586-7B72A9A0C08E}">
      <dsp:nvSpPr>
        <dsp:cNvPr id="0" name=""/>
        <dsp:cNvSpPr/>
      </dsp:nvSpPr>
      <dsp:spPr>
        <a:xfrm>
          <a:off x="492300" y="2368430"/>
          <a:ext cx="7338814" cy="893232"/>
        </a:xfrm>
        <a:prstGeom prst="round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0509" tIns="0" rIns="26050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bg1"/>
              </a:solidFill>
            </a:rPr>
            <a:t>If a relevant director of the holding company “for some … good reason” (e.g., illness) “</a:t>
          </a:r>
          <a:r>
            <a:rPr lang="en-AU" sz="1800" b="1" kern="1200" dirty="0">
              <a:solidFill>
                <a:schemeClr val="bg1"/>
              </a:solidFill>
            </a:rPr>
            <a:t>did not take part in the management </a:t>
          </a:r>
          <a:r>
            <a:rPr lang="en-AU" sz="1800" kern="1200" dirty="0">
              <a:solidFill>
                <a:schemeClr val="bg1"/>
              </a:solidFill>
            </a:rPr>
            <a:t>of the” holding company, </a:t>
          </a:r>
          <a:r>
            <a:rPr lang="en-AU" sz="1800" b="1" kern="1200" dirty="0">
              <a:solidFill>
                <a:schemeClr val="bg1"/>
              </a:solidFill>
            </a:rPr>
            <a:t>disregard their awareness </a:t>
          </a:r>
          <a:r>
            <a:rPr lang="en-AU" sz="1800" kern="1200" dirty="0">
              <a:solidFill>
                <a:schemeClr val="bg1"/>
              </a:solidFill>
            </a:rPr>
            <a:t>as to insolvency</a:t>
          </a:r>
        </a:p>
      </dsp:txBody>
      <dsp:txXfrm>
        <a:off x="535904" y="2412034"/>
        <a:ext cx="7251606" cy="806024"/>
      </dsp:txXfrm>
    </dsp:sp>
    <dsp:sp modelId="{F4DFE0F8-5CB8-4F53-98F2-CD0C6E5D8B5E}">
      <dsp:nvSpPr>
        <dsp:cNvPr id="0" name=""/>
        <dsp:cNvSpPr/>
      </dsp:nvSpPr>
      <dsp:spPr>
        <a:xfrm>
          <a:off x="0" y="3965463"/>
          <a:ext cx="9846000" cy="579600"/>
        </a:xfrm>
        <a:prstGeom prst="rect">
          <a:avLst/>
        </a:prstGeom>
        <a:solidFill>
          <a:schemeClr val="lt1">
            <a:alpha val="90000"/>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4159" tIns="479044" rIns="764159" bIns="128016" numCol="1" spcCol="1270" anchor="t" anchorCtr="0">
          <a:noAutofit/>
        </a:bodyPr>
        <a:lstStyle/>
        <a:p>
          <a:pPr marL="171450" lvl="1" indent="-171450" algn="l" defTabSz="800100">
            <a:lnSpc>
              <a:spcPct val="90000"/>
            </a:lnSpc>
            <a:spcBef>
              <a:spcPct val="0"/>
            </a:spcBef>
            <a:spcAft>
              <a:spcPct val="15000"/>
            </a:spcAft>
            <a:buChar char="•"/>
          </a:pPr>
          <a:endParaRPr lang="en-AU" sz="1800" kern="1200" dirty="0"/>
        </a:p>
      </dsp:txBody>
      <dsp:txXfrm>
        <a:off x="0" y="3965463"/>
        <a:ext cx="9846000" cy="579600"/>
      </dsp:txXfrm>
    </dsp:sp>
    <dsp:sp modelId="{11B0507E-ED62-4954-8AC4-9E09295CD128}">
      <dsp:nvSpPr>
        <dsp:cNvPr id="0" name=""/>
        <dsp:cNvSpPr/>
      </dsp:nvSpPr>
      <dsp:spPr>
        <a:xfrm>
          <a:off x="492300" y="3625983"/>
          <a:ext cx="7338814" cy="678960"/>
        </a:xfrm>
        <a:prstGeom prst="round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0509" tIns="0" rIns="260509" bIns="0" numCol="1" spcCol="1270" anchor="ctr" anchorCtr="0">
          <a:noAutofit/>
        </a:bodyPr>
        <a:lstStyle/>
        <a:p>
          <a:pPr marL="0" lvl="0" indent="0" algn="l" defTabSz="800100">
            <a:lnSpc>
              <a:spcPct val="90000"/>
            </a:lnSpc>
            <a:spcBef>
              <a:spcPct val="0"/>
            </a:spcBef>
            <a:spcAft>
              <a:spcPct val="35000"/>
            </a:spcAft>
            <a:buNone/>
          </a:pPr>
          <a:r>
            <a:rPr lang="en-AU" sz="1800" kern="1200" dirty="0"/>
            <a:t>It is a </a:t>
          </a:r>
          <a:r>
            <a:rPr lang="en-AU" sz="1800" b="1" kern="1200" dirty="0"/>
            <a:t>defence</a:t>
          </a:r>
          <a:r>
            <a:rPr lang="en-AU" sz="1800" kern="1200" dirty="0"/>
            <a:t> if prove that the holding company “</a:t>
          </a:r>
          <a:r>
            <a:rPr lang="en-AU" sz="1800" b="1" kern="1200" dirty="0"/>
            <a:t>took all reasonable steps</a:t>
          </a:r>
          <a:r>
            <a:rPr lang="en-AU" sz="1800" kern="1200" dirty="0"/>
            <a:t> to prevent the [subsidiary] company from incurring the debt”</a:t>
          </a:r>
        </a:p>
      </dsp:txBody>
      <dsp:txXfrm>
        <a:off x="525444" y="3659127"/>
        <a:ext cx="7272526" cy="612672"/>
      </dsp:txXfrm>
    </dsp:sp>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DB93DD-1D4A-4269-8A9B-E3CC02E4AE6D}">
      <dsp:nvSpPr>
        <dsp:cNvPr id="0" name=""/>
        <dsp:cNvSpPr/>
      </dsp:nvSpPr>
      <dsp:spPr>
        <a:xfrm>
          <a:off x="17" y="947"/>
          <a:ext cx="7881643" cy="720370"/>
        </a:xfrm>
        <a:prstGeom prst="roundRect">
          <a:avLst>
            <a:gd name="adj" fmla="val 10000"/>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latin typeface="+mn-lt"/>
            </a:rPr>
            <a:t>The </a:t>
          </a:r>
          <a:r>
            <a:rPr lang="en-AU" sz="1800" b="1" kern="1200" dirty="0">
              <a:solidFill>
                <a:schemeClr val="tx1"/>
              </a:solidFill>
              <a:latin typeface="+mn-lt"/>
            </a:rPr>
            <a:t>non-criminal duty</a:t>
          </a:r>
          <a:r>
            <a:rPr lang="en-AU" sz="1800" b="0" kern="1200" dirty="0">
              <a:solidFill>
                <a:schemeClr val="tx1"/>
              </a:solidFill>
              <a:latin typeface="+mn-lt"/>
            </a:rPr>
            <a:t> of </a:t>
          </a:r>
          <a:r>
            <a:rPr lang="en-AU" sz="1800" b="1" kern="1200" dirty="0">
              <a:solidFill>
                <a:schemeClr val="tx1"/>
              </a:solidFill>
              <a:latin typeface="+mn-lt"/>
            </a:rPr>
            <a:t>directors</a:t>
          </a:r>
          <a:r>
            <a:rPr lang="en-AU" sz="1800" b="0" kern="1200" dirty="0">
              <a:solidFill>
                <a:schemeClr val="tx1"/>
              </a:solidFill>
              <a:latin typeface="+mn-lt"/>
            </a:rPr>
            <a:t> to </a:t>
          </a:r>
          <a:r>
            <a:rPr lang="en-AU" sz="1800" b="1" kern="1200" dirty="0">
              <a:solidFill>
                <a:schemeClr val="tx1"/>
              </a:solidFill>
              <a:latin typeface="+mn-lt"/>
            </a:rPr>
            <a:t>prevent</a:t>
          </a:r>
          <a:r>
            <a:rPr lang="en-AU" sz="1800" b="0" kern="1200" dirty="0">
              <a:solidFill>
                <a:schemeClr val="tx1"/>
              </a:solidFill>
              <a:latin typeface="+mn-lt"/>
            </a:rPr>
            <a:t> </a:t>
          </a:r>
          <a:r>
            <a:rPr lang="en-AU" sz="1800" b="1" kern="1200" dirty="0">
              <a:solidFill>
                <a:schemeClr val="tx1"/>
              </a:solidFill>
              <a:latin typeface="+mn-lt"/>
            </a:rPr>
            <a:t>insolvent trading</a:t>
          </a:r>
          <a:r>
            <a:rPr lang="en-AU" sz="1800" kern="1200" dirty="0">
              <a:solidFill>
                <a:schemeClr val="tx1"/>
              </a:solidFill>
              <a:latin typeface="+mn-lt"/>
            </a:rPr>
            <a:t>, and </a:t>
          </a:r>
          <a:r>
            <a:rPr lang="en-AU" sz="1800" b="1" kern="1200" dirty="0">
              <a:solidFill>
                <a:schemeClr val="tx1"/>
              </a:solidFill>
              <a:latin typeface="+mn-lt"/>
            </a:rPr>
            <a:t>all duties </a:t>
          </a:r>
          <a:r>
            <a:rPr lang="en-AU" sz="1800" b="0" kern="1200" dirty="0">
              <a:solidFill>
                <a:schemeClr val="tx1"/>
              </a:solidFill>
              <a:latin typeface="+mn-lt"/>
            </a:rPr>
            <a:t>to </a:t>
          </a:r>
          <a:r>
            <a:rPr lang="en-AU" sz="1800" b="1" kern="1200" dirty="0">
              <a:solidFill>
                <a:schemeClr val="tx1"/>
              </a:solidFill>
              <a:latin typeface="+mn-lt"/>
            </a:rPr>
            <a:t>prevent</a:t>
          </a:r>
          <a:r>
            <a:rPr lang="en-AU" sz="1800" b="0" kern="1200" dirty="0">
              <a:solidFill>
                <a:schemeClr val="tx1"/>
              </a:solidFill>
              <a:latin typeface="+mn-lt"/>
            </a:rPr>
            <a:t> </a:t>
          </a:r>
          <a:r>
            <a:rPr lang="en-AU" sz="1800" b="1" kern="1200" dirty="0">
              <a:solidFill>
                <a:schemeClr val="tx1"/>
              </a:solidFill>
              <a:latin typeface="+mn-lt"/>
            </a:rPr>
            <a:t>creditor-defeating dispositions </a:t>
          </a:r>
          <a:r>
            <a:rPr lang="en-AU" sz="1800" kern="1200" dirty="0">
              <a:solidFill>
                <a:schemeClr val="tx1"/>
              </a:solidFill>
              <a:latin typeface="+mn-lt"/>
            </a:rPr>
            <a:t>and </a:t>
          </a:r>
          <a:r>
            <a:rPr lang="en-AU" sz="1800" b="1" kern="1200" dirty="0">
              <a:solidFill>
                <a:schemeClr val="tx1"/>
              </a:solidFill>
              <a:latin typeface="+mn-lt"/>
            </a:rPr>
            <a:t>procuring </a:t>
          </a:r>
          <a:r>
            <a:rPr lang="en-AU" sz="1800" b="0" kern="1200" dirty="0">
              <a:solidFill>
                <a:schemeClr val="tx1"/>
              </a:solidFill>
              <a:latin typeface="+mn-lt"/>
            </a:rPr>
            <a:t>the same</a:t>
          </a:r>
          <a:r>
            <a:rPr lang="en-AU" sz="1800" kern="1200" dirty="0">
              <a:solidFill>
                <a:schemeClr val="tx1"/>
              </a:solidFill>
              <a:latin typeface="+mn-lt"/>
            </a:rPr>
            <a:t>, do not apply if:</a:t>
          </a:r>
        </a:p>
      </dsp:txBody>
      <dsp:txXfrm>
        <a:off x="21116" y="22046"/>
        <a:ext cx="7839445" cy="678172"/>
      </dsp:txXfrm>
    </dsp:sp>
    <dsp:sp modelId="{532D586A-510D-418E-9AF3-829E133E0DEA}">
      <dsp:nvSpPr>
        <dsp:cNvPr id="0" name=""/>
        <dsp:cNvSpPr/>
      </dsp:nvSpPr>
      <dsp:spPr>
        <a:xfrm>
          <a:off x="177029" y="973052"/>
          <a:ext cx="1149522" cy="1149522"/>
        </a:xfrm>
        <a:prstGeom prst="roundRect">
          <a:avLst>
            <a:gd name="adj" fmla="val 16670"/>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734130F-A698-48FA-91B7-4DB26099D8BB}">
      <dsp:nvSpPr>
        <dsp:cNvPr id="0" name=""/>
        <dsp:cNvSpPr/>
      </dsp:nvSpPr>
      <dsp:spPr>
        <a:xfrm>
          <a:off x="1413819" y="928232"/>
          <a:ext cx="6309125" cy="1239161"/>
        </a:xfrm>
        <a:prstGeom prst="roundRect">
          <a:avLst>
            <a:gd name="adj" fmla="val 16670"/>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latin typeface="+mn-lt"/>
            </a:rPr>
            <a:t>after started to suspect insolvency, started to </a:t>
          </a:r>
          <a:r>
            <a:rPr lang="en-AU" sz="1800" b="1" kern="1200" dirty="0">
              <a:solidFill>
                <a:schemeClr val="tx1"/>
              </a:solidFill>
              <a:latin typeface="+mn-lt"/>
            </a:rPr>
            <a:t>develop ≥1 “courses of action </a:t>
          </a:r>
          <a:r>
            <a:rPr lang="en-AU" sz="1800" kern="1200" dirty="0">
              <a:solidFill>
                <a:schemeClr val="tx1"/>
              </a:solidFill>
              <a:latin typeface="+mn-lt"/>
            </a:rPr>
            <a:t>that are </a:t>
          </a:r>
          <a:r>
            <a:rPr lang="en-AU" sz="1800" b="1" kern="1200" dirty="0">
              <a:solidFill>
                <a:schemeClr val="tx1"/>
              </a:solidFill>
              <a:latin typeface="+mn-lt"/>
            </a:rPr>
            <a:t>reasonably likely </a:t>
          </a:r>
          <a:r>
            <a:rPr lang="en-AU" sz="1800" kern="1200" dirty="0">
              <a:solidFill>
                <a:schemeClr val="tx1"/>
              </a:solidFill>
              <a:latin typeface="+mn-lt"/>
            </a:rPr>
            <a:t>to lead to a </a:t>
          </a:r>
          <a:r>
            <a:rPr lang="en-AU" sz="1800" b="1" kern="1200" dirty="0">
              <a:solidFill>
                <a:schemeClr val="tx1"/>
              </a:solidFill>
              <a:latin typeface="+mn-lt"/>
            </a:rPr>
            <a:t>better outcome for the company</a:t>
          </a:r>
          <a:r>
            <a:rPr lang="en-AU" sz="1800" kern="1200" dirty="0">
              <a:solidFill>
                <a:schemeClr val="tx1"/>
              </a:solidFill>
              <a:latin typeface="+mn-lt"/>
            </a:rPr>
            <a:t>” (compared to “</a:t>
          </a:r>
          <a:r>
            <a:rPr lang="en-AU" sz="1800" kern="1200" dirty="0">
              <a:solidFill>
                <a:schemeClr val="tx1"/>
              </a:solidFill>
            </a:rPr>
            <a:t>immediate appointment of an administrator, or liquidator”</a:t>
          </a:r>
          <a:r>
            <a:rPr lang="en-AU" sz="1800" kern="1200" dirty="0">
              <a:solidFill>
                <a:schemeClr val="tx1"/>
              </a:solidFill>
              <a:latin typeface="+mn-lt"/>
            </a:rPr>
            <a:t>); and</a:t>
          </a:r>
        </a:p>
      </dsp:txBody>
      <dsp:txXfrm>
        <a:off x="1474321" y="988734"/>
        <a:ext cx="6188121" cy="1118157"/>
      </dsp:txXfrm>
    </dsp:sp>
    <dsp:sp modelId="{360BE577-3B1B-49F0-B19B-53C4AE60E7C0}">
      <dsp:nvSpPr>
        <dsp:cNvPr id="0" name=""/>
        <dsp:cNvSpPr/>
      </dsp:nvSpPr>
      <dsp:spPr>
        <a:xfrm>
          <a:off x="177029" y="2984612"/>
          <a:ext cx="1149522" cy="1149522"/>
        </a:xfrm>
        <a:prstGeom prst="roundRect">
          <a:avLst>
            <a:gd name="adj" fmla="val 16670"/>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C13D13B-1EC0-4B81-85F8-961FF05F942A}">
      <dsp:nvSpPr>
        <dsp:cNvPr id="0" name=""/>
        <dsp:cNvSpPr/>
      </dsp:nvSpPr>
      <dsp:spPr>
        <a:xfrm>
          <a:off x="1413819" y="2305337"/>
          <a:ext cx="6309125" cy="2508073"/>
        </a:xfrm>
        <a:prstGeom prst="roundRect">
          <a:avLst>
            <a:gd name="adj" fmla="val 16670"/>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latin typeface="+mn-lt"/>
            </a:rPr>
            <a:t>the </a:t>
          </a:r>
          <a:r>
            <a:rPr lang="en-AU" sz="1800" b="1" kern="1200" dirty="0">
              <a:solidFill>
                <a:schemeClr val="tx1"/>
              </a:solidFill>
              <a:latin typeface="+mn-lt"/>
            </a:rPr>
            <a:t>debt/disposition </a:t>
          </a:r>
          <a:r>
            <a:rPr lang="en-AU" sz="1800" kern="1200" dirty="0">
              <a:solidFill>
                <a:schemeClr val="tx1"/>
              </a:solidFill>
              <a:latin typeface="+mn-lt"/>
            </a:rPr>
            <a:t>arose “directly or indirectly in </a:t>
          </a:r>
          <a:r>
            <a:rPr lang="en-AU" sz="1800" b="1" kern="1200" dirty="0">
              <a:solidFill>
                <a:schemeClr val="tx1"/>
              </a:solidFill>
              <a:latin typeface="+mn-lt"/>
            </a:rPr>
            <a:t>connection</a:t>
          </a:r>
          <a:r>
            <a:rPr lang="en-AU" sz="1800" kern="1200" dirty="0">
              <a:solidFill>
                <a:schemeClr val="tx1"/>
              </a:solidFill>
              <a:latin typeface="+mn-lt"/>
            </a:rPr>
            <a:t> with any such course of action” </a:t>
          </a:r>
          <a:r>
            <a:rPr lang="en-AU" sz="1800" b="1" kern="1200" dirty="0">
              <a:solidFill>
                <a:schemeClr val="tx1"/>
              </a:solidFill>
              <a:latin typeface="+mn-lt"/>
            </a:rPr>
            <a:t>before</a:t>
          </a:r>
          <a:r>
            <a:rPr lang="en-AU" sz="1800" kern="1200" dirty="0">
              <a:solidFill>
                <a:schemeClr val="tx1"/>
              </a:solidFill>
              <a:latin typeface="+mn-lt"/>
            </a:rPr>
            <a:t> the </a:t>
          </a:r>
          <a:r>
            <a:rPr lang="en-AU" sz="1800" b="1" kern="1200" dirty="0">
              <a:solidFill>
                <a:schemeClr val="tx1"/>
              </a:solidFill>
              <a:latin typeface="+mn-lt"/>
            </a:rPr>
            <a:t>earliest of these</a:t>
          </a:r>
          <a:r>
            <a:rPr lang="en-AU" sz="1800" kern="1200" dirty="0">
              <a:solidFill>
                <a:schemeClr val="tx1"/>
              </a:solidFill>
              <a:latin typeface="+mn-lt"/>
            </a:rPr>
            <a:t>:</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latin typeface="+mn-lt"/>
              <a:cs typeface="Times New Roman" panose="02020603050405020304" pitchFamily="18" charset="0"/>
            </a:rPr>
            <a:t>● </a:t>
          </a:r>
          <a:r>
            <a:rPr lang="en-AU" sz="1800" kern="1200" dirty="0">
              <a:solidFill>
                <a:schemeClr val="tx1"/>
              </a:solidFill>
              <a:latin typeface="+mn-lt"/>
            </a:rPr>
            <a:t>when a reasonable period has passed since failed “to take any such course of action” or ceased to take it;</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latin typeface="+mn-lt"/>
              <a:cs typeface="Times New Roman" panose="02020603050405020304" pitchFamily="18" charset="0"/>
            </a:rPr>
            <a:t>● </a:t>
          </a:r>
          <a:r>
            <a:rPr lang="en-AU" sz="1800" kern="1200" dirty="0">
              <a:solidFill>
                <a:schemeClr val="tx1"/>
              </a:solidFill>
              <a:latin typeface="+mn-lt"/>
            </a:rPr>
            <a:t>when the course of action ceased “to be reasonably likely to lead to a better outcome”; or</a:t>
          </a:r>
        </a:p>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latin typeface="+mn-lt"/>
              <a:cs typeface="Times New Roman" panose="02020603050405020304" pitchFamily="18" charset="0"/>
            </a:rPr>
            <a:t>● </a:t>
          </a:r>
          <a:r>
            <a:rPr lang="en-AU" sz="1800" kern="1200" dirty="0">
              <a:solidFill>
                <a:schemeClr val="tx1"/>
              </a:solidFill>
              <a:latin typeface="+mn-lt"/>
            </a:rPr>
            <a:t>when a liquidator or administrator was appointed</a:t>
          </a:r>
        </a:p>
      </dsp:txBody>
      <dsp:txXfrm>
        <a:off x="1536275" y="2427793"/>
        <a:ext cx="6064213" cy="2263161"/>
      </dsp:txXfrm>
    </dsp:sp>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53EBDC-967F-4DC1-8827-7DA1E716B1DF}">
      <dsp:nvSpPr>
        <dsp:cNvPr id="0" name=""/>
        <dsp:cNvSpPr/>
      </dsp:nvSpPr>
      <dsp:spPr>
        <a:xfrm>
          <a:off x="0" y="304999"/>
          <a:ext cx="9846000" cy="1559250"/>
        </a:xfrm>
        <a:prstGeom prst="rect">
          <a:avLst/>
        </a:prstGeom>
        <a:solidFill>
          <a:schemeClr val="lt1">
            <a:alpha val="90000"/>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4159" tIns="374904" rIns="764159"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including if reasonably believed “competent and reliable person” was providing information as to solvency</a:t>
          </a:r>
        </a:p>
        <a:p>
          <a:pPr marL="171450" lvl="1" indent="-171450" algn="l" defTabSz="800100">
            <a:lnSpc>
              <a:spcPct val="90000"/>
            </a:lnSpc>
            <a:spcBef>
              <a:spcPct val="0"/>
            </a:spcBef>
            <a:spcAft>
              <a:spcPct val="15000"/>
            </a:spcAft>
            <a:buChar char="•"/>
          </a:pPr>
          <a:r>
            <a:rPr lang="en-AU" sz="1800" kern="1200" dirty="0"/>
            <a:t>but not available if, in &lt;12 months as a direct/indirect result of disposition, company stopped carrying on business altogether or began </a:t>
          </a:r>
          <a:r>
            <a:rPr lang="en-AU" sz="1800" kern="1200" dirty="0">
              <a:hlinkClick xmlns:r="http://schemas.openxmlformats.org/officeDocument/2006/relationships" r:id="" action="ppaction://hlinksldjump"/>
            </a:rPr>
            <a:t>external administration</a:t>
          </a:r>
          <a:endParaRPr lang="en-AU" sz="1800" kern="1200" dirty="0"/>
        </a:p>
      </dsp:txBody>
      <dsp:txXfrm>
        <a:off x="0" y="304999"/>
        <a:ext cx="9846000" cy="1559250"/>
      </dsp:txXfrm>
    </dsp:sp>
    <dsp:sp modelId="{221A647F-E8B8-4326-A68A-FBC5B7915C14}">
      <dsp:nvSpPr>
        <dsp:cNvPr id="0" name=""/>
        <dsp:cNvSpPr/>
      </dsp:nvSpPr>
      <dsp:spPr>
        <a:xfrm>
          <a:off x="492300" y="39319"/>
          <a:ext cx="6892200" cy="531360"/>
        </a:xfrm>
        <a:prstGeom prst="round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0509" tIns="0" rIns="260509" bIns="0" numCol="1" spcCol="1270" anchor="ctr" anchorCtr="0">
          <a:noAutofit/>
        </a:bodyPr>
        <a:lstStyle/>
        <a:p>
          <a:pPr marL="0" lvl="0" indent="0" algn="l" defTabSz="800100">
            <a:lnSpc>
              <a:spcPct val="90000"/>
            </a:lnSpc>
            <a:spcBef>
              <a:spcPct val="0"/>
            </a:spcBef>
            <a:spcAft>
              <a:spcPct val="35000"/>
            </a:spcAft>
            <a:buNone/>
          </a:pPr>
          <a:r>
            <a:rPr lang="en-AU" sz="1800" kern="1200" dirty="0"/>
            <a:t>expected on “reasonable grounds … that the company was solvent … and would remain solvent despite” the debt/disposition</a:t>
          </a:r>
        </a:p>
      </dsp:txBody>
      <dsp:txXfrm>
        <a:off x="518239" y="65258"/>
        <a:ext cx="6840322" cy="479482"/>
      </dsp:txXfrm>
    </dsp:sp>
    <dsp:sp modelId="{7C4F7827-6E41-46C2-B4F2-B1C11EA6C126}">
      <dsp:nvSpPr>
        <dsp:cNvPr id="0" name=""/>
        <dsp:cNvSpPr/>
      </dsp:nvSpPr>
      <dsp:spPr>
        <a:xfrm>
          <a:off x="0" y="2227129"/>
          <a:ext cx="9846000" cy="453600"/>
        </a:xfrm>
        <a:prstGeom prst="rect">
          <a:avLst/>
        </a:prstGeom>
        <a:solidFill>
          <a:schemeClr val="lt1">
            <a:alpha val="90000"/>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sp>
    <dsp:sp modelId="{DC8334A5-AC3A-4E3C-9586-7B72A9A0C08E}">
      <dsp:nvSpPr>
        <dsp:cNvPr id="0" name=""/>
        <dsp:cNvSpPr/>
      </dsp:nvSpPr>
      <dsp:spPr>
        <a:xfrm>
          <a:off x="492300" y="1961449"/>
          <a:ext cx="6892200" cy="531360"/>
        </a:xfrm>
        <a:prstGeom prst="round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0509" tIns="0" rIns="260509" bIns="0" numCol="1" spcCol="1270" anchor="ctr" anchorCtr="0">
          <a:noAutofit/>
        </a:bodyPr>
        <a:lstStyle/>
        <a:p>
          <a:pPr marL="0" lvl="0" indent="0" algn="l" defTabSz="800100">
            <a:lnSpc>
              <a:spcPct val="90000"/>
            </a:lnSpc>
            <a:spcBef>
              <a:spcPct val="0"/>
            </a:spcBef>
            <a:spcAft>
              <a:spcPct val="35000"/>
            </a:spcAft>
            <a:buNone/>
          </a:pPr>
          <a:r>
            <a:rPr lang="en-AU" sz="1800" kern="1200" dirty="0"/>
            <a:t>“because of illness or for some other good reason” the director “did not take part at that time in the management of the company”</a:t>
          </a:r>
        </a:p>
      </dsp:txBody>
      <dsp:txXfrm>
        <a:off x="518239" y="1987388"/>
        <a:ext cx="6840322" cy="479482"/>
      </dsp:txXfrm>
    </dsp:sp>
    <dsp:sp modelId="{F4DFE0F8-5CB8-4F53-98F2-CD0C6E5D8B5E}">
      <dsp:nvSpPr>
        <dsp:cNvPr id="0" name=""/>
        <dsp:cNvSpPr/>
      </dsp:nvSpPr>
      <dsp:spPr>
        <a:xfrm>
          <a:off x="0" y="3043609"/>
          <a:ext cx="9846000" cy="1020600"/>
        </a:xfrm>
        <a:prstGeom prst="rect">
          <a:avLst/>
        </a:prstGeom>
        <a:solidFill>
          <a:schemeClr val="lt1">
            <a:alpha val="90000"/>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4159" tIns="374904" rIns="764159"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in relation to a debt, consider any action taken to appoint an administrator or a RP, when it was taken, and the result </a:t>
          </a:r>
        </a:p>
      </dsp:txBody>
      <dsp:txXfrm>
        <a:off x="0" y="3043609"/>
        <a:ext cx="9846000" cy="1020600"/>
      </dsp:txXfrm>
    </dsp:sp>
    <dsp:sp modelId="{11B0507E-ED62-4954-8AC4-9E09295CD128}">
      <dsp:nvSpPr>
        <dsp:cNvPr id="0" name=""/>
        <dsp:cNvSpPr/>
      </dsp:nvSpPr>
      <dsp:spPr>
        <a:xfrm>
          <a:off x="492300" y="2777929"/>
          <a:ext cx="6892200" cy="531360"/>
        </a:xfrm>
        <a:prstGeom prst="round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0509" tIns="0" rIns="260509" bIns="0" numCol="1" spcCol="1270" anchor="ctr" anchorCtr="0">
          <a:noAutofit/>
        </a:bodyPr>
        <a:lstStyle/>
        <a:p>
          <a:pPr marL="0" lvl="0" indent="0" algn="l" defTabSz="800100">
            <a:lnSpc>
              <a:spcPct val="90000"/>
            </a:lnSpc>
            <a:spcBef>
              <a:spcPct val="0"/>
            </a:spcBef>
            <a:spcAft>
              <a:spcPct val="35000"/>
            </a:spcAft>
            <a:buNone/>
          </a:pPr>
          <a:r>
            <a:rPr lang="en-AU" sz="1800" kern="1200" dirty="0"/>
            <a:t>“took all reasonable steps to prevent the” debt/disposition</a:t>
          </a:r>
        </a:p>
      </dsp:txBody>
      <dsp:txXfrm>
        <a:off x="518239" y="2803868"/>
        <a:ext cx="6840322" cy="479482"/>
      </dsp:txXfrm>
    </dsp:sp>
  </dsp:spTree>
</dsp:drawing>
</file>

<file path=ppt/diagrams/drawing1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521F033-DD16-4A9A-92C4-759A3481BDC7}">
      <dsp:nvSpPr>
        <dsp:cNvPr id="0" name=""/>
        <dsp:cNvSpPr/>
      </dsp:nvSpPr>
      <dsp:spPr>
        <a:xfrm>
          <a:off x="0" y="0"/>
          <a:ext cx="5855823" cy="617944"/>
        </a:xfrm>
        <a:prstGeom prst="rect">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A1AFDC9-D7F0-4BB8-AAF7-AC47B77852A5}">
      <dsp:nvSpPr>
        <dsp:cNvPr id="0" name=""/>
        <dsp:cNvSpPr/>
      </dsp:nvSpPr>
      <dsp:spPr>
        <a:xfrm>
          <a:off x="1470950" y="253414"/>
          <a:ext cx="210007" cy="210007"/>
        </a:xfrm>
        <a:prstGeom prst="rect">
          <a:avLst/>
        </a:prstGeom>
        <a:solidFill>
          <a:schemeClr val="accent6">
            <a:alpha val="90000"/>
          </a:schemeClr>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sp>
    <dsp:sp modelId="{1F4B428E-8F4D-4B2F-A691-E380A47F9A3E}">
      <dsp:nvSpPr>
        <dsp:cNvPr id="0" name=""/>
        <dsp:cNvSpPr/>
      </dsp:nvSpPr>
      <dsp:spPr>
        <a:xfrm>
          <a:off x="116960" y="0"/>
          <a:ext cx="5661119" cy="60415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b="0" kern="1200" dirty="0">
              <a:solidFill>
                <a:schemeClr val="bg1"/>
              </a:solidFill>
            </a:rPr>
            <a:t>The</a:t>
          </a:r>
          <a:r>
            <a:rPr lang="en-AU" sz="1800" b="1" kern="1200" dirty="0">
              <a:solidFill>
                <a:schemeClr val="bg1"/>
              </a:solidFill>
            </a:rPr>
            <a:t> offences </a:t>
          </a:r>
          <a:r>
            <a:rPr lang="en-AU" sz="1800" b="0" kern="1200" dirty="0">
              <a:solidFill>
                <a:schemeClr val="bg1"/>
              </a:solidFill>
            </a:rPr>
            <a:t>in </a:t>
          </a:r>
          <a:r>
            <a:rPr lang="en-AU" sz="1800" b="1" kern="1200" dirty="0">
              <a:solidFill>
                <a:schemeClr val="bg1"/>
              </a:solidFill>
            </a:rPr>
            <a:t>CA s 590 apply </a:t>
          </a:r>
          <a:r>
            <a:rPr lang="en-AU" sz="1800" b="0" kern="1200" dirty="0">
              <a:solidFill>
                <a:schemeClr val="bg1"/>
              </a:solidFill>
            </a:rPr>
            <a:t>to the following </a:t>
          </a:r>
          <a:r>
            <a:rPr lang="en-AU" sz="1800" b="1" kern="1200" dirty="0">
              <a:solidFill>
                <a:schemeClr val="bg1"/>
              </a:solidFill>
            </a:rPr>
            <a:t>companies</a:t>
          </a:r>
          <a:r>
            <a:rPr lang="en-AU" sz="1800" b="0" kern="1200" dirty="0">
              <a:solidFill>
                <a:schemeClr val="bg1"/>
              </a:solidFill>
            </a:rPr>
            <a:t>:</a:t>
          </a:r>
        </a:p>
      </dsp:txBody>
      <dsp:txXfrm>
        <a:off x="116960" y="0"/>
        <a:ext cx="5661119" cy="604159"/>
      </dsp:txXfrm>
    </dsp:sp>
    <dsp:sp modelId="{44039648-C6E1-4760-9B70-14B896D87DAC}">
      <dsp:nvSpPr>
        <dsp:cNvPr id="0" name=""/>
        <dsp:cNvSpPr/>
      </dsp:nvSpPr>
      <dsp:spPr>
        <a:xfrm>
          <a:off x="0" y="1167996"/>
          <a:ext cx="210002" cy="210002"/>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DD0DB845-A463-4AD9-9497-4DC9BBCE38E8}">
      <dsp:nvSpPr>
        <dsp:cNvPr id="0" name=""/>
        <dsp:cNvSpPr/>
      </dsp:nvSpPr>
      <dsp:spPr>
        <a:xfrm>
          <a:off x="424977" y="918989"/>
          <a:ext cx="5434244" cy="7152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which are in, were in, or have been in </a:t>
          </a:r>
          <a:r>
            <a:rPr lang="en-AU" sz="1800" b="0" kern="1200" dirty="0">
              <a:hlinkClick xmlns:r="http://schemas.openxmlformats.org/officeDocument/2006/relationships" r:id="" action="ppaction://hlinksldjump"/>
            </a:rPr>
            <a:t>external administration</a:t>
          </a:r>
          <a:r>
            <a:rPr lang="en-AU" sz="1800" kern="1200" dirty="0"/>
            <a:t>, or have “entered into a </a:t>
          </a:r>
          <a:r>
            <a:rPr lang="en-AU" sz="1800" b="1" kern="1200" dirty="0"/>
            <a:t>compromise or arrangement</a:t>
          </a:r>
          <a:r>
            <a:rPr lang="en-AU" sz="1800" kern="1200" dirty="0"/>
            <a:t> with [their] … </a:t>
          </a:r>
          <a:r>
            <a:rPr lang="en-AU" sz="1800" b="1" kern="1200" dirty="0"/>
            <a:t>creditors</a:t>
          </a:r>
          <a:r>
            <a:rPr lang="en-AU" sz="1800" kern="1200" dirty="0"/>
            <a:t>”;</a:t>
          </a:r>
        </a:p>
      </dsp:txBody>
      <dsp:txXfrm>
        <a:off x="424977" y="918989"/>
        <a:ext cx="5434244" cy="715212"/>
      </dsp:txXfrm>
    </dsp:sp>
    <dsp:sp modelId="{4AEA3FE1-640E-42A6-B8AD-55174DA29A15}">
      <dsp:nvSpPr>
        <dsp:cNvPr id="0" name=""/>
        <dsp:cNvSpPr/>
      </dsp:nvSpPr>
      <dsp:spPr>
        <a:xfrm>
          <a:off x="0" y="2032062"/>
          <a:ext cx="210002" cy="210002"/>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9ACD9C99-039E-4BFB-840B-751E069519A0}">
      <dsp:nvSpPr>
        <dsp:cNvPr id="0" name=""/>
        <dsp:cNvSpPr/>
      </dsp:nvSpPr>
      <dsp:spPr>
        <a:xfrm>
          <a:off x="424977" y="1783053"/>
          <a:ext cx="5434244" cy="7152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Font typeface="Arial" panose="020B0604020202020204" pitchFamily="34" charset="0"/>
            <a:buNone/>
          </a:pPr>
          <a:r>
            <a:rPr lang="en-AU" sz="1800" kern="1200" dirty="0"/>
            <a:t>to which a </a:t>
          </a:r>
          <a:r>
            <a:rPr lang="en-AU" sz="1800" b="1" kern="1200" dirty="0"/>
            <a:t>receiver or receiver and manager </a:t>
          </a:r>
          <a:r>
            <a:rPr lang="en-AU" sz="1800" kern="1200" dirty="0"/>
            <a:t>has ever been appointed, but only in respect of that property;</a:t>
          </a:r>
        </a:p>
      </dsp:txBody>
      <dsp:txXfrm>
        <a:off x="424977" y="1783053"/>
        <a:ext cx="5434244" cy="715212"/>
      </dsp:txXfrm>
    </dsp:sp>
    <dsp:sp modelId="{1C62D65C-AC08-4C42-8754-96EF09BF7879}">
      <dsp:nvSpPr>
        <dsp:cNvPr id="0" name=""/>
        <dsp:cNvSpPr/>
      </dsp:nvSpPr>
      <dsp:spPr>
        <a:xfrm>
          <a:off x="0" y="2687079"/>
          <a:ext cx="210002" cy="210002"/>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64D94E02-C7BA-4913-B5DD-E0CF3E37C139}">
      <dsp:nvSpPr>
        <dsp:cNvPr id="0" name=""/>
        <dsp:cNvSpPr/>
      </dsp:nvSpPr>
      <dsp:spPr>
        <a:xfrm>
          <a:off x="424977" y="2434472"/>
          <a:ext cx="5434244" cy="7152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whose affairs are, or were, </a:t>
          </a:r>
          <a:r>
            <a:rPr lang="en-AU" sz="1800" b="1" kern="1200" dirty="0"/>
            <a:t>under investigation</a:t>
          </a:r>
          <a:r>
            <a:rPr lang="en-AU" sz="1800" b="0" kern="1200" dirty="0"/>
            <a:t>;</a:t>
          </a:r>
          <a:r>
            <a:rPr lang="en-AU" sz="1800" b="1" kern="1200" dirty="0"/>
            <a:t> </a:t>
          </a:r>
        </a:p>
      </dsp:txBody>
      <dsp:txXfrm>
        <a:off x="424977" y="2434472"/>
        <a:ext cx="5434244" cy="715212"/>
      </dsp:txXfrm>
    </dsp:sp>
    <dsp:sp modelId="{40A1A84A-F093-4922-A16E-E7C917991BAF}">
      <dsp:nvSpPr>
        <dsp:cNvPr id="0" name=""/>
        <dsp:cNvSpPr/>
      </dsp:nvSpPr>
      <dsp:spPr>
        <a:xfrm>
          <a:off x="0" y="3313632"/>
          <a:ext cx="210002" cy="210002"/>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108BC9D4-A327-4084-9EF3-537872730B1A}">
      <dsp:nvSpPr>
        <dsp:cNvPr id="0" name=""/>
        <dsp:cNvSpPr/>
      </dsp:nvSpPr>
      <dsp:spPr>
        <a:xfrm>
          <a:off x="424977" y="3064626"/>
          <a:ext cx="5434244" cy="7152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which have “</a:t>
          </a:r>
          <a:r>
            <a:rPr lang="en-AU" sz="1800" b="1" kern="1200" dirty="0"/>
            <a:t>ceased to carry on business</a:t>
          </a:r>
          <a:r>
            <a:rPr lang="en-AU" sz="1800" kern="1200" dirty="0"/>
            <a:t>”; or</a:t>
          </a:r>
        </a:p>
      </dsp:txBody>
      <dsp:txXfrm>
        <a:off x="424977" y="3064626"/>
        <a:ext cx="5434244" cy="715212"/>
      </dsp:txXfrm>
    </dsp:sp>
    <dsp:sp modelId="{E2F5F636-B686-4453-8127-0ECA89CD8306}">
      <dsp:nvSpPr>
        <dsp:cNvPr id="0" name=""/>
        <dsp:cNvSpPr/>
      </dsp:nvSpPr>
      <dsp:spPr>
        <a:xfrm>
          <a:off x="0" y="3879991"/>
          <a:ext cx="210002" cy="210002"/>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E5BD0EB6-D747-4539-9720-57C958C1B85C}">
      <dsp:nvSpPr>
        <dsp:cNvPr id="0" name=""/>
        <dsp:cNvSpPr/>
      </dsp:nvSpPr>
      <dsp:spPr>
        <a:xfrm>
          <a:off x="424977" y="3630986"/>
          <a:ext cx="5434244" cy="7152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which are “</a:t>
          </a:r>
          <a:r>
            <a:rPr lang="en-AU" sz="1800" b="1" kern="1200" dirty="0"/>
            <a:t>unable to pay [their] … debts</a:t>
          </a:r>
          <a:r>
            <a:rPr lang="en-AU" sz="1800" kern="1200" dirty="0"/>
            <a:t>”</a:t>
          </a:r>
        </a:p>
      </dsp:txBody>
      <dsp:txXfrm>
        <a:off x="424977" y="3630986"/>
        <a:ext cx="5434244" cy="715212"/>
      </dsp:txXfrm>
    </dsp:sp>
  </dsp:spTree>
</dsp:drawing>
</file>

<file path=ppt/diagrams/drawing1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0EFB1BB-4F70-479F-BCD9-EF5DA3BF2208}">
      <dsp:nvSpPr>
        <dsp:cNvPr id="0" name=""/>
        <dsp:cNvSpPr/>
      </dsp:nvSpPr>
      <dsp:spPr>
        <a:xfrm rot="16200000">
          <a:off x="-1621595" y="2493153"/>
          <a:ext cx="3772092" cy="4696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14211" bIns="0" numCol="1" spcCol="1270" anchor="t" anchorCtr="0">
          <a:noAutofit/>
        </a:bodyPr>
        <a:lstStyle/>
        <a:p>
          <a:pPr marL="0" lvl="0" indent="0" algn="r" defTabSz="800100">
            <a:lnSpc>
              <a:spcPct val="90000"/>
            </a:lnSpc>
            <a:spcBef>
              <a:spcPct val="0"/>
            </a:spcBef>
            <a:spcAft>
              <a:spcPct val="35000"/>
            </a:spcAft>
            <a:buNone/>
          </a:pPr>
          <a:r>
            <a:rPr lang="en-AU" sz="1800" b="1" i="1" kern="1200" dirty="0">
              <a:solidFill>
                <a:schemeClr val="accent5"/>
              </a:solidFill>
            </a:rPr>
            <a:t>Property disposals</a:t>
          </a:r>
        </a:p>
      </dsp:txBody>
      <dsp:txXfrm>
        <a:off x="-1621595" y="2493153"/>
        <a:ext cx="3772092" cy="469656"/>
      </dsp:txXfrm>
    </dsp:sp>
    <dsp:sp modelId="{C6124970-773F-42AC-98D8-8FD886E9B056}">
      <dsp:nvSpPr>
        <dsp:cNvPr id="0" name=""/>
        <dsp:cNvSpPr/>
      </dsp:nvSpPr>
      <dsp:spPr>
        <a:xfrm>
          <a:off x="447775" y="871960"/>
          <a:ext cx="3024920" cy="3411480"/>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414211"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do not disclose “all the </a:t>
          </a:r>
          <a:r>
            <a:rPr lang="en-AU" sz="1800" b="1" kern="1200" dirty="0"/>
            <a:t>property</a:t>
          </a:r>
          <a:r>
            <a:rPr lang="en-AU" sz="1800" kern="1200" dirty="0"/>
            <a:t> of the company, and </a:t>
          </a:r>
          <a:r>
            <a:rPr lang="en-AU" sz="1800" b="1" kern="1200" dirty="0"/>
            <a:t>how</a:t>
          </a:r>
          <a:r>
            <a:rPr lang="en-AU" sz="1800" kern="1200" dirty="0"/>
            <a:t> and </a:t>
          </a:r>
          <a:r>
            <a:rPr lang="en-AU" sz="1800" b="1" kern="1200" dirty="0"/>
            <a:t>to whom </a:t>
          </a:r>
          <a:r>
            <a:rPr lang="en-AU" sz="1800" kern="1200" dirty="0"/>
            <a:t>and </a:t>
          </a:r>
          <a:r>
            <a:rPr lang="en-AU" sz="1800" b="1" kern="1200" dirty="0"/>
            <a:t>for what consideration </a:t>
          </a:r>
          <a:r>
            <a:rPr lang="en-AU" sz="1800" kern="1200" dirty="0"/>
            <a:t>and </a:t>
          </a:r>
          <a:r>
            <a:rPr lang="en-AU" sz="1800" b="1" kern="1200" dirty="0"/>
            <a:t>when</a:t>
          </a:r>
          <a:r>
            <a:rPr lang="en-AU" sz="1800" kern="1200" dirty="0"/>
            <a:t> any part of the property … was </a:t>
          </a:r>
          <a:r>
            <a:rPr lang="en-AU" sz="1800" b="1" kern="1200" dirty="0"/>
            <a:t>disposed</a:t>
          </a:r>
          <a:r>
            <a:rPr lang="en-AU" sz="1800" kern="1200" dirty="0"/>
            <a:t> </a:t>
          </a:r>
          <a:r>
            <a:rPr lang="en-AU" sz="1800" b="1" kern="1200" dirty="0"/>
            <a:t>of</a:t>
          </a:r>
          <a:r>
            <a:rPr lang="en-AU" sz="1800" kern="1200" dirty="0"/>
            <a:t> within 10 years” before the relevant day</a:t>
          </a:r>
        </a:p>
        <a:p>
          <a:pPr marL="342900" lvl="2" indent="-171450" algn="l" defTabSz="800100">
            <a:lnSpc>
              <a:spcPct val="90000"/>
            </a:lnSpc>
            <a:spcBef>
              <a:spcPct val="0"/>
            </a:spcBef>
            <a:spcAft>
              <a:spcPct val="15000"/>
            </a:spcAft>
            <a:buChar char="•"/>
          </a:pPr>
          <a:r>
            <a:rPr lang="en-AU" sz="1800" kern="1200" dirty="0"/>
            <a:t>unless “disposed of in the ordinary course of the business of the company”</a:t>
          </a:r>
        </a:p>
      </dsp:txBody>
      <dsp:txXfrm>
        <a:off x="447775" y="871960"/>
        <a:ext cx="3024920" cy="3411480"/>
      </dsp:txXfrm>
    </dsp:sp>
    <dsp:sp modelId="{0CCAE6A4-B036-4021-ADF3-B4555182E242}">
      <dsp:nvSpPr>
        <dsp:cNvPr id="0" name=""/>
        <dsp:cNvSpPr/>
      </dsp:nvSpPr>
      <dsp:spPr>
        <a:xfrm>
          <a:off x="153292" y="221988"/>
          <a:ext cx="939312" cy="939312"/>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A2585DF-2622-4E9E-8C3C-2AE54EA34737}">
      <dsp:nvSpPr>
        <dsp:cNvPr id="0" name=""/>
        <dsp:cNvSpPr/>
      </dsp:nvSpPr>
      <dsp:spPr>
        <a:xfrm rot="16200000">
          <a:off x="2267704" y="2493153"/>
          <a:ext cx="3772092" cy="4696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14211" bIns="0" numCol="1" spcCol="1270" anchor="t" anchorCtr="0">
          <a:noAutofit/>
        </a:bodyPr>
        <a:lstStyle/>
        <a:p>
          <a:pPr marL="0" lvl="0" indent="0" algn="r" defTabSz="800100">
            <a:lnSpc>
              <a:spcPct val="90000"/>
            </a:lnSpc>
            <a:spcBef>
              <a:spcPct val="0"/>
            </a:spcBef>
            <a:spcAft>
              <a:spcPct val="35000"/>
            </a:spcAft>
            <a:buNone/>
          </a:pPr>
          <a:r>
            <a:rPr lang="en-AU" sz="1800" b="1" i="1" kern="1200" dirty="0">
              <a:solidFill>
                <a:schemeClr val="accent5"/>
              </a:solidFill>
            </a:rPr>
            <a:t>Material omission</a:t>
          </a:r>
        </a:p>
      </dsp:txBody>
      <dsp:txXfrm>
        <a:off x="2267704" y="2493153"/>
        <a:ext cx="3772092" cy="469656"/>
      </dsp:txXfrm>
    </dsp:sp>
    <dsp:sp modelId="{61D3FA07-EFE4-48BF-A32B-B1272F965E00}">
      <dsp:nvSpPr>
        <dsp:cNvPr id="0" name=""/>
        <dsp:cNvSpPr/>
      </dsp:nvSpPr>
      <dsp:spPr>
        <a:xfrm>
          <a:off x="4395854" y="863963"/>
          <a:ext cx="2339386" cy="2316592"/>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414211"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fraudulently make “any </a:t>
          </a:r>
          <a:r>
            <a:rPr lang="en-AU" sz="1800" b="1" kern="1200" dirty="0"/>
            <a:t>material omission </a:t>
          </a:r>
          <a:r>
            <a:rPr lang="en-AU" sz="1800" kern="1200" dirty="0"/>
            <a:t>in any statement or report” regarding the company’s affairs</a:t>
          </a:r>
        </a:p>
      </dsp:txBody>
      <dsp:txXfrm>
        <a:off x="4395854" y="863963"/>
        <a:ext cx="2339386" cy="2316592"/>
      </dsp:txXfrm>
    </dsp:sp>
    <dsp:sp modelId="{36EED8FF-C3BA-4D1C-8A1E-75CA53F63CF9}">
      <dsp:nvSpPr>
        <dsp:cNvPr id="0" name=""/>
        <dsp:cNvSpPr/>
      </dsp:nvSpPr>
      <dsp:spPr>
        <a:xfrm>
          <a:off x="3918922" y="221988"/>
          <a:ext cx="939312" cy="939312"/>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0B64F5A-10A7-461C-B833-9EC2F35075DF}">
      <dsp:nvSpPr>
        <dsp:cNvPr id="0" name=""/>
        <dsp:cNvSpPr/>
      </dsp:nvSpPr>
      <dsp:spPr>
        <a:xfrm rot="16200000">
          <a:off x="5690567" y="2493153"/>
          <a:ext cx="3772092" cy="46965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14211" bIns="0" numCol="1" spcCol="1270" anchor="t" anchorCtr="0">
          <a:noAutofit/>
        </a:bodyPr>
        <a:lstStyle/>
        <a:p>
          <a:pPr marL="0" lvl="0" indent="0" algn="r" defTabSz="800100">
            <a:lnSpc>
              <a:spcPct val="90000"/>
            </a:lnSpc>
            <a:spcBef>
              <a:spcPct val="0"/>
            </a:spcBef>
            <a:spcAft>
              <a:spcPct val="35000"/>
            </a:spcAft>
            <a:buNone/>
          </a:pPr>
          <a:r>
            <a:rPr lang="en-AU" sz="1800" b="1" i="1" kern="1200" dirty="0">
              <a:solidFill>
                <a:schemeClr val="accent5"/>
              </a:solidFill>
            </a:rPr>
            <a:t>Hiding books</a:t>
          </a:r>
        </a:p>
      </dsp:txBody>
      <dsp:txXfrm>
        <a:off x="5690567" y="2493153"/>
        <a:ext cx="3772092" cy="469656"/>
      </dsp:txXfrm>
    </dsp:sp>
    <dsp:sp modelId="{4927179A-FBA8-4AF1-8EAE-11488B0C5F04}">
      <dsp:nvSpPr>
        <dsp:cNvPr id="0" name=""/>
        <dsp:cNvSpPr/>
      </dsp:nvSpPr>
      <dsp:spPr>
        <a:xfrm>
          <a:off x="7811441" y="874073"/>
          <a:ext cx="2339386" cy="2049151"/>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414211"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“engaged in conduct that </a:t>
          </a:r>
          <a:r>
            <a:rPr lang="en-AU" sz="1800" b="1" kern="1200" dirty="0"/>
            <a:t>prevented the production </a:t>
          </a:r>
          <a:r>
            <a:rPr lang="en-AU" sz="1800" b="0" kern="1200" dirty="0"/>
            <a:t>…</a:t>
          </a:r>
          <a:r>
            <a:rPr lang="en-AU" sz="1800" kern="1200" dirty="0"/>
            <a:t> of any </a:t>
          </a:r>
          <a:r>
            <a:rPr lang="en-AU" sz="1800" b="1" kern="1200" dirty="0"/>
            <a:t>book</a:t>
          </a:r>
          <a:r>
            <a:rPr lang="en-AU" sz="1800" kern="1200" dirty="0"/>
            <a:t> affecting or relating to” the </a:t>
          </a:r>
          <a:r>
            <a:rPr lang="en-AU" sz="1800" b="1" kern="1200" dirty="0"/>
            <a:t>company’s affairs</a:t>
          </a:r>
        </a:p>
      </dsp:txBody>
      <dsp:txXfrm>
        <a:off x="7811441" y="874073"/>
        <a:ext cx="2339386" cy="2049151"/>
      </dsp:txXfrm>
    </dsp:sp>
    <dsp:sp modelId="{645FEA55-1DE1-4E18-A413-F09C1FC1A649}">
      <dsp:nvSpPr>
        <dsp:cNvPr id="0" name=""/>
        <dsp:cNvSpPr/>
      </dsp:nvSpPr>
      <dsp:spPr>
        <a:xfrm>
          <a:off x="7341785" y="221988"/>
          <a:ext cx="939312" cy="939312"/>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4E7B17A-2AE5-410E-976A-8E9A2BACA893}">
      <dsp:nvSpPr>
        <dsp:cNvPr id="0" name=""/>
        <dsp:cNvSpPr/>
      </dsp:nvSpPr>
      <dsp:spPr>
        <a:xfrm>
          <a:off x="544087" y="2458983"/>
          <a:ext cx="2353303" cy="1373689"/>
        </a:xfrm>
        <a:prstGeom prst="rect">
          <a:avLst/>
        </a:prstGeom>
        <a:solidFill>
          <a:schemeClr val="accent5">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a:t>
          </a:r>
          <a:r>
            <a:rPr lang="en-AU" sz="1800" b="1" kern="1200" dirty="0">
              <a:solidFill>
                <a:schemeClr val="bg1"/>
              </a:solidFill>
            </a:rPr>
            <a:t>fraudulent concealment </a:t>
          </a:r>
          <a:r>
            <a:rPr lang="en-AU" sz="1800" kern="1200" dirty="0">
              <a:solidFill>
                <a:schemeClr val="bg1"/>
              </a:solidFill>
            </a:rPr>
            <a:t>or </a:t>
          </a:r>
          <a:r>
            <a:rPr lang="en-AU" sz="1800" b="1" kern="1200" dirty="0">
              <a:solidFill>
                <a:schemeClr val="bg1"/>
              </a:solidFill>
            </a:rPr>
            <a:t>removal</a:t>
          </a:r>
          <a:r>
            <a:rPr lang="en-AU" sz="1800" kern="1200" dirty="0">
              <a:solidFill>
                <a:schemeClr val="bg1"/>
              </a:solidFill>
            </a:rPr>
            <a:t> of any” company </a:t>
          </a:r>
          <a:r>
            <a:rPr lang="en-AU" sz="1800" b="1" kern="1200" dirty="0">
              <a:solidFill>
                <a:schemeClr val="bg1"/>
              </a:solidFill>
            </a:rPr>
            <a:t>property worth ≥$100</a:t>
          </a:r>
        </a:p>
      </dsp:txBody>
      <dsp:txXfrm>
        <a:off x="544087" y="2458983"/>
        <a:ext cx="2353303" cy="1373689"/>
      </dsp:txXfrm>
    </dsp:sp>
    <dsp:sp modelId="{49CC443D-26DD-4684-B156-210F6531D92A}">
      <dsp:nvSpPr>
        <dsp:cNvPr id="0" name=""/>
        <dsp:cNvSpPr/>
      </dsp:nvSpPr>
      <dsp:spPr>
        <a:xfrm>
          <a:off x="544087" y="3955140"/>
          <a:ext cx="2353303" cy="867423"/>
        </a:xfrm>
        <a:prstGeom prst="rect">
          <a:avLst/>
        </a:prstGeom>
        <a:solidFill>
          <a:schemeClr val="accent5">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a:t>
          </a:r>
          <a:r>
            <a:rPr lang="en-AU" sz="1800" b="1" kern="1200" dirty="0">
              <a:solidFill>
                <a:schemeClr val="bg1"/>
              </a:solidFill>
            </a:rPr>
            <a:t>concealment</a:t>
          </a:r>
          <a:r>
            <a:rPr lang="en-AU" sz="1800" kern="1200" dirty="0">
              <a:solidFill>
                <a:schemeClr val="bg1"/>
              </a:solidFill>
            </a:rPr>
            <a:t> of any </a:t>
          </a:r>
          <a:r>
            <a:rPr lang="en-AU" sz="1800" b="1" kern="1200" dirty="0">
              <a:solidFill>
                <a:schemeClr val="bg1"/>
              </a:solidFill>
            </a:rPr>
            <a:t>debt</a:t>
          </a:r>
          <a:r>
            <a:rPr lang="en-AU" sz="1800" kern="1200" dirty="0">
              <a:solidFill>
                <a:schemeClr val="bg1"/>
              </a:solidFill>
            </a:rPr>
            <a:t> due to or by the company”</a:t>
          </a:r>
        </a:p>
      </dsp:txBody>
      <dsp:txXfrm>
        <a:off x="544087" y="3955140"/>
        <a:ext cx="2353303" cy="867423"/>
      </dsp:txXfrm>
    </dsp:sp>
    <dsp:sp modelId="{84984FC7-3E1B-41F2-BD9D-FA7A56EE7C14}">
      <dsp:nvSpPr>
        <dsp:cNvPr id="0" name=""/>
        <dsp:cNvSpPr/>
      </dsp:nvSpPr>
      <dsp:spPr>
        <a:xfrm>
          <a:off x="5551941" y="3110916"/>
          <a:ext cx="2353303" cy="1711647"/>
        </a:xfrm>
        <a:prstGeom prst="rect">
          <a:avLst/>
        </a:prstGeom>
        <a:solidFill>
          <a:schemeClr val="accent5">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tx1"/>
              </a:solidFill>
            </a:rPr>
            <a:t>fraudulent</a:t>
          </a:r>
          <a:r>
            <a:rPr lang="en-AU" sz="1800" kern="1200" dirty="0">
              <a:solidFill>
                <a:schemeClr val="tx1"/>
              </a:solidFill>
            </a:rPr>
            <a:t> </a:t>
          </a:r>
          <a:r>
            <a:rPr lang="en-AU" sz="1800" b="1" kern="1200" dirty="0">
              <a:solidFill>
                <a:schemeClr val="tx1"/>
              </a:solidFill>
            </a:rPr>
            <a:t>parting / alteration / omission </a:t>
          </a:r>
          <a:r>
            <a:rPr lang="en-AU" sz="1800" kern="1200" dirty="0">
              <a:solidFill>
                <a:schemeClr val="tx1"/>
              </a:solidFill>
            </a:rPr>
            <a:t>in “any </a:t>
          </a:r>
          <a:r>
            <a:rPr lang="en-AU" sz="1800" b="1" kern="1200" dirty="0">
              <a:solidFill>
                <a:schemeClr val="tx1"/>
              </a:solidFill>
            </a:rPr>
            <a:t>book</a:t>
          </a:r>
          <a:r>
            <a:rPr lang="en-AU" sz="1800" kern="1200" dirty="0">
              <a:solidFill>
                <a:schemeClr val="tx1"/>
              </a:solidFill>
            </a:rPr>
            <a:t> affecting or relating to” the </a:t>
          </a:r>
          <a:r>
            <a:rPr lang="en-AU" sz="1800" b="1" kern="1200" dirty="0">
              <a:solidFill>
                <a:schemeClr val="tx1"/>
              </a:solidFill>
            </a:rPr>
            <a:t>company’s affairs</a:t>
          </a:r>
          <a:r>
            <a:rPr lang="en-AU" sz="1800" kern="1200" dirty="0">
              <a:solidFill>
                <a:schemeClr val="tx1"/>
              </a:solidFill>
            </a:rPr>
            <a:t>, or was privy to the same</a:t>
          </a:r>
        </a:p>
      </dsp:txBody>
      <dsp:txXfrm>
        <a:off x="5551941" y="3110916"/>
        <a:ext cx="2353303" cy="1711647"/>
      </dsp:txXfrm>
    </dsp:sp>
    <dsp:sp modelId="{282F27D5-784A-48FC-88E0-A73B3925C15F}">
      <dsp:nvSpPr>
        <dsp:cNvPr id="0" name=""/>
        <dsp:cNvSpPr/>
      </dsp:nvSpPr>
      <dsp:spPr>
        <a:xfrm>
          <a:off x="8034253" y="2346370"/>
          <a:ext cx="2353303" cy="2492530"/>
        </a:xfrm>
        <a:prstGeom prst="rect">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tx1"/>
              </a:solidFill>
            </a:rPr>
            <a:t>fraudulent pawning / pledging / disposal </a:t>
          </a:r>
          <a:r>
            <a:rPr lang="en-AU" sz="1800" kern="1200" dirty="0">
              <a:solidFill>
                <a:schemeClr val="tx1"/>
              </a:solidFill>
            </a:rPr>
            <a:t>(except “in the ordinary course of the business of the company”) of company </a:t>
          </a:r>
          <a:r>
            <a:rPr lang="en-AU" sz="1800" b="1" kern="1200" dirty="0">
              <a:solidFill>
                <a:schemeClr val="tx1"/>
              </a:solidFill>
            </a:rPr>
            <a:t>property</a:t>
          </a:r>
          <a:r>
            <a:rPr lang="en-AU" sz="1800" kern="1200" dirty="0">
              <a:solidFill>
                <a:schemeClr val="tx1"/>
              </a:solidFill>
            </a:rPr>
            <a:t> “</a:t>
          </a:r>
          <a:r>
            <a:rPr lang="en-AU" sz="1800" b="1" kern="1200" dirty="0">
              <a:solidFill>
                <a:schemeClr val="tx1"/>
              </a:solidFill>
            </a:rPr>
            <a:t>obtained on credit</a:t>
          </a:r>
          <a:r>
            <a:rPr lang="en-AU" sz="1800" kern="1200" dirty="0">
              <a:solidFill>
                <a:schemeClr val="tx1"/>
              </a:solidFill>
            </a:rPr>
            <a:t>” which “</a:t>
          </a:r>
          <a:r>
            <a:rPr lang="en-AU" sz="1800" b="1" kern="1200" dirty="0">
              <a:solidFill>
                <a:schemeClr val="tx1"/>
              </a:solidFill>
            </a:rPr>
            <a:t>has not been paid for</a:t>
          </a:r>
          <a:r>
            <a:rPr lang="en-AU" sz="1800" kern="1200" dirty="0">
              <a:solidFill>
                <a:schemeClr val="tx1"/>
              </a:solidFill>
            </a:rPr>
            <a:t>”</a:t>
          </a:r>
        </a:p>
      </dsp:txBody>
      <dsp:txXfrm>
        <a:off x="8034253" y="2346370"/>
        <a:ext cx="2353303" cy="2492530"/>
      </dsp:txXfrm>
    </dsp:sp>
    <dsp:sp modelId="{82A69038-4B16-4B6D-86D0-7B9A6410D26C}">
      <dsp:nvSpPr>
        <dsp:cNvPr id="0" name=""/>
        <dsp:cNvSpPr/>
      </dsp:nvSpPr>
      <dsp:spPr>
        <a:xfrm>
          <a:off x="8016627" y="583237"/>
          <a:ext cx="2353303" cy="1643858"/>
        </a:xfrm>
        <a:prstGeom prst="rect">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“by … </a:t>
          </a:r>
          <a:r>
            <a:rPr lang="en-AU" sz="1800" b="1" kern="1200" dirty="0">
              <a:solidFill>
                <a:schemeClr val="tx1"/>
              </a:solidFill>
            </a:rPr>
            <a:t>fraud</a:t>
          </a:r>
          <a:r>
            <a:rPr lang="en-AU" sz="1800" kern="1200" dirty="0">
              <a:solidFill>
                <a:schemeClr val="tx1"/>
              </a:solidFill>
            </a:rPr>
            <a:t>, </a:t>
          </a:r>
          <a:r>
            <a:rPr lang="en-AU" sz="1800" b="1" kern="1200" dirty="0">
              <a:solidFill>
                <a:schemeClr val="tx1"/>
              </a:solidFill>
            </a:rPr>
            <a:t>obtained on credit</a:t>
          </a:r>
          <a:r>
            <a:rPr lang="en-AU" sz="1800" kern="1200" dirty="0">
              <a:solidFill>
                <a:schemeClr val="tx1"/>
              </a:solidFill>
            </a:rPr>
            <a:t>, for or on behalf of the company, any property that the company has </a:t>
          </a:r>
          <a:r>
            <a:rPr lang="en-AU" sz="1800" b="1" kern="1200" dirty="0">
              <a:solidFill>
                <a:schemeClr val="tx1"/>
              </a:solidFill>
            </a:rPr>
            <a:t>not subsequently paid for</a:t>
          </a:r>
          <a:r>
            <a:rPr lang="en-AU" sz="1800" kern="1200" dirty="0">
              <a:solidFill>
                <a:schemeClr val="tx1"/>
              </a:solidFill>
            </a:rPr>
            <a:t>”</a:t>
          </a:r>
        </a:p>
      </dsp:txBody>
      <dsp:txXfrm>
        <a:off x="8016627" y="583237"/>
        <a:ext cx="2353303" cy="1643858"/>
      </dsp:txXfrm>
    </dsp:sp>
    <dsp:sp modelId="{8B1FAFD0-7C14-48DF-A4BA-73DAAC8AE461}">
      <dsp:nvSpPr>
        <dsp:cNvPr id="0" name=""/>
        <dsp:cNvSpPr/>
      </dsp:nvSpPr>
      <dsp:spPr>
        <a:xfrm>
          <a:off x="3047955" y="2628380"/>
          <a:ext cx="2353303" cy="2210514"/>
        </a:xfrm>
        <a:prstGeom prst="rect">
          <a:avLst/>
        </a:prstGeom>
        <a:solidFill>
          <a:schemeClr val="accent5">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“been guilty of any … </a:t>
          </a:r>
          <a:r>
            <a:rPr lang="en-AU" sz="1800" b="1" kern="1200" dirty="0">
              <a:solidFill>
                <a:schemeClr val="bg1"/>
              </a:solidFill>
            </a:rPr>
            <a:t>fraud</a:t>
          </a:r>
          <a:r>
            <a:rPr lang="en-AU" sz="1800" kern="1200" dirty="0">
              <a:solidFill>
                <a:schemeClr val="bg1"/>
              </a:solidFill>
            </a:rPr>
            <a:t> for the purpose of </a:t>
          </a:r>
          <a:r>
            <a:rPr lang="en-AU" sz="1800" b="1" kern="1200" dirty="0">
              <a:solidFill>
                <a:schemeClr val="bg1"/>
              </a:solidFill>
            </a:rPr>
            <a:t>obtaining” ≥1 creditor’s consent </a:t>
          </a:r>
          <a:r>
            <a:rPr lang="en-AU" sz="1800" kern="1200" dirty="0">
              <a:solidFill>
                <a:schemeClr val="bg1"/>
              </a:solidFill>
            </a:rPr>
            <a:t>“to an </a:t>
          </a:r>
          <a:r>
            <a:rPr lang="en-AU" sz="1800" b="1" kern="1200" dirty="0">
              <a:solidFill>
                <a:schemeClr val="bg1"/>
              </a:solidFill>
            </a:rPr>
            <a:t>agreement</a:t>
          </a:r>
          <a:r>
            <a:rPr lang="en-AU" sz="1800" kern="1200" dirty="0">
              <a:solidFill>
                <a:schemeClr val="bg1"/>
              </a:solidFill>
            </a:rPr>
            <a:t> with reference to affairs of the company or to the winding up”</a:t>
          </a:r>
        </a:p>
      </dsp:txBody>
      <dsp:txXfrm>
        <a:off x="3047955" y="2628380"/>
        <a:ext cx="2353303" cy="2210514"/>
      </dsp:txXfrm>
    </dsp:sp>
    <dsp:sp modelId="{10FC484F-3BDF-4EAE-82A9-50D15630DD9F}">
      <dsp:nvSpPr>
        <dsp:cNvPr id="0" name=""/>
        <dsp:cNvSpPr/>
      </dsp:nvSpPr>
      <dsp:spPr>
        <a:xfrm>
          <a:off x="5552035" y="1300990"/>
          <a:ext cx="2353303" cy="1686386"/>
        </a:xfrm>
        <a:prstGeom prst="rect">
          <a:avLst/>
        </a:prstGeom>
        <a:solidFill>
          <a:schemeClr val="accent5">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“attempted to </a:t>
          </a:r>
          <a:r>
            <a:rPr lang="en-AU" sz="1800" b="1" kern="1200" dirty="0">
              <a:solidFill>
                <a:schemeClr val="tx1"/>
              </a:solidFill>
            </a:rPr>
            <a:t>account</a:t>
          </a:r>
          <a:r>
            <a:rPr lang="en-AU" sz="1800" kern="1200" dirty="0">
              <a:solidFill>
                <a:schemeClr val="tx1"/>
              </a:solidFill>
            </a:rPr>
            <a:t> for any part of the </a:t>
          </a:r>
          <a:r>
            <a:rPr lang="en-AU" sz="1800" b="1" kern="1200" dirty="0">
              <a:solidFill>
                <a:schemeClr val="tx1"/>
              </a:solidFill>
            </a:rPr>
            <a:t>property</a:t>
          </a:r>
          <a:r>
            <a:rPr lang="en-AU" sz="1800" kern="1200" dirty="0">
              <a:solidFill>
                <a:schemeClr val="tx1"/>
              </a:solidFill>
            </a:rPr>
            <a:t> of the company by making </a:t>
          </a:r>
          <a:r>
            <a:rPr lang="en-AU" sz="1800" b="1" kern="1200" dirty="0">
              <a:solidFill>
                <a:schemeClr val="tx1"/>
              </a:solidFill>
            </a:rPr>
            <a:t>[fictitious] entries </a:t>
          </a:r>
          <a:r>
            <a:rPr lang="en-AU" sz="1800" kern="1200" dirty="0">
              <a:solidFill>
                <a:schemeClr val="tx1"/>
              </a:solidFill>
            </a:rPr>
            <a:t>in the” company’s books</a:t>
          </a:r>
        </a:p>
      </dsp:txBody>
      <dsp:txXfrm>
        <a:off x="5552035" y="1300990"/>
        <a:ext cx="2353303" cy="1686386"/>
      </dsp:txXfrm>
    </dsp:sp>
  </dsp:spTree>
</dsp:drawing>
</file>

<file path=ppt/diagrams/drawing1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51D45D3-FC54-4019-8172-BF71C796D160}">
      <dsp:nvSpPr>
        <dsp:cNvPr id="0" name=""/>
        <dsp:cNvSpPr/>
      </dsp:nvSpPr>
      <dsp:spPr>
        <a:xfrm rot="5400000">
          <a:off x="2047128" y="1523966"/>
          <a:ext cx="1205260" cy="1372146"/>
        </a:xfrm>
        <a:prstGeom prst="bentUpArrow">
          <a:avLst>
            <a:gd name="adj1" fmla="val 32840"/>
            <a:gd name="adj2" fmla="val 25000"/>
            <a:gd name="adj3" fmla="val 3578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sp>
    <dsp:sp modelId="{AF5DC806-D2F7-4014-ABCA-A45C08D8764A}">
      <dsp:nvSpPr>
        <dsp:cNvPr id="0" name=""/>
        <dsp:cNvSpPr/>
      </dsp:nvSpPr>
      <dsp:spPr>
        <a:xfrm>
          <a:off x="264123" y="0"/>
          <a:ext cx="4956318" cy="1849865"/>
        </a:xfrm>
        <a:prstGeom prst="roundRect">
          <a:avLst>
            <a:gd name="adj" fmla="val 16670"/>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Anyone who </a:t>
          </a:r>
          <a:r>
            <a:rPr lang="en-AU" sz="1800" b="1" kern="1200" dirty="0">
              <a:solidFill>
                <a:schemeClr val="tx1"/>
              </a:solidFill>
            </a:rPr>
            <a:t>received company property</a:t>
          </a:r>
          <a:r>
            <a:rPr lang="en-AU" sz="1800" kern="1200" dirty="0">
              <a:solidFill>
                <a:schemeClr val="tx1"/>
              </a:solidFill>
            </a:rPr>
            <a:t> within 10 years before the relevant day</a:t>
          </a:r>
          <a:r>
            <a:rPr lang="en-AU" sz="1800" b="1" kern="1200" dirty="0">
              <a:solidFill>
                <a:schemeClr val="tx1"/>
              </a:solidFill>
            </a:rPr>
            <a:t> </a:t>
          </a:r>
          <a:r>
            <a:rPr lang="en-AU" sz="1800" kern="1200" dirty="0">
              <a:solidFill>
                <a:schemeClr val="tx1"/>
              </a:solidFill>
            </a:rPr>
            <a:t>“</a:t>
          </a:r>
          <a:r>
            <a:rPr lang="en-AU" sz="1800" b="1" kern="1200" dirty="0">
              <a:solidFill>
                <a:schemeClr val="tx1"/>
              </a:solidFill>
            </a:rPr>
            <a:t>knowing</a:t>
          </a:r>
          <a:r>
            <a:rPr lang="en-AU" sz="1800" kern="1200" dirty="0">
              <a:solidFill>
                <a:schemeClr val="tx1"/>
              </a:solidFill>
            </a:rPr>
            <a:t> it to” have “been </a:t>
          </a:r>
          <a:r>
            <a:rPr lang="en-AU" sz="1800" b="1" kern="1200" dirty="0">
              <a:solidFill>
                <a:schemeClr val="tx1"/>
              </a:solidFill>
            </a:rPr>
            <a:t>obtained on credit </a:t>
          </a:r>
          <a:r>
            <a:rPr lang="en-AU" sz="1800" kern="1200" dirty="0">
              <a:solidFill>
                <a:schemeClr val="tx1"/>
              </a:solidFill>
            </a:rPr>
            <a:t>and … </a:t>
          </a:r>
          <a:r>
            <a:rPr lang="en-AU" sz="1800" b="1" kern="1200" dirty="0">
              <a:solidFill>
                <a:schemeClr val="tx1"/>
              </a:solidFill>
            </a:rPr>
            <a:t>not … paid for</a:t>
          </a:r>
          <a:r>
            <a:rPr lang="en-AU" sz="1800" kern="1200" dirty="0">
              <a:solidFill>
                <a:schemeClr val="tx1"/>
              </a:solidFill>
            </a:rPr>
            <a:t>” and now </a:t>
          </a:r>
          <a:r>
            <a:rPr lang="en-AU" sz="1800" b="1" kern="1200" dirty="0">
              <a:solidFill>
                <a:schemeClr val="tx1"/>
              </a:solidFill>
            </a:rPr>
            <a:t>fraudulently disposed of </a:t>
          </a:r>
          <a:r>
            <a:rPr lang="en-AU" sz="1800" kern="1200" dirty="0">
              <a:solidFill>
                <a:schemeClr val="tx1"/>
              </a:solidFill>
            </a:rPr>
            <a:t>(and not “in the ordinary course of … business”) contravenes CA s 590(5)</a:t>
          </a:r>
        </a:p>
      </dsp:txBody>
      <dsp:txXfrm>
        <a:off x="354442" y="90319"/>
        <a:ext cx="4775680" cy="1669227"/>
      </dsp:txXfrm>
    </dsp:sp>
    <dsp:sp modelId="{3526591D-2091-4ABF-AC92-675218ADC632}">
      <dsp:nvSpPr>
        <dsp:cNvPr id="0" name=""/>
        <dsp:cNvSpPr/>
      </dsp:nvSpPr>
      <dsp:spPr>
        <a:xfrm>
          <a:off x="5292437" y="365560"/>
          <a:ext cx="1475664" cy="114786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solidFill>
                <a:schemeClr val="bg1"/>
              </a:solidFill>
            </a:rPr>
            <a:t> </a:t>
          </a:r>
        </a:p>
      </dsp:txBody>
      <dsp:txXfrm>
        <a:off x="5292437" y="365560"/>
        <a:ext cx="1475664" cy="1147867"/>
      </dsp:txXfrm>
    </dsp:sp>
    <dsp:sp modelId="{6E38176F-FAC4-4497-9DB6-F5BE11C7187C}">
      <dsp:nvSpPr>
        <dsp:cNvPr id="0" name=""/>
        <dsp:cNvSpPr/>
      </dsp:nvSpPr>
      <dsp:spPr>
        <a:xfrm rot="5400000">
          <a:off x="3894189" y="3290332"/>
          <a:ext cx="1205260" cy="1372146"/>
        </a:xfrm>
        <a:prstGeom prst="bentUpArrow">
          <a:avLst>
            <a:gd name="adj1" fmla="val 32840"/>
            <a:gd name="adj2" fmla="val 25000"/>
            <a:gd name="adj3" fmla="val 3578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sp>
    <dsp:sp modelId="{0C8467FC-3C65-4C10-94E9-D97F4C542BBD}">
      <dsp:nvSpPr>
        <dsp:cNvPr id="0" name=""/>
        <dsp:cNvSpPr/>
      </dsp:nvSpPr>
      <dsp:spPr>
        <a:xfrm>
          <a:off x="3413902" y="2056900"/>
          <a:ext cx="3880873" cy="1420198"/>
        </a:xfrm>
        <a:prstGeom prst="roundRect">
          <a:avLst>
            <a:gd name="adj" fmla="val 16670"/>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received with knowledge, “taken to </a:t>
          </a:r>
          <a:r>
            <a:rPr lang="en-AU" sz="1800" b="1" kern="1200" dirty="0">
              <a:solidFill>
                <a:schemeClr val="tx1"/>
              </a:solidFill>
            </a:rPr>
            <a:t>hold the property as trustee for the company </a:t>
          </a:r>
          <a:r>
            <a:rPr lang="en-AU" sz="1800" kern="1200" dirty="0">
              <a:solidFill>
                <a:schemeClr val="tx1"/>
              </a:solidFill>
            </a:rPr>
            <a:t>… and … [are] </a:t>
          </a:r>
          <a:r>
            <a:rPr lang="en-AU" sz="1800" b="1" kern="1200" dirty="0">
              <a:solidFill>
                <a:schemeClr val="tx1"/>
              </a:solidFill>
            </a:rPr>
            <a:t>liable to account</a:t>
          </a:r>
          <a:r>
            <a:rPr lang="en-AU" sz="1800" kern="1200" dirty="0">
              <a:solidFill>
                <a:schemeClr val="tx1"/>
              </a:solidFill>
            </a:rPr>
            <a:t> … for the property” </a:t>
          </a:r>
        </a:p>
      </dsp:txBody>
      <dsp:txXfrm>
        <a:off x="3483243" y="2126241"/>
        <a:ext cx="3742191" cy="1281516"/>
      </dsp:txXfrm>
    </dsp:sp>
    <dsp:sp modelId="{B1DB1C05-7AEC-4D74-8735-1EF298212AE0}">
      <dsp:nvSpPr>
        <dsp:cNvPr id="0" name=""/>
        <dsp:cNvSpPr/>
      </dsp:nvSpPr>
      <dsp:spPr>
        <a:xfrm>
          <a:off x="5866885" y="430701"/>
          <a:ext cx="1475664" cy="114786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 </a:t>
          </a:r>
        </a:p>
      </dsp:txBody>
      <dsp:txXfrm>
        <a:off x="5866885" y="430701"/>
        <a:ext cx="1475664" cy="1147867"/>
      </dsp:txXfrm>
    </dsp:sp>
    <dsp:sp modelId="{31D4ABF4-D23B-4A95-9667-E1DAEDF3FF18}">
      <dsp:nvSpPr>
        <dsp:cNvPr id="0" name=""/>
        <dsp:cNvSpPr/>
      </dsp:nvSpPr>
      <dsp:spPr>
        <a:xfrm>
          <a:off x="5277549" y="3653505"/>
          <a:ext cx="4643880" cy="952357"/>
        </a:xfrm>
        <a:prstGeom prst="roundRect">
          <a:avLst>
            <a:gd name="adj" fmla="val 16670"/>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In proceedings to account for the property, such knowledge “may be established on the balance of probabilities” </a:t>
          </a:r>
        </a:p>
      </dsp:txBody>
      <dsp:txXfrm>
        <a:off x="5324048" y="3700004"/>
        <a:ext cx="4550882" cy="859359"/>
      </dsp:txXfrm>
    </dsp:sp>
    <dsp:sp modelId="{A40B7B54-9B9B-46A1-9436-7E2D633D26CD}">
      <dsp:nvSpPr>
        <dsp:cNvPr id="0" name=""/>
        <dsp:cNvSpPr/>
      </dsp:nvSpPr>
      <dsp:spPr>
        <a:xfrm>
          <a:off x="6747648" y="412978"/>
          <a:ext cx="96405" cy="114786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 </a:t>
          </a:r>
        </a:p>
      </dsp:txBody>
      <dsp:txXfrm>
        <a:off x="6747648" y="412978"/>
        <a:ext cx="96405" cy="1147867"/>
      </dsp:txXfrm>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292D45-92D1-40F4-B4BD-A1C465323462}">
      <dsp:nvSpPr>
        <dsp:cNvPr id="0" name=""/>
        <dsp:cNvSpPr/>
      </dsp:nvSpPr>
      <dsp:spPr>
        <a:xfrm rot="21300000">
          <a:off x="17332" y="1497908"/>
          <a:ext cx="8492190" cy="768514"/>
        </a:xfrm>
        <a:prstGeom prst="mathMinus">
          <a:avLst/>
        </a:prstGeom>
        <a:solidFill>
          <a:schemeClr val="accent1">
            <a:tint val="6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5EBF814-24A4-4B41-94D5-1EA45411C0AD}">
      <dsp:nvSpPr>
        <dsp:cNvPr id="0" name=""/>
        <dsp:cNvSpPr/>
      </dsp:nvSpPr>
      <dsp:spPr>
        <a:xfrm>
          <a:off x="1023222" y="188216"/>
          <a:ext cx="2558056" cy="1505732"/>
        </a:xfrm>
        <a:prstGeom prst="downArrow">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7FDA32D-E1AE-46F0-B484-507FFE2442B5}">
      <dsp:nvSpPr>
        <dsp:cNvPr id="0" name=""/>
        <dsp:cNvSpPr/>
      </dsp:nvSpPr>
      <dsp:spPr>
        <a:xfrm>
          <a:off x="4519233" y="0"/>
          <a:ext cx="2728593" cy="15810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6464" tIns="156464" rIns="156464" bIns="156464" numCol="1" spcCol="1270" anchor="ctr" anchorCtr="0">
          <a:noAutofit/>
        </a:bodyPr>
        <a:lstStyle/>
        <a:p>
          <a:pPr marL="0" lvl="0" indent="0" algn="ctr" defTabSz="977900">
            <a:lnSpc>
              <a:spcPct val="90000"/>
            </a:lnSpc>
            <a:spcBef>
              <a:spcPct val="0"/>
            </a:spcBef>
            <a:spcAft>
              <a:spcPct val="35000"/>
            </a:spcAft>
            <a:buNone/>
          </a:pPr>
          <a:r>
            <a:rPr lang="en-AU" sz="2200" kern="1200" dirty="0"/>
            <a:t>4,912 companies had relevant appointments in 2021/22</a:t>
          </a:r>
          <a:r>
            <a:rPr lang="en-AU" sz="2200" kern="1200" baseline="30000" dirty="0"/>
            <a:t>1</a:t>
          </a:r>
        </a:p>
      </dsp:txBody>
      <dsp:txXfrm>
        <a:off x="4519233" y="0"/>
        <a:ext cx="2728593" cy="1581019"/>
      </dsp:txXfrm>
    </dsp:sp>
    <dsp:sp modelId="{DF14BE1A-7D42-4E56-90CE-60D1B36F10F5}">
      <dsp:nvSpPr>
        <dsp:cNvPr id="0" name=""/>
        <dsp:cNvSpPr/>
      </dsp:nvSpPr>
      <dsp:spPr>
        <a:xfrm>
          <a:off x="4945576" y="2070382"/>
          <a:ext cx="2558056" cy="1505732"/>
        </a:xfrm>
        <a:prstGeom prst="upArrow">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04949B4-31E1-46B7-91C0-5A82555E48A1}">
      <dsp:nvSpPr>
        <dsp:cNvPr id="0" name=""/>
        <dsp:cNvSpPr/>
      </dsp:nvSpPr>
      <dsp:spPr>
        <a:xfrm>
          <a:off x="1279028" y="2183312"/>
          <a:ext cx="2728593" cy="15810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6464" tIns="156464" rIns="156464" bIns="156464" numCol="1" spcCol="1270" anchor="ctr" anchorCtr="0">
          <a:noAutofit/>
        </a:bodyPr>
        <a:lstStyle/>
        <a:p>
          <a:pPr marL="0" lvl="0" indent="0" algn="ctr" defTabSz="977900">
            <a:lnSpc>
              <a:spcPct val="90000"/>
            </a:lnSpc>
            <a:spcBef>
              <a:spcPct val="0"/>
            </a:spcBef>
            <a:spcAft>
              <a:spcPct val="35000"/>
            </a:spcAft>
            <a:buNone/>
          </a:pPr>
          <a:r>
            <a:rPr lang="en-AU" sz="2200" kern="1200" dirty="0"/>
            <a:t>4,064 reports were lodged which were used for Series 3 in 2021/22</a:t>
          </a:r>
          <a:r>
            <a:rPr lang="en-AU" sz="2200" kern="1200" baseline="30000" dirty="0"/>
            <a:t>1</a:t>
          </a:r>
        </a:p>
      </dsp:txBody>
      <dsp:txXfrm>
        <a:off x="1279028" y="2183312"/>
        <a:ext cx="2728593" cy="1581019"/>
      </dsp:txXfrm>
    </dsp:sp>
  </dsp:spTree>
</dsp:drawing>
</file>

<file path=ppt/diagrams/drawing1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55E43F-B442-40B1-B9E2-E539DF5DDB07}">
      <dsp:nvSpPr>
        <dsp:cNvPr id="0" name=""/>
        <dsp:cNvSpPr/>
      </dsp:nvSpPr>
      <dsp:spPr>
        <a:xfrm>
          <a:off x="2601145" y="685961"/>
          <a:ext cx="579077" cy="906511"/>
        </a:xfrm>
        <a:custGeom>
          <a:avLst/>
          <a:gdLst/>
          <a:ahLst/>
          <a:cxnLst/>
          <a:rect l="0" t="0" r="0" b="0"/>
          <a:pathLst>
            <a:path>
              <a:moveTo>
                <a:pt x="0" y="0"/>
              </a:moveTo>
              <a:lnTo>
                <a:pt x="0" y="906511"/>
              </a:lnTo>
              <a:lnTo>
                <a:pt x="579077" y="906511"/>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2863384" y="1133882"/>
        <a:ext cx="54598" cy="10670"/>
      </dsp:txXfrm>
    </dsp:sp>
    <dsp:sp modelId="{C4471F9B-46AD-438C-805B-8AE62DC04EB7}">
      <dsp:nvSpPr>
        <dsp:cNvPr id="0" name=""/>
        <dsp:cNvSpPr/>
      </dsp:nvSpPr>
      <dsp:spPr>
        <a:xfrm>
          <a:off x="0" y="0"/>
          <a:ext cx="5202291" cy="687761"/>
        </a:xfrm>
        <a:prstGeom prst="rect">
          <a:avLst/>
        </a:prstGeom>
        <a:solidFill>
          <a:schemeClr val="bg1"/>
        </a:solidFill>
        <a:ln w="38100" cap="flat" cmpd="sng" algn="ctr">
          <a:solidFill>
            <a:schemeClr val="tx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No one may “</a:t>
          </a:r>
          <a:r>
            <a:rPr lang="en-AU" sz="1800" b="1" kern="1200" dirty="0">
              <a:solidFill>
                <a:schemeClr val="tx1"/>
              </a:solidFill>
            </a:rPr>
            <a:t>give</a:t>
          </a:r>
          <a:r>
            <a:rPr lang="en-AU" sz="1800" kern="1200" dirty="0">
              <a:solidFill>
                <a:schemeClr val="tx1"/>
              </a:solidFill>
            </a:rPr>
            <a:t>, or </a:t>
          </a:r>
          <a:r>
            <a:rPr lang="en-AU" sz="1800" b="1" kern="1200" dirty="0">
              <a:solidFill>
                <a:schemeClr val="tx1"/>
              </a:solidFill>
            </a:rPr>
            <a:t>agree </a:t>
          </a:r>
          <a:r>
            <a:rPr lang="en-AU" sz="1800" b="0" kern="1200" dirty="0">
              <a:solidFill>
                <a:schemeClr val="tx1"/>
              </a:solidFill>
            </a:rPr>
            <a:t>or</a:t>
          </a:r>
          <a:r>
            <a:rPr lang="en-AU" sz="1800" b="1" kern="1200" dirty="0">
              <a:solidFill>
                <a:schemeClr val="tx1"/>
              </a:solidFill>
            </a:rPr>
            <a:t> offer to give</a:t>
          </a:r>
          <a:r>
            <a:rPr lang="en-AU" sz="1800" kern="1200" dirty="0">
              <a:solidFill>
                <a:schemeClr val="tx1"/>
              </a:solidFill>
            </a:rPr>
            <a:t>, … any </a:t>
          </a:r>
          <a:r>
            <a:rPr lang="en-AU" sz="1800" b="1" kern="1200" dirty="0">
              <a:solidFill>
                <a:schemeClr val="tx1"/>
              </a:solidFill>
            </a:rPr>
            <a:t>valuable consideration </a:t>
          </a:r>
          <a:r>
            <a:rPr lang="en-AU" sz="1800" kern="1200" dirty="0">
              <a:solidFill>
                <a:schemeClr val="tx1"/>
              </a:solidFill>
            </a:rPr>
            <a:t>with a view to” either:</a:t>
          </a:r>
        </a:p>
      </dsp:txBody>
      <dsp:txXfrm>
        <a:off x="0" y="0"/>
        <a:ext cx="5202291" cy="687761"/>
      </dsp:txXfrm>
    </dsp:sp>
    <dsp:sp modelId="{0BA780CA-D64E-4B5E-AEEB-26A6DD7DBC02}">
      <dsp:nvSpPr>
        <dsp:cNvPr id="0" name=""/>
        <dsp:cNvSpPr/>
      </dsp:nvSpPr>
      <dsp:spPr>
        <a:xfrm>
          <a:off x="5094200" y="1965685"/>
          <a:ext cx="91440" cy="209536"/>
        </a:xfrm>
        <a:custGeom>
          <a:avLst/>
          <a:gdLst/>
          <a:ahLst/>
          <a:cxnLst/>
          <a:rect l="0" t="0" r="0" b="0"/>
          <a:pathLst>
            <a:path>
              <a:moveTo>
                <a:pt x="45720" y="0"/>
              </a:moveTo>
              <a:lnTo>
                <a:pt x="45720" y="121868"/>
              </a:lnTo>
              <a:lnTo>
                <a:pt x="50609" y="121868"/>
              </a:lnTo>
              <a:lnTo>
                <a:pt x="50609" y="209536"/>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5133915" y="2065118"/>
        <a:ext cx="12009" cy="10670"/>
      </dsp:txXfrm>
    </dsp:sp>
    <dsp:sp modelId="{39D638B5-A091-432D-9C72-CC7EE993DB1E}">
      <dsp:nvSpPr>
        <dsp:cNvPr id="0" name=""/>
        <dsp:cNvSpPr/>
      </dsp:nvSpPr>
      <dsp:spPr>
        <a:xfrm>
          <a:off x="3212622" y="1217460"/>
          <a:ext cx="3854594" cy="750025"/>
        </a:xfrm>
        <a:prstGeom prst="rect">
          <a:avLst/>
        </a:prstGeom>
        <a:solidFill>
          <a:schemeClr val="bg1"/>
        </a:solidFill>
        <a:ln w="38100" cap="flat" cmpd="sng" algn="ctr">
          <a:solidFill>
            <a:schemeClr val="tx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tx1"/>
              </a:solidFill>
            </a:rPr>
            <a:t>securing their own</a:t>
          </a:r>
          <a:r>
            <a:rPr lang="en-AU" sz="1800" kern="1200" dirty="0">
              <a:solidFill>
                <a:schemeClr val="tx1"/>
              </a:solidFill>
            </a:rPr>
            <a:t> appointment / nomination; or</a:t>
          </a:r>
        </a:p>
      </dsp:txBody>
      <dsp:txXfrm>
        <a:off x="3212622" y="1217460"/>
        <a:ext cx="3854594" cy="750025"/>
      </dsp:txXfrm>
    </dsp:sp>
    <dsp:sp modelId="{04F3790D-C4DC-4A2D-A52C-6438711B6160}">
      <dsp:nvSpPr>
        <dsp:cNvPr id="0" name=""/>
        <dsp:cNvSpPr/>
      </dsp:nvSpPr>
      <dsp:spPr>
        <a:xfrm>
          <a:off x="5144809" y="2986158"/>
          <a:ext cx="328128" cy="1089853"/>
        </a:xfrm>
        <a:custGeom>
          <a:avLst/>
          <a:gdLst/>
          <a:ahLst/>
          <a:cxnLst/>
          <a:rect l="0" t="0" r="0" b="0"/>
          <a:pathLst>
            <a:path>
              <a:moveTo>
                <a:pt x="0" y="0"/>
              </a:moveTo>
              <a:lnTo>
                <a:pt x="0" y="1089853"/>
              </a:lnTo>
              <a:lnTo>
                <a:pt x="328128" y="1089853"/>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5280218" y="3525750"/>
        <a:ext cx="57311" cy="10670"/>
      </dsp:txXfrm>
    </dsp:sp>
    <dsp:sp modelId="{EF1A5B27-CD48-4639-B380-B00F8E3B66A7}">
      <dsp:nvSpPr>
        <dsp:cNvPr id="0" name=""/>
        <dsp:cNvSpPr/>
      </dsp:nvSpPr>
      <dsp:spPr>
        <a:xfrm>
          <a:off x="3221660" y="2207622"/>
          <a:ext cx="3846298" cy="780336"/>
        </a:xfrm>
        <a:prstGeom prst="rect">
          <a:avLst/>
        </a:prstGeom>
        <a:solidFill>
          <a:schemeClr val="bg1"/>
        </a:solidFill>
        <a:ln w="38100" cap="flat" cmpd="sng" algn="ctr">
          <a:solidFill>
            <a:schemeClr val="tx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tx1"/>
              </a:solidFill>
            </a:rPr>
            <a:t>securing</a:t>
          </a:r>
          <a:r>
            <a:rPr lang="en-AU" sz="1800" kern="1200" dirty="0">
              <a:solidFill>
                <a:schemeClr val="tx1"/>
              </a:solidFill>
            </a:rPr>
            <a:t> or </a:t>
          </a:r>
          <a:r>
            <a:rPr lang="en-AU" sz="1800" b="1" kern="1200" dirty="0">
              <a:solidFill>
                <a:schemeClr val="tx1"/>
              </a:solidFill>
            </a:rPr>
            <a:t>preventing</a:t>
          </a:r>
          <a:r>
            <a:rPr lang="en-AU" sz="1800" kern="1200" dirty="0">
              <a:solidFill>
                <a:schemeClr val="tx1"/>
              </a:solidFill>
            </a:rPr>
            <a:t> </a:t>
          </a:r>
          <a:r>
            <a:rPr lang="en-AU" sz="1800" b="1" kern="1200" dirty="0">
              <a:solidFill>
                <a:schemeClr val="tx1"/>
              </a:solidFill>
            </a:rPr>
            <a:t>another’s</a:t>
          </a:r>
          <a:r>
            <a:rPr lang="en-AU" sz="1800" kern="1200" dirty="0">
              <a:solidFill>
                <a:schemeClr val="tx1"/>
              </a:solidFill>
            </a:rPr>
            <a:t> appointment / nomination;</a:t>
          </a:r>
        </a:p>
      </dsp:txBody>
      <dsp:txXfrm>
        <a:off x="3221660" y="2207622"/>
        <a:ext cx="3846298" cy="780336"/>
      </dsp:txXfrm>
    </dsp:sp>
    <dsp:sp modelId="{CA67D9C1-A283-4EAF-8478-DA58CB37B482}">
      <dsp:nvSpPr>
        <dsp:cNvPr id="0" name=""/>
        <dsp:cNvSpPr/>
      </dsp:nvSpPr>
      <dsp:spPr>
        <a:xfrm>
          <a:off x="5505337" y="3546161"/>
          <a:ext cx="4634764" cy="1059701"/>
        </a:xfrm>
        <a:prstGeom prst="rect">
          <a:avLst/>
        </a:prstGeom>
        <a:solidFill>
          <a:schemeClr val="bg1"/>
        </a:solidFill>
        <a:ln w="38100" cap="flat" cmpd="sng" algn="ctr">
          <a:solidFill>
            <a:schemeClr val="tx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as an </a:t>
          </a:r>
          <a:r>
            <a:rPr lang="en-AU" sz="1800" kern="1200" dirty="0">
              <a:solidFill>
                <a:schemeClr val="tx1"/>
              </a:solidFill>
              <a:hlinkClick xmlns:r="http://schemas.openxmlformats.org/officeDocument/2006/relationships" r:id="" action="ppaction://hlinksldjump"/>
            </a:rPr>
            <a:t>external administrator</a:t>
          </a:r>
          <a:r>
            <a:rPr lang="en-AU" sz="1800" kern="1200" dirty="0">
              <a:solidFill>
                <a:schemeClr val="tx1"/>
              </a:solidFill>
            </a:rPr>
            <a:t>, receiver, receiver and manager, or someone who will administer a compromise or arrangement</a:t>
          </a:r>
        </a:p>
      </dsp:txBody>
      <dsp:txXfrm>
        <a:off x="5505337" y="3546161"/>
        <a:ext cx="4634764" cy="1059701"/>
      </dsp:txXfrm>
    </dsp:sp>
  </dsp:spTree>
</dsp:drawing>
</file>

<file path=ppt/diagrams/drawing1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61165EC-EBAD-468E-A4F5-DC8C394EB41F}">
      <dsp:nvSpPr>
        <dsp:cNvPr id="0" name=""/>
        <dsp:cNvSpPr/>
      </dsp:nvSpPr>
      <dsp:spPr>
        <a:xfrm rot="16200000">
          <a:off x="-1556620" y="2676797"/>
          <a:ext cx="4064338" cy="4465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93859" bIns="0" numCol="1" spcCol="1270" anchor="t" anchorCtr="0">
          <a:noAutofit/>
        </a:bodyPr>
        <a:lstStyle/>
        <a:p>
          <a:pPr marL="0" lvl="0" indent="0" algn="r" defTabSz="800100">
            <a:lnSpc>
              <a:spcPct val="90000"/>
            </a:lnSpc>
            <a:spcBef>
              <a:spcPct val="0"/>
            </a:spcBef>
            <a:spcAft>
              <a:spcPct val="35000"/>
            </a:spcAft>
            <a:buNone/>
          </a:pPr>
          <a:r>
            <a:rPr lang="en-AU" sz="1800" b="1" i="1" kern="1200" dirty="0">
              <a:solidFill>
                <a:schemeClr val="accent5"/>
              </a:solidFill>
            </a:rPr>
            <a:t>Credit by fraud</a:t>
          </a:r>
        </a:p>
      </dsp:txBody>
      <dsp:txXfrm>
        <a:off x="-1556620" y="2676797"/>
        <a:ext cx="4064338" cy="446579"/>
      </dsp:txXfrm>
    </dsp:sp>
    <dsp:sp modelId="{7F4AF721-230A-400E-B1B7-7A3B51798E27}">
      <dsp:nvSpPr>
        <dsp:cNvPr id="0" name=""/>
        <dsp:cNvSpPr/>
      </dsp:nvSpPr>
      <dsp:spPr>
        <a:xfrm>
          <a:off x="531916" y="871779"/>
          <a:ext cx="2224441" cy="2129062"/>
        </a:xfrm>
        <a:prstGeom prst="rect">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393859"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b="1" kern="1200" dirty="0"/>
            <a:t>induce</a:t>
          </a:r>
          <a:r>
            <a:rPr lang="en-AU" sz="1800" kern="1200" dirty="0"/>
            <a:t> someone </a:t>
          </a:r>
          <a:r>
            <a:rPr lang="en-AU" sz="1800" b="1" kern="1200" dirty="0"/>
            <a:t>by fraud “to give credit </a:t>
          </a:r>
          <a:r>
            <a:rPr lang="en-AU" sz="1800" kern="1200" dirty="0"/>
            <a:t>to the company or to a related body corporate”</a:t>
          </a:r>
        </a:p>
      </dsp:txBody>
      <dsp:txXfrm>
        <a:off x="531916" y="871779"/>
        <a:ext cx="2224441" cy="2129062"/>
      </dsp:txXfrm>
    </dsp:sp>
    <dsp:sp modelId="{ABCEC24D-9228-41DF-A1CA-9EAE88F5DC88}">
      <dsp:nvSpPr>
        <dsp:cNvPr id="0" name=""/>
        <dsp:cNvSpPr/>
      </dsp:nvSpPr>
      <dsp:spPr>
        <a:xfrm>
          <a:off x="252258" y="278433"/>
          <a:ext cx="893159" cy="893159"/>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3FCDB3B6-BDB7-4760-ACC4-4B3B66BCB211}">
      <dsp:nvSpPr>
        <dsp:cNvPr id="0" name=""/>
        <dsp:cNvSpPr/>
      </dsp:nvSpPr>
      <dsp:spPr>
        <a:xfrm rot="16200000">
          <a:off x="1401822" y="2676797"/>
          <a:ext cx="4064338" cy="4465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93859" bIns="0" numCol="1" spcCol="1270" anchor="t" anchorCtr="0">
          <a:noAutofit/>
        </a:bodyPr>
        <a:lstStyle/>
        <a:p>
          <a:pPr marL="0" lvl="0" indent="0" algn="r" defTabSz="800100">
            <a:lnSpc>
              <a:spcPct val="90000"/>
            </a:lnSpc>
            <a:spcBef>
              <a:spcPct val="0"/>
            </a:spcBef>
            <a:spcAft>
              <a:spcPct val="35000"/>
            </a:spcAft>
            <a:buNone/>
          </a:pPr>
          <a:r>
            <a:rPr lang="en-AU" sz="1800" b="1" i="1" kern="1200" dirty="0">
              <a:solidFill>
                <a:schemeClr val="accent5"/>
              </a:solidFill>
            </a:rPr>
            <a:t>Burden/use property to defraud</a:t>
          </a:r>
        </a:p>
      </dsp:txBody>
      <dsp:txXfrm>
        <a:off x="1401822" y="2676797"/>
        <a:ext cx="4064338" cy="446579"/>
      </dsp:txXfrm>
    </dsp:sp>
    <dsp:sp modelId="{7B53CE95-9002-4E9C-AC6F-23E4A90AD2B8}">
      <dsp:nvSpPr>
        <dsp:cNvPr id="0" name=""/>
        <dsp:cNvSpPr/>
      </dsp:nvSpPr>
      <dsp:spPr>
        <a:xfrm>
          <a:off x="3530063" y="867918"/>
          <a:ext cx="3064702" cy="4064338"/>
        </a:xfrm>
        <a:prstGeom prst="rect">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393859"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in relation to company property or property of a related body corporate:</a:t>
          </a:r>
        </a:p>
        <a:p>
          <a:pPr marL="342900" lvl="2" indent="-171450" algn="l" defTabSz="800100">
            <a:lnSpc>
              <a:spcPct val="90000"/>
            </a:lnSpc>
            <a:spcBef>
              <a:spcPct val="0"/>
            </a:spcBef>
            <a:spcAft>
              <a:spcPct val="15000"/>
            </a:spcAft>
            <a:buChar char="•"/>
          </a:pPr>
          <a:r>
            <a:rPr lang="en-AU" sz="1800" kern="1200" dirty="0"/>
            <a:t>(purport to) make or cause to be (purportedly) made a gift/transfer of it, or security interest in it; or</a:t>
          </a:r>
        </a:p>
        <a:p>
          <a:pPr marL="342900" lvl="2" indent="-171450" algn="l" defTabSz="800100">
            <a:lnSpc>
              <a:spcPct val="90000"/>
            </a:lnSpc>
            <a:spcBef>
              <a:spcPct val="0"/>
            </a:spcBef>
            <a:spcAft>
              <a:spcPct val="15000"/>
            </a:spcAft>
            <a:buChar char="•"/>
          </a:pPr>
          <a:r>
            <a:rPr lang="en-AU" sz="1800" kern="1200" dirty="0"/>
            <a:t>cause or connive “at the levying of any execution against” it;</a:t>
          </a:r>
        </a:p>
        <a:p>
          <a:pPr marL="171450" lvl="1" indent="-171450" algn="l" defTabSz="800100">
            <a:lnSpc>
              <a:spcPct val="90000"/>
            </a:lnSpc>
            <a:spcBef>
              <a:spcPct val="0"/>
            </a:spcBef>
            <a:spcAft>
              <a:spcPct val="15000"/>
            </a:spcAft>
            <a:buChar char="•"/>
          </a:pPr>
          <a:r>
            <a:rPr lang="en-AU" sz="1800" kern="1200" dirty="0"/>
            <a:t>“with </a:t>
          </a:r>
          <a:r>
            <a:rPr lang="en-AU" sz="1800" b="1" kern="1200" dirty="0"/>
            <a:t>intent to defraud</a:t>
          </a:r>
          <a:r>
            <a:rPr lang="en-AU" sz="1800" kern="1200" dirty="0"/>
            <a:t>” that entity or its members or creditors</a:t>
          </a:r>
        </a:p>
      </dsp:txBody>
      <dsp:txXfrm>
        <a:off x="3530063" y="867918"/>
        <a:ext cx="3064702" cy="4064338"/>
      </dsp:txXfrm>
    </dsp:sp>
    <dsp:sp modelId="{4FD3F9A2-CC67-49F1-91EA-54763633EA1C}">
      <dsp:nvSpPr>
        <dsp:cNvPr id="0" name=""/>
        <dsp:cNvSpPr/>
      </dsp:nvSpPr>
      <dsp:spPr>
        <a:xfrm>
          <a:off x="3503613" y="278433"/>
          <a:ext cx="893159" cy="893159"/>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8E7D35F-F696-493F-9BFF-65C47E146694}">
      <dsp:nvSpPr>
        <dsp:cNvPr id="0" name=""/>
        <dsp:cNvSpPr/>
      </dsp:nvSpPr>
      <dsp:spPr>
        <a:xfrm rot="16200000">
          <a:off x="5273143" y="2676797"/>
          <a:ext cx="4064338" cy="4465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93859" bIns="0" numCol="1" spcCol="1270" anchor="t" anchorCtr="0">
          <a:noAutofit/>
        </a:bodyPr>
        <a:lstStyle/>
        <a:p>
          <a:pPr marL="0" lvl="0" indent="0" algn="r" defTabSz="800100">
            <a:lnSpc>
              <a:spcPct val="90000"/>
            </a:lnSpc>
            <a:spcBef>
              <a:spcPct val="0"/>
            </a:spcBef>
            <a:spcAft>
              <a:spcPct val="35000"/>
            </a:spcAft>
            <a:buNone/>
          </a:pPr>
          <a:r>
            <a:rPr lang="en-AU" sz="1800" b="1" i="1" kern="1200" dirty="0">
              <a:solidFill>
                <a:schemeClr val="accent5"/>
              </a:solidFill>
            </a:rPr>
            <a:t>Fraudulently defeating debt</a:t>
          </a:r>
        </a:p>
      </dsp:txBody>
      <dsp:txXfrm>
        <a:off x="5273143" y="2676797"/>
        <a:ext cx="4064338" cy="446579"/>
      </dsp:txXfrm>
    </dsp:sp>
    <dsp:sp modelId="{ED0C5F7B-52A3-490E-ABCA-C4A10C28A63B}">
      <dsp:nvSpPr>
        <dsp:cNvPr id="0" name=""/>
        <dsp:cNvSpPr/>
      </dsp:nvSpPr>
      <dsp:spPr>
        <a:xfrm>
          <a:off x="7330877" y="867918"/>
          <a:ext cx="2806044" cy="4064338"/>
        </a:xfrm>
        <a:prstGeom prst="rect">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393859" rIns="128016" bIns="128016" numCol="1" spcCol="1270" anchor="t" anchorCtr="0">
          <a:noAutofit/>
        </a:bodyPr>
        <a:lstStyle/>
        <a:p>
          <a:pPr marL="171450" lvl="1" indent="-171450" algn="l" defTabSz="800100">
            <a:lnSpc>
              <a:spcPct val="90000"/>
            </a:lnSpc>
            <a:spcBef>
              <a:spcPct val="0"/>
            </a:spcBef>
            <a:spcAft>
              <a:spcPct val="15000"/>
            </a:spcAft>
            <a:buFont typeface="Arial" panose="020B0604020202020204" pitchFamily="34" charset="0"/>
            <a:buChar char="•"/>
          </a:pPr>
          <a:r>
            <a:rPr lang="en-AU" sz="1800" kern="1200" dirty="0"/>
            <a:t>“after, or within 2 months before, the date of any unsatisfied judgment or order for payment of money obtained against” a company or related body corporate</a:t>
          </a:r>
        </a:p>
        <a:p>
          <a:pPr marL="171450" lvl="1" indent="-171450" algn="l" defTabSz="800100">
            <a:lnSpc>
              <a:spcPct val="90000"/>
            </a:lnSpc>
            <a:spcBef>
              <a:spcPct val="0"/>
            </a:spcBef>
            <a:spcAft>
              <a:spcPct val="15000"/>
            </a:spcAft>
            <a:buFont typeface="Arial" panose="020B0604020202020204" pitchFamily="34" charset="0"/>
            <a:buChar char="•"/>
          </a:pPr>
          <a:r>
            <a:rPr lang="en-AU" sz="1800" kern="1200" dirty="0"/>
            <a:t>conceal or remove its property</a:t>
          </a:r>
        </a:p>
        <a:p>
          <a:pPr marL="171450" lvl="1" indent="-171450" algn="l" defTabSz="800100">
            <a:lnSpc>
              <a:spcPct val="90000"/>
            </a:lnSpc>
            <a:spcBef>
              <a:spcPct val="0"/>
            </a:spcBef>
            <a:spcAft>
              <a:spcPct val="15000"/>
            </a:spcAft>
            <a:buFont typeface="Arial" panose="020B0604020202020204" pitchFamily="34" charset="0"/>
            <a:buChar char="•"/>
          </a:pPr>
          <a:r>
            <a:rPr lang="en-AU" sz="1800" kern="1200" dirty="0"/>
            <a:t>“with </a:t>
          </a:r>
          <a:r>
            <a:rPr lang="en-AU" sz="1800" b="1" kern="1200" dirty="0"/>
            <a:t>intent to defraud</a:t>
          </a:r>
          <a:r>
            <a:rPr lang="en-AU" sz="1800" kern="1200" dirty="0"/>
            <a:t>” that entity or its members or creditors</a:t>
          </a:r>
        </a:p>
      </dsp:txBody>
      <dsp:txXfrm>
        <a:off x="7330877" y="867918"/>
        <a:ext cx="2806044" cy="4064338"/>
      </dsp:txXfrm>
    </dsp:sp>
    <dsp:sp modelId="{B5D995F0-F288-4B72-B524-94BC5359600C}">
      <dsp:nvSpPr>
        <dsp:cNvPr id="0" name=""/>
        <dsp:cNvSpPr/>
      </dsp:nvSpPr>
      <dsp:spPr>
        <a:xfrm>
          <a:off x="7175099" y="278433"/>
          <a:ext cx="893159" cy="893159"/>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58F917-6808-409F-9254-BF852CFCC18A}">
      <dsp:nvSpPr>
        <dsp:cNvPr id="0" name=""/>
        <dsp:cNvSpPr/>
      </dsp:nvSpPr>
      <dsp:spPr>
        <a:xfrm>
          <a:off x="4" y="16423"/>
          <a:ext cx="1751378" cy="1054766"/>
        </a:xfrm>
        <a:prstGeom prst="roundRect">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1) “Inadequate cash flow or high cash use”</a:t>
          </a:r>
        </a:p>
      </dsp:txBody>
      <dsp:txXfrm>
        <a:off x="51493" y="67912"/>
        <a:ext cx="1648400" cy="951788"/>
      </dsp:txXfrm>
    </dsp:sp>
    <dsp:sp modelId="{D81C7D58-0B38-40A8-9799-C161ACAAA002}">
      <dsp:nvSpPr>
        <dsp:cNvPr id="0" name=""/>
        <dsp:cNvSpPr/>
      </dsp:nvSpPr>
      <dsp:spPr>
        <a:xfrm>
          <a:off x="244610" y="-41193"/>
          <a:ext cx="2625690" cy="2625690"/>
        </a:xfrm>
        <a:custGeom>
          <a:avLst/>
          <a:gdLst/>
          <a:ahLst/>
          <a:cxnLst/>
          <a:rect l="0" t="0" r="0" b="0"/>
          <a:pathLst>
            <a:path>
              <a:moveTo>
                <a:pt x="945878" y="52330"/>
              </a:moveTo>
              <a:arcTo wR="1312845" hR="1312845" stAng="15226107" swAng="5267608"/>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8DBF2571-10ED-4AEC-9754-419AF837CBA4}">
      <dsp:nvSpPr>
        <dsp:cNvPr id="0" name=""/>
        <dsp:cNvSpPr/>
      </dsp:nvSpPr>
      <dsp:spPr>
        <a:xfrm>
          <a:off x="2808625" y="246176"/>
          <a:ext cx="1271137" cy="825003"/>
        </a:xfrm>
        <a:prstGeom prst="roundRect">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2) “Trading losses”</a:t>
          </a:r>
        </a:p>
      </dsp:txBody>
      <dsp:txXfrm>
        <a:off x="2848898" y="286449"/>
        <a:ext cx="1190591" cy="744457"/>
      </dsp:txXfrm>
    </dsp:sp>
    <dsp:sp modelId="{B98DA970-EAED-4D37-B1F1-18D54A43ECE9}">
      <dsp:nvSpPr>
        <dsp:cNvPr id="0" name=""/>
        <dsp:cNvSpPr/>
      </dsp:nvSpPr>
      <dsp:spPr>
        <a:xfrm>
          <a:off x="4000532" y="54622"/>
          <a:ext cx="2625690" cy="2625690"/>
        </a:xfrm>
        <a:custGeom>
          <a:avLst/>
          <a:gdLst/>
          <a:ahLst/>
          <a:cxnLst/>
          <a:rect l="0" t="0" r="0" b="0"/>
          <a:pathLst>
            <a:path>
              <a:moveTo>
                <a:pt x="85690" y="846312"/>
              </a:moveTo>
              <a:arcTo wR="1312845" hR="1312845" stAng="12048931" swAng="5286595"/>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9D0C3EBD-27DD-4813-B6E9-262C57DDE375}">
      <dsp:nvSpPr>
        <dsp:cNvPr id="0" name=""/>
        <dsp:cNvSpPr/>
      </dsp:nvSpPr>
      <dsp:spPr>
        <a:xfrm>
          <a:off x="5044322" y="131723"/>
          <a:ext cx="1959382" cy="1076009"/>
        </a:xfrm>
        <a:prstGeom prst="roundRect">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3) “Poor strategic management of business”</a:t>
          </a:r>
        </a:p>
      </dsp:txBody>
      <dsp:txXfrm>
        <a:off x="5096848" y="184249"/>
        <a:ext cx="1854330" cy="970957"/>
      </dsp:txXfrm>
    </dsp:sp>
    <dsp:sp modelId="{C634F169-D9D2-47DF-827B-4EFB819312A9}">
      <dsp:nvSpPr>
        <dsp:cNvPr id="0" name=""/>
        <dsp:cNvSpPr/>
      </dsp:nvSpPr>
      <dsp:spPr>
        <a:xfrm>
          <a:off x="3605202" y="312048"/>
          <a:ext cx="2625690" cy="2625690"/>
        </a:xfrm>
        <a:custGeom>
          <a:avLst/>
          <a:gdLst/>
          <a:ahLst/>
          <a:cxnLst/>
          <a:rect l="0" t="0" r="0" b="0"/>
          <a:pathLst>
            <a:path>
              <a:moveTo>
                <a:pt x="2560434" y="904086"/>
              </a:moveTo>
              <a:arcTo wR="1312845" hR="1312845" stAng="20511551" swAng="2317673"/>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B8254C9F-9A7B-4B97-87B8-66C9770EE5C6}">
      <dsp:nvSpPr>
        <dsp:cNvPr id="0" name=""/>
        <dsp:cNvSpPr/>
      </dsp:nvSpPr>
      <dsp:spPr>
        <a:xfrm>
          <a:off x="5091971" y="2092665"/>
          <a:ext cx="1869271" cy="911211"/>
        </a:xfrm>
        <a:prstGeom prst="roundRect">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4) “Poor financial control including lack of records”</a:t>
          </a:r>
        </a:p>
      </dsp:txBody>
      <dsp:txXfrm>
        <a:off x="5136453" y="2137147"/>
        <a:ext cx="1780307" cy="822247"/>
      </dsp:txXfrm>
    </dsp:sp>
    <dsp:sp modelId="{1F767C7F-44F8-4DC4-9E29-F5E29DB665D6}">
      <dsp:nvSpPr>
        <dsp:cNvPr id="0" name=""/>
        <dsp:cNvSpPr/>
      </dsp:nvSpPr>
      <dsp:spPr>
        <a:xfrm>
          <a:off x="4182711" y="418363"/>
          <a:ext cx="2625690" cy="2625690"/>
        </a:xfrm>
        <a:custGeom>
          <a:avLst/>
          <a:gdLst/>
          <a:ahLst/>
          <a:cxnLst/>
          <a:rect l="0" t="0" r="0" b="0"/>
          <a:pathLst>
            <a:path>
              <a:moveTo>
                <a:pt x="1618876" y="2589523"/>
              </a:moveTo>
              <a:arcTo wR="1312845" hR="1312845" stAng="4591202" swAng="4672150"/>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F1C7755E-F0CB-447F-8889-148923594858}">
      <dsp:nvSpPr>
        <dsp:cNvPr id="0" name=""/>
        <dsp:cNvSpPr/>
      </dsp:nvSpPr>
      <dsp:spPr>
        <a:xfrm>
          <a:off x="2870372" y="2248695"/>
          <a:ext cx="1434176" cy="937515"/>
        </a:xfrm>
        <a:prstGeom prst="roundRect">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5) “Poor economic conditions”</a:t>
          </a:r>
        </a:p>
      </dsp:txBody>
      <dsp:txXfrm>
        <a:off x="2916138" y="2294461"/>
        <a:ext cx="1342644" cy="845983"/>
      </dsp:txXfrm>
    </dsp:sp>
    <dsp:sp modelId="{C060DD84-CCDA-43AC-BF70-D020D2A7BBA4}">
      <dsp:nvSpPr>
        <dsp:cNvPr id="0" name=""/>
        <dsp:cNvSpPr/>
      </dsp:nvSpPr>
      <dsp:spPr>
        <a:xfrm>
          <a:off x="438790" y="584450"/>
          <a:ext cx="2625690" cy="2625690"/>
        </a:xfrm>
        <a:custGeom>
          <a:avLst/>
          <a:gdLst/>
          <a:ahLst/>
          <a:cxnLst/>
          <a:rect l="0" t="0" r="0" b="0"/>
          <a:pathLst>
            <a:path>
              <a:moveTo>
                <a:pt x="2421304" y="2016321"/>
              </a:moveTo>
              <a:arcTo wR="1312845" hR="1312845" stAng="1944059" swAng="5616393"/>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 modelId="{9C4856E0-4789-4319-98A6-F43F949637D1}">
      <dsp:nvSpPr>
        <dsp:cNvPr id="0" name=""/>
        <dsp:cNvSpPr/>
      </dsp:nvSpPr>
      <dsp:spPr>
        <a:xfrm>
          <a:off x="0" y="2285602"/>
          <a:ext cx="1626572" cy="662182"/>
        </a:xfrm>
        <a:prstGeom prst="roundRect">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6) “Under capitalisation”</a:t>
          </a:r>
        </a:p>
      </dsp:txBody>
      <dsp:txXfrm>
        <a:off x="32325" y="2317927"/>
        <a:ext cx="1561922" cy="597532"/>
      </dsp:txXfrm>
    </dsp:sp>
    <dsp:sp modelId="{DC719475-FEF3-4E10-808A-280CC8ADE8DF}">
      <dsp:nvSpPr>
        <dsp:cNvPr id="0" name=""/>
        <dsp:cNvSpPr/>
      </dsp:nvSpPr>
      <dsp:spPr>
        <a:xfrm>
          <a:off x="561890" y="365412"/>
          <a:ext cx="2625690" cy="2625690"/>
        </a:xfrm>
        <a:custGeom>
          <a:avLst/>
          <a:gdLst/>
          <a:ahLst/>
          <a:cxnLst/>
          <a:rect l="0" t="0" r="0" b="0"/>
          <a:pathLst>
            <a:path>
              <a:moveTo>
                <a:pt x="143363" y="1909396"/>
              </a:moveTo>
              <a:arcTo wR="1312845" hR="1312845" stAng="9178435" swAng="3242316"/>
            </a:path>
          </a:pathLst>
        </a:custGeom>
        <a:noFill/>
        <a:ln w="6350" cap="flat" cmpd="sng" algn="ctr">
          <a:solidFill>
            <a:schemeClr val="accent1">
              <a:hueOff val="0"/>
              <a:satOff val="0"/>
              <a:lumOff val="0"/>
              <a:alphaOff val="0"/>
            </a:schemeClr>
          </a:solidFill>
          <a:prstDash val="solid"/>
          <a:miter lim="800000"/>
        </a:ln>
        <a:effectLst/>
      </dsp:spPr>
      <dsp:style>
        <a:lnRef idx="1">
          <a:scrgbClr r="0" g="0" b="0"/>
        </a:lnRef>
        <a:fillRef idx="0">
          <a:scrgbClr r="0" g="0" b="0"/>
        </a:fillRef>
        <a:effectRef idx="0">
          <a:scrgbClr r="0" g="0" b="0"/>
        </a:effectRef>
        <a:fontRef idx="minor"/>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F4B4F1-1A6D-471F-9024-9394A70016AD}">
      <dsp:nvSpPr>
        <dsp:cNvPr id="0" name=""/>
        <dsp:cNvSpPr/>
      </dsp:nvSpPr>
      <dsp:spPr>
        <a:xfrm>
          <a:off x="-4745205" y="-727344"/>
          <a:ext cx="5652038" cy="5652038"/>
        </a:xfrm>
        <a:prstGeom prst="blockArc">
          <a:avLst>
            <a:gd name="adj1" fmla="val 18900000"/>
            <a:gd name="adj2" fmla="val 2700000"/>
            <a:gd name="adj3" fmla="val 382"/>
          </a:avLst>
        </a:pr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32769-C0E9-4BA1-A2F1-C7C95F149751}">
      <dsp:nvSpPr>
        <dsp:cNvPr id="0" name=""/>
        <dsp:cNvSpPr/>
      </dsp:nvSpPr>
      <dsp:spPr>
        <a:xfrm>
          <a:off x="583222" y="419735"/>
          <a:ext cx="4333282" cy="839470"/>
        </a:xfrm>
        <a:prstGeom prst="rect">
          <a:avLst/>
        </a:prstGeom>
        <a:solidFill>
          <a:schemeClr val="accent3">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66329"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Preparing a proposal</a:t>
          </a:r>
          <a:endParaRPr lang="en-US" sz="1800" kern="1200" dirty="0"/>
        </a:p>
      </dsp:txBody>
      <dsp:txXfrm>
        <a:off x="583222" y="419735"/>
        <a:ext cx="4333282" cy="839470"/>
      </dsp:txXfrm>
    </dsp:sp>
    <dsp:sp modelId="{55301360-608A-422F-90BE-75CD71C98D1F}">
      <dsp:nvSpPr>
        <dsp:cNvPr id="0" name=""/>
        <dsp:cNvSpPr/>
      </dsp:nvSpPr>
      <dsp:spPr>
        <a:xfrm>
          <a:off x="58554" y="314801"/>
          <a:ext cx="1049337" cy="1049337"/>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1C60735-E141-4425-913D-4371D0DBD8C0}">
      <dsp:nvSpPr>
        <dsp:cNvPr id="0" name=""/>
        <dsp:cNvSpPr/>
      </dsp:nvSpPr>
      <dsp:spPr>
        <a:xfrm>
          <a:off x="888370" y="1678940"/>
          <a:ext cx="4028135" cy="839470"/>
        </a:xfrm>
        <a:prstGeom prst="rect">
          <a:avLst/>
        </a:prstGeom>
        <a:solidFill>
          <a:schemeClr val="accent3">
            <a:alpha val="90000"/>
            <a:hueOff val="0"/>
            <a:satOff val="0"/>
            <a:lumOff val="0"/>
            <a:alphaOff val="-2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66329"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Approval of a proposal</a:t>
          </a:r>
          <a:endParaRPr lang="en-US" sz="1800" kern="1200" dirty="0"/>
        </a:p>
      </dsp:txBody>
      <dsp:txXfrm>
        <a:off x="888370" y="1678940"/>
        <a:ext cx="4028135" cy="839470"/>
      </dsp:txXfrm>
    </dsp:sp>
    <dsp:sp modelId="{1ED93FDA-8AEC-4474-A28C-E157A5F6B178}">
      <dsp:nvSpPr>
        <dsp:cNvPr id="0" name=""/>
        <dsp:cNvSpPr/>
      </dsp:nvSpPr>
      <dsp:spPr>
        <a:xfrm>
          <a:off x="363701" y="1574006"/>
          <a:ext cx="1049337" cy="1049337"/>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20000"/>
            </a:schemeClr>
          </a:solidFill>
          <a:prstDash val="solid"/>
          <a:miter lim="800000"/>
        </a:ln>
        <a:effectLst/>
      </dsp:spPr>
      <dsp:style>
        <a:lnRef idx="2">
          <a:scrgbClr r="0" g="0" b="0"/>
        </a:lnRef>
        <a:fillRef idx="1">
          <a:scrgbClr r="0" g="0" b="0"/>
        </a:fillRef>
        <a:effectRef idx="0">
          <a:scrgbClr r="0" g="0" b="0"/>
        </a:effectRef>
        <a:fontRef idx="minor"/>
      </dsp:style>
    </dsp:sp>
    <dsp:sp modelId="{D1EE72CC-FB81-4184-A078-5B24AE5B9A7F}">
      <dsp:nvSpPr>
        <dsp:cNvPr id="0" name=""/>
        <dsp:cNvSpPr/>
      </dsp:nvSpPr>
      <dsp:spPr>
        <a:xfrm>
          <a:off x="583222" y="2938144"/>
          <a:ext cx="4333282" cy="839470"/>
        </a:xfrm>
        <a:prstGeom prst="rect">
          <a:avLst/>
        </a:prstGeom>
        <a:solidFill>
          <a:schemeClr val="accent3">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66329"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Scheme administrators and usage</a:t>
          </a:r>
          <a:endParaRPr lang="en-US" sz="1800" kern="1200" dirty="0"/>
        </a:p>
      </dsp:txBody>
      <dsp:txXfrm>
        <a:off x="583222" y="2938144"/>
        <a:ext cx="4333282" cy="839470"/>
      </dsp:txXfrm>
    </dsp:sp>
    <dsp:sp modelId="{09A2C4AD-ECDF-411B-A435-C2A07B05A047}">
      <dsp:nvSpPr>
        <dsp:cNvPr id="0" name=""/>
        <dsp:cNvSpPr/>
      </dsp:nvSpPr>
      <dsp:spPr>
        <a:xfrm>
          <a:off x="58554" y="2833211"/>
          <a:ext cx="1049337" cy="1049337"/>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4000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F4B4F1-1A6D-471F-9024-9394A70016AD}">
      <dsp:nvSpPr>
        <dsp:cNvPr id="0" name=""/>
        <dsp:cNvSpPr/>
      </dsp:nvSpPr>
      <dsp:spPr>
        <a:xfrm>
          <a:off x="-4745205" y="-727344"/>
          <a:ext cx="5652038" cy="5652038"/>
        </a:xfrm>
        <a:prstGeom prst="blockArc">
          <a:avLst>
            <a:gd name="adj1" fmla="val 18900000"/>
            <a:gd name="adj2" fmla="val 2700000"/>
            <a:gd name="adj3" fmla="val 382"/>
          </a:avLst>
        </a:pr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32769-C0E9-4BA1-A2F1-C7C95F149751}">
      <dsp:nvSpPr>
        <dsp:cNvPr id="0" name=""/>
        <dsp:cNvSpPr/>
      </dsp:nvSpPr>
      <dsp:spPr>
        <a:xfrm>
          <a:off x="474931" y="322692"/>
          <a:ext cx="4441574" cy="645720"/>
        </a:xfrm>
        <a:prstGeom prst="rect">
          <a:avLst/>
        </a:prstGeom>
        <a:solidFill>
          <a:schemeClr val="accent3">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What is corporate insolvency?</a:t>
          </a:r>
          <a:endParaRPr lang="en-US" sz="1800" kern="1200" dirty="0"/>
        </a:p>
      </dsp:txBody>
      <dsp:txXfrm>
        <a:off x="474931" y="322692"/>
        <a:ext cx="4441574" cy="645720"/>
      </dsp:txXfrm>
    </dsp:sp>
    <dsp:sp modelId="{55301360-608A-422F-90BE-75CD71C98D1F}">
      <dsp:nvSpPr>
        <dsp:cNvPr id="0" name=""/>
        <dsp:cNvSpPr/>
      </dsp:nvSpPr>
      <dsp:spPr>
        <a:xfrm>
          <a:off x="71356" y="241977"/>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1C60735-E141-4425-913D-4371D0DBD8C0}">
      <dsp:nvSpPr>
        <dsp:cNvPr id="0" name=""/>
        <dsp:cNvSpPr/>
      </dsp:nvSpPr>
      <dsp:spPr>
        <a:xfrm>
          <a:off x="845137" y="1291440"/>
          <a:ext cx="4071367" cy="645720"/>
        </a:xfrm>
        <a:prstGeom prst="rect">
          <a:avLst/>
        </a:prstGeom>
        <a:solidFill>
          <a:schemeClr val="accent3">
            <a:alpha val="90000"/>
            <a:hueOff val="0"/>
            <a:satOff val="0"/>
            <a:lumOff val="0"/>
            <a:alphaOff val="-13333"/>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Purposes of corporate insolvency law</a:t>
          </a:r>
          <a:endParaRPr lang="en-US" sz="1800" kern="1200" dirty="0"/>
        </a:p>
      </dsp:txBody>
      <dsp:txXfrm>
        <a:off x="845137" y="1291440"/>
        <a:ext cx="4071367" cy="645720"/>
      </dsp:txXfrm>
    </dsp:sp>
    <dsp:sp modelId="{1ED93FDA-8AEC-4474-A28C-E157A5F6B178}">
      <dsp:nvSpPr>
        <dsp:cNvPr id="0" name=""/>
        <dsp:cNvSpPr/>
      </dsp:nvSpPr>
      <dsp:spPr>
        <a:xfrm>
          <a:off x="441562" y="1210725"/>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13333"/>
            </a:schemeClr>
          </a:solidFill>
          <a:prstDash val="solid"/>
          <a:miter lim="800000"/>
        </a:ln>
        <a:effectLst/>
      </dsp:spPr>
      <dsp:style>
        <a:lnRef idx="2">
          <a:scrgbClr r="0" g="0" b="0"/>
        </a:lnRef>
        <a:fillRef idx="1">
          <a:scrgbClr r="0" g="0" b="0"/>
        </a:fillRef>
        <a:effectRef idx="0">
          <a:scrgbClr r="0" g="0" b="0"/>
        </a:effectRef>
        <a:fontRef idx="minor"/>
      </dsp:style>
    </dsp:sp>
    <dsp:sp modelId="{D1EE72CC-FB81-4184-A078-5B24AE5B9A7F}">
      <dsp:nvSpPr>
        <dsp:cNvPr id="0" name=""/>
        <dsp:cNvSpPr/>
      </dsp:nvSpPr>
      <dsp:spPr>
        <a:xfrm>
          <a:off x="845137" y="2260189"/>
          <a:ext cx="4071367" cy="645720"/>
        </a:xfrm>
        <a:prstGeom prst="rect">
          <a:avLst/>
        </a:prstGeom>
        <a:solidFill>
          <a:schemeClr val="accent3">
            <a:alpha val="90000"/>
            <a:hueOff val="0"/>
            <a:satOff val="0"/>
            <a:lumOff val="0"/>
            <a:alphaOff val="-26667"/>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What is external administration?</a:t>
          </a:r>
          <a:endParaRPr lang="en-US" sz="1800" kern="1200" dirty="0"/>
        </a:p>
      </dsp:txBody>
      <dsp:txXfrm>
        <a:off x="845137" y="2260189"/>
        <a:ext cx="4071367" cy="645720"/>
      </dsp:txXfrm>
    </dsp:sp>
    <dsp:sp modelId="{09A2C4AD-ECDF-411B-A435-C2A07B05A047}">
      <dsp:nvSpPr>
        <dsp:cNvPr id="0" name=""/>
        <dsp:cNvSpPr/>
      </dsp:nvSpPr>
      <dsp:spPr>
        <a:xfrm>
          <a:off x="441562" y="2179473"/>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26667"/>
            </a:schemeClr>
          </a:solidFill>
          <a:prstDash val="solid"/>
          <a:miter lim="800000"/>
        </a:ln>
        <a:effectLst/>
      </dsp:spPr>
      <dsp:style>
        <a:lnRef idx="2">
          <a:scrgbClr r="0" g="0" b="0"/>
        </a:lnRef>
        <a:fillRef idx="1">
          <a:scrgbClr r="0" g="0" b="0"/>
        </a:fillRef>
        <a:effectRef idx="0">
          <a:scrgbClr r="0" g="0" b="0"/>
        </a:effectRef>
        <a:fontRef idx="minor"/>
      </dsp:style>
    </dsp:sp>
    <dsp:sp modelId="{6685F7F9-99AF-43BE-A0D1-625374FBAFD5}">
      <dsp:nvSpPr>
        <dsp:cNvPr id="0" name=""/>
        <dsp:cNvSpPr/>
      </dsp:nvSpPr>
      <dsp:spPr>
        <a:xfrm>
          <a:off x="474931" y="3228937"/>
          <a:ext cx="4441574" cy="645720"/>
        </a:xfrm>
        <a:prstGeom prst="rect">
          <a:avLst/>
        </a:prstGeom>
        <a:solidFill>
          <a:schemeClr val="accent3">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Data regarding company insolvencies in Australia</a:t>
          </a:r>
          <a:endParaRPr lang="en-US" sz="1800" kern="1200" dirty="0"/>
        </a:p>
      </dsp:txBody>
      <dsp:txXfrm>
        <a:off x="474931" y="3228937"/>
        <a:ext cx="4441574" cy="645720"/>
      </dsp:txXfrm>
    </dsp:sp>
    <dsp:sp modelId="{461A2057-9861-4BD7-8C61-625E59C6B301}">
      <dsp:nvSpPr>
        <dsp:cNvPr id="0" name=""/>
        <dsp:cNvSpPr/>
      </dsp:nvSpPr>
      <dsp:spPr>
        <a:xfrm>
          <a:off x="71356" y="3148222"/>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4000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401896-B791-46E3-B489-9BFD1841D77F}">
      <dsp:nvSpPr>
        <dsp:cNvPr id="0" name=""/>
        <dsp:cNvSpPr/>
      </dsp:nvSpPr>
      <dsp:spPr>
        <a:xfrm>
          <a:off x="-216722" y="0"/>
          <a:ext cx="4173714" cy="4173714"/>
        </a:xfrm>
        <a:prstGeom prst="pie">
          <a:avLst>
            <a:gd name="adj1" fmla="val 5400000"/>
            <a:gd name="adj2" fmla="val 162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964827B-CB51-4560-A291-4229FB748327}">
      <dsp:nvSpPr>
        <dsp:cNvPr id="0" name=""/>
        <dsp:cNvSpPr/>
      </dsp:nvSpPr>
      <dsp:spPr>
        <a:xfrm>
          <a:off x="1870134" y="0"/>
          <a:ext cx="7191705" cy="4173714"/>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AU" sz="2000" kern="1200" dirty="0"/>
            <a:t>1) Draft documents</a:t>
          </a:r>
        </a:p>
      </dsp:txBody>
      <dsp:txXfrm>
        <a:off x="1870134" y="0"/>
        <a:ext cx="3595852" cy="1252116"/>
      </dsp:txXfrm>
    </dsp:sp>
    <dsp:sp modelId="{A47C1FF4-4A4B-40D9-85F7-9F83FEC34B8B}">
      <dsp:nvSpPr>
        <dsp:cNvPr id="0" name=""/>
        <dsp:cNvSpPr/>
      </dsp:nvSpPr>
      <dsp:spPr>
        <a:xfrm>
          <a:off x="513679" y="1252116"/>
          <a:ext cx="2712911" cy="2712911"/>
        </a:xfrm>
        <a:prstGeom prst="pie">
          <a:avLst>
            <a:gd name="adj1" fmla="val 5400000"/>
            <a:gd name="adj2" fmla="val 162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A67D96C-D37A-4F44-B90E-F20EEF5588FD}">
      <dsp:nvSpPr>
        <dsp:cNvPr id="0" name=""/>
        <dsp:cNvSpPr/>
      </dsp:nvSpPr>
      <dsp:spPr>
        <a:xfrm>
          <a:off x="1870134" y="1252116"/>
          <a:ext cx="7191705" cy="2712911"/>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AU" sz="2000" kern="1200" dirty="0"/>
            <a:t>2) Apply to court</a:t>
          </a:r>
        </a:p>
      </dsp:txBody>
      <dsp:txXfrm>
        <a:off x="1870134" y="1252116"/>
        <a:ext cx="3595852" cy="1252112"/>
      </dsp:txXfrm>
    </dsp:sp>
    <dsp:sp modelId="{7595C5EA-B2CD-42D8-8B00-78F1779C4B57}">
      <dsp:nvSpPr>
        <dsp:cNvPr id="0" name=""/>
        <dsp:cNvSpPr/>
      </dsp:nvSpPr>
      <dsp:spPr>
        <a:xfrm>
          <a:off x="1244078" y="2504229"/>
          <a:ext cx="1252112" cy="1252112"/>
        </a:xfrm>
        <a:prstGeom prst="pie">
          <a:avLst>
            <a:gd name="adj1" fmla="val 5400000"/>
            <a:gd name="adj2" fmla="val 162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3ADC787-1F4C-4BFE-9E10-1821F8478376}">
      <dsp:nvSpPr>
        <dsp:cNvPr id="0" name=""/>
        <dsp:cNvSpPr/>
      </dsp:nvSpPr>
      <dsp:spPr>
        <a:xfrm>
          <a:off x="1870134" y="2504229"/>
          <a:ext cx="7191705" cy="1252112"/>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AU" sz="2000" kern="1200" dirty="0"/>
            <a:t>3) Inform ASIC </a:t>
          </a:r>
        </a:p>
      </dsp:txBody>
      <dsp:txXfrm>
        <a:off x="1870134" y="2504229"/>
        <a:ext cx="3595852" cy="1252112"/>
      </dsp:txXfrm>
    </dsp:sp>
    <dsp:sp modelId="{7BBD90D7-08DE-4B90-9453-7C6A6FE45CA4}">
      <dsp:nvSpPr>
        <dsp:cNvPr id="0" name=""/>
        <dsp:cNvSpPr/>
      </dsp:nvSpPr>
      <dsp:spPr>
        <a:xfrm>
          <a:off x="5046297" y="44875"/>
          <a:ext cx="3851769" cy="1252116"/>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dsp:style>
      <dsp:txBody>
        <a:bodyPr spcFirstLastPara="0" vert="horz" wrap="square" lIns="247650" tIns="247650" rIns="247650" bIns="247650" numCol="1" spcCol="1270" anchor="ctr" anchorCtr="0">
          <a:noAutofit/>
        </a:bodyPr>
        <a:lstStyle/>
        <a:p>
          <a:pPr marL="171450" lvl="1" indent="-171450" algn="l" defTabSz="800100">
            <a:lnSpc>
              <a:spcPct val="90000"/>
            </a:lnSpc>
            <a:spcBef>
              <a:spcPct val="0"/>
            </a:spcBef>
            <a:spcAft>
              <a:spcPct val="15000"/>
            </a:spcAft>
            <a:buSzPct val="113000"/>
            <a:buFont typeface="Arial" panose="020B0604020202020204" pitchFamily="34" charset="0"/>
            <a:buChar char="•"/>
          </a:pPr>
          <a:r>
            <a:rPr lang="en-AU" sz="1800" kern="1200" dirty="0"/>
            <a:t>Terms of proposed compromise or arrangement; and</a:t>
          </a:r>
        </a:p>
        <a:p>
          <a:pPr marL="171450" lvl="1" indent="-171450" algn="l" defTabSz="800100">
            <a:lnSpc>
              <a:spcPct val="90000"/>
            </a:lnSpc>
            <a:spcBef>
              <a:spcPct val="0"/>
            </a:spcBef>
            <a:spcAft>
              <a:spcPct val="15000"/>
            </a:spcAft>
            <a:buSzPct val="113000"/>
            <a:buFont typeface="Arial" panose="020B0604020202020204" pitchFamily="34" charset="0"/>
            <a:buChar char="•"/>
          </a:pPr>
          <a:r>
            <a:rPr lang="en-AU" sz="1800" kern="1200" dirty="0"/>
            <a:t>Explanatory statement</a:t>
          </a:r>
        </a:p>
      </dsp:txBody>
      <dsp:txXfrm>
        <a:off x="5046297" y="44875"/>
        <a:ext cx="3851769" cy="1252116"/>
      </dsp:txXfrm>
    </dsp:sp>
    <dsp:sp modelId="{9997BF89-11DE-46AA-B970-9CD9A2D85554}">
      <dsp:nvSpPr>
        <dsp:cNvPr id="0" name=""/>
        <dsp:cNvSpPr/>
      </dsp:nvSpPr>
      <dsp:spPr>
        <a:xfrm>
          <a:off x="4972996" y="1250789"/>
          <a:ext cx="4296468" cy="1252112"/>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dsp:style>
      <dsp:txBody>
        <a:bodyPr spcFirstLastPara="0" vert="horz" wrap="square" lIns="247650" tIns="247650" rIns="247650" bIns="24765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t>Court </a:t>
          </a:r>
          <a:r>
            <a:rPr lang="en-AU" sz="1800" b="0" kern="1200" dirty="0"/>
            <a:t>orders meetings </a:t>
          </a:r>
          <a:r>
            <a:rPr lang="en-AU" sz="1800" kern="1200" dirty="0"/>
            <a:t>of creditors /members – or class(es) of them; and approves explanatory statement</a:t>
          </a:r>
        </a:p>
      </dsp:txBody>
      <dsp:txXfrm>
        <a:off x="4972996" y="1250789"/>
        <a:ext cx="4296468" cy="1252112"/>
      </dsp:txXfrm>
    </dsp:sp>
    <dsp:sp modelId="{5481BD18-E630-4C18-973B-3FD0A446C208}">
      <dsp:nvSpPr>
        <dsp:cNvPr id="0" name=""/>
        <dsp:cNvSpPr/>
      </dsp:nvSpPr>
      <dsp:spPr>
        <a:xfrm>
          <a:off x="4980727" y="2525377"/>
          <a:ext cx="4462740" cy="1252112"/>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dsp:style>
      <dsp:txBody>
        <a:bodyPr spcFirstLastPara="0" vert="horz" wrap="square" lIns="247650" tIns="247650" rIns="247650" bIns="24765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t>14 days in advance of court hearing (unless ASIC/court permits less)</a:t>
          </a:r>
        </a:p>
        <a:p>
          <a:pPr marL="171450" lvl="1" indent="-171450" algn="l" defTabSz="800100">
            <a:lnSpc>
              <a:spcPct val="90000"/>
            </a:lnSpc>
            <a:spcBef>
              <a:spcPct val="0"/>
            </a:spcBef>
            <a:spcAft>
              <a:spcPct val="15000"/>
            </a:spcAft>
            <a:buChar char="•"/>
          </a:pPr>
          <a:r>
            <a:rPr lang="en-AU" sz="1800" kern="1200" dirty="0"/>
            <a:t>ASIC must be given “a reasonable opportunity” to review the documents and make submissions to court</a:t>
          </a:r>
        </a:p>
      </dsp:txBody>
      <dsp:txXfrm>
        <a:off x="4980727" y="2525377"/>
        <a:ext cx="4462740" cy="1252112"/>
      </dsp:txXfrm>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92A7FC1-26CC-4648-8403-9E433E014021}">
      <dsp:nvSpPr>
        <dsp:cNvPr id="0" name=""/>
        <dsp:cNvSpPr/>
      </dsp:nvSpPr>
      <dsp:spPr>
        <a:xfrm>
          <a:off x="1087987" y="1328"/>
          <a:ext cx="5393531" cy="4903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b" anchorCtr="0">
          <a:noAutofit/>
        </a:bodyPr>
        <a:lstStyle/>
        <a:p>
          <a:pPr marL="0" lvl="0" indent="0" algn="l" defTabSz="977900">
            <a:lnSpc>
              <a:spcPct val="90000"/>
            </a:lnSpc>
            <a:spcBef>
              <a:spcPct val="0"/>
            </a:spcBef>
            <a:spcAft>
              <a:spcPct val="35000"/>
            </a:spcAft>
            <a:buNone/>
          </a:pPr>
          <a:endParaRPr lang="en-AU" sz="2200" kern="1200" dirty="0"/>
        </a:p>
      </dsp:txBody>
      <dsp:txXfrm>
        <a:off x="1087987" y="1328"/>
        <a:ext cx="5393531" cy="490321"/>
      </dsp:txXfrm>
    </dsp:sp>
    <dsp:sp modelId="{3A74BE80-8466-47DB-B18B-DDC2157B2356}">
      <dsp:nvSpPr>
        <dsp:cNvPr id="0" name=""/>
        <dsp:cNvSpPr/>
      </dsp:nvSpPr>
      <dsp:spPr>
        <a:xfrm>
          <a:off x="1227583" y="491649"/>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A9E5CBC-0ADB-47EB-A14F-21D439C89EA6}">
      <dsp:nvSpPr>
        <dsp:cNvPr id="0" name=""/>
        <dsp:cNvSpPr/>
      </dsp:nvSpPr>
      <dsp:spPr>
        <a:xfrm>
          <a:off x="1985674" y="491649"/>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946E310-05FB-48AD-8622-2BA83B190D70}">
      <dsp:nvSpPr>
        <dsp:cNvPr id="0" name=""/>
        <dsp:cNvSpPr/>
      </dsp:nvSpPr>
      <dsp:spPr>
        <a:xfrm>
          <a:off x="2744364" y="491649"/>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395C02C-7D4F-4002-BBD4-34FCD9DC0119}">
      <dsp:nvSpPr>
        <dsp:cNvPr id="0" name=""/>
        <dsp:cNvSpPr/>
      </dsp:nvSpPr>
      <dsp:spPr>
        <a:xfrm>
          <a:off x="3502455" y="491649"/>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3E17C20-A38C-44F5-B342-00C00F3C5260}">
      <dsp:nvSpPr>
        <dsp:cNvPr id="0" name=""/>
        <dsp:cNvSpPr/>
      </dsp:nvSpPr>
      <dsp:spPr>
        <a:xfrm>
          <a:off x="4261145" y="491649"/>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D061467-62A9-47E2-B408-D1FE3BEF5879}">
      <dsp:nvSpPr>
        <dsp:cNvPr id="0" name=""/>
        <dsp:cNvSpPr/>
      </dsp:nvSpPr>
      <dsp:spPr>
        <a:xfrm>
          <a:off x="5019236" y="491649"/>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AC67D7B-A389-4D6D-A763-AD17D684C459}">
      <dsp:nvSpPr>
        <dsp:cNvPr id="0" name=""/>
        <dsp:cNvSpPr/>
      </dsp:nvSpPr>
      <dsp:spPr>
        <a:xfrm>
          <a:off x="5777926" y="491649"/>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4860215-B392-4EC3-8892-155459DF23B1}">
      <dsp:nvSpPr>
        <dsp:cNvPr id="0" name=""/>
        <dsp:cNvSpPr/>
      </dsp:nvSpPr>
      <dsp:spPr>
        <a:xfrm>
          <a:off x="1087987" y="591529"/>
          <a:ext cx="5742839" cy="799041"/>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l" defTabSz="800100">
            <a:lnSpc>
              <a:spcPct val="90000"/>
            </a:lnSpc>
            <a:spcBef>
              <a:spcPct val="0"/>
            </a:spcBef>
            <a:spcAft>
              <a:spcPct val="35000"/>
            </a:spcAft>
            <a:buNone/>
          </a:pPr>
          <a:r>
            <a:rPr lang="en-AU" sz="1800" kern="1200" dirty="0"/>
            <a:t>Court may require a report from ASIC/another regarding proposal, etc, “before making any order on the application”</a:t>
          </a:r>
        </a:p>
      </dsp:txBody>
      <dsp:txXfrm>
        <a:off x="1087987" y="591529"/>
        <a:ext cx="5742839" cy="799041"/>
      </dsp:txXfrm>
    </dsp:sp>
    <dsp:sp modelId="{9970A889-1C99-4AD5-8188-02B6BFDC1DB5}">
      <dsp:nvSpPr>
        <dsp:cNvPr id="0" name=""/>
        <dsp:cNvSpPr/>
      </dsp:nvSpPr>
      <dsp:spPr>
        <a:xfrm>
          <a:off x="1087987" y="1558369"/>
          <a:ext cx="5393531" cy="4903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b" anchorCtr="0">
          <a:noAutofit/>
        </a:bodyPr>
        <a:lstStyle/>
        <a:p>
          <a:pPr marL="0" lvl="0" indent="0" algn="l" defTabSz="977900">
            <a:lnSpc>
              <a:spcPct val="90000"/>
            </a:lnSpc>
            <a:spcBef>
              <a:spcPct val="0"/>
            </a:spcBef>
            <a:spcAft>
              <a:spcPct val="35000"/>
            </a:spcAft>
            <a:buNone/>
          </a:pPr>
          <a:endParaRPr lang="en-AU" sz="2200" kern="1200" dirty="0"/>
        </a:p>
      </dsp:txBody>
      <dsp:txXfrm>
        <a:off x="1087987" y="1558369"/>
        <a:ext cx="5393531" cy="490321"/>
      </dsp:txXfrm>
    </dsp:sp>
    <dsp:sp modelId="{F47FE8CA-C34F-4C31-8672-B2CAAA7BACEC}">
      <dsp:nvSpPr>
        <dsp:cNvPr id="0" name=""/>
        <dsp:cNvSpPr/>
      </dsp:nvSpPr>
      <dsp:spPr>
        <a:xfrm>
          <a:off x="1186524" y="2048690"/>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C15B9DB-3303-4A8D-BB83-796C5768FAD0}">
      <dsp:nvSpPr>
        <dsp:cNvPr id="0" name=""/>
        <dsp:cNvSpPr/>
      </dsp:nvSpPr>
      <dsp:spPr>
        <a:xfrm>
          <a:off x="1944615" y="2048690"/>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B4EBE5C-9E6F-4B1A-92C5-5316A0F3A77F}">
      <dsp:nvSpPr>
        <dsp:cNvPr id="0" name=""/>
        <dsp:cNvSpPr/>
      </dsp:nvSpPr>
      <dsp:spPr>
        <a:xfrm>
          <a:off x="2703305" y="2048690"/>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065D36C-0CB7-479F-BA2B-048F905A386E}">
      <dsp:nvSpPr>
        <dsp:cNvPr id="0" name=""/>
        <dsp:cNvSpPr/>
      </dsp:nvSpPr>
      <dsp:spPr>
        <a:xfrm>
          <a:off x="3461395" y="2048690"/>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A0D4D13-A567-4FD0-8736-E87269BF42D2}">
      <dsp:nvSpPr>
        <dsp:cNvPr id="0" name=""/>
        <dsp:cNvSpPr/>
      </dsp:nvSpPr>
      <dsp:spPr>
        <a:xfrm>
          <a:off x="4220086" y="2048690"/>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A0D421F-BA50-4B07-A95F-5F62E651B605}">
      <dsp:nvSpPr>
        <dsp:cNvPr id="0" name=""/>
        <dsp:cNvSpPr/>
      </dsp:nvSpPr>
      <dsp:spPr>
        <a:xfrm>
          <a:off x="4978176" y="2048690"/>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CF6FE1B-AB86-40A8-9D2A-88ADB5168223}">
      <dsp:nvSpPr>
        <dsp:cNvPr id="0" name=""/>
        <dsp:cNvSpPr/>
      </dsp:nvSpPr>
      <dsp:spPr>
        <a:xfrm>
          <a:off x="5736866" y="2048690"/>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E642914-8C42-4570-8B74-6E581B927078}">
      <dsp:nvSpPr>
        <dsp:cNvPr id="0" name=""/>
        <dsp:cNvSpPr/>
      </dsp:nvSpPr>
      <dsp:spPr>
        <a:xfrm>
          <a:off x="1087987" y="2148571"/>
          <a:ext cx="5660720" cy="799041"/>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l" defTabSz="800100">
            <a:lnSpc>
              <a:spcPct val="90000"/>
            </a:lnSpc>
            <a:spcBef>
              <a:spcPct val="0"/>
            </a:spcBef>
            <a:spcAft>
              <a:spcPct val="35000"/>
            </a:spcAft>
            <a:buNone/>
          </a:pPr>
          <a:r>
            <a:rPr lang="en-AU" sz="1800" kern="1200" dirty="0"/>
            <a:t>Creditors/members receive notices convening meeting ordered by court (incl. explanatory statement)</a:t>
          </a:r>
        </a:p>
      </dsp:txBody>
      <dsp:txXfrm>
        <a:off x="1087987" y="2148571"/>
        <a:ext cx="5660720" cy="799041"/>
      </dsp:txXfrm>
    </dsp:sp>
    <dsp:sp modelId="{8F2984A0-58CB-4BDB-A724-09700A68D1CD}">
      <dsp:nvSpPr>
        <dsp:cNvPr id="0" name=""/>
        <dsp:cNvSpPr/>
      </dsp:nvSpPr>
      <dsp:spPr>
        <a:xfrm>
          <a:off x="1087987" y="3115411"/>
          <a:ext cx="5393531" cy="4903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83820" tIns="83820" rIns="83820" bIns="83820" numCol="1" spcCol="1270" anchor="b" anchorCtr="0">
          <a:noAutofit/>
        </a:bodyPr>
        <a:lstStyle/>
        <a:p>
          <a:pPr marL="0" lvl="0" indent="0" algn="l" defTabSz="977900">
            <a:lnSpc>
              <a:spcPct val="90000"/>
            </a:lnSpc>
            <a:spcBef>
              <a:spcPct val="0"/>
            </a:spcBef>
            <a:spcAft>
              <a:spcPct val="35000"/>
            </a:spcAft>
            <a:buNone/>
          </a:pPr>
          <a:r>
            <a:rPr lang="en-AU" sz="2200" kern="1200" dirty="0"/>
            <a:t> </a:t>
          </a:r>
        </a:p>
      </dsp:txBody>
      <dsp:txXfrm>
        <a:off x="1087987" y="3115411"/>
        <a:ext cx="5393531" cy="490321"/>
      </dsp:txXfrm>
    </dsp:sp>
    <dsp:sp modelId="{06DAE64B-DB06-41EF-89E6-FCB60C0D5F09}">
      <dsp:nvSpPr>
        <dsp:cNvPr id="0" name=""/>
        <dsp:cNvSpPr/>
      </dsp:nvSpPr>
      <dsp:spPr>
        <a:xfrm>
          <a:off x="1186524" y="3605732"/>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532FD33-6D04-472E-9076-69206192F42B}">
      <dsp:nvSpPr>
        <dsp:cNvPr id="0" name=""/>
        <dsp:cNvSpPr/>
      </dsp:nvSpPr>
      <dsp:spPr>
        <a:xfrm>
          <a:off x="1944615" y="3605732"/>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8CD9D7B-4AD3-4CA5-ABF4-8D0E0D0E7B98}">
      <dsp:nvSpPr>
        <dsp:cNvPr id="0" name=""/>
        <dsp:cNvSpPr/>
      </dsp:nvSpPr>
      <dsp:spPr>
        <a:xfrm>
          <a:off x="2703305" y="3605732"/>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6E79ADA-5214-4A6B-9179-3B9FD2EFE1A0}">
      <dsp:nvSpPr>
        <dsp:cNvPr id="0" name=""/>
        <dsp:cNvSpPr/>
      </dsp:nvSpPr>
      <dsp:spPr>
        <a:xfrm>
          <a:off x="3461395" y="3605732"/>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9D2B350-2D40-4EC7-80AB-456A2D7D5540}">
      <dsp:nvSpPr>
        <dsp:cNvPr id="0" name=""/>
        <dsp:cNvSpPr/>
      </dsp:nvSpPr>
      <dsp:spPr>
        <a:xfrm>
          <a:off x="4220086" y="3605732"/>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B149E80-5E5C-4737-8384-6BA366783178}">
      <dsp:nvSpPr>
        <dsp:cNvPr id="0" name=""/>
        <dsp:cNvSpPr/>
      </dsp:nvSpPr>
      <dsp:spPr>
        <a:xfrm>
          <a:off x="4978176" y="3605732"/>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8CBF5C8-BD3F-43C6-A5C2-CDCE105B69F9}">
      <dsp:nvSpPr>
        <dsp:cNvPr id="0" name=""/>
        <dsp:cNvSpPr/>
      </dsp:nvSpPr>
      <dsp:spPr>
        <a:xfrm>
          <a:off x="5736866" y="3605732"/>
          <a:ext cx="1262086" cy="99880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C36AC8D-4111-44F7-8BF4-F63E71D964F9}">
      <dsp:nvSpPr>
        <dsp:cNvPr id="0" name=""/>
        <dsp:cNvSpPr/>
      </dsp:nvSpPr>
      <dsp:spPr>
        <a:xfrm>
          <a:off x="1087987" y="3705612"/>
          <a:ext cx="5660720" cy="799041"/>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l" defTabSz="800100">
            <a:lnSpc>
              <a:spcPct val="90000"/>
            </a:lnSpc>
            <a:spcBef>
              <a:spcPct val="0"/>
            </a:spcBef>
            <a:spcAft>
              <a:spcPct val="35000"/>
            </a:spcAft>
            <a:buNone/>
          </a:pPr>
          <a:r>
            <a:rPr lang="en-AU" sz="1800" kern="1200" dirty="0"/>
            <a:t>Members may resolve to direct directors to obtain a report from accountants and/or solicitors regarding proposal</a:t>
          </a:r>
        </a:p>
      </dsp:txBody>
      <dsp:txXfrm>
        <a:off x="1087987" y="3705612"/>
        <a:ext cx="5660720" cy="799041"/>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401896-B791-46E3-B489-9BFD1841D77F}">
      <dsp:nvSpPr>
        <dsp:cNvPr id="0" name=""/>
        <dsp:cNvSpPr/>
      </dsp:nvSpPr>
      <dsp:spPr>
        <a:xfrm>
          <a:off x="-185658" y="0"/>
          <a:ext cx="3588543" cy="3588543"/>
        </a:xfrm>
        <a:prstGeom prst="pie">
          <a:avLst>
            <a:gd name="adj1" fmla="val 5400000"/>
            <a:gd name="adj2" fmla="val 162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964827B-CB51-4560-A291-4229FB748327}">
      <dsp:nvSpPr>
        <dsp:cNvPr id="0" name=""/>
        <dsp:cNvSpPr/>
      </dsp:nvSpPr>
      <dsp:spPr>
        <a:xfrm>
          <a:off x="1608613" y="0"/>
          <a:ext cx="7623010" cy="3588543"/>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AU" sz="2000" kern="1200" dirty="0"/>
            <a:t>4) Voting</a:t>
          </a:r>
        </a:p>
      </dsp:txBody>
      <dsp:txXfrm>
        <a:off x="1608613" y="0"/>
        <a:ext cx="3811505" cy="1076565"/>
      </dsp:txXfrm>
    </dsp:sp>
    <dsp:sp modelId="{A47C1FF4-4A4B-40D9-85F7-9F83FEC34B8B}">
      <dsp:nvSpPr>
        <dsp:cNvPr id="0" name=""/>
        <dsp:cNvSpPr/>
      </dsp:nvSpPr>
      <dsp:spPr>
        <a:xfrm>
          <a:off x="442337" y="1076565"/>
          <a:ext cx="2332550" cy="2332550"/>
        </a:xfrm>
        <a:prstGeom prst="pie">
          <a:avLst>
            <a:gd name="adj1" fmla="val 5400000"/>
            <a:gd name="adj2" fmla="val 162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A67D96C-D37A-4F44-B90E-F20EEF5588FD}">
      <dsp:nvSpPr>
        <dsp:cNvPr id="0" name=""/>
        <dsp:cNvSpPr/>
      </dsp:nvSpPr>
      <dsp:spPr>
        <a:xfrm>
          <a:off x="1608613" y="1076565"/>
          <a:ext cx="7623010" cy="233255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AU" sz="2000" kern="1200" dirty="0"/>
            <a:t>5) Court approval</a:t>
          </a:r>
        </a:p>
      </dsp:txBody>
      <dsp:txXfrm>
        <a:off x="1608613" y="1076565"/>
        <a:ext cx="3811505" cy="1076561"/>
      </dsp:txXfrm>
    </dsp:sp>
    <dsp:sp modelId="{7595C5EA-B2CD-42D8-8B00-78F1779C4B57}">
      <dsp:nvSpPr>
        <dsp:cNvPr id="0" name=""/>
        <dsp:cNvSpPr/>
      </dsp:nvSpPr>
      <dsp:spPr>
        <a:xfrm>
          <a:off x="1070332" y="2692678"/>
          <a:ext cx="1076561" cy="528828"/>
        </a:xfrm>
        <a:prstGeom prst="pie">
          <a:avLst>
            <a:gd name="adj1" fmla="val 5400000"/>
            <a:gd name="adj2" fmla="val 162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3ADC787-1F4C-4BFE-9E10-1821F8478376}">
      <dsp:nvSpPr>
        <dsp:cNvPr id="0" name=""/>
        <dsp:cNvSpPr/>
      </dsp:nvSpPr>
      <dsp:spPr>
        <a:xfrm>
          <a:off x="1608613" y="2686132"/>
          <a:ext cx="7623010" cy="540821"/>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AU" sz="2000" kern="1200" dirty="0"/>
            <a:t>6) Notify ASIC</a:t>
          </a:r>
        </a:p>
      </dsp:txBody>
      <dsp:txXfrm>
        <a:off x="1608613" y="2686132"/>
        <a:ext cx="3811505" cy="540821"/>
      </dsp:txXfrm>
    </dsp:sp>
    <dsp:sp modelId="{7BBD90D7-08DE-4B90-9453-7C6A6FE45CA4}">
      <dsp:nvSpPr>
        <dsp:cNvPr id="0" name=""/>
        <dsp:cNvSpPr/>
      </dsp:nvSpPr>
      <dsp:spPr>
        <a:xfrm>
          <a:off x="4913950" y="37582"/>
          <a:ext cx="4392149" cy="1076565"/>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dsp:style>
      <dsp:txBody>
        <a:bodyPr spcFirstLastPara="0" vert="horz" wrap="square" lIns="247650" tIns="247650" rIns="247650" bIns="247650" numCol="1" spcCol="1270" anchor="ctr" anchorCtr="0">
          <a:noAutofit/>
        </a:bodyPr>
        <a:lstStyle/>
        <a:p>
          <a:pPr marL="171450" lvl="1" indent="-171450" algn="l" defTabSz="800100">
            <a:lnSpc>
              <a:spcPct val="90000"/>
            </a:lnSpc>
            <a:spcBef>
              <a:spcPct val="0"/>
            </a:spcBef>
            <a:spcAft>
              <a:spcPct val="15000"/>
            </a:spcAft>
            <a:buSzPct val="113000"/>
            <a:buFont typeface="Arial" panose="020B0604020202020204" pitchFamily="34" charset="0"/>
            <a:buChar char="•"/>
          </a:pPr>
          <a:r>
            <a:rPr lang="en-AU" sz="1800" kern="1200" dirty="0"/>
            <a:t>Convene the meeting(s); and</a:t>
          </a:r>
        </a:p>
        <a:p>
          <a:pPr marL="171450" lvl="1" indent="-171450" algn="l" defTabSz="800100">
            <a:lnSpc>
              <a:spcPct val="90000"/>
            </a:lnSpc>
            <a:spcBef>
              <a:spcPct val="0"/>
            </a:spcBef>
            <a:spcAft>
              <a:spcPct val="15000"/>
            </a:spcAft>
            <a:buSzPct val="113000"/>
            <a:buFont typeface="Arial" panose="020B0604020202020204" pitchFamily="34" charset="0"/>
            <a:buChar char="•"/>
          </a:pPr>
          <a:r>
            <a:rPr lang="en-AU" sz="1800" kern="1200" dirty="0"/>
            <a:t>Creditors/members vote</a:t>
          </a:r>
        </a:p>
      </dsp:txBody>
      <dsp:txXfrm>
        <a:off x="4913950" y="37582"/>
        <a:ext cx="4392149" cy="1076565"/>
      </dsp:txXfrm>
    </dsp:sp>
    <dsp:sp modelId="{9997BF89-11DE-46AA-B970-9CD9A2D85554}">
      <dsp:nvSpPr>
        <dsp:cNvPr id="0" name=""/>
        <dsp:cNvSpPr/>
      </dsp:nvSpPr>
      <dsp:spPr>
        <a:xfrm>
          <a:off x="4897560" y="1349678"/>
          <a:ext cx="4554138" cy="1076561"/>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dsp:style>
      <dsp:txBody>
        <a:bodyPr spcFirstLastPara="0" vert="horz" wrap="square" lIns="247650" tIns="247650" rIns="247650" bIns="24765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t>Court has discretion, notwithstanding earlier orders; and</a:t>
          </a:r>
        </a:p>
        <a:p>
          <a:pPr marL="171450" lvl="1" indent="-171450" algn="l" defTabSz="800100">
            <a:lnSpc>
              <a:spcPct val="90000"/>
            </a:lnSpc>
            <a:spcBef>
              <a:spcPct val="0"/>
            </a:spcBef>
            <a:spcAft>
              <a:spcPct val="15000"/>
            </a:spcAft>
            <a:buChar char="•"/>
          </a:pPr>
          <a:r>
            <a:rPr lang="en-AU" sz="1800" kern="1200" dirty="0"/>
            <a:t>Further orders if </a:t>
          </a:r>
          <a:r>
            <a:rPr lang="en-AU" sz="1800" b="1" kern="1200" dirty="0"/>
            <a:t>reconstruction</a:t>
          </a:r>
          <a:r>
            <a:rPr lang="en-AU" sz="1800" kern="1200" dirty="0"/>
            <a:t> of ≥1 companies or </a:t>
          </a:r>
          <a:r>
            <a:rPr lang="en-AU" sz="1800" b="1" kern="1200" dirty="0"/>
            <a:t>amalgamation</a:t>
          </a:r>
          <a:r>
            <a:rPr lang="en-AU" sz="1800" kern="1200" dirty="0"/>
            <a:t> of ≥2 companies </a:t>
          </a:r>
          <a:r>
            <a:rPr lang="en-AU" sz="1800" i="1" kern="1200" dirty="0"/>
            <a:t>and</a:t>
          </a:r>
          <a:r>
            <a:rPr lang="en-AU" sz="1800" kern="1200" dirty="0"/>
            <a:t> want to </a:t>
          </a:r>
          <a:r>
            <a:rPr lang="en-AU" sz="1800" b="1" kern="1200" dirty="0"/>
            <a:t>transfer</a:t>
          </a:r>
          <a:r>
            <a:rPr lang="en-AU" sz="1800" kern="1200" dirty="0"/>
            <a:t> all/part of undertaking or property to another Co</a:t>
          </a:r>
        </a:p>
      </dsp:txBody>
      <dsp:txXfrm>
        <a:off x="4897560" y="1349678"/>
        <a:ext cx="4554138" cy="1076561"/>
      </dsp:txXfrm>
    </dsp:sp>
    <dsp:sp modelId="{5481BD18-E630-4C18-973B-3FD0A446C208}">
      <dsp:nvSpPr>
        <dsp:cNvPr id="0" name=""/>
        <dsp:cNvSpPr/>
      </dsp:nvSpPr>
      <dsp:spPr>
        <a:xfrm>
          <a:off x="4916218" y="2253570"/>
          <a:ext cx="4539312" cy="1076561"/>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dsp:style>
      <dsp:txBody>
        <a:bodyPr spcFirstLastPara="0" vert="horz" wrap="square" lIns="247650" tIns="247650" rIns="247650" bIns="247650" numCol="1" spcCol="1270" anchor="b" anchorCtr="0">
          <a:noAutofit/>
        </a:bodyPr>
        <a:lstStyle/>
        <a:p>
          <a:pPr marL="171450" lvl="1" indent="-171450" algn="l" defTabSz="800100">
            <a:lnSpc>
              <a:spcPct val="90000"/>
            </a:lnSpc>
            <a:spcBef>
              <a:spcPct val="0"/>
            </a:spcBef>
            <a:spcAft>
              <a:spcPct val="15000"/>
            </a:spcAft>
            <a:buChar char="•"/>
          </a:pPr>
          <a:r>
            <a:rPr lang="en-AU" sz="1800" kern="1200" dirty="0"/>
            <a:t>Lodge court orders with ASIC</a:t>
          </a:r>
        </a:p>
      </dsp:txBody>
      <dsp:txXfrm>
        <a:off x="4916218" y="2253570"/>
        <a:ext cx="4539312" cy="1076561"/>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109716-5591-4F65-B8F2-6F51381B782B}">
      <dsp:nvSpPr>
        <dsp:cNvPr id="0" name=""/>
        <dsp:cNvSpPr/>
      </dsp:nvSpPr>
      <dsp:spPr>
        <a:xfrm rot="5400000">
          <a:off x="295" y="481613"/>
          <a:ext cx="3848233" cy="3848825"/>
        </a:xfrm>
        <a:prstGeom prst="blockArc">
          <a:avLst>
            <a:gd name="adj1" fmla="val 13500000"/>
            <a:gd name="adj2" fmla="val 18900000"/>
            <a:gd name="adj3" fmla="val 496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91544D8-2146-4455-8AFE-337D9E3D4E3A}">
      <dsp:nvSpPr>
        <dsp:cNvPr id="0" name=""/>
        <dsp:cNvSpPr/>
      </dsp:nvSpPr>
      <dsp:spPr>
        <a:xfrm rot="16200000">
          <a:off x="3960917" y="481613"/>
          <a:ext cx="3848233" cy="3848825"/>
        </a:xfrm>
        <a:prstGeom prst="blockArc">
          <a:avLst>
            <a:gd name="adj1" fmla="val 13500000"/>
            <a:gd name="adj2" fmla="val 18900000"/>
            <a:gd name="adj3" fmla="val 496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BD33CD4-0444-47DE-9806-9C13A1D72519}">
      <dsp:nvSpPr>
        <dsp:cNvPr id="0" name=""/>
        <dsp:cNvSpPr/>
      </dsp:nvSpPr>
      <dsp:spPr>
        <a:xfrm>
          <a:off x="4415959" y="3824694"/>
          <a:ext cx="2921846" cy="76989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AU" sz="2400" i="1" kern="1200" dirty="0"/>
            <a:t>Middle</a:t>
          </a:r>
          <a:endParaRPr lang="en-AU" sz="3800" i="1" kern="1200" dirty="0"/>
        </a:p>
      </dsp:txBody>
      <dsp:txXfrm>
        <a:off x="4415959" y="3824694"/>
        <a:ext cx="2921846" cy="769893"/>
      </dsp:txXfrm>
    </dsp:sp>
    <dsp:sp modelId="{A8754B84-4602-4EDE-A0C0-1F8918CA66B2}">
      <dsp:nvSpPr>
        <dsp:cNvPr id="0" name=""/>
        <dsp:cNvSpPr/>
      </dsp:nvSpPr>
      <dsp:spPr>
        <a:xfrm rot="5400000">
          <a:off x="3837475" y="481613"/>
          <a:ext cx="3848233" cy="3848825"/>
        </a:xfrm>
        <a:prstGeom prst="blockArc">
          <a:avLst>
            <a:gd name="adj1" fmla="val 13500000"/>
            <a:gd name="adj2" fmla="val 18900000"/>
            <a:gd name="adj3" fmla="val 496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9EF11BF-3CB7-4039-91C7-C19188204FA0}">
      <dsp:nvSpPr>
        <dsp:cNvPr id="0" name=""/>
        <dsp:cNvSpPr/>
      </dsp:nvSpPr>
      <dsp:spPr>
        <a:xfrm rot="16200000">
          <a:off x="7796932" y="481613"/>
          <a:ext cx="3848233" cy="3848825"/>
        </a:xfrm>
        <a:prstGeom prst="blockArc">
          <a:avLst>
            <a:gd name="adj1" fmla="val 13500000"/>
            <a:gd name="adj2" fmla="val 18900000"/>
            <a:gd name="adj3" fmla="val 496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57D6A9F-319B-465E-AA40-E51344524955}">
      <dsp:nvSpPr>
        <dsp:cNvPr id="0" name=""/>
        <dsp:cNvSpPr/>
      </dsp:nvSpPr>
      <dsp:spPr>
        <a:xfrm>
          <a:off x="7971318" y="3824694"/>
          <a:ext cx="2921846" cy="76989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AU" sz="2400" i="1" kern="1200" dirty="0"/>
            <a:t>End</a:t>
          </a:r>
          <a:endParaRPr lang="en-AU" sz="3800" i="1" kern="1200" dirty="0"/>
        </a:p>
      </dsp:txBody>
      <dsp:txXfrm>
        <a:off x="7971318" y="3824694"/>
        <a:ext cx="2921846" cy="769893"/>
      </dsp:txXfrm>
    </dsp:sp>
    <dsp:sp modelId="{162C95F3-394A-4B28-9B2E-998FF3F317F4}">
      <dsp:nvSpPr>
        <dsp:cNvPr id="0" name=""/>
        <dsp:cNvSpPr/>
      </dsp:nvSpPr>
      <dsp:spPr>
        <a:xfrm>
          <a:off x="4185943" y="1274746"/>
          <a:ext cx="1778068" cy="1815694"/>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r>
            <a:rPr lang="en-AU" sz="1800" kern="1200" dirty="0"/>
            <a:t>Seek court order for meeting(s)</a:t>
          </a:r>
        </a:p>
      </dsp:txBody>
      <dsp:txXfrm>
        <a:off x="4434232" y="1488856"/>
        <a:ext cx="1025192" cy="1387475"/>
      </dsp:txXfrm>
    </dsp:sp>
    <dsp:sp modelId="{B9DC557A-A4F8-49D8-BA1D-1F88CA4CB4FE}">
      <dsp:nvSpPr>
        <dsp:cNvPr id="0" name=""/>
        <dsp:cNvSpPr/>
      </dsp:nvSpPr>
      <dsp:spPr>
        <a:xfrm>
          <a:off x="5589718" y="1823683"/>
          <a:ext cx="1828653" cy="1766660"/>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r>
            <a:rPr lang="en-AU" sz="1800" kern="1200" dirty="0"/>
            <a:t>Convene meetings, have voting</a:t>
          </a:r>
        </a:p>
      </dsp:txBody>
      <dsp:txXfrm>
        <a:off x="6108660" y="2032010"/>
        <a:ext cx="1054358" cy="1350006"/>
      </dsp:txXfrm>
    </dsp:sp>
    <dsp:sp modelId="{E00D6C5E-E7A7-408C-B4DB-5CEDCD6B7FCA}">
      <dsp:nvSpPr>
        <dsp:cNvPr id="0" name=""/>
        <dsp:cNvSpPr/>
      </dsp:nvSpPr>
      <dsp:spPr>
        <a:xfrm>
          <a:off x="506280" y="776164"/>
          <a:ext cx="2062305" cy="150492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Draft compromise or arrangement terms</a:t>
          </a:r>
        </a:p>
      </dsp:txBody>
      <dsp:txXfrm>
        <a:off x="808298" y="996556"/>
        <a:ext cx="1458269" cy="1064144"/>
      </dsp:txXfrm>
    </dsp:sp>
    <dsp:sp modelId="{8430E252-D724-45AA-974D-F6C2572E9715}">
      <dsp:nvSpPr>
        <dsp:cNvPr id="0" name=""/>
        <dsp:cNvSpPr/>
      </dsp:nvSpPr>
      <dsp:spPr>
        <a:xfrm>
          <a:off x="478044" y="2085546"/>
          <a:ext cx="598952" cy="598713"/>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sp>
    <dsp:sp modelId="{7E69EAE2-E849-43F3-A01B-51E769ADC885}">
      <dsp:nvSpPr>
        <dsp:cNvPr id="0" name=""/>
        <dsp:cNvSpPr/>
      </dsp:nvSpPr>
      <dsp:spPr>
        <a:xfrm>
          <a:off x="2545649" y="1288895"/>
          <a:ext cx="348507" cy="348279"/>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sp>
    <dsp:sp modelId="{34E5BEEF-208A-49C4-90C1-F1A298B47668}">
      <dsp:nvSpPr>
        <dsp:cNvPr id="0" name=""/>
        <dsp:cNvSpPr/>
      </dsp:nvSpPr>
      <dsp:spPr>
        <a:xfrm>
          <a:off x="1705160" y="1774872"/>
          <a:ext cx="1948357" cy="1530865"/>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Draft explanatory statement</a:t>
          </a:r>
        </a:p>
      </dsp:txBody>
      <dsp:txXfrm>
        <a:off x="1990490" y="1999062"/>
        <a:ext cx="1377697" cy="1082485"/>
      </dsp:txXfrm>
    </dsp:sp>
    <dsp:sp modelId="{0112F1C1-C032-4EA9-AFDC-2F4D5661318E}">
      <dsp:nvSpPr>
        <dsp:cNvPr id="0" name=""/>
        <dsp:cNvSpPr/>
      </dsp:nvSpPr>
      <dsp:spPr>
        <a:xfrm>
          <a:off x="2194000" y="3241842"/>
          <a:ext cx="348507" cy="348279"/>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sp>
    <dsp:sp modelId="{8251C215-8262-4FC6-A4B1-D165011AD8B1}">
      <dsp:nvSpPr>
        <dsp:cNvPr id="0" name=""/>
        <dsp:cNvSpPr/>
      </dsp:nvSpPr>
      <dsp:spPr>
        <a:xfrm>
          <a:off x="601254" y="2397527"/>
          <a:ext cx="1504893" cy="150492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Consider who will vote – classes?</a:t>
          </a:r>
        </a:p>
      </dsp:txBody>
      <dsp:txXfrm>
        <a:off x="821640" y="2617919"/>
        <a:ext cx="1064121" cy="1064144"/>
      </dsp:txXfrm>
    </dsp:sp>
    <dsp:sp modelId="{922FFD80-B9D8-4075-A29F-4AB614EF9C9B}">
      <dsp:nvSpPr>
        <dsp:cNvPr id="0" name=""/>
        <dsp:cNvSpPr/>
      </dsp:nvSpPr>
      <dsp:spPr>
        <a:xfrm>
          <a:off x="8303214" y="1277301"/>
          <a:ext cx="2247574" cy="2247167"/>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AU" sz="2000" kern="1200" dirty="0"/>
            <a:t>Return to court for approval (and further orders?)</a:t>
          </a:r>
        </a:p>
      </dsp:txBody>
      <dsp:txXfrm>
        <a:off x="8632364" y="1606391"/>
        <a:ext cx="1589274" cy="1588987"/>
      </dsp:txXfrm>
    </dsp:sp>
    <dsp:sp modelId="{81435A91-2725-4835-A7F7-97D31C3B9156}">
      <dsp:nvSpPr>
        <dsp:cNvPr id="0" name=""/>
        <dsp:cNvSpPr/>
      </dsp:nvSpPr>
      <dsp:spPr>
        <a:xfrm>
          <a:off x="723183" y="3824694"/>
          <a:ext cx="2921846" cy="76989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AU" sz="2400" i="1" kern="1200" dirty="0"/>
            <a:t>Start</a:t>
          </a:r>
          <a:endParaRPr lang="en-AU" sz="3800" i="1" kern="1200" dirty="0"/>
        </a:p>
      </dsp:txBody>
      <dsp:txXfrm>
        <a:off x="723183" y="3824694"/>
        <a:ext cx="2921846" cy="769893"/>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F4B4F1-1A6D-471F-9024-9394A70016AD}">
      <dsp:nvSpPr>
        <dsp:cNvPr id="0" name=""/>
        <dsp:cNvSpPr/>
      </dsp:nvSpPr>
      <dsp:spPr>
        <a:xfrm>
          <a:off x="-4745205" y="-727344"/>
          <a:ext cx="5652038" cy="5652038"/>
        </a:xfrm>
        <a:prstGeom prst="blockArc">
          <a:avLst>
            <a:gd name="adj1" fmla="val 18900000"/>
            <a:gd name="adj2" fmla="val 2700000"/>
            <a:gd name="adj3" fmla="val 382"/>
          </a:avLst>
        </a:pr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32769-C0E9-4BA1-A2F1-C7C95F149751}">
      <dsp:nvSpPr>
        <dsp:cNvPr id="0" name=""/>
        <dsp:cNvSpPr/>
      </dsp:nvSpPr>
      <dsp:spPr>
        <a:xfrm>
          <a:off x="474931" y="322692"/>
          <a:ext cx="4441574" cy="645720"/>
        </a:xfrm>
        <a:prstGeom prst="rect">
          <a:avLst/>
        </a:prstGeom>
        <a:solidFill>
          <a:schemeClr val="accent3">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Controller appointments</a:t>
          </a:r>
          <a:endParaRPr lang="en-US" sz="1800" kern="1200" dirty="0"/>
        </a:p>
      </dsp:txBody>
      <dsp:txXfrm>
        <a:off x="474931" y="322692"/>
        <a:ext cx="4441574" cy="645720"/>
      </dsp:txXfrm>
    </dsp:sp>
    <dsp:sp modelId="{55301360-608A-422F-90BE-75CD71C98D1F}">
      <dsp:nvSpPr>
        <dsp:cNvPr id="0" name=""/>
        <dsp:cNvSpPr/>
      </dsp:nvSpPr>
      <dsp:spPr>
        <a:xfrm>
          <a:off x="71356" y="241977"/>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1C60735-E141-4425-913D-4371D0DBD8C0}">
      <dsp:nvSpPr>
        <dsp:cNvPr id="0" name=""/>
        <dsp:cNvSpPr/>
      </dsp:nvSpPr>
      <dsp:spPr>
        <a:xfrm>
          <a:off x="845137" y="1291440"/>
          <a:ext cx="4071367" cy="645720"/>
        </a:xfrm>
        <a:prstGeom prst="rect">
          <a:avLst/>
        </a:prstGeom>
        <a:solidFill>
          <a:schemeClr val="accent3">
            <a:alpha val="90000"/>
            <a:hueOff val="0"/>
            <a:satOff val="0"/>
            <a:lumOff val="0"/>
            <a:alphaOff val="-13333"/>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During control of property</a:t>
          </a:r>
          <a:endParaRPr lang="en-US" sz="1800" kern="1200" dirty="0"/>
        </a:p>
      </dsp:txBody>
      <dsp:txXfrm>
        <a:off x="845137" y="1291440"/>
        <a:ext cx="4071367" cy="645720"/>
      </dsp:txXfrm>
    </dsp:sp>
    <dsp:sp modelId="{1ED93FDA-8AEC-4474-A28C-E157A5F6B178}">
      <dsp:nvSpPr>
        <dsp:cNvPr id="0" name=""/>
        <dsp:cNvSpPr/>
      </dsp:nvSpPr>
      <dsp:spPr>
        <a:xfrm>
          <a:off x="441562" y="1210725"/>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13333"/>
            </a:schemeClr>
          </a:solidFill>
          <a:prstDash val="solid"/>
          <a:miter lim="800000"/>
        </a:ln>
        <a:effectLst/>
      </dsp:spPr>
      <dsp:style>
        <a:lnRef idx="2">
          <a:scrgbClr r="0" g="0" b="0"/>
        </a:lnRef>
        <a:fillRef idx="1">
          <a:scrgbClr r="0" g="0" b="0"/>
        </a:fillRef>
        <a:effectRef idx="0">
          <a:scrgbClr r="0" g="0" b="0"/>
        </a:effectRef>
        <a:fontRef idx="minor"/>
      </dsp:style>
    </dsp:sp>
    <dsp:sp modelId="{D1EE72CC-FB81-4184-A078-5B24AE5B9A7F}">
      <dsp:nvSpPr>
        <dsp:cNvPr id="0" name=""/>
        <dsp:cNvSpPr/>
      </dsp:nvSpPr>
      <dsp:spPr>
        <a:xfrm>
          <a:off x="845137" y="2260189"/>
          <a:ext cx="4071367" cy="645720"/>
        </a:xfrm>
        <a:prstGeom prst="rect">
          <a:avLst/>
        </a:prstGeom>
        <a:solidFill>
          <a:schemeClr val="accent3">
            <a:alpha val="90000"/>
            <a:hueOff val="0"/>
            <a:satOff val="0"/>
            <a:lumOff val="0"/>
            <a:alphaOff val="-26667"/>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Powers and usage</a:t>
          </a:r>
          <a:endParaRPr lang="en-US" sz="1800" kern="1200" dirty="0"/>
        </a:p>
      </dsp:txBody>
      <dsp:txXfrm>
        <a:off x="845137" y="2260189"/>
        <a:ext cx="4071367" cy="645720"/>
      </dsp:txXfrm>
    </dsp:sp>
    <dsp:sp modelId="{09A2C4AD-ECDF-411B-A435-C2A07B05A047}">
      <dsp:nvSpPr>
        <dsp:cNvPr id="0" name=""/>
        <dsp:cNvSpPr/>
      </dsp:nvSpPr>
      <dsp:spPr>
        <a:xfrm>
          <a:off x="441562" y="2179473"/>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26667"/>
            </a:schemeClr>
          </a:solidFill>
          <a:prstDash val="solid"/>
          <a:miter lim="800000"/>
        </a:ln>
        <a:effectLst/>
      </dsp:spPr>
      <dsp:style>
        <a:lnRef idx="2">
          <a:scrgbClr r="0" g="0" b="0"/>
        </a:lnRef>
        <a:fillRef idx="1">
          <a:scrgbClr r="0" g="0" b="0"/>
        </a:fillRef>
        <a:effectRef idx="0">
          <a:scrgbClr r="0" g="0" b="0"/>
        </a:effectRef>
        <a:fontRef idx="minor"/>
      </dsp:style>
    </dsp:sp>
    <dsp:sp modelId="{B3336CD9-F477-4DCA-8637-082BFE6637A9}">
      <dsp:nvSpPr>
        <dsp:cNvPr id="0" name=""/>
        <dsp:cNvSpPr/>
      </dsp:nvSpPr>
      <dsp:spPr>
        <a:xfrm>
          <a:off x="474931" y="3228937"/>
          <a:ext cx="4441574" cy="645720"/>
        </a:xfrm>
        <a:prstGeom prst="rect">
          <a:avLst/>
        </a:prstGeom>
        <a:solidFill>
          <a:schemeClr val="accent3">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Court supervision</a:t>
          </a:r>
          <a:endParaRPr lang="en-US" sz="1800" kern="1200" dirty="0"/>
        </a:p>
      </dsp:txBody>
      <dsp:txXfrm>
        <a:off x="474931" y="3228937"/>
        <a:ext cx="4441574" cy="645720"/>
      </dsp:txXfrm>
    </dsp:sp>
    <dsp:sp modelId="{2D3C6DCB-9FC2-49AE-A576-675F864B129D}">
      <dsp:nvSpPr>
        <dsp:cNvPr id="0" name=""/>
        <dsp:cNvSpPr/>
      </dsp:nvSpPr>
      <dsp:spPr>
        <a:xfrm>
          <a:off x="71356" y="3148222"/>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4000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962FE4-64EE-42B0-9EFC-AF60A6F2E5AF}">
      <dsp:nvSpPr>
        <dsp:cNvPr id="0" name=""/>
        <dsp:cNvSpPr/>
      </dsp:nvSpPr>
      <dsp:spPr>
        <a:xfrm>
          <a:off x="5673891" y="3056868"/>
          <a:ext cx="1161846" cy="757726"/>
        </a:xfrm>
        <a:custGeom>
          <a:avLst/>
          <a:gdLst/>
          <a:ahLst/>
          <a:cxnLst/>
          <a:rect l="0" t="0" r="0" b="0"/>
          <a:pathLst>
            <a:path>
              <a:moveTo>
                <a:pt x="0" y="0"/>
              </a:moveTo>
              <a:lnTo>
                <a:pt x="0" y="757726"/>
              </a:lnTo>
              <a:lnTo>
                <a:pt x="1161846" y="757726"/>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E97BCD1-E68D-45FE-A540-FC260102D8F4}">
      <dsp:nvSpPr>
        <dsp:cNvPr id="0" name=""/>
        <dsp:cNvSpPr/>
      </dsp:nvSpPr>
      <dsp:spPr>
        <a:xfrm>
          <a:off x="3844513" y="1263583"/>
          <a:ext cx="1829378" cy="530408"/>
        </a:xfrm>
        <a:custGeom>
          <a:avLst/>
          <a:gdLst/>
          <a:ahLst/>
          <a:cxnLst/>
          <a:rect l="0" t="0" r="0" b="0"/>
          <a:pathLst>
            <a:path>
              <a:moveTo>
                <a:pt x="0" y="0"/>
              </a:moveTo>
              <a:lnTo>
                <a:pt x="0" y="265204"/>
              </a:lnTo>
              <a:lnTo>
                <a:pt x="1829378" y="265204"/>
              </a:lnTo>
              <a:lnTo>
                <a:pt x="1829378" y="53040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35813E4-3E3B-4C55-9CE5-416D788700EB}">
      <dsp:nvSpPr>
        <dsp:cNvPr id="0" name=""/>
        <dsp:cNvSpPr/>
      </dsp:nvSpPr>
      <dsp:spPr>
        <a:xfrm>
          <a:off x="2316432" y="3056868"/>
          <a:ext cx="1307608" cy="757726"/>
        </a:xfrm>
        <a:custGeom>
          <a:avLst/>
          <a:gdLst/>
          <a:ahLst/>
          <a:cxnLst/>
          <a:rect l="0" t="0" r="0" b="0"/>
          <a:pathLst>
            <a:path>
              <a:moveTo>
                <a:pt x="0" y="0"/>
              </a:moveTo>
              <a:lnTo>
                <a:pt x="0" y="757726"/>
              </a:lnTo>
              <a:lnTo>
                <a:pt x="1307608" y="757726"/>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9989BAE-9B88-4F7F-9DAD-567916DC11FC}">
      <dsp:nvSpPr>
        <dsp:cNvPr id="0" name=""/>
        <dsp:cNvSpPr/>
      </dsp:nvSpPr>
      <dsp:spPr>
        <a:xfrm>
          <a:off x="2316432" y="1263583"/>
          <a:ext cx="1528080" cy="530408"/>
        </a:xfrm>
        <a:custGeom>
          <a:avLst/>
          <a:gdLst/>
          <a:ahLst/>
          <a:cxnLst/>
          <a:rect l="0" t="0" r="0" b="0"/>
          <a:pathLst>
            <a:path>
              <a:moveTo>
                <a:pt x="1528080" y="0"/>
              </a:moveTo>
              <a:lnTo>
                <a:pt x="1528080" y="265204"/>
              </a:lnTo>
              <a:lnTo>
                <a:pt x="0" y="265204"/>
              </a:lnTo>
              <a:lnTo>
                <a:pt x="0" y="53040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01A3D64-1BD5-4D68-B801-FD40617DB26A}">
      <dsp:nvSpPr>
        <dsp:cNvPr id="0" name=""/>
        <dsp:cNvSpPr/>
      </dsp:nvSpPr>
      <dsp:spPr>
        <a:xfrm>
          <a:off x="3213074" y="706"/>
          <a:ext cx="1262876" cy="1262876"/>
        </a:xfrm>
        <a:prstGeom prst="arc">
          <a:avLst>
            <a:gd name="adj1" fmla="val 13200000"/>
            <a:gd name="adj2" fmla="val 1920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63A2B89-6D30-4F88-8534-20181E1407D1}">
      <dsp:nvSpPr>
        <dsp:cNvPr id="0" name=""/>
        <dsp:cNvSpPr/>
      </dsp:nvSpPr>
      <dsp:spPr>
        <a:xfrm>
          <a:off x="3213074" y="706"/>
          <a:ext cx="1262876" cy="1262876"/>
        </a:xfrm>
        <a:prstGeom prst="arc">
          <a:avLst>
            <a:gd name="adj1" fmla="val 2400000"/>
            <a:gd name="adj2" fmla="val 840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DFA1FDF1-8282-4070-9D99-2A58F67B76EA}">
      <dsp:nvSpPr>
        <dsp:cNvPr id="0" name=""/>
        <dsp:cNvSpPr/>
      </dsp:nvSpPr>
      <dsp:spPr>
        <a:xfrm>
          <a:off x="2581636" y="228024"/>
          <a:ext cx="2525753" cy="808241"/>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controller (of a corporation’s property)</a:t>
          </a:r>
        </a:p>
      </dsp:txBody>
      <dsp:txXfrm>
        <a:off x="2581636" y="228024"/>
        <a:ext cx="2525753" cy="808241"/>
      </dsp:txXfrm>
    </dsp:sp>
    <dsp:sp modelId="{FA63A2BA-5DD9-48FE-AF42-AA60C1745065}">
      <dsp:nvSpPr>
        <dsp:cNvPr id="0" name=""/>
        <dsp:cNvSpPr/>
      </dsp:nvSpPr>
      <dsp:spPr>
        <a:xfrm>
          <a:off x="1534345" y="1793991"/>
          <a:ext cx="1564173" cy="1262876"/>
        </a:xfrm>
        <a:prstGeom prst="arc">
          <a:avLst>
            <a:gd name="adj1" fmla="val 13200000"/>
            <a:gd name="adj2" fmla="val 1920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A217A17-CD1C-46E5-8453-B60399596D90}">
      <dsp:nvSpPr>
        <dsp:cNvPr id="0" name=""/>
        <dsp:cNvSpPr/>
      </dsp:nvSpPr>
      <dsp:spPr>
        <a:xfrm>
          <a:off x="1534345" y="1793991"/>
          <a:ext cx="1564173" cy="1262876"/>
        </a:xfrm>
        <a:prstGeom prst="arc">
          <a:avLst>
            <a:gd name="adj1" fmla="val 2400000"/>
            <a:gd name="adj2" fmla="val 840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D6F67C6-F243-4F49-A075-594EBC4CC5D4}">
      <dsp:nvSpPr>
        <dsp:cNvPr id="0" name=""/>
        <dsp:cNvSpPr/>
      </dsp:nvSpPr>
      <dsp:spPr>
        <a:xfrm>
          <a:off x="752258" y="2021309"/>
          <a:ext cx="3128347" cy="808241"/>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“anyone else who … is in possession, or has control, of … property for the purpose of enforcing a security interest”</a:t>
          </a:r>
        </a:p>
      </dsp:txBody>
      <dsp:txXfrm>
        <a:off x="752258" y="2021309"/>
        <a:ext cx="3128347" cy="808241"/>
      </dsp:txXfrm>
    </dsp:sp>
    <dsp:sp modelId="{A622C154-5A08-4E55-9DEC-4E7B5BF8BB35}">
      <dsp:nvSpPr>
        <dsp:cNvPr id="0" name=""/>
        <dsp:cNvSpPr/>
      </dsp:nvSpPr>
      <dsp:spPr>
        <a:xfrm>
          <a:off x="3461778" y="3587276"/>
          <a:ext cx="1352187" cy="1262876"/>
        </a:xfrm>
        <a:prstGeom prst="arc">
          <a:avLst>
            <a:gd name="adj1" fmla="val 13200000"/>
            <a:gd name="adj2" fmla="val 1920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B76769B-3D4B-4A84-A336-26F305292B7F}">
      <dsp:nvSpPr>
        <dsp:cNvPr id="0" name=""/>
        <dsp:cNvSpPr/>
      </dsp:nvSpPr>
      <dsp:spPr>
        <a:xfrm>
          <a:off x="3461778" y="3587276"/>
          <a:ext cx="1352187" cy="1262876"/>
        </a:xfrm>
        <a:prstGeom prst="arc">
          <a:avLst>
            <a:gd name="adj1" fmla="val 2400000"/>
            <a:gd name="adj2" fmla="val 840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D4FFA487-9349-4E8F-B685-C07BB2569ECC}">
      <dsp:nvSpPr>
        <dsp:cNvPr id="0" name=""/>
        <dsp:cNvSpPr/>
      </dsp:nvSpPr>
      <dsp:spPr>
        <a:xfrm>
          <a:off x="2785684" y="3814594"/>
          <a:ext cx="2704374" cy="808241"/>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plus “has functions or powers in connection with managing the corporation”</a:t>
          </a:r>
        </a:p>
      </dsp:txBody>
      <dsp:txXfrm>
        <a:off x="2785684" y="3814594"/>
        <a:ext cx="2704374" cy="808241"/>
      </dsp:txXfrm>
    </dsp:sp>
    <dsp:sp modelId="{95376D97-3DB2-46A8-B6DF-7E79F56C1312}">
      <dsp:nvSpPr>
        <dsp:cNvPr id="0" name=""/>
        <dsp:cNvSpPr/>
      </dsp:nvSpPr>
      <dsp:spPr>
        <a:xfrm>
          <a:off x="5042452" y="1793991"/>
          <a:ext cx="1262876" cy="1262876"/>
        </a:xfrm>
        <a:prstGeom prst="arc">
          <a:avLst>
            <a:gd name="adj1" fmla="val 13200000"/>
            <a:gd name="adj2" fmla="val 1920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DFD6FA2-021C-4A40-9E63-7729A869CDA5}">
      <dsp:nvSpPr>
        <dsp:cNvPr id="0" name=""/>
        <dsp:cNvSpPr/>
      </dsp:nvSpPr>
      <dsp:spPr>
        <a:xfrm>
          <a:off x="5042452" y="1793991"/>
          <a:ext cx="1262876" cy="1262876"/>
        </a:xfrm>
        <a:prstGeom prst="arc">
          <a:avLst>
            <a:gd name="adj1" fmla="val 2400000"/>
            <a:gd name="adj2" fmla="val 840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09C5F82-6FB4-4A43-A707-DBDB86CA8661}">
      <dsp:nvSpPr>
        <dsp:cNvPr id="0" name=""/>
        <dsp:cNvSpPr/>
      </dsp:nvSpPr>
      <dsp:spPr>
        <a:xfrm>
          <a:off x="4411014" y="2021309"/>
          <a:ext cx="2525753" cy="808241"/>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a:t>receiver</a:t>
          </a:r>
          <a:endParaRPr lang="en-AU" sz="1800" kern="1200" dirty="0"/>
        </a:p>
      </dsp:txBody>
      <dsp:txXfrm>
        <a:off x="4411014" y="2021309"/>
        <a:ext cx="2525753" cy="808241"/>
      </dsp:txXfrm>
    </dsp:sp>
    <dsp:sp modelId="{5CB2BBA1-AAEA-4994-835E-C7A66E7B7207}">
      <dsp:nvSpPr>
        <dsp:cNvPr id="0" name=""/>
        <dsp:cNvSpPr/>
      </dsp:nvSpPr>
      <dsp:spPr>
        <a:xfrm>
          <a:off x="6684192" y="3587276"/>
          <a:ext cx="1262876" cy="1262876"/>
        </a:xfrm>
        <a:prstGeom prst="arc">
          <a:avLst>
            <a:gd name="adj1" fmla="val 13200000"/>
            <a:gd name="adj2" fmla="val 1920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42B45D5-A89E-49B6-81D8-85672760594B}">
      <dsp:nvSpPr>
        <dsp:cNvPr id="0" name=""/>
        <dsp:cNvSpPr/>
      </dsp:nvSpPr>
      <dsp:spPr>
        <a:xfrm>
          <a:off x="6684192" y="3587276"/>
          <a:ext cx="1262876" cy="1262876"/>
        </a:xfrm>
        <a:prstGeom prst="arc">
          <a:avLst>
            <a:gd name="adj1" fmla="val 2400000"/>
            <a:gd name="adj2" fmla="val 840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1B3491D-4F02-401F-8079-ECB0A2E3065A}">
      <dsp:nvSpPr>
        <dsp:cNvPr id="0" name=""/>
        <dsp:cNvSpPr/>
      </dsp:nvSpPr>
      <dsp:spPr>
        <a:xfrm>
          <a:off x="6052754" y="3814594"/>
          <a:ext cx="2525753" cy="808241"/>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receiver and manager</a:t>
          </a:r>
        </a:p>
      </dsp:txBody>
      <dsp:txXfrm>
        <a:off x="6052754" y="3814594"/>
        <a:ext cx="2525753" cy="808241"/>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321FA43-74B2-4DF9-B1B1-A6056BBAE8E7}">
      <dsp:nvSpPr>
        <dsp:cNvPr id="0" name=""/>
        <dsp:cNvSpPr/>
      </dsp:nvSpPr>
      <dsp:spPr>
        <a:xfrm>
          <a:off x="6934154" y="1079727"/>
          <a:ext cx="2825363" cy="2825885"/>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5797B94-F7BC-4086-9F85-FE7BB2EB2D58}">
      <dsp:nvSpPr>
        <dsp:cNvPr id="0" name=""/>
        <dsp:cNvSpPr/>
      </dsp:nvSpPr>
      <dsp:spPr>
        <a:xfrm>
          <a:off x="7027965" y="1173940"/>
          <a:ext cx="2637741" cy="2637460"/>
        </a:xfrm>
        <a:prstGeom prst="ellipse">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But if joining incumbent controller(s) or replacing them, when the </a:t>
          </a:r>
          <a:r>
            <a:rPr lang="en-AU" sz="1800" i="1" kern="1200" dirty="0"/>
            <a:t>first </a:t>
          </a:r>
          <a:r>
            <a:rPr lang="en-AU" sz="1800" i="0" kern="1200" dirty="0"/>
            <a:t>controller appointed or took possession/control</a:t>
          </a:r>
          <a:endParaRPr lang="en-AU" sz="1800" i="1" kern="1200" dirty="0"/>
        </a:p>
      </dsp:txBody>
      <dsp:txXfrm>
        <a:off x="7405048" y="1550791"/>
        <a:ext cx="1883575" cy="1883758"/>
      </dsp:txXfrm>
    </dsp:sp>
    <dsp:sp modelId="{40016264-DABC-44CD-9CB7-50A73506B2AF}">
      <dsp:nvSpPr>
        <dsp:cNvPr id="0" name=""/>
        <dsp:cNvSpPr/>
      </dsp:nvSpPr>
      <dsp:spPr>
        <a:xfrm rot="2700000">
          <a:off x="4017463" y="1083143"/>
          <a:ext cx="2818557" cy="2818557"/>
        </a:xfrm>
        <a:prstGeom prst="teardrop">
          <a:avLst>
            <a:gd name="adj" fmla="val 1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9F3006B-1330-46D0-8123-32DE4B795CCA}">
      <dsp:nvSpPr>
        <dsp:cNvPr id="0" name=""/>
        <dsp:cNvSpPr/>
      </dsp:nvSpPr>
      <dsp:spPr>
        <a:xfrm>
          <a:off x="4107871" y="1173940"/>
          <a:ext cx="2637741" cy="2637460"/>
        </a:xfrm>
        <a:prstGeom prst="ellipse">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Otherwise, when someone took possession/control of corporation’s property “for the purpose of enforcing … security interest”</a:t>
          </a:r>
        </a:p>
      </dsp:txBody>
      <dsp:txXfrm>
        <a:off x="4484954" y="1550791"/>
        <a:ext cx="1883575" cy="1883758"/>
      </dsp:txXfrm>
    </dsp:sp>
    <dsp:sp modelId="{2EDF3D2B-AAB0-4EDD-A61A-1B9D0649EAB4}">
      <dsp:nvSpPr>
        <dsp:cNvPr id="0" name=""/>
        <dsp:cNvSpPr/>
      </dsp:nvSpPr>
      <dsp:spPr>
        <a:xfrm rot="2700000">
          <a:off x="1097369" y="1083143"/>
          <a:ext cx="2818557" cy="2818557"/>
        </a:xfrm>
        <a:prstGeom prst="teardrop">
          <a:avLst>
            <a:gd name="adj" fmla="val 1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520E643-4DE7-43F9-BE8B-57C2372E1006}">
      <dsp:nvSpPr>
        <dsp:cNvPr id="0" name=""/>
        <dsp:cNvSpPr/>
      </dsp:nvSpPr>
      <dsp:spPr>
        <a:xfrm>
          <a:off x="1187778" y="1173940"/>
          <a:ext cx="2637741" cy="2637460"/>
        </a:xfrm>
        <a:prstGeom prst="ellipse">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When a receiver, or receiver and manager, was appointed</a:t>
          </a:r>
        </a:p>
      </dsp:txBody>
      <dsp:txXfrm>
        <a:off x="1564860" y="1550791"/>
        <a:ext cx="1883575" cy="1883758"/>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4BD7C9-5081-4845-B50F-B6152AC1505B}">
      <dsp:nvSpPr>
        <dsp:cNvPr id="0" name=""/>
        <dsp:cNvSpPr/>
      </dsp:nvSpPr>
      <dsp:spPr>
        <a:xfrm rot="5400000">
          <a:off x="-70050" y="116368"/>
          <a:ext cx="1454303" cy="1225717"/>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endParaRPr lang="en-AU" sz="1800" kern="1200" dirty="0"/>
        </a:p>
      </dsp:txBody>
      <dsp:txXfrm rot="-5400000">
        <a:off x="44244" y="614934"/>
        <a:ext cx="1225717" cy="228586"/>
      </dsp:txXfrm>
    </dsp:sp>
    <dsp:sp modelId="{AC1C1388-E019-4FC9-8BD8-28ABECBFD1EE}">
      <dsp:nvSpPr>
        <dsp:cNvPr id="0" name=""/>
        <dsp:cNvSpPr/>
      </dsp:nvSpPr>
      <dsp:spPr>
        <a:xfrm rot="5400000">
          <a:off x="5482733" y="-4122213"/>
          <a:ext cx="945297" cy="9193875"/>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t>Must open and maintain ≥1 Australian bank accounts solely for money of the corporation – and “within 3 business days after” such money comes under their control, they must “pay that money into such an account” </a:t>
          </a:r>
        </a:p>
      </dsp:txBody>
      <dsp:txXfrm rot="-5400000">
        <a:off x="1358444" y="48222"/>
        <a:ext cx="9147729" cy="853005"/>
      </dsp:txXfrm>
    </dsp:sp>
    <dsp:sp modelId="{446D68EB-4C03-4E0A-8FA0-18428060E074}">
      <dsp:nvSpPr>
        <dsp:cNvPr id="0" name=""/>
        <dsp:cNvSpPr/>
      </dsp:nvSpPr>
      <dsp:spPr>
        <a:xfrm rot="5400000">
          <a:off x="-70050" y="1374691"/>
          <a:ext cx="1454303" cy="1225717"/>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endParaRPr lang="en-AU" sz="1800" kern="1200" dirty="0"/>
        </a:p>
      </dsp:txBody>
      <dsp:txXfrm rot="-5400000">
        <a:off x="44244" y="1873257"/>
        <a:ext cx="1225717" cy="228586"/>
      </dsp:txXfrm>
    </dsp:sp>
    <dsp:sp modelId="{8692FED4-549D-4831-8E96-7C281C279FB2}">
      <dsp:nvSpPr>
        <dsp:cNvPr id="0" name=""/>
        <dsp:cNvSpPr/>
      </dsp:nvSpPr>
      <dsp:spPr>
        <a:xfrm rot="5400000">
          <a:off x="5482733" y="-2863890"/>
          <a:ext cx="945297" cy="9193875"/>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t>Must keep financial records correctly recording and explaining all transactions entered into in their role, and those records can be inspected by “[a]</a:t>
          </a:r>
          <a:r>
            <a:rPr lang="en-AU" sz="1800" kern="1200" dirty="0" err="1"/>
            <a:t>ny</a:t>
          </a:r>
          <a:r>
            <a:rPr lang="en-AU" sz="1800" kern="1200" dirty="0"/>
            <a:t> director, creditor or member” unless the court orders otherwise </a:t>
          </a:r>
        </a:p>
      </dsp:txBody>
      <dsp:txXfrm rot="-5400000">
        <a:off x="1358444" y="1306545"/>
        <a:ext cx="9147729" cy="853005"/>
      </dsp:txXfrm>
    </dsp:sp>
    <dsp:sp modelId="{7FC3ED08-983B-4043-A7E8-D1D15DE0249D}">
      <dsp:nvSpPr>
        <dsp:cNvPr id="0" name=""/>
        <dsp:cNvSpPr/>
      </dsp:nvSpPr>
      <dsp:spPr>
        <a:xfrm rot="5400000">
          <a:off x="-70651" y="2633615"/>
          <a:ext cx="1454303" cy="1224516"/>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CA s 421A</a:t>
          </a:r>
        </a:p>
      </dsp:txBody>
      <dsp:txXfrm rot="-5400000">
        <a:off x="44243" y="3130979"/>
        <a:ext cx="1224516" cy="229787"/>
      </dsp:txXfrm>
    </dsp:sp>
    <dsp:sp modelId="{B27A5170-87BB-48CA-BB98-07D02B0CF1A0}">
      <dsp:nvSpPr>
        <dsp:cNvPr id="0" name=""/>
        <dsp:cNvSpPr/>
      </dsp:nvSpPr>
      <dsp:spPr>
        <a:xfrm rot="5400000">
          <a:off x="5481884" y="-1605749"/>
          <a:ext cx="945794" cy="9194737"/>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Font typeface="Arial" panose="020B0604020202020204" pitchFamily="34" charset="0"/>
            <a:buChar char="•"/>
          </a:pPr>
          <a:r>
            <a:rPr lang="en-AU" sz="1800" kern="1200" dirty="0"/>
            <a:t>Must prepare and lodge a report about the corporation’s affairs “within 2 months after the control day” – and if omit information that “would seriously prejudice” the attainment of one’s objectives or corporation’s interests if made public, must include notice about this </a:t>
          </a:r>
        </a:p>
      </dsp:txBody>
      <dsp:txXfrm rot="-5400000">
        <a:off x="1357413" y="2564892"/>
        <a:ext cx="9148567" cy="853454"/>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9D9560-DB1D-403B-8FD5-D680FCDA8CEE}">
      <dsp:nvSpPr>
        <dsp:cNvPr id="0" name=""/>
        <dsp:cNvSpPr/>
      </dsp:nvSpPr>
      <dsp:spPr>
        <a:xfrm>
          <a:off x="1577066" y="413211"/>
          <a:ext cx="2656983" cy="1343768"/>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Entitled to inspect books regarding relevant property “at any reasonable time”</a:t>
          </a:r>
        </a:p>
      </dsp:txBody>
      <dsp:txXfrm>
        <a:off x="1577066" y="413211"/>
        <a:ext cx="2656983" cy="1343768"/>
      </dsp:txXfrm>
    </dsp:sp>
    <dsp:sp modelId="{E9FD9A63-2825-467B-874C-59B6A0C6BE13}">
      <dsp:nvSpPr>
        <dsp:cNvPr id="0" name=""/>
        <dsp:cNvSpPr/>
      </dsp:nvSpPr>
      <dsp:spPr>
        <a:xfrm>
          <a:off x="4591661" y="2755"/>
          <a:ext cx="3318171" cy="2164680"/>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But when cease to act as controller, must transfer books to registered liquidator acting as new controller or </a:t>
          </a:r>
          <a:r>
            <a:rPr lang="en-AU" sz="1800" kern="1200" dirty="0">
              <a:solidFill>
                <a:schemeClr val="tx1"/>
              </a:solidFill>
              <a:hlinkClick xmlns:r="http://schemas.openxmlformats.org/officeDocument/2006/relationships" r:id="" action="ppaction://hlinksldjump"/>
            </a:rPr>
            <a:t>external administrator</a:t>
          </a:r>
          <a:r>
            <a:rPr lang="en-AU" sz="1800" kern="1200" dirty="0">
              <a:solidFill>
                <a:schemeClr val="tx1"/>
              </a:solidFill>
            </a:rPr>
            <a:t> (or ASIC if it requires them)</a:t>
          </a:r>
        </a:p>
      </dsp:txBody>
      <dsp:txXfrm>
        <a:off x="4591661" y="2755"/>
        <a:ext cx="3318171" cy="2164680"/>
      </dsp:txXfrm>
    </dsp:sp>
    <dsp:sp modelId="{CB632428-30C7-4E2C-A225-B59508165ADB}">
      <dsp:nvSpPr>
        <dsp:cNvPr id="0" name=""/>
        <dsp:cNvSpPr/>
      </dsp:nvSpPr>
      <dsp:spPr>
        <a:xfrm>
          <a:off x="1698941" y="2525047"/>
          <a:ext cx="3776271" cy="2078059"/>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fail to lodge or give notice as required, any creditor/member may serve notice and after 14 days apply to court for order “directing the controller to make good the default”</a:t>
          </a:r>
        </a:p>
      </dsp:txBody>
      <dsp:txXfrm>
        <a:off x="1698941" y="2525047"/>
        <a:ext cx="3776271" cy="2078059"/>
      </dsp:txXfrm>
    </dsp:sp>
    <dsp:sp modelId="{42F87B86-69E2-4DB4-A62F-EEA82306C352}">
      <dsp:nvSpPr>
        <dsp:cNvPr id="0" name=""/>
        <dsp:cNvSpPr/>
      </dsp:nvSpPr>
      <dsp:spPr>
        <a:xfrm>
          <a:off x="5832824" y="2970842"/>
          <a:ext cx="1955134" cy="1186469"/>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Must lodge returns with ASIC each year</a:t>
          </a:r>
        </a:p>
      </dsp:txBody>
      <dsp:txXfrm>
        <a:off x="5832824" y="2970842"/>
        <a:ext cx="1955134" cy="1186469"/>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E07BCB-8B8C-478B-92CA-6E342B9E59A7}">
      <dsp:nvSpPr>
        <dsp:cNvPr id="0" name=""/>
        <dsp:cNvSpPr/>
      </dsp:nvSpPr>
      <dsp:spPr>
        <a:xfrm>
          <a:off x="615" y="735084"/>
          <a:ext cx="2647156" cy="3948498"/>
        </a:xfrm>
        <a:prstGeom prst="roundRect">
          <a:avLst>
            <a:gd name="adj" fmla="val 5000"/>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61722" rIns="80010" bIns="0" numCol="1" spcCol="1270" anchor="t" anchorCtr="0">
          <a:noAutofit/>
        </a:bodyPr>
        <a:lstStyle/>
        <a:p>
          <a:pPr marL="0" lvl="0" indent="0" algn="r" defTabSz="800100">
            <a:lnSpc>
              <a:spcPct val="90000"/>
            </a:lnSpc>
            <a:spcBef>
              <a:spcPct val="0"/>
            </a:spcBef>
            <a:spcAft>
              <a:spcPct val="35000"/>
            </a:spcAft>
            <a:buNone/>
          </a:pPr>
          <a:r>
            <a:rPr lang="en-AU" sz="1800" b="1" i="1" kern="1200" dirty="0">
              <a:solidFill>
                <a:schemeClr val="accent2"/>
              </a:solidFill>
            </a:rPr>
            <a:t>General power</a:t>
          </a:r>
        </a:p>
      </dsp:txBody>
      <dsp:txXfrm rot="16200000">
        <a:off x="-1353553" y="2089253"/>
        <a:ext cx="3237768" cy="529431"/>
      </dsp:txXfrm>
    </dsp:sp>
    <dsp:sp modelId="{D8D88D03-D178-4F52-AF68-5853F9DA89DB}">
      <dsp:nvSpPr>
        <dsp:cNvPr id="0" name=""/>
        <dsp:cNvSpPr/>
      </dsp:nvSpPr>
      <dsp:spPr>
        <a:xfrm>
          <a:off x="530046" y="735084"/>
          <a:ext cx="1972131" cy="3948498"/>
        </a:xfrm>
        <a:prstGeom prst="rect">
          <a:avLst/>
        </a:prstGeom>
        <a:solidFill>
          <a:schemeClr val="accent5">
            <a:lumMod val="20000"/>
            <a:lumOff val="80000"/>
          </a:schemeClr>
        </a:solid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61722" rIns="0" bIns="0" numCol="1" spcCol="1270" anchor="t" anchorCtr="0">
          <a:noAutofit/>
        </a:bodyPr>
        <a:lstStyle/>
        <a:p>
          <a:pPr marL="0" lvl="0" indent="0" algn="l" defTabSz="800100">
            <a:lnSpc>
              <a:spcPct val="90000"/>
            </a:lnSpc>
            <a:spcBef>
              <a:spcPct val="0"/>
            </a:spcBef>
            <a:spcAft>
              <a:spcPct val="35000"/>
            </a:spcAft>
            <a:buFont typeface="Arial" panose="020B0604020202020204" pitchFamily="34" charset="0"/>
            <a:buNone/>
          </a:pPr>
          <a:r>
            <a:rPr lang="en-AU" sz="1800" kern="1200" dirty="0">
              <a:solidFill>
                <a:schemeClr val="tx1"/>
              </a:solidFill>
            </a:rPr>
            <a:t>Receivers have “power to do, in Australia and elsewhere, all things necessary or convenient to be done for or in connection with, or as incidental to, the attainment of the objectives for which … appointed.”</a:t>
          </a:r>
        </a:p>
      </dsp:txBody>
      <dsp:txXfrm>
        <a:off x="530046" y="735084"/>
        <a:ext cx="1972131" cy="3948498"/>
      </dsp:txXfrm>
    </dsp:sp>
    <dsp:sp modelId="{8F3214C6-1EB2-4C31-A288-0C31889B0FBC}">
      <dsp:nvSpPr>
        <dsp:cNvPr id="0" name=""/>
        <dsp:cNvSpPr/>
      </dsp:nvSpPr>
      <dsp:spPr>
        <a:xfrm>
          <a:off x="2740421" y="735084"/>
          <a:ext cx="2647156" cy="3948498"/>
        </a:xfrm>
        <a:prstGeom prst="roundRect">
          <a:avLst>
            <a:gd name="adj" fmla="val 5000"/>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61722" rIns="80010" bIns="0" numCol="1" spcCol="1270" anchor="t" anchorCtr="0">
          <a:noAutofit/>
        </a:bodyPr>
        <a:lstStyle/>
        <a:p>
          <a:pPr marL="0" lvl="0" indent="0" algn="r" defTabSz="800100">
            <a:lnSpc>
              <a:spcPct val="90000"/>
            </a:lnSpc>
            <a:spcBef>
              <a:spcPct val="0"/>
            </a:spcBef>
            <a:spcAft>
              <a:spcPct val="35000"/>
            </a:spcAft>
            <a:buNone/>
          </a:pPr>
          <a:r>
            <a:rPr lang="en-AU" sz="1800" b="1" i="1" kern="1200" dirty="0">
              <a:solidFill>
                <a:schemeClr val="accent2"/>
              </a:solidFill>
            </a:rPr>
            <a:t>Specific powers</a:t>
          </a:r>
        </a:p>
      </dsp:txBody>
      <dsp:txXfrm rot="16200000">
        <a:off x="1386253" y="2089253"/>
        <a:ext cx="3237768" cy="529431"/>
      </dsp:txXfrm>
    </dsp:sp>
    <dsp:sp modelId="{693B3B53-3E1B-4806-B96E-FDAD3B07013A}">
      <dsp:nvSpPr>
        <dsp:cNvPr id="0" name=""/>
        <dsp:cNvSpPr/>
      </dsp:nvSpPr>
      <dsp:spPr>
        <a:xfrm rot="5400000">
          <a:off x="2520299" y="3805597"/>
          <a:ext cx="466715" cy="397073"/>
        </a:xfrm>
        <a:prstGeom prst="flowChartExtra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3A3926A-C546-4BA1-9915-BA32DC1619CC}">
      <dsp:nvSpPr>
        <dsp:cNvPr id="0" name=""/>
        <dsp:cNvSpPr/>
      </dsp:nvSpPr>
      <dsp:spPr>
        <a:xfrm>
          <a:off x="3269853" y="735084"/>
          <a:ext cx="1972131" cy="3948498"/>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61722" rIns="0" bIns="0" numCol="1" spcCol="1270" anchor="t"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The specific powers listed in CA s 420(2) (see next slide) do “not affect any rights” of anyone except the corporation in relation to the corporation’s property </a:t>
          </a:r>
        </a:p>
      </dsp:txBody>
      <dsp:txXfrm>
        <a:off x="3269853" y="735084"/>
        <a:ext cx="1972131" cy="3948498"/>
      </dsp:txXfrm>
    </dsp:sp>
    <dsp:sp modelId="{9EAFFA30-D7DD-46C1-9E10-EB10628167A4}">
      <dsp:nvSpPr>
        <dsp:cNvPr id="0" name=""/>
        <dsp:cNvSpPr/>
      </dsp:nvSpPr>
      <dsp:spPr>
        <a:xfrm>
          <a:off x="5480228" y="735084"/>
          <a:ext cx="2647156" cy="3948498"/>
        </a:xfrm>
        <a:prstGeom prst="roundRect">
          <a:avLst>
            <a:gd name="adj" fmla="val 5000"/>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61722" rIns="80010" bIns="0" numCol="1" spcCol="1270" anchor="t" anchorCtr="0">
          <a:noAutofit/>
        </a:bodyPr>
        <a:lstStyle/>
        <a:p>
          <a:pPr marL="0" lvl="0" indent="0" algn="r" defTabSz="800100">
            <a:lnSpc>
              <a:spcPct val="90000"/>
            </a:lnSpc>
            <a:spcBef>
              <a:spcPct val="0"/>
            </a:spcBef>
            <a:spcAft>
              <a:spcPct val="35000"/>
            </a:spcAft>
            <a:buNone/>
          </a:pPr>
          <a:r>
            <a:rPr lang="en-AU" sz="1800" b="1" i="1" kern="1200" dirty="0">
              <a:solidFill>
                <a:schemeClr val="accent2"/>
              </a:solidFill>
            </a:rPr>
            <a:t>Business during winding up</a:t>
          </a:r>
        </a:p>
      </dsp:txBody>
      <dsp:txXfrm rot="16200000">
        <a:off x="4126059" y="2089253"/>
        <a:ext cx="3237768" cy="529431"/>
      </dsp:txXfrm>
    </dsp:sp>
    <dsp:sp modelId="{16C11C2D-09D6-4EB4-9473-62BA61901DC9}">
      <dsp:nvSpPr>
        <dsp:cNvPr id="0" name=""/>
        <dsp:cNvSpPr/>
      </dsp:nvSpPr>
      <dsp:spPr>
        <a:xfrm rot="5400000">
          <a:off x="5260106" y="3805597"/>
          <a:ext cx="466715" cy="397073"/>
        </a:xfrm>
        <a:prstGeom prst="flowChartExtra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F5E73C5-1868-4D35-9B93-148E5D839C4E}">
      <dsp:nvSpPr>
        <dsp:cNvPr id="0" name=""/>
        <dsp:cNvSpPr/>
      </dsp:nvSpPr>
      <dsp:spPr>
        <a:xfrm>
          <a:off x="6009659" y="735084"/>
          <a:ext cx="1972131" cy="3948498"/>
        </a:xfrm>
        <a:prstGeom prst="rect">
          <a:avLst/>
        </a:prstGeom>
        <a:solidFill>
          <a:schemeClr val="accent5">
            <a:lumMod val="20000"/>
            <a:lumOff val="80000"/>
          </a:schemeClr>
        </a:solid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61722" rIns="0" bIns="0" numCol="1" spcCol="1270" anchor="t"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If a receiver would have had power to carry on the corporation’s business but for it being wound up, may do so with the approval of the liquidator/court – but may be liable under CA s 419 for any debt/liability incurred</a:t>
          </a:r>
        </a:p>
      </dsp:txBody>
      <dsp:txXfrm>
        <a:off x="6009659" y="735084"/>
        <a:ext cx="1972131" cy="3948498"/>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C01FDB-DE92-456F-ABD9-1796F11B1E7F}">
      <dsp:nvSpPr>
        <dsp:cNvPr id="0" name=""/>
        <dsp:cNvSpPr/>
      </dsp:nvSpPr>
      <dsp:spPr>
        <a:xfrm>
          <a:off x="17993" y="1184121"/>
          <a:ext cx="3035056" cy="1833336"/>
        </a:xfrm>
        <a:prstGeom prst="rightArrow">
          <a:avLst>
            <a:gd name="adj1" fmla="val 70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11430" rIns="22860" bIns="11430" numCol="1" spcCol="1270" anchor="ctr" anchorCtr="0">
          <a:noAutofit/>
        </a:bodyPr>
        <a:lstStyle/>
        <a:p>
          <a:pPr marL="0" lvl="0" indent="0" algn="ctr" defTabSz="800100">
            <a:lnSpc>
              <a:spcPct val="90000"/>
            </a:lnSpc>
            <a:spcBef>
              <a:spcPct val="0"/>
            </a:spcBef>
            <a:spcAft>
              <a:spcPct val="35000"/>
            </a:spcAft>
            <a:buNone/>
          </a:pPr>
          <a:r>
            <a:rPr lang="en-AU" sz="1800" kern="1200" dirty="0"/>
            <a:t>Relating to corporations</a:t>
          </a:r>
        </a:p>
      </dsp:txBody>
      <dsp:txXfrm>
        <a:off x="776757" y="1459121"/>
        <a:ext cx="1634624" cy="1283336"/>
      </dsp:txXfrm>
    </dsp:sp>
    <dsp:sp modelId="{AC70EAFB-2D9A-405B-8E9F-C5187DFE8570}">
      <dsp:nvSpPr>
        <dsp:cNvPr id="0" name=""/>
        <dsp:cNvSpPr/>
      </dsp:nvSpPr>
      <dsp:spPr>
        <a:xfrm>
          <a:off x="39922" y="610282"/>
          <a:ext cx="1361372" cy="1361372"/>
        </a:xfrm>
        <a:prstGeom prst="ellipse">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Corporate</a:t>
          </a:r>
        </a:p>
      </dsp:txBody>
      <dsp:txXfrm>
        <a:off x="239290" y="809650"/>
        <a:ext cx="962636" cy="962636"/>
      </dsp:txXfrm>
    </dsp:sp>
    <dsp:sp modelId="{B4CDD857-5BF6-4B01-8F22-1B744CF29E38}">
      <dsp:nvSpPr>
        <dsp:cNvPr id="0" name=""/>
        <dsp:cNvSpPr/>
      </dsp:nvSpPr>
      <dsp:spPr>
        <a:xfrm>
          <a:off x="3530097" y="-339845"/>
          <a:ext cx="4409223" cy="4881271"/>
        </a:xfrm>
        <a:prstGeom prst="rightArrow">
          <a:avLst>
            <a:gd name="adj1" fmla="val 70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11430" rIns="22860" bIns="1143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t>company</a:t>
          </a:r>
        </a:p>
        <a:p>
          <a:pPr marL="171450" lvl="1" indent="-171450" algn="l" defTabSz="800100">
            <a:lnSpc>
              <a:spcPct val="90000"/>
            </a:lnSpc>
            <a:spcBef>
              <a:spcPct val="0"/>
            </a:spcBef>
            <a:spcAft>
              <a:spcPct val="15000"/>
            </a:spcAft>
            <a:buChar char="•"/>
          </a:pPr>
          <a:r>
            <a:rPr lang="en-AU" sz="1800" kern="1200" dirty="0"/>
            <a:t>body corporate</a:t>
          </a:r>
        </a:p>
        <a:p>
          <a:pPr marL="171450" lvl="1" indent="-171450" algn="l" defTabSz="800100">
            <a:lnSpc>
              <a:spcPct val="90000"/>
            </a:lnSpc>
            <a:spcBef>
              <a:spcPct val="0"/>
            </a:spcBef>
            <a:spcAft>
              <a:spcPct val="15000"/>
            </a:spcAft>
            <a:buChar char="•"/>
          </a:pPr>
          <a:r>
            <a:rPr lang="en-AU" sz="1800" kern="1200" dirty="0"/>
            <a:t>“unincorporated body that … may sue or be sued, or may hold property in the name of its secretary or [other] … office holder …”</a:t>
          </a:r>
        </a:p>
      </dsp:txBody>
      <dsp:txXfrm>
        <a:off x="4632403" y="392346"/>
        <a:ext cx="2149496" cy="3416889"/>
      </dsp:txXfrm>
    </dsp:sp>
    <dsp:sp modelId="{B821247C-9C2A-4FF1-925F-E457F5E2E4A6}">
      <dsp:nvSpPr>
        <dsp:cNvPr id="0" name=""/>
        <dsp:cNvSpPr/>
      </dsp:nvSpPr>
      <dsp:spPr>
        <a:xfrm>
          <a:off x="3094323" y="1403624"/>
          <a:ext cx="1704688" cy="1704688"/>
        </a:xfrm>
        <a:prstGeom prst="ellipse">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Corporation</a:t>
          </a:r>
        </a:p>
      </dsp:txBody>
      <dsp:txXfrm>
        <a:off x="3343969" y="1653270"/>
        <a:ext cx="1205396" cy="1205396"/>
      </dsp:txXfrm>
    </dsp:sp>
    <dsp:sp modelId="{53FFEAC7-A3DD-42C6-B24F-A0DA54BE1147}">
      <dsp:nvSpPr>
        <dsp:cNvPr id="0" name=""/>
        <dsp:cNvSpPr/>
      </dsp:nvSpPr>
      <dsp:spPr>
        <a:xfrm>
          <a:off x="8150304" y="1405321"/>
          <a:ext cx="2041433" cy="1373311"/>
        </a:xfrm>
        <a:prstGeom prst="rightArrow">
          <a:avLst>
            <a:gd name="adj1" fmla="val 70000"/>
            <a:gd name="adj2" fmla="val 50000"/>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11430" rIns="22860" bIns="11430" numCol="1" spcCol="1270" anchor="ctr" anchorCtr="0">
          <a:noAutofit/>
        </a:bodyPr>
        <a:lstStyle/>
        <a:p>
          <a:pPr marL="0" lvl="0" indent="0" algn="ctr" defTabSz="800100">
            <a:lnSpc>
              <a:spcPct val="90000"/>
            </a:lnSpc>
            <a:spcBef>
              <a:spcPct val="0"/>
            </a:spcBef>
            <a:spcAft>
              <a:spcPct val="35000"/>
            </a:spcAft>
            <a:buNone/>
          </a:pPr>
          <a:r>
            <a:rPr lang="en-AU" sz="1800" kern="1200" dirty="0"/>
            <a:t>Registered under the CA, etc</a:t>
          </a:r>
        </a:p>
      </dsp:txBody>
      <dsp:txXfrm>
        <a:off x="8660662" y="1611318"/>
        <a:ext cx="1050415" cy="961317"/>
      </dsp:txXfrm>
    </dsp:sp>
    <dsp:sp modelId="{3875B9DD-9942-43B7-914A-156E1084A971}">
      <dsp:nvSpPr>
        <dsp:cNvPr id="0" name=""/>
        <dsp:cNvSpPr/>
      </dsp:nvSpPr>
      <dsp:spPr>
        <a:xfrm>
          <a:off x="7471845" y="620262"/>
          <a:ext cx="1285967" cy="1285967"/>
        </a:xfrm>
        <a:prstGeom prst="ellipse">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Company</a:t>
          </a:r>
        </a:p>
      </dsp:txBody>
      <dsp:txXfrm>
        <a:off x="7660171" y="808588"/>
        <a:ext cx="909315" cy="909315"/>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4CB3755-D5F2-49E7-91AE-BD8DE1312BB9}">
      <dsp:nvSpPr>
        <dsp:cNvPr id="0" name=""/>
        <dsp:cNvSpPr/>
      </dsp:nvSpPr>
      <dsp:spPr>
        <a:xfrm>
          <a:off x="2886661" y="2324010"/>
          <a:ext cx="1625600" cy="1625600"/>
        </a:xfrm>
        <a:prstGeom prst="round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kern="1200" dirty="0"/>
            <a:t>“controller mut take </a:t>
          </a:r>
          <a:r>
            <a:rPr lang="en-AU" sz="1800" b="1" kern="1200" dirty="0"/>
            <a:t>reasonable care </a:t>
          </a:r>
          <a:r>
            <a:rPr lang="en-AU" sz="1800" kern="1200" dirty="0"/>
            <a:t>to sell the property for”</a:t>
          </a:r>
        </a:p>
      </dsp:txBody>
      <dsp:txXfrm>
        <a:off x="2966016" y="2403365"/>
        <a:ext cx="1466890" cy="1466890"/>
      </dsp:txXfrm>
    </dsp:sp>
    <dsp:sp modelId="{D8AAB533-4EDD-4E21-B3FA-F42461166AAC}">
      <dsp:nvSpPr>
        <dsp:cNvPr id="0" name=""/>
        <dsp:cNvSpPr/>
      </dsp:nvSpPr>
      <dsp:spPr>
        <a:xfrm rot="16218735">
          <a:off x="3269556" y="1887302"/>
          <a:ext cx="873430" cy="0"/>
        </a:xfrm>
        <a:custGeom>
          <a:avLst/>
          <a:gdLst/>
          <a:ahLst/>
          <a:cxnLst/>
          <a:rect l="0" t="0" r="0" b="0"/>
          <a:pathLst>
            <a:path>
              <a:moveTo>
                <a:pt x="0" y="0"/>
              </a:moveTo>
              <a:lnTo>
                <a:pt x="873430" y="0"/>
              </a:lnTo>
            </a:path>
          </a:pathLst>
        </a:custGeom>
        <a:noFill/>
        <a:ln w="12700" cap="flat" cmpd="sng" algn="ctr">
          <a:solidFill>
            <a:schemeClr val="bg1"/>
          </a:solidFill>
          <a:prstDash val="solid"/>
          <a:miter lim="800000"/>
        </a:ln>
        <a:effectLst/>
      </dsp:spPr>
      <dsp:style>
        <a:lnRef idx="2">
          <a:scrgbClr r="0" g="0" b="0"/>
        </a:lnRef>
        <a:fillRef idx="0">
          <a:scrgbClr r="0" g="0" b="0"/>
        </a:fillRef>
        <a:effectRef idx="0">
          <a:scrgbClr r="0" g="0" b="0"/>
        </a:effectRef>
        <a:fontRef idx="minor"/>
      </dsp:style>
    </dsp:sp>
    <dsp:sp modelId="{E49C2487-FF0F-41AF-9E28-31BAC236A5CF}">
      <dsp:nvSpPr>
        <dsp:cNvPr id="0" name=""/>
        <dsp:cNvSpPr/>
      </dsp:nvSpPr>
      <dsp:spPr>
        <a:xfrm>
          <a:off x="3023565" y="166777"/>
          <a:ext cx="1377167" cy="1283816"/>
        </a:xfrm>
        <a:prstGeom prst="round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kern="1200" dirty="0"/>
            <a:t>When exercising </a:t>
          </a:r>
          <a:r>
            <a:rPr lang="en-AU" sz="1800" b="1" kern="1200" dirty="0"/>
            <a:t>power of sale</a:t>
          </a:r>
        </a:p>
      </dsp:txBody>
      <dsp:txXfrm>
        <a:off x="3086236" y="229448"/>
        <a:ext cx="1251825" cy="1158474"/>
      </dsp:txXfrm>
    </dsp:sp>
    <dsp:sp modelId="{9BF41E1A-7355-48FD-B3BE-8755EFBA2F6C}">
      <dsp:nvSpPr>
        <dsp:cNvPr id="0" name=""/>
        <dsp:cNvSpPr/>
      </dsp:nvSpPr>
      <dsp:spPr>
        <a:xfrm rot="1042445">
          <a:off x="4489223" y="3541906"/>
          <a:ext cx="1009905" cy="0"/>
        </a:xfrm>
        <a:custGeom>
          <a:avLst/>
          <a:gdLst/>
          <a:ahLst/>
          <a:cxnLst/>
          <a:rect l="0" t="0" r="0" b="0"/>
          <a:pathLst>
            <a:path>
              <a:moveTo>
                <a:pt x="0" y="0"/>
              </a:moveTo>
              <a:lnTo>
                <a:pt x="1009905" y="0"/>
              </a:lnTo>
            </a:path>
          </a:pathLst>
        </a:custGeom>
        <a:noFill/>
        <a:ln w="12700" cap="flat" cmpd="sng" algn="ctr">
          <a:solidFill>
            <a:schemeClr val="bg1"/>
          </a:solidFill>
          <a:prstDash val="solid"/>
          <a:miter lim="800000"/>
        </a:ln>
        <a:effectLst/>
      </dsp:spPr>
      <dsp:style>
        <a:lnRef idx="2">
          <a:scrgbClr r="0" g="0" b="0"/>
        </a:lnRef>
        <a:fillRef idx="0">
          <a:scrgbClr r="0" g="0" b="0"/>
        </a:fillRef>
        <a:effectRef idx="0">
          <a:scrgbClr r="0" g="0" b="0"/>
        </a:effectRef>
        <a:fontRef idx="minor"/>
      </dsp:style>
    </dsp:sp>
    <dsp:sp modelId="{44C51C00-BCAB-45A4-B1DF-7B082BE747F5}">
      <dsp:nvSpPr>
        <dsp:cNvPr id="0" name=""/>
        <dsp:cNvSpPr/>
      </dsp:nvSpPr>
      <dsp:spPr>
        <a:xfrm>
          <a:off x="5476090" y="3386553"/>
          <a:ext cx="2496554" cy="1393406"/>
        </a:xfrm>
        <a:prstGeom prst="round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kern="1200" dirty="0"/>
            <a:t>if no market value, at “the </a:t>
          </a:r>
          <a:r>
            <a:rPr lang="en-AU" sz="1800" b="1" kern="1200" dirty="0"/>
            <a:t>best price </a:t>
          </a:r>
          <a:r>
            <a:rPr lang="en-AU" sz="1800" kern="1200" dirty="0"/>
            <a:t>that is </a:t>
          </a:r>
          <a:r>
            <a:rPr lang="en-AU" sz="1800" b="1" kern="1200" dirty="0"/>
            <a:t>reasonably obtainable</a:t>
          </a:r>
          <a:r>
            <a:rPr lang="en-AU" sz="1800" kern="1200" dirty="0"/>
            <a:t>” in the circumstances</a:t>
          </a:r>
        </a:p>
      </dsp:txBody>
      <dsp:txXfrm>
        <a:off x="5544110" y="3454573"/>
        <a:ext cx="2360514" cy="1257366"/>
      </dsp:txXfrm>
    </dsp:sp>
    <dsp:sp modelId="{4BB59559-5ECE-4741-88FD-4FBA623D186B}">
      <dsp:nvSpPr>
        <dsp:cNvPr id="0" name=""/>
        <dsp:cNvSpPr/>
      </dsp:nvSpPr>
      <dsp:spPr>
        <a:xfrm rot="9147396">
          <a:off x="2136638" y="3744541"/>
          <a:ext cx="795080" cy="0"/>
        </a:xfrm>
        <a:custGeom>
          <a:avLst/>
          <a:gdLst/>
          <a:ahLst/>
          <a:cxnLst/>
          <a:rect l="0" t="0" r="0" b="0"/>
          <a:pathLst>
            <a:path>
              <a:moveTo>
                <a:pt x="0" y="0"/>
              </a:moveTo>
              <a:lnTo>
                <a:pt x="795080" y="0"/>
              </a:lnTo>
            </a:path>
          </a:pathLst>
        </a:custGeom>
        <a:noFill/>
        <a:ln w="12700" cap="flat" cmpd="sng" algn="ctr">
          <a:solidFill>
            <a:schemeClr val="bg1"/>
          </a:solidFill>
          <a:prstDash val="solid"/>
          <a:miter lim="800000"/>
        </a:ln>
        <a:effectLst/>
      </dsp:spPr>
      <dsp:style>
        <a:lnRef idx="2">
          <a:scrgbClr r="0" g="0" b="0"/>
        </a:lnRef>
        <a:fillRef idx="0">
          <a:scrgbClr r="0" g="0" b="0"/>
        </a:fillRef>
        <a:effectRef idx="0">
          <a:scrgbClr r="0" g="0" b="0"/>
        </a:effectRef>
        <a:fontRef idx="minor"/>
      </dsp:style>
    </dsp:sp>
    <dsp:sp modelId="{4CD31DC5-585C-4218-AFBD-A5077246A9C3}">
      <dsp:nvSpPr>
        <dsp:cNvPr id="0" name=""/>
        <dsp:cNvSpPr/>
      </dsp:nvSpPr>
      <dsp:spPr>
        <a:xfrm>
          <a:off x="1092542" y="3667808"/>
          <a:ext cx="1089152" cy="1089152"/>
        </a:xfrm>
        <a:prstGeom prst="round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800100">
            <a:lnSpc>
              <a:spcPct val="90000"/>
            </a:lnSpc>
            <a:spcBef>
              <a:spcPct val="0"/>
            </a:spcBef>
            <a:spcAft>
              <a:spcPct val="35000"/>
            </a:spcAft>
            <a:buNone/>
          </a:pPr>
          <a:r>
            <a:rPr lang="en-AU" sz="1800" b="1" kern="1200" dirty="0"/>
            <a:t>not &lt;</a:t>
          </a:r>
          <a:r>
            <a:rPr lang="en-AU" sz="1800" b="1" kern="1200" dirty="0">
              <a:solidFill>
                <a:schemeClr val="tx1"/>
              </a:solidFill>
            </a:rPr>
            <a:t>.</a:t>
          </a:r>
          <a:r>
            <a:rPr lang="en-AU" sz="1800" b="1" kern="1200" dirty="0"/>
            <a:t>market value</a:t>
          </a:r>
        </a:p>
      </dsp:txBody>
      <dsp:txXfrm>
        <a:off x="1145710" y="3720976"/>
        <a:ext cx="982816" cy="982816"/>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F4B4F1-1A6D-471F-9024-9394A70016AD}">
      <dsp:nvSpPr>
        <dsp:cNvPr id="0" name=""/>
        <dsp:cNvSpPr/>
      </dsp:nvSpPr>
      <dsp:spPr>
        <a:xfrm>
          <a:off x="-4745205" y="-727344"/>
          <a:ext cx="5652038" cy="5652038"/>
        </a:xfrm>
        <a:prstGeom prst="blockArc">
          <a:avLst>
            <a:gd name="adj1" fmla="val 18900000"/>
            <a:gd name="adj2" fmla="val 2700000"/>
            <a:gd name="adj3" fmla="val 382"/>
          </a:avLst>
        </a:pr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32769-C0E9-4BA1-A2F1-C7C95F149751}">
      <dsp:nvSpPr>
        <dsp:cNvPr id="0" name=""/>
        <dsp:cNvSpPr/>
      </dsp:nvSpPr>
      <dsp:spPr>
        <a:xfrm>
          <a:off x="474931" y="322692"/>
          <a:ext cx="4441574" cy="645720"/>
        </a:xfrm>
        <a:prstGeom prst="rect">
          <a:avLst/>
        </a:prstGeom>
        <a:solidFill>
          <a:schemeClr val="accent3">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From commencement of administration</a:t>
          </a:r>
          <a:endParaRPr lang="en-US" sz="1800" kern="1200" dirty="0"/>
        </a:p>
      </dsp:txBody>
      <dsp:txXfrm>
        <a:off x="474931" y="322692"/>
        <a:ext cx="4441574" cy="645720"/>
      </dsp:txXfrm>
    </dsp:sp>
    <dsp:sp modelId="{55301360-608A-422F-90BE-75CD71C98D1F}">
      <dsp:nvSpPr>
        <dsp:cNvPr id="0" name=""/>
        <dsp:cNvSpPr/>
      </dsp:nvSpPr>
      <dsp:spPr>
        <a:xfrm>
          <a:off x="71356" y="241977"/>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1C60735-E141-4425-913D-4371D0DBD8C0}">
      <dsp:nvSpPr>
        <dsp:cNvPr id="0" name=""/>
        <dsp:cNvSpPr/>
      </dsp:nvSpPr>
      <dsp:spPr>
        <a:xfrm>
          <a:off x="845137" y="1291440"/>
          <a:ext cx="4071367" cy="645720"/>
        </a:xfrm>
        <a:prstGeom prst="rect">
          <a:avLst/>
        </a:prstGeom>
        <a:solidFill>
          <a:schemeClr val="accent3">
            <a:alpha val="90000"/>
            <a:hueOff val="0"/>
            <a:satOff val="0"/>
            <a:lumOff val="0"/>
            <a:alphaOff val="-13333"/>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Steps during administration</a:t>
          </a:r>
          <a:endParaRPr lang="en-US" sz="1800" kern="1200" dirty="0"/>
        </a:p>
      </dsp:txBody>
      <dsp:txXfrm>
        <a:off x="845137" y="1291440"/>
        <a:ext cx="4071367" cy="645720"/>
      </dsp:txXfrm>
    </dsp:sp>
    <dsp:sp modelId="{1ED93FDA-8AEC-4474-A28C-E157A5F6B178}">
      <dsp:nvSpPr>
        <dsp:cNvPr id="0" name=""/>
        <dsp:cNvSpPr/>
      </dsp:nvSpPr>
      <dsp:spPr>
        <a:xfrm>
          <a:off x="441562" y="1210725"/>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13333"/>
            </a:schemeClr>
          </a:solidFill>
          <a:prstDash val="solid"/>
          <a:miter lim="800000"/>
        </a:ln>
        <a:effectLst/>
      </dsp:spPr>
      <dsp:style>
        <a:lnRef idx="2">
          <a:scrgbClr r="0" g="0" b="0"/>
        </a:lnRef>
        <a:fillRef idx="1">
          <a:scrgbClr r="0" g="0" b="0"/>
        </a:fillRef>
        <a:effectRef idx="0">
          <a:scrgbClr r="0" g="0" b="0"/>
        </a:effectRef>
        <a:fontRef idx="minor"/>
      </dsp:style>
    </dsp:sp>
    <dsp:sp modelId="{4FE8B26C-F61B-4CDE-9ED8-32A84EB4AAD4}">
      <dsp:nvSpPr>
        <dsp:cNvPr id="0" name=""/>
        <dsp:cNvSpPr/>
      </dsp:nvSpPr>
      <dsp:spPr>
        <a:xfrm>
          <a:off x="845137" y="2260189"/>
          <a:ext cx="4071367" cy="645720"/>
        </a:xfrm>
        <a:prstGeom prst="rect">
          <a:avLst/>
        </a:prstGeom>
        <a:solidFill>
          <a:schemeClr val="accent3">
            <a:alpha val="90000"/>
            <a:hueOff val="0"/>
            <a:satOff val="0"/>
            <a:lumOff val="0"/>
            <a:alphaOff val="-26667"/>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Executing a DOCA</a:t>
          </a:r>
          <a:endParaRPr lang="en-US" sz="1800" kern="1200" dirty="0"/>
        </a:p>
      </dsp:txBody>
      <dsp:txXfrm>
        <a:off x="845137" y="2260189"/>
        <a:ext cx="4071367" cy="645720"/>
      </dsp:txXfrm>
    </dsp:sp>
    <dsp:sp modelId="{09A2C4AD-ECDF-411B-A435-C2A07B05A047}">
      <dsp:nvSpPr>
        <dsp:cNvPr id="0" name=""/>
        <dsp:cNvSpPr/>
      </dsp:nvSpPr>
      <dsp:spPr>
        <a:xfrm>
          <a:off x="441562" y="2179473"/>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26667"/>
            </a:schemeClr>
          </a:solidFill>
          <a:prstDash val="solid"/>
          <a:miter lim="800000"/>
        </a:ln>
        <a:effectLst/>
      </dsp:spPr>
      <dsp:style>
        <a:lnRef idx="2">
          <a:scrgbClr r="0" g="0" b="0"/>
        </a:lnRef>
        <a:fillRef idx="1">
          <a:scrgbClr r="0" g="0" b="0"/>
        </a:fillRef>
        <a:effectRef idx="0">
          <a:scrgbClr r="0" g="0" b="0"/>
        </a:effectRef>
        <a:fontRef idx="minor"/>
      </dsp:style>
    </dsp:sp>
    <dsp:sp modelId="{E33A9FB9-8035-4F63-944A-CA156CFA964B}">
      <dsp:nvSpPr>
        <dsp:cNvPr id="0" name=""/>
        <dsp:cNvSpPr/>
      </dsp:nvSpPr>
      <dsp:spPr>
        <a:xfrm>
          <a:off x="474931" y="3228937"/>
          <a:ext cx="4441574" cy="645720"/>
        </a:xfrm>
        <a:prstGeom prst="rect">
          <a:avLst/>
        </a:prstGeom>
        <a:solidFill>
          <a:schemeClr val="accent3">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While subject to a DOCA</a:t>
          </a:r>
          <a:endParaRPr lang="en-US" sz="1800" kern="1200" dirty="0"/>
        </a:p>
      </dsp:txBody>
      <dsp:txXfrm>
        <a:off x="474931" y="3228937"/>
        <a:ext cx="4441574" cy="645720"/>
      </dsp:txXfrm>
    </dsp:sp>
    <dsp:sp modelId="{2D3C6DCB-9FC2-49AE-A576-675F864B129D}">
      <dsp:nvSpPr>
        <dsp:cNvPr id="0" name=""/>
        <dsp:cNvSpPr/>
      </dsp:nvSpPr>
      <dsp:spPr>
        <a:xfrm>
          <a:off x="71356" y="3148222"/>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4000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D1D516-2D77-4AE3-A036-61F3F2E6D1B2}">
      <dsp:nvSpPr>
        <dsp:cNvPr id="0" name=""/>
        <dsp:cNvSpPr/>
      </dsp:nvSpPr>
      <dsp:spPr>
        <a:xfrm>
          <a:off x="724848" y="0"/>
          <a:ext cx="5418667" cy="5418667"/>
        </a:xfrm>
        <a:prstGeom prst="triangl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FBB1FE0-3AA2-4455-8E89-91525325EE29}">
      <dsp:nvSpPr>
        <dsp:cNvPr id="0" name=""/>
        <dsp:cNvSpPr/>
      </dsp:nvSpPr>
      <dsp:spPr>
        <a:xfrm>
          <a:off x="2987346" y="542206"/>
          <a:ext cx="4415804" cy="1212850"/>
        </a:xfrm>
        <a:prstGeom prst="round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“The object … is to provide for the business, property and affairs of an insolvent company to be administered in a way that”:</a:t>
          </a:r>
        </a:p>
      </dsp:txBody>
      <dsp:txXfrm>
        <a:off x="3046552" y="601412"/>
        <a:ext cx="4297392" cy="1094438"/>
      </dsp:txXfrm>
    </dsp:sp>
    <dsp:sp modelId="{F986E123-43D4-49C7-8791-9DF0CD571B79}">
      <dsp:nvSpPr>
        <dsp:cNvPr id="0" name=""/>
        <dsp:cNvSpPr/>
      </dsp:nvSpPr>
      <dsp:spPr>
        <a:xfrm>
          <a:off x="2987346" y="1906663"/>
          <a:ext cx="4415804" cy="1453734"/>
        </a:xfrm>
        <a:prstGeom prst="round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100000"/>
            </a:lnSpc>
            <a:spcBef>
              <a:spcPct val="0"/>
            </a:spcBef>
            <a:spcAft>
              <a:spcPct val="35000"/>
            </a:spcAft>
            <a:buNone/>
          </a:pPr>
          <a:r>
            <a:rPr lang="en-AU" sz="1800" kern="1200" dirty="0">
              <a:solidFill>
                <a:schemeClr val="tx1"/>
              </a:solidFill>
            </a:rPr>
            <a:t>(a) “maximises the chances of</a:t>
          </a:r>
        </a:p>
        <a:p>
          <a:pPr marL="0" lvl="0" indent="0" algn="ctr" defTabSz="800100">
            <a:lnSpc>
              <a:spcPct val="100000"/>
            </a:lnSpc>
            <a:spcBef>
              <a:spcPct val="0"/>
            </a:spcBef>
            <a:spcAft>
              <a:spcPct val="35000"/>
            </a:spcAft>
            <a:buNone/>
          </a:pPr>
          <a:r>
            <a:rPr lang="en-AU" sz="1800" kern="1200" dirty="0">
              <a:solidFill>
                <a:schemeClr val="tx1"/>
              </a:solidFill>
            </a:rPr>
            <a:t>the </a:t>
          </a:r>
          <a:r>
            <a:rPr lang="en-AU" sz="1800" b="1" kern="1200" dirty="0">
              <a:solidFill>
                <a:schemeClr val="tx1"/>
              </a:solidFill>
            </a:rPr>
            <a:t>company</a:t>
          </a:r>
          <a:r>
            <a:rPr lang="en-AU" sz="1800" kern="1200" dirty="0">
              <a:solidFill>
                <a:schemeClr val="tx1"/>
              </a:solidFill>
            </a:rPr>
            <a:t>, or</a:t>
          </a:r>
        </a:p>
        <a:p>
          <a:pPr marL="0" lvl="0" indent="0" algn="ctr" defTabSz="800100">
            <a:lnSpc>
              <a:spcPct val="100000"/>
            </a:lnSpc>
            <a:spcBef>
              <a:spcPct val="0"/>
            </a:spcBef>
            <a:spcAft>
              <a:spcPct val="35000"/>
            </a:spcAft>
            <a:buNone/>
          </a:pPr>
          <a:r>
            <a:rPr lang="en-AU" sz="1800" kern="1200" dirty="0">
              <a:solidFill>
                <a:schemeClr val="tx1"/>
              </a:solidFill>
            </a:rPr>
            <a:t>as much as possible of its </a:t>
          </a:r>
          <a:r>
            <a:rPr lang="en-AU" sz="1800" b="1" kern="1200" dirty="0">
              <a:solidFill>
                <a:schemeClr val="tx1"/>
              </a:solidFill>
            </a:rPr>
            <a:t>business</a:t>
          </a:r>
        </a:p>
        <a:p>
          <a:pPr marL="0" lvl="0" indent="0" algn="ctr" defTabSz="800100">
            <a:lnSpc>
              <a:spcPct val="100000"/>
            </a:lnSpc>
            <a:spcBef>
              <a:spcPct val="0"/>
            </a:spcBef>
            <a:spcAft>
              <a:spcPct val="35000"/>
            </a:spcAft>
            <a:buNone/>
          </a:pPr>
          <a:r>
            <a:rPr lang="en-AU" sz="1800" b="1" kern="1200" dirty="0">
              <a:solidFill>
                <a:schemeClr val="tx1"/>
              </a:solidFill>
            </a:rPr>
            <a:t>continuing in existence</a:t>
          </a:r>
          <a:r>
            <a:rPr lang="en-AU" sz="1800" kern="1200" dirty="0">
              <a:solidFill>
                <a:schemeClr val="tx1"/>
              </a:solidFill>
            </a:rPr>
            <a:t>”; or</a:t>
          </a:r>
        </a:p>
      </dsp:txBody>
      <dsp:txXfrm>
        <a:off x="3058311" y="1977628"/>
        <a:ext cx="4273874" cy="1311804"/>
      </dsp:txXfrm>
    </dsp:sp>
    <dsp:sp modelId="{AF04836A-9162-4FF1-A529-5498F6A62E71}">
      <dsp:nvSpPr>
        <dsp:cNvPr id="0" name=""/>
        <dsp:cNvSpPr/>
      </dsp:nvSpPr>
      <dsp:spPr>
        <a:xfrm>
          <a:off x="2987346" y="3512003"/>
          <a:ext cx="4415804" cy="1212850"/>
        </a:xfrm>
        <a:prstGeom prst="round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(b) if continuation “is not possible”, “results in a </a:t>
          </a:r>
          <a:r>
            <a:rPr lang="en-AU" sz="1800" b="1" kern="1200" dirty="0">
              <a:solidFill>
                <a:schemeClr val="tx1"/>
              </a:solidFill>
            </a:rPr>
            <a:t>better return </a:t>
          </a:r>
          <a:r>
            <a:rPr lang="en-AU" sz="1800" kern="1200" dirty="0">
              <a:solidFill>
                <a:schemeClr val="tx1"/>
              </a:solidFill>
            </a:rPr>
            <a:t>for the company’s creditors and members than would result from an immediate winding up”</a:t>
          </a:r>
        </a:p>
      </dsp:txBody>
      <dsp:txXfrm>
        <a:off x="3046552" y="3571209"/>
        <a:ext cx="4297392" cy="1094438"/>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C3FC1D-A2F9-4DB1-8583-A8ABED859E29}">
      <dsp:nvSpPr>
        <dsp:cNvPr id="0" name=""/>
        <dsp:cNvSpPr/>
      </dsp:nvSpPr>
      <dsp:spPr>
        <a:xfrm>
          <a:off x="0" y="203915"/>
          <a:ext cx="10193337" cy="3276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67BF853-DB2D-4751-8036-9B31C76302FF}">
      <dsp:nvSpPr>
        <dsp:cNvPr id="0" name=""/>
        <dsp:cNvSpPr/>
      </dsp:nvSpPr>
      <dsp:spPr>
        <a:xfrm>
          <a:off x="509666" y="12035"/>
          <a:ext cx="9148856" cy="38376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is agent of the company when acting in that capacity</a:t>
          </a:r>
        </a:p>
      </dsp:txBody>
      <dsp:txXfrm>
        <a:off x="528400" y="30769"/>
        <a:ext cx="9111388" cy="346292"/>
      </dsp:txXfrm>
    </dsp:sp>
    <dsp:sp modelId="{D554C283-6A9D-4F63-AE37-95B55804E835}">
      <dsp:nvSpPr>
        <dsp:cNvPr id="0" name=""/>
        <dsp:cNvSpPr/>
      </dsp:nvSpPr>
      <dsp:spPr>
        <a:xfrm>
          <a:off x="0" y="793595"/>
          <a:ext cx="10193337" cy="1248975"/>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270764"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carry on, terminate and/or dispose of the company’s business in whole/part;</a:t>
          </a:r>
        </a:p>
        <a:p>
          <a:pPr marL="171450" lvl="1" indent="-171450" algn="l" defTabSz="800100">
            <a:lnSpc>
              <a:spcPct val="90000"/>
            </a:lnSpc>
            <a:spcBef>
              <a:spcPct val="0"/>
            </a:spcBef>
            <a:spcAft>
              <a:spcPct val="15000"/>
            </a:spcAft>
            <a:buChar char="•"/>
          </a:pPr>
          <a:r>
            <a:rPr lang="en-AU" sz="1800" kern="1200" dirty="0">
              <a:solidFill>
                <a:schemeClr val="tx1"/>
              </a:solidFill>
            </a:rPr>
            <a:t>manage and/or dispose of any property of the company; and</a:t>
          </a:r>
        </a:p>
        <a:p>
          <a:pPr marL="171450" lvl="1" indent="-171450" algn="l" defTabSz="800100">
            <a:lnSpc>
              <a:spcPct val="90000"/>
            </a:lnSpc>
            <a:spcBef>
              <a:spcPct val="0"/>
            </a:spcBef>
            <a:spcAft>
              <a:spcPct val="15000"/>
            </a:spcAft>
            <a:buChar char="•"/>
          </a:pPr>
          <a:r>
            <a:rPr lang="en-AU" sz="1800" kern="1200" dirty="0">
              <a:solidFill>
                <a:schemeClr val="tx1"/>
              </a:solidFill>
            </a:rPr>
            <a:t>do whatever company officers could have done but for the administration</a:t>
          </a:r>
        </a:p>
      </dsp:txBody>
      <dsp:txXfrm>
        <a:off x="0" y="793595"/>
        <a:ext cx="10193337" cy="1248975"/>
      </dsp:txXfrm>
    </dsp:sp>
    <dsp:sp modelId="{2D478DFA-D5AB-4B81-9E79-5BF4F467BEEA}">
      <dsp:nvSpPr>
        <dsp:cNvPr id="0" name=""/>
        <dsp:cNvSpPr/>
      </dsp:nvSpPr>
      <dsp:spPr>
        <a:xfrm>
          <a:off x="509666" y="601715"/>
          <a:ext cx="9185817" cy="38376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“has control of the company’s business, property and affairs”, and may:</a:t>
          </a:r>
        </a:p>
      </dsp:txBody>
      <dsp:txXfrm>
        <a:off x="528400" y="620449"/>
        <a:ext cx="9148349" cy="346292"/>
      </dsp:txXfrm>
    </dsp:sp>
    <dsp:sp modelId="{5152B3C3-A0D6-47ED-B662-906F7325D3AC}">
      <dsp:nvSpPr>
        <dsp:cNvPr id="0" name=""/>
        <dsp:cNvSpPr/>
      </dsp:nvSpPr>
      <dsp:spPr>
        <a:xfrm>
          <a:off x="0" y="2304650"/>
          <a:ext cx="10193337" cy="3276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9999414-2657-4967-A5AD-D0E6A3A72CD8}">
      <dsp:nvSpPr>
        <dsp:cNvPr id="0" name=""/>
        <dsp:cNvSpPr/>
      </dsp:nvSpPr>
      <dsp:spPr>
        <a:xfrm>
          <a:off x="509666" y="2112770"/>
          <a:ext cx="9185817" cy="38376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remove/appoint directors</a:t>
          </a:r>
        </a:p>
      </dsp:txBody>
      <dsp:txXfrm>
        <a:off x="528400" y="2131504"/>
        <a:ext cx="9148349" cy="346292"/>
      </dsp:txXfrm>
    </dsp:sp>
    <dsp:sp modelId="{E9EBFD7C-F7CA-456D-8E1F-ACAF44BEC9F5}">
      <dsp:nvSpPr>
        <dsp:cNvPr id="0" name=""/>
        <dsp:cNvSpPr/>
      </dsp:nvSpPr>
      <dsp:spPr>
        <a:xfrm>
          <a:off x="0" y="3045784"/>
          <a:ext cx="10193337" cy="3276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1EA206B-8535-42B2-A995-B707E70929EB}">
      <dsp:nvSpPr>
        <dsp:cNvPr id="0" name=""/>
        <dsp:cNvSpPr/>
      </dsp:nvSpPr>
      <dsp:spPr>
        <a:xfrm>
          <a:off x="509666" y="2702450"/>
          <a:ext cx="9185817" cy="535214"/>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“execute a document, bring or defend proceedings, or do anything else, in the company’s name and on its behalf”</a:t>
          </a:r>
        </a:p>
      </dsp:txBody>
      <dsp:txXfrm>
        <a:off x="535793" y="2728577"/>
        <a:ext cx="9133563" cy="482960"/>
      </dsp:txXfrm>
    </dsp:sp>
    <dsp:sp modelId="{D25A0577-B7AE-409A-9BF2-96126A12E6DA}">
      <dsp:nvSpPr>
        <dsp:cNvPr id="0" name=""/>
        <dsp:cNvSpPr/>
      </dsp:nvSpPr>
      <dsp:spPr>
        <a:xfrm>
          <a:off x="0" y="3635464"/>
          <a:ext cx="10193337" cy="3276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9012067-94D7-48A9-87C4-0E0C71D33371}">
      <dsp:nvSpPr>
        <dsp:cNvPr id="0" name=""/>
        <dsp:cNvSpPr/>
      </dsp:nvSpPr>
      <dsp:spPr>
        <a:xfrm>
          <a:off x="509666" y="3443584"/>
          <a:ext cx="9185817" cy="38376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do “whatever else is necessary for the purposes of” Pt 5.3A</a:t>
          </a:r>
        </a:p>
      </dsp:txBody>
      <dsp:txXfrm>
        <a:off x="528400" y="3462318"/>
        <a:ext cx="9148349" cy="346292"/>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E7F34D-245C-4439-A366-A5E0D20DD6EA}">
      <dsp:nvSpPr>
        <dsp:cNvPr id="0" name=""/>
        <dsp:cNvSpPr/>
      </dsp:nvSpPr>
      <dsp:spPr>
        <a:xfrm>
          <a:off x="0" y="2186"/>
          <a:ext cx="10574626"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B7B77D6-056E-4C5D-95DF-6E7FA513A295}">
      <dsp:nvSpPr>
        <dsp:cNvPr id="0" name=""/>
        <dsp:cNvSpPr/>
      </dsp:nvSpPr>
      <dsp:spPr>
        <a:xfrm>
          <a:off x="0" y="2186"/>
          <a:ext cx="2114925" cy="44732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5250" tIns="95250" rIns="95250" bIns="95250" numCol="1" spcCol="1270" anchor="t" anchorCtr="0">
          <a:noAutofit/>
        </a:bodyPr>
        <a:lstStyle/>
        <a:p>
          <a:pPr marL="0" lvl="0" indent="0" algn="l" defTabSz="1111250">
            <a:lnSpc>
              <a:spcPct val="90000"/>
            </a:lnSpc>
            <a:spcBef>
              <a:spcPct val="0"/>
            </a:spcBef>
            <a:spcAft>
              <a:spcPct val="35000"/>
            </a:spcAft>
            <a:buNone/>
          </a:pPr>
          <a:r>
            <a:rPr lang="en-AU" sz="2500" kern="1200" dirty="0"/>
            <a:t>While a company is under administration</a:t>
          </a:r>
        </a:p>
      </dsp:txBody>
      <dsp:txXfrm>
        <a:off x="0" y="2186"/>
        <a:ext cx="2114925" cy="4473242"/>
      </dsp:txXfrm>
    </dsp:sp>
    <dsp:sp modelId="{8839C0B7-977A-4E1F-9FF0-CFF72725C63C}">
      <dsp:nvSpPr>
        <dsp:cNvPr id="0" name=""/>
        <dsp:cNvSpPr/>
      </dsp:nvSpPr>
      <dsp:spPr>
        <a:xfrm>
          <a:off x="2273544" y="44341"/>
          <a:ext cx="8301081" cy="8431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The company must state in public documents and negotiable instruments after its name first appears: “(administrator appointed)”</a:t>
          </a:r>
        </a:p>
      </dsp:txBody>
      <dsp:txXfrm>
        <a:off x="2273544" y="44341"/>
        <a:ext cx="8301081" cy="843101"/>
      </dsp:txXfrm>
    </dsp:sp>
    <dsp:sp modelId="{CABA3C11-2536-4F21-A1B0-7548D63FE751}">
      <dsp:nvSpPr>
        <dsp:cNvPr id="0" name=""/>
        <dsp:cNvSpPr/>
      </dsp:nvSpPr>
      <dsp:spPr>
        <a:xfrm>
          <a:off x="2114925" y="887442"/>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5FB2DD7-56BE-426E-B3FE-FB65530CC137}">
      <dsp:nvSpPr>
        <dsp:cNvPr id="0" name=""/>
        <dsp:cNvSpPr/>
      </dsp:nvSpPr>
      <dsp:spPr>
        <a:xfrm>
          <a:off x="2273544" y="929597"/>
          <a:ext cx="8301081" cy="8431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A court must </a:t>
          </a:r>
          <a:r>
            <a:rPr lang="en-AU" sz="1800" b="1" kern="1200" dirty="0"/>
            <a:t>adjourn the hearing of a winding up application </a:t>
          </a:r>
          <a:r>
            <a:rPr lang="en-AU" sz="1800" kern="1200" dirty="0"/>
            <a:t>if satisfied that administration is more in the interests of creditors than winding up</a:t>
          </a:r>
        </a:p>
      </dsp:txBody>
      <dsp:txXfrm>
        <a:off x="2273544" y="929597"/>
        <a:ext cx="8301081" cy="843101"/>
      </dsp:txXfrm>
    </dsp:sp>
    <dsp:sp modelId="{2C3A1267-EA11-4A97-AF55-2245B43A5E22}">
      <dsp:nvSpPr>
        <dsp:cNvPr id="0" name=""/>
        <dsp:cNvSpPr/>
      </dsp:nvSpPr>
      <dsp:spPr>
        <a:xfrm>
          <a:off x="2114925" y="1772699"/>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ABE2BCA-6575-4AC7-B7B8-5C7E3FD1C3A3}">
      <dsp:nvSpPr>
        <dsp:cNvPr id="0" name=""/>
        <dsp:cNvSpPr/>
      </dsp:nvSpPr>
      <dsp:spPr>
        <a:xfrm>
          <a:off x="2273544" y="1814854"/>
          <a:ext cx="8301081" cy="8431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A court must </a:t>
          </a:r>
          <a:r>
            <a:rPr lang="en-AU" sz="1800" b="1" kern="1200" dirty="0"/>
            <a:t>not appoint a provisional liquidator </a:t>
          </a:r>
          <a:r>
            <a:rPr lang="en-AU" sz="1800" kern="1200" dirty="0"/>
            <a:t>if satisfied that administration is more in the interests of creditors than provisional liquidation</a:t>
          </a:r>
        </a:p>
      </dsp:txBody>
      <dsp:txXfrm>
        <a:off x="2273544" y="1814854"/>
        <a:ext cx="8301081" cy="843101"/>
      </dsp:txXfrm>
    </dsp:sp>
    <dsp:sp modelId="{37956D3A-4F61-4728-A1BE-F937089724CC}">
      <dsp:nvSpPr>
        <dsp:cNvPr id="0" name=""/>
        <dsp:cNvSpPr/>
      </dsp:nvSpPr>
      <dsp:spPr>
        <a:xfrm>
          <a:off x="2114925" y="2657955"/>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FAEE073-6D76-418C-8B58-AFE46CB09BA9}">
      <dsp:nvSpPr>
        <dsp:cNvPr id="0" name=""/>
        <dsp:cNvSpPr/>
      </dsp:nvSpPr>
      <dsp:spPr>
        <a:xfrm>
          <a:off x="2273544" y="2700110"/>
          <a:ext cx="8301081" cy="8431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No one may begin/continue “</a:t>
          </a:r>
          <a:r>
            <a:rPr lang="en-AU" sz="1800" b="1" kern="1200" dirty="0"/>
            <a:t>enforcement process </a:t>
          </a:r>
          <a:r>
            <a:rPr lang="en-AU" sz="1800" kern="1200" dirty="0"/>
            <a:t>in relation to property of the company” without </a:t>
          </a:r>
          <a:r>
            <a:rPr lang="en-AU" sz="1800" b="1" kern="1200" dirty="0"/>
            <a:t>court leave</a:t>
          </a:r>
          <a:endParaRPr lang="en-AU" sz="1800" kern="1200" dirty="0"/>
        </a:p>
      </dsp:txBody>
      <dsp:txXfrm>
        <a:off x="2273544" y="2700110"/>
        <a:ext cx="8301081" cy="843101"/>
      </dsp:txXfrm>
    </dsp:sp>
    <dsp:sp modelId="{A9A29485-1ED5-4FAD-881C-D4DED49549BF}">
      <dsp:nvSpPr>
        <dsp:cNvPr id="0" name=""/>
        <dsp:cNvSpPr/>
      </dsp:nvSpPr>
      <dsp:spPr>
        <a:xfrm>
          <a:off x="2114925" y="3543211"/>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C54CFC7-CC25-4088-91F8-9FF95F79D46D}">
      <dsp:nvSpPr>
        <dsp:cNvPr id="0" name=""/>
        <dsp:cNvSpPr/>
      </dsp:nvSpPr>
      <dsp:spPr>
        <a:xfrm>
          <a:off x="2273544" y="3585367"/>
          <a:ext cx="8301081" cy="8431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No one may begin/continue </a:t>
          </a:r>
          <a:r>
            <a:rPr lang="en-AU" sz="1800" b="1" kern="1200" dirty="0"/>
            <a:t>court proceedings </a:t>
          </a:r>
          <a:r>
            <a:rPr lang="en-AU" sz="1800" kern="1200" dirty="0"/>
            <a:t>“against the company or in relation to any of its property” unless they have “the </a:t>
          </a:r>
          <a:r>
            <a:rPr lang="en-AU" sz="1800" b="1" kern="1200" dirty="0"/>
            <a:t>administrator’s written consent</a:t>
          </a:r>
          <a:r>
            <a:rPr lang="en-AU" sz="1800" kern="1200" dirty="0"/>
            <a:t>” or </a:t>
          </a:r>
          <a:r>
            <a:rPr lang="en-AU" sz="1800" b="1" kern="1200" dirty="0"/>
            <a:t>court leave</a:t>
          </a:r>
          <a:r>
            <a:rPr lang="en-AU" sz="1800" kern="1200" dirty="0"/>
            <a:t>, or the proceeding is </a:t>
          </a:r>
          <a:r>
            <a:rPr lang="en-AU" sz="1800" b="1" kern="1200" dirty="0"/>
            <a:t>criminal</a:t>
          </a:r>
          <a:r>
            <a:rPr lang="en-AU" sz="1800" kern="1200" dirty="0"/>
            <a:t> or prescribed</a:t>
          </a:r>
        </a:p>
      </dsp:txBody>
      <dsp:txXfrm>
        <a:off x="2273544" y="3585367"/>
        <a:ext cx="8301081" cy="843101"/>
      </dsp:txXfrm>
    </dsp:sp>
    <dsp:sp modelId="{A62A8236-8D1A-4A7C-89CA-E66FC7F505D0}">
      <dsp:nvSpPr>
        <dsp:cNvPr id="0" name=""/>
        <dsp:cNvSpPr/>
      </dsp:nvSpPr>
      <dsp:spPr>
        <a:xfrm>
          <a:off x="2114925" y="4428468"/>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E7F34D-245C-4439-A366-A5E0D20DD6EA}">
      <dsp:nvSpPr>
        <dsp:cNvPr id="0" name=""/>
        <dsp:cNvSpPr/>
      </dsp:nvSpPr>
      <dsp:spPr>
        <a:xfrm>
          <a:off x="0" y="2186"/>
          <a:ext cx="10574626"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B7B77D6-056E-4C5D-95DF-6E7FA513A295}">
      <dsp:nvSpPr>
        <dsp:cNvPr id="0" name=""/>
        <dsp:cNvSpPr/>
      </dsp:nvSpPr>
      <dsp:spPr>
        <a:xfrm>
          <a:off x="0" y="2186"/>
          <a:ext cx="2114925" cy="44732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5250" tIns="95250" rIns="95250" bIns="95250" numCol="1" spcCol="1270" anchor="t" anchorCtr="0">
          <a:noAutofit/>
        </a:bodyPr>
        <a:lstStyle/>
        <a:p>
          <a:pPr marL="0" lvl="0" indent="0" algn="l" defTabSz="1111250">
            <a:lnSpc>
              <a:spcPct val="90000"/>
            </a:lnSpc>
            <a:spcBef>
              <a:spcPct val="0"/>
            </a:spcBef>
            <a:spcAft>
              <a:spcPct val="35000"/>
            </a:spcAft>
            <a:buNone/>
          </a:pPr>
          <a:r>
            <a:rPr lang="en-AU" sz="2500" kern="1200" dirty="0"/>
            <a:t>While a company is under administration</a:t>
          </a:r>
        </a:p>
      </dsp:txBody>
      <dsp:txXfrm>
        <a:off x="0" y="2186"/>
        <a:ext cx="2114925" cy="4473242"/>
      </dsp:txXfrm>
    </dsp:sp>
    <dsp:sp modelId="{24C4BCD6-52AA-46AF-823F-9176C731B637}">
      <dsp:nvSpPr>
        <dsp:cNvPr id="0" name=""/>
        <dsp:cNvSpPr/>
      </dsp:nvSpPr>
      <dsp:spPr>
        <a:xfrm>
          <a:off x="2273544" y="106154"/>
          <a:ext cx="4071231" cy="20793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1" kern="1200" dirty="0"/>
            <a:t>Transfers of shares </a:t>
          </a:r>
          <a:r>
            <a:rPr lang="en-AU" sz="1800" kern="1200" dirty="0"/>
            <a:t>and </a:t>
          </a:r>
          <a:r>
            <a:rPr lang="en-AU" sz="1800" b="1" kern="1200" dirty="0"/>
            <a:t>alteration in the status of members </a:t>
          </a:r>
          <a:r>
            <a:rPr lang="en-AU" sz="1800" kern="1200" dirty="0"/>
            <a:t>are </a:t>
          </a:r>
          <a:r>
            <a:rPr lang="en-AU" sz="1800" b="1" kern="1200" dirty="0"/>
            <a:t>void</a:t>
          </a:r>
          <a:r>
            <a:rPr lang="en-AU" sz="1800" kern="1200" dirty="0"/>
            <a:t> unless:</a:t>
          </a:r>
        </a:p>
      </dsp:txBody>
      <dsp:txXfrm>
        <a:off x="2273544" y="106154"/>
        <a:ext cx="4071231" cy="2079358"/>
      </dsp:txXfrm>
    </dsp:sp>
    <dsp:sp modelId="{9FAAA4A3-9633-46E4-B87C-CB2D1820B275}">
      <dsp:nvSpPr>
        <dsp:cNvPr id="0" name=""/>
        <dsp:cNvSpPr/>
      </dsp:nvSpPr>
      <dsp:spPr>
        <a:xfrm>
          <a:off x="6503394" y="106154"/>
          <a:ext cx="4071231" cy="10396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made in accordance with </a:t>
          </a:r>
          <a:r>
            <a:rPr lang="en-AU" sz="1800" b="1" kern="1200" dirty="0"/>
            <a:t>administrator’s written consent</a:t>
          </a:r>
          <a:r>
            <a:rPr lang="en-AU" sz="1800" kern="1200" dirty="0"/>
            <a:t>; or</a:t>
          </a:r>
        </a:p>
      </dsp:txBody>
      <dsp:txXfrm>
        <a:off x="6503394" y="106154"/>
        <a:ext cx="4071231" cy="1039679"/>
      </dsp:txXfrm>
    </dsp:sp>
    <dsp:sp modelId="{F35DACFE-7B26-4E79-B150-C6DF5F98D63E}">
      <dsp:nvSpPr>
        <dsp:cNvPr id="0" name=""/>
        <dsp:cNvSpPr/>
      </dsp:nvSpPr>
      <dsp:spPr>
        <a:xfrm>
          <a:off x="6344775" y="1145833"/>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895B84B-4832-4DFA-8F19-E43E349D9EEB}">
      <dsp:nvSpPr>
        <dsp:cNvPr id="0" name=""/>
        <dsp:cNvSpPr/>
      </dsp:nvSpPr>
      <dsp:spPr>
        <a:xfrm>
          <a:off x="6503394" y="1145833"/>
          <a:ext cx="4071231" cy="10396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authorised by </a:t>
          </a:r>
          <a:r>
            <a:rPr lang="en-AU" sz="1800" b="1" kern="1200" dirty="0"/>
            <a:t>court order</a:t>
          </a:r>
        </a:p>
      </dsp:txBody>
      <dsp:txXfrm>
        <a:off x="6503394" y="1145833"/>
        <a:ext cx="4071231" cy="1039679"/>
      </dsp:txXfrm>
    </dsp:sp>
    <dsp:sp modelId="{63CBF241-58D4-4469-9BB0-87AE0CD735DE}">
      <dsp:nvSpPr>
        <dsp:cNvPr id="0" name=""/>
        <dsp:cNvSpPr/>
      </dsp:nvSpPr>
      <dsp:spPr>
        <a:xfrm>
          <a:off x="2114925" y="1917657"/>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839C0B7-977A-4E1F-9FF0-CFF72725C63C}">
      <dsp:nvSpPr>
        <dsp:cNvPr id="0" name=""/>
        <dsp:cNvSpPr/>
      </dsp:nvSpPr>
      <dsp:spPr>
        <a:xfrm>
          <a:off x="2273544" y="2058672"/>
          <a:ext cx="4071231" cy="20793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1" kern="1200" dirty="0"/>
            <a:t>Transactions and dealings </a:t>
          </a:r>
          <a:r>
            <a:rPr lang="en-AU" sz="1800" kern="1200" dirty="0"/>
            <a:t>by, or on behalf of, the company which </a:t>
          </a:r>
          <a:r>
            <a:rPr lang="en-AU" sz="1800" b="1" kern="1200" dirty="0"/>
            <a:t>affect its property </a:t>
          </a:r>
          <a:r>
            <a:rPr lang="en-AU" sz="1800" kern="1200" dirty="0"/>
            <a:t>are </a:t>
          </a:r>
          <a:r>
            <a:rPr lang="en-AU" sz="1800" b="1" kern="1200" dirty="0"/>
            <a:t>void</a:t>
          </a:r>
          <a:r>
            <a:rPr lang="en-AU" sz="1800" kern="1200" dirty="0"/>
            <a:t> unless:</a:t>
          </a:r>
        </a:p>
      </dsp:txBody>
      <dsp:txXfrm>
        <a:off x="2273544" y="2058672"/>
        <a:ext cx="4071231" cy="2079358"/>
      </dsp:txXfrm>
    </dsp:sp>
    <dsp:sp modelId="{74D219F0-7700-4B7A-B166-4BF73802847A}">
      <dsp:nvSpPr>
        <dsp:cNvPr id="0" name=""/>
        <dsp:cNvSpPr/>
      </dsp:nvSpPr>
      <dsp:spPr>
        <a:xfrm>
          <a:off x="6503394" y="2012359"/>
          <a:ext cx="4071231" cy="5198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it was entered into under a </a:t>
          </a:r>
          <a:r>
            <a:rPr lang="en-AU" sz="1800" b="1" kern="1200" dirty="0"/>
            <a:t>court order</a:t>
          </a:r>
          <a:r>
            <a:rPr lang="en-AU" sz="1800" kern="1200" dirty="0"/>
            <a:t>;</a:t>
          </a:r>
        </a:p>
      </dsp:txBody>
      <dsp:txXfrm>
        <a:off x="6503394" y="2012359"/>
        <a:ext cx="4071231" cy="519839"/>
      </dsp:txXfrm>
    </dsp:sp>
    <dsp:sp modelId="{26A1386A-8ECB-4E3B-BC45-F8585A51A4E6}">
      <dsp:nvSpPr>
        <dsp:cNvPr id="0" name=""/>
        <dsp:cNvSpPr/>
      </dsp:nvSpPr>
      <dsp:spPr>
        <a:xfrm>
          <a:off x="6344775" y="2407500"/>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5DBABB4-5CED-4DE8-AF53-EA267CD6D9E4}">
      <dsp:nvSpPr>
        <dsp:cNvPr id="0" name=""/>
        <dsp:cNvSpPr/>
      </dsp:nvSpPr>
      <dsp:spPr>
        <a:xfrm>
          <a:off x="6503394" y="2416763"/>
          <a:ext cx="4071231" cy="5198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the </a:t>
          </a:r>
          <a:r>
            <a:rPr lang="en-AU" sz="1800" b="1" kern="1200" dirty="0"/>
            <a:t>administrator</a:t>
          </a:r>
          <a:r>
            <a:rPr lang="en-AU" sz="1800" kern="1200" dirty="0"/>
            <a:t> entered into it on behalf of the company, or </a:t>
          </a:r>
          <a:r>
            <a:rPr lang="en-AU" sz="1800" b="1" kern="1200" dirty="0"/>
            <a:t>gave prior written consent</a:t>
          </a:r>
          <a:r>
            <a:rPr lang="en-AU" sz="1800" kern="1200" dirty="0"/>
            <a:t> for it;</a:t>
          </a:r>
        </a:p>
      </dsp:txBody>
      <dsp:txXfrm>
        <a:off x="6503394" y="2416763"/>
        <a:ext cx="4071231" cy="519839"/>
      </dsp:txXfrm>
    </dsp:sp>
    <dsp:sp modelId="{7DD2F5BC-0558-4F77-870D-4413EA2C0FF4}">
      <dsp:nvSpPr>
        <dsp:cNvPr id="0" name=""/>
        <dsp:cNvSpPr/>
      </dsp:nvSpPr>
      <dsp:spPr>
        <a:xfrm>
          <a:off x="6344775" y="3326836"/>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AE1A95F-6C9E-43A8-BB00-9C7FCB4ABE5E}">
      <dsp:nvSpPr>
        <dsp:cNvPr id="0" name=""/>
        <dsp:cNvSpPr/>
      </dsp:nvSpPr>
      <dsp:spPr>
        <a:xfrm>
          <a:off x="6503394" y="3347645"/>
          <a:ext cx="4071231" cy="5198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a </a:t>
          </a:r>
          <a:r>
            <a:rPr lang="en-AU" sz="1800" b="1" kern="1200" dirty="0"/>
            <a:t>subsequent court order </a:t>
          </a:r>
          <a:r>
            <a:rPr lang="en-AU" sz="1800" kern="1200" dirty="0"/>
            <a:t>results in it not being void; or</a:t>
          </a:r>
          <a:endParaRPr lang="en-AU" sz="2000" kern="1200" dirty="0"/>
        </a:p>
      </dsp:txBody>
      <dsp:txXfrm>
        <a:off x="6503394" y="3347645"/>
        <a:ext cx="4071231" cy="519839"/>
      </dsp:txXfrm>
    </dsp:sp>
    <dsp:sp modelId="{995F960D-E285-4E6A-A384-F15BE5869C62}">
      <dsp:nvSpPr>
        <dsp:cNvPr id="0" name=""/>
        <dsp:cNvSpPr/>
      </dsp:nvSpPr>
      <dsp:spPr>
        <a:xfrm>
          <a:off x="6344775" y="3987563"/>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2308760-5556-47C3-AB44-600A1CCD2ABC}">
      <dsp:nvSpPr>
        <dsp:cNvPr id="0" name=""/>
        <dsp:cNvSpPr/>
      </dsp:nvSpPr>
      <dsp:spPr>
        <a:xfrm>
          <a:off x="6503394" y="3957775"/>
          <a:ext cx="4071231" cy="5198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etc</a:t>
          </a:r>
        </a:p>
      </dsp:txBody>
      <dsp:txXfrm>
        <a:off x="6503394" y="3957775"/>
        <a:ext cx="4071231" cy="519839"/>
      </dsp:txXfrm>
    </dsp:sp>
    <dsp:sp modelId="{CABA3C11-2536-4F21-A1B0-7548D63FE751}">
      <dsp:nvSpPr>
        <dsp:cNvPr id="0" name=""/>
        <dsp:cNvSpPr/>
      </dsp:nvSpPr>
      <dsp:spPr>
        <a:xfrm>
          <a:off x="2114925" y="4368839"/>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552620-4534-4FB2-87A1-1ED2F6E6E755}">
      <dsp:nvSpPr>
        <dsp:cNvPr id="0" name=""/>
        <dsp:cNvSpPr/>
      </dsp:nvSpPr>
      <dsp:spPr>
        <a:xfrm>
          <a:off x="126175" y="126782"/>
          <a:ext cx="7308056" cy="6643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b" anchorCtr="0">
          <a:noAutofit/>
        </a:bodyPr>
        <a:lstStyle/>
        <a:p>
          <a:pPr marL="0" lvl="0" indent="0" algn="l" defTabSz="800100">
            <a:lnSpc>
              <a:spcPct val="90000"/>
            </a:lnSpc>
            <a:spcBef>
              <a:spcPct val="0"/>
            </a:spcBef>
            <a:spcAft>
              <a:spcPct val="35000"/>
            </a:spcAft>
            <a:buNone/>
          </a:pPr>
          <a:r>
            <a:rPr lang="en-AU" sz="1800" b="1" kern="1200" dirty="0"/>
            <a:t>ASAP after being appointed</a:t>
          </a:r>
        </a:p>
      </dsp:txBody>
      <dsp:txXfrm>
        <a:off x="126175" y="126782"/>
        <a:ext cx="7308056" cy="664368"/>
      </dsp:txXfrm>
    </dsp:sp>
    <dsp:sp modelId="{33FE1C2C-4EF6-48EC-845F-528DBE6E193D}">
      <dsp:nvSpPr>
        <dsp:cNvPr id="0" name=""/>
        <dsp:cNvSpPr/>
      </dsp:nvSpPr>
      <dsp:spPr>
        <a:xfrm>
          <a:off x="126175" y="791151"/>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4E9DC02-82E7-477D-85EB-076E776F30CA}">
      <dsp:nvSpPr>
        <dsp:cNvPr id="0" name=""/>
        <dsp:cNvSpPr/>
      </dsp:nvSpPr>
      <dsp:spPr>
        <a:xfrm>
          <a:off x="1153363" y="791151"/>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BB35638-3D5A-490E-9E73-19D1C1D48355}">
      <dsp:nvSpPr>
        <dsp:cNvPr id="0" name=""/>
        <dsp:cNvSpPr/>
      </dsp:nvSpPr>
      <dsp:spPr>
        <a:xfrm>
          <a:off x="2181363" y="791151"/>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B5CE88D-456E-4EB4-8709-C5EA40FCCCF8}">
      <dsp:nvSpPr>
        <dsp:cNvPr id="0" name=""/>
        <dsp:cNvSpPr/>
      </dsp:nvSpPr>
      <dsp:spPr>
        <a:xfrm>
          <a:off x="3208551" y="791151"/>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0AF2D47-5A00-469B-906F-6CB444C21A0D}">
      <dsp:nvSpPr>
        <dsp:cNvPr id="0" name=""/>
        <dsp:cNvSpPr/>
      </dsp:nvSpPr>
      <dsp:spPr>
        <a:xfrm>
          <a:off x="4236551" y="791151"/>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42D4C7B-9F8A-4D89-AE57-9D2ABD95FAB4}">
      <dsp:nvSpPr>
        <dsp:cNvPr id="0" name=""/>
        <dsp:cNvSpPr/>
      </dsp:nvSpPr>
      <dsp:spPr>
        <a:xfrm>
          <a:off x="5263739" y="791151"/>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7E8566-1292-4E65-8C50-A14E34959377}">
      <dsp:nvSpPr>
        <dsp:cNvPr id="0" name=""/>
        <dsp:cNvSpPr/>
      </dsp:nvSpPr>
      <dsp:spPr>
        <a:xfrm>
          <a:off x="6291739" y="791151"/>
          <a:ext cx="1710085" cy="1353343"/>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CC022C3-F378-46EC-A186-B70B4FA8766E}">
      <dsp:nvSpPr>
        <dsp:cNvPr id="0" name=""/>
        <dsp:cNvSpPr/>
      </dsp:nvSpPr>
      <dsp:spPr>
        <a:xfrm>
          <a:off x="126175" y="926485"/>
          <a:ext cx="7403060" cy="1082674"/>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make “a declaration of relevant relationships” and “a declaration of indemnities”, provide copies to creditors, lodge copies with ASIC, etc</a:t>
          </a:r>
        </a:p>
      </dsp:txBody>
      <dsp:txXfrm>
        <a:off x="126175" y="926485"/>
        <a:ext cx="7403060" cy="1082674"/>
      </dsp:txXfrm>
    </dsp:sp>
    <dsp:sp modelId="{448E61AC-BEB5-42A0-BF03-2013D5C8E877}">
      <dsp:nvSpPr>
        <dsp:cNvPr id="0" name=""/>
        <dsp:cNvSpPr/>
      </dsp:nvSpPr>
      <dsp:spPr>
        <a:xfrm>
          <a:off x="126175" y="2252762"/>
          <a:ext cx="7308056" cy="66436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b" anchorCtr="0">
          <a:noAutofit/>
        </a:bodyPr>
        <a:lstStyle/>
        <a:p>
          <a:pPr marL="0" lvl="0" indent="0" algn="l" defTabSz="800100">
            <a:lnSpc>
              <a:spcPct val="90000"/>
            </a:lnSpc>
            <a:spcBef>
              <a:spcPct val="0"/>
            </a:spcBef>
            <a:spcAft>
              <a:spcPct val="35000"/>
            </a:spcAft>
            <a:buNone/>
          </a:pPr>
          <a:r>
            <a:rPr lang="en-AU" sz="1800" b="1" kern="1200" dirty="0"/>
            <a:t>“before the end of the next business day”</a:t>
          </a:r>
        </a:p>
      </dsp:txBody>
      <dsp:txXfrm>
        <a:off x="126175" y="2252762"/>
        <a:ext cx="7308056" cy="664368"/>
      </dsp:txXfrm>
    </dsp:sp>
    <dsp:sp modelId="{DBA75C4C-DFA3-4F36-B19C-F085932C18AE}">
      <dsp:nvSpPr>
        <dsp:cNvPr id="0" name=""/>
        <dsp:cNvSpPr/>
      </dsp:nvSpPr>
      <dsp:spPr>
        <a:xfrm>
          <a:off x="126175" y="2917131"/>
          <a:ext cx="1710085" cy="237475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DB7BD30-E5DC-4952-8A9A-A88ED443B181}">
      <dsp:nvSpPr>
        <dsp:cNvPr id="0" name=""/>
        <dsp:cNvSpPr/>
      </dsp:nvSpPr>
      <dsp:spPr>
        <a:xfrm>
          <a:off x="1153363" y="2917131"/>
          <a:ext cx="1710085" cy="237475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01464E7-06ED-40DF-AAF0-9EB4E2303AD9}">
      <dsp:nvSpPr>
        <dsp:cNvPr id="0" name=""/>
        <dsp:cNvSpPr/>
      </dsp:nvSpPr>
      <dsp:spPr>
        <a:xfrm>
          <a:off x="2181363" y="2917131"/>
          <a:ext cx="1710085" cy="237475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1A0307F-70CA-428F-ACF5-79CA0E44B738}">
      <dsp:nvSpPr>
        <dsp:cNvPr id="0" name=""/>
        <dsp:cNvSpPr/>
      </dsp:nvSpPr>
      <dsp:spPr>
        <a:xfrm>
          <a:off x="3208551" y="2917131"/>
          <a:ext cx="1710085" cy="237475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BA5ECEE-4C2F-48C0-9E08-251833F0197F}">
      <dsp:nvSpPr>
        <dsp:cNvPr id="0" name=""/>
        <dsp:cNvSpPr/>
      </dsp:nvSpPr>
      <dsp:spPr>
        <a:xfrm>
          <a:off x="4236551" y="2917131"/>
          <a:ext cx="1710085" cy="237475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1BDA46F-A8EE-429A-BCE8-04E75A588AE8}">
      <dsp:nvSpPr>
        <dsp:cNvPr id="0" name=""/>
        <dsp:cNvSpPr/>
      </dsp:nvSpPr>
      <dsp:spPr>
        <a:xfrm>
          <a:off x="5263739" y="2917131"/>
          <a:ext cx="1710085" cy="237475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2763E69-8B53-4148-965E-8636041F2C9B}">
      <dsp:nvSpPr>
        <dsp:cNvPr id="0" name=""/>
        <dsp:cNvSpPr/>
      </dsp:nvSpPr>
      <dsp:spPr>
        <a:xfrm>
          <a:off x="6291739" y="2917131"/>
          <a:ext cx="1710085" cy="2374752"/>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D595A59-C8D0-47F6-A90F-E161092640E8}">
      <dsp:nvSpPr>
        <dsp:cNvPr id="0" name=""/>
        <dsp:cNvSpPr/>
      </dsp:nvSpPr>
      <dsp:spPr>
        <a:xfrm>
          <a:off x="152900" y="3051758"/>
          <a:ext cx="7349610" cy="2105499"/>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l" defTabSz="533400">
            <a:lnSpc>
              <a:spcPct val="100000"/>
            </a:lnSpc>
            <a:spcBef>
              <a:spcPct val="0"/>
            </a:spcBef>
            <a:spcAft>
              <a:spcPts val="600"/>
            </a:spcAft>
            <a:buFont typeface="Arial" panose="020B0604020202020204" pitchFamily="34" charset="0"/>
            <a:buNone/>
          </a:pPr>
          <a:r>
            <a:rPr lang="en-AU" sz="1800" kern="1200" dirty="0">
              <a:solidFill>
                <a:schemeClr val="tx1"/>
              </a:solidFill>
            </a:rPr>
            <a:t>“lodge a notice of the appointment” and “cause a notice setting out the prescribed information … to be published” </a:t>
          </a:r>
        </a:p>
        <a:p>
          <a:pPr marL="0" marR="0" lvl="0" indent="0" algn="l" defTabSz="914400" eaLnBrk="1" fontAlgn="auto" latinLnBrk="0" hangingPunct="1">
            <a:lnSpc>
              <a:spcPct val="100000"/>
            </a:lnSpc>
            <a:spcBef>
              <a:spcPct val="0"/>
            </a:spcBef>
            <a:spcAft>
              <a:spcPts val="600"/>
            </a:spcAft>
            <a:buClrTx/>
            <a:buSzTx/>
            <a:buFont typeface="Arial" panose="020B0604020202020204" pitchFamily="34" charset="0"/>
            <a:buNone/>
            <a:tabLst/>
            <a:defRPr/>
          </a:pPr>
          <a:r>
            <a:rPr lang="en-AU" sz="1800" kern="1200" dirty="0">
              <a:solidFill>
                <a:schemeClr val="tx1"/>
              </a:solidFill>
            </a:rPr>
            <a:t>if appointed under CA s 436C, notify the company in writing</a:t>
          </a:r>
        </a:p>
        <a:p>
          <a:pPr marL="0" marR="0" lvl="0" indent="0" algn="l" defTabSz="914400" eaLnBrk="1" fontAlgn="auto" latinLnBrk="0" hangingPunct="1">
            <a:lnSpc>
              <a:spcPct val="100000"/>
            </a:lnSpc>
            <a:spcBef>
              <a:spcPct val="0"/>
            </a:spcBef>
            <a:spcAft>
              <a:spcPts val="600"/>
            </a:spcAft>
            <a:buClrTx/>
            <a:buSzTx/>
            <a:buFont typeface="Arial" panose="020B0604020202020204" pitchFamily="34" charset="0"/>
            <a:buNone/>
            <a:tabLst/>
            <a:defRPr/>
          </a:pPr>
          <a:r>
            <a:rPr lang="en-AU" sz="1800" kern="1200" dirty="0">
              <a:solidFill>
                <a:schemeClr val="tx1"/>
              </a:solidFill>
            </a:rPr>
            <a:t>notify in writing all with security interest(s) “in the whole, or substantially the whole, of the company’s property” (but not one’s appointer)</a:t>
          </a:r>
        </a:p>
      </dsp:txBody>
      <dsp:txXfrm>
        <a:off x="152900" y="3051758"/>
        <a:ext cx="7349610" cy="2105499"/>
      </dsp:txXfrm>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EE25DE0-033D-4BE3-8689-9B274FF725D1}">
      <dsp:nvSpPr>
        <dsp:cNvPr id="0" name=""/>
        <dsp:cNvSpPr/>
      </dsp:nvSpPr>
      <dsp:spPr>
        <a:xfrm>
          <a:off x="0" y="2817"/>
          <a:ext cx="3478271" cy="2283767"/>
        </a:xfrm>
        <a:prstGeom prst="roundRect">
          <a:avLst>
            <a:gd name="adj" fmla="val 10000"/>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algn="ctr" defTabSz="800100">
            <a:lnSpc>
              <a:spcPct val="100000"/>
            </a:lnSpc>
            <a:spcBef>
              <a:spcPct val="0"/>
            </a:spcBef>
            <a:spcAft>
              <a:spcPts val="600"/>
            </a:spcAft>
            <a:buNone/>
          </a:pPr>
          <a:r>
            <a:rPr lang="en-AU" sz="1800" kern="1200" dirty="0">
              <a:latin typeface="+mn-lt"/>
            </a:rPr>
            <a:t>Administrators must ASAP investigate the company’s:</a:t>
          </a:r>
        </a:p>
        <a:p>
          <a:pPr marL="0" marR="0" lvl="0" indent="0" algn="ctr" defTabSz="914400" eaLnBrk="1" fontAlgn="auto" latinLnBrk="0" hangingPunct="1">
            <a:lnSpc>
              <a:spcPct val="100000"/>
            </a:lnSpc>
            <a:spcBef>
              <a:spcPct val="0"/>
            </a:spcBef>
            <a:spcAft>
              <a:spcPts val="600"/>
            </a:spcAft>
            <a:buClrTx/>
            <a:buSzTx/>
            <a:buFontTx/>
            <a:buNone/>
            <a:tabLst/>
            <a:defRPr/>
          </a:pPr>
          <a:r>
            <a:rPr lang="en-AU" sz="1800" kern="1200" dirty="0">
              <a:latin typeface="+mn-lt"/>
              <a:cs typeface="Times New Roman" panose="02020603050405020304" pitchFamily="18" charset="0"/>
            </a:rPr>
            <a:t>• </a:t>
          </a:r>
          <a:r>
            <a:rPr lang="en-AU" sz="1800" kern="1200" dirty="0">
              <a:latin typeface="+mn-lt"/>
            </a:rPr>
            <a:t>property;</a:t>
          </a:r>
        </a:p>
        <a:p>
          <a:pPr marL="0" marR="0" lvl="0" indent="0" algn="ctr" defTabSz="914400" eaLnBrk="1" fontAlgn="auto" latinLnBrk="0" hangingPunct="1">
            <a:lnSpc>
              <a:spcPct val="100000"/>
            </a:lnSpc>
            <a:spcBef>
              <a:spcPct val="0"/>
            </a:spcBef>
            <a:spcAft>
              <a:spcPts val="600"/>
            </a:spcAft>
            <a:buClrTx/>
            <a:buSzTx/>
            <a:buFontTx/>
            <a:buNone/>
            <a:tabLst/>
            <a:defRPr/>
          </a:pPr>
          <a:r>
            <a:rPr lang="en-AU" sz="1800" kern="1200" dirty="0">
              <a:latin typeface="+mn-lt"/>
              <a:cs typeface="Times New Roman" panose="02020603050405020304" pitchFamily="18" charset="0"/>
            </a:rPr>
            <a:t>• </a:t>
          </a:r>
          <a:r>
            <a:rPr lang="en-AU" sz="1800" kern="1200" dirty="0">
              <a:latin typeface="+mn-lt"/>
            </a:rPr>
            <a:t>business;</a:t>
          </a:r>
        </a:p>
        <a:p>
          <a:pPr marL="0" lvl="0" algn="ctr" defTabSz="800100">
            <a:lnSpc>
              <a:spcPct val="100000"/>
            </a:lnSpc>
            <a:spcBef>
              <a:spcPct val="0"/>
            </a:spcBef>
            <a:spcAft>
              <a:spcPts val="600"/>
            </a:spcAft>
            <a:buNone/>
          </a:pPr>
          <a:r>
            <a:rPr lang="en-AU" sz="1800" kern="1200" dirty="0">
              <a:latin typeface="+mn-lt"/>
              <a:cs typeface="Times New Roman" panose="02020603050405020304" pitchFamily="18" charset="0"/>
            </a:rPr>
            <a:t>• </a:t>
          </a:r>
          <a:r>
            <a:rPr lang="en-AU" sz="1800" kern="1200" dirty="0">
              <a:latin typeface="+mn-lt"/>
            </a:rPr>
            <a:t>affairs; and</a:t>
          </a:r>
        </a:p>
        <a:p>
          <a:pPr marL="0" lvl="0" algn="ctr" defTabSz="800100">
            <a:lnSpc>
              <a:spcPct val="100000"/>
            </a:lnSpc>
            <a:spcBef>
              <a:spcPct val="0"/>
            </a:spcBef>
            <a:spcAft>
              <a:spcPts val="600"/>
            </a:spcAft>
            <a:buNone/>
          </a:pPr>
          <a:r>
            <a:rPr lang="en-AU" sz="1800" kern="1200" dirty="0">
              <a:latin typeface="+mn-lt"/>
              <a:cs typeface="Times New Roman" panose="02020603050405020304" pitchFamily="18" charset="0"/>
            </a:rPr>
            <a:t>• </a:t>
          </a:r>
          <a:r>
            <a:rPr lang="en-AU" sz="1800" kern="1200" dirty="0">
              <a:latin typeface="+mn-lt"/>
            </a:rPr>
            <a:t>financial circumstances</a:t>
          </a:r>
        </a:p>
      </dsp:txBody>
      <dsp:txXfrm>
        <a:off x="66889" y="69706"/>
        <a:ext cx="3344493" cy="2149989"/>
      </dsp:txXfrm>
    </dsp:sp>
    <dsp:sp modelId="{B9FDA912-4D7B-4A11-8224-2FF9284C0D4E}">
      <dsp:nvSpPr>
        <dsp:cNvPr id="0" name=""/>
        <dsp:cNvSpPr/>
      </dsp:nvSpPr>
      <dsp:spPr>
        <a:xfrm rot="5400000">
          <a:off x="1526346" y="2056455"/>
          <a:ext cx="425577" cy="102769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933450">
            <a:lnSpc>
              <a:spcPct val="90000"/>
            </a:lnSpc>
            <a:spcBef>
              <a:spcPct val="0"/>
            </a:spcBef>
            <a:spcAft>
              <a:spcPct val="35000"/>
            </a:spcAft>
            <a:buNone/>
          </a:pPr>
          <a:endParaRPr lang="en-AU" sz="2100" kern="1200"/>
        </a:p>
      </dsp:txBody>
      <dsp:txXfrm rot="-5400000">
        <a:off x="1430827" y="2357514"/>
        <a:ext cx="616617" cy="297904"/>
      </dsp:txXfrm>
    </dsp:sp>
    <dsp:sp modelId="{4CA508A2-97BC-4094-9733-292619FFC54A}">
      <dsp:nvSpPr>
        <dsp:cNvPr id="0" name=""/>
        <dsp:cNvSpPr/>
      </dsp:nvSpPr>
      <dsp:spPr>
        <a:xfrm>
          <a:off x="0" y="2854021"/>
          <a:ext cx="3478271" cy="1987380"/>
        </a:xfrm>
        <a:prstGeom prst="roundRect">
          <a:avLst>
            <a:gd name="adj" fmla="val 10000"/>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latin typeface="+mn-lt"/>
            </a:rPr>
            <a:t>and form an opinion about whether it would be in creditors’ interests for:</a:t>
          </a:r>
        </a:p>
        <a:p>
          <a:pPr marL="0" lvl="0" indent="0" algn="ctr" defTabSz="800100">
            <a:lnSpc>
              <a:spcPct val="90000"/>
            </a:lnSpc>
            <a:spcBef>
              <a:spcPct val="0"/>
            </a:spcBef>
            <a:spcAft>
              <a:spcPct val="35000"/>
            </a:spcAft>
            <a:buNone/>
          </a:pPr>
          <a:r>
            <a:rPr lang="en-AU" sz="1800" kern="1200" dirty="0">
              <a:latin typeface="+mn-lt"/>
              <a:cs typeface="Times New Roman" panose="02020603050405020304" pitchFamily="18" charset="0"/>
            </a:rPr>
            <a:t>• administration to end;</a:t>
          </a:r>
        </a:p>
        <a:p>
          <a:pPr marL="0" lvl="0" indent="0" algn="ctr" defTabSz="800100">
            <a:lnSpc>
              <a:spcPct val="90000"/>
            </a:lnSpc>
            <a:spcBef>
              <a:spcPct val="0"/>
            </a:spcBef>
            <a:spcAft>
              <a:spcPct val="35000"/>
            </a:spcAft>
            <a:buNone/>
          </a:pPr>
          <a:r>
            <a:rPr lang="en-AU" sz="1800" kern="1200" dirty="0">
              <a:latin typeface="+mn-lt"/>
              <a:cs typeface="Times New Roman" panose="02020603050405020304" pitchFamily="18" charset="0"/>
            </a:rPr>
            <a:t>• a DOCA to be executed;</a:t>
          </a:r>
        </a:p>
        <a:p>
          <a:pPr marL="0" lvl="0" indent="0" algn="ctr" defTabSz="800100">
            <a:lnSpc>
              <a:spcPct val="90000"/>
            </a:lnSpc>
            <a:spcBef>
              <a:spcPct val="0"/>
            </a:spcBef>
            <a:spcAft>
              <a:spcPct val="35000"/>
            </a:spcAft>
            <a:buNone/>
          </a:pPr>
          <a:r>
            <a:rPr lang="en-AU" sz="1800" kern="1200" dirty="0">
              <a:latin typeface="+mn-lt"/>
              <a:cs typeface="Times New Roman" panose="02020603050405020304" pitchFamily="18" charset="0"/>
            </a:rPr>
            <a:t>• the company to be wound up</a:t>
          </a:r>
          <a:endParaRPr lang="en-AU" sz="1800" kern="1200" dirty="0">
            <a:latin typeface="+mn-lt"/>
          </a:endParaRPr>
        </a:p>
      </dsp:txBody>
      <dsp:txXfrm>
        <a:off x="58208" y="2912229"/>
        <a:ext cx="3361855" cy="1870964"/>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A384CD9-9826-4B9A-8E05-56E2B176D402}">
      <dsp:nvSpPr>
        <dsp:cNvPr id="0" name=""/>
        <dsp:cNvSpPr/>
      </dsp:nvSpPr>
      <dsp:spPr>
        <a:xfrm>
          <a:off x="2648513" y="1995842"/>
          <a:ext cx="2256462" cy="204834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latin typeface="+mn-lt"/>
            </a:rPr>
            <a:t>The company’s books</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g</a:t>
          </a:r>
          <a:r>
            <a:rPr lang="en-AU" sz="1800" kern="1200" dirty="0">
              <a:latin typeface="+mn-lt"/>
            </a:rPr>
            <a:t>enerally</a:t>
          </a:r>
        </a:p>
        <a:p>
          <a:pPr marL="0" lvl="0" indent="0" algn="l" defTabSz="800100">
            <a:lnSpc>
              <a:spcPct val="90000"/>
            </a:lnSpc>
            <a:spcBef>
              <a:spcPct val="0"/>
            </a:spcBef>
            <a:spcAft>
              <a:spcPct val="35000"/>
            </a:spcAft>
            <a:buNone/>
          </a:pPr>
          <a:r>
            <a:rPr lang="en-AU" sz="1800" kern="1200" dirty="0">
              <a:latin typeface="+mn-lt"/>
              <a:cs typeface="Times New Roman" panose="02020603050405020304" pitchFamily="18" charset="0"/>
            </a:rPr>
            <a:t>• f</a:t>
          </a:r>
          <a:r>
            <a:rPr lang="en-AU" sz="1800" kern="1200" dirty="0">
              <a:latin typeface="+mn-lt"/>
            </a:rPr>
            <a:t>rom directors</a:t>
          </a:r>
        </a:p>
      </dsp:txBody>
      <dsp:txXfrm>
        <a:off x="2978964" y="2295816"/>
        <a:ext cx="1595560" cy="1448400"/>
      </dsp:txXfrm>
    </dsp:sp>
    <dsp:sp modelId="{0983D36E-9284-47C8-8CC5-6D0C671637D2}">
      <dsp:nvSpPr>
        <dsp:cNvPr id="0" name=""/>
        <dsp:cNvSpPr/>
      </dsp:nvSpPr>
      <dsp:spPr>
        <a:xfrm>
          <a:off x="2518182" y="130792"/>
          <a:ext cx="2455598" cy="2068423"/>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r>
            <a:rPr lang="en-AU" sz="2100" b="1" u="none" kern="1200" dirty="0"/>
            <a:t>Administrators are entitled to</a:t>
          </a:r>
        </a:p>
      </dsp:txBody>
      <dsp:txXfrm>
        <a:off x="2877796" y="433706"/>
        <a:ext cx="1736370" cy="1462595"/>
      </dsp:txXfrm>
    </dsp:sp>
    <dsp:sp modelId="{3A84EB1C-322E-4D21-9CC8-D200A565762B}">
      <dsp:nvSpPr>
        <dsp:cNvPr id="0" name=""/>
        <dsp:cNvSpPr/>
      </dsp:nvSpPr>
      <dsp:spPr>
        <a:xfrm>
          <a:off x="4491185" y="576683"/>
          <a:ext cx="2455598" cy="245559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A report about the company’s business, financial circumstances, property and affairs from the directors</a:t>
          </a:r>
        </a:p>
      </dsp:txBody>
      <dsp:txXfrm>
        <a:off x="4850799" y="936297"/>
        <a:ext cx="1736370" cy="1736370"/>
      </dsp:txXfrm>
    </dsp:sp>
    <dsp:sp modelId="{0987F4BE-250F-4366-84DD-8A56951FFB7B}">
      <dsp:nvSpPr>
        <dsp:cNvPr id="0" name=""/>
        <dsp:cNvSpPr/>
      </dsp:nvSpPr>
      <dsp:spPr>
        <a:xfrm>
          <a:off x="566694" y="666953"/>
          <a:ext cx="2455598" cy="245559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Reasonably require director(s) to attend and give information regarding the company</a:t>
          </a:r>
        </a:p>
      </dsp:txBody>
      <dsp:txXfrm>
        <a:off x="926308" y="1026567"/>
        <a:ext cx="1736370" cy="1736370"/>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E099989-AE29-47DD-AACB-DCBBA4E5D09B}">
      <dsp:nvSpPr>
        <dsp:cNvPr id="0" name=""/>
        <dsp:cNvSpPr/>
      </dsp:nvSpPr>
      <dsp:spPr>
        <a:xfrm>
          <a:off x="951242" y="2"/>
          <a:ext cx="4742396" cy="1109584"/>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First meeting of creditors is “held within 8 business days after the administration begins”</a:t>
          </a:r>
        </a:p>
      </dsp:txBody>
      <dsp:txXfrm>
        <a:off x="983741" y="32501"/>
        <a:ext cx="4677398" cy="1044586"/>
      </dsp:txXfrm>
    </dsp:sp>
    <dsp:sp modelId="{9A7C690F-9E4E-45EF-86AC-A1A64C68E0CE}">
      <dsp:nvSpPr>
        <dsp:cNvPr id="0" name=""/>
        <dsp:cNvSpPr/>
      </dsp:nvSpPr>
      <dsp:spPr>
        <a:xfrm rot="813744">
          <a:off x="5684161" y="578602"/>
          <a:ext cx="679781" cy="111796"/>
        </a:xfrm>
        <a:custGeom>
          <a:avLst/>
          <a:gdLst/>
          <a:ahLst/>
          <a:cxnLst/>
          <a:rect l="0" t="0" r="0" b="0"/>
          <a:pathLst>
            <a:path>
              <a:moveTo>
                <a:pt x="0" y="55898"/>
              </a:moveTo>
              <a:lnTo>
                <a:pt x="679781" y="55898"/>
              </a:lnTo>
            </a:path>
          </a:pathLst>
        </a:custGeom>
        <a:noFill/>
        <a:ln w="12700" cap="flat" cmpd="sng" algn="ctr">
          <a:solidFill>
            <a:schemeClr val="accent3"/>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6007057" y="617506"/>
        <a:ext cx="33989" cy="33989"/>
      </dsp:txXfrm>
    </dsp:sp>
    <dsp:sp modelId="{D7EF77C0-C23C-4E99-8CD4-668426D17063}">
      <dsp:nvSpPr>
        <dsp:cNvPr id="0" name=""/>
        <dsp:cNvSpPr/>
      </dsp:nvSpPr>
      <dsp:spPr>
        <a:xfrm>
          <a:off x="6354465" y="190085"/>
          <a:ext cx="3677403" cy="1048241"/>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“determine … whether to appoint a </a:t>
          </a:r>
          <a:r>
            <a:rPr lang="en-AU" sz="1800" b="1" kern="1200" dirty="0">
              <a:solidFill>
                <a:schemeClr val="bg1"/>
              </a:solidFill>
            </a:rPr>
            <a:t>committee of inspection</a:t>
          </a:r>
          <a:r>
            <a:rPr lang="en-AU" sz="1800" kern="1200" dirty="0">
              <a:solidFill>
                <a:schemeClr val="bg1"/>
              </a:solidFill>
            </a:rPr>
            <a:t>; and … if so, who [will be its] … members”</a:t>
          </a:r>
        </a:p>
      </dsp:txBody>
      <dsp:txXfrm>
        <a:off x="6385167" y="220787"/>
        <a:ext cx="3615999" cy="986837"/>
      </dsp:txXfrm>
    </dsp:sp>
    <dsp:sp modelId="{72FDC51A-8C78-463B-8EE9-1279C6C976E5}">
      <dsp:nvSpPr>
        <dsp:cNvPr id="0" name=""/>
        <dsp:cNvSpPr/>
      </dsp:nvSpPr>
      <dsp:spPr>
        <a:xfrm rot="3980506">
          <a:off x="5200655" y="1253091"/>
          <a:ext cx="1646793" cy="111796"/>
        </a:xfrm>
        <a:custGeom>
          <a:avLst/>
          <a:gdLst/>
          <a:ahLst/>
          <a:cxnLst/>
          <a:rect l="0" t="0" r="0" b="0"/>
          <a:pathLst>
            <a:path>
              <a:moveTo>
                <a:pt x="0" y="55898"/>
              </a:moveTo>
              <a:lnTo>
                <a:pt x="1646793" y="55898"/>
              </a:lnTo>
            </a:path>
          </a:pathLst>
        </a:custGeom>
        <a:noFill/>
        <a:ln w="12700" cap="flat" cmpd="sng" algn="ctr">
          <a:solidFill>
            <a:schemeClr val="accent3"/>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5982882" y="1267819"/>
        <a:ext cx="82339" cy="82339"/>
      </dsp:txXfrm>
    </dsp:sp>
    <dsp:sp modelId="{349F9CC7-2D8E-4E8C-BFE1-C69247E2A9C4}">
      <dsp:nvSpPr>
        <dsp:cNvPr id="0" name=""/>
        <dsp:cNvSpPr/>
      </dsp:nvSpPr>
      <dsp:spPr>
        <a:xfrm>
          <a:off x="6354465" y="1488838"/>
          <a:ext cx="3707973" cy="1148691"/>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“pass a resolution … removing the </a:t>
          </a:r>
          <a:r>
            <a:rPr lang="en-AU" sz="1800" b="1" kern="1200" dirty="0"/>
            <a:t>administrator</a:t>
          </a:r>
          <a:r>
            <a:rPr lang="en-AU" sz="1800" kern="1200" dirty="0"/>
            <a:t> … and … appointing someone else” instead</a:t>
          </a:r>
        </a:p>
      </dsp:txBody>
      <dsp:txXfrm>
        <a:off x="6388109" y="1522482"/>
        <a:ext cx="3640685" cy="108140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9E2430-9B9D-456A-BDF8-8FB493300684}">
      <dsp:nvSpPr>
        <dsp:cNvPr id="0" name=""/>
        <dsp:cNvSpPr/>
      </dsp:nvSpPr>
      <dsp:spPr>
        <a:xfrm>
          <a:off x="1135011" y="1320695"/>
          <a:ext cx="2485388" cy="2583200"/>
        </a:xfrm>
        <a:prstGeom prst="wedgeRectCallout">
          <a:avLst>
            <a:gd name="adj1" fmla="val 0"/>
            <a:gd name="adj2" fmla="val 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57150" rIns="57150" bIns="57150" numCol="1" spcCol="1270" anchor="t" anchorCtr="0">
          <a:noAutofit/>
        </a:bodyPr>
        <a:lstStyle/>
        <a:p>
          <a:pPr marL="0" lvl="0" indent="0" algn="r" defTabSz="800100">
            <a:lnSpc>
              <a:spcPct val="150000"/>
            </a:lnSpc>
            <a:spcBef>
              <a:spcPct val="0"/>
            </a:spcBef>
            <a:spcAft>
              <a:spcPct val="35000"/>
            </a:spcAft>
            <a:buNone/>
          </a:pPr>
          <a:r>
            <a:rPr lang="en-AU" sz="1800" kern="1200" dirty="0"/>
            <a:t>Not solvent; </a:t>
          </a:r>
          <a:r>
            <a:rPr lang="en-AU" sz="1800" b="1" kern="1200" dirty="0"/>
            <a:t>unable “to pay </a:t>
          </a:r>
          <a:r>
            <a:rPr lang="en-AU" sz="1800" b="0" kern="1200" dirty="0"/>
            <a:t>all the person’s debts, </a:t>
          </a:r>
          <a:r>
            <a:rPr lang="en-AU" sz="1800" b="1" kern="1200" dirty="0"/>
            <a:t>as and when </a:t>
          </a:r>
          <a:r>
            <a:rPr lang="en-AU" sz="1800" b="0" kern="1200" dirty="0"/>
            <a:t>they become due and payable</a:t>
          </a:r>
          <a:r>
            <a:rPr lang="en-AU" sz="1800" kern="1200" dirty="0"/>
            <a:t>”</a:t>
          </a:r>
        </a:p>
      </dsp:txBody>
      <dsp:txXfrm>
        <a:off x="1450655" y="1320695"/>
        <a:ext cx="2169744" cy="2583200"/>
      </dsp:txXfrm>
    </dsp:sp>
    <dsp:sp modelId="{792110B1-9555-42DD-81B9-79CEA7E9AFD6}">
      <dsp:nvSpPr>
        <dsp:cNvPr id="0" name=""/>
        <dsp:cNvSpPr/>
      </dsp:nvSpPr>
      <dsp:spPr>
        <a:xfrm>
          <a:off x="1153855" y="785714"/>
          <a:ext cx="2467580" cy="520071"/>
        </a:xfrm>
        <a:prstGeom prst="rect">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800100">
            <a:lnSpc>
              <a:spcPct val="90000"/>
            </a:lnSpc>
            <a:spcBef>
              <a:spcPct val="0"/>
            </a:spcBef>
            <a:spcAft>
              <a:spcPct val="35000"/>
            </a:spcAft>
            <a:buNone/>
          </a:pPr>
          <a:r>
            <a:rPr lang="en-AU" sz="1800" kern="1200" dirty="0"/>
            <a:t>Insolvent</a:t>
          </a:r>
        </a:p>
      </dsp:txBody>
      <dsp:txXfrm>
        <a:off x="1153855" y="785714"/>
        <a:ext cx="2467580" cy="520071"/>
      </dsp:txXfrm>
    </dsp:sp>
    <dsp:sp modelId="{80F84C23-DFCD-4C38-B006-40E880B9F489}">
      <dsp:nvSpPr>
        <dsp:cNvPr id="0" name=""/>
        <dsp:cNvSpPr/>
      </dsp:nvSpPr>
      <dsp:spPr>
        <a:xfrm>
          <a:off x="0" y="1877100"/>
          <a:ext cx="1367628" cy="1297728"/>
        </a:xfrm>
        <a:prstGeom prst="wedgeRectCallout">
          <a:avLst>
            <a:gd name="adj1" fmla="val 62500"/>
            <a:gd name="adj2" fmla="val 20830"/>
          </a:avLst>
        </a:prstGeom>
        <a:solidFill>
          <a:schemeClr val="accent1">
            <a:lumMod val="40000"/>
            <a:lumOff val="6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57150" rIns="57150" bIns="57150" numCol="1" spcCol="1270" anchor="t" anchorCtr="0">
          <a:noAutofit/>
        </a:bodyPr>
        <a:lstStyle/>
        <a:p>
          <a:pPr marL="0" lvl="0" indent="0" algn="r" defTabSz="800100">
            <a:lnSpc>
              <a:spcPct val="150000"/>
            </a:lnSpc>
            <a:spcBef>
              <a:spcPct val="0"/>
            </a:spcBef>
            <a:spcAft>
              <a:spcPct val="35000"/>
            </a:spcAft>
            <a:buNone/>
          </a:pPr>
          <a:r>
            <a:rPr lang="en-AU" sz="1800" kern="1200" dirty="0"/>
            <a:t>State of being insolvent</a:t>
          </a:r>
        </a:p>
      </dsp:txBody>
      <dsp:txXfrm>
        <a:off x="173688" y="1877100"/>
        <a:ext cx="1193939" cy="1297728"/>
      </dsp:txXfrm>
    </dsp:sp>
    <dsp:sp modelId="{1549BB37-7B00-4358-B491-90211E02010F}">
      <dsp:nvSpPr>
        <dsp:cNvPr id="0" name=""/>
        <dsp:cNvSpPr/>
      </dsp:nvSpPr>
      <dsp:spPr>
        <a:xfrm>
          <a:off x="0" y="1319775"/>
          <a:ext cx="1371736" cy="552486"/>
        </a:xfrm>
        <a:prstGeom prst="rect">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800100">
            <a:lnSpc>
              <a:spcPct val="90000"/>
            </a:lnSpc>
            <a:spcBef>
              <a:spcPct val="0"/>
            </a:spcBef>
            <a:spcAft>
              <a:spcPct val="35000"/>
            </a:spcAft>
            <a:buNone/>
          </a:pPr>
          <a:r>
            <a:rPr lang="en-AU" sz="1800" kern="1200" dirty="0"/>
            <a:t>Insolvency</a:t>
          </a:r>
        </a:p>
      </dsp:txBody>
      <dsp:txXfrm>
        <a:off x="0" y="1319775"/>
        <a:ext cx="1371736" cy="552486"/>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E099989-AE29-47DD-AACB-DCBBA4E5D09B}">
      <dsp:nvSpPr>
        <dsp:cNvPr id="0" name=""/>
        <dsp:cNvSpPr/>
      </dsp:nvSpPr>
      <dsp:spPr>
        <a:xfrm>
          <a:off x="0" y="886912"/>
          <a:ext cx="2898143" cy="1018415"/>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Second meeting of creditors is held “within 5 business days” before or after “the end of the convening period”</a:t>
          </a:r>
        </a:p>
      </dsp:txBody>
      <dsp:txXfrm>
        <a:off x="29828" y="916740"/>
        <a:ext cx="2838487" cy="958759"/>
      </dsp:txXfrm>
    </dsp:sp>
    <dsp:sp modelId="{9A7C690F-9E4E-45EF-86AC-A1A64C68E0CE}">
      <dsp:nvSpPr>
        <dsp:cNvPr id="0" name=""/>
        <dsp:cNvSpPr/>
      </dsp:nvSpPr>
      <dsp:spPr>
        <a:xfrm rot="18136223">
          <a:off x="2654781" y="933556"/>
          <a:ext cx="1044282" cy="42146"/>
        </a:xfrm>
        <a:custGeom>
          <a:avLst/>
          <a:gdLst/>
          <a:ahLst/>
          <a:cxnLst/>
          <a:rect l="0" t="0" r="0" b="0"/>
          <a:pathLst>
            <a:path>
              <a:moveTo>
                <a:pt x="0" y="21073"/>
              </a:moveTo>
              <a:lnTo>
                <a:pt x="1044282" y="21073"/>
              </a:lnTo>
            </a:path>
          </a:pathLst>
        </a:custGeom>
        <a:noFill/>
        <a:ln w="12700" cap="flat" cmpd="sng" algn="ctr">
          <a:no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3150815" y="928522"/>
        <a:ext cx="52214" cy="52214"/>
      </dsp:txXfrm>
    </dsp:sp>
    <dsp:sp modelId="{D7EF77C0-C23C-4E99-8CD4-668426D17063}">
      <dsp:nvSpPr>
        <dsp:cNvPr id="0" name=""/>
        <dsp:cNvSpPr/>
      </dsp:nvSpPr>
      <dsp:spPr>
        <a:xfrm>
          <a:off x="3455701" y="307177"/>
          <a:ext cx="3455201" cy="411923"/>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“written notice” of meeting</a:t>
          </a:r>
        </a:p>
      </dsp:txBody>
      <dsp:txXfrm>
        <a:off x="3467766" y="319242"/>
        <a:ext cx="3431071" cy="387793"/>
      </dsp:txXfrm>
    </dsp:sp>
    <dsp:sp modelId="{72FDC51A-8C78-463B-8EE9-1279C6C976E5}">
      <dsp:nvSpPr>
        <dsp:cNvPr id="0" name=""/>
        <dsp:cNvSpPr/>
      </dsp:nvSpPr>
      <dsp:spPr>
        <a:xfrm rot="21335384">
          <a:off x="2897242" y="1351643"/>
          <a:ext cx="608692" cy="42146"/>
        </a:xfrm>
        <a:custGeom>
          <a:avLst/>
          <a:gdLst/>
          <a:ahLst/>
          <a:cxnLst/>
          <a:rect l="0" t="0" r="0" b="0"/>
          <a:pathLst>
            <a:path>
              <a:moveTo>
                <a:pt x="0" y="21073"/>
              </a:moveTo>
              <a:lnTo>
                <a:pt x="608692" y="21073"/>
              </a:lnTo>
            </a:path>
          </a:pathLst>
        </a:custGeom>
        <a:noFill/>
        <a:ln w="12700" cap="flat" cmpd="sng" algn="ctr">
          <a:no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3186371" y="1357499"/>
        <a:ext cx="30434" cy="30434"/>
      </dsp:txXfrm>
    </dsp:sp>
    <dsp:sp modelId="{349F9CC7-2D8E-4E8C-BFE1-C69247E2A9C4}">
      <dsp:nvSpPr>
        <dsp:cNvPr id="0" name=""/>
        <dsp:cNvSpPr/>
      </dsp:nvSpPr>
      <dsp:spPr>
        <a:xfrm>
          <a:off x="3505033" y="875103"/>
          <a:ext cx="3440766" cy="948418"/>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“a report … about the company’s business, property, affairs and financial circumstances”</a:t>
          </a:r>
        </a:p>
      </dsp:txBody>
      <dsp:txXfrm>
        <a:off x="3532811" y="902881"/>
        <a:ext cx="3385210" cy="892862"/>
      </dsp:txXfrm>
    </dsp:sp>
    <dsp:sp modelId="{6D2BA2EF-FCBF-4B3E-B8D0-B16D559C6AAE}">
      <dsp:nvSpPr>
        <dsp:cNvPr id="0" name=""/>
        <dsp:cNvSpPr/>
      </dsp:nvSpPr>
      <dsp:spPr>
        <a:xfrm rot="4399841">
          <a:off x="2277926" y="2208182"/>
          <a:ext cx="1739365" cy="42146"/>
        </a:xfrm>
        <a:custGeom>
          <a:avLst/>
          <a:gdLst/>
          <a:ahLst/>
          <a:cxnLst/>
          <a:rect l="0" t="0" r="0" b="0"/>
          <a:pathLst>
            <a:path>
              <a:moveTo>
                <a:pt x="0" y="21073"/>
              </a:moveTo>
              <a:lnTo>
                <a:pt x="1739365" y="21073"/>
              </a:lnTo>
            </a:path>
          </a:pathLst>
        </a:custGeom>
        <a:noFill/>
        <a:ln w="12700" cap="flat" cmpd="sng" algn="ctr">
          <a:no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66700">
            <a:lnSpc>
              <a:spcPct val="90000"/>
            </a:lnSpc>
            <a:spcBef>
              <a:spcPct val="0"/>
            </a:spcBef>
            <a:spcAft>
              <a:spcPct val="35000"/>
            </a:spcAft>
            <a:buNone/>
          </a:pPr>
          <a:endParaRPr lang="en-AU" sz="600" kern="1200"/>
        </a:p>
      </dsp:txBody>
      <dsp:txXfrm>
        <a:off x="3104125" y="2185771"/>
        <a:ext cx="86968" cy="86968"/>
      </dsp:txXfrm>
    </dsp:sp>
    <dsp:sp modelId="{45781ACF-BD3C-4EE2-8FD3-698C6C7E17B2}">
      <dsp:nvSpPr>
        <dsp:cNvPr id="0" name=""/>
        <dsp:cNvSpPr/>
      </dsp:nvSpPr>
      <dsp:spPr>
        <a:xfrm>
          <a:off x="3397076" y="1951949"/>
          <a:ext cx="3622668" cy="2220882"/>
        </a:xfrm>
        <a:prstGeom prst="roundRect">
          <a:avLst>
            <a:gd name="adj" fmla="val 10000"/>
          </a:avLst>
        </a:prstGeom>
        <a:solidFill>
          <a:schemeClr val="accent6"/>
        </a:solidFill>
        <a:ln w="12700"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bg1"/>
              </a:solidFill>
            </a:rPr>
            <a:t>“a statement setting out” the administrator’s opinions on creditors’ options, the reasons for those opinions, details of any DOCA proposal, “such other information known to the administrator as will enable the creditors to make an informed decision”, etc</a:t>
          </a:r>
        </a:p>
      </dsp:txBody>
      <dsp:txXfrm>
        <a:off x="3462123" y="2016996"/>
        <a:ext cx="3492574" cy="2090788"/>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8ECF7F-AF66-43AA-BFD3-90D41DDCE994}">
      <dsp:nvSpPr>
        <dsp:cNvPr id="0" name=""/>
        <dsp:cNvSpPr/>
      </dsp:nvSpPr>
      <dsp:spPr>
        <a:xfrm rot="5400000">
          <a:off x="3537999" y="-254832"/>
          <a:ext cx="1896180" cy="2407027"/>
        </a:xfrm>
        <a:prstGeom prst="hexagon">
          <a:avLst>
            <a:gd name="adj" fmla="val 25000"/>
            <a:gd name="vf" fmla="val 115470"/>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tabLst/>
          </a:pPr>
          <a:r>
            <a:rPr lang="en-AU" sz="1800" kern="1200" dirty="0">
              <a:solidFill>
                <a:schemeClr val="tx1"/>
              </a:solidFill>
            </a:rPr>
            <a:t>End administration</a:t>
          </a:r>
        </a:p>
      </dsp:txBody>
      <dsp:txXfrm rot="-5400000">
        <a:off x="3683747" y="316621"/>
        <a:ext cx="1604685" cy="1264120"/>
      </dsp:txXfrm>
    </dsp:sp>
    <dsp:sp modelId="{6CFFD91D-72BB-45BB-BE14-87A359307F4E}">
      <dsp:nvSpPr>
        <dsp:cNvPr id="0" name=""/>
        <dsp:cNvSpPr/>
      </dsp:nvSpPr>
      <dsp:spPr>
        <a:xfrm>
          <a:off x="5754589" y="379827"/>
          <a:ext cx="2116137" cy="11377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AU" sz="1800" kern="1200" dirty="0"/>
            <a:t>Company is not insolvent or near insolvency?</a:t>
          </a:r>
        </a:p>
      </dsp:txBody>
      <dsp:txXfrm>
        <a:off x="5754589" y="379827"/>
        <a:ext cx="2116137" cy="1137708"/>
      </dsp:txXfrm>
    </dsp:sp>
    <dsp:sp modelId="{FCF499C7-328C-4B97-A091-F38106DE23DF}">
      <dsp:nvSpPr>
        <dsp:cNvPr id="0" name=""/>
        <dsp:cNvSpPr/>
      </dsp:nvSpPr>
      <dsp:spPr>
        <a:xfrm rot="5400000">
          <a:off x="1642025" y="349263"/>
          <a:ext cx="1896180" cy="1198836"/>
        </a:xfrm>
        <a:prstGeom prst="hexagon">
          <a:avLst>
            <a:gd name="adj" fmla="val 25000"/>
            <a:gd name="vf" fmla="val 115470"/>
          </a:avLst>
        </a:prstGeom>
        <a:solidFill>
          <a:schemeClr val="accent1">
            <a:lumMod val="20000"/>
            <a:lumOff val="80000"/>
          </a:schemeClr>
        </a:solidFill>
        <a:ln w="12700" cap="flat" cmpd="sng" algn="ctr">
          <a:solidFill>
            <a:schemeClr val="accent1">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600200">
            <a:lnSpc>
              <a:spcPct val="90000"/>
            </a:lnSpc>
            <a:spcBef>
              <a:spcPct val="0"/>
            </a:spcBef>
            <a:spcAft>
              <a:spcPct val="35000"/>
            </a:spcAft>
            <a:buNone/>
          </a:pPr>
          <a:endParaRPr lang="en-AU" sz="3600" kern="1200"/>
        </a:p>
      </dsp:txBody>
      <dsp:txXfrm rot="-5400000">
        <a:off x="2153762" y="258509"/>
        <a:ext cx="872706" cy="1380344"/>
      </dsp:txXfrm>
    </dsp:sp>
    <dsp:sp modelId="{6561D6E0-AB4F-4986-9FED-CB31A018CD95}">
      <dsp:nvSpPr>
        <dsp:cNvPr id="0" name=""/>
        <dsp:cNvSpPr/>
      </dsp:nvSpPr>
      <dsp:spPr>
        <a:xfrm rot="5400000">
          <a:off x="2643760" y="1733320"/>
          <a:ext cx="1896180" cy="1649677"/>
        </a:xfrm>
        <a:prstGeom prst="hexagon">
          <a:avLst>
            <a:gd name="adj" fmla="val 25000"/>
            <a:gd name="vf" fmla="val 115470"/>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Execute a DOCA</a:t>
          </a:r>
        </a:p>
      </dsp:txBody>
      <dsp:txXfrm rot="-5400000">
        <a:off x="3024086" y="1905557"/>
        <a:ext cx="1135527" cy="1305204"/>
      </dsp:txXfrm>
    </dsp:sp>
    <dsp:sp modelId="{49CCC99B-90FA-462E-8099-8A3C10A71B49}">
      <dsp:nvSpPr>
        <dsp:cNvPr id="0" name=""/>
        <dsp:cNvSpPr/>
      </dsp:nvSpPr>
      <dsp:spPr>
        <a:xfrm>
          <a:off x="650875" y="1989305"/>
          <a:ext cx="2047875" cy="11377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r" defTabSz="800100">
            <a:lnSpc>
              <a:spcPct val="90000"/>
            </a:lnSpc>
            <a:spcBef>
              <a:spcPct val="0"/>
            </a:spcBef>
            <a:spcAft>
              <a:spcPct val="35000"/>
            </a:spcAft>
            <a:buNone/>
          </a:pPr>
          <a:r>
            <a:rPr lang="en-AU" sz="1800" kern="1200" dirty="0"/>
            <a:t>Only around </a:t>
          </a:r>
          <a:r>
            <a:rPr lang="en-AU" sz="1800" kern="1200" dirty="0">
              <a:latin typeface="Times New Roman" panose="02020603050405020304" pitchFamily="18" charset="0"/>
              <a:cs typeface="Times New Roman" panose="02020603050405020304" pitchFamily="18" charset="0"/>
            </a:rPr>
            <a:t>⅓</a:t>
          </a:r>
          <a:r>
            <a:rPr lang="en-AU" sz="1800" kern="1200" dirty="0"/>
            <a:t> of administrations lead to a DOCA</a:t>
          </a:r>
          <a:r>
            <a:rPr lang="en-AU" sz="1800" kern="1200" baseline="30000" dirty="0"/>
            <a:t>1</a:t>
          </a:r>
        </a:p>
      </dsp:txBody>
      <dsp:txXfrm>
        <a:off x="650875" y="1989305"/>
        <a:ext cx="2047875" cy="1137708"/>
      </dsp:txXfrm>
    </dsp:sp>
    <dsp:sp modelId="{5DFE13FE-7188-4EE8-90E6-FFECF9F0CB20}">
      <dsp:nvSpPr>
        <dsp:cNvPr id="0" name=""/>
        <dsp:cNvSpPr/>
      </dsp:nvSpPr>
      <dsp:spPr>
        <a:xfrm rot="5400000">
          <a:off x="4425412" y="1733320"/>
          <a:ext cx="1896180" cy="1649677"/>
        </a:xfrm>
        <a:prstGeom prst="hexagon">
          <a:avLst>
            <a:gd name="adj" fmla="val 25000"/>
            <a:gd name="vf" fmla="val 115470"/>
          </a:avLst>
        </a:prstGeom>
        <a:solidFill>
          <a:schemeClr val="accent1">
            <a:lumMod val="20000"/>
            <a:lumOff val="80000"/>
          </a:schemeClr>
        </a:solidFill>
        <a:ln w="12700" cap="flat" cmpd="sng" algn="ctr">
          <a:solidFill>
            <a:schemeClr val="accent1">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600200">
            <a:lnSpc>
              <a:spcPct val="90000"/>
            </a:lnSpc>
            <a:spcBef>
              <a:spcPct val="0"/>
            </a:spcBef>
            <a:spcAft>
              <a:spcPct val="35000"/>
            </a:spcAft>
            <a:buNone/>
          </a:pPr>
          <a:endParaRPr lang="en-AU" sz="3600" kern="1200"/>
        </a:p>
      </dsp:txBody>
      <dsp:txXfrm rot="-5400000">
        <a:off x="4805738" y="1905557"/>
        <a:ext cx="1135527" cy="1305204"/>
      </dsp:txXfrm>
    </dsp:sp>
    <dsp:sp modelId="{6D296FD2-EE59-4C6D-BAF1-577D5ADAAF1C}">
      <dsp:nvSpPr>
        <dsp:cNvPr id="0" name=""/>
        <dsp:cNvSpPr/>
      </dsp:nvSpPr>
      <dsp:spPr>
        <a:xfrm rot="5400000">
          <a:off x="3537999" y="3342799"/>
          <a:ext cx="1896180" cy="1649677"/>
        </a:xfrm>
        <a:prstGeom prst="hexagon">
          <a:avLst>
            <a:gd name="adj" fmla="val 25000"/>
            <a:gd name="vf" fmla="val 115470"/>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Wind up company</a:t>
          </a:r>
        </a:p>
      </dsp:txBody>
      <dsp:txXfrm rot="-5400000">
        <a:off x="3918325" y="3515036"/>
        <a:ext cx="1135527" cy="1305204"/>
      </dsp:txXfrm>
    </dsp:sp>
    <dsp:sp modelId="{882236FA-15EC-4AFD-8F61-75718E0B3AF2}">
      <dsp:nvSpPr>
        <dsp:cNvPr id="0" name=""/>
        <dsp:cNvSpPr/>
      </dsp:nvSpPr>
      <dsp:spPr>
        <a:xfrm>
          <a:off x="5360987" y="3598783"/>
          <a:ext cx="2116137" cy="11377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l" defTabSz="800100">
            <a:lnSpc>
              <a:spcPct val="90000"/>
            </a:lnSpc>
            <a:spcBef>
              <a:spcPct val="0"/>
            </a:spcBef>
            <a:spcAft>
              <a:spcPct val="35000"/>
            </a:spcAft>
            <a:buNone/>
          </a:pPr>
          <a:r>
            <a:rPr lang="en-AU" sz="1800" kern="1200" dirty="0"/>
            <a:t>Around ¾ of administrations are a stepping stone to deregistration within 5 years</a:t>
          </a:r>
          <a:r>
            <a:rPr lang="en-AU" sz="1800" kern="1200" baseline="30000" dirty="0"/>
            <a:t>2</a:t>
          </a:r>
          <a:endParaRPr lang="en-AU" sz="1800" kern="1200" dirty="0"/>
        </a:p>
      </dsp:txBody>
      <dsp:txXfrm>
        <a:off x="5360987" y="3598783"/>
        <a:ext cx="2116137" cy="1137708"/>
      </dsp:txXfrm>
    </dsp:sp>
    <dsp:sp modelId="{22686681-FC2D-499A-B864-881B0DC33AE4}">
      <dsp:nvSpPr>
        <dsp:cNvPr id="0" name=""/>
        <dsp:cNvSpPr/>
      </dsp:nvSpPr>
      <dsp:spPr>
        <a:xfrm rot="5400000">
          <a:off x="1756348" y="3342799"/>
          <a:ext cx="1896180" cy="1649677"/>
        </a:xfrm>
        <a:prstGeom prst="hexagon">
          <a:avLst>
            <a:gd name="adj" fmla="val 25000"/>
            <a:gd name="vf" fmla="val 115470"/>
          </a:avLst>
        </a:prstGeom>
        <a:solidFill>
          <a:schemeClr val="accent1">
            <a:lumMod val="20000"/>
            <a:lumOff val="80000"/>
          </a:schemeClr>
        </a:solidFill>
        <a:ln w="12700" cap="flat" cmpd="sng" algn="ctr">
          <a:solidFill>
            <a:schemeClr val="accent1">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1600200">
            <a:lnSpc>
              <a:spcPct val="90000"/>
            </a:lnSpc>
            <a:spcBef>
              <a:spcPct val="0"/>
            </a:spcBef>
            <a:spcAft>
              <a:spcPct val="35000"/>
            </a:spcAft>
            <a:buNone/>
          </a:pPr>
          <a:endParaRPr lang="en-AU" sz="3600" kern="1200"/>
        </a:p>
      </dsp:txBody>
      <dsp:txXfrm rot="-5400000">
        <a:off x="2136674" y="3515036"/>
        <a:ext cx="1135527" cy="1305204"/>
      </dsp:txXfrm>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B25278C-208D-41A7-B861-087B2AE18B37}">
      <dsp:nvSpPr>
        <dsp:cNvPr id="0" name=""/>
        <dsp:cNvSpPr/>
      </dsp:nvSpPr>
      <dsp:spPr>
        <a:xfrm>
          <a:off x="4777082" y="1356282"/>
          <a:ext cx="2167621" cy="700190"/>
        </a:xfrm>
        <a:custGeom>
          <a:avLst/>
          <a:gdLst/>
          <a:ahLst/>
          <a:cxnLst/>
          <a:rect l="0" t="0" r="0" b="0"/>
          <a:pathLst>
            <a:path>
              <a:moveTo>
                <a:pt x="0" y="0"/>
              </a:moveTo>
              <a:lnTo>
                <a:pt x="0" y="594057"/>
              </a:lnTo>
              <a:lnTo>
                <a:pt x="2167621" y="594057"/>
              </a:lnTo>
              <a:lnTo>
                <a:pt x="2167621" y="700190"/>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390245C-46A1-4E11-98DB-4214F61218AF}">
      <dsp:nvSpPr>
        <dsp:cNvPr id="0" name=""/>
        <dsp:cNvSpPr/>
      </dsp:nvSpPr>
      <dsp:spPr>
        <a:xfrm>
          <a:off x="1896948" y="2827640"/>
          <a:ext cx="91440" cy="1394963"/>
        </a:xfrm>
        <a:custGeom>
          <a:avLst/>
          <a:gdLst/>
          <a:ahLst/>
          <a:cxnLst/>
          <a:rect l="0" t="0" r="0" b="0"/>
          <a:pathLst>
            <a:path>
              <a:moveTo>
                <a:pt x="45720" y="0"/>
              </a:moveTo>
              <a:lnTo>
                <a:pt x="45720" y="1394963"/>
              </a:lnTo>
              <a:lnTo>
                <a:pt x="55287" y="1394963"/>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5EE713D4-5219-4195-8B51-F4552A6A7D55}">
      <dsp:nvSpPr>
        <dsp:cNvPr id="0" name=""/>
        <dsp:cNvSpPr/>
      </dsp:nvSpPr>
      <dsp:spPr>
        <a:xfrm>
          <a:off x="1810158" y="2827640"/>
          <a:ext cx="132509" cy="854848"/>
        </a:xfrm>
        <a:custGeom>
          <a:avLst/>
          <a:gdLst/>
          <a:ahLst/>
          <a:cxnLst/>
          <a:rect l="0" t="0" r="0" b="0"/>
          <a:pathLst>
            <a:path>
              <a:moveTo>
                <a:pt x="132509" y="0"/>
              </a:moveTo>
              <a:lnTo>
                <a:pt x="132509" y="854848"/>
              </a:lnTo>
              <a:lnTo>
                <a:pt x="0" y="854848"/>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275F236-8CD4-4ACA-8C52-E46C050CAA9C}">
      <dsp:nvSpPr>
        <dsp:cNvPr id="0" name=""/>
        <dsp:cNvSpPr/>
      </dsp:nvSpPr>
      <dsp:spPr>
        <a:xfrm>
          <a:off x="1942668" y="2827640"/>
          <a:ext cx="1636718" cy="857178"/>
        </a:xfrm>
        <a:custGeom>
          <a:avLst/>
          <a:gdLst/>
          <a:ahLst/>
          <a:cxnLst/>
          <a:rect l="0" t="0" r="0" b="0"/>
          <a:pathLst>
            <a:path>
              <a:moveTo>
                <a:pt x="0" y="0"/>
              </a:moveTo>
              <a:lnTo>
                <a:pt x="0" y="857178"/>
              </a:lnTo>
              <a:lnTo>
                <a:pt x="1636718" y="857178"/>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40F3B21-0A7C-4324-8EA0-02C2881E79D7}">
      <dsp:nvSpPr>
        <dsp:cNvPr id="0" name=""/>
        <dsp:cNvSpPr/>
      </dsp:nvSpPr>
      <dsp:spPr>
        <a:xfrm>
          <a:off x="3073419" y="1356282"/>
          <a:ext cx="1703662" cy="704839"/>
        </a:xfrm>
        <a:custGeom>
          <a:avLst/>
          <a:gdLst/>
          <a:ahLst/>
          <a:cxnLst/>
          <a:rect l="0" t="0" r="0" b="0"/>
          <a:pathLst>
            <a:path>
              <a:moveTo>
                <a:pt x="1703662" y="0"/>
              </a:moveTo>
              <a:lnTo>
                <a:pt x="1703662" y="598706"/>
              </a:lnTo>
              <a:lnTo>
                <a:pt x="0" y="598706"/>
              </a:lnTo>
              <a:lnTo>
                <a:pt x="0" y="704839"/>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68AAF61-2C93-4E8E-AB9E-B80514D0C79E}">
      <dsp:nvSpPr>
        <dsp:cNvPr id="0" name=""/>
        <dsp:cNvSpPr/>
      </dsp:nvSpPr>
      <dsp:spPr>
        <a:xfrm>
          <a:off x="3112653" y="667241"/>
          <a:ext cx="3328858" cy="689041"/>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Administration ends when the first of these occurs</a:t>
          </a:r>
        </a:p>
      </dsp:txBody>
      <dsp:txXfrm>
        <a:off x="3112653" y="667241"/>
        <a:ext cx="3328858" cy="689041"/>
      </dsp:txXfrm>
    </dsp:sp>
    <dsp:sp modelId="{9350350B-2D29-4CA3-AE9D-7C9639CA4A30}">
      <dsp:nvSpPr>
        <dsp:cNvPr id="0" name=""/>
        <dsp:cNvSpPr/>
      </dsp:nvSpPr>
      <dsp:spPr>
        <a:xfrm>
          <a:off x="1659980" y="2061122"/>
          <a:ext cx="2826879" cy="766518"/>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b="0" kern="1200" dirty="0">
              <a:solidFill>
                <a:schemeClr val="tx1"/>
              </a:solidFill>
            </a:rPr>
            <a:t>Creditors resolve </a:t>
          </a:r>
          <a:r>
            <a:rPr lang="en-AU" sz="1800" b="0" i="0" kern="1200" dirty="0">
              <a:solidFill>
                <a:schemeClr val="tx1"/>
              </a:solidFill>
            </a:rPr>
            <a:t>at their second meeting </a:t>
          </a:r>
          <a:r>
            <a:rPr lang="en-AU" sz="1800" kern="1200" dirty="0">
              <a:solidFill>
                <a:schemeClr val="tx1"/>
              </a:solidFill>
            </a:rPr>
            <a:t>for</a:t>
          </a:r>
        </a:p>
      </dsp:txBody>
      <dsp:txXfrm>
        <a:off x="1659980" y="2061122"/>
        <a:ext cx="2826879" cy="766518"/>
      </dsp:txXfrm>
    </dsp:sp>
    <dsp:sp modelId="{D6FAFD1E-93D0-4B14-A42D-152F56F0F3D7}">
      <dsp:nvSpPr>
        <dsp:cNvPr id="0" name=""/>
        <dsp:cNvSpPr/>
      </dsp:nvSpPr>
      <dsp:spPr>
        <a:xfrm>
          <a:off x="3579386" y="3301560"/>
          <a:ext cx="1533026" cy="766518"/>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administration to end</a:t>
          </a:r>
        </a:p>
      </dsp:txBody>
      <dsp:txXfrm>
        <a:off x="3579386" y="3301560"/>
        <a:ext cx="1533026" cy="766518"/>
      </dsp:txXfrm>
    </dsp:sp>
    <dsp:sp modelId="{D97E77E0-7E7F-4134-8F03-D02355C2B7CA}">
      <dsp:nvSpPr>
        <dsp:cNvPr id="0" name=""/>
        <dsp:cNvSpPr/>
      </dsp:nvSpPr>
      <dsp:spPr>
        <a:xfrm>
          <a:off x="277132" y="3299230"/>
          <a:ext cx="1533026" cy="766518"/>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the company to be wound up</a:t>
          </a:r>
        </a:p>
      </dsp:txBody>
      <dsp:txXfrm>
        <a:off x="277132" y="3299230"/>
        <a:ext cx="1533026" cy="766518"/>
      </dsp:txXfrm>
    </dsp:sp>
    <dsp:sp modelId="{9ADA0302-2BCA-4C91-A8E0-6F2F0B992544}">
      <dsp:nvSpPr>
        <dsp:cNvPr id="0" name=""/>
        <dsp:cNvSpPr/>
      </dsp:nvSpPr>
      <dsp:spPr>
        <a:xfrm>
          <a:off x="1952235" y="3839344"/>
          <a:ext cx="1533026" cy="766518"/>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 DOCA to be executed </a:t>
          </a:r>
          <a:r>
            <a:rPr lang="en-AU" sz="1800" b="0" i="1" kern="1200" dirty="0">
              <a:solidFill>
                <a:schemeClr val="tx1"/>
              </a:solidFill>
            </a:rPr>
            <a:t>and this occurs</a:t>
          </a:r>
        </a:p>
      </dsp:txBody>
      <dsp:txXfrm>
        <a:off x="1952235" y="3839344"/>
        <a:ext cx="1533026" cy="766518"/>
      </dsp:txXfrm>
    </dsp:sp>
    <dsp:sp modelId="{295B89D8-1083-498B-80CF-8A57D129B393}">
      <dsp:nvSpPr>
        <dsp:cNvPr id="0" name=""/>
        <dsp:cNvSpPr/>
      </dsp:nvSpPr>
      <dsp:spPr>
        <a:xfrm>
          <a:off x="6030579" y="2056472"/>
          <a:ext cx="1828248" cy="766518"/>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Other events</a:t>
          </a:r>
        </a:p>
      </dsp:txBody>
      <dsp:txXfrm>
        <a:off x="6030579" y="2056472"/>
        <a:ext cx="1828248" cy="766518"/>
      </dsp:txXfrm>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41A657-A977-48D0-B718-81913FA3A331}">
      <dsp:nvSpPr>
        <dsp:cNvPr id="0" name=""/>
        <dsp:cNvSpPr/>
      </dsp:nvSpPr>
      <dsp:spPr>
        <a:xfrm>
          <a:off x="3429" y="362369"/>
          <a:ext cx="2230757" cy="1160880"/>
        </a:xfrm>
        <a:prstGeom prst="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en-AU" sz="1800" kern="1200" dirty="0"/>
            <a:t>Company transitions to a court-ordered winding up or prov. liquidation if:</a:t>
          </a:r>
        </a:p>
      </dsp:txBody>
      <dsp:txXfrm>
        <a:off x="3429" y="362369"/>
        <a:ext cx="2230757" cy="1160880"/>
      </dsp:txXfrm>
    </dsp:sp>
    <dsp:sp modelId="{DA2301CC-201C-4123-B3EE-35F5D60BC8C0}">
      <dsp:nvSpPr>
        <dsp:cNvPr id="0" name=""/>
        <dsp:cNvSpPr/>
      </dsp:nvSpPr>
      <dsp:spPr>
        <a:xfrm>
          <a:off x="3429" y="1530188"/>
          <a:ext cx="2230757" cy="2445212"/>
        </a:xfrm>
        <a:prstGeom prst="rect">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a:lnSpc>
              <a:spcPct val="90000"/>
            </a:lnSpc>
            <a:spcBef>
              <a:spcPct val="0"/>
            </a:spcBef>
            <a:spcAft>
              <a:spcPct val="15000"/>
            </a:spcAft>
            <a:buChar char="•"/>
          </a:pPr>
          <a:r>
            <a:rPr lang="en-AU" sz="1800" kern="1200" dirty="0"/>
            <a:t>Court orders winding up</a:t>
          </a:r>
        </a:p>
        <a:p>
          <a:pPr marL="171450" lvl="1" indent="-171450" algn="l" defTabSz="800100">
            <a:lnSpc>
              <a:spcPct val="90000"/>
            </a:lnSpc>
            <a:spcBef>
              <a:spcPct val="0"/>
            </a:spcBef>
            <a:spcAft>
              <a:spcPct val="15000"/>
            </a:spcAft>
            <a:buChar char="•"/>
          </a:pPr>
          <a:r>
            <a:rPr lang="en-AU" sz="1800" kern="1200" dirty="0"/>
            <a:t>Court orders provisional liquidation</a:t>
          </a:r>
        </a:p>
      </dsp:txBody>
      <dsp:txXfrm>
        <a:off x="3429" y="1530188"/>
        <a:ext cx="2230757" cy="2445212"/>
      </dsp:txXfrm>
    </dsp:sp>
    <dsp:sp modelId="{D9D65538-352C-472A-9249-B41CEAC80F9E}">
      <dsp:nvSpPr>
        <dsp:cNvPr id="0" name=""/>
        <dsp:cNvSpPr/>
      </dsp:nvSpPr>
      <dsp:spPr>
        <a:xfrm>
          <a:off x="2532086" y="348387"/>
          <a:ext cx="2423625" cy="851141"/>
        </a:xfrm>
        <a:prstGeom prst="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en-AU" sz="1800" kern="1200" dirty="0"/>
            <a:t>Company transitions to a </a:t>
          </a:r>
          <a:r>
            <a:rPr lang="en-AU" sz="1800" b="1" kern="1200" dirty="0"/>
            <a:t>creditors’ voluntary winding up </a:t>
          </a:r>
          <a:r>
            <a:rPr lang="en-AU" sz="1800" kern="1200" dirty="0"/>
            <a:t>if:</a:t>
          </a:r>
        </a:p>
      </dsp:txBody>
      <dsp:txXfrm>
        <a:off x="2532086" y="348387"/>
        <a:ext cx="2423625" cy="851141"/>
      </dsp:txXfrm>
    </dsp:sp>
    <dsp:sp modelId="{B9029644-E1F3-4188-B010-AC85E07B506A}">
      <dsp:nvSpPr>
        <dsp:cNvPr id="0" name=""/>
        <dsp:cNvSpPr/>
      </dsp:nvSpPr>
      <dsp:spPr>
        <a:xfrm>
          <a:off x="2532086" y="1199528"/>
          <a:ext cx="2423625" cy="2810880"/>
        </a:xfrm>
        <a:prstGeom prst="rect">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a:lnSpc>
              <a:spcPct val="90000"/>
            </a:lnSpc>
            <a:spcBef>
              <a:spcPct val="0"/>
            </a:spcBef>
            <a:spcAft>
              <a:spcPct val="15000"/>
            </a:spcAft>
            <a:buChar char="•"/>
          </a:pPr>
          <a:r>
            <a:rPr lang="en-AU" sz="1800" kern="1200" dirty="0"/>
            <a:t>Creditors resolve in favour of winding up</a:t>
          </a:r>
        </a:p>
        <a:p>
          <a:pPr marL="171450" lvl="1" indent="-171450" algn="l" defTabSz="800100">
            <a:lnSpc>
              <a:spcPct val="90000"/>
            </a:lnSpc>
            <a:spcBef>
              <a:spcPct val="0"/>
            </a:spcBef>
            <a:spcAft>
              <a:spcPct val="15000"/>
            </a:spcAft>
            <a:buChar char="•"/>
          </a:pPr>
          <a:r>
            <a:rPr lang="en-AU" sz="1800" kern="1200" dirty="0"/>
            <a:t>Creditors resolved in favour of DOCA execution, but one is not executed in time </a:t>
          </a:r>
        </a:p>
      </dsp:txBody>
      <dsp:txXfrm>
        <a:off x="2532086" y="1199528"/>
        <a:ext cx="2423625" cy="2810880"/>
      </dsp:txXfrm>
    </dsp:sp>
    <dsp:sp modelId="{CDABF90D-8C65-4927-8F88-14E11CD694EC}">
      <dsp:nvSpPr>
        <dsp:cNvPr id="0" name=""/>
        <dsp:cNvSpPr/>
      </dsp:nvSpPr>
      <dsp:spPr>
        <a:xfrm>
          <a:off x="5253611" y="348387"/>
          <a:ext cx="2127854" cy="851141"/>
        </a:xfrm>
        <a:prstGeom prst="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en-AU" sz="1800" kern="1200" dirty="0"/>
            <a:t>Company becomes subject to a DOCA if:</a:t>
          </a:r>
        </a:p>
      </dsp:txBody>
      <dsp:txXfrm>
        <a:off x="5253611" y="348387"/>
        <a:ext cx="2127854" cy="851141"/>
      </dsp:txXfrm>
    </dsp:sp>
    <dsp:sp modelId="{194C03A0-E3D2-4A4C-BA98-53DBD159E584}">
      <dsp:nvSpPr>
        <dsp:cNvPr id="0" name=""/>
        <dsp:cNvSpPr/>
      </dsp:nvSpPr>
      <dsp:spPr>
        <a:xfrm>
          <a:off x="5253611" y="1199528"/>
          <a:ext cx="2127854" cy="2810880"/>
        </a:xfrm>
        <a:prstGeom prst="rect">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a:lnSpc>
              <a:spcPct val="90000"/>
            </a:lnSpc>
            <a:spcBef>
              <a:spcPct val="0"/>
            </a:spcBef>
            <a:spcAft>
              <a:spcPct val="15000"/>
            </a:spcAft>
            <a:buChar char="•"/>
          </a:pPr>
          <a:r>
            <a:rPr lang="en-AU" sz="1800" kern="1200" dirty="0"/>
            <a:t>Creditors resolve in favour of DOCA execution and it is executed by the company and the DOCA administrator in time</a:t>
          </a:r>
        </a:p>
      </dsp:txBody>
      <dsp:txXfrm>
        <a:off x="5253611" y="1199528"/>
        <a:ext cx="2127854" cy="2810880"/>
      </dsp:txXfrm>
    </dsp:sp>
    <dsp:sp modelId="{78EBDF98-C696-47D4-8A4B-57FEAE1BEAE2}">
      <dsp:nvSpPr>
        <dsp:cNvPr id="0" name=""/>
        <dsp:cNvSpPr/>
      </dsp:nvSpPr>
      <dsp:spPr>
        <a:xfrm>
          <a:off x="7679365" y="348387"/>
          <a:ext cx="2510995" cy="851141"/>
        </a:xfrm>
        <a:prstGeom prst="rect">
          <a:avLst/>
        </a:prstGeom>
        <a:solidFill>
          <a:schemeClr val="tx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en-AU" sz="1800" kern="1200" dirty="0"/>
            <a:t>Control of the company </a:t>
          </a:r>
          <a:r>
            <a:rPr lang="en-AU" sz="1800" b="1" kern="1200" dirty="0"/>
            <a:t>reverts to its board of directors </a:t>
          </a:r>
          <a:r>
            <a:rPr lang="en-AU" sz="1800" kern="1200" dirty="0"/>
            <a:t>if:</a:t>
          </a:r>
        </a:p>
      </dsp:txBody>
      <dsp:txXfrm>
        <a:off x="7679365" y="348387"/>
        <a:ext cx="2510995" cy="851141"/>
      </dsp:txXfrm>
    </dsp:sp>
    <dsp:sp modelId="{4CAE19EF-6A5C-492F-B2DE-F5E5165F3747}">
      <dsp:nvSpPr>
        <dsp:cNvPr id="0" name=""/>
        <dsp:cNvSpPr/>
      </dsp:nvSpPr>
      <dsp:spPr>
        <a:xfrm>
          <a:off x="7679365" y="1199528"/>
          <a:ext cx="2510995" cy="2810880"/>
        </a:xfrm>
        <a:prstGeom prst="rect">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6012" tIns="96012" rIns="128016" bIns="144018" numCol="1" spcCol="1270" anchor="t" anchorCtr="0">
          <a:noAutofit/>
        </a:bodyPr>
        <a:lstStyle/>
        <a:p>
          <a:pPr marL="171450" lvl="1" indent="-171450" algn="l" defTabSz="800100">
            <a:lnSpc>
              <a:spcPct val="90000"/>
            </a:lnSpc>
            <a:spcBef>
              <a:spcPct val="0"/>
            </a:spcBef>
            <a:spcAft>
              <a:spcPct val="15000"/>
            </a:spcAft>
            <a:buChar char="•"/>
          </a:pPr>
          <a:r>
            <a:rPr lang="en-AU" sz="1800" kern="1200" dirty="0"/>
            <a:t>Administration ends for any other reason and the company was not under </a:t>
          </a:r>
          <a:r>
            <a:rPr lang="en-AU" sz="1800" kern="1200" dirty="0">
              <a:hlinkClick xmlns:r="http://schemas.openxmlformats.org/officeDocument/2006/relationships" r:id="" action="ppaction://hlinksldjump"/>
            </a:rPr>
            <a:t>external administration</a:t>
          </a:r>
          <a:r>
            <a:rPr lang="en-AU" sz="1800" kern="1200" dirty="0"/>
            <a:t> right before administration</a:t>
          </a:r>
        </a:p>
      </dsp:txBody>
      <dsp:txXfrm>
        <a:off x="7679365" y="1199528"/>
        <a:ext cx="2510995" cy="2810880"/>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9D0F8A-71D4-4BB4-B880-A07C1C177595}">
      <dsp:nvSpPr>
        <dsp:cNvPr id="0" name=""/>
        <dsp:cNvSpPr/>
      </dsp:nvSpPr>
      <dsp:spPr>
        <a:xfrm>
          <a:off x="4005148" y="1552416"/>
          <a:ext cx="2888602" cy="1675476"/>
        </a:xfrm>
        <a:custGeom>
          <a:avLst/>
          <a:gdLst/>
          <a:ahLst/>
          <a:cxnLst/>
          <a:rect l="0" t="0" r="0" b="0"/>
          <a:pathLst>
            <a:path>
              <a:moveTo>
                <a:pt x="0" y="0"/>
              </a:moveTo>
              <a:lnTo>
                <a:pt x="0" y="1429872"/>
              </a:lnTo>
              <a:lnTo>
                <a:pt x="2888602" y="1429872"/>
              </a:lnTo>
              <a:lnTo>
                <a:pt x="2888602" y="1675476"/>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87BAFC2-7586-475B-BA82-D694730CC031}">
      <dsp:nvSpPr>
        <dsp:cNvPr id="0" name=""/>
        <dsp:cNvSpPr/>
      </dsp:nvSpPr>
      <dsp:spPr>
        <a:xfrm>
          <a:off x="3957686" y="1552416"/>
          <a:ext cx="91440" cy="1675476"/>
        </a:xfrm>
        <a:custGeom>
          <a:avLst/>
          <a:gdLst/>
          <a:ahLst/>
          <a:cxnLst/>
          <a:rect l="0" t="0" r="0" b="0"/>
          <a:pathLst>
            <a:path>
              <a:moveTo>
                <a:pt x="47462" y="0"/>
              </a:moveTo>
              <a:lnTo>
                <a:pt x="47462" y="1429872"/>
              </a:lnTo>
              <a:lnTo>
                <a:pt x="45720" y="1429872"/>
              </a:lnTo>
              <a:lnTo>
                <a:pt x="45720" y="1675476"/>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2FEF3D5-3E55-4020-A123-019B3AB46362}">
      <dsp:nvSpPr>
        <dsp:cNvPr id="0" name=""/>
        <dsp:cNvSpPr/>
      </dsp:nvSpPr>
      <dsp:spPr>
        <a:xfrm>
          <a:off x="1173116" y="1552416"/>
          <a:ext cx="2832031" cy="1675476"/>
        </a:xfrm>
        <a:custGeom>
          <a:avLst/>
          <a:gdLst/>
          <a:ahLst/>
          <a:cxnLst/>
          <a:rect l="0" t="0" r="0" b="0"/>
          <a:pathLst>
            <a:path>
              <a:moveTo>
                <a:pt x="2832031" y="0"/>
              </a:moveTo>
              <a:lnTo>
                <a:pt x="2832031" y="1429872"/>
              </a:lnTo>
              <a:lnTo>
                <a:pt x="0" y="1429872"/>
              </a:lnTo>
              <a:lnTo>
                <a:pt x="0" y="1675476"/>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3D0633F-1953-4032-B172-D3F53FC4CE5B}">
      <dsp:nvSpPr>
        <dsp:cNvPr id="0" name=""/>
        <dsp:cNvSpPr/>
      </dsp:nvSpPr>
      <dsp:spPr>
        <a:xfrm>
          <a:off x="2835607" y="238765"/>
          <a:ext cx="2339082" cy="1313651"/>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From when creditors resolved in favour of DOCA execution until it occurs or time for execution lapses</a:t>
          </a:r>
        </a:p>
      </dsp:txBody>
      <dsp:txXfrm>
        <a:off x="2835607" y="238765"/>
        <a:ext cx="2339082" cy="1313651"/>
      </dsp:txXfrm>
    </dsp:sp>
    <dsp:sp modelId="{BB78745B-63A3-49C9-A9E2-A660FC860EBD}">
      <dsp:nvSpPr>
        <dsp:cNvPr id="0" name=""/>
        <dsp:cNvSpPr/>
      </dsp:nvSpPr>
      <dsp:spPr>
        <a:xfrm>
          <a:off x="3575" y="3227892"/>
          <a:ext cx="2339082" cy="1169541"/>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“must not do anything inconsistent with” it, unless have court leave</a:t>
          </a:r>
        </a:p>
      </dsp:txBody>
      <dsp:txXfrm>
        <a:off x="3575" y="3227892"/>
        <a:ext cx="2339082" cy="1169541"/>
      </dsp:txXfrm>
    </dsp:sp>
    <dsp:sp modelId="{9B0B9F15-D3C7-48D0-A1BE-902F70868746}">
      <dsp:nvSpPr>
        <dsp:cNvPr id="0" name=""/>
        <dsp:cNvSpPr/>
      </dsp:nvSpPr>
      <dsp:spPr>
        <a:xfrm>
          <a:off x="2833865" y="3227892"/>
          <a:ext cx="2339082" cy="1169541"/>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cannot bring/proceed with a winding up application against the company</a:t>
          </a:r>
        </a:p>
      </dsp:txBody>
      <dsp:txXfrm>
        <a:off x="2833865" y="3227892"/>
        <a:ext cx="2339082" cy="1169541"/>
      </dsp:txXfrm>
    </dsp:sp>
    <dsp:sp modelId="{A6AD41F1-172E-4022-BF60-606F8C674C02}">
      <dsp:nvSpPr>
        <dsp:cNvPr id="0" name=""/>
        <dsp:cNvSpPr/>
      </dsp:nvSpPr>
      <dsp:spPr>
        <a:xfrm>
          <a:off x="5664154" y="3227892"/>
          <a:ext cx="2459193" cy="1169541"/>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cannot begin/continue proceedings/enforcement against the company without court leave</a:t>
          </a:r>
        </a:p>
      </dsp:txBody>
      <dsp:txXfrm>
        <a:off x="5664154" y="3227892"/>
        <a:ext cx="2459193" cy="1169541"/>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3294FF-D5CE-4A8C-9F28-1A79D083B1C4}">
      <dsp:nvSpPr>
        <dsp:cNvPr id="0" name=""/>
        <dsp:cNvSpPr/>
      </dsp:nvSpPr>
      <dsp:spPr>
        <a:xfrm rot="5400000">
          <a:off x="-150439" y="98608"/>
          <a:ext cx="1348474" cy="1151257"/>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endParaRPr lang="en-AU" sz="1800" kern="1200" dirty="0"/>
        </a:p>
      </dsp:txBody>
      <dsp:txXfrm rot="-5400000">
        <a:off x="-51830" y="575629"/>
        <a:ext cx="1151257" cy="197217"/>
      </dsp:txXfrm>
    </dsp:sp>
    <dsp:sp modelId="{83AE41C7-1D5C-40E1-9B7A-846011F60172}">
      <dsp:nvSpPr>
        <dsp:cNvPr id="0" name=""/>
        <dsp:cNvSpPr/>
      </dsp:nvSpPr>
      <dsp:spPr>
        <a:xfrm rot="5400000">
          <a:off x="5070371" y="-4061645"/>
          <a:ext cx="897518" cy="9046733"/>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0" lvl="1" indent="0" algn="l" defTabSz="577850">
            <a:lnSpc>
              <a:spcPct val="90000"/>
            </a:lnSpc>
            <a:spcBef>
              <a:spcPct val="0"/>
            </a:spcBef>
            <a:spcAft>
              <a:spcPct val="15000"/>
            </a:spcAft>
            <a:buChar char="•"/>
          </a:pPr>
          <a:r>
            <a:rPr lang="en-AU" sz="1800" kern="1200" dirty="0">
              <a:solidFill>
                <a:schemeClr val="tx1"/>
              </a:solidFill>
            </a:rPr>
            <a:t> Company’s administrator must </a:t>
          </a:r>
          <a:r>
            <a:rPr lang="en-AU" sz="1800" b="1" kern="1200" dirty="0">
              <a:solidFill>
                <a:schemeClr val="tx1"/>
              </a:solidFill>
            </a:rPr>
            <a:t>prepare an instrument </a:t>
          </a:r>
          <a:r>
            <a:rPr lang="en-AU" sz="1800" kern="1200" dirty="0">
              <a:solidFill>
                <a:schemeClr val="tx1"/>
              </a:solidFill>
            </a:rPr>
            <a:t>setting out the DOCA’s terms</a:t>
          </a:r>
        </a:p>
        <a:p>
          <a:pPr marL="0" lvl="1" indent="0" algn="l" defTabSz="577850">
            <a:lnSpc>
              <a:spcPct val="90000"/>
            </a:lnSpc>
            <a:spcBef>
              <a:spcPct val="0"/>
            </a:spcBef>
            <a:spcAft>
              <a:spcPct val="15000"/>
            </a:spcAft>
            <a:buChar char="•"/>
          </a:pPr>
          <a:r>
            <a:rPr lang="en-AU" sz="1800" kern="1200" dirty="0">
              <a:solidFill>
                <a:schemeClr val="tx1"/>
              </a:solidFill>
            </a:rPr>
            <a:t> Unless creditors resolve otherwise, company administrator will be the DOCA administrator</a:t>
          </a:r>
        </a:p>
      </dsp:txBody>
      <dsp:txXfrm rot="-5400000">
        <a:off x="995764" y="56775"/>
        <a:ext cx="9002920" cy="809892"/>
      </dsp:txXfrm>
    </dsp:sp>
    <dsp:sp modelId="{8F0A9E0E-A9DA-47D1-84E9-1430ABC96018}">
      <dsp:nvSpPr>
        <dsp:cNvPr id="0" name=""/>
        <dsp:cNvSpPr/>
      </dsp:nvSpPr>
      <dsp:spPr>
        <a:xfrm rot="5400000">
          <a:off x="-170012" y="1239058"/>
          <a:ext cx="1348474" cy="1112112"/>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endParaRPr lang="en-AU" sz="1800" kern="1200" dirty="0"/>
        </a:p>
      </dsp:txBody>
      <dsp:txXfrm rot="-5400000">
        <a:off x="-51831" y="1676933"/>
        <a:ext cx="1112112" cy="236362"/>
      </dsp:txXfrm>
    </dsp:sp>
    <dsp:sp modelId="{0D88F890-F778-44AF-8BD3-F41B06AB3DF1}">
      <dsp:nvSpPr>
        <dsp:cNvPr id="0" name=""/>
        <dsp:cNvSpPr/>
      </dsp:nvSpPr>
      <dsp:spPr>
        <a:xfrm rot="5400000">
          <a:off x="5040556" y="-2918776"/>
          <a:ext cx="918002" cy="9069531"/>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The instrument must specify certain matters, including “the </a:t>
          </a:r>
          <a:r>
            <a:rPr lang="en-AU" sz="1800" b="0" kern="1200" dirty="0">
              <a:solidFill>
                <a:schemeClr val="tx1"/>
              </a:solidFill>
            </a:rPr>
            <a:t>property</a:t>
          </a:r>
          <a:r>
            <a:rPr lang="en-AU" sz="1800" kern="1200" dirty="0">
              <a:solidFill>
                <a:schemeClr val="tx1"/>
              </a:solidFill>
            </a:rPr>
            <a:t> … </a:t>
          </a:r>
          <a:r>
            <a:rPr lang="en-AU" sz="1800" b="1" kern="1200" dirty="0">
              <a:solidFill>
                <a:schemeClr val="tx1"/>
              </a:solidFill>
            </a:rPr>
            <a:t>available to pay creditors’ claims</a:t>
          </a:r>
          <a:r>
            <a:rPr lang="en-AU" sz="1800" kern="1200" dirty="0">
              <a:solidFill>
                <a:schemeClr val="tx1"/>
              </a:solidFill>
            </a:rPr>
            <a:t>” and extent to which “the company is to be </a:t>
          </a:r>
          <a:r>
            <a:rPr lang="en-AU" sz="1800" b="1" kern="1200" dirty="0">
              <a:solidFill>
                <a:schemeClr val="tx1"/>
              </a:solidFill>
            </a:rPr>
            <a:t>released from its debts</a:t>
          </a:r>
          <a:r>
            <a:rPr lang="en-AU" sz="1800" kern="1200" dirty="0">
              <a:solidFill>
                <a:schemeClr val="tx1"/>
              </a:solidFill>
            </a:rPr>
            <a:t>”</a:t>
          </a:r>
        </a:p>
      </dsp:txBody>
      <dsp:txXfrm rot="-5400000">
        <a:off x="964792" y="1201801"/>
        <a:ext cx="9024718" cy="828376"/>
      </dsp:txXfrm>
    </dsp:sp>
    <dsp:sp modelId="{7FE7B560-2FF8-45F7-A691-F02D99BC19C4}">
      <dsp:nvSpPr>
        <dsp:cNvPr id="0" name=""/>
        <dsp:cNvSpPr/>
      </dsp:nvSpPr>
      <dsp:spPr>
        <a:xfrm rot="5400000">
          <a:off x="-170012" y="2551341"/>
          <a:ext cx="1348474" cy="1112112"/>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endParaRPr lang="en-AU" sz="1800" kern="1200" dirty="0">
            <a:solidFill>
              <a:schemeClr val="bg1"/>
            </a:solidFill>
          </a:endParaRPr>
        </a:p>
      </dsp:txBody>
      <dsp:txXfrm rot="-5400000">
        <a:off x="-51831" y="2989216"/>
        <a:ext cx="1112112" cy="236362"/>
      </dsp:txXfrm>
    </dsp:sp>
    <dsp:sp modelId="{BF37616B-16AB-422E-BD01-E7550AF9A855}">
      <dsp:nvSpPr>
        <dsp:cNvPr id="0" name=""/>
        <dsp:cNvSpPr/>
      </dsp:nvSpPr>
      <dsp:spPr>
        <a:xfrm rot="5400000">
          <a:off x="4979832" y="-1457869"/>
          <a:ext cx="1039451" cy="9069531"/>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Unless it provides otherwise, “instrument is taken to include ... provisions” in </a:t>
          </a:r>
          <a:r>
            <a:rPr lang="en-AU" sz="1800" b="1" kern="1200" dirty="0">
              <a:solidFill>
                <a:schemeClr val="tx1"/>
              </a:solidFill>
            </a:rPr>
            <a:t>CR Sch 8A</a:t>
          </a:r>
          <a:r>
            <a:rPr lang="en-AU" sz="1800" kern="1200" dirty="0">
              <a:solidFill>
                <a:schemeClr val="tx1"/>
              </a:solidFill>
            </a:rPr>
            <a:t>: e.g., powers of DOCA administrator (cl 2), discharge of debts (cl 5), extinguishment of claims (cl 6), bar to creditors’ claims (cl 7), etc</a:t>
          </a:r>
        </a:p>
      </dsp:txBody>
      <dsp:txXfrm rot="-5400000">
        <a:off x="964792" y="2607913"/>
        <a:ext cx="9018789" cy="937967"/>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057606-297B-4FC2-95B0-125A8B310638}">
      <dsp:nvSpPr>
        <dsp:cNvPr id="0" name=""/>
        <dsp:cNvSpPr/>
      </dsp:nvSpPr>
      <dsp:spPr>
        <a:xfrm>
          <a:off x="7175979" y="598682"/>
          <a:ext cx="2756370" cy="2756880"/>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ABA10D4-C96B-434F-9EBE-98EA45DE53DB}">
      <dsp:nvSpPr>
        <dsp:cNvPr id="0" name=""/>
        <dsp:cNvSpPr/>
      </dsp:nvSpPr>
      <dsp:spPr>
        <a:xfrm>
          <a:off x="7286434" y="709516"/>
          <a:ext cx="2535461" cy="2535212"/>
        </a:xfrm>
        <a:prstGeom prst="ellipse">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Once executed by </a:t>
          </a:r>
          <a:r>
            <a:rPr lang="en-AU" sz="1800" i="1" kern="1200" dirty="0"/>
            <a:t>both</a:t>
          </a:r>
          <a:r>
            <a:rPr lang="en-AU" sz="1800" kern="1200" dirty="0"/>
            <a:t>, the </a:t>
          </a:r>
          <a:r>
            <a:rPr lang="en-AU" sz="1800" b="1" kern="1200" dirty="0"/>
            <a:t>instrument becomes a DOCA</a:t>
          </a:r>
        </a:p>
      </dsp:txBody>
      <dsp:txXfrm>
        <a:off x="7648895" y="1071757"/>
        <a:ext cx="1810538" cy="1810729"/>
      </dsp:txXfrm>
    </dsp:sp>
    <dsp:sp modelId="{61269CA2-B617-4497-8515-85C3BA89E017}">
      <dsp:nvSpPr>
        <dsp:cNvPr id="0" name=""/>
        <dsp:cNvSpPr/>
      </dsp:nvSpPr>
      <dsp:spPr>
        <a:xfrm rot="2700000">
          <a:off x="4101630" y="579028"/>
          <a:ext cx="2795794" cy="2795794"/>
        </a:xfrm>
        <a:prstGeom prst="teardrop">
          <a:avLst>
            <a:gd name="adj" fmla="val 1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1393423-0536-4651-989F-99F793BB7410}">
      <dsp:nvSpPr>
        <dsp:cNvPr id="0" name=""/>
        <dsp:cNvSpPr/>
      </dsp:nvSpPr>
      <dsp:spPr>
        <a:xfrm>
          <a:off x="4213294" y="701085"/>
          <a:ext cx="2573120" cy="2552073"/>
        </a:xfrm>
        <a:prstGeom prst="ellipse">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Instrument must be executed by the proposed DOCA administrator before, or soon after, the company</a:t>
          </a:r>
        </a:p>
      </dsp:txBody>
      <dsp:txXfrm>
        <a:off x="4581139" y="1065736"/>
        <a:ext cx="1837430" cy="1822772"/>
      </dsp:txXfrm>
    </dsp:sp>
    <dsp:sp modelId="{D24995AA-5D37-444D-B913-D6D5A4EB4F97}">
      <dsp:nvSpPr>
        <dsp:cNvPr id="0" name=""/>
        <dsp:cNvSpPr/>
      </dsp:nvSpPr>
      <dsp:spPr>
        <a:xfrm rot="2700000">
          <a:off x="1061980" y="579028"/>
          <a:ext cx="2795794" cy="2795794"/>
        </a:xfrm>
        <a:prstGeom prst="teardrop">
          <a:avLst>
            <a:gd name="adj" fmla="val 10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36999A1-F438-4C3D-8EAA-8391CED6B797}">
      <dsp:nvSpPr>
        <dsp:cNvPr id="0" name=""/>
        <dsp:cNvSpPr/>
      </dsp:nvSpPr>
      <dsp:spPr>
        <a:xfrm>
          <a:off x="1148638" y="672499"/>
          <a:ext cx="2627957" cy="2627698"/>
        </a:xfrm>
        <a:prstGeom prst="ellipse">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Subject to court extension, instrument must be executed by the company </a:t>
          </a:r>
          <a:r>
            <a:rPr lang="en-AU" sz="1800" b="1" kern="1200" dirty="0"/>
            <a:t>within 15 business days </a:t>
          </a:r>
          <a:r>
            <a:rPr lang="en-AU" sz="1800" kern="1200" dirty="0"/>
            <a:t>after second meeting of creditors</a:t>
          </a:r>
        </a:p>
      </dsp:txBody>
      <dsp:txXfrm>
        <a:off x="1524322" y="1047955"/>
        <a:ext cx="1876588" cy="1876786"/>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FD5F84-C3D8-47BF-8CBC-D53198888E2E}">
      <dsp:nvSpPr>
        <dsp:cNvPr id="0" name=""/>
        <dsp:cNvSpPr/>
      </dsp:nvSpPr>
      <dsp:spPr>
        <a:xfrm>
          <a:off x="0" y="0"/>
          <a:ext cx="10014201"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929A59D-D300-4FC6-B8AB-319C877ADFD6}">
      <dsp:nvSpPr>
        <dsp:cNvPr id="0" name=""/>
        <dsp:cNvSpPr/>
      </dsp:nvSpPr>
      <dsp:spPr>
        <a:xfrm>
          <a:off x="0" y="0"/>
          <a:ext cx="2002840" cy="46989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t" anchorCtr="0">
          <a:noAutofit/>
        </a:bodyPr>
        <a:lstStyle/>
        <a:p>
          <a:pPr marL="0" lvl="0" indent="0" algn="l" defTabSz="1066800">
            <a:lnSpc>
              <a:spcPct val="90000"/>
            </a:lnSpc>
            <a:spcBef>
              <a:spcPct val="0"/>
            </a:spcBef>
            <a:spcAft>
              <a:spcPct val="35000"/>
            </a:spcAft>
            <a:buNone/>
          </a:pPr>
          <a:r>
            <a:rPr lang="en-AU" sz="2400" kern="1200" dirty="0"/>
            <a:t>A DOCA is binding on:</a:t>
          </a:r>
        </a:p>
      </dsp:txBody>
      <dsp:txXfrm>
        <a:off x="0" y="0"/>
        <a:ext cx="2002840" cy="4698999"/>
      </dsp:txXfrm>
    </dsp:sp>
    <dsp:sp modelId="{A53B9A06-80C0-40FC-B197-B688155F3B50}">
      <dsp:nvSpPr>
        <dsp:cNvPr id="0" name=""/>
        <dsp:cNvSpPr/>
      </dsp:nvSpPr>
      <dsp:spPr>
        <a:xfrm>
          <a:off x="2153053" y="35850"/>
          <a:ext cx="7861147" cy="160861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0" kern="1200" dirty="0"/>
            <a:t>1) </a:t>
          </a:r>
          <a:r>
            <a:rPr lang="en-AU" sz="1800" b="1" kern="1200" dirty="0"/>
            <a:t>All creditors </a:t>
          </a:r>
          <a:r>
            <a:rPr lang="en-AU" sz="1800" kern="1200" dirty="0"/>
            <a:t>to the extent that their claims are caught by the DOCA, but </a:t>
          </a:r>
          <a:r>
            <a:rPr lang="en-AU" sz="1800" b="1" kern="1200" dirty="0"/>
            <a:t>rights</a:t>
          </a:r>
          <a:r>
            <a:rPr lang="en-AU" sz="1800" kern="1200" dirty="0"/>
            <a:t> of </a:t>
          </a:r>
          <a:r>
            <a:rPr lang="en-AU" sz="1800" b="0" kern="1200" dirty="0"/>
            <a:t>secured creditors and owners/lessors </a:t>
          </a:r>
          <a:r>
            <a:rPr lang="en-AU" sz="1800" b="1" kern="1200" dirty="0"/>
            <a:t>unaffected unless</a:t>
          </a:r>
          <a:r>
            <a:rPr lang="en-AU" sz="1800" kern="1200" dirty="0"/>
            <a:t>:</a:t>
          </a:r>
        </a:p>
        <a:p>
          <a:pPr marL="0" lvl="0" indent="0" algn="l" defTabSz="800100">
            <a:lnSpc>
              <a:spcPct val="90000"/>
            </a:lnSpc>
            <a:spcBef>
              <a:spcPct val="0"/>
            </a:spcBef>
            <a:spcAft>
              <a:spcPct val="35000"/>
            </a:spcAft>
            <a:buNone/>
          </a:pPr>
          <a:r>
            <a:rPr lang="en-AU" sz="1800" kern="1200" dirty="0">
              <a:latin typeface="Times New Roman" panose="02020603050405020304" pitchFamily="18" charset="0"/>
              <a:cs typeface="Times New Roman" panose="02020603050405020304" pitchFamily="18" charset="0"/>
            </a:rPr>
            <a:t>• </a:t>
          </a:r>
          <a:r>
            <a:rPr lang="en-AU" sz="1800" kern="1200" dirty="0"/>
            <a:t>voted in favour of DOCA proposal and DOCA provides that affected; or</a:t>
          </a:r>
        </a:p>
        <a:p>
          <a:pPr marL="0" lvl="0" indent="0" algn="l" defTabSz="800100">
            <a:lnSpc>
              <a:spcPct val="90000"/>
            </a:lnSpc>
            <a:spcBef>
              <a:spcPct val="0"/>
            </a:spcBef>
            <a:spcAft>
              <a:spcPct val="35000"/>
            </a:spcAft>
            <a:buNone/>
          </a:pPr>
          <a:r>
            <a:rPr lang="en-AU" sz="1800" kern="1200" dirty="0">
              <a:latin typeface="Times New Roman" panose="02020603050405020304" pitchFamily="18" charset="0"/>
              <a:cs typeface="Times New Roman" panose="02020603050405020304" pitchFamily="18" charset="0"/>
            </a:rPr>
            <a:t>• </a:t>
          </a:r>
          <a:r>
            <a:rPr lang="en-AU" sz="1800" kern="1200" dirty="0"/>
            <a:t>court ordered that (and how) affected under CA s 444F</a:t>
          </a:r>
        </a:p>
      </dsp:txBody>
      <dsp:txXfrm>
        <a:off x="2153053" y="35850"/>
        <a:ext cx="7861147" cy="1608612"/>
      </dsp:txXfrm>
    </dsp:sp>
    <dsp:sp modelId="{D0EA5306-9774-4DAE-8B0F-F89A93405D4A}">
      <dsp:nvSpPr>
        <dsp:cNvPr id="0" name=""/>
        <dsp:cNvSpPr/>
      </dsp:nvSpPr>
      <dsp:spPr>
        <a:xfrm>
          <a:off x="2002840" y="1644463"/>
          <a:ext cx="8011360" cy="0"/>
        </a:xfrm>
        <a:prstGeom prst="line">
          <a:avLst/>
        </a:prstGeom>
        <a:solidFill>
          <a:schemeClr val="accent1">
            <a:hueOff val="0"/>
            <a:satOff val="0"/>
            <a:lumOff val="0"/>
            <a:alphaOff val="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58030BBD-6593-4EF4-AEC9-D3FEF038A7D3}">
      <dsp:nvSpPr>
        <dsp:cNvPr id="0" name=""/>
        <dsp:cNvSpPr/>
      </dsp:nvSpPr>
      <dsp:spPr>
        <a:xfrm>
          <a:off x="2153053" y="1680313"/>
          <a:ext cx="7861147" cy="7170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2) Company</a:t>
          </a:r>
        </a:p>
      </dsp:txBody>
      <dsp:txXfrm>
        <a:off x="2153053" y="1680313"/>
        <a:ext cx="7861147" cy="717010"/>
      </dsp:txXfrm>
    </dsp:sp>
    <dsp:sp modelId="{DC6A9442-95CE-4D2E-BB72-5CEC628EC181}">
      <dsp:nvSpPr>
        <dsp:cNvPr id="0" name=""/>
        <dsp:cNvSpPr/>
      </dsp:nvSpPr>
      <dsp:spPr>
        <a:xfrm>
          <a:off x="2002840" y="2397324"/>
          <a:ext cx="8011360" cy="0"/>
        </a:xfrm>
        <a:prstGeom prst="line">
          <a:avLst/>
        </a:prstGeom>
        <a:solidFill>
          <a:schemeClr val="accent1">
            <a:hueOff val="0"/>
            <a:satOff val="0"/>
            <a:lumOff val="0"/>
            <a:alphaOff val="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6E1FC203-FD5C-45CD-9A58-4CAB70A84B96}">
      <dsp:nvSpPr>
        <dsp:cNvPr id="0" name=""/>
        <dsp:cNvSpPr/>
      </dsp:nvSpPr>
      <dsp:spPr>
        <a:xfrm>
          <a:off x="2153053" y="2433174"/>
          <a:ext cx="7861147" cy="7170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3) Officers</a:t>
          </a:r>
        </a:p>
      </dsp:txBody>
      <dsp:txXfrm>
        <a:off x="2153053" y="2433174"/>
        <a:ext cx="7861147" cy="717010"/>
      </dsp:txXfrm>
    </dsp:sp>
    <dsp:sp modelId="{71D2E046-FEC2-46EC-AAFE-9CF4B71817BD}">
      <dsp:nvSpPr>
        <dsp:cNvPr id="0" name=""/>
        <dsp:cNvSpPr/>
      </dsp:nvSpPr>
      <dsp:spPr>
        <a:xfrm>
          <a:off x="2002840" y="3150184"/>
          <a:ext cx="8011360" cy="0"/>
        </a:xfrm>
        <a:prstGeom prst="line">
          <a:avLst/>
        </a:prstGeom>
        <a:solidFill>
          <a:schemeClr val="accent1">
            <a:hueOff val="0"/>
            <a:satOff val="0"/>
            <a:lumOff val="0"/>
            <a:alphaOff val="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7F65D5E0-6624-4F9C-A63D-7591836F8225}">
      <dsp:nvSpPr>
        <dsp:cNvPr id="0" name=""/>
        <dsp:cNvSpPr/>
      </dsp:nvSpPr>
      <dsp:spPr>
        <a:xfrm>
          <a:off x="2153053" y="3186035"/>
          <a:ext cx="7861147" cy="7170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4) Members</a:t>
          </a:r>
        </a:p>
      </dsp:txBody>
      <dsp:txXfrm>
        <a:off x="2153053" y="3186035"/>
        <a:ext cx="7861147" cy="717010"/>
      </dsp:txXfrm>
    </dsp:sp>
    <dsp:sp modelId="{7E130AF7-047A-4D5A-BC6A-E9CD19DBEBC3}">
      <dsp:nvSpPr>
        <dsp:cNvPr id="0" name=""/>
        <dsp:cNvSpPr/>
      </dsp:nvSpPr>
      <dsp:spPr>
        <a:xfrm>
          <a:off x="2002840" y="3903045"/>
          <a:ext cx="8011360" cy="0"/>
        </a:xfrm>
        <a:prstGeom prst="line">
          <a:avLst/>
        </a:prstGeom>
        <a:solidFill>
          <a:schemeClr val="accent1">
            <a:hueOff val="0"/>
            <a:satOff val="0"/>
            <a:lumOff val="0"/>
            <a:alphaOff val="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 modelId="{43E1BC0F-E042-4E19-AC5D-70C9187318D4}">
      <dsp:nvSpPr>
        <dsp:cNvPr id="0" name=""/>
        <dsp:cNvSpPr/>
      </dsp:nvSpPr>
      <dsp:spPr>
        <a:xfrm>
          <a:off x="2153053" y="3938896"/>
          <a:ext cx="7861147" cy="7170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5) DOCA administrator</a:t>
          </a:r>
        </a:p>
      </dsp:txBody>
      <dsp:txXfrm>
        <a:off x="2153053" y="3938896"/>
        <a:ext cx="7861147" cy="717010"/>
      </dsp:txXfrm>
    </dsp:sp>
    <dsp:sp modelId="{AA084773-0893-4CD0-81D5-2CF5C4CE6258}">
      <dsp:nvSpPr>
        <dsp:cNvPr id="0" name=""/>
        <dsp:cNvSpPr/>
      </dsp:nvSpPr>
      <dsp:spPr>
        <a:xfrm>
          <a:off x="2002840" y="4655906"/>
          <a:ext cx="8011360" cy="0"/>
        </a:xfrm>
        <a:prstGeom prst="line">
          <a:avLst/>
        </a:prstGeom>
        <a:solidFill>
          <a:schemeClr val="accent1">
            <a:hueOff val="0"/>
            <a:satOff val="0"/>
            <a:lumOff val="0"/>
            <a:alphaOff val="0"/>
          </a:schemeClr>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5762292-148A-4646-A463-5A4073AA248D}">
      <dsp:nvSpPr>
        <dsp:cNvPr id="0" name=""/>
        <dsp:cNvSpPr/>
      </dsp:nvSpPr>
      <dsp:spPr>
        <a:xfrm>
          <a:off x="1463613" y="1872356"/>
          <a:ext cx="1553081" cy="1553081"/>
        </a:xfrm>
        <a:prstGeom prst="donut">
          <a:avLst>
            <a:gd name="adj" fmla="val 20000"/>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3616BE5-D30B-4A0A-84E2-DD9E58EABCDA}">
      <dsp:nvSpPr>
        <dsp:cNvPr id="0" name=""/>
        <dsp:cNvSpPr/>
      </dsp:nvSpPr>
      <dsp:spPr>
        <a:xfrm rot="17700000">
          <a:off x="2010849" y="606277"/>
          <a:ext cx="1930653" cy="9304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0" rIns="0" bIns="0" numCol="1" spcCol="1270" anchor="ctr" anchorCtr="0">
          <a:noAutofit/>
        </a:bodyPr>
        <a:lstStyle/>
        <a:p>
          <a:pPr marL="0" lvl="0" indent="0" algn="l" defTabSz="1066800">
            <a:lnSpc>
              <a:spcPct val="90000"/>
            </a:lnSpc>
            <a:spcBef>
              <a:spcPct val="0"/>
            </a:spcBef>
            <a:spcAft>
              <a:spcPct val="35000"/>
            </a:spcAft>
            <a:buNone/>
          </a:pPr>
          <a:r>
            <a:rPr lang="en-AU" sz="2400" kern="1200" dirty="0"/>
            <a:t>Administration begins</a:t>
          </a:r>
        </a:p>
      </dsp:txBody>
      <dsp:txXfrm>
        <a:off x="2010849" y="606277"/>
        <a:ext cx="1930653" cy="930425"/>
      </dsp:txXfrm>
    </dsp:sp>
    <dsp:sp modelId="{B4CD6803-6B96-4A80-8B4E-9F74331382E9}">
      <dsp:nvSpPr>
        <dsp:cNvPr id="0" name=""/>
        <dsp:cNvSpPr/>
      </dsp:nvSpPr>
      <dsp:spPr>
        <a:xfrm>
          <a:off x="3133679" y="2245823"/>
          <a:ext cx="806147" cy="806147"/>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CE95E2C-DB1A-4939-A826-81855D189FA2}">
      <dsp:nvSpPr>
        <dsp:cNvPr id="0" name=""/>
        <dsp:cNvSpPr/>
      </dsp:nvSpPr>
      <dsp:spPr>
        <a:xfrm rot="17700000">
          <a:off x="2178907" y="3367853"/>
          <a:ext cx="1670105" cy="8052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5720" bIns="0" numCol="1" spcCol="1270" anchor="ctr" anchorCtr="0">
          <a:noAutofit/>
        </a:bodyPr>
        <a:lstStyle/>
        <a:p>
          <a:pPr marL="0" lvl="0" indent="0" algn="r" defTabSz="800100">
            <a:lnSpc>
              <a:spcPct val="90000"/>
            </a:lnSpc>
            <a:spcBef>
              <a:spcPct val="0"/>
            </a:spcBef>
            <a:spcAft>
              <a:spcPct val="35000"/>
            </a:spcAft>
            <a:buNone/>
          </a:pPr>
          <a:r>
            <a:rPr lang="en-AU" sz="1800" kern="1200" dirty="0"/>
            <a:t>First meeting of creditors</a:t>
          </a:r>
        </a:p>
      </dsp:txBody>
      <dsp:txXfrm>
        <a:off x="2178907" y="3367853"/>
        <a:ext cx="1670105" cy="805262"/>
      </dsp:txXfrm>
    </dsp:sp>
    <dsp:sp modelId="{7FD80BFB-6586-4B4F-A8BE-B26218BB2485}">
      <dsp:nvSpPr>
        <dsp:cNvPr id="0" name=""/>
        <dsp:cNvSpPr/>
      </dsp:nvSpPr>
      <dsp:spPr>
        <a:xfrm rot="17700000">
          <a:off x="3224492" y="1124678"/>
          <a:ext cx="1670105" cy="805262"/>
        </a:xfrm>
        <a:prstGeom prst="rect">
          <a:avLst/>
        </a:prstGeom>
        <a:noFill/>
        <a:ln>
          <a:noFill/>
        </a:ln>
        <a:effectLst/>
      </dsp:spPr>
      <dsp:style>
        <a:lnRef idx="0">
          <a:scrgbClr r="0" g="0" b="0"/>
        </a:lnRef>
        <a:fillRef idx="0">
          <a:scrgbClr r="0" g="0" b="0"/>
        </a:fillRef>
        <a:effectRef idx="0">
          <a:scrgbClr r="0" g="0" b="0"/>
        </a:effectRef>
        <a:fontRef idx="minor"/>
      </dsp:style>
    </dsp:sp>
    <dsp:sp modelId="{C9EBA34F-1A48-42E4-ACB0-D30838E2297B}">
      <dsp:nvSpPr>
        <dsp:cNvPr id="0" name=""/>
        <dsp:cNvSpPr/>
      </dsp:nvSpPr>
      <dsp:spPr>
        <a:xfrm>
          <a:off x="4056686" y="2245823"/>
          <a:ext cx="806147" cy="806147"/>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E2A42A9-CE5C-4FC2-A1C9-E1E0C046BA5F}">
      <dsp:nvSpPr>
        <dsp:cNvPr id="0" name=""/>
        <dsp:cNvSpPr/>
      </dsp:nvSpPr>
      <dsp:spPr>
        <a:xfrm rot="17700000">
          <a:off x="3101914" y="3367853"/>
          <a:ext cx="1670105" cy="8052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5720" bIns="0" numCol="1" spcCol="1270" anchor="ctr" anchorCtr="0">
          <a:noAutofit/>
        </a:bodyPr>
        <a:lstStyle/>
        <a:p>
          <a:pPr marL="0" lvl="0" indent="0" algn="r" defTabSz="800100">
            <a:lnSpc>
              <a:spcPct val="90000"/>
            </a:lnSpc>
            <a:spcBef>
              <a:spcPct val="0"/>
            </a:spcBef>
            <a:spcAft>
              <a:spcPct val="35000"/>
            </a:spcAft>
            <a:buNone/>
          </a:pPr>
          <a:r>
            <a:rPr lang="en-AU" sz="1800" kern="1200" dirty="0"/>
            <a:t>Second meeting of creditors</a:t>
          </a:r>
        </a:p>
      </dsp:txBody>
      <dsp:txXfrm>
        <a:off x="3101914" y="3367853"/>
        <a:ext cx="1670105" cy="805262"/>
      </dsp:txXfrm>
    </dsp:sp>
    <dsp:sp modelId="{35D5C487-E61D-42CD-8530-E4A4FF3A8E66}">
      <dsp:nvSpPr>
        <dsp:cNvPr id="0" name=""/>
        <dsp:cNvSpPr/>
      </dsp:nvSpPr>
      <dsp:spPr>
        <a:xfrm rot="17700000">
          <a:off x="4147500" y="1124678"/>
          <a:ext cx="1670105" cy="805262"/>
        </a:xfrm>
        <a:prstGeom prst="rect">
          <a:avLst/>
        </a:prstGeom>
        <a:noFill/>
        <a:ln>
          <a:noFill/>
        </a:ln>
        <a:effectLst/>
      </dsp:spPr>
      <dsp:style>
        <a:lnRef idx="0">
          <a:scrgbClr r="0" g="0" b="0"/>
        </a:lnRef>
        <a:fillRef idx="0">
          <a:scrgbClr r="0" g="0" b="0"/>
        </a:fillRef>
        <a:effectRef idx="0">
          <a:scrgbClr r="0" g="0" b="0"/>
        </a:effectRef>
        <a:fontRef idx="minor"/>
      </dsp:style>
    </dsp:sp>
    <dsp:sp modelId="{93250141-4692-46FD-A35A-1666C0D7E931}">
      <dsp:nvSpPr>
        <dsp:cNvPr id="0" name=""/>
        <dsp:cNvSpPr/>
      </dsp:nvSpPr>
      <dsp:spPr>
        <a:xfrm>
          <a:off x="4979817" y="1872356"/>
          <a:ext cx="1553081" cy="1553081"/>
        </a:xfrm>
        <a:prstGeom prst="donut">
          <a:avLst>
            <a:gd name="adj" fmla="val 20000"/>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52B8DD3-4833-4DE3-9844-D3D80C821B2D}">
      <dsp:nvSpPr>
        <dsp:cNvPr id="0" name=""/>
        <dsp:cNvSpPr/>
      </dsp:nvSpPr>
      <dsp:spPr>
        <a:xfrm rot="17700000">
          <a:off x="5527053" y="606277"/>
          <a:ext cx="1930653" cy="93042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0" rIns="0" bIns="0" numCol="1" spcCol="1270" anchor="ctr" anchorCtr="0">
          <a:noAutofit/>
        </a:bodyPr>
        <a:lstStyle/>
        <a:p>
          <a:pPr marL="0" lvl="0" indent="0" algn="l" defTabSz="1066800">
            <a:lnSpc>
              <a:spcPct val="90000"/>
            </a:lnSpc>
            <a:spcBef>
              <a:spcPct val="0"/>
            </a:spcBef>
            <a:spcAft>
              <a:spcPct val="35000"/>
            </a:spcAft>
            <a:buNone/>
          </a:pPr>
          <a:r>
            <a:rPr lang="en-AU" sz="2400" kern="1200" dirty="0"/>
            <a:t>DOCA executed</a:t>
          </a:r>
        </a:p>
      </dsp:txBody>
      <dsp:txXfrm>
        <a:off x="5527053" y="606277"/>
        <a:ext cx="1930653" cy="930425"/>
      </dsp:txXfrm>
    </dsp:sp>
    <dsp:sp modelId="{0A63376E-D20B-4030-A763-4B3B0943E067}">
      <dsp:nvSpPr>
        <dsp:cNvPr id="0" name=""/>
        <dsp:cNvSpPr/>
      </dsp:nvSpPr>
      <dsp:spPr>
        <a:xfrm>
          <a:off x="6649883" y="2245823"/>
          <a:ext cx="806147" cy="806147"/>
        </a:xfrm>
        <a:prstGeom prst="ellipse">
          <a:avLst/>
        </a:prstGeom>
        <a:solidFill>
          <a:schemeClr val="accent6"/>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97A426E-8E5F-418D-93F2-1E39739FF6D1}">
      <dsp:nvSpPr>
        <dsp:cNvPr id="0" name=""/>
        <dsp:cNvSpPr/>
      </dsp:nvSpPr>
      <dsp:spPr>
        <a:xfrm rot="17700000">
          <a:off x="5695111" y="3367853"/>
          <a:ext cx="1670105" cy="80526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5720" bIns="0" numCol="1" spcCol="1270" anchor="ctr" anchorCtr="0">
          <a:noAutofit/>
        </a:bodyPr>
        <a:lstStyle/>
        <a:p>
          <a:pPr marL="0" lvl="0" indent="0" algn="r" defTabSz="800100">
            <a:lnSpc>
              <a:spcPct val="90000"/>
            </a:lnSpc>
            <a:spcBef>
              <a:spcPct val="0"/>
            </a:spcBef>
            <a:spcAft>
              <a:spcPct val="35000"/>
            </a:spcAft>
            <a:buNone/>
          </a:pPr>
          <a:r>
            <a:rPr lang="en-AU" sz="1800" kern="1200" dirty="0"/>
            <a:t>DOCA implemented</a:t>
          </a:r>
        </a:p>
      </dsp:txBody>
      <dsp:txXfrm>
        <a:off x="5695111" y="3367853"/>
        <a:ext cx="1670105" cy="805262"/>
      </dsp:txXfrm>
    </dsp:sp>
    <dsp:sp modelId="{3440836E-8501-4F25-A605-4E88BB2393B4}">
      <dsp:nvSpPr>
        <dsp:cNvPr id="0" name=""/>
        <dsp:cNvSpPr/>
      </dsp:nvSpPr>
      <dsp:spPr>
        <a:xfrm rot="17700000">
          <a:off x="6740696" y="1124678"/>
          <a:ext cx="1670105" cy="805262"/>
        </a:xfrm>
        <a:prstGeom prst="rect">
          <a:avLst/>
        </a:prstGeom>
        <a:noFill/>
        <a:ln>
          <a:noFill/>
        </a:ln>
        <a:effectLst/>
      </dsp:spPr>
      <dsp:style>
        <a:lnRef idx="0">
          <a:scrgbClr r="0" g="0" b="0"/>
        </a:lnRef>
        <a:fillRef idx="0">
          <a:scrgbClr r="0" g="0" b="0"/>
        </a:fillRef>
        <a:effectRef idx="0">
          <a:scrgbClr r="0" g="0" b="0"/>
        </a:effectRef>
        <a:fontRef idx="minor"/>
      </dsp:style>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3F9E6FC-6F19-479B-B31B-68B72AA75040}">
      <dsp:nvSpPr>
        <dsp:cNvPr id="0" name=""/>
        <dsp:cNvSpPr/>
      </dsp:nvSpPr>
      <dsp:spPr>
        <a:xfrm>
          <a:off x="406925" y="636773"/>
          <a:ext cx="4101332" cy="2329946"/>
        </a:xfrm>
        <a:prstGeom prst="rect">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sp>
    <dsp:sp modelId="{7C787591-DA82-4659-BFC4-7C28010556FC}">
      <dsp:nvSpPr>
        <dsp:cNvPr id="0" name=""/>
        <dsp:cNvSpPr/>
      </dsp:nvSpPr>
      <dsp:spPr>
        <a:xfrm>
          <a:off x="520289" y="1113452"/>
          <a:ext cx="2333729" cy="175145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0" lvl="0" indent="0" algn="l" defTabSz="800100">
            <a:lnSpc>
              <a:spcPct val="90000"/>
            </a:lnSpc>
            <a:spcBef>
              <a:spcPct val="0"/>
            </a:spcBef>
            <a:spcAft>
              <a:spcPct val="35000"/>
            </a:spcAft>
            <a:buNone/>
          </a:pPr>
          <a:r>
            <a:rPr lang="en-AU" sz="1800" kern="1200" dirty="0"/>
            <a:t>DOCA “releases the company from a debt only in so far as … [it] provides for the release” and “the creditor concerned is bound by [it]”</a:t>
          </a:r>
        </a:p>
      </dsp:txBody>
      <dsp:txXfrm>
        <a:off x="520289" y="1113452"/>
        <a:ext cx="2333729" cy="1751452"/>
      </dsp:txXfrm>
    </dsp:sp>
    <dsp:sp modelId="{C767F74C-BEF3-4CBD-A1EA-2F612AC78D49}">
      <dsp:nvSpPr>
        <dsp:cNvPr id="0" name=""/>
        <dsp:cNvSpPr/>
      </dsp:nvSpPr>
      <dsp:spPr>
        <a:xfrm>
          <a:off x="2900697" y="1106928"/>
          <a:ext cx="1652829" cy="14420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34290" rIns="34290" bIns="34290" numCol="1" spcCol="1270" anchor="t" anchorCtr="0">
          <a:noAutofit/>
        </a:bodyPr>
        <a:lstStyle/>
        <a:p>
          <a:pPr marL="0" lvl="0" indent="0" algn="l" defTabSz="800100">
            <a:lnSpc>
              <a:spcPct val="90000"/>
            </a:lnSpc>
            <a:spcBef>
              <a:spcPct val="0"/>
            </a:spcBef>
            <a:spcAft>
              <a:spcPct val="35000"/>
            </a:spcAft>
            <a:buNone/>
          </a:pPr>
          <a:r>
            <a:rPr lang="en-AU" sz="1800" kern="1200" dirty="0"/>
            <a:t>But guarantees and indemnities are not affected</a:t>
          </a:r>
        </a:p>
      </dsp:txBody>
      <dsp:txXfrm>
        <a:off x="2900697" y="1106928"/>
        <a:ext cx="1652829" cy="1442058"/>
      </dsp:txXfrm>
    </dsp:sp>
    <dsp:sp modelId="{F0B6470E-8EF6-43AE-8873-3E102DF41BE8}">
      <dsp:nvSpPr>
        <dsp:cNvPr id="0" name=""/>
        <dsp:cNvSpPr/>
      </dsp:nvSpPr>
      <dsp:spPr>
        <a:xfrm>
          <a:off x="0" y="257556"/>
          <a:ext cx="774099" cy="774099"/>
        </a:xfrm>
        <a:prstGeom prst="plus">
          <a:avLst>
            <a:gd name="adj" fmla="val 3281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26B3469-C8AD-43AE-B4E3-87CE12F2E616}">
      <dsp:nvSpPr>
        <dsp:cNvPr id="0" name=""/>
        <dsp:cNvSpPr/>
      </dsp:nvSpPr>
      <dsp:spPr>
        <a:xfrm>
          <a:off x="3824962" y="528634"/>
          <a:ext cx="728564" cy="249672"/>
        </a:xfrm>
        <a:prstGeom prst="rect">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C4B92C0-10D7-4323-9BBF-1ED8D03543C9}">
      <dsp:nvSpPr>
        <dsp:cNvPr id="0" name=""/>
        <dsp:cNvSpPr/>
      </dsp:nvSpPr>
      <dsp:spPr>
        <a:xfrm>
          <a:off x="2830430" y="1169012"/>
          <a:ext cx="455" cy="1672805"/>
        </a:xfrm>
        <a:prstGeom prst="line">
          <a:avLst/>
        </a:prstGeom>
        <a:solidFill>
          <a:schemeClr val="accent3"/>
        </a:solidFill>
        <a:ln w="12700" cap="flat" cmpd="sng" algn="ctr">
          <a:solidFill>
            <a:schemeClr val="accent3"/>
          </a:solidFill>
          <a:prstDash val="solid"/>
          <a:miter lim="800000"/>
        </a:ln>
        <a:effectLst/>
      </dsp:spPr>
      <dsp:style>
        <a:lnRef idx="2">
          <a:scrgbClr r="0" g="0" b="0"/>
        </a:lnRef>
        <a:fillRef idx="0">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9E3E79-1A18-4D46-92A9-BFC9E34E9EA4}">
      <dsp:nvSpPr>
        <dsp:cNvPr id="0" name=""/>
        <dsp:cNvSpPr/>
      </dsp:nvSpPr>
      <dsp:spPr>
        <a:xfrm>
          <a:off x="991576" y="698503"/>
          <a:ext cx="4449858" cy="4449858"/>
        </a:xfrm>
        <a:prstGeom prst="blockArc">
          <a:avLst>
            <a:gd name="adj1" fmla="val 15465062"/>
            <a:gd name="adj2" fmla="val 17965851"/>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CC23101-FE0B-4B42-B8C8-E1F18C5DFFB0}">
      <dsp:nvSpPr>
        <dsp:cNvPr id="0" name=""/>
        <dsp:cNvSpPr/>
      </dsp:nvSpPr>
      <dsp:spPr>
        <a:xfrm>
          <a:off x="174786" y="720506"/>
          <a:ext cx="4449858" cy="4449858"/>
        </a:xfrm>
        <a:prstGeom prst="blockArc">
          <a:avLst>
            <a:gd name="adj1" fmla="val 14246269"/>
            <a:gd name="adj2" fmla="val 16749766"/>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DD7E515-38B5-4BBA-A4E6-859278458BFF}">
      <dsp:nvSpPr>
        <dsp:cNvPr id="0" name=""/>
        <dsp:cNvSpPr/>
      </dsp:nvSpPr>
      <dsp:spPr>
        <a:xfrm>
          <a:off x="761163" y="172193"/>
          <a:ext cx="4449858" cy="4449858"/>
        </a:xfrm>
        <a:prstGeom prst="blockArc">
          <a:avLst>
            <a:gd name="adj1" fmla="val 10547076"/>
            <a:gd name="adj2" fmla="val 12984289"/>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AD12B09-16A7-4BD2-AD6E-F729B7682C7E}">
      <dsp:nvSpPr>
        <dsp:cNvPr id="0" name=""/>
        <dsp:cNvSpPr/>
      </dsp:nvSpPr>
      <dsp:spPr>
        <a:xfrm>
          <a:off x="751259" y="70263"/>
          <a:ext cx="4449858" cy="4449858"/>
        </a:xfrm>
        <a:prstGeom prst="blockArc">
          <a:avLst>
            <a:gd name="adj1" fmla="val 7991591"/>
            <a:gd name="adj2" fmla="val 10386977"/>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AC066018-CAB0-4660-ADB9-8F28E969F233}">
      <dsp:nvSpPr>
        <dsp:cNvPr id="0" name=""/>
        <dsp:cNvSpPr/>
      </dsp:nvSpPr>
      <dsp:spPr>
        <a:xfrm>
          <a:off x="673102" y="317"/>
          <a:ext cx="4449858" cy="4449858"/>
        </a:xfrm>
        <a:prstGeom prst="blockArc">
          <a:avLst>
            <a:gd name="adj1" fmla="val 5463018"/>
            <a:gd name="adj2" fmla="val 7827623"/>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1EDF73C4-068B-4C0C-A111-0156E35458E9}">
      <dsp:nvSpPr>
        <dsp:cNvPr id="0" name=""/>
        <dsp:cNvSpPr/>
      </dsp:nvSpPr>
      <dsp:spPr>
        <a:xfrm>
          <a:off x="1049297" y="39748"/>
          <a:ext cx="4449858" cy="4449858"/>
        </a:xfrm>
        <a:prstGeom prst="blockArc">
          <a:avLst>
            <a:gd name="adj1" fmla="val 3538048"/>
            <a:gd name="adj2" fmla="val 6055026"/>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03F8C84-1A24-416D-A33F-E379950AFFA9}">
      <dsp:nvSpPr>
        <dsp:cNvPr id="0" name=""/>
        <dsp:cNvSpPr/>
      </dsp:nvSpPr>
      <dsp:spPr>
        <a:xfrm>
          <a:off x="3221594" y="-14350"/>
          <a:ext cx="4449858" cy="4449858"/>
        </a:xfrm>
        <a:prstGeom prst="blockArc">
          <a:avLst>
            <a:gd name="adj1" fmla="val 4817823"/>
            <a:gd name="adj2" fmla="val 7090759"/>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1E443D1-F90F-4307-A6BF-E61D28C8417A}">
      <dsp:nvSpPr>
        <dsp:cNvPr id="0" name=""/>
        <dsp:cNvSpPr/>
      </dsp:nvSpPr>
      <dsp:spPr>
        <a:xfrm>
          <a:off x="3648782" y="-45083"/>
          <a:ext cx="4449858" cy="4449858"/>
        </a:xfrm>
        <a:prstGeom prst="blockArc">
          <a:avLst>
            <a:gd name="adj1" fmla="val 3226499"/>
            <a:gd name="adj2" fmla="val 5488377"/>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6A35D8C-CB44-4977-B0E3-B2BD1B00217B}">
      <dsp:nvSpPr>
        <dsp:cNvPr id="0" name=""/>
        <dsp:cNvSpPr/>
      </dsp:nvSpPr>
      <dsp:spPr>
        <a:xfrm>
          <a:off x="3385443" y="181890"/>
          <a:ext cx="4449858" cy="4449858"/>
        </a:xfrm>
        <a:prstGeom prst="blockArc">
          <a:avLst>
            <a:gd name="adj1" fmla="val 216786"/>
            <a:gd name="adj2" fmla="val 2682488"/>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915BFAE4-5E21-485E-91D6-41ED5E940FD8}">
      <dsp:nvSpPr>
        <dsp:cNvPr id="0" name=""/>
        <dsp:cNvSpPr/>
      </dsp:nvSpPr>
      <dsp:spPr>
        <a:xfrm>
          <a:off x="3382193" y="250287"/>
          <a:ext cx="4449858" cy="4449858"/>
        </a:xfrm>
        <a:prstGeom prst="blockArc">
          <a:avLst>
            <a:gd name="adj1" fmla="val 19203794"/>
            <a:gd name="adj2" fmla="val 109746"/>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8A842D8-1610-4E3F-A0E6-DA9CA3787FAD}">
      <dsp:nvSpPr>
        <dsp:cNvPr id="0" name=""/>
        <dsp:cNvSpPr/>
      </dsp:nvSpPr>
      <dsp:spPr>
        <a:xfrm>
          <a:off x="3929752" y="719986"/>
          <a:ext cx="4449858" cy="4449858"/>
        </a:xfrm>
        <a:prstGeom prst="blockArc">
          <a:avLst>
            <a:gd name="adj1" fmla="val 15676899"/>
            <a:gd name="adj2" fmla="val 18070987"/>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1EF05F1-8EAD-43C9-94EA-96AF16E46B4B}">
      <dsp:nvSpPr>
        <dsp:cNvPr id="0" name=""/>
        <dsp:cNvSpPr/>
      </dsp:nvSpPr>
      <dsp:spPr>
        <a:xfrm>
          <a:off x="3150641" y="699748"/>
          <a:ext cx="4449858" cy="4449858"/>
        </a:xfrm>
        <a:prstGeom prst="blockArc">
          <a:avLst>
            <a:gd name="adj1" fmla="val 14438114"/>
            <a:gd name="adj2" fmla="val 16901655"/>
            <a:gd name="adj3" fmla="val 2311"/>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475CAF1-1C7E-4C03-8395-A5ADC7E3BF9E}">
      <dsp:nvSpPr>
        <dsp:cNvPr id="0" name=""/>
        <dsp:cNvSpPr/>
      </dsp:nvSpPr>
      <dsp:spPr>
        <a:xfrm>
          <a:off x="3047998" y="2048690"/>
          <a:ext cx="2502047" cy="1020178"/>
        </a:xfrm>
        <a:prstGeom prst="ellipse">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Some indicia</a:t>
          </a:r>
        </a:p>
      </dsp:txBody>
      <dsp:txXfrm>
        <a:off x="3414414" y="2198092"/>
        <a:ext cx="1769215" cy="721374"/>
      </dsp:txXfrm>
    </dsp:sp>
    <dsp:sp modelId="{3E1FB804-BFFE-4FC3-AAB7-AFC8C54009CC}">
      <dsp:nvSpPr>
        <dsp:cNvPr id="0" name=""/>
        <dsp:cNvSpPr/>
      </dsp:nvSpPr>
      <dsp:spPr>
        <a:xfrm>
          <a:off x="3504322" y="215201"/>
          <a:ext cx="1585642" cy="1585642"/>
        </a:xfrm>
        <a:prstGeom prst="ellipse">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0" i="0" kern="1200" dirty="0"/>
            <a:t>Trading losses / negative profits</a:t>
          </a:r>
          <a:endParaRPr lang="en-AU" sz="1800" kern="1200" dirty="0"/>
        </a:p>
      </dsp:txBody>
      <dsp:txXfrm>
        <a:off x="3736534" y="447413"/>
        <a:ext cx="1121218" cy="1121218"/>
      </dsp:txXfrm>
    </dsp:sp>
    <dsp:sp modelId="{97ECBE93-A988-4459-95C7-ECA5F85FC7A2}">
      <dsp:nvSpPr>
        <dsp:cNvPr id="0" name=""/>
        <dsp:cNvSpPr/>
      </dsp:nvSpPr>
      <dsp:spPr>
        <a:xfrm>
          <a:off x="5028508" y="-21715"/>
          <a:ext cx="1585642" cy="1585642"/>
        </a:xfrm>
        <a:prstGeom prst="ellipse">
          <a:avLst/>
        </a:prstGeom>
        <a:solidFill>
          <a:schemeClr val="accent6">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0" i="0" kern="1200" dirty="0">
              <a:solidFill>
                <a:schemeClr val="tx1"/>
              </a:solidFill>
            </a:rPr>
            <a:t>Low/no cash</a:t>
          </a:r>
          <a:endParaRPr lang="en-AU" sz="1800" kern="1200" dirty="0">
            <a:solidFill>
              <a:schemeClr val="tx1"/>
            </a:solidFill>
          </a:endParaRPr>
        </a:p>
      </dsp:txBody>
      <dsp:txXfrm>
        <a:off x="5260720" y="210497"/>
        <a:ext cx="1121218" cy="1121218"/>
      </dsp:txXfrm>
    </dsp:sp>
    <dsp:sp modelId="{DA296386-D262-4FFD-90B4-54FEEB627908}">
      <dsp:nvSpPr>
        <dsp:cNvPr id="0" name=""/>
        <dsp:cNvSpPr/>
      </dsp:nvSpPr>
      <dsp:spPr>
        <a:xfrm>
          <a:off x="6500561" y="270623"/>
          <a:ext cx="1585642" cy="1585642"/>
        </a:xfrm>
        <a:prstGeom prst="ellipse">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0" i="0" kern="1200" dirty="0"/>
            <a:t>Unpaid taxes</a:t>
          </a:r>
          <a:endParaRPr lang="en-AU" sz="1800" kern="1200" dirty="0"/>
        </a:p>
      </dsp:txBody>
      <dsp:txXfrm>
        <a:off x="6732773" y="502835"/>
        <a:ext cx="1121218" cy="1121218"/>
      </dsp:txXfrm>
    </dsp:sp>
    <dsp:sp modelId="{79D1C436-8424-4D01-9F76-AE6A6D0FFB46}">
      <dsp:nvSpPr>
        <dsp:cNvPr id="0" name=""/>
        <dsp:cNvSpPr/>
      </dsp:nvSpPr>
      <dsp:spPr>
        <a:xfrm>
          <a:off x="7012401" y="1752590"/>
          <a:ext cx="1585642" cy="1585642"/>
        </a:xfrm>
        <a:prstGeom prst="ellipse">
          <a:avLst/>
        </a:prstGeom>
        <a:solidFill>
          <a:schemeClr val="accent6">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0" i="0" kern="1200" dirty="0">
              <a:solidFill>
                <a:schemeClr val="tx1"/>
              </a:solidFill>
            </a:rPr>
            <a:t>Unable to borrow on good terms</a:t>
          </a:r>
          <a:endParaRPr lang="en-AU" sz="1800" kern="1200" dirty="0">
            <a:solidFill>
              <a:schemeClr val="tx1"/>
            </a:solidFill>
          </a:endParaRPr>
        </a:p>
      </dsp:txBody>
      <dsp:txXfrm>
        <a:off x="7244613" y="1984802"/>
        <a:ext cx="1121218" cy="1121218"/>
      </dsp:txXfrm>
    </dsp:sp>
    <dsp:sp modelId="{01776C7E-08A0-442D-AE60-A59E76FA7CDC}">
      <dsp:nvSpPr>
        <dsp:cNvPr id="0" name=""/>
        <dsp:cNvSpPr/>
      </dsp:nvSpPr>
      <dsp:spPr>
        <a:xfrm>
          <a:off x="6380537" y="3161141"/>
          <a:ext cx="1585642" cy="1585642"/>
        </a:xfrm>
        <a:prstGeom prst="ellipse">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0" i="0" kern="1200" dirty="0"/>
            <a:t>Unable to raise more equity capital</a:t>
          </a:r>
          <a:endParaRPr lang="en-AU" sz="1800" kern="1200" dirty="0"/>
        </a:p>
      </dsp:txBody>
      <dsp:txXfrm>
        <a:off x="6612749" y="3393353"/>
        <a:ext cx="1121218" cy="1121218"/>
      </dsp:txXfrm>
    </dsp:sp>
    <dsp:sp modelId="{88EF8D67-42BB-46D5-AAE2-505BFB9AF3D7}">
      <dsp:nvSpPr>
        <dsp:cNvPr id="0" name=""/>
        <dsp:cNvSpPr/>
      </dsp:nvSpPr>
      <dsp:spPr>
        <a:xfrm>
          <a:off x="5024359" y="3585518"/>
          <a:ext cx="1585642" cy="1585642"/>
        </a:xfrm>
        <a:prstGeom prst="ellipse">
          <a:avLst/>
        </a:prstGeom>
        <a:solidFill>
          <a:schemeClr val="accent6">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0" i="0" kern="1200" dirty="0">
              <a:solidFill>
                <a:schemeClr val="tx1"/>
              </a:solidFill>
            </a:rPr>
            <a:t>Suppliers demanding cash on delivery</a:t>
          </a:r>
          <a:endParaRPr lang="en-AU" sz="1800" kern="1200" dirty="0">
            <a:solidFill>
              <a:schemeClr val="tx1"/>
            </a:solidFill>
          </a:endParaRPr>
        </a:p>
      </dsp:txBody>
      <dsp:txXfrm>
        <a:off x="5256571" y="3817730"/>
        <a:ext cx="1121218" cy="1121218"/>
      </dsp:txXfrm>
    </dsp:sp>
    <dsp:sp modelId="{C1BB85E6-DD31-4B48-B622-AD3B8C64354D}">
      <dsp:nvSpPr>
        <dsp:cNvPr id="0" name=""/>
        <dsp:cNvSpPr/>
      </dsp:nvSpPr>
      <dsp:spPr>
        <a:xfrm>
          <a:off x="3615158" y="3356314"/>
          <a:ext cx="1585642" cy="1585642"/>
        </a:xfrm>
        <a:prstGeom prst="ellipse">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0" i="0" kern="1200" dirty="0"/>
            <a:t>Late in paying creditors</a:t>
          </a:r>
          <a:endParaRPr lang="en-AU" sz="1800" kern="1200" dirty="0"/>
        </a:p>
      </dsp:txBody>
      <dsp:txXfrm>
        <a:off x="3847370" y="3588526"/>
        <a:ext cx="1121218" cy="1121218"/>
      </dsp:txXfrm>
    </dsp:sp>
    <dsp:sp modelId="{B102B5E6-2E8B-498A-B1BA-CC44C4F563AE}">
      <dsp:nvSpPr>
        <dsp:cNvPr id="0" name=""/>
        <dsp:cNvSpPr/>
      </dsp:nvSpPr>
      <dsp:spPr>
        <a:xfrm>
          <a:off x="2064898" y="3631276"/>
          <a:ext cx="1585642" cy="1585642"/>
        </a:xfrm>
        <a:prstGeom prst="ellipse">
          <a:avLst/>
        </a:prstGeom>
        <a:solidFill>
          <a:schemeClr val="accent6">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Part-payments to creditors</a:t>
          </a:r>
        </a:p>
      </dsp:txBody>
      <dsp:txXfrm>
        <a:off x="2297110" y="3863488"/>
        <a:ext cx="1121218" cy="1121218"/>
      </dsp:txXfrm>
    </dsp:sp>
    <dsp:sp modelId="{8B738F6F-B724-412C-8A87-56497E38D545}">
      <dsp:nvSpPr>
        <dsp:cNvPr id="0" name=""/>
        <dsp:cNvSpPr/>
      </dsp:nvSpPr>
      <dsp:spPr>
        <a:xfrm>
          <a:off x="678087" y="3105713"/>
          <a:ext cx="1585642" cy="1585642"/>
        </a:xfrm>
        <a:prstGeom prst="ellipse">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0" i="0" kern="1200" dirty="0"/>
            <a:t>Bounced cheques</a:t>
          </a:r>
          <a:endParaRPr lang="en-AU" sz="1800" kern="1200" dirty="0"/>
        </a:p>
      </dsp:txBody>
      <dsp:txXfrm>
        <a:off x="910299" y="3337925"/>
        <a:ext cx="1121218" cy="1121218"/>
      </dsp:txXfrm>
    </dsp:sp>
    <dsp:sp modelId="{237E2C0D-095E-4E9D-9325-598476526A3E}">
      <dsp:nvSpPr>
        <dsp:cNvPr id="0" name=""/>
        <dsp:cNvSpPr/>
      </dsp:nvSpPr>
      <dsp:spPr>
        <a:xfrm>
          <a:off x="0" y="1765958"/>
          <a:ext cx="1585642" cy="1585642"/>
        </a:xfrm>
        <a:prstGeom prst="ellipse">
          <a:avLst/>
        </a:prstGeom>
        <a:solidFill>
          <a:schemeClr val="accent6">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Letters of demand / statutory demands</a:t>
          </a:r>
        </a:p>
      </dsp:txBody>
      <dsp:txXfrm>
        <a:off x="232212" y="1998170"/>
        <a:ext cx="1121218" cy="1121218"/>
      </dsp:txXfrm>
    </dsp:sp>
    <dsp:sp modelId="{CC745CA5-5824-43F6-99A4-E0AE85FC9900}">
      <dsp:nvSpPr>
        <dsp:cNvPr id="0" name=""/>
        <dsp:cNvSpPr/>
      </dsp:nvSpPr>
      <dsp:spPr>
        <a:xfrm>
          <a:off x="423241" y="299093"/>
          <a:ext cx="1585642" cy="1585642"/>
        </a:xfrm>
        <a:prstGeom prst="ellipse">
          <a:avLst/>
        </a:prstGeom>
        <a:solidFill>
          <a:schemeClr val="tx1">
            <a:lumMod val="5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0" i="0" kern="1200" dirty="0"/>
            <a:t>Warrants / judgments against the company</a:t>
          </a:r>
          <a:endParaRPr lang="en-AU" sz="1800" kern="1200" dirty="0"/>
        </a:p>
      </dsp:txBody>
      <dsp:txXfrm>
        <a:off x="655453" y="531305"/>
        <a:ext cx="1121218" cy="1121218"/>
      </dsp:txXfrm>
    </dsp:sp>
    <dsp:sp modelId="{BCCBB370-E5CC-4BFE-B2D5-4807392DB382}">
      <dsp:nvSpPr>
        <dsp:cNvPr id="0" name=""/>
        <dsp:cNvSpPr/>
      </dsp:nvSpPr>
      <dsp:spPr>
        <a:xfrm>
          <a:off x="1957098" y="-18544"/>
          <a:ext cx="1585642" cy="1585642"/>
        </a:xfrm>
        <a:prstGeom prst="ellipse">
          <a:avLst/>
        </a:prstGeom>
        <a:solidFill>
          <a:schemeClr val="accent6">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0" i="0" kern="1200" dirty="0">
              <a:solidFill>
                <a:schemeClr val="tx1"/>
              </a:solidFill>
            </a:rPr>
            <a:t>Financial records incomplete or in disarray</a:t>
          </a:r>
          <a:endParaRPr lang="en-AU" sz="1800" kern="1200" dirty="0">
            <a:solidFill>
              <a:schemeClr val="tx1"/>
            </a:solidFill>
          </a:endParaRPr>
        </a:p>
      </dsp:txBody>
      <dsp:txXfrm>
        <a:off x="2189310" y="213668"/>
        <a:ext cx="1121218" cy="1121218"/>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9D0F8A-71D4-4BB4-B880-A07C1C177595}">
      <dsp:nvSpPr>
        <dsp:cNvPr id="0" name=""/>
        <dsp:cNvSpPr/>
      </dsp:nvSpPr>
      <dsp:spPr>
        <a:xfrm>
          <a:off x="2764044" y="1264630"/>
          <a:ext cx="1574475" cy="685865"/>
        </a:xfrm>
        <a:custGeom>
          <a:avLst/>
          <a:gdLst/>
          <a:ahLst/>
          <a:cxnLst/>
          <a:rect l="0" t="0" r="0" b="0"/>
          <a:pathLst>
            <a:path>
              <a:moveTo>
                <a:pt x="0" y="0"/>
              </a:moveTo>
              <a:lnTo>
                <a:pt x="0" y="423494"/>
              </a:lnTo>
              <a:lnTo>
                <a:pt x="1574475" y="423494"/>
              </a:lnTo>
              <a:lnTo>
                <a:pt x="1574475" y="68586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87BAFC2-7586-475B-BA82-D694730CC031}">
      <dsp:nvSpPr>
        <dsp:cNvPr id="0" name=""/>
        <dsp:cNvSpPr/>
      </dsp:nvSpPr>
      <dsp:spPr>
        <a:xfrm>
          <a:off x="1250851" y="1264630"/>
          <a:ext cx="1513193" cy="685865"/>
        </a:xfrm>
        <a:custGeom>
          <a:avLst/>
          <a:gdLst/>
          <a:ahLst/>
          <a:cxnLst/>
          <a:rect l="0" t="0" r="0" b="0"/>
          <a:pathLst>
            <a:path>
              <a:moveTo>
                <a:pt x="1513193" y="0"/>
              </a:moveTo>
              <a:lnTo>
                <a:pt x="1513193" y="423494"/>
              </a:lnTo>
              <a:lnTo>
                <a:pt x="0" y="423494"/>
              </a:lnTo>
              <a:lnTo>
                <a:pt x="0" y="68586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3D0633F-1953-4032-B172-D3F53FC4CE5B}">
      <dsp:nvSpPr>
        <dsp:cNvPr id="0" name=""/>
        <dsp:cNvSpPr/>
      </dsp:nvSpPr>
      <dsp:spPr>
        <a:xfrm>
          <a:off x="1514659" y="477218"/>
          <a:ext cx="2498770" cy="787412"/>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Until a DOCA terminates, those who are bound by it</a:t>
          </a:r>
        </a:p>
      </dsp:txBody>
      <dsp:txXfrm>
        <a:off x="1514659" y="477218"/>
        <a:ext cx="2498770" cy="787412"/>
      </dsp:txXfrm>
    </dsp:sp>
    <dsp:sp modelId="{9B0B9F15-D3C7-48D0-A1BE-902F70868746}">
      <dsp:nvSpPr>
        <dsp:cNvPr id="0" name=""/>
        <dsp:cNvSpPr/>
      </dsp:nvSpPr>
      <dsp:spPr>
        <a:xfrm>
          <a:off x="1466" y="1950496"/>
          <a:ext cx="2498770" cy="1249385"/>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cannot bring/proceed with a winding up application against the company</a:t>
          </a:r>
        </a:p>
      </dsp:txBody>
      <dsp:txXfrm>
        <a:off x="1466" y="1950496"/>
        <a:ext cx="2498770" cy="1249385"/>
      </dsp:txXfrm>
    </dsp:sp>
    <dsp:sp modelId="{A6AD41F1-172E-4022-BF60-606F8C674C02}">
      <dsp:nvSpPr>
        <dsp:cNvPr id="0" name=""/>
        <dsp:cNvSpPr/>
      </dsp:nvSpPr>
      <dsp:spPr>
        <a:xfrm>
          <a:off x="3024978" y="1950496"/>
          <a:ext cx="2627082" cy="1249385"/>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cannot begin/continue proceedings/enforcement against the company without court leave</a:t>
          </a:r>
        </a:p>
      </dsp:txBody>
      <dsp:txXfrm>
        <a:off x="3024978" y="1950496"/>
        <a:ext cx="2627082" cy="1249385"/>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D35FCB-A56B-499B-89A2-4F4BA88F0F55}">
      <dsp:nvSpPr>
        <dsp:cNvPr id="0" name=""/>
        <dsp:cNvSpPr/>
      </dsp:nvSpPr>
      <dsp:spPr>
        <a:xfrm>
          <a:off x="1015999" y="1070223"/>
          <a:ext cx="6096000" cy="3278220"/>
        </a:xfrm>
        <a:prstGeom prst="round2DiagRect">
          <a:avLst>
            <a:gd name="adj1" fmla="val 0"/>
            <a:gd name="adj2" fmla="val 16670"/>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D594578-413C-4002-A007-5D2070D2BAE0}">
      <dsp:nvSpPr>
        <dsp:cNvPr id="0" name=""/>
        <dsp:cNvSpPr/>
      </dsp:nvSpPr>
      <dsp:spPr>
        <a:xfrm>
          <a:off x="4063999" y="1417913"/>
          <a:ext cx="812" cy="2582840"/>
        </a:xfrm>
        <a:prstGeom prst="line">
          <a:avLst/>
        </a:prstGeom>
        <a:solidFill>
          <a:schemeClr val="accent1">
            <a:hueOff val="0"/>
            <a:satOff val="0"/>
            <a:lumOff val="0"/>
            <a:alphaOff val="0"/>
          </a:schemeClr>
        </a:solidFill>
        <a:ln w="12700" cap="flat" cmpd="sng" algn="ctr">
          <a:solidFill>
            <a:schemeClr val="tx2"/>
          </a:solidFill>
          <a:prstDash val="solid"/>
          <a:miter lim="800000"/>
        </a:ln>
        <a:effectLst/>
      </dsp:spPr>
      <dsp:style>
        <a:lnRef idx="2">
          <a:scrgbClr r="0" g="0" b="0"/>
        </a:lnRef>
        <a:fillRef idx="1">
          <a:scrgbClr r="0" g="0" b="0"/>
        </a:fillRef>
        <a:effectRef idx="0">
          <a:scrgbClr r="0" g="0" b="0"/>
        </a:effectRef>
        <a:fontRef idx="minor"/>
      </dsp:style>
    </dsp:sp>
    <dsp:sp modelId="{735CAFF6-48CF-48C0-9DE4-0D7770E3ED49}">
      <dsp:nvSpPr>
        <dsp:cNvPr id="0" name=""/>
        <dsp:cNvSpPr/>
      </dsp:nvSpPr>
      <dsp:spPr>
        <a:xfrm>
          <a:off x="1219199" y="1318573"/>
          <a:ext cx="2641600" cy="2781520"/>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Subject to court leave, until a DOCA terminates, the company must state in public documents and negotiable instruments after its name first appears: “(subject to deed of company arrangement)”</a:t>
          </a:r>
        </a:p>
      </dsp:txBody>
      <dsp:txXfrm>
        <a:off x="1219199" y="1318573"/>
        <a:ext cx="2641600" cy="2781520"/>
      </dsp:txXfrm>
    </dsp:sp>
    <dsp:sp modelId="{4237CCC9-A72A-42F5-90DE-731AFF7DEC7C}">
      <dsp:nvSpPr>
        <dsp:cNvPr id="0" name=""/>
        <dsp:cNvSpPr/>
      </dsp:nvSpPr>
      <dsp:spPr>
        <a:xfrm>
          <a:off x="4267199" y="1318573"/>
          <a:ext cx="2641600" cy="2781520"/>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After becoming aware of a </a:t>
          </a:r>
          <a:r>
            <a:rPr lang="en-AU" sz="1800" b="1" kern="1200" dirty="0">
              <a:solidFill>
                <a:schemeClr val="tx1"/>
              </a:solidFill>
            </a:rPr>
            <a:t>(/likely) contravention</a:t>
          </a:r>
          <a:r>
            <a:rPr lang="en-AU" sz="1800" kern="1200" dirty="0">
              <a:solidFill>
                <a:schemeClr val="tx1"/>
              </a:solidFill>
            </a:rPr>
            <a:t> of the DOCA, which is </a:t>
          </a:r>
          <a:r>
            <a:rPr lang="en-AU" sz="1800" b="1" kern="1200" dirty="0">
              <a:solidFill>
                <a:schemeClr val="tx1"/>
              </a:solidFill>
            </a:rPr>
            <a:t>material</a:t>
          </a:r>
          <a:r>
            <a:rPr lang="en-AU" sz="1800" kern="1200" dirty="0">
              <a:solidFill>
                <a:schemeClr val="tx1"/>
              </a:solidFill>
            </a:rPr>
            <a:t>, by someone who is bound by it, directors must </a:t>
          </a:r>
          <a:r>
            <a:rPr lang="en-AU" sz="1800" b="1" kern="1200" dirty="0">
              <a:solidFill>
                <a:schemeClr val="tx1"/>
              </a:solidFill>
            </a:rPr>
            <a:t>notify</a:t>
          </a:r>
          <a:r>
            <a:rPr lang="en-AU" sz="1800" kern="1200" dirty="0">
              <a:solidFill>
                <a:schemeClr val="tx1"/>
              </a:solidFill>
            </a:rPr>
            <a:t> the </a:t>
          </a:r>
          <a:r>
            <a:rPr lang="en-AU" sz="1800" b="1" kern="1200" dirty="0">
              <a:solidFill>
                <a:schemeClr val="tx1"/>
              </a:solidFill>
            </a:rPr>
            <a:t>DOCA administrator </a:t>
          </a:r>
          <a:r>
            <a:rPr lang="en-AU" sz="1800" kern="1200" dirty="0">
              <a:solidFill>
                <a:schemeClr val="tx1"/>
              </a:solidFill>
            </a:rPr>
            <a:t>of this ASAP</a:t>
          </a:r>
          <a:endParaRPr lang="en-AU" sz="1800" b="1" kern="1200" dirty="0">
            <a:solidFill>
              <a:schemeClr val="tx1"/>
            </a:solidFill>
          </a:endParaRPr>
        </a:p>
      </dsp:txBody>
      <dsp:txXfrm>
        <a:off x="4267199" y="1318573"/>
        <a:ext cx="2641600" cy="2781520"/>
      </dsp:txXfrm>
    </dsp:sp>
    <dsp:sp modelId="{6805B0D7-1B59-4659-8B70-85471AD3FDCF}">
      <dsp:nvSpPr>
        <dsp:cNvPr id="0" name=""/>
        <dsp:cNvSpPr/>
      </dsp:nvSpPr>
      <dsp:spPr>
        <a:xfrm rot="16200000">
          <a:off x="-1280120" y="1505953"/>
          <a:ext cx="3576240" cy="1016000"/>
        </a:xfrm>
        <a:prstGeom prst="rightArrow">
          <a:avLst>
            <a:gd name="adj1" fmla="val 49830"/>
            <a:gd name="adj2" fmla="val 60660"/>
          </a:avLst>
        </a:prstGeom>
        <a:solidFill>
          <a:schemeClr val="accent1">
            <a:lumMod val="20000"/>
            <a:lumOff val="80000"/>
          </a:schemeClr>
        </a:solidFill>
        <a:ln w="12700" cap="flat" cmpd="sng" algn="ctr">
          <a:solidFill>
            <a:schemeClr val="accent1">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r" defTabSz="1022350">
            <a:lnSpc>
              <a:spcPct val="90000"/>
            </a:lnSpc>
            <a:spcBef>
              <a:spcPct val="0"/>
            </a:spcBef>
            <a:spcAft>
              <a:spcPct val="35000"/>
            </a:spcAft>
            <a:buNone/>
          </a:pPr>
          <a:r>
            <a:rPr lang="en-AU" sz="2300" kern="1200" dirty="0"/>
            <a:t>Company’s obligation</a:t>
          </a:r>
        </a:p>
      </dsp:txBody>
      <dsp:txXfrm>
        <a:off x="-1126567" y="1914370"/>
        <a:ext cx="3269135" cy="506272"/>
      </dsp:txXfrm>
    </dsp:sp>
    <dsp:sp modelId="{AA6192D1-D705-4F42-9339-7653421BBDF7}">
      <dsp:nvSpPr>
        <dsp:cNvPr id="0" name=""/>
        <dsp:cNvSpPr/>
      </dsp:nvSpPr>
      <dsp:spPr>
        <a:xfrm rot="5400000">
          <a:off x="5831879" y="2896713"/>
          <a:ext cx="3576240" cy="1016000"/>
        </a:xfrm>
        <a:prstGeom prst="rightArrow">
          <a:avLst>
            <a:gd name="adj1" fmla="val 49830"/>
            <a:gd name="adj2" fmla="val 60660"/>
          </a:avLst>
        </a:prstGeom>
        <a:solidFill>
          <a:schemeClr val="accent1">
            <a:lumMod val="20000"/>
            <a:lumOff val="80000"/>
          </a:schemeClr>
        </a:solidFill>
        <a:ln w="12700" cap="flat" cmpd="sng" algn="ctr">
          <a:solidFill>
            <a:schemeClr val="accent1">
              <a:lumMod val="20000"/>
              <a:lumOff val="8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7630" tIns="87630" rIns="87630" bIns="87630" numCol="1" spcCol="1270" anchor="ctr" anchorCtr="0">
          <a:noAutofit/>
        </a:bodyPr>
        <a:lstStyle/>
        <a:p>
          <a:pPr marL="0" lvl="0" indent="0" algn="r" defTabSz="1022350">
            <a:lnSpc>
              <a:spcPct val="90000"/>
            </a:lnSpc>
            <a:spcBef>
              <a:spcPct val="0"/>
            </a:spcBef>
            <a:spcAft>
              <a:spcPct val="35000"/>
            </a:spcAft>
            <a:buNone/>
          </a:pPr>
          <a:r>
            <a:rPr lang="en-AU" sz="2300" kern="1200" dirty="0"/>
            <a:t>Directors’ obligation</a:t>
          </a:r>
        </a:p>
      </dsp:txBody>
      <dsp:txXfrm>
        <a:off x="5985432" y="2998025"/>
        <a:ext cx="3269135" cy="506272"/>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C3FC1D-A2F9-4DB1-8583-A8ABED859E29}">
      <dsp:nvSpPr>
        <dsp:cNvPr id="0" name=""/>
        <dsp:cNvSpPr/>
      </dsp:nvSpPr>
      <dsp:spPr>
        <a:xfrm>
          <a:off x="0" y="384477"/>
          <a:ext cx="10193337" cy="1512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67BF853-DB2D-4751-8036-9B31C76302FF}">
      <dsp:nvSpPr>
        <dsp:cNvPr id="0" name=""/>
        <dsp:cNvSpPr/>
      </dsp:nvSpPr>
      <dsp:spPr>
        <a:xfrm>
          <a:off x="509666" y="125938"/>
          <a:ext cx="9148856" cy="347098"/>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must notify creditors in writing of DOCA’s execution and lodge a notice with ASIC</a:t>
          </a:r>
        </a:p>
      </dsp:txBody>
      <dsp:txXfrm>
        <a:off x="526610" y="142882"/>
        <a:ext cx="9114968" cy="313210"/>
      </dsp:txXfrm>
    </dsp:sp>
    <dsp:sp modelId="{D554C283-6A9D-4F63-AE37-95B55804E835}">
      <dsp:nvSpPr>
        <dsp:cNvPr id="0" name=""/>
        <dsp:cNvSpPr/>
      </dsp:nvSpPr>
      <dsp:spPr>
        <a:xfrm>
          <a:off x="0" y="958233"/>
          <a:ext cx="10193337" cy="10962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124968"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“in the ordinary course of the company’s business”; or</a:t>
          </a:r>
        </a:p>
        <a:p>
          <a:pPr marL="171450" lvl="1" indent="-171450" algn="l" defTabSz="800100">
            <a:lnSpc>
              <a:spcPct val="90000"/>
            </a:lnSpc>
            <a:spcBef>
              <a:spcPct val="0"/>
            </a:spcBef>
            <a:spcAft>
              <a:spcPct val="15000"/>
            </a:spcAft>
            <a:buChar char="•"/>
          </a:pPr>
          <a:r>
            <a:rPr lang="en-AU" sz="1800" kern="1200" dirty="0">
              <a:solidFill>
                <a:schemeClr val="tx1"/>
              </a:solidFill>
            </a:rPr>
            <a:t>with written consent of the owner/secured party; or</a:t>
          </a:r>
        </a:p>
        <a:p>
          <a:pPr marL="171450" lvl="1" indent="-171450" algn="l" defTabSz="800100">
            <a:lnSpc>
              <a:spcPct val="90000"/>
            </a:lnSpc>
            <a:spcBef>
              <a:spcPct val="0"/>
            </a:spcBef>
            <a:spcAft>
              <a:spcPct val="15000"/>
            </a:spcAft>
            <a:buChar char="•"/>
          </a:pPr>
          <a:r>
            <a:rPr lang="en-AU" sz="1800" kern="1200" dirty="0">
              <a:solidFill>
                <a:schemeClr val="tx1"/>
              </a:solidFill>
            </a:rPr>
            <a:t>with court leave</a:t>
          </a:r>
        </a:p>
      </dsp:txBody>
      <dsp:txXfrm>
        <a:off x="0" y="958233"/>
        <a:ext cx="10193337" cy="1096200"/>
      </dsp:txXfrm>
    </dsp:sp>
    <dsp:sp modelId="{2D478DFA-D5AB-4B81-9E79-5BF4F467BEEA}">
      <dsp:nvSpPr>
        <dsp:cNvPr id="0" name=""/>
        <dsp:cNvSpPr/>
      </dsp:nvSpPr>
      <dsp:spPr>
        <a:xfrm>
          <a:off x="509169" y="568077"/>
          <a:ext cx="9176846" cy="478716"/>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dispose of property which is subject to a security interest, or which is owned by someone else but is used/occupied/possessed by the company, if done:</a:t>
          </a:r>
        </a:p>
      </dsp:txBody>
      <dsp:txXfrm>
        <a:off x="532538" y="591446"/>
        <a:ext cx="9130108" cy="431978"/>
      </dsp:txXfrm>
    </dsp:sp>
    <dsp:sp modelId="{5152B3C3-A0D6-47ED-B662-906F7325D3AC}">
      <dsp:nvSpPr>
        <dsp:cNvPr id="0" name=""/>
        <dsp:cNvSpPr/>
      </dsp:nvSpPr>
      <dsp:spPr>
        <a:xfrm>
          <a:off x="0" y="2345372"/>
          <a:ext cx="10193337" cy="812700"/>
        </a:xfrm>
        <a:prstGeom prst="rect">
          <a:avLst/>
        </a:prstGeom>
        <a:solidFill>
          <a:schemeClr val="bg1"/>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124968"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with “the written consent of the owner of the shares”; or</a:t>
          </a:r>
          <a:endParaRPr lang="en-AU" sz="1800" kern="1200" dirty="0">
            <a:solidFill>
              <a:schemeClr val="bg1"/>
            </a:solidFill>
          </a:endParaRPr>
        </a:p>
        <a:p>
          <a:pPr marL="171450" lvl="1" indent="-171450" algn="l" defTabSz="800100">
            <a:lnSpc>
              <a:spcPct val="90000"/>
            </a:lnSpc>
            <a:spcBef>
              <a:spcPct val="0"/>
            </a:spcBef>
            <a:spcAft>
              <a:spcPct val="15000"/>
            </a:spcAft>
            <a:buChar char="•"/>
          </a:pPr>
          <a:r>
            <a:rPr lang="en-AU" sz="1800" kern="1200" dirty="0"/>
            <a:t>with court leave</a:t>
          </a:r>
          <a:endParaRPr lang="en-AU" sz="1800" kern="1200" dirty="0">
            <a:solidFill>
              <a:schemeClr val="bg1"/>
            </a:solidFill>
          </a:endParaRPr>
        </a:p>
      </dsp:txBody>
      <dsp:txXfrm>
        <a:off x="0" y="2345372"/>
        <a:ext cx="10193337" cy="812700"/>
      </dsp:txXfrm>
    </dsp:sp>
    <dsp:sp modelId="{59999414-2657-4967-A5AD-D0E6A3A72CD8}">
      <dsp:nvSpPr>
        <dsp:cNvPr id="0" name=""/>
        <dsp:cNvSpPr/>
      </dsp:nvSpPr>
      <dsp:spPr>
        <a:xfrm>
          <a:off x="509666" y="2086833"/>
          <a:ext cx="9185817" cy="347098"/>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“may transfer shares in the company”</a:t>
          </a:r>
        </a:p>
      </dsp:txBody>
      <dsp:txXfrm>
        <a:off x="526610" y="2103777"/>
        <a:ext cx="9151929" cy="313210"/>
      </dsp:txXfrm>
    </dsp:sp>
    <dsp:sp modelId="{E9EBFD7C-F7CA-456D-8E1F-ACAF44BEC9F5}">
      <dsp:nvSpPr>
        <dsp:cNvPr id="0" name=""/>
        <dsp:cNvSpPr/>
      </dsp:nvSpPr>
      <dsp:spPr>
        <a:xfrm>
          <a:off x="0" y="3613946"/>
          <a:ext cx="10193337" cy="812700"/>
        </a:xfrm>
        <a:prstGeom prst="rect">
          <a:avLst/>
        </a:prstGeom>
        <a:solidFill>
          <a:schemeClr val="bg1"/>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124968"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give notice of this to the company’s creditors; and</a:t>
          </a:r>
        </a:p>
        <a:p>
          <a:pPr marL="171450" lvl="1" indent="-171450" algn="l" defTabSz="800100">
            <a:lnSpc>
              <a:spcPct val="90000"/>
            </a:lnSpc>
            <a:spcBef>
              <a:spcPct val="0"/>
            </a:spcBef>
            <a:spcAft>
              <a:spcPct val="15000"/>
            </a:spcAft>
            <a:buChar char="•"/>
          </a:pPr>
          <a:r>
            <a:rPr lang="en-AU" sz="1800" kern="1200" dirty="0">
              <a:solidFill>
                <a:schemeClr val="tx1"/>
              </a:solidFill>
            </a:rPr>
            <a:t>lodge a notice of this with ASIC</a:t>
          </a:r>
        </a:p>
      </dsp:txBody>
      <dsp:txXfrm>
        <a:off x="0" y="3613946"/>
        <a:ext cx="10193337" cy="812700"/>
      </dsp:txXfrm>
    </dsp:sp>
    <dsp:sp modelId="{D1EA206B-8535-42B2-A995-B707E70929EB}">
      <dsp:nvSpPr>
        <dsp:cNvPr id="0" name=""/>
        <dsp:cNvSpPr/>
      </dsp:nvSpPr>
      <dsp:spPr>
        <a:xfrm>
          <a:off x="509169" y="3190471"/>
          <a:ext cx="9176846" cy="512034"/>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ASAP after becoming aware of a (likely) contravention of the DOCA, which is material, by someone who is bound by it, must:</a:t>
          </a:r>
        </a:p>
      </dsp:txBody>
      <dsp:txXfrm>
        <a:off x="534164" y="3215466"/>
        <a:ext cx="9126856" cy="462044"/>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166EE5F-528A-4CBA-B19E-D712080652FD}">
      <dsp:nvSpPr>
        <dsp:cNvPr id="0" name=""/>
        <dsp:cNvSpPr/>
      </dsp:nvSpPr>
      <dsp:spPr>
        <a:xfrm rot="5400000">
          <a:off x="177276" y="2243304"/>
          <a:ext cx="978396" cy="1113869"/>
        </a:xfrm>
        <a:prstGeom prst="bentUpArrow">
          <a:avLst>
            <a:gd name="adj1" fmla="val 32840"/>
            <a:gd name="adj2" fmla="val 25000"/>
            <a:gd name="adj3" fmla="val 3578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1AA4C18-20CA-453D-8479-8F8331DC0B00}">
      <dsp:nvSpPr>
        <dsp:cNvPr id="0" name=""/>
        <dsp:cNvSpPr/>
      </dsp:nvSpPr>
      <dsp:spPr>
        <a:xfrm>
          <a:off x="56761" y="610194"/>
          <a:ext cx="4302769" cy="1539021"/>
        </a:xfrm>
        <a:prstGeom prst="roundRect">
          <a:avLst>
            <a:gd name="adj" fmla="val 16670"/>
          </a:avLst>
        </a:prstGeom>
        <a:solidFill>
          <a:schemeClr val="accent5">
            <a:lumMod val="60000"/>
            <a:lumOff val="40000"/>
          </a:schemeClr>
        </a:solidFill>
        <a:ln w="12700" cap="flat" cmpd="sng" algn="ctr">
          <a:solidFill>
            <a:schemeClr val="accent5">
              <a:lumMod val="60000"/>
              <a:lumOff val="4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endParaRPr lang="en-AU" sz="1800" kern="1200" dirty="0">
            <a:solidFill>
              <a:schemeClr val="tx1"/>
            </a:solidFill>
          </a:endParaRPr>
        </a:p>
        <a:p>
          <a:pPr marL="0" lvl="0" indent="0" algn="ctr" defTabSz="800100">
            <a:lnSpc>
              <a:spcPct val="90000"/>
            </a:lnSpc>
            <a:spcBef>
              <a:spcPct val="0"/>
            </a:spcBef>
            <a:spcAft>
              <a:spcPct val="35000"/>
            </a:spcAft>
            <a:buNone/>
          </a:pPr>
          <a:r>
            <a:rPr lang="en-AU" sz="1800" b="1" kern="1200" dirty="0">
              <a:solidFill>
                <a:schemeClr val="tx1"/>
              </a:solidFill>
            </a:rPr>
            <a:t>Creditors</a:t>
          </a:r>
          <a:r>
            <a:rPr lang="en-AU" sz="1800" kern="1200" dirty="0">
              <a:solidFill>
                <a:schemeClr val="tx1"/>
              </a:solidFill>
            </a:rPr>
            <a:t> can vary a DOCA by </a:t>
          </a:r>
          <a:r>
            <a:rPr lang="en-AU" sz="1800" b="1" kern="1200" dirty="0">
              <a:solidFill>
                <a:schemeClr val="tx1"/>
              </a:solidFill>
            </a:rPr>
            <a:t>resolution</a:t>
          </a:r>
          <a:r>
            <a:rPr lang="en-AU" sz="1800" kern="1200" dirty="0">
              <a:solidFill>
                <a:schemeClr val="tx1"/>
              </a:solidFill>
            </a:rPr>
            <a:t>, so long as the change “is not materially different from a proposed variation set out in the notice of the meeting”</a:t>
          </a:r>
        </a:p>
      </dsp:txBody>
      <dsp:txXfrm>
        <a:off x="131903" y="685336"/>
        <a:ext cx="4152485" cy="1388737"/>
      </dsp:txXfrm>
    </dsp:sp>
    <dsp:sp modelId="{AA4BDF06-F3E9-4A00-B282-ADCF792477BE}">
      <dsp:nvSpPr>
        <dsp:cNvPr id="0" name=""/>
        <dsp:cNvSpPr/>
      </dsp:nvSpPr>
      <dsp:spPr>
        <a:xfrm>
          <a:off x="1577875" y="386480"/>
          <a:ext cx="1197902" cy="9318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171450" lvl="1" indent="-171450" algn="ctr" defTabSz="800100">
            <a:lnSpc>
              <a:spcPct val="90000"/>
            </a:lnSpc>
            <a:spcBef>
              <a:spcPct val="0"/>
            </a:spcBef>
            <a:spcAft>
              <a:spcPct val="15000"/>
            </a:spcAft>
            <a:buChar char="•"/>
          </a:pPr>
          <a:r>
            <a:rPr lang="en-AU" sz="1800" kern="1200" dirty="0"/>
            <a:t>Variation</a:t>
          </a:r>
        </a:p>
      </dsp:txBody>
      <dsp:txXfrm>
        <a:off x="1577875" y="386480"/>
        <a:ext cx="1197902" cy="931805"/>
      </dsp:txXfrm>
    </dsp:sp>
    <dsp:sp modelId="{EE7DF645-72C0-4173-AABF-A4C6569703FA}">
      <dsp:nvSpPr>
        <dsp:cNvPr id="0" name=""/>
        <dsp:cNvSpPr/>
      </dsp:nvSpPr>
      <dsp:spPr>
        <a:xfrm>
          <a:off x="1296345" y="2564320"/>
          <a:ext cx="2588443" cy="1488756"/>
        </a:xfrm>
        <a:prstGeom prst="roundRect">
          <a:avLst>
            <a:gd name="adj" fmla="val 16670"/>
          </a:avLst>
        </a:prstGeom>
        <a:solidFill>
          <a:schemeClr val="accent5">
            <a:lumMod val="60000"/>
            <a:lumOff val="40000"/>
          </a:schemeClr>
        </a:solidFill>
        <a:ln w="12700" cap="flat" cmpd="sng" algn="ctr">
          <a:solidFill>
            <a:schemeClr val="accent5">
              <a:lumMod val="60000"/>
              <a:lumOff val="4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endParaRPr lang="en-AU" sz="1800" kern="1200" dirty="0">
            <a:solidFill>
              <a:schemeClr val="tx1"/>
            </a:solidFill>
          </a:endParaRPr>
        </a:p>
        <a:p>
          <a:pPr marL="0" lvl="0" indent="0" algn="ctr" defTabSz="800100">
            <a:lnSpc>
              <a:spcPct val="90000"/>
            </a:lnSpc>
            <a:spcBef>
              <a:spcPct val="0"/>
            </a:spcBef>
            <a:spcAft>
              <a:spcPct val="35000"/>
            </a:spcAft>
            <a:buNone/>
          </a:pPr>
          <a:r>
            <a:rPr lang="en-AU" sz="1800" kern="1200" dirty="0">
              <a:solidFill>
                <a:schemeClr val="tx1"/>
              </a:solidFill>
            </a:rPr>
            <a:t>On the application of a creditor, a </a:t>
          </a:r>
          <a:r>
            <a:rPr lang="en-AU" sz="1800" b="1" kern="1200" dirty="0">
              <a:solidFill>
                <a:schemeClr val="tx1"/>
              </a:solidFill>
            </a:rPr>
            <a:t>court</a:t>
          </a:r>
          <a:r>
            <a:rPr lang="en-AU" sz="1800" kern="1200" dirty="0">
              <a:solidFill>
                <a:schemeClr val="tx1"/>
              </a:solidFill>
            </a:rPr>
            <a:t> may </a:t>
          </a:r>
          <a:r>
            <a:rPr lang="en-AU" sz="1800" b="1" kern="1200" dirty="0">
              <a:solidFill>
                <a:schemeClr val="tx1"/>
              </a:solidFill>
            </a:rPr>
            <a:t>cancel this variation </a:t>
          </a:r>
          <a:r>
            <a:rPr lang="en-AU" sz="1800" kern="1200" dirty="0">
              <a:solidFill>
                <a:schemeClr val="tx1"/>
              </a:solidFill>
            </a:rPr>
            <a:t>in whole or in part </a:t>
          </a:r>
        </a:p>
      </dsp:txBody>
      <dsp:txXfrm>
        <a:off x="1369033" y="2637008"/>
        <a:ext cx="2443067" cy="1343380"/>
      </dsp:txXfrm>
    </dsp:sp>
    <dsp:sp modelId="{315B976B-5890-4F8D-8286-EE9C0F8265EA}">
      <dsp:nvSpPr>
        <dsp:cNvPr id="0" name=""/>
        <dsp:cNvSpPr/>
      </dsp:nvSpPr>
      <dsp:spPr>
        <a:xfrm>
          <a:off x="1822886" y="2335790"/>
          <a:ext cx="1598492" cy="9318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171450" lvl="1" indent="-171450" algn="ctr" defTabSz="800100">
            <a:lnSpc>
              <a:spcPct val="90000"/>
            </a:lnSpc>
            <a:spcBef>
              <a:spcPct val="0"/>
            </a:spcBef>
            <a:spcAft>
              <a:spcPct val="15000"/>
            </a:spcAft>
            <a:buChar char="•"/>
          </a:pPr>
          <a:r>
            <a:rPr lang="en-AU" sz="1800" kern="1200" dirty="0"/>
            <a:t>Cancellation</a:t>
          </a:r>
        </a:p>
      </dsp:txBody>
      <dsp:txXfrm>
        <a:off x="1822886" y="2335790"/>
        <a:ext cx="1598492" cy="931805"/>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2CF6D4-CEA4-4619-B12D-861DAA9E1143}">
      <dsp:nvSpPr>
        <dsp:cNvPr id="0" name=""/>
        <dsp:cNvSpPr/>
      </dsp:nvSpPr>
      <dsp:spPr>
        <a:xfrm>
          <a:off x="2843182" y="1805998"/>
          <a:ext cx="2491263" cy="1922001"/>
        </a:xfrm>
        <a:prstGeom prst="hexagon">
          <a:avLst>
            <a:gd name="adj" fmla="val 28570"/>
            <a:gd name="vf" fmla="val 115470"/>
          </a:avLst>
        </a:prstGeom>
        <a:solidFill>
          <a:schemeClr val="accent4">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Court may terminate a DOCA “if satisfied that … [it] should be terminated for </a:t>
          </a:r>
          <a:r>
            <a:rPr lang="en-AU" sz="1800" b="1" kern="1200" dirty="0">
              <a:solidFill>
                <a:schemeClr val="tx1"/>
              </a:solidFill>
            </a:rPr>
            <a:t>some … reason</a:t>
          </a:r>
          <a:r>
            <a:rPr lang="en-AU" sz="1800" kern="1200" dirty="0">
              <a:solidFill>
                <a:schemeClr val="tx1"/>
              </a:solidFill>
            </a:rPr>
            <a:t>”</a:t>
          </a:r>
        </a:p>
      </dsp:txBody>
      <dsp:txXfrm>
        <a:off x="3233826" y="2107378"/>
        <a:ext cx="1709975" cy="1319241"/>
      </dsp:txXfrm>
    </dsp:sp>
    <dsp:sp modelId="{FE190A15-6CD2-4867-8D81-257341064F27}">
      <dsp:nvSpPr>
        <dsp:cNvPr id="0" name=""/>
        <dsp:cNvSpPr/>
      </dsp:nvSpPr>
      <dsp:spPr>
        <a:xfrm>
          <a:off x="4369195" y="886450"/>
          <a:ext cx="838302" cy="722308"/>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C50CE0F-7049-4767-8BBD-971E9457278A}">
      <dsp:nvSpPr>
        <dsp:cNvPr id="0" name=""/>
        <dsp:cNvSpPr/>
      </dsp:nvSpPr>
      <dsp:spPr>
        <a:xfrm>
          <a:off x="2722914" y="57936"/>
          <a:ext cx="2740068" cy="1575206"/>
        </a:xfrm>
        <a:prstGeom prst="hexagon">
          <a:avLst>
            <a:gd name="adj" fmla="val 2857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false or misleading information of a material nature was given before voting on the proposal</a:t>
          </a:r>
        </a:p>
      </dsp:txBody>
      <dsp:txXfrm>
        <a:off x="3101265" y="275442"/>
        <a:ext cx="1983366" cy="1140194"/>
      </dsp:txXfrm>
    </dsp:sp>
    <dsp:sp modelId="{05AACD24-5F17-465A-8605-846D8EFB132C}">
      <dsp:nvSpPr>
        <dsp:cNvPr id="0" name=""/>
        <dsp:cNvSpPr/>
      </dsp:nvSpPr>
      <dsp:spPr>
        <a:xfrm>
          <a:off x="5347559" y="2236782"/>
          <a:ext cx="838302" cy="722308"/>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3EF94ED-5AFE-436E-BAB3-789E3D55CF9F}">
      <dsp:nvSpPr>
        <dsp:cNvPr id="0" name=""/>
        <dsp:cNvSpPr/>
      </dsp:nvSpPr>
      <dsp:spPr>
        <a:xfrm>
          <a:off x="5561198" y="1042341"/>
          <a:ext cx="2539106" cy="1575206"/>
        </a:xfrm>
        <a:prstGeom prst="hexagon">
          <a:avLst>
            <a:gd name="adj" fmla="val 2857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there was an omission of a material nature in a document given before voting on the proposal</a:t>
          </a:r>
        </a:p>
      </dsp:txBody>
      <dsp:txXfrm>
        <a:off x="5922802" y="1266672"/>
        <a:ext cx="1815898" cy="1126544"/>
      </dsp:txXfrm>
    </dsp:sp>
    <dsp:sp modelId="{0E53247A-40E5-4177-B95C-236B333CFF5D}">
      <dsp:nvSpPr>
        <dsp:cNvPr id="0" name=""/>
        <dsp:cNvSpPr/>
      </dsp:nvSpPr>
      <dsp:spPr>
        <a:xfrm>
          <a:off x="4667924" y="3761053"/>
          <a:ext cx="838302" cy="722308"/>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B15FBCC-8D45-4710-8E24-D6C2EAEB03F0}">
      <dsp:nvSpPr>
        <dsp:cNvPr id="0" name=""/>
        <dsp:cNvSpPr/>
      </dsp:nvSpPr>
      <dsp:spPr>
        <a:xfrm>
          <a:off x="5341601" y="2947002"/>
          <a:ext cx="2061892" cy="1575206"/>
        </a:xfrm>
        <a:prstGeom prst="hexagon">
          <a:avLst>
            <a:gd name="adj" fmla="val 2857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rPr>
            <a:t>someone bound by the DOCA has materially contravened it</a:t>
          </a:r>
        </a:p>
      </dsp:txBody>
      <dsp:txXfrm>
        <a:off x="5663437" y="3192873"/>
        <a:ext cx="1418220" cy="1083464"/>
      </dsp:txXfrm>
    </dsp:sp>
    <dsp:sp modelId="{07A09889-D1CA-4BDB-8C43-4324E0DE81B3}">
      <dsp:nvSpPr>
        <dsp:cNvPr id="0" name=""/>
        <dsp:cNvSpPr/>
      </dsp:nvSpPr>
      <dsp:spPr>
        <a:xfrm>
          <a:off x="2982017" y="3919278"/>
          <a:ext cx="838302" cy="722308"/>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855A8A9-F475-45AA-B682-A0E1CAD557A4}">
      <dsp:nvSpPr>
        <dsp:cNvPr id="0" name=""/>
        <dsp:cNvSpPr/>
      </dsp:nvSpPr>
      <dsp:spPr>
        <a:xfrm>
          <a:off x="2962295" y="4017268"/>
          <a:ext cx="2261307" cy="1343462"/>
        </a:xfrm>
        <a:prstGeom prst="hexagon">
          <a:avLst>
            <a:gd name="adj" fmla="val 2857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rPr>
            <a:t>giving effect to the DOCA would entail “injustice or undue delay”</a:t>
          </a:r>
        </a:p>
      </dsp:txBody>
      <dsp:txXfrm>
        <a:off x="3278680" y="4205235"/>
        <a:ext cx="1628537" cy="967528"/>
      </dsp:txXfrm>
    </dsp:sp>
    <dsp:sp modelId="{E70B94E7-938F-4E2F-8BCB-A42A0C12EA66}">
      <dsp:nvSpPr>
        <dsp:cNvPr id="0" name=""/>
        <dsp:cNvSpPr/>
      </dsp:nvSpPr>
      <dsp:spPr>
        <a:xfrm>
          <a:off x="1987631" y="2569488"/>
          <a:ext cx="838302" cy="722308"/>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6835CA9-5097-4ABC-85CF-F62174FD7B1F}">
      <dsp:nvSpPr>
        <dsp:cNvPr id="0" name=""/>
        <dsp:cNvSpPr/>
      </dsp:nvSpPr>
      <dsp:spPr>
        <a:xfrm>
          <a:off x="0" y="2945376"/>
          <a:ext cx="2639396" cy="1575206"/>
        </a:xfrm>
        <a:prstGeom prst="hexagon">
          <a:avLst>
            <a:gd name="adj" fmla="val 2857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the DOCA has been, is, or will be oppressive or unfairly prejudicial/ discriminatory to ≥1 creditors</a:t>
          </a:r>
        </a:p>
      </dsp:txBody>
      <dsp:txXfrm>
        <a:off x="369962" y="3166171"/>
        <a:ext cx="1899472" cy="1133616"/>
      </dsp:txXfrm>
    </dsp:sp>
    <dsp:sp modelId="{33A6EA93-1EB4-4400-948A-410875C12349}">
      <dsp:nvSpPr>
        <dsp:cNvPr id="0" name=""/>
        <dsp:cNvSpPr/>
      </dsp:nvSpPr>
      <dsp:spPr>
        <a:xfrm>
          <a:off x="708446" y="1037464"/>
          <a:ext cx="2125256" cy="1575206"/>
        </a:xfrm>
        <a:prstGeom prst="hexagon">
          <a:avLst>
            <a:gd name="adj" fmla="val 2857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the DOCA is “contrary to the interests of the creditors … as a whole”</a:t>
          </a:r>
        </a:p>
      </dsp:txBody>
      <dsp:txXfrm>
        <a:off x="1035563" y="1279918"/>
        <a:ext cx="1471022" cy="1090298"/>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33ED2EE-4F89-42B7-A2D3-5B296C1D847F}">
      <dsp:nvSpPr>
        <dsp:cNvPr id="0" name=""/>
        <dsp:cNvSpPr/>
      </dsp:nvSpPr>
      <dsp:spPr>
        <a:xfrm>
          <a:off x="18739" y="413289"/>
          <a:ext cx="6461753" cy="941077"/>
        </a:xfrm>
        <a:prstGeom prst="rightArrow">
          <a:avLst>
            <a:gd name="adj1" fmla="val 50000"/>
            <a:gd name="adj2" fmla="val 50000"/>
          </a:avLst>
        </a:prstGeom>
        <a:solidFill>
          <a:schemeClr val="accent1"/>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49396" numCol="1" spcCol="1270" anchor="ctr" anchorCtr="0">
          <a:noAutofit/>
        </a:bodyPr>
        <a:lstStyle/>
        <a:p>
          <a:pPr marL="0" lvl="0" indent="0" algn="l" defTabSz="800100">
            <a:lnSpc>
              <a:spcPct val="90000"/>
            </a:lnSpc>
            <a:spcBef>
              <a:spcPct val="0"/>
            </a:spcBef>
            <a:spcAft>
              <a:spcPct val="35000"/>
            </a:spcAft>
            <a:buNone/>
          </a:pPr>
          <a:r>
            <a:rPr lang="en-AU" sz="1800" kern="1200" dirty="0"/>
            <a:t>CA s 446A(1)(c)</a:t>
          </a:r>
        </a:p>
      </dsp:txBody>
      <dsp:txXfrm>
        <a:off x="18739" y="648558"/>
        <a:ext cx="6226484" cy="470539"/>
      </dsp:txXfrm>
    </dsp:sp>
    <dsp:sp modelId="{4671F489-088D-4E75-8985-EB1D06F1341D}">
      <dsp:nvSpPr>
        <dsp:cNvPr id="0" name=""/>
        <dsp:cNvSpPr/>
      </dsp:nvSpPr>
      <dsp:spPr>
        <a:xfrm>
          <a:off x="26082" y="1121683"/>
          <a:ext cx="1990220" cy="1433284"/>
        </a:xfrm>
        <a:prstGeom prst="rect">
          <a:avLst/>
        </a:prstGeom>
        <a:solidFill>
          <a:schemeClr val="lt1">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If </a:t>
          </a:r>
          <a:r>
            <a:rPr lang="en-AU" sz="1800" b="1" kern="1200" dirty="0"/>
            <a:t>creditors resolve </a:t>
          </a:r>
          <a:r>
            <a:rPr lang="en-AU" sz="1800" kern="1200" dirty="0"/>
            <a:t>to terminate a DOCA </a:t>
          </a:r>
          <a:r>
            <a:rPr lang="en-AU" sz="1800" b="0" i="0" kern="1200" dirty="0"/>
            <a:t>and</a:t>
          </a:r>
          <a:r>
            <a:rPr lang="en-AU" sz="1800" b="0" kern="1200" dirty="0"/>
            <a:t> “that the </a:t>
          </a:r>
          <a:r>
            <a:rPr lang="en-AU" sz="1800" b="1" kern="1200" dirty="0"/>
            <a:t>company be wound up</a:t>
          </a:r>
          <a:r>
            <a:rPr lang="en-AU" sz="1800" b="0" kern="1200" dirty="0"/>
            <a:t>”</a:t>
          </a:r>
        </a:p>
      </dsp:txBody>
      <dsp:txXfrm>
        <a:off x="26082" y="1121683"/>
        <a:ext cx="1990220" cy="1433284"/>
      </dsp:txXfrm>
    </dsp:sp>
    <dsp:sp modelId="{94874C80-813E-4EBD-81B8-35AFD11214EA}">
      <dsp:nvSpPr>
        <dsp:cNvPr id="0" name=""/>
        <dsp:cNvSpPr/>
      </dsp:nvSpPr>
      <dsp:spPr>
        <a:xfrm>
          <a:off x="2008959" y="726982"/>
          <a:ext cx="4471533" cy="941077"/>
        </a:xfrm>
        <a:prstGeom prst="rightArrow">
          <a:avLst>
            <a:gd name="adj1" fmla="val 50000"/>
            <a:gd name="adj2" fmla="val 50000"/>
          </a:avLst>
        </a:prstGeom>
        <a:solidFill>
          <a:schemeClr val="accent1"/>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49396" numCol="1" spcCol="1270" anchor="ctr" anchorCtr="0">
          <a:noAutofit/>
        </a:bodyPr>
        <a:lstStyle/>
        <a:p>
          <a:pPr marL="0" lvl="0" indent="0" algn="l" defTabSz="800100">
            <a:lnSpc>
              <a:spcPct val="90000"/>
            </a:lnSpc>
            <a:spcBef>
              <a:spcPct val="0"/>
            </a:spcBef>
            <a:spcAft>
              <a:spcPct val="35000"/>
            </a:spcAft>
            <a:buNone/>
          </a:pPr>
          <a:r>
            <a:rPr lang="en-AU" sz="1800" kern="1200" dirty="0"/>
            <a:t>CA s 446AA(1)(a)</a:t>
          </a:r>
        </a:p>
      </dsp:txBody>
      <dsp:txXfrm>
        <a:off x="2008959" y="962251"/>
        <a:ext cx="4236264" cy="470539"/>
      </dsp:txXfrm>
    </dsp:sp>
    <dsp:sp modelId="{DDFF8549-BBC1-410C-ACFB-71158D3F20F4}">
      <dsp:nvSpPr>
        <dsp:cNvPr id="0" name=""/>
        <dsp:cNvSpPr/>
      </dsp:nvSpPr>
      <dsp:spPr>
        <a:xfrm>
          <a:off x="2016303" y="1441983"/>
          <a:ext cx="1990220" cy="827843"/>
        </a:xfrm>
        <a:prstGeom prst="rect">
          <a:avLst/>
        </a:prstGeom>
        <a:solidFill>
          <a:schemeClr val="lt1">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If court orders </a:t>
          </a:r>
          <a:r>
            <a:rPr lang="en-AU" sz="1800" b="1" kern="1200" dirty="0"/>
            <a:t>DOCA termination</a:t>
          </a:r>
          <a:r>
            <a:rPr lang="en-AU" sz="1800" kern="1200" dirty="0"/>
            <a:t> under CA s 445D</a:t>
          </a:r>
        </a:p>
      </dsp:txBody>
      <dsp:txXfrm>
        <a:off x="2016303" y="1441983"/>
        <a:ext cx="1990220" cy="827843"/>
      </dsp:txXfrm>
    </dsp:sp>
    <dsp:sp modelId="{1740D051-45F4-4F67-AE37-13544529FA92}">
      <dsp:nvSpPr>
        <dsp:cNvPr id="0" name=""/>
        <dsp:cNvSpPr/>
      </dsp:nvSpPr>
      <dsp:spPr>
        <a:xfrm>
          <a:off x="3999179" y="1040674"/>
          <a:ext cx="2481313" cy="941077"/>
        </a:xfrm>
        <a:prstGeom prst="rightArrow">
          <a:avLst>
            <a:gd name="adj1" fmla="val 50000"/>
            <a:gd name="adj2" fmla="val 50000"/>
          </a:avLst>
        </a:prstGeom>
        <a:solidFill>
          <a:schemeClr val="accent1"/>
        </a:solidFill>
        <a:ln w="12700" cap="flat" cmpd="sng" algn="ctr">
          <a:solidFill>
            <a:schemeClr val="bg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254000" bIns="149396" numCol="1" spcCol="1270" anchor="ctr" anchorCtr="0">
          <a:noAutofit/>
        </a:bodyPr>
        <a:lstStyle/>
        <a:p>
          <a:pPr marL="0" lvl="0" indent="0" algn="l" defTabSz="800100">
            <a:lnSpc>
              <a:spcPct val="90000"/>
            </a:lnSpc>
            <a:spcBef>
              <a:spcPct val="0"/>
            </a:spcBef>
            <a:spcAft>
              <a:spcPct val="35000"/>
            </a:spcAft>
            <a:buNone/>
          </a:pPr>
          <a:r>
            <a:rPr lang="en-AU" sz="1800" kern="1200" dirty="0"/>
            <a:t>CA s 446AA(1)(b)</a:t>
          </a:r>
        </a:p>
      </dsp:txBody>
      <dsp:txXfrm>
        <a:off x="3999179" y="1275943"/>
        <a:ext cx="2246044" cy="470539"/>
      </dsp:txXfrm>
    </dsp:sp>
    <dsp:sp modelId="{A8E5B0BE-E795-44EA-93DF-7172E7FC305C}">
      <dsp:nvSpPr>
        <dsp:cNvPr id="0" name=""/>
        <dsp:cNvSpPr/>
      </dsp:nvSpPr>
      <dsp:spPr>
        <a:xfrm>
          <a:off x="4006523" y="1757520"/>
          <a:ext cx="1990220" cy="1891724"/>
        </a:xfrm>
        <a:prstGeom prst="rect">
          <a:avLst/>
        </a:prstGeom>
        <a:solidFill>
          <a:schemeClr val="lt1">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If </a:t>
          </a:r>
          <a:r>
            <a:rPr lang="en-AU" sz="1800" b="1" kern="1200" dirty="0"/>
            <a:t>DOCA specifies </a:t>
          </a:r>
          <a:r>
            <a:rPr lang="en-AU" sz="1800" kern="1200" dirty="0"/>
            <a:t>when it “is to terminate </a:t>
          </a:r>
          <a:r>
            <a:rPr lang="en-AU" sz="1800" b="0" kern="1200" dirty="0"/>
            <a:t>and the </a:t>
          </a:r>
          <a:r>
            <a:rPr lang="en-AU" sz="1800" b="1" kern="1200" dirty="0"/>
            <a:t>company is to be wound up</a:t>
          </a:r>
          <a:r>
            <a:rPr lang="en-AU" sz="1800" b="0" kern="1200" dirty="0"/>
            <a:t>”</a:t>
          </a:r>
          <a:r>
            <a:rPr lang="en-AU" sz="1800" kern="1200" dirty="0"/>
            <a:t>, and those circumstances arise</a:t>
          </a:r>
        </a:p>
      </dsp:txBody>
      <dsp:txXfrm>
        <a:off x="4006523" y="1757520"/>
        <a:ext cx="1990220" cy="1891724"/>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F4B4F1-1A6D-471F-9024-9394A70016AD}">
      <dsp:nvSpPr>
        <dsp:cNvPr id="0" name=""/>
        <dsp:cNvSpPr/>
      </dsp:nvSpPr>
      <dsp:spPr>
        <a:xfrm>
          <a:off x="-4745205" y="-727344"/>
          <a:ext cx="5652038" cy="5652038"/>
        </a:xfrm>
        <a:prstGeom prst="blockArc">
          <a:avLst>
            <a:gd name="adj1" fmla="val 18900000"/>
            <a:gd name="adj2" fmla="val 2700000"/>
            <a:gd name="adj3" fmla="val 382"/>
          </a:avLst>
        </a:pr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32769-C0E9-4BA1-A2F1-C7C95F149751}">
      <dsp:nvSpPr>
        <dsp:cNvPr id="0" name=""/>
        <dsp:cNvSpPr/>
      </dsp:nvSpPr>
      <dsp:spPr>
        <a:xfrm>
          <a:off x="474931" y="322692"/>
          <a:ext cx="4441574" cy="645720"/>
        </a:xfrm>
        <a:prstGeom prst="rect">
          <a:avLst/>
        </a:prstGeom>
        <a:solidFill>
          <a:schemeClr val="accent3">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From commencement of restructuring</a:t>
          </a:r>
          <a:endParaRPr lang="en-US" sz="1800" kern="1200" dirty="0"/>
        </a:p>
      </dsp:txBody>
      <dsp:txXfrm>
        <a:off x="474931" y="322692"/>
        <a:ext cx="4441574" cy="645720"/>
      </dsp:txXfrm>
    </dsp:sp>
    <dsp:sp modelId="{55301360-608A-422F-90BE-75CD71C98D1F}">
      <dsp:nvSpPr>
        <dsp:cNvPr id="0" name=""/>
        <dsp:cNvSpPr/>
      </dsp:nvSpPr>
      <dsp:spPr>
        <a:xfrm>
          <a:off x="71356" y="241977"/>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1C60735-E141-4425-913D-4371D0DBD8C0}">
      <dsp:nvSpPr>
        <dsp:cNvPr id="0" name=""/>
        <dsp:cNvSpPr/>
      </dsp:nvSpPr>
      <dsp:spPr>
        <a:xfrm>
          <a:off x="845137" y="1291440"/>
          <a:ext cx="4071367" cy="645720"/>
        </a:xfrm>
        <a:prstGeom prst="rect">
          <a:avLst/>
        </a:prstGeom>
        <a:solidFill>
          <a:schemeClr val="accent3">
            <a:alpha val="90000"/>
            <a:hueOff val="0"/>
            <a:satOff val="0"/>
            <a:lumOff val="0"/>
            <a:alphaOff val="-13333"/>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Steps during restructuring</a:t>
          </a:r>
          <a:endParaRPr lang="en-US" sz="1800" kern="1200" dirty="0"/>
        </a:p>
      </dsp:txBody>
      <dsp:txXfrm>
        <a:off x="845137" y="1291440"/>
        <a:ext cx="4071367" cy="645720"/>
      </dsp:txXfrm>
    </dsp:sp>
    <dsp:sp modelId="{1ED93FDA-8AEC-4474-A28C-E157A5F6B178}">
      <dsp:nvSpPr>
        <dsp:cNvPr id="0" name=""/>
        <dsp:cNvSpPr/>
      </dsp:nvSpPr>
      <dsp:spPr>
        <a:xfrm>
          <a:off x="441562" y="1210725"/>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13333"/>
            </a:schemeClr>
          </a:solidFill>
          <a:prstDash val="solid"/>
          <a:miter lim="800000"/>
        </a:ln>
        <a:effectLst/>
      </dsp:spPr>
      <dsp:style>
        <a:lnRef idx="2">
          <a:scrgbClr r="0" g="0" b="0"/>
        </a:lnRef>
        <a:fillRef idx="1">
          <a:scrgbClr r="0" g="0" b="0"/>
        </a:fillRef>
        <a:effectRef idx="0">
          <a:scrgbClr r="0" g="0" b="0"/>
        </a:effectRef>
        <a:fontRef idx="minor"/>
      </dsp:style>
    </dsp:sp>
    <dsp:sp modelId="{4FE8B26C-F61B-4CDE-9ED8-32A84EB4AAD4}">
      <dsp:nvSpPr>
        <dsp:cNvPr id="0" name=""/>
        <dsp:cNvSpPr/>
      </dsp:nvSpPr>
      <dsp:spPr>
        <a:xfrm>
          <a:off x="845137" y="2260189"/>
          <a:ext cx="4071367" cy="645720"/>
        </a:xfrm>
        <a:prstGeom prst="rect">
          <a:avLst/>
        </a:prstGeom>
        <a:solidFill>
          <a:schemeClr val="accent3">
            <a:alpha val="90000"/>
            <a:hueOff val="0"/>
            <a:satOff val="0"/>
            <a:lumOff val="0"/>
            <a:alphaOff val="-26667"/>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Making a restructuring plan</a:t>
          </a:r>
          <a:endParaRPr lang="en-US" sz="1800" kern="1200" dirty="0"/>
        </a:p>
      </dsp:txBody>
      <dsp:txXfrm>
        <a:off x="845137" y="2260189"/>
        <a:ext cx="4071367" cy="645720"/>
      </dsp:txXfrm>
    </dsp:sp>
    <dsp:sp modelId="{09A2C4AD-ECDF-411B-A435-C2A07B05A047}">
      <dsp:nvSpPr>
        <dsp:cNvPr id="0" name=""/>
        <dsp:cNvSpPr/>
      </dsp:nvSpPr>
      <dsp:spPr>
        <a:xfrm>
          <a:off x="441562" y="2179473"/>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26667"/>
            </a:schemeClr>
          </a:solidFill>
          <a:prstDash val="solid"/>
          <a:miter lim="800000"/>
        </a:ln>
        <a:effectLst/>
      </dsp:spPr>
      <dsp:style>
        <a:lnRef idx="2">
          <a:scrgbClr r="0" g="0" b="0"/>
        </a:lnRef>
        <a:fillRef idx="1">
          <a:scrgbClr r="0" g="0" b="0"/>
        </a:fillRef>
        <a:effectRef idx="0">
          <a:scrgbClr r="0" g="0" b="0"/>
        </a:effectRef>
        <a:fontRef idx="minor"/>
      </dsp:style>
    </dsp:sp>
    <dsp:sp modelId="{E33A9FB9-8035-4F63-944A-CA156CFA964B}">
      <dsp:nvSpPr>
        <dsp:cNvPr id="0" name=""/>
        <dsp:cNvSpPr/>
      </dsp:nvSpPr>
      <dsp:spPr>
        <a:xfrm>
          <a:off x="474931" y="3228937"/>
          <a:ext cx="4441574" cy="645720"/>
        </a:xfrm>
        <a:prstGeom prst="rect">
          <a:avLst/>
        </a:prstGeom>
        <a:solidFill>
          <a:schemeClr val="accent3">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While subject to a restructuring plan</a:t>
          </a:r>
          <a:endParaRPr lang="en-US" sz="1800" kern="1200" dirty="0"/>
        </a:p>
      </dsp:txBody>
      <dsp:txXfrm>
        <a:off x="474931" y="3228937"/>
        <a:ext cx="4441574" cy="645720"/>
      </dsp:txXfrm>
    </dsp:sp>
    <dsp:sp modelId="{2D3C6DCB-9FC2-49AE-A576-675F864B129D}">
      <dsp:nvSpPr>
        <dsp:cNvPr id="0" name=""/>
        <dsp:cNvSpPr/>
      </dsp:nvSpPr>
      <dsp:spPr>
        <a:xfrm>
          <a:off x="71356" y="3148222"/>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4000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D1D516-2D77-4AE3-A036-61F3F2E6D1B2}">
      <dsp:nvSpPr>
        <dsp:cNvPr id="0" name=""/>
        <dsp:cNvSpPr/>
      </dsp:nvSpPr>
      <dsp:spPr>
        <a:xfrm>
          <a:off x="724848" y="0"/>
          <a:ext cx="5418667" cy="5418667"/>
        </a:xfrm>
        <a:prstGeom prst="triangle">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FBB1FE0-3AA2-4455-8E89-91525325EE29}">
      <dsp:nvSpPr>
        <dsp:cNvPr id="0" name=""/>
        <dsp:cNvSpPr/>
      </dsp:nvSpPr>
      <dsp:spPr>
        <a:xfrm>
          <a:off x="2987346" y="544667"/>
          <a:ext cx="4415804" cy="1106716"/>
        </a:xfrm>
        <a:prstGeom prst="round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“The object … is to provide for a restructuring process for eligible companies that allows the companies”:</a:t>
          </a:r>
        </a:p>
      </dsp:txBody>
      <dsp:txXfrm>
        <a:off x="3041371" y="598692"/>
        <a:ext cx="4307754" cy="998666"/>
      </dsp:txXfrm>
    </dsp:sp>
    <dsp:sp modelId="{F986E123-43D4-49C7-8791-9DF0CD571B79}">
      <dsp:nvSpPr>
        <dsp:cNvPr id="0" name=""/>
        <dsp:cNvSpPr/>
      </dsp:nvSpPr>
      <dsp:spPr>
        <a:xfrm>
          <a:off x="2987346" y="1839238"/>
          <a:ext cx="4415804" cy="1801311"/>
        </a:xfrm>
        <a:prstGeom prst="round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“to </a:t>
          </a:r>
          <a:r>
            <a:rPr lang="en-AU" sz="1800" b="1" kern="1200" dirty="0">
              <a:solidFill>
                <a:schemeClr val="tx1"/>
              </a:solidFill>
            </a:rPr>
            <a:t>retain control </a:t>
          </a:r>
          <a:r>
            <a:rPr lang="en-AU" sz="1800" kern="1200" dirty="0">
              <a:solidFill>
                <a:schemeClr val="tx1"/>
              </a:solidFill>
            </a:rPr>
            <a:t>of the business, property and affairs </a:t>
          </a:r>
          <a:r>
            <a:rPr lang="en-AU" sz="1800" b="1" kern="1200" dirty="0">
              <a:solidFill>
                <a:schemeClr val="tx1"/>
              </a:solidFill>
            </a:rPr>
            <a:t>while developing a plan </a:t>
          </a:r>
          <a:r>
            <a:rPr lang="en-AU" sz="1800" kern="1200" dirty="0">
              <a:solidFill>
                <a:schemeClr val="tx1"/>
              </a:solidFill>
            </a:rPr>
            <a:t>to </a:t>
          </a:r>
          <a:r>
            <a:rPr lang="en-AU" sz="1800" b="1" kern="1200" dirty="0">
              <a:solidFill>
                <a:schemeClr val="tx1"/>
              </a:solidFill>
            </a:rPr>
            <a:t>restructure</a:t>
          </a:r>
          <a:r>
            <a:rPr lang="en-AU" sz="1800" kern="1200" dirty="0">
              <a:solidFill>
                <a:schemeClr val="tx1"/>
              </a:solidFill>
            </a:rPr>
            <a:t> with the assistance of a small business restructuring practitioner”; and</a:t>
          </a:r>
        </a:p>
      </dsp:txBody>
      <dsp:txXfrm>
        <a:off x="3075279" y="1927171"/>
        <a:ext cx="4239938" cy="1625445"/>
      </dsp:txXfrm>
    </dsp:sp>
    <dsp:sp modelId="{AF04836A-9162-4FF1-A529-5498F6A62E71}">
      <dsp:nvSpPr>
        <dsp:cNvPr id="0" name=""/>
        <dsp:cNvSpPr/>
      </dsp:nvSpPr>
      <dsp:spPr>
        <a:xfrm>
          <a:off x="2987346" y="3828403"/>
          <a:ext cx="4415804" cy="857742"/>
        </a:xfrm>
        <a:prstGeom prst="round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“to </a:t>
          </a:r>
          <a:r>
            <a:rPr lang="en-AU" sz="1800" b="1" kern="1200" dirty="0">
              <a:solidFill>
                <a:schemeClr val="tx1"/>
              </a:solidFill>
            </a:rPr>
            <a:t>enter into a restructuring plan </a:t>
          </a:r>
          <a:r>
            <a:rPr lang="en-AU" sz="1800" kern="1200" dirty="0">
              <a:solidFill>
                <a:schemeClr val="tx1"/>
              </a:solidFill>
            </a:rPr>
            <a:t>with creditors”</a:t>
          </a:r>
        </a:p>
      </dsp:txBody>
      <dsp:txXfrm>
        <a:off x="3029218" y="3870275"/>
        <a:ext cx="4332060" cy="773998"/>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3DA088-C144-49D1-B8CE-3C165EA39AA1}">
      <dsp:nvSpPr>
        <dsp:cNvPr id="0" name=""/>
        <dsp:cNvSpPr/>
      </dsp:nvSpPr>
      <dsp:spPr>
        <a:xfrm rot="16200000">
          <a:off x="-1687889" y="2401324"/>
          <a:ext cx="3905024" cy="3058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269736" bIns="0" numCol="1" spcCol="1270" anchor="t" anchorCtr="0">
          <a:noAutofit/>
        </a:bodyPr>
        <a:lstStyle/>
        <a:p>
          <a:pPr marL="0" lvl="0" indent="0" algn="r" defTabSz="1244600">
            <a:lnSpc>
              <a:spcPct val="90000"/>
            </a:lnSpc>
            <a:spcBef>
              <a:spcPct val="0"/>
            </a:spcBef>
            <a:spcAft>
              <a:spcPct val="35000"/>
            </a:spcAft>
            <a:buNone/>
          </a:pPr>
          <a:r>
            <a:rPr lang="en-AU" sz="2800" kern="1200" dirty="0">
              <a:solidFill>
                <a:schemeClr val="accent2"/>
              </a:solidFill>
            </a:rPr>
            <a:t>Exceed cap on debts?</a:t>
          </a:r>
        </a:p>
      </dsp:txBody>
      <dsp:txXfrm>
        <a:off x="-1687889" y="2401324"/>
        <a:ext cx="3905024" cy="305842"/>
      </dsp:txXfrm>
    </dsp:sp>
    <dsp:sp modelId="{60E5BBE4-B04C-41E8-8A65-A3FC22038FFA}">
      <dsp:nvSpPr>
        <dsp:cNvPr id="0" name=""/>
        <dsp:cNvSpPr/>
      </dsp:nvSpPr>
      <dsp:spPr>
        <a:xfrm>
          <a:off x="472594" y="300070"/>
          <a:ext cx="2817264" cy="4508351"/>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269736"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b="1" kern="1200">
              <a:solidFill>
                <a:schemeClr val="tx1"/>
              </a:solidFill>
            </a:rPr>
            <a:t>total liabilities are ≤$1m</a:t>
          </a:r>
          <a:endParaRPr lang="en-AU" sz="1800" b="1" kern="1200" dirty="0">
            <a:solidFill>
              <a:schemeClr val="tx1"/>
            </a:solidFill>
          </a:endParaRPr>
        </a:p>
        <a:p>
          <a:pPr marL="342900" lvl="2" indent="-171450" algn="l" defTabSz="800100">
            <a:lnSpc>
              <a:spcPct val="90000"/>
            </a:lnSpc>
            <a:spcBef>
              <a:spcPct val="0"/>
            </a:spcBef>
            <a:spcAft>
              <a:spcPct val="15000"/>
            </a:spcAft>
            <a:buFont typeface="Arial" panose="020B0604020202020204" pitchFamily="34" charset="0"/>
            <a:buChar char="•"/>
          </a:pPr>
          <a:endParaRPr lang="en-AU" sz="1800" kern="1200" dirty="0">
            <a:solidFill>
              <a:schemeClr val="tx1"/>
            </a:solidFill>
          </a:endParaRPr>
        </a:p>
        <a:p>
          <a:pPr marL="342900" lvl="2" indent="-171450" algn="l" defTabSz="800100">
            <a:lnSpc>
              <a:spcPct val="90000"/>
            </a:lnSpc>
            <a:spcBef>
              <a:spcPct val="0"/>
            </a:spcBef>
            <a:spcAft>
              <a:spcPct val="15000"/>
            </a:spcAft>
            <a:buFont typeface="Arial" panose="020B0604020202020204" pitchFamily="34" charset="0"/>
            <a:buChar char="•"/>
          </a:pPr>
          <a:r>
            <a:rPr lang="en-AU" sz="1800" kern="1200" dirty="0">
              <a:solidFill>
                <a:schemeClr val="tx1"/>
              </a:solidFill>
            </a:rPr>
            <a:t>“</a:t>
          </a:r>
          <a:r>
            <a:rPr lang="en-AU" sz="1800" b="1" i="1" kern="1200" dirty="0">
              <a:solidFill>
                <a:schemeClr val="tx1"/>
              </a:solidFill>
            </a:rPr>
            <a:t>liability</a:t>
          </a:r>
          <a:r>
            <a:rPr lang="en-AU" sz="1800" kern="1200" dirty="0">
              <a:solidFill>
                <a:schemeClr val="tx1"/>
              </a:solidFill>
            </a:rPr>
            <a:t> means any liability to pay an admissible debt or claim”</a:t>
          </a:r>
        </a:p>
        <a:p>
          <a:pPr marL="514350" lvl="3" indent="-171450" algn="l" defTabSz="800100">
            <a:lnSpc>
              <a:spcPct val="90000"/>
            </a:lnSpc>
            <a:spcBef>
              <a:spcPct val="0"/>
            </a:spcBef>
            <a:spcAft>
              <a:spcPct val="15000"/>
            </a:spcAft>
            <a:buChar char="•"/>
          </a:pPr>
          <a:r>
            <a:rPr lang="en-AU" sz="1800" kern="1200">
              <a:solidFill>
                <a:schemeClr val="tx1"/>
              </a:solidFill>
            </a:rPr>
            <a:t>“</a:t>
          </a:r>
          <a:r>
            <a:rPr lang="en-AU" sz="1800" b="1" i="1" kern="1200">
              <a:solidFill>
                <a:schemeClr val="tx1"/>
              </a:solidFill>
            </a:rPr>
            <a:t>admissible debt or claim</a:t>
          </a:r>
          <a:r>
            <a:rPr lang="en-AU" sz="1800" kern="1200">
              <a:solidFill>
                <a:schemeClr val="tx1"/>
              </a:solidFill>
            </a:rPr>
            <a:t>” excludes “the entitlements of an employee of the company”</a:t>
          </a:r>
          <a:endParaRPr lang="en-AU" sz="1800" kern="1200" dirty="0">
            <a:solidFill>
              <a:schemeClr val="tx1"/>
            </a:solidFill>
          </a:endParaRPr>
        </a:p>
      </dsp:txBody>
      <dsp:txXfrm>
        <a:off x="472594" y="300070"/>
        <a:ext cx="2817264" cy="4508351"/>
      </dsp:txXfrm>
    </dsp:sp>
    <dsp:sp modelId="{B4C8BD50-3D26-42DE-BB5E-C04EA3417311}">
      <dsp:nvSpPr>
        <dsp:cNvPr id="0" name=""/>
        <dsp:cNvSpPr/>
      </dsp:nvSpPr>
      <dsp:spPr>
        <a:xfrm>
          <a:off x="2734837" y="4394756"/>
          <a:ext cx="611685" cy="61168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EC66A9E-B622-45B4-9A18-CE0F09EC0E66}">
      <dsp:nvSpPr>
        <dsp:cNvPr id="0" name=""/>
        <dsp:cNvSpPr/>
      </dsp:nvSpPr>
      <dsp:spPr>
        <a:xfrm rot="16200000">
          <a:off x="1527552" y="2401324"/>
          <a:ext cx="3905024" cy="3058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269736" bIns="0" numCol="1" spcCol="1270" anchor="t" anchorCtr="0">
          <a:noAutofit/>
        </a:bodyPr>
        <a:lstStyle/>
        <a:p>
          <a:pPr marL="0" lvl="0" indent="0" algn="r" defTabSz="1244600">
            <a:lnSpc>
              <a:spcPct val="90000"/>
            </a:lnSpc>
            <a:spcBef>
              <a:spcPct val="0"/>
            </a:spcBef>
            <a:spcAft>
              <a:spcPct val="35000"/>
            </a:spcAft>
            <a:buNone/>
          </a:pPr>
          <a:r>
            <a:rPr lang="en-AU" sz="2800" kern="1200" dirty="0">
              <a:solidFill>
                <a:schemeClr val="accent2"/>
              </a:solidFill>
            </a:rPr>
            <a:t>Directors repeating?</a:t>
          </a:r>
        </a:p>
      </dsp:txBody>
      <dsp:txXfrm>
        <a:off x="1527552" y="2401324"/>
        <a:ext cx="3905024" cy="305842"/>
      </dsp:txXfrm>
    </dsp:sp>
    <dsp:sp modelId="{BA48330B-A958-44CD-B825-B1729A0B86B5}">
      <dsp:nvSpPr>
        <dsp:cNvPr id="0" name=""/>
        <dsp:cNvSpPr/>
      </dsp:nvSpPr>
      <dsp:spPr>
        <a:xfrm>
          <a:off x="3688036" y="300070"/>
          <a:ext cx="2817264" cy="4508351"/>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269736"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no </a:t>
          </a:r>
          <a:r>
            <a:rPr lang="en-AU" sz="1800" b="1" kern="1200" dirty="0">
              <a:solidFill>
                <a:schemeClr val="tx1"/>
              </a:solidFill>
            </a:rPr>
            <a:t>current or former director </a:t>
          </a:r>
          <a:r>
            <a:rPr lang="en-AU" sz="1800" kern="1200" dirty="0">
              <a:solidFill>
                <a:schemeClr val="tx1"/>
              </a:solidFill>
            </a:rPr>
            <a:t>within last 12 months was “a director of another company that has been under </a:t>
          </a:r>
          <a:r>
            <a:rPr lang="en-AU" sz="1800" b="1" kern="1200" dirty="0">
              <a:solidFill>
                <a:schemeClr val="tx1"/>
              </a:solidFill>
            </a:rPr>
            <a:t>restructuring</a:t>
          </a:r>
          <a:r>
            <a:rPr lang="en-AU" sz="1800" kern="1200" dirty="0">
              <a:solidFill>
                <a:schemeClr val="tx1"/>
              </a:solidFill>
            </a:rPr>
            <a:t> or been the </a:t>
          </a:r>
          <a:r>
            <a:rPr lang="en-AU" sz="1800" b="0" kern="1200" dirty="0">
              <a:solidFill>
                <a:schemeClr val="tx1"/>
              </a:solidFill>
            </a:rPr>
            <a:t>subject of a </a:t>
          </a:r>
          <a:r>
            <a:rPr lang="en-AU" sz="1800" b="1" kern="1200" dirty="0">
              <a:solidFill>
                <a:schemeClr val="tx1"/>
              </a:solidFill>
            </a:rPr>
            <a:t>simplified liquidation </a:t>
          </a:r>
          <a:r>
            <a:rPr lang="en-AU" sz="1800" kern="1200" dirty="0">
              <a:solidFill>
                <a:schemeClr val="tx1"/>
              </a:solidFill>
            </a:rPr>
            <a:t>process within” the </a:t>
          </a:r>
          <a:r>
            <a:rPr lang="en-AU" sz="1800" b="1" kern="1200" dirty="0">
              <a:solidFill>
                <a:schemeClr val="tx1"/>
              </a:solidFill>
            </a:rPr>
            <a:t>last 7 years</a:t>
          </a:r>
        </a:p>
        <a:p>
          <a:pPr marL="342900" lvl="2" indent="-171450" algn="l" defTabSz="800100">
            <a:lnSpc>
              <a:spcPct val="90000"/>
            </a:lnSpc>
            <a:spcBef>
              <a:spcPct val="0"/>
            </a:spcBef>
            <a:spcAft>
              <a:spcPct val="15000"/>
            </a:spcAft>
            <a:buChar char="•"/>
          </a:pPr>
          <a:r>
            <a:rPr lang="en-AU" sz="1800" kern="1200">
              <a:solidFill>
                <a:schemeClr val="tx1"/>
              </a:solidFill>
            </a:rPr>
            <a:t>unless “the other company is a </a:t>
          </a:r>
          <a:r>
            <a:rPr lang="en-AU" sz="1800" b="1" kern="1200">
              <a:solidFill>
                <a:schemeClr val="tx1"/>
              </a:solidFill>
            </a:rPr>
            <a:t>related</a:t>
          </a:r>
          <a:r>
            <a:rPr lang="en-AU" sz="1800" kern="1200">
              <a:solidFill>
                <a:schemeClr val="tx1"/>
              </a:solidFill>
            </a:rPr>
            <a:t> body corporate”, and it began restructuring or simplified liquidation </a:t>
          </a:r>
          <a:r>
            <a:rPr lang="en-AU" sz="1800" b="1" kern="1200">
              <a:solidFill>
                <a:schemeClr val="tx1"/>
              </a:solidFill>
            </a:rPr>
            <a:t>≤20 business days ago</a:t>
          </a:r>
          <a:endParaRPr lang="en-AU" sz="1800" b="1" kern="1200" dirty="0">
            <a:solidFill>
              <a:schemeClr val="tx1"/>
            </a:solidFill>
          </a:endParaRPr>
        </a:p>
      </dsp:txBody>
      <dsp:txXfrm>
        <a:off x="3688036" y="300070"/>
        <a:ext cx="2817264" cy="4508351"/>
      </dsp:txXfrm>
    </dsp:sp>
    <dsp:sp modelId="{4D04FA9E-C30F-4653-9DE5-45F45A464EBE}">
      <dsp:nvSpPr>
        <dsp:cNvPr id="0" name=""/>
        <dsp:cNvSpPr/>
      </dsp:nvSpPr>
      <dsp:spPr>
        <a:xfrm>
          <a:off x="5950279" y="4394756"/>
          <a:ext cx="611685" cy="611685"/>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rcRect/>
          <a:stretch>
            <a:fillRect/>
          </a:stretch>
        </a:blip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CDE1532-B308-4D86-AE88-D04BA379F1E4}">
      <dsp:nvSpPr>
        <dsp:cNvPr id="0" name=""/>
        <dsp:cNvSpPr/>
      </dsp:nvSpPr>
      <dsp:spPr>
        <a:xfrm rot="16200000">
          <a:off x="4742994" y="2401324"/>
          <a:ext cx="3905024" cy="3058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269736" bIns="0" numCol="1" spcCol="1270" anchor="t" anchorCtr="0">
          <a:noAutofit/>
        </a:bodyPr>
        <a:lstStyle/>
        <a:p>
          <a:pPr marL="0" lvl="0" indent="0" algn="r" defTabSz="1244600">
            <a:lnSpc>
              <a:spcPct val="90000"/>
            </a:lnSpc>
            <a:spcBef>
              <a:spcPct val="0"/>
            </a:spcBef>
            <a:spcAft>
              <a:spcPct val="35000"/>
            </a:spcAft>
            <a:buNone/>
          </a:pPr>
          <a:r>
            <a:rPr lang="en-AU" sz="2800" kern="1200" dirty="0">
              <a:solidFill>
                <a:schemeClr val="accent2"/>
              </a:solidFill>
            </a:rPr>
            <a:t>Company repeating?</a:t>
          </a:r>
        </a:p>
      </dsp:txBody>
      <dsp:txXfrm>
        <a:off x="4742994" y="2401324"/>
        <a:ext cx="3905024" cy="305842"/>
      </dsp:txXfrm>
    </dsp:sp>
    <dsp:sp modelId="{49253D3A-6B94-4F91-9D75-8B7260FBDA66}">
      <dsp:nvSpPr>
        <dsp:cNvPr id="0" name=""/>
        <dsp:cNvSpPr/>
      </dsp:nvSpPr>
      <dsp:spPr>
        <a:xfrm>
          <a:off x="6903478" y="300070"/>
          <a:ext cx="2817264" cy="4508351"/>
        </a:xfrm>
        <a:prstGeom prst="rect">
          <a:avLst/>
        </a:prstGeom>
        <a:solidFill>
          <a:schemeClr val="lt1">
            <a:hueOff val="0"/>
            <a:satOff val="0"/>
            <a:lumOff val="0"/>
            <a:alphaOff val="0"/>
          </a:schemeClr>
        </a:solid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269736" rIns="128016" bIns="128016" numCol="1" spcCol="1270" anchor="t" anchorCtr="0">
          <a:noAutofit/>
        </a:bodyPr>
        <a:lstStyle/>
        <a:p>
          <a:pPr marL="171450" lvl="1" indent="-171450" algn="l" defTabSz="800100">
            <a:lnSpc>
              <a:spcPct val="90000"/>
            </a:lnSpc>
            <a:spcBef>
              <a:spcPct val="0"/>
            </a:spcBef>
            <a:spcAft>
              <a:spcPct val="15000"/>
            </a:spcAft>
            <a:buFont typeface="Arial" panose="020B0604020202020204" pitchFamily="34" charset="0"/>
            <a:buChar char="•"/>
          </a:pPr>
          <a:r>
            <a:rPr lang="en-AU" sz="1800" kern="1200">
              <a:solidFill>
                <a:schemeClr val="tx1"/>
              </a:solidFill>
            </a:rPr>
            <a:t>“the company has not been under </a:t>
          </a:r>
          <a:r>
            <a:rPr lang="en-AU" sz="1800" b="1" kern="1200">
              <a:solidFill>
                <a:schemeClr val="tx1"/>
              </a:solidFill>
            </a:rPr>
            <a:t>restructuring</a:t>
          </a:r>
          <a:r>
            <a:rPr lang="en-AU" sz="1800" kern="1200">
              <a:solidFill>
                <a:schemeClr val="tx1"/>
              </a:solidFill>
            </a:rPr>
            <a:t> or been the subject of a </a:t>
          </a:r>
          <a:r>
            <a:rPr lang="en-AU" sz="1800" b="1" kern="1200">
              <a:solidFill>
                <a:schemeClr val="tx1"/>
              </a:solidFill>
            </a:rPr>
            <a:t>simplified liquidation </a:t>
          </a:r>
          <a:r>
            <a:rPr lang="en-AU" sz="1800" kern="1200">
              <a:solidFill>
                <a:schemeClr val="tx1"/>
              </a:solidFill>
            </a:rPr>
            <a:t>process within” the </a:t>
          </a:r>
          <a:r>
            <a:rPr lang="en-AU" sz="1800" b="1" kern="1200">
              <a:solidFill>
                <a:schemeClr val="tx1"/>
              </a:solidFill>
            </a:rPr>
            <a:t>last 7 years</a:t>
          </a:r>
          <a:endParaRPr lang="en-AU" sz="1800" b="1" kern="1200" dirty="0">
            <a:solidFill>
              <a:schemeClr val="tx1"/>
            </a:solidFill>
          </a:endParaRPr>
        </a:p>
      </dsp:txBody>
      <dsp:txXfrm>
        <a:off x="6903478" y="300070"/>
        <a:ext cx="2817264" cy="4508351"/>
      </dsp:txXfrm>
    </dsp:sp>
    <dsp:sp modelId="{8B36DC63-7AE6-4BCB-9DAC-1BA8CECE9E66}">
      <dsp:nvSpPr>
        <dsp:cNvPr id="0" name=""/>
        <dsp:cNvSpPr/>
      </dsp:nvSpPr>
      <dsp:spPr>
        <a:xfrm>
          <a:off x="9165721" y="4394756"/>
          <a:ext cx="611685" cy="611685"/>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a:ln w="12700" cap="flat" cmpd="sng" algn="ctr">
          <a:solidFill>
            <a:schemeClr val="dk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C3FC1D-A2F9-4DB1-8583-A8ABED859E29}">
      <dsp:nvSpPr>
        <dsp:cNvPr id="0" name=""/>
        <dsp:cNvSpPr/>
      </dsp:nvSpPr>
      <dsp:spPr>
        <a:xfrm>
          <a:off x="0" y="323549"/>
          <a:ext cx="10193337" cy="2016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67BF853-DB2D-4751-8036-9B31C76302FF}">
      <dsp:nvSpPr>
        <dsp:cNvPr id="0" name=""/>
        <dsp:cNvSpPr/>
      </dsp:nvSpPr>
      <dsp:spPr>
        <a:xfrm>
          <a:off x="509666" y="54267"/>
          <a:ext cx="9148856" cy="387361"/>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is agent of the company when acting in that capacity</a:t>
          </a:r>
        </a:p>
      </dsp:txBody>
      <dsp:txXfrm>
        <a:off x="528575" y="73176"/>
        <a:ext cx="9111038" cy="349543"/>
      </dsp:txXfrm>
    </dsp:sp>
    <dsp:sp modelId="{D554C283-6A9D-4F63-AE37-95B55804E835}">
      <dsp:nvSpPr>
        <dsp:cNvPr id="0" name=""/>
        <dsp:cNvSpPr/>
      </dsp:nvSpPr>
      <dsp:spPr>
        <a:xfrm>
          <a:off x="0" y="837630"/>
          <a:ext cx="10193337" cy="14364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166624"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providing “</a:t>
          </a:r>
          <a:r>
            <a:rPr lang="en-AU" sz="1800" b="1" kern="1200" dirty="0">
              <a:solidFill>
                <a:schemeClr val="tx1"/>
              </a:solidFill>
            </a:rPr>
            <a:t>advice</a:t>
          </a:r>
          <a:r>
            <a:rPr lang="en-AU" sz="1800" kern="1200" dirty="0">
              <a:solidFill>
                <a:schemeClr val="tx1"/>
              </a:solidFill>
            </a:rPr>
            <a:t> to the company on matters relating to restructuring”;</a:t>
          </a:r>
        </a:p>
        <a:p>
          <a:pPr marL="171450" lvl="1" indent="-171450" algn="l" defTabSz="800100">
            <a:lnSpc>
              <a:spcPct val="90000"/>
            </a:lnSpc>
            <a:spcBef>
              <a:spcPct val="0"/>
            </a:spcBef>
            <a:spcAft>
              <a:spcPct val="15000"/>
            </a:spcAft>
            <a:buChar char="•"/>
          </a:pPr>
          <a:r>
            <a:rPr lang="en-AU" sz="1800" b="1" kern="1200" dirty="0">
              <a:solidFill>
                <a:schemeClr val="tx1"/>
              </a:solidFill>
            </a:rPr>
            <a:t>assisting</a:t>
          </a:r>
          <a:r>
            <a:rPr lang="en-AU" sz="1800" kern="1200" dirty="0">
              <a:solidFill>
                <a:schemeClr val="tx1"/>
              </a:solidFill>
            </a:rPr>
            <a:t> “the company to prepare a </a:t>
          </a:r>
          <a:r>
            <a:rPr lang="en-AU" sz="1800" b="1" kern="1200" dirty="0">
              <a:solidFill>
                <a:schemeClr val="tx1"/>
              </a:solidFill>
            </a:rPr>
            <a:t>restructuring plan</a:t>
          </a:r>
          <a:r>
            <a:rPr lang="en-AU" sz="1800" kern="1200" dirty="0">
              <a:solidFill>
                <a:schemeClr val="tx1"/>
              </a:solidFill>
            </a:rPr>
            <a:t>”;</a:t>
          </a:r>
        </a:p>
        <a:p>
          <a:pPr marL="171450" lvl="1" indent="-171450" algn="l" defTabSz="800100">
            <a:lnSpc>
              <a:spcPct val="90000"/>
            </a:lnSpc>
            <a:spcBef>
              <a:spcPct val="0"/>
            </a:spcBef>
            <a:spcAft>
              <a:spcPct val="15000"/>
            </a:spcAft>
            <a:buChar char="•"/>
          </a:pPr>
          <a:r>
            <a:rPr lang="en-AU" sz="1800" kern="1200" dirty="0">
              <a:solidFill>
                <a:schemeClr val="tx1"/>
              </a:solidFill>
            </a:rPr>
            <a:t>making “a </a:t>
          </a:r>
          <a:r>
            <a:rPr lang="en-AU" sz="1800" b="1" kern="1200" dirty="0">
              <a:solidFill>
                <a:schemeClr val="tx1"/>
              </a:solidFill>
            </a:rPr>
            <a:t>declaration to creditors </a:t>
          </a:r>
          <a:r>
            <a:rPr lang="en-AU" sz="1800" kern="1200" dirty="0">
              <a:solidFill>
                <a:schemeClr val="tx1"/>
              </a:solidFill>
            </a:rPr>
            <a:t>… in relation to a restructuring plan”; and</a:t>
          </a:r>
        </a:p>
        <a:p>
          <a:pPr marL="171450" lvl="1" indent="-171450" algn="l" defTabSz="800100">
            <a:lnSpc>
              <a:spcPct val="90000"/>
            </a:lnSpc>
            <a:spcBef>
              <a:spcPct val="0"/>
            </a:spcBef>
            <a:spcAft>
              <a:spcPct val="15000"/>
            </a:spcAft>
            <a:buChar char="•"/>
          </a:pPr>
          <a:r>
            <a:rPr lang="en-AU" sz="1800" kern="1200" dirty="0">
              <a:solidFill>
                <a:schemeClr val="tx1"/>
              </a:solidFill>
            </a:rPr>
            <a:t>“any other functions given to the” RP under the CA</a:t>
          </a:r>
        </a:p>
      </dsp:txBody>
      <dsp:txXfrm>
        <a:off x="0" y="837630"/>
        <a:ext cx="10193337" cy="1436400"/>
      </dsp:txXfrm>
    </dsp:sp>
    <dsp:sp modelId="{2D478DFA-D5AB-4B81-9E79-5BF4F467BEEA}">
      <dsp:nvSpPr>
        <dsp:cNvPr id="0" name=""/>
        <dsp:cNvSpPr/>
      </dsp:nvSpPr>
      <dsp:spPr>
        <a:xfrm>
          <a:off x="509666" y="568349"/>
          <a:ext cx="9185817" cy="387361"/>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functions include:</a:t>
          </a:r>
        </a:p>
      </dsp:txBody>
      <dsp:txXfrm>
        <a:off x="528575" y="587258"/>
        <a:ext cx="9147999" cy="349543"/>
      </dsp:txXfrm>
    </dsp:sp>
    <dsp:sp modelId="{E9EBFD7C-F7CA-456D-8E1F-ACAF44BEC9F5}">
      <dsp:nvSpPr>
        <dsp:cNvPr id="0" name=""/>
        <dsp:cNvSpPr/>
      </dsp:nvSpPr>
      <dsp:spPr>
        <a:xfrm>
          <a:off x="0" y="2739388"/>
          <a:ext cx="10193337" cy="1436400"/>
        </a:xfrm>
        <a:prstGeom prst="rect">
          <a:avLst/>
        </a:prstGeom>
        <a:solidFill>
          <a:schemeClr val="bg1"/>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166624"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“preparing a </a:t>
          </a:r>
          <a:r>
            <a:rPr lang="en-AU" sz="1800" b="1" kern="1200" dirty="0">
              <a:solidFill>
                <a:schemeClr val="tx1"/>
              </a:solidFill>
            </a:rPr>
            <a:t>declaration</a:t>
          </a:r>
          <a:r>
            <a:rPr lang="en-AU" sz="1800" kern="1200" dirty="0">
              <a:solidFill>
                <a:schemeClr val="tx1"/>
              </a:solidFill>
            </a:rPr>
            <a:t>” for creditors;</a:t>
          </a:r>
        </a:p>
        <a:p>
          <a:pPr marL="171450" lvl="1" indent="-171450" algn="l" defTabSz="800100">
            <a:lnSpc>
              <a:spcPct val="90000"/>
            </a:lnSpc>
            <a:spcBef>
              <a:spcPct val="0"/>
            </a:spcBef>
            <a:spcAft>
              <a:spcPct val="15000"/>
            </a:spcAft>
            <a:buChar char="•"/>
          </a:pPr>
          <a:r>
            <a:rPr lang="en-AU" sz="1800" kern="1200" dirty="0">
              <a:solidFill>
                <a:schemeClr val="tx1"/>
              </a:solidFill>
            </a:rPr>
            <a:t>“deciding </a:t>
          </a:r>
          <a:r>
            <a:rPr lang="en-AU" sz="1800" b="0" kern="1200" dirty="0">
              <a:solidFill>
                <a:schemeClr val="tx1"/>
              </a:solidFill>
            </a:rPr>
            <a:t>whether to </a:t>
          </a:r>
          <a:r>
            <a:rPr lang="en-AU" sz="1800" b="1" kern="1200" dirty="0">
              <a:solidFill>
                <a:schemeClr val="tx1"/>
              </a:solidFill>
            </a:rPr>
            <a:t>terminate the restructuring </a:t>
          </a:r>
          <a:r>
            <a:rPr lang="en-AU" sz="1800" kern="1200" dirty="0">
              <a:solidFill>
                <a:schemeClr val="tx1"/>
              </a:solidFill>
            </a:rPr>
            <a:t>of the company”;</a:t>
          </a:r>
        </a:p>
        <a:p>
          <a:pPr marL="171450" lvl="1" indent="-171450" algn="l" defTabSz="800100">
            <a:lnSpc>
              <a:spcPct val="90000"/>
            </a:lnSpc>
            <a:spcBef>
              <a:spcPct val="0"/>
            </a:spcBef>
            <a:spcAft>
              <a:spcPct val="15000"/>
            </a:spcAft>
            <a:buChar char="•"/>
          </a:pPr>
          <a:r>
            <a:rPr lang="en-AU" sz="1800" kern="1200" dirty="0">
              <a:solidFill>
                <a:schemeClr val="tx1"/>
              </a:solidFill>
            </a:rPr>
            <a:t>“</a:t>
          </a:r>
          <a:r>
            <a:rPr lang="en-AU" sz="1800" b="1" kern="1200" dirty="0">
              <a:solidFill>
                <a:schemeClr val="tx1"/>
              </a:solidFill>
            </a:rPr>
            <a:t>resolving a disagreement</a:t>
          </a:r>
          <a:r>
            <a:rPr lang="en-AU" sz="1800" kern="1200" dirty="0">
              <a:solidFill>
                <a:schemeClr val="tx1"/>
              </a:solidFill>
            </a:rPr>
            <a:t>” regarding the schedule of debts and claims; or</a:t>
          </a:r>
        </a:p>
        <a:p>
          <a:pPr marL="171450" lvl="1" indent="-171450" algn="l" defTabSz="800100">
            <a:lnSpc>
              <a:spcPct val="90000"/>
            </a:lnSpc>
            <a:spcBef>
              <a:spcPct val="0"/>
            </a:spcBef>
            <a:spcAft>
              <a:spcPct val="15000"/>
            </a:spcAft>
            <a:buChar char="•"/>
          </a:pPr>
          <a:r>
            <a:rPr lang="en-AU" sz="1800" kern="1200" dirty="0">
              <a:solidFill>
                <a:schemeClr val="tx1"/>
              </a:solidFill>
            </a:rPr>
            <a:t>“performing or exercising any other function, duty or power as” RP</a:t>
          </a:r>
        </a:p>
      </dsp:txBody>
      <dsp:txXfrm>
        <a:off x="0" y="2739388"/>
        <a:ext cx="10193337" cy="1436400"/>
      </dsp:txXfrm>
    </dsp:sp>
    <dsp:sp modelId="{D1EA206B-8535-42B2-A995-B707E70929EB}">
      <dsp:nvSpPr>
        <dsp:cNvPr id="0" name=""/>
        <dsp:cNvSpPr/>
      </dsp:nvSpPr>
      <dsp:spPr>
        <a:xfrm>
          <a:off x="509169" y="2317230"/>
          <a:ext cx="9176846" cy="540237"/>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have “the power to </a:t>
          </a:r>
          <a:r>
            <a:rPr lang="en-AU" sz="1800" b="0" kern="1200" dirty="0">
              <a:solidFill>
                <a:schemeClr val="tx1"/>
              </a:solidFill>
            </a:rPr>
            <a:t>investigate</a:t>
          </a:r>
          <a:r>
            <a:rPr lang="en-AU" sz="1800" kern="1200" dirty="0">
              <a:solidFill>
                <a:schemeClr val="tx1"/>
              </a:solidFill>
            </a:rPr>
            <a:t> the company’s business, property, affairs and financial circumstances for the purposes of”:</a:t>
          </a:r>
        </a:p>
      </dsp:txBody>
      <dsp:txXfrm>
        <a:off x="535541" y="2343602"/>
        <a:ext cx="9124102" cy="48749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592D69C-859C-4784-BF1B-547D6A59AE45}">
      <dsp:nvSpPr>
        <dsp:cNvPr id="0" name=""/>
        <dsp:cNvSpPr/>
      </dsp:nvSpPr>
      <dsp:spPr>
        <a:xfrm>
          <a:off x="1876" y="3"/>
          <a:ext cx="2864324" cy="2816344"/>
        </a:xfrm>
        <a:prstGeom prst="ellipse">
          <a:avLst/>
        </a:prstGeom>
        <a:solidFill>
          <a:schemeClr val="accent4">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l" defTabSz="800100">
            <a:lnSpc>
              <a:spcPct val="90000"/>
            </a:lnSpc>
            <a:spcBef>
              <a:spcPct val="0"/>
            </a:spcBef>
            <a:spcAft>
              <a:spcPct val="35000"/>
            </a:spcAft>
            <a:buNone/>
          </a:pPr>
          <a:r>
            <a:rPr lang="en-AU" sz="1800" b="1" u="none" kern="1200" dirty="0">
              <a:solidFill>
                <a:schemeClr val="tx1"/>
              </a:solidFill>
            </a:rPr>
            <a:t>Corporate</a:t>
          </a:r>
        </a:p>
        <a:p>
          <a:pPr marL="171450" lvl="1" indent="-171450" algn="l" defTabSz="800100">
            <a:lnSpc>
              <a:spcPct val="90000"/>
            </a:lnSpc>
            <a:spcBef>
              <a:spcPct val="0"/>
            </a:spcBef>
            <a:spcAft>
              <a:spcPct val="15000"/>
            </a:spcAft>
            <a:buChar char="•"/>
          </a:pPr>
          <a:r>
            <a:rPr lang="en-AU" sz="1800" kern="1200" dirty="0">
              <a:solidFill>
                <a:schemeClr val="tx1"/>
              </a:solidFill>
            </a:rPr>
            <a:t>company;</a:t>
          </a:r>
        </a:p>
        <a:p>
          <a:pPr marL="171450" lvl="1" indent="-171450" algn="l" defTabSz="800100">
            <a:lnSpc>
              <a:spcPct val="90000"/>
            </a:lnSpc>
            <a:spcBef>
              <a:spcPct val="0"/>
            </a:spcBef>
            <a:spcAft>
              <a:spcPct val="15000"/>
            </a:spcAft>
            <a:buChar char="•"/>
          </a:pPr>
          <a:r>
            <a:rPr lang="en-AU" sz="1800" kern="1200" dirty="0">
              <a:solidFill>
                <a:schemeClr val="tx1"/>
              </a:solidFill>
            </a:rPr>
            <a:t>body corporate; or</a:t>
          </a:r>
        </a:p>
        <a:p>
          <a:pPr marL="171450" lvl="1" indent="-171450" algn="l" defTabSz="800100">
            <a:lnSpc>
              <a:spcPct val="90000"/>
            </a:lnSpc>
            <a:spcBef>
              <a:spcPct val="0"/>
            </a:spcBef>
            <a:spcAft>
              <a:spcPct val="15000"/>
            </a:spcAft>
            <a:buChar char="•"/>
          </a:pPr>
          <a:r>
            <a:rPr lang="en-AU" sz="1800" kern="1200" dirty="0">
              <a:solidFill>
                <a:schemeClr val="tx1"/>
              </a:solidFill>
            </a:rPr>
            <a:t>some unincorporated bodies</a:t>
          </a:r>
        </a:p>
      </dsp:txBody>
      <dsp:txXfrm>
        <a:off x="421347" y="412447"/>
        <a:ext cx="2025382" cy="1991456"/>
      </dsp:txXfrm>
    </dsp:sp>
    <dsp:sp modelId="{E511C4F0-D0CC-45A7-B74F-226AC8EFB565}">
      <dsp:nvSpPr>
        <dsp:cNvPr id="0" name=""/>
        <dsp:cNvSpPr/>
      </dsp:nvSpPr>
      <dsp:spPr>
        <a:xfrm>
          <a:off x="3036406" y="800301"/>
          <a:ext cx="1215748" cy="1215748"/>
        </a:xfrm>
        <a:prstGeom prst="mathPlus">
          <a:avLst/>
        </a:prstGeom>
        <a:solidFill>
          <a:schemeClr val="accent4">
            <a:lumMod val="60000"/>
            <a:lumOff val="40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endParaRPr lang="en-AU" sz="2000" kern="1200"/>
        </a:p>
      </dsp:txBody>
      <dsp:txXfrm>
        <a:off x="3197553" y="1265203"/>
        <a:ext cx="893454" cy="285944"/>
      </dsp:txXfrm>
    </dsp:sp>
    <dsp:sp modelId="{A194BF72-AB4E-4768-BE30-332915010503}">
      <dsp:nvSpPr>
        <dsp:cNvPr id="0" name=""/>
        <dsp:cNvSpPr/>
      </dsp:nvSpPr>
      <dsp:spPr>
        <a:xfrm>
          <a:off x="4422359" y="360116"/>
          <a:ext cx="2096118" cy="2096118"/>
        </a:xfrm>
        <a:prstGeom prst="ellipse">
          <a:avLst/>
        </a:prstGeom>
        <a:solidFill>
          <a:schemeClr val="accent4">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l" defTabSz="800100">
            <a:lnSpc>
              <a:spcPct val="90000"/>
            </a:lnSpc>
            <a:spcBef>
              <a:spcPct val="0"/>
            </a:spcBef>
            <a:spcAft>
              <a:spcPct val="35000"/>
            </a:spcAft>
            <a:buNone/>
          </a:pPr>
          <a:r>
            <a:rPr lang="en-AU" sz="1800" b="1" i="0" u="none" kern="1200" dirty="0">
              <a:solidFill>
                <a:schemeClr val="tx1"/>
              </a:solidFill>
            </a:rPr>
            <a:t>Insolvency</a:t>
          </a:r>
        </a:p>
        <a:p>
          <a:pPr marL="171450" lvl="1" indent="-171450" algn="l" defTabSz="800100">
            <a:lnSpc>
              <a:spcPct val="90000"/>
            </a:lnSpc>
            <a:spcBef>
              <a:spcPct val="0"/>
            </a:spcBef>
            <a:spcAft>
              <a:spcPct val="15000"/>
            </a:spcAft>
            <a:buChar char="•"/>
          </a:pPr>
          <a:r>
            <a:rPr lang="en-AU" sz="1800" kern="1200" dirty="0">
              <a:solidFill>
                <a:schemeClr val="tx1"/>
              </a:solidFill>
            </a:rPr>
            <a:t>unable to pay one’s debts as and when they fall due</a:t>
          </a:r>
        </a:p>
      </dsp:txBody>
      <dsp:txXfrm>
        <a:off x="4729328" y="667085"/>
        <a:ext cx="1482180" cy="1482180"/>
      </dsp:txXfrm>
    </dsp:sp>
    <dsp:sp modelId="{9E2B5CE0-8D86-4523-BEA4-5BC159533363}">
      <dsp:nvSpPr>
        <dsp:cNvPr id="0" name=""/>
        <dsp:cNvSpPr/>
      </dsp:nvSpPr>
      <dsp:spPr>
        <a:xfrm>
          <a:off x="6688683" y="800301"/>
          <a:ext cx="1215748" cy="1215748"/>
        </a:xfrm>
        <a:prstGeom prst="mathEqual">
          <a:avLst/>
        </a:prstGeom>
        <a:solidFill>
          <a:schemeClr val="accent4">
            <a:lumMod val="60000"/>
            <a:lumOff val="40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2266950">
            <a:lnSpc>
              <a:spcPct val="90000"/>
            </a:lnSpc>
            <a:spcBef>
              <a:spcPct val="0"/>
            </a:spcBef>
            <a:spcAft>
              <a:spcPct val="35000"/>
            </a:spcAft>
            <a:buNone/>
          </a:pPr>
          <a:endParaRPr lang="en-AU" sz="5100" kern="1200"/>
        </a:p>
      </dsp:txBody>
      <dsp:txXfrm>
        <a:off x="6849830" y="1050745"/>
        <a:ext cx="893454" cy="714860"/>
      </dsp:txXfrm>
    </dsp:sp>
    <dsp:sp modelId="{3FF2A64C-2629-42BC-A767-D6DFA30ED6BF}">
      <dsp:nvSpPr>
        <dsp:cNvPr id="0" name=""/>
        <dsp:cNvSpPr/>
      </dsp:nvSpPr>
      <dsp:spPr>
        <a:xfrm>
          <a:off x="8074636" y="360116"/>
          <a:ext cx="2096118" cy="2096118"/>
        </a:xfrm>
        <a:prstGeom prst="ellipse">
          <a:avLst/>
        </a:prstGeom>
        <a:solidFill>
          <a:schemeClr val="accent4">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3020" tIns="33020" rIns="33020" bIns="33020" numCol="1" spcCol="1270" anchor="ctr" anchorCtr="0">
          <a:noAutofit/>
        </a:bodyPr>
        <a:lstStyle/>
        <a:p>
          <a:pPr marL="0" lvl="0" indent="0" algn="ctr" defTabSz="1155700">
            <a:lnSpc>
              <a:spcPct val="90000"/>
            </a:lnSpc>
            <a:spcBef>
              <a:spcPct val="0"/>
            </a:spcBef>
            <a:spcAft>
              <a:spcPct val="35000"/>
            </a:spcAft>
            <a:buNone/>
          </a:pPr>
          <a:r>
            <a:rPr lang="en-AU" sz="2600" kern="1200" dirty="0">
              <a:solidFill>
                <a:schemeClr val="tx1"/>
              </a:solidFill>
            </a:rPr>
            <a:t>Corporate insolvency</a:t>
          </a:r>
        </a:p>
      </dsp:txBody>
      <dsp:txXfrm>
        <a:off x="8381605" y="667085"/>
        <a:ext cx="1482180" cy="1482180"/>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B3106DB-D0D3-4022-BC3B-ED2005ECD7FF}">
      <dsp:nvSpPr>
        <dsp:cNvPr id="0" name=""/>
        <dsp:cNvSpPr/>
      </dsp:nvSpPr>
      <dsp:spPr>
        <a:xfrm rot="16200000">
          <a:off x="1096545" y="733837"/>
          <a:ext cx="1908405" cy="3117386"/>
        </a:xfrm>
        <a:prstGeom prst="round2SameRect">
          <a:avLst>
            <a:gd name="adj1" fmla="val 16670"/>
            <a:gd name="adj2" fmla="val 0"/>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114300" rIns="102870" bIns="114300" numCol="1" spcCol="1270" anchor="t" anchorCtr="0">
          <a:noAutofit/>
        </a:bodyPr>
        <a:lstStyle/>
        <a:p>
          <a:pPr marL="0" lvl="0" indent="0" algn="l" defTabSz="800100">
            <a:lnSpc>
              <a:spcPct val="90000"/>
            </a:lnSpc>
            <a:spcBef>
              <a:spcPct val="0"/>
            </a:spcBef>
            <a:spcAft>
              <a:spcPct val="35000"/>
            </a:spcAft>
            <a:buFont typeface="Arial" panose="020B0604020202020204" pitchFamily="34" charset="0"/>
            <a:buNone/>
          </a:pPr>
          <a:r>
            <a:rPr lang="en-AU" sz="1800" kern="1200" dirty="0"/>
            <a:t>While under restructuring, “the </a:t>
          </a:r>
          <a:r>
            <a:rPr lang="en-AU" sz="1800" b="1" kern="1200" dirty="0"/>
            <a:t>company has control </a:t>
          </a:r>
          <a:r>
            <a:rPr lang="en-AU" sz="1800" kern="1200" dirty="0"/>
            <a:t>of the company’s business, property and affairs”</a:t>
          </a:r>
        </a:p>
      </dsp:txBody>
      <dsp:txXfrm rot="5400000">
        <a:off x="585232" y="1431504"/>
        <a:ext cx="3024209" cy="1722051"/>
      </dsp:txXfrm>
    </dsp:sp>
    <dsp:sp modelId="{3C04296D-B709-4A0E-86EA-AB930D70DC77}">
      <dsp:nvSpPr>
        <dsp:cNvPr id="0" name=""/>
        <dsp:cNvSpPr/>
      </dsp:nvSpPr>
      <dsp:spPr>
        <a:xfrm rot="5400000">
          <a:off x="4250717" y="848417"/>
          <a:ext cx="1908405" cy="2930749"/>
        </a:xfrm>
        <a:prstGeom prst="round2SameRect">
          <a:avLst>
            <a:gd name="adj1" fmla="val 16670"/>
            <a:gd name="adj2" fmla="val 0"/>
          </a:avLst>
        </a:prstGeom>
        <a:solidFill>
          <a:schemeClr val="accent1">
            <a:tint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2870" tIns="114300" rIns="68580" bIns="114300" numCol="1" spcCol="1270" anchor="t"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During restructuring/plan, company’s </a:t>
          </a:r>
          <a:r>
            <a:rPr lang="en-AU" sz="1800" b="1" kern="1200" dirty="0">
              <a:solidFill>
                <a:schemeClr val="tx1"/>
              </a:solidFill>
            </a:rPr>
            <a:t>officers</a:t>
          </a:r>
          <a:r>
            <a:rPr lang="en-AU" sz="1800" kern="1200" dirty="0">
              <a:solidFill>
                <a:schemeClr val="tx1"/>
              </a:solidFill>
            </a:rPr>
            <a:t> may exercise all their usual </a:t>
          </a:r>
          <a:r>
            <a:rPr lang="en-AU" sz="1800" b="1" kern="1200" dirty="0">
              <a:solidFill>
                <a:schemeClr val="tx1"/>
              </a:solidFill>
            </a:rPr>
            <a:t>powers and functions</a:t>
          </a:r>
        </a:p>
      </dsp:txBody>
      <dsp:txXfrm rot="-5400000">
        <a:off x="3739546" y="1452766"/>
        <a:ext cx="2837572" cy="1722051"/>
      </dsp:txXfrm>
    </dsp:sp>
    <dsp:sp modelId="{8938A545-0969-4DEE-B306-858CB05975E6}">
      <dsp:nvSpPr>
        <dsp:cNvPr id="0" name=""/>
        <dsp:cNvSpPr/>
      </dsp:nvSpPr>
      <dsp:spPr>
        <a:xfrm>
          <a:off x="2272623" y="446499"/>
          <a:ext cx="2851086" cy="1891627"/>
        </a:xfrm>
        <a:prstGeom prst="circularArrow">
          <a:avLst>
            <a:gd name="adj1" fmla="val 12500"/>
            <a:gd name="adj2" fmla="val 1142322"/>
            <a:gd name="adj3" fmla="val 20457678"/>
            <a:gd name="adj4" fmla="val 10800000"/>
            <a:gd name="adj5" fmla="val 125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BEAB286-09DE-43B7-A6F1-E3ABD918CE32}">
      <dsp:nvSpPr>
        <dsp:cNvPr id="0" name=""/>
        <dsp:cNvSpPr/>
      </dsp:nvSpPr>
      <dsp:spPr>
        <a:xfrm rot="10800000">
          <a:off x="2272623" y="2267735"/>
          <a:ext cx="2851086" cy="1891627"/>
        </a:xfrm>
        <a:prstGeom prst="circularArrow">
          <a:avLst>
            <a:gd name="adj1" fmla="val 12500"/>
            <a:gd name="adj2" fmla="val 1142322"/>
            <a:gd name="adj3" fmla="val 20457678"/>
            <a:gd name="adj4" fmla="val 10800000"/>
            <a:gd name="adj5" fmla="val 125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E7F34D-245C-4439-A366-A5E0D20DD6EA}">
      <dsp:nvSpPr>
        <dsp:cNvPr id="0" name=""/>
        <dsp:cNvSpPr/>
      </dsp:nvSpPr>
      <dsp:spPr>
        <a:xfrm>
          <a:off x="0" y="2186"/>
          <a:ext cx="10574626"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B7B77D6-056E-4C5D-95DF-6E7FA513A295}">
      <dsp:nvSpPr>
        <dsp:cNvPr id="0" name=""/>
        <dsp:cNvSpPr/>
      </dsp:nvSpPr>
      <dsp:spPr>
        <a:xfrm>
          <a:off x="0" y="2186"/>
          <a:ext cx="2114925" cy="44732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AU" sz="2800" kern="1200" dirty="0"/>
            <a:t>While a company is under restructuring</a:t>
          </a:r>
        </a:p>
      </dsp:txBody>
      <dsp:txXfrm>
        <a:off x="0" y="2186"/>
        <a:ext cx="2114925" cy="4473242"/>
      </dsp:txXfrm>
    </dsp:sp>
    <dsp:sp modelId="{8839C0B7-977A-4E1F-9FF0-CFF72725C63C}">
      <dsp:nvSpPr>
        <dsp:cNvPr id="0" name=""/>
        <dsp:cNvSpPr/>
      </dsp:nvSpPr>
      <dsp:spPr>
        <a:xfrm>
          <a:off x="2273544" y="44341"/>
          <a:ext cx="8301081" cy="8431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The company must state in public documents and negotiable instruments after its name first appears: “(restructuring practitioner appointed)”</a:t>
          </a:r>
        </a:p>
      </dsp:txBody>
      <dsp:txXfrm>
        <a:off x="2273544" y="44341"/>
        <a:ext cx="8301081" cy="843101"/>
      </dsp:txXfrm>
    </dsp:sp>
    <dsp:sp modelId="{CABA3C11-2536-4F21-A1B0-7548D63FE751}">
      <dsp:nvSpPr>
        <dsp:cNvPr id="0" name=""/>
        <dsp:cNvSpPr/>
      </dsp:nvSpPr>
      <dsp:spPr>
        <a:xfrm>
          <a:off x="2114925" y="887442"/>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5FB2DD7-56BE-426E-B3FE-FB65530CC137}">
      <dsp:nvSpPr>
        <dsp:cNvPr id="0" name=""/>
        <dsp:cNvSpPr/>
      </dsp:nvSpPr>
      <dsp:spPr>
        <a:xfrm>
          <a:off x="2273544" y="929597"/>
          <a:ext cx="8301081" cy="8431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A court must </a:t>
          </a:r>
          <a:r>
            <a:rPr lang="en-AU" sz="1800" b="1" kern="1200" dirty="0"/>
            <a:t>adjourn the hearing of a winding up application </a:t>
          </a:r>
          <a:r>
            <a:rPr lang="en-AU" sz="1800" kern="1200" dirty="0"/>
            <a:t>if satisfied that restructuring is more in the interests of creditors than winding up</a:t>
          </a:r>
        </a:p>
      </dsp:txBody>
      <dsp:txXfrm>
        <a:off x="2273544" y="929597"/>
        <a:ext cx="8301081" cy="843101"/>
      </dsp:txXfrm>
    </dsp:sp>
    <dsp:sp modelId="{2C3A1267-EA11-4A97-AF55-2245B43A5E22}">
      <dsp:nvSpPr>
        <dsp:cNvPr id="0" name=""/>
        <dsp:cNvSpPr/>
      </dsp:nvSpPr>
      <dsp:spPr>
        <a:xfrm>
          <a:off x="2114925" y="1772699"/>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ABE2BCA-6575-4AC7-B7B8-5C7E3FD1C3A3}">
      <dsp:nvSpPr>
        <dsp:cNvPr id="0" name=""/>
        <dsp:cNvSpPr/>
      </dsp:nvSpPr>
      <dsp:spPr>
        <a:xfrm>
          <a:off x="2273544" y="1814854"/>
          <a:ext cx="8301081" cy="8431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A court must </a:t>
          </a:r>
          <a:r>
            <a:rPr lang="en-AU" sz="1800" b="1" kern="1200" dirty="0"/>
            <a:t>not appoint a provisional liquidator </a:t>
          </a:r>
          <a:r>
            <a:rPr lang="en-AU" sz="1800" kern="1200" dirty="0"/>
            <a:t>if satisfied that restructuring is more in the interests of creditors than provisional liquidation</a:t>
          </a:r>
        </a:p>
      </dsp:txBody>
      <dsp:txXfrm>
        <a:off x="2273544" y="1814854"/>
        <a:ext cx="8301081" cy="843101"/>
      </dsp:txXfrm>
    </dsp:sp>
    <dsp:sp modelId="{37956D3A-4F61-4728-A1BE-F937089724CC}">
      <dsp:nvSpPr>
        <dsp:cNvPr id="0" name=""/>
        <dsp:cNvSpPr/>
      </dsp:nvSpPr>
      <dsp:spPr>
        <a:xfrm>
          <a:off x="2114925" y="2657955"/>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FAEE073-6D76-418C-8B58-AFE46CB09BA9}">
      <dsp:nvSpPr>
        <dsp:cNvPr id="0" name=""/>
        <dsp:cNvSpPr/>
      </dsp:nvSpPr>
      <dsp:spPr>
        <a:xfrm>
          <a:off x="2273544" y="2700110"/>
          <a:ext cx="8301081" cy="8431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No one may begin/continue “</a:t>
          </a:r>
          <a:r>
            <a:rPr lang="en-AU" sz="1800" b="1" kern="1200" dirty="0"/>
            <a:t>enforcement process </a:t>
          </a:r>
          <a:r>
            <a:rPr lang="en-AU" sz="1800" kern="1200" dirty="0"/>
            <a:t>in relation to property of the company” without </a:t>
          </a:r>
          <a:r>
            <a:rPr lang="en-AU" sz="1800" b="1" kern="1200" dirty="0"/>
            <a:t>court leave</a:t>
          </a:r>
          <a:endParaRPr lang="en-AU" sz="1800" kern="1200" dirty="0"/>
        </a:p>
      </dsp:txBody>
      <dsp:txXfrm>
        <a:off x="2273544" y="2700110"/>
        <a:ext cx="8301081" cy="843101"/>
      </dsp:txXfrm>
    </dsp:sp>
    <dsp:sp modelId="{A9A29485-1ED5-4FAD-881C-D4DED49549BF}">
      <dsp:nvSpPr>
        <dsp:cNvPr id="0" name=""/>
        <dsp:cNvSpPr/>
      </dsp:nvSpPr>
      <dsp:spPr>
        <a:xfrm>
          <a:off x="2114925" y="3543211"/>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C54CFC7-CC25-4088-91F8-9FF95F79D46D}">
      <dsp:nvSpPr>
        <dsp:cNvPr id="0" name=""/>
        <dsp:cNvSpPr/>
      </dsp:nvSpPr>
      <dsp:spPr>
        <a:xfrm>
          <a:off x="2273544" y="3585367"/>
          <a:ext cx="8301081" cy="8431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No one may begin/continue </a:t>
          </a:r>
          <a:r>
            <a:rPr lang="en-AU" sz="1800" b="1" kern="1200" dirty="0"/>
            <a:t>court proceedings </a:t>
          </a:r>
          <a:r>
            <a:rPr lang="en-AU" sz="1800" kern="1200" dirty="0"/>
            <a:t>“against the company or in relation to any of its property” unless they have the </a:t>
          </a:r>
          <a:r>
            <a:rPr lang="en-AU" sz="1800" b="1" kern="1200" dirty="0"/>
            <a:t>RP’s “written consent</a:t>
          </a:r>
          <a:r>
            <a:rPr lang="en-AU" sz="1800" kern="1200" dirty="0"/>
            <a:t>” or </a:t>
          </a:r>
          <a:r>
            <a:rPr lang="en-AU" sz="1800" b="1" kern="1200" dirty="0"/>
            <a:t>court leave</a:t>
          </a:r>
          <a:r>
            <a:rPr lang="en-AU" sz="1800" kern="1200" dirty="0"/>
            <a:t>, or the proceeding is </a:t>
          </a:r>
          <a:r>
            <a:rPr lang="en-AU" sz="1800" b="1" kern="1200" dirty="0"/>
            <a:t>criminal</a:t>
          </a:r>
          <a:r>
            <a:rPr lang="en-AU" sz="1800" kern="1200" dirty="0"/>
            <a:t> or prescribed</a:t>
          </a:r>
        </a:p>
      </dsp:txBody>
      <dsp:txXfrm>
        <a:off x="2273544" y="3585367"/>
        <a:ext cx="8301081" cy="843101"/>
      </dsp:txXfrm>
    </dsp:sp>
    <dsp:sp modelId="{A62A8236-8D1A-4A7C-89CA-E66FC7F505D0}">
      <dsp:nvSpPr>
        <dsp:cNvPr id="0" name=""/>
        <dsp:cNvSpPr/>
      </dsp:nvSpPr>
      <dsp:spPr>
        <a:xfrm>
          <a:off x="2114925" y="4428468"/>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E7F34D-245C-4439-A366-A5E0D20DD6EA}">
      <dsp:nvSpPr>
        <dsp:cNvPr id="0" name=""/>
        <dsp:cNvSpPr/>
      </dsp:nvSpPr>
      <dsp:spPr>
        <a:xfrm>
          <a:off x="0" y="2186"/>
          <a:ext cx="10574626"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B7B77D6-056E-4C5D-95DF-6E7FA513A295}">
      <dsp:nvSpPr>
        <dsp:cNvPr id="0" name=""/>
        <dsp:cNvSpPr/>
      </dsp:nvSpPr>
      <dsp:spPr>
        <a:xfrm>
          <a:off x="0" y="2186"/>
          <a:ext cx="2114925" cy="44732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t" anchorCtr="0">
          <a:noAutofit/>
        </a:bodyPr>
        <a:lstStyle/>
        <a:p>
          <a:pPr marL="0" lvl="0" indent="0" algn="l" defTabSz="1244600">
            <a:lnSpc>
              <a:spcPct val="90000"/>
            </a:lnSpc>
            <a:spcBef>
              <a:spcPct val="0"/>
            </a:spcBef>
            <a:spcAft>
              <a:spcPct val="35000"/>
            </a:spcAft>
            <a:buNone/>
          </a:pPr>
          <a:r>
            <a:rPr lang="en-AU" sz="2800" kern="1200" dirty="0"/>
            <a:t>While a company is under restructuring</a:t>
          </a:r>
        </a:p>
      </dsp:txBody>
      <dsp:txXfrm>
        <a:off x="0" y="2186"/>
        <a:ext cx="2114925" cy="4473242"/>
      </dsp:txXfrm>
    </dsp:sp>
    <dsp:sp modelId="{24C4BCD6-52AA-46AF-823F-9176C731B637}">
      <dsp:nvSpPr>
        <dsp:cNvPr id="0" name=""/>
        <dsp:cNvSpPr/>
      </dsp:nvSpPr>
      <dsp:spPr>
        <a:xfrm>
          <a:off x="2273544" y="106154"/>
          <a:ext cx="4071231" cy="20793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1" kern="1200" dirty="0"/>
            <a:t>Transfers of shares </a:t>
          </a:r>
          <a:r>
            <a:rPr lang="en-AU" sz="1800" kern="1200" dirty="0"/>
            <a:t>and </a:t>
          </a:r>
          <a:r>
            <a:rPr lang="en-AU" sz="1800" b="1" kern="1200" dirty="0"/>
            <a:t>alteration in the status of members </a:t>
          </a:r>
          <a:r>
            <a:rPr lang="en-AU" sz="1800" kern="1200" dirty="0"/>
            <a:t>are </a:t>
          </a:r>
          <a:r>
            <a:rPr lang="en-AU" sz="1800" b="1" kern="1200" dirty="0"/>
            <a:t>void</a:t>
          </a:r>
          <a:r>
            <a:rPr lang="en-AU" sz="1800" kern="1200" dirty="0"/>
            <a:t> unless:</a:t>
          </a:r>
        </a:p>
      </dsp:txBody>
      <dsp:txXfrm>
        <a:off x="2273544" y="106154"/>
        <a:ext cx="4071231" cy="2079358"/>
      </dsp:txXfrm>
    </dsp:sp>
    <dsp:sp modelId="{9FAAA4A3-9633-46E4-B87C-CB2D1820B275}">
      <dsp:nvSpPr>
        <dsp:cNvPr id="0" name=""/>
        <dsp:cNvSpPr/>
      </dsp:nvSpPr>
      <dsp:spPr>
        <a:xfrm>
          <a:off x="6503394" y="106154"/>
          <a:ext cx="4071231" cy="10396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made in accordance with </a:t>
          </a:r>
          <a:r>
            <a:rPr lang="en-AU" sz="1800" b="1" kern="1200" dirty="0"/>
            <a:t>RP’s written consent</a:t>
          </a:r>
          <a:r>
            <a:rPr lang="en-AU" sz="1800" kern="1200" dirty="0"/>
            <a:t>; or</a:t>
          </a:r>
        </a:p>
      </dsp:txBody>
      <dsp:txXfrm>
        <a:off x="6503394" y="106154"/>
        <a:ext cx="4071231" cy="1039679"/>
      </dsp:txXfrm>
    </dsp:sp>
    <dsp:sp modelId="{F35DACFE-7B26-4E79-B150-C6DF5F98D63E}">
      <dsp:nvSpPr>
        <dsp:cNvPr id="0" name=""/>
        <dsp:cNvSpPr/>
      </dsp:nvSpPr>
      <dsp:spPr>
        <a:xfrm>
          <a:off x="6344775" y="1145833"/>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895B84B-4832-4DFA-8F19-E43E349D9EEB}">
      <dsp:nvSpPr>
        <dsp:cNvPr id="0" name=""/>
        <dsp:cNvSpPr/>
      </dsp:nvSpPr>
      <dsp:spPr>
        <a:xfrm>
          <a:off x="6503394" y="1145833"/>
          <a:ext cx="4071231" cy="103967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authorised by </a:t>
          </a:r>
          <a:r>
            <a:rPr lang="en-AU" sz="1800" b="1" kern="1200" dirty="0"/>
            <a:t>court order</a:t>
          </a:r>
        </a:p>
      </dsp:txBody>
      <dsp:txXfrm>
        <a:off x="6503394" y="1145833"/>
        <a:ext cx="4071231" cy="1039679"/>
      </dsp:txXfrm>
    </dsp:sp>
    <dsp:sp modelId="{63CBF241-58D4-4469-9BB0-87AE0CD735DE}">
      <dsp:nvSpPr>
        <dsp:cNvPr id="0" name=""/>
        <dsp:cNvSpPr/>
      </dsp:nvSpPr>
      <dsp:spPr>
        <a:xfrm>
          <a:off x="2114925" y="1917657"/>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839C0B7-977A-4E1F-9FF0-CFF72725C63C}">
      <dsp:nvSpPr>
        <dsp:cNvPr id="0" name=""/>
        <dsp:cNvSpPr/>
      </dsp:nvSpPr>
      <dsp:spPr>
        <a:xfrm>
          <a:off x="2273544" y="2058672"/>
          <a:ext cx="4071231" cy="207935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b="1" kern="1200" dirty="0"/>
            <a:t>Transactions and dealings </a:t>
          </a:r>
          <a:r>
            <a:rPr lang="en-AU" sz="1800" b="0" kern="1200" dirty="0"/>
            <a:t>purportedly</a:t>
          </a:r>
          <a:r>
            <a:rPr lang="en-AU" sz="1800" b="1" kern="1200" dirty="0"/>
            <a:t> </a:t>
          </a:r>
          <a:r>
            <a:rPr lang="en-AU" sz="1800" kern="1200" dirty="0"/>
            <a:t>entered into on the company’s behalf, or approved, by a director which </a:t>
          </a:r>
          <a:r>
            <a:rPr lang="en-AU" sz="1800" b="1" kern="1200" dirty="0"/>
            <a:t>affect the company’s property </a:t>
          </a:r>
          <a:r>
            <a:rPr lang="en-AU" sz="1800" kern="1200" dirty="0"/>
            <a:t>are </a:t>
          </a:r>
          <a:r>
            <a:rPr lang="en-AU" sz="1800" b="1" kern="1200" dirty="0"/>
            <a:t>void</a:t>
          </a:r>
          <a:r>
            <a:rPr lang="en-AU" sz="1800" kern="1200" dirty="0"/>
            <a:t> unless:</a:t>
          </a:r>
        </a:p>
      </dsp:txBody>
      <dsp:txXfrm>
        <a:off x="2273544" y="2058672"/>
        <a:ext cx="4071231" cy="2079358"/>
      </dsp:txXfrm>
    </dsp:sp>
    <dsp:sp modelId="{4EEEF796-6262-4323-92D4-DE455110EDCA}">
      <dsp:nvSpPr>
        <dsp:cNvPr id="0" name=""/>
        <dsp:cNvSpPr/>
      </dsp:nvSpPr>
      <dsp:spPr>
        <a:xfrm>
          <a:off x="6503394" y="1937760"/>
          <a:ext cx="4071231" cy="4157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it “was in the </a:t>
          </a:r>
          <a:r>
            <a:rPr lang="en-AU" sz="1800" b="1" kern="1200" dirty="0"/>
            <a:t>ordinary course </a:t>
          </a:r>
          <a:r>
            <a:rPr lang="en-AU" sz="1800" kern="1200" dirty="0"/>
            <a:t>of the company’s </a:t>
          </a:r>
          <a:r>
            <a:rPr lang="en-AU" sz="1800" b="1" kern="1200" dirty="0"/>
            <a:t>business</a:t>
          </a:r>
          <a:r>
            <a:rPr lang="en-AU" sz="1800" kern="1200" dirty="0"/>
            <a:t>”;</a:t>
          </a:r>
        </a:p>
      </dsp:txBody>
      <dsp:txXfrm>
        <a:off x="6503394" y="1937760"/>
        <a:ext cx="4071231" cy="415770"/>
      </dsp:txXfrm>
    </dsp:sp>
    <dsp:sp modelId="{05E6025D-8DAD-4B02-8E6E-ADEB7F5CCC16}">
      <dsp:nvSpPr>
        <dsp:cNvPr id="0" name=""/>
        <dsp:cNvSpPr/>
      </dsp:nvSpPr>
      <dsp:spPr>
        <a:xfrm>
          <a:off x="6357884" y="2578565"/>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4D219F0-7700-4B7A-B166-4BF73802847A}">
      <dsp:nvSpPr>
        <dsp:cNvPr id="0" name=""/>
        <dsp:cNvSpPr/>
      </dsp:nvSpPr>
      <dsp:spPr>
        <a:xfrm>
          <a:off x="6503394" y="2578013"/>
          <a:ext cx="4071231" cy="4157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it was entered into under a </a:t>
          </a:r>
          <a:r>
            <a:rPr lang="en-AU" sz="1800" b="1" kern="1200" dirty="0"/>
            <a:t>court order</a:t>
          </a:r>
          <a:r>
            <a:rPr lang="en-AU" sz="1800" kern="1200" dirty="0"/>
            <a:t>;</a:t>
          </a:r>
        </a:p>
      </dsp:txBody>
      <dsp:txXfrm>
        <a:off x="6503394" y="2578013"/>
        <a:ext cx="4071231" cy="415770"/>
      </dsp:txXfrm>
    </dsp:sp>
    <dsp:sp modelId="{26A1386A-8ECB-4E3B-BC45-F8585A51A4E6}">
      <dsp:nvSpPr>
        <dsp:cNvPr id="0" name=""/>
        <dsp:cNvSpPr/>
      </dsp:nvSpPr>
      <dsp:spPr>
        <a:xfrm>
          <a:off x="6344775" y="2955598"/>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5DBABB4-5CED-4DE8-AF53-EA267CD6D9E4}">
      <dsp:nvSpPr>
        <dsp:cNvPr id="0" name=""/>
        <dsp:cNvSpPr/>
      </dsp:nvSpPr>
      <dsp:spPr>
        <a:xfrm>
          <a:off x="6503394" y="2965257"/>
          <a:ext cx="4071231" cy="4157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the </a:t>
          </a:r>
          <a:r>
            <a:rPr lang="en-AU" sz="1800" b="1" kern="1200" dirty="0"/>
            <a:t>RP</a:t>
          </a:r>
          <a:r>
            <a:rPr lang="en-AU" sz="1800" kern="1200" dirty="0"/>
            <a:t> </a:t>
          </a:r>
          <a:r>
            <a:rPr lang="en-AU" sz="1800" b="1" kern="1200" dirty="0"/>
            <a:t>consented</a:t>
          </a:r>
          <a:r>
            <a:rPr lang="en-AU" sz="1800" kern="1200" dirty="0"/>
            <a:t> to it;</a:t>
          </a:r>
        </a:p>
      </dsp:txBody>
      <dsp:txXfrm>
        <a:off x="6503394" y="2965257"/>
        <a:ext cx="4071231" cy="415770"/>
      </dsp:txXfrm>
    </dsp:sp>
    <dsp:sp modelId="{7DD2F5BC-0558-4F77-870D-4413EA2C0FF4}">
      <dsp:nvSpPr>
        <dsp:cNvPr id="0" name=""/>
        <dsp:cNvSpPr/>
      </dsp:nvSpPr>
      <dsp:spPr>
        <a:xfrm>
          <a:off x="6344775" y="3357711"/>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AE1A95F-6C9E-43A8-BB00-9C7FCB4ABE5E}">
      <dsp:nvSpPr>
        <dsp:cNvPr id="0" name=""/>
        <dsp:cNvSpPr/>
      </dsp:nvSpPr>
      <dsp:spPr>
        <a:xfrm>
          <a:off x="6503394" y="3350435"/>
          <a:ext cx="4071231" cy="4157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a </a:t>
          </a:r>
          <a:r>
            <a:rPr lang="en-AU" sz="1800" b="1" kern="1200" dirty="0"/>
            <a:t>subsequent court order </a:t>
          </a:r>
          <a:r>
            <a:rPr lang="en-AU" sz="1800" kern="1200" dirty="0"/>
            <a:t>results in it not being void; or</a:t>
          </a:r>
          <a:endParaRPr lang="en-AU" sz="2000" kern="1200" dirty="0"/>
        </a:p>
      </dsp:txBody>
      <dsp:txXfrm>
        <a:off x="6503394" y="3350435"/>
        <a:ext cx="4071231" cy="415770"/>
      </dsp:txXfrm>
    </dsp:sp>
    <dsp:sp modelId="{995F960D-E285-4E6A-A384-F15BE5869C62}">
      <dsp:nvSpPr>
        <dsp:cNvPr id="0" name=""/>
        <dsp:cNvSpPr/>
      </dsp:nvSpPr>
      <dsp:spPr>
        <a:xfrm>
          <a:off x="6344775" y="3978318"/>
          <a:ext cx="4071231"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2308760-5556-47C3-AB44-600A1CCD2ABC}">
      <dsp:nvSpPr>
        <dsp:cNvPr id="0" name=""/>
        <dsp:cNvSpPr/>
      </dsp:nvSpPr>
      <dsp:spPr>
        <a:xfrm>
          <a:off x="6503394" y="3964660"/>
          <a:ext cx="4071231" cy="41577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etc</a:t>
          </a:r>
        </a:p>
      </dsp:txBody>
      <dsp:txXfrm>
        <a:off x="6503394" y="3964660"/>
        <a:ext cx="4071231" cy="415770"/>
      </dsp:txXfrm>
    </dsp:sp>
    <dsp:sp modelId="{CABA3C11-2536-4F21-A1B0-7548D63FE751}">
      <dsp:nvSpPr>
        <dsp:cNvPr id="0" name=""/>
        <dsp:cNvSpPr/>
      </dsp:nvSpPr>
      <dsp:spPr>
        <a:xfrm>
          <a:off x="2114925" y="4368839"/>
          <a:ext cx="8459700" cy="0"/>
        </a:xfrm>
        <a:prstGeom prst="line">
          <a:avLst/>
        </a:prstGeom>
        <a:solidFill>
          <a:schemeClr val="accent1">
            <a:hueOff val="0"/>
            <a:satOff val="0"/>
            <a:lumOff val="0"/>
            <a:alphaOff val="0"/>
          </a:schemeClr>
        </a:solidFill>
        <a:ln w="12700" cap="flat" cmpd="sng" algn="ctr">
          <a:solidFill>
            <a:schemeClr val="accent1">
              <a:tint val="5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552620-4534-4FB2-87A1-1ED2F6E6E755}">
      <dsp:nvSpPr>
        <dsp:cNvPr id="0" name=""/>
        <dsp:cNvSpPr/>
      </dsp:nvSpPr>
      <dsp:spPr>
        <a:xfrm>
          <a:off x="122326" y="883047"/>
          <a:ext cx="7315200" cy="6650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b" anchorCtr="0">
          <a:noAutofit/>
        </a:bodyPr>
        <a:lstStyle/>
        <a:p>
          <a:pPr marL="0" lvl="0" indent="0" algn="l" defTabSz="800100">
            <a:lnSpc>
              <a:spcPct val="90000"/>
            </a:lnSpc>
            <a:spcBef>
              <a:spcPct val="0"/>
            </a:spcBef>
            <a:spcAft>
              <a:spcPct val="35000"/>
            </a:spcAft>
            <a:buNone/>
          </a:pPr>
          <a:r>
            <a:rPr lang="en-AU" sz="1800" b="1" kern="1200" dirty="0"/>
            <a:t>ASAP after being appointed</a:t>
          </a:r>
        </a:p>
      </dsp:txBody>
      <dsp:txXfrm>
        <a:off x="122326" y="883047"/>
        <a:ext cx="7315200" cy="665018"/>
      </dsp:txXfrm>
    </dsp:sp>
    <dsp:sp modelId="{33FE1C2C-4EF6-48EC-845F-528DBE6E193D}">
      <dsp:nvSpPr>
        <dsp:cNvPr id="0" name=""/>
        <dsp:cNvSpPr/>
      </dsp:nvSpPr>
      <dsp:spPr>
        <a:xfrm>
          <a:off x="122326" y="1548065"/>
          <a:ext cx="1711756" cy="135466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4E9DC02-82E7-477D-85EB-076E776F30CA}">
      <dsp:nvSpPr>
        <dsp:cNvPr id="0" name=""/>
        <dsp:cNvSpPr/>
      </dsp:nvSpPr>
      <dsp:spPr>
        <a:xfrm>
          <a:off x="1150518" y="1548065"/>
          <a:ext cx="1711756" cy="135466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BB35638-3D5A-490E-9E73-19D1C1D48355}">
      <dsp:nvSpPr>
        <dsp:cNvPr id="0" name=""/>
        <dsp:cNvSpPr/>
      </dsp:nvSpPr>
      <dsp:spPr>
        <a:xfrm>
          <a:off x="2179523" y="1548065"/>
          <a:ext cx="1711756" cy="135466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B5CE88D-456E-4EB4-8709-C5EA40FCCCF8}">
      <dsp:nvSpPr>
        <dsp:cNvPr id="0" name=""/>
        <dsp:cNvSpPr/>
      </dsp:nvSpPr>
      <dsp:spPr>
        <a:xfrm>
          <a:off x="3207715" y="1548065"/>
          <a:ext cx="1711756" cy="135466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0AF2D47-5A00-469B-906F-6CB444C21A0D}">
      <dsp:nvSpPr>
        <dsp:cNvPr id="0" name=""/>
        <dsp:cNvSpPr/>
      </dsp:nvSpPr>
      <dsp:spPr>
        <a:xfrm>
          <a:off x="4236720" y="1548065"/>
          <a:ext cx="1711756" cy="135466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42D4C7B-9F8A-4D89-AE57-9D2ABD95FAB4}">
      <dsp:nvSpPr>
        <dsp:cNvPr id="0" name=""/>
        <dsp:cNvSpPr/>
      </dsp:nvSpPr>
      <dsp:spPr>
        <a:xfrm>
          <a:off x="5264912" y="1548065"/>
          <a:ext cx="1711756" cy="135466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7E8566-1292-4E65-8C50-A14E34959377}">
      <dsp:nvSpPr>
        <dsp:cNvPr id="0" name=""/>
        <dsp:cNvSpPr/>
      </dsp:nvSpPr>
      <dsp:spPr>
        <a:xfrm>
          <a:off x="6293916" y="1548065"/>
          <a:ext cx="1711756" cy="1354666"/>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CC022C3-F378-46EC-A186-B70B4FA8766E}">
      <dsp:nvSpPr>
        <dsp:cNvPr id="0" name=""/>
        <dsp:cNvSpPr/>
      </dsp:nvSpPr>
      <dsp:spPr>
        <a:xfrm>
          <a:off x="122326" y="1683532"/>
          <a:ext cx="7410297" cy="1083733"/>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“must make a declaration of relevant relationships” and give a copy of this to creditors, lodge it with ASIC, etc</a:t>
          </a:r>
        </a:p>
      </dsp:txBody>
      <dsp:txXfrm>
        <a:off x="122326" y="1683532"/>
        <a:ext cx="7410297" cy="1083733"/>
      </dsp:txXfrm>
    </dsp:sp>
    <dsp:sp modelId="{448E61AC-BEB5-42A0-BF03-2013D5C8E877}">
      <dsp:nvSpPr>
        <dsp:cNvPr id="0" name=""/>
        <dsp:cNvSpPr/>
      </dsp:nvSpPr>
      <dsp:spPr>
        <a:xfrm>
          <a:off x="122326" y="3011105"/>
          <a:ext cx="7315200" cy="66501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b" anchorCtr="0">
          <a:noAutofit/>
        </a:bodyPr>
        <a:lstStyle/>
        <a:p>
          <a:pPr marL="0" lvl="0" indent="0" algn="l" defTabSz="800100">
            <a:lnSpc>
              <a:spcPct val="90000"/>
            </a:lnSpc>
            <a:spcBef>
              <a:spcPct val="0"/>
            </a:spcBef>
            <a:spcAft>
              <a:spcPct val="35000"/>
            </a:spcAft>
            <a:buNone/>
          </a:pPr>
          <a:r>
            <a:rPr lang="en-AU" sz="1800" b="1" kern="1200" dirty="0"/>
            <a:t>“[w]</a:t>
          </a:r>
          <a:r>
            <a:rPr lang="en-AU" sz="1800" b="1" kern="1200" dirty="0" err="1"/>
            <a:t>ithin</a:t>
          </a:r>
          <a:r>
            <a:rPr lang="en-AU" sz="1800" b="1" kern="1200" dirty="0"/>
            <a:t> 1 business day after the day on which … appointed”</a:t>
          </a:r>
        </a:p>
      </dsp:txBody>
      <dsp:txXfrm>
        <a:off x="122326" y="3011105"/>
        <a:ext cx="7315200" cy="665018"/>
      </dsp:txXfrm>
    </dsp:sp>
    <dsp:sp modelId="{DBA75C4C-DFA3-4F36-B19C-F085932C18AE}">
      <dsp:nvSpPr>
        <dsp:cNvPr id="0" name=""/>
        <dsp:cNvSpPr/>
      </dsp:nvSpPr>
      <dsp:spPr>
        <a:xfrm>
          <a:off x="364406" y="3676124"/>
          <a:ext cx="1174093" cy="859495"/>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DB7BD30-E5DC-4952-8A9A-A88ED443B181}">
      <dsp:nvSpPr>
        <dsp:cNvPr id="0" name=""/>
        <dsp:cNvSpPr/>
      </dsp:nvSpPr>
      <dsp:spPr>
        <a:xfrm>
          <a:off x="1392598" y="3676124"/>
          <a:ext cx="1174093" cy="859495"/>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01464E7-06ED-40DF-AAF0-9EB4E2303AD9}">
      <dsp:nvSpPr>
        <dsp:cNvPr id="0" name=""/>
        <dsp:cNvSpPr/>
      </dsp:nvSpPr>
      <dsp:spPr>
        <a:xfrm>
          <a:off x="2421603" y="3676124"/>
          <a:ext cx="1174093" cy="859495"/>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1A0307F-70CA-428F-ACF5-79CA0E44B738}">
      <dsp:nvSpPr>
        <dsp:cNvPr id="0" name=""/>
        <dsp:cNvSpPr/>
      </dsp:nvSpPr>
      <dsp:spPr>
        <a:xfrm>
          <a:off x="3449795" y="3676124"/>
          <a:ext cx="1174093" cy="859495"/>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8BA5ECEE-4C2F-48C0-9E08-251833F0197F}">
      <dsp:nvSpPr>
        <dsp:cNvPr id="0" name=""/>
        <dsp:cNvSpPr/>
      </dsp:nvSpPr>
      <dsp:spPr>
        <a:xfrm>
          <a:off x="4478800" y="3676124"/>
          <a:ext cx="1174093" cy="859495"/>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1BDA46F-A8EE-429A-BCE8-04E75A588AE8}">
      <dsp:nvSpPr>
        <dsp:cNvPr id="0" name=""/>
        <dsp:cNvSpPr/>
      </dsp:nvSpPr>
      <dsp:spPr>
        <a:xfrm>
          <a:off x="5506992" y="3676124"/>
          <a:ext cx="1174093" cy="859495"/>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2763E69-8B53-4148-965E-8636041F2C9B}">
      <dsp:nvSpPr>
        <dsp:cNvPr id="0" name=""/>
        <dsp:cNvSpPr/>
      </dsp:nvSpPr>
      <dsp:spPr>
        <a:xfrm>
          <a:off x="6535997" y="3676124"/>
          <a:ext cx="1174093" cy="859495"/>
        </a:xfrm>
        <a:prstGeom prst="chevron">
          <a:avLst>
            <a:gd name="adj" fmla="val 706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D595A59-C8D0-47F6-A90F-E161092640E8}">
      <dsp:nvSpPr>
        <dsp:cNvPr id="0" name=""/>
        <dsp:cNvSpPr/>
      </dsp:nvSpPr>
      <dsp:spPr>
        <a:xfrm>
          <a:off x="122326" y="3776709"/>
          <a:ext cx="7356795" cy="658324"/>
        </a:xfrm>
        <a:prstGeom prst="re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marL="0" lvl="0" indent="0" algn="l" defTabSz="533400">
            <a:lnSpc>
              <a:spcPct val="100000"/>
            </a:lnSpc>
            <a:spcBef>
              <a:spcPct val="0"/>
            </a:spcBef>
            <a:spcAft>
              <a:spcPts val="600"/>
            </a:spcAft>
            <a:buFont typeface="Arial" panose="020B0604020202020204" pitchFamily="34" charset="0"/>
            <a:buNone/>
          </a:pPr>
          <a:r>
            <a:rPr lang="en-AU" sz="1800" kern="1200" dirty="0">
              <a:solidFill>
                <a:schemeClr val="tx1"/>
              </a:solidFill>
            </a:rPr>
            <a:t>must lodge a notice of the appointment with ASIC and inform creditors</a:t>
          </a:r>
        </a:p>
      </dsp:txBody>
      <dsp:txXfrm>
        <a:off x="122326" y="3776709"/>
        <a:ext cx="7356795" cy="658324"/>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E66B04-1DBB-4B84-8DDF-C1290DA409BB}">
      <dsp:nvSpPr>
        <dsp:cNvPr id="0" name=""/>
        <dsp:cNvSpPr/>
      </dsp:nvSpPr>
      <dsp:spPr>
        <a:xfrm>
          <a:off x="2718937" y="0"/>
          <a:ext cx="2147311" cy="2147311"/>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r>
            <a:rPr lang="en-AU" sz="2100" b="1" u="none" kern="1200" dirty="0"/>
            <a:t>Company RPs are entitled to</a:t>
          </a:r>
        </a:p>
      </dsp:txBody>
      <dsp:txXfrm>
        <a:off x="3033403" y="314466"/>
        <a:ext cx="1518379" cy="1518379"/>
      </dsp:txXfrm>
    </dsp:sp>
    <dsp:sp modelId="{0987F4BE-250F-4366-84DD-8A56951FFB7B}">
      <dsp:nvSpPr>
        <dsp:cNvPr id="0" name=""/>
        <dsp:cNvSpPr/>
      </dsp:nvSpPr>
      <dsp:spPr>
        <a:xfrm>
          <a:off x="632925" y="782767"/>
          <a:ext cx="2463578" cy="2463590"/>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Reasonably require director(s) to attend and give information regarding the company</a:t>
          </a:r>
        </a:p>
      </dsp:txBody>
      <dsp:txXfrm>
        <a:off x="993708" y="1143551"/>
        <a:ext cx="1742012" cy="1742022"/>
      </dsp:txXfrm>
    </dsp:sp>
    <dsp:sp modelId="{ED9613DC-7ACE-4E9D-A4D6-5C953EB7509F}">
      <dsp:nvSpPr>
        <dsp:cNvPr id="0" name=""/>
        <dsp:cNvSpPr/>
      </dsp:nvSpPr>
      <dsp:spPr>
        <a:xfrm>
          <a:off x="2692043" y="1787152"/>
          <a:ext cx="2386362" cy="2386362"/>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2860" tIns="22860" rIns="22860" bIns="22860" numCol="1" spcCol="1270" anchor="ctr" anchorCtr="0">
          <a:noAutofit/>
        </a:bodyPr>
        <a:lstStyle/>
        <a:p>
          <a:pPr marL="0" lvl="0" indent="0" algn="l" defTabSz="800100">
            <a:lnSpc>
              <a:spcPct val="90000"/>
            </a:lnSpc>
            <a:spcBef>
              <a:spcPct val="0"/>
            </a:spcBef>
            <a:spcAft>
              <a:spcPct val="35000"/>
            </a:spcAft>
            <a:buNone/>
          </a:pPr>
          <a:r>
            <a:rPr lang="en-AU" sz="1800" kern="1200" dirty="0"/>
            <a:t>Inspect and copy the company’s books</a:t>
          </a:r>
        </a:p>
        <a:p>
          <a:pPr marL="171450" lvl="1" indent="-171450" algn="l" defTabSz="800100">
            <a:lnSpc>
              <a:spcPct val="90000"/>
            </a:lnSpc>
            <a:spcBef>
              <a:spcPct val="0"/>
            </a:spcBef>
            <a:spcAft>
              <a:spcPct val="15000"/>
            </a:spcAft>
            <a:buChar char="•"/>
          </a:pPr>
          <a:r>
            <a:rPr lang="en-AU" sz="1800" kern="1200" dirty="0"/>
            <a:t>from directors</a:t>
          </a:r>
        </a:p>
        <a:p>
          <a:pPr marL="171450" lvl="1" indent="-171450" algn="l" defTabSz="800100">
            <a:lnSpc>
              <a:spcPct val="90000"/>
            </a:lnSpc>
            <a:spcBef>
              <a:spcPct val="0"/>
            </a:spcBef>
            <a:spcAft>
              <a:spcPct val="15000"/>
            </a:spcAft>
            <a:buChar char="•"/>
          </a:pPr>
          <a:r>
            <a:rPr lang="en-AU" sz="1800" kern="1200" dirty="0"/>
            <a:t>from outsiders</a:t>
          </a:r>
        </a:p>
      </dsp:txBody>
      <dsp:txXfrm>
        <a:off x="3041518" y="2136627"/>
        <a:ext cx="1687412" cy="1687412"/>
      </dsp:txXfrm>
    </dsp:sp>
    <dsp:sp modelId="{09BC1B31-5649-4DCD-847C-B7D1B4323F01}">
      <dsp:nvSpPr>
        <dsp:cNvPr id="0" name=""/>
        <dsp:cNvSpPr/>
      </dsp:nvSpPr>
      <dsp:spPr>
        <a:xfrm>
          <a:off x="4609704" y="596226"/>
          <a:ext cx="2386362" cy="2386362"/>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t>Declaration from directors regarding company eligibility and voidable transactions</a:t>
          </a:r>
        </a:p>
      </dsp:txBody>
      <dsp:txXfrm>
        <a:off x="4959179" y="945701"/>
        <a:ext cx="1687412" cy="1687412"/>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BBA28E-9E1E-4FEF-952B-EDE15CDF27D4}">
      <dsp:nvSpPr>
        <dsp:cNvPr id="0" name=""/>
        <dsp:cNvSpPr/>
      </dsp:nvSpPr>
      <dsp:spPr>
        <a:xfrm rot="16200000">
          <a:off x="-1124021" y="2318205"/>
          <a:ext cx="3521395" cy="3806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35697" bIns="0" numCol="1" spcCol="1270" anchor="t" anchorCtr="0">
          <a:noAutofit/>
        </a:bodyPr>
        <a:lstStyle/>
        <a:p>
          <a:pPr marL="0" lvl="0" indent="0" algn="r" defTabSz="1200150">
            <a:lnSpc>
              <a:spcPct val="90000"/>
            </a:lnSpc>
            <a:spcBef>
              <a:spcPct val="0"/>
            </a:spcBef>
            <a:spcAft>
              <a:spcPct val="35000"/>
            </a:spcAft>
            <a:buNone/>
          </a:pPr>
          <a:r>
            <a:rPr lang="en-AU" sz="2700" kern="1200" dirty="0"/>
            <a:t> </a:t>
          </a:r>
        </a:p>
      </dsp:txBody>
      <dsp:txXfrm>
        <a:off x="-1124021" y="2318205"/>
        <a:ext cx="3521395" cy="380632"/>
      </dsp:txXfrm>
    </dsp:sp>
    <dsp:sp modelId="{CE3A0C07-6F7A-4F96-8D11-CCFDFBEBEC75}">
      <dsp:nvSpPr>
        <dsp:cNvPr id="0" name=""/>
        <dsp:cNvSpPr/>
      </dsp:nvSpPr>
      <dsp:spPr>
        <a:xfrm>
          <a:off x="274255" y="671339"/>
          <a:ext cx="2745168" cy="3521395"/>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335697"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b="1" kern="1200" dirty="0">
              <a:solidFill>
                <a:schemeClr val="tx1"/>
              </a:solidFill>
              <a:latin typeface="+mn-lt"/>
            </a:rPr>
            <a:t>Prepare a restructuring plan</a:t>
          </a:r>
          <a:endParaRPr lang="en-AU" sz="1800" kern="1200" dirty="0">
            <a:solidFill>
              <a:schemeClr val="tx1"/>
            </a:solidFill>
          </a:endParaRPr>
        </a:p>
        <a:p>
          <a:pPr marL="342900" lvl="2" indent="-171450" algn="l" defTabSz="800100">
            <a:lnSpc>
              <a:spcPct val="90000"/>
            </a:lnSpc>
            <a:spcBef>
              <a:spcPct val="0"/>
            </a:spcBef>
            <a:spcAft>
              <a:spcPct val="15000"/>
            </a:spcAft>
            <a:buChar char="•"/>
          </a:pPr>
          <a:r>
            <a:rPr lang="en-AU" sz="1800" kern="1200" dirty="0">
              <a:solidFill>
                <a:schemeClr val="tx1"/>
              </a:solidFill>
              <a:latin typeface="+mn-lt"/>
            </a:rPr>
            <a:t>identifies “company’s </a:t>
          </a:r>
          <a:r>
            <a:rPr lang="en-AU" sz="1800" b="1" kern="1200" dirty="0">
              <a:solidFill>
                <a:schemeClr val="tx1"/>
              </a:solidFill>
              <a:latin typeface="+mn-lt"/>
            </a:rPr>
            <a:t>property</a:t>
          </a:r>
          <a:r>
            <a:rPr lang="en-AU" sz="1800" kern="1200" dirty="0">
              <a:solidFill>
                <a:schemeClr val="tx1"/>
              </a:solidFill>
              <a:latin typeface="+mn-lt"/>
            </a:rPr>
            <a:t> that is to be dealt with”, specifies “</a:t>
          </a:r>
          <a:r>
            <a:rPr lang="en-AU" sz="1800" b="1" kern="1200" dirty="0">
              <a:solidFill>
                <a:schemeClr val="tx1"/>
              </a:solidFill>
              <a:latin typeface="+mn-lt"/>
            </a:rPr>
            <a:t>how</a:t>
          </a:r>
          <a:r>
            <a:rPr lang="en-AU" sz="1800" kern="1200" dirty="0">
              <a:solidFill>
                <a:schemeClr val="tx1"/>
              </a:solidFill>
              <a:latin typeface="+mn-lt"/>
            </a:rPr>
            <a:t> the property is to be dealt with”, etc</a:t>
          </a:r>
          <a:endParaRPr lang="en-AU" sz="1800" kern="1200" dirty="0">
            <a:solidFill>
              <a:schemeClr val="tx1"/>
            </a:solidFill>
          </a:endParaRPr>
        </a:p>
        <a:p>
          <a:pPr marL="342900" lvl="2" indent="-171450" algn="l" defTabSz="800100">
            <a:lnSpc>
              <a:spcPct val="90000"/>
            </a:lnSpc>
            <a:spcBef>
              <a:spcPct val="0"/>
            </a:spcBef>
            <a:spcAft>
              <a:spcPct val="15000"/>
            </a:spcAft>
            <a:buChar char="•"/>
          </a:pPr>
          <a:r>
            <a:rPr lang="en-AU" sz="1800" kern="1200" dirty="0">
              <a:solidFill>
                <a:schemeClr val="tx1"/>
              </a:solidFill>
              <a:latin typeface="+mn-lt"/>
            </a:rPr>
            <a:t>“</a:t>
          </a:r>
          <a:r>
            <a:rPr lang="en-AU" sz="1800" b="0" kern="1200" dirty="0">
              <a:solidFill>
                <a:schemeClr val="tx1"/>
              </a:solidFill>
              <a:latin typeface="+mn-lt"/>
            </a:rPr>
            <a:t>may</a:t>
          </a:r>
          <a:r>
            <a:rPr lang="en-AU" sz="1800" kern="1200" dirty="0">
              <a:solidFill>
                <a:schemeClr val="tx1"/>
              </a:solidFill>
              <a:latin typeface="+mn-lt"/>
            </a:rPr>
            <a:t> … provide for any matter relating to the company’s </a:t>
          </a:r>
          <a:r>
            <a:rPr lang="en-AU" sz="1800" b="1" kern="1200" dirty="0">
              <a:solidFill>
                <a:schemeClr val="tx1"/>
              </a:solidFill>
              <a:latin typeface="+mn-lt"/>
            </a:rPr>
            <a:t>financial affairs</a:t>
          </a:r>
          <a:r>
            <a:rPr lang="en-AU" sz="1800" kern="1200" dirty="0">
              <a:solidFill>
                <a:schemeClr val="tx1"/>
              </a:solidFill>
              <a:latin typeface="+mn-lt"/>
            </a:rPr>
            <a:t>”, etc </a:t>
          </a:r>
          <a:endParaRPr lang="en-AU" sz="1800" kern="1200" dirty="0">
            <a:solidFill>
              <a:schemeClr val="tx1"/>
            </a:solidFill>
          </a:endParaRPr>
        </a:p>
      </dsp:txBody>
      <dsp:txXfrm>
        <a:off x="274255" y="671339"/>
        <a:ext cx="2745168" cy="3521395"/>
      </dsp:txXfrm>
    </dsp:sp>
    <dsp:sp modelId="{151F2071-A075-4B90-9E41-FE2935290D09}">
      <dsp:nvSpPr>
        <dsp:cNvPr id="0" name=""/>
        <dsp:cNvSpPr/>
      </dsp:nvSpPr>
      <dsp:spPr>
        <a:xfrm>
          <a:off x="38185" y="139139"/>
          <a:ext cx="761264" cy="76126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1CF7EB4-97EA-4DBA-B8C2-EEA77E1D9754}">
      <dsp:nvSpPr>
        <dsp:cNvPr id="0" name=""/>
        <dsp:cNvSpPr/>
      </dsp:nvSpPr>
      <dsp:spPr>
        <a:xfrm rot="16200000">
          <a:off x="2633861" y="2318205"/>
          <a:ext cx="3521395" cy="3806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35697" bIns="0" numCol="1" spcCol="1270" anchor="t" anchorCtr="0">
          <a:noAutofit/>
        </a:bodyPr>
        <a:lstStyle/>
        <a:p>
          <a:pPr marL="0" lvl="0" indent="0" algn="r" defTabSz="1200150">
            <a:lnSpc>
              <a:spcPct val="90000"/>
            </a:lnSpc>
            <a:spcBef>
              <a:spcPct val="0"/>
            </a:spcBef>
            <a:spcAft>
              <a:spcPct val="35000"/>
            </a:spcAft>
            <a:buNone/>
          </a:pPr>
          <a:r>
            <a:rPr lang="en-AU" sz="2700" kern="1200" dirty="0"/>
            <a:t> </a:t>
          </a:r>
        </a:p>
      </dsp:txBody>
      <dsp:txXfrm>
        <a:off x="2633861" y="2318205"/>
        <a:ext cx="3521395" cy="380632"/>
      </dsp:txXfrm>
    </dsp:sp>
    <dsp:sp modelId="{AE806D92-AC4E-4DC5-8DE9-49E73E3F4443}">
      <dsp:nvSpPr>
        <dsp:cNvPr id="0" name=""/>
        <dsp:cNvSpPr/>
      </dsp:nvSpPr>
      <dsp:spPr>
        <a:xfrm>
          <a:off x="3904256" y="708543"/>
          <a:ext cx="3433361" cy="1503741"/>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335697"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b="1" kern="1200" dirty="0">
              <a:solidFill>
                <a:schemeClr val="tx1"/>
              </a:solidFill>
            </a:rPr>
            <a:t>Prepare a restructuring proposal statement</a:t>
          </a:r>
          <a:endParaRPr lang="en-AU" sz="1800" kern="1200" dirty="0">
            <a:solidFill>
              <a:schemeClr val="tx1"/>
            </a:solidFill>
          </a:endParaRPr>
        </a:p>
        <a:p>
          <a:pPr marL="342900" lvl="2" indent="-171450" algn="l" defTabSz="800100">
            <a:lnSpc>
              <a:spcPct val="90000"/>
            </a:lnSpc>
            <a:spcBef>
              <a:spcPct val="0"/>
            </a:spcBef>
            <a:spcAft>
              <a:spcPct val="15000"/>
            </a:spcAft>
            <a:buChar char="•"/>
          </a:pPr>
          <a:r>
            <a:rPr lang="en-AU" sz="1800" kern="1200" dirty="0">
              <a:solidFill>
                <a:schemeClr val="tx1"/>
              </a:solidFill>
            </a:rPr>
            <a:t>includes “a schedule of debts and claims”, etc </a:t>
          </a:r>
        </a:p>
      </dsp:txBody>
      <dsp:txXfrm>
        <a:off x="3904256" y="708543"/>
        <a:ext cx="3433361" cy="1503741"/>
      </dsp:txXfrm>
    </dsp:sp>
    <dsp:sp modelId="{8F2DBC7D-D18F-4F50-B907-57D3CE205D8F}">
      <dsp:nvSpPr>
        <dsp:cNvPr id="0" name=""/>
        <dsp:cNvSpPr/>
      </dsp:nvSpPr>
      <dsp:spPr>
        <a:xfrm>
          <a:off x="3674280" y="182250"/>
          <a:ext cx="761264" cy="761264"/>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2AB5CC0-9881-4B24-8364-2F24B6043C7E}">
      <dsp:nvSpPr>
        <dsp:cNvPr id="0" name=""/>
        <dsp:cNvSpPr/>
      </dsp:nvSpPr>
      <dsp:spPr>
        <a:xfrm rot="16200000">
          <a:off x="5931721" y="2318205"/>
          <a:ext cx="3521395" cy="3806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35697" bIns="0" numCol="1" spcCol="1270" anchor="t" anchorCtr="0">
          <a:noAutofit/>
        </a:bodyPr>
        <a:lstStyle/>
        <a:p>
          <a:pPr marL="0" lvl="0" indent="0" algn="r" defTabSz="1200150">
            <a:lnSpc>
              <a:spcPct val="90000"/>
            </a:lnSpc>
            <a:spcBef>
              <a:spcPct val="0"/>
            </a:spcBef>
            <a:spcAft>
              <a:spcPct val="35000"/>
            </a:spcAft>
            <a:buNone/>
          </a:pPr>
          <a:r>
            <a:rPr lang="en-AU" sz="2700" kern="1200" dirty="0"/>
            <a:t> </a:t>
          </a:r>
        </a:p>
      </dsp:txBody>
      <dsp:txXfrm>
        <a:off x="5931721" y="2318205"/>
        <a:ext cx="3521395" cy="380632"/>
      </dsp:txXfrm>
    </dsp:sp>
    <dsp:sp modelId="{08E7ACB1-E48C-48BC-BA97-EF578C3D278B}">
      <dsp:nvSpPr>
        <dsp:cNvPr id="0" name=""/>
        <dsp:cNvSpPr/>
      </dsp:nvSpPr>
      <dsp:spPr>
        <a:xfrm>
          <a:off x="8143580" y="681727"/>
          <a:ext cx="2169462" cy="3521395"/>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335697"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b="1" kern="1200" dirty="0">
              <a:solidFill>
                <a:schemeClr val="tx1"/>
              </a:solidFill>
            </a:rPr>
            <a:t>Execute “the restructuring plan during the proposal period”</a:t>
          </a:r>
          <a:endParaRPr lang="en-AU" sz="1800" kern="1200" dirty="0">
            <a:solidFill>
              <a:schemeClr val="tx1"/>
            </a:solidFill>
          </a:endParaRPr>
        </a:p>
        <a:p>
          <a:pPr marL="342900" lvl="2" indent="-171450" algn="l" defTabSz="800100">
            <a:lnSpc>
              <a:spcPct val="90000"/>
            </a:lnSpc>
            <a:spcBef>
              <a:spcPct val="0"/>
            </a:spcBef>
            <a:spcAft>
              <a:spcPct val="15000"/>
            </a:spcAft>
            <a:buChar char="•"/>
          </a:pPr>
          <a:r>
            <a:rPr lang="en-AU" sz="1800" kern="1200" dirty="0">
              <a:solidFill>
                <a:schemeClr val="tx1"/>
              </a:solidFill>
            </a:rPr>
            <a:t>unless extended by a court or the company’s RP, it is “</a:t>
          </a:r>
          <a:r>
            <a:rPr lang="en-AU" sz="1800" b="1" kern="1200" dirty="0">
              <a:solidFill>
                <a:schemeClr val="tx1"/>
              </a:solidFill>
            </a:rPr>
            <a:t>20 business days </a:t>
          </a:r>
          <a:r>
            <a:rPr lang="en-AU" sz="1800" kern="1200" dirty="0">
              <a:solidFill>
                <a:schemeClr val="tx1"/>
              </a:solidFill>
            </a:rPr>
            <a:t>beginning on the day the restructuring begins”</a:t>
          </a:r>
        </a:p>
      </dsp:txBody>
      <dsp:txXfrm>
        <a:off x="8143580" y="681727"/>
        <a:ext cx="2169462" cy="3521395"/>
      </dsp:txXfrm>
    </dsp:sp>
    <dsp:sp modelId="{796DF836-025E-4C73-ABB6-B5F535029226}">
      <dsp:nvSpPr>
        <dsp:cNvPr id="0" name=""/>
        <dsp:cNvSpPr/>
      </dsp:nvSpPr>
      <dsp:spPr>
        <a:xfrm>
          <a:off x="7899742" y="156748"/>
          <a:ext cx="761264" cy="76126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BBA28E-9E1E-4FEF-952B-EDE15CDF27D4}">
      <dsp:nvSpPr>
        <dsp:cNvPr id="0" name=""/>
        <dsp:cNvSpPr/>
      </dsp:nvSpPr>
      <dsp:spPr>
        <a:xfrm rot="16200000">
          <a:off x="-1510214" y="2307500"/>
          <a:ext cx="3875383" cy="7787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686858" bIns="0" numCol="1" spcCol="1270" anchor="t" anchorCtr="0">
          <a:noAutofit/>
        </a:bodyPr>
        <a:lstStyle/>
        <a:p>
          <a:pPr marL="0" lvl="0" indent="0" algn="r" defTabSz="2444750">
            <a:lnSpc>
              <a:spcPct val="90000"/>
            </a:lnSpc>
            <a:spcBef>
              <a:spcPct val="0"/>
            </a:spcBef>
            <a:spcAft>
              <a:spcPct val="35000"/>
            </a:spcAft>
            <a:buNone/>
          </a:pPr>
          <a:r>
            <a:rPr lang="en-AU" sz="5500" kern="1200" dirty="0"/>
            <a:t> </a:t>
          </a:r>
        </a:p>
      </dsp:txBody>
      <dsp:txXfrm>
        <a:off x="-1510214" y="2307500"/>
        <a:ext cx="3875383" cy="778799"/>
      </dsp:txXfrm>
    </dsp:sp>
    <dsp:sp modelId="{CE3A0C07-6F7A-4F96-8D11-CCFDFBEBEC75}">
      <dsp:nvSpPr>
        <dsp:cNvPr id="0" name=""/>
        <dsp:cNvSpPr/>
      </dsp:nvSpPr>
      <dsp:spPr>
        <a:xfrm>
          <a:off x="321251" y="617198"/>
          <a:ext cx="4948726" cy="4351242"/>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686858"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b="1" kern="1200" dirty="0">
              <a:solidFill>
                <a:schemeClr val="tx1"/>
              </a:solidFill>
              <a:latin typeface="+mn-lt"/>
            </a:rPr>
            <a:t>Prepare and sign a declaration</a:t>
          </a:r>
          <a:endParaRPr lang="en-AU" sz="1800" kern="1200" dirty="0">
            <a:solidFill>
              <a:schemeClr val="tx1"/>
            </a:solidFill>
          </a:endParaRPr>
        </a:p>
        <a:p>
          <a:pPr marL="342900" lvl="2" indent="-171450" algn="l" defTabSz="800100">
            <a:lnSpc>
              <a:spcPct val="90000"/>
            </a:lnSpc>
            <a:spcBef>
              <a:spcPct val="0"/>
            </a:spcBef>
            <a:spcAft>
              <a:spcPct val="15000"/>
            </a:spcAft>
            <a:buChar char="•"/>
          </a:pPr>
          <a:r>
            <a:rPr lang="en-AU" sz="1800" kern="1200" dirty="0">
              <a:solidFill>
                <a:schemeClr val="tx1"/>
              </a:solidFill>
            </a:rPr>
            <a:t>stating that company RP “</a:t>
          </a:r>
          <a:r>
            <a:rPr lang="en-AU" sz="1800" b="0" kern="1200" dirty="0">
              <a:solidFill>
                <a:schemeClr val="tx1"/>
              </a:solidFill>
            </a:rPr>
            <a:t>believes on reasonable grounds </a:t>
          </a:r>
          <a:r>
            <a:rPr lang="en-AU" sz="1800" kern="1200" dirty="0">
              <a:solidFill>
                <a:schemeClr val="tx1"/>
              </a:solidFill>
            </a:rPr>
            <a:t>that”:</a:t>
          </a:r>
        </a:p>
        <a:p>
          <a:pPr marL="514350" lvl="3" indent="-171450" algn="l" defTabSz="800100">
            <a:lnSpc>
              <a:spcPct val="90000"/>
            </a:lnSpc>
            <a:spcBef>
              <a:spcPct val="0"/>
            </a:spcBef>
            <a:spcAft>
              <a:spcPct val="15000"/>
            </a:spcAft>
            <a:buChar char="•"/>
          </a:pPr>
          <a:r>
            <a:rPr lang="en-AU" sz="1800" kern="1200" dirty="0">
              <a:solidFill>
                <a:schemeClr val="tx1"/>
              </a:solidFill>
            </a:rPr>
            <a:t>“eligibility criteria for restructuring are met”;</a:t>
          </a:r>
        </a:p>
        <a:p>
          <a:pPr marL="514350" lvl="3" indent="-171450" algn="l" defTabSz="800100">
            <a:lnSpc>
              <a:spcPct val="90000"/>
            </a:lnSpc>
            <a:spcBef>
              <a:spcPct val="0"/>
            </a:spcBef>
            <a:spcAft>
              <a:spcPct val="15000"/>
            </a:spcAft>
            <a:buChar char="•"/>
          </a:pPr>
          <a:r>
            <a:rPr lang="en-AU" sz="1800" kern="1200" dirty="0">
              <a:solidFill>
                <a:schemeClr val="tx1"/>
              </a:solidFill>
            </a:rPr>
            <a:t>the restructuring plan (if made) is likely to be achievable by the company; and</a:t>
          </a:r>
        </a:p>
        <a:p>
          <a:pPr marL="514350" lvl="3" indent="-171450" algn="l" defTabSz="800100">
            <a:lnSpc>
              <a:spcPct val="90000"/>
            </a:lnSpc>
            <a:spcBef>
              <a:spcPct val="0"/>
            </a:spcBef>
            <a:spcAft>
              <a:spcPct val="15000"/>
            </a:spcAft>
            <a:buChar char="•"/>
          </a:pPr>
          <a:r>
            <a:rPr lang="en-AU" sz="1800" kern="1200">
              <a:solidFill>
                <a:schemeClr val="tx1"/>
              </a:solidFill>
            </a:rPr>
            <a:t>all necessary information has been set out in the company’s restructuring proposal statement;</a:t>
          </a:r>
          <a:endParaRPr lang="en-AU" sz="1800" kern="1200" dirty="0">
            <a:solidFill>
              <a:schemeClr val="tx1"/>
            </a:solidFill>
          </a:endParaRPr>
        </a:p>
        <a:p>
          <a:pPr marL="342900" lvl="2" indent="-171450" algn="l" defTabSz="800100">
            <a:lnSpc>
              <a:spcPct val="90000"/>
            </a:lnSpc>
            <a:spcBef>
              <a:spcPct val="0"/>
            </a:spcBef>
            <a:spcAft>
              <a:spcPct val="15000"/>
            </a:spcAft>
            <a:buChar char="•"/>
          </a:pPr>
          <a:r>
            <a:rPr lang="en-AU" sz="1800" kern="1200" dirty="0">
              <a:solidFill>
                <a:schemeClr val="tx1"/>
              </a:solidFill>
            </a:rPr>
            <a:t>or “identify the matter in relation to which a belief on reasonable grounds could not be formed and set out the reasons for that conclusion”, etc</a:t>
          </a:r>
        </a:p>
      </dsp:txBody>
      <dsp:txXfrm>
        <a:off x="321251" y="617198"/>
        <a:ext cx="4948726" cy="4351242"/>
      </dsp:txXfrm>
    </dsp:sp>
    <dsp:sp modelId="{151F2071-A075-4B90-9E41-FE2935290D09}">
      <dsp:nvSpPr>
        <dsp:cNvPr id="0" name=""/>
        <dsp:cNvSpPr/>
      </dsp:nvSpPr>
      <dsp:spPr>
        <a:xfrm>
          <a:off x="0" y="51777"/>
          <a:ext cx="828144" cy="828144"/>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BBA28E-9E1E-4FEF-952B-EDE15CDF27D4}">
      <dsp:nvSpPr>
        <dsp:cNvPr id="0" name=""/>
        <dsp:cNvSpPr/>
      </dsp:nvSpPr>
      <dsp:spPr>
        <a:xfrm rot="16200000">
          <a:off x="-1579491" y="2452478"/>
          <a:ext cx="4040403" cy="80182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707169" bIns="0" numCol="1" spcCol="1270" anchor="t" anchorCtr="0">
          <a:noAutofit/>
        </a:bodyPr>
        <a:lstStyle/>
        <a:p>
          <a:pPr marL="0" lvl="0" indent="0" algn="r" defTabSz="2533650">
            <a:lnSpc>
              <a:spcPct val="90000"/>
            </a:lnSpc>
            <a:spcBef>
              <a:spcPct val="0"/>
            </a:spcBef>
            <a:spcAft>
              <a:spcPct val="35000"/>
            </a:spcAft>
            <a:buNone/>
          </a:pPr>
          <a:r>
            <a:rPr lang="en-AU" sz="5700" kern="1200" dirty="0"/>
            <a:t> </a:t>
          </a:r>
        </a:p>
      </dsp:txBody>
      <dsp:txXfrm>
        <a:off x="-1579491" y="2452478"/>
        <a:ext cx="4040403" cy="801829"/>
      </dsp:txXfrm>
    </dsp:sp>
    <dsp:sp modelId="{CE3A0C07-6F7A-4F96-8D11-CCFDFBEBEC75}">
      <dsp:nvSpPr>
        <dsp:cNvPr id="0" name=""/>
        <dsp:cNvSpPr/>
      </dsp:nvSpPr>
      <dsp:spPr>
        <a:xfrm>
          <a:off x="331938" y="691494"/>
          <a:ext cx="5095063" cy="4352646"/>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707169"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b="1" kern="1200" dirty="0">
              <a:solidFill>
                <a:schemeClr val="tx1"/>
              </a:solidFill>
              <a:latin typeface="+mn-lt"/>
            </a:rPr>
            <a:t>Give to affected creditors</a:t>
          </a:r>
          <a:r>
            <a:rPr lang="en-AU" sz="1800" b="0" kern="1200" dirty="0">
              <a:solidFill>
                <a:schemeClr val="tx1"/>
              </a:solidFill>
              <a:latin typeface="+mn-lt"/>
            </a:rPr>
            <a:t>:</a:t>
          </a:r>
          <a:endParaRPr lang="en-AU" sz="1800" b="0" kern="1200" dirty="0">
            <a:solidFill>
              <a:schemeClr val="tx1"/>
            </a:solidFill>
          </a:endParaRPr>
        </a:p>
        <a:p>
          <a:pPr marL="342900" lvl="2" indent="-171450" algn="l" defTabSz="800100">
            <a:lnSpc>
              <a:spcPct val="90000"/>
            </a:lnSpc>
            <a:spcBef>
              <a:spcPct val="0"/>
            </a:spcBef>
            <a:spcAft>
              <a:spcPct val="15000"/>
            </a:spcAft>
            <a:buChar char="•"/>
          </a:pPr>
          <a:r>
            <a:rPr lang="en-AU" sz="1800" kern="1200" dirty="0">
              <a:solidFill>
                <a:schemeClr val="tx1"/>
              </a:solidFill>
            </a:rPr>
            <a:t>restructuring plan;</a:t>
          </a:r>
        </a:p>
        <a:p>
          <a:pPr marL="342900" lvl="2" indent="-171450" algn="l" defTabSz="800100">
            <a:lnSpc>
              <a:spcPct val="90000"/>
            </a:lnSpc>
            <a:spcBef>
              <a:spcPct val="0"/>
            </a:spcBef>
            <a:spcAft>
              <a:spcPct val="15000"/>
            </a:spcAft>
            <a:buChar char="•"/>
          </a:pPr>
          <a:r>
            <a:rPr lang="en-AU" sz="1800" kern="1200" dirty="0">
              <a:solidFill>
                <a:schemeClr val="tx1"/>
              </a:solidFill>
            </a:rPr>
            <a:t>restructuring proposal statement;</a:t>
          </a:r>
        </a:p>
        <a:p>
          <a:pPr marL="342900" lvl="2" indent="-171450" algn="l" defTabSz="800100">
            <a:lnSpc>
              <a:spcPct val="90000"/>
            </a:lnSpc>
            <a:spcBef>
              <a:spcPct val="0"/>
            </a:spcBef>
            <a:spcAft>
              <a:spcPct val="15000"/>
            </a:spcAft>
            <a:buChar char="•"/>
          </a:pPr>
          <a:r>
            <a:rPr lang="en-AU" sz="1800" kern="1200" dirty="0">
              <a:solidFill>
                <a:schemeClr val="tx1"/>
              </a:solidFill>
            </a:rPr>
            <a:t>company RP’s declaration; and</a:t>
          </a:r>
        </a:p>
        <a:p>
          <a:pPr marL="342900" lvl="2" indent="-171450" algn="l" defTabSz="800100">
            <a:lnSpc>
              <a:spcPct val="90000"/>
            </a:lnSpc>
            <a:spcBef>
              <a:spcPct val="0"/>
            </a:spcBef>
            <a:spcAft>
              <a:spcPct val="15000"/>
            </a:spcAft>
            <a:buChar char="•"/>
          </a:pPr>
          <a:r>
            <a:rPr lang="en-AU" sz="1800" kern="1200" dirty="0">
              <a:solidFill>
                <a:schemeClr val="tx1"/>
              </a:solidFill>
            </a:rPr>
            <a:t>standard terms;</a:t>
          </a:r>
        </a:p>
        <a:p>
          <a:pPr marL="514350" lvl="3" indent="-171450" algn="l" defTabSz="800100">
            <a:lnSpc>
              <a:spcPct val="90000"/>
            </a:lnSpc>
            <a:spcBef>
              <a:spcPct val="0"/>
            </a:spcBef>
            <a:spcAft>
              <a:spcPct val="15000"/>
            </a:spcAft>
            <a:buChar char="•"/>
          </a:pPr>
          <a:r>
            <a:rPr lang="en-AU" sz="1800" kern="1200" dirty="0">
              <a:solidFill>
                <a:schemeClr val="tx1"/>
              </a:solidFill>
            </a:rPr>
            <a:t>restructuring plans are void to the extent of any inconsistency with these: e.g., all debts/claims “rank equally” and are to be “paid proportionately” up to what is owed</a:t>
          </a:r>
        </a:p>
        <a:p>
          <a:pPr marL="171450" lvl="1" indent="-171450" algn="l" defTabSz="800100">
            <a:lnSpc>
              <a:spcPct val="90000"/>
            </a:lnSpc>
            <a:spcBef>
              <a:spcPct val="0"/>
            </a:spcBef>
            <a:spcAft>
              <a:spcPct val="15000"/>
            </a:spcAft>
            <a:buChar char="•"/>
          </a:pPr>
          <a:r>
            <a:rPr lang="en-AU" sz="1800" kern="1200" dirty="0">
              <a:solidFill>
                <a:schemeClr val="tx1"/>
              </a:solidFill>
            </a:rPr>
            <a:t>and </a:t>
          </a:r>
          <a:r>
            <a:rPr lang="en-AU" sz="1800" b="1" kern="1200" dirty="0">
              <a:solidFill>
                <a:schemeClr val="tx1"/>
              </a:solidFill>
            </a:rPr>
            <a:t>ask them </a:t>
          </a:r>
          <a:r>
            <a:rPr lang="en-AU" sz="1800" kern="1200" dirty="0">
              <a:solidFill>
                <a:schemeClr val="tx1"/>
              </a:solidFill>
            </a:rPr>
            <a:t>(</a:t>
          </a:r>
          <a:r>
            <a:rPr lang="en-AU" sz="1800" b="0" kern="1200" dirty="0">
              <a:solidFill>
                <a:schemeClr val="tx1"/>
              </a:solidFill>
            </a:rPr>
            <a:t>unless they are </a:t>
          </a:r>
          <a:r>
            <a:rPr lang="en-AU" sz="1800" b="1" kern="1200" dirty="0">
              <a:solidFill>
                <a:schemeClr val="tx1"/>
              </a:solidFill>
            </a:rPr>
            <a:t>excluded creditors</a:t>
          </a:r>
          <a:r>
            <a:rPr lang="en-AU" sz="1800" kern="1200" dirty="0">
              <a:solidFill>
                <a:schemeClr val="tx1"/>
              </a:solidFill>
            </a:rPr>
            <a:t>) to “give a </a:t>
          </a:r>
          <a:r>
            <a:rPr lang="en-AU" sz="1800" b="1" kern="1200" dirty="0">
              <a:solidFill>
                <a:schemeClr val="tx1"/>
              </a:solidFill>
            </a:rPr>
            <a:t>written statement </a:t>
          </a:r>
          <a:r>
            <a:rPr lang="en-AU" sz="1800" kern="1200" dirty="0">
              <a:solidFill>
                <a:schemeClr val="tx1"/>
              </a:solidFill>
            </a:rPr>
            <a:t>setting out whether or not the restructuring plan </a:t>
          </a:r>
          <a:r>
            <a:rPr lang="en-AU" sz="1800" b="0" kern="1200" dirty="0">
              <a:solidFill>
                <a:schemeClr val="tx1"/>
              </a:solidFill>
            </a:rPr>
            <a:t>should be </a:t>
          </a:r>
          <a:r>
            <a:rPr lang="en-AU" sz="1800" b="1" kern="1200" dirty="0">
              <a:solidFill>
                <a:schemeClr val="tx1"/>
              </a:solidFill>
            </a:rPr>
            <a:t>accepted </a:t>
          </a:r>
          <a:r>
            <a:rPr lang="en-AU" sz="1800" kern="1200" dirty="0">
              <a:solidFill>
                <a:schemeClr val="tx1"/>
              </a:solidFill>
            </a:rPr>
            <a:t>… before the end of the acceptance period”</a:t>
          </a:r>
        </a:p>
      </dsp:txBody>
      <dsp:txXfrm>
        <a:off x="331938" y="691494"/>
        <a:ext cx="5095063" cy="4352646"/>
      </dsp:txXfrm>
    </dsp:sp>
    <dsp:sp modelId="{151F2071-A075-4B90-9E41-FE2935290D09}">
      <dsp:nvSpPr>
        <dsp:cNvPr id="0" name=""/>
        <dsp:cNvSpPr/>
      </dsp:nvSpPr>
      <dsp:spPr>
        <a:xfrm>
          <a:off x="618" y="86848"/>
          <a:ext cx="852633" cy="852633"/>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BBA28E-9E1E-4FEF-952B-EDE15CDF27D4}">
      <dsp:nvSpPr>
        <dsp:cNvPr id="0" name=""/>
        <dsp:cNvSpPr/>
      </dsp:nvSpPr>
      <dsp:spPr>
        <a:xfrm rot="16200000">
          <a:off x="-1077669" y="1903603"/>
          <a:ext cx="2950382" cy="6241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550439" bIns="0" numCol="1" spcCol="1270" anchor="t" anchorCtr="0">
          <a:noAutofit/>
        </a:bodyPr>
        <a:lstStyle/>
        <a:p>
          <a:pPr marL="0" lvl="0" indent="0" algn="r" defTabSz="1955800">
            <a:lnSpc>
              <a:spcPct val="90000"/>
            </a:lnSpc>
            <a:spcBef>
              <a:spcPct val="0"/>
            </a:spcBef>
            <a:spcAft>
              <a:spcPct val="35000"/>
            </a:spcAft>
            <a:buNone/>
          </a:pPr>
          <a:r>
            <a:rPr lang="en-AU" sz="4400" kern="1200" dirty="0"/>
            <a:t> </a:t>
          </a:r>
        </a:p>
      </dsp:txBody>
      <dsp:txXfrm>
        <a:off x="-1077669" y="1903603"/>
        <a:ext cx="2950382" cy="624119"/>
      </dsp:txXfrm>
    </dsp:sp>
    <dsp:sp modelId="{CE3A0C07-6F7A-4F96-8D11-CCFDFBEBEC75}">
      <dsp:nvSpPr>
        <dsp:cNvPr id="0" name=""/>
        <dsp:cNvSpPr/>
      </dsp:nvSpPr>
      <dsp:spPr>
        <a:xfrm>
          <a:off x="564065" y="877576"/>
          <a:ext cx="4470389" cy="2652925"/>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550439" rIns="128016" bIns="128016" numCol="1" spcCol="1270" anchor="t" anchorCtr="0">
          <a:noAutofit/>
        </a:bodyPr>
        <a:lstStyle/>
        <a:p>
          <a:pPr marL="171450" lvl="1" indent="-171450" algn="l" defTabSz="800100">
            <a:lnSpc>
              <a:spcPct val="90000"/>
            </a:lnSpc>
            <a:spcBef>
              <a:spcPct val="0"/>
            </a:spcBef>
            <a:spcAft>
              <a:spcPct val="15000"/>
            </a:spcAft>
            <a:buChar char="•"/>
          </a:pPr>
          <a:r>
            <a:rPr lang="en-AU" sz="1800" b="1" kern="1200" dirty="0">
              <a:solidFill>
                <a:schemeClr val="tx1"/>
              </a:solidFill>
              <a:latin typeface="+mn-lt"/>
            </a:rPr>
            <a:t>Eligibility criteria must be met</a:t>
          </a:r>
          <a:endParaRPr lang="en-AU" sz="1800" kern="1200" dirty="0">
            <a:solidFill>
              <a:schemeClr val="tx1"/>
            </a:solidFill>
          </a:endParaRPr>
        </a:p>
        <a:p>
          <a:pPr marL="342900" lvl="2" indent="-171450" algn="l" defTabSz="800100">
            <a:lnSpc>
              <a:spcPct val="90000"/>
            </a:lnSpc>
            <a:spcBef>
              <a:spcPct val="0"/>
            </a:spcBef>
            <a:spcAft>
              <a:spcPct val="15000"/>
            </a:spcAft>
            <a:buChar char="•"/>
          </a:pPr>
          <a:r>
            <a:rPr lang="en-AU" sz="1800" kern="1200" dirty="0">
              <a:solidFill>
                <a:schemeClr val="tx1"/>
              </a:solidFill>
            </a:rPr>
            <a:t>company completely or </a:t>
          </a:r>
          <a:r>
            <a:rPr lang="en-AU" sz="1800" b="1" kern="1200" dirty="0">
              <a:solidFill>
                <a:schemeClr val="tx1"/>
              </a:solidFill>
            </a:rPr>
            <a:t>substantially</a:t>
          </a:r>
          <a:r>
            <a:rPr lang="en-AU" sz="1800" kern="1200" dirty="0">
              <a:solidFill>
                <a:schemeClr val="tx1"/>
              </a:solidFill>
            </a:rPr>
            <a:t>:</a:t>
          </a:r>
        </a:p>
        <a:p>
          <a:pPr marL="514350" lvl="3" indent="-171450" algn="l" defTabSz="800100">
            <a:lnSpc>
              <a:spcPct val="90000"/>
            </a:lnSpc>
            <a:spcBef>
              <a:spcPct val="0"/>
            </a:spcBef>
            <a:spcAft>
              <a:spcPct val="15000"/>
            </a:spcAft>
            <a:buChar char="•"/>
          </a:pPr>
          <a:r>
            <a:rPr lang="en-AU" sz="1800" b="1" kern="1200" dirty="0">
              <a:solidFill>
                <a:schemeClr val="tx1"/>
              </a:solidFill>
            </a:rPr>
            <a:t>paid</a:t>
          </a:r>
          <a:r>
            <a:rPr lang="en-AU" sz="1800" kern="1200" dirty="0">
              <a:solidFill>
                <a:schemeClr val="tx1"/>
              </a:solidFill>
            </a:rPr>
            <a:t> all payable </a:t>
          </a:r>
          <a:r>
            <a:rPr lang="en-AU" sz="1800" b="1" kern="1200" dirty="0">
              <a:solidFill>
                <a:schemeClr val="tx1"/>
              </a:solidFill>
            </a:rPr>
            <a:t>employee entitlements </a:t>
          </a:r>
          <a:r>
            <a:rPr lang="en-AU" sz="1800" kern="1200" dirty="0">
              <a:solidFill>
                <a:schemeClr val="tx1"/>
              </a:solidFill>
            </a:rPr>
            <a:t>(incl. superannuation contributions); and</a:t>
          </a:r>
        </a:p>
        <a:p>
          <a:pPr marL="514350" lvl="3" indent="-171450" algn="l" defTabSz="800100">
            <a:lnSpc>
              <a:spcPct val="90000"/>
            </a:lnSpc>
            <a:spcBef>
              <a:spcPct val="0"/>
            </a:spcBef>
            <a:spcAft>
              <a:spcPct val="15000"/>
            </a:spcAft>
            <a:buChar char="•"/>
          </a:pPr>
          <a:r>
            <a:rPr lang="en-AU" sz="1800" kern="1200" dirty="0">
              <a:solidFill>
                <a:schemeClr val="tx1"/>
              </a:solidFill>
            </a:rPr>
            <a:t>gave “</a:t>
          </a:r>
          <a:r>
            <a:rPr lang="en-AU" sz="1800" b="1" kern="1200" dirty="0">
              <a:solidFill>
                <a:schemeClr val="tx1"/>
              </a:solidFill>
            </a:rPr>
            <a:t>documents</a:t>
          </a:r>
          <a:r>
            <a:rPr lang="en-AU" sz="1800" kern="1200" dirty="0">
              <a:solidFill>
                <a:schemeClr val="tx1"/>
              </a:solidFill>
            </a:rPr>
            <a:t> as required by </a:t>
          </a:r>
          <a:r>
            <a:rPr lang="en-AU" sz="1800" b="1" kern="1200" dirty="0">
              <a:solidFill>
                <a:schemeClr val="tx1"/>
              </a:solidFill>
            </a:rPr>
            <a:t>taxation laws</a:t>
          </a:r>
          <a:r>
            <a:rPr lang="en-AU" sz="1800" kern="1200" dirty="0">
              <a:solidFill>
                <a:schemeClr val="tx1"/>
              </a:solidFill>
            </a:rPr>
            <a:t>”</a:t>
          </a:r>
          <a:endParaRPr lang="en-AU" sz="1100" kern="1200" dirty="0">
            <a:solidFill>
              <a:schemeClr val="tx1"/>
            </a:solidFill>
          </a:endParaRPr>
        </a:p>
      </dsp:txBody>
      <dsp:txXfrm>
        <a:off x="564065" y="877576"/>
        <a:ext cx="4470389" cy="2652925"/>
      </dsp:txXfrm>
    </dsp:sp>
    <dsp:sp modelId="{151F2071-A075-4B90-9E41-FE2935290D09}">
      <dsp:nvSpPr>
        <dsp:cNvPr id="0" name=""/>
        <dsp:cNvSpPr/>
      </dsp:nvSpPr>
      <dsp:spPr>
        <a:xfrm>
          <a:off x="159907" y="238555"/>
          <a:ext cx="898132" cy="898132"/>
        </a:xfrm>
        <a:prstGeom prst="rect">
          <a:avLst/>
        </a:prstGeom>
        <a:blipFill>
          <a:blip xmlns:r="http://schemas.openxmlformats.org/officeDocument/2006/relationships" r:embed="rId1">
            <a:extLs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9E0F93B-E163-446A-9BF9-FA05E0CB882C}">
      <dsp:nvSpPr>
        <dsp:cNvPr id="0" name=""/>
        <dsp:cNvSpPr/>
      </dsp:nvSpPr>
      <dsp:spPr>
        <a:xfrm>
          <a:off x="2480591" y="3263984"/>
          <a:ext cx="2378828" cy="2050965"/>
        </a:xfrm>
        <a:prstGeom prst="hexagon">
          <a:avLst>
            <a:gd name="adj" fmla="val 25000"/>
            <a:gd name="vf" fmla="val 11547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t>Plan RP must notify creditors and lodge notice with ASIC “within 2 business days after the day … [when] plan is made”</a:t>
          </a:r>
        </a:p>
      </dsp:txBody>
      <dsp:txXfrm>
        <a:off x="2849740" y="3582255"/>
        <a:ext cx="1640530" cy="1414423"/>
      </dsp:txXfrm>
    </dsp:sp>
    <dsp:sp modelId="{5001D890-77D6-4C1A-9302-6D2CC30B8472}">
      <dsp:nvSpPr>
        <dsp:cNvPr id="0" name=""/>
        <dsp:cNvSpPr/>
      </dsp:nvSpPr>
      <dsp:spPr>
        <a:xfrm>
          <a:off x="7336061" y="2265578"/>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C182216-C79A-440B-8014-B1D692E7D92E}">
      <dsp:nvSpPr>
        <dsp:cNvPr id="0" name=""/>
        <dsp:cNvSpPr/>
      </dsp:nvSpPr>
      <dsp:spPr>
        <a:xfrm>
          <a:off x="0" y="2324292"/>
          <a:ext cx="2378828" cy="2050965"/>
        </a:xfrm>
        <a:prstGeom prst="hexagon">
          <a:avLst>
            <a:gd name="adj" fmla="val 25000"/>
            <a:gd name="vf" fmla="val 115470"/>
          </a:avLst>
        </a:prstGeom>
        <a:solidFill>
          <a:schemeClr val="bg1">
            <a:alpha val="9000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4092257C-1A00-4510-8906-EDB44EFCFABD}">
      <dsp:nvSpPr>
        <dsp:cNvPr id="0" name=""/>
        <dsp:cNvSpPr/>
      </dsp:nvSpPr>
      <dsp:spPr>
        <a:xfrm>
          <a:off x="2011204" y="4645021"/>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E2B07C2-6BF8-426F-BF9A-66F2DE2B6789}">
      <dsp:nvSpPr>
        <dsp:cNvPr id="0" name=""/>
        <dsp:cNvSpPr/>
      </dsp:nvSpPr>
      <dsp:spPr>
        <a:xfrm>
          <a:off x="4553401" y="2091838"/>
          <a:ext cx="2378828" cy="2050965"/>
        </a:xfrm>
        <a:prstGeom prst="hexagon">
          <a:avLst>
            <a:gd name="adj" fmla="val 25000"/>
            <a:gd name="vf" fmla="val 11547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t>Company RP becomes the plan RP unless board of directors resolves to appoint someone else</a:t>
          </a:r>
        </a:p>
      </dsp:txBody>
      <dsp:txXfrm>
        <a:off x="4922550" y="2410109"/>
        <a:ext cx="1640530" cy="1414423"/>
      </dsp:txXfrm>
    </dsp:sp>
    <dsp:sp modelId="{81EAFBB5-E23D-48E5-A5A3-5DD958C2349F}">
      <dsp:nvSpPr>
        <dsp:cNvPr id="0" name=""/>
        <dsp:cNvSpPr/>
      </dsp:nvSpPr>
      <dsp:spPr>
        <a:xfrm>
          <a:off x="6183314" y="4366689"/>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A11BD78-3527-4FA4-9053-C762B979AB4F}">
      <dsp:nvSpPr>
        <dsp:cNvPr id="0" name=""/>
        <dsp:cNvSpPr/>
      </dsp:nvSpPr>
      <dsp:spPr>
        <a:xfrm>
          <a:off x="6533912" y="3263984"/>
          <a:ext cx="2378828" cy="2050965"/>
        </a:xfrm>
        <a:prstGeom prst="hexagon">
          <a:avLst>
            <a:gd name="adj" fmla="val 25000"/>
            <a:gd name="vf" fmla="val 115470"/>
          </a:avLst>
        </a:prstGeom>
        <a:solidFill>
          <a:schemeClr val="bg1">
            <a:alpha val="9000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37C4C8B0-1FF4-41C3-B451-DBAAA1A02BCE}">
      <dsp:nvSpPr>
        <dsp:cNvPr id="0" name=""/>
        <dsp:cNvSpPr/>
      </dsp:nvSpPr>
      <dsp:spPr>
        <a:xfrm>
          <a:off x="5524292" y="4648776"/>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B654ACF-FA73-4548-87C3-EAAA1B5286FD}">
      <dsp:nvSpPr>
        <dsp:cNvPr id="0" name=""/>
        <dsp:cNvSpPr/>
      </dsp:nvSpPr>
      <dsp:spPr>
        <a:xfrm>
          <a:off x="1836261" y="308510"/>
          <a:ext cx="3182397" cy="2743761"/>
        </a:xfrm>
        <a:prstGeom prst="hexagon">
          <a:avLst>
            <a:gd name="adj" fmla="val 25000"/>
            <a:gd name="vf" fmla="val 11547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If accepted, “the company is taken to have </a:t>
          </a:r>
          <a:r>
            <a:rPr lang="en-AU" sz="1800" b="1" i="1" kern="1200" dirty="0">
              <a:solidFill>
                <a:schemeClr val="bg1"/>
              </a:solidFill>
            </a:rPr>
            <a:t>made</a:t>
          </a:r>
          <a:r>
            <a:rPr lang="en-AU" sz="1800" kern="1200" dirty="0">
              <a:solidFill>
                <a:schemeClr val="bg1"/>
              </a:solidFill>
            </a:rPr>
            <a:t> the restructuring plan … the </a:t>
          </a:r>
          <a:r>
            <a:rPr lang="en-AU" sz="1800" b="1" kern="1200" dirty="0">
              <a:solidFill>
                <a:schemeClr val="bg1"/>
              </a:solidFill>
            </a:rPr>
            <a:t>day after the … acceptance period” ends </a:t>
          </a:r>
          <a:r>
            <a:rPr lang="en-AU" sz="1800" kern="1200" dirty="0">
              <a:solidFill>
                <a:schemeClr val="bg1"/>
              </a:solidFill>
            </a:rPr>
            <a:t>or, if it is conditional, “on the day after the” specified period ends</a:t>
          </a:r>
        </a:p>
      </dsp:txBody>
      <dsp:txXfrm>
        <a:off x="2330108" y="734289"/>
        <a:ext cx="2194704" cy="1892203"/>
      </dsp:txXfrm>
    </dsp:sp>
    <dsp:sp modelId="{242BE3C2-C9B3-4571-8866-AB27B71D5BAE}">
      <dsp:nvSpPr>
        <dsp:cNvPr id="0" name=""/>
        <dsp:cNvSpPr/>
      </dsp:nvSpPr>
      <dsp:spPr>
        <a:xfrm>
          <a:off x="437069" y="335070"/>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51338EC-EFE5-413A-B0D3-84E214D2DAAE}">
      <dsp:nvSpPr>
        <dsp:cNvPr id="0" name=""/>
        <dsp:cNvSpPr/>
      </dsp:nvSpPr>
      <dsp:spPr>
        <a:xfrm>
          <a:off x="5095940" y="109870"/>
          <a:ext cx="1897639" cy="1636096"/>
        </a:xfrm>
        <a:prstGeom prst="hexagon">
          <a:avLst>
            <a:gd name="adj" fmla="val 25000"/>
            <a:gd name="vf" fmla="val 115470"/>
          </a:avLst>
        </a:prstGeom>
        <a:solidFill>
          <a:schemeClr val="bg1">
            <a:alpha val="9000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3FC40085-7834-4B83-8D2C-2D0B4305D142}">
      <dsp:nvSpPr>
        <dsp:cNvPr id="0" name=""/>
        <dsp:cNvSpPr/>
      </dsp:nvSpPr>
      <dsp:spPr>
        <a:xfrm>
          <a:off x="1262816" y="1568390"/>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F23EC71-BC6E-46D1-8DB4-657E70B6AC27}">
      <dsp:nvSpPr>
        <dsp:cNvPr id="0" name=""/>
        <dsp:cNvSpPr/>
      </dsp:nvSpPr>
      <dsp:spPr>
        <a:xfrm>
          <a:off x="730827" y="0"/>
          <a:ext cx="8282708" cy="5019171"/>
        </a:xfrm>
        <a:prstGeom prst="rightArrow">
          <a:avLst/>
        </a:prstGeom>
        <a:solidFill>
          <a:schemeClr val="accent5"/>
        </a:solidFill>
        <a:ln>
          <a:noFill/>
        </a:ln>
        <a:effectLst/>
      </dsp:spPr>
      <dsp:style>
        <a:lnRef idx="0">
          <a:scrgbClr r="0" g="0" b="0"/>
        </a:lnRef>
        <a:fillRef idx="1">
          <a:scrgbClr r="0" g="0" b="0"/>
        </a:fillRef>
        <a:effectRef idx="0">
          <a:scrgbClr r="0" g="0" b="0"/>
        </a:effectRef>
        <a:fontRef idx="minor"/>
      </dsp:style>
    </dsp:sp>
    <dsp:sp modelId="{40C14FB4-0AE9-4DEF-9B9A-D547FAA50215}">
      <dsp:nvSpPr>
        <dsp:cNvPr id="0" name=""/>
        <dsp:cNvSpPr/>
      </dsp:nvSpPr>
      <dsp:spPr>
        <a:xfrm>
          <a:off x="5570" y="1312884"/>
          <a:ext cx="2905879" cy="2393401"/>
        </a:xfrm>
        <a:prstGeom prst="roundRect">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In 1856, “it appeared that there were then </a:t>
          </a:r>
          <a:r>
            <a:rPr lang="en-AU" sz="1800" b="1" kern="1200" dirty="0">
              <a:solidFill>
                <a:schemeClr val="tx1"/>
              </a:solidFill>
            </a:rPr>
            <a:t>1,098 prisoners for debt in England and Wales</a:t>
          </a:r>
          <a:r>
            <a:rPr lang="en-AU" sz="1800" kern="1200" dirty="0">
              <a:solidFill>
                <a:schemeClr val="tx1"/>
              </a:solidFill>
            </a:rPr>
            <a:t>, of whom 250 were for sums under £6, and some of those persons had been in prison so long as forty years.”</a:t>
          </a:r>
          <a:r>
            <a:rPr lang="en-AU" sz="1800" kern="1200" baseline="30000" dirty="0">
              <a:solidFill>
                <a:schemeClr val="tx1"/>
              </a:solidFill>
            </a:rPr>
            <a:t>1</a:t>
          </a:r>
          <a:endParaRPr lang="en-AU" sz="1800" kern="1200" dirty="0">
            <a:solidFill>
              <a:schemeClr val="tx1"/>
            </a:solidFill>
          </a:endParaRPr>
        </a:p>
      </dsp:txBody>
      <dsp:txXfrm>
        <a:off x="122406" y="1429720"/>
        <a:ext cx="2672207" cy="2159729"/>
      </dsp:txXfrm>
    </dsp:sp>
    <dsp:sp modelId="{46ECB01D-2B12-4645-9855-83D54D98A080}">
      <dsp:nvSpPr>
        <dsp:cNvPr id="0" name=""/>
        <dsp:cNvSpPr/>
      </dsp:nvSpPr>
      <dsp:spPr>
        <a:xfrm>
          <a:off x="3162196" y="1507277"/>
          <a:ext cx="3363471" cy="2004616"/>
        </a:xfrm>
        <a:prstGeom prst="roundRect">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i="1" kern="1200" dirty="0">
              <a:solidFill>
                <a:schemeClr val="tx1"/>
              </a:solidFill>
              <a:hlinkClick xmlns:r="http://schemas.openxmlformats.org/officeDocument/2006/relationships" r:id="rId1"/>
            </a:rPr>
            <a:t>Insolvency Act 1843 </a:t>
          </a:r>
          <a:r>
            <a:rPr lang="en-AU" sz="1800" kern="1200" dirty="0">
              <a:solidFill>
                <a:schemeClr val="tx1"/>
              </a:solidFill>
              <a:hlinkClick xmlns:r="http://schemas.openxmlformats.org/officeDocument/2006/relationships" r:id="rId1"/>
            </a:rPr>
            <a:t>(NSW)</a:t>
          </a:r>
          <a:r>
            <a:rPr lang="en-AU" sz="1800" kern="1200" dirty="0">
              <a:solidFill>
                <a:schemeClr val="tx1"/>
              </a:solidFill>
            </a:rPr>
            <a:t> s 26;</a:t>
          </a:r>
        </a:p>
        <a:p>
          <a:pPr marL="0" lvl="0" indent="0" algn="ctr" defTabSz="800100">
            <a:lnSpc>
              <a:spcPct val="90000"/>
            </a:lnSpc>
            <a:spcBef>
              <a:spcPct val="0"/>
            </a:spcBef>
            <a:spcAft>
              <a:spcPct val="35000"/>
            </a:spcAft>
            <a:buNone/>
          </a:pPr>
          <a:r>
            <a:rPr lang="en-AU" sz="1800" i="1" kern="1200" dirty="0">
              <a:solidFill>
                <a:schemeClr val="tx1"/>
              </a:solidFill>
              <a:hlinkClick xmlns:r="http://schemas.openxmlformats.org/officeDocument/2006/relationships" r:id="rId2"/>
            </a:rPr>
            <a:t>Imprisonment for Debt Abolition Act 1846 </a:t>
          </a:r>
          <a:r>
            <a:rPr lang="en-AU" sz="1800" kern="1200" dirty="0">
              <a:solidFill>
                <a:schemeClr val="tx1"/>
              </a:solidFill>
              <a:hlinkClick xmlns:r="http://schemas.openxmlformats.org/officeDocument/2006/relationships" r:id="rId2"/>
            </a:rPr>
            <a:t>(NSW)</a:t>
          </a:r>
          <a:r>
            <a:rPr lang="en-AU" sz="1800" kern="1200" dirty="0">
              <a:solidFill>
                <a:schemeClr val="tx1"/>
              </a:solidFill>
            </a:rPr>
            <a:t>;</a:t>
          </a:r>
        </a:p>
        <a:p>
          <a:pPr marL="0" lvl="0" indent="0" algn="ctr" defTabSz="800100">
            <a:lnSpc>
              <a:spcPct val="90000"/>
            </a:lnSpc>
            <a:spcBef>
              <a:spcPct val="0"/>
            </a:spcBef>
            <a:spcAft>
              <a:spcPct val="35000"/>
            </a:spcAft>
            <a:buNone/>
          </a:pPr>
          <a:r>
            <a:rPr lang="en-AU" sz="1800" kern="1200" dirty="0">
              <a:solidFill>
                <a:schemeClr val="tx1"/>
              </a:solidFill>
            </a:rPr>
            <a:t>But then </a:t>
          </a:r>
          <a:r>
            <a:rPr lang="en-AU" sz="1800" i="1" kern="1200" dirty="0">
              <a:solidFill>
                <a:schemeClr val="tx1"/>
              </a:solidFill>
              <a:hlinkClick xmlns:r="http://schemas.openxmlformats.org/officeDocument/2006/relationships" r:id="rId3"/>
            </a:rPr>
            <a:t>An Act for the More Easy Recovery of Certain Debts and Demands 1857</a:t>
          </a:r>
          <a:r>
            <a:rPr lang="en-AU" sz="1800" kern="1200" dirty="0">
              <a:solidFill>
                <a:schemeClr val="tx1"/>
              </a:solidFill>
              <a:hlinkClick xmlns:r="http://schemas.openxmlformats.org/officeDocument/2006/relationships" r:id="rId3"/>
            </a:rPr>
            <a:t> (Vic)</a:t>
          </a:r>
          <a:r>
            <a:rPr lang="en-AU" sz="1800" kern="1200" baseline="30000" dirty="0">
              <a:solidFill>
                <a:schemeClr val="tx1"/>
              </a:solidFill>
            </a:rPr>
            <a:t>2</a:t>
          </a:r>
        </a:p>
      </dsp:txBody>
      <dsp:txXfrm>
        <a:off x="3260053" y="1605134"/>
        <a:ext cx="3167757" cy="1808902"/>
      </dsp:txXfrm>
    </dsp:sp>
    <dsp:sp modelId="{0875463E-B00C-483A-A404-BFD8C9433EEC}">
      <dsp:nvSpPr>
        <dsp:cNvPr id="0" name=""/>
        <dsp:cNvSpPr/>
      </dsp:nvSpPr>
      <dsp:spPr>
        <a:xfrm>
          <a:off x="6776414" y="1356109"/>
          <a:ext cx="2962378" cy="2306951"/>
        </a:xfrm>
        <a:prstGeom prst="roundRect">
          <a:avLst/>
        </a:prstGeom>
        <a:solidFill>
          <a:schemeClr val="accent5">
            <a:lumMod val="20000"/>
            <a:lumOff val="80000"/>
          </a:schemeClr>
        </a:solidFill>
        <a:ln w="12700" cap="flat" cmpd="sng" algn="ctr">
          <a:solidFill>
            <a:schemeClr val="accent5">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have a cause of action for </a:t>
          </a:r>
          <a:r>
            <a:rPr lang="en-AU" sz="1800" b="1" kern="1200" dirty="0">
              <a:solidFill>
                <a:schemeClr val="tx1"/>
              </a:solidFill>
            </a:rPr>
            <a:t>≥$50,000 </a:t>
          </a:r>
          <a:r>
            <a:rPr lang="en-AU" sz="1800" kern="1200" dirty="0">
              <a:solidFill>
                <a:schemeClr val="tx1"/>
              </a:solidFill>
            </a:rPr>
            <a:t>and “there is probable cause for believing that the defendant [will] … </a:t>
          </a:r>
          <a:r>
            <a:rPr lang="en-AU" sz="1800" b="1" kern="1200" dirty="0">
              <a:solidFill>
                <a:schemeClr val="tx1"/>
              </a:solidFill>
            </a:rPr>
            <a:t>remove out of Victoria</a:t>
          </a:r>
          <a:r>
            <a:rPr lang="en-AU" sz="1800" kern="1200" dirty="0">
              <a:solidFill>
                <a:schemeClr val="tx1"/>
              </a:solidFill>
            </a:rPr>
            <a:t>”, might </a:t>
          </a:r>
          <a:r>
            <a:rPr lang="en-AU" sz="1800" i="0" kern="1200" dirty="0">
              <a:solidFill>
                <a:schemeClr val="tx1"/>
              </a:solidFill>
            </a:rPr>
            <a:t>still</a:t>
          </a:r>
          <a:r>
            <a:rPr lang="en-AU" sz="1800" kern="1200" dirty="0">
              <a:solidFill>
                <a:schemeClr val="tx1"/>
              </a:solidFill>
            </a:rPr>
            <a:t> be able to obtain an order for their </a:t>
          </a:r>
          <a:r>
            <a:rPr lang="en-AU" sz="1800" b="1" kern="1200" dirty="0">
              <a:solidFill>
                <a:schemeClr val="tx1"/>
              </a:solidFill>
            </a:rPr>
            <a:t>arrest and imprisonment</a:t>
          </a:r>
          <a:r>
            <a:rPr lang="en-AU" sz="1800" kern="1200" dirty="0">
              <a:solidFill>
                <a:schemeClr val="tx1"/>
              </a:solidFill>
            </a:rPr>
            <a:t>.</a:t>
          </a:r>
          <a:r>
            <a:rPr lang="en-AU" sz="1800" kern="1200" baseline="30000" dirty="0">
              <a:solidFill>
                <a:schemeClr val="tx1"/>
              </a:solidFill>
            </a:rPr>
            <a:t>3</a:t>
          </a:r>
        </a:p>
      </dsp:txBody>
      <dsp:txXfrm>
        <a:off x="6889030" y="1468725"/>
        <a:ext cx="2737146" cy="2081719"/>
      </dsp:txXfrm>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432966-7C99-4EC2-A78F-05D19E460E7F}">
      <dsp:nvSpPr>
        <dsp:cNvPr id="0" name=""/>
        <dsp:cNvSpPr/>
      </dsp:nvSpPr>
      <dsp:spPr>
        <a:xfrm>
          <a:off x="325186" y="1675"/>
          <a:ext cx="3234685" cy="2414624"/>
        </a:xfrm>
        <a:prstGeom prst="round2SameRect">
          <a:avLst>
            <a:gd name="adj1" fmla="val 8000"/>
            <a:gd name="adj2" fmla="val 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68580" rIns="22860" bIns="22860" numCol="1" spcCol="1270" anchor="t" anchorCtr="0">
          <a:noAutofit/>
        </a:bodyPr>
        <a:lstStyle/>
        <a:p>
          <a:pPr marL="171450" lvl="1" indent="-171450" algn="l" defTabSz="800100">
            <a:lnSpc>
              <a:spcPct val="90000"/>
            </a:lnSpc>
            <a:spcBef>
              <a:spcPct val="0"/>
            </a:spcBef>
            <a:spcAft>
              <a:spcPct val="15000"/>
            </a:spcAft>
            <a:buChar char="•"/>
          </a:pPr>
          <a:r>
            <a:rPr lang="en-AU" sz="1800" b="1" kern="1200" dirty="0">
              <a:solidFill>
                <a:schemeClr val="tx1"/>
              </a:solidFill>
            </a:rPr>
            <a:t>Who are parties to the plan?</a:t>
          </a:r>
        </a:p>
        <a:p>
          <a:pPr marL="342900" lvl="2" indent="-171450" algn="l" defTabSz="800100">
            <a:lnSpc>
              <a:spcPct val="90000"/>
            </a:lnSpc>
            <a:spcBef>
              <a:spcPct val="0"/>
            </a:spcBef>
            <a:spcAft>
              <a:spcPct val="15000"/>
            </a:spcAft>
            <a:buChar char="•"/>
          </a:pPr>
          <a:r>
            <a:rPr lang="en-AU" sz="1800" kern="1200" dirty="0">
              <a:solidFill>
                <a:schemeClr val="tx1"/>
              </a:solidFill>
            </a:rPr>
            <a:t>the company; and</a:t>
          </a:r>
        </a:p>
        <a:p>
          <a:pPr marL="342900" lvl="2" indent="-171450" algn="l" defTabSz="800100">
            <a:lnSpc>
              <a:spcPct val="90000"/>
            </a:lnSpc>
            <a:spcBef>
              <a:spcPct val="0"/>
            </a:spcBef>
            <a:spcAft>
              <a:spcPct val="15000"/>
            </a:spcAft>
            <a:buChar char="•"/>
          </a:pPr>
          <a:r>
            <a:rPr lang="en-AU" sz="1800" kern="1200" dirty="0">
              <a:solidFill>
                <a:schemeClr val="tx1"/>
              </a:solidFill>
            </a:rPr>
            <a:t>anyone with “an admissible debt or claim in relation to the plan”</a:t>
          </a:r>
        </a:p>
      </dsp:txBody>
      <dsp:txXfrm>
        <a:off x="381764" y="58253"/>
        <a:ext cx="3121529" cy="2358046"/>
      </dsp:txXfrm>
    </dsp:sp>
    <dsp:sp modelId="{D8E2CCD6-C613-4B71-BA1D-1C1200EBFD08}">
      <dsp:nvSpPr>
        <dsp:cNvPr id="0" name=""/>
        <dsp:cNvSpPr/>
      </dsp:nvSpPr>
      <dsp:spPr>
        <a:xfrm>
          <a:off x="325186" y="2416299"/>
          <a:ext cx="3234685" cy="1038288"/>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0" rIns="22860" bIns="0" numCol="1" spcCol="1270" anchor="ctr" anchorCtr="0">
          <a:noAutofit/>
        </a:bodyPr>
        <a:lstStyle/>
        <a:p>
          <a:pPr marL="0" lvl="0" indent="0" algn="l" defTabSz="800100">
            <a:lnSpc>
              <a:spcPct val="90000"/>
            </a:lnSpc>
            <a:spcBef>
              <a:spcPct val="0"/>
            </a:spcBef>
            <a:spcAft>
              <a:spcPct val="35000"/>
            </a:spcAft>
            <a:buNone/>
          </a:pPr>
          <a:r>
            <a:rPr lang="en-AU" sz="1800" kern="1200" dirty="0"/>
            <a:t>CR reg 5.3B.28</a:t>
          </a:r>
        </a:p>
      </dsp:txBody>
      <dsp:txXfrm>
        <a:off x="325186" y="2416299"/>
        <a:ext cx="2277947" cy="1038288"/>
      </dsp:txXfrm>
    </dsp:sp>
    <dsp:sp modelId="{0A247272-0550-40B5-BBDB-2736262E3077}">
      <dsp:nvSpPr>
        <dsp:cNvPr id="0" name=""/>
        <dsp:cNvSpPr/>
      </dsp:nvSpPr>
      <dsp:spPr>
        <a:xfrm>
          <a:off x="2694637" y="2581221"/>
          <a:ext cx="1132139" cy="1132139"/>
        </a:xfrm>
        <a:prstGeom prst="ellipse">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57C0947-1002-4297-83E4-69F37D5DEDCE}">
      <dsp:nvSpPr>
        <dsp:cNvPr id="0" name=""/>
        <dsp:cNvSpPr/>
      </dsp:nvSpPr>
      <dsp:spPr>
        <a:xfrm>
          <a:off x="4107257" y="1675"/>
          <a:ext cx="3234685" cy="2414624"/>
        </a:xfrm>
        <a:prstGeom prst="round2SameRect">
          <a:avLst>
            <a:gd name="adj1" fmla="val 8000"/>
            <a:gd name="adj2" fmla="val 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2860" tIns="68580" rIns="22860" bIns="22860" numCol="1" spcCol="1270" anchor="t" anchorCtr="0">
          <a:noAutofit/>
        </a:bodyPr>
        <a:lstStyle/>
        <a:p>
          <a:pPr marL="171450" lvl="1" indent="-171450" algn="l" defTabSz="800100">
            <a:lnSpc>
              <a:spcPct val="90000"/>
            </a:lnSpc>
            <a:spcBef>
              <a:spcPct val="0"/>
            </a:spcBef>
            <a:spcAft>
              <a:spcPct val="15000"/>
            </a:spcAft>
            <a:buChar char="•"/>
          </a:pPr>
          <a:r>
            <a:rPr lang="en-AU" sz="1800" b="1" kern="1200" dirty="0"/>
            <a:t>Who is bound by the plan?</a:t>
          </a:r>
        </a:p>
        <a:p>
          <a:pPr marL="342900" lvl="2" indent="-171450" algn="l" defTabSz="800100">
            <a:lnSpc>
              <a:spcPct val="90000"/>
            </a:lnSpc>
            <a:spcBef>
              <a:spcPct val="0"/>
            </a:spcBef>
            <a:spcAft>
              <a:spcPct val="15000"/>
            </a:spcAft>
            <a:buChar char="•"/>
          </a:pPr>
          <a:r>
            <a:rPr lang="en-AU" sz="1800" kern="1200" dirty="0"/>
            <a:t>the company;</a:t>
          </a:r>
        </a:p>
        <a:p>
          <a:pPr marL="342900" lvl="2" indent="-171450" algn="l" defTabSz="800100">
            <a:lnSpc>
              <a:spcPct val="90000"/>
            </a:lnSpc>
            <a:spcBef>
              <a:spcPct val="0"/>
            </a:spcBef>
            <a:spcAft>
              <a:spcPct val="15000"/>
            </a:spcAft>
            <a:buChar char="•"/>
          </a:pPr>
          <a:r>
            <a:rPr lang="en-AU" sz="1800" kern="1200" dirty="0"/>
            <a:t>its officers and members;</a:t>
          </a:r>
        </a:p>
        <a:p>
          <a:pPr marL="342900" lvl="2" indent="-171450" algn="l" defTabSz="800100">
            <a:lnSpc>
              <a:spcPct val="90000"/>
            </a:lnSpc>
            <a:spcBef>
              <a:spcPct val="0"/>
            </a:spcBef>
            <a:spcAft>
              <a:spcPct val="15000"/>
            </a:spcAft>
            <a:buChar char="•"/>
          </a:pPr>
          <a:r>
            <a:rPr lang="en-AU" sz="1800" kern="1200" dirty="0"/>
            <a:t>its creditors to the extent that they have admissible debts/claims, subject to some exceptions; and</a:t>
          </a:r>
        </a:p>
        <a:p>
          <a:pPr marL="342900" lvl="2" indent="-171450" algn="l" defTabSz="800100">
            <a:lnSpc>
              <a:spcPct val="90000"/>
            </a:lnSpc>
            <a:spcBef>
              <a:spcPct val="0"/>
            </a:spcBef>
            <a:spcAft>
              <a:spcPct val="15000"/>
            </a:spcAft>
            <a:buChar char="•"/>
          </a:pPr>
          <a:r>
            <a:rPr lang="en-AU" sz="1800" kern="1200" dirty="0"/>
            <a:t>the plan RP</a:t>
          </a:r>
        </a:p>
      </dsp:txBody>
      <dsp:txXfrm>
        <a:off x="4163835" y="58253"/>
        <a:ext cx="3121529" cy="2358046"/>
      </dsp:txXfrm>
    </dsp:sp>
    <dsp:sp modelId="{A9D92B40-D942-49F7-A197-38389989B952}">
      <dsp:nvSpPr>
        <dsp:cNvPr id="0" name=""/>
        <dsp:cNvSpPr/>
      </dsp:nvSpPr>
      <dsp:spPr>
        <a:xfrm>
          <a:off x="4107257" y="2416299"/>
          <a:ext cx="3234685" cy="1038288"/>
        </a:xfrm>
        <a:prstGeom prst="rect">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0" rIns="22860" bIns="0" numCol="1" spcCol="1270" anchor="ctr" anchorCtr="0">
          <a:noAutofit/>
        </a:bodyPr>
        <a:lstStyle/>
        <a:p>
          <a:pPr marL="0" lvl="0" indent="0" algn="l" defTabSz="800100">
            <a:lnSpc>
              <a:spcPct val="90000"/>
            </a:lnSpc>
            <a:spcBef>
              <a:spcPct val="0"/>
            </a:spcBef>
            <a:spcAft>
              <a:spcPct val="35000"/>
            </a:spcAft>
            <a:buNone/>
          </a:pPr>
          <a:r>
            <a:rPr lang="en-AU" sz="1800" kern="1200" dirty="0"/>
            <a:t>CR reg 5.3B.29(1)-(2)</a:t>
          </a:r>
        </a:p>
      </dsp:txBody>
      <dsp:txXfrm>
        <a:off x="4107257" y="2416299"/>
        <a:ext cx="2277947" cy="1038288"/>
      </dsp:txXfrm>
    </dsp:sp>
    <dsp:sp modelId="{DFA224EB-ED83-4B13-9996-AF953D3DB38E}">
      <dsp:nvSpPr>
        <dsp:cNvPr id="0" name=""/>
        <dsp:cNvSpPr/>
      </dsp:nvSpPr>
      <dsp:spPr>
        <a:xfrm>
          <a:off x="6476708" y="2581221"/>
          <a:ext cx="1132139" cy="1132139"/>
        </a:xfrm>
        <a:prstGeom prst="ellipse">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8E4D80-0665-48A1-92D7-0B2AC446B2EF}">
      <dsp:nvSpPr>
        <dsp:cNvPr id="0" name=""/>
        <dsp:cNvSpPr/>
      </dsp:nvSpPr>
      <dsp:spPr>
        <a:xfrm>
          <a:off x="960495" y="904258"/>
          <a:ext cx="1626341" cy="1626366"/>
        </a:xfrm>
        <a:prstGeom prst="ellipse">
          <a:avLst/>
        </a:prstGeom>
        <a:solidFill>
          <a:schemeClr val="accent2"/>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Binding on secured creditors if</a:t>
          </a:r>
        </a:p>
      </dsp:txBody>
      <dsp:txXfrm>
        <a:off x="1198667" y="1142434"/>
        <a:ext cx="1149997" cy="1150014"/>
      </dsp:txXfrm>
    </dsp:sp>
    <dsp:sp modelId="{5E7221B3-4B45-4205-9C77-523D9390B74D}">
      <dsp:nvSpPr>
        <dsp:cNvPr id="0" name=""/>
        <dsp:cNvSpPr/>
      </dsp:nvSpPr>
      <dsp:spPr>
        <a:xfrm>
          <a:off x="121839" y="0"/>
          <a:ext cx="3278167" cy="3417454"/>
        </a:xfrm>
        <a:prstGeom prst="blockArc">
          <a:avLst>
            <a:gd name="adj1" fmla="val 17747832"/>
            <a:gd name="adj2" fmla="val 3872736"/>
            <a:gd name="adj3" fmla="val 5580"/>
          </a:avLst>
        </a:prstGeom>
        <a:solidFill>
          <a:schemeClr val="accent2"/>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2E9D6A2-1AD2-47F7-9A66-DA2FCD7B50DB}">
      <dsp:nvSpPr>
        <dsp:cNvPr id="0" name=""/>
        <dsp:cNvSpPr/>
      </dsp:nvSpPr>
      <dsp:spPr>
        <a:xfrm>
          <a:off x="2732197" y="541666"/>
          <a:ext cx="871220" cy="871450"/>
        </a:xfrm>
        <a:prstGeom prst="ellipse">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7C11D9A-C786-4A9B-A87A-3D992A115D5A}">
      <dsp:nvSpPr>
        <dsp:cNvPr id="0" name=""/>
        <dsp:cNvSpPr/>
      </dsp:nvSpPr>
      <dsp:spPr>
        <a:xfrm>
          <a:off x="3512155" y="552944"/>
          <a:ext cx="1492186" cy="8434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l" defTabSz="800100">
            <a:lnSpc>
              <a:spcPct val="90000"/>
            </a:lnSpc>
            <a:spcBef>
              <a:spcPct val="0"/>
            </a:spcBef>
            <a:spcAft>
              <a:spcPct val="10000"/>
            </a:spcAft>
            <a:buNone/>
          </a:pPr>
          <a:r>
            <a:rPr lang="en-AU" sz="1800" kern="1200" dirty="0"/>
            <a:t>Under-secured, to </a:t>
          </a:r>
          <a:r>
            <a:rPr lang="en-AU" sz="1800" b="1" kern="1200" dirty="0"/>
            <a:t>extent that under-secured</a:t>
          </a:r>
        </a:p>
      </dsp:txBody>
      <dsp:txXfrm>
        <a:off x="3512155" y="552944"/>
        <a:ext cx="1492186" cy="843427"/>
      </dsp:txXfrm>
    </dsp:sp>
    <dsp:sp modelId="{630D34E8-9E88-4418-982A-4141F6DFBA45}">
      <dsp:nvSpPr>
        <dsp:cNvPr id="0" name=""/>
        <dsp:cNvSpPr/>
      </dsp:nvSpPr>
      <dsp:spPr>
        <a:xfrm>
          <a:off x="2732197" y="1921976"/>
          <a:ext cx="871220" cy="871450"/>
        </a:xfrm>
        <a:prstGeom prst="ellipse">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1A9AA9F-9883-465F-832E-3305534E6929}">
      <dsp:nvSpPr>
        <dsp:cNvPr id="0" name=""/>
        <dsp:cNvSpPr/>
      </dsp:nvSpPr>
      <dsp:spPr>
        <a:xfrm>
          <a:off x="3529543" y="1933253"/>
          <a:ext cx="1457410" cy="84342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l" defTabSz="800100">
            <a:lnSpc>
              <a:spcPct val="90000"/>
            </a:lnSpc>
            <a:spcBef>
              <a:spcPct val="0"/>
            </a:spcBef>
            <a:spcAft>
              <a:spcPct val="10000"/>
            </a:spcAft>
            <a:buNone/>
          </a:pPr>
          <a:r>
            <a:rPr lang="en-AU" sz="1800" kern="1200" dirty="0"/>
            <a:t>Otherwise, to </a:t>
          </a:r>
          <a:r>
            <a:rPr lang="en-AU" sz="1800" b="1" kern="1200" dirty="0"/>
            <a:t>extent that consent</a:t>
          </a:r>
        </a:p>
      </dsp:txBody>
      <dsp:txXfrm>
        <a:off x="3529543" y="1933253"/>
        <a:ext cx="1457410" cy="843427"/>
      </dsp:txXfrm>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9D0F8A-71D4-4BB4-B880-A07C1C177595}">
      <dsp:nvSpPr>
        <dsp:cNvPr id="0" name=""/>
        <dsp:cNvSpPr/>
      </dsp:nvSpPr>
      <dsp:spPr>
        <a:xfrm>
          <a:off x="2766230" y="1175466"/>
          <a:ext cx="1520108" cy="788129"/>
        </a:xfrm>
        <a:custGeom>
          <a:avLst/>
          <a:gdLst/>
          <a:ahLst/>
          <a:cxnLst/>
          <a:rect l="0" t="0" r="0" b="0"/>
          <a:pathLst>
            <a:path>
              <a:moveTo>
                <a:pt x="0" y="0"/>
              </a:moveTo>
              <a:lnTo>
                <a:pt x="0" y="534818"/>
              </a:lnTo>
              <a:lnTo>
                <a:pt x="1520108" y="534818"/>
              </a:lnTo>
              <a:lnTo>
                <a:pt x="1520108" y="788129"/>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87BAFC2-7586-475B-BA82-D694730CC031}">
      <dsp:nvSpPr>
        <dsp:cNvPr id="0" name=""/>
        <dsp:cNvSpPr/>
      </dsp:nvSpPr>
      <dsp:spPr>
        <a:xfrm>
          <a:off x="1208016" y="1175466"/>
          <a:ext cx="1558213" cy="787701"/>
        </a:xfrm>
        <a:custGeom>
          <a:avLst/>
          <a:gdLst/>
          <a:ahLst/>
          <a:cxnLst/>
          <a:rect l="0" t="0" r="0" b="0"/>
          <a:pathLst>
            <a:path>
              <a:moveTo>
                <a:pt x="1558213" y="0"/>
              </a:moveTo>
              <a:lnTo>
                <a:pt x="1558213" y="534390"/>
              </a:lnTo>
              <a:lnTo>
                <a:pt x="0" y="534390"/>
              </a:lnTo>
              <a:lnTo>
                <a:pt x="0" y="787701"/>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3D0633F-1953-4032-B172-D3F53FC4CE5B}">
      <dsp:nvSpPr>
        <dsp:cNvPr id="0" name=""/>
        <dsp:cNvSpPr/>
      </dsp:nvSpPr>
      <dsp:spPr>
        <a:xfrm>
          <a:off x="1239113" y="586686"/>
          <a:ext cx="3054233" cy="588779"/>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While a plan is on foot, those who are bound by it cannot:</a:t>
          </a:r>
        </a:p>
      </dsp:txBody>
      <dsp:txXfrm>
        <a:off x="1239113" y="586686"/>
        <a:ext cx="3054233" cy="588779"/>
      </dsp:txXfrm>
    </dsp:sp>
    <dsp:sp modelId="{9B0B9F15-D3C7-48D0-A1BE-902F70868746}">
      <dsp:nvSpPr>
        <dsp:cNvPr id="0" name=""/>
        <dsp:cNvSpPr/>
      </dsp:nvSpPr>
      <dsp:spPr>
        <a:xfrm>
          <a:off x="1773" y="1963167"/>
          <a:ext cx="2412487" cy="892053"/>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make/proceed with a winding up application against the company</a:t>
          </a:r>
        </a:p>
      </dsp:txBody>
      <dsp:txXfrm>
        <a:off x="1773" y="1963167"/>
        <a:ext cx="2412487" cy="892053"/>
      </dsp:txXfrm>
    </dsp:sp>
    <dsp:sp modelId="{A6AD41F1-172E-4022-BF60-606F8C674C02}">
      <dsp:nvSpPr>
        <dsp:cNvPr id="0" name=""/>
        <dsp:cNvSpPr/>
      </dsp:nvSpPr>
      <dsp:spPr>
        <a:xfrm>
          <a:off x="2920882" y="1963596"/>
          <a:ext cx="2730911" cy="1848290"/>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t>subject to court leave, begin/continue proceeding/enforcement “against the company or in relation to any of its property to recover an admissible debt or claim”</a:t>
          </a:r>
        </a:p>
      </dsp:txBody>
      <dsp:txXfrm>
        <a:off x="2920882" y="1963596"/>
        <a:ext cx="2730911" cy="1848290"/>
      </dsp:txXfrm>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54C283-6A9D-4F63-AE37-95B55804E835}">
      <dsp:nvSpPr>
        <dsp:cNvPr id="0" name=""/>
        <dsp:cNvSpPr/>
      </dsp:nvSpPr>
      <dsp:spPr>
        <a:xfrm>
          <a:off x="0" y="315990"/>
          <a:ext cx="10193337" cy="22680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166624"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to receive money from the company and hold it on trust;</a:t>
          </a:r>
        </a:p>
        <a:p>
          <a:pPr marL="171450" lvl="1" indent="-171450" algn="l" defTabSz="800100">
            <a:lnSpc>
              <a:spcPct val="90000"/>
            </a:lnSpc>
            <a:spcBef>
              <a:spcPct val="0"/>
            </a:spcBef>
            <a:spcAft>
              <a:spcPct val="15000"/>
            </a:spcAft>
            <a:buChar char="•"/>
          </a:pPr>
          <a:r>
            <a:rPr lang="en-AU" sz="1800" kern="1200" dirty="0">
              <a:solidFill>
                <a:schemeClr val="tx1"/>
              </a:solidFill>
            </a:rPr>
            <a:t>“to pay the money to creditors in accordance with the plan”;</a:t>
          </a:r>
        </a:p>
        <a:p>
          <a:pPr marL="171450" lvl="1" indent="-171450" algn="l" defTabSz="800100">
            <a:lnSpc>
              <a:spcPct val="90000"/>
            </a:lnSpc>
            <a:spcBef>
              <a:spcPct val="0"/>
            </a:spcBef>
            <a:spcAft>
              <a:spcPct val="15000"/>
            </a:spcAft>
            <a:buChar char="•"/>
          </a:pPr>
          <a:r>
            <a:rPr lang="en-AU" sz="1800" kern="1200" dirty="0">
              <a:solidFill>
                <a:schemeClr val="tx1"/>
              </a:solidFill>
            </a:rPr>
            <a:t>if the company’s directors request it, to realise the company’s property and distribute the proceeds to creditors in accordance with the plan;</a:t>
          </a:r>
        </a:p>
        <a:p>
          <a:pPr marL="171450" lvl="1" indent="-171450" algn="l" defTabSz="800100">
            <a:lnSpc>
              <a:spcPct val="90000"/>
            </a:lnSpc>
            <a:spcBef>
              <a:spcPct val="0"/>
            </a:spcBef>
            <a:spcAft>
              <a:spcPct val="15000"/>
            </a:spcAft>
            <a:buChar char="•"/>
          </a:pPr>
          <a:r>
            <a:rPr lang="en-AU" sz="1800" kern="1200" dirty="0">
              <a:solidFill>
                <a:schemeClr val="tx1"/>
              </a:solidFill>
            </a:rPr>
            <a:t>“to answer questions about” their performance of the role;</a:t>
          </a:r>
        </a:p>
        <a:p>
          <a:pPr marL="171450" lvl="1" indent="-171450" algn="l" defTabSz="800100">
            <a:lnSpc>
              <a:spcPct val="90000"/>
            </a:lnSpc>
            <a:spcBef>
              <a:spcPct val="0"/>
            </a:spcBef>
            <a:spcAft>
              <a:spcPct val="15000"/>
            </a:spcAft>
            <a:buChar char="•"/>
          </a:pPr>
          <a:r>
            <a:rPr lang="en-AU" sz="1800" kern="1200" dirty="0">
              <a:solidFill>
                <a:schemeClr val="tx1"/>
              </a:solidFill>
            </a:rPr>
            <a:t>“to do anything that is incidental to” their role; and</a:t>
          </a:r>
        </a:p>
        <a:p>
          <a:pPr marL="171450" lvl="1" indent="-171450" algn="l" defTabSz="800100">
            <a:lnSpc>
              <a:spcPct val="90000"/>
            </a:lnSpc>
            <a:spcBef>
              <a:spcPct val="0"/>
            </a:spcBef>
            <a:spcAft>
              <a:spcPct val="15000"/>
            </a:spcAft>
            <a:buChar char="•"/>
          </a:pPr>
          <a:r>
            <a:rPr lang="en-AU" sz="1800" kern="1200" dirty="0">
              <a:solidFill>
                <a:schemeClr val="tx1"/>
              </a:solidFill>
            </a:rPr>
            <a:t>“to do anything else that is necessary or convenient [in] … administering the plan”</a:t>
          </a:r>
        </a:p>
      </dsp:txBody>
      <dsp:txXfrm>
        <a:off x="0" y="315990"/>
        <a:ext cx="10193337" cy="2268000"/>
      </dsp:txXfrm>
    </dsp:sp>
    <dsp:sp modelId="{2D478DFA-D5AB-4B81-9E79-5BF4F467BEEA}">
      <dsp:nvSpPr>
        <dsp:cNvPr id="0" name=""/>
        <dsp:cNvSpPr/>
      </dsp:nvSpPr>
      <dsp:spPr>
        <a:xfrm>
          <a:off x="509666" y="46708"/>
          <a:ext cx="9185817" cy="387361"/>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functions include:</a:t>
          </a:r>
        </a:p>
      </dsp:txBody>
      <dsp:txXfrm>
        <a:off x="528575" y="65617"/>
        <a:ext cx="9147999" cy="349543"/>
      </dsp:txXfrm>
    </dsp:sp>
    <dsp:sp modelId="{E9EBFD7C-F7CA-456D-8E1F-ACAF44BEC9F5}">
      <dsp:nvSpPr>
        <dsp:cNvPr id="0" name=""/>
        <dsp:cNvSpPr/>
      </dsp:nvSpPr>
      <dsp:spPr>
        <a:xfrm>
          <a:off x="0" y="3049347"/>
          <a:ext cx="10193337" cy="1134000"/>
        </a:xfrm>
        <a:prstGeom prst="rect">
          <a:avLst/>
        </a:prstGeom>
        <a:solidFill>
          <a:schemeClr val="bg1"/>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91116" tIns="166624" rIns="791116"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“in the ordinary course of the company’s business”;</a:t>
          </a:r>
        </a:p>
        <a:p>
          <a:pPr marL="171450" lvl="1" indent="-171450" algn="l" defTabSz="800100">
            <a:lnSpc>
              <a:spcPct val="90000"/>
            </a:lnSpc>
            <a:spcBef>
              <a:spcPct val="0"/>
            </a:spcBef>
            <a:spcAft>
              <a:spcPct val="15000"/>
            </a:spcAft>
            <a:buChar char="•"/>
          </a:pPr>
          <a:r>
            <a:rPr lang="en-AU" sz="1800" kern="1200" dirty="0">
              <a:solidFill>
                <a:schemeClr val="tx1"/>
              </a:solidFill>
            </a:rPr>
            <a:t>with “written consent” of owner/secured party; or</a:t>
          </a:r>
        </a:p>
        <a:p>
          <a:pPr marL="171450" lvl="1" indent="-171450" algn="l" defTabSz="800100">
            <a:lnSpc>
              <a:spcPct val="90000"/>
            </a:lnSpc>
            <a:spcBef>
              <a:spcPct val="0"/>
            </a:spcBef>
            <a:spcAft>
              <a:spcPct val="15000"/>
            </a:spcAft>
            <a:buChar char="•"/>
          </a:pPr>
          <a:r>
            <a:rPr lang="en-AU" sz="1800" kern="1200" dirty="0">
              <a:solidFill>
                <a:schemeClr val="tx1"/>
              </a:solidFill>
            </a:rPr>
            <a:t>with court leave </a:t>
          </a:r>
        </a:p>
      </dsp:txBody>
      <dsp:txXfrm>
        <a:off x="0" y="3049347"/>
        <a:ext cx="10193337" cy="1134000"/>
      </dsp:txXfrm>
    </dsp:sp>
    <dsp:sp modelId="{D1EA206B-8535-42B2-A995-B707E70929EB}">
      <dsp:nvSpPr>
        <dsp:cNvPr id="0" name=""/>
        <dsp:cNvSpPr/>
      </dsp:nvSpPr>
      <dsp:spPr>
        <a:xfrm>
          <a:off x="509169" y="2627190"/>
          <a:ext cx="9176846" cy="540237"/>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9699" tIns="0" rIns="269699"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have the power to </a:t>
          </a:r>
          <a:r>
            <a:rPr lang="en-AU" sz="1800" b="0" kern="1200" dirty="0">
              <a:solidFill>
                <a:schemeClr val="tx1"/>
              </a:solidFill>
            </a:rPr>
            <a:t>dispose of property that is used, possessed or occupied by the company but owned by another, or property which is subject to a security interest, but only</a:t>
          </a:r>
          <a:r>
            <a:rPr lang="en-AU" sz="1800" kern="1200" dirty="0">
              <a:solidFill>
                <a:schemeClr val="tx1"/>
              </a:solidFill>
            </a:rPr>
            <a:t>:</a:t>
          </a:r>
        </a:p>
      </dsp:txBody>
      <dsp:txXfrm>
        <a:off x="535541" y="2653562"/>
        <a:ext cx="9124102" cy="487493"/>
      </dsp:txXfrm>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8DD3F6-C2EE-4984-8520-C2AE1DD55543}">
      <dsp:nvSpPr>
        <dsp:cNvPr id="0" name=""/>
        <dsp:cNvSpPr/>
      </dsp:nvSpPr>
      <dsp:spPr>
        <a:xfrm>
          <a:off x="4205226" y="566520"/>
          <a:ext cx="2893966" cy="3939532"/>
        </a:xfrm>
        <a:prstGeom prst="rect">
          <a:avLst/>
        </a:prstGeom>
        <a:solidFill>
          <a:schemeClr val="bg1"/>
        </a:solidFill>
        <a:ln w="28575"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0" rIns="137160" bIns="30480" numCol="1" spcCol="1270" anchor="ctr" anchorCtr="0">
          <a:noAutofit/>
        </a:bodyPr>
        <a:lstStyle/>
        <a:p>
          <a:pPr marL="0" lvl="0" indent="0" algn="r" defTabSz="1066800">
            <a:lnSpc>
              <a:spcPct val="90000"/>
            </a:lnSpc>
            <a:spcBef>
              <a:spcPct val="0"/>
            </a:spcBef>
            <a:spcAft>
              <a:spcPct val="35000"/>
            </a:spcAft>
            <a:buNone/>
          </a:pPr>
          <a:r>
            <a:rPr lang="en-AU" sz="2400" i="1" kern="1200" dirty="0">
              <a:solidFill>
                <a:schemeClr val="accent2"/>
              </a:solidFill>
            </a:rPr>
            <a:t>Another external administration</a:t>
          </a:r>
        </a:p>
      </dsp:txBody>
      <dsp:txXfrm rot="16200000">
        <a:off x="4947815" y="1944206"/>
        <a:ext cx="3507802" cy="752431"/>
      </dsp:txXfrm>
    </dsp:sp>
    <dsp:sp modelId="{9008076F-609A-469B-9127-C40048FBE14E}">
      <dsp:nvSpPr>
        <dsp:cNvPr id="0" name=""/>
        <dsp:cNvSpPr/>
      </dsp:nvSpPr>
      <dsp:spPr>
        <a:xfrm>
          <a:off x="469411" y="0"/>
          <a:ext cx="3288716" cy="4475596"/>
        </a:xfrm>
        <a:prstGeom prst="rect">
          <a:avLst/>
        </a:prstGeom>
        <a:solidFill>
          <a:schemeClr val="bg1"/>
        </a:solidFill>
        <a:ln w="28575" cap="flat" cmpd="sng" algn="ctr">
          <a:solidFill>
            <a:schemeClr val="accent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0" rIns="137160" bIns="30480" numCol="1" spcCol="1270" anchor="ctr" anchorCtr="0">
          <a:noAutofit/>
        </a:bodyPr>
        <a:lstStyle/>
        <a:p>
          <a:pPr marL="0" lvl="0" indent="0" algn="r" defTabSz="1066800">
            <a:lnSpc>
              <a:spcPct val="90000"/>
            </a:lnSpc>
            <a:spcBef>
              <a:spcPct val="0"/>
            </a:spcBef>
            <a:spcAft>
              <a:spcPct val="35000"/>
            </a:spcAft>
            <a:buNone/>
          </a:pPr>
          <a:r>
            <a:rPr lang="en-AU" sz="2400" i="1" kern="1200" dirty="0">
              <a:solidFill>
                <a:schemeClr val="accent2"/>
              </a:solidFill>
              <a:latin typeface="+mn-lt"/>
            </a:rPr>
            <a:t>Contravention or likely contravention of plan</a:t>
          </a:r>
          <a:endParaRPr lang="en-AU" sz="2400" i="1" kern="1200" dirty="0">
            <a:solidFill>
              <a:schemeClr val="accent2"/>
            </a:solidFill>
          </a:endParaRPr>
        </a:p>
      </dsp:txBody>
      <dsp:txXfrm rot="16200000">
        <a:off x="1552532" y="1326368"/>
        <a:ext cx="3507802" cy="855066"/>
      </dsp:txXfrm>
    </dsp:sp>
    <dsp:sp modelId="{C754D98B-80E9-4D5B-8617-39A6AB413A7E}">
      <dsp:nvSpPr>
        <dsp:cNvPr id="0" name=""/>
        <dsp:cNvSpPr/>
      </dsp:nvSpPr>
      <dsp:spPr>
        <a:xfrm>
          <a:off x="452331" y="0"/>
          <a:ext cx="2516876" cy="5030125"/>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solidFill>
                <a:schemeClr val="tx1"/>
              </a:solidFill>
              <a:latin typeface="+mn-lt"/>
            </a:rPr>
            <a:t>Directors “must, within 2 business days after” becoming “aware of the </a:t>
          </a:r>
          <a:r>
            <a:rPr lang="en-AU" sz="1800" b="1" kern="1200" dirty="0">
              <a:solidFill>
                <a:schemeClr val="tx1"/>
              </a:solidFill>
              <a:latin typeface="+mn-lt"/>
            </a:rPr>
            <a:t>contravention or likely contravention</a:t>
          </a:r>
          <a:r>
            <a:rPr lang="en-AU" sz="1800" kern="1200" dirty="0">
              <a:solidFill>
                <a:schemeClr val="tx1"/>
              </a:solidFill>
              <a:latin typeface="+mn-lt"/>
            </a:rPr>
            <a:t>” of restructuring plan by someone who is bound by it, notify the plan RP</a:t>
          </a:r>
          <a:endParaRPr lang="en-AU" sz="1800" kern="1200" dirty="0">
            <a:solidFill>
              <a:schemeClr val="tx1"/>
            </a:solidFill>
          </a:endParaRPr>
        </a:p>
        <a:p>
          <a:pPr marL="177800" lvl="0" indent="-177800" algn="l" defTabSz="800100">
            <a:lnSpc>
              <a:spcPct val="90000"/>
            </a:lnSpc>
            <a:spcBef>
              <a:spcPct val="0"/>
            </a:spcBef>
            <a:spcAft>
              <a:spcPct val="35000"/>
            </a:spcAft>
            <a:buNone/>
          </a:pPr>
          <a:r>
            <a:rPr lang="en-AU" sz="1800" kern="1200" dirty="0">
              <a:solidFill>
                <a:schemeClr val="tx1"/>
              </a:solidFill>
              <a:latin typeface="+mn-lt"/>
              <a:cs typeface="Times New Roman" panose="02020603050405020304" pitchFamily="18" charset="0"/>
            </a:rPr>
            <a:t>• in that situation, the plan RP must </a:t>
          </a:r>
          <a:r>
            <a:rPr lang="en-AU" sz="1800" kern="1200" dirty="0">
              <a:solidFill>
                <a:schemeClr val="tx1"/>
              </a:solidFill>
              <a:latin typeface="+mn-lt"/>
            </a:rPr>
            <a:t>lodge a notice with ASIC and give copies to creditors</a:t>
          </a:r>
          <a:r>
            <a:rPr lang="en-AU" sz="1800" kern="1200" dirty="0">
              <a:solidFill>
                <a:schemeClr val="tx1"/>
              </a:solidFill>
              <a:latin typeface="+mn-lt"/>
              <a:cs typeface="Times New Roman" panose="02020603050405020304" pitchFamily="18" charset="0"/>
            </a:rPr>
            <a:t> </a:t>
          </a:r>
          <a:endParaRPr lang="en-AU" sz="1800" kern="1200" dirty="0">
            <a:solidFill>
              <a:schemeClr val="tx1"/>
            </a:solidFill>
            <a:latin typeface="+mn-lt"/>
          </a:endParaRPr>
        </a:p>
      </dsp:txBody>
      <dsp:txXfrm>
        <a:off x="452331" y="0"/>
        <a:ext cx="2516876" cy="5030125"/>
      </dsp:txXfrm>
    </dsp:sp>
    <dsp:sp modelId="{96119EF6-0344-4770-A42E-2BBA93E094BE}">
      <dsp:nvSpPr>
        <dsp:cNvPr id="0" name=""/>
        <dsp:cNvSpPr/>
      </dsp:nvSpPr>
      <dsp:spPr>
        <a:xfrm>
          <a:off x="4219300" y="599590"/>
          <a:ext cx="2163899" cy="4430534"/>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solidFill>
                <a:schemeClr val="tx1"/>
              </a:solidFill>
              <a:latin typeface="+mn-lt"/>
            </a:rPr>
            <a:t>If another </a:t>
          </a:r>
          <a:r>
            <a:rPr lang="en-AU" sz="1800" b="1" kern="1200" dirty="0">
              <a:solidFill>
                <a:schemeClr val="tx1"/>
              </a:solidFill>
              <a:latin typeface="+mn-lt"/>
              <a:hlinkClick xmlns:r="http://schemas.openxmlformats.org/officeDocument/2006/relationships" r:id="" action="ppaction://hlinksldjump"/>
            </a:rPr>
            <a:t>external administrator</a:t>
          </a:r>
          <a:r>
            <a:rPr lang="en-AU" sz="1800" b="1" kern="1200" dirty="0">
              <a:solidFill>
                <a:schemeClr val="tx1"/>
              </a:solidFill>
              <a:latin typeface="+mn-lt"/>
            </a:rPr>
            <a:t> is appointed</a:t>
          </a:r>
          <a:r>
            <a:rPr lang="en-AU" sz="1800" kern="1200" dirty="0">
              <a:solidFill>
                <a:schemeClr val="tx1"/>
              </a:solidFill>
              <a:latin typeface="+mn-lt"/>
            </a:rPr>
            <a:t>, directors “must … give written notice of the event to the” plan RP</a:t>
          </a:r>
          <a:endParaRPr lang="en-AU" sz="1800" kern="1200" dirty="0">
            <a:solidFill>
              <a:schemeClr val="tx1"/>
            </a:solidFill>
          </a:endParaRPr>
        </a:p>
        <a:p>
          <a:pPr marL="177800" lvl="0" indent="-177800" algn="l" defTabSz="800100">
            <a:lnSpc>
              <a:spcPct val="90000"/>
            </a:lnSpc>
            <a:spcBef>
              <a:spcPct val="0"/>
            </a:spcBef>
            <a:spcAft>
              <a:spcPct val="35000"/>
            </a:spcAft>
            <a:buNone/>
          </a:pPr>
          <a:r>
            <a:rPr lang="en-AU" sz="1800" kern="1200" dirty="0">
              <a:solidFill>
                <a:schemeClr val="tx1"/>
              </a:solidFill>
              <a:latin typeface="+mn-lt"/>
              <a:cs typeface="Times New Roman" panose="02020603050405020304" pitchFamily="18" charset="0"/>
            </a:rPr>
            <a:t>• </a:t>
          </a:r>
          <a:r>
            <a:rPr lang="en-AU" sz="1800" kern="1200" dirty="0">
              <a:solidFill>
                <a:schemeClr val="tx1"/>
              </a:solidFill>
              <a:latin typeface="+mn-lt"/>
            </a:rPr>
            <a:t>then the plan RP must notify ASIC and creditors</a:t>
          </a:r>
        </a:p>
      </dsp:txBody>
      <dsp:txXfrm>
        <a:off x="4219300" y="599590"/>
        <a:ext cx="2163899" cy="4430534"/>
      </dsp:txXfrm>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D2CF6D4-CEA4-4619-B12D-861DAA9E1143}">
      <dsp:nvSpPr>
        <dsp:cNvPr id="0" name=""/>
        <dsp:cNvSpPr/>
      </dsp:nvSpPr>
      <dsp:spPr>
        <a:xfrm>
          <a:off x="2667769" y="1805998"/>
          <a:ext cx="2580049" cy="1922001"/>
        </a:xfrm>
        <a:prstGeom prst="hexagon">
          <a:avLst>
            <a:gd name="adj" fmla="val 28570"/>
            <a:gd name="vf" fmla="val 115470"/>
          </a:avLst>
        </a:prstGeom>
        <a:solidFill>
          <a:schemeClr val="accent4">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Court may terminate a restructuring plan “if satisfied that … [it] should be terminated for </a:t>
          </a:r>
          <a:r>
            <a:rPr lang="en-AU" sz="1800" b="1" kern="1200" dirty="0">
              <a:solidFill>
                <a:schemeClr val="tx1"/>
              </a:solidFill>
            </a:rPr>
            <a:t>some … reason</a:t>
          </a:r>
          <a:r>
            <a:rPr lang="en-AU" sz="1800" kern="1200" dirty="0">
              <a:solidFill>
                <a:schemeClr val="tx1"/>
              </a:solidFill>
            </a:rPr>
            <a:t>”</a:t>
          </a:r>
        </a:p>
      </dsp:txBody>
      <dsp:txXfrm>
        <a:off x="3065812" y="2102519"/>
        <a:ext cx="1783963" cy="1328959"/>
      </dsp:txXfrm>
    </dsp:sp>
    <dsp:sp modelId="{FE190A15-6CD2-4867-8D81-257341064F27}">
      <dsp:nvSpPr>
        <dsp:cNvPr id="0" name=""/>
        <dsp:cNvSpPr/>
      </dsp:nvSpPr>
      <dsp:spPr>
        <a:xfrm>
          <a:off x="4238175" y="886450"/>
          <a:ext cx="838302" cy="722308"/>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C50CE0F-7049-4767-8BBD-971E9457278A}">
      <dsp:nvSpPr>
        <dsp:cNvPr id="0" name=""/>
        <dsp:cNvSpPr/>
      </dsp:nvSpPr>
      <dsp:spPr>
        <a:xfrm>
          <a:off x="2591894" y="57936"/>
          <a:ext cx="2740068" cy="1575206"/>
        </a:xfrm>
        <a:prstGeom prst="hexagon">
          <a:avLst>
            <a:gd name="adj" fmla="val 2857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false or misleading information of a material nature was given before voting on the proposal</a:t>
          </a:r>
        </a:p>
      </dsp:txBody>
      <dsp:txXfrm>
        <a:off x="2970245" y="275442"/>
        <a:ext cx="1983366" cy="1140194"/>
      </dsp:txXfrm>
    </dsp:sp>
    <dsp:sp modelId="{05AACD24-5F17-465A-8605-846D8EFB132C}">
      <dsp:nvSpPr>
        <dsp:cNvPr id="0" name=""/>
        <dsp:cNvSpPr/>
      </dsp:nvSpPr>
      <dsp:spPr>
        <a:xfrm>
          <a:off x="5216539" y="2236782"/>
          <a:ext cx="838302" cy="722308"/>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3EF94ED-5AFE-436E-BAB3-789E3D55CF9F}">
      <dsp:nvSpPr>
        <dsp:cNvPr id="0" name=""/>
        <dsp:cNvSpPr/>
      </dsp:nvSpPr>
      <dsp:spPr>
        <a:xfrm>
          <a:off x="5430178" y="1042341"/>
          <a:ext cx="2539106" cy="1575206"/>
        </a:xfrm>
        <a:prstGeom prst="hexagon">
          <a:avLst>
            <a:gd name="adj" fmla="val 2857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there was an omission of a material nature in a document given before voting on the proposal</a:t>
          </a:r>
        </a:p>
      </dsp:txBody>
      <dsp:txXfrm>
        <a:off x="5791782" y="1266672"/>
        <a:ext cx="1815898" cy="1126544"/>
      </dsp:txXfrm>
    </dsp:sp>
    <dsp:sp modelId="{0E53247A-40E5-4177-B95C-236B333CFF5D}">
      <dsp:nvSpPr>
        <dsp:cNvPr id="0" name=""/>
        <dsp:cNvSpPr/>
      </dsp:nvSpPr>
      <dsp:spPr>
        <a:xfrm>
          <a:off x="4536904" y="3761053"/>
          <a:ext cx="838302" cy="722308"/>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B15FBCC-8D45-4710-8E24-D6C2EAEB03F0}">
      <dsp:nvSpPr>
        <dsp:cNvPr id="0" name=""/>
        <dsp:cNvSpPr/>
      </dsp:nvSpPr>
      <dsp:spPr>
        <a:xfrm>
          <a:off x="5210580" y="2947002"/>
          <a:ext cx="2061892" cy="1575206"/>
        </a:xfrm>
        <a:prstGeom prst="hexagon">
          <a:avLst>
            <a:gd name="adj" fmla="val 2857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rPr>
            <a:t>someone bound by the plan has materially contravened it</a:t>
          </a:r>
        </a:p>
      </dsp:txBody>
      <dsp:txXfrm>
        <a:off x="5532416" y="3192873"/>
        <a:ext cx="1418220" cy="1083464"/>
      </dsp:txXfrm>
    </dsp:sp>
    <dsp:sp modelId="{E70B94E7-938F-4E2F-8BCB-A42A0C12EA66}">
      <dsp:nvSpPr>
        <dsp:cNvPr id="0" name=""/>
        <dsp:cNvSpPr/>
      </dsp:nvSpPr>
      <dsp:spPr>
        <a:xfrm>
          <a:off x="2850997" y="3919278"/>
          <a:ext cx="838302" cy="722308"/>
        </a:xfrm>
        <a:prstGeom prst="hexagon">
          <a:avLst>
            <a:gd name="adj" fmla="val 28900"/>
            <a:gd name="vf" fmla="val 11547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855A8A9-F475-45AA-B682-A0E1CAD557A4}">
      <dsp:nvSpPr>
        <dsp:cNvPr id="0" name=""/>
        <dsp:cNvSpPr/>
      </dsp:nvSpPr>
      <dsp:spPr>
        <a:xfrm>
          <a:off x="2831274" y="4017268"/>
          <a:ext cx="2261307" cy="1343462"/>
        </a:xfrm>
        <a:prstGeom prst="hexagon">
          <a:avLst>
            <a:gd name="adj" fmla="val 2857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rPr>
            <a:t>giving effect to the plan would entail “injustice or undue delay”</a:t>
          </a:r>
        </a:p>
      </dsp:txBody>
      <dsp:txXfrm>
        <a:off x="3147659" y="4205235"/>
        <a:ext cx="1628537" cy="967528"/>
      </dsp:txXfrm>
    </dsp:sp>
    <dsp:sp modelId="{7E6F83BD-DFB8-4CD9-994F-F1987D5F4FBE}">
      <dsp:nvSpPr>
        <dsp:cNvPr id="0" name=""/>
        <dsp:cNvSpPr/>
      </dsp:nvSpPr>
      <dsp:spPr>
        <a:xfrm>
          <a:off x="797305" y="2877241"/>
          <a:ext cx="2115315" cy="1829996"/>
        </a:xfrm>
        <a:prstGeom prst="hexagon">
          <a:avLst>
            <a:gd name="adj" fmla="val 28570"/>
            <a:gd name="vf" fmla="val 115470"/>
          </a:avLst>
        </a:prstGeom>
        <a:solidFill>
          <a:schemeClr val="accent4">
            <a:lumMod val="20000"/>
            <a:lumOff val="80000"/>
          </a:schemeClr>
        </a:solidFill>
        <a:ln w="12700" cap="flat" cmpd="sng" algn="ctr">
          <a:solidFill>
            <a:schemeClr val="accent4">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the plan is “contrary to the interests of the creditors … as a whole”</a:t>
          </a:r>
        </a:p>
      </dsp:txBody>
      <dsp:txXfrm>
        <a:off x="1147858" y="3180510"/>
        <a:ext cx="1414209" cy="1223458"/>
      </dsp:txXfrm>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F4B4F1-1A6D-471F-9024-9394A70016AD}">
      <dsp:nvSpPr>
        <dsp:cNvPr id="0" name=""/>
        <dsp:cNvSpPr/>
      </dsp:nvSpPr>
      <dsp:spPr>
        <a:xfrm>
          <a:off x="-4745205" y="-727344"/>
          <a:ext cx="5652038" cy="5652038"/>
        </a:xfrm>
        <a:prstGeom prst="blockArc">
          <a:avLst>
            <a:gd name="adj1" fmla="val 18900000"/>
            <a:gd name="adj2" fmla="val 2700000"/>
            <a:gd name="adj3" fmla="val 382"/>
          </a:avLst>
        </a:pr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32769-C0E9-4BA1-A2F1-C7C95F149751}">
      <dsp:nvSpPr>
        <dsp:cNvPr id="0" name=""/>
        <dsp:cNvSpPr/>
      </dsp:nvSpPr>
      <dsp:spPr>
        <a:xfrm>
          <a:off x="474931" y="322692"/>
          <a:ext cx="4441574" cy="645720"/>
        </a:xfrm>
        <a:prstGeom prst="rect">
          <a:avLst/>
        </a:prstGeom>
        <a:solidFill>
          <a:schemeClr val="accent3">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Before winding up and those involved in winding up</a:t>
          </a:r>
          <a:endParaRPr lang="en-US" sz="1800" kern="1200" dirty="0"/>
        </a:p>
      </dsp:txBody>
      <dsp:txXfrm>
        <a:off x="474931" y="322692"/>
        <a:ext cx="4441574" cy="645720"/>
      </dsp:txXfrm>
    </dsp:sp>
    <dsp:sp modelId="{55301360-608A-422F-90BE-75CD71C98D1F}">
      <dsp:nvSpPr>
        <dsp:cNvPr id="0" name=""/>
        <dsp:cNvSpPr/>
      </dsp:nvSpPr>
      <dsp:spPr>
        <a:xfrm>
          <a:off x="71356" y="241977"/>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1C60735-E141-4425-913D-4371D0DBD8C0}">
      <dsp:nvSpPr>
        <dsp:cNvPr id="0" name=""/>
        <dsp:cNvSpPr/>
      </dsp:nvSpPr>
      <dsp:spPr>
        <a:xfrm>
          <a:off x="845137" y="1291440"/>
          <a:ext cx="4071367" cy="645720"/>
        </a:xfrm>
        <a:prstGeom prst="rect">
          <a:avLst/>
        </a:prstGeom>
        <a:solidFill>
          <a:schemeClr val="accent3">
            <a:alpha val="90000"/>
            <a:hueOff val="0"/>
            <a:satOff val="0"/>
            <a:lumOff val="0"/>
            <a:alphaOff val="-13333"/>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Proof and ranking of debts and claims</a:t>
          </a:r>
          <a:endParaRPr lang="en-US" sz="1800" kern="1200" dirty="0"/>
        </a:p>
      </dsp:txBody>
      <dsp:txXfrm>
        <a:off x="845137" y="1291440"/>
        <a:ext cx="4071367" cy="645720"/>
      </dsp:txXfrm>
    </dsp:sp>
    <dsp:sp modelId="{1ED93FDA-8AEC-4474-A28C-E157A5F6B178}">
      <dsp:nvSpPr>
        <dsp:cNvPr id="0" name=""/>
        <dsp:cNvSpPr/>
      </dsp:nvSpPr>
      <dsp:spPr>
        <a:xfrm>
          <a:off x="441562" y="1210725"/>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13333"/>
            </a:schemeClr>
          </a:solidFill>
          <a:prstDash val="solid"/>
          <a:miter lim="800000"/>
        </a:ln>
        <a:effectLst/>
      </dsp:spPr>
      <dsp:style>
        <a:lnRef idx="2">
          <a:scrgbClr r="0" g="0" b="0"/>
        </a:lnRef>
        <a:fillRef idx="1">
          <a:scrgbClr r="0" g="0" b="0"/>
        </a:fillRef>
        <a:effectRef idx="0">
          <a:scrgbClr r="0" g="0" b="0"/>
        </a:effectRef>
        <a:fontRef idx="minor"/>
      </dsp:style>
    </dsp:sp>
    <dsp:sp modelId="{4FE8B26C-F61B-4CDE-9ED8-32A84EB4AAD4}">
      <dsp:nvSpPr>
        <dsp:cNvPr id="0" name=""/>
        <dsp:cNvSpPr/>
      </dsp:nvSpPr>
      <dsp:spPr>
        <a:xfrm>
          <a:off x="845137" y="2260189"/>
          <a:ext cx="4071367" cy="645720"/>
        </a:xfrm>
        <a:prstGeom prst="rect">
          <a:avLst/>
        </a:prstGeom>
        <a:solidFill>
          <a:schemeClr val="accent3">
            <a:alpha val="90000"/>
            <a:hueOff val="0"/>
            <a:satOff val="0"/>
            <a:lumOff val="0"/>
            <a:alphaOff val="-26667"/>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Disclaiming property</a:t>
          </a:r>
          <a:endParaRPr lang="en-US" sz="1800" kern="1200" dirty="0"/>
        </a:p>
      </dsp:txBody>
      <dsp:txXfrm>
        <a:off x="845137" y="2260189"/>
        <a:ext cx="4071367" cy="645720"/>
      </dsp:txXfrm>
    </dsp:sp>
    <dsp:sp modelId="{09A2C4AD-ECDF-411B-A435-C2A07B05A047}">
      <dsp:nvSpPr>
        <dsp:cNvPr id="0" name=""/>
        <dsp:cNvSpPr/>
      </dsp:nvSpPr>
      <dsp:spPr>
        <a:xfrm>
          <a:off x="441562" y="2179473"/>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26667"/>
            </a:schemeClr>
          </a:solidFill>
          <a:prstDash val="solid"/>
          <a:miter lim="800000"/>
        </a:ln>
        <a:effectLst/>
      </dsp:spPr>
      <dsp:style>
        <a:lnRef idx="2">
          <a:scrgbClr r="0" g="0" b="0"/>
        </a:lnRef>
        <a:fillRef idx="1">
          <a:scrgbClr r="0" g="0" b="0"/>
        </a:fillRef>
        <a:effectRef idx="0">
          <a:scrgbClr r="0" g="0" b="0"/>
        </a:effectRef>
        <a:fontRef idx="minor"/>
      </dsp:style>
    </dsp:sp>
    <dsp:sp modelId="{E33A9FB9-8035-4F63-944A-CA156CFA964B}">
      <dsp:nvSpPr>
        <dsp:cNvPr id="0" name=""/>
        <dsp:cNvSpPr/>
      </dsp:nvSpPr>
      <dsp:spPr>
        <a:xfrm>
          <a:off x="474931" y="3228937"/>
          <a:ext cx="4441574" cy="645720"/>
        </a:xfrm>
        <a:prstGeom prst="rect">
          <a:avLst/>
        </a:prstGeom>
        <a:solidFill>
          <a:schemeClr val="accent3">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Deregistration</a:t>
          </a:r>
          <a:endParaRPr lang="en-US" sz="1800" kern="1200" dirty="0"/>
        </a:p>
      </dsp:txBody>
      <dsp:txXfrm>
        <a:off x="474931" y="3228937"/>
        <a:ext cx="4441574" cy="645720"/>
      </dsp:txXfrm>
    </dsp:sp>
    <dsp:sp modelId="{2D3C6DCB-9FC2-49AE-A576-675F864B129D}">
      <dsp:nvSpPr>
        <dsp:cNvPr id="0" name=""/>
        <dsp:cNvSpPr/>
      </dsp:nvSpPr>
      <dsp:spPr>
        <a:xfrm>
          <a:off x="71356" y="3148222"/>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4000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899F77E-CB2E-487E-B726-59F4C8A7956D}">
      <dsp:nvSpPr>
        <dsp:cNvPr id="0" name=""/>
        <dsp:cNvSpPr/>
      </dsp:nvSpPr>
      <dsp:spPr>
        <a:xfrm rot="10800000">
          <a:off x="0" y="0"/>
          <a:ext cx="10794999" cy="1089345"/>
        </a:xfrm>
        <a:prstGeom prst="trapezoid">
          <a:avLst>
            <a:gd name="adj" fmla="val 107452"/>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While:</a:t>
          </a:r>
        </a:p>
        <a:p>
          <a:pPr marL="0" lvl="0" indent="0" algn="ctr" defTabSz="800100">
            <a:lnSpc>
              <a:spcPct val="90000"/>
            </a:lnSpc>
            <a:spcBef>
              <a:spcPct val="0"/>
            </a:spcBef>
            <a:spcAft>
              <a:spcPct val="35000"/>
            </a:spcAft>
            <a:buNone/>
          </a:pPr>
          <a:r>
            <a:rPr lang="en-AU" sz="1800" kern="1200" dirty="0">
              <a:solidFill>
                <a:schemeClr val="bg1"/>
              </a:solidFill>
              <a:latin typeface="Times New Roman" panose="02020603050405020304" pitchFamily="18" charset="0"/>
              <a:cs typeface="Times New Roman" panose="02020603050405020304" pitchFamily="18" charset="0"/>
            </a:rPr>
            <a:t>● </a:t>
          </a:r>
          <a:r>
            <a:rPr lang="en-AU" sz="1800" kern="1200" dirty="0">
              <a:solidFill>
                <a:schemeClr val="bg1"/>
              </a:solidFill>
            </a:rPr>
            <a:t>there is a </a:t>
          </a:r>
          <a:r>
            <a:rPr lang="en-AU" sz="1800" b="1" kern="1200" dirty="0">
              <a:solidFill>
                <a:schemeClr val="bg1"/>
              </a:solidFill>
            </a:rPr>
            <a:t>pending winding up application</a:t>
          </a:r>
          <a:r>
            <a:rPr lang="en-AU" sz="1800" b="0" kern="1200" dirty="0">
              <a:solidFill>
                <a:schemeClr val="bg1"/>
              </a:solidFill>
            </a:rPr>
            <a:t>; or</a:t>
          </a:r>
        </a:p>
        <a:p>
          <a:pPr marL="0" lvl="0" indent="0" algn="ctr" defTabSz="800100">
            <a:lnSpc>
              <a:spcPct val="90000"/>
            </a:lnSpc>
            <a:spcBef>
              <a:spcPct val="0"/>
            </a:spcBef>
            <a:spcAft>
              <a:spcPct val="35000"/>
            </a:spcAft>
            <a:buNone/>
          </a:pPr>
          <a:r>
            <a:rPr lang="en-AU" sz="1800" kern="1200" dirty="0">
              <a:solidFill>
                <a:schemeClr val="bg1"/>
              </a:solidFill>
              <a:latin typeface="Times New Roman" panose="02020603050405020304" pitchFamily="18" charset="0"/>
              <a:cs typeface="Times New Roman" panose="02020603050405020304" pitchFamily="18" charset="0"/>
            </a:rPr>
            <a:t>● </a:t>
          </a:r>
          <a:r>
            <a:rPr lang="en-AU" sz="1800" b="0" kern="1200" dirty="0">
              <a:solidFill>
                <a:schemeClr val="bg1"/>
              </a:solidFill>
            </a:rPr>
            <a:t>a</a:t>
          </a:r>
          <a:r>
            <a:rPr lang="en-AU" sz="1800" b="1" kern="1200" dirty="0">
              <a:solidFill>
                <a:schemeClr val="bg1"/>
              </a:solidFill>
            </a:rPr>
            <a:t> meeting has been convened to consider a winding up resolution </a:t>
          </a:r>
          <a:endParaRPr lang="en-AU" sz="1800" kern="1200" dirty="0">
            <a:solidFill>
              <a:schemeClr val="bg1"/>
            </a:solidFill>
          </a:endParaRPr>
        </a:p>
      </dsp:txBody>
      <dsp:txXfrm rot="-10800000">
        <a:off x="1889124" y="0"/>
        <a:ext cx="7016749" cy="1089345"/>
      </dsp:txXfrm>
    </dsp:sp>
    <dsp:sp modelId="{BFAC0222-3A55-4BDE-9256-9B9F240D5237}">
      <dsp:nvSpPr>
        <dsp:cNvPr id="0" name=""/>
        <dsp:cNvSpPr/>
      </dsp:nvSpPr>
      <dsp:spPr>
        <a:xfrm rot="10800000">
          <a:off x="1170520" y="1089345"/>
          <a:ext cx="8453957" cy="1718191"/>
        </a:xfrm>
        <a:prstGeom prst="trapezoid">
          <a:avLst>
            <a:gd name="adj" fmla="val 107452"/>
          </a:avLst>
        </a:prstGeom>
        <a:solidFill>
          <a:schemeClr val="accent3"/>
        </a:solidFill>
        <a:ln w="12700" cap="flat" cmpd="sng" algn="ctr">
          <a:solidFill>
            <a:schemeClr val="bg2"/>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a creditor who has been notified of it cannot begin/proceed with:</a:t>
          </a:r>
        </a:p>
        <a:p>
          <a:pPr marL="0" lvl="0" indent="0" algn="ctr" defTabSz="800100">
            <a:lnSpc>
              <a:spcPct val="90000"/>
            </a:lnSpc>
            <a:spcBef>
              <a:spcPct val="0"/>
            </a:spcBef>
            <a:spcAft>
              <a:spcPct val="35000"/>
            </a:spcAft>
            <a:buNone/>
          </a:pPr>
          <a:r>
            <a:rPr lang="en-AU" sz="1800" kern="1200" dirty="0">
              <a:solidFill>
                <a:schemeClr val="bg1"/>
              </a:solidFill>
              <a:latin typeface="Times New Roman" panose="02020603050405020304" pitchFamily="18" charset="0"/>
              <a:cs typeface="Times New Roman" panose="02020603050405020304" pitchFamily="18" charset="0"/>
            </a:rPr>
            <a:t>● </a:t>
          </a:r>
          <a:r>
            <a:rPr lang="en-AU" sz="1800" kern="1200" dirty="0">
              <a:solidFill>
                <a:schemeClr val="bg1"/>
              </a:solidFill>
            </a:rPr>
            <a:t>attaching a debt; or</a:t>
          </a:r>
        </a:p>
        <a:p>
          <a:pPr marL="0" lvl="0" indent="0" algn="ctr" defTabSz="800100">
            <a:lnSpc>
              <a:spcPct val="90000"/>
            </a:lnSpc>
            <a:spcBef>
              <a:spcPct val="0"/>
            </a:spcBef>
            <a:spcAft>
              <a:spcPct val="35000"/>
            </a:spcAft>
            <a:buNone/>
          </a:pPr>
          <a:r>
            <a:rPr lang="en-AU" sz="1800" kern="1200" dirty="0">
              <a:solidFill>
                <a:schemeClr val="bg1"/>
              </a:solidFill>
              <a:latin typeface="Times New Roman" panose="02020603050405020304" pitchFamily="18" charset="0"/>
              <a:cs typeface="Times New Roman" panose="02020603050405020304" pitchFamily="18" charset="0"/>
            </a:rPr>
            <a:t>● </a:t>
          </a:r>
          <a:r>
            <a:rPr lang="en-AU" sz="1800" kern="1200" dirty="0">
              <a:solidFill>
                <a:schemeClr val="bg1"/>
              </a:solidFill>
            </a:rPr>
            <a:t>enforcing a charge or a charging order (following judgment)</a:t>
          </a:r>
        </a:p>
      </dsp:txBody>
      <dsp:txXfrm rot="-10800000">
        <a:off x="2649963" y="1089345"/>
        <a:ext cx="5495072" cy="1718191"/>
      </dsp:txXfrm>
    </dsp:sp>
    <dsp:sp modelId="{53FF81CB-37D0-4930-90BE-AD66F12C2F73}">
      <dsp:nvSpPr>
        <dsp:cNvPr id="0" name=""/>
        <dsp:cNvSpPr/>
      </dsp:nvSpPr>
      <dsp:spPr>
        <a:xfrm rot="10800000">
          <a:off x="4414843" y="2807537"/>
          <a:ext cx="1965311" cy="2215648"/>
        </a:xfrm>
        <a:prstGeom prst="trapezoid">
          <a:avLst>
            <a:gd name="adj" fmla="val 121139"/>
          </a:avLst>
        </a:prstGeom>
        <a:no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but </a:t>
          </a:r>
          <a:r>
            <a:rPr lang="en-AU" sz="1800" b="1" kern="1200" dirty="0">
              <a:solidFill>
                <a:schemeClr val="bg1"/>
              </a:solidFill>
            </a:rPr>
            <a:t>may perform a “binding contract for the sale of property </a:t>
          </a:r>
          <a:r>
            <a:rPr lang="en-AU" sz="1800" kern="1200" dirty="0">
              <a:solidFill>
                <a:schemeClr val="bg1"/>
              </a:solidFill>
            </a:rPr>
            <a:t>entered into before the … notice”</a:t>
          </a:r>
        </a:p>
        <a:p>
          <a:pPr marL="0" lvl="0" indent="0" algn="ctr" defTabSz="800100">
            <a:lnSpc>
              <a:spcPct val="90000"/>
            </a:lnSpc>
            <a:spcBef>
              <a:spcPct val="0"/>
            </a:spcBef>
            <a:spcAft>
              <a:spcPct val="35000"/>
            </a:spcAft>
            <a:buNone/>
          </a:pPr>
          <a:endParaRPr lang="en-AU" sz="1800" kern="1200" dirty="0">
            <a:solidFill>
              <a:schemeClr val="bg1"/>
            </a:solidFill>
          </a:endParaRPr>
        </a:p>
      </dsp:txBody>
      <dsp:txXfrm rot="-10800000">
        <a:off x="4414843" y="2807537"/>
        <a:ext cx="1965311" cy="2215648"/>
      </dsp:txXfrm>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4055464-7B3B-40E9-BF63-47AB1533AF31}">
      <dsp:nvSpPr>
        <dsp:cNvPr id="0" name=""/>
        <dsp:cNvSpPr/>
      </dsp:nvSpPr>
      <dsp:spPr>
        <a:xfrm>
          <a:off x="0" y="0"/>
          <a:ext cx="7746286" cy="984375"/>
        </a:xfrm>
        <a:prstGeom prst="rect">
          <a:avLst/>
        </a:prstGeom>
        <a:solidFill>
          <a:schemeClr val="accent2"/>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448ADD-C61A-4196-9D12-7B2314107241}">
      <dsp:nvSpPr>
        <dsp:cNvPr id="0" name=""/>
        <dsp:cNvSpPr/>
      </dsp:nvSpPr>
      <dsp:spPr>
        <a:xfrm>
          <a:off x="2461393" y="616007"/>
          <a:ext cx="313649" cy="313649"/>
        </a:xfrm>
        <a:prstGeom prst="rect">
          <a:avLst/>
        </a:prstGeom>
        <a:solidFill>
          <a:schemeClr val="accent2">
            <a:alpha val="9000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0AF2743A-FDA9-4927-B004-54C81000C7AC}">
      <dsp:nvSpPr>
        <dsp:cNvPr id="0" name=""/>
        <dsp:cNvSpPr/>
      </dsp:nvSpPr>
      <dsp:spPr>
        <a:xfrm>
          <a:off x="58181" y="54843"/>
          <a:ext cx="7629901" cy="9023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l" defTabSz="889000">
            <a:lnSpc>
              <a:spcPct val="90000"/>
            </a:lnSpc>
            <a:spcBef>
              <a:spcPct val="0"/>
            </a:spcBef>
            <a:spcAft>
              <a:spcPct val="35000"/>
            </a:spcAft>
            <a:buNone/>
          </a:pPr>
          <a:r>
            <a:rPr lang="en-AU" sz="2000" kern="1200" dirty="0">
              <a:solidFill>
                <a:schemeClr val="bg1"/>
              </a:solidFill>
            </a:rPr>
            <a:t>Relation-back day for a company being wound up is the </a:t>
          </a:r>
          <a:r>
            <a:rPr lang="en-AU" sz="2000" b="1" i="1" u="none" kern="1200" dirty="0">
              <a:solidFill>
                <a:schemeClr val="bg1"/>
              </a:solidFill>
            </a:rPr>
            <a:t>earliest</a:t>
          </a:r>
          <a:r>
            <a:rPr lang="en-AU" sz="2000" kern="1200" dirty="0">
              <a:solidFill>
                <a:schemeClr val="bg1"/>
              </a:solidFill>
            </a:rPr>
            <a:t> of:</a:t>
          </a:r>
        </a:p>
      </dsp:txBody>
      <dsp:txXfrm>
        <a:off x="58181" y="54843"/>
        <a:ext cx="7629901" cy="902322"/>
      </dsp:txXfrm>
    </dsp:sp>
    <dsp:sp modelId="{6D339B53-AC38-40DC-B3E7-705346AA3094}">
      <dsp:nvSpPr>
        <dsp:cNvPr id="0" name=""/>
        <dsp:cNvSpPr/>
      </dsp:nvSpPr>
      <dsp:spPr>
        <a:xfrm>
          <a:off x="0" y="1242289"/>
          <a:ext cx="313641" cy="313641"/>
        </a:xfrm>
        <a:prstGeom prst="rect">
          <a:avLst/>
        </a:prstGeom>
        <a:solidFill>
          <a:schemeClr val="lt1">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AC81C5B4-CC59-4F41-A2E8-CC7FFE76B519}">
      <dsp:nvSpPr>
        <dsp:cNvPr id="0" name=""/>
        <dsp:cNvSpPr/>
      </dsp:nvSpPr>
      <dsp:spPr>
        <a:xfrm>
          <a:off x="237444" y="1530981"/>
          <a:ext cx="9535459" cy="7311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day when a </a:t>
          </a:r>
          <a:r>
            <a:rPr lang="en-AU" sz="1800" b="1" kern="1200" dirty="0"/>
            <a:t>winding up</a:t>
          </a:r>
          <a:r>
            <a:rPr lang="en-AU" sz="1800" kern="1200" dirty="0"/>
            <a:t> </a:t>
          </a:r>
          <a:r>
            <a:rPr lang="en-AU" sz="1800" b="1" kern="1200" dirty="0"/>
            <a:t>application was filed </a:t>
          </a:r>
          <a:r>
            <a:rPr lang="en-AU" sz="1800" kern="1200" dirty="0"/>
            <a:t>if:</a:t>
          </a:r>
        </a:p>
        <a:p>
          <a:pPr marL="171450" lvl="1" indent="-171450" algn="l" defTabSz="800100">
            <a:lnSpc>
              <a:spcPct val="90000"/>
            </a:lnSpc>
            <a:spcBef>
              <a:spcPct val="0"/>
            </a:spcBef>
            <a:spcAft>
              <a:spcPct val="15000"/>
            </a:spcAft>
            <a:buChar char="•"/>
          </a:pPr>
          <a:r>
            <a:rPr lang="en-AU" sz="1800" kern="1200" dirty="0"/>
            <a:t>that application </a:t>
          </a:r>
          <a:r>
            <a:rPr lang="en-AU" sz="1800" b="1" kern="1200" dirty="0"/>
            <a:t>eventually succeeded </a:t>
          </a:r>
          <a:r>
            <a:rPr lang="en-AU" sz="1800" kern="1200" dirty="0"/>
            <a:t>(i.e., court ordered winding up in response to it);</a:t>
          </a:r>
        </a:p>
        <a:p>
          <a:pPr marL="171450" lvl="1" indent="-171450" algn="l" defTabSz="800100">
            <a:lnSpc>
              <a:spcPct val="90000"/>
            </a:lnSpc>
            <a:spcBef>
              <a:spcPct val="0"/>
            </a:spcBef>
            <a:spcAft>
              <a:spcPct val="15000"/>
            </a:spcAft>
            <a:buChar char="•"/>
          </a:pPr>
          <a:r>
            <a:rPr lang="en-AU" sz="1800" b="1" kern="1200" dirty="0"/>
            <a:t>administration</a:t>
          </a:r>
          <a:r>
            <a:rPr lang="en-AU" sz="1800" kern="1200" dirty="0"/>
            <a:t> was begun while that application was still </a:t>
          </a:r>
          <a:r>
            <a:rPr lang="en-AU" sz="1800" b="1" kern="1200" dirty="0"/>
            <a:t>pending</a:t>
          </a:r>
          <a:r>
            <a:rPr lang="en-AU" sz="1800" kern="1200" dirty="0"/>
            <a:t>; or</a:t>
          </a:r>
        </a:p>
        <a:p>
          <a:pPr marL="171450" lvl="1" indent="-171450" algn="l" defTabSz="800100">
            <a:lnSpc>
              <a:spcPct val="90000"/>
            </a:lnSpc>
            <a:spcBef>
              <a:spcPct val="0"/>
            </a:spcBef>
            <a:spcAft>
              <a:spcPct val="15000"/>
            </a:spcAft>
            <a:buChar char="•"/>
          </a:pPr>
          <a:r>
            <a:rPr lang="en-AU" sz="1800" b="1" kern="1200" dirty="0"/>
            <a:t>restructuring</a:t>
          </a:r>
          <a:r>
            <a:rPr lang="en-AU" sz="1800" kern="1200" dirty="0"/>
            <a:t> was begun while that application was still </a:t>
          </a:r>
          <a:r>
            <a:rPr lang="en-AU" sz="1800" b="1" kern="1200" dirty="0"/>
            <a:t>pending</a:t>
          </a:r>
          <a:r>
            <a:rPr lang="en-AU" sz="1800" kern="1200" dirty="0"/>
            <a:t>;</a:t>
          </a:r>
        </a:p>
      </dsp:txBody>
      <dsp:txXfrm>
        <a:off x="237444" y="1530981"/>
        <a:ext cx="9535459" cy="731100"/>
      </dsp:txXfrm>
    </dsp:sp>
    <dsp:sp modelId="{FFDBB9DE-B483-4728-B23F-CDC8444DA991}">
      <dsp:nvSpPr>
        <dsp:cNvPr id="0" name=""/>
        <dsp:cNvSpPr/>
      </dsp:nvSpPr>
      <dsp:spPr>
        <a:xfrm>
          <a:off x="0" y="2794212"/>
          <a:ext cx="313641" cy="313641"/>
        </a:xfrm>
        <a:prstGeom prst="rect">
          <a:avLst/>
        </a:prstGeom>
        <a:solidFill>
          <a:schemeClr val="lt1">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E4235A76-0787-464E-A57B-4CA978C36526}">
      <dsp:nvSpPr>
        <dsp:cNvPr id="0" name=""/>
        <dsp:cNvSpPr/>
      </dsp:nvSpPr>
      <dsp:spPr>
        <a:xfrm>
          <a:off x="237444" y="2603775"/>
          <a:ext cx="9535459" cy="7311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day when </a:t>
          </a:r>
          <a:r>
            <a:rPr lang="en-AU" sz="1800" b="1" kern="1200" dirty="0"/>
            <a:t>administration began </a:t>
          </a:r>
          <a:r>
            <a:rPr lang="en-AU" sz="1800" kern="1200" dirty="0"/>
            <a:t>if administration or DOCA preceded winding up;</a:t>
          </a:r>
        </a:p>
      </dsp:txBody>
      <dsp:txXfrm>
        <a:off x="237444" y="2603775"/>
        <a:ext cx="9535459" cy="731100"/>
      </dsp:txXfrm>
    </dsp:sp>
    <dsp:sp modelId="{2EFF3E8D-B58E-4641-BB21-CB5537A99E78}">
      <dsp:nvSpPr>
        <dsp:cNvPr id="0" name=""/>
        <dsp:cNvSpPr/>
      </dsp:nvSpPr>
      <dsp:spPr>
        <a:xfrm>
          <a:off x="0" y="3525312"/>
          <a:ext cx="313641" cy="313641"/>
        </a:xfrm>
        <a:prstGeom prst="rect">
          <a:avLst/>
        </a:prstGeom>
        <a:solidFill>
          <a:schemeClr val="lt1">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21C15408-BF1D-4BED-A6E4-276C29517EBC}">
      <dsp:nvSpPr>
        <dsp:cNvPr id="0" name=""/>
        <dsp:cNvSpPr/>
      </dsp:nvSpPr>
      <dsp:spPr>
        <a:xfrm>
          <a:off x="237444" y="3334875"/>
          <a:ext cx="9535459" cy="7311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day when </a:t>
          </a:r>
          <a:r>
            <a:rPr lang="en-AU" sz="1800" b="1" kern="1200" dirty="0"/>
            <a:t>restructuring began </a:t>
          </a:r>
          <a:r>
            <a:rPr lang="en-AU" sz="1800" kern="1200" dirty="0"/>
            <a:t>if restructuring or restructuring plan preceded winding up;</a:t>
          </a:r>
        </a:p>
      </dsp:txBody>
      <dsp:txXfrm>
        <a:off x="237444" y="3334875"/>
        <a:ext cx="9535459" cy="731100"/>
      </dsp:txXfrm>
    </dsp:sp>
    <dsp:sp modelId="{33BB8942-F53C-4AC0-BE0C-260981D714FB}">
      <dsp:nvSpPr>
        <dsp:cNvPr id="0" name=""/>
        <dsp:cNvSpPr/>
      </dsp:nvSpPr>
      <dsp:spPr>
        <a:xfrm>
          <a:off x="0" y="4256412"/>
          <a:ext cx="313641" cy="313641"/>
        </a:xfrm>
        <a:prstGeom prst="rect">
          <a:avLst/>
        </a:prstGeom>
        <a:solidFill>
          <a:schemeClr val="lt1">
            <a:hueOff val="0"/>
            <a:satOff val="0"/>
            <a:lumOff val="0"/>
            <a:alphaOff val="0"/>
          </a:schemeClr>
        </a:solidFill>
        <a:ln w="12700" cap="flat" cmpd="sng" algn="ctr">
          <a:solidFill>
            <a:schemeClr val="accent2"/>
          </a:solidFill>
          <a:prstDash val="solid"/>
          <a:miter lim="800000"/>
        </a:ln>
        <a:effectLst/>
      </dsp:spPr>
      <dsp:style>
        <a:lnRef idx="2">
          <a:scrgbClr r="0" g="0" b="0"/>
        </a:lnRef>
        <a:fillRef idx="1">
          <a:scrgbClr r="0" g="0" b="0"/>
        </a:fillRef>
        <a:effectRef idx="0">
          <a:scrgbClr r="0" g="0" b="0"/>
        </a:effectRef>
        <a:fontRef idx="minor"/>
      </dsp:style>
    </dsp:sp>
    <dsp:sp modelId="{396E88F9-10D0-4671-9B6F-3123061844F2}">
      <dsp:nvSpPr>
        <dsp:cNvPr id="0" name=""/>
        <dsp:cNvSpPr/>
      </dsp:nvSpPr>
      <dsp:spPr>
        <a:xfrm>
          <a:off x="237444" y="4055327"/>
          <a:ext cx="9535459" cy="7311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day when </a:t>
          </a:r>
          <a:r>
            <a:rPr lang="en-AU" sz="1800" b="1" kern="1200" dirty="0"/>
            <a:t>winding up began</a:t>
          </a:r>
        </a:p>
      </dsp:txBody>
      <dsp:txXfrm>
        <a:off x="237444" y="4055327"/>
        <a:ext cx="9535459" cy="731100"/>
      </dsp:txXfrm>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96AE357-E282-4154-AF95-A9FEDC00BB2D}">
      <dsp:nvSpPr>
        <dsp:cNvPr id="0" name=""/>
        <dsp:cNvSpPr/>
      </dsp:nvSpPr>
      <dsp:spPr>
        <a:xfrm>
          <a:off x="5045570" y="3612401"/>
          <a:ext cx="5045772" cy="390826"/>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endParaRPr lang="en-AU" sz="1800" kern="1200" dirty="0"/>
        </a:p>
      </dsp:txBody>
      <dsp:txXfrm>
        <a:off x="5045570" y="3612401"/>
        <a:ext cx="5045772" cy="211046"/>
      </dsp:txXfrm>
    </dsp:sp>
    <dsp:sp modelId="{63FFE4E0-F960-4424-9CAE-8BC5AD64330D}">
      <dsp:nvSpPr>
        <dsp:cNvPr id="0" name=""/>
        <dsp:cNvSpPr/>
      </dsp:nvSpPr>
      <dsp:spPr>
        <a:xfrm>
          <a:off x="1720372" y="4007813"/>
          <a:ext cx="4267830" cy="975998"/>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n-AU" sz="1800" kern="1200" dirty="0"/>
            <a:t>when administration began, unless it immediately followed an earlier winding up or restructuring/plan </a:t>
          </a:r>
        </a:p>
      </dsp:txBody>
      <dsp:txXfrm>
        <a:off x="1720372" y="4007813"/>
        <a:ext cx="4267830" cy="975998"/>
      </dsp:txXfrm>
    </dsp:sp>
    <dsp:sp modelId="{9BADAE23-255C-4EE4-9A51-DD436FAE9F3A}">
      <dsp:nvSpPr>
        <dsp:cNvPr id="0" name=""/>
        <dsp:cNvSpPr/>
      </dsp:nvSpPr>
      <dsp:spPr>
        <a:xfrm>
          <a:off x="6051980" y="4007813"/>
          <a:ext cx="4039362" cy="975998"/>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n-AU" sz="1800" kern="1200" dirty="0"/>
            <a:t>when restructuring began </a:t>
          </a:r>
        </a:p>
      </dsp:txBody>
      <dsp:txXfrm>
        <a:off x="6051980" y="4007813"/>
        <a:ext cx="4039362" cy="975998"/>
      </dsp:txXfrm>
    </dsp:sp>
    <dsp:sp modelId="{4E864FD7-08AD-43A3-AD08-E654FAC93ED2}">
      <dsp:nvSpPr>
        <dsp:cNvPr id="0" name=""/>
        <dsp:cNvSpPr/>
      </dsp:nvSpPr>
      <dsp:spPr>
        <a:xfrm rot="10800000">
          <a:off x="5068477" y="1924143"/>
          <a:ext cx="5022865" cy="1638381"/>
        </a:xfrm>
        <a:prstGeom prst="upArrowCallou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endParaRPr lang="en-AU" sz="1800" kern="1200" dirty="0"/>
        </a:p>
      </dsp:txBody>
      <dsp:txXfrm rot="-10800000">
        <a:off x="5068477" y="1924143"/>
        <a:ext cx="5022865" cy="575071"/>
      </dsp:txXfrm>
    </dsp:sp>
    <dsp:sp modelId="{85729112-13C4-4861-92EE-3280986E3A80}">
      <dsp:nvSpPr>
        <dsp:cNvPr id="0" name=""/>
        <dsp:cNvSpPr/>
      </dsp:nvSpPr>
      <dsp:spPr>
        <a:xfrm>
          <a:off x="0" y="2387895"/>
          <a:ext cx="5045671" cy="602827"/>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n-AU" sz="1800" kern="1200" dirty="0"/>
            <a:t>“a winding up of the company was </a:t>
          </a:r>
          <a:r>
            <a:rPr lang="en-AU" sz="1800" b="1" kern="1200" dirty="0"/>
            <a:t>already in progress</a:t>
          </a:r>
          <a:r>
            <a:rPr lang="en-AU" sz="1800" kern="1200" dirty="0"/>
            <a:t>”, in which case it is when that one began</a:t>
          </a:r>
        </a:p>
      </dsp:txBody>
      <dsp:txXfrm>
        <a:off x="0" y="2387895"/>
        <a:ext cx="5045671" cy="602827"/>
      </dsp:txXfrm>
    </dsp:sp>
    <dsp:sp modelId="{2B7788A7-FB4D-43E7-A1CC-DCFE625B81E9}">
      <dsp:nvSpPr>
        <dsp:cNvPr id="0" name=""/>
        <dsp:cNvSpPr/>
      </dsp:nvSpPr>
      <dsp:spPr>
        <a:xfrm>
          <a:off x="5045671" y="2387895"/>
          <a:ext cx="5045671" cy="602827"/>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n-AU" sz="1800" kern="1200" dirty="0"/>
            <a:t>company was under another form of </a:t>
          </a:r>
          <a:r>
            <a:rPr lang="en-AU" sz="1800" kern="1200" dirty="0">
              <a:hlinkClick xmlns:r="http://schemas.openxmlformats.org/officeDocument/2006/relationships" r:id="" action="ppaction://hlinksldjump"/>
            </a:rPr>
            <a:t>external administration</a:t>
          </a:r>
          <a:endParaRPr lang="en-AU" sz="1800" kern="1200" dirty="0"/>
        </a:p>
      </dsp:txBody>
      <dsp:txXfrm>
        <a:off x="5045671" y="2387895"/>
        <a:ext cx="5045671" cy="602827"/>
      </dsp:txXfrm>
    </dsp:sp>
    <dsp:sp modelId="{580E50C6-68AF-437F-9ED7-50B07387B1E8}">
      <dsp:nvSpPr>
        <dsp:cNvPr id="0" name=""/>
        <dsp:cNvSpPr/>
      </dsp:nvSpPr>
      <dsp:spPr>
        <a:xfrm rot="10800000">
          <a:off x="0" y="1790"/>
          <a:ext cx="10091343" cy="1899282"/>
        </a:xfrm>
        <a:prstGeom prst="upArrowCallou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b="1" kern="1200" dirty="0"/>
            <a:t>Winding up is taken to have begun/commenced</a:t>
          </a:r>
        </a:p>
      </dsp:txBody>
      <dsp:txXfrm rot="-10800000">
        <a:off x="0" y="1790"/>
        <a:ext cx="10091343" cy="666648"/>
      </dsp:txXfrm>
    </dsp:sp>
    <dsp:sp modelId="{C917E5F5-C98B-44A2-9276-E4C5D8E94715}">
      <dsp:nvSpPr>
        <dsp:cNvPr id="0" name=""/>
        <dsp:cNvSpPr/>
      </dsp:nvSpPr>
      <dsp:spPr>
        <a:xfrm>
          <a:off x="0" y="800985"/>
          <a:ext cx="5045671" cy="438922"/>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n-AU" sz="1800" kern="1200" dirty="0"/>
            <a:t>when ordered by a court</a:t>
          </a:r>
        </a:p>
      </dsp:txBody>
      <dsp:txXfrm>
        <a:off x="0" y="800985"/>
        <a:ext cx="5045671" cy="438922"/>
      </dsp:txXfrm>
    </dsp:sp>
    <dsp:sp modelId="{2C217640-FADF-4F04-9BBD-A6F0310A4593}">
      <dsp:nvSpPr>
        <dsp:cNvPr id="0" name=""/>
        <dsp:cNvSpPr/>
      </dsp:nvSpPr>
      <dsp:spPr>
        <a:xfrm>
          <a:off x="5045671" y="800985"/>
          <a:ext cx="5045671" cy="438922"/>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28016" tIns="22860" rIns="128016" bIns="22860" numCol="1" spcCol="1270" anchor="ctr" anchorCtr="0">
          <a:noAutofit/>
        </a:bodyPr>
        <a:lstStyle/>
        <a:p>
          <a:pPr marL="0" lvl="0" indent="0" algn="ctr" defTabSz="800100">
            <a:lnSpc>
              <a:spcPct val="90000"/>
            </a:lnSpc>
            <a:spcBef>
              <a:spcPct val="0"/>
            </a:spcBef>
            <a:spcAft>
              <a:spcPct val="35000"/>
            </a:spcAft>
            <a:buNone/>
          </a:pPr>
          <a:r>
            <a:rPr lang="en-AU" sz="1800" kern="1200" dirty="0"/>
            <a:t>when company resolved on it by special resolution</a:t>
          </a:r>
        </a:p>
      </dsp:txBody>
      <dsp:txXfrm>
        <a:off x="5045671" y="800985"/>
        <a:ext cx="5045671" cy="438922"/>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65916D-EAF3-4FC6-9882-1A59ED4C9FA8}">
      <dsp:nvSpPr>
        <dsp:cNvPr id="0" name=""/>
        <dsp:cNvSpPr/>
      </dsp:nvSpPr>
      <dsp:spPr>
        <a:xfrm>
          <a:off x="0" y="98788"/>
          <a:ext cx="2228342" cy="4356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6464" tIns="55880" rIns="156464" bIns="55880" numCol="1" spcCol="1270" anchor="ctr" anchorCtr="0">
          <a:noAutofit/>
        </a:bodyPr>
        <a:lstStyle/>
        <a:p>
          <a:pPr marL="0" lvl="0" indent="0" algn="r" defTabSz="977900">
            <a:lnSpc>
              <a:spcPct val="90000"/>
            </a:lnSpc>
            <a:spcBef>
              <a:spcPct val="0"/>
            </a:spcBef>
            <a:spcAft>
              <a:spcPct val="35000"/>
            </a:spcAft>
            <a:buNone/>
          </a:pPr>
          <a:r>
            <a:rPr lang="en-AU" sz="2200" kern="1200" dirty="0"/>
            <a:t>Pt 5.1</a:t>
          </a:r>
        </a:p>
      </dsp:txBody>
      <dsp:txXfrm>
        <a:off x="0" y="98788"/>
        <a:ext cx="2228342" cy="435600"/>
      </dsp:txXfrm>
    </dsp:sp>
    <dsp:sp modelId="{14D5EA28-431E-42A3-917F-B90B3EE95865}">
      <dsp:nvSpPr>
        <dsp:cNvPr id="0" name=""/>
        <dsp:cNvSpPr/>
      </dsp:nvSpPr>
      <dsp:spPr>
        <a:xfrm>
          <a:off x="2228341" y="78369"/>
          <a:ext cx="445668" cy="476437"/>
        </a:xfrm>
        <a:prstGeom prst="leftBrace">
          <a:avLst>
            <a:gd name="adj1" fmla="val 35000"/>
            <a:gd name="adj2" fmla="val 5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61B3842-98AB-4E6C-BACB-E124B190E0C5}">
      <dsp:nvSpPr>
        <dsp:cNvPr id="0" name=""/>
        <dsp:cNvSpPr/>
      </dsp:nvSpPr>
      <dsp:spPr>
        <a:xfrm>
          <a:off x="2852277" y="78369"/>
          <a:ext cx="6061090" cy="476437"/>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228600" lvl="1" indent="-228600" algn="l" defTabSz="977900">
            <a:lnSpc>
              <a:spcPct val="90000"/>
            </a:lnSpc>
            <a:spcBef>
              <a:spcPct val="0"/>
            </a:spcBef>
            <a:spcAft>
              <a:spcPct val="15000"/>
            </a:spcAft>
            <a:buChar char="•"/>
          </a:pPr>
          <a:r>
            <a:rPr lang="en-AU" sz="2200" kern="1200" dirty="0">
              <a:solidFill>
                <a:schemeClr val="tx1"/>
              </a:solidFill>
            </a:rPr>
            <a:t>Arrangements or reconstructions</a:t>
          </a:r>
        </a:p>
      </dsp:txBody>
      <dsp:txXfrm>
        <a:off x="2852277" y="78369"/>
        <a:ext cx="6061090" cy="476437"/>
      </dsp:txXfrm>
    </dsp:sp>
    <dsp:sp modelId="{80D94A0E-C248-4296-8DE3-1721EBEDBADA}">
      <dsp:nvSpPr>
        <dsp:cNvPr id="0" name=""/>
        <dsp:cNvSpPr/>
      </dsp:nvSpPr>
      <dsp:spPr>
        <a:xfrm>
          <a:off x="0" y="654425"/>
          <a:ext cx="2228342" cy="4356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6464" tIns="55880" rIns="156464" bIns="55880" numCol="1" spcCol="1270" anchor="ctr" anchorCtr="0">
          <a:noAutofit/>
        </a:bodyPr>
        <a:lstStyle/>
        <a:p>
          <a:pPr marL="0" lvl="0" indent="0" algn="r" defTabSz="977900">
            <a:lnSpc>
              <a:spcPct val="90000"/>
            </a:lnSpc>
            <a:spcBef>
              <a:spcPct val="0"/>
            </a:spcBef>
            <a:spcAft>
              <a:spcPct val="35000"/>
            </a:spcAft>
            <a:buNone/>
          </a:pPr>
          <a:r>
            <a:rPr lang="en-AU" sz="2200" kern="1200" dirty="0"/>
            <a:t>Pt 5.2</a:t>
          </a:r>
        </a:p>
      </dsp:txBody>
      <dsp:txXfrm>
        <a:off x="0" y="654425"/>
        <a:ext cx="2228342" cy="435600"/>
      </dsp:txXfrm>
    </dsp:sp>
    <dsp:sp modelId="{3C2926CE-6BD8-4355-9214-48663DCBAFA5}">
      <dsp:nvSpPr>
        <dsp:cNvPr id="0" name=""/>
        <dsp:cNvSpPr/>
      </dsp:nvSpPr>
      <dsp:spPr>
        <a:xfrm>
          <a:off x="2228341" y="634006"/>
          <a:ext cx="445668" cy="476437"/>
        </a:xfrm>
        <a:prstGeom prst="leftBrace">
          <a:avLst>
            <a:gd name="adj1" fmla="val 35000"/>
            <a:gd name="adj2" fmla="val 5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1DD9DAB-F29A-4918-BAC2-E0FB5289159A}">
      <dsp:nvSpPr>
        <dsp:cNvPr id="0" name=""/>
        <dsp:cNvSpPr/>
      </dsp:nvSpPr>
      <dsp:spPr>
        <a:xfrm>
          <a:off x="2852277" y="634006"/>
          <a:ext cx="6061090" cy="476437"/>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228600" lvl="1" indent="-228600" algn="l" defTabSz="977900">
            <a:lnSpc>
              <a:spcPct val="90000"/>
            </a:lnSpc>
            <a:spcBef>
              <a:spcPct val="0"/>
            </a:spcBef>
            <a:spcAft>
              <a:spcPct val="15000"/>
            </a:spcAft>
            <a:buChar char="•"/>
          </a:pPr>
          <a:r>
            <a:rPr lang="en-AU" sz="2200" kern="1200" dirty="0">
              <a:solidFill>
                <a:schemeClr val="tx1"/>
              </a:solidFill>
            </a:rPr>
            <a:t>Receiverships, etc</a:t>
          </a:r>
        </a:p>
      </dsp:txBody>
      <dsp:txXfrm>
        <a:off x="2852277" y="634006"/>
        <a:ext cx="6061090" cy="476437"/>
      </dsp:txXfrm>
    </dsp:sp>
    <dsp:sp modelId="{604EA3CD-CFD0-4815-AE0D-9484CDC8CB5D}">
      <dsp:nvSpPr>
        <dsp:cNvPr id="0" name=""/>
        <dsp:cNvSpPr/>
      </dsp:nvSpPr>
      <dsp:spPr>
        <a:xfrm>
          <a:off x="0" y="1393831"/>
          <a:ext cx="2228342" cy="4356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6464" tIns="55880" rIns="156464" bIns="55880" numCol="1" spcCol="1270" anchor="ctr" anchorCtr="0">
          <a:noAutofit/>
        </a:bodyPr>
        <a:lstStyle/>
        <a:p>
          <a:pPr marL="0" lvl="0" indent="0" algn="r" defTabSz="977900">
            <a:lnSpc>
              <a:spcPct val="90000"/>
            </a:lnSpc>
            <a:spcBef>
              <a:spcPct val="0"/>
            </a:spcBef>
            <a:spcAft>
              <a:spcPct val="35000"/>
            </a:spcAft>
            <a:buNone/>
          </a:pPr>
          <a:r>
            <a:rPr lang="en-AU" sz="2200" kern="1200" dirty="0"/>
            <a:t>Pt 5.3A</a:t>
          </a:r>
        </a:p>
      </dsp:txBody>
      <dsp:txXfrm>
        <a:off x="0" y="1393831"/>
        <a:ext cx="2228342" cy="435600"/>
      </dsp:txXfrm>
    </dsp:sp>
    <dsp:sp modelId="{37082194-5A33-405E-A1BA-06D64A118A65}">
      <dsp:nvSpPr>
        <dsp:cNvPr id="0" name=""/>
        <dsp:cNvSpPr/>
      </dsp:nvSpPr>
      <dsp:spPr>
        <a:xfrm>
          <a:off x="2228341" y="1189644"/>
          <a:ext cx="445668" cy="843975"/>
        </a:xfrm>
        <a:prstGeom prst="leftBrace">
          <a:avLst>
            <a:gd name="adj1" fmla="val 35000"/>
            <a:gd name="adj2" fmla="val 5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06F4DB2-6290-4217-BB2E-A2EC4145BC15}">
      <dsp:nvSpPr>
        <dsp:cNvPr id="0" name=""/>
        <dsp:cNvSpPr/>
      </dsp:nvSpPr>
      <dsp:spPr>
        <a:xfrm>
          <a:off x="2852277" y="1189644"/>
          <a:ext cx="6061090" cy="843975"/>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228600" lvl="1" indent="-228600" algn="l" defTabSz="977900">
            <a:lnSpc>
              <a:spcPct val="90000"/>
            </a:lnSpc>
            <a:spcBef>
              <a:spcPct val="0"/>
            </a:spcBef>
            <a:spcAft>
              <a:spcPct val="15000"/>
            </a:spcAft>
            <a:buChar char="•"/>
          </a:pPr>
          <a:r>
            <a:rPr lang="en-AU" sz="2200" kern="1200" dirty="0">
              <a:solidFill>
                <a:schemeClr val="tx1"/>
              </a:solidFill>
            </a:rPr>
            <a:t>Administrations</a:t>
          </a:r>
        </a:p>
        <a:p>
          <a:pPr marL="228600" lvl="1" indent="-228600" algn="l" defTabSz="977900">
            <a:lnSpc>
              <a:spcPct val="90000"/>
            </a:lnSpc>
            <a:spcBef>
              <a:spcPct val="0"/>
            </a:spcBef>
            <a:spcAft>
              <a:spcPct val="15000"/>
            </a:spcAft>
            <a:buChar char="•"/>
          </a:pPr>
          <a:r>
            <a:rPr lang="en-AU" sz="2200" kern="1200" dirty="0">
              <a:solidFill>
                <a:schemeClr val="tx1"/>
              </a:solidFill>
            </a:rPr>
            <a:t>DOCAs</a:t>
          </a:r>
        </a:p>
      </dsp:txBody>
      <dsp:txXfrm>
        <a:off x="2852277" y="1189644"/>
        <a:ext cx="6061090" cy="843975"/>
      </dsp:txXfrm>
    </dsp:sp>
    <dsp:sp modelId="{E9E2A735-B2E4-4292-BF7B-DC629D0AB7FA}">
      <dsp:nvSpPr>
        <dsp:cNvPr id="0" name=""/>
        <dsp:cNvSpPr/>
      </dsp:nvSpPr>
      <dsp:spPr>
        <a:xfrm>
          <a:off x="0" y="2317007"/>
          <a:ext cx="2228342" cy="4356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6464" tIns="55880" rIns="156464" bIns="55880" numCol="1" spcCol="1270" anchor="ctr" anchorCtr="0">
          <a:noAutofit/>
        </a:bodyPr>
        <a:lstStyle/>
        <a:p>
          <a:pPr marL="0" lvl="0" indent="0" algn="r" defTabSz="977900">
            <a:lnSpc>
              <a:spcPct val="90000"/>
            </a:lnSpc>
            <a:spcBef>
              <a:spcPct val="0"/>
            </a:spcBef>
            <a:spcAft>
              <a:spcPct val="35000"/>
            </a:spcAft>
            <a:buNone/>
          </a:pPr>
          <a:r>
            <a:rPr lang="en-AU" sz="2200" kern="1200" dirty="0"/>
            <a:t>Pt 5.3B</a:t>
          </a:r>
        </a:p>
      </dsp:txBody>
      <dsp:txXfrm>
        <a:off x="0" y="2317007"/>
        <a:ext cx="2228342" cy="435600"/>
      </dsp:txXfrm>
    </dsp:sp>
    <dsp:sp modelId="{7AF00C9D-70B8-4F73-860A-12E2B732E931}">
      <dsp:nvSpPr>
        <dsp:cNvPr id="0" name=""/>
        <dsp:cNvSpPr/>
      </dsp:nvSpPr>
      <dsp:spPr>
        <a:xfrm>
          <a:off x="2228341" y="2112819"/>
          <a:ext cx="445668" cy="843975"/>
        </a:xfrm>
        <a:prstGeom prst="leftBrace">
          <a:avLst>
            <a:gd name="adj1" fmla="val 35000"/>
            <a:gd name="adj2" fmla="val 5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43DF80A-2A0D-4C75-82A3-7D98BF161837}">
      <dsp:nvSpPr>
        <dsp:cNvPr id="0" name=""/>
        <dsp:cNvSpPr/>
      </dsp:nvSpPr>
      <dsp:spPr>
        <a:xfrm>
          <a:off x="2852277" y="2112819"/>
          <a:ext cx="6061090" cy="843975"/>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228600" lvl="1" indent="-228600" algn="l" defTabSz="977900">
            <a:lnSpc>
              <a:spcPct val="90000"/>
            </a:lnSpc>
            <a:spcBef>
              <a:spcPct val="0"/>
            </a:spcBef>
            <a:spcAft>
              <a:spcPct val="15000"/>
            </a:spcAft>
            <a:buChar char="•"/>
          </a:pPr>
          <a:r>
            <a:rPr lang="en-AU" sz="2200" kern="1200" dirty="0">
              <a:solidFill>
                <a:schemeClr val="tx1"/>
              </a:solidFill>
            </a:rPr>
            <a:t>Restructurings</a:t>
          </a:r>
        </a:p>
        <a:p>
          <a:pPr marL="228600" lvl="1" indent="-228600" algn="l" defTabSz="977900">
            <a:lnSpc>
              <a:spcPct val="90000"/>
            </a:lnSpc>
            <a:spcBef>
              <a:spcPct val="0"/>
            </a:spcBef>
            <a:spcAft>
              <a:spcPct val="15000"/>
            </a:spcAft>
            <a:buChar char="•"/>
          </a:pPr>
          <a:r>
            <a:rPr lang="en-AU" sz="2200" kern="1200" dirty="0">
              <a:solidFill>
                <a:schemeClr val="tx1"/>
              </a:solidFill>
            </a:rPr>
            <a:t>Restructuring plans</a:t>
          </a:r>
        </a:p>
      </dsp:txBody>
      <dsp:txXfrm>
        <a:off x="2852277" y="2112819"/>
        <a:ext cx="6061090" cy="843975"/>
      </dsp:txXfrm>
    </dsp:sp>
    <dsp:sp modelId="{67808D61-F559-4D5E-9370-DD77139C236E}">
      <dsp:nvSpPr>
        <dsp:cNvPr id="0" name=""/>
        <dsp:cNvSpPr/>
      </dsp:nvSpPr>
      <dsp:spPr>
        <a:xfrm>
          <a:off x="0" y="3240182"/>
          <a:ext cx="2226165" cy="4356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6464" tIns="55880" rIns="156464" bIns="55880" numCol="1" spcCol="1270" anchor="ctr" anchorCtr="0">
          <a:noAutofit/>
        </a:bodyPr>
        <a:lstStyle/>
        <a:p>
          <a:pPr marL="0" lvl="0" indent="0" algn="r" defTabSz="977900">
            <a:lnSpc>
              <a:spcPct val="90000"/>
            </a:lnSpc>
            <a:spcBef>
              <a:spcPct val="0"/>
            </a:spcBef>
            <a:spcAft>
              <a:spcPct val="35000"/>
            </a:spcAft>
            <a:buNone/>
          </a:pPr>
          <a:r>
            <a:rPr lang="en-AU" sz="2200" kern="1200" dirty="0"/>
            <a:t>Pts 5.4 to 5.7</a:t>
          </a:r>
        </a:p>
      </dsp:txBody>
      <dsp:txXfrm>
        <a:off x="0" y="3240182"/>
        <a:ext cx="2226165" cy="435600"/>
      </dsp:txXfrm>
    </dsp:sp>
    <dsp:sp modelId="{11F88C8F-AC5D-4D65-8BC4-1E1A16E72677}">
      <dsp:nvSpPr>
        <dsp:cNvPr id="0" name=""/>
        <dsp:cNvSpPr/>
      </dsp:nvSpPr>
      <dsp:spPr>
        <a:xfrm>
          <a:off x="2226165" y="3035994"/>
          <a:ext cx="445233" cy="843975"/>
        </a:xfrm>
        <a:prstGeom prst="leftBrace">
          <a:avLst>
            <a:gd name="adj1" fmla="val 35000"/>
            <a:gd name="adj2" fmla="val 5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4DABEA2-59F6-478E-8C82-1B141046095E}">
      <dsp:nvSpPr>
        <dsp:cNvPr id="0" name=""/>
        <dsp:cNvSpPr/>
      </dsp:nvSpPr>
      <dsp:spPr>
        <a:xfrm>
          <a:off x="2849492" y="3035994"/>
          <a:ext cx="6055171" cy="843975"/>
        </a:xfrm>
        <a:prstGeom prst="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228600" lvl="1" indent="-228600" algn="l" defTabSz="977900">
            <a:lnSpc>
              <a:spcPct val="90000"/>
            </a:lnSpc>
            <a:spcBef>
              <a:spcPct val="0"/>
            </a:spcBef>
            <a:spcAft>
              <a:spcPct val="15000"/>
            </a:spcAft>
            <a:buChar char="•"/>
          </a:pPr>
          <a:r>
            <a:rPr lang="en-AU" sz="2200" kern="1200" dirty="0">
              <a:solidFill>
                <a:schemeClr val="tx1"/>
              </a:solidFill>
            </a:rPr>
            <a:t>Liquidations</a:t>
          </a:r>
        </a:p>
        <a:p>
          <a:pPr marL="228600" lvl="1" indent="-228600" algn="l" defTabSz="977900">
            <a:lnSpc>
              <a:spcPct val="90000"/>
            </a:lnSpc>
            <a:spcBef>
              <a:spcPct val="0"/>
            </a:spcBef>
            <a:spcAft>
              <a:spcPct val="15000"/>
            </a:spcAft>
            <a:buChar char="•"/>
          </a:pPr>
          <a:r>
            <a:rPr lang="en-AU" sz="2200" kern="1200" dirty="0">
              <a:solidFill>
                <a:schemeClr val="tx1"/>
              </a:solidFill>
            </a:rPr>
            <a:t>Provisional liquidations</a:t>
          </a:r>
        </a:p>
      </dsp:txBody>
      <dsp:txXfrm>
        <a:off x="2849492" y="3035994"/>
        <a:ext cx="6055171" cy="843975"/>
      </dsp:txXfrm>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928CA0-E5C0-4325-AD9E-5DFF130C545F}">
      <dsp:nvSpPr>
        <dsp:cNvPr id="0" name=""/>
        <dsp:cNvSpPr/>
      </dsp:nvSpPr>
      <dsp:spPr>
        <a:xfrm>
          <a:off x="4115168" y="1545368"/>
          <a:ext cx="194390" cy="431006"/>
        </a:xfrm>
        <a:custGeom>
          <a:avLst/>
          <a:gdLst/>
          <a:ahLst/>
          <a:cxnLst/>
          <a:rect l="0" t="0" r="0" b="0"/>
          <a:pathLst>
            <a:path>
              <a:moveTo>
                <a:pt x="194390" y="0"/>
              </a:moveTo>
              <a:lnTo>
                <a:pt x="194390" y="431006"/>
              </a:lnTo>
              <a:lnTo>
                <a:pt x="0" y="431006"/>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E8A783C-40DD-4F1D-A01D-3502A8AFDC11}">
      <dsp:nvSpPr>
        <dsp:cNvPr id="0" name=""/>
        <dsp:cNvSpPr/>
      </dsp:nvSpPr>
      <dsp:spPr>
        <a:xfrm>
          <a:off x="4309559" y="1545368"/>
          <a:ext cx="2937634" cy="1080496"/>
        </a:xfrm>
        <a:custGeom>
          <a:avLst/>
          <a:gdLst/>
          <a:ahLst/>
          <a:cxnLst/>
          <a:rect l="0" t="0" r="0" b="0"/>
          <a:pathLst>
            <a:path>
              <a:moveTo>
                <a:pt x="0" y="0"/>
              </a:moveTo>
              <a:lnTo>
                <a:pt x="0" y="863265"/>
              </a:lnTo>
              <a:lnTo>
                <a:pt x="2937634" y="863265"/>
              </a:lnTo>
              <a:lnTo>
                <a:pt x="2937634" y="1080496"/>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83B3DE0-4D6D-4C87-9048-3721E8AD67CB}">
      <dsp:nvSpPr>
        <dsp:cNvPr id="0" name=""/>
        <dsp:cNvSpPr/>
      </dsp:nvSpPr>
      <dsp:spPr>
        <a:xfrm>
          <a:off x="4263839" y="1545368"/>
          <a:ext cx="91440" cy="1080496"/>
        </a:xfrm>
        <a:custGeom>
          <a:avLst/>
          <a:gdLst/>
          <a:ahLst/>
          <a:cxnLst/>
          <a:rect l="0" t="0" r="0" b="0"/>
          <a:pathLst>
            <a:path>
              <a:moveTo>
                <a:pt x="45720" y="0"/>
              </a:moveTo>
              <a:lnTo>
                <a:pt x="45720" y="863265"/>
              </a:lnTo>
              <a:lnTo>
                <a:pt x="48275" y="863265"/>
              </a:lnTo>
              <a:lnTo>
                <a:pt x="48275" y="1080496"/>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087B72F-63CF-490A-858C-F2C1CC4FCF2F}">
      <dsp:nvSpPr>
        <dsp:cNvPr id="0" name=""/>
        <dsp:cNvSpPr/>
      </dsp:nvSpPr>
      <dsp:spPr>
        <a:xfrm>
          <a:off x="1290649" y="1545368"/>
          <a:ext cx="3018909" cy="1080496"/>
        </a:xfrm>
        <a:custGeom>
          <a:avLst/>
          <a:gdLst/>
          <a:ahLst/>
          <a:cxnLst/>
          <a:rect l="0" t="0" r="0" b="0"/>
          <a:pathLst>
            <a:path>
              <a:moveTo>
                <a:pt x="3018909" y="0"/>
              </a:moveTo>
              <a:lnTo>
                <a:pt x="3018909" y="863265"/>
              </a:lnTo>
              <a:lnTo>
                <a:pt x="0" y="863265"/>
              </a:lnTo>
              <a:lnTo>
                <a:pt x="0" y="1080496"/>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EF2EB69-43DF-4577-B828-10F3D5BC302E}">
      <dsp:nvSpPr>
        <dsp:cNvPr id="0" name=""/>
        <dsp:cNvSpPr/>
      </dsp:nvSpPr>
      <dsp:spPr>
        <a:xfrm>
          <a:off x="3113454" y="914395"/>
          <a:ext cx="2392209" cy="630973"/>
        </a:xfrm>
        <a:prstGeom prst="rect">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Liquidator winding up a company must report</a:t>
          </a:r>
        </a:p>
      </dsp:txBody>
      <dsp:txXfrm>
        <a:off x="3113454" y="914395"/>
        <a:ext cx="2392209" cy="630973"/>
      </dsp:txXfrm>
    </dsp:sp>
    <dsp:sp modelId="{66D8CA4D-5AC7-4554-AD94-C319BA51E296}">
      <dsp:nvSpPr>
        <dsp:cNvPr id="0" name=""/>
        <dsp:cNvSpPr/>
      </dsp:nvSpPr>
      <dsp:spPr>
        <a:xfrm>
          <a:off x="2676" y="2625865"/>
          <a:ext cx="2575945" cy="1318995"/>
        </a:xfrm>
        <a:prstGeom prst="rect">
          <a:avLst/>
        </a:prstGeom>
        <a:solidFill>
          <a:schemeClr val="tx1">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past/present employee, officer or member “may have been </a:t>
          </a:r>
          <a:r>
            <a:rPr lang="en-AU" sz="1800" b="1" kern="1200" dirty="0">
              <a:solidFill>
                <a:schemeClr val="tx1"/>
              </a:solidFill>
            </a:rPr>
            <a:t>guilty of an offence</a:t>
          </a:r>
          <a:r>
            <a:rPr lang="en-AU" sz="1800" kern="1200" dirty="0">
              <a:solidFill>
                <a:schemeClr val="tx1"/>
              </a:solidFill>
            </a:rPr>
            <a:t> … in relation to the company”</a:t>
          </a:r>
        </a:p>
      </dsp:txBody>
      <dsp:txXfrm>
        <a:off x="2676" y="2625865"/>
        <a:ext cx="2575945" cy="1318995"/>
      </dsp:txXfrm>
    </dsp:sp>
    <dsp:sp modelId="{C681AEC0-DC2B-4877-8159-4ACA94ADA71A}">
      <dsp:nvSpPr>
        <dsp:cNvPr id="0" name=""/>
        <dsp:cNvSpPr/>
      </dsp:nvSpPr>
      <dsp:spPr>
        <a:xfrm>
          <a:off x="2893130" y="2625865"/>
          <a:ext cx="2837966" cy="2701266"/>
        </a:xfrm>
        <a:prstGeom prst="rect">
          <a:avLst/>
        </a:prstGeom>
        <a:solidFill>
          <a:schemeClr val="tx1">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someone involved in the company “may have </a:t>
          </a:r>
          <a:r>
            <a:rPr lang="en-AU" sz="1800" b="1" kern="1200" dirty="0">
              <a:solidFill>
                <a:schemeClr val="tx1"/>
              </a:solidFill>
            </a:rPr>
            <a:t>misapplied</a:t>
          </a:r>
          <a:r>
            <a:rPr lang="en-AU" sz="1800" kern="1200" dirty="0">
              <a:solidFill>
                <a:schemeClr val="tx1"/>
              </a:solidFill>
            </a:rPr>
            <a:t> or </a:t>
          </a:r>
          <a:r>
            <a:rPr lang="en-AU" sz="1800" b="1" kern="1200" dirty="0">
              <a:solidFill>
                <a:schemeClr val="tx1"/>
              </a:solidFill>
            </a:rPr>
            <a:t>retained</a:t>
          </a:r>
          <a:r>
            <a:rPr lang="en-AU" sz="1800" kern="1200" dirty="0">
              <a:solidFill>
                <a:schemeClr val="tx1"/>
              </a:solidFill>
            </a:rPr>
            <a:t>, or … become </a:t>
          </a:r>
          <a:r>
            <a:rPr lang="en-AU" sz="1800" b="1" kern="1200" dirty="0">
              <a:solidFill>
                <a:schemeClr val="tx1"/>
              </a:solidFill>
            </a:rPr>
            <a:t>liable</a:t>
          </a:r>
          <a:r>
            <a:rPr lang="en-AU" sz="1800" kern="1200" dirty="0">
              <a:solidFill>
                <a:schemeClr val="tx1"/>
              </a:solidFill>
            </a:rPr>
            <a:t> or </a:t>
          </a:r>
          <a:r>
            <a:rPr lang="en-AU" sz="1800" b="1" kern="1200" dirty="0">
              <a:solidFill>
                <a:schemeClr val="tx1"/>
              </a:solidFill>
            </a:rPr>
            <a:t>accountable</a:t>
          </a:r>
          <a:r>
            <a:rPr lang="en-AU" sz="1800" kern="1200" dirty="0">
              <a:solidFill>
                <a:schemeClr val="tx1"/>
              </a:solidFill>
            </a:rPr>
            <a:t> for, any </a:t>
          </a:r>
          <a:r>
            <a:rPr lang="en-AU" sz="1800" b="1" kern="1200" dirty="0">
              <a:solidFill>
                <a:schemeClr val="tx1"/>
              </a:solidFill>
            </a:rPr>
            <a:t>money</a:t>
          </a:r>
          <a:r>
            <a:rPr lang="en-AU" sz="1800" kern="1200" dirty="0">
              <a:solidFill>
                <a:schemeClr val="tx1"/>
              </a:solidFill>
            </a:rPr>
            <a:t> or </a:t>
          </a:r>
          <a:r>
            <a:rPr lang="en-AU" sz="1800" b="1" kern="1200" dirty="0">
              <a:solidFill>
                <a:schemeClr val="tx1"/>
              </a:solidFill>
            </a:rPr>
            <a:t>property</a:t>
          </a:r>
          <a:r>
            <a:rPr lang="en-AU" sz="1800" kern="1200" dirty="0">
              <a:solidFill>
                <a:schemeClr val="tx1"/>
              </a:solidFill>
            </a:rPr>
            <a:t> of the company … or … may have been guilty of any </a:t>
          </a:r>
          <a:r>
            <a:rPr lang="en-AU" sz="1800" b="1" kern="1200" dirty="0">
              <a:solidFill>
                <a:schemeClr val="tx1"/>
              </a:solidFill>
            </a:rPr>
            <a:t>negligence</a:t>
          </a:r>
          <a:r>
            <a:rPr lang="en-AU" sz="1800" kern="1200" dirty="0">
              <a:solidFill>
                <a:schemeClr val="tx1"/>
              </a:solidFill>
            </a:rPr>
            <a:t>, </a:t>
          </a:r>
          <a:r>
            <a:rPr lang="en-AU" sz="1800" b="1" kern="1200" dirty="0">
              <a:solidFill>
                <a:schemeClr val="tx1"/>
              </a:solidFill>
            </a:rPr>
            <a:t>default</a:t>
          </a:r>
          <a:r>
            <a:rPr lang="en-AU" sz="1800" kern="1200" dirty="0">
              <a:solidFill>
                <a:schemeClr val="tx1"/>
              </a:solidFill>
            </a:rPr>
            <a:t>, </a:t>
          </a:r>
          <a:r>
            <a:rPr lang="en-AU" sz="1800" b="1" kern="1200" dirty="0">
              <a:solidFill>
                <a:schemeClr val="tx1"/>
              </a:solidFill>
            </a:rPr>
            <a:t>breach of duty </a:t>
          </a:r>
          <a:r>
            <a:rPr lang="en-AU" sz="1800" kern="1200" dirty="0">
              <a:solidFill>
                <a:schemeClr val="tx1"/>
              </a:solidFill>
            </a:rPr>
            <a:t>or </a:t>
          </a:r>
          <a:r>
            <a:rPr lang="en-AU" sz="1800" b="1" kern="1200" dirty="0">
              <a:solidFill>
                <a:schemeClr val="tx1"/>
              </a:solidFill>
            </a:rPr>
            <a:t>breach of trust </a:t>
          </a:r>
          <a:r>
            <a:rPr lang="en-AU" sz="1800" kern="1200" dirty="0">
              <a:solidFill>
                <a:schemeClr val="tx1"/>
              </a:solidFill>
            </a:rPr>
            <a:t>in relation to the company”</a:t>
          </a:r>
        </a:p>
      </dsp:txBody>
      <dsp:txXfrm>
        <a:off x="2893130" y="2625865"/>
        <a:ext cx="2837966" cy="2701266"/>
      </dsp:txXfrm>
    </dsp:sp>
    <dsp:sp modelId="{CFE65EFA-C7EB-4FF8-8449-6B3D969D57A5}">
      <dsp:nvSpPr>
        <dsp:cNvPr id="0" name=""/>
        <dsp:cNvSpPr/>
      </dsp:nvSpPr>
      <dsp:spPr>
        <a:xfrm>
          <a:off x="6073287" y="2625865"/>
          <a:ext cx="2347811" cy="1034432"/>
        </a:xfrm>
        <a:prstGeom prst="rect">
          <a:avLst/>
        </a:prstGeom>
        <a:solidFill>
          <a:schemeClr val="tx1">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Font typeface="Arial" panose="020B0604020202020204" pitchFamily="34" charset="0"/>
            <a:buNone/>
          </a:pPr>
          <a:r>
            <a:rPr lang="en-AU" sz="1800" kern="1200" dirty="0">
              <a:solidFill>
                <a:schemeClr val="tx1"/>
              </a:solidFill>
            </a:rPr>
            <a:t>if “the company may be </a:t>
          </a:r>
          <a:r>
            <a:rPr lang="en-AU" sz="1800" b="0" kern="1200" dirty="0">
              <a:solidFill>
                <a:schemeClr val="tx1"/>
              </a:solidFill>
            </a:rPr>
            <a:t>unable</a:t>
          </a:r>
          <a:r>
            <a:rPr lang="en-AU" sz="1800" kern="1200" dirty="0">
              <a:solidFill>
                <a:schemeClr val="tx1"/>
              </a:solidFill>
            </a:rPr>
            <a:t> to pay its </a:t>
          </a:r>
          <a:r>
            <a:rPr lang="en-AU" sz="1800" b="1" kern="1200" dirty="0">
              <a:solidFill>
                <a:schemeClr val="tx1"/>
              </a:solidFill>
            </a:rPr>
            <a:t>unsecured creditors</a:t>
          </a:r>
          <a:r>
            <a:rPr lang="en-AU" sz="1800" kern="1200" dirty="0">
              <a:solidFill>
                <a:schemeClr val="tx1"/>
              </a:solidFill>
            </a:rPr>
            <a:t>” </a:t>
          </a:r>
          <a:r>
            <a:rPr lang="en-AU" sz="1800" b="1" kern="1200" dirty="0">
              <a:solidFill>
                <a:schemeClr val="tx1"/>
              </a:solidFill>
            </a:rPr>
            <a:t>&gt;50c in the $1</a:t>
          </a:r>
        </a:p>
      </dsp:txBody>
      <dsp:txXfrm>
        <a:off x="6073287" y="2625865"/>
        <a:ext cx="2347811" cy="1034432"/>
      </dsp:txXfrm>
    </dsp:sp>
    <dsp:sp modelId="{595D9DF3-74DA-4DA9-9EBA-FCDCC237CCAA}">
      <dsp:nvSpPr>
        <dsp:cNvPr id="0" name=""/>
        <dsp:cNvSpPr/>
      </dsp:nvSpPr>
      <dsp:spPr>
        <a:xfrm>
          <a:off x="1592827" y="1802053"/>
          <a:ext cx="2522340" cy="348645"/>
        </a:xfrm>
        <a:prstGeom prst="rect">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ASAP, within 6 months</a:t>
          </a:r>
        </a:p>
      </dsp:txBody>
      <dsp:txXfrm>
        <a:off x="1592827" y="1802053"/>
        <a:ext cx="2522340" cy="348645"/>
      </dsp:txXfrm>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D48145C-9992-47A8-A2C9-9362964E6052}">
      <dsp:nvSpPr>
        <dsp:cNvPr id="0" name=""/>
        <dsp:cNvSpPr/>
      </dsp:nvSpPr>
      <dsp:spPr>
        <a:xfrm>
          <a:off x="0" y="0"/>
          <a:ext cx="1767100" cy="1259434"/>
        </a:xfrm>
        <a:prstGeom prst="roundRect">
          <a:avLst>
            <a:gd name="adj" fmla="val 10000"/>
          </a:avLst>
        </a:prstGeom>
        <a:solidFill>
          <a:schemeClr val="accent6"/>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Company limited by shares (and was never unlimited)</a:t>
          </a:r>
        </a:p>
      </dsp:txBody>
      <dsp:txXfrm>
        <a:off x="36888" y="36888"/>
        <a:ext cx="1693324" cy="1185658"/>
      </dsp:txXfrm>
    </dsp:sp>
    <dsp:sp modelId="{E4835FBD-EFB2-4EF1-88F8-19BCF5AC133A}">
      <dsp:nvSpPr>
        <dsp:cNvPr id="0" name=""/>
        <dsp:cNvSpPr/>
      </dsp:nvSpPr>
      <dsp:spPr>
        <a:xfrm>
          <a:off x="176710" y="1259434"/>
          <a:ext cx="1814478" cy="193359"/>
        </a:xfrm>
        <a:custGeom>
          <a:avLst/>
          <a:gdLst/>
          <a:ahLst/>
          <a:cxnLst/>
          <a:rect l="0" t="0" r="0" b="0"/>
          <a:pathLst>
            <a:path>
              <a:moveTo>
                <a:pt x="0" y="0"/>
              </a:moveTo>
              <a:lnTo>
                <a:pt x="0" y="193359"/>
              </a:lnTo>
              <a:lnTo>
                <a:pt x="1814478" y="193359"/>
              </a:lnTo>
            </a:path>
          </a:pathLst>
        </a:custGeom>
        <a:noFill/>
        <a:ln w="28575" cap="flat" cmpd="sng" algn="ctr">
          <a:solidFill>
            <a:schemeClr val="accent6"/>
          </a:solidFill>
          <a:prstDash val="solid"/>
          <a:miter lim="800000"/>
        </a:ln>
        <a:effectLst/>
      </dsp:spPr>
      <dsp:style>
        <a:lnRef idx="2">
          <a:scrgbClr r="0" g="0" b="0"/>
        </a:lnRef>
        <a:fillRef idx="0">
          <a:scrgbClr r="0" g="0" b="0"/>
        </a:fillRef>
        <a:effectRef idx="0">
          <a:scrgbClr r="0" g="0" b="0"/>
        </a:effectRef>
        <a:fontRef idx="minor"/>
      </dsp:style>
    </dsp:sp>
    <dsp:sp modelId="{79CE8CE8-501E-4E0C-B464-E4639B9BE0D3}">
      <dsp:nvSpPr>
        <dsp:cNvPr id="0" name=""/>
        <dsp:cNvSpPr/>
      </dsp:nvSpPr>
      <dsp:spPr>
        <a:xfrm>
          <a:off x="1991189" y="815316"/>
          <a:ext cx="2229296" cy="1274953"/>
        </a:xfrm>
        <a:prstGeom prst="roundRect">
          <a:avLst>
            <a:gd name="adj" fmla="val 10000"/>
          </a:avLst>
        </a:prstGeom>
        <a:solidFill>
          <a:schemeClr val="lt1">
            <a:alpha val="90000"/>
            <a:hueOff val="0"/>
            <a:satOff val="0"/>
            <a:lumOff val="0"/>
            <a:alphaOff val="0"/>
          </a:schemeClr>
        </a:solidFill>
        <a:ln w="28575"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“a member need not contribute more than the </a:t>
          </a:r>
          <a:r>
            <a:rPr lang="en-AU" sz="1800" b="1" kern="1200" dirty="0"/>
            <a:t>amount (if any) unpaid on the[</a:t>
          </a:r>
          <a:r>
            <a:rPr lang="en-AU" sz="1800" b="1" kern="1200" dirty="0" err="1"/>
            <a:t>ir</a:t>
          </a:r>
          <a:r>
            <a:rPr lang="en-AU" sz="1800" b="1" kern="1200" dirty="0"/>
            <a:t>] shares</a:t>
          </a:r>
          <a:r>
            <a:rPr lang="en-AU" sz="1800" kern="1200" dirty="0"/>
            <a:t>”</a:t>
          </a:r>
        </a:p>
      </dsp:txBody>
      <dsp:txXfrm>
        <a:off x="2028531" y="852658"/>
        <a:ext cx="2154612" cy="1200269"/>
      </dsp:txXfrm>
    </dsp:sp>
    <dsp:sp modelId="{665E66C1-74A6-4A3D-8E29-ADE1AA2EF7FB}">
      <dsp:nvSpPr>
        <dsp:cNvPr id="0" name=""/>
        <dsp:cNvSpPr/>
      </dsp:nvSpPr>
      <dsp:spPr>
        <a:xfrm>
          <a:off x="1" y="2316684"/>
          <a:ext cx="1798672" cy="1151574"/>
        </a:xfrm>
        <a:prstGeom prst="roundRect">
          <a:avLst>
            <a:gd name="adj" fmla="val 10000"/>
          </a:avLst>
        </a:prstGeom>
        <a:solidFill>
          <a:schemeClr val="accent6"/>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Company limited by guarantee (and was never unlimited)</a:t>
          </a:r>
        </a:p>
      </dsp:txBody>
      <dsp:txXfrm>
        <a:off x="33729" y="2350412"/>
        <a:ext cx="1731216" cy="1084118"/>
      </dsp:txXfrm>
    </dsp:sp>
    <dsp:sp modelId="{50D0C1D4-F7C5-4B7B-96A3-E14CB186FF8B}">
      <dsp:nvSpPr>
        <dsp:cNvPr id="0" name=""/>
        <dsp:cNvSpPr/>
      </dsp:nvSpPr>
      <dsp:spPr>
        <a:xfrm>
          <a:off x="179868" y="3468258"/>
          <a:ext cx="1865917" cy="159255"/>
        </a:xfrm>
        <a:custGeom>
          <a:avLst/>
          <a:gdLst/>
          <a:ahLst/>
          <a:cxnLst/>
          <a:rect l="0" t="0" r="0" b="0"/>
          <a:pathLst>
            <a:path>
              <a:moveTo>
                <a:pt x="0" y="0"/>
              </a:moveTo>
              <a:lnTo>
                <a:pt x="0" y="159255"/>
              </a:lnTo>
              <a:lnTo>
                <a:pt x="1865917" y="159255"/>
              </a:lnTo>
            </a:path>
          </a:pathLst>
        </a:custGeom>
        <a:noFill/>
        <a:ln w="28575" cap="flat" cmpd="sng" algn="ctr">
          <a:solidFill>
            <a:schemeClr val="accent6"/>
          </a:solidFill>
          <a:prstDash val="solid"/>
          <a:miter lim="800000"/>
        </a:ln>
        <a:effectLst/>
      </dsp:spPr>
      <dsp:style>
        <a:lnRef idx="2">
          <a:scrgbClr r="0" g="0" b="0"/>
        </a:lnRef>
        <a:fillRef idx="0">
          <a:scrgbClr r="0" g="0" b="0"/>
        </a:fillRef>
        <a:effectRef idx="0">
          <a:scrgbClr r="0" g="0" b="0"/>
        </a:effectRef>
        <a:fontRef idx="minor"/>
      </dsp:style>
    </dsp:sp>
    <dsp:sp modelId="{A7F0D228-BB98-4A85-9840-9CB2643CFFAE}">
      <dsp:nvSpPr>
        <dsp:cNvPr id="0" name=""/>
        <dsp:cNvSpPr/>
      </dsp:nvSpPr>
      <dsp:spPr>
        <a:xfrm>
          <a:off x="2045785" y="2858815"/>
          <a:ext cx="2286778" cy="1537397"/>
        </a:xfrm>
        <a:prstGeom prst="roundRect">
          <a:avLst>
            <a:gd name="adj" fmla="val 10000"/>
          </a:avLst>
        </a:prstGeom>
        <a:solidFill>
          <a:schemeClr val="lt1">
            <a:alpha val="90000"/>
            <a:hueOff val="0"/>
            <a:satOff val="0"/>
            <a:lumOff val="0"/>
            <a:alphaOff val="0"/>
          </a:schemeClr>
        </a:solidFill>
        <a:ln w="28575" cap="flat" cmpd="sng" algn="ctr">
          <a:solidFill>
            <a:schemeClr val="accent6"/>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ctr" defTabSz="800100">
            <a:lnSpc>
              <a:spcPct val="90000"/>
            </a:lnSpc>
            <a:spcBef>
              <a:spcPct val="0"/>
            </a:spcBef>
            <a:spcAft>
              <a:spcPct val="35000"/>
            </a:spcAft>
            <a:buNone/>
          </a:pPr>
          <a:r>
            <a:rPr lang="en-AU" sz="1800" kern="1200" dirty="0"/>
            <a:t>“a member need not contribute more than the </a:t>
          </a:r>
          <a:r>
            <a:rPr lang="en-AU" sz="1800" b="1" kern="1200" dirty="0"/>
            <a:t>amount … undertaken to contribute </a:t>
          </a:r>
          <a:r>
            <a:rPr lang="en-AU" sz="1800" kern="1200" dirty="0"/>
            <a:t>… if the company is wound up”</a:t>
          </a:r>
        </a:p>
      </dsp:txBody>
      <dsp:txXfrm>
        <a:off x="2090814" y="2903844"/>
        <a:ext cx="2196720" cy="1447339"/>
      </dsp:txXfrm>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E2E16D-628A-4D4F-A85B-F166C893DFB7}">
      <dsp:nvSpPr>
        <dsp:cNvPr id="0" name=""/>
        <dsp:cNvSpPr/>
      </dsp:nvSpPr>
      <dsp:spPr>
        <a:xfrm>
          <a:off x="18062" y="223912"/>
          <a:ext cx="5301660" cy="864146"/>
        </a:xfrm>
        <a:prstGeom prst="roundRect">
          <a:avLst>
            <a:gd name="adj" fmla="val 10000"/>
          </a:avLst>
        </a:prstGeom>
        <a:solidFill>
          <a:schemeClr val="accent3">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a member is </a:t>
          </a:r>
          <a:r>
            <a:rPr lang="en-AU" sz="1800" b="1" kern="1200" dirty="0">
              <a:solidFill>
                <a:schemeClr val="tx1"/>
              </a:solidFill>
            </a:rPr>
            <a:t>liable to contribute</a:t>
          </a:r>
          <a:r>
            <a:rPr lang="en-AU" sz="1800" kern="1200" dirty="0">
              <a:solidFill>
                <a:schemeClr val="tx1"/>
              </a:solidFill>
            </a:rPr>
            <a:t>, their “liability is of the nature of a </a:t>
          </a:r>
          <a:r>
            <a:rPr lang="en-AU" sz="1800" b="1" kern="1200" dirty="0">
              <a:solidFill>
                <a:schemeClr val="tx1"/>
              </a:solidFill>
            </a:rPr>
            <a:t>specialty debt </a:t>
          </a:r>
          <a:r>
            <a:rPr lang="en-AU" sz="1800" kern="1200" dirty="0">
              <a:solidFill>
                <a:schemeClr val="tx1"/>
              </a:solidFill>
            </a:rPr>
            <a:t>… payable at the times when calls are made for enforcing the liability”</a:t>
          </a:r>
        </a:p>
      </dsp:txBody>
      <dsp:txXfrm>
        <a:off x="43372" y="249222"/>
        <a:ext cx="5251040" cy="813526"/>
      </dsp:txXfrm>
    </dsp:sp>
    <dsp:sp modelId="{D7E5B6C8-C495-44C1-BFAA-BD4443960FC0}">
      <dsp:nvSpPr>
        <dsp:cNvPr id="0" name=""/>
        <dsp:cNvSpPr/>
      </dsp:nvSpPr>
      <dsp:spPr>
        <a:xfrm rot="3117307">
          <a:off x="2905521" y="1317126"/>
          <a:ext cx="763997" cy="258777"/>
        </a:xfrm>
        <a:prstGeom prst="lef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2983154" y="1368881"/>
        <a:ext cx="608731" cy="155267"/>
      </dsp:txXfrm>
    </dsp:sp>
    <dsp:sp modelId="{4B7B1AE7-9675-459F-837A-4BCDE14110F7}">
      <dsp:nvSpPr>
        <dsp:cNvPr id="0" name=""/>
        <dsp:cNvSpPr/>
      </dsp:nvSpPr>
      <dsp:spPr>
        <a:xfrm>
          <a:off x="2922692" y="1804970"/>
          <a:ext cx="2578898" cy="1646193"/>
        </a:xfrm>
        <a:prstGeom prst="roundRect">
          <a:avLst>
            <a:gd name="adj" fmla="val 10000"/>
          </a:avLst>
        </a:prstGeom>
        <a:solidFill>
          <a:schemeClr val="accent3">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a:t>
          </a:r>
          <a:r>
            <a:rPr lang="en-AU" sz="1800" b="1" kern="1200" dirty="0">
              <a:solidFill>
                <a:schemeClr val="tx1"/>
              </a:solidFill>
            </a:rPr>
            <a:t>bankrupt</a:t>
          </a:r>
          <a:r>
            <a:rPr lang="en-AU" sz="1800" kern="1200" dirty="0">
              <a:solidFill>
                <a:schemeClr val="tx1"/>
              </a:solidFill>
            </a:rPr>
            <a:t>, their trustee “is to be a contributory accordingly” and past/future calls “may be proved against his or her estate” </a:t>
          </a:r>
        </a:p>
      </dsp:txBody>
      <dsp:txXfrm>
        <a:off x="2970907" y="1853185"/>
        <a:ext cx="2482468" cy="1549763"/>
      </dsp:txXfrm>
    </dsp:sp>
    <dsp:sp modelId="{1AB81B14-658C-4D47-A62E-89E7D819E78E}">
      <dsp:nvSpPr>
        <dsp:cNvPr id="0" name=""/>
        <dsp:cNvSpPr/>
      </dsp:nvSpPr>
      <dsp:spPr>
        <a:xfrm rot="10788432">
          <a:off x="2491079" y="2484119"/>
          <a:ext cx="401012" cy="298130"/>
        </a:xfrm>
        <a:prstGeom prst="lef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rot="10800000">
        <a:off x="2580518" y="2543745"/>
        <a:ext cx="222134" cy="178878"/>
      </dsp:txXfrm>
    </dsp:sp>
    <dsp:sp modelId="{8B774C58-4B6F-4154-81AF-8F2A828334FC}">
      <dsp:nvSpPr>
        <dsp:cNvPr id="0" name=""/>
        <dsp:cNvSpPr/>
      </dsp:nvSpPr>
      <dsp:spPr>
        <a:xfrm>
          <a:off x="-153722" y="1814180"/>
          <a:ext cx="2614200" cy="1648361"/>
        </a:xfrm>
        <a:prstGeom prst="roundRect">
          <a:avLst>
            <a:gd name="adj" fmla="val 10000"/>
          </a:avLst>
        </a:prstGeom>
        <a:solidFill>
          <a:schemeClr val="accent3">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If </a:t>
          </a:r>
          <a:r>
            <a:rPr lang="en-AU" sz="1800" b="1" kern="1200" dirty="0">
              <a:solidFill>
                <a:schemeClr val="tx1"/>
              </a:solidFill>
            </a:rPr>
            <a:t>dies</a:t>
          </a:r>
          <a:r>
            <a:rPr lang="en-AU" sz="1800" kern="1200" dirty="0">
              <a:solidFill>
                <a:schemeClr val="tx1"/>
              </a:solidFill>
            </a:rPr>
            <a:t>, their “personal representatives are liable … and are contributories accordingly” and may be compelled to pay “out of the assets of that estate”</a:t>
          </a:r>
        </a:p>
      </dsp:txBody>
      <dsp:txXfrm>
        <a:off x="-105443" y="1862459"/>
        <a:ext cx="2517642" cy="1551803"/>
      </dsp:txXfrm>
    </dsp:sp>
    <dsp:sp modelId="{5024C83E-DC17-4B4C-B05E-CBA821DFB7CA}">
      <dsp:nvSpPr>
        <dsp:cNvPr id="0" name=""/>
        <dsp:cNvSpPr/>
      </dsp:nvSpPr>
      <dsp:spPr>
        <a:xfrm rot="18443863">
          <a:off x="1679018" y="1321730"/>
          <a:ext cx="763997" cy="258777"/>
        </a:xfrm>
        <a:prstGeom prst="lef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1756651" y="1373485"/>
        <a:ext cx="608731" cy="155267"/>
      </dsp:txXfrm>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6FCF046-4E9C-4EAD-8FE9-FCB022A4E0E1}">
      <dsp:nvSpPr>
        <dsp:cNvPr id="0" name=""/>
        <dsp:cNvSpPr/>
      </dsp:nvSpPr>
      <dsp:spPr>
        <a:xfrm>
          <a:off x="3492807" y="2250766"/>
          <a:ext cx="3517598" cy="2841653"/>
        </a:xfrm>
        <a:prstGeom prst="hexagon">
          <a:avLst>
            <a:gd name="adj" fmla="val 25000"/>
            <a:gd name="vf" fmla="val 11547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t>if there were “</a:t>
          </a:r>
          <a:r>
            <a:rPr lang="en-AU" sz="1800" b="1" kern="1200" dirty="0"/>
            <a:t>mutual dealings</a:t>
          </a:r>
          <a:r>
            <a:rPr lang="en-AU" sz="1800" kern="1200" dirty="0"/>
            <a:t>” with an </a:t>
          </a:r>
          <a:r>
            <a:rPr lang="en-AU" sz="1800" b="1" kern="1200" dirty="0"/>
            <a:t>insolvent</a:t>
          </a:r>
          <a:r>
            <a:rPr lang="en-AU" sz="1800" kern="1200" dirty="0"/>
            <a:t> company, they must be </a:t>
          </a:r>
          <a:r>
            <a:rPr lang="en-AU" sz="1800" b="1" kern="1200" dirty="0"/>
            <a:t>set-off </a:t>
          </a:r>
          <a:r>
            <a:rPr lang="en-AU" sz="1800" kern="1200" dirty="0"/>
            <a:t>so that “</a:t>
          </a:r>
          <a:r>
            <a:rPr lang="en-AU" sz="1800" b="1" kern="1200" dirty="0"/>
            <a:t>only the balance</a:t>
          </a:r>
          <a:r>
            <a:rPr lang="en-AU" sz="1800" kern="1200" dirty="0"/>
            <a:t> … is admissible to proof … or is payable to the company, as the case may be” – unless had notice of insolvency when gave/received credit </a:t>
          </a:r>
        </a:p>
      </dsp:txBody>
      <dsp:txXfrm>
        <a:off x="4022745" y="2678870"/>
        <a:ext cx="2457722" cy="1985445"/>
      </dsp:txXfrm>
    </dsp:sp>
    <dsp:sp modelId="{1CF5E93A-7D7B-42FC-AC94-A82DB75AF3E7}">
      <dsp:nvSpPr>
        <dsp:cNvPr id="0" name=""/>
        <dsp:cNvSpPr/>
      </dsp:nvSpPr>
      <dsp:spPr>
        <a:xfrm>
          <a:off x="3159494" y="3835156"/>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6486263-12FE-4C34-AC6E-1D7AA7E976BB}">
      <dsp:nvSpPr>
        <dsp:cNvPr id="0" name=""/>
        <dsp:cNvSpPr/>
      </dsp:nvSpPr>
      <dsp:spPr>
        <a:xfrm>
          <a:off x="1973522" y="3203131"/>
          <a:ext cx="560309" cy="483084"/>
        </a:xfrm>
        <a:prstGeom prst="hexagon">
          <a:avLst>
            <a:gd name="adj" fmla="val 25000"/>
            <a:gd name="vf" fmla="val 115470"/>
          </a:avLst>
        </a:prstGeom>
        <a:solidFill>
          <a:schemeClr val="bg1">
            <a:alpha val="9000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2BA0FB9-1BE2-427F-A99B-63DF4AD4D331}">
      <dsp:nvSpPr>
        <dsp:cNvPr id="0" name=""/>
        <dsp:cNvSpPr/>
      </dsp:nvSpPr>
      <dsp:spPr>
        <a:xfrm>
          <a:off x="2683728" y="3608114"/>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3BADA69-88F5-4E15-8FF8-18240D768097}">
      <dsp:nvSpPr>
        <dsp:cNvPr id="0" name=""/>
        <dsp:cNvSpPr/>
      </dsp:nvSpPr>
      <dsp:spPr>
        <a:xfrm>
          <a:off x="7434247" y="727033"/>
          <a:ext cx="2883806" cy="2486323"/>
        </a:xfrm>
        <a:prstGeom prst="hexagon">
          <a:avLst>
            <a:gd name="adj" fmla="val 25000"/>
            <a:gd name="vf" fmla="val 11547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t>against an </a:t>
          </a:r>
          <a:r>
            <a:rPr lang="en-AU" sz="1800" b="1" kern="1200" dirty="0"/>
            <a:t>insolvent</a:t>
          </a:r>
          <a:r>
            <a:rPr lang="en-AU" sz="1800" kern="1200" dirty="0"/>
            <a:t> company, “</a:t>
          </a:r>
          <a:r>
            <a:rPr lang="en-AU" sz="1800" b="1" kern="1200" dirty="0"/>
            <a:t>penalties</a:t>
          </a:r>
          <a:r>
            <a:rPr lang="en-AU" sz="1800" kern="1200" dirty="0"/>
            <a:t> or </a:t>
          </a:r>
          <a:r>
            <a:rPr lang="en-AU" sz="1800" b="1" kern="1200" dirty="0"/>
            <a:t>fines</a:t>
          </a:r>
          <a:r>
            <a:rPr lang="en-AU" sz="1800" kern="1200" dirty="0"/>
            <a:t> imposed by a court in respect of an offence” – </a:t>
          </a:r>
          <a:r>
            <a:rPr lang="en-AU" sz="1800" b="1" kern="1200" dirty="0"/>
            <a:t>except</a:t>
          </a:r>
          <a:r>
            <a:rPr lang="en-AU" sz="1800" kern="1200" dirty="0"/>
            <a:t> for amounts “payable under a </a:t>
          </a:r>
          <a:r>
            <a:rPr lang="en-AU" sz="1800" b="1" kern="1200" dirty="0"/>
            <a:t>pecuniary penalty order</a:t>
          </a:r>
          <a:r>
            <a:rPr lang="en-AU" sz="1800" kern="1200" dirty="0"/>
            <a:t>”</a:t>
          </a:r>
        </a:p>
      </dsp:txBody>
      <dsp:txXfrm>
        <a:off x="7881758" y="1112862"/>
        <a:ext cx="1988784" cy="1714665"/>
      </dsp:txXfrm>
    </dsp:sp>
    <dsp:sp modelId="{FA19E1BB-475F-4F86-893D-2B0A882EF33D}">
      <dsp:nvSpPr>
        <dsp:cNvPr id="0" name=""/>
        <dsp:cNvSpPr/>
      </dsp:nvSpPr>
      <dsp:spPr>
        <a:xfrm>
          <a:off x="6824483" y="3581562"/>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9D99640-2CDC-4DD0-B005-F48EECD80682}">
      <dsp:nvSpPr>
        <dsp:cNvPr id="0" name=""/>
        <dsp:cNvSpPr/>
      </dsp:nvSpPr>
      <dsp:spPr>
        <a:xfrm>
          <a:off x="8060277" y="3713637"/>
          <a:ext cx="560309" cy="483084"/>
        </a:xfrm>
        <a:prstGeom prst="hexagon">
          <a:avLst>
            <a:gd name="adj" fmla="val 25000"/>
            <a:gd name="vf" fmla="val 115470"/>
          </a:avLst>
        </a:prstGeom>
        <a:solidFill>
          <a:schemeClr val="bg1">
            <a:alpha val="9000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A1FE3716-3A00-4650-B665-B3AEBFBA7A39}">
      <dsp:nvSpPr>
        <dsp:cNvPr id="0" name=""/>
        <dsp:cNvSpPr/>
      </dsp:nvSpPr>
      <dsp:spPr>
        <a:xfrm>
          <a:off x="7212816" y="3835156"/>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E88E65C5-A720-42DC-833B-5201F7C4C1C4}">
      <dsp:nvSpPr>
        <dsp:cNvPr id="0" name=""/>
        <dsp:cNvSpPr/>
      </dsp:nvSpPr>
      <dsp:spPr>
        <a:xfrm>
          <a:off x="183297" y="581237"/>
          <a:ext cx="2836991" cy="2445981"/>
        </a:xfrm>
        <a:prstGeom prst="hexagon">
          <a:avLst>
            <a:gd name="adj" fmla="val 25000"/>
            <a:gd name="vf" fmla="val 11547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2860" rIns="0" bIns="22860" numCol="1" spcCol="1270" anchor="ctr" anchorCtr="0">
          <a:noAutofit/>
        </a:bodyPr>
        <a:lstStyle/>
        <a:p>
          <a:pPr marL="0" lvl="0" indent="0" algn="ctr" defTabSz="800100">
            <a:lnSpc>
              <a:spcPct val="90000"/>
            </a:lnSpc>
            <a:spcBef>
              <a:spcPct val="0"/>
            </a:spcBef>
            <a:spcAft>
              <a:spcPct val="35000"/>
            </a:spcAft>
            <a:buNone/>
          </a:pPr>
          <a:r>
            <a:rPr lang="en-AU" sz="1800" kern="1200" dirty="0"/>
            <a:t>debts owed to </a:t>
          </a:r>
          <a:r>
            <a:rPr lang="en-AU" sz="1800" b="1" kern="1200" dirty="0"/>
            <a:t>members</a:t>
          </a:r>
          <a:r>
            <a:rPr lang="en-AU" sz="1800" kern="1200" dirty="0"/>
            <a:t> in that </a:t>
          </a:r>
          <a:r>
            <a:rPr lang="en-AU" sz="1800" b="1" kern="1200" dirty="0"/>
            <a:t>capacity</a:t>
          </a:r>
          <a:r>
            <a:rPr lang="en-AU" sz="1800" kern="1200" dirty="0"/>
            <a:t> (e.g., dividends, profits, etc) – “</a:t>
          </a:r>
          <a:r>
            <a:rPr lang="en-AU" sz="1800" b="1" kern="1200" dirty="0"/>
            <a:t>unless</a:t>
          </a:r>
          <a:r>
            <a:rPr lang="en-AU" sz="1800" kern="1200" dirty="0"/>
            <a:t> the person has paid … all amounts that the person is liable to pay as a member”</a:t>
          </a:r>
        </a:p>
      </dsp:txBody>
      <dsp:txXfrm>
        <a:off x="623545" y="960807"/>
        <a:ext cx="1956495" cy="1686841"/>
      </dsp:txXfrm>
    </dsp:sp>
    <dsp:sp modelId="{718CE7F0-9756-46BE-8442-E3098CA91E88}">
      <dsp:nvSpPr>
        <dsp:cNvPr id="0" name=""/>
        <dsp:cNvSpPr/>
      </dsp:nvSpPr>
      <dsp:spPr>
        <a:xfrm>
          <a:off x="4710389" y="727009"/>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9DF949A-9C26-41E7-ADAA-09B4D71B26A9}">
      <dsp:nvSpPr>
        <dsp:cNvPr id="0" name=""/>
        <dsp:cNvSpPr/>
      </dsp:nvSpPr>
      <dsp:spPr>
        <a:xfrm>
          <a:off x="5774228" y="255099"/>
          <a:ext cx="1263824" cy="1089636"/>
        </a:xfrm>
        <a:prstGeom prst="hexagon">
          <a:avLst>
            <a:gd name="adj" fmla="val 25000"/>
            <a:gd name="vf" fmla="val 115470"/>
          </a:avLst>
        </a:prstGeom>
        <a:solidFill>
          <a:schemeClr val="bg1">
            <a:alpha val="9000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22BD9B4-7B6B-43D3-9146-830601851B97}">
      <dsp:nvSpPr>
        <dsp:cNvPr id="0" name=""/>
        <dsp:cNvSpPr/>
      </dsp:nvSpPr>
      <dsp:spPr>
        <a:xfrm>
          <a:off x="5194620" y="462578"/>
          <a:ext cx="278517" cy="240046"/>
        </a:xfrm>
        <a:prstGeom prst="hexagon">
          <a:avLst>
            <a:gd name="adj" fmla="val 25000"/>
            <a:gd name="vf" fmla="val 115470"/>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9DE5A6-A711-4FD3-BD9F-EEEE1949C80A}">
      <dsp:nvSpPr>
        <dsp:cNvPr id="0" name=""/>
        <dsp:cNvSpPr/>
      </dsp:nvSpPr>
      <dsp:spPr>
        <a:xfrm>
          <a:off x="9160" y="0"/>
          <a:ext cx="4719323" cy="994887"/>
        </a:xfrm>
        <a:prstGeom prst="rect">
          <a:avLst/>
        </a:prstGeom>
        <a:solidFill>
          <a:schemeClr val="bg1">
            <a:lumMod val="5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A0E0719-827E-430D-89D1-1ADF7E7B0EAD}">
      <dsp:nvSpPr>
        <dsp:cNvPr id="0" name=""/>
        <dsp:cNvSpPr/>
      </dsp:nvSpPr>
      <dsp:spPr>
        <a:xfrm>
          <a:off x="1079309" y="192037"/>
          <a:ext cx="276262" cy="276262"/>
        </a:xfrm>
        <a:prstGeom prst="rect">
          <a:avLst/>
        </a:prstGeom>
        <a:solidFill>
          <a:schemeClr val="bg1">
            <a:lumMod val="50000"/>
            <a:alpha val="90000"/>
          </a:schemeClr>
        </a:solidFill>
        <a:ln w="12700" cap="flat" cmpd="sng" algn="ctr">
          <a:solidFill>
            <a:schemeClr val="bg1">
              <a:lumMod val="50000"/>
            </a:schemeClr>
          </a:solidFill>
          <a:prstDash val="solid"/>
          <a:miter lim="800000"/>
        </a:ln>
        <a:effectLst/>
      </dsp:spPr>
      <dsp:style>
        <a:lnRef idx="2">
          <a:scrgbClr r="0" g="0" b="0"/>
        </a:lnRef>
        <a:fillRef idx="1">
          <a:scrgbClr r="0" g="0" b="0"/>
        </a:fillRef>
        <a:effectRef idx="0">
          <a:scrgbClr r="0" g="0" b="0"/>
        </a:effectRef>
        <a:fontRef idx="minor"/>
      </dsp:style>
    </dsp:sp>
    <dsp:sp modelId="{903AF3FC-B5F3-4A53-9C6A-4C2723C982D7}">
      <dsp:nvSpPr>
        <dsp:cNvPr id="0" name=""/>
        <dsp:cNvSpPr/>
      </dsp:nvSpPr>
      <dsp:spPr>
        <a:xfrm>
          <a:off x="243611" y="42988"/>
          <a:ext cx="4391367" cy="96028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bg1"/>
              </a:solidFill>
            </a:rPr>
            <a:t>With some exceptions, a </a:t>
          </a:r>
          <a:r>
            <a:rPr lang="en-AU" sz="1800" b="1" kern="1200" dirty="0">
              <a:solidFill>
                <a:schemeClr val="bg1"/>
              </a:solidFill>
            </a:rPr>
            <a:t>circulating security interest </a:t>
          </a:r>
          <a:r>
            <a:rPr lang="en-AU" sz="1800" kern="1200" dirty="0">
              <a:solidFill>
                <a:schemeClr val="bg1"/>
              </a:solidFill>
            </a:rPr>
            <a:t>in the company’s property is </a:t>
          </a:r>
          <a:r>
            <a:rPr lang="en-AU" sz="1800" b="1" kern="1200" dirty="0">
              <a:solidFill>
                <a:schemeClr val="bg1"/>
              </a:solidFill>
            </a:rPr>
            <a:t>void</a:t>
          </a:r>
          <a:r>
            <a:rPr lang="en-AU" sz="1800" kern="1200" dirty="0">
              <a:solidFill>
                <a:schemeClr val="bg1"/>
              </a:solidFill>
            </a:rPr>
            <a:t> as against the liquidator if:</a:t>
          </a:r>
        </a:p>
      </dsp:txBody>
      <dsp:txXfrm>
        <a:off x="243611" y="42988"/>
        <a:ext cx="4391367" cy="960283"/>
      </dsp:txXfrm>
    </dsp:sp>
    <dsp:sp modelId="{34CC7578-4DA3-4F90-806D-D43B6A22C19A}">
      <dsp:nvSpPr>
        <dsp:cNvPr id="0" name=""/>
        <dsp:cNvSpPr/>
      </dsp:nvSpPr>
      <dsp:spPr>
        <a:xfrm>
          <a:off x="0" y="1368329"/>
          <a:ext cx="276255" cy="276255"/>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CD3C3636-52D7-4D82-9354-8113CD708D4A}">
      <dsp:nvSpPr>
        <dsp:cNvPr id="0" name=""/>
        <dsp:cNvSpPr/>
      </dsp:nvSpPr>
      <dsp:spPr>
        <a:xfrm>
          <a:off x="261878" y="1186512"/>
          <a:ext cx="4839038" cy="64395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“company is being wound up in insolvency”;</a:t>
          </a:r>
        </a:p>
      </dsp:txBody>
      <dsp:txXfrm>
        <a:off x="261878" y="1186512"/>
        <a:ext cx="4839038" cy="643953"/>
      </dsp:txXfrm>
    </dsp:sp>
    <dsp:sp modelId="{385D8124-F50A-4AE5-825A-EBB40F30CE96}">
      <dsp:nvSpPr>
        <dsp:cNvPr id="0" name=""/>
        <dsp:cNvSpPr/>
      </dsp:nvSpPr>
      <dsp:spPr>
        <a:xfrm>
          <a:off x="0" y="2173928"/>
          <a:ext cx="276255" cy="276255"/>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CEDC2B0C-C0A9-401B-A6D4-75D376CDBBF8}">
      <dsp:nvSpPr>
        <dsp:cNvPr id="0" name=""/>
        <dsp:cNvSpPr/>
      </dsp:nvSpPr>
      <dsp:spPr>
        <a:xfrm>
          <a:off x="237397" y="2007108"/>
          <a:ext cx="4839038" cy="64395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the interest was created in the period from 6 months before the </a:t>
          </a:r>
          <a:r>
            <a:rPr lang="en-AU" sz="1800" kern="1200" dirty="0">
              <a:hlinkClick xmlns:r="http://schemas.openxmlformats.org/officeDocument/2006/relationships" r:id="" action="ppaction://hlinksldjump"/>
            </a:rPr>
            <a:t>relation-back day</a:t>
          </a:r>
          <a:r>
            <a:rPr lang="en-AU" sz="1800" kern="1200" dirty="0"/>
            <a:t> until </a:t>
          </a:r>
          <a:r>
            <a:rPr lang="en-AU" sz="1800" kern="1200" dirty="0">
              <a:hlinkClick xmlns:r="http://schemas.openxmlformats.org/officeDocument/2006/relationships" r:id="" action="ppaction://hlinksldjump"/>
            </a:rPr>
            <a:t>winding up began</a:t>
          </a:r>
          <a:r>
            <a:rPr lang="en-AU" sz="1800" kern="1200" dirty="0"/>
            <a:t>; and</a:t>
          </a:r>
        </a:p>
      </dsp:txBody>
      <dsp:txXfrm>
        <a:off x="237397" y="2007108"/>
        <a:ext cx="4839038" cy="643953"/>
      </dsp:txXfrm>
    </dsp:sp>
    <dsp:sp modelId="{AD19D7DB-8705-408D-B11C-314AC64ED873}">
      <dsp:nvSpPr>
        <dsp:cNvPr id="0" name=""/>
        <dsp:cNvSpPr/>
      </dsp:nvSpPr>
      <dsp:spPr>
        <a:xfrm>
          <a:off x="0" y="3141169"/>
          <a:ext cx="276255" cy="276255"/>
        </a:xfrm>
        <a:prstGeom prst="rect">
          <a:avLst/>
        </a:prstGeom>
        <a:solidFill>
          <a:schemeClr val="lt1">
            <a:hueOff val="0"/>
            <a:satOff val="0"/>
            <a:lumOff val="0"/>
            <a:alphaOff val="0"/>
          </a:schemeClr>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dsp:style>
    </dsp:sp>
    <dsp:sp modelId="{EBC8659F-3398-44B6-9FA0-64DCCA5758B2}">
      <dsp:nvSpPr>
        <dsp:cNvPr id="0" name=""/>
        <dsp:cNvSpPr/>
      </dsp:nvSpPr>
      <dsp:spPr>
        <a:xfrm>
          <a:off x="261878" y="2966984"/>
          <a:ext cx="4839038" cy="64395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it is not “proved that the company was solvent immediately after” the interested was created</a:t>
          </a:r>
          <a:endParaRPr lang="en-AU" sz="1800" b="0" kern="1200" dirty="0"/>
        </a:p>
      </dsp:txBody>
      <dsp:txXfrm>
        <a:off x="261878" y="2966984"/>
        <a:ext cx="4839038" cy="643953"/>
      </dsp:txXfrm>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D0108E-33B0-4D09-AAA1-2F5D8D1FC35F}">
      <dsp:nvSpPr>
        <dsp:cNvPr id="0" name=""/>
        <dsp:cNvSpPr/>
      </dsp:nvSpPr>
      <dsp:spPr>
        <a:xfrm>
          <a:off x="1585917" y="-227284"/>
          <a:ext cx="5357304" cy="5640461"/>
        </a:xfrm>
        <a:prstGeom prst="pie">
          <a:avLst>
            <a:gd name="adj1" fmla="val 16200000"/>
            <a:gd name="adj2" fmla="val 1800000"/>
          </a:avLst>
        </a:prstGeom>
        <a:solidFill>
          <a:schemeClr val="accent3">
            <a:lumMod val="40000"/>
            <a:lumOff val="60000"/>
          </a:schemeClr>
        </a:solidFill>
        <a:ln w="12700" cap="flat" cmpd="sng" algn="ctr">
          <a:solidFill>
            <a:schemeClr val="accent3">
              <a:lumMod val="40000"/>
              <a:lumOff val="6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(But may apply for leave to enforce, which court may grant if “the </a:t>
          </a:r>
          <a:r>
            <a:rPr lang="en-AU" sz="1800" b="1" kern="1200" dirty="0">
              <a:solidFill>
                <a:schemeClr val="tx1"/>
              </a:solidFill>
            </a:rPr>
            <a:t>company was solvent immediately before</a:t>
          </a:r>
          <a:r>
            <a:rPr lang="en-AU" sz="1800" kern="1200" dirty="0">
              <a:solidFill>
                <a:schemeClr val="tx1"/>
              </a:solidFill>
            </a:rPr>
            <a:t>” the interest was created and leave “is </a:t>
          </a:r>
          <a:r>
            <a:rPr lang="en-AU" sz="1800" b="1" kern="1200" dirty="0">
              <a:solidFill>
                <a:schemeClr val="tx1"/>
              </a:solidFill>
            </a:rPr>
            <a:t>just and equitable</a:t>
          </a:r>
          <a:r>
            <a:rPr lang="en-AU" sz="1800" kern="1200" dirty="0">
              <a:solidFill>
                <a:schemeClr val="tx1"/>
              </a:solidFill>
            </a:rPr>
            <a:t>”)</a:t>
          </a:r>
        </a:p>
      </dsp:txBody>
      <dsp:txXfrm>
        <a:off x="4498632" y="813514"/>
        <a:ext cx="1817656" cy="1880153"/>
      </dsp:txXfrm>
    </dsp:sp>
    <dsp:sp modelId="{A3778C9A-F06F-44E7-BEA1-4D7282582514}">
      <dsp:nvSpPr>
        <dsp:cNvPr id="0" name=""/>
        <dsp:cNvSpPr/>
      </dsp:nvSpPr>
      <dsp:spPr>
        <a:xfrm>
          <a:off x="1252389" y="6787"/>
          <a:ext cx="5427842" cy="5427842"/>
        </a:xfrm>
        <a:prstGeom prst="pie">
          <a:avLst>
            <a:gd name="adj1" fmla="val 1800000"/>
            <a:gd name="adj2" fmla="val 9000000"/>
          </a:avLst>
        </a:prstGeom>
        <a:solidFill>
          <a:schemeClr val="accent3">
            <a:lumMod val="40000"/>
            <a:lumOff val="60000"/>
          </a:schemeClr>
        </a:solidFill>
        <a:ln w="12700" cap="flat" cmpd="sng" algn="ctr">
          <a:solidFill>
            <a:schemeClr val="accent3">
              <a:lumMod val="40000"/>
              <a:lumOff val="6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is </a:t>
          </a:r>
          <a:r>
            <a:rPr lang="en-AU" sz="1800" b="1" kern="1200" dirty="0">
              <a:solidFill>
                <a:schemeClr val="tx1"/>
              </a:solidFill>
            </a:rPr>
            <a:t>void</a:t>
          </a:r>
          <a:r>
            <a:rPr lang="en-AU" sz="1800" b="0" kern="1200" dirty="0">
              <a:solidFill>
                <a:schemeClr val="tx1"/>
              </a:solidFill>
            </a:rPr>
            <a:t> if </a:t>
          </a:r>
          <a:r>
            <a:rPr lang="en-AU" sz="1800" kern="1200" dirty="0">
              <a:solidFill>
                <a:schemeClr val="tx1"/>
              </a:solidFill>
            </a:rPr>
            <a:t>purport “to take a step to </a:t>
          </a:r>
          <a:r>
            <a:rPr lang="en-AU" sz="1800" b="1" kern="1200" dirty="0">
              <a:solidFill>
                <a:schemeClr val="tx1"/>
              </a:solidFill>
            </a:rPr>
            <a:t>enforce</a:t>
          </a:r>
          <a:r>
            <a:rPr lang="en-AU" sz="1800" kern="1200" dirty="0">
              <a:solidFill>
                <a:schemeClr val="tx1"/>
              </a:solidFill>
            </a:rPr>
            <a:t> [it] … </a:t>
          </a:r>
          <a:r>
            <a:rPr lang="en-AU" sz="1800" b="1" kern="1200" dirty="0">
              <a:solidFill>
                <a:schemeClr val="tx1"/>
              </a:solidFill>
            </a:rPr>
            <a:t>within 6 months </a:t>
          </a:r>
          <a:r>
            <a:rPr lang="en-AU" sz="1800" kern="1200" dirty="0">
              <a:solidFill>
                <a:schemeClr val="tx1"/>
              </a:solidFill>
            </a:rPr>
            <a:t>after … the instrument is made” </a:t>
          </a:r>
          <a:r>
            <a:rPr lang="en-AU" sz="1800" b="1" kern="1200" dirty="0">
              <a:solidFill>
                <a:schemeClr val="tx1"/>
              </a:solidFill>
            </a:rPr>
            <a:t>without court leave</a:t>
          </a:r>
        </a:p>
      </dsp:txBody>
      <dsp:txXfrm>
        <a:off x="2738584" y="3431497"/>
        <a:ext cx="2455452" cy="1680046"/>
      </dsp:txXfrm>
    </dsp:sp>
    <dsp:sp modelId="{47E9E064-05B8-4361-9AE2-057E6ADCC581}">
      <dsp:nvSpPr>
        <dsp:cNvPr id="0" name=""/>
        <dsp:cNvSpPr/>
      </dsp:nvSpPr>
      <dsp:spPr>
        <a:xfrm>
          <a:off x="1248764" y="-15094"/>
          <a:ext cx="5453349" cy="5453349"/>
        </a:xfrm>
        <a:prstGeom prst="pie">
          <a:avLst>
            <a:gd name="adj1" fmla="val 9000000"/>
            <a:gd name="adj2" fmla="val 16200000"/>
          </a:avLst>
        </a:prstGeom>
        <a:solidFill>
          <a:schemeClr val="accent3">
            <a:lumMod val="40000"/>
            <a:lumOff val="60000"/>
          </a:schemeClr>
        </a:solidFill>
        <a:ln w="12700" cap="flat" cmpd="sng" algn="ctr">
          <a:solidFill>
            <a:schemeClr val="accent3">
              <a:lumMod val="40000"/>
              <a:lumOff val="6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tx1"/>
              </a:solidFill>
            </a:rPr>
            <a:t>Security interest </a:t>
          </a:r>
          <a:r>
            <a:rPr lang="en-AU" sz="1800" kern="1200" dirty="0">
              <a:solidFill>
                <a:schemeClr val="tx1"/>
              </a:solidFill>
            </a:rPr>
            <a:t>over a company’s property granted to a </a:t>
          </a:r>
          <a:r>
            <a:rPr lang="en-AU" sz="1800" b="1" kern="1200" dirty="0">
              <a:solidFill>
                <a:schemeClr val="tx1"/>
              </a:solidFill>
            </a:rPr>
            <a:t>current / former </a:t>
          </a:r>
          <a:r>
            <a:rPr lang="en-AU" sz="1800" kern="1200" dirty="0">
              <a:solidFill>
                <a:schemeClr val="tx1"/>
              </a:solidFill>
            </a:rPr>
            <a:t>(within previous 6 months) </a:t>
          </a:r>
          <a:r>
            <a:rPr lang="en-AU" sz="1800" b="1" kern="1200" dirty="0">
              <a:solidFill>
                <a:schemeClr val="tx1"/>
              </a:solidFill>
            </a:rPr>
            <a:t>officer</a:t>
          </a:r>
          <a:r>
            <a:rPr lang="en-AU" sz="1800" kern="1200" dirty="0">
              <a:solidFill>
                <a:schemeClr val="tx1"/>
              </a:solidFill>
            </a:rPr>
            <a:t>, or person </a:t>
          </a:r>
          <a:r>
            <a:rPr lang="en-AU" sz="1800" b="1" kern="1200" dirty="0">
              <a:solidFill>
                <a:schemeClr val="tx1"/>
              </a:solidFill>
            </a:rPr>
            <a:t>associated </a:t>
          </a:r>
          <a:r>
            <a:rPr lang="en-AU" sz="1800" b="0" kern="1200" dirty="0">
              <a:solidFill>
                <a:schemeClr val="tx1"/>
              </a:solidFill>
            </a:rPr>
            <a:t>with them</a:t>
          </a:r>
          <a:r>
            <a:rPr lang="en-AU" sz="1800" kern="1200" dirty="0">
              <a:solidFill>
                <a:schemeClr val="tx1"/>
              </a:solidFill>
            </a:rPr>
            <a:t>, </a:t>
          </a:r>
        </a:p>
      </dsp:txBody>
      <dsp:txXfrm>
        <a:off x="1833052" y="1056099"/>
        <a:ext cx="1850243" cy="1817783"/>
      </dsp:txXfrm>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0AC5577-8C76-4734-BEAD-F485E2CAC2AC}">
      <dsp:nvSpPr>
        <dsp:cNvPr id="0" name=""/>
        <dsp:cNvSpPr/>
      </dsp:nvSpPr>
      <dsp:spPr>
        <a:xfrm rot="5400000">
          <a:off x="4818186" y="-2834087"/>
          <a:ext cx="1809095" cy="7930733"/>
        </a:xfrm>
        <a:prstGeom prst="round2SameRect">
          <a:avLst/>
        </a:prstGeom>
        <a:solidFill>
          <a:schemeClr val="accent3">
            <a:lumMod val="20000"/>
            <a:lumOff val="80000"/>
            <a:alpha val="90000"/>
          </a:schemeClr>
        </a:solidFill>
        <a:ln w="12700" cap="flat" cmpd="sng" algn="ctr">
          <a:solidFill>
            <a:schemeClr val="accent3">
              <a:lumMod val="20000"/>
              <a:lumOff val="80000"/>
              <a:alpha val="9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Font typeface="Arial" panose="020B0604020202020204" pitchFamily="34" charset="0"/>
            <a:buChar char="•"/>
          </a:pPr>
          <a:r>
            <a:rPr lang="en-AU" sz="1800" kern="1200" dirty="0"/>
            <a:t>If company paid employee-related entitlements because someone </a:t>
          </a:r>
          <a:r>
            <a:rPr lang="en-AU" sz="1800" b="1" kern="1200" dirty="0"/>
            <a:t>advanced it the money</a:t>
          </a:r>
          <a:r>
            <a:rPr lang="en-AU" sz="1800" kern="1200" dirty="0"/>
            <a:t>, that person has the rights of a creditor and the </a:t>
          </a:r>
          <a:r>
            <a:rPr lang="en-AU" sz="1800" b="1" kern="1200" dirty="0"/>
            <a:t>same priority </a:t>
          </a:r>
          <a:r>
            <a:rPr lang="en-AU" sz="1800" kern="1200" dirty="0"/>
            <a:t>as the employees who were paid</a:t>
          </a:r>
        </a:p>
        <a:p>
          <a:pPr marL="171450" lvl="1" indent="-171450" algn="l" defTabSz="800100">
            <a:lnSpc>
              <a:spcPct val="90000"/>
            </a:lnSpc>
            <a:spcBef>
              <a:spcPct val="0"/>
            </a:spcBef>
            <a:spcAft>
              <a:spcPct val="15000"/>
            </a:spcAft>
            <a:buFont typeface="Arial" panose="020B0604020202020204" pitchFamily="34" charset="0"/>
            <a:buChar char="•"/>
          </a:pPr>
          <a:r>
            <a:rPr lang="en-AU" sz="1800" kern="1200" dirty="0"/>
            <a:t>If insufficient funds to pay employee-related entitlements, they may be paid “out of any property comprised in or subject to … [a] </a:t>
          </a:r>
          <a:r>
            <a:rPr lang="en-AU" sz="1800" b="1" kern="1200" dirty="0"/>
            <a:t>circulating security interest</a:t>
          </a:r>
          <a:r>
            <a:rPr lang="en-AU" sz="1800" kern="1200" dirty="0"/>
            <a:t>” (ahead of the secured party)</a:t>
          </a:r>
        </a:p>
      </dsp:txBody>
      <dsp:txXfrm rot="-5400000">
        <a:off x="1757368" y="315044"/>
        <a:ext cx="7842420" cy="1632469"/>
      </dsp:txXfrm>
    </dsp:sp>
    <dsp:sp modelId="{CA031C72-FE4A-4276-B8A7-A3877EC34958}">
      <dsp:nvSpPr>
        <dsp:cNvPr id="0" name=""/>
        <dsp:cNvSpPr/>
      </dsp:nvSpPr>
      <dsp:spPr>
        <a:xfrm>
          <a:off x="0" y="594"/>
          <a:ext cx="1756524" cy="2261369"/>
        </a:xfrm>
        <a:prstGeom prst="roundRect">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n-AU" sz="2000" kern="1200" dirty="0"/>
            <a:t>Paying employees</a:t>
          </a:r>
        </a:p>
      </dsp:txBody>
      <dsp:txXfrm>
        <a:off x="85746" y="86340"/>
        <a:ext cx="1585032" cy="2089877"/>
      </dsp:txXfrm>
    </dsp:sp>
    <dsp:sp modelId="{2F59A689-CF32-4602-AC55-CBA388B21D8B}">
      <dsp:nvSpPr>
        <dsp:cNvPr id="0" name=""/>
        <dsp:cNvSpPr/>
      </dsp:nvSpPr>
      <dsp:spPr>
        <a:xfrm rot="5400000">
          <a:off x="4566134" y="-278009"/>
          <a:ext cx="2313199" cy="7930733"/>
        </a:xfrm>
        <a:prstGeom prst="round2SameRect">
          <a:avLst/>
        </a:prstGeom>
        <a:solidFill>
          <a:schemeClr val="accent3">
            <a:lumMod val="20000"/>
            <a:lumOff val="80000"/>
            <a:alpha val="90000"/>
          </a:schemeClr>
        </a:solidFill>
        <a:ln w="12700" cap="flat" cmpd="sng" algn="ctr">
          <a:solidFill>
            <a:schemeClr val="accent3">
              <a:lumMod val="20000"/>
              <a:lumOff val="80000"/>
              <a:alpha val="9000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l" defTabSz="800100">
            <a:lnSpc>
              <a:spcPct val="90000"/>
            </a:lnSpc>
            <a:spcBef>
              <a:spcPct val="0"/>
            </a:spcBef>
            <a:spcAft>
              <a:spcPct val="15000"/>
            </a:spcAft>
            <a:buFont typeface="Arial" panose="020B0604020202020204" pitchFamily="34" charset="0"/>
            <a:buChar char="•"/>
          </a:pPr>
          <a:r>
            <a:rPr lang="en-AU" sz="1800" b="1" kern="1200" dirty="0"/>
            <a:t>Injury compensation liabilities </a:t>
          </a:r>
          <a:r>
            <a:rPr lang="en-AU" sz="1800" kern="1200" dirty="0"/>
            <a:t>are excluded under CA s 556(1) if:</a:t>
          </a:r>
        </a:p>
        <a:p>
          <a:pPr marL="342900" lvl="2" indent="-171450" algn="l" defTabSz="800100">
            <a:lnSpc>
              <a:spcPct val="90000"/>
            </a:lnSpc>
            <a:spcBef>
              <a:spcPct val="0"/>
            </a:spcBef>
            <a:spcAft>
              <a:spcPct val="15000"/>
            </a:spcAft>
            <a:buFont typeface="Arial" panose="020B0604020202020204" pitchFamily="34" charset="0"/>
            <a:buChar char="•"/>
          </a:pPr>
          <a:r>
            <a:rPr lang="en-AU" sz="1800" kern="1200" dirty="0"/>
            <a:t>they are </a:t>
          </a:r>
          <a:r>
            <a:rPr lang="en-AU" sz="1800" b="1" kern="1200" dirty="0"/>
            <a:t>insured</a:t>
          </a:r>
          <a:r>
            <a:rPr lang="en-AU" sz="1800" kern="1200" dirty="0"/>
            <a:t>; or</a:t>
          </a:r>
        </a:p>
        <a:p>
          <a:pPr marL="342900" lvl="2" indent="-171450" algn="l" defTabSz="800100">
            <a:lnSpc>
              <a:spcPct val="90000"/>
            </a:lnSpc>
            <a:spcBef>
              <a:spcPct val="0"/>
            </a:spcBef>
            <a:spcAft>
              <a:spcPct val="15000"/>
            </a:spcAft>
            <a:buFont typeface="Arial" panose="020B0604020202020204" pitchFamily="34" charset="0"/>
            <a:buChar char="•"/>
          </a:pPr>
          <a:r>
            <a:rPr lang="en-AU" sz="1800" kern="1200" dirty="0"/>
            <a:t>“the company is being </a:t>
          </a:r>
          <a:r>
            <a:rPr lang="en-AU" sz="1800" b="1" kern="1200" dirty="0"/>
            <a:t>wound up voluntarily </a:t>
          </a:r>
          <a:r>
            <a:rPr lang="en-AU" sz="1800" kern="1200" dirty="0"/>
            <a:t>merely for the purpose of </a:t>
          </a:r>
          <a:r>
            <a:rPr lang="en-AU" sz="1800" b="1" kern="1200" dirty="0"/>
            <a:t>reconstruction</a:t>
          </a:r>
          <a:r>
            <a:rPr lang="en-AU" sz="1800" kern="1200" dirty="0"/>
            <a:t> or … </a:t>
          </a:r>
          <a:r>
            <a:rPr lang="en-AU" sz="1800" b="1" kern="1200" dirty="0"/>
            <a:t>amalgamation</a:t>
          </a:r>
          <a:r>
            <a:rPr lang="en-AU" sz="1800" kern="1200" dirty="0"/>
            <a:t> … and the right to the injury compensation has … been </a:t>
          </a:r>
          <a:r>
            <a:rPr lang="en-AU" sz="1800" b="1" kern="1200" dirty="0"/>
            <a:t>preserved</a:t>
          </a:r>
          <a:r>
            <a:rPr lang="en-AU" sz="1800" kern="1200" dirty="0"/>
            <a:t>”</a:t>
          </a:r>
        </a:p>
        <a:p>
          <a:pPr marL="171450" lvl="1" indent="-171450" algn="l" defTabSz="800100">
            <a:lnSpc>
              <a:spcPct val="90000"/>
            </a:lnSpc>
            <a:spcBef>
              <a:spcPct val="0"/>
            </a:spcBef>
            <a:spcAft>
              <a:spcPct val="15000"/>
            </a:spcAft>
            <a:buFont typeface="Arial" panose="020B0604020202020204" pitchFamily="34" charset="0"/>
            <a:buChar char="•"/>
          </a:pPr>
          <a:r>
            <a:rPr lang="en-AU" sz="1800" kern="1200" dirty="0"/>
            <a:t>If </a:t>
          </a:r>
          <a:r>
            <a:rPr lang="en-AU" sz="1800" b="1" kern="1200" dirty="0"/>
            <a:t>insured</a:t>
          </a:r>
          <a:r>
            <a:rPr lang="en-AU" sz="1800" kern="1200" dirty="0"/>
            <a:t> in respect of a liability to a third party, and the </a:t>
          </a:r>
          <a:r>
            <a:rPr lang="en-AU" sz="1800" b="1" kern="1200" dirty="0"/>
            <a:t>insurer pays </a:t>
          </a:r>
          <a:r>
            <a:rPr lang="en-AU" sz="1800" kern="1200" dirty="0"/>
            <a:t>the company accordingly, that money (after deducting expenses) must be </a:t>
          </a:r>
          <a:r>
            <a:rPr lang="en-AU" sz="1800" b="1" kern="1200" dirty="0"/>
            <a:t>passed on to the third party</a:t>
          </a:r>
          <a:r>
            <a:rPr lang="en-AU" sz="1800" kern="1200" dirty="0"/>
            <a:t>—ahead of paying any CA s 556 debts</a:t>
          </a:r>
        </a:p>
      </dsp:txBody>
      <dsp:txXfrm rot="-5400000">
        <a:off x="1757368" y="2643678"/>
        <a:ext cx="7817812" cy="2087357"/>
      </dsp:txXfrm>
    </dsp:sp>
    <dsp:sp modelId="{40309338-B068-4A60-9C04-D31F35D8A4E6}">
      <dsp:nvSpPr>
        <dsp:cNvPr id="0" name=""/>
        <dsp:cNvSpPr/>
      </dsp:nvSpPr>
      <dsp:spPr>
        <a:xfrm>
          <a:off x="0" y="2323021"/>
          <a:ext cx="1756524" cy="2728673"/>
        </a:xfrm>
        <a:prstGeom prst="roundRect">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marL="0" lvl="0" indent="0" algn="ctr" defTabSz="889000">
            <a:lnSpc>
              <a:spcPct val="90000"/>
            </a:lnSpc>
            <a:spcBef>
              <a:spcPct val="0"/>
            </a:spcBef>
            <a:spcAft>
              <a:spcPct val="35000"/>
            </a:spcAft>
            <a:buNone/>
          </a:pPr>
          <a:r>
            <a:rPr lang="en-AU" sz="2000" kern="1200" dirty="0"/>
            <a:t>Insured / preserved</a:t>
          </a:r>
        </a:p>
      </dsp:txBody>
      <dsp:txXfrm>
        <a:off x="85746" y="2408767"/>
        <a:ext cx="1585032" cy="2557181"/>
      </dsp:txXfrm>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CF807F4-8F17-45B8-B810-55B428274D02}">
      <dsp:nvSpPr>
        <dsp:cNvPr id="0" name=""/>
        <dsp:cNvSpPr/>
      </dsp:nvSpPr>
      <dsp:spPr>
        <a:xfrm rot="16200000">
          <a:off x="415504" y="650820"/>
          <a:ext cx="2499343" cy="2985582"/>
        </a:xfrm>
        <a:prstGeom prst="round2SameRect">
          <a:avLst>
            <a:gd name="adj1" fmla="val 16670"/>
            <a:gd name="adj2" fmla="val 0"/>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68580" tIns="114300" rIns="102870" bIns="114300" numCol="1" spcCol="1270" anchor="t" anchorCtr="0">
          <a:noAutofit/>
        </a:bodyPr>
        <a:lstStyle/>
        <a:p>
          <a:pPr marL="0" lvl="0" indent="0" algn="l" defTabSz="800100">
            <a:lnSpc>
              <a:spcPct val="90000"/>
            </a:lnSpc>
            <a:spcBef>
              <a:spcPct val="0"/>
            </a:spcBef>
            <a:spcAft>
              <a:spcPct val="35000"/>
            </a:spcAft>
            <a:buNone/>
          </a:pPr>
          <a:r>
            <a:rPr lang="en-AU" sz="1800" kern="1200" dirty="0">
              <a:solidFill>
                <a:schemeClr val="bg1"/>
              </a:solidFill>
            </a:rPr>
            <a:t>Subject to the CA, “all debts and claims proved in a winding up </a:t>
          </a:r>
          <a:r>
            <a:rPr lang="en-AU" sz="1800" b="1" kern="1200" dirty="0">
              <a:solidFill>
                <a:schemeClr val="bg1"/>
              </a:solidFill>
            </a:rPr>
            <a:t>rank equally </a:t>
          </a:r>
          <a:r>
            <a:rPr lang="en-AU" sz="1800" kern="1200" dirty="0">
              <a:solidFill>
                <a:schemeClr val="bg1"/>
              </a:solidFill>
            </a:rPr>
            <a:t>and, if the property of the company is </a:t>
          </a:r>
          <a:r>
            <a:rPr lang="en-AU" sz="1800" b="1" kern="1200" dirty="0">
              <a:solidFill>
                <a:schemeClr val="bg1"/>
              </a:solidFill>
            </a:rPr>
            <a:t>insufficient</a:t>
          </a:r>
          <a:r>
            <a:rPr lang="en-AU" sz="1800" kern="1200" dirty="0">
              <a:solidFill>
                <a:schemeClr val="bg1"/>
              </a:solidFill>
            </a:rPr>
            <a:t> to meet them in full, they must be </a:t>
          </a:r>
          <a:r>
            <a:rPr lang="en-AU" sz="1800" b="1" kern="1200" dirty="0">
              <a:solidFill>
                <a:schemeClr val="bg1"/>
              </a:solidFill>
            </a:rPr>
            <a:t>paid proportionately</a:t>
          </a:r>
          <a:r>
            <a:rPr lang="en-AU" sz="1800" kern="1200" dirty="0">
              <a:solidFill>
                <a:schemeClr val="bg1"/>
              </a:solidFill>
            </a:rPr>
            <a:t>”</a:t>
          </a:r>
        </a:p>
      </dsp:txBody>
      <dsp:txXfrm rot="5400000">
        <a:off x="294415" y="1015969"/>
        <a:ext cx="2863552" cy="2255283"/>
      </dsp:txXfrm>
    </dsp:sp>
    <dsp:sp modelId="{5F2D5CFD-7354-4773-A304-9F31228AFEAD}">
      <dsp:nvSpPr>
        <dsp:cNvPr id="0" name=""/>
        <dsp:cNvSpPr/>
      </dsp:nvSpPr>
      <dsp:spPr>
        <a:xfrm rot="5400000">
          <a:off x="3492795" y="568769"/>
          <a:ext cx="2486716" cy="3149683"/>
        </a:xfrm>
        <a:prstGeom prst="round2SameRect">
          <a:avLst>
            <a:gd name="adj1" fmla="val 16670"/>
            <a:gd name="adj2" fmla="val 0"/>
          </a:avLst>
        </a:prstGeom>
        <a:solidFill>
          <a:schemeClr val="tx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02870" tIns="114300" rIns="68580" bIns="114300" numCol="1" spcCol="1270" anchor="t" anchorCtr="0">
          <a:noAutofit/>
        </a:bodyPr>
        <a:lstStyle/>
        <a:p>
          <a:pPr marL="0" lvl="0" indent="0" algn="l" defTabSz="800100">
            <a:lnSpc>
              <a:spcPct val="90000"/>
            </a:lnSpc>
            <a:spcBef>
              <a:spcPct val="0"/>
            </a:spcBef>
            <a:spcAft>
              <a:spcPct val="35000"/>
            </a:spcAft>
            <a:buFont typeface="Arial" panose="020B0604020202020204" pitchFamily="34" charset="0"/>
            <a:buNone/>
          </a:pPr>
          <a:r>
            <a:rPr lang="en-AU" sz="1800" kern="1200" dirty="0">
              <a:solidFill>
                <a:schemeClr val="bg1"/>
              </a:solidFill>
            </a:rPr>
            <a:t>The </a:t>
          </a:r>
          <a:r>
            <a:rPr lang="en-AU" sz="1800" b="1" kern="1200" dirty="0">
              <a:solidFill>
                <a:schemeClr val="bg1"/>
              </a:solidFill>
            </a:rPr>
            <a:t>classes</a:t>
          </a:r>
          <a:r>
            <a:rPr lang="en-AU" sz="1800" kern="1200" dirty="0">
              <a:solidFill>
                <a:schemeClr val="bg1"/>
              </a:solidFill>
            </a:rPr>
            <a:t> of debt specified in CA s 556(1) “</a:t>
          </a:r>
          <a:r>
            <a:rPr lang="en-AU" sz="1800" b="1" kern="1200" dirty="0">
              <a:solidFill>
                <a:schemeClr val="bg1"/>
              </a:solidFill>
            </a:rPr>
            <a:t>rank equally between themselves </a:t>
          </a:r>
          <a:r>
            <a:rPr lang="en-AU" sz="1800" kern="1200" dirty="0">
              <a:solidFill>
                <a:schemeClr val="bg1"/>
              </a:solidFill>
            </a:rPr>
            <a:t>and must be paid in full, unless the property of the company is </a:t>
          </a:r>
          <a:r>
            <a:rPr lang="en-AU" sz="1800" b="1" kern="1200" dirty="0">
              <a:solidFill>
                <a:schemeClr val="bg1"/>
              </a:solidFill>
            </a:rPr>
            <a:t>insufficient</a:t>
          </a:r>
          <a:r>
            <a:rPr lang="en-AU" sz="1800" kern="1200" dirty="0">
              <a:solidFill>
                <a:schemeClr val="bg1"/>
              </a:solidFill>
            </a:rPr>
            <a:t> to meet them, in which case they must be </a:t>
          </a:r>
          <a:r>
            <a:rPr lang="en-AU" sz="1800" b="1" kern="1200" dirty="0">
              <a:solidFill>
                <a:schemeClr val="bg1"/>
              </a:solidFill>
            </a:rPr>
            <a:t>paid proportionately</a:t>
          </a:r>
          <a:r>
            <a:rPr lang="en-AU" sz="1800" b="0" kern="1200" dirty="0">
              <a:solidFill>
                <a:schemeClr val="bg1"/>
              </a:solidFill>
            </a:rPr>
            <a:t>”</a:t>
          </a:r>
          <a:endParaRPr lang="en-AU" sz="1800" kern="1200" dirty="0">
            <a:solidFill>
              <a:schemeClr val="bg1"/>
            </a:solidFill>
          </a:endParaRPr>
        </a:p>
      </dsp:txBody>
      <dsp:txXfrm rot="-5400000">
        <a:off x="3161312" y="1021666"/>
        <a:ext cx="3028270" cy="2243890"/>
      </dsp:txXfrm>
    </dsp:sp>
    <dsp:sp modelId="{460D171D-7DE0-4C61-9DBC-EC94B108CB7C}">
      <dsp:nvSpPr>
        <dsp:cNvPr id="0" name=""/>
        <dsp:cNvSpPr/>
      </dsp:nvSpPr>
      <dsp:spPr>
        <a:xfrm>
          <a:off x="2471268" y="182060"/>
          <a:ext cx="1749828" cy="1749743"/>
        </a:xfrm>
        <a:prstGeom prst="circularArrow">
          <a:avLst>
            <a:gd name="adj1" fmla="val 12500"/>
            <a:gd name="adj2" fmla="val 1142322"/>
            <a:gd name="adj3" fmla="val 20457678"/>
            <a:gd name="adj4" fmla="val 10800000"/>
            <a:gd name="adj5" fmla="val 1250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5F5E499-F9AA-4FAA-9861-7024F05229C8}">
      <dsp:nvSpPr>
        <dsp:cNvPr id="0" name=""/>
        <dsp:cNvSpPr/>
      </dsp:nvSpPr>
      <dsp:spPr>
        <a:xfrm rot="10800000">
          <a:off x="2471268" y="2340627"/>
          <a:ext cx="1749828" cy="1749743"/>
        </a:xfrm>
        <a:prstGeom prst="circularArrow">
          <a:avLst>
            <a:gd name="adj1" fmla="val 12500"/>
            <a:gd name="adj2" fmla="val 1142322"/>
            <a:gd name="adj3" fmla="val 20457678"/>
            <a:gd name="adj4" fmla="val 10800000"/>
            <a:gd name="adj5" fmla="val 12500"/>
          </a:avLst>
        </a:prstGeom>
        <a:solidFill>
          <a:schemeClr val="accent3"/>
        </a:solidFill>
        <a:ln w="12700" cap="flat" cmpd="sng" algn="ctr">
          <a:solidFill>
            <a:schemeClr val="accent3"/>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CDDCEF-E163-48CF-9B1F-AB48E813ED12}">
      <dsp:nvSpPr>
        <dsp:cNvPr id="0" name=""/>
        <dsp:cNvSpPr/>
      </dsp:nvSpPr>
      <dsp:spPr>
        <a:xfrm>
          <a:off x="487" y="2192785"/>
          <a:ext cx="1504947" cy="1504947"/>
        </a:xfrm>
        <a:prstGeom prst="donut">
          <a:avLst>
            <a:gd name="adj" fmla="val 2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9F50FFDE-95F3-4389-926A-B423D76152FB}">
      <dsp:nvSpPr>
        <dsp:cNvPr id="0" name=""/>
        <dsp:cNvSpPr/>
      </dsp:nvSpPr>
      <dsp:spPr>
        <a:xfrm rot="17700000">
          <a:off x="530763" y="965946"/>
          <a:ext cx="1870817" cy="9015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0" rIns="0" bIns="0" numCol="1" spcCol="1270" anchor="ctr" anchorCtr="0">
          <a:noAutofit/>
        </a:bodyPr>
        <a:lstStyle/>
        <a:p>
          <a:pPr marL="0" lvl="0" indent="0" algn="l" defTabSz="800100">
            <a:lnSpc>
              <a:spcPct val="90000"/>
            </a:lnSpc>
            <a:spcBef>
              <a:spcPct val="0"/>
            </a:spcBef>
            <a:spcAft>
              <a:spcPct val="35000"/>
            </a:spcAft>
            <a:buNone/>
          </a:pPr>
          <a:r>
            <a:rPr lang="en-AU" sz="1800" kern="1200" dirty="0"/>
            <a:t>Priority payments</a:t>
          </a:r>
        </a:p>
      </dsp:txBody>
      <dsp:txXfrm>
        <a:off x="530763" y="965946"/>
        <a:ext cx="1870817" cy="901589"/>
      </dsp:txXfrm>
    </dsp:sp>
    <dsp:sp modelId="{8CAEBA0D-A150-4AD2-A2B7-E16B9F48994F}">
      <dsp:nvSpPr>
        <dsp:cNvPr id="0" name=""/>
        <dsp:cNvSpPr/>
      </dsp:nvSpPr>
      <dsp:spPr>
        <a:xfrm>
          <a:off x="1618793" y="2554678"/>
          <a:ext cx="781163" cy="78116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B505473-A011-474E-8420-64E2ADDE363E}">
      <dsp:nvSpPr>
        <dsp:cNvPr id="0" name=""/>
        <dsp:cNvSpPr/>
      </dsp:nvSpPr>
      <dsp:spPr>
        <a:xfrm rot="17700000">
          <a:off x="693612" y="3641933"/>
          <a:ext cx="1618344" cy="7803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5720" bIns="0" numCol="1" spcCol="1270" anchor="ctr" anchorCtr="0">
          <a:noAutofit/>
        </a:bodyPr>
        <a:lstStyle/>
        <a:p>
          <a:pPr marL="0" lvl="0" indent="0" algn="r" defTabSz="800100">
            <a:lnSpc>
              <a:spcPct val="90000"/>
            </a:lnSpc>
            <a:spcBef>
              <a:spcPct val="0"/>
            </a:spcBef>
            <a:spcAft>
              <a:spcPct val="35000"/>
            </a:spcAft>
            <a:buNone/>
          </a:pPr>
          <a:r>
            <a:rPr lang="en-AU" sz="1800" kern="1200" dirty="0"/>
            <a:t>Basic costs</a:t>
          </a:r>
        </a:p>
      </dsp:txBody>
      <dsp:txXfrm>
        <a:off x="693612" y="3641933"/>
        <a:ext cx="1618344" cy="780305"/>
      </dsp:txXfrm>
    </dsp:sp>
    <dsp:sp modelId="{AECA0F05-F4B0-498D-A54E-CFEAC16E06F8}">
      <dsp:nvSpPr>
        <dsp:cNvPr id="0" name=""/>
        <dsp:cNvSpPr/>
      </dsp:nvSpPr>
      <dsp:spPr>
        <a:xfrm rot="17700000">
          <a:off x="1706792" y="1468280"/>
          <a:ext cx="1618344" cy="780305"/>
        </a:xfrm>
        <a:prstGeom prst="rect">
          <a:avLst/>
        </a:prstGeom>
        <a:noFill/>
        <a:ln>
          <a:noFill/>
        </a:ln>
        <a:effectLst/>
      </dsp:spPr>
      <dsp:style>
        <a:lnRef idx="0">
          <a:scrgbClr r="0" g="0" b="0"/>
        </a:lnRef>
        <a:fillRef idx="0">
          <a:scrgbClr r="0" g="0" b="0"/>
        </a:fillRef>
        <a:effectRef idx="0">
          <a:scrgbClr r="0" g="0" b="0"/>
        </a:effectRef>
        <a:fontRef idx="minor"/>
      </dsp:style>
    </dsp:sp>
    <dsp:sp modelId="{5AAB0424-B7CE-4657-9D5F-350C3DA460AB}">
      <dsp:nvSpPr>
        <dsp:cNvPr id="0" name=""/>
        <dsp:cNvSpPr/>
      </dsp:nvSpPr>
      <dsp:spPr>
        <a:xfrm>
          <a:off x="2513194" y="2554678"/>
          <a:ext cx="781163" cy="78116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D57F393-E401-4820-9C36-AC99458DBD09}">
      <dsp:nvSpPr>
        <dsp:cNvPr id="0" name=""/>
        <dsp:cNvSpPr/>
      </dsp:nvSpPr>
      <dsp:spPr>
        <a:xfrm rot="17700000">
          <a:off x="1588013" y="3641933"/>
          <a:ext cx="1618344" cy="7803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5720" bIns="0" numCol="1" spcCol="1270" anchor="ctr" anchorCtr="0">
          <a:noAutofit/>
        </a:bodyPr>
        <a:lstStyle/>
        <a:p>
          <a:pPr marL="0" lvl="0" indent="0" algn="r" defTabSz="800100">
            <a:lnSpc>
              <a:spcPct val="90000"/>
            </a:lnSpc>
            <a:spcBef>
              <a:spcPct val="0"/>
            </a:spcBef>
            <a:spcAft>
              <a:spcPct val="35000"/>
            </a:spcAft>
            <a:buNone/>
          </a:pPr>
          <a:r>
            <a:rPr lang="en-AU" sz="1800" kern="1200" dirty="0"/>
            <a:t>Official function costs</a:t>
          </a:r>
        </a:p>
      </dsp:txBody>
      <dsp:txXfrm>
        <a:off x="1588013" y="3641933"/>
        <a:ext cx="1618344" cy="780305"/>
      </dsp:txXfrm>
    </dsp:sp>
    <dsp:sp modelId="{08856AB0-F97C-4CA0-B868-1B2735C7815D}">
      <dsp:nvSpPr>
        <dsp:cNvPr id="0" name=""/>
        <dsp:cNvSpPr/>
      </dsp:nvSpPr>
      <dsp:spPr>
        <a:xfrm rot="17700000">
          <a:off x="2601193" y="1468280"/>
          <a:ext cx="1618344" cy="780305"/>
        </a:xfrm>
        <a:prstGeom prst="rect">
          <a:avLst/>
        </a:prstGeom>
        <a:noFill/>
        <a:ln>
          <a:noFill/>
        </a:ln>
        <a:effectLst/>
      </dsp:spPr>
      <dsp:style>
        <a:lnRef idx="0">
          <a:scrgbClr r="0" g="0" b="0"/>
        </a:lnRef>
        <a:fillRef idx="0">
          <a:scrgbClr r="0" g="0" b="0"/>
        </a:fillRef>
        <a:effectRef idx="0">
          <a:scrgbClr r="0" g="0" b="0"/>
        </a:effectRef>
        <a:fontRef idx="minor"/>
      </dsp:style>
    </dsp:sp>
    <dsp:sp modelId="{035D4655-4500-4AC0-84A3-94201C2C80A7}">
      <dsp:nvSpPr>
        <dsp:cNvPr id="0" name=""/>
        <dsp:cNvSpPr/>
      </dsp:nvSpPr>
      <dsp:spPr>
        <a:xfrm>
          <a:off x="3407594" y="2554678"/>
          <a:ext cx="781163" cy="781163"/>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54550A7-6F47-4C0C-B0BD-016E61E773EB}">
      <dsp:nvSpPr>
        <dsp:cNvPr id="0" name=""/>
        <dsp:cNvSpPr/>
      </dsp:nvSpPr>
      <dsp:spPr>
        <a:xfrm rot="17700000">
          <a:off x="2482414" y="3641933"/>
          <a:ext cx="1618344" cy="7803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45720" bIns="0" numCol="1" spcCol="1270" anchor="ctr" anchorCtr="0">
          <a:noAutofit/>
        </a:bodyPr>
        <a:lstStyle/>
        <a:p>
          <a:pPr marL="0" lvl="0" indent="0" algn="r" defTabSz="800100">
            <a:lnSpc>
              <a:spcPct val="90000"/>
            </a:lnSpc>
            <a:spcBef>
              <a:spcPct val="0"/>
            </a:spcBef>
            <a:spcAft>
              <a:spcPct val="35000"/>
            </a:spcAft>
            <a:buNone/>
          </a:pPr>
          <a:r>
            <a:rPr lang="en-AU" sz="1800" kern="1200" dirty="0"/>
            <a:t>Labour and injury costs</a:t>
          </a:r>
        </a:p>
      </dsp:txBody>
      <dsp:txXfrm>
        <a:off x="2482414" y="3641933"/>
        <a:ext cx="1618344" cy="780305"/>
      </dsp:txXfrm>
    </dsp:sp>
    <dsp:sp modelId="{1F4A9C05-705F-4552-9C93-A5EAC3D0CC05}">
      <dsp:nvSpPr>
        <dsp:cNvPr id="0" name=""/>
        <dsp:cNvSpPr/>
      </dsp:nvSpPr>
      <dsp:spPr>
        <a:xfrm rot="17700000">
          <a:off x="3495594" y="1468280"/>
          <a:ext cx="1618344" cy="780305"/>
        </a:xfrm>
        <a:prstGeom prst="rect">
          <a:avLst/>
        </a:prstGeom>
        <a:noFill/>
        <a:ln>
          <a:noFill/>
        </a:ln>
        <a:effectLst/>
      </dsp:spPr>
      <dsp:style>
        <a:lnRef idx="0">
          <a:scrgbClr r="0" g="0" b="0"/>
        </a:lnRef>
        <a:fillRef idx="0">
          <a:scrgbClr r="0" g="0" b="0"/>
        </a:fillRef>
        <a:effectRef idx="0">
          <a:scrgbClr r="0" g="0" b="0"/>
        </a:effectRef>
        <a:fontRef idx="minor"/>
      </dsp:style>
    </dsp:sp>
    <dsp:sp modelId="{DE2A33F8-182C-40B6-9BF4-C54BF0EF7602}">
      <dsp:nvSpPr>
        <dsp:cNvPr id="0" name=""/>
        <dsp:cNvSpPr/>
      </dsp:nvSpPr>
      <dsp:spPr>
        <a:xfrm>
          <a:off x="4302116" y="2192785"/>
          <a:ext cx="1504947" cy="1504947"/>
        </a:xfrm>
        <a:prstGeom prst="donut">
          <a:avLst>
            <a:gd name="adj" fmla="val 2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46564A0-251C-4440-9682-C3BE1930AD7B}">
      <dsp:nvSpPr>
        <dsp:cNvPr id="0" name=""/>
        <dsp:cNvSpPr/>
      </dsp:nvSpPr>
      <dsp:spPr>
        <a:xfrm rot="17700000">
          <a:off x="4832391" y="965946"/>
          <a:ext cx="1870817" cy="9015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0" rIns="0" bIns="0" numCol="1" spcCol="1270" anchor="ctr" anchorCtr="0">
          <a:noAutofit/>
        </a:bodyPr>
        <a:lstStyle/>
        <a:p>
          <a:pPr marL="0" lvl="0" indent="0" algn="l" defTabSz="800100">
            <a:lnSpc>
              <a:spcPct val="90000"/>
            </a:lnSpc>
            <a:spcBef>
              <a:spcPct val="0"/>
            </a:spcBef>
            <a:spcAft>
              <a:spcPct val="35000"/>
            </a:spcAft>
            <a:buNone/>
          </a:pPr>
          <a:r>
            <a:rPr lang="en-AU" sz="1800" kern="1200" dirty="0"/>
            <a:t>Other unsecured debts and claims</a:t>
          </a:r>
        </a:p>
      </dsp:txBody>
      <dsp:txXfrm>
        <a:off x="4832391" y="965946"/>
        <a:ext cx="1870817" cy="901589"/>
      </dsp:txXfrm>
    </dsp:sp>
    <dsp:sp modelId="{E37B29D9-9C4D-4202-8A19-7FB361852A55}">
      <dsp:nvSpPr>
        <dsp:cNvPr id="0" name=""/>
        <dsp:cNvSpPr/>
      </dsp:nvSpPr>
      <dsp:spPr>
        <a:xfrm>
          <a:off x="5920541" y="2192785"/>
          <a:ext cx="1504947" cy="1504947"/>
        </a:xfrm>
        <a:prstGeom prst="donut">
          <a:avLst>
            <a:gd name="adj" fmla="val 2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2B9CC077-FEC8-4497-B073-074335E17211}">
      <dsp:nvSpPr>
        <dsp:cNvPr id="0" name=""/>
        <dsp:cNvSpPr/>
      </dsp:nvSpPr>
      <dsp:spPr>
        <a:xfrm rot="17700000">
          <a:off x="6450817" y="965946"/>
          <a:ext cx="1870817" cy="9015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0" rIns="0" bIns="0" numCol="1" spcCol="1270" anchor="ctr" anchorCtr="0">
          <a:noAutofit/>
        </a:bodyPr>
        <a:lstStyle/>
        <a:p>
          <a:pPr marL="0" lvl="0" indent="0" algn="l" defTabSz="800100">
            <a:lnSpc>
              <a:spcPct val="90000"/>
            </a:lnSpc>
            <a:spcBef>
              <a:spcPct val="0"/>
            </a:spcBef>
            <a:spcAft>
              <a:spcPct val="35000"/>
            </a:spcAft>
            <a:buNone/>
          </a:pPr>
          <a:r>
            <a:rPr lang="en-AU" sz="1800" kern="1200" dirty="0"/>
            <a:t>Interest</a:t>
          </a:r>
        </a:p>
      </dsp:txBody>
      <dsp:txXfrm>
        <a:off x="6450817" y="965946"/>
        <a:ext cx="1870817" cy="901589"/>
      </dsp:txXfrm>
    </dsp:sp>
    <dsp:sp modelId="{36148598-D82C-4A0C-9F2F-CB9E5D133762}">
      <dsp:nvSpPr>
        <dsp:cNvPr id="0" name=""/>
        <dsp:cNvSpPr/>
      </dsp:nvSpPr>
      <dsp:spPr>
        <a:xfrm>
          <a:off x="7538967" y="2192785"/>
          <a:ext cx="1504947" cy="1504947"/>
        </a:xfrm>
        <a:prstGeom prst="donut">
          <a:avLst>
            <a:gd name="adj" fmla="val 2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5452DC0-B366-4E4F-963A-8872ABED757A}">
      <dsp:nvSpPr>
        <dsp:cNvPr id="0" name=""/>
        <dsp:cNvSpPr/>
      </dsp:nvSpPr>
      <dsp:spPr>
        <a:xfrm rot="17700000">
          <a:off x="8069243" y="965946"/>
          <a:ext cx="1870817" cy="90158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45720" tIns="0" rIns="0" bIns="0" numCol="1" spcCol="1270" anchor="ctr" anchorCtr="0">
          <a:noAutofit/>
        </a:bodyPr>
        <a:lstStyle/>
        <a:p>
          <a:pPr marL="0" lvl="0" indent="0" algn="l" defTabSz="800100">
            <a:lnSpc>
              <a:spcPct val="90000"/>
            </a:lnSpc>
            <a:spcBef>
              <a:spcPct val="0"/>
            </a:spcBef>
            <a:spcAft>
              <a:spcPct val="35000"/>
            </a:spcAft>
            <a:buNone/>
          </a:pPr>
          <a:r>
            <a:rPr lang="en-AU" sz="1800" kern="1200" dirty="0"/>
            <a:t>Subordinate claims</a:t>
          </a:r>
        </a:p>
      </dsp:txBody>
      <dsp:txXfrm>
        <a:off x="8069243" y="965946"/>
        <a:ext cx="1870817" cy="901589"/>
      </dsp:txXfrm>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C51BCF5-BBE8-4ADA-8D25-7CD5DA338B75}">
      <dsp:nvSpPr>
        <dsp:cNvPr id="0" name=""/>
        <dsp:cNvSpPr/>
      </dsp:nvSpPr>
      <dsp:spPr>
        <a:xfrm>
          <a:off x="0" y="61052"/>
          <a:ext cx="6569490" cy="699603"/>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72759E1-7095-40A3-BEDD-157CCD75DBD8}">
      <dsp:nvSpPr>
        <dsp:cNvPr id="0" name=""/>
        <dsp:cNvSpPr/>
      </dsp:nvSpPr>
      <dsp:spPr>
        <a:xfrm>
          <a:off x="4607467" y="316587"/>
          <a:ext cx="253126" cy="253126"/>
        </a:xfrm>
        <a:prstGeom prst="rect">
          <a:avLst/>
        </a:prstGeom>
        <a:solidFill>
          <a:schemeClr val="accent4">
            <a:alpha val="9000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sp>
    <dsp:sp modelId="{9E0A56B1-F4A5-4176-844D-C5A3C8CF284F}">
      <dsp:nvSpPr>
        <dsp:cNvPr id="0" name=""/>
        <dsp:cNvSpPr/>
      </dsp:nvSpPr>
      <dsp:spPr>
        <a:xfrm>
          <a:off x="0" y="61023"/>
          <a:ext cx="9576124" cy="7282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b="1" kern="1200" dirty="0">
              <a:solidFill>
                <a:schemeClr val="tx1"/>
              </a:solidFill>
            </a:rPr>
            <a:t>Liquidator may disclaim by signed writing on behalf of the company </a:t>
          </a:r>
        </a:p>
      </dsp:txBody>
      <dsp:txXfrm>
        <a:off x="0" y="61023"/>
        <a:ext cx="9576124" cy="728206"/>
      </dsp:txXfrm>
    </dsp:sp>
    <dsp:sp modelId="{F9E907D8-24DC-4C4A-95E0-FB8879CBB822}">
      <dsp:nvSpPr>
        <dsp:cNvPr id="0" name=""/>
        <dsp:cNvSpPr/>
      </dsp:nvSpPr>
      <dsp:spPr>
        <a:xfrm>
          <a:off x="0" y="1075294"/>
          <a:ext cx="253120" cy="253120"/>
        </a:xfrm>
        <a:prstGeom prst="rect">
          <a:avLst/>
        </a:prstGeom>
        <a:solidFill>
          <a:schemeClr val="lt1">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sp>
    <dsp:sp modelId="{E954619A-38CA-435B-9E07-EB18F596330F}">
      <dsp:nvSpPr>
        <dsp:cNvPr id="0" name=""/>
        <dsp:cNvSpPr/>
      </dsp:nvSpPr>
      <dsp:spPr>
        <a:xfrm>
          <a:off x="217669" y="927626"/>
          <a:ext cx="9948318" cy="5900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a:t>
          </a:r>
          <a:r>
            <a:rPr lang="en-AU" sz="1800" b="1" kern="1200" dirty="0"/>
            <a:t>land</a:t>
          </a:r>
          <a:r>
            <a:rPr lang="en-AU" sz="1800" kern="1200" dirty="0"/>
            <a:t> burdened with </a:t>
          </a:r>
          <a:r>
            <a:rPr lang="en-AU" sz="1800" b="1" kern="1200" dirty="0"/>
            <a:t>onerous covenants</a:t>
          </a:r>
          <a:r>
            <a:rPr lang="en-AU" sz="1800" kern="1200" dirty="0"/>
            <a:t>”</a:t>
          </a:r>
        </a:p>
      </dsp:txBody>
      <dsp:txXfrm>
        <a:off x="217669" y="927626"/>
        <a:ext cx="9948318" cy="590023"/>
      </dsp:txXfrm>
    </dsp:sp>
    <dsp:sp modelId="{FC6F2FB7-441D-4180-8672-5A25973D1B14}">
      <dsp:nvSpPr>
        <dsp:cNvPr id="0" name=""/>
        <dsp:cNvSpPr/>
      </dsp:nvSpPr>
      <dsp:spPr>
        <a:xfrm>
          <a:off x="0" y="1665318"/>
          <a:ext cx="253120" cy="253120"/>
        </a:xfrm>
        <a:prstGeom prst="rect">
          <a:avLst/>
        </a:prstGeom>
        <a:solidFill>
          <a:schemeClr val="lt1">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sp>
    <dsp:sp modelId="{F56DF283-2871-4F3B-A6AB-04F8D40C8C93}">
      <dsp:nvSpPr>
        <dsp:cNvPr id="0" name=""/>
        <dsp:cNvSpPr/>
      </dsp:nvSpPr>
      <dsp:spPr>
        <a:xfrm>
          <a:off x="217605" y="1497300"/>
          <a:ext cx="9948318" cy="5900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“property that is </a:t>
          </a:r>
          <a:r>
            <a:rPr lang="en-AU" sz="1800" b="1" kern="1200" dirty="0"/>
            <a:t>unsaleable</a:t>
          </a:r>
          <a:r>
            <a:rPr lang="en-AU" sz="1800" kern="1200" dirty="0"/>
            <a:t> or is </a:t>
          </a:r>
          <a:r>
            <a:rPr lang="en-AU" sz="1800" b="1" kern="1200" dirty="0"/>
            <a:t>not readily saleable</a:t>
          </a:r>
          <a:r>
            <a:rPr lang="en-AU" sz="1800" kern="1200" dirty="0"/>
            <a:t>”</a:t>
          </a:r>
        </a:p>
      </dsp:txBody>
      <dsp:txXfrm>
        <a:off x="217605" y="1497300"/>
        <a:ext cx="9948318" cy="590023"/>
      </dsp:txXfrm>
    </dsp:sp>
    <dsp:sp modelId="{66343CA2-C300-4ED2-99CA-F412A5904E52}">
      <dsp:nvSpPr>
        <dsp:cNvPr id="0" name=""/>
        <dsp:cNvSpPr/>
      </dsp:nvSpPr>
      <dsp:spPr>
        <a:xfrm>
          <a:off x="0" y="2255341"/>
          <a:ext cx="253120" cy="253120"/>
        </a:xfrm>
        <a:prstGeom prst="rect">
          <a:avLst/>
        </a:prstGeom>
        <a:solidFill>
          <a:schemeClr val="lt1">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sp>
    <dsp:sp modelId="{C6346D76-AE14-4EF4-82F7-B6355CA023BA}">
      <dsp:nvSpPr>
        <dsp:cNvPr id="0" name=""/>
        <dsp:cNvSpPr/>
      </dsp:nvSpPr>
      <dsp:spPr>
        <a:xfrm>
          <a:off x="228212" y="2092728"/>
          <a:ext cx="9948318" cy="5900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“property that </a:t>
          </a:r>
          <a:r>
            <a:rPr lang="en-AU" sz="1800" b="1" kern="1200" dirty="0"/>
            <a:t>may</a:t>
          </a:r>
          <a:r>
            <a:rPr lang="en-AU" sz="1800" kern="1200" dirty="0"/>
            <a:t> give rise to a </a:t>
          </a:r>
          <a:r>
            <a:rPr lang="en-AU" sz="1800" b="1" kern="1200" dirty="0"/>
            <a:t>liability to pay money </a:t>
          </a:r>
          <a:r>
            <a:rPr lang="en-AU" sz="1800" kern="1200" dirty="0"/>
            <a:t>or some other </a:t>
          </a:r>
          <a:r>
            <a:rPr lang="en-AU" sz="1800" b="1" kern="1200" dirty="0"/>
            <a:t>onerous obligation</a:t>
          </a:r>
          <a:r>
            <a:rPr lang="en-AU" sz="1800" kern="1200" dirty="0"/>
            <a:t>”</a:t>
          </a:r>
        </a:p>
      </dsp:txBody>
      <dsp:txXfrm>
        <a:off x="228212" y="2092728"/>
        <a:ext cx="9948318" cy="590023"/>
      </dsp:txXfrm>
    </dsp:sp>
    <dsp:sp modelId="{886916C4-43C7-48AF-ADD5-811161A08F38}">
      <dsp:nvSpPr>
        <dsp:cNvPr id="0" name=""/>
        <dsp:cNvSpPr/>
      </dsp:nvSpPr>
      <dsp:spPr>
        <a:xfrm>
          <a:off x="0" y="2845365"/>
          <a:ext cx="253120" cy="253120"/>
        </a:xfrm>
        <a:prstGeom prst="rect">
          <a:avLst/>
        </a:prstGeom>
        <a:solidFill>
          <a:schemeClr val="lt1">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sp>
    <dsp:sp modelId="{59A7DF60-D0C1-436C-B79A-5A42188D7564}">
      <dsp:nvSpPr>
        <dsp:cNvPr id="0" name=""/>
        <dsp:cNvSpPr/>
      </dsp:nvSpPr>
      <dsp:spPr>
        <a:xfrm>
          <a:off x="228244" y="2688151"/>
          <a:ext cx="9948318" cy="5900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“property where it is reasonable to expect that the </a:t>
          </a:r>
          <a:r>
            <a:rPr lang="en-AU" sz="1800" b="1" kern="1200" dirty="0"/>
            <a:t>costs, charges and expenses </a:t>
          </a:r>
          <a:r>
            <a:rPr lang="en-AU" sz="1800" kern="1200" dirty="0"/>
            <a:t>that would be incurred in </a:t>
          </a:r>
          <a:r>
            <a:rPr lang="en-AU" sz="1800" b="1" kern="1200" dirty="0"/>
            <a:t>realising</a:t>
          </a:r>
          <a:r>
            <a:rPr lang="en-AU" sz="1800" kern="1200" dirty="0"/>
            <a:t> the property </a:t>
          </a:r>
          <a:r>
            <a:rPr lang="en-AU" sz="1800" b="1" kern="1200" dirty="0"/>
            <a:t>would exceed the proceeds</a:t>
          </a:r>
          <a:r>
            <a:rPr lang="en-AU" sz="1800" kern="1200" dirty="0"/>
            <a:t>”</a:t>
          </a:r>
        </a:p>
      </dsp:txBody>
      <dsp:txXfrm>
        <a:off x="228244" y="2688151"/>
        <a:ext cx="9948318" cy="590023"/>
      </dsp:txXfrm>
    </dsp:sp>
    <dsp:sp modelId="{A0F94FE3-9953-4163-90E7-E64191B2FE05}">
      <dsp:nvSpPr>
        <dsp:cNvPr id="0" name=""/>
        <dsp:cNvSpPr/>
      </dsp:nvSpPr>
      <dsp:spPr>
        <a:xfrm>
          <a:off x="0" y="3446061"/>
          <a:ext cx="253120" cy="253120"/>
        </a:xfrm>
        <a:prstGeom prst="rect">
          <a:avLst/>
        </a:prstGeom>
        <a:solidFill>
          <a:schemeClr val="lt1">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sp>
    <dsp:sp modelId="{EF61B317-A1B0-4211-81F8-08338B7451D0}">
      <dsp:nvSpPr>
        <dsp:cNvPr id="0" name=""/>
        <dsp:cNvSpPr/>
      </dsp:nvSpPr>
      <dsp:spPr>
        <a:xfrm>
          <a:off x="228276" y="3283573"/>
          <a:ext cx="9948318" cy="5900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b="1" kern="1200" dirty="0"/>
            <a:t>shares</a:t>
          </a:r>
          <a:r>
            <a:rPr lang="en-AU" sz="1800" kern="1200" dirty="0"/>
            <a:t> or a </a:t>
          </a:r>
          <a:r>
            <a:rPr lang="en-AU" sz="1800" b="1" kern="1200" dirty="0"/>
            <a:t>contract</a:t>
          </a:r>
        </a:p>
      </dsp:txBody>
      <dsp:txXfrm>
        <a:off x="228276" y="3283573"/>
        <a:ext cx="9948318" cy="590023"/>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65916D-EAF3-4FC6-9882-1A59ED4C9FA8}">
      <dsp:nvSpPr>
        <dsp:cNvPr id="0" name=""/>
        <dsp:cNvSpPr/>
      </dsp:nvSpPr>
      <dsp:spPr>
        <a:xfrm>
          <a:off x="0" y="34831"/>
          <a:ext cx="2228342" cy="415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9352" tIns="53340" rIns="149352" bIns="53340" numCol="1" spcCol="1270" anchor="ctr" anchorCtr="0">
          <a:noAutofit/>
        </a:bodyPr>
        <a:lstStyle/>
        <a:p>
          <a:pPr marL="0" lvl="0" indent="0" algn="r" defTabSz="933450">
            <a:lnSpc>
              <a:spcPct val="90000"/>
            </a:lnSpc>
            <a:spcBef>
              <a:spcPct val="0"/>
            </a:spcBef>
            <a:spcAft>
              <a:spcPct val="35000"/>
            </a:spcAft>
            <a:buNone/>
          </a:pPr>
          <a:r>
            <a:rPr lang="en-AU" sz="2100" kern="1200" dirty="0"/>
            <a:t>Part 5.1</a:t>
          </a:r>
        </a:p>
      </dsp:txBody>
      <dsp:txXfrm>
        <a:off x="0" y="34831"/>
        <a:ext cx="2228342" cy="415800"/>
      </dsp:txXfrm>
    </dsp:sp>
    <dsp:sp modelId="{14D5EA28-431E-42A3-917F-B90B3EE95865}">
      <dsp:nvSpPr>
        <dsp:cNvPr id="0" name=""/>
        <dsp:cNvSpPr/>
      </dsp:nvSpPr>
      <dsp:spPr>
        <a:xfrm>
          <a:off x="2228341" y="15341"/>
          <a:ext cx="445668" cy="454781"/>
        </a:xfrm>
        <a:prstGeom prst="leftBrace">
          <a:avLst>
            <a:gd name="adj1" fmla="val 35000"/>
            <a:gd name="adj2" fmla="val 5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E61B3842-98AB-4E6C-BACB-E124B190E0C5}">
      <dsp:nvSpPr>
        <dsp:cNvPr id="0" name=""/>
        <dsp:cNvSpPr/>
      </dsp:nvSpPr>
      <dsp:spPr>
        <a:xfrm>
          <a:off x="2852277" y="15341"/>
          <a:ext cx="6061090" cy="454781"/>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228600" lvl="1" indent="-228600" algn="l" defTabSz="933450">
            <a:lnSpc>
              <a:spcPct val="90000"/>
            </a:lnSpc>
            <a:spcBef>
              <a:spcPct val="0"/>
            </a:spcBef>
            <a:spcAft>
              <a:spcPct val="15000"/>
            </a:spcAft>
            <a:buChar char="•"/>
          </a:pPr>
          <a:r>
            <a:rPr lang="en-AU" sz="2100" kern="1200" dirty="0">
              <a:solidFill>
                <a:schemeClr val="tx1"/>
              </a:solidFill>
            </a:rPr>
            <a:t>Scheme administrators</a:t>
          </a:r>
        </a:p>
      </dsp:txBody>
      <dsp:txXfrm>
        <a:off x="2852277" y="15341"/>
        <a:ext cx="6061090" cy="454781"/>
      </dsp:txXfrm>
    </dsp:sp>
    <dsp:sp modelId="{80D94A0E-C248-4296-8DE3-1721EBEDBADA}">
      <dsp:nvSpPr>
        <dsp:cNvPr id="0" name=""/>
        <dsp:cNvSpPr/>
      </dsp:nvSpPr>
      <dsp:spPr>
        <a:xfrm>
          <a:off x="0" y="714641"/>
          <a:ext cx="2226165" cy="415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9352" tIns="53340" rIns="149352" bIns="53340" numCol="1" spcCol="1270" anchor="ctr" anchorCtr="0">
          <a:noAutofit/>
        </a:bodyPr>
        <a:lstStyle/>
        <a:p>
          <a:pPr marL="0" lvl="0" indent="0" algn="r" defTabSz="933450">
            <a:lnSpc>
              <a:spcPct val="90000"/>
            </a:lnSpc>
            <a:spcBef>
              <a:spcPct val="0"/>
            </a:spcBef>
            <a:spcAft>
              <a:spcPct val="35000"/>
            </a:spcAft>
            <a:buNone/>
          </a:pPr>
          <a:r>
            <a:rPr lang="en-AU" sz="2100" kern="1200" dirty="0"/>
            <a:t>Part 5.2</a:t>
          </a:r>
        </a:p>
      </dsp:txBody>
      <dsp:txXfrm>
        <a:off x="0" y="714641"/>
        <a:ext cx="2226165" cy="415800"/>
      </dsp:txXfrm>
    </dsp:sp>
    <dsp:sp modelId="{3C2926CE-6BD8-4355-9214-48663DCBAFA5}">
      <dsp:nvSpPr>
        <dsp:cNvPr id="0" name=""/>
        <dsp:cNvSpPr/>
      </dsp:nvSpPr>
      <dsp:spPr>
        <a:xfrm>
          <a:off x="2226165" y="545722"/>
          <a:ext cx="445233" cy="753637"/>
        </a:xfrm>
        <a:prstGeom prst="leftBrace">
          <a:avLst>
            <a:gd name="adj1" fmla="val 35000"/>
            <a:gd name="adj2" fmla="val 5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1DD9DAB-F29A-4918-BAC2-E0FB5289159A}">
      <dsp:nvSpPr>
        <dsp:cNvPr id="0" name=""/>
        <dsp:cNvSpPr/>
      </dsp:nvSpPr>
      <dsp:spPr>
        <a:xfrm>
          <a:off x="2849492" y="545722"/>
          <a:ext cx="6055171" cy="753637"/>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228600" lvl="1" indent="-228600" algn="l" defTabSz="933450">
            <a:lnSpc>
              <a:spcPct val="90000"/>
            </a:lnSpc>
            <a:spcBef>
              <a:spcPct val="0"/>
            </a:spcBef>
            <a:spcAft>
              <a:spcPct val="15000"/>
            </a:spcAft>
            <a:buChar char="•"/>
          </a:pPr>
          <a:r>
            <a:rPr lang="en-AU" sz="2100" kern="1200" dirty="0">
              <a:solidFill>
                <a:schemeClr val="tx1"/>
              </a:solidFill>
            </a:rPr>
            <a:t>Receivers, receivers and managers, managing controllers and other controllers</a:t>
          </a:r>
        </a:p>
      </dsp:txBody>
      <dsp:txXfrm>
        <a:off x="2849492" y="545722"/>
        <a:ext cx="6055171" cy="753637"/>
      </dsp:txXfrm>
    </dsp:sp>
    <dsp:sp modelId="{604EA3CD-CFD0-4815-AE0D-9484CDC8CB5D}">
      <dsp:nvSpPr>
        <dsp:cNvPr id="0" name=""/>
        <dsp:cNvSpPr/>
      </dsp:nvSpPr>
      <dsp:spPr>
        <a:xfrm>
          <a:off x="0" y="1569866"/>
          <a:ext cx="2226165" cy="415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9352" tIns="53340" rIns="149352" bIns="53340" numCol="1" spcCol="1270" anchor="ctr" anchorCtr="0">
          <a:noAutofit/>
        </a:bodyPr>
        <a:lstStyle/>
        <a:p>
          <a:pPr marL="0" lvl="0" indent="0" algn="r" defTabSz="933450">
            <a:lnSpc>
              <a:spcPct val="90000"/>
            </a:lnSpc>
            <a:spcBef>
              <a:spcPct val="0"/>
            </a:spcBef>
            <a:spcAft>
              <a:spcPct val="35000"/>
            </a:spcAft>
            <a:buNone/>
          </a:pPr>
          <a:r>
            <a:rPr lang="en-AU" sz="2100" kern="1200" dirty="0"/>
            <a:t>Part 5.3A</a:t>
          </a:r>
        </a:p>
      </dsp:txBody>
      <dsp:txXfrm>
        <a:off x="0" y="1569866"/>
        <a:ext cx="2226165" cy="415800"/>
      </dsp:txXfrm>
    </dsp:sp>
    <dsp:sp modelId="{37082194-5A33-405E-A1BA-06D64A118A65}">
      <dsp:nvSpPr>
        <dsp:cNvPr id="0" name=""/>
        <dsp:cNvSpPr/>
      </dsp:nvSpPr>
      <dsp:spPr>
        <a:xfrm>
          <a:off x="2226165" y="1374960"/>
          <a:ext cx="445233" cy="805612"/>
        </a:xfrm>
        <a:prstGeom prst="leftBrace">
          <a:avLst>
            <a:gd name="adj1" fmla="val 35000"/>
            <a:gd name="adj2" fmla="val 5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06F4DB2-6290-4217-BB2E-A2EC4145BC15}">
      <dsp:nvSpPr>
        <dsp:cNvPr id="0" name=""/>
        <dsp:cNvSpPr/>
      </dsp:nvSpPr>
      <dsp:spPr>
        <a:xfrm>
          <a:off x="2849492" y="1374960"/>
          <a:ext cx="6055171" cy="805612"/>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228600" lvl="1" indent="-228600" algn="l" defTabSz="933450">
            <a:lnSpc>
              <a:spcPct val="90000"/>
            </a:lnSpc>
            <a:spcBef>
              <a:spcPct val="0"/>
            </a:spcBef>
            <a:spcAft>
              <a:spcPct val="15000"/>
            </a:spcAft>
            <a:buChar char="•"/>
          </a:pPr>
          <a:r>
            <a:rPr lang="en-AU" sz="2100" kern="1200" dirty="0">
              <a:solidFill>
                <a:schemeClr val="tx1"/>
              </a:solidFill>
            </a:rPr>
            <a:t>Company administrators</a:t>
          </a:r>
        </a:p>
        <a:p>
          <a:pPr marL="228600" lvl="1" indent="-228600" algn="l" defTabSz="933450">
            <a:lnSpc>
              <a:spcPct val="90000"/>
            </a:lnSpc>
            <a:spcBef>
              <a:spcPct val="0"/>
            </a:spcBef>
            <a:spcAft>
              <a:spcPct val="15000"/>
            </a:spcAft>
            <a:buChar char="•"/>
          </a:pPr>
          <a:r>
            <a:rPr lang="en-AU" sz="2100" kern="1200" dirty="0">
              <a:solidFill>
                <a:schemeClr val="tx1"/>
              </a:solidFill>
            </a:rPr>
            <a:t>DOCA administrators</a:t>
          </a:r>
        </a:p>
      </dsp:txBody>
      <dsp:txXfrm>
        <a:off x="2849492" y="1374960"/>
        <a:ext cx="6055171" cy="805612"/>
      </dsp:txXfrm>
    </dsp:sp>
    <dsp:sp modelId="{E9E2A735-B2E4-4292-BF7B-DC629D0AB7FA}">
      <dsp:nvSpPr>
        <dsp:cNvPr id="0" name=""/>
        <dsp:cNvSpPr/>
      </dsp:nvSpPr>
      <dsp:spPr>
        <a:xfrm>
          <a:off x="0" y="2451078"/>
          <a:ext cx="2226165" cy="415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9352" tIns="53340" rIns="149352" bIns="53340" numCol="1" spcCol="1270" anchor="ctr" anchorCtr="0">
          <a:noAutofit/>
        </a:bodyPr>
        <a:lstStyle/>
        <a:p>
          <a:pPr marL="0" lvl="0" indent="0" algn="r" defTabSz="933450">
            <a:lnSpc>
              <a:spcPct val="90000"/>
            </a:lnSpc>
            <a:spcBef>
              <a:spcPct val="0"/>
            </a:spcBef>
            <a:spcAft>
              <a:spcPct val="35000"/>
            </a:spcAft>
            <a:buNone/>
          </a:pPr>
          <a:r>
            <a:rPr lang="en-AU" sz="2100" kern="1200" dirty="0"/>
            <a:t>Part 5.3B</a:t>
          </a:r>
        </a:p>
      </dsp:txBody>
      <dsp:txXfrm>
        <a:off x="0" y="2451078"/>
        <a:ext cx="2226165" cy="415800"/>
      </dsp:txXfrm>
    </dsp:sp>
    <dsp:sp modelId="{7AF00C9D-70B8-4F73-860A-12E2B732E931}">
      <dsp:nvSpPr>
        <dsp:cNvPr id="0" name=""/>
        <dsp:cNvSpPr/>
      </dsp:nvSpPr>
      <dsp:spPr>
        <a:xfrm>
          <a:off x="2226165" y="2256172"/>
          <a:ext cx="445233" cy="805612"/>
        </a:xfrm>
        <a:prstGeom prst="leftBrace">
          <a:avLst>
            <a:gd name="adj1" fmla="val 35000"/>
            <a:gd name="adj2" fmla="val 5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43DF80A-2A0D-4C75-82A3-7D98BF161837}">
      <dsp:nvSpPr>
        <dsp:cNvPr id="0" name=""/>
        <dsp:cNvSpPr/>
      </dsp:nvSpPr>
      <dsp:spPr>
        <a:xfrm>
          <a:off x="2849492" y="2256172"/>
          <a:ext cx="6055171" cy="805612"/>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228600" lvl="1" indent="-228600" algn="l" defTabSz="933450">
            <a:lnSpc>
              <a:spcPct val="90000"/>
            </a:lnSpc>
            <a:spcBef>
              <a:spcPct val="0"/>
            </a:spcBef>
            <a:spcAft>
              <a:spcPct val="15000"/>
            </a:spcAft>
            <a:buChar char="•"/>
          </a:pPr>
          <a:r>
            <a:rPr lang="en-AU" sz="2100" kern="1200" dirty="0">
              <a:solidFill>
                <a:schemeClr val="tx1"/>
              </a:solidFill>
            </a:rPr>
            <a:t>Company restructuring practitioners</a:t>
          </a:r>
        </a:p>
        <a:p>
          <a:pPr marL="228600" lvl="1" indent="-228600" algn="l" defTabSz="933450">
            <a:lnSpc>
              <a:spcPct val="90000"/>
            </a:lnSpc>
            <a:spcBef>
              <a:spcPct val="0"/>
            </a:spcBef>
            <a:spcAft>
              <a:spcPct val="15000"/>
            </a:spcAft>
            <a:buChar char="•"/>
          </a:pPr>
          <a:r>
            <a:rPr lang="en-AU" sz="2100" kern="1200" dirty="0">
              <a:solidFill>
                <a:schemeClr val="tx1"/>
              </a:solidFill>
            </a:rPr>
            <a:t>Plan restructuring practitioners</a:t>
          </a:r>
        </a:p>
      </dsp:txBody>
      <dsp:txXfrm>
        <a:off x="2849492" y="2256172"/>
        <a:ext cx="6055171" cy="805612"/>
      </dsp:txXfrm>
    </dsp:sp>
    <dsp:sp modelId="{67808D61-F559-4D5E-9370-DD77139C236E}">
      <dsp:nvSpPr>
        <dsp:cNvPr id="0" name=""/>
        <dsp:cNvSpPr/>
      </dsp:nvSpPr>
      <dsp:spPr>
        <a:xfrm>
          <a:off x="0" y="3332291"/>
          <a:ext cx="2226165" cy="415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9352" tIns="53340" rIns="149352" bIns="53340" numCol="1" spcCol="1270" anchor="ctr" anchorCtr="0">
          <a:noAutofit/>
        </a:bodyPr>
        <a:lstStyle/>
        <a:p>
          <a:pPr marL="0" lvl="0" indent="0" algn="r" defTabSz="933450">
            <a:lnSpc>
              <a:spcPct val="90000"/>
            </a:lnSpc>
            <a:spcBef>
              <a:spcPct val="0"/>
            </a:spcBef>
            <a:spcAft>
              <a:spcPct val="35000"/>
            </a:spcAft>
            <a:buNone/>
          </a:pPr>
          <a:r>
            <a:rPr lang="en-AU" sz="2100" kern="1200" dirty="0"/>
            <a:t>Parts 5.4 to 5.7</a:t>
          </a:r>
        </a:p>
      </dsp:txBody>
      <dsp:txXfrm>
        <a:off x="0" y="3332291"/>
        <a:ext cx="2226165" cy="415800"/>
      </dsp:txXfrm>
    </dsp:sp>
    <dsp:sp modelId="{11F88C8F-AC5D-4D65-8BC4-1E1A16E72677}">
      <dsp:nvSpPr>
        <dsp:cNvPr id="0" name=""/>
        <dsp:cNvSpPr/>
      </dsp:nvSpPr>
      <dsp:spPr>
        <a:xfrm>
          <a:off x="2226165" y="3137385"/>
          <a:ext cx="445233" cy="805612"/>
        </a:xfrm>
        <a:prstGeom prst="leftBrace">
          <a:avLst>
            <a:gd name="adj1" fmla="val 35000"/>
            <a:gd name="adj2" fmla="val 50000"/>
          </a:avLst>
        </a:pr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4DABEA2-59F6-478E-8C82-1B141046095E}">
      <dsp:nvSpPr>
        <dsp:cNvPr id="0" name=""/>
        <dsp:cNvSpPr/>
      </dsp:nvSpPr>
      <dsp:spPr>
        <a:xfrm>
          <a:off x="2849492" y="3137385"/>
          <a:ext cx="6055171" cy="805612"/>
        </a:xfrm>
        <a:prstGeom prst="rect">
          <a:avLst/>
        </a:prstGeom>
        <a:solidFill>
          <a:schemeClr val="accent4"/>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marL="228600" lvl="1" indent="-228600" algn="l" defTabSz="933450">
            <a:lnSpc>
              <a:spcPct val="90000"/>
            </a:lnSpc>
            <a:spcBef>
              <a:spcPct val="0"/>
            </a:spcBef>
            <a:spcAft>
              <a:spcPct val="15000"/>
            </a:spcAft>
            <a:buChar char="•"/>
          </a:pPr>
          <a:r>
            <a:rPr lang="en-AU" sz="2100" kern="1200" dirty="0">
              <a:solidFill>
                <a:schemeClr val="tx1"/>
              </a:solidFill>
            </a:rPr>
            <a:t>Liquidators</a:t>
          </a:r>
        </a:p>
        <a:p>
          <a:pPr marL="228600" lvl="1" indent="-228600" algn="l" defTabSz="933450">
            <a:lnSpc>
              <a:spcPct val="90000"/>
            </a:lnSpc>
            <a:spcBef>
              <a:spcPct val="0"/>
            </a:spcBef>
            <a:spcAft>
              <a:spcPct val="15000"/>
            </a:spcAft>
            <a:buChar char="•"/>
          </a:pPr>
          <a:r>
            <a:rPr lang="en-AU" sz="2100" kern="1200" dirty="0">
              <a:solidFill>
                <a:schemeClr val="tx1"/>
              </a:solidFill>
            </a:rPr>
            <a:t>Provisional liquidators</a:t>
          </a:r>
        </a:p>
      </dsp:txBody>
      <dsp:txXfrm>
        <a:off x="2849492" y="3137385"/>
        <a:ext cx="6055171" cy="805612"/>
      </dsp:txXfrm>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378944-5380-48DA-9B8B-65F5A58CB868}">
      <dsp:nvSpPr>
        <dsp:cNvPr id="0" name=""/>
        <dsp:cNvSpPr/>
      </dsp:nvSpPr>
      <dsp:spPr>
        <a:xfrm>
          <a:off x="1754398" y="818295"/>
          <a:ext cx="3173855" cy="2606911"/>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0"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may </a:t>
          </a:r>
          <a:r>
            <a:rPr lang="en-AU" sz="1800" b="1" kern="1200" dirty="0"/>
            <a:t>require someone who claims to have an interest </a:t>
          </a:r>
          <a:r>
            <a:rPr lang="en-AU" sz="1800" kern="1200" dirty="0"/>
            <a:t>in the company’s property to give “a </a:t>
          </a:r>
          <a:r>
            <a:rPr lang="en-AU" sz="1800" b="1" kern="1200" dirty="0"/>
            <a:t>statement</a:t>
          </a:r>
          <a:r>
            <a:rPr lang="en-AU" sz="1800" kern="1200" dirty="0"/>
            <a:t> of the interest claimed … and the person </a:t>
          </a:r>
          <a:r>
            <a:rPr lang="en-AU" sz="1800" b="1" kern="1200" dirty="0"/>
            <a:t>must comply</a:t>
          </a:r>
          <a:r>
            <a:rPr lang="en-AU" sz="1800" kern="1200" dirty="0"/>
            <a:t>” within 14 days, or more if specified (to determine whether property may be disclaimed)</a:t>
          </a:r>
        </a:p>
      </dsp:txBody>
      <dsp:txXfrm>
        <a:off x="2262215" y="818295"/>
        <a:ext cx="2666038" cy="2606911"/>
      </dsp:txXfrm>
    </dsp:sp>
    <dsp:sp modelId="{661F4CF1-687C-46E0-9E30-D4C8B002A23C}">
      <dsp:nvSpPr>
        <dsp:cNvPr id="0" name=""/>
        <dsp:cNvSpPr/>
      </dsp:nvSpPr>
      <dsp:spPr>
        <a:xfrm>
          <a:off x="281115" y="1995"/>
          <a:ext cx="1814091" cy="1814091"/>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r>
            <a:rPr lang="en-AU" sz="1800" kern="1200" dirty="0"/>
            <a:t>Liquidator</a:t>
          </a:r>
        </a:p>
      </dsp:txBody>
      <dsp:txXfrm>
        <a:off x="546782" y="267662"/>
        <a:ext cx="1282757" cy="1282757"/>
      </dsp:txXfrm>
    </dsp:sp>
    <dsp:sp modelId="{91DC1D09-51C1-49DE-9A2D-0A095F90F0EF}">
      <dsp:nvSpPr>
        <dsp:cNvPr id="0" name=""/>
        <dsp:cNvSpPr/>
      </dsp:nvSpPr>
      <dsp:spPr>
        <a:xfrm>
          <a:off x="6742344" y="818295"/>
          <a:ext cx="3173855" cy="2116961"/>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0"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may </a:t>
          </a:r>
          <a:r>
            <a:rPr lang="en-AU" sz="1800" b="1" kern="1200" dirty="0"/>
            <a:t>apply to the liquidator </a:t>
          </a:r>
          <a:r>
            <a:rPr lang="en-AU" sz="1800" kern="1200" dirty="0"/>
            <a:t>to require liquidator to </a:t>
          </a:r>
          <a:r>
            <a:rPr lang="en-AU" sz="1800" b="1" kern="1200" dirty="0"/>
            <a:t>decide</a:t>
          </a:r>
          <a:r>
            <a:rPr lang="en-AU" sz="1800" kern="1200" dirty="0"/>
            <a:t> whether will </a:t>
          </a:r>
          <a:r>
            <a:rPr lang="en-AU" sz="1800" b="1" kern="1200" dirty="0"/>
            <a:t>disclaim</a:t>
          </a:r>
          <a:r>
            <a:rPr lang="en-AU" sz="1800" kern="1200" dirty="0"/>
            <a:t> it within 28 days (subject to court extension) – else </a:t>
          </a:r>
          <a:r>
            <a:rPr lang="en-AU" sz="1800" b="1" kern="1200" dirty="0"/>
            <a:t>lose the chance to disclaim</a:t>
          </a:r>
        </a:p>
      </dsp:txBody>
      <dsp:txXfrm>
        <a:off x="7250161" y="818295"/>
        <a:ext cx="2666038" cy="2116961"/>
      </dsp:txXfrm>
    </dsp:sp>
    <dsp:sp modelId="{C930568C-8074-43BF-BD75-F459F8B5686B}">
      <dsp:nvSpPr>
        <dsp:cNvPr id="0" name=""/>
        <dsp:cNvSpPr/>
      </dsp:nvSpPr>
      <dsp:spPr>
        <a:xfrm>
          <a:off x="6742344" y="2935257"/>
          <a:ext cx="3173855" cy="2116961"/>
        </a:xfrm>
        <a:prstGeom prst="rect">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0"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if have a </a:t>
          </a:r>
          <a:r>
            <a:rPr lang="en-AU" sz="1800" b="1" kern="1200" dirty="0"/>
            <a:t>contract </a:t>
          </a:r>
          <a:r>
            <a:rPr lang="en-AU" sz="1800" b="0" kern="1200" dirty="0"/>
            <a:t>with the company</a:t>
          </a:r>
          <a:r>
            <a:rPr lang="en-AU" sz="1800" kern="1200" dirty="0"/>
            <a:t>, may </a:t>
          </a:r>
          <a:r>
            <a:rPr lang="en-AU" sz="1800" b="1" kern="1200" dirty="0"/>
            <a:t>apply to court</a:t>
          </a:r>
          <a:r>
            <a:rPr lang="en-AU" sz="1800" kern="1200" dirty="0"/>
            <a:t> for </a:t>
          </a:r>
          <a:r>
            <a:rPr lang="en-AU" sz="1800" b="1" kern="1200" dirty="0"/>
            <a:t>discharge</a:t>
          </a:r>
          <a:r>
            <a:rPr lang="en-AU" sz="1800" kern="1200" dirty="0"/>
            <a:t> / </a:t>
          </a:r>
          <a:r>
            <a:rPr lang="en-AU" sz="1800" b="1" kern="1200" dirty="0"/>
            <a:t>rescission</a:t>
          </a:r>
          <a:r>
            <a:rPr lang="en-AU" sz="1800" kern="1200" dirty="0"/>
            <a:t> with or without </a:t>
          </a:r>
          <a:r>
            <a:rPr lang="en-AU" sz="1800" b="1" kern="1200" dirty="0"/>
            <a:t>damages</a:t>
          </a:r>
          <a:r>
            <a:rPr lang="en-AU" sz="1800" kern="1200" dirty="0"/>
            <a:t> / </a:t>
          </a:r>
          <a:r>
            <a:rPr lang="en-AU" sz="1800" b="1" kern="1200" dirty="0"/>
            <a:t>restitution</a:t>
          </a:r>
          <a:r>
            <a:rPr lang="en-AU" sz="1800" kern="1200" dirty="0"/>
            <a:t> to either party, and may </a:t>
          </a:r>
          <a:r>
            <a:rPr lang="en-AU" sz="1800" b="1" kern="1200" dirty="0"/>
            <a:t>prove any such amounts in the winding up</a:t>
          </a:r>
        </a:p>
      </dsp:txBody>
      <dsp:txXfrm>
        <a:off x="7250161" y="2935257"/>
        <a:ext cx="2666038" cy="2116961"/>
      </dsp:txXfrm>
    </dsp:sp>
    <dsp:sp modelId="{4DDB67A3-04E3-49C4-93AA-E5FF380522A3}">
      <dsp:nvSpPr>
        <dsp:cNvPr id="0" name=""/>
        <dsp:cNvSpPr/>
      </dsp:nvSpPr>
      <dsp:spPr>
        <a:xfrm>
          <a:off x="5269062" y="1995"/>
          <a:ext cx="1814091" cy="1814091"/>
        </a:xfrm>
        <a:prstGeom prst="ellips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800100">
            <a:lnSpc>
              <a:spcPct val="90000"/>
            </a:lnSpc>
            <a:spcBef>
              <a:spcPct val="0"/>
            </a:spcBef>
            <a:spcAft>
              <a:spcPct val="35000"/>
            </a:spcAft>
            <a:buNone/>
          </a:pPr>
          <a:r>
            <a:rPr lang="en-AU" sz="1800" kern="1200" dirty="0"/>
            <a:t>Someone with an interest in company’s property</a:t>
          </a:r>
        </a:p>
      </dsp:txBody>
      <dsp:txXfrm>
        <a:off x="5534729" y="267662"/>
        <a:ext cx="1282757" cy="1282757"/>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91D636-2209-4C01-A0E0-DF2DE074A762}">
      <dsp:nvSpPr>
        <dsp:cNvPr id="0" name=""/>
        <dsp:cNvSpPr/>
      </dsp:nvSpPr>
      <dsp:spPr>
        <a:xfrm rot="5400000">
          <a:off x="2006879" y="1243856"/>
          <a:ext cx="625294" cy="1012289"/>
        </a:xfrm>
        <a:prstGeom prst="bentUpArrow">
          <a:avLst>
            <a:gd name="adj1" fmla="val 32840"/>
            <a:gd name="adj2" fmla="val 25000"/>
            <a:gd name="adj3" fmla="val 35780"/>
          </a:avLst>
        </a:prstGeom>
        <a:solidFill>
          <a:schemeClr val="accent5">
            <a:lumMod val="20000"/>
            <a:lumOff val="8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B3BC450B-B8AE-49BF-B7EE-062AD4E5B277}">
      <dsp:nvSpPr>
        <dsp:cNvPr id="0" name=""/>
        <dsp:cNvSpPr/>
      </dsp:nvSpPr>
      <dsp:spPr>
        <a:xfrm>
          <a:off x="355152" y="0"/>
          <a:ext cx="3173861" cy="1365765"/>
        </a:xfrm>
        <a:prstGeom prst="roundRect">
          <a:avLst>
            <a:gd name="adj" fmla="val 1667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Someone with an interest in disclaimed property may apply to court for an order setting it aside within 14 days after:</a:t>
          </a:r>
        </a:p>
      </dsp:txBody>
      <dsp:txXfrm>
        <a:off x="421835" y="66683"/>
        <a:ext cx="3040495" cy="1232399"/>
      </dsp:txXfrm>
    </dsp:sp>
    <dsp:sp modelId="{F2BB37FD-CA54-49F4-8E33-221BFC90A942}">
      <dsp:nvSpPr>
        <dsp:cNvPr id="0" name=""/>
        <dsp:cNvSpPr/>
      </dsp:nvSpPr>
      <dsp:spPr>
        <a:xfrm>
          <a:off x="3523206" y="170108"/>
          <a:ext cx="3213314" cy="10308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t>being notified</a:t>
          </a:r>
        </a:p>
        <a:p>
          <a:pPr marL="171450" lvl="1" indent="-171450" algn="l" defTabSz="800100">
            <a:lnSpc>
              <a:spcPct val="90000"/>
            </a:lnSpc>
            <a:spcBef>
              <a:spcPct val="0"/>
            </a:spcBef>
            <a:spcAft>
              <a:spcPct val="15000"/>
            </a:spcAft>
            <a:buChar char="•"/>
          </a:pPr>
          <a:r>
            <a:rPr lang="en-AU" sz="1800" kern="1200" dirty="0"/>
            <a:t>else publication of last notice</a:t>
          </a:r>
        </a:p>
        <a:p>
          <a:pPr marL="171450" lvl="1" indent="-171450" algn="l" defTabSz="800100">
            <a:lnSpc>
              <a:spcPct val="90000"/>
            </a:lnSpc>
            <a:spcBef>
              <a:spcPct val="0"/>
            </a:spcBef>
            <a:spcAft>
              <a:spcPct val="15000"/>
            </a:spcAft>
            <a:buChar char="•"/>
          </a:pPr>
          <a:r>
            <a:rPr lang="en-AU" sz="1800" kern="1200" dirty="0"/>
            <a:t>else lodgement of notice</a:t>
          </a:r>
        </a:p>
      </dsp:txBody>
      <dsp:txXfrm>
        <a:off x="3523206" y="170108"/>
        <a:ext cx="3213314" cy="1030808"/>
      </dsp:txXfrm>
    </dsp:sp>
    <dsp:sp modelId="{A7580596-105C-4871-AA54-BBE5EA44230D}">
      <dsp:nvSpPr>
        <dsp:cNvPr id="0" name=""/>
        <dsp:cNvSpPr/>
      </dsp:nvSpPr>
      <dsp:spPr>
        <a:xfrm>
          <a:off x="2893517" y="1557262"/>
          <a:ext cx="2689491" cy="815622"/>
        </a:xfrm>
        <a:prstGeom prst="roundRect">
          <a:avLst>
            <a:gd name="adj" fmla="val 16670"/>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marL="0" lvl="0" indent="0" algn="ctr" defTabSz="800100">
            <a:lnSpc>
              <a:spcPct val="90000"/>
            </a:lnSpc>
            <a:spcBef>
              <a:spcPct val="0"/>
            </a:spcBef>
            <a:spcAft>
              <a:spcPct val="35000"/>
            </a:spcAft>
            <a:buNone/>
          </a:pPr>
          <a:r>
            <a:rPr lang="en-AU" sz="1800" kern="1200" dirty="0"/>
            <a:t>Court may set aside a disclaimer</a:t>
          </a:r>
        </a:p>
      </dsp:txBody>
      <dsp:txXfrm>
        <a:off x="2933340" y="1597085"/>
        <a:ext cx="2609845" cy="735976"/>
      </dsp:txXfrm>
    </dsp:sp>
    <dsp:sp modelId="{F916CB3D-F6BB-4EFD-8CFF-28701DFC4CBF}">
      <dsp:nvSpPr>
        <dsp:cNvPr id="0" name=""/>
        <dsp:cNvSpPr/>
      </dsp:nvSpPr>
      <dsp:spPr>
        <a:xfrm>
          <a:off x="2804514" y="2528806"/>
          <a:ext cx="3049403" cy="10308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ctr" anchorCtr="0">
          <a:noAutofit/>
        </a:bodyPr>
        <a:lstStyle/>
        <a:p>
          <a:pPr marL="171450" lvl="1" indent="-171450" algn="l" defTabSz="800100">
            <a:lnSpc>
              <a:spcPct val="90000"/>
            </a:lnSpc>
            <a:spcBef>
              <a:spcPct val="0"/>
            </a:spcBef>
            <a:spcAft>
              <a:spcPct val="15000"/>
            </a:spcAft>
            <a:buChar char="•"/>
          </a:pPr>
          <a:r>
            <a:rPr lang="en-AU" sz="1800" kern="1200" dirty="0"/>
            <a:t>Prejudice to applicant if disclaimer remains “is grossly out of proportion” to prejudice to creditors if disclaimer is set aside?</a:t>
          </a:r>
        </a:p>
      </dsp:txBody>
      <dsp:txXfrm>
        <a:off x="2804514" y="2528806"/>
        <a:ext cx="3049403" cy="1030808"/>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4344637-D255-4E71-BD48-AF055455D0CD}">
      <dsp:nvSpPr>
        <dsp:cNvPr id="0" name=""/>
        <dsp:cNvSpPr/>
      </dsp:nvSpPr>
      <dsp:spPr>
        <a:xfrm rot="5400000">
          <a:off x="845854" y="1018268"/>
          <a:ext cx="1757064" cy="2923715"/>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8268209-D795-4437-9204-001AE63EE5E3}">
      <dsp:nvSpPr>
        <dsp:cNvPr id="0" name=""/>
        <dsp:cNvSpPr/>
      </dsp:nvSpPr>
      <dsp:spPr>
        <a:xfrm>
          <a:off x="552557" y="1891829"/>
          <a:ext cx="2639547" cy="23137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Someone </a:t>
          </a:r>
          <a:r>
            <a:rPr lang="en-AU" sz="1800" b="1" kern="1200" dirty="0"/>
            <a:t>aggrieved</a:t>
          </a:r>
          <a:r>
            <a:rPr lang="en-AU" sz="1800" kern="1200" dirty="0"/>
            <a:t> by “a </a:t>
          </a:r>
          <a:r>
            <a:rPr lang="en-AU" sz="1800" b="1" kern="1200" dirty="0"/>
            <a:t>disclaimer</a:t>
          </a:r>
          <a:r>
            <a:rPr lang="en-AU" sz="1800" kern="1200" dirty="0"/>
            <a:t> is taken to be a </a:t>
          </a:r>
          <a:r>
            <a:rPr lang="en-AU" sz="1800" b="1" kern="1200" dirty="0"/>
            <a:t>creditor</a:t>
          </a:r>
          <a:r>
            <a:rPr lang="en-AU" sz="1800" kern="1200" dirty="0"/>
            <a:t> … to the extent of any </a:t>
          </a:r>
          <a:r>
            <a:rPr lang="en-AU" sz="1800" b="1" kern="1200" dirty="0"/>
            <a:t>loss</a:t>
          </a:r>
          <a:r>
            <a:rPr lang="en-AU" sz="1800" kern="1200" dirty="0"/>
            <a:t> suffered [as a result] … and </a:t>
          </a:r>
          <a:r>
            <a:rPr lang="en-AU" sz="1800" b="1" kern="1200" dirty="0"/>
            <a:t>may prove </a:t>
          </a:r>
          <a:r>
            <a:rPr lang="en-AU" sz="1800" b="0" kern="1200" dirty="0"/>
            <a:t>such a </a:t>
          </a:r>
          <a:r>
            <a:rPr lang="en-AU" sz="1800" b="1" kern="1200" dirty="0"/>
            <a:t>loss</a:t>
          </a:r>
          <a:r>
            <a:rPr lang="en-AU" sz="1800" b="0" kern="1200" dirty="0"/>
            <a:t> </a:t>
          </a:r>
          <a:r>
            <a:rPr lang="en-AU" sz="1800" b="1" kern="1200" dirty="0"/>
            <a:t>as a debt in the winding up</a:t>
          </a:r>
          <a:r>
            <a:rPr lang="en-AU" sz="1800" kern="1200" dirty="0"/>
            <a:t>”</a:t>
          </a:r>
        </a:p>
      </dsp:txBody>
      <dsp:txXfrm>
        <a:off x="552557" y="1891829"/>
        <a:ext cx="2639547" cy="2313717"/>
      </dsp:txXfrm>
    </dsp:sp>
    <dsp:sp modelId="{ED22878D-F096-4B16-8188-85371FB345B8}">
      <dsp:nvSpPr>
        <dsp:cNvPr id="0" name=""/>
        <dsp:cNvSpPr/>
      </dsp:nvSpPr>
      <dsp:spPr>
        <a:xfrm>
          <a:off x="2694076" y="803021"/>
          <a:ext cx="498027" cy="498027"/>
        </a:xfrm>
        <a:prstGeom prst="triangle">
          <a:avLst>
            <a:gd name="adj" fmla="val 10000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3830D06-B2D1-46A6-97FB-19ACBD575D33}">
      <dsp:nvSpPr>
        <dsp:cNvPr id="0" name=""/>
        <dsp:cNvSpPr/>
      </dsp:nvSpPr>
      <dsp:spPr>
        <a:xfrm rot="5400000">
          <a:off x="4077176" y="218675"/>
          <a:ext cx="1757064" cy="2923715"/>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BDFA232-275C-44FC-8576-B9B6D0B5480C}">
      <dsp:nvSpPr>
        <dsp:cNvPr id="0" name=""/>
        <dsp:cNvSpPr/>
      </dsp:nvSpPr>
      <dsp:spPr>
        <a:xfrm>
          <a:off x="3783878" y="1092236"/>
          <a:ext cx="2639547" cy="23137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If it was “</a:t>
          </a:r>
          <a:r>
            <a:rPr lang="en-AU" sz="1800" b="1" kern="1200" dirty="0"/>
            <a:t>unreasonable</a:t>
          </a:r>
          <a:r>
            <a:rPr lang="en-AU" sz="1800" kern="1200" dirty="0"/>
            <a:t> in all the circumstances to [apply] … for an order </a:t>
          </a:r>
          <a:r>
            <a:rPr lang="en-AU" sz="1800" b="1" kern="1200" dirty="0"/>
            <a:t>setting aside the disclaimer </a:t>
          </a:r>
          <a:r>
            <a:rPr lang="en-AU" sz="1800" kern="1200" dirty="0"/>
            <a:t>before it took effect”, may </a:t>
          </a:r>
          <a:r>
            <a:rPr lang="en-AU" sz="1800" b="1" kern="1200" dirty="0"/>
            <a:t>apply later </a:t>
          </a:r>
          <a:r>
            <a:rPr lang="en-AU" sz="1800" b="0" kern="1200" dirty="0"/>
            <a:t>with</a:t>
          </a:r>
          <a:r>
            <a:rPr lang="en-AU" sz="1800" b="1" kern="1200" dirty="0"/>
            <a:t> court leave</a:t>
          </a:r>
        </a:p>
      </dsp:txBody>
      <dsp:txXfrm>
        <a:off x="3783878" y="1092236"/>
        <a:ext cx="2639547" cy="2313717"/>
      </dsp:txXfrm>
    </dsp:sp>
    <dsp:sp modelId="{68D629D5-3115-4DB6-A06F-C40057977848}">
      <dsp:nvSpPr>
        <dsp:cNvPr id="0" name=""/>
        <dsp:cNvSpPr/>
      </dsp:nvSpPr>
      <dsp:spPr>
        <a:xfrm>
          <a:off x="5925397" y="3428"/>
          <a:ext cx="498027" cy="498027"/>
        </a:xfrm>
        <a:prstGeom prst="triangle">
          <a:avLst>
            <a:gd name="adj" fmla="val 10000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D2A4990-A911-46BF-93FC-97A9F5EA914F}">
      <dsp:nvSpPr>
        <dsp:cNvPr id="0" name=""/>
        <dsp:cNvSpPr/>
      </dsp:nvSpPr>
      <dsp:spPr>
        <a:xfrm rot="5400000">
          <a:off x="7308497" y="-580918"/>
          <a:ext cx="1757064" cy="2923715"/>
        </a:xfrm>
        <a:prstGeom prst="corner">
          <a:avLst>
            <a:gd name="adj1" fmla="val 16120"/>
            <a:gd name="adj2" fmla="val 16110"/>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1BF4C30-633A-49C8-B8FE-D6B27D403F69}">
      <dsp:nvSpPr>
        <dsp:cNvPr id="0" name=""/>
        <dsp:cNvSpPr/>
      </dsp:nvSpPr>
      <dsp:spPr>
        <a:xfrm>
          <a:off x="7015199" y="292642"/>
          <a:ext cx="2639547" cy="23137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8580" tIns="68580" rIns="68580" bIns="68580" numCol="1" spcCol="1270" anchor="t" anchorCtr="0">
          <a:noAutofit/>
        </a:bodyPr>
        <a:lstStyle/>
        <a:p>
          <a:pPr marL="0" lvl="0" indent="0" algn="l" defTabSz="800100">
            <a:lnSpc>
              <a:spcPct val="90000"/>
            </a:lnSpc>
            <a:spcBef>
              <a:spcPct val="0"/>
            </a:spcBef>
            <a:spcAft>
              <a:spcPct val="35000"/>
            </a:spcAft>
            <a:buNone/>
          </a:pPr>
          <a:r>
            <a:rPr lang="en-AU" sz="1800" kern="1200" dirty="0"/>
            <a:t>If someone with </a:t>
          </a:r>
          <a:r>
            <a:rPr lang="en-AU" sz="1800" b="1" kern="1200" dirty="0"/>
            <a:t>subsisting interest or liability </a:t>
          </a:r>
          <a:r>
            <a:rPr lang="en-AU" sz="1800" kern="1200" dirty="0"/>
            <a:t>in </a:t>
          </a:r>
          <a:r>
            <a:rPr lang="en-AU" sz="1800" b="1" kern="1200" dirty="0"/>
            <a:t>disclaimed</a:t>
          </a:r>
          <a:r>
            <a:rPr lang="en-AU" sz="1800" kern="1200" dirty="0"/>
            <a:t> property applies, court may order that that “</a:t>
          </a:r>
          <a:r>
            <a:rPr lang="en-AU" sz="1800" b="1" kern="1200" dirty="0"/>
            <a:t>property vest in, or be delivered to</a:t>
          </a:r>
          <a:r>
            <a:rPr lang="en-AU" sz="1800" kern="1200" dirty="0"/>
            <a:t>” whomever court thinks appropriate </a:t>
          </a:r>
        </a:p>
      </dsp:txBody>
      <dsp:txXfrm>
        <a:off x="7015199" y="292642"/>
        <a:ext cx="2639547" cy="2313717"/>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36C17BD-3AAD-4DD1-882A-C21D957A00BB}">
      <dsp:nvSpPr>
        <dsp:cNvPr id="0" name=""/>
        <dsp:cNvSpPr/>
      </dsp:nvSpPr>
      <dsp:spPr>
        <a:xfrm>
          <a:off x="0" y="0"/>
          <a:ext cx="10220671" cy="685521"/>
        </a:xfrm>
        <a:prstGeom prst="roundRect">
          <a:avLst>
            <a:gd name="adj" fmla="val 10000"/>
          </a:avLst>
        </a:prstGeom>
        <a:solidFill>
          <a:schemeClr val="tx1">
            <a:alpha val="90000"/>
          </a:schemeClr>
        </a:solidFill>
        <a:ln w="12700" cap="flat" cmpd="sng" algn="ctr">
          <a:solidFill>
            <a:schemeClr val="tx1">
              <a:alpha val="90000"/>
            </a:schemeClr>
          </a:solidFill>
          <a:prstDash val="solid"/>
          <a:miter lim="800000"/>
        </a:ln>
        <a:effectLst/>
      </dsp:spPr>
      <dsp:style>
        <a:lnRef idx="2">
          <a:scrgbClr r="0" g="0" b="0"/>
        </a:lnRef>
        <a:fillRef idx="1">
          <a:scrgbClr r="0" g="0" b="0"/>
        </a:fillRef>
        <a:effectRef idx="0">
          <a:scrgbClr r="0" g="0" b="0"/>
        </a:effectRef>
        <a:fontRef idx="minor"/>
      </dsp:style>
    </dsp:sp>
    <dsp:sp modelId="{EAABBF9A-CFAB-4C51-B768-70C346258993}">
      <dsp:nvSpPr>
        <dsp:cNvPr id="0" name=""/>
        <dsp:cNvSpPr/>
      </dsp:nvSpPr>
      <dsp:spPr>
        <a:xfrm>
          <a:off x="480287" y="92359"/>
          <a:ext cx="1582828" cy="502715"/>
        </a:xfrm>
        <a:prstGeom prst="roundRect">
          <a:avLst>
            <a:gd name="adj" fmla="val 10000"/>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t="-127000" b="-127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80918EA-AB3D-43ED-A354-36D85BB4CADC}">
      <dsp:nvSpPr>
        <dsp:cNvPr id="0" name=""/>
        <dsp:cNvSpPr/>
      </dsp:nvSpPr>
      <dsp:spPr>
        <a:xfrm rot="10800000">
          <a:off x="326053" y="687867"/>
          <a:ext cx="1909767" cy="4360451"/>
        </a:xfrm>
        <a:prstGeom prst="round2SameRect">
          <a:avLst>
            <a:gd name="adj1" fmla="val 10500"/>
            <a:gd name="adj2" fmla="val 0"/>
          </a:avLst>
        </a:prstGeom>
        <a:solidFill>
          <a:schemeClr val="bg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t"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Company is </a:t>
          </a:r>
          <a:r>
            <a:rPr lang="en-AU" sz="1800" kern="1200" dirty="0">
              <a:solidFill>
                <a:schemeClr val="tx1"/>
              </a:solidFill>
              <a:latin typeface="Times New Roman" panose="02020603050405020304" pitchFamily="18" charset="0"/>
              <a:cs typeface="Times New Roman" panose="02020603050405020304" pitchFamily="18" charset="0"/>
            </a:rPr>
            <a:t>≥</a:t>
          </a:r>
          <a:r>
            <a:rPr lang="en-AU" sz="1800" kern="1200" dirty="0">
              <a:solidFill>
                <a:schemeClr val="tx1"/>
              </a:solidFill>
            </a:rPr>
            <a:t>6 months late in responding “to a return of particulars”, “has not lodged any other documents under” the CA “in the last 18 months”, and “ASIC has no reason to believe [it] … is carrying on business”</a:t>
          </a:r>
        </a:p>
      </dsp:txBody>
      <dsp:txXfrm rot="10800000">
        <a:off x="384785" y="687867"/>
        <a:ext cx="1792303" cy="4301719"/>
      </dsp:txXfrm>
    </dsp:sp>
    <dsp:sp modelId="{392D1680-F05B-4B5C-ACD2-BD3663C93E3E}">
      <dsp:nvSpPr>
        <dsp:cNvPr id="0" name=""/>
        <dsp:cNvSpPr/>
      </dsp:nvSpPr>
      <dsp:spPr>
        <a:xfrm>
          <a:off x="2399604" y="64790"/>
          <a:ext cx="1582828" cy="502715"/>
        </a:xfrm>
        <a:prstGeom prst="roundRect">
          <a:avLst>
            <a:gd name="adj" fmla="val 10000"/>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t="-127000" b="-127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DE9E3F58-1990-414E-98BC-6485A1C3137E}">
      <dsp:nvSpPr>
        <dsp:cNvPr id="0" name=""/>
        <dsp:cNvSpPr/>
      </dsp:nvSpPr>
      <dsp:spPr>
        <a:xfrm rot="10800000">
          <a:off x="2236134" y="688797"/>
          <a:ext cx="1909767" cy="1736759"/>
        </a:xfrm>
        <a:prstGeom prst="round2SameRect">
          <a:avLst>
            <a:gd name="adj1" fmla="val 10500"/>
            <a:gd name="adj2" fmla="val 0"/>
          </a:avLst>
        </a:prstGeom>
        <a:solidFill>
          <a:schemeClr val="bg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t"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Company’s “review fee … has not been paid in full” </a:t>
          </a:r>
          <a:r>
            <a:rPr lang="en-AU" sz="1800" kern="1200" dirty="0">
              <a:solidFill>
                <a:schemeClr val="tx1"/>
              </a:solidFill>
              <a:latin typeface="Times New Roman" panose="02020603050405020304" pitchFamily="18" charset="0"/>
              <a:cs typeface="Times New Roman" panose="02020603050405020304" pitchFamily="18" charset="0"/>
            </a:rPr>
            <a:t>≥</a:t>
          </a:r>
          <a:r>
            <a:rPr lang="en-AU" sz="1800" kern="1200" dirty="0">
              <a:solidFill>
                <a:schemeClr val="tx1"/>
              </a:solidFill>
            </a:rPr>
            <a:t>12 months “after the due date” </a:t>
          </a:r>
        </a:p>
      </dsp:txBody>
      <dsp:txXfrm rot="10800000">
        <a:off x="2289545" y="688797"/>
        <a:ext cx="1802945" cy="1683348"/>
      </dsp:txXfrm>
    </dsp:sp>
    <dsp:sp modelId="{D3D4DD10-9954-4FBF-976D-BED980DD6397}">
      <dsp:nvSpPr>
        <dsp:cNvPr id="0" name=""/>
        <dsp:cNvSpPr/>
      </dsp:nvSpPr>
      <dsp:spPr>
        <a:xfrm>
          <a:off x="4318921" y="82955"/>
          <a:ext cx="1582828" cy="502715"/>
        </a:xfrm>
        <a:prstGeom prst="roundRect">
          <a:avLst>
            <a:gd name="adj" fmla="val 10000"/>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t="-127000" b="-127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6AA15F2-C8B0-409E-96E3-7F08ACD3ECD1}">
      <dsp:nvSpPr>
        <dsp:cNvPr id="0" name=""/>
        <dsp:cNvSpPr/>
      </dsp:nvSpPr>
      <dsp:spPr>
        <a:xfrm rot="10800000">
          <a:off x="4155451" y="681234"/>
          <a:ext cx="1909767" cy="3547356"/>
        </a:xfrm>
        <a:prstGeom prst="round2SameRect">
          <a:avLst>
            <a:gd name="adj1" fmla="val 10500"/>
            <a:gd name="adj2" fmla="val 0"/>
          </a:avLst>
        </a:prstGeom>
        <a:solidFill>
          <a:schemeClr val="bg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t"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Company “is liable to pay levy imposed by the </a:t>
          </a:r>
          <a:r>
            <a:rPr lang="en-AU" sz="1800" i="1" kern="1200" dirty="0">
              <a:solidFill>
                <a:schemeClr val="tx1"/>
              </a:solidFill>
            </a:rPr>
            <a:t>ASIC Supervisory Cost Recovery Levy Act 2017</a:t>
          </a:r>
          <a:r>
            <a:rPr lang="en-AU" sz="1800" kern="1200" dirty="0">
              <a:solidFill>
                <a:schemeClr val="tx1"/>
              </a:solidFill>
            </a:rPr>
            <a:t>”</a:t>
          </a:r>
          <a:r>
            <a:rPr lang="en-AU" sz="1800" i="1" kern="1200" dirty="0">
              <a:solidFill>
                <a:schemeClr val="tx1"/>
              </a:solidFill>
            </a:rPr>
            <a:t> </a:t>
          </a:r>
          <a:r>
            <a:rPr lang="en-AU" sz="1800" kern="1200" dirty="0">
              <a:solidFill>
                <a:schemeClr val="tx1"/>
              </a:solidFill>
            </a:rPr>
            <a:t>and the principal, late penalty, and/or shortfall penalty is </a:t>
          </a:r>
          <a:r>
            <a:rPr lang="en-AU" sz="1800" kern="1200" dirty="0">
              <a:solidFill>
                <a:schemeClr val="tx1"/>
              </a:solidFill>
              <a:latin typeface="Times New Roman" panose="02020603050405020304" pitchFamily="18" charset="0"/>
              <a:cs typeface="Times New Roman" panose="02020603050405020304" pitchFamily="18" charset="0"/>
            </a:rPr>
            <a:t>≥</a:t>
          </a:r>
          <a:r>
            <a:rPr lang="en-AU" sz="1800" kern="1200" dirty="0">
              <a:solidFill>
                <a:schemeClr val="tx1"/>
              </a:solidFill>
            </a:rPr>
            <a:t>12 months overdue in whole/part</a:t>
          </a:r>
        </a:p>
      </dsp:txBody>
      <dsp:txXfrm rot="10800000">
        <a:off x="4214183" y="681234"/>
        <a:ext cx="1792303" cy="3488624"/>
      </dsp:txXfrm>
    </dsp:sp>
    <dsp:sp modelId="{DC340E83-1ED6-461D-AFBC-DD73976ED7EB}">
      <dsp:nvSpPr>
        <dsp:cNvPr id="0" name=""/>
        <dsp:cNvSpPr/>
      </dsp:nvSpPr>
      <dsp:spPr>
        <a:xfrm>
          <a:off x="6238238" y="92359"/>
          <a:ext cx="1582828" cy="502715"/>
        </a:xfrm>
        <a:prstGeom prst="roundRect">
          <a:avLst>
            <a:gd name="adj" fmla="val 10000"/>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t="-127000" b="-127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F3E1A02A-0C7F-412A-ACA2-282756040135}">
      <dsp:nvSpPr>
        <dsp:cNvPr id="0" name=""/>
        <dsp:cNvSpPr/>
      </dsp:nvSpPr>
      <dsp:spPr>
        <a:xfrm rot="10800000">
          <a:off x="6074768" y="687867"/>
          <a:ext cx="1909767" cy="4360451"/>
        </a:xfrm>
        <a:prstGeom prst="round2SameRect">
          <a:avLst>
            <a:gd name="adj1" fmla="val 10500"/>
            <a:gd name="adj2" fmla="val 0"/>
          </a:avLst>
        </a:prstGeom>
        <a:solidFill>
          <a:schemeClr val="bg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Company “is being wound up and ASIC has reason to believe that … the liquidator is no longer acting”, or its “affairs have been fully wound up and a return that the liquidator should have lodged is” </a:t>
          </a:r>
          <a:r>
            <a:rPr lang="en-AU" sz="1800" kern="1200" dirty="0">
              <a:solidFill>
                <a:schemeClr val="tx1"/>
              </a:solidFill>
              <a:latin typeface="Times New Roman" panose="02020603050405020304" pitchFamily="18" charset="0"/>
              <a:cs typeface="Times New Roman" panose="02020603050405020304" pitchFamily="18" charset="0"/>
            </a:rPr>
            <a:t>≥</a:t>
          </a:r>
          <a:r>
            <a:rPr lang="en-AU" sz="1800" kern="1200" dirty="0">
              <a:solidFill>
                <a:schemeClr val="tx1"/>
              </a:solidFill>
            </a:rPr>
            <a:t>6 months late</a:t>
          </a:r>
        </a:p>
      </dsp:txBody>
      <dsp:txXfrm rot="10800000">
        <a:off x="6133500" y="687867"/>
        <a:ext cx="1792303" cy="4301719"/>
      </dsp:txXfrm>
    </dsp:sp>
    <dsp:sp modelId="{317CF62F-2245-4199-B4BD-5A394EE0691E}">
      <dsp:nvSpPr>
        <dsp:cNvPr id="0" name=""/>
        <dsp:cNvSpPr/>
      </dsp:nvSpPr>
      <dsp:spPr>
        <a:xfrm>
          <a:off x="8157555" y="92359"/>
          <a:ext cx="1582828" cy="502715"/>
        </a:xfrm>
        <a:prstGeom prst="roundRect">
          <a:avLst>
            <a:gd name="adj" fmla="val 10000"/>
          </a:avLst>
        </a:prstGeom>
        <a:blipFill>
          <a:blip xmlns:r="http://schemas.openxmlformats.org/officeDocument/2006/relationships" r:embed="rId9">
            <a:extLst>
              <a:ext uri="{96DAC541-7B7A-43D3-8B79-37D633B846F1}">
                <asvg:svgBlip xmlns:asvg="http://schemas.microsoft.com/office/drawing/2016/SVG/main" r:embed="rId10"/>
              </a:ext>
            </a:extLst>
          </a:blip>
          <a:srcRect/>
          <a:stretch>
            <a:fillRect t="-127000" b="-127000"/>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3592D29-F4C2-4025-B7EE-72B5771B95A7}">
      <dsp:nvSpPr>
        <dsp:cNvPr id="0" name=""/>
        <dsp:cNvSpPr/>
      </dsp:nvSpPr>
      <dsp:spPr>
        <a:xfrm rot="10800000">
          <a:off x="7994085" y="687867"/>
          <a:ext cx="1909767" cy="4360451"/>
        </a:xfrm>
        <a:prstGeom prst="round2SameRect">
          <a:avLst>
            <a:gd name="adj1" fmla="val 10500"/>
            <a:gd name="adj2" fmla="val 0"/>
          </a:avLst>
        </a:prstGeom>
        <a:solidFill>
          <a:schemeClr val="bg1"/>
        </a:solidFill>
        <a:ln w="12700" cap="flat" cmpd="sng" algn="ctr">
          <a:solidFill>
            <a:schemeClr val="tx1"/>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“ASIC has reason to believe that” company’s “affairs have been fully wound up” by a court-appointed liquidator but the company’s property is insufficient “to cover the costs of obtaining a Court order for the company’s deregistration”</a:t>
          </a:r>
        </a:p>
      </dsp:txBody>
      <dsp:txXfrm rot="10800000">
        <a:off x="8052817" y="687867"/>
        <a:ext cx="1792303" cy="4301719"/>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ACB8E8-19F0-4507-A0EF-AE7A5743D915}">
      <dsp:nvSpPr>
        <dsp:cNvPr id="0" name=""/>
        <dsp:cNvSpPr/>
      </dsp:nvSpPr>
      <dsp:spPr>
        <a:xfrm rot="16200000">
          <a:off x="-747800" y="1334565"/>
          <a:ext cx="1984802" cy="3891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43167" bIns="0" numCol="1" spcCol="1270" anchor="t" anchorCtr="0">
          <a:noAutofit/>
        </a:bodyPr>
        <a:lstStyle/>
        <a:p>
          <a:pPr marL="0" lvl="0" indent="0" algn="r" defTabSz="1200150">
            <a:lnSpc>
              <a:spcPct val="90000"/>
            </a:lnSpc>
            <a:spcBef>
              <a:spcPct val="0"/>
            </a:spcBef>
            <a:spcAft>
              <a:spcPct val="35000"/>
            </a:spcAft>
            <a:buNone/>
          </a:pPr>
          <a:r>
            <a:rPr lang="en-AU" sz="2700" kern="1200" dirty="0"/>
            <a:t> </a:t>
          </a:r>
        </a:p>
      </dsp:txBody>
      <dsp:txXfrm>
        <a:off x="-747800" y="1334565"/>
        <a:ext cx="1984802" cy="389102"/>
      </dsp:txXfrm>
    </dsp:sp>
    <dsp:sp modelId="{6FFAAFB6-05D7-46C3-B80F-0A9EE75B0D4B}">
      <dsp:nvSpPr>
        <dsp:cNvPr id="0" name=""/>
        <dsp:cNvSpPr/>
      </dsp:nvSpPr>
      <dsp:spPr>
        <a:xfrm>
          <a:off x="439152" y="536715"/>
          <a:ext cx="1938143" cy="1984802"/>
        </a:xfrm>
        <a:prstGeom prst="rect">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343167" rIns="163576" bIns="163576" numCol="1" spcCol="1270" anchor="t"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following </a:t>
          </a:r>
          <a:r>
            <a:rPr lang="en-AU" sz="1800" kern="1200" dirty="0">
              <a:solidFill>
                <a:schemeClr val="tx1"/>
              </a:solidFill>
              <a:hlinkClick xmlns:r="http://schemas.openxmlformats.org/officeDocument/2006/relationships" r:id="" action="ppaction://hlinksldjump"/>
            </a:rPr>
            <a:t>reconstruction or amalgamation</a:t>
          </a:r>
          <a:r>
            <a:rPr lang="en-AU" sz="1800" kern="1200" dirty="0">
              <a:solidFill>
                <a:schemeClr val="tx1"/>
              </a:solidFill>
            </a:rPr>
            <a:t> </a:t>
          </a:r>
        </a:p>
      </dsp:txBody>
      <dsp:txXfrm>
        <a:off x="439152" y="536715"/>
        <a:ext cx="1938143" cy="1984802"/>
      </dsp:txXfrm>
    </dsp:sp>
    <dsp:sp modelId="{605F0A0A-823F-4589-88EF-FBBAB3DC91F1}">
      <dsp:nvSpPr>
        <dsp:cNvPr id="0" name=""/>
        <dsp:cNvSpPr/>
      </dsp:nvSpPr>
      <dsp:spPr>
        <a:xfrm>
          <a:off x="50049" y="23100"/>
          <a:ext cx="778205" cy="778205"/>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99AFDB86-B457-4BF0-A6E8-EEB5CDAC891A}">
      <dsp:nvSpPr>
        <dsp:cNvPr id="0" name=""/>
        <dsp:cNvSpPr/>
      </dsp:nvSpPr>
      <dsp:spPr>
        <a:xfrm rot="16200000">
          <a:off x="2102527" y="1334565"/>
          <a:ext cx="1984802" cy="3891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43167" bIns="0" numCol="1" spcCol="1270" anchor="t" anchorCtr="0">
          <a:noAutofit/>
        </a:bodyPr>
        <a:lstStyle/>
        <a:p>
          <a:pPr marL="0" lvl="0" indent="0" algn="r" defTabSz="1200150">
            <a:lnSpc>
              <a:spcPct val="90000"/>
            </a:lnSpc>
            <a:spcBef>
              <a:spcPct val="0"/>
            </a:spcBef>
            <a:spcAft>
              <a:spcPct val="35000"/>
            </a:spcAft>
            <a:buNone/>
          </a:pPr>
          <a:r>
            <a:rPr lang="en-AU" sz="2700" kern="1200" dirty="0"/>
            <a:t> </a:t>
          </a:r>
        </a:p>
      </dsp:txBody>
      <dsp:txXfrm>
        <a:off x="2102527" y="1334565"/>
        <a:ext cx="1984802" cy="389102"/>
      </dsp:txXfrm>
    </dsp:sp>
    <dsp:sp modelId="{DD1DCE3D-8575-47D1-B557-2E23831CD12B}">
      <dsp:nvSpPr>
        <dsp:cNvPr id="0" name=""/>
        <dsp:cNvSpPr/>
      </dsp:nvSpPr>
      <dsp:spPr>
        <a:xfrm>
          <a:off x="3289479" y="536715"/>
          <a:ext cx="1938143" cy="1984802"/>
        </a:xfrm>
        <a:prstGeom prst="rect">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343167" rIns="163576" bIns="163576" numCol="1" spcCol="1270" anchor="t"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with the </a:t>
          </a:r>
          <a:r>
            <a:rPr lang="en-AU" sz="1800" kern="1200" dirty="0">
              <a:solidFill>
                <a:schemeClr val="tx1"/>
              </a:solidFill>
              <a:hlinkClick xmlns:r="http://schemas.openxmlformats.org/officeDocument/2006/relationships" r:id="" action="ppaction://hlinksldjump"/>
            </a:rPr>
            <a:t>liquidator’s release</a:t>
          </a:r>
          <a:endParaRPr lang="en-AU" sz="1800" kern="1200" dirty="0">
            <a:solidFill>
              <a:schemeClr val="tx1"/>
            </a:solidFill>
          </a:endParaRPr>
        </a:p>
      </dsp:txBody>
      <dsp:txXfrm>
        <a:off x="3289479" y="536715"/>
        <a:ext cx="1938143" cy="1984802"/>
      </dsp:txXfrm>
    </dsp:sp>
    <dsp:sp modelId="{E22F165C-FAD8-472F-9322-3C41E0F5F9C3}">
      <dsp:nvSpPr>
        <dsp:cNvPr id="0" name=""/>
        <dsp:cNvSpPr/>
      </dsp:nvSpPr>
      <dsp:spPr>
        <a:xfrm>
          <a:off x="2900376" y="23100"/>
          <a:ext cx="778205" cy="778205"/>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234F144-1D56-470E-9B16-AFCAD5E16142}">
      <dsp:nvSpPr>
        <dsp:cNvPr id="0" name=""/>
        <dsp:cNvSpPr/>
      </dsp:nvSpPr>
      <dsp:spPr>
        <a:xfrm rot="16200000">
          <a:off x="4952854" y="1334565"/>
          <a:ext cx="1984802" cy="38910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43167" bIns="0" numCol="1" spcCol="1270" anchor="t" anchorCtr="0">
          <a:noAutofit/>
        </a:bodyPr>
        <a:lstStyle/>
        <a:p>
          <a:pPr marL="0" lvl="0" indent="0" algn="r" defTabSz="1200150">
            <a:lnSpc>
              <a:spcPct val="90000"/>
            </a:lnSpc>
            <a:spcBef>
              <a:spcPct val="0"/>
            </a:spcBef>
            <a:spcAft>
              <a:spcPct val="35000"/>
            </a:spcAft>
            <a:buNone/>
          </a:pPr>
          <a:r>
            <a:rPr lang="en-AU" sz="2700" kern="1200" dirty="0"/>
            <a:t> </a:t>
          </a:r>
        </a:p>
      </dsp:txBody>
      <dsp:txXfrm>
        <a:off x="4952854" y="1334565"/>
        <a:ext cx="1984802" cy="389102"/>
      </dsp:txXfrm>
    </dsp:sp>
    <dsp:sp modelId="{9B01E718-6DD8-4316-B5C3-EC8AE3265A94}">
      <dsp:nvSpPr>
        <dsp:cNvPr id="0" name=""/>
        <dsp:cNvSpPr/>
      </dsp:nvSpPr>
      <dsp:spPr>
        <a:xfrm>
          <a:off x="6139806" y="536715"/>
          <a:ext cx="1938143" cy="1984802"/>
        </a:xfrm>
        <a:prstGeom prst="rect">
          <a:avLst/>
        </a:prstGeom>
        <a:solidFill>
          <a:schemeClr val="accent3">
            <a:lumMod val="20000"/>
            <a:lumOff val="80000"/>
          </a:schemeClr>
        </a:solidFill>
        <a:ln w="12700" cap="flat" cmpd="sng" algn="ctr">
          <a:solidFill>
            <a:schemeClr val="accent3">
              <a:lumMod val="20000"/>
              <a:lumOff val="8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3576" tIns="343167" rIns="163576" bIns="163576" numCol="1" spcCol="1270" anchor="t" anchorCtr="0">
          <a:noAutofit/>
        </a:bodyPr>
        <a:lstStyle/>
        <a:p>
          <a:pPr marL="171450" lvl="1" indent="-171450" algn="l" defTabSz="800100">
            <a:lnSpc>
              <a:spcPct val="90000"/>
            </a:lnSpc>
            <a:spcBef>
              <a:spcPct val="0"/>
            </a:spcBef>
            <a:spcAft>
              <a:spcPct val="15000"/>
            </a:spcAft>
            <a:buChar char="•"/>
          </a:pPr>
          <a:r>
            <a:rPr lang="en-AU" sz="1800" kern="1200" dirty="0">
              <a:solidFill>
                <a:schemeClr val="tx1"/>
              </a:solidFill>
            </a:rPr>
            <a:t>“after </a:t>
          </a:r>
          <a:r>
            <a:rPr lang="en-AU" sz="1800" kern="1200" dirty="0">
              <a:solidFill>
                <a:schemeClr val="tx1"/>
              </a:solidFill>
              <a:hlinkClick xmlns:r="http://schemas.openxmlformats.org/officeDocument/2006/relationships" r:id="" action="ppaction://hlinksldjump"/>
            </a:rPr>
            <a:t>end of administration return</a:t>
          </a:r>
          <a:r>
            <a:rPr lang="en-AU" sz="1800" kern="1200" dirty="0">
              <a:solidFill>
                <a:schemeClr val="tx1"/>
              </a:solidFill>
            </a:rPr>
            <a:t> is lodged”</a:t>
          </a:r>
        </a:p>
      </dsp:txBody>
      <dsp:txXfrm>
        <a:off x="6139806" y="536715"/>
        <a:ext cx="1938143" cy="1984802"/>
      </dsp:txXfrm>
    </dsp:sp>
    <dsp:sp modelId="{1F2A7199-F1F5-4C0B-8457-9EB48D8AFF5C}">
      <dsp:nvSpPr>
        <dsp:cNvPr id="0" name=""/>
        <dsp:cNvSpPr/>
      </dsp:nvSpPr>
      <dsp:spPr>
        <a:xfrm>
          <a:off x="5750704" y="23100"/>
          <a:ext cx="778205" cy="778205"/>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a:blip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E86A68-2FBA-4659-B1DD-03717D6CBA0E}">
      <dsp:nvSpPr>
        <dsp:cNvPr id="0" name=""/>
        <dsp:cNvSpPr/>
      </dsp:nvSpPr>
      <dsp:spPr>
        <a:xfrm>
          <a:off x="0" y="359261"/>
          <a:ext cx="9882910" cy="579600"/>
        </a:xfrm>
        <a:prstGeom prst="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sp>
    <dsp:sp modelId="{2826379C-0707-4ECF-8F3B-DC689033CF58}">
      <dsp:nvSpPr>
        <dsp:cNvPr id="0" name=""/>
        <dsp:cNvSpPr/>
      </dsp:nvSpPr>
      <dsp:spPr>
        <a:xfrm>
          <a:off x="494145" y="19781"/>
          <a:ext cx="6918037" cy="67896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1485" tIns="0" rIns="261485"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Companies “ceases to exist on deregistration”</a:t>
          </a:r>
        </a:p>
      </dsp:txBody>
      <dsp:txXfrm>
        <a:off x="527289" y="52925"/>
        <a:ext cx="6851749" cy="612672"/>
      </dsp:txXfrm>
    </dsp:sp>
    <dsp:sp modelId="{7CBE83B0-9065-41AD-923F-3B8B87102455}">
      <dsp:nvSpPr>
        <dsp:cNvPr id="0" name=""/>
        <dsp:cNvSpPr/>
      </dsp:nvSpPr>
      <dsp:spPr>
        <a:xfrm>
          <a:off x="0" y="1402541"/>
          <a:ext cx="9882910" cy="1738800"/>
        </a:xfrm>
        <a:prstGeom prst="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7024" tIns="479044" rIns="767024"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on trust </a:t>
          </a:r>
          <a:r>
            <a:rPr lang="en-AU" sz="1800" kern="1200" dirty="0">
              <a:sym typeface="Wingdings" panose="05000000000000000000" pitchFamily="2" charset="2"/>
            </a:rPr>
            <a:t> </a:t>
          </a:r>
          <a:r>
            <a:rPr lang="en-AU" sz="1800" kern="1200" dirty="0"/>
            <a:t>vests in the Commonwealth</a:t>
          </a:r>
        </a:p>
        <a:p>
          <a:pPr marL="171450" lvl="1" indent="-171450" algn="l" defTabSz="800100">
            <a:lnSpc>
              <a:spcPct val="90000"/>
            </a:lnSpc>
            <a:spcBef>
              <a:spcPct val="0"/>
            </a:spcBef>
            <a:spcAft>
              <a:spcPct val="15000"/>
            </a:spcAft>
            <a:buChar char="•"/>
          </a:pPr>
          <a:r>
            <a:rPr lang="en-AU" sz="1800" kern="1200" dirty="0"/>
            <a:t>not on trust </a:t>
          </a:r>
          <a:r>
            <a:rPr lang="en-AU" sz="1800" kern="1200" dirty="0">
              <a:sym typeface="Wingdings" panose="05000000000000000000" pitchFamily="2" charset="2"/>
            </a:rPr>
            <a:t> </a:t>
          </a:r>
          <a:r>
            <a:rPr lang="en-AU" sz="1800" kern="1200" dirty="0"/>
            <a:t>vests in ASIC</a:t>
          </a:r>
        </a:p>
        <a:p>
          <a:pPr marL="171450" lvl="1" indent="-171450" algn="l" defTabSz="800100">
            <a:lnSpc>
              <a:spcPct val="90000"/>
            </a:lnSpc>
            <a:spcBef>
              <a:spcPct val="0"/>
            </a:spcBef>
            <a:spcAft>
              <a:spcPct val="15000"/>
            </a:spcAft>
            <a:buChar char="•"/>
          </a:pPr>
          <a:r>
            <a:rPr lang="en-AU" sz="1800" kern="1200" dirty="0"/>
            <a:t>remains subject to any claims/interests and liabilities (e.g., rates, taxes, charges)</a:t>
          </a:r>
        </a:p>
        <a:p>
          <a:pPr marL="342900" lvl="2" indent="-171450" algn="l" defTabSz="800100">
            <a:lnSpc>
              <a:spcPct val="90000"/>
            </a:lnSpc>
            <a:spcBef>
              <a:spcPct val="0"/>
            </a:spcBef>
            <a:spcAft>
              <a:spcPct val="15000"/>
            </a:spcAft>
            <a:buChar char="•"/>
          </a:pPr>
          <a:r>
            <a:rPr lang="en-AU" sz="1800" kern="1200" dirty="0"/>
            <a:t>but “limited to satisfying the liabilities out of the company’s property” </a:t>
          </a:r>
        </a:p>
      </dsp:txBody>
      <dsp:txXfrm>
        <a:off x="0" y="1402541"/>
        <a:ext cx="9882910" cy="1738800"/>
      </dsp:txXfrm>
    </dsp:sp>
    <dsp:sp modelId="{747F57F6-F933-4EE5-97A6-2F4C41D98F61}">
      <dsp:nvSpPr>
        <dsp:cNvPr id="0" name=""/>
        <dsp:cNvSpPr/>
      </dsp:nvSpPr>
      <dsp:spPr>
        <a:xfrm>
          <a:off x="494145" y="1063061"/>
          <a:ext cx="6918037" cy="67896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1485" tIns="0" rIns="261485"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Property that the company or its liquidator had held</a:t>
          </a:r>
        </a:p>
      </dsp:txBody>
      <dsp:txXfrm>
        <a:off x="527289" y="1096205"/>
        <a:ext cx="6851749" cy="612672"/>
      </dsp:txXfrm>
    </dsp:sp>
    <dsp:sp modelId="{F33EAD6A-9A84-4AAF-8375-6EB627697F66}">
      <dsp:nvSpPr>
        <dsp:cNvPr id="0" name=""/>
        <dsp:cNvSpPr/>
      </dsp:nvSpPr>
      <dsp:spPr>
        <a:xfrm>
          <a:off x="0" y="3605021"/>
          <a:ext cx="9882910" cy="1159200"/>
        </a:xfrm>
        <a:prstGeom prst="rect">
          <a:avLst/>
        </a:prstGeom>
        <a:solidFill>
          <a:schemeClr val="lt1">
            <a:alpha val="90000"/>
            <a:hueOff val="0"/>
            <a:satOff val="0"/>
            <a:lumOff val="0"/>
            <a:alphaOff val="0"/>
          </a:schemeClr>
        </a:solidFill>
        <a:ln w="12700" cap="flat" cmpd="sng" algn="ctr">
          <a:solidFill>
            <a:schemeClr val="accent4"/>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7024" tIns="479044" rIns="767024" bIns="128016" numCol="1" spcCol="1270" anchor="t" anchorCtr="0">
          <a:noAutofit/>
        </a:bodyPr>
        <a:lstStyle/>
        <a:p>
          <a:pPr marL="171450" lvl="1" indent="-171450" algn="l" defTabSz="800100">
            <a:lnSpc>
              <a:spcPct val="90000"/>
            </a:lnSpc>
            <a:spcBef>
              <a:spcPct val="0"/>
            </a:spcBef>
            <a:spcAft>
              <a:spcPct val="15000"/>
            </a:spcAft>
            <a:buChar char="•"/>
          </a:pPr>
          <a:r>
            <a:rPr lang="en-AU" sz="1800" kern="1200" dirty="0"/>
            <a:t>for 3 years by those who were “directors … immediately before deregistration”</a:t>
          </a:r>
        </a:p>
        <a:p>
          <a:pPr marL="171450" lvl="1" indent="-171450" algn="l" defTabSz="800100">
            <a:lnSpc>
              <a:spcPct val="90000"/>
            </a:lnSpc>
            <a:spcBef>
              <a:spcPct val="0"/>
            </a:spcBef>
            <a:spcAft>
              <a:spcPct val="15000"/>
            </a:spcAft>
            <a:buChar char="•"/>
          </a:pPr>
          <a:r>
            <a:rPr lang="en-AU" sz="1800" kern="1200" dirty="0"/>
            <a:t>except books that the liquidator must keep</a:t>
          </a:r>
        </a:p>
      </dsp:txBody>
      <dsp:txXfrm>
        <a:off x="0" y="3605021"/>
        <a:ext cx="9882910" cy="1159200"/>
      </dsp:txXfrm>
    </dsp:sp>
    <dsp:sp modelId="{E1EA10B8-1A8B-4FF5-806B-25565B5349A1}">
      <dsp:nvSpPr>
        <dsp:cNvPr id="0" name=""/>
        <dsp:cNvSpPr/>
      </dsp:nvSpPr>
      <dsp:spPr>
        <a:xfrm>
          <a:off x="494145" y="3265541"/>
          <a:ext cx="6918037" cy="678960"/>
        </a:xfrm>
        <a:prstGeom prst="roundRect">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1485" tIns="0" rIns="261485" bIns="0" numCol="1" spcCol="1270" anchor="ctr" anchorCtr="0">
          <a:noAutofit/>
        </a:bodyPr>
        <a:lstStyle/>
        <a:p>
          <a:pPr marL="0" lvl="0" indent="0" algn="l" defTabSz="800100">
            <a:lnSpc>
              <a:spcPct val="90000"/>
            </a:lnSpc>
            <a:spcBef>
              <a:spcPct val="0"/>
            </a:spcBef>
            <a:spcAft>
              <a:spcPct val="35000"/>
            </a:spcAft>
            <a:buNone/>
          </a:pPr>
          <a:r>
            <a:rPr lang="en-AU" sz="1800" kern="1200" dirty="0">
              <a:solidFill>
                <a:schemeClr val="tx1"/>
              </a:solidFill>
            </a:rPr>
            <a:t>Company’s books must be kept</a:t>
          </a:r>
        </a:p>
      </dsp:txBody>
      <dsp:txXfrm>
        <a:off x="527289" y="3298685"/>
        <a:ext cx="6851749" cy="612672"/>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35406C-4C72-4D28-8141-6961AEBCB62E}">
      <dsp:nvSpPr>
        <dsp:cNvPr id="0" name=""/>
        <dsp:cNvSpPr/>
      </dsp:nvSpPr>
      <dsp:spPr>
        <a:xfrm>
          <a:off x="3128126" y="2499887"/>
          <a:ext cx="309992" cy="1639367"/>
        </a:xfrm>
        <a:custGeom>
          <a:avLst/>
          <a:gdLst/>
          <a:ahLst/>
          <a:cxnLst/>
          <a:rect l="0" t="0" r="0" b="0"/>
          <a:pathLst>
            <a:path>
              <a:moveTo>
                <a:pt x="0" y="0"/>
              </a:moveTo>
              <a:lnTo>
                <a:pt x="0" y="1639367"/>
              </a:lnTo>
              <a:lnTo>
                <a:pt x="309992" y="1639367"/>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2CCF54B-473D-4EC1-8F7F-9544CEBA51B1}">
      <dsp:nvSpPr>
        <dsp:cNvPr id="0" name=""/>
        <dsp:cNvSpPr/>
      </dsp:nvSpPr>
      <dsp:spPr>
        <a:xfrm>
          <a:off x="2494790" y="1014382"/>
          <a:ext cx="1459982" cy="406494"/>
        </a:xfrm>
        <a:custGeom>
          <a:avLst/>
          <a:gdLst/>
          <a:ahLst/>
          <a:cxnLst/>
          <a:rect l="0" t="0" r="0" b="0"/>
          <a:pathLst>
            <a:path>
              <a:moveTo>
                <a:pt x="0" y="0"/>
              </a:moveTo>
              <a:lnTo>
                <a:pt x="0" y="203247"/>
              </a:lnTo>
              <a:lnTo>
                <a:pt x="1459982" y="203247"/>
              </a:lnTo>
              <a:lnTo>
                <a:pt x="1459982" y="406494"/>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C0F99023-31A9-4B31-9244-E9BEBB852FBA}">
      <dsp:nvSpPr>
        <dsp:cNvPr id="0" name=""/>
        <dsp:cNvSpPr/>
      </dsp:nvSpPr>
      <dsp:spPr>
        <a:xfrm>
          <a:off x="252846" y="2499887"/>
          <a:ext cx="377020" cy="1827366"/>
        </a:xfrm>
        <a:custGeom>
          <a:avLst/>
          <a:gdLst/>
          <a:ahLst/>
          <a:cxnLst/>
          <a:rect l="0" t="0" r="0" b="0"/>
          <a:pathLst>
            <a:path>
              <a:moveTo>
                <a:pt x="0" y="0"/>
              </a:moveTo>
              <a:lnTo>
                <a:pt x="0" y="1827366"/>
              </a:lnTo>
              <a:lnTo>
                <a:pt x="377020" y="1827366"/>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94B98F0-039D-48DF-B2D5-7F06500F4951}">
      <dsp:nvSpPr>
        <dsp:cNvPr id="0" name=""/>
        <dsp:cNvSpPr/>
      </dsp:nvSpPr>
      <dsp:spPr>
        <a:xfrm>
          <a:off x="252846" y="2499887"/>
          <a:ext cx="377020" cy="744620"/>
        </a:xfrm>
        <a:custGeom>
          <a:avLst/>
          <a:gdLst/>
          <a:ahLst/>
          <a:cxnLst/>
          <a:rect l="0" t="0" r="0" b="0"/>
          <a:pathLst>
            <a:path>
              <a:moveTo>
                <a:pt x="0" y="0"/>
              </a:moveTo>
              <a:lnTo>
                <a:pt x="0" y="744620"/>
              </a:lnTo>
              <a:lnTo>
                <a:pt x="377020" y="744620"/>
              </a:lnTo>
            </a:path>
          </a:pathLst>
        </a:custGeom>
        <a:noFill/>
        <a:ln w="12700" cap="flat" cmpd="sng" algn="ctr">
          <a:solidFill>
            <a:schemeClr val="accent1">
              <a:shade val="8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FE637E1B-8F01-4EEE-A4E9-CE4450271344}">
      <dsp:nvSpPr>
        <dsp:cNvPr id="0" name=""/>
        <dsp:cNvSpPr/>
      </dsp:nvSpPr>
      <dsp:spPr>
        <a:xfrm>
          <a:off x="1258234" y="1014382"/>
          <a:ext cx="1236555" cy="406494"/>
        </a:xfrm>
        <a:custGeom>
          <a:avLst/>
          <a:gdLst/>
          <a:ahLst/>
          <a:cxnLst/>
          <a:rect l="0" t="0" r="0" b="0"/>
          <a:pathLst>
            <a:path>
              <a:moveTo>
                <a:pt x="1236555" y="0"/>
              </a:moveTo>
              <a:lnTo>
                <a:pt x="1236555" y="203247"/>
              </a:lnTo>
              <a:lnTo>
                <a:pt x="0" y="203247"/>
              </a:lnTo>
              <a:lnTo>
                <a:pt x="0" y="406494"/>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0F206B1-03B1-4E65-8503-1EE61A9B55E2}">
      <dsp:nvSpPr>
        <dsp:cNvPr id="0" name=""/>
        <dsp:cNvSpPr/>
      </dsp:nvSpPr>
      <dsp:spPr>
        <a:xfrm>
          <a:off x="1526946" y="46538"/>
          <a:ext cx="1935687" cy="967843"/>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b="1" kern="1200" dirty="0">
              <a:solidFill>
                <a:schemeClr val="bg1"/>
              </a:solidFill>
            </a:rPr>
            <a:t>ASIC reinstates </a:t>
          </a:r>
          <a:r>
            <a:rPr lang="en-AU" sz="1800" kern="1200" dirty="0">
              <a:solidFill>
                <a:schemeClr val="bg1"/>
              </a:solidFill>
            </a:rPr>
            <a:t>the registration of a company</a:t>
          </a:r>
        </a:p>
      </dsp:txBody>
      <dsp:txXfrm>
        <a:off x="1526946" y="46538"/>
        <a:ext cx="1935687" cy="967843"/>
      </dsp:txXfrm>
    </dsp:sp>
    <dsp:sp modelId="{36BCDAEE-9C80-4B95-AC3B-216E3376607C}">
      <dsp:nvSpPr>
        <dsp:cNvPr id="0" name=""/>
        <dsp:cNvSpPr/>
      </dsp:nvSpPr>
      <dsp:spPr>
        <a:xfrm>
          <a:off x="1499" y="1420876"/>
          <a:ext cx="2513470" cy="1079010"/>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if a </a:t>
          </a:r>
          <a:r>
            <a:rPr lang="en-AU" sz="1800" b="1" kern="1200" dirty="0">
              <a:solidFill>
                <a:schemeClr val="bg1"/>
              </a:solidFill>
            </a:rPr>
            <a:t>court orders </a:t>
          </a:r>
          <a:r>
            <a:rPr lang="en-AU" sz="1800" kern="1200" dirty="0">
              <a:solidFill>
                <a:schemeClr val="bg1"/>
              </a:solidFill>
            </a:rPr>
            <a:t>it upon being “satisfied that it is </a:t>
          </a:r>
          <a:r>
            <a:rPr lang="en-AU" sz="1800" b="1" kern="1200" dirty="0">
              <a:solidFill>
                <a:schemeClr val="bg1"/>
              </a:solidFill>
            </a:rPr>
            <a:t>just</a:t>
          </a:r>
          <a:r>
            <a:rPr lang="en-AU" sz="1800" kern="1200" dirty="0">
              <a:solidFill>
                <a:schemeClr val="bg1"/>
              </a:solidFill>
            </a:rPr>
            <a:t>” following an </a:t>
          </a:r>
          <a:r>
            <a:rPr lang="en-AU" sz="1800" b="1" kern="1200" dirty="0">
              <a:solidFill>
                <a:schemeClr val="bg1"/>
              </a:solidFill>
            </a:rPr>
            <a:t>application</a:t>
          </a:r>
          <a:r>
            <a:rPr lang="en-AU" sz="1800" kern="1200" dirty="0">
              <a:solidFill>
                <a:schemeClr val="bg1"/>
              </a:solidFill>
            </a:rPr>
            <a:t> by</a:t>
          </a:r>
        </a:p>
      </dsp:txBody>
      <dsp:txXfrm>
        <a:off x="1499" y="1420876"/>
        <a:ext cx="2513470" cy="1079010"/>
      </dsp:txXfrm>
    </dsp:sp>
    <dsp:sp modelId="{50FD3DA5-0048-4439-A91F-B2FD5A0CFCCB}">
      <dsp:nvSpPr>
        <dsp:cNvPr id="0" name=""/>
        <dsp:cNvSpPr/>
      </dsp:nvSpPr>
      <dsp:spPr>
        <a:xfrm>
          <a:off x="629867" y="2906381"/>
          <a:ext cx="2249714" cy="676251"/>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“a </a:t>
          </a:r>
          <a:r>
            <a:rPr lang="en-AU" sz="1800" b="1" kern="1200" dirty="0">
              <a:solidFill>
                <a:schemeClr val="bg1"/>
              </a:solidFill>
            </a:rPr>
            <a:t>person aggrieved </a:t>
          </a:r>
          <a:r>
            <a:rPr lang="en-AU" sz="1800" kern="1200" dirty="0">
              <a:solidFill>
                <a:schemeClr val="bg1"/>
              </a:solidFill>
            </a:rPr>
            <a:t>by the deregistration”</a:t>
          </a:r>
        </a:p>
      </dsp:txBody>
      <dsp:txXfrm>
        <a:off x="629867" y="2906381"/>
        <a:ext cx="2249714" cy="676251"/>
      </dsp:txXfrm>
    </dsp:sp>
    <dsp:sp modelId="{8916112C-AC9B-48E3-803B-704E4F66C536}">
      <dsp:nvSpPr>
        <dsp:cNvPr id="0" name=""/>
        <dsp:cNvSpPr/>
      </dsp:nvSpPr>
      <dsp:spPr>
        <a:xfrm>
          <a:off x="629867" y="3989127"/>
          <a:ext cx="2249714" cy="676251"/>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“a </a:t>
          </a:r>
          <a:r>
            <a:rPr lang="en-AU" sz="1800" b="1" kern="1200" dirty="0">
              <a:solidFill>
                <a:schemeClr val="bg1"/>
              </a:solidFill>
            </a:rPr>
            <a:t>former liquidator </a:t>
          </a:r>
          <a:r>
            <a:rPr lang="en-AU" sz="1800" kern="1200" dirty="0">
              <a:solidFill>
                <a:schemeClr val="bg1"/>
              </a:solidFill>
            </a:rPr>
            <a:t>of the company”</a:t>
          </a:r>
        </a:p>
      </dsp:txBody>
      <dsp:txXfrm>
        <a:off x="629867" y="3989127"/>
        <a:ext cx="2249714" cy="676251"/>
      </dsp:txXfrm>
    </dsp:sp>
    <dsp:sp modelId="{39ECA6B4-C46D-4A12-A4FB-55F114B9F8F4}">
      <dsp:nvSpPr>
        <dsp:cNvPr id="0" name=""/>
        <dsp:cNvSpPr/>
      </dsp:nvSpPr>
      <dsp:spPr>
        <a:xfrm>
          <a:off x="2921464" y="1420876"/>
          <a:ext cx="2066617" cy="1079010"/>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if ASIC is “satisfied that the company should not have been deregistered”</a:t>
          </a:r>
        </a:p>
      </dsp:txBody>
      <dsp:txXfrm>
        <a:off x="2921464" y="1420876"/>
        <a:ext cx="2066617" cy="1079010"/>
      </dsp:txXfrm>
    </dsp:sp>
    <dsp:sp modelId="{5961C26A-77CF-4F17-9CDE-26DF36574719}">
      <dsp:nvSpPr>
        <dsp:cNvPr id="0" name=""/>
        <dsp:cNvSpPr/>
      </dsp:nvSpPr>
      <dsp:spPr>
        <a:xfrm>
          <a:off x="3438119" y="2906381"/>
          <a:ext cx="1935687" cy="2465746"/>
        </a:xfrm>
        <a:prstGeom prst="rect">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bg1"/>
              </a:solidFill>
            </a:rPr>
            <a:t>but if it had been deregistered for non-payment of </a:t>
          </a:r>
          <a:r>
            <a:rPr lang="en-AU" sz="1800" i="1" kern="1200" dirty="0">
              <a:solidFill>
                <a:schemeClr val="bg1"/>
              </a:solidFill>
            </a:rPr>
            <a:t>ASIC Supervisory Cost Recovery Levy Act 2017</a:t>
          </a:r>
          <a:r>
            <a:rPr lang="en-AU" sz="1800" i="0" kern="1200" dirty="0">
              <a:solidFill>
                <a:schemeClr val="bg1"/>
              </a:solidFill>
            </a:rPr>
            <a:t> levy</a:t>
          </a:r>
          <a:r>
            <a:rPr lang="en-AU" sz="1800" kern="1200" dirty="0">
              <a:solidFill>
                <a:schemeClr val="bg1"/>
              </a:solidFill>
            </a:rPr>
            <a:t>, only when the levy and associated penalties are fully paid</a:t>
          </a:r>
        </a:p>
      </dsp:txBody>
      <dsp:txXfrm>
        <a:off x="3438119" y="2906381"/>
        <a:ext cx="1935687" cy="2465746"/>
      </dsp:txXfrm>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DF6C014-0B64-4C81-9D09-36C9EA9E6312}">
      <dsp:nvSpPr>
        <dsp:cNvPr id="0" name=""/>
        <dsp:cNvSpPr/>
      </dsp:nvSpPr>
      <dsp:spPr>
        <a:xfrm>
          <a:off x="0" y="1136"/>
          <a:ext cx="3918751" cy="544979"/>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B427946-FCE3-4362-BC60-7C97909878B7}">
      <dsp:nvSpPr>
        <dsp:cNvPr id="0" name=""/>
        <dsp:cNvSpPr/>
      </dsp:nvSpPr>
      <dsp:spPr>
        <a:xfrm>
          <a:off x="2224547" y="30774"/>
          <a:ext cx="245489" cy="245489"/>
        </a:xfrm>
        <a:prstGeom prst="rect">
          <a:avLst/>
        </a:prstGeom>
        <a:solidFill>
          <a:schemeClr val="accent5"/>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sp>
    <dsp:sp modelId="{E3BD2FDD-2907-482D-89D9-470C1FBA830A}">
      <dsp:nvSpPr>
        <dsp:cNvPr id="0" name=""/>
        <dsp:cNvSpPr/>
      </dsp:nvSpPr>
      <dsp:spPr>
        <a:xfrm>
          <a:off x="27908" y="0"/>
          <a:ext cx="3341648" cy="70623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4290" tIns="22860" rIns="34290" bIns="22860" numCol="1" spcCol="1270" anchor="ctr" anchorCtr="0">
          <a:noAutofit/>
        </a:bodyPr>
        <a:lstStyle/>
        <a:p>
          <a:pPr marL="0" lvl="0" indent="0" algn="l" defTabSz="800100">
            <a:lnSpc>
              <a:spcPct val="90000"/>
            </a:lnSpc>
            <a:spcBef>
              <a:spcPct val="0"/>
            </a:spcBef>
            <a:spcAft>
              <a:spcPct val="35000"/>
            </a:spcAft>
            <a:buNone/>
          </a:pPr>
          <a:r>
            <a:rPr lang="en-AU" sz="1800" b="1" kern="1200" dirty="0">
              <a:solidFill>
                <a:schemeClr val="bg1"/>
              </a:solidFill>
            </a:rPr>
            <a:t>Once reinstated</a:t>
          </a:r>
        </a:p>
      </dsp:txBody>
      <dsp:txXfrm>
        <a:off x="27908" y="0"/>
        <a:ext cx="3341648" cy="706235"/>
      </dsp:txXfrm>
    </dsp:sp>
    <dsp:sp modelId="{0D42B879-27A0-4D56-B96A-E22EDD0FE67B}">
      <dsp:nvSpPr>
        <dsp:cNvPr id="0" name=""/>
        <dsp:cNvSpPr/>
      </dsp:nvSpPr>
      <dsp:spPr>
        <a:xfrm>
          <a:off x="0" y="866436"/>
          <a:ext cx="245483" cy="245483"/>
        </a:xfrm>
        <a:prstGeom prst="rect">
          <a:avLst/>
        </a:prstGeom>
        <a:solidFill>
          <a:schemeClr val="lt1">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sp>
    <dsp:sp modelId="{44721D9C-500E-4061-A5AA-FE392E89FDA8}">
      <dsp:nvSpPr>
        <dsp:cNvPr id="0" name=""/>
        <dsp:cNvSpPr/>
      </dsp:nvSpPr>
      <dsp:spPr>
        <a:xfrm>
          <a:off x="326075" y="706688"/>
          <a:ext cx="5399064" cy="5722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Court may “validate anything done” while the company was deregistered and “make any other order it considers appropriate”</a:t>
          </a:r>
        </a:p>
      </dsp:txBody>
      <dsp:txXfrm>
        <a:off x="326075" y="706688"/>
        <a:ext cx="5399064" cy="572222"/>
      </dsp:txXfrm>
    </dsp:sp>
    <dsp:sp modelId="{88B31B24-7256-48A0-B246-09C86E4D99E6}">
      <dsp:nvSpPr>
        <dsp:cNvPr id="0" name=""/>
        <dsp:cNvSpPr/>
      </dsp:nvSpPr>
      <dsp:spPr>
        <a:xfrm>
          <a:off x="0" y="1698444"/>
          <a:ext cx="245483" cy="245483"/>
        </a:xfrm>
        <a:prstGeom prst="rect">
          <a:avLst/>
        </a:prstGeom>
        <a:solidFill>
          <a:schemeClr val="lt1">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sp>
    <dsp:sp modelId="{A19E3DB1-8C6A-469A-9A51-13D18F9730B9}">
      <dsp:nvSpPr>
        <dsp:cNvPr id="0" name=""/>
        <dsp:cNvSpPr/>
      </dsp:nvSpPr>
      <dsp:spPr>
        <a:xfrm>
          <a:off x="326075" y="1514827"/>
          <a:ext cx="5399064" cy="5722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Company “is taken to have continued in existence as if it had not been deregistered”</a:t>
          </a:r>
        </a:p>
      </dsp:txBody>
      <dsp:txXfrm>
        <a:off x="326075" y="1514827"/>
        <a:ext cx="5399064" cy="572222"/>
      </dsp:txXfrm>
    </dsp:sp>
    <dsp:sp modelId="{DF6088F4-C1AF-4687-B269-3F469060DD07}">
      <dsp:nvSpPr>
        <dsp:cNvPr id="0" name=""/>
        <dsp:cNvSpPr/>
      </dsp:nvSpPr>
      <dsp:spPr>
        <a:xfrm>
          <a:off x="0" y="2452467"/>
          <a:ext cx="245483" cy="245483"/>
        </a:xfrm>
        <a:prstGeom prst="rect">
          <a:avLst/>
        </a:prstGeom>
        <a:solidFill>
          <a:schemeClr val="lt1">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sp>
    <dsp:sp modelId="{3478771C-FD18-47D4-A816-73F2A645AD25}">
      <dsp:nvSpPr>
        <dsp:cNvPr id="0" name=""/>
        <dsp:cNvSpPr/>
      </dsp:nvSpPr>
      <dsp:spPr>
        <a:xfrm>
          <a:off x="336716" y="2267803"/>
          <a:ext cx="5399064" cy="5722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Any “director … immediately before deregistration becomes a director again”</a:t>
          </a:r>
        </a:p>
      </dsp:txBody>
      <dsp:txXfrm>
        <a:off x="336716" y="2267803"/>
        <a:ext cx="5399064" cy="572222"/>
      </dsp:txXfrm>
    </dsp:sp>
    <dsp:sp modelId="{FFDCEA9F-2053-4251-A4B7-19B88ACD34B6}">
      <dsp:nvSpPr>
        <dsp:cNvPr id="0" name=""/>
        <dsp:cNvSpPr/>
      </dsp:nvSpPr>
      <dsp:spPr>
        <a:xfrm>
          <a:off x="0" y="3215030"/>
          <a:ext cx="245483" cy="245483"/>
        </a:xfrm>
        <a:prstGeom prst="rect">
          <a:avLst/>
        </a:prstGeom>
        <a:solidFill>
          <a:schemeClr val="lt1">
            <a:hueOff val="0"/>
            <a:satOff val="0"/>
            <a:lumOff val="0"/>
            <a:alphaOff val="0"/>
          </a:schemeClr>
        </a:solidFill>
        <a:ln w="12700" cap="flat" cmpd="sng" algn="ctr">
          <a:solidFill>
            <a:schemeClr val="accent5"/>
          </a:solidFill>
          <a:prstDash val="solid"/>
          <a:miter lim="800000"/>
        </a:ln>
        <a:effectLst/>
      </dsp:spPr>
      <dsp:style>
        <a:lnRef idx="2">
          <a:scrgbClr r="0" g="0" b="0"/>
        </a:lnRef>
        <a:fillRef idx="1">
          <a:scrgbClr r="0" g="0" b="0"/>
        </a:fillRef>
        <a:effectRef idx="0">
          <a:scrgbClr r="0" g="0" b="0"/>
        </a:effectRef>
        <a:fontRef idx="minor"/>
      </dsp:style>
    </dsp:sp>
    <dsp:sp modelId="{50CD2444-CE2A-4AD3-A2C2-33B2EFBBA236}">
      <dsp:nvSpPr>
        <dsp:cNvPr id="0" name=""/>
        <dsp:cNvSpPr/>
      </dsp:nvSpPr>
      <dsp:spPr>
        <a:xfrm>
          <a:off x="336716" y="2988884"/>
          <a:ext cx="5399064" cy="5722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“[P]</a:t>
          </a:r>
          <a:r>
            <a:rPr lang="en-AU" sz="1800" kern="1200" dirty="0" err="1"/>
            <a:t>roperty</a:t>
          </a:r>
          <a:r>
            <a:rPr lang="en-AU" sz="1800" kern="1200" dirty="0"/>
            <a:t> of the company that is still vested in the Commonwealth or ASIC revests in the company”</a:t>
          </a:r>
        </a:p>
      </dsp:txBody>
      <dsp:txXfrm>
        <a:off x="336716" y="2988884"/>
        <a:ext cx="5399064" cy="572222"/>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F4B4F1-1A6D-471F-9024-9394A70016AD}">
      <dsp:nvSpPr>
        <dsp:cNvPr id="0" name=""/>
        <dsp:cNvSpPr/>
      </dsp:nvSpPr>
      <dsp:spPr>
        <a:xfrm>
          <a:off x="-4745205" y="-727344"/>
          <a:ext cx="5652038" cy="5652038"/>
        </a:xfrm>
        <a:prstGeom prst="blockArc">
          <a:avLst>
            <a:gd name="adj1" fmla="val 18900000"/>
            <a:gd name="adj2" fmla="val 2700000"/>
            <a:gd name="adj3" fmla="val 382"/>
          </a:avLst>
        </a:prstGeom>
        <a:noFill/>
        <a:ln w="12700" cap="flat" cmpd="sng" algn="ctr">
          <a:solidFill>
            <a:schemeClr val="accent3">
              <a:tint val="9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7632769-C0E9-4BA1-A2F1-C7C95F149751}">
      <dsp:nvSpPr>
        <dsp:cNvPr id="0" name=""/>
        <dsp:cNvSpPr/>
      </dsp:nvSpPr>
      <dsp:spPr>
        <a:xfrm>
          <a:off x="474931" y="322692"/>
          <a:ext cx="4441574" cy="645720"/>
        </a:xfrm>
        <a:prstGeom prst="rect">
          <a:avLst/>
        </a:prstGeom>
        <a:solidFill>
          <a:schemeClr val="accent3">
            <a:alpha val="9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Winding up applications and provisional liquidation</a:t>
          </a:r>
          <a:endParaRPr lang="en-US" sz="1800" kern="1200" dirty="0"/>
        </a:p>
      </dsp:txBody>
      <dsp:txXfrm>
        <a:off x="474931" y="322692"/>
        <a:ext cx="4441574" cy="645720"/>
      </dsp:txXfrm>
    </dsp:sp>
    <dsp:sp modelId="{55301360-608A-422F-90BE-75CD71C98D1F}">
      <dsp:nvSpPr>
        <dsp:cNvPr id="0" name=""/>
        <dsp:cNvSpPr/>
      </dsp:nvSpPr>
      <dsp:spPr>
        <a:xfrm>
          <a:off x="71356" y="241977"/>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1C60735-E141-4425-913D-4371D0DBD8C0}">
      <dsp:nvSpPr>
        <dsp:cNvPr id="0" name=""/>
        <dsp:cNvSpPr/>
      </dsp:nvSpPr>
      <dsp:spPr>
        <a:xfrm>
          <a:off x="845137" y="1291440"/>
          <a:ext cx="4071367" cy="645720"/>
        </a:xfrm>
        <a:prstGeom prst="rect">
          <a:avLst/>
        </a:prstGeom>
        <a:solidFill>
          <a:schemeClr val="accent3">
            <a:alpha val="90000"/>
            <a:hueOff val="0"/>
            <a:satOff val="0"/>
            <a:lumOff val="0"/>
            <a:alphaOff val="-13333"/>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Proving insolvency for winding up applications</a:t>
          </a:r>
          <a:endParaRPr lang="en-US" sz="1800" kern="1200" dirty="0"/>
        </a:p>
      </dsp:txBody>
      <dsp:txXfrm>
        <a:off x="845137" y="1291440"/>
        <a:ext cx="4071367" cy="645720"/>
      </dsp:txXfrm>
    </dsp:sp>
    <dsp:sp modelId="{1ED93FDA-8AEC-4474-A28C-E157A5F6B178}">
      <dsp:nvSpPr>
        <dsp:cNvPr id="0" name=""/>
        <dsp:cNvSpPr/>
      </dsp:nvSpPr>
      <dsp:spPr>
        <a:xfrm>
          <a:off x="441562" y="1210725"/>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13333"/>
            </a:schemeClr>
          </a:solidFill>
          <a:prstDash val="solid"/>
          <a:miter lim="800000"/>
        </a:ln>
        <a:effectLst/>
      </dsp:spPr>
      <dsp:style>
        <a:lnRef idx="2">
          <a:scrgbClr r="0" g="0" b="0"/>
        </a:lnRef>
        <a:fillRef idx="1">
          <a:scrgbClr r="0" g="0" b="0"/>
        </a:fillRef>
        <a:effectRef idx="0">
          <a:scrgbClr r="0" g="0" b="0"/>
        </a:effectRef>
        <a:fontRef idx="minor"/>
      </dsp:style>
    </dsp:sp>
    <dsp:sp modelId="{4FE8B26C-F61B-4CDE-9ED8-32A84EB4AAD4}">
      <dsp:nvSpPr>
        <dsp:cNvPr id="0" name=""/>
        <dsp:cNvSpPr/>
      </dsp:nvSpPr>
      <dsp:spPr>
        <a:xfrm>
          <a:off x="845137" y="2260189"/>
          <a:ext cx="4071367" cy="645720"/>
        </a:xfrm>
        <a:prstGeom prst="rect">
          <a:avLst/>
        </a:prstGeom>
        <a:solidFill>
          <a:schemeClr val="accent3">
            <a:alpha val="90000"/>
            <a:hueOff val="0"/>
            <a:satOff val="0"/>
            <a:lumOff val="0"/>
            <a:alphaOff val="-26667"/>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Liquidators and provisional liquidators</a:t>
          </a:r>
          <a:endParaRPr lang="en-US" sz="1800" kern="1200" dirty="0"/>
        </a:p>
      </dsp:txBody>
      <dsp:txXfrm>
        <a:off x="845137" y="2260189"/>
        <a:ext cx="4071367" cy="645720"/>
      </dsp:txXfrm>
    </dsp:sp>
    <dsp:sp modelId="{09A2C4AD-ECDF-411B-A435-C2A07B05A047}">
      <dsp:nvSpPr>
        <dsp:cNvPr id="0" name=""/>
        <dsp:cNvSpPr/>
      </dsp:nvSpPr>
      <dsp:spPr>
        <a:xfrm>
          <a:off x="441562" y="2179473"/>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26667"/>
            </a:schemeClr>
          </a:solidFill>
          <a:prstDash val="solid"/>
          <a:miter lim="800000"/>
        </a:ln>
        <a:effectLst/>
      </dsp:spPr>
      <dsp:style>
        <a:lnRef idx="2">
          <a:scrgbClr r="0" g="0" b="0"/>
        </a:lnRef>
        <a:fillRef idx="1">
          <a:scrgbClr r="0" g="0" b="0"/>
        </a:fillRef>
        <a:effectRef idx="0">
          <a:scrgbClr r="0" g="0" b="0"/>
        </a:effectRef>
        <a:fontRef idx="minor"/>
      </dsp:style>
    </dsp:sp>
    <dsp:sp modelId="{E33A9FB9-8035-4F63-944A-CA156CFA964B}">
      <dsp:nvSpPr>
        <dsp:cNvPr id="0" name=""/>
        <dsp:cNvSpPr/>
      </dsp:nvSpPr>
      <dsp:spPr>
        <a:xfrm>
          <a:off x="474931" y="3228937"/>
          <a:ext cx="4441574" cy="645720"/>
        </a:xfrm>
        <a:prstGeom prst="rect">
          <a:avLst/>
        </a:prstGeom>
        <a:solidFill>
          <a:schemeClr val="accent3">
            <a:alpha val="90000"/>
            <a:hueOff val="0"/>
            <a:satOff val="0"/>
            <a:lumOff val="0"/>
            <a:alpha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12541" tIns="45720" rIns="45720" bIns="45720" numCol="1" spcCol="1270" anchor="ctr" anchorCtr="0">
          <a:noAutofit/>
        </a:bodyPr>
        <a:lstStyle/>
        <a:p>
          <a:pPr marL="0" lvl="0" indent="0" algn="l" defTabSz="800100">
            <a:lnSpc>
              <a:spcPct val="90000"/>
            </a:lnSpc>
            <a:spcBef>
              <a:spcPct val="0"/>
            </a:spcBef>
            <a:spcAft>
              <a:spcPct val="35000"/>
            </a:spcAft>
            <a:buNone/>
          </a:pPr>
          <a:r>
            <a:rPr lang="en-US" sz="1800" kern="1200" dirty="0">
              <a:hlinkClick xmlns:r="http://schemas.openxmlformats.org/officeDocument/2006/relationships" r:id="" action="ppaction://hlinksldjump"/>
            </a:rPr>
            <a:t>After winding up is ordered</a:t>
          </a:r>
          <a:endParaRPr lang="en-US" sz="1800" kern="1200" dirty="0"/>
        </a:p>
      </dsp:txBody>
      <dsp:txXfrm>
        <a:off x="474931" y="3228937"/>
        <a:ext cx="4441574" cy="645720"/>
      </dsp:txXfrm>
    </dsp:sp>
    <dsp:sp modelId="{2D3C6DCB-9FC2-49AE-A576-675F864B129D}">
      <dsp:nvSpPr>
        <dsp:cNvPr id="0" name=""/>
        <dsp:cNvSpPr/>
      </dsp:nvSpPr>
      <dsp:spPr>
        <a:xfrm>
          <a:off x="71356" y="3148222"/>
          <a:ext cx="807150" cy="807150"/>
        </a:xfrm>
        <a:prstGeom prst="ellipse">
          <a:avLst/>
        </a:prstGeom>
        <a:solidFill>
          <a:schemeClr val="lt1">
            <a:hueOff val="0"/>
            <a:satOff val="0"/>
            <a:lumOff val="0"/>
            <a:alphaOff val="0"/>
          </a:schemeClr>
        </a:solidFill>
        <a:ln w="12700" cap="flat" cmpd="sng" algn="ctr">
          <a:solidFill>
            <a:schemeClr val="accent3">
              <a:alpha val="90000"/>
              <a:hueOff val="0"/>
              <a:satOff val="0"/>
              <a:lumOff val="0"/>
              <a:alphaOff val="-4000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9E562D-E0D3-466F-A0AD-8FC1D0794CDE}">
      <dsp:nvSpPr>
        <dsp:cNvPr id="0" name=""/>
        <dsp:cNvSpPr/>
      </dsp:nvSpPr>
      <dsp:spPr>
        <a:xfrm>
          <a:off x="2275669" y="143001"/>
          <a:ext cx="2070699" cy="2070699"/>
        </a:xfrm>
        <a:prstGeom prst="ellipse">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b="1" kern="1200" dirty="0"/>
            <a:t>Why do courts wind up companies?</a:t>
          </a:r>
        </a:p>
      </dsp:txBody>
      <dsp:txXfrm>
        <a:off x="2578916" y="446248"/>
        <a:ext cx="1464205" cy="1464205"/>
      </dsp:txXfrm>
    </dsp:sp>
    <dsp:sp modelId="{3DD81EDA-CCCC-4D03-9682-4BE73A664C83}">
      <dsp:nvSpPr>
        <dsp:cNvPr id="0" name=""/>
        <dsp:cNvSpPr/>
      </dsp:nvSpPr>
      <dsp:spPr>
        <a:xfrm rot="2821353">
          <a:off x="3923946" y="2126922"/>
          <a:ext cx="583628" cy="44822"/>
        </a:xfrm>
        <a:custGeom>
          <a:avLst/>
          <a:gdLst/>
          <a:ahLst/>
          <a:cxnLst/>
          <a:rect l="0" t="0" r="0" b="0"/>
          <a:pathLst>
            <a:path>
              <a:moveTo>
                <a:pt x="0" y="22411"/>
              </a:moveTo>
              <a:lnTo>
                <a:pt x="583628" y="22411"/>
              </a:lnTo>
            </a:path>
          </a:pathLst>
        </a:custGeom>
        <a:noFill/>
        <a:ln w="12700" cap="flat" cmpd="sng" algn="ctr">
          <a:solidFill>
            <a:schemeClr val="accent3"/>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4201170" y="2134743"/>
        <a:ext cx="29181" cy="29181"/>
      </dsp:txXfrm>
    </dsp:sp>
    <dsp:sp modelId="{E01A7775-B6C6-4E4A-8C70-B9CE9DEB0230}">
      <dsp:nvSpPr>
        <dsp:cNvPr id="0" name=""/>
        <dsp:cNvSpPr/>
      </dsp:nvSpPr>
      <dsp:spPr>
        <a:xfrm>
          <a:off x="4085152" y="2084966"/>
          <a:ext cx="2070699" cy="2070699"/>
        </a:xfrm>
        <a:prstGeom prst="ellipse">
          <a:avLst/>
        </a:prstGeom>
        <a:solidFill>
          <a:schemeClr val="bg2">
            <a:alpha val="7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Company is insolvent</a:t>
          </a:r>
        </a:p>
      </dsp:txBody>
      <dsp:txXfrm>
        <a:off x="4388399" y="2388213"/>
        <a:ext cx="1464205" cy="1464205"/>
      </dsp:txXfrm>
    </dsp:sp>
    <dsp:sp modelId="{8AF2F2E7-AE85-4842-BA26-B579CFBEE20D}">
      <dsp:nvSpPr>
        <dsp:cNvPr id="0" name=""/>
        <dsp:cNvSpPr/>
      </dsp:nvSpPr>
      <dsp:spPr>
        <a:xfrm rot="5399997">
          <a:off x="3140590" y="2361720"/>
          <a:ext cx="340860" cy="44822"/>
        </a:xfrm>
        <a:custGeom>
          <a:avLst/>
          <a:gdLst/>
          <a:ahLst/>
          <a:cxnLst/>
          <a:rect l="0" t="0" r="0" b="0"/>
          <a:pathLst>
            <a:path>
              <a:moveTo>
                <a:pt x="0" y="22411"/>
              </a:moveTo>
              <a:lnTo>
                <a:pt x="340860" y="22411"/>
              </a:lnTo>
            </a:path>
          </a:pathLst>
        </a:custGeom>
        <a:noFill/>
        <a:ln w="12700" cap="flat" cmpd="sng" algn="ctr">
          <a:solidFill>
            <a:schemeClr val="accent3"/>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a:off x="3302499" y="2375609"/>
        <a:ext cx="17043" cy="17043"/>
      </dsp:txXfrm>
    </dsp:sp>
    <dsp:sp modelId="{BB7B1523-E84B-43A5-9756-7A28D3BEA983}">
      <dsp:nvSpPr>
        <dsp:cNvPr id="0" name=""/>
        <dsp:cNvSpPr/>
      </dsp:nvSpPr>
      <dsp:spPr>
        <a:xfrm>
          <a:off x="2275671" y="2554561"/>
          <a:ext cx="2070699" cy="2070699"/>
        </a:xfrm>
        <a:prstGeom prst="ellipse">
          <a:avLst/>
        </a:prstGeom>
        <a:solidFill>
          <a:schemeClr val="bg2">
            <a:alpha val="7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Various reasons: no members, bad for members, no business, etc</a:t>
          </a:r>
        </a:p>
      </dsp:txBody>
      <dsp:txXfrm>
        <a:off x="2578918" y="2857808"/>
        <a:ext cx="1464205" cy="1464205"/>
      </dsp:txXfrm>
    </dsp:sp>
    <dsp:sp modelId="{C2F359DC-438D-4542-95ED-F1244BF852A0}">
      <dsp:nvSpPr>
        <dsp:cNvPr id="0" name=""/>
        <dsp:cNvSpPr/>
      </dsp:nvSpPr>
      <dsp:spPr>
        <a:xfrm rot="7948354">
          <a:off x="2141059" y="2126930"/>
          <a:ext cx="562134" cy="44822"/>
        </a:xfrm>
        <a:custGeom>
          <a:avLst/>
          <a:gdLst/>
          <a:ahLst/>
          <a:cxnLst/>
          <a:rect l="0" t="0" r="0" b="0"/>
          <a:pathLst>
            <a:path>
              <a:moveTo>
                <a:pt x="0" y="22411"/>
              </a:moveTo>
              <a:lnTo>
                <a:pt x="562134" y="22411"/>
              </a:lnTo>
            </a:path>
          </a:pathLst>
        </a:custGeom>
        <a:noFill/>
        <a:ln w="12700" cap="flat" cmpd="sng" algn="ctr">
          <a:solidFill>
            <a:schemeClr val="accent3"/>
          </a:solidFill>
          <a:prstDash val="solid"/>
          <a:miter lim="800000"/>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800100">
            <a:lnSpc>
              <a:spcPct val="90000"/>
            </a:lnSpc>
            <a:spcBef>
              <a:spcPct val="0"/>
            </a:spcBef>
            <a:spcAft>
              <a:spcPct val="35000"/>
            </a:spcAft>
            <a:buNone/>
          </a:pPr>
          <a:endParaRPr lang="en-AU" sz="1800" kern="1200"/>
        </a:p>
      </dsp:txBody>
      <dsp:txXfrm rot="10800000">
        <a:off x="2408072" y="2135288"/>
        <a:ext cx="28106" cy="28106"/>
      </dsp:txXfrm>
    </dsp:sp>
    <dsp:sp modelId="{D6682641-A349-414E-A6D6-E9FAC953527A}">
      <dsp:nvSpPr>
        <dsp:cNvPr id="0" name=""/>
        <dsp:cNvSpPr/>
      </dsp:nvSpPr>
      <dsp:spPr>
        <a:xfrm>
          <a:off x="497883" y="2084981"/>
          <a:ext cx="2070699" cy="2070699"/>
        </a:xfrm>
        <a:prstGeom prst="ellipse">
          <a:avLst/>
        </a:prstGeom>
        <a:solidFill>
          <a:schemeClr val="bg2">
            <a:alpha val="7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Not in interests of members or oppressive/ unfair to member(s)</a:t>
          </a:r>
        </a:p>
      </dsp:txBody>
      <dsp:txXfrm>
        <a:off x="801130" y="2388228"/>
        <a:ext cx="1464205" cy="1464205"/>
      </dsp:txXfrm>
    </dsp:sp>
  </dsp:spTree>
</dsp:drawing>
</file>

<file path=ppt/diagrams/layout1.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00.xml><?xml version="1.0" encoding="utf-8"?>
<dgm:layoutDef xmlns:dgm="http://schemas.openxmlformats.org/drawingml/2006/diagram" xmlns:a="http://schemas.openxmlformats.org/drawingml/2006/main" uniqueId="urn:microsoft.com/office/officeart/2005/8/layout/hList9">
  <dgm:title val=""/>
  <dgm:desc val=""/>
  <dgm:catLst>
    <dgm:cat type="list" pri="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3" srcId="0" destId="1" srcOrd="0" destOrd="0"/>
        <dgm:cxn modelId="4"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1" destId="2" srcOrd="0" destOrd="0"/>
      </dgm:cxnLst>
      <dgm:bg/>
      <dgm:whole/>
    </dgm:dataModel>
  </dgm:styleData>
  <dgm:clrData>
    <dgm:dataModel>
      <dgm:ptLst>
        <dgm:pt modelId="0" type="doc"/>
        <dgm:pt modelId="1"/>
        <dgm:pt modelId="11"/>
        <dgm:pt modelId="12"/>
        <dgm:pt modelId="13"/>
        <dgm:pt modelId="14"/>
        <dgm:pt modelId="2"/>
        <dgm:pt modelId="21"/>
        <dgm:pt modelId="22"/>
        <dgm:pt modelId="23"/>
        <dgm:pt modelId="24"/>
        <dgm:pt modelId="3"/>
        <dgm:pt modelId="31"/>
        <dgm:pt modelId="32"/>
        <dgm:pt modelId="33"/>
        <dgm:pt modelId="34"/>
      </dgm:ptLst>
      <dgm:cxnLst>
        <dgm:cxn modelId="4" srcId="0" destId="1" srcOrd="0" destOrd="0"/>
        <dgm:cxn modelId="5" srcId="0" destId="2" srcOrd="1" destOrd="0"/>
        <dgm:cxn modelId="6" srcId="0" destId="3" srcOrd="1" destOrd="0"/>
        <dgm:cxn modelId="15" srcId="1" destId="11" srcOrd="0" destOrd="0"/>
        <dgm:cxn modelId="16" srcId="1" destId="12" srcOrd="0" destOrd="0"/>
        <dgm:cxn modelId="17" srcId="1" destId="13" srcOrd="0" destOrd="0"/>
        <dgm:cxn modelId="18" srcId="1" destId="14" srcOrd="0" destOrd="0"/>
        <dgm:cxn modelId="25" srcId="2" destId="21" srcOrd="0" destOrd="0"/>
        <dgm:cxn modelId="26" srcId="2" destId="22" srcOrd="0" destOrd="0"/>
        <dgm:cxn modelId="27" srcId="2" destId="23" srcOrd="0" destOrd="0"/>
        <dgm:cxn modelId="28" srcId="2" destId="24" srcOrd="0" destOrd="0"/>
        <dgm:cxn modelId="35" srcId="3" destId="31" srcOrd="0" destOrd="0"/>
        <dgm:cxn modelId="36" srcId="3" destId="32" srcOrd="0" destOrd="0"/>
        <dgm:cxn modelId="37" srcId="3" destId="33" srcOrd="0" destOrd="0"/>
        <dgm:cxn modelId="38" srcId="3" destId="34" srcOrd="0" destOrd="0"/>
      </dgm:cxnLst>
      <dgm:bg/>
      <dgm:whole/>
    </dgm:dataModel>
  </dgm:clrData>
  <dgm:layoutNode name="list">
    <dgm:varLst>
      <dgm:dir/>
      <dgm:animLvl val="lvl"/>
    </dgm:varLst>
    <dgm:choose name="Name0">
      <dgm:if name="Name1" func="var" arg="dir" op="equ" val="norm">
        <dgm:alg type="lin">
          <dgm:param type="linDir" val="fromL"/>
          <dgm:param type="fallback" val="2D"/>
          <dgm:param type="nodeVertAlign" val="t"/>
        </dgm:alg>
      </dgm:if>
      <dgm:else name="Name2">
        <dgm:alg type="lin">
          <dgm:param type="linDir" val="fromR"/>
          <dgm:param type="fallback" val="2D"/>
          <dgm:param type="nodeVertAlign" val="t"/>
        </dgm:alg>
      </dgm:else>
    </dgm:choose>
    <dgm:shape xmlns:r="http://schemas.openxmlformats.org/officeDocument/2006/relationships" r:blip="">
      <dgm:adjLst/>
    </dgm:shape>
    <dgm:presOf/>
    <dgm:constrLst>
      <dgm:constr type="w" for="ch" forName="circle" refType="w" fact="0.5"/>
      <dgm:constr type="w" for="ch" forName="vertFlow" refType="w" fact="0.75"/>
      <dgm:constr type="h" for="des" forName="firstComp" refType="w" refFor="ch" refForName="vertFlow" fact="0.667"/>
      <dgm:constr type="h" for="des" forName="comp" refType="h" refFor="des" refForName="firstComp" op="equ"/>
      <dgm:constr type="h" for="des" forName="topSpace" refType="w" refFor="ch" refForName="circle" op="equ" fact="0.4"/>
      <dgm:constr type="w" for="ch" forName="posSpace" refType="w" fact="0.4"/>
      <dgm:constr type="w" for="ch" forName="negSpace" refType="w" fact="-1.15"/>
      <dgm:constr type="w" for="ch" forName="transSpace" refType="w" fact="0.75"/>
      <dgm:constr type="primFontSz" for="ch" forName="circle" op="equ" val="65"/>
      <dgm:constr type="primFontSz" for="des" forName="firstChildTx" val="65"/>
      <dgm:constr type="primFontSz" for="des" forName="childTx" refType="primFontSz" refFor="des" refForName="firstChildTx" op="equ"/>
    </dgm:constrLst>
    <dgm:ruleLst/>
    <dgm:forEach name="Name3" axis="ch" ptType="node">
      <dgm:layoutNode name="posSpace">
        <dgm:alg type="sp"/>
        <dgm:shape xmlns:r="http://schemas.openxmlformats.org/officeDocument/2006/relationships" r:blip="">
          <dgm:adjLst/>
        </dgm:shape>
        <dgm:presOf/>
        <dgm:constrLst/>
        <dgm:ruleLst/>
      </dgm:layoutNode>
      <dgm:layoutNode name="vertFlow">
        <dgm:alg type="lin">
          <dgm:param type="linDir" val="fromT"/>
        </dgm:alg>
        <dgm:shape xmlns:r="http://schemas.openxmlformats.org/officeDocument/2006/relationships" r:blip="">
          <dgm:adjLst/>
        </dgm:shape>
        <dgm:presOf/>
        <dgm:constrLst>
          <dgm:constr type="w" for="ch" forName="firstComp" refType="w"/>
          <dgm:constr type="w" for="ch" forName="comp" refType="w"/>
        </dgm:constrLst>
        <dgm:ruleLst/>
        <dgm:layoutNode name="topSpace">
          <dgm:alg type="sp"/>
          <dgm:shape xmlns:r="http://schemas.openxmlformats.org/officeDocument/2006/relationships" r:blip="">
            <dgm:adjLst/>
          </dgm:shape>
          <dgm:presOf/>
          <dgm:constrLst/>
          <dgm:ruleLst/>
        </dgm:layoutNode>
        <dgm:layoutNode name="firstComp">
          <dgm:alg type="composite"/>
          <dgm:shape xmlns:r="http://schemas.openxmlformats.org/officeDocument/2006/relationships" r:blip="">
            <dgm:adjLst/>
          </dgm:shape>
          <dgm:presOf/>
          <dgm:choose name="Name4">
            <dgm:if name="Name5" func="var" arg="dir" op="equ" val="norm">
              <dgm:constrLst>
                <dgm:constr type="l" for="ch" forName="firstChild"/>
                <dgm:constr type="t" for="ch" forName="firstChild"/>
                <dgm:constr type="w" for="ch" forName="firstChild" refType="w"/>
                <dgm:constr type="h" for="ch" forName="firstChild" refType="h"/>
                <dgm:constr type="l" for="ch" forName="firstChildTx" refType="w" fact="0.16"/>
                <dgm:constr type="r" for="ch" forName="firstChildTx" refType="w"/>
                <dgm:constr type="h" for="ch" forName="firstChildTx" refFor="ch" refForName="firstChild" op="equ"/>
              </dgm:constrLst>
            </dgm:if>
            <dgm:else name="Name6">
              <dgm:constrLst>
                <dgm:constr type="l" for="ch" forName="firstChild"/>
                <dgm:constr type="t" for="ch" forName="firstChild"/>
                <dgm:constr type="w" for="ch" forName="firstChild" refType="w"/>
                <dgm:constr type="h" for="ch" forName="firstChild" refType="h"/>
                <dgm:constr type="l" for="ch" forName="firstChildTx"/>
                <dgm:constr type="r" for="ch" forName="firstChildTx" refType="w" fact="0.825"/>
                <dgm:constr type="h" for="ch" forName="firstChildTx" refFor="ch" refForName="firstChild" op="equ"/>
              </dgm:constrLst>
            </dgm:else>
          </dgm:choose>
          <dgm:ruleLst/>
          <dgm:layoutNode name="firstChild" styleLbl="bgAccFollowNode1">
            <dgm:alg type="sp"/>
            <dgm:shape xmlns:r="http://schemas.openxmlformats.org/officeDocument/2006/relationships" type="rect" r:blip="">
              <dgm:adjLst/>
            </dgm:shape>
            <dgm:presOf axis="ch desOrSelf" ptType="node node" cnt="1 0"/>
            <dgm:constrLst/>
            <dgm:ruleLst/>
          </dgm:layoutNode>
          <dgm:layoutNode name="firstChildTx" styleLbl="bgAccFollowNode1">
            <dgm:varLst>
              <dgm:bulletEnabled val="1"/>
            </dgm:varLst>
            <dgm:alg type="tx">
              <dgm:param type="parTxLTRAlign" val="l"/>
            </dgm:alg>
            <dgm:shape xmlns:r="http://schemas.openxmlformats.org/officeDocument/2006/relationships" type="rect" r:blip="" hideGeom="1">
              <dgm:adjLst/>
            </dgm:shape>
            <dgm:presOf axis="ch desOrSelf" ptType="node node" cnt="1 0"/>
            <dgm:choose name="Name7">
              <dgm:if name="Name8" func="var" arg="dir" op="equ" val="norm">
                <dgm:constrLst>
                  <dgm:constr type="primFontSz" val="65"/>
                  <dgm:constr type="lMarg"/>
                </dgm:constrLst>
              </dgm:if>
              <dgm:else name="Name9">
                <dgm:constrLst>
                  <dgm:constr type="primFontSz" val="65"/>
                  <dgm:constr type="rMarg"/>
                </dgm:constrLst>
              </dgm:else>
            </dgm:choose>
            <dgm:ruleLst>
              <dgm:rule type="primFontSz" val="5" fact="NaN" max="NaN"/>
            </dgm:ruleLst>
          </dgm:layoutNode>
        </dgm:layoutNode>
        <dgm:forEach name="Name10" axis="ch" ptType="node" st="2">
          <dgm:layoutNode name="comp">
            <dgm:alg type="composite"/>
            <dgm:shape xmlns:r="http://schemas.openxmlformats.org/officeDocument/2006/relationships" r:blip="">
              <dgm:adjLst/>
            </dgm:shape>
            <dgm:presOf/>
            <dgm:choose name="Name11">
              <dgm:if name="Name12" func="var" arg="dir" op="equ" val="norm">
                <dgm:constrLst>
                  <dgm:constr type="l" for="ch" forName="child"/>
                  <dgm:constr type="t" for="ch" forName="child"/>
                  <dgm:constr type="w" for="ch" forName="child" refType="w"/>
                  <dgm:constr type="h" for="ch" forName="child" refType="h"/>
                  <dgm:constr type="l" for="ch" forName="childTx" refType="w" fact="0.16"/>
                  <dgm:constr type="r" for="ch" forName="childTx" refType="w"/>
                  <dgm:constr type="h" for="ch" forName="childTx" refFor="ch" refForName="child" op="equ"/>
                </dgm:constrLst>
              </dgm:if>
              <dgm:else name="Name13">
                <dgm:constrLst>
                  <dgm:constr type="l" for="ch" forName="child"/>
                  <dgm:constr type="t" for="ch" forName="child"/>
                  <dgm:constr type="w" for="ch" forName="child" refType="w"/>
                  <dgm:constr type="h" for="ch" forName="child" refType="h"/>
                  <dgm:constr type="l" for="ch" forName="childTx"/>
                  <dgm:constr type="r" for="ch" forName="childTx" refType="w" fact="0.825"/>
                  <dgm:constr type="h" for="ch" forName="childTx" refFor="ch" refForName="child" op="equ"/>
                </dgm:constrLst>
              </dgm:else>
            </dgm:choose>
            <dgm:ruleLst/>
            <dgm:layoutNode name="child" styleLbl="bgAccFollowNode1">
              <dgm:alg type="sp"/>
              <dgm:shape xmlns:r="http://schemas.openxmlformats.org/officeDocument/2006/relationships" type="rect" r:blip="">
                <dgm:adjLst/>
              </dgm:shape>
              <dgm:presOf axis="desOrSelf" ptType="node"/>
              <dgm:constrLst/>
              <dgm:ruleLst/>
            </dgm:layoutNode>
            <dgm:layoutNode name="childTx" styleLbl="bgAccFollowNode1">
              <dgm:varLst>
                <dgm:bulletEnabled val="1"/>
              </dgm:varLst>
              <dgm:alg type="tx">
                <dgm:param type="parTxLTRAlign" val="l"/>
              </dgm:alg>
              <dgm:shape xmlns:r="http://schemas.openxmlformats.org/officeDocument/2006/relationships" type="rect" r:blip="" hideGeom="1">
                <dgm:adjLst/>
              </dgm:shape>
              <dgm:presOf axis="desOrSelf" ptType="node"/>
              <dgm:choose name="Name14">
                <dgm:if name="Name15" func="var" arg="dir" op="equ" val="norm">
                  <dgm:constrLst>
                    <dgm:constr type="primFontSz" val="65"/>
                    <dgm:constr type="lMarg"/>
                  </dgm:constrLst>
                </dgm:if>
                <dgm:else name="Name16">
                  <dgm:constrLst>
                    <dgm:constr type="primFontSz" val="65"/>
                    <dgm:constr type="rMarg"/>
                  </dgm:constrLst>
                </dgm:else>
              </dgm:choose>
              <dgm:ruleLst>
                <dgm:rule type="primFontSz" val="5" fact="NaN" max="NaN"/>
              </dgm:ruleLst>
            </dgm:layoutNode>
          </dgm:layoutNode>
        </dgm:forEach>
      </dgm:layoutNode>
      <dgm:layoutNode name="negSpace">
        <dgm:alg type="sp"/>
        <dgm:shape xmlns:r="http://schemas.openxmlformats.org/officeDocument/2006/relationships" r:blip="">
          <dgm:adjLst/>
        </dgm:shape>
        <dgm:presOf/>
        <dgm:constrLst/>
        <dgm:ruleLst/>
      </dgm:layoutNode>
      <dgm:layoutNode name="circle" styleLbl="node1">
        <dgm:alg type="tx"/>
        <dgm:shape xmlns:r="http://schemas.openxmlformats.org/officeDocument/2006/relationships" type="ellipse" r:blip="">
          <dgm:adjLst/>
        </dgm:shape>
        <dgm:presOf axis="self"/>
        <dgm:constrLst>
          <dgm:constr type="lMarg"/>
          <dgm:constr type="rMarg"/>
          <dgm:constr type="tMarg"/>
          <dgm:constr type="bMarg"/>
          <dgm:constr type="h" refType="w"/>
        </dgm:constrLst>
        <dgm:ruleLst>
          <dgm:rule type="primFontSz" val="5" fact="NaN" max="NaN"/>
        </dgm:ruleLst>
      </dgm:layoutNode>
      <dgm:forEach name="Name17" axis="followSib" ptType="sibTrans" cnt="1">
        <dgm:layoutNode name="transSpace">
          <dgm:alg type="sp"/>
          <dgm:shape xmlns:r="http://schemas.openxmlformats.org/officeDocument/2006/relationships" r:blip="">
            <dgm:adjLst/>
          </dgm:shape>
          <dgm:presOf/>
          <dgm:constrLst/>
          <dgm:ruleLst/>
        </dgm:layoutNode>
      </dgm:forEach>
    </dgm:forEach>
  </dgm:layoutNode>
</dgm:layoutDef>
</file>

<file path=ppt/diagrams/layout10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0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10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04.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06.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layout107.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08.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109.xml><?xml version="1.0" encoding="utf-8"?>
<dgm:layoutDef xmlns:dgm="http://schemas.openxmlformats.org/drawingml/2006/diagram" xmlns:a="http://schemas.openxmlformats.org/drawingml/2006/main" uniqueId="urn:microsoft.com/office/officeart/2005/8/layout/hProcess7">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presOf axis="self"/>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gear1">
  <dgm:title val=""/>
  <dgm:desc val=""/>
  <dgm:catLst>
    <dgm:cat type="relationship" pri="3000"/>
    <dgm:cat type="process" pri="28000"/>
    <dgm:cat type="cycle" pri="1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composite">
    <dgm:varLst>
      <dgm:chMax val="3"/>
      <dgm:animLvl val="lvl"/>
      <dgm:resizeHandles val="exact"/>
    </dgm:varLst>
    <dgm:alg type="composite">
      <dgm:param type="ar" val="1"/>
    </dgm:alg>
    <dgm:shape xmlns:r="http://schemas.openxmlformats.org/officeDocument/2006/relationships" r:blip="">
      <dgm:adjLst/>
    </dgm:shape>
    <dgm:presOf/>
    <dgm:choose name="Name0">
      <dgm:if name="Name1" axis="ch" ptType="node" func="cnt" op="lte" val="1">
        <dgm:constrLst>
          <dgm:constr type="primFontSz" for="ch" ptType="node" op="equ" val="65"/>
          <dgm:constr type="w" for="ch" forName="gear1" refType="w" fact="0.55"/>
          <dgm:constr type="h" for="ch" forName="gear1" refType="w" fact="0.55"/>
          <dgm:constr type="l" for="ch" forName="gear1" refType="w" fact="0.05"/>
          <dgm:constr type="t" for="ch" forName="gear1" refType="w" fact="0.05"/>
          <dgm:constr type="w" for="ch" forName="gear1srcNode" val="1"/>
          <dgm:constr type="h" for="ch" forName="gear1srcNode" val="1"/>
          <dgm:constr type="l" for="ch" forName="gear1srcNode" refType="w" fact="0.32"/>
          <dgm:constr type="t" for="ch" forName="gear1srcNode"/>
          <dgm:constr type="w" for="ch" forName="gear1dstNode" val="1"/>
          <dgm:constr type="h" for="ch" forName="gear1dstNode" val="1"/>
          <dgm:constr type="r" for="ch" forName="gear1dstNode" refType="w" fact="0.58"/>
          <dgm:constr type="t" for="ch" forName="gear1dstNode" refType="h" fact="0.5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dgm:constr type="b" for="ch" forName="gear1ch" refType="h" fact="0.6"/>
        </dgm:constrLst>
      </dgm:if>
      <dgm:if name="Name2" axis="ch" ptType="node" func="cnt" op="equ" val="2">
        <dgm:constrLst>
          <dgm:constr type="primFontSz" for="ch" ptType="node" op="equ" val="65"/>
          <dgm:constr type="w" for="ch" forName="gear1" refType="w" fact="0.55"/>
          <dgm:constr type="h" for="ch" forName="gear1" refType="w" fact="0.55"/>
          <dgm:constr type="l" for="ch" forName="gear1" refType="w" fact="0.45"/>
          <dgm:constr type="t" for="ch" forName="gear1" refType="w" fact="0.25"/>
          <dgm:constr type="w" for="ch" forName="gear1srcNode" val="1"/>
          <dgm:constr type="h" for="ch" forName="gear1srcNode" val="1"/>
          <dgm:constr type="l" for="ch" forName="gear1srcNode" refType="w" fact="0.72"/>
          <dgm:constr type="t" for="ch" forName="gear1srcNode" refType="w" fact="0.2"/>
          <dgm:constr type="w" for="ch" forName="gear1dstNode" val="1"/>
          <dgm:constr type="h" for="ch" forName="gear1dstNode" val="1"/>
          <dgm:constr type="r" for="ch" forName="gear1dstNode" refType="w" fact="0.98"/>
          <dgm:constr type="t" for="ch" forName="gear1dstNode" refType="h" fact="0.7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w" fact="0.8"/>
          <dgm:constr type="w" for="ch" forName="gear2" refType="w" fact="0.4"/>
          <dgm:constr type="h" for="ch" forName="gear2" refType="w" fact="0.4"/>
          <dgm:constr type="l" for="ch" forName="gear2" refType="w" fact="0.13"/>
          <dgm:constr type="t" for="ch" forName="gear2" refType="w" fact="0.12"/>
          <dgm:constr type="w" for="ch" forName="gear2srcNode" val="1"/>
          <dgm:constr type="h" for="ch" forName="gear2srcNode" val="1"/>
          <dgm:constr type="l" for="ch" forName="gear2srcNode" refType="w" fact="0.23"/>
          <dgm:constr type="t" for="ch" forName="gear2srcNode" refType="w" fact="0.08"/>
          <dgm:constr type="w" for="ch" forName="gear2dstNode" val="1"/>
          <dgm:constr type="h" for="ch" forName="gear2dstNode" val="1"/>
          <dgm:constr type="l" for="ch" forName="gear2dstNode" refType="w" fact="0.1"/>
          <dgm:constr type="t" for="ch" forName="gear2dstNode" refType="h" fact="0.3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refType="w" fact="0.34"/>
          <dgm:constr type="t" for="ch" forName="gear2ch" refType="w" fact="0.04"/>
        </dgm:constrLst>
      </dgm:if>
      <dgm:else name="Name3">
        <dgm:constrLst>
          <dgm:constr type="primFontSz" for="ch" ptType="node" op="equ" val="65"/>
          <dgm:constr type="w" for="ch" forName="gear1" refType="w" fact="0.55"/>
          <dgm:constr type="h" for="ch" forName="gear1" refType="w" fact="0.55"/>
          <dgm:constr type="l" for="ch" forName="gear1" refType="w" fact="0.45"/>
          <dgm:constr type="t" for="ch" forName="gear1" refType="w" fact="0.45"/>
          <dgm:constr type="w" for="ch" forName="gear1srcNode" val="1"/>
          <dgm:constr type="h" for="ch" forName="gear1srcNode" val="1"/>
          <dgm:constr type="l" for="ch" forName="gear1srcNode" refType="w" fact="0.72"/>
          <dgm:constr type="t" for="ch" forName="gear1srcNode" refType="w" fact="0.4"/>
          <dgm:constr type="w" for="ch" forName="gear1dstNode" val="1"/>
          <dgm:constr type="h" for="ch" forName="gear1dstNode" val="1"/>
          <dgm:constr type="r" for="ch" forName="gear1dstNode" refType="w" fact="0.98"/>
          <dgm:constr type="t" for="ch" forName="gear1dstNode" refType="h" fact="0.95"/>
          <dgm:constr type="diam" for="des" forName="connector1" refType="w" refFor="ch" refForName="gear1" op="equ" fact="1.15"/>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h"/>
          <dgm:constr type="w" for="ch" forName="gear2" refType="w" fact="0.4"/>
          <dgm:constr type="h" for="ch" forName="gear2" refType="w" fact="0.4"/>
          <dgm:constr type="l" for="ch" forName="gear2" refType="w" fact="0.13"/>
          <dgm:constr type="t" for="ch" forName="gear2" refType="w" fact="0.32"/>
          <dgm:constr type="w" for="ch" forName="gear2srcNode" val="1"/>
          <dgm:constr type="h" for="ch" forName="gear2srcNode" val="1"/>
          <dgm:constr type="l" for="ch" forName="gear2srcNode" refType="w" fact="0.23"/>
          <dgm:constr type="t" for="ch" forName="gear2srcNode" refType="w" fact="0.28"/>
          <dgm:constr type="w" for="ch" forName="gear2dstNode" val="1"/>
          <dgm:constr type="h" for="ch" forName="gear2dstNode" val="1"/>
          <dgm:constr type="l" for="ch" forName="gear2dstNode" refType="w" fact="0.1"/>
          <dgm:constr type="t" for="ch" forName="gear2dstNode" refType="h" fact="0.5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dgm:constr type="t" for="ch" forName="gear2ch" refType="w" fact="0.58"/>
          <dgm:constr type="w" for="ch" forName="gear3" refType="w" fact="0.48"/>
          <dgm:constr type="h" for="ch" forName="gear3" refType="w" fact="0.48"/>
          <dgm:constr type="l" for="ch" forName="gear3" refType="w" fact="0.31"/>
          <dgm:constr type="t" for="ch" forName="gear3"/>
          <dgm:constr type="w" for="ch" forName="gear3tx" refType="w" fact="0.22"/>
          <dgm:constr type="h" for="ch" forName="gear3tx" refType="w" fact="0.22"/>
          <dgm:constr type="ctrX" for="ch" forName="gear3tx" refType="ctrX" refFor="ch" refForName="gear3"/>
          <dgm:constr type="ctrY" for="ch" forName="gear3tx" refType="ctrY" refFor="ch" refForName="gear3"/>
          <dgm:constr type="w" for="ch" forName="gear3srcNode" val="1"/>
          <dgm:constr type="h" for="ch" forName="gear3srcNode" val="1"/>
          <dgm:constr type="l" for="ch" forName="gear3srcNode" refType="w" fact="0.3"/>
          <dgm:constr type="t" for="ch" forName="gear3srcNode" refType="w" fact="0.25"/>
          <dgm:constr type="w" for="ch" forName="gear3dstNode" val="1"/>
          <dgm:constr type="h" for="ch" forName="gear3dstNode" val="1"/>
          <dgm:constr type="l" for="ch" forName="gear3dstNode" refType="w" fact="0.38"/>
          <dgm:constr type="t" for="ch" forName="gear3dstNode" refType="h" fact="0.05"/>
          <dgm:constr type="diam" for="des" forName="connector3" refType="w" refFor="ch" refForName="gear3" op="equ"/>
          <dgm:constr type="h" for="des" forName="connector3" refType="w" refFor="ch" refForName="gear1" op="equ" fact="0.1"/>
          <dgm:constr type="w" for="ch" forName="gear3ch" refType="w" fact="0.35"/>
          <dgm:constr type="h" for="ch" forName="gear3ch" refType="w" refFor="ch" refForName="gear3ch" fact="0.6"/>
          <dgm:constr type="l" for="ch" forName="gear3ch" refType="w" fact="0.65"/>
          <dgm:constr type="t" for="ch" forName="gear3ch" refType="h" fact="0.13"/>
        </dgm:constrLst>
      </dgm:else>
    </dgm:choose>
    <dgm:ruleLst/>
    <dgm:forEach name="Name4" axis="ch" ptType="node" cnt="1">
      <dgm:layoutNode name="gear1" styleLbl="node1">
        <dgm:varLst>
          <dgm:chMax val="1"/>
          <dgm:bulletEnabled val="1"/>
        </dgm:varLst>
        <dgm:alg type="tx">
          <dgm:param type="txAnchorVertCh" val="mid"/>
        </dgm:alg>
        <dgm:shape xmlns:r="http://schemas.openxmlformats.org/officeDocument/2006/relationships" type="gear9"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1srcNode">
        <dgm:alg type="sp"/>
        <dgm:shape xmlns:r="http://schemas.openxmlformats.org/officeDocument/2006/relationships" type="rect" r:blip="" hideGeom="1">
          <dgm:adjLst/>
        </dgm:shape>
        <dgm:presOf axis="self"/>
        <dgm:constrLst/>
        <dgm:ruleLst/>
      </dgm:layoutNode>
      <dgm:layoutNode name="gear1dstNode">
        <dgm:alg type="sp"/>
        <dgm:shape xmlns:r="http://schemas.openxmlformats.org/officeDocument/2006/relationships" type="rect" r:blip="" hideGeom="1">
          <dgm:adjLst/>
        </dgm:shape>
        <dgm:presOf axis="self"/>
        <dgm:constrLst/>
        <dgm:ruleLst/>
      </dgm:layoutNode>
      <dgm:choose name="Name5">
        <dgm:if name="Name6" axis="ch" ptType="node" func="cnt" op="gte" val="1">
          <dgm:layoutNode name="gear1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7"/>
      </dgm:choose>
    </dgm:forEach>
    <dgm:forEach name="Name8" axis="ch" ptType="node" st="2" cnt="1">
      <dgm:layoutNode name="gear2" styleLbl="node1">
        <dgm:varLst>
          <dgm:chMax val="1"/>
          <dgm:bulletEnabled val="1"/>
        </dgm:varLst>
        <dgm:alg type="tx">
          <dgm:param type="txAnchorVertCh" val="mid"/>
        </dgm:alg>
        <dgm:shape xmlns:r="http://schemas.openxmlformats.org/officeDocument/2006/relationships" type="gear6"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2srcNode">
        <dgm:alg type="sp"/>
        <dgm:shape xmlns:r="http://schemas.openxmlformats.org/officeDocument/2006/relationships" type="rect" r:blip="" hideGeom="1">
          <dgm:adjLst/>
        </dgm:shape>
        <dgm:presOf axis="self"/>
        <dgm:constrLst/>
        <dgm:ruleLst/>
      </dgm:layoutNode>
      <dgm:layoutNode name="gear2dstNode">
        <dgm:alg type="sp"/>
        <dgm:shape xmlns:r="http://schemas.openxmlformats.org/officeDocument/2006/relationships" type="rect" r:blip="" hideGeom="1">
          <dgm:adjLst/>
        </dgm:shape>
        <dgm:presOf axis="self"/>
        <dgm:constrLst/>
        <dgm:ruleLst/>
      </dgm:layoutNode>
      <dgm:choose name="Name9">
        <dgm:if name="Name10" axis="ch" ptType="node" func="cnt" op="gte" val="1">
          <dgm:layoutNode name="gear2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1"/>
      </dgm:choose>
    </dgm:forEach>
    <dgm:forEach name="Name12" axis="ch" ptType="node" st="3" cnt="1">
      <dgm:layoutNode name="gear3" styleLbl="node1">
        <dgm:alg type="sp"/>
        <dgm:shape xmlns:r="http://schemas.openxmlformats.org/officeDocument/2006/relationships" rot="-15" type="gear6" r:blip="">
          <dgm:adjLst/>
        </dgm:shape>
        <dgm:presOf axis="self"/>
        <dgm:constrLst/>
        <dgm:ruleLst/>
      </dgm:layoutNode>
      <dgm:layoutNode name="gear3tx" styleLbl="node1">
        <dgm:varLst>
          <dgm:chMax val="1"/>
          <dgm:bulletEnabled val="1"/>
        </dgm:varLst>
        <dgm:alg type="tx">
          <dgm:param type="txAnchorVertCh" val="mid"/>
        </dgm:alg>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3srcNode">
        <dgm:alg type="sp"/>
        <dgm:shape xmlns:r="http://schemas.openxmlformats.org/officeDocument/2006/relationships" type="rect" r:blip="" hideGeom="1">
          <dgm:adjLst/>
        </dgm:shape>
        <dgm:presOf axis="self"/>
        <dgm:constrLst/>
        <dgm:ruleLst/>
      </dgm:layoutNode>
      <dgm:layoutNode name="gear3dstNode">
        <dgm:alg type="sp"/>
        <dgm:shape xmlns:r="http://schemas.openxmlformats.org/officeDocument/2006/relationships" type="rect" r:blip="" hideGeom="1">
          <dgm:adjLst/>
        </dgm:shape>
        <dgm:presOf axis="self"/>
        <dgm:constrLst/>
        <dgm:ruleLst/>
      </dgm:layoutNode>
      <dgm:choose name="Name13">
        <dgm:if name="Name14" axis="ch" ptType="node" func="cnt" op="gte" val="1">
          <dgm:layoutNode name="gear3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5"/>
      </dgm:choose>
    </dgm:forEach>
    <dgm:forEach name="Name16" axis="ch" ptType="sibTrans" hideLastTrans="0" cnt="1">
      <dgm:layoutNode name="connector1" styleLbl="sibTrans2D1">
        <dgm:alg type="conn">
          <dgm:param type="connRout" val="curve"/>
          <dgm:param type="srcNode" val="gear1srcNode"/>
          <dgm:param type="dstNode" val="gear1dstNode"/>
          <dgm:param type="begPts" val="midR"/>
          <dgm:param type="endPts" val="tCtr"/>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7" axis="ch" ptType="sibTrans" hideLastTrans="0" st="2" cnt="1">
      <dgm:layoutNode name="connector2" styleLbl="sibTrans2D1">
        <dgm:alg type="conn">
          <dgm:param type="connRout" val="curve"/>
          <dgm:param type="srcNode" val="gear2srcNode"/>
          <dgm:param type="dstNode" val="gear2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8" axis="ch" ptType="sibTrans" hideLastTrans="0" st="3" cnt="1">
      <dgm:layoutNode name="connector3" styleLbl="sibTrans2D1">
        <dgm:alg type="conn">
          <dgm:param type="connRout" val="curve"/>
          <dgm:param type="srcNode" val="gear3srcNode"/>
          <dgm:param type="dstNode" val="gear3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layoutNode>
</dgm:layoutDef>
</file>

<file path=ppt/diagrams/layout110.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1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12.xml><?xml version="1.0" encoding="utf-8"?>
<dgm:layoutDef xmlns:dgm="http://schemas.openxmlformats.org/drawingml/2006/diagram" xmlns:a="http://schemas.openxmlformats.org/drawingml/2006/main" uniqueId="urn:microsoft.com/office/officeart/2008/layout/RadialCluster">
  <dgm:title val=""/>
  <dgm:desc val=""/>
  <dgm:catLst>
    <dgm:cat type="relationship" pri="19500"/>
    <dgm:cat type="cycle" pri="15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useDef="1">
    <dgm:dataModel>
      <dgm:ptLst/>
      <dgm:bg/>
      <dgm:whole/>
    </dgm:dataModel>
  </dgm:styleData>
  <dgm:clrData useDef="1">
    <dgm:dataModel>
      <dgm:ptLst/>
      <dgm:bg/>
      <dgm:whole/>
    </dgm:dataModel>
  </dgm:clrData>
  <dgm:layoutNode name="Name0">
    <dgm:varLst>
      <dgm:chMax val="1"/>
      <dgm:chPref val="1"/>
      <dgm:dir/>
      <dgm:animOne val="branch"/>
      <dgm:animLvl val="lvl"/>
    </dgm:varLst>
    <dgm:alg type="composite">
      <dgm:param type="ar" val="1.00"/>
    </dgm:alg>
    <dgm:shape xmlns:r="http://schemas.openxmlformats.org/officeDocument/2006/relationships" r:blip="">
      <dgm:adjLst/>
    </dgm:shape>
    <dgm:choose name="Name1">
      <dgm:if name="Name2" func="var" arg="dir" op="equ" val="norm">
        <dgm:choose name="Name3">
          <dgm:if name="Name4" axis="ch ch" ptType="node node" cnt="1 0" func="cnt" op="equ" val="1">
            <dgm:constrLst>
              <dgm:constr type="l" for="ch" forName="textCenter"/>
              <dgm:constr type="ctrY" for="ch" forName="textCenter" refType="h" fact="0.5"/>
              <dgm:constr type="w" for="ch" forName="textCenter" refType="w" fact="0.32"/>
              <dgm:constr type="h" for="ch" forName="textCenter" refType="w" refFor="ch" refForName="textCenter"/>
              <dgm:constr type="r" for="ch" forName="cycle_1" refType="w"/>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5" axis="ch ch" ptType="node node" cnt="1 0"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6" axis="ch ch" ptType="node node" cnt="1 0" func="cnt" op="equ" val="3">
            <dgm:choose name="Name7">
              <dgm:if name="Name8" axis="ch ch ch" ptType="node node node" st="1 2 0" cnt="1 1 0" func="cnt" op="equ" val="1">
                <dgm:choose name="Name9">
                  <dgm:if name="Name10"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12">
                <dgm:choose name="Name13">
                  <dgm:if name="Name14"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5">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16" axis="ch ch" ptType="node node" cnt="1 0"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r" for="ch" forName="cycle_2" refType="w"/>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l" for="ch" forName="cycle_4"/>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17" axis="ch ch" ptType="node node" cnt="1 0"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24"/>
              <dgm:constr type="w" for="ch" forName="cycle_2" refType="w" fact="0.33"/>
              <dgm:constr type="h" for="ch" forName="cycle_2" refType="w" refFor="ch" refForName="cycle_2"/>
              <dgm:constr type="r" for="ch" forName="cycle_3" refType="w" fact="0.89"/>
              <dgm:constr type="b" for="ch" forName="cycle_3" refType="h"/>
              <dgm:constr type="w" for="ch" forName="cycle_3" refType="w" fact="0.33"/>
              <dgm:constr type="h" for="ch" forName="cycle_3" refType="w" refFor="ch" refForName="cycle_3"/>
              <dgm:constr type="l" for="ch" forName="cycle_4" refType="w" fact="0.11"/>
              <dgm:constr type="b" for="ch" forName="cycle_4" refType="h"/>
              <dgm:constr type="w" for="ch" forName="cycle_4" refType="w" fact="0.33"/>
              <dgm:constr type="h" for="ch" forName="cycle_4" refType="w" refFor="ch" refForName="cycle_4"/>
              <dgm:constr type="l" for="ch" forName="cycle_5"/>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18" axis="ch ch" ptType="node node" cnt="1 0"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17"/>
              <dgm:constr type="w" for="ch" forName="cycle_2" refType="w" fact="0.33"/>
              <dgm:constr type="h" for="ch" forName="cycle_2" refType="w" refFor="ch" refForName="cycle_2"/>
              <dgm:constr type="r" for="ch" forName="cycle_3" refType="w"/>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l" for="ch" forName="cycle_5"/>
              <dgm:constr type="b" for="ch" forName="cycle_5" refType="h" fact="0.83"/>
              <dgm:constr type="w" for="ch" forName="cycle_5" refType="w" fact="0.33"/>
              <dgm:constr type="h" for="ch" forName="cycle_5" refType="w" refFor="ch" refForName="cycle_5"/>
              <dgm:constr type="l" for="ch" forName="cycle_6"/>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19">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r" for="ch" forName="cycle_2" refType="w" fact="0.938"/>
              <dgm:constr type="t" for="ch" forName="cycle_2" refType="h" fact="0.141"/>
              <dgm:constr type="w" for="ch" forName="cycle_2" refType="w" fact="0.263"/>
              <dgm:constr type="h" for="ch" forName="cycle_2" refType="w" refFor="ch" refForName="cycle_2"/>
              <dgm:constr type="r" for="ch" forName="cycle_3" refType="w"/>
              <dgm:constr type="b" for="ch" forName="cycle_3" refType="h" fact="0.74"/>
              <dgm:constr type="w" for="ch" forName="cycle_3" refType="w" fact="0.263"/>
              <dgm:constr type="h" for="ch" forName="cycle_3" refType="w" refFor="ch" refForName="cycle_3"/>
              <dgm:constr type="r" for="ch" forName="cycle_4" refType="w" fact="0.8"/>
              <dgm:constr type="b" for="ch" forName="cycle_4" refType="h"/>
              <dgm:constr type="w" for="ch" forName="cycle_4" refType="w" fact="0.263"/>
              <dgm:constr type="h" for="ch" forName="cycle_4" refType="w" refFor="ch" refForName="cycle_4"/>
              <dgm:constr type="l" for="ch" forName="cycle_5" refType="w" fact="0.2"/>
              <dgm:constr type="b" for="ch" forName="cycle_5" refType="h"/>
              <dgm:constr type="w" for="ch" forName="cycle_5" refType="w" fact="0.263"/>
              <dgm:constr type="h" for="ch" forName="cycle_5" refType="w" refFor="ch" refForName="cycle_5"/>
              <dgm:constr type="l" for="ch" forName="cycle_6"/>
              <dgm:constr type="b" for="ch" forName="cycle_6" refType="h" fact="0.74"/>
              <dgm:constr type="w" for="ch" forName="cycle_6" refType="w" fact="0.263"/>
              <dgm:constr type="h" for="ch" forName="cycle_6" refType="w" refFor="ch" refForName="cycle_6"/>
              <dgm:constr type="l" for="ch" forName="cycle_7" refType="w" fact="0.062"/>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if>
      <dgm:else name="Name20">
        <dgm:choose name="Name21">
          <dgm:if name="Name22" axis="ch ch" ptType="node node" func="cnt" op="equ" val="1">
            <dgm:constrLst>
              <dgm:constr type="r" for="ch" forName="textCenter" refType="w"/>
              <dgm:constr type="ctrY" for="ch" forName="textCenter" refType="h" fact="0.5"/>
              <dgm:constr type="w" for="ch" forName="textCenter" refType="w" fact="0.32"/>
              <dgm:constr type="h" for="ch" forName="textCenter" refType="w" refFor="ch" refForName="textCenter"/>
              <dgm:constr type="l" for="ch" forName="cycle_1"/>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23" axis="ch ch" ptType="node node"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24" axis="ch ch" ptType="node node" func="cnt" op="equ" val="3">
            <dgm:choose name="Name25">
              <dgm:if name="Name26" axis="ch ch ch" ptType="node node node" st="1 2 0" cnt="1 1 0" func="cnt" op="equ" val="1">
                <dgm:choose name="Name27">
                  <dgm:if name="Name28"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29">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30">
                <dgm:choose name="Name31">
                  <dgm:if name="Name32"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33">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34" axis="ch ch" ptType="node node"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l" for="ch" forName="cycle_2"/>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r" for="ch" forName="cycle_4" refType="w"/>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35" axis="ch ch" ptType="node node"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24"/>
              <dgm:constr type="w" for="ch" forName="cycle_2" refType="w" fact="0.33"/>
              <dgm:constr type="h" for="ch" forName="cycle_2" refType="w" refFor="ch" refForName="cycle_2"/>
              <dgm:constr type="l" for="ch" forName="cycle_3" refType="w" fact="0.11"/>
              <dgm:constr type="b" for="ch" forName="cycle_3" refType="h"/>
              <dgm:constr type="w" for="ch" forName="cycle_3" refType="w" fact="0.33"/>
              <dgm:constr type="h" for="ch" forName="cycle_3" refType="w" refFor="ch" refForName="cycle_3"/>
              <dgm:constr type="r" for="ch" forName="cycle_4" refType="w" fact="0.89"/>
              <dgm:constr type="b" for="ch" forName="cycle_4" refType="h"/>
              <dgm:constr type="w" for="ch" forName="cycle_4" refType="w" fact="0.33"/>
              <dgm:constr type="h" for="ch" forName="cycle_4" refType="w" refFor="ch" refForName="cycle_4"/>
              <dgm:constr type="r" for="ch" forName="cycle_5" refType="w"/>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36" axis="ch ch" ptType="node node"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17"/>
              <dgm:constr type="w" for="ch" forName="cycle_2" refType="w" fact="0.33"/>
              <dgm:constr type="h" for="ch" forName="cycle_2" refType="w" refFor="ch" refForName="cycle_2"/>
              <dgm:constr type="l" for="ch" forName="cycle_3"/>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r" for="ch" forName="cycle_5" refType="w"/>
              <dgm:constr type="b" for="ch" forName="cycle_5" refType="h" fact="0.83"/>
              <dgm:constr type="w" for="ch" forName="cycle_5" refType="w" fact="0.33"/>
              <dgm:constr type="h" for="ch" forName="cycle_5" refType="w" refFor="ch" refForName="cycle_5"/>
              <dgm:constr type="r" for="ch" forName="cycle_6" refType="w"/>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37">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l" for="ch" forName="cycle_2" refType="w" fact="0.062"/>
              <dgm:constr type="t" for="ch" forName="cycle_2" refType="h" fact="0.141"/>
              <dgm:constr type="w" for="ch" forName="cycle_2" refType="w" fact="0.263"/>
              <dgm:constr type="h" for="ch" forName="cycle_2" refType="w" refFor="ch" refForName="cycle_2"/>
              <dgm:constr type="l" for="ch" forName="cycle_3"/>
              <dgm:constr type="b" for="ch" forName="cycle_3" refType="h" fact="0.74"/>
              <dgm:constr type="w" for="ch" forName="cycle_3" refType="w" fact="0.263"/>
              <dgm:constr type="h" for="ch" forName="cycle_3" refType="w" refFor="ch" refForName="cycle_3"/>
              <dgm:constr type="l" for="ch" forName="cycle_4" refType="w" fact="0.2"/>
              <dgm:constr type="b" for="ch" forName="cycle_4" refType="h"/>
              <dgm:constr type="w" for="ch" forName="cycle_4" refType="w" fact="0.263"/>
              <dgm:constr type="h" for="ch" forName="cycle_4" refType="w" refFor="ch" refForName="cycle_4"/>
              <dgm:constr type="r" for="ch" forName="cycle_5" refType="w" fact="0.8"/>
              <dgm:constr type="b" for="ch" forName="cycle_5" refType="h"/>
              <dgm:constr type="w" for="ch" forName="cycle_5" refType="w" fact="0.263"/>
              <dgm:constr type="h" for="ch" forName="cycle_5" refType="w" refFor="ch" refForName="cycle_5"/>
              <dgm:constr type="r" for="ch" forName="cycle_6" refType="w"/>
              <dgm:constr type="b" for="ch" forName="cycle_6" refType="h" fact="0.74"/>
              <dgm:constr type="w" for="ch" forName="cycle_6" refType="w" fact="0.263"/>
              <dgm:constr type="h" for="ch" forName="cycle_6" refType="w" refFor="ch" refForName="cycle_6"/>
              <dgm:constr type="r" for="ch" forName="cycle_7" refType="w" fact="0.938"/>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else>
    </dgm:choose>
    <dgm:forEach name="Name38" axis="ch" ptType="node" cnt="1">
      <dgm:choose name="Name39">
        <dgm:if name="Name40" axis="des" func="maxDepth" op="lte" val="1">
          <dgm:layoutNode name="singleCycle">
            <dgm:choose name="Name41">
              <dgm:if name="Name42" axis="ch" ptType="node" func="cnt" op="equ" val="1">
                <dgm:choose name="Name43">
                  <dgm:if name="Name44" func="var" arg="dir" op="equ" val="norm">
                    <dgm:alg type="cycle">
                      <dgm:param type="stAng" val="90"/>
                      <dgm:param type="ctrShpMap" val="fNode"/>
                    </dgm:alg>
                  </dgm:if>
                  <dgm:else name="Name45">
                    <dgm:alg type="cycle">
                      <dgm:param type="stAng" val="-90"/>
                      <dgm:param type="spanAng" val="-360"/>
                      <dgm:param type="ctrShpMap" val="fNode"/>
                    </dgm:alg>
                  </dgm:else>
                </dgm:choose>
              </dgm:if>
              <dgm:else name="Name46">
                <dgm:choose name="Name47">
                  <dgm:if name="Name48" func="var" arg="dir" op="equ" val="norm">
                    <dgm:alg type="cycle">
                      <dgm:param type="ctrShpMap" val="fNode"/>
                    </dgm:alg>
                  </dgm:if>
                  <dgm:else name="Name49">
                    <dgm:alg type="cycle">
                      <dgm:param type="spanAng" val="-360"/>
                      <dgm:param type="ctrShpMap" val="fNode"/>
                    </dgm:alg>
                  </dgm:else>
                </dgm:choose>
              </dgm:else>
            </dgm:choose>
            <dgm:shape xmlns:r="http://schemas.openxmlformats.org/officeDocument/2006/relationships" r:blip="">
              <dgm:adjLst/>
            </dgm:shape>
            <dgm:presOf/>
            <dgm:choose name="Name50">
              <dgm:if name="Name51" axis="ch" ptType="node" func="cnt" op="equ" val="0">
                <dgm:constrLst>
                  <dgm:constr type="w" for="ch" forName="singleCenter" refType="w"/>
                  <dgm:constr type="h" for="ch" forName="singleCenter" refType="w" refFor="ch" refForName="singleCenter"/>
                </dgm:constrLst>
              </dgm:if>
              <dgm:if name="Name52" axis="ch" ptType="node" func="cnt" op="equ" val="1">
                <dgm:constrLst>
                  <dgm:constr type="w" for="ch" forName="singleCenter" refType="w" fact="0.5"/>
                  <dgm:constr type="h" for="ch" forName="singleCenter" refType="w" refFor="ch" refForName="singleCenter"/>
                  <dgm:constr type="userS" for="ch" ptType="node" refType="w" refFor="ch" refForName="singleCenter" fact="0.67"/>
                </dgm:constrLst>
              </dgm:if>
              <dgm:else name="Name53">
                <dgm:constrLst>
                  <dgm:constr type="w" for="ch" forName="singleCenter" refType="w" fact="0.3"/>
                  <dgm:constr type="h" for="ch" forName="singleCenter" refType="w" refFor="ch" refForName="singleCenter"/>
                  <dgm:constr type="userS" for="ch" ptType="node" refType="w" refFor="ch" refForName="singleCenter" fact="0.67"/>
                </dgm:constrLst>
              </dgm:else>
            </dgm:choose>
            <dgm:layoutNode name="singleCenter" styleLbl="node1">
              <dgm:varLst>
                <dgm:chMax val="7"/>
                <dgm:chPref val="7"/>
              </dgm:varLst>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54" axis="ch" cnt="21">
              <dgm:forEach name="Name55" axis="self" ptType="parTrans">
                <dgm:layoutNode name="Name5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57" axis="self" ptType="node">
                <dgm:layoutNode name="text0"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layoutNode>
        </dgm:if>
        <dgm:else name="Name58">
          <dgm:layoutNode name="textCenter" styleLbl="node1">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choose name="Name59">
            <dgm:if name="Name60" axis="ch" ptType="node" func="cnt" op="gte" val="1">
              <dgm:layoutNode name="cycle_1">
                <dgm:choose name="Name61">
                  <dgm:if name="Name62" func="var" arg="dir" op="equ" val="norm">
                    <dgm:choose name="Name63">
                      <dgm:if name="Name64" axis="ch" ptType="node" func="cnt" op="equ" val="1">
                        <dgm:choose name="Name65">
                          <dgm:if name="Name66" axis="ch ch" ptType="node node" st="1 1" cnt="1 0" func="cnt" op="equ" val="1">
                            <dgm:alg type="cycle">
                              <dgm:param type="ctrShpMap" val="fNode"/>
                              <dgm:param type="stAng" val="90"/>
                            </dgm:alg>
                          </dgm:if>
                          <dgm:if name="Name67" axis="ch ch" ptType="node node" st="1 1" cnt="1 0" func="cnt" op="equ" val="2">
                            <dgm:alg type="cycle">
                              <dgm:param type="ctrShpMap" val="fNode"/>
                              <dgm:param type="stAng" val="45"/>
                              <dgm:param type="spanAng" val="90"/>
                            </dgm:alg>
                          </dgm:if>
                          <dgm:else name="Name68">
                            <dgm:alg type="cycle">
                              <dgm:param type="ctrShpMap" val="fNode"/>
                              <dgm:param type="stAng" val="0"/>
                              <dgm:param type="spanAng" val="180"/>
                            </dgm:alg>
                          </dgm:else>
                        </dgm:choose>
                      </dgm:if>
                      <dgm:if name="Name69" axis="ch" ptType="node" func="cnt" op="equ" val="2">
                        <dgm:choose name="Name70">
                          <dgm:if name="Name71" axis="ch ch" ptType="node node" st="1 1" cnt="1 0" func="cnt" op="equ" val="1">
                            <dgm:alg type="cycle">
                              <dgm:param type="ctrShpMap" val="fNode"/>
                              <dgm:param type="stAng" val="0"/>
                            </dgm:alg>
                          </dgm:if>
                          <dgm:if name="Name72" axis="ch ch" ptType="node node" st="1 1" cnt="1 0" func="cnt" op="equ" val="2">
                            <dgm:alg type="cycle">
                              <dgm:param type="ctrShpMap" val="fNode"/>
                              <dgm:param type="stAng" val="315"/>
                              <dgm:param type="spanAng" val="90"/>
                            </dgm:alg>
                          </dgm:if>
                          <dgm:else name="Name73">
                            <dgm:alg type="cycle">
                              <dgm:param type="ctrShpMap" val="fNode"/>
                              <dgm:param type="stAng" val="270"/>
                              <dgm:param type="spanAng" val="180"/>
                            </dgm:alg>
                          </dgm:else>
                        </dgm:choose>
                      </dgm:if>
                      <dgm:if name="Name74" axis="ch" ptType="node" func="cnt" op="equ" val="3">
                        <dgm:choose name="Name75">
                          <dgm:if name="Name76" axis="ch ch" ptType="node node" st="1 1" cnt="1 0" func="cnt" op="equ" val="1">
                            <dgm:alg type="cycle">
                              <dgm:param type="ctrShpMap" val="fNode"/>
                              <dgm:param type="stAng" val="0"/>
                            </dgm:alg>
                          </dgm:if>
                          <dgm:if name="Name77" axis="ch ch" ptType="node node" st="1 1" cnt="1 0" func="cnt" op="equ" val="2">
                            <dgm:alg type="cycle">
                              <dgm:param type="ctrShpMap" val="fNode"/>
                              <dgm:param type="stAng" val="315"/>
                              <dgm:param type="spanAng" val="90"/>
                            </dgm:alg>
                          </dgm:if>
                          <dgm:else name="Name78">
                            <dgm:alg type="cycle">
                              <dgm:param type="ctrShpMap" val="fNode"/>
                              <dgm:param type="stAng" val="270"/>
                              <dgm:param type="spanAng" val="180"/>
                            </dgm:alg>
                          </dgm:else>
                        </dgm:choose>
                      </dgm:if>
                      <dgm:if name="Name79" axis="ch" ptType="node" func="cnt" op="equ" val="4">
                        <dgm:choose name="Name80">
                          <dgm:if name="Name81" axis="ch ch" ptType="node node" st="1 1" cnt="1 0" func="cnt" op="equ" val="1">
                            <dgm:alg type="cycle">
                              <dgm:param type="ctrShpMap" val="fNode"/>
                              <dgm:param type="stAng" val="0"/>
                            </dgm:alg>
                          </dgm:if>
                          <dgm:if name="Name82" axis="ch ch" ptType="node node" st="1 1" cnt="1 0" func="cnt" op="equ" val="2">
                            <dgm:alg type="cycle">
                              <dgm:param type="ctrShpMap" val="fNode"/>
                              <dgm:param type="stAng" val="315"/>
                              <dgm:param type="spanAng" val="90"/>
                            </dgm:alg>
                          </dgm:if>
                          <dgm:else name="Name83">
                            <dgm:alg type="cycle">
                              <dgm:param type="ctrShpMap" val="fNode"/>
                              <dgm:param type="stAng" val="292.5"/>
                              <dgm:param type="spanAng" val="135"/>
                            </dgm:alg>
                          </dgm:else>
                        </dgm:choose>
                      </dgm:if>
                      <dgm:if name="Name84" axis="ch" ptType="node" func="cnt" op="equ" val="5">
                        <dgm:choose name="Name85">
                          <dgm:if name="Name86" axis="ch ch" ptType="node node" st="1 1" cnt="1 0" func="cnt" op="equ" val="1">
                            <dgm:alg type="cycle">
                              <dgm:param type="ctrShpMap" val="fNode"/>
                              <dgm:param type="stAng" val="0"/>
                            </dgm:alg>
                          </dgm:if>
                          <dgm:if name="Name87" axis="ch ch" ptType="node node" st="1 1" cnt="1 0" func="cnt" op="equ" val="2">
                            <dgm:alg type="cycle">
                              <dgm:param type="ctrShpMap" val="fNode"/>
                              <dgm:param type="stAng" val="315"/>
                              <dgm:param type="spanAng" val="90"/>
                            </dgm:alg>
                          </dgm:if>
                          <dgm:else name="Name88">
                            <dgm:alg type="cycle">
                              <dgm:param type="ctrShpMap" val="fNode"/>
                              <dgm:param type="stAng" val="0"/>
                              <dgm:param type="spanAng" val="360"/>
                            </dgm:alg>
                          </dgm:else>
                        </dgm:choose>
                      </dgm:if>
                      <dgm:if name="Name89" axis="ch" ptType="node" func="cnt" op="equ" val="6">
                        <dgm:choose name="Name90">
                          <dgm:if name="Name91" axis="ch ch" ptType="node node" st="1 1" cnt="1 0" func="cnt" op="equ" val="1">
                            <dgm:alg type="cycle">
                              <dgm:param type="ctrShpMap" val="fNode"/>
                              <dgm:param type="stAng" val="0"/>
                            </dgm:alg>
                          </dgm:if>
                          <dgm:if name="Name92" axis="ch ch" ptType="node node" st="1 1" cnt="1 0" func="cnt" op="equ" val="2">
                            <dgm:alg type="cycle">
                              <dgm:param type="ctrShpMap" val="fNode"/>
                              <dgm:param type="stAng" val="315"/>
                              <dgm:param type="spanAng" val="90"/>
                            </dgm:alg>
                          </dgm:if>
                          <dgm:else name="Name93">
                            <dgm:alg type="cycle">
                              <dgm:param type="ctrShpMap" val="fNode"/>
                              <dgm:param type="stAng" val="0"/>
                              <dgm:param type="spanAng" val="360"/>
                            </dgm:alg>
                          </dgm:else>
                        </dgm:choose>
                      </dgm:if>
                      <dgm:if name="Name94" axis="ch" ptType="node" func="cnt" op="gte" val="7">
                        <dgm:choose name="Name95">
                          <dgm:if name="Name96" axis="ch ch" ptType="node node" st="1 1" cnt="1 0" func="cnt" op="equ" val="1">
                            <dgm:alg type="cycle">
                              <dgm:param type="ctrShpMap" val="fNode"/>
                              <dgm:param type="stAng" val="0"/>
                            </dgm:alg>
                          </dgm:if>
                          <dgm:if name="Name97" axis="ch ch" ptType="node node" st="1 1" cnt="1 0" func="cnt" op="equ" val="2">
                            <dgm:alg type="cycle">
                              <dgm:param type="ctrShpMap" val="fNode"/>
                              <dgm:param type="stAng" val="315"/>
                              <dgm:param type="spanAng" val="90"/>
                            </dgm:alg>
                          </dgm:if>
                          <dgm:else name="Name98">
                            <dgm:alg type="cycle">
                              <dgm:param type="ctrShpMap" val="fNode"/>
                              <dgm:param type="stAng" val="0"/>
                              <dgm:param type="spanAng" val="360"/>
                            </dgm:alg>
                          </dgm:else>
                        </dgm:choose>
                      </dgm:if>
                      <dgm:else name="Name99"/>
                    </dgm:choose>
                  </dgm:if>
                  <dgm:else name="Name100">
                    <dgm:choose name="Name101">
                      <dgm:if name="Name102" axis="ch" ptType="node" func="cnt" op="equ" val="1">
                        <dgm:choose name="Name103">
                          <dgm:if name="Name104" axis="ch ch" ptType="node node" st="1 1" cnt="1 0" func="cnt" op="equ" val="1">
                            <dgm:alg type="cycle">
                              <dgm:param type="ctrShpMap" val="fNode"/>
                              <dgm:param type="stAng" val="270"/>
                            </dgm:alg>
                          </dgm:if>
                          <dgm:if name="Name105" axis="ch ch" ptType="node node" st="1 1" cnt="1 0" func="cnt" op="equ" val="2">
                            <dgm:alg type="cycle">
                              <dgm:param type="ctrShpMap" val="fNode"/>
                              <dgm:param type="stAng" val="315"/>
                              <dgm:param type="spanAng" val="-90"/>
                            </dgm:alg>
                          </dgm:if>
                          <dgm:else name="Name106">
                            <dgm:alg type="cycle">
                              <dgm:param type="ctrShpMap" val="fNode"/>
                              <dgm:param type="stAng" val="0"/>
                              <dgm:param type="spanAng" val="-180"/>
                            </dgm:alg>
                          </dgm:else>
                        </dgm:choose>
                      </dgm:if>
                      <dgm:if name="Name107" axis="ch" ptType="node" func="cnt" op="equ" val="2">
                        <dgm:choose name="Name108">
                          <dgm:if name="Name109" axis="ch ch" ptType="node node" st="1 1" cnt="1 0" func="cnt" op="equ" val="1">
                            <dgm:alg type="cycle">
                              <dgm:param type="ctrShpMap" val="fNode"/>
                              <dgm:param type="stAng" val="0"/>
                            </dgm:alg>
                          </dgm:if>
                          <dgm:if name="Name110" axis="ch ch" ptType="node node" st="1 1" cnt="1 0" func="cnt" op="equ" val="2">
                            <dgm:alg type="cycle">
                              <dgm:param type="ctrShpMap" val="fNode"/>
                              <dgm:param type="stAng" val="45"/>
                              <dgm:param type="spanAng" val="-90"/>
                            </dgm:alg>
                          </dgm:if>
                          <dgm:else name="Name111">
                            <dgm:alg type="cycle">
                              <dgm:param type="ctrShpMap" val="fNode"/>
                              <dgm:param type="stAng" val="90"/>
                              <dgm:param type="spanAng" val="-180"/>
                            </dgm:alg>
                          </dgm:else>
                        </dgm:choose>
                      </dgm:if>
                      <dgm:if name="Name112" axis="ch" ptType="node" func="cnt" op="equ" val="3">
                        <dgm:choose name="Name113">
                          <dgm:if name="Name114" axis="ch ch" ptType="node node" st="1 1" cnt="1 0" func="cnt" op="equ" val="1">
                            <dgm:alg type="cycle">
                              <dgm:param type="ctrShpMap" val="fNode"/>
                              <dgm:param type="stAng" val="0"/>
                            </dgm:alg>
                          </dgm:if>
                          <dgm:if name="Name115" axis="ch ch" ptType="node node" st="1 1" cnt="1 0" func="cnt" op="equ" val="2">
                            <dgm:alg type="cycle">
                              <dgm:param type="ctrShpMap" val="fNode"/>
                              <dgm:param type="stAng" val="45"/>
                              <dgm:param type="spanAng" val="-90"/>
                            </dgm:alg>
                          </dgm:if>
                          <dgm:else name="Name116">
                            <dgm:alg type="cycle">
                              <dgm:param type="ctrShpMap" val="fNode"/>
                              <dgm:param type="stAng" val="90"/>
                              <dgm:param type="spanAng" val="-180"/>
                            </dgm:alg>
                          </dgm:else>
                        </dgm:choose>
                      </dgm:if>
                      <dgm:if name="Name117" axis="ch" ptType="node" func="cnt" op="equ" val="4">
                        <dgm:choose name="Name118">
                          <dgm:if name="Name119" axis="ch ch" ptType="node node" st="1 1" cnt="1 0" func="cnt" op="equ" val="1">
                            <dgm:alg type="cycle">
                              <dgm:param type="ctrShpMap" val="fNode"/>
                              <dgm:param type="stAng" val="0"/>
                            </dgm:alg>
                          </dgm:if>
                          <dgm:if name="Name120" axis="ch ch" ptType="node node" st="1 1" cnt="1 0" func="cnt" op="equ" val="2">
                            <dgm:alg type="cycle">
                              <dgm:param type="ctrShpMap" val="fNode"/>
                              <dgm:param type="stAng" val="45"/>
                              <dgm:param type="spanAng" val="-90"/>
                            </dgm:alg>
                          </dgm:if>
                          <dgm:else name="Name121">
                            <dgm:alg type="cycle">
                              <dgm:param type="ctrShpMap" val="fNode"/>
                              <dgm:param type="stAng" val="67.5"/>
                              <dgm:param type="spanAng" val="-135"/>
                            </dgm:alg>
                          </dgm:else>
                        </dgm:choose>
                      </dgm:if>
                      <dgm:if name="Name122" axis="ch" ptType="node" func="cnt" op="equ" val="5">
                        <dgm:choose name="Name123">
                          <dgm:if name="Name124" axis="ch ch" ptType="node node" st="1 1" cnt="1 0" func="cnt" op="equ" val="1">
                            <dgm:alg type="cycle">
                              <dgm:param type="ctrShpMap" val="fNode"/>
                              <dgm:param type="stAng" val="0"/>
                            </dgm:alg>
                          </dgm:if>
                          <dgm:if name="Name125" axis="ch ch" ptType="node node" st="1 1" cnt="1 0" func="cnt" op="equ" val="2">
                            <dgm:alg type="cycle">
                              <dgm:param type="ctrShpMap" val="fNode"/>
                              <dgm:param type="stAng" val="45"/>
                              <dgm:param type="spanAng" val="-90"/>
                            </dgm:alg>
                          </dgm:if>
                          <dgm:else name="Name126">
                            <dgm:alg type="cycle">
                              <dgm:param type="ctrShpMap" val="fNode"/>
                              <dgm:param type="stAng" val="0"/>
                              <dgm:param type="spanAng" val="-360"/>
                            </dgm:alg>
                          </dgm:else>
                        </dgm:choose>
                      </dgm:if>
                      <dgm:if name="Name127" axis="ch" ptType="node" func="cnt" op="equ" val="6">
                        <dgm:choose name="Name128">
                          <dgm:if name="Name129" axis="ch ch" ptType="node node" st="1 1" cnt="1 0" func="cnt" op="equ" val="1">
                            <dgm:alg type="cycle">
                              <dgm:param type="ctrShpMap" val="fNode"/>
                              <dgm:param type="stAng" val="0"/>
                            </dgm:alg>
                          </dgm:if>
                          <dgm:if name="Name130" axis="ch ch" ptType="node node" st="1 1" cnt="1 0" func="cnt" op="equ" val="2">
                            <dgm:alg type="cycle">
                              <dgm:param type="ctrShpMap" val="fNode"/>
                              <dgm:param type="stAng" val="45"/>
                              <dgm:param type="spanAng" val="-90"/>
                            </dgm:alg>
                          </dgm:if>
                          <dgm:else name="Name131">
                            <dgm:alg type="cycle">
                              <dgm:param type="ctrShpMap" val="fNode"/>
                              <dgm:param type="stAng" val="0"/>
                              <dgm:param type="spanAng" val="-360"/>
                            </dgm:alg>
                          </dgm:else>
                        </dgm:choose>
                      </dgm:if>
                      <dgm:if name="Name132" axis="ch" ptType="node" func="cnt" op="gte" val="7">
                        <dgm:choose name="Name133">
                          <dgm:if name="Name134" axis="ch ch" ptType="node node" st="1 1" cnt="1 0" func="cnt" op="equ" val="1">
                            <dgm:alg type="cycle">
                              <dgm:param type="ctrShpMap" val="fNode"/>
                              <dgm:param type="stAng" val="0"/>
                            </dgm:alg>
                          </dgm:if>
                          <dgm:if name="Name135" axis="ch ch" ptType="node node" st="1 1" cnt="1 0" func="cnt" op="equ" val="2">
                            <dgm:alg type="cycle">
                              <dgm:param type="ctrShpMap" val="fNode"/>
                              <dgm:param type="stAng" val="45"/>
                              <dgm:param type="spanAng" val="-90"/>
                            </dgm:alg>
                          </dgm:if>
                          <dgm:else name="Name136">
                            <dgm:alg type="cycle">
                              <dgm:param type="ctrShpMap" val="fNode"/>
                              <dgm:param type="stAng" val="0"/>
                              <dgm:param type="spanAng" val="-360"/>
                            </dgm:alg>
                          </dgm:else>
                        </dgm:choose>
                      </dgm:if>
                      <dgm:else name="Name137"/>
                    </dgm:choose>
                  </dgm:else>
                </dgm:choose>
                <dgm:shape xmlns:r="http://schemas.openxmlformats.org/officeDocument/2006/relationships" r:blip="">
                  <dgm:adjLst/>
                </dgm:shape>
                <dgm:presOf/>
                <dgm:constrLst>
                  <dgm:constr type="sp" refType="w" fact="0.1"/>
                  <dgm:constr type="sibSp" refType="w" fact="0.1"/>
                </dgm:constrLst>
                <dgm:forEach name="Name138" axis="ch" ptType="node" cnt="1">
                  <dgm:layoutNode name="childCenter1"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139" axis="ch">
                    <dgm:forEach name="Name140" axis="self" ptType="parTrans">
                      <dgm:layoutNode name="Name141">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142" axis="self" ptType="node">
                      <dgm:layoutNode name="text1"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143" axis="ch" ptType="parTrans" cnt="1">
                <dgm:layoutNode name="Name144">
                  <dgm:alg type="conn">
                    <dgm:param type="dim" val="1D"/>
                    <dgm:param type="begPts" val="auto"/>
                    <dgm:param type="endPts" val="auto"/>
                    <dgm:param type="endSty" val="noArr"/>
                    <dgm:param type="srcNode" val="textCenter"/>
                    <dgm:param type="dstNode" val="childCenter1"/>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145"/>
          </dgm:choose>
          <dgm:choose name="Name146">
            <dgm:if name="Name147" axis="ch" ptType="node" func="cnt" op="gte" val="2">
              <dgm:layoutNode name="cycle_2">
                <dgm:choose name="Name148">
                  <dgm:if name="Name149" func="var" arg="dir" op="equ" val="norm">
                    <dgm:choose name="Name150">
                      <dgm:if name="Name151" axis="ch" ptType="node" func="cnt" op="equ" val="2">
                        <dgm:choose name="Name152">
                          <dgm:if name="Name153" axis="ch ch" ptType="node node" st="2 1" cnt="1 0" func="cnt" op="equ" val="1">
                            <dgm:alg type="cycle">
                              <dgm:param type="ctrShpMap" val="fNode"/>
                              <dgm:param type="stAng" val="180"/>
                            </dgm:alg>
                          </dgm:if>
                          <dgm:if name="Name154" axis="ch ch" ptType="node node" st="2 1" cnt="1 0" func="cnt" op="equ" val="2">
                            <dgm:alg type="cycle">
                              <dgm:param type="ctrShpMap" val="fNode"/>
                              <dgm:param type="stAng" val="135"/>
                              <dgm:param type="spanAng" val="90"/>
                            </dgm:alg>
                          </dgm:if>
                          <dgm:else name="Name155">
                            <dgm:alg type="cycle">
                              <dgm:param type="ctrShpMap" val="fNode"/>
                              <dgm:param type="stAng" val="90"/>
                              <dgm:param type="spanAng" val="180"/>
                            </dgm:alg>
                          </dgm:else>
                        </dgm:choose>
                      </dgm:if>
                      <dgm:if name="Name156" axis="ch" ptType="node" func="cnt" op="equ" val="3">
                        <dgm:choose name="Name157">
                          <dgm:if name="Name158" axis="ch ch" ptType="node node" st="2 1" cnt="1 0" func="cnt" op="equ" val="1">
                            <dgm:alg type="cycle">
                              <dgm:param type="ctrShpMap" val="fNode"/>
                              <dgm:param type="stAng" val="120"/>
                              <dgm:param type="horzAlign" val="r"/>
                              <dgm:param type="vertAlign" val="b"/>
                            </dgm:alg>
                          </dgm:if>
                          <dgm:if name="Name159" axis="ch ch" ptType="node node" st="2 1" cnt="1 0" func="cnt" op="equ" val="2">
                            <dgm:alg type="cycle">
                              <dgm:param type="ctrShpMap" val="fNode"/>
                              <dgm:param type="stAng" val="75"/>
                              <dgm:param type="spanAng" val="90"/>
                              <dgm:param type="horzAlign" val="r"/>
                              <dgm:param type="vertAlign" val="b"/>
                            </dgm:alg>
                          </dgm:if>
                          <dgm:else name="Name160">
                            <dgm:alg type="cycle">
                              <dgm:param type="ctrShpMap" val="fNode"/>
                              <dgm:param type="stAng" val="30"/>
                              <dgm:param type="spanAng" val="180"/>
                            </dgm:alg>
                          </dgm:else>
                        </dgm:choose>
                      </dgm:if>
                      <dgm:if name="Name161" axis="ch" ptType="node" func="cnt" op="equ" val="4">
                        <dgm:choose name="Name162">
                          <dgm:if name="Name163" axis="ch ch" ptType="node node" st="2 1" cnt="1 0" func="cnt" op="equ" val="1">
                            <dgm:alg type="cycle">
                              <dgm:param type="ctrShpMap" val="fNode"/>
                              <dgm:param type="stAng" val="90"/>
                            </dgm:alg>
                          </dgm:if>
                          <dgm:if name="Name164" axis="ch ch" ptType="node node" st="2 1" cnt="1 0" func="cnt" op="equ" val="2">
                            <dgm:alg type="cycle">
                              <dgm:param type="ctrShpMap" val="fNode"/>
                              <dgm:param type="stAng" val="45"/>
                              <dgm:param type="spanAng" val="90"/>
                            </dgm:alg>
                          </dgm:if>
                          <dgm:else name="Name165">
                            <dgm:alg type="cycle">
                              <dgm:param type="ctrShpMap" val="fNode"/>
                              <dgm:param type="stAng" val="22.5"/>
                              <dgm:param type="spanAng" val="135"/>
                            </dgm:alg>
                          </dgm:else>
                        </dgm:choose>
                      </dgm:if>
                      <dgm:if name="Name166" axis="ch" ptType="node" func="cnt" op="equ" val="5">
                        <dgm:choose name="Name167">
                          <dgm:if name="Name168" axis="ch ch" ptType="node node" st="2 1" cnt="1 0" func="cnt" op="equ" val="1">
                            <dgm:alg type="cycle">
                              <dgm:param type="ctrShpMap" val="fNode"/>
                              <dgm:param type="stAng" val="72"/>
                            </dgm:alg>
                          </dgm:if>
                          <dgm:if name="Name169" axis="ch ch" ptType="node node" st="2 1" cnt="1 0" func="cnt" op="equ" val="2">
                            <dgm:alg type="cycle">
                              <dgm:param type="ctrShpMap" val="fNode"/>
                              <dgm:param type="stAng" val="27"/>
                              <dgm:param type="spanAng" val="90"/>
                            </dgm:alg>
                          </dgm:if>
                          <dgm:else name="Name170">
                            <dgm:alg type="cycle">
                              <dgm:param type="ctrShpMap" val="fNode"/>
                              <dgm:param type="stAng" val="0"/>
                              <dgm:param type="spanAng" val="360"/>
                            </dgm:alg>
                          </dgm:else>
                        </dgm:choose>
                      </dgm:if>
                      <dgm:if name="Name171" axis="ch" ptType="node" func="cnt" op="equ" val="6">
                        <dgm:choose name="Name172">
                          <dgm:if name="Name173" axis="ch ch" ptType="node node" st="2 1" cnt="1 0" func="cnt" op="equ" val="1">
                            <dgm:alg type="cycle">
                              <dgm:param type="ctrShpMap" val="fNode"/>
                              <dgm:param type="stAng" val="60"/>
                            </dgm:alg>
                          </dgm:if>
                          <dgm:if name="Name174" axis="ch ch" ptType="node node" st="2 1" cnt="1 0" func="cnt" op="equ" val="2">
                            <dgm:alg type="cycle">
                              <dgm:param type="ctrShpMap" val="fNode"/>
                              <dgm:param type="stAng" val="15"/>
                              <dgm:param type="spanAng" val="90"/>
                            </dgm:alg>
                          </dgm:if>
                          <dgm:else name="Name175">
                            <dgm:alg type="cycle">
                              <dgm:param type="ctrShpMap" val="fNode"/>
                              <dgm:param type="stAng" val="0"/>
                              <dgm:param type="spanAng" val="360"/>
                            </dgm:alg>
                          </dgm:else>
                        </dgm:choose>
                      </dgm:if>
                      <dgm:if name="Name176" axis="ch" ptType="node" func="cnt" op="gte" val="7">
                        <dgm:choose name="Name177">
                          <dgm:if name="Name178" axis="ch ch" ptType="node node" st="2 1" cnt="1 0" func="cnt" op="equ" val="1">
                            <dgm:alg type="cycle">
                              <dgm:param type="ctrShpMap" val="fNode"/>
                              <dgm:param type="stAng" val="51"/>
                            </dgm:alg>
                          </dgm:if>
                          <dgm:if name="Name179" axis="ch ch" ptType="node node" st="2 1" cnt="1 0" func="cnt" op="equ" val="2">
                            <dgm:alg type="cycle">
                              <dgm:param type="ctrShpMap" val="fNode"/>
                              <dgm:param type="stAng" val="6"/>
                              <dgm:param type="spanAng" val="90"/>
                            </dgm:alg>
                          </dgm:if>
                          <dgm:else name="Name180">
                            <dgm:alg type="cycle">
                              <dgm:param type="ctrShpMap" val="fNode"/>
                              <dgm:param type="stAng" val="0"/>
                              <dgm:param type="spanAng" val="360"/>
                            </dgm:alg>
                          </dgm:else>
                        </dgm:choose>
                      </dgm:if>
                      <dgm:else name="Name181"/>
                    </dgm:choose>
                  </dgm:if>
                  <dgm:else name="Name182">
                    <dgm:choose name="Name183">
                      <dgm:if name="Name184" axis="ch" ptType="node" func="cnt" op="equ" val="2">
                        <dgm:choose name="Name185">
                          <dgm:if name="Name186" axis="ch ch" ptType="node node" st="2 1" cnt="1 0" func="cnt" op="equ" val="1">
                            <dgm:alg type="cycle">
                              <dgm:param type="ctrShpMap" val="fNode"/>
                              <dgm:param type="stAng" val="180"/>
                            </dgm:alg>
                          </dgm:if>
                          <dgm:if name="Name187" axis="ch ch" ptType="node node" st="2 1" cnt="1 0" func="cnt" op="equ" val="2">
                            <dgm:alg type="cycle">
                              <dgm:param type="ctrShpMap" val="fNode"/>
                              <dgm:param type="stAng" val="225"/>
                              <dgm:param type="spanAng" val="-90"/>
                            </dgm:alg>
                          </dgm:if>
                          <dgm:else name="Name188">
                            <dgm:alg type="cycle">
                              <dgm:param type="ctrShpMap" val="fNode"/>
                              <dgm:param type="stAng" val="270"/>
                              <dgm:param type="spanAng" val="-180"/>
                            </dgm:alg>
                          </dgm:else>
                        </dgm:choose>
                      </dgm:if>
                      <dgm:if name="Name189" axis="ch" ptType="node" func="cnt" op="equ" val="3">
                        <dgm:choose name="Name190">
                          <dgm:if name="Name191" axis="ch ch" ptType="node node" st="2 1" cnt="1 0" func="cnt" op="equ" val="1">
                            <dgm:alg type="cycle">
                              <dgm:param type="ctrShpMap" val="fNode"/>
                              <dgm:param type="stAng" val="240"/>
                              <dgm:param type="horzAlign" val="l"/>
                              <dgm:param type="vertAlign" val="b"/>
                            </dgm:alg>
                          </dgm:if>
                          <dgm:if name="Name192" axis="ch ch" ptType="node node" st="2 1" cnt="1 0" func="cnt" op="equ" val="2">
                            <dgm:alg type="cycle">
                              <dgm:param type="ctrShpMap" val="fNode"/>
                              <dgm:param type="stAng" val="285"/>
                              <dgm:param type="spanAng" val="-90"/>
                              <dgm:param type="horzAlign" val="l"/>
                              <dgm:param type="vertAlign" val="b"/>
                            </dgm:alg>
                          </dgm:if>
                          <dgm:else name="Name193">
                            <dgm:alg type="cycle">
                              <dgm:param type="ctrShpMap" val="fNode"/>
                              <dgm:param type="stAng" val="330"/>
                              <dgm:param type="spanAng" val="-180"/>
                            </dgm:alg>
                          </dgm:else>
                        </dgm:choose>
                      </dgm:if>
                      <dgm:if name="Name194" axis="ch" ptType="node" func="cnt" op="equ" val="4">
                        <dgm:choose name="Name195">
                          <dgm:if name="Name196" axis="ch ch" ptType="node node" st="2 1" cnt="1 0" func="cnt" op="equ" val="1">
                            <dgm:alg type="cycle">
                              <dgm:param type="ctrShpMap" val="fNode"/>
                              <dgm:param type="stAng" val="270"/>
                            </dgm:alg>
                          </dgm:if>
                          <dgm:if name="Name197" axis="ch ch" ptType="node node" st="2 1" cnt="1 0" func="cnt" op="equ" val="2">
                            <dgm:alg type="cycle">
                              <dgm:param type="ctrShpMap" val="fNode"/>
                              <dgm:param type="stAng" val="315"/>
                              <dgm:param type="spanAng" val="-90"/>
                            </dgm:alg>
                          </dgm:if>
                          <dgm:else name="Name198">
                            <dgm:alg type="cycle">
                              <dgm:param type="ctrShpMap" val="fNode"/>
                              <dgm:param type="stAng" val="337.5"/>
                              <dgm:param type="spanAng" val="-135"/>
                            </dgm:alg>
                          </dgm:else>
                        </dgm:choose>
                      </dgm:if>
                      <dgm:if name="Name199" axis="ch" ptType="node" func="cnt" op="equ" val="5">
                        <dgm:choose name="Name200">
                          <dgm:if name="Name201" axis="ch ch" ptType="node node" st="2 1" cnt="1 0" func="cnt" op="equ" val="1">
                            <dgm:alg type="cycle">
                              <dgm:param type="ctrShpMap" val="fNode"/>
                              <dgm:param type="stAng" val="288"/>
                            </dgm:alg>
                          </dgm:if>
                          <dgm:if name="Name202" axis="ch ch" ptType="node node" st="2 1" cnt="1 0" func="cnt" op="equ" val="2">
                            <dgm:alg type="cycle">
                              <dgm:param type="ctrShpMap" val="fNode"/>
                              <dgm:param type="stAng" val="333"/>
                              <dgm:param type="spanAng" val="-90"/>
                            </dgm:alg>
                          </dgm:if>
                          <dgm:else name="Name203">
                            <dgm:alg type="cycle">
                              <dgm:param type="ctrShpMap" val="fNode"/>
                              <dgm:param type="stAng" val="0"/>
                              <dgm:param type="spanAng" val="-360"/>
                            </dgm:alg>
                          </dgm:else>
                        </dgm:choose>
                      </dgm:if>
                      <dgm:if name="Name204" axis="ch" ptType="node" func="cnt" op="equ" val="6">
                        <dgm:choose name="Name205">
                          <dgm:if name="Name206" axis="ch ch" ptType="node node" st="2 1" cnt="1 0" func="cnt" op="equ" val="1">
                            <dgm:alg type="cycle">
                              <dgm:param type="ctrShpMap" val="fNode"/>
                              <dgm:param type="stAng" val="300"/>
                            </dgm:alg>
                          </dgm:if>
                          <dgm:if name="Name207" axis="ch ch" ptType="node node" st="2 1" cnt="1 0" func="cnt" op="equ" val="2">
                            <dgm:alg type="cycle">
                              <dgm:param type="ctrShpMap" val="fNode"/>
                              <dgm:param type="stAng" val="345"/>
                              <dgm:param type="spanAng" val="-90"/>
                            </dgm:alg>
                          </dgm:if>
                          <dgm:else name="Name208">
                            <dgm:alg type="cycle">
                              <dgm:param type="ctrShpMap" val="fNode"/>
                              <dgm:param type="stAng" val="0"/>
                              <dgm:param type="spanAng" val="-360"/>
                            </dgm:alg>
                          </dgm:else>
                        </dgm:choose>
                      </dgm:if>
                      <dgm:if name="Name209" axis="ch" ptType="node" func="cnt" op="gte" val="7">
                        <dgm:choose name="Name210">
                          <dgm:if name="Name211" axis="ch ch" ptType="node node" st="2 1" cnt="1 0" func="cnt" op="equ" val="1">
                            <dgm:alg type="cycle">
                              <dgm:param type="ctrShpMap" val="fNode"/>
                              <dgm:param type="stAng" val="308"/>
                            </dgm:alg>
                          </dgm:if>
                          <dgm:if name="Name212" axis="ch ch" ptType="node node" st="2 1" cnt="1 0" func="cnt" op="equ" val="2">
                            <dgm:alg type="cycle">
                              <dgm:param type="ctrShpMap" val="fNode"/>
                              <dgm:param type="stAng" val="353"/>
                              <dgm:param type="spanAng" val="-90"/>
                            </dgm:alg>
                          </dgm:if>
                          <dgm:else name="Name213">
                            <dgm:alg type="cycle">
                              <dgm:param type="ctrShpMap" val="fNode"/>
                              <dgm:param type="stAng" val="0"/>
                              <dgm:param type="spanAng" val="-360"/>
                            </dgm:alg>
                          </dgm:else>
                        </dgm:choose>
                      </dgm:if>
                      <dgm:else name="Name214"/>
                    </dgm:choose>
                  </dgm:else>
                </dgm:choose>
                <dgm:shape xmlns:r="http://schemas.openxmlformats.org/officeDocument/2006/relationships" r:blip="">
                  <dgm:adjLst/>
                </dgm:shape>
                <dgm:presOf/>
                <dgm:constrLst>
                  <dgm:constr type="sp" refType="w" fact="0.1"/>
                  <dgm:constr type="sibSp" refType="w" fact="0.1"/>
                </dgm:constrLst>
                <dgm:forEach name="Name215" axis="ch" ptType="node" st="2" cnt="1">
                  <dgm:layoutNode name="childCenter2"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16" axis="ch">
                    <dgm:forEach name="Name217" axis="self" ptType="parTrans">
                      <dgm:layoutNode name="Name218">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19" axis="self" ptType="node">
                      <dgm:layoutNode name="text2"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20" axis="ch" ptType="parTrans" st="2" cnt="1">
                <dgm:layoutNode name="Name221">
                  <dgm:alg type="conn">
                    <dgm:param type="dim" val="1D"/>
                    <dgm:param type="begPts" val="auto"/>
                    <dgm:param type="endPts" val="auto"/>
                    <dgm:param type="endSty" val="noArr"/>
                    <dgm:param type="srcNode" val="textCenter"/>
                    <dgm:param type="dstNode" val="childCenter2"/>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22"/>
          </dgm:choose>
          <dgm:choose name="Name223">
            <dgm:if name="Name224" axis="ch" ptType="node" func="cnt" op="gte" val="3">
              <dgm:layoutNode name="cycle_3">
                <dgm:choose name="Name225">
                  <dgm:if name="Name226" func="var" arg="dir" op="equ" val="norm">
                    <dgm:choose name="Name227">
                      <dgm:if name="Name228" axis="ch" ptType="node" func="cnt" op="equ" val="3">
                        <dgm:choose name="Name229">
                          <dgm:if name="Name230" axis="ch ch" ptType="node node" st="3 1" cnt="1 0" func="cnt" op="equ" val="1">
                            <dgm:alg type="cycle">
                              <dgm:param type="ctrShpMap" val="fNode"/>
                              <dgm:param type="stAng" val="240"/>
                              <dgm:param type="horzAlign" val="l"/>
                              <dgm:param type="vertAlign" val="b"/>
                            </dgm:alg>
                          </dgm:if>
                          <dgm:if name="Name231" axis="ch ch" ptType="node node" st="3 1" cnt="1 0" func="cnt" op="equ" val="2">
                            <dgm:alg type="cycle">
                              <dgm:param type="ctrShpMap" val="fNode"/>
                              <dgm:param type="stAng" val="195"/>
                              <dgm:param type="spanAng" val="90"/>
                              <dgm:param type="horzAlign" val="l"/>
                              <dgm:param type="vertAlign" val="b"/>
                            </dgm:alg>
                          </dgm:if>
                          <dgm:else name="Name232">
                            <dgm:alg type="cycle">
                              <dgm:param type="ctrShpMap" val="fNode"/>
                              <dgm:param type="stAng" val="150"/>
                              <dgm:param type="spanAng" val="180"/>
                            </dgm:alg>
                          </dgm:else>
                        </dgm:choose>
                      </dgm:if>
                      <dgm:if name="Name233" axis="ch" ptType="node" func="cnt" op="equ" val="4">
                        <dgm:choose name="Name234">
                          <dgm:if name="Name235" axis="ch ch" ptType="node node" st="3 1" cnt="1 0" func="cnt" op="equ" val="1">
                            <dgm:alg type="cycle">
                              <dgm:param type="ctrShpMap" val="fNode"/>
                              <dgm:param type="stAng" val="180"/>
                            </dgm:alg>
                          </dgm:if>
                          <dgm:if name="Name236" axis="ch ch" ptType="node node" st="3 1" cnt="1 0" func="cnt" op="equ" val="2">
                            <dgm:alg type="cycle">
                              <dgm:param type="ctrShpMap" val="fNode"/>
                              <dgm:param type="stAng" val="135"/>
                              <dgm:param type="spanAng" val="90"/>
                            </dgm:alg>
                          </dgm:if>
                          <dgm:else name="Name237">
                            <dgm:alg type="cycle">
                              <dgm:param type="ctrShpMap" val="fNode"/>
                              <dgm:param type="stAng" val="112.5"/>
                              <dgm:param type="spanAng" val="135"/>
                            </dgm:alg>
                          </dgm:else>
                        </dgm:choose>
                      </dgm:if>
                      <dgm:if name="Name238" axis="ch" ptType="node" func="cnt" op="equ" val="5">
                        <dgm:choose name="Name239">
                          <dgm:if name="Name240" axis="ch ch" ptType="node node" st="3 1" cnt="1 0" func="cnt" op="equ" val="1">
                            <dgm:alg type="cycle">
                              <dgm:param type="ctrShpMap" val="fNode"/>
                              <dgm:param type="stAng" val="144"/>
                            </dgm:alg>
                          </dgm:if>
                          <dgm:if name="Name241" axis="ch ch" ptType="node node" st="3 1" cnt="1 0" func="cnt" op="equ" val="2">
                            <dgm:alg type="cycle">
                              <dgm:param type="ctrShpMap" val="fNode"/>
                              <dgm:param type="stAng" val="99"/>
                              <dgm:param type="spanAng" val="90"/>
                            </dgm:alg>
                          </dgm:if>
                          <dgm:else name="Name242">
                            <dgm:alg type="cycle">
                              <dgm:param type="ctrShpMap" val="fNode"/>
                              <dgm:param type="stAng" val="0"/>
                              <dgm:param type="spanAng" val="360"/>
                            </dgm:alg>
                          </dgm:else>
                        </dgm:choose>
                      </dgm:if>
                      <dgm:if name="Name243" axis="ch" ptType="node" func="cnt" op="equ" val="6">
                        <dgm:choose name="Name244">
                          <dgm:if name="Name245" axis="ch ch" ptType="node node" st="3 1" cnt="1 0" func="cnt" op="equ" val="1">
                            <dgm:alg type="cycle">
                              <dgm:param type="ctrShpMap" val="fNode"/>
                              <dgm:param type="stAng" val="120"/>
                            </dgm:alg>
                          </dgm:if>
                          <dgm:if name="Name246" axis="ch ch" ptType="node node" st="3 1" cnt="1 0" func="cnt" op="equ" val="2">
                            <dgm:alg type="cycle">
                              <dgm:param type="ctrShpMap" val="fNode"/>
                              <dgm:param type="stAng" val="75"/>
                              <dgm:param type="spanAng" val="90"/>
                            </dgm:alg>
                          </dgm:if>
                          <dgm:else name="Name247">
                            <dgm:alg type="cycle">
                              <dgm:param type="ctrShpMap" val="fNode"/>
                              <dgm:param type="stAng" val="0"/>
                              <dgm:param type="spanAng" val="360"/>
                            </dgm:alg>
                          </dgm:else>
                        </dgm:choose>
                      </dgm:if>
                      <dgm:if name="Name248" axis="ch" ptType="node" func="cnt" op="gte" val="7">
                        <dgm:choose name="Name249">
                          <dgm:if name="Name250" axis="ch ch" ptType="node node" st="3 1" cnt="1 0" func="cnt" op="equ" val="1">
                            <dgm:alg type="cycle">
                              <dgm:param type="ctrShpMap" val="fNode"/>
                              <dgm:param type="stAng" val="102"/>
                            </dgm:alg>
                          </dgm:if>
                          <dgm:if name="Name251" axis="ch ch" ptType="node node" st="3 1" cnt="1 0" func="cnt" op="equ" val="2">
                            <dgm:alg type="cycle">
                              <dgm:param type="ctrShpMap" val="fNode"/>
                              <dgm:param type="stAng" val="57"/>
                              <dgm:param type="spanAng" val="90"/>
                            </dgm:alg>
                          </dgm:if>
                          <dgm:else name="Name252">
                            <dgm:alg type="cycle">
                              <dgm:param type="ctrShpMap" val="fNode"/>
                              <dgm:param type="stAng" val="0"/>
                              <dgm:param type="spanAng" val="360"/>
                            </dgm:alg>
                          </dgm:else>
                        </dgm:choose>
                      </dgm:if>
                      <dgm:else name="Name253"/>
                    </dgm:choose>
                  </dgm:if>
                  <dgm:else name="Name254">
                    <dgm:choose name="Name255">
                      <dgm:if name="Name256" axis="ch" ptType="node" func="cnt" op="equ" val="3">
                        <dgm:choose name="Name257">
                          <dgm:if name="Name258" axis="ch ch" ptType="node node" st="3 1" cnt="1 0" func="cnt" op="equ" val="1">
                            <dgm:alg type="cycle">
                              <dgm:param type="ctrShpMap" val="fNode"/>
                              <dgm:param type="stAng" val="120"/>
                              <dgm:param type="horzAlign" val="r"/>
                              <dgm:param type="vertAlign" val="b"/>
                            </dgm:alg>
                          </dgm:if>
                          <dgm:if name="Name259" axis="ch ch" ptType="node node" st="3 1" cnt="1 0" func="cnt" op="equ" val="2">
                            <dgm:alg type="cycle">
                              <dgm:param type="ctrShpMap" val="fNode"/>
                              <dgm:param type="stAng" val="165"/>
                              <dgm:param type="spanAng" val="-90"/>
                              <dgm:param type="horzAlign" val="r"/>
                              <dgm:param type="vertAlign" val="b"/>
                            </dgm:alg>
                          </dgm:if>
                          <dgm:else name="Name260">
                            <dgm:alg type="cycle">
                              <dgm:param type="ctrShpMap" val="fNode"/>
                              <dgm:param type="stAng" val="210"/>
                              <dgm:param type="spanAng" val="-180"/>
                            </dgm:alg>
                          </dgm:else>
                        </dgm:choose>
                      </dgm:if>
                      <dgm:if name="Name261" axis="ch" ptType="node" func="cnt" op="equ" val="4">
                        <dgm:choose name="Name262">
                          <dgm:if name="Name263" axis="ch ch" ptType="node node" st="3 1" cnt="1 0" func="cnt" op="equ" val="1">
                            <dgm:alg type="cycle">
                              <dgm:param type="ctrShpMap" val="fNode"/>
                              <dgm:param type="stAng" val="180"/>
                            </dgm:alg>
                          </dgm:if>
                          <dgm:if name="Name264" axis="ch ch" ptType="node node" st="3 1" cnt="1 0" func="cnt" op="equ" val="2">
                            <dgm:alg type="cycle">
                              <dgm:param type="ctrShpMap" val="fNode"/>
                              <dgm:param type="stAng" val="225"/>
                              <dgm:param type="spanAng" val="-90"/>
                            </dgm:alg>
                          </dgm:if>
                          <dgm:else name="Name265">
                            <dgm:alg type="cycle">
                              <dgm:param type="ctrShpMap" val="fNode"/>
                              <dgm:param type="stAng" val="247.5"/>
                              <dgm:param type="spanAng" val="-135"/>
                            </dgm:alg>
                          </dgm:else>
                        </dgm:choose>
                      </dgm:if>
                      <dgm:if name="Name266" axis="ch" ptType="node" func="cnt" op="equ" val="5">
                        <dgm:choose name="Name267">
                          <dgm:if name="Name268" axis="ch ch" ptType="node node" st="3 1" cnt="1 0" func="cnt" op="equ" val="1">
                            <dgm:alg type="cycle">
                              <dgm:param type="ctrShpMap" val="fNode"/>
                              <dgm:param type="stAng" val="216"/>
                            </dgm:alg>
                          </dgm:if>
                          <dgm:if name="Name269" axis="ch ch" ptType="node node" st="3 1" cnt="1 0" func="cnt" op="equ" val="2">
                            <dgm:alg type="cycle">
                              <dgm:param type="ctrShpMap" val="fNode"/>
                              <dgm:param type="stAng" val="261"/>
                              <dgm:param type="spanAng" val="-90"/>
                            </dgm:alg>
                          </dgm:if>
                          <dgm:else name="Name270">
                            <dgm:alg type="cycle">
                              <dgm:param type="ctrShpMap" val="fNode"/>
                              <dgm:param type="stAng" val="0"/>
                              <dgm:param type="spanAng" val="-360"/>
                            </dgm:alg>
                          </dgm:else>
                        </dgm:choose>
                      </dgm:if>
                      <dgm:if name="Name271" axis="ch" ptType="node" func="cnt" op="equ" val="6">
                        <dgm:choose name="Name272">
                          <dgm:if name="Name273" axis="ch ch" ptType="node node" st="3 1" cnt="1 0" func="cnt" op="equ" val="1">
                            <dgm:alg type="cycle">
                              <dgm:param type="ctrShpMap" val="fNode"/>
                              <dgm:param type="stAng" val="240"/>
                            </dgm:alg>
                          </dgm:if>
                          <dgm:if name="Name274" axis="ch ch" ptType="node node" st="3 1" cnt="1 0" func="cnt" op="equ" val="2">
                            <dgm:alg type="cycle">
                              <dgm:param type="ctrShpMap" val="fNode"/>
                              <dgm:param type="stAng" val="285"/>
                              <dgm:param type="spanAng" val="-90"/>
                            </dgm:alg>
                          </dgm:if>
                          <dgm:else name="Name275">
                            <dgm:alg type="cycle">
                              <dgm:param type="ctrShpMap" val="fNode"/>
                              <dgm:param type="stAng" val="0"/>
                              <dgm:param type="spanAng" val="-360"/>
                            </dgm:alg>
                          </dgm:else>
                        </dgm:choose>
                      </dgm:if>
                      <dgm:if name="Name276" axis="ch" ptType="node" func="cnt" op="gte" val="7">
                        <dgm:choose name="Name277">
                          <dgm:if name="Name278" axis="ch ch" ptType="node node" st="3 1" cnt="1 0" func="cnt" op="equ" val="1">
                            <dgm:alg type="cycle">
                              <dgm:param type="ctrShpMap" val="fNode"/>
                              <dgm:param type="stAng" val="257"/>
                            </dgm:alg>
                          </dgm:if>
                          <dgm:if name="Name279" axis="ch ch" ptType="node node" st="3 1" cnt="1 0" func="cnt" op="equ" val="2">
                            <dgm:alg type="cycle">
                              <dgm:param type="ctrShpMap" val="fNode"/>
                              <dgm:param type="stAng" val="302"/>
                              <dgm:param type="spanAng" val="-90"/>
                            </dgm:alg>
                          </dgm:if>
                          <dgm:else name="Name280">
                            <dgm:alg type="cycle">
                              <dgm:param type="ctrShpMap" val="fNode"/>
                              <dgm:param type="stAng" val="0"/>
                              <dgm:param type="spanAng" val="-360"/>
                            </dgm:alg>
                          </dgm:else>
                        </dgm:choose>
                      </dgm:if>
                      <dgm:else name="Name281"/>
                    </dgm:choose>
                  </dgm:else>
                </dgm:choose>
                <dgm:shape xmlns:r="http://schemas.openxmlformats.org/officeDocument/2006/relationships" r:blip="">
                  <dgm:adjLst/>
                </dgm:shape>
                <dgm:presOf/>
                <dgm:constrLst>
                  <dgm:constr type="sp" refType="w" fact="0.1"/>
                  <dgm:constr type="sibSp" refType="w" fact="0.1"/>
                </dgm:constrLst>
                <dgm:forEach name="Name282" axis="ch" ptType="node" st="3" cnt="1">
                  <dgm:layoutNode name="childCenter3"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83" axis="ch">
                    <dgm:forEach name="Name284" axis="self" ptType="parTrans">
                      <dgm:layoutNode name="Name285">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86" axis="self" ptType="node">
                      <dgm:layoutNode name="text3"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87" axis="ch" ptType="parTrans" st="3" cnt="1">
                <dgm:layoutNode name="Name288">
                  <dgm:alg type="conn">
                    <dgm:param type="dim" val="1D"/>
                    <dgm:param type="begPts" val="auto"/>
                    <dgm:param type="endPts" val="auto"/>
                    <dgm:param type="endSty" val="noArr"/>
                    <dgm:param type="srcNode" val="textCenter"/>
                    <dgm:param type="dstNode" val="childCenter3"/>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89"/>
          </dgm:choose>
          <dgm:choose name="Name290">
            <dgm:if name="Name291" axis="ch" ptType="node" func="cnt" op="gte" val="4">
              <dgm:layoutNode name="cycle_4">
                <dgm:choose name="Name292">
                  <dgm:if name="Name293" func="var" arg="dir" op="equ" val="norm">
                    <dgm:choose name="Name294">
                      <dgm:if name="Name295" axis="ch" ptType="node" func="cnt" op="equ" val="4">
                        <dgm:choose name="Name296">
                          <dgm:if name="Name297" axis="ch ch" ptType="node node" st="4 1" cnt="1 0" func="cnt" op="equ" val="1">
                            <dgm:alg type="cycle">
                              <dgm:param type="ctrShpMap" val="fNode"/>
                              <dgm:param type="stAng" val="270"/>
                            </dgm:alg>
                          </dgm:if>
                          <dgm:if name="Name298" axis="ch ch" ptType="node node" st="4 1" cnt="1 0" func="cnt" op="equ" val="2">
                            <dgm:alg type="cycle">
                              <dgm:param type="ctrShpMap" val="fNode"/>
                              <dgm:param type="stAng" val="225"/>
                              <dgm:param type="spanAng" val="90"/>
                            </dgm:alg>
                          </dgm:if>
                          <dgm:else name="Name299">
                            <dgm:alg type="cycle">
                              <dgm:param type="ctrShpMap" val="fNode"/>
                              <dgm:param type="stAng" val="202.5"/>
                              <dgm:param type="spanAng" val="135"/>
                            </dgm:alg>
                          </dgm:else>
                        </dgm:choose>
                      </dgm:if>
                      <dgm:if name="Name300" axis="ch" ptType="node" func="cnt" op="equ" val="5">
                        <dgm:choose name="Name301">
                          <dgm:if name="Name302" axis="ch ch" ptType="node node" st="4 1" cnt="1 0" func="cnt" op="equ" val="1">
                            <dgm:alg type="cycle">
                              <dgm:param type="ctrShpMap" val="fNode"/>
                              <dgm:param type="stAng" val="216"/>
                            </dgm:alg>
                          </dgm:if>
                          <dgm:if name="Name303" axis="ch ch" ptType="node node" st="4 1" cnt="1 0" func="cnt" op="equ" val="2">
                            <dgm:alg type="cycle">
                              <dgm:param type="ctrShpMap" val="fNode"/>
                              <dgm:param type="stAng" val="171"/>
                              <dgm:param type="spanAng" val="90"/>
                            </dgm:alg>
                          </dgm:if>
                          <dgm:else name="Name304">
                            <dgm:alg type="cycle">
                              <dgm:param type="ctrShpMap" val="fNode"/>
                              <dgm:param type="stAng" val="0"/>
                              <dgm:param type="spanAng" val="360"/>
                            </dgm:alg>
                          </dgm:else>
                        </dgm:choose>
                      </dgm:if>
                      <dgm:if name="Name305" axis="ch" ptType="node" func="cnt" op="equ" val="6">
                        <dgm:choose name="Name306">
                          <dgm:if name="Name307" axis="ch ch" ptType="node node" st="4 1" cnt="1 0" func="cnt" op="equ" val="1">
                            <dgm:alg type="cycle">
                              <dgm:param type="ctrShpMap" val="fNode"/>
                              <dgm:param type="stAng" val="180"/>
                            </dgm:alg>
                          </dgm:if>
                          <dgm:if name="Name308" axis="ch ch" ptType="node node" st="4 1" cnt="1 0" func="cnt" op="equ" val="2">
                            <dgm:alg type="cycle">
                              <dgm:param type="ctrShpMap" val="fNode"/>
                              <dgm:param type="stAng" val="135"/>
                              <dgm:param type="spanAng" val="90"/>
                            </dgm:alg>
                          </dgm:if>
                          <dgm:else name="Name309">
                            <dgm:alg type="cycle">
                              <dgm:param type="ctrShpMap" val="fNode"/>
                              <dgm:param type="stAng" val="0"/>
                              <dgm:param type="spanAng" val="360"/>
                            </dgm:alg>
                          </dgm:else>
                        </dgm:choose>
                      </dgm:if>
                      <dgm:if name="Name310" axis="ch" ptType="node" func="cnt" op="gte" val="7">
                        <dgm:choose name="Name311">
                          <dgm:if name="Name312" axis="ch ch" ptType="node node" st="4 1" cnt="1 0" func="cnt" op="equ" val="1">
                            <dgm:alg type="cycle">
                              <dgm:param type="ctrShpMap" val="fNode"/>
                              <dgm:param type="stAng" val="154"/>
                            </dgm:alg>
                          </dgm:if>
                          <dgm:if name="Name313" axis="ch ch" ptType="node node" st="4 1" cnt="1 0" func="cnt" op="equ" val="2">
                            <dgm:alg type="cycle">
                              <dgm:param type="ctrShpMap" val="fNode"/>
                              <dgm:param type="stAng" val="109"/>
                              <dgm:param type="spanAng" val="90"/>
                            </dgm:alg>
                          </dgm:if>
                          <dgm:else name="Name314">
                            <dgm:alg type="cycle">
                              <dgm:param type="ctrShpMap" val="fNode"/>
                              <dgm:param type="stAng" val="0"/>
                              <dgm:param type="spanAng" val="360"/>
                            </dgm:alg>
                          </dgm:else>
                        </dgm:choose>
                      </dgm:if>
                      <dgm:else name="Name315"/>
                    </dgm:choose>
                  </dgm:if>
                  <dgm:else name="Name316">
                    <dgm:choose name="Name317">
                      <dgm:if name="Name318" axis="ch" ptType="node" func="cnt" op="equ" val="4">
                        <dgm:choose name="Name319">
                          <dgm:if name="Name320" axis="ch ch" ptType="node node" st="4 1" cnt="1 0" func="cnt" op="equ" val="1">
                            <dgm:alg type="cycle">
                              <dgm:param type="ctrShpMap" val="fNode"/>
                              <dgm:param type="stAng" val="90"/>
                            </dgm:alg>
                          </dgm:if>
                          <dgm:if name="Name321" axis="ch ch" ptType="node node" st="4 1" cnt="1 0" func="cnt" op="equ" val="2">
                            <dgm:alg type="cycle">
                              <dgm:param type="ctrShpMap" val="fNode"/>
                              <dgm:param type="stAng" val="135"/>
                              <dgm:param type="spanAng" val="-90"/>
                            </dgm:alg>
                          </dgm:if>
                          <dgm:else name="Name322">
                            <dgm:alg type="cycle">
                              <dgm:param type="ctrShpMap" val="fNode"/>
                              <dgm:param type="stAng" val="157.5"/>
                              <dgm:param type="spanAng" val="-135"/>
                            </dgm:alg>
                          </dgm:else>
                        </dgm:choose>
                      </dgm:if>
                      <dgm:if name="Name323" axis="ch" ptType="node" func="cnt" op="equ" val="5">
                        <dgm:choose name="Name324">
                          <dgm:if name="Name325" axis="ch ch" ptType="node node" st="4 1" cnt="1 0" func="cnt" op="equ" val="1">
                            <dgm:alg type="cycle">
                              <dgm:param type="ctrShpMap" val="fNode"/>
                              <dgm:param type="stAng" val="144"/>
                            </dgm:alg>
                          </dgm:if>
                          <dgm:if name="Name326" axis="ch ch" ptType="node node" st="4 1" cnt="1 0" func="cnt" op="equ" val="2">
                            <dgm:alg type="cycle">
                              <dgm:param type="ctrShpMap" val="fNode"/>
                              <dgm:param type="stAng" val="189"/>
                              <dgm:param type="spanAng" val="-90"/>
                            </dgm:alg>
                          </dgm:if>
                          <dgm:else name="Name327">
                            <dgm:alg type="cycle">
                              <dgm:param type="ctrShpMap" val="fNode"/>
                              <dgm:param type="stAng" val="0"/>
                              <dgm:param type="spanAng" val="-360"/>
                            </dgm:alg>
                          </dgm:else>
                        </dgm:choose>
                      </dgm:if>
                      <dgm:if name="Name328" axis="ch" ptType="node" func="cnt" op="equ" val="6">
                        <dgm:choose name="Name329">
                          <dgm:if name="Name330" axis="ch ch" ptType="node node" st="4 1" cnt="1 0" func="cnt" op="equ" val="1">
                            <dgm:alg type="cycle">
                              <dgm:param type="ctrShpMap" val="fNode"/>
                              <dgm:param type="stAng" val="180"/>
                            </dgm:alg>
                          </dgm:if>
                          <dgm:if name="Name331" axis="ch ch" ptType="node node" st="4 1" cnt="1 0" func="cnt" op="equ" val="2">
                            <dgm:alg type="cycle">
                              <dgm:param type="ctrShpMap" val="fNode"/>
                              <dgm:param type="stAng" val="225"/>
                              <dgm:param type="spanAng" val="-90"/>
                            </dgm:alg>
                          </dgm:if>
                          <dgm:else name="Name332">
                            <dgm:alg type="cycle">
                              <dgm:param type="ctrShpMap" val="fNode"/>
                              <dgm:param type="stAng" val="0"/>
                              <dgm:param type="spanAng" val="-360"/>
                            </dgm:alg>
                          </dgm:else>
                        </dgm:choose>
                      </dgm:if>
                      <dgm:if name="Name333" axis="ch" ptType="node" func="cnt" op="gte" val="7">
                        <dgm:choose name="Name334">
                          <dgm:if name="Name335" axis="ch ch" ptType="node node" st="4 1" cnt="1 0" func="cnt" op="equ" val="1">
                            <dgm:alg type="cycle">
                              <dgm:param type="ctrShpMap" val="fNode"/>
                              <dgm:param type="stAng" val="205"/>
                            </dgm:alg>
                          </dgm:if>
                          <dgm:if name="Name336" axis="ch ch" ptType="node node" st="4 1" cnt="1 0" func="cnt" op="equ" val="2">
                            <dgm:alg type="cycle">
                              <dgm:param type="ctrShpMap" val="fNode"/>
                              <dgm:param type="stAng" val="250"/>
                              <dgm:param type="spanAng" val="-90"/>
                            </dgm:alg>
                          </dgm:if>
                          <dgm:else name="Name337">
                            <dgm:alg type="cycle">
                              <dgm:param type="ctrShpMap" val="fNode"/>
                              <dgm:param type="stAng" val="0"/>
                              <dgm:param type="spanAng" val="-360"/>
                            </dgm:alg>
                          </dgm:else>
                        </dgm:choose>
                      </dgm:if>
                      <dgm:else name="Name338"/>
                    </dgm:choose>
                  </dgm:else>
                </dgm:choose>
                <dgm:shape xmlns:r="http://schemas.openxmlformats.org/officeDocument/2006/relationships" r:blip="">
                  <dgm:adjLst/>
                </dgm:shape>
                <dgm:presOf/>
                <dgm:constrLst>
                  <dgm:constr type="sp" refType="w" fact="0.1"/>
                  <dgm:constr type="sibSp" refType="w" fact="0.1"/>
                </dgm:constrLst>
                <dgm:forEach name="Name339" axis="ch" ptType="node" st="4" cnt="1">
                  <dgm:layoutNode name="childCenter4"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40" axis="ch">
                    <dgm:forEach name="Name341" axis="self" ptType="parTrans">
                      <dgm:layoutNode name="Name342">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43" axis="self" ptType="node">
                      <dgm:layoutNode name="text4"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44" axis="ch" ptType="parTrans" st="4" cnt="1">
                <dgm:layoutNode name="Name345">
                  <dgm:alg type="conn">
                    <dgm:param type="dim" val="1D"/>
                    <dgm:param type="begPts" val="auto"/>
                    <dgm:param type="endPts" val="auto"/>
                    <dgm:param type="endSty" val="noArr"/>
                    <dgm:param type="srcNode" val="textCenter"/>
                    <dgm:param type="dstNode" val="childCenter4"/>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46"/>
          </dgm:choose>
          <dgm:choose name="Name347">
            <dgm:if name="Name348" axis="ch" ptType="node" func="cnt" op="gte" val="5">
              <dgm:layoutNode name="cycle_5">
                <dgm:choose name="Name349">
                  <dgm:if name="Name350" func="var" arg="dir" op="equ" val="norm">
                    <dgm:choose name="Name351">
                      <dgm:if name="Name352" axis="ch" ptType="node" func="cnt" op="equ" val="5">
                        <dgm:choose name="Name353">
                          <dgm:if name="Name354" axis="ch ch" ptType="node node" st="5 1" cnt="1 0" func="cnt" op="equ" val="1">
                            <dgm:alg type="cycle">
                              <dgm:param type="ctrShpMap" val="fNode"/>
                              <dgm:param type="stAng" val="288"/>
                            </dgm:alg>
                          </dgm:if>
                          <dgm:if name="Name355" axis="ch ch" ptType="node node" st="5 1" cnt="1 0" func="cnt" op="equ" val="2">
                            <dgm:alg type="cycle">
                              <dgm:param type="ctrShpMap" val="fNode"/>
                              <dgm:param type="stAng" val="243"/>
                              <dgm:param type="spanAng" val="90"/>
                            </dgm:alg>
                          </dgm:if>
                          <dgm:else name="Name356">
                            <dgm:alg type="cycle">
                              <dgm:param type="ctrShpMap" val="fNode"/>
                              <dgm:param type="stAng" val="0"/>
                              <dgm:param type="spanAng" val="360"/>
                            </dgm:alg>
                          </dgm:else>
                        </dgm:choose>
                      </dgm:if>
                      <dgm:if name="Name357" axis="ch" ptType="node" func="cnt" op="equ" val="6">
                        <dgm:choose name="Name358">
                          <dgm:if name="Name359" axis="ch ch" ptType="node node" st="5 1" cnt="1 0" func="cnt" op="equ" val="1">
                            <dgm:alg type="cycle">
                              <dgm:param type="ctrShpMap" val="fNode"/>
                              <dgm:param type="stAng" val="240"/>
                            </dgm:alg>
                          </dgm:if>
                          <dgm:if name="Name360" axis="ch ch" ptType="node node" st="5 1" cnt="1 0" func="cnt" op="equ" val="2">
                            <dgm:alg type="cycle">
                              <dgm:param type="ctrShpMap" val="fNode"/>
                              <dgm:param type="stAng" val="195"/>
                              <dgm:param type="spanAng" val="90"/>
                            </dgm:alg>
                          </dgm:if>
                          <dgm:else name="Name361">
                            <dgm:alg type="cycle">
                              <dgm:param type="ctrShpMap" val="fNode"/>
                              <dgm:param type="stAng" val="0"/>
                              <dgm:param type="spanAng" val="360"/>
                            </dgm:alg>
                          </dgm:else>
                        </dgm:choose>
                      </dgm:if>
                      <dgm:if name="Name362" axis="ch" ptType="node" func="cnt" op="gte" val="7">
                        <dgm:choose name="Name363">
                          <dgm:if name="Name364" axis="ch ch" ptType="node node" st="5 1" cnt="1 0" func="cnt" op="equ" val="1">
                            <dgm:alg type="cycle">
                              <dgm:param type="ctrShpMap" val="fNode"/>
                              <dgm:param type="stAng" val="205"/>
                            </dgm:alg>
                          </dgm:if>
                          <dgm:if name="Name365" axis="ch ch" ptType="node node" st="5 1" cnt="1 0" func="cnt" op="equ" val="2">
                            <dgm:alg type="cycle">
                              <dgm:param type="ctrShpMap" val="fNode"/>
                              <dgm:param type="stAng" val="160"/>
                              <dgm:param type="spanAng" val="90"/>
                            </dgm:alg>
                          </dgm:if>
                          <dgm:else name="Name366">
                            <dgm:alg type="cycle">
                              <dgm:param type="ctrShpMap" val="fNode"/>
                              <dgm:param type="stAng" val="0"/>
                              <dgm:param type="spanAng" val="360"/>
                            </dgm:alg>
                          </dgm:else>
                        </dgm:choose>
                      </dgm:if>
                      <dgm:else name="Name367"/>
                    </dgm:choose>
                  </dgm:if>
                  <dgm:else name="Name368">
                    <dgm:choose name="Name369">
                      <dgm:if name="Name370" axis="ch" ptType="node" func="cnt" op="equ" val="5">
                        <dgm:choose name="Name371">
                          <dgm:if name="Name372" axis="ch ch" ptType="node node" st="5 1" cnt="1 0" func="cnt" op="equ" val="1">
                            <dgm:alg type="cycle">
                              <dgm:param type="ctrShpMap" val="fNode"/>
                              <dgm:param type="stAng" val="72"/>
                            </dgm:alg>
                          </dgm:if>
                          <dgm:if name="Name373" axis="ch ch" ptType="node node" st="5 1" cnt="1 0" func="cnt" op="equ" val="2">
                            <dgm:alg type="cycle">
                              <dgm:param type="ctrShpMap" val="fNode"/>
                              <dgm:param type="stAng" val="117"/>
                              <dgm:param type="spanAng" val="-90"/>
                            </dgm:alg>
                          </dgm:if>
                          <dgm:else name="Name374">
                            <dgm:alg type="cycle">
                              <dgm:param type="ctrShpMap" val="fNode"/>
                              <dgm:param type="stAng" val="0"/>
                              <dgm:param type="spanAng" val="-360"/>
                            </dgm:alg>
                          </dgm:else>
                        </dgm:choose>
                      </dgm:if>
                      <dgm:if name="Name375" axis="ch" ptType="node" func="cnt" op="equ" val="6">
                        <dgm:choose name="Name376">
                          <dgm:if name="Name377" axis="ch ch" ptType="node node" st="5 1" cnt="1 0" func="cnt" op="equ" val="1">
                            <dgm:alg type="cycle">
                              <dgm:param type="ctrShpMap" val="fNode"/>
                              <dgm:param type="stAng" val="120"/>
                            </dgm:alg>
                          </dgm:if>
                          <dgm:if name="Name378" axis="ch ch" ptType="node node" st="5 1" cnt="1 0" func="cnt" op="equ" val="2">
                            <dgm:alg type="cycle">
                              <dgm:param type="ctrShpMap" val="fNode"/>
                              <dgm:param type="stAng" val="165"/>
                              <dgm:param type="spanAng" val="-90"/>
                            </dgm:alg>
                          </dgm:if>
                          <dgm:else name="Name379">
                            <dgm:alg type="cycle">
                              <dgm:param type="ctrShpMap" val="fNode"/>
                              <dgm:param type="stAng" val="0"/>
                              <dgm:param type="spanAng" val="-360"/>
                            </dgm:alg>
                          </dgm:else>
                        </dgm:choose>
                      </dgm:if>
                      <dgm:if name="Name380" axis="ch" ptType="node" func="cnt" op="gte" val="7">
                        <dgm:choose name="Name381">
                          <dgm:if name="Name382" axis="ch ch" ptType="node node" st="5 1" cnt="1 0" func="cnt" op="equ" val="1">
                            <dgm:alg type="cycle">
                              <dgm:param type="ctrShpMap" val="fNode"/>
                              <dgm:param type="stAng" val="154"/>
                            </dgm:alg>
                          </dgm:if>
                          <dgm:if name="Name383" axis="ch ch" ptType="node node" st="5 1" cnt="1 0" func="cnt" op="equ" val="2">
                            <dgm:alg type="cycle">
                              <dgm:param type="ctrShpMap" val="fNode"/>
                              <dgm:param type="stAng" val="199"/>
                              <dgm:param type="spanAng" val="-90"/>
                            </dgm:alg>
                          </dgm:if>
                          <dgm:else name="Name384">
                            <dgm:alg type="cycle">
                              <dgm:param type="ctrShpMap" val="fNode"/>
                              <dgm:param type="stAng" val="0"/>
                              <dgm:param type="spanAng" val="-360"/>
                            </dgm:alg>
                          </dgm:else>
                        </dgm:choose>
                      </dgm:if>
                      <dgm:else name="Name385"/>
                    </dgm:choose>
                  </dgm:else>
                </dgm:choose>
                <dgm:shape xmlns:r="http://schemas.openxmlformats.org/officeDocument/2006/relationships" r:blip="">
                  <dgm:adjLst/>
                </dgm:shape>
                <dgm:presOf/>
                <dgm:constrLst>
                  <dgm:constr type="sp" refType="w" fact="0.1"/>
                  <dgm:constr type="sibSp" refType="w" fact="0.1"/>
                </dgm:constrLst>
                <dgm:forEach name="Name386" axis="ch" ptType="node" st="5" cnt="1">
                  <dgm:layoutNode name="childCenter5"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87" axis="ch">
                    <dgm:forEach name="Name388" axis="self" ptType="parTrans">
                      <dgm:layoutNode name="Name38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90" axis="self" ptType="node">
                      <dgm:layoutNode name="text5"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91" axis="ch" ptType="parTrans" st="5" cnt="1">
                <dgm:layoutNode name="Name392">
                  <dgm:alg type="conn">
                    <dgm:param type="dim" val="1D"/>
                    <dgm:param type="begPts" val="auto"/>
                    <dgm:param type="endPts" val="auto"/>
                    <dgm:param type="endSty" val="noArr"/>
                    <dgm:param type="srcNode" val="textCenter"/>
                    <dgm:param type="dstNode" val="childCenter5"/>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93"/>
          </dgm:choose>
          <dgm:choose name="Name394">
            <dgm:if name="Name395" axis="ch" ptType="node" func="cnt" op="gte" val="6">
              <dgm:layoutNode name="cycle_6">
                <dgm:choose name="Name396">
                  <dgm:if name="Name397" func="var" arg="dir" op="equ" val="norm">
                    <dgm:choose name="Name398">
                      <dgm:if name="Name399" axis="ch" ptType="node" func="cnt" op="equ" val="6">
                        <dgm:choose name="Name400">
                          <dgm:if name="Name401" axis="ch ch" ptType="node node" st="6 1" cnt="1 0" func="cnt" op="equ" val="1">
                            <dgm:alg type="cycle">
                              <dgm:param type="ctrShpMap" val="fNode"/>
                              <dgm:param type="stAng" val="300"/>
                            </dgm:alg>
                          </dgm:if>
                          <dgm:if name="Name402" axis="ch ch" ptType="node node" st="6 1" cnt="1 0" func="cnt" op="equ" val="2">
                            <dgm:alg type="cycle">
                              <dgm:param type="ctrShpMap" val="fNode"/>
                              <dgm:param type="stAng" val="255"/>
                              <dgm:param type="spanAng" val="90"/>
                            </dgm:alg>
                          </dgm:if>
                          <dgm:else name="Name403">
                            <dgm:alg type="cycle">
                              <dgm:param type="ctrShpMap" val="fNode"/>
                              <dgm:param type="stAng" val="0"/>
                              <dgm:param type="spanAng" val="360"/>
                            </dgm:alg>
                          </dgm:else>
                        </dgm:choose>
                      </dgm:if>
                      <dgm:if name="Name404" axis="ch" ptType="node" func="cnt" op="gte" val="7">
                        <dgm:choose name="Name405">
                          <dgm:if name="Name406" axis="ch ch" ptType="node node" st="6 1" cnt="1 0" func="cnt" op="equ" val="1">
                            <dgm:alg type="cycle">
                              <dgm:param type="ctrShpMap" val="fNode"/>
                              <dgm:param type="stAng" val="257"/>
                            </dgm:alg>
                          </dgm:if>
                          <dgm:if name="Name407" axis="ch ch" ptType="node node" st="6 1" cnt="1 0" func="cnt" op="equ" val="2">
                            <dgm:alg type="cycle">
                              <dgm:param type="ctrShpMap" val="fNode"/>
                              <dgm:param type="stAng" val="212"/>
                              <dgm:param type="spanAng" val="90"/>
                            </dgm:alg>
                          </dgm:if>
                          <dgm:else name="Name408">
                            <dgm:alg type="cycle">
                              <dgm:param type="ctrShpMap" val="fNode"/>
                              <dgm:param type="stAng" val="0"/>
                              <dgm:param type="spanAng" val="360"/>
                            </dgm:alg>
                          </dgm:else>
                        </dgm:choose>
                      </dgm:if>
                      <dgm:else name="Name409"/>
                    </dgm:choose>
                  </dgm:if>
                  <dgm:else name="Name410">
                    <dgm:choose name="Name411">
                      <dgm:if name="Name412" axis="ch" ptType="node" func="cnt" op="equ" val="6">
                        <dgm:choose name="Name413">
                          <dgm:if name="Name414" axis="ch ch" ptType="node node" st="6 1" cnt="1 0" func="cnt" op="equ" val="1">
                            <dgm:alg type="cycle">
                              <dgm:param type="ctrShpMap" val="fNode"/>
                              <dgm:param type="stAng" val="60"/>
                            </dgm:alg>
                          </dgm:if>
                          <dgm:if name="Name415" axis="ch ch" ptType="node node" st="6 1" cnt="1 0" func="cnt" op="equ" val="2">
                            <dgm:alg type="cycle">
                              <dgm:param type="ctrShpMap" val="fNode"/>
                              <dgm:param type="stAng" val="105"/>
                              <dgm:param type="spanAng" val="-90"/>
                            </dgm:alg>
                          </dgm:if>
                          <dgm:else name="Name416">
                            <dgm:alg type="cycle">
                              <dgm:param type="ctrShpMap" val="fNode"/>
                              <dgm:param type="stAng" val="0"/>
                              <dgm:param type="spanAng" val="-360"/>
                            </dgm:alg>
                          </dgm:else>
                        </dgm:choose>
                      </dgm:if>
                      <dgm:if name="Name417" axis="ch" ptType="node" func="cnt" op="gte" val="7">
                        <dgm:choose name="Name418">
                          <dgm:if name="Name419" axis="ch ch" ptType="node node" st="6 1" cnt="1 0" func="cnt" op="equ" val="1">
                            <dgm:alg type="cycle">
                              <dgm:param type="ctrShpMap" val="fNode"/>
                              <dgm:param type="stAng" val="102"/>
                            </dgm:alg>
                          </dgm:if>
                          <dgm:if name="Name420" axis="ch ch" ptType="node node" st="6 1" cnt="1 0" func="cnt" op="equ" val="2">
                            <dgm:alg type="cycle">
                              <dgm:param type="ctrShpMap" val="fNode"/>
                              <dgm:param type="stAng" val="147"/>
                              <dgm:param type="spanAng" val="-90"/>
                            </dgm:alg>
                          </dgm:if>
                          <dgm:else name="Name421">
                            <dgm:alg type="cycle">
                              <dgm:param type="ctrShpMap" val="fNode"/>
                              <dgm:param type="stAng" val="0"/>
                              <dgm:param type="spanAng" val="-360"/>
                            </dgm:alg>
                          </dgm:else>
                        </dgm:choose>
                      </dgm:if>
                      <dgm:else name="Name422"/>
                    </dgm:choose>
                  </dgm:else>
                </dgm:choose>
                <dgm:shape xmlns:r="http://schemas.openxmlformats.org/officeDocument/2006/relationships" r:blip="">
                  <dgm:adjLst/>
                </dgm:shape>
                <dgm:presOf/>
                <dgm:constrLst>
                  <dgm:constr type="sp" refType="w" fact="0.1"/>
                  <dgm:constr type="sibSp" refType="w" fact="0.1"/>
                </dgm:constrLst>
                <dgm:forEach name="Name423" axis="ch" ptType="node" st="6" cnt="1">
                  <dgm:layoutNode name="childCenter6"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24" axis="ch">
                    <dgm:forEach name="Name425" axis="self" ptType="parTrans">
                      <dgm:layoutNode name="Name42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27" axis="self" ptType="node">
                      <dgm:layoutNode name="text6"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28" axis="ch" ptType="parTrans" st="6" cnt="1">
                <dgm:layoutNode name="Name429">
                  <dgm:alg type="conn">
                    <dgm:param type="dim" val="1D"/>
                    <dgm:param type="begPts" val="auto"/>
                    <dgm:param type="endPts" val="auto"/>
                    <dgm:param type="endSty" val="noArr"/>
                    <dgm:param type="srcNode" val="textCenter"/>
                    <dgm:param type="dstNode" val="childCenter6"/>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30"/>
          </dgm:choose>
          <dgm:choose name="Name431">
            <dgm:if name="Name432" axis="ch" ptType="node" func="cnt" op="gte" val="7">
              <dgm:layoutNode name="cycle_7">
                <dgm:choose name="Name433">
                  <dgm:if name="Name434" func="var" arg="dir" op="equ" val="norm">
                    <dgm:choose name="Name435">
                      <dgm:if name="Name436" axis="ch" ptType="node" func="cnt" op="gte" val="7">
                        <dgm:choose name="Name437">
                          <dgm:if name="Name438" axis="ch ch" ptType="node node" st="7 1" cnt="1 0" func="cnt" op="equ" val="1">
                            <dgm:alg type="cycle">
                              <dgm:param type="ctrShpMap" val="fNode"/>
                              <dgm:param type="stAng" val="308"/>
                            </dgm:alg>
                          </dgm:if>
                          <dgm:if name="Name439" axis="ch ch" ptType="node node" st="7 1" cnt="1 0" func="cnt" op="equ" val="2">
                            <dgm:alg type="cycle">
                              <dgm:param type="ctrShpMap" val="fNode"/>
                              <dgm:param type="stAng" val="263"/>
                              <dgm:param type="spanAng" val="90"/>
                            </dgm:alg>
                          </dgm:if>
                          <dgm:else name="Name440">
                            <dgm:alg type="cycle">
                              <dgm:param type="ctrShpMap" val="fNode"/>
                              <dgm:param type="stAng" val="0"/>
                              <dgm:param type="spanAng" val="360"/>
                            </dgm:alg>
                          </dgm:else>
                        </dgm:choose>
                      </dgm:if>
                      <dgm:else name="Name441"/>
                    </dgm:choose>
                  </dgm:if>
                  <dgm:else name="Name442">
                    <dgm:choose name="Name443">
                      <dgm:if name="Name444" axis="ch" ptType="node" func="cnt" op="gte" val="7">
                        <dgm:choose name="Name445">
                          <dgm:if name="Name446" axis="ch ch" ptType="node node" st="7 1" cnt="1 0" func="cnt" op="equ" val="1">
                            <dgm:alg type="cycle">
                              <dgm:param type="ctrShpMap" val="fNode"/>
                              <dgm:param type="stAng" val="51"/>
                            </dgm:alg>
                          </dgm:if>
                          <dgm:if name="Name447" axis="ch ch" ptType="node node" st="7 1" cnt="1 0" func="cnt" op="equ" val="2">
                            <dgm:alg type="cycle">
                              <dgm:param type="ctrShpMap" val="fNode"/>
                              <dgm:param type="stAng" val="96"/>
                              <dgm:param type="spanAng" val="-90"/>
                            </dgm:alg>
                          </dgm:if>
                          <dgm:else name="Name448">
                            <dgm:alg type="cycle">
                              <dgm:param type="ctrShpMap" val="fNode"/>
                              <dgm:param type="stAng" val="0"/>
                              <dgm:param type="spanAng" val="-360"/>
                            </dgm:alg>
                          </dgm:else>
                        </dgm:choose>
                      </dgm:if>
                      <dgm:else name="Name449"/>
                    </dgm:choose>
                  </dgm:else>
                </dgm:choose>
                <dgm:shape xmlns:r="http://schemas.openxmlformats.org/officeDocument/2006/relationships" r:blip="">
                  <dgm:adjLst/>
                </dgm:shape>
                <dgm:presOf/>
                <dgm:constrLst>
                  <dgm:constr type="sp" refType="w" fact="0.1"/>
                  <dgm:constr type="sibSp" refType="w" fact="0.1"/>
                </dgm:constrLst>
                <dgm:forEach name="Name450" axis="ch" ptType="node" st="7" cnt="1">
                  <dgm:layoutNode name="childCenter7"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51" axis="ch">
                    <dgm:forEach name="Name452" axis="self" ptType="parTrans">
                      <dgm:layoutNode name="Name453">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54" axis="self" ptType="node">
                      <dgm:layoutNode name="text7"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55" axis="ch" ptType="parTrans" st="7" cnt="1">
                <dgm:layoutNode name="Name456">
                  <dgm:alg type="conn">
                    <dgm:param type="dim" val="1D"/>
                    <dgm:param type="begPts" val="auto"/>
                    <dgm:param type="endPts" val="auto"/>
                    <dgm:param type="endSty" val="noArr"/>
                    <dgm:param type="srcNode" val="textCenter"/>
                    <dgm:param type="dstNode" val="childCenter7"/>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57"/>
          </dgm:choose>
        </dgm:else>
      </dgm:choose>
    </dgm:forEach>
  </dgm:layoutNode>
</dgm:layoutDef>
</file>

<file path=ppt/diagrams/layout11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14.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115.xml><?xml version="1.0" encoding="utf-8"?>
<dgm:layoutDef xmlns:dgm="http://schemas.openxmlformats.org/drawingml/2006/diagram" xmlns:a="http://schemas.openxmlformats.org/drawingml/2006/main"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layout116.xml><?xml version="1.0" encoding="utf-8"?>
<dgm:layoutDef xmlns:dgm="http://schemas.openxmlformats.org/drawingml/2006/diagram" xmlns:a="http://schemas.openxmlformats.org/drawingml/2006/main" uniqueId="urn:microsoft.com/office/officeart/2005/8/layout/bProcess3">
  <dgm:title val=""/>
  <dgm:desc val=""/>
  <dgm:catLst>
    <dgm:cat type="process" pri="18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Lst>
        <dgm:ruleLst>
          <dgm:rule type="primFontSz" val="5"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117.xml><?xml version="1.0" encoding="utf-8"?>
<dgm:layoutDef xmlns:dgm="http://schemas.openxmlformats.org/drawingml/2006/diagram" xmlns:a="http://schemas.openxmlformats.org/drawingml/2006/main" uniqueId="urn:microsoft.com/office/officeart/2009/3/layout/PlusandMinus">
  <dgm:title val=""/>
  <dgm:desc val=""/>
  <dgm:catLst>
    <dgm:cat type="relationship" pri="3600"/>
  </dgm:catLst>
  <dgm:samp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clrData>
  <dgm:layoutNode name="Name0">
    <dgm:varLst>
      <dgm:chMax val="2"/>
      <dgm:chPref val="2"/>
      <dgm:dir/>
      <dgm:animOne/>
      <dgm:resizeHandles val="exact"/>
    </dgm:varLst>
    <dgm:alg type="composite">
      <dgm:param type="ar" val="1.8238"/>
    </dgm:alg>
    <dgm:shape xmlns:r="http://schemas.openxmlformats.org/officeDocument/2006/relationships" r:blip="">
      <dgm:adjLst/>
    </dgm:shape>
    <dgm:choose name="Name1">
      <dgm:if name="Name2" func="var" arg="dir" op="equ" val="norm">
        <dgm:constrLst>
          <dgm:constr type="primFontSz" for="des" ptType="node" op="equ" val="65"/>
          <dgm:constr type="l" for="ch" forName="Background" refType="w" fact="0.09"/>
          <dgm:constr type="t" for="ch" forName="Background" refType="h" fact="0.1641"/>
          <dgm:constr type="w" for="ch" forName="Background" refType="w" fact="0.87"/>
          <dgm:constr type="h" for="ch" forName="Background" refType="h" fact="0.82"/>
          <dgm:constr type="l" for="ch" forName="ParentText1" refType="w" fact="0.116"/>
          <dgm:constr type="t" for="ch" forName="ParentText1" refType="h" fact="0.26"/>
          <dgm:constr type="w" for="ch" forName="ParentText1" refType="w" fact="0.404"/>
          <dgm:constr type="h" for="ch" forName="ParentText1" refType="h" fact="0.7015"/>
          <dgm:constr type="l" for="ch" forName="ParentText2" refType="w" fact="0.529"/>
          <dgm:constr type="t" for="ch" forName="ParentText2" refType="h" fact="0.26"/>
          <dgm:constr type="w" for="ch" forName="ParentText2" refType="w" fact="0.404"/>
          <dgm:constr type="h" for="ch" forName="ParentText2" refType="h" fact="0.7015"/>
          <dgm:constr type="l" for="ch" forName="Plus" refType="w" fact="0"/>
          <dgm:constr type="t" for="ch" forName="Plus" refType="h" fact="0"/>
          <dgm:constr type="w" for="ch" forName="Plus" refType="w" fact="0.17"/>
          <dgm:constr type="h" for="ch" forName="Plus" refType="w" refFor="ch" refForName="Plus"/>
          <dgm:constr type="l" for="ch" forName="Minus" refType="w" fact="0.84"/>
          <dgm:constr type="t" for="ch" forName="Minus" refType="h" fact="0.1115"/>
          <dgm:constr type="w" for="ch" forName="Minus" refType="w" fact="0.16"/>
          <dgm:constr type="h" for="ch" forName="Minus" refType="h" fact="0.1"/>
          <dgm:constr type="l" for="ch" forName="Divider" refType="w" fact="0.525"/>
          <dgm:constr type="t" for="ch" forName="Divider" refType="h" fact="0.2615"/>
          <dgm:constr type="w" for="ch" forName="Divider" refType="w" fact="0.0001"/>
          <dgm:constr type="h" for="ch" forName="Divider" refType="h" fact="0.67"/>
        </dgm:constrLst>
      </dgm:if>
      <dgm:else name="Name3">
        <dgm:constrLst>
          <dgm:constr type="primFontSz" for="des" ptType="node" op="equ" val="65"/>
          <dgm:constr type="r" for="ch" forName="Background" refType="w" fact="-0.09"/>
          <dgm:constr type="t" for="ch" forName="Background" refType="h" fact="0.1641"/>
          <dgm:constr type="w" for="ch" forName="Background" refType="w" fact="0.87"/>
          <dgm:constr type="h" for="ch" forName="Background" refType="h" fact="0.82"/>
          <dgm:constr type="r" for="ch" forName="ParentText1" refType="w" fact="-0.116"/>
          <dgm:constr type="t" for="ch" forName="ParentText1" refType="h" fact="0.26"/>
          <dgm:constr type="w" for="ch" forName="ParentText1" refType="w" fact="0.404"/>
          <dgm:constr type="h" for="ch" forName="ParentText1" refType="h" fact="0.7015"/>
          <dgm:constr type="r" for="ch" forName="ParentText2" refType="w" fact="-0.529"/>
          <dgm:constr type="t" for="ch" forName="ParentText2" refType="h" fact="0.26"/>
          <dgm:constr type="w" for="ch" forName="ParentText2" refType="w" fact="0.404"/>
          <dgm:constr type="h" for="ch" forName="ParentText2" refType="h" fact="0.7015"/>
          <dgm:constr type="r" for="ch" forName="Plus" refType="w" fact="0"/>
          <dgm:constr type="t" for="ch" forName="Plus" refType="h" fact="0"/>
          <dgm:constr type="w" for="ch" forName="Plus" refType="w" fact="0.17"/>
          <dgm:constr type="h" for="ch" forName="Plus" refType="w" refFor="ch" refForName="Plus"/>
          <dgm:constr type="r" for="ch" forName="Minus" refType="w" fact="-0.84"/>
          <dgm:constr type="t" for="ch" forName="Minus" refType="h" fact="0.1115"/>
          <dgm:constr type="w" for="ch" forName="Minus" refType="w" fact="0.16"/>
          <dgm:constr type="h" for="ch" forName="Minus" refType="h" fact="0.1"/>
          <dgm:constr type="r" for="ch" forName="Divider" refType="w" fact="-0.525"/>
          <dgm:constr type="t" for="ch" forName="Divider" refType="h" fact="0.2615"/>
          <dgm:constr type="w" for="ch" forName="Divider" refType="w" fact="0.0001"/>
          <dgm:constr type="h" for="ch" forName="Divider" refType="h" fact="0.67"/>
        </dgm:constrLst>
      </dgm:else>
    </dgm:choose>
    <dgm:layoutNode name="Background" styleLbl="bgImgPlace1">
      <dgm:alg type="sp"/>
      <dgm:shape xmlns:r="http://schemas.openxmlformats.org/officeDocument/2006/relationships" type="rect" r:blip="">
        <dgm:adjLst/>
      </dgm:shape>
      <dgm:presOf/>
    </dgm:layoutNode>
    <dgm:layoutNode name="ParentText1"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1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Text2"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2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lus" styleLbl="alignNode1">
      <dgm:alg type="sp"/>
      <dgm:shape xmlns:r="http://schemas.openxmlformats.org/officeDocument/2006/relationships" type="plus" r:blip="">
        <dgm:adjLst>
          <dgm:adj idx="1" val="0.3281"/>
        </dgm:adjLst>
      </dgm:shape>
      <dgm:presOf/>
    </dgm:layoutNode>
    <dgm:layoutNode name="Minus" styleLbl="alignNode1">
      <dgm:alg type="sp"/>
      <dgm:shape xmlns:r="http://schemas.openxmlformats.org/officeDocument/2006/relationships" type="rect" r:blip="">
        <dgm:adjLst/>
      </dgm:shape>
      <dgm:presOf/>
    </dgm:layoutNode>
    <dgm:layoutNode name="Divider" styleLbl="parChTrans1D1">
      <dgm:alg type="sp"/>
      <dgm:shape xmlns:r="http://schemas.openxmlformats.org/officeDocument/2006/relationships" type="line" r:blip="">
        <dgm:adjLst/>
      </dgm:shape>
      <dgm:presOf/>
    </dgm:layoutNode>
  </dgm:layoutNode>
</dgm:layoutDef>
</file>

<file path=ppt/diagrams/layout118.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119.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120.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2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23.xml><?xml version="1.0" encoding="utf-8"?>
<dgm:layoutDef xmlns:dgm="http://schemas.openxmlformats.org/drawingml/2006/diagram" xmlns:a="http://schemas.openxmlformats.org/drawingml/2006/main" uniqueId="urn:microsoft.com/office/officeart/2008/layout/SquareAccentList">
  <dgm:title val=""/>
  <dgm:desc val=""/>
  <dgm:catLst>
    <dgm:cat type="list" pri="5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clrData>
  <dgm:layoutNode name="layout">
    <dgm:varLst>
      <dgm:chMax/>
      <dgm:chPref/>
      <dgm:dir/>
      <dgm:resizeHandles/>
    </dgm:varLst>
    <dgm:choose name="Name0">
      <dgm:if name="Name1" func="var" arg="dir" op="equ" val="norm">
        <dgm:alg type="hierChild">
          <dgm:param type="linDir" val="fromL"/>
          <dgm:param type="vertAlign" val="t"/>
          <dgm:param type="nodeVertAlign" val="t"/>
          <dgm:param type="horzAlign" val="ctr"/>
          <dgm:param type="fallback" val="1D"/>
        </dgm:alg>
      </dgm:if>
      <dgm:else name="Name2">
        <dgm:alg type="hierChild">
          <dgm:param type="linDir" val="fromR"/>
          <dgm:param type="vertAlign" val="t"/>
          <dgm:param type="nodeVertAlign" val="t"/>
          <dgm:param type="horzAlign" val="ctr"/>
          <dgm:param type="fallback" val="1D"/>
        </dgm:alg>
      </dgm:else>
    </dgm:choose>
    <dgm:shape xmlns:r="http://schemas.openxmlformats.org/officeDocument/2006/relationships" r:blip="">
      <dgm:adjLst/>
    </dgm:shape>
    <dgm:presOf/>
    <dgm:constrLst>
      <dgm:constr type="primFontSz" for="des" forName="Parent" op="equ" val="65"/>
      <dgm:constr type="primFontSz" for="des" forName="Child" op="equ" val="65"/>
      <dgm:constr type="primFontSz" for="des" forName="Child" refType="primFontSz" refFor="des" refForName="Parent" op="lte"/>
      <dgm:constr type="w" for="des" forName="rootComposite" refType="h" refFor="des" refForName="rootComposite" fact="3.0396"/>
      <dgm:constr type="h" for="des" forName="rootComposite" refType="h"/>
      <dgm:constr type="w" for="des" forName="childComposite" refType="w" refFor="des" refForName="rootComposite"/>
      <dgm:constr type="h" for="des" forName="childComposite" refType="h" refFor="des" refForName="rootComposite" fact="0.5205"/>
      <dgm:constr type="sibSp" refType="w" refFor="des" refForName="rootComposite" fact="0.05"/>
      <dgm:constr type="sp" for="des" forName="root" refType="h" refFor="des" refForName="childComposite" fact="0.2855"/>
    </dgm:constrLst>
    <dgm:ruleLst/>
    <dgm:forEach name="Name3" axis="ch">
      <dgm:forEach name="Name4" axis="self" ptType="node" cnt="1">
        <dgm:layoutNode name="root">
          <dgm:varLst>
            <dgm:chMax/>
            <dgm:chPref/>
          </dgm:varLst>
          <dgm:alg type="hierRoot">
            <dgm:param type="hierAlign" val="tL"/>
          </dgm:alg>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hoose name="Name5">
              <dgm:if name="Name6" func="var" arg="dir" op="equ" val="norm">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l" for="ch" forName="ParentSmallAccent" refType="w" fact="0"/>
                  <dgm:constr type="b" for="ch" forName="ParentSmallAccent" refType="h"/>
                  <dgm:constr type="w" for="ch" forName="ParentSmallAccent" refType="h" fact="0.2233"/>
                  <dgm:constr type="h" for="ch" forName="ParentSmallAccent" refType="h" fact="0.2233"/>
                </dgm:constrLst>
              </dgm:if>
              <dgm:else name="Name7">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r" for="ch" forName="ParentSmallAccent" refType="w"/>
                  <dgm:constr type="b" for="ch" forName="ParentSmallAccent" refType="h"/>
                  <dgm:constr type="w" for="ch" forName="ParentSmallAccent" refType="h" fact="0.2233"/>
                  <dgm:constr type="h" for="ch" forName="ParentSmallAccent" refType="h" fact="0.2233"/>
                </dgm:constrLst>
              </dgm:else>
            </dgm:choose>
            <dgm:ruleLst/>
            <dgm:layoutNode name="ParentAccent" styleLbl="alignNode1">
              <dgm:alg type="sp"/>
              <dgm:shape xmlns:r="http://schemas.openxmlformats.org/officeDocument/2006/relationships" type="rect" r:blip="">
                <dgm:adjLst/>
              </dgm:shape>
              <dgm:presOf/>
            </dgm:layoutNode>
            <dgm:layoutNode name="ParentSmallAccent" styleLbl="fgAcc1">
              <dgm:alg type="sp"/>
              <dgm:shape xmlns:r="http://schemas.openxmlformats.org/officeDocument/2006/relationships" type="rect" r:blip="">
                <dgm:adjLst/>
              </dgm:shape>
              <dgm:presOf/>
            </dgm:layoutNode>
            <dgm:layoutNode name="Parent" styleLbl="revTx">
              <dgm:varLst>
                <dgm:chMax/>
                <dgm:chPref val="4"/>
                <dgm:bulletEnabled val="1"/>
              </dgm:varLst>
              <dgm:choose name="Name8">
                <dgm:if name="Name9" func="var" arg="dir" op="equ" val="norm">
                  <dgm:alg type="tx">
                    <dgm:param type="txAnchorVertCh" val="mid"/>
                    <dgm:param type="parTxLTRAlign" val="l"/>
                  </dgm:alg>
                </dgm:if>
                <dgm:else name="Name10">
                  <dgm:alg type="tx">
                    <dgm:param type="txAnchorVertCh" val="mid"/>
                    <dgm:param type="parTxLTRAlign" val="r"/>
                  </dgm:alg>
                </dgm:else>
              </dgm:choose>
              <dgm:shape xmlns:r="http://schemas.openxmlformats.org/officeDocument/2006/relationships" type="rect" r:blip="">
                <dgm:adjLst/>
              </dgm:shape>
              <dgm:presOf axis="self" ptType="node"/>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11" axis="ch">
              <dgm:forEach name="Name12" axis="self" ptType="node">
                <dgm:layoutNode name="childComposite">
                  <dgm:varLst>
                    <dgm:chMax val="0"/>
                    <dgm:chPref val="0"/>
                  </dgm:varLst>
                  <dgm:alg type="composite"/>
                  <dgm:shape xmlns:r="http://schemas.openxmlformats.org/officeDocument/2006/relationships" r:blip="">
                    <dgm:adjLst/>
                  </dgm:shape>
                  <dgm:presOf/>
                  <dgm:choose name="Name13">
                    <dgm:if name="Name14" func="var" arg="dir" op="equ" val="norm">
                      <dgm:constrLst>
                        <dgm:constr type="w" for="ch" forName="ChildAccent" refType="h" fact="0.429"/>
                        <dgm:constr type="h" for="ch" forName="ChildAccent" refType="h" fact="0.429"/>
                        <dgm:constr type="l" for="ch" forName="ChildAccent" refType="w" fact="0"/>
                        <dgm:constr type="t" for="ch" forName="ChildAccent" refType="h" fact="0.2855"/>
                        <dgm:constr type="w" for="ch" forName="Child" refType="w" fact="0.93"/>
                        <dgm:constr type="h" for="ch" forName="Child" refType="h"/>
                        <dgm:constr type="l" for="ch" forName="Child" refType="w" fact="0.07"/>
                        <dgm:constr type="t" for="ch" forName="Child" refType="h" fact="0"/>
                      </dgm:constrLst>
                    </dgm:if>
                    <dgm:else name="Name15">
                      <dgm:constrLst>
                        <dgm:constr type="w" for="ch" forName="ChildAccent" refType="h" fact="0.429"/>
                        <dgm:constr type="h" for="ch" forName="ChildAccent" refType="h" fact="0.429"/>
                        <dgm:constr type="r" for="ch" forName="ChildAccent" refType="w"/>
                        <dgm:constr type="t" for="ch" forName="ChildAccent" refType="h" fact="0.2855"/>
                        <dgm:constr type="w" for="ch" forName="Child" refType="w" fact="0.93"/>
                        <dgm:constr type="h" for="ch" forName="Child" refType="h"/>
                        <dgm:constr type="r" for="ch" forName="Child" refType="w" fact="0.93"/>
                        <dgm:constr type="t" for="ch" forName="Child" refType="h" fact="0"/>
                      </dgm:constrLst>
                    </dgm:else>
                  </dgm:choose>
                  <dgm:ruleLst/>
                  <dgm:layoutNode name="ChildAccent" styleLbl="solidFgAcc1">
                    <dgm:alg type="sp"/>
                    <dgm:shape xmlns:r="http://schemas.openxmlformats.org/officeDocument/2006/relationships" type="rect" r:blip="">
                      <dgm:adjLst/>
                    </dgm:shape>
                    <dgm:presOf/>
                  </dgm:layoutNode>
                  <dgm:layoutNode name="Child" styleLbl="revTx">
                    <dgm:varLst>
                      <dgm:chMax val="0"/>
                      <dgm:chPref val="0"/>
                      <dgm:bulletEnabled val="1"/>
                    </dgm:varLst>
                    <dgm:choose name="Name16">
                      <dgm:if name="Name17" func="var" arg="dir" op="equ" val="norm">
                        <dgm:alg type="tx">
                          <dgm:param type="txAnchorVertCh" val="mid"/>
                          <dgm:param type="parTxLTRAlign" val="l"/>
                        </dgm:alg>
                      </dgm:if>
                      <dgm:else name="Name18">
                        <dgm:alg type="tx">
                          <dgm:param type="txAnchorVertCh" val="mid"/>
                          <dgm:param type="parTxLTRAlign" val="r"/>
                        </dgm:alg>
                      </dgm:else>
                    </dgm:choose>
                    <dgm:shape xmlns:r="http://schemas.openxmlformats.org/officeDocument/2006/relationships" type="rect" r:blip="">
                      <dgm:adjLst/>
                    </dgm:shape>
                    <dgm:presOf axis="desOrSelf" ptType="node node"/>
                    <dgm:ruleLst>
                      <dgm:rule type="primFontSz" val="5" fact="NaN" max="NaN"/>
                    </dgm:ruleLst>
                  </dgm:layoutNode>
                </dgm:layoutNode>
              </dgm:forEach>
            </dgm:forEach>
          </dgm:layoutNode>
        </dgm:layoutNode>
      </dgm:forEach>
    </dgm:forEach>
  </dgm:layoutNode>
</dgm:layoutDef>
</file>

<file path=ppt/diagrams/layout12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2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6.xml><?xml version="1.0" encoding="utf-8"?>
<dgm:layoutDef xmlns:dgm="http://schemas.openxmlformats.org/drawingml/2006/diagram" xmlns:a="http://schemas.openxmlformats.org/drawingml/2006/main" uniqueId="urn:microsoft.com/office/officeart/2005/8/layout/chevronAccent+Icon">
  <dgm:title val="Chevron Accent Process"/>
  <dgm:desc val="Use to show sequential steps in a task, process, or workflow, or to emphasize movement or direction. Works best with minimal Level 1 and Level 2 text."/>
  <dgm:catLst>
    <dgm:cat type="process" pri="9500"/>
    <dgm:cat type="officeonline" pri="2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primFontSz" for="des" forName="txNode" op="equ" val="65"/>
      <dgm:constr type="w" for="ch" forName="compositeSpace" refType="w" refFor="ch" refForName="composite" fact="0.02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bgChev"/>
              <dgm:constr type="w" for="ch" forName="bgChev" refType="w" fact="0.9"/>
              <dgm:constr type="t" for="ch" forName="bgChev"/>
              <dgm:constr type="h" for="ch" forName="bgChev" refType="w" refFor="ch" refForName="bgChev" fact="0.386"/>
              <dgm:constr type="l" for="ch" forName="txNode" refType="w" fact="0.24"/>
              <dgm:constr type="w" for="ch" forName="txNode" refType="w" fact="0.76"/>
              <dgm:constr type="t" for="ch" forName="txNode" refType="h" refFor="ch" refForName="bgChev" fact="0.25"/>
              <dgm:constr type="h" for="ch" forName="txNode" refType="h" refFor="ch" refForName="bgChev"/>
            </dgm:constrLst>
          </dgm:if>
          <dgm:else name="Name7">
            <dgm:constrLst>
              <dgm:constr type="l" for="ch" forName="bgChev" refType="w" fact="0.1"/>
              <dgm:constr type="w" for="ch" forName="bgChev" refType="w" fact="0.9"/>
              <dgm:constr type="t" for="ch" forName="bgChev"/>
              <dgm:constr type="h" for="ch" forName="bgChev" refType="w" refFor="ch" refForName="bgChev" fact="0.386"/>
              <dgm:constr type="l" for="ch" forName="txNode"/>
              <dgm:constr type="w" for="ch" forName="txNode" refType="w" fact="0.76"/>
              <dgm:constr type="t" for="ch" forName="txNode" refType="h" refFor="ch" refForName="bgChev" fact="0.25"/>
              <dgm:constr type="h" for="ch" forName="txNode" refType="h" refFor="ch" refForName="bgChev"/>
            </dgm:constrLst>
          </dgm:else>
        </dgm:choose>
        <dgm:ruleLst/>
        <dgm:layoutNode name="bgChev" styleLbl="node1">
          <dgm:alg type="sp"/>
          <dgm:choose name="Name8">
            <dgm:if name="Name9" func="var" arg="dir" op="equ" val="norm">
              <dgm:shape xmlns:r="http://schemas.openxmlformats.org/officeDocument/2006/relationships" type="chevron" r:blip="">
                <dgm:adjLst>
                  <dgm:adj idx="1" val="0.4"/>
                </dgm:adjLst>
              </dgm:shape>
            </dgm:if>
            <dgm:else name="Name10">
              <dgm:shape xmlns:r="http://schemas.openxmlformats.org/officeDocument/2006/relationships" rot="180" type="chevron" r:blip="">
                <dgm:adjLst>
                  <dgm:adj idx="1" val="0.4"/>
                </dgm:adjLst>
              </dgm:shape>
            </dgm:else>
          </dgm:choose>
          <dgm:presOf/>
          <dgm:constrLst/>
        </dgm:layoutNode>
        <dgm:layoutNode name="txNode" styleLbl="fgAcc1">
          <dgm:varLst>
            <dgm:bulletEnabled val="1"/>
          </dgm:varLst>
          <dgm:alg type="tx"/>
          <dgm:shape xmlns:r="http://schemas.openxmlformats.org/officeDocument/2006/relationships" type="roundRect" r:blip="">
            <dgm:adjLst>
              <dgm:adj idx="1" val="0.1"/>
            </dgm:adjLst>
          </dgm:shape>
          <dgm:presOf axis="desOrSelf" ptType="node"/>
          <dgm:ruleLst>
            <dgm:rule type="primFontSz" val="5" fact="NaN" max="NaN"/>
          </dgm:ruleLst>
        </dgm:layoutNode>
      </dgm:layoutNode>
      <dgm:forEach name="Name11" axis="followSib" ptType="sibTrans" cnt="1">
        <dgm:layoutNode name="compositeSpace">
          <dgm:alg type="sp"/>
          <dgm:shape xmlns:r="http://schemas.openxmlformats.org/officeDocument/2006/relationships" r:blip="">
            <dgm:adjLst/>
          </dgm:shape>
          <dgm:presOf axis="self"/>
          <dgm:constrLst/>
          <dgm:ruleLst/>
        </dgm:layoutNode>
      </dgm:forEach>
    </dgm:forEach>
  </dgm:layoutNode>
</dgm:layoutDef>
</file>

<file path=ppt/diagrams/layout127.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128.xml><?xml version="1.0" encoding="utf-8"?>
<dgm:layoutDef xmlns:dgm="http://schemas.openxmlformats.org/drawingml/2006/diagram" xmlns:a="http://schemas.openxmlformats.org/drawingml/2006/main"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layout129.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30.xml><?xml version="1.0" encoding="utf-8"?>
<dgm:layoutDef xmlns:dgm="http://schemas.openxmlformats.org/drawingml/2006/diagram" xmlns:a="http://schemas.openxmlformats.org/drawingml/2006/main" uniqueId="urn:microsoft.com/office/officeart/2009/3/layout/PlusandMinus">
  <dgm:title val=""/>
  <dgm:desc val=""/>
  <dgm:catLst>
    <dgm:cat type="relationship" pri="3600"/>
  </dgm:catLst>
  <dgm:samp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clrData>
  <dgm:layoutNode name="Name0">
    <dgm:varLst>
      <dgm:chMax val="2"/>
      <dgm:chPref val="2"/>
      <dgm:dir/>
      <dgm:animOne/>
      <dgm:resizeHandles val="exact"/>
    </dgm:varLst>
    <dgm:alg type="composite">
      <dgm:param type="ar" val="1.8238"/>
    </dgm:alg>
    <dgm:shape xmlns:r="http://schemas.openxmlformats.org/officeDocument/2006/relationships" r:blip="">
      <dgm:adjLst/>
    </dgm:shape>
    <dgm:choose name="Name1">
      <dgm:if name="Name2" func="var" arg="dir" op="equ" val="norm">
        <dgm:constrLst>
          <dgm:constr type="primFontSz" for="des" ptType="node" op="equ" val="65"/>
          <dgm:constr type="l" for="ch" forName="Background" refType="w" fact="0.09"/>
          <dgm:constr type="t" for="ch" forName="Background" refType="h" fact="0.1641"/>
          <dgm:constr type="w" for="ch" forName="Background" refType="w" fact="0.87"/>
          <dgm:constr type="h" for="ch" forName="Background" refType="h" fact="0.82"/>
          <dgm:constr type="l" for="ch" forName="ParentText1" refType="w" fact="0.116"/>
          <dgm:constr type="t" for="ch" forName="ParentText1" refType="h" fact="0.26"/>
          <dgm:constr type="w" for="ch" forName="ParentText1" refType="w" fact="0.404"/>
          <dgm:constr type="h" for="ch" forName="ParentText1" refType="h" fact="0.7015"/>
          <dgm:constr type="l" for="ch" forName="ParentText2" refType="w" fact="0.529"/>
          <dgm:constr type="t" for="ch" forName="ParentText2" refType="h" fact="0.26"/>
          <dgm:constr type="w" for="ch" forName="ParentText2" refType="w" fact="0.404"/>
          <dgm:constr type="h" for="ch" forName="ParentText2" refType="h" fact="0.7015"/>
          <dgm:constr type="l" for="ch" forName="Plus" refType="w" fact="0"/>
          <dgm:constr type="t" for="ch" forName="Plus" refType="h" fact="0"/>
          <dgm:constr type="w" for="ch" forName="Plus" refType="w" fact="0.17"/>
          <dgm:constr type="h" for="ch" forName="Plus" refType="w" refFor="ch" refForName="Plus"/>
          <dgm:constr type="l" for="ch" forName="Minus" refType="w" fact="0.84"/>
          <dgm:constr type="t" for="ch" forName="Minus" refType="h" fact="0.1115"/>
          <dgm:constr type="w" for="ch" forName="Minus" refType="w" fact="0.16"/>
          <dgm:constr type="h" for="ch" forName="Minus" refType="h" fact="0.1"/>
          <dgm:constr type="l" for="ch" forName="Divider" refType="w" fact="0.525"/>
          <dgm:constr type="t" for="ch" forName="Divider" refType="h" fact="0.2615"/>
          <dgm:constr type="w" for="ch" forName="Divider" refType="w" fact="0.0001"/>
          <dgm:constr type="h" for="ch" forName="Divider" refType="h" fact="0.67"/>
        </dgm:constrLst>
      </dgm:if>
      <dgm:else name="Name3">
        <dgm:constrLst>
          <dgm:constr type="primFontSz" for="des" ptType="node" op="equ" val="65"/>
          <dgm:constr type="r" for="ch" forName="Background" refType="w" fact="-0.09"/>
          <dgm:constr type="t" for="ch" forName="Background" refType="h" fact="0.1641"/>
          <dgm:constr type="w" for="ch" forName="Background" refType="w" fact="0.87"/>
          <dgm:constr type="h" for="ch" forName="Background" refType="h" fact="0.82"/>
          <dgm:constr type="r" for="ch" forName="ParentText1" refType="w" fact="-0.116"/>
          <dgm:constr type="t" for="ch" forName="ParentText1" refType="h" fact="0.26"/>
          <dgm:constr type="w" for="ch" forName="ParentText1" refType="w" fact="0.404"/>
          <dgm:constr type="h" for="ch" forName="ParentText1" refType="h" fact="0.7015"/>
          <dgm:constr type="r" for="ch" forName="ParentText2" refType="w" fact="-0.529"/>
          <dgm:constr type="t" for="ch" forName="ParentText2" refType="h" fact="0.26"/>
          <dgm:constr type="w" for="ch" forName="ParentText2" refType="w" fact="0.404"/>
          <dgm:constr type="h" for="ch" forName="ParentText2" refType="h" fact="0.7015"/>
          <dgm:constr type="r" for="ch" forName="Plus" refType="w" fact="0"/>
          <dgm:constr type="t" for="ch" forName="Plus" refType="h" fact="0"/>
          <dgm:constr type="w" for="ch" forName="Plus" refType="w" fact="0.17"/>
          <dgm:constr type="h" for="ch" forName="Plus" refType="w" refFor="ch" refForName="Plus"/>
          <dgm:constr type="r" for="ch" forName="Minus" refType="w" fact="-0.84"/>
          <dgm:constr type="t" for="ch" forName="Minus" refType="h" fact="0.1115"/>
          <dgm:constr type="w" for="ch" forName="Minus" refType="w" fact="0.16"/>
          <dgm:constr type="h" for="ch" forName="Minus" refType="h" fact="0.1"/>
          <dgm:constr type="r" for="ch" forName="Divider" refType="w" fact="-0.525"/>
          <dgm:constr type="t" for="ch" forName="Divider" refType="h" fact="0.2615"/>
          <dgm:constr type="w" for="ch" forName="Divider" refType="w" fact="0.0001"/>
          <dgm:constr type="h" for="ch" forName="Divider" refType="h" fact="0.67"/>
        </dgm:constrLst>
      </dgm:else>
    </dgm:choose>
    <dgm:layoutNode name="Background" styleLbl="bgImgPlace1">
      <dgm:alg type="sp"/>
      <dgm:shape xmlns:r="http://schemas.openxmlformats.org/officeDocument/2006/relationships" type="rect" r:blip="">
        <dgm:adjLst/>
      </dgm:shape>
      <dgm:presOf/>
    </dgm:layoutNode>
    <dgm:layoutNode name="ParentText1"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1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Text2"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2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lus" styleLbl="alignNode1">
      <dgm:alg type="sp"/>
      <dgm:shape xmlns:r="http://schemas.openxmlformats.org/officeDocument/2006/relationships" type="plus" r:blip="">
        <dgm:adjLst>
          <dgm:adj idx="1" val="0.3281"/>
        </dgm:adjLst>
      </dgm:shape>
      <dgm:presOf/>
    </dgm:layoutNode>
    <dgm:layoutNode name="Minus" styleLbl="alignNode1">
      <dgm:alg type="sp"/>
      <dgm:shape xmlns:r="http://schemas.openxmlformats.org/officeDocument/2006/relationships" type="rect" r:blip="">
        <dgm:adjLst/>
      </dgm:shape>
      <dgm:presOf/>
    </dgm:layoutNode>
    <dgm:layoutNode name="Divider" styleLbl="parChTrans1D1">
      <dgm:alg type="sp"/>
      <dgm:shape xmlns:r="http://schemas.openxmlformats.org/officeDocument/2006/relationships" type="line" r:blip="">
        <dgm:adjLst/>
      </dgm:shape>
      <dgm:presOf/>
    </dgm:layoutNode>
  </dgm:layoutNode>
</dgm:layoutDef>
</file>

<file path=ppt/diagrams/layout131.xml><?xml version="1.0" encoding="utf-8"?>
<dgm:layoutDef xmlns:dgm="http://schemas.openxmlformats.org/drawingml/2006/diagram" xmlns:a="http://schemas.openxmlformats.org/drawingml/2006/main" uniqueId="urn:microsoft.com/office/officeart/2005/8/layout/arrow3">
  <dgm:title val=""/>
  <dgm:desc val=""/>
  <dgm:catLst>
    <dgm:cat type="relationship" pri="5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none"/>
      <dgm:param type="vertAlign" val="none"/>
    </dgm:alg>
    <dgm:shape xmlns:r="http://schemas.openxmlformats.org/officeDocument/2006/relationships" r:blip="">
      <dgm:adjLst/>
    </dgm:shape>
    <dgm:presOf/>
    <dgm:choose name="Name0">
      <dgm:if name="Name1" func="var" arg="dir" op="equ" val="norm">
        <dgm:choose name="Name2">
          <dgm:if name="Name3"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l" for="ch" forName="downArrow" refType="w" fact="0.1"/>
              <dgm:constr type="t" for="ch" forName="downArrow" refType="h" fact="0.05"/>
              <dgm:constr type="lOff" for="ch" forName="downArrow" refType="w" fact="0.02"/>
              <dgm:constr type="w" for="ch" forName="downArrowText" refType="w" fact="0.32"/>
              <dgm:constr type="h" for="ch" forName="downArrowText" refType="h" fact="0.42"/>
              <dgm:constr type="t" for="ch" forName="downArrowText"/>
              <dgm:constr type="r" for="ch" forName="downArrowText" refType="w" fact="0.85"/>
              <dgm:constr type="w" for="ch" forName="upArrow" refType="w" fact="0.3"/>
              <dgm:constr type="h" for="ch" forName="upArrow" refType="h" fact="0.4"/>
              <dgm:constr type="b" for="ch" forName="upArrow" refType="h" fact="0.95"/>
              <dgm:constr type="r" for="ch" forName="upArrow" refType="w" fact="0.9"/>
              <dgm:constr type="rOff" for="ch" forName="upArrow" refType="w" fact="-0.02"/>
              <dgm:constr type="w" for="ch" forName="upArrowText" refType="w" fact="0.32"/>
              <dgm:constr type="h" for="ch" forName="upArrowText" refType="h" fact="0.42"/>
              <dgm:constr type="b" for="ch" forName="upArrowText" refType="h"/>
              <dgm:constr type="l" for="ch" forName="upArrowText" refType="w" fact="0.15"/>
              <dgm:constr type="primFontSz" for="ch" ptType="node" op="equ" val="65"/>
            </dgm:constrLst>
          </dgm:if>
          <dgm:else name="Name4">
            <dgm:constrLst>
              <dgm:constr type="w" for="ch" forName="downArrow" refType="w" fact="0.4"/>
              <dgm:constr type="h" for="ch" forName="downArrow" refType="h" fact="0.8"/>
              <dgm:constr type="l" for="ch" forName="downArrow" refType="w" fact="0.02"/>
              <dgm:constr type="t" for="ch" forName="downArrow" refType="h" fact="0.05"/>
              <dgm:constr type="lOff" for="ch" forName="downArrow" refType="w" fact="0.02"/>
              <dgm:constr type="w" for="ch" forName="downArrowText" refType="w" fact="0.5"/>
              <dgm:constr type="h" for="ch" forName="downArrowText" refType="h"/>
              <dgm:constr type="t" for="ch" forName="downArrowText"/>
              <dgm:constr type="r" for="ch" forName="downArrowText" refType="w"/>
              <dgm:constr type="primFontSz" for="ch" ptType="node" op="equ" val="65"/>
            </dgm:constrLst>
          </dgm:else>
        </dgm:choose>
      </dgm:if>
      <dgm:else name="Name5">
        <dgm:choose name="Name6">
          <dgm:if name="Name7"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r" for="ch" forName="downArrow" refType="w" fact="0.9"/>
              <dgm:constr type="t" for="ch" forName="downArrow" refType="h" fact="0.05"/>
              <dgm:constr type="rOff" for="ch" forName="downArrow" refType="w" fact="-0.02"/>
              <dgm:constr type="w" for="ch" forName="downArrowText" refType="w" fact="0.32"/>
              <dgm:constr type="h" for="ch" forName="downArrowText" refType="h" fact="0.42"/>
              <dgm:constr type="t" for="ch" forName="downArrowText"/>
              <dgm:constr type="l" for="ch" forName="downArrowText" refType="w" fact="0.15"/>
              <dgm:constr type="w" for="ch" forName="upArrow" refType="w" fact="0.3"/>
              <dgm:constr type="h" for="ch" forName="upArrow" refType="h" fact="0.4"/>
              <dgm:constr type="b" for="ch" forName="upArrow" refType="h" fact="0.95"/>
              <dgm:constr type="l" for="ch" forName="upArrow" refType="w" fact="0.1"/>
              <dgm:constr type="lOff" for="ch" forName="upArrow" refType="w" fact="0.02"/>
              <dgm:constr type="w" for="ch" forName="upArrowText" refType="w" fact="0.32"/>
              <dgm:constr type="h" for="ch" forName="upArrowText" refType="h" fact="0.42"/>
              <dgm:constr type="b" for="ch" forName="upArrowText" refType="h"/>
              <dgm:constr type="r" for="ch" forName="upArrowText" refType="w" fact="0.85"/>
              <dgm:constr type="primFontSz" for="ch" ptType="node" op="equ" val="65"/>
            </dgm:constrLst>
          </dgm:if>
          <dgm:else name="Name8">
            <dgm:constrLst>
              <dgm:constr type="w" for="ch" forName="downArrow" refType="w" fact="0.4"/>
              <dgm:constr type="h" for="ch" forName="downArrow" refType="h" fact="0.8"/>
              <dgm:constr type="r" for="ch" forName="downArrow" refType="w" fact="0.98"/>
              <dgm:constr type="t" for="ch" forName="downArrow" refType="h" fact="0.05"/>
              <dgm:constr type="rOff" for="ch" forName="downArrow" refType="w" fact="-0.02"/>
              <dgm:constr type="w" for="ch" forName="downArrowText" refType="w" fact="0.5"/>
              <dgm:constr type="h" for="ch" forName="downArrowText" refType="h"/>
              <dgm:constr type="t" for="ch" forName="downArrowText"/>
              <dgm:constr type="l" for="ch" forName="downArrowText"/>
              <dgm:constr type="primFontSz" for="ch" ptType="node" op="equ" val="65"/>
            </dgm:constrLst>
          </dgm:else>
        </dgm:choose>
      </dgm:else>
    </dgm:choose>
    <dgm:ruleLst/>
    <dgm:choose name="Name9">
      <dgm:if name="Name10" axis="ch" ptType="node" func="cnt" op="gte" val="2">
        <dgm:layoutNode name="divider" styleLbl="fgShp">
          <dgm:alg type="sp"/>
          <dgm:choose name="Name11">
            <dgm:if name="Name12" func="var" arg="dir" op="equ" val="norm">
              <dgm:shape xmlns:r="http://schemas.openxmlformats.org/officeDocument/2006/relationships" rot="-5" type="mathMinus" r:blip="">
                <dgm:adjLst/>
              </dgm:shape>
            </dgm:if>
            <dgm:else name="Name13">
              <dgm:shape xmlns:r="http://schemas.openxmlformats.org/officeDocument/2006/relationships" rot="5" type="mathMinus" r:blip="">
                <dgm:adjLst/>
              </dgm:shape>
            </dgm:else>
          </dgm:choose>
          <dgm:presOf/>
          <dgm:constrLst/>
          <dgm:ruleLst/>
        </dgm:layoutNode>
      </dgm:if>
      <dgm:else name="Name14"/>
    </dgm:choose>
    <dgm:forEach name="Name15" axis="ch" ptType="node"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forEach name="Name16" axis="ch" ptType="node" st="2" cnt="1">
      <dgm:layoutNode name="upArrow" styleLbl="node1">
        <dgm:alg type="sp"/>
        <dgm:shape xmlns:r="http://schemas.openxmlformats.org/officeDocument/2006/relationships" type="upArrow" r:blip="">
          <dgm:adjLst/>
        </dgm:shape>
        <dgm:presOf/>
        <dgm:constrLst/>
        <dgm:ruleLst/>
      </dgm:layoutNode>
      <dgm:layoutNode name="up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layoutNode>
</dgm:layoutDef>
</file>

<file path=ppt/diagrams/layout132.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33.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34.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3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36.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137.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3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39.xml><?xml version="1.0" encoding="utf-8"?>
<dgm:layoutDef xmlns:dgm="http://schemas.openxmlformats.org/drawingml/2006/diagram" xmlns:a="http://schemas.openxmlformats.org/drawingml/2006/main" uniqueId="urn:microsoft.com/office/officeart/2009/3/layout/PieProcess">
  <dgm:title val=""/>
  <dgm:desc val=""/>
  <dgm:catLst>
    <dgm:cat type="list" pri="8600"/>
    <dgm:cat type="process" pri="4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One val="branch"/>
      <dgm:animLvl val="lvl"/>
    </dgm:varLst>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constrLst>
      <dgm:constr type="primFontSz" for="des" forName="Parent" val="65"/>
      <dgm:constr type="primFontSz" for="des" forName="Child" refType="primFontSz" refFor="des" refForName="Parent" op="lte"/>
      <dgm:constr type="w" for="ch" forName="composite" refType="w"/>
      <dgm:constr type="h" for="ch" forName="composite" refType="h"/>
      <dgm:constr type="w" for="ch" forName="ParentComposite" refType="w" fact="0.5"/>
      <dgm:constr type="h" for="ch" forName="ParentComposite" refType="h"/>
      <dgm:constr type="w" for="ch" forName="negSibTrans" refType="h" refFor="ch" refForName="composite" fact="-0.075"/>
      <dgm:constr type="w" for="ch" forName="sibTrans" refType="w" refFor="ch" refForName="composite" fact="0.0425"/>
    </dgm:constrLst>
    <dgm:forEach name="nodesForEach" axis="ch" ptType="node" cnt="7">
      <dgm:layoutNode name="ParentComposite">
        <dgm:alg type="composite">
          <dgm:param type="ar" val="0.2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275"/>
              <dgm:constr type="w" for="ch" forName="Parent" refType="w" fact="0.6"/>
              <dgm:constr type="h" for="ch" forName="Parent" refType="h" fact="0.725"/>
              <dgm:constr type="l" for="ch" forName="Chord" refType="w" fact="0"/>
              <dgm:constr type="t" for="ch" forName="Chord" refType="h" fact="0"/>
              <dgm:constr type="w" for="ch" forName="Chord" refType="w"/>
              <dgm:constr type="h" for="ch" forName="Chord" refType="h" fact="0.25"/>
              <dgm:constr type="l" for="ch" forName="Pie" refType="w" fact="0.1"/>
              <dgm:constr type="t" for="ch" forName="Pie" refType="h" fact="0.025"/>
              <dgm:constr type="w" for="ch" forName="Pie" refType="w" fact="0.8"/>
              <dgm:constr type="h" for="ch" forName="Pie" refType="h" fact="0.2"/>
            </dgm:constrLst>
          </dgm:if>
          <dgm:else name="Name6">
            <dgm:constrLst>
              <dgm:constr type="r" for="ch" forName="Parent" refType="w"/>
              <dgm:constr type="t" for="ch" forName="Parent" refType="h" fact="0.275"/>
              <dgm:constr type="w" for="ch" forName="Parent" refType="w" fact="0.6"/>
              <dgm:constr type="h" for="ch" forName="Parent" refType="h" fact="0.725"/>
              <dgm:constr type="r" for="ch" forName="Chord" refType="w"/>
              <dgm:constr type="t" for="ch" forName="Chord" refType="h" fact="0"/>
              <dgm:constr type="w" for="ch" forName="Chord" refType="w"/>
              <dgm:constr type="h" for="ch" forName="Chord" refType="h" fact="0.25"/>
              <dgm:constr type="r" for="ch" forName="Pie" refType="w" fact="0.9"/>
              <dgm:constr type="t" for="ch" forName="Pie" refType="h" fact="0.025"/>
              <dgm:constr type="w" for="ch" forName="Pie" refType="w" fact="0.8"/>
              <dgm:constr type="h" for="ch" forName="Pie" refType="h" fact="0.2"/>
            </dgm:constrLst>
          </dgm:else>
        </dgm:choose>
        <dgm:layoutNode name="Chord" styleLbl="bgShp">
          <dgm:alg type="sp"/>
          <dgm:choose name="Name7">
            <dgm:if name="Name8" func="var" arg="dir" op="equ" val="norm">
              <dgm:shape xmlns:r="http://schemas.openxmlformats.org/officeDocument/2006/relationships" type="chord" r:blip="">
                <dgm:adjLst>
                  <dgm:adj idx="1" val="80"/>
                  <dgm:adj idx="2" val="-80"/>
                </dgm:adjLst>
              </dgm:shape>
            </dgm:if>
            <dgm:else name="Name9">
              <dgm:shape xmlns:r="http://schemas.openxmlformats.org/officeDocument/2006/relationships" rot="180" type="chord" r:blip="">
                <dgm:adjLst>
                  <dgm:adj idx="1" val="80"/>
                  <dgm:adj idx="2" val="-80"/>
                </dgm:adjLst>
              </dgm:shape>
            </dgm:else>
          </dgm:choose>
          <dgm:presOf/>
        </dgm:layoutNode>
        <dgm:layoutNode name="Pie" styleLbl="alignNode1">
          <dgm:alg type="sp"/>
          <dgm:choose name="Name10">
            <dgm:if name="Name11" func="var" arg="dir" op="equ" val="norm">
              <dgm:choose name="Name12">
                <dgm:if name="Name13" axis="precedSib" ptType="node" func="cnt" op="equ" val="0">
                  <dgm:choose name="Name14">
                    <dgm:if name="Name15" axis="followSib" ptType="node" func="cnt" op="equ" val="0">
                      <dgm:shape xmlns:r="http://schemas.openxmlformats.org/officeDocument/2006/relationships" type="pie" r:blip="">
                        <dgm:adjLst>
                          <dgm:adj idx="1" val="90"/>
                          <dgm:adj idx="2" val="-90"/>
                        </dgm:adjLst>
                      </dgm:shape>
                    </dgm:if>
                    <dgm:if name="Name16" axis="followSib" ptType="node" func="cnt" op="equ" val="1">
                      <dgm:shape xmlns:r="http://schemas.openxmlformats.org/officeDocument/2006/relationships" type="pie" r:blip="">
                        <dgm:adjLst>
                          <dgm:adj idx="1" val="180"/>
                          <dgm:adj idx="2" val="-90"/>
                        </dgm:adjLst>
                      </dgm:shape>
                    </dgm:if>
                    <dgm:if name="Name17" axis="followSib" ptType="node" func="cnt" op="equ" val="2">
                      <dgm:shape xmlns:r="http://schemas.openxmlformats.org/officeDocument/2006/relationships" type="pie" r:blip="">
                        <dgm:adjLst>
                          <dgm:adj idx="1" val="-150"/>
                          <dgm:adj idx="2" val="-90"/>
                        </dgm:adjLst>
                      </dgm:shape>
                    </dgm:if>
                    <dgm:if name="Name18" axis="followSib" ptType="node" func="cnt" op="equ" val="3">
                      <dgm:shape xmlns:r="http://schemas.openxmlformats.org/officeDocument/2006/relationships" type="pie" r:blip="">
                        <dgm:adjLst>
                          <dgm:adj idx="1" val="-135"/>
                          <dgm:adj idx="2" val="-90"/>
                        </dgm:adjLst>
                      </dgm:shape>
                    </dgm:if>
                    <dgm:if name="Name19" axis="followSib" ptType="node" func="cnt" op="equ" val="4">
                      <dgm:shape xmlns:r="http://schemas.openxmlformats.org/officeDocument/2006/relationships" type="pie" r:blip="">
                        <dgm:adjLst>
                          <dgm:adj idx="1" val="-126"/>
                          <dgm:adj idx="2" val="-90"/>
                        </dgm:adjLst>
                      </dgm:shape>
                    </dgm:if>
                    <dgm:if name="Name20" axis="followSib" ptType="node" func="cnt" op="equ" val="5">
                      <dgm:shape xmlns:r="http://schemas.openxmlformats.org/officeDocument/2006/relationships" type="pie" r:blip="">
                        <dgm:adjLst>
                          <dgm:adj idx="1" val="-120"/>
                          <dgm:adj idx="2" val="-90"/>
                        </dgm:adjLst>
                      </dgm:shape>
                    </dgm:if>
                    <dgm:else name="Name21">
                      <dgm:shape xmlns:r="http://schemas.openxmlformats.org/officeDocument/2006/relationships" type="pie" r:blip="">
                        <dgm:adjLst>
                          <dgm:adj idx="1" val="-115.7143"/>
                          <dgm:adj idx="2" val="-90"/>
                        </dgm:adjLst>
                      </dgm:shape>
                    </dgm:else>
                  </dgm:choose>
                </dgm:if>
                <dgm:if name="Name22" axis="precedSib" ptType="node" func="cnt" op="equ" val="1">
                  <dgm:choose name="Name23">
                    <dgm:if name="Name24" axis="followSib" ptType="node" func="cnt" op="equ" val="0">
                      <dgm:shape xmlns:r="http://schemas.openxmlformats.org/officeDocument/2006/relationships" type="pie" r:blip="">
                        <dgm:adjLst>
                          <dgm:adj idx="1" val="90"/>
                          <dgm:adj idx="2" val="-90"/>
                        </dgm:adjLst>
                      </dgm:shape>
                    </dgm:if>
                    <dgm:if name="Name25" axis="followSib" ptType="node" func="cnt" op="equ" val="1">
                      <dgm:shape xmlns:r="http://schemas.openxmlformats.org/officeDocument/2006/relationships" type="pie" r:blip="">
                        <dgm:adjLst>
                          <dgm:adj idx="1" val="150"/>
                          <dgm:adj idx="2" val="-90"/>
                        </dgm:adjLst>
                      </dgm:shape>
                    </dgm:if>
                    <dgm:if name="Name26" axis="followSib" ptType="node" func="cnt" op="equ" val="2">
                      <dgm:shape xmlns:r="http://schemas.openxmlformats.org/officeDocument/2006/relationships" type="pie" r:blip="">
                        <dgm:adjLst>
                          <dgm:adj idx="1" val="180"/>
                          <dgm:adj idx="2" val="-90"/>
                        </dgm:adjLst>
                      </dgm:shape>
                    </dgm:if>
                    <dgm:if name="Name27" axis="followSib" ptType="node" func="cnt" op="equ" val="3">
                      <dgm:shape xmlns:r="http://schemas.openxmlformats.org/officeDocument/2006/relationships" type="pie" r:blip="">
                        <dgm:adjLst>
                          <dgm:adj idx="1" val="-162"/>
                          <dgm:adj idx="2" val="-90"/>
                        </dgm:adjLst>
                      </dgm:shape>
                    </dgm:if>
                    <dgm:if name="Name28" axis="followSib" ptType="node" func="cnt" op="equ" val="4">
                      <dgm:shape xmlns:r="http://schemas.openxmlformats.org/officeDocument/2006/relationships" type="pie" r:blip="">
                        <dgm:adjLst>
                          <dgm:adj idx="1" val="-150"/>
                          <dgm:adj idx="2" val="-90"/>
                        </dgm:adjLst>
                      </dgm:shape>
                    </dgm:if>
                    <dgm:else name="Name29">
                      <dgm:shape xmlns:r="http://schemas.openxmlformats.org/officeDocument/2006/relationships" type="pie" r:blip="">
                        <dgm:adjLst>
                          <dgm:adj idx="1" val="-141.4286"/>
                          <dgm:adj idx="2" val="-90"/>
                        </dgm:adjLst>
                      </dgm:shape>
                    </dgm:else>
                  </dgm:choose>
                </dgm:if>
                <dgm:if name="Name30" axis="precedSib" ptType="node" func="cnt" op="equ" val="2">
                  <dgm:choose name="Name31">
                    <dgm:if name="Name32" axis="followSib" ptType="node" func="cnt" op="equ" val="0">
                      <dgm:shape xmlns:r="http://schemas.openxmlformats.org/officeDocument/2006/relationships" type="pie" r:blip="">
                        <dgm:adjLst>
                          <dgm:adj idx="1" val="90"/>
                          <dgm:adj idx="2" val="-90"/>
                        </dgm:adjLst>
                      </dgm:shape>
                    </dgm:if>
                    <dgm:if name="Name33" axis="followSib" ptType="node" func="cnt" op="equ" val="1">
                      <dgm:shape xmlns:r="http://schemas.openxmlformats.org/officeDocument/2006/relationships" type="pie" r:blip="">
                        <dgm:adjLst>
                          <dgm:adj idx="1" val="135"/>
                          <dgm:adj idx="2" val="-90"/>
                        </dgm:adjLst>
                      </dgm:shape>
                    </dgm:if>
                    <dgm:if name="Name34" axis="followSib" ptType="node" func="cnt" op="equ" val="2">
                      <dgm:shape xmlns:r="http://schemas.openxmlformats.org/officeDocument/2006/relationships" type="pie" r:blip="">
                        <dgm:adjLst>
                          <dgm:adj idx="1" val="162"/>
                          <dgm:adj idx="2" val="-90"/>
                        </dgm:adjLst>
                      </dgm:shape>
                    </dgm:if>
                    <dgm:if name="Name35" axis="followSib" ptType="node" func="cnt" op="equ" val="3">
                      <dgm:shape xmlns:r="http://schemas.openxmlformats.org/officeDocument/2006/relationships" type="pie" r:blip="">
                        <dgm:adjLst>
                          <dgm:adj idx="1" val="180"/>
                          <dgm:adj idx="2" val="-90"/>
                        </dgm:adjLst>
                      </dgm:shape>
                    </dgm:if>
                    <dgm:else name="Name36">
                      <dgm:shape xmlns:r="http://schemas.openxmlformats.org/officeDocument/2006/relationships" type="pie" r:blip="">
                        <dgm:adjLst>
                          <dgm:adj idx="1" val="-167.1429"/>
                          <dgm:adj idx="2" val="-90"/>
                        </dgm:adjLst>
                      </dgm:shape>
                    </dgm:else>
                  </dgm:choose>
                </dgm:if>
                <dgm:if name="Name37" axis="precedSib" ptType="node" func="cnt" op="equ" val="3">
                  <dgm:choose name="Name38">
                    <dgm:if name="Name39" axis="followSib" ptType="node" func="cnt" op="equ" val="0">
                      <dgm:shape xmlns:r="http://schemas.openxmlformats.org/officeDocument/2006/relationships" type="pie" r:blip="">
                        <dgm:adjLst>
                          <dgm:adj idx="1" val="90"/>
                          <dgm:adj idx="2" val="-90"/>
                        </dgm:adjLst>
                      </dgm:shape>
                    </dgm:if>
                    <dgm:if name="Name40" axis="followSib" ptType="node" func="cnt" op="equ" val="1">
                      <dgm:shape xmlns:r="http://schemas.openxmlformats.org/officeDocument/2006/relationships" type="pie" r:blip="">
                        <dgm:adjLst>
                          <dgm:adj idx="1" val="126"/>
                          <dgm:adj idx="2" val="-90"/>
                        </dgm:adjLst>
                      </dgm:shape>
                    </dgm:if>
                    <dgm:if name="Name41" axis="followSib" ptType="node" func="cnt" op="equ" val="2">
                      <dgm:shape xmlns:r="http://schemas.openxmlformats.org/officeDocument/2006/relationships" type="pie" r:blip="">
                        <dgm:adjLst>
                          <dgm:adj idx="1" val="150"/>
                          <dgm:adj idx="2" val="-90"/>
                        </dgm:adjLst>
                      </dgm:shape>
                    </dgm:if>
                    <dgm:else name="Name42">
                      <dgm:shape xmlns:r="http://schemas.openxmlformats.org/officeDocument/2006/relationships" type="pie" r:blip="">
                        <dgm:adjLst>
                          <dgm:adj idx="1" val="167.1429"/>
                          <dgm:adj idx="2" val="-90"/>
                        </dgm:adjLst>
                      </dgm:shape>
                    </dgm:else>
                  </dgm:choose>
                </dgm:if>
                <dgm:if name="Name43" axis="precedSib" ptType="node" func="cnt" op="equ" val="4">
                  <dgm:choose name="Name44">
                    <dgm:if name="Name45" axis="followSib" ptType="node" func="cnt" op="equ" val="0">
                      <dgm:shape xmlns:r="http://schemas.openxmlformats.org/officeDocument/2006/relationships" type="pie" r:blip="">
                        <dgm:adjLst>
                          <dgm:adj idx="1" val="90"/>
                          <dgm:adj idx="2" val="-90"/>
                        </dgm:adjLst>
                      </dgm:shape>
                    </dgm:if>
                    <dgm:if name="Name46" axis="followSib" ptType="node" func="cnt" op="equ" val="1">
                      <dgm:shape xmlns:r="http://schemas.openxmlformats.org/officeDocument/2006/relationships" type="pie" r:blip="">
                        <dgm:adjLst>
                          <dgm:adj idx="1" val="120"/>
                          <dgm:adj idx="2" val="-90"/>
                        </dgm:adjLst>
                      </dgm:shape>
                    </dgm:if>
                    <dgm:else name="Name47">
                      <dgm:shape xmlns:r="http://schemas.openxmlformats.org/officeDocument/2006/relationships" type="pie" r:blip="">
                        <dgm:adjLst>
                          <dgm:adj idx="1" val="141.4286"/>
                          <dgm:adj idx="2" val="-90"/>
                        </dgm:adjLst>
                      </dgm:shape>
                    </dgm:else>
                  </dgm:choose>
                </dgm:if>
                <dgm:if name="Name48" axis="precedSib" ptType="node" func="cnt" op="equ" val="5">
                  <dgm:choose name="Name49">
                    <dgm:if name="Name50" axis="followSib" ptType="node" func="cnt" op="equ" val="0">
                      <dgm:shape xmlns:r="http://schemas.openxmlformats.org/officeDocument/2006/relationships" type="pie" r:blip="">
                        <dgm:adjLst>
                          <dgm:adj idx="1" val="90"/>
                          <dgm:adj idx="2" val="-90"/>
                        </dgm:adjLst>
                      </dgm:shape>
                    </dgm:if>
                    <dgm:else name="Name51">
                      <dgm:shape xmlns:r="http://schemas.openxmlformats.org/officeDocument/2006/relationships" type="pie" r:blip="">
                        <dgm:adjLst>
                          <dgm:adj idx="1" val="115.7143"/>
                          <dgm:adj idx="2" val="-90"/>
                        </dgm:adjLst>
                      </dgm:shape>
                    </dgm:else>
                  </dgm:choose>
                </dgm:if>
                <dgm:else name="Name52">
                  <dgm:shape xmlns:r="http://schemas.openxmlformats.org/officeDocument/2006/relationships" type="pie" r:blip="">
                    <dgm:adjLst>
                      <dgm:adj idx="1" val="90"/>
                      <dgm:adj idx="2" val="-90"/>
                    </dgm:adjLst>
                  </dgm:shape>
                </dgm:else>
              </dgm:choose>
            </dgm:if>
            <dgm:else name="Name53">
              <dgm:choose name="Name54">
                <dgm:if name="Name55" axis="precedSib" ptType="node" func="cnt" op="equ" val="0">
                  <dgm:choose name="Name56">
                    <dgm:if name="Name57" axis="followSib" ptType="node" func="cnt" op="equ" val="0">
                      <dgm:shape xmlns:r="http://schemas.openxmlformats.org/officeDocument/2006/relationships" rot="180" type="pie" r:blip="">
                        <dgm:adjLst>
                          <dgm:adj idx="1" val="90"/>
                          <dgm:adj idx="2" val="-90"/>
                        </dgm:adjLst>
                      </dgm:shape>
                    </dgm:if>
                    <dgm:if name="Name58" axis="followSib" ptType="node" func="cnt" op="equ" val="1">
                      <dgm:shape xmlns:r="http://schemas.openxmlformats.org/officeDocument/2006/relationships" rot="180" type="pie" r:blip="">
                        <dgm:adjLst>
                          <dgm:adj idx="1" val="90"/>
                          <dgm:adj idx="2" val="180"/>
                        </dgm:adjLst>
                      </dgm:shape>
                    </dgm:if>
                    <dgm:if name="Name59" axis="followSib" ptType="node" func="cnt" op="equ" val="2">
                      <dgm:shape xmlns:r="http://schemas.openxmlformats.org/officeDocument/2006/relationships" rot="180" type="pie" r:blip="">
                        <dgm:adjLst>
                          <dgm:adj idx="1" val="90"/>
                          <dgm:adj idx="2" val="150"/>
                        </dgm:adjLst>
                      </dgm:shape>
                    </dgm:if>
                    <dgm:if name="Name60" axis="followSib" ptType="node" func="cnt" op="equ" val="3">
                      <dgm:shape xmlns:r="http://schemas.openxmlformats.org/officeDocument/2006/relationships" rot="180" type="pie" r:blip="">
                        <dgm:adjLst>
                          <dgm:adj idx="1" val="90"/>
                          <dgm:adj idx="2" val="135"/>
                        </dgm:adjLst>
                      </dgm:shape>
                    </dgm:if>
                    <dgm:if name="Name61" axis="followSib" ptType="node" func="cnt" op="equ" val="4">
                      <dgm:shape xmlns:r="http://schemas.openxmlformats.org/officeDocument/2006/relationships" rot="180" type="pie" r:blip="">
                        <dgm:adjLst>
                          <dgm:adj idx="1" val="90"/>
                          <dgm:adj idx="2" val="126"/>
                        </dgm:adjLst>
                      </dgm:shape>
                    </dgm:if>
                    <dgm:if name="Name62" axis="followSib" ptType="node" func="cnt" op="equ" val="5">
                      <dgm:shape xmlns:r="http://schemas.openxmlformats.org/officeDocument/2006/relationships" rot="180" type="pie" r:blip="">
                        <dgm:adjLst>
                          <dgm:adj idx="1" val="90"/>
                          <dgm:adj idx="2" val="120"/>
                        </dgm:adjLst>
                      </dgm:shape>
                    </dgm:if>
                    <dgm:else name="Name63">
                      <dgm:shape xmlns:r="http://schemas.openxmlformats.org/officeDocument/2006/relationships" rot="180" type="pie" r:blip="">
                        <dgm:adjLst>
                          <dgm:adj idx="1" val="90"/>
                          <dgm:adj idx="2" val="115.7143"/>
                        </dgm:adjLst>
                      </dgm:shape>
                    </dgm:else>
                  </dgm:choose>
                </dgm:if>
                <dgm:if name="Name64" axis="precedSib" ptType="node" func="cnt" op="equ" val="1">
                  <dgm:choose name="Name65">
                    <dgm:if name="Name66" axis="followSib" ptType="node" func="cnt" op="equ" val="0">
                      <dgm:shape xmlns:r="http://schemas.openxmlformats.org/officeDocument/2006/relationships" rot="180" type="pie" r:blip="">
                        <dgm:adjLst>
                          <dgm:adj idx="1" val="90"/>
                          <dgm:adj idx="2" val="-90"/>
                        </dgm:adjLst>
                      </dgm:shape>
                    </dgm:if>
                    <dgm:if name="Name67" axis="followSib" ptType="node" func="cnt" op="equ" val="1">
                      <dgm:shape xmlns:r="http://schemas.openxmlformats.org/officeDocument/2006/relationships" rot="180" type="pie" r:blip="">
                        <dgm:adjLst>
                          <dgm:adj idx="1" val="90"/>
                          <dgm:adj idx="2" val="-150"/>
                        </dgm:adjLst>
                      </dgm:shape>
                    </dgm:if>
                    <dgm:if name="Name68" axis="followSib" ptType="node" func="cnt" op="equ" val="2">
                      <dgm:shape xmlns:r="http://schemas.openxmlformats.org/officeDocument/2006/relationships" rot="180" type="pie" r:blip="">
                        <dgm:adjLst>
                          <dgm:adj idx="1" val="90"/>
                          <dgm:adj idx="2" val="180"/>
                        </dgm:adjLst>
                      </dgm:shape>
                    </dgm:if>
                    <dgm:if name="Name69" axis="followSib" ptType="node" func="cnt" op="equ" val="3">
                      <dgm:shape xmlns:r="http://schemas.openxmlformats.org/officeDocument/2006/relationships" rot="180" type="pie" r:blip="">
                        <dgm:adjLst>
                          <dgm:adj idx="1" val="90"/>
                          <dgm:adj idx="2" val="162"/>
                        </dgm:adjLst>
                      </dgm:shape>
                    </dgm:if>
                    <dgm:if name="Name70" axis="followSib" ptType="node" func="cnt" op="equ" val="4">
                      <dgm:shape xmlns:r="http://schemas.openxmlformats.org/officeDocument/2006/relationships" rot="180" type="pie" r:blip="">
                        <dgm:adjLst>
                          <dgm:adj idx="1" val="90"/>
                          <dgm:adj idx="2" val="150"/>
                        </dgm:adjLst>
                      </dgm:shape>
                    </dgm:if>
                    <dgm:else name="Name71">
                      <dgm:shape xmlns:r="http://schemas.openxmlformats.org/officeDocument/2006/relationships" rot="180" type="pie" r:blip="">
                        <dgm:adjLst>
                          <dgm:adj idx="1" val="90"/>
                          <dgm:adj idx="2" val="141.4286"/>
                        </dgm:adjLst>
                      </dgm:shape>
                    </dgm:else>
                  </dgm:choose>
                </dgm:if>
                <dgm:if name="Name72" axis="precedSib" ptType="node" func="cnt" op="equ" val="2">
                  <dgm:choose name="Name73">
                    <dgm:if name="Name74" axis="followSib" ptType="node" func="cnt" op="equ" val="0">
                      <dgm:shape xmlns:r="http://schemas.openxmlformats.org/officeDocument/2006/relationships" rot="180" type="pie" r:blip="">
                        <dgm:adjLst>
                          <dgm:adj idx="1" val="90"/>
                          <dgm:adj idx="2" val="-90"/>
                        </dgm:adjLst>
                      </dgm:shape>
                    </dgm:if>
                    <dgm:if name="Name75" axis="followSib" ptType="node" func="cnt" op="equ" val="1">
                      <dgm:shape xmlns:r="http://schemas.openxmlformats.org/officeDocument/2006/relationships" rot="180" type="pie" r:blip="">
                        <dgm:adjLst>
                          <dgm:adj idx="1" val="90"/>
                          <dgm:adj idx="2" val="-135"/>
                        </dgm:adjLst>
                      </dgm:shape>
                    </dgm:if>
                    <dgm:if name="Name76" axis="followSib" ptType="node" func="cnt" op="equ" val="2">
                      <dgm:shape xmlns:r="http://schemas.openxmlformats.org/officeDocument/2006/relationships" rot="180" type="pie" r:blip="">
                        <dgm:adjLst>
                          <dgm:adj idx="1" val="90"/>
                          <dgm:adj idx="2" val="-162"/>
                        </dgm:adjLst>
                      </dgm:shape>
                    </dgm:if>
                    <dgm:if name="Name77" axis="followSib" ptType="node" func="cnt" op="equ" val="3">
                      <dgm:shape xmlns:r="http://schemas.openxmlformats.org/officeDocument/2006/relationships" rot="180" type="pie" r:blip="">
                        <dgm:adjLst>
                          <dgm:adj idx="1" val="90"/>
                          <dgm:adj idx="2" val="180"/>
                        </dgm:adjLst>
                      </dgm:shape>
                    </dgm:if>
                    <dgm:else name="Name78">
                      <dgm:shape xmlns:r="http://schemas.openxmlformats.org/officeDocument/2006/relationships" rot="180" type="pie" r:blip="">
                        <dgm:adjLst>
                          <dgm:adj idx="1" val="90"/>
                          <dgm:adj idx="2" val="167.1429"/>
                        </dgm:adjLst>
                      </dgm:shape>
                    </dgm:else>
                  </dgm:choose>
                </dgm:if>
                <dgm:if name="Name79" axis="precedSib" ptType="node" func="cnt" op="equ" val="3">
                  <dgm:choose name="Name80">
                    <dgm:if name="Name81" axis="followSib" ptType="node" func="cnt" op="equ" val="0">
                      <dgm:shape xmlns:r="http://schemas.openxmlformats.org/officeDocument/2006/relationships" rot="180" type="pie" r:blip="">
                        <dgm:adjLst>
                          <dgm:adj idx="1" val="90"/>
                          <dgm:adj idx="2" val="-90"/>
                        </dgm:adjLst>
                      </dgm:shape>
                    </dgm:if>
                    <dgm:if name="Name82" axis="followSib" ptType="node" func="cnt" op="equ" val="1">
                      <dgm:shape xmlns:r="http://schemas.openxmlformats.org/officeDocument/2006/relationships" rot="180" type="pie" r:blip="">
                        <dgm:adjLst>
                          <dgm:adj idx="1" val="90"/>
                          <dgm:adj idx="2" val="-126"/>
                        </dgm:adjLst>
                      </dgm:shape>
                    </dgm:if>
                    <dgm:if name="Name83" axis="followSib" ptType="node" func="cnt" op="equ" val="2">
                      <dgm:shape xmlns:r="http://schemas.openxmlformats.org/officeDocument/2006/relationships" rot="180" type="pie" r:blip="">
                        <dgm:adjLst>
                          <dgm:adj idx="1" val="90"/>
                          <dgm:adj idx="2" val="-150"/>
                        </dgm:adjLst>
                      </dgm:shape>
                    </dgm:if>
                    <dgm:else name="Name84">
                      <dgm:shape xmlns:r="http://schemas.openxmlformats.org/officeDocument/2006/relationships" rot="180" type="pie" r:blip="">
                        <dgm:adjLst>
                          <dgm:adj idx="1" val="90"/>
                          <dgm:adj idx="2" val="-167.1429"/>
                        </dgm:adjLst>
                      </dgm:shape>
                    </dgm:else>
                  </dgm:choose>
                </dgm:if>
                <dgm:if name="Name85" axis="precedSib" ptType="node" func="cnt" op="equ" val="4">
                  <dgm:choose name="Name86">
                    <dgm:if name="Name87" axis="followSib" ptType="node" func="cnt" op="equ" val="0">
                      <dgm:shape xmlns:r="http://schemas.openxmlformats.org/officeDocument/2006/relationships" rot="180" type="pie" r:blip="">
                        <dgm:adjLst>
                          <dgm:adj idx="1" val="90"/>
                          <dgm:adj idx="2" val="-90"/>
                        </dgm:adjLst>
                      </dgm:shape>
                    </dgm:if>
                    <dgm:if name="Name88" axis="followSib" ptType="node" func="cnt" op="equ" val="1">
                      <dgm:shape xmlns:r="http://schemas.openxmlformats.org/officeDocument/2006/relationships" rot="180" type="pie" r:blip="">
                        <dgm:adjLst>
                          <dgm:adj idx="1" val="90"/>
                          <dgm:adj idx="2" val="-120"/>
                        </dgm:adjLst>
                      </dgm:shape>
                    </dgm:if>
                    <dgm:else name="Name89">
                      <dgm:shape xmlns:r="http://schemas.openxmlformats.org/officeDocument/2006/relationships" rot="180" type="pie" r:blip="">
                        <dgm:adjLst>
                          <dgm:adj idx="1" val="90"/>
                          <dgm:adj idx="2" val="-141.4286"/>
                        </dgm:adjLst>
                      </dgm:shape>
                    </dgm:else>
                  </dgm:choose>
                </dgm:if>
                <dgm:if name="Name90" axis="precedSib" ptType="node" func="cnt" op="equ" val="5">
                  <dgm:choose name="Name91">
                    <dgm:if name="Name92" axis="followSib" ptType="node" func="cnt" op="equ" val="0">
                      <dgm:shape xmlns:r="http://schemas.openxmlformats.org/officeDocument/2006/relationships" rot="180" type="pie" r:blip="">
                        <dgm:adjLst>
                          <dgm:adj idx="1" val="90"/>
                          <dgm:adj idx="2" val="-90"/>
                        </dgm:adjLst>
                      </dgm:shape>
                    </dgm:if>
                    <dgm:else name="Name93">
                      <dgm:shape xmlns:r="http://schemas.openxmlformats.org/officeDocument/2006/relationships" rot="180" type="pie" r:blip="">
                        <dgm:adjLst>
                          <dgm:adj idx="1" val="90"/>
                          <dgm:adj idx="2" val="-115.7143"/>
                        </dgm:adjLst>
                      </dgm:shape>
                    </dgm:else>
                  </dgm:choose>
                </dgm:if>
                <dgm:else name="Name94">
                  <dgm:shape xmlns:r="http://schemas.openxmlformats.org/officeDocument/2006/relationships" rot="180" type="pie" r:blip="">
                    <dgm:adjLst>
                      <dgm:adj idx="1" val="90"/>
                      <dgm:adj idx="2" val="-90"/>
                    </dgm:adjLst>
                  </dgm:shape>
                </dgm:else>
              </dgm:choose>
            </dgm:else>
          </dgm:choose>
          <dgm:presOf/>
        </dgm:layoutNode>
        <dgm:layoutNode name="Parent" styleLbl="revTx">
          <dgm:varLst>
            <dgm:chMax val="1"/>
            <dgm:chPref val="1"/>
            <dgm:bulletEnabled val="1"/>
          </dgm:varLst>
          <dgm:choose name="Name95">
            <dgm:if name="Name96" func="var" arg="dir" op="equ" val="norm">
              <dgm:alg type="tx">
                <dgm:param type="parTxLTRAlign" val="r"/>
                <dgm:param type="parTxRTLAlign" val="r"/>
                <dgm:param type="shpTxLTRAlignCh" val="r"/>
                <dgm:param type="shpTxRTLAlignCh" val="r"/>
                <dgm:param type="txAnchorVert" val="b"/>
                <dgm:param type="autoTxRot" val="grav"/>
              </dgm:alg>
            </dgm:if>
            <dgm:else name="Name97">
              <dgm:alg type="tx">
                <dgm:param type="parTxLTRAlign" val="l"/>
                <dgm:param type="parTxRTLAlign" val="l"/>
                <dgm:param type="shpTxLTRAlignCh" val="l"/>
                <dgm:param type="shpTxRTLAlignCh" val="l"/>
                <dgm:param type="txAnchorVert" val="b"/>
                <dgm:param type="autoTxRot" val="grav"/>
              </dgm:alg>
            </dgm:else>
          </dgm:choose>
          <dgm:choose name="Name98">
            <dgm:if name="Name99" func="var" arg="dir" op="equ" val="norm">
              <dgm:shape xmlns:r="http://schemas.openxmlformats.org/officeDocument/2006/relationships" rot="-90" type="rect" r:blip="">
                <dgm:adjLst/>
              </dgm:shape>
            </dgm:if>
            <dgm:else name="Name100">
              <dgm:shape xmlns:r="http://schemas.openxmlformats.org/officeDocument/2006/relationships" rot="90" type="rect" r:blip="">
                <dgm:adjLst/>
              </dgm:shape>
            </dgm:else>
          </dgm:choose>
          <dgm:presOf axis="self"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dgm:choose name="Name101">
        <dgm:if name="Name102" axis="ch" ptType="node" func="cnt" op="gte" val="1">
          <dgm:forEach name="negSibTransForEach" axis="ch" ptType="sibTrans" hideLastTrans="0" cnt="1">
            <dgm:layoutNode name="negSibTrans">
              <dgm:alg type="sp"/>
              <dgm:shape xmlns:r="http://schemas.openxmlformats.org/officeDocument/2006/relationships" r:blip="">
                <dgm:adjLst/>
              </dgm:shape>
            </dgm:layoutNode>
          </dgm:forEach>
          <dgm:layoutNode name="composite">
            <dgm:alg type="composite">
              <dgm:param type="ar" val="0.5"/>
            </dgm:alg>
            <dgm:shape xmlns:r="http://schemas.openxmlformats.org/officeDocument/2006/relationships" r:blip="">
              <dgm:adjLst/>
            </dgm:shape>
            <dgm:choose name="Name103">
              <dgm:if name="Name104" func="var" arg="dir" op="equ" val="norm">
                <dgm:constrLst>
                  <dgm:constr type="l" for="ch" forName="Child" refType="w" fact="0"/>
                  <dgm:constr type="t" for="ch" forName="Child" refType="h" fact="0"/>
                  <dgm:constr type="w" for="ch" forName="Child" refType="w"/>
                  <dgm:constr type="h" for="ch" forName="Child" refType="h"/>
                </dgm:constrLst>
              </dgm:if>
              <dgm:else name="Name105">
                <dgm:constrLst>
                  <dgm:constr type="r" for="ch" forName="Child" refType="w"/>
                  <dgm:constr type="t" for="ch" forName="Child" refType="h" fact="0"/>
                  <dgm:constr type="w" for="ch" forName="Child" refType="w"/>
                  <dgm:constr type="h" for="ch" forName="Child" refType="h"/>
                </dgm:constrLst>
              </dgm:else>
            </dgm:choose>
            <dgm:ruleLst/>
            <dgm:layoutNode name="Child" styleLbl="revTx">
              <dgm:varLst>
                <dgm:chMax val="0"/>
                <dgm:chPref val="0"/>
                <dgm:bulletEnabled val="1"/>
              </dgm:varLst>
              <dgm:choose name="Name106">
                <dgm:if name="Name107" func="var" arg="dir" op="equ" val="norm">
                  <dgm:alg type="tx">
                    <dgm:param type="parTxLTRAlign" val="l"/>
                    <dgm:param type="parTxRTLAlign" val="r"/>
                    <dgm:param type="txAnchorVert" val="t"/>
                  </dgm:alg>
                </dgm:if>
                <dgm:else name="Name108">
                  <dgm:alg type="tx">
                    <dgm:param type="parTxLTRAlign" val="r"/>
                    <dgm:param type="parTxRTLAlign" val="l"/>
                    <dgm:param type="txAnchorVert" val="t"/>
                  </dgm:alg>
                </dgm:else>
              </dgm:choose>
              <dgm:shape xmlns:r="http://schemas.openxmlformats.org/officeDocument/2006/relationships" type="rect" r:blip="">
                <dgm:adjLst/>
              </dgm:shape>
              <dgm:presOf axis="des"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if>
        <dgm:else name="Name109"/>
      </dgm:choose>
    </dgm:forEach>
  </dgm:layoutNode>
</dgm:layoutDef>
</file>

<file path=ppt/diagrams/layout14.xml><?xml version="1.0" encoding="utf-8"?>
<dgm:layoutDef xmlns:dgm="http://schemas.openxmlformats.org/drawingml/2006/diagram" xmlns:a="http://schemas.openxmlformats.org/drawingml/2006/main" uniqueId="urn:microsoft.com/office/officeart/2011/layout/RadialPictureList">
  <dgm:title val="Radial Picture List"/>
  <dgm:desc val="Use to show relationships to a central idea. The Level 1 shape contains text and all Level 2 shapes contain a picture with corresponding text. Limited to four Level 2 pictures.  Unused pictures do not appear, but remain available if you switch layouts. Works best with a small amount of Level 2 text."/>
  <dgm:catLst>
    <dgm:cat type="picture" pri="2500"/>
    <dgm:cat type="officeonline" pri="2500"/>
  </dgm:catLst>
  <dgm:sampData>
    <dgm:dataModel>
      <dgm:ptLst>
        <dgm:pt modelId="0" type="doc"/>
        <dgm:pt modelId="10">
          <dgm:prSet phldr="1"/>
        </dgm:pt>
        <dgm:pt modelId="11">
          <dgm:prSet phldr="1"/>
        </dgm:pt>
        <dgm:pt modelId="12">
          <dgm:prSet phldr="1"/>
        </dgm:pt>
        <dgm:pt modelId="13">
          <dgm:prSet phldr="1"/>
        </dgm:pt>
      </dgm:ptLst>
      <dgm:cxnLst>
        <dgm:cxn modelId="1" srcId="0" destId="10" srcOrd="0" destOrd="0"/>
        <dgm:cxn modelId="2" srcId="10" destId="11" srcOrd="0" destOrd="0"/>
        <dgm:cxn modelId="3" srcId="10" destId="12" srcOrd="1" destOrd="0"/>
        <dgm:cxn modelId="4" srcId="10" destId="13" srcOrd="2" destOrd="0"/>
      </dgm:cxnLst>
      <dgm:bg/>
      <dgm:whole/>
    </dgm:dataModel>
  </dgm:sampData>
  <dgm:styleData>
    <dgm:dataModel>
      <dgm:ptLst>
        <dgm:pt modelId="0" type="doc"/>
        <dgm:pt modelId="10">
          <dgm:prSet phldr="1"/>
        </dgm:pt>
        <dgm:pt modelId="11">
          <dgm:prSet phldr="1"/>
        </dgm:pt>
        <dgm:pt modelId="12">
          <dgm:prSet phldr="1"/>
        </dgm:pt>
      </dgm:ptLst>
      <dgm:cxnLst>
        <dgm:cxn modelId="1" srcId="0" destId="10" srcOrd="0" destOrd="0"/>
        <dgm:cxn modelId="2" srcId="10" destId="11" srcOrd="0" destOrd="0"/>
        <dgm:cxn modelId="3" srcId="10" destId="12" srcOrd="1"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Lst>
      <dgm:cxnLst>
        <dgm:cxn modelId="1" srcId="0" destId="10" srcOrd="0" destOrd="0"/>
        <dgm:cxn modelId="2" srcId="10" destId="11" srcOrd="0" destOrd="0"/>
        <dgm:cxn modelId="3" srcId="10" destId="12" srcOrd="1" destOrd="0"/>
        <dgm:cxn modelId="4" srcId="10" destId="13" srcOrd="2" destOrd="0"/>
        <dgm:cxn modelId="5" srcId="10" destId="14" srcOrd="3" destOrd="0"/>
      </dgm:cxnLst>
      <dgm:bg/>
      <dgm:whole/>
    </dgm:dataModel>
  </dgm:clrData>
  <dgm:layoutNode name="Name0">
    <dgm:varLst>
      <dgm:chMax val="1"/>
      <dgm:chPref val="1"/>
      <dgm:dir/>
      <dgm:resizeHandles/>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equ" val="1">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l" for="ch" forName="Accent" refType="w" fact="0"/>
              <dgm:constr type="t" for="ch" forName="Accent" refType="h" fact="0"/>
              <dgm:constr type="w" for="ch" forName="Accent" refType="w" fact="0.6747"/>
              <dgm:constr type="h" for="ch" forName="Accent" refType="h"/>
              <dgm:constr type="l" for="ch" forName="Child1" refType="w" fact="0.76"/>
              <dgm:constr type="t" for="ch" forName="Child1" refType="h" fact="0.3739"/>
              <dgm:constr type="w" for="ch" forName="Child1" refType="w" fact="0.24"/>
              <dgm:constr type="h" for="ch" forName="Child1" refType="h" fact="0.255"/>
              <dgm:constr type="l" for="ch" forName="Parent" refType="w" fact="0.1726"/>
              <dgm:constr type="t" for="ch" forName="Parent" refType="h" fact="0.2646"/>
              <dgm:constr type="w" for="ch" forName="Parent" refType="w" fact="0.3347"/>
              <dgm:constr type="h" for="ch" forName="Parent" refType="h" fact="0.4759"/>
              <dgm:constr type="l" for="ch" forName="Image1" refType="w" fact="0.5661"/>
              <dgm:constr type="t" for="ch" forName="Image1" refType="h" fact="0.3744"/>
              <dgm:constr type="w" for="ch" forName="Image1" refType="w" fact="0.1793"/>
              <dgm:constr type="h" for="ch" forName="Image1" refType="h" fact="0.255"/>
            </dgm:constrLst>
          </dgm:if>
          <dgm:if name="Name6" axis="ch ch" ptType="node node" st="1 1" cnt="1 0" func="cnt" op="equ" val="2">
            <dgm:alg type="composite">
              <dgm:param type="ar" val="1.381"/>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 refType="w" fact="0"/>
              <dgm:constr type="t" for="ch" forName="Accent" refType="h" fact="0"/>
              <dgm:constr type="w" for="ch" forName="Accent" refType="w" fact="0.6946"/>
              <dgm:constr type="h" for="ch" forName="Accent" refType="h"/>
              <dgm:constr type="l" for="ch" forName="Parent" refType="w" fact="0.1777"/>
              <dgm:constr type="t" for="ch" forName="Parent" refType="h" fact="0.2646"/>
              <dgm:constr type="w" for="ch" forName="Parent" refType="w" fact="0.3446"/>
              <dgm:constr type="h" for="ch" forName="Parent" refType="h" fact="0.4759"/>
              <dgm:constr type="l" for="ch" forName="Image1" refType="w" fact="0.5531"/>
              <dgm:constr type="t" for="ch" forName="Image1" refType="h" fact="0.1585"/>
              <dgm:constr type="w" for="ch" forName="Image1" refType="w" fact="0.1846"/>
              <dgm:constr type="h" for="ch" forName="Image1" refType="h" fact="0.255"/>
              <dgm:constr type="l" for="ch" forName="Image2" refType="w" fact="0.5531"/>
              <dgm:constr type="t" for="ch" forName="Image2" refType="h" fact="0.5624"/>
              <dgm:constr type="w" for="ch" forName="Image2" refType="w" fact="0.1846"/>
              <dgm:constr type="h" for="ch" forName="Image2" refType="h" fact="0.255"/>
              <dgm:constr type="l" for="ch" forName="Child1" refType="w" fact="0.7529"/>
              <dgm:constr type="t" for="ch" forName="Child1" refType="h" fact="0.1618"/>
              <dgm:constr type="w" for="ch" forName="Child1" refType="w" fact="0.2471"/>
              <dgm:constr type="h" for="ch" forName="Child1" refType="h" fact="0.2468"/>
              <dgm:constr type="l" for="ch" forName="Child2" refType="w" fact="0.7529"/>
              <dgm:constr type="t" for="ch" forName="Child2" refType="h" fact="0.5657"/>
              <dgm:constr type="w" for="ch" forName="Child2" refType="w" fact="0.2471"/>
              <dgm:constr type="h" for="ch" forName="Child2" refType="h" fact="0.2468"/>
            </dgm:constrLst>
          </dgm:if>
          <dgm:if name="Name7" axis="ch ch" ptType="node node" st="1 1" cnt="1 0" func="cnt" op="equ" val="3">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 refType="w" fact="0"/>
              <dgm:constr type="t" for="ch" forName="Accent" refType="h" fact="0"/>
              <dgm:constr type="w" for="ch" forName="Accent" refType="w" fact="0.6747"/>
              <dgm:constr type="h" for="ch" forName="Accent" refType="h"/>
              <dgm:constr type="l" for="ch" forName="Parent" refType="w" fact="0.1726"/>
              <dgm:constr type="t" for="ch" forName="Parent" refType="h" fact="0.2646"/>
              <dgm:constr type="w" for="ch" forName="Parent" refType="w" fact="0.3347"/>
              <dgm:constr type="h" for="ch" forName="Parent" refType="h" fact="0.4759"/>
              <dgm:constr type="l" for="ch" forName="Image1" refType="w" fact="0.4968"/>
              <dgm:constr type="t" for="ch" forName="Image1" refType="h" fact="0.0843"/>
              <dgm:constr type="w" for="ch" forName="Image1" refType="w" fact="0.1793"/>
              <dgm:constr type="h" for="ch" forName="Image1" refType="h" fact="0.255"/>
              <dgm:constr type="l" for="ch" forName="Image2" refType="w" fact="0.5661"/>
              <dgm:constr type="t" for="ch" forName="Image2" refType="h" fact="0.3744"/>
              <dgm:constr type="w" for="ch" forName="Image2" refType="w" fact="0.1793"/>
              <dgm:constr type="h" for="ch" forName="Image2" refType="h" fact="0.255"/>
              <dgm:constr type="l" for="ch" forName="Image3" refType="w" fact="0.4968"/>
              <dgm:constr type="t" for="ch" forName="Image3" refType="h" fact="0.6686"/>
              <dgm:constr type="w" for="ch" forName="Image3" refType="w" fact="0.1793"/>
              <dgm:constr type="h" for="ch" forName="Image3" refType="h" fact="0.255"/>
              <dgm:constr type="l" for="ch" forName="Child1" refType="w" fact="0.6897"/>
              <dgm:constr type="t" for="ch" forName="Child1" refType="h" fact="0.0884"/>
              <dgm:constr type="w" for="ch" forName="Child1" refType="w" fact="0.24"/>
              <dgm:constr type="h" for="ch" forName="Child1" refType="h" fact="0.2468"/>
              <dgm:constr type="l" for="ch" forName="Child2" refType="w" fact="0.76"/>
              <dgm:constr type="t" for="ch" forName="Child2" refType="h" fact="0.378"/>
              <dgm:constr type="w" for="ch" forName="Child2" refType="w" fact="0.24"/>
              <dgm:constr type="h" for="ch" forName="Child2" refType="h" fact="0.2468"/>
              <dgm:constr type="l" for="ch" forName="Child3" refType="w" fact="0.6897"/>
              <dgm:constr type="t" for="ch" forName="Child3" refType="h" fact="0.6738"/>
              <dgm:constr type="w" for="ch" forName="Child3" refType="w" fact="0.24"/>
              <dgm:constr type="h" for="ch" forName="Child3" refType="h" fact="0.2468"/>
            </dgm:constrLst>
          </dgm:if>
          <dgm:else name="Name8">
            <dgm:alg type="composite">
              <dgm:param type="ar" val="1.2852"/>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 refType="w" fact="0"/>
              <dgm:constr type="t" for="ch" forName="Accent" refType="h" fact="0.0361"/>
              <dgm:constr type="w" for="ch" forName="Accent" refType="w" fact="0.6865"/>
              <dgm:constr type="h" for="ch" forName="Accent" refType="h" fact="0.9197"/>
              <dgm:constr type="l" for="ch" forName="Parent" refType="w" fact="0.1756"/>
              <dgm:constr type="t" for="ch" forName="Parent" refType="h" fact="0.2795"/>
              <dgm:constr type="w" for="ch" forName="Parent" refType="w" fact="0.3406"/>
              <dgm:constr type="h" for="ch" forName="Parent" refType="h" fact="0.4377"/>
              <dgm:constr type="l" for="ch" forName="Image1" refType="w" fact="0.425"/>
              <dgm:constr type="t" for="ch" forName="Image1" refType="h" fact="0"/>
              <dgm:constr type="w" for="ch" forName="Image1" refType="w" fact="0.1825"/>
              <dgm:constr type="h" for="ch" forName="Image1" refType="h" fact="0.2345"/>
              <dgm:constr type="l" for="ch" forName="Image2" refType="w" fact="0.5598"/>
              <dgm:constr type="t" for="ch" forName="Image2" refType="h" fact="0.2184"/>
              <dgm:constr type="w" for="ch" forName="Image2" refType="w" fact="0.1825"/>
              <dgm:constr type="h" for="ch" forName="Image2" refType="h" fact="0.2345"/>
              <dgm:constr type="l" for="ch" forName="Image3" refType="w" fact="0.5591"/>
              <dgm:constr type="t" for="ch" forName="Image3" refType="h" fact="0.5395"/>
              <dgm:constr type="w" for="ch" forName="Image3" refType="w" fact="0.1825"/>
              <dgm:constr type="h" for="ch" forName="Image3" refType="h" fact="0.2345"/>
              <dgm:constr type="l" for="ch" forName="Image4" refType="w" fact="0.425"/>
              <dgm:constr type="t" for="ch" forName="Image4" refType="h" fact="0.7655"/>
              <dgm:constr type="w" for="ch" forName="Image4" refType="w" fact="0.1825"/>
              <dgm:constr type="h" for="ch" forName="Image4" refType="h" fact="0.2345"/>
              <dgm:constr type="l" for="ch" forName="Child1" refType="w" fact="0.6214"/>
              <dgm:constr type="t" for="ch" forName="Child1" refType="h" fact="0.003"/>
              <dgm:constr type="w" for="ch" forName="Child1" refType="w" fact="0.2443"/>
              <dgm:constr type="h" for="ch" forName="Child1" refType="h" fact="0.227"/>
              <dgm:constr type="l" for="ch" forName="Child2" refType="w" fact="0.7557"/>
              <dgm:constr type="t" for="ch" forName="Child2" refType="h" fact="0.2225"/>
              <dgm:constr type="w" for="ch" forName="Child2" refType="w" fact="0.2443"/>
              <dgm:constr type="h" for="ch" forName="Child2" refType="h" fact="0.227"/>
              <dgm:constr type="l" for="ch" forName="Child3" refType="w" fact="0.7557"/>
              <dgm:constr type="t" for="ch" forName="Child3" refType="h" fact="0.5433"/>
              <dgm:constr type="w" for="ch" forName="Child3" refType="w" fact="0.2443"/>
              <dgm:constr type="h" for="ch" forName="Child3" refType="h" fact="0.227"/>
              <dgm:constr type="l" for="ch" forName="Child4" refType="w" fact="0.6214"/>
              <dgm:constr type="t" for="ch" forName="Child4" refType="h" fact="0.7703"/>
              <dgm:constr type="w" for="ch" forName="Child4" refType="w" fact="0.2443"/>
              <dgm:constr type="h" for="ch" forName="Child4" refType="h" fact="0.227"/>
            </dgm:constrLst>
          </dgm:else>
        </dgm:choose>
      </dgm:if>
      <dgm:else name="Name9">
        <dgm:choose name="Name10">
          <dgm:if name="Name11" axis="ch ch" ptType="node node" st="1 1" cnt="1 0" func="cnt" op="equ" val="0">
            <dgm:alg type="composite">
              <dgm:param type="ar" val="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2" axis="ch ch" ptType="node node" st="1 1" cnt="1 0" func="cnt" op="equ" val="1">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r" for="ch" forName="Accent" refType="w"/>
              <dgm:constr type="t" for="ch" forName="Accent" refType="h" fact="0"/>
              <dgm:constr type="w" for="ch" forName="Accent" refType="w" fact="0.6747"/>
              <dgm:constr type="h" for="ch" forName="Accent" refType="h"/>
              <dgm:constr type="r" for="ch" forName="Child1" refType="w" fact="0.24"/>
              <dgm:constr type="t" for="ch" forName="Child1" refType="h" fact="0.3739"/>
              <dgm:constr type="w" for="ch" forName="Child1" refType="w" fact="0.24"/>
              <dgm:constr type="h" for="ch" forName="Child1" refType="h" fact="0.255"/>
              <dgm:constr type="r" for="ch" forName="Parent" refType="w" fact="0.8274"/>
              <dgm:constr type="t" for="ch" forName="Parent" refType="h" fact="0.2646"/>
              <dgm:constr type="w" for="ch" forName="Parent" refType="w" fact="0.3347"/>
              <dgm:constr type="h" for="ch" forName="Parent" refType="h" fact="0.4759"/>
              <dgm:constr type="r" for="ch" forName="Image1" refType="w" fact="0.4339"/>
              <dgm:constr type="t" for="ch" forName="Image1" refType="h" fact="0.3744"/>
              <dgm:constr type="w" for="ch" forName="Image1" refType="w" fact="0.1793"/>
              <dgm:constr type="h" for="ch" forName="Image1" refType="h" fact="0.255"/>
            </dgm:constrLst>
          </dgm:if>
          <dgm:if name="Name13" axis="ch ch" ptType="node node" st="1 1" cnt="1 0" func="cnt" op="equ" val="2">
            <dgm:alg type="composite">
              <dgm:param type="ar" val="1.381"/>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 refType="w"/>
              <dgm:constr type="t" for="ch" forName="Accent" refType="h" fact="0"/>
              <dgm:constr type="w" for="ch" forName="Accent" refType="w" fact="0.6946"/>
              <dgm:constr type="h" for="ch" forName="Accent" refType="h"/>
              <dgm:constr type="r" for="ch" forName="Parent" refType="w" fact="0.8223"/>
              <dgm:constr type="t" for="ch" forName="Parent" refType="h" fact="0.2646"/>
              <dgm:constr type="w" for="ch" forName="Parent" refType="w" fact="0.3446"/>
              <dgm:constr type="h" for="ch" forName="Parent" refType="h" fact="0.4759"/>
              <dgm:constr type="r" for="ch" forName="Image1" refType="w" fact="0.4469"/>
              <dgm:constr type="t" for="ch" forName="Image1" refType="h" fact="0.1585"/>
              <dgm:constr type="w" for="ch" forName="Image1" refType="w" fact="0.1846"/>
              <dgm:constr type="h" for="ch" forName="Image1" refType="h" fact="0.255"/>
              <dgm:constr type="r" for="ch" forName="Image2" refType="w" fact="0.4469"/>
              <dgm:constr type="t" for="ch" forName="Image2" refType="h" fact="0.5624"/>
              <dgm:constr type="w" for="ch" forName="Image2" refType="w" fact="0.1846"/>
              <dgm:constr type="h" for="ch" forName="Image2" refType="h" fact="0.255"/>
              <dgm:constr type="r" for="ch" forName="Child1" refType="w" fact="0.2471"/>
              <dgm:constr type="t" for="ch" forName="Child1" refType="h" fact="0.1618"/>
              <dgm:constr type="w" for="ch" forName="Child1" refType="w" fact="0.2471"/>
              <dgm:constr type="h" for="ch" forName="Child1" refType="h" fact="0.2468"/>
              <dgm:constr type="r" for="ch" forName="Child2" refType="w" fact="0.2471"/>
              <dgm:constr type="t" for="ch" forName="Child2" refType="h" fact="0.5657"/>
              <dgm:constr type="w" for="ch" forName="Child2" refType="w" fact="0.2471"/>
              <dgm:constr type="h" for="ch" forName="Child2" refType="h" fact="0.2468"/>
            </dgm:constrLst>
          </dgm:if>
          <dgm:if name="Name14" axis="ch ch" ptType="node node" st="1 1" cnt="1 0" func="cnt" op="equ" val="3">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 refType="w"/>
              <dgm:constr type="t" for="ch" forName="Accent" refType="h" fact="0"/>
              <dgm:constr type="w" for="ch" forName="Accent" refType="w" fact="0.6747"/>
              <dgm:constr type="h" for="ch" forName="Accent" refType="h"/>
              <dgm:constr type="r" for="ch" forName="Parent" refType="w" fact="0.8274"/>
              <dgm:constr type="t" for="ch" forName="Parent" refType="h" fact="0.2646"/>
              <dgm:constr type="w" for="ch" forName="Parent" refType="w" fact="0.3347"/>
              <dgm:constr type="h" for="ch" forName="Parent" refType="h" fact="0.4759"/>
              <dgm:constr type="r" for="ch" forName="Image1" refType="w" fact="0.5032"/>
              <dgm:constr type="t" for="ch" forName="Image1" refType="h" fact="0.0843"/>
              <dgm:constr type="w" for="ch" forName="Image1" refType="w" fact="0.1793"/>
              <dgm:constr type="h" for="ch" forName="Image1" refType="h" fact="0.255"/>
              <dgm:constr type="r" for="ch" forName="Image2" refType="w" fact="0.4339"/>
              <dgm:constr type="t" for="ch" forName="Image2" refType="h" fact="0.3744"/>
              <dgm:constr type="w" for="ch" forName="Image2" refType="w" fact="0.1793"/>
              <dgm:constr type="h" for="ch" forName="Image2" refType="h" fact="0.255"/>
              <dgm:constr type="r" for="ch" forName="Image3" refType="w" fact="0.5032"/>
              <dgm:constr type="t" for="ch" forName="Image3" refType="h" fact="0.6686"/>
              <dgm:constr type="w" for="ch" forName="Image3" refType="w" fact="0.1793"/>
              <dgm:constr type="h" for="ch" forName="Image3" refType="h" fact="0.255"/>
              <dgm:constr type="r" for="ch" forName="Child1" refType="w" fact="0.3103"/>
              <dgm:constr type="t" for="ch" forName="Child1" refType="h" fact="0.0884"/>
              <dgm:constr type="w" for="ch" forName="Child1" refType="w" fact="0.24"/>
              <dgm:constr type="h" for="ch" forName="Child1" refType="h" fact="0.2468"/>
              <dgm:constr type="r" for="ch" forName="Child2" refType="w" fact="0.24"/>
              <dgm:constr type="t" for="ch" forName="Child2" refType="h" fact="0.378"/>
              <dgm:constr type="w" for="ch" forName="Child2" refType="w" fact="0.24"/>
              <dgm:constr type="h" for="ch" forName="Child2" refType="h" fact="0.2468"/>
              <dgm:constr type="r" for="ch" forName="Child3" refType="w" fact="0.3103"/>
              <dgm:constr type="t" for="ch" forName="Child3" refType="h" fact="0.6738"/>
              <dgm:constr type="w" for="ch" forName="Child3" refType="w" fact="0.24"/>
              <dgm:constr type="h" for="ch" forName="Child3" refType="h" fact="0.2468"/>
            </dgm:constrLst>
          </dgm:if>
          <dgm:else name="Name15">
            <dgm:alg type="composite">
              <dgm:param type="ar" val="1.2852"/>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 refType="w"/>
              <dgm:constr type="t" for="ch" forName="Accent" refType="h" fact="0.0361"/>
              <dgm:constr type="w" for="ch" forName="Accent" refType="w" fact="0.6865"/>
              <dgm:constr type="h" for="ch" forName="Accent" refType="h" fact="0.9197"/>
              <dgm:constr type="r" for="ch" forName="Parent" refType="w" fact="0.8244"/>
              <dgm:constr type="t" for="ch" forName="Parent" refType="h" fact="0.2795"/>
              <dgm:constr type="w" for="ch" forName="Parent" refType="w" fact="0.3406"/>
              <dgm:constr type="h" for="ch" forName="Parent" refType="h" fact="0.4377"/>
              <dgm:constr type="r" for="ch" forName="Image1" refType="w" fact="0.575"/>
              <dgm:constr type="t" for="ch" forName="Image1" refType="h" fact="0"/>
              <dgm:constr type="w" for="ch" forName="Image1" refType="w" fact="0.1825"/>
              <dgm:constr type="h" for="ch" forName="Image1" refType="h" fact="0.2345"/>
              <dgm:constr type="r" for="ch" forName="Image2" refType="w" fact="0.4402"/>
              <dgm:constr type="t" for="ch" forName="Image2" refType="h" fact="0.2184"/>
              <dgm:constr type="w" for="ch" forName="Image2" refType="w" fact="0.1825"/>
              <dgm:constr type="h" for="ch" forName="Image2" refType="h" fact="0.2345"/>
              <dgm:constr type="r" for="ch" forName="Image3" refType="w" fact="0.4409"/>
              <dgm:constr type="t" for="ch" forName="Image3" refType="h" fact="0.5395"/>
              <dgm:constr type="w" for="ch" forName="Image3" refType="w" fact="0.1825"/>
              <dgm:constr type="h" for="ch" forName="Image3" refType="h" fact="0.2345"/>
              <dgm:constr type="r" for="ch" forName="Image4" refType="w" fact="0.575"/>
              <dgm:constr type="t" for="ch" forName="Image4" refType="h" fact="0.7655"/>
              <dgm:constr type="w" for="ch" forName="Image4" refType="w" fact="0.1825"/>
              <dgm:constr type="h" for="ch" forName="Image4" refType="h" fact="0.2345"/>
              <dgm:constr type="r" for="ch" forName="Child1" refType="w" fact="0.3786"/>
              <dgm:constr type="t" for="ch" forName="Child1" refType="h" fact="0.003"/>
              <dgm:constr type="w" for="ch" forName="Child1" refType="w" fact="0.2443"/>
              <dgm:constr type="h" for="ch" forName="Child1" refType="h" fact="0.227"/>
              <dgm:constr type="r" for="ch" forName="Child2" refType="w" fact="0.2443"/>
              <dgm:constr type="t" for="ch" forName="Child2" refType="h" fact="0.2225"/>
              <dgm:constr type="w" for="ch" forName="Child2" refType="w" fact="0.2443"/>
              <dgm:constr type="h" for="ch" forName="Child2" refType="h" fact="0.227"/>
              <dgm:constr type="r" for="ch" forName="Child3" refType="w" fact="0.2443"/>
              <dgm:constr type="t" for="ch" forName="Child3" refType="h" fact="0.5433"/>
              <dgm:constr type="w" for="ch" forName="Child3" refType="w" fact="0.2443"/>
              <dgm:constr type="h" for="ch" forName="Child3" refType="h" fact="0.227"/>
              <dgm:constr type="r" for="ch" forName="Child4" refType="w" fact="0.3786"/>
              <dgm:constr type="t" for="ch" forName="Child4" refType="h" fact="0.7703"/>
              <dgm:constr type="w" for="ch" forName="Child4" refType="w" fact="0.2443"/>
              <dgm:constr type="h" for="ch" forName="Child4" refType="h" fact="0.227"/>
            </dgm:constrLst>
          </dgm:else>
        </dgm:choose>
      </dgm:else>
    </dgm:choose>
    <dgm:forEach name="wrapper" axis="self" ptType="parTrans">
      <dgm:forEach name="ImageRepeat" axis="self">
        <dgm:layoutNode name="Image" styleLbl="fgImgPlace1">
          <dgm:alg type="sp"/>
          <dgm:shape xmlns:r="http://schemas.openxmlformats.org/officeDocument/2006/relationships" type="ellipse" r:blip="" blipPhldr="1">
            <dgm:adjLst/>
          </dgm:shape>
          <dgm:presOf/>
        </dgm:layoutNode>
      </dgm:forEach>
    </dgm:forEach>
    <dgm:forEach name="Name16" axis="ch" ptType="node" cnt="1">
      <dgm:layoutNode name="Parent" styleLbl="node1">
        <dgm:varLst>
          <dgm:chMax val="4"/>
          <dgm:chPref val="3"/>
        </dgm:varLst>
        <dgm:alg type="tx"/>
        <dgm:shape xmlns:r="http://schemas.openxmlformats.org/officeDocument/2006/relationships" type="ellipse"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17" axis="ch ch" ptType="node node" st="1 1" cnt="1 1">
      <dgm:layoutNode name="Accent" styleLbl="node1">
        <dgm:alg type="sp"/>
        <dgm:choose name="Name18">
          <dgm:if name="Name19" func="var" arg="dir" op="equ" val="norm">
            <dgm:choose name="Name20">
              <dgm:if name="Name21" axis="followSib" ptType="node" func="cnt" op="equ" val="0">
                <dgm:shape xmlns:r="http://schemas.openxmlformats.org/officeDocument/2006/relationships" type="blockArc" r:blip="">
                  <dgm:adjLst>
                    <dgm:adj idx="1" val="-49.0368"/>
                    <dgm:adj idx="2" val="49.4265"/>
                    <dgm:adj idx="3" val="0.0564"/>
                  </dgm:adjLst>
                </dgm:shape>
              </dgm:if>
              <dgm:if name="Name22" axis="followSib" ptType="node" func="cnt" op="equ" val="1">
                <dgm:shape xmlns:r="http://schemas.openxmlformats.org/officeDocument/2006/relationships" type="blockArc" r:blip="">
                  <dgm:adjLst>
                    <dgm:adj idx="1" val="-64.2028"/>
                    <dgm:adj idx="2" val="64.5456"/>
                    <dgm:adj idx="3" val="0.0558"/>
                  </dgm:adjLst>
                </dgm:shape>
              </dgm:if>
              <dgm:if name="Name23" axis="followSib" ptType="node" func="cnt" op="equ" val="2">
                <dgm:shape xmlns:r="http://schemas.openxmlformats.org/officeDocument/2006/relationships" type="blockArc" r:blip="">
                  <dgm:adjLst>
                    <dgm:adj idx="1" val="-67.8702"/>
                    <dgm:adj idx="2" val="68.6519"/>
                    <dgm:adj idx="3" val="0.0575"/>
                  </dgm:adjLst>
                </dgm:shape>
              </dgm:if>
              <dgm:else name="Name24">
                <dgm:shape xmlns:r="http://schemas.openxmlformats.org/officeDocument/2006/relationships" type="blockArc" r:blip="">
                  <dgm:adjLst>
                    <dgm:adj idx="1" val="-84.8426"/>
                    <dgm:adj idx="2" val="84.8009"/>
                    <dgm:adj idx="3" val="0.0524"/>
                  </dgm:adjLst>
                </dgm:shape>
              </dgm:else>
            </dgm:choose>
          </dgm:if>
          <dgm:else name="Name25">
            <dgm:choose name="Name26">
              <dgm:if name="Name27" axis="followSib" ptType="node" func="cnt" op="equ" val="0">
                <dgm:shape xmlns:r="http://schemas.openxmlformats.org/officeDocument/2006/relationships" rot="180" type="blockArc" r:blip="">
                  <dgm:adjLst>
                    <dgm:adj idx="1" val="-49.0368"/>
                    <dgm:adj idx="2" val="49.4265"/>
                    <dgm:adj idx="3" val="0.0564"/>
                  </dgm:adjLst>
                </dgm:shape>
              </dgm:if>
              <dgm:if name="Name28" axis="followSib" ptType="node" func="cnt" op="equ" val="1">
                <dgm:shape xmlns:r="http://schemas.openxmlformats.org/officeDocument/2006/relationships" rot="180" type="blockArc" r:blip="">
                  <dgm:adjLst>
                    <dgm:adj idx="1" val="-64.2028"/>
                    <dgm:adj idx="2" val="64.5456"/>
                    <dgm:adj idx="3" val="0.0558"/>
                  </dgm:adjLst>
                </dgm:shape>
              </dgm:if>
              <dgm:if name="Name29" axis="followSib" ptType="node" func="cnt" op="equ" val="2">
                <dgm:shape xmlns:r="http://schemas.openxmlformats.org/officeDocument/2006/relationships" rot="180" type="blockArc" r:blip="">
                  <dgm:adjLst>
                    <dgm:adj idx="1" val="-67.8702"/>
                    <dgm:adj idx="2" val="68.6519"/>
                    <dgm:adj idx="3" val="0.0575"/>
                  </dgm:adjLst>
                </dgm:shape>
              </dgm:if>
              <dgm:else name="Name30">
                <dgm:shape xmlns:r="http://schemas.openxmlformats.org/officeDocument/2006/relationships" rot="180" type="blockArc" r:blip="">
                  <dgm:adjLst>
                    <dgm:adj idx="1" val="-84.8426"/>
                    <dgm:adj idx="2" val="84.8009"/>
                    <dgm:adj idx="3" val="0.0524"/>
                  </dgm:adjLst>
                </dgm:shape>
              </dgm:else>
            </dgm:choose>
          </dgm:else>
        </dgm:choose>
        <dgm:presOf/>
      </dgm:layoutNode>
      <dgm:layoutNode name="Image1" styleLbl="fgImgPlace1">
        <dgm:alg type="sp"/>
        <dgm:shape xmlns:r="http://schemas.openxmlformats.org/officeDocument/2006/relationships" type="ellipse" r:blip="" blipPhldr="1">
          <dgm:adjLst/>
        </dgm:shape>
        <dgm:presOf/>
      </dgm:layoutNode>
      <dgm:layoutNode name="Child1" styleLbl="revTx">
        <dgm:varLst>
          <dgm:chMax val="0"/>
          <dgm:chPref val="0"/>
          <dgm:bulletEnabled val="1"/>
        </dgm:varLst>
        <dgm:choose name="Name31">
          <dgm:if name="Name32" func="var" arg="dir" op="equ" val="norm">
            <dgm:alg type="tx">
              <dgm:param type="parTxLTRAlign" val="l"/>
              <dgm:param type="shpTxLTRAlignCh" val="l"/>
              <dgm:param type="parTxRTLAlign" val="l"/>
              <dgm:param type="shpTxRTLAlignCh" val="l"/>
              <dgm:param type="lnSpAfParP" val="10"/>
            </dgm:alg>
          </dgm:if>
          <dgm:else name="Name33">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4" axis="ch ch" ptType="node node" st="1 2" cnt="1 1">
      <dgm:layoutNode name="Image2">
        <dgm:alg type="sp"/>
        <dgm:shape xmlns:r="http://schemas.openxmlformats.org/officeDocument/2006/relationships" r:blip="">
          <dgm:adjLst/>
        </dgm:shape>
        <dgm:presOf/>
        <dgm:constrLst/>
        <dgm:forEach name="Name35" ref="ImageRepeat"/>
      </dgm:layoutNode>
      <dgm:layoutNode name="Child2" styleLbl="revTx">
        <dgm:varLst>
          <dgm:chMax val="0"/>
          <dgm:chPref val="0"/>
          <dgm:bulletEnabled val="1"/>
        </dgm:varLst>
        <dgm:choose name="Name36">
          <dgm:if name="Name37" func="var" arg="dir" op="equ" val="norm">
            <dgm:alg type="tx">
              <dgm:param type="parTxLTRAlign" val="l"/>
              <dgm:param type="shpTxLTRAlignCh" val="l"/>
              <dgm:param type="parTxRTLAlign" val="l"/>
              <dgm:param type="shpTxRTLAlignCh" val="l"/>
              <dgm:param type="lnSpAfParP" val="10"/>
            </dgm:alg>
          </dgm:if>
          <dgm:else name="Name38">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9" axis="ch ch" ptType="node node" st="1 3" cnt="1 1">
      <dgm:layoutNode name="Image3">
        <dgm:alg type="sp"/>
        <dgm:shape xmlns:r="http://schemas.openxmlformats.org/officeDocument/2006/relationships" r:blip="">
          <dgm:adjLst/>
        </dgm:shape>
        <dgm:presOf/>
        <dgm:constrLst/>
        <dgm:forEach name="Name40" ref="ImageRepeat"/>
      </dgm:layoutNode>
      <dgm:layoutNode name="Child3" styleLbl="revTx">
        <dgm:varLst>
          <dgm:chMax val="0"/>
          <dgm:chPref val="0"/>
          <dgm:bulletEnabled val="1"/>
        </dgm:varLst>
        <dgm:choose name="Name41">
          <dgm:if name="Name42" func="var" arg="dir" op="equ" val="norm">
            <dgm:alg type="tx">
              <dgm:param type="parTxLTRAlign" val="l"/>
              <dgm:param type="shpTxLTRAlignCh" val="l"/>
              <dgm:param type="parTxRTLAlign" val="l"/>
              <dgm:param type="shpTxRTLAlignCh" val="l"/>
              <dgm:param type="lnSpAfParP" val="10"/>
            </dgm:alg>
          </dgm:if>
          <dgm:else name="Name43">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4" axis="ch ch" ptType="node node" st="1 4" cnt="1 1">
      <dgm:layoutNode name="Image4">
        <dgm:alg type="sp"/>
        <dgm:shape xmlns:r="http://schemas.openxmlformats.org/officeDocument/2006/relationships" r:blip="">
          <dgm:adjLst/>
        </dgm:shape>
        <dgm:presOf/>
        <dgm:constrLst/>
        <dgm:forEach name="Name45" ref="ImageRepeat"/>
      </dgm:layoutNode>
      <dgm:layoutNode name="Child4" styleLbl="revTx">
        <dgm:varLst>
          <dgm:chMax val="0"/>
          <dgm:chPref val="0"/>
          <dgm:bulletEnabled val="1"/>
        </dgm:varLst>
        <dgm:choose name="Name46">
          <dgm:if name="Name47" func="var" arg="dir" op="equ" val="norm">
            <dgm:alg type="tx">
              <dgm:param type="parTxLTRAlign" val="l"/>
              <dgm:param type="shpTxLTRAlignCh" val="l"/>
              <dgm:param type="parTxRTLAlign" val="l"/>
              <dgm:param type="shpTxRTLAlignCh" val="l"/>
              <dgm:param type="lnSpAfParP" val="10"/>
            </dgm:alg>
          </dgm:if>
          <dgm:else name="Name48">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40.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4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42.xml><?xml version="1.0" encoding="utf-8"?>
<dgm:layoutDef xmlns:dgm="http://schemas.openxmlformats.org/drawingml/2006/diagram" xmlns:a="http://schemas.openxmlformats.org/drawingml/2006/main" uniqueId="urn:microsoft.com/office/officeart/2009/3/layout/PieProcess">
  <dgm:title val=""/>
  <dgm:desc val=""/>
  <dgm:catLst>
    <dgm:cat type="list" pri="8600"/>
    <dgm:cat type="process" pri="4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One val="branch"/>
      <dgm:animLvl val="lvl"/>
    </dgm:varLst>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constrLst>
      <dgm:constr type="primFontSz" for="des" forName="Parent" val="65"/>
      <dgm:constr type="primFontSz" for="des" forName="Child" refType="primFontSz" refFor="des" refForName="Parent" op="lte"/>
      <dgm:constr type="w" for="ch" forName="composite" refType="w"/>
      <dgm:constr type="h" for="ch" forName="composite" refType="h"/>
      <dgm:constr type="w" for="ch" forName="ParentComposite" refType="w" fact="0.5"/>
      <dgm:constr type="h" for="ch" forName="ParentComposite" refType="h"/>
      <dgm:constr type="w" for="ch" forName="negSibTrans" refType="h" refFor="ch" refForName="composite" fact="-0.075"/>
      <dgm:constr type="w" for="ch" forName="sibTrans" refType="w" refFor="ch" refForName="composite" fact="0.0425"/>
    </dgm:constrLst>
    <dgm:forEach name="nodesForEach" axis="ch" ptType="node" cnt="7">
      <dgm:layoutNode name="ParentComposite">
        <dgm:alg type="composite">
          <dgm:param type="ar" val="0.2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275"/>
              <dgm:constr type="w" for="ch" forName="Parent" refType="w" fact="0.6"/>
              <dgm:constr type="h" for="ch" forName="Parent" refType="h" fact="0.725"/>
              <dgm:constr type="l" for="ch" forName="Chord" refType="w" fact="0"/>
              <dgm:constr type="t" for="ch" forName="Chord" refType="h" fact="0"/>
              <dgm:constr type="w" for="ch" forName="Chord" refType="w"/>
              <dgm:constr type="h" for="ch" forName="Chord" refType="h" fact="0.25"/>
              <dgm:constr type="l" for="ch" forName="Pie" refType="w" fact="0.1"/>
              <dgm:constr type="t" for="ch" forName="Pie" refType="h" fact="0.025"/>
              <dgm:constr type="w" for="ch" forName="Pie" refType="w" fact="0.8"/>
              <dgm:constr type="h" for="ch" forName="Pie" refType="h" fact="0.2"/>
            </dgm:constrLst>
          </dgm:if>
          <dgm:else name="Name6">
            <dgm:constrLst>
              <dgm:constr type="r" for="ch" forName="Parent" refType="w"/>
              <dgm:constr type="t" for="ch" forName="Parent" refType="h" fact="0.275"/>
              <dgm:constr type="w" for="ch" forName="Parent" refType="w" fact="0.6"/>
              <dgm:constr type="h" for="ch" forName="Parent" refType="h" fact="0.725"/>
              <dgm:constr type="r" for="ch" forName="Chord" refType="w"/>
              <dgm:constr type="t" for="ch" forName="Chord" refType="h" fact="0"/>
              <dgm:constr type="w" for="ch" forName="Chord" refType="w"/>
              <dgm:constr type="h" for="ch" forName="Chord" refType="h" fact="0.25"/>
              <dgm:constr type="r" for="ch" forName="Pie" refType="w" fact="0.9"/>
              <dgm:constr type="t" for="ch" forName="Pie" refType="h" fact="0.025"/>
              <dgm:constr type="w" for="ch" forName="Pie" refType="w" fact="0.8"/>
              <dgm:constr type="h" for="ch" forName="Pie" refType="h" fact="0.2"/>
            </dgm:constrLst>
          </dgm:else>
        </dgm:choose>
        <dgm:layoutNode name="Chord" styleLbl="bgShp">
          <dgm:alg type="sp"/>
          <dgm:choose name="Name7">
            <dgm:if name="Name8" func="var" arg="dir" op="equ" val="norm">
              <dgm:shape xmlns:r="http://schemas.openxmlformats.org/officeDocument/2006/relationships" type="chord" r:blip="">
                <dgm:adjLst>
                  <dgm:adj idx="1" val="80"/>
                  <dgm:adj idx="2" val="-80"/>
                </dgm:adjLst>
              </dgm:shape>
            </dgm:if>
            <dgm:else name="Name9">
              <dgm:shape xmlns:r="http://schemas.openxmlformats.org/officeDocument/2006/relationships" rot="180" type="chord" r:blip="">
                <dgm:adjLst>
                  <dgm:adj idx="1" val="80"/>
                  <dgm:adj idx="2" val="-80"/>
                </dgm:adjLst>
              </dgm:shape>
            </dgm:else>
          </dgm:choose>
          <dgm:presOf/>
        </dgm:layoutNode>
        <dgm:layoutNode name="Pie" styleLbl="alignNode1">
          <dgm:alg type="sp"/>
          <dgm:choose name="Name10">
            <dgm:if name="Name11" func="var" arg="dir" op="equ" val="norm">
              <dgm:choose name="Name12">
                <dgm:if name="Name13" axis="precedSib" ptType="node" func="cnt" op="equ" val="0">
                  <dgm:choose name="Name14">
                    <dgm:if name="Name15" axis="followSib" ptType="node" func="cnt" op="equ" val="0">
                      <dgm:shape xmlns:r="http://schemas.openxmlformats.org/officeDocument/2006/relationships" type="pie" r:blip="">
                        <dgm:adjLst>
                          <dgm:adj idx="1" val="90"/>
                          <dgm:adj idx="2" val="-90"/>
                        </dgm:adjLst>
                      </dgm:shape>
                    </dgm:if>
                    <dgm:if name="Name16" axis="followSib" ptType="node" func="cnt" op="equ" val="1">
                      <dgm:shape xmlns:r="http://schemas.openxmlformats.org/officeDocument/2006/relationships" type="pie" r:blip="">
                        <dgm:adjLst>
                          <dgm:adj idx="1" val="180"/>
                          <dgm:adj idx="2" val="-90"/>
                        </dgm:adjLst>
                      </dgm:shape>
                    </dgm:if>
                    <dgm:if name="Name17" axis="followSib" ptType="node" func="cnt" op="equ" val="2">
                      <dgm:shape xmlns:r="http://schemas.openxmlformats.org/officeDocument/2006/relationships" type="pie" r:blip="">
                        <dgm:adjLst>
                          <dgm:adj idx="1" val="-150"/>
                          <dgm:adj idx="2" val="-90"/>
                        </dgm:adjLst>
                      </dgm:shape>
                    </dgm:if>
                    <dgm:if name="Name18" axis="followSib" ptType="node" func="cnt" op="equ" val="3">
                      <dgm:shape xmlns:r="http://schemas.openxmlformats.org/officeDocument/2006/relationships" type="pie" r:blip="">
                        <dgm:adjLst>
                          <dgm:adj idx="1" val="-135"/>
                          <dgm:adj idx="2" val="-90"/>
                        </dgm:adjLst>
                      </dgm:shape>
                    </dgm:if>
                    <dgm:if name="Name19" axis="followSib" ptType="node" func="cnt" op="equ" val="4">
                      <dgm:shape xmlns:r="http://schemas.openxmlformats.org/officeDocument/2006/relationships" type="pie" r:blip="">
                        <dgm:adjLst>
                          <dgm:adj idx="1" val="-126"/>
                          <dgm:adj idx="2" val="-90"/>
                        </dgm:adjLst>
                      </dgm:shape>
                    </dgm:if>
                    <dgm:if name="Name20" axis="followSib" ptType="node" func="cnt" op="equ" val="5">
                      <dgm:shape xmlns:r="http://schemas.openxmlformats.org/officeDocument/2006/relationships" type="pie" r:blip="">
                        <dgm:adjLst>
                          <dgm:adj idx="1" val="-120"/>
                          <dgm:adj idx="2" val="-90"/>
                        </dgm:adjLst>
                      </dgm:shape>
                    </dgm:if>
                    <dgm:else name="Name21">
                      <dgm:shape xmlns:r="http://schemas.openxmlformats.org/officeDocument/2006/relationships" type="pie" r:blip="">
                        <dgm:adjLst>
                          <dgm:adj idx="1" val="-115.7143"/>
                          <dgm:adj idx="2" val="-90"/>
                        </dgm:adjLst>
                      </dgm:shape>
                    </dgm:else>
                  </dgm:choose>
                </dgm:if>
                <dgm:if name="Name22" axis="precedSib" ptType="node" func="cnt" op="equ" val="1">
                  <dgm:choose name="Name23">
                    <dgm:if name="Name24" axis="followSib" ptType="node" func="cnt" op="equ" val="0">
                      <dgm:shape xmlns:r="http://schemas.openxmlformats.org/officeDocument/2006/relationships" type="pie" r:blip="">
                        <dgm:adjLst>
                          <dgm:adj idx="1" val="90"/>
                          <dgm:adj idx="2" val="-90"/>
                        </dgm:adjLst>
                      </dgm:shape>
                    </dgm:if>
                    <dgm:if name="Name25" axis="followSib" ptType="node" func="cnt" op="equ" val="1">
                      <dgm:shape xmlns:r="http://schemas.openxmlformats.org/officeDocument/2006/relationships" type="pie" r:blip="">
                        <dgm:adjLst>
                          <dgm:adj idx="1" val="150"/>
                          <dgm:adj idx="2" val="-90"/>
                        </dgm:adjLst>
                      </dgm:shape>
                    </dgm:if>
                    <dgm:if name="Name26" axis="followSib" ptType="node" func="cnt" op="equ" val="2">
                      <dgm:shape xmlns:r="http://schemas.openxmlformats.org/officeDocument/2006/relationships" type="pie" r:blip="">
                        <dgm:adjLst>
                          <dgm:adj idx="1" val="180"/>
                          <dgm:adj idx="2" val="-90"/>
                        </dgm:adjLst>
                      </dgm:shape>
                    </dgm:if>
                    <dgm:if name="Name27" axis="followSib" ptType="node" func="cnt" op="equ" val="3">
                      <dgm:shape xmlns:r="http://schemas.openxmlformats.org/officeDocument/2006/relationships" type="pie" r:blip="">
                        <dgm:adjLst>
                          <dgm:adj idx="1" val="-162"/>
                          <dgm:adj idx="2" val="-90"/>
                        </dgm:adjLst>
                      </dgm:shape>
                    </dgm:if>
                    <dgm:if name="Name28" axis="followSib" ptType="node" func="cnt" op="equ" val="4">
                      <dgm:shape xmlns:r="http://schemas.openxmlformats.org/officeDocument/2006/relationships" type="pie" r:blip="">
                        <dgm:adjLst>
                          <dgm:adj idx="1" val="-150"/>
                          <dgm:adj idx="2" val="-90"/>
                        </dgm:adjLst>
                      </dgm:shape>
                    </dgm:if>
                    <dgm:else name="Name29">
                      <dgm:shape xmlns:r="http://schemas.openxmlformats.org/officeDocument/2006/relationships" type="pie" r:blip="">
                        <dgm:adjLst>
                          <dgm:adj idx="1" val="-141.4286"/>
                          <dgm:adj idx="2" val="-90"/>
                        </dgm:adjLst>
                      </dgm:shape>
                    </dgm:else>
                  </dgm:choose>
                </dgm:if>
                <dgm:if name="Name30" axis="precedSib" ptType="node" func="cnt" op="equ" val="2">
                  <dgm:choose name="Name31">
                    <dgm:if name="Name32" axis="followSib" ptType="node" func="cnt" op="equ" val="0">
                      <dgm:shape xmlns:r="http://schemas.openxmlformats.org/officeDocument/2006/relationships" type="pie" r:blip="">
                        <dgm:adjLst>
                          <dgm:adj idx="1" val="90"/>
                          <dgm:adj idx="2" val="-90"/>
                        </dgm:adjLst>
                      </dgm:shape>
                    </dgm:if>
                    <dgm:if name="Name33" axis="followSib" ptType="node" func="cnt" op="equ" val="1">
                      <dgm:shape xmlns:r="http://schemas.openxmlformats.org/officeDocument/2006/relationships" type="pie" r:blip="">
                        <dgm:adjLst>
                          <dgm:adj idx="1" val="135"/>
                          <dgm:adj idx="2" val="-90"/>
                        </dgm:adjLst>
                      </dgm:shape>
                    </dgm:if>
                    <dgm:if name="Name34" axis="followSib" ptType="node" func="cnt" op="equ" val="2">
                      <dgm:shape xmlns:r="http://schemas.openxmlformats.org/officeDocument/2006/relationships" type="pie" r:blip="">
                        <dgm:adjLst>
                          <dgm:adj idx="1" val="162"/>
                          <dgm:adj idx="2" val="-90"/>
                        </dgm:adjLst>
                      </dgm:shape>
                    </dgm:if>
                    <dgm:if name="Name35" axis="followSib" ptType="node" func="cnt" op="equ" val="3">
                      <dgm:shape xmlns:r="http://schemas.openxmlformats.org/officeDocument/2006/relationships" type="pie" r:blip="">
                        <dgm:adjLst>
                          <dgm:adj idx="1" val="180"/>
                          <dgm:adj idx="2" val="-90"/>
                        </dgm:adjLst>
                      </dgm:shape>
                    </dgm:if>
                    <dgm:else name="Name36">
                      <dgm:shape xmlns:r="http://schemas.openxmlformats.org/officeDocument/2006/relationships" type="pie" r:blip="">
                        <dgm:adjLst>
                          <dgm:adj idx="1" val="-167.1429"/>
                          <dgm:adj idx="2" val="-90"/>
                        </dgm:adjLst>
                      </dgm:shape>
                    </dgm:else>
                  </dgm:choose>
                </dgm:if>
                <dgm:if name="Name37" axis="precedSib" ptType="node" func="cnt" op="equ" val="3">
                  <dgm:choose name="Name38">
                    <dgm:if name="Name39" axis="followSib" ptType="node" func="cnt" op="equ" val="0">
                      <dgm:shape xmlns:r="http://schemas.openxmlformats.org/officeDocument/2006/relationships" type="pie" r:blip="">
                        <dgm:adjLst>
                          <dgm:adj idx="1" val="90"/>
                          <dgm:adj idx="2" val="-90"/>
                        </dgm:adjLst>
                      </dgm:shape>
                    </dgm:if>
                    <dgm:if name="Name40" axis="followSib" ptType="node" func="cnt" op="equ" val="1">
                      <dgm:shape xmlns:r="http://schemas.openxmlformats.org/officeDocument/2006/relationships" type="pie" r:blip="">
                        <dgm:adjLst>
                          <dgm:adj idx="1" val="126"/>
                          <dgm:adj idx="2" val="-90"/>
                        </dgm:adjLst>
                      </dgm:shape>
                    </dgm:if>
                    <dgm:if name="Name41" axis="followSib" ptType="node" func="cnt" op="equ" val="2">
                      <dgm:shape xmlns:r="http://schemas.openxmlformats.org/officeDocument/2006/relationships" type="pie" r:blip="">
                        <dgm:adjLst>
                          <dgm:adj idx="1" val="150"/>
                          <dgm:adj idx="2" val="-90"/>
                        </dgm:adjLst>
                      </dgm:shape>
                    </dgm:if>
                    <dgm:else name="Name42">
                      <dgm:shape xmlns:r="http://schemas.openxmlformats.org/officeDocument/2006/relationships" type="pie" r:blip="">
                        <dgm:adjLst>
                          <dgm:adj idx="1" val="167.1429"/>
                          <dgm:adj idx="2" val="-90"/>
                        </dgm:adjLst>
                      </dgm:shape>
                    </dgm:else>
                  </dgm:choose>
                </dgm:if>
                <dgm:if name="Name43" axis="precedSib" ptType="node" func="cnt" op="equ" val="4">
                  <dgm:choose name="Name44">
                    <dgm:if name="Name45" axis="followSib" ptType="node" func="cnt" op="equ" val="0">
                      <dgm:shape xmlns:r="http://schemas.openxmlformats.org/officeDocument/2006/relationships" type="pie" r:blip="">
                        <dgm:adjLst>
                          <dgm:adj idx="1" val="90"/>
                          <dgm:adj idx="2" val="-90"/>
                        </dgm:adjLst>
                      </dgm:shape>
                    </dgm:if>
                    <dgm:if name="Name46" axis="followSib" ptType="node" func="cnt" op="equ" val="1">
                      <dgm:shape xmlns:r="http://schemas.openxmlformats.org/officeDocument/2006/relationships" type="pie" r:blip="">
                        <dgm:adjLst>
                          <dgm:adj idx="1" val="120"/>
                          <dgm:adj idx="2" val="-90"/>
                        </dgm:adjLst>
                      </dgm:shape>
                    </dgm:if>
                    <dgm:else name="Name47">
                      <dgm:shape xmlns:r="http://schemas.openxmlformats.org/officeDocument/2006/relationships" type="pie" r:blip="">
                        <dgm:adjLst>
                          <dgm:adj idx="1" val="141.4286"/>
                          <dgm:adj idx="2" val="-90"/>
                        </dgm:adjLst>
                      </dgm:shape>
                    </dgm:else>
                  </dgm:choose>
                </dgm:if>
                <dgm:if name="Name48" axis="precedSib" ptType="node" func="cnt" op="equ" val="5">
                  <dgm:choose name="Name49">
                    <dgm:if name="Name50" axis="followSib" ptType="node" func="cnt" op="equ" val="0">
                      <dgm:shape xmlns:r="http://schemas.openxmlformats.org/officeDocument/2006/relationships" type="pie" r:blip="">
                        <dgm:adjLst>
                          <dgm:adj idx="1" val="90"/>
                          <dgm:adj idx="2" val="-90"/>
                        </dgm:adjLst>
                      </dgm:shape>
                    </dgm:if>
                    <dgm:else name="Name51">
                      <dgm:shape xmlns:r="http://schemas.openxmlformats.org/officeDocument/2006/relationships" type="pie" r:blip="">
                        <dgm:adjLst>
                          <dgm:adj idx="1" val="115.7143"/>
                          <dgm:adj idx="2" val="-90"/>
                        </dgm:adjLst>
                      </dgm:shape>
                    </dgm:else>
                  </dgm:choose>
                </dgm:if>
                <dgm:else name="Name52">
                  <dgm:shape xmlns:r="http://schemas.openxmlformats.org/officeDocument/2006/relationships" type="pie" r:blip="">
                    <dgm:adjLst>
                      <dgm:adj idx="1" val="90"/>
                      <dgm:adj idx="2" val="-90"/>
                    </dgm:adjLst>
                  </dgm:shape>
                </dgm:else>
              </dgm:choose>
            </dgm:if>
            <dgm:else name="Name53">
              <dgm:choose name="Name54">
                <dgm:if name="Name55" axis="precedSib" ptType="node" func="cnt" op="equ" val="0">
                  <dgm:choose name="Name56">
                    <dgm:if name="Name57" axis="followSib" ptType="node" func="cnt" op="equ" val="0">
                      <dgm:shape xmlns:r="http://schemas.openxmlformats.org/officeDocument/2006/relationships" rot="180" type="pie" r:blip="">
                        <dgm:adjLst>
                          <dgm:adj idx="1" val="90"/>
                          <dgm:adj idx="2" val="-90"/>
                        </dgm:adjLst>
                      </dgm:shape>
                    </dgm:if>
                    <dgm:if name="Name58" axis="followSib" ptType="node" func="cnt" op="equ" val="1">
                      <dgm:shape xmlns:r="http://schemas.openxmlformats.org/officeDocument/2006/relationships" rot="180" type="pie" r:blip="">
                        <dgm:adjLst>
                          <dgm:adj idx="1" val="90"/>
                          <dgm:adj idx="2" val="180"/>
                        </dgm:adjLst>
                      </dgm:shape>
                    </dgm:if>
                    <dgm:if name="Name59" axis="followSib" ptType="node" func="cnt" op="equ" val="2">
                      <dgm:shape xmlns:r="http://schemas.openxmlformats.org/officeDocument/2006/relationships" rot="180" type="pie" r:blip="">
                        <dgm:adjLst>
                          <dgm:adj idx="1" val="90"/>
                          <dgm:adj idx="2" val="150"/>
                        </dgm:adjLst>
                      </dgm:shape>
                    </dgm:if>
                    <dgm:if name="Name60" axis="followSib" ptType="node" func="cnt" op="equ" val="3">
                      <dgm:shape xmlns:r="http://schemas.openxmlformats.org/officeDocument/2006/relationships" rot="180" type="pie" r:blip="">
                        <dgm:adjLst>
                          <dgm:adj idx="1" val="90"/>
                          <dgm:adj idx="2" val="135"/>
                        </dgm:adjLst>
                      </dgm:shape>
                    </dgm:if>
                    <dgm:if name="Name61" axis="followSib" ptType="node" func="cnt" op="equ" val="4">
                      <dgm:shape xmlns:r="http://schemas.openxmlformats.org/officeDocument/2006/relationships" rot="180" type="pie" r:blip="">
                        <dgm:adjLst>
                          <dgm:adj idx="1" val="90"/>
                          <dgm:adj idx="2" val="126"/>
                        </dgm:adjLst>
                      </dgm:shape>
                    </dgm:if>
                    <dgm:if name="Name62" axis="followSib" ptType="node" func="cnt" op="equ" val="5">
                      <dgm:shape xmlns:r="http://schemas.openxmlformats.org/officeDocument/2006/relationships" rot="180" type="pie" r:blip="">
                        <dgm:adjLst>
                          <dgm:adj idx="1" val="90"/>
                          <dgm:adj idx="2" val="120"/>
                        </dgm:adjLst>
                      </dgm:shape>
                    </dgm:if>
                    <dgm:else name="Name63">
                      <dgm:shape xmlns:r="http://schemas.openxmlformats.org/officeDocument/2006/relationships" rot="180" type="pie" r:blip="">
                        <dgm:adjLst>
                          <dgm:adj idx="1" val="90"/>
                          <dgm:adj idx="2" val="115.7143"/>
                        </dgm:adjLst>
                      </dgm:shape>
                    </dgm:else>
                  </dgm:choose>
                </dgm:if>
                <dgm:if name="Name64" axis="precedSib" ptType="node" func="cnt" op="equ" val="1">
                  <dgm:choose name="Name65">
                    <dgm:if name="Name66" axis="followSib" ptType="node" func="cnt" op="equ" val="0">
                      <dgm:shape xmlns:r="http://schemas.openxmlformats.org/officeDocument/2006/relationships" rot="180" type="pie" r:blip="">
                        <dgm:adjLst>
                          <dgm:adj idx="1" val="90"/>
                          <dgm:adj idx="2" val="-90"/>
                        </dgm:adjLst>
                      </dgm:shape>
                    </dgm:if>
                    <dgm:if name="Name67" axis="followSib" ptType="node" func="cnt" op="equ" val="1">
                      <dgm:shape xmlns:r="http://schemas.openxmlformats.org/officeDocument/2006/relationships" rot="180" type="pie" r:blip="">
                        <dgm:adjLst>
                          <dgm:adj idx="1" val="90"/>
                          <dgm:adj idx="2" val="-150"/>
                        </dgm:adjLst>
                      </dgm:shape>
                    </dgm:if>
                    <dgm:if name="Name68" axis="followSib" ptType="node" func="cnt" op="equ" val="2">
                      <dgm:shape xmlns:r="http://schemas.openxmlformats.org/officeDocument/2006/relationships" rot="180" type="pie" r:blip="">
                        <dgm:adjLst>
                          <dgm:adj idx="1" val="90"/>
                          <dgm:adj idx="2" val="180"/>
                        </dgm:adjLst>
                      </dgm:shape>
                    </dgm:if>
                    <dgm:if name="Name69" axis="followSib" ptType="node" func="cnt" op="equ" val="3">
                      <dgm:shape xmlns:r="http://schemas.openxmlformats.org/officeDocument/2006/relationships" rot="180" type="pie" r:blip="">
                        <dgm:adjLst>
                          <dgm:adj idx="1" val="90"/>
                          <dgm:adj idx="2" val="162"/>
                        </dgm:adjLst>
                      </dgm:shape>
                    </dgm:if>
                    <dgm:if name="Name70" axis="followSib" ptType="node" func="cnt" op="equ" val="4">
                      <dgm:shape xmlns:r="http://schemas.openxmlformats.org/officeDocument/2006/relationships" rot="180" type="pie" r:blip="">
                        <dgm:adjLst>
                          <dgm:adj idx="1" val="90"/>
                          <dgm:adj idx="2" val="150"/>
                        </dgm:adjLst>
                      </dgm:shape>
                    </dgm:if>
                    <dgm:else name="Name71">
                      <dgm:shape xmlns:r="http://schemas.openxmlformats.org/officeDocument/2006/relationships" rot="180" type="pie" r:blip="">
                        <dgm:adjLst>
                          <dgm:adj idx="1" val="90"/>
                          <dgm:adj idx="2" val="141.4286"/>
                        </dgm:adjLst>
                      </dgm:shape>
                    </dgm:else>
                  </dgm:choose>
                </dgm:if>
                <dgm:if name="Name72" axis="precedSib" ptType="node" func="cnt" op="equ" val="2">
                  <dgm:choose name="Name73">
                    <dgm:if name="Name74" axis="followSib" ptType="node" func="cnt" op="equ" val="0">
                      <dgm:shape xmlns:r="http://schemas.openxmlformats.org/officeDocument/2006/relationships" rot="180" type="pie" r:blip="">
                        <dgm:adjLst>
                          <dgm:adj idx="1" val="90"/>
                          <dgm:adj idx="2" val="-90"/>
                        </dgm:adjLst>
                      </dgm:shape>
                    </dgm:if>
                    <dgm:if name="Name75" axis="followSib" ptType="node" func="cnt" op="equ" val="1">
                      <dgm:shape xmlns:r="http://schemas.openxmlformats.org/officeDocument/2006/relationships" rot="180" type="pie" r:blip="">
                        <dgm:adjLst>
                          <dgm:adj idx="1" val="90"/>
                          <dgm:adj idx="2" val="-135"/>
                        </dgm:adjLst>
                      </dgm:shape>
                    </dgm:if>
                    <dgm:if name="Name76" axis="followSib" ptType="node" func="cnt" op="equ" val="2">
                      <dgm:shape xmlns:r="http://schemas.openxmlformats.org/officeDocument/2006/relationships" rot="180" type="pie" r:blip="">
                        <dgm:adjLst>
                          <dgm:adj idx="1" val="90"/>
                          <dgm:adj idx="2" val="-162"/>
                        </dgm:adjLst>
                      </dgm:shape>
                    </dgm:if>
                    <dgm:if name="Name77" axis="followSib" ptType="node" func="cnt" op="equ" val="3">
                      <dgm:shape xmlns:r="http://schemas.openxmlformats.org/officeDocument/2006/relationships" rot="180" type="pie" r:blip="">
                        <dgm:adjLst>
                          <dgm:adj idx="1" val="90"/>
                          <dgm:adj idx="2" val="180"/>
                        </dgm:adjLst>
                      </dgm:shape>
                    </dgm:if>
                    <dgm:else name="Name78">
                      <dgm:shape xmlns:r="http://schemas.openxmlformats.org/officeDocument/2006/relationships" rot="180" type="pie" r:blip="">
                        <dgm:adjLst>
                          <dgm:adj idx="1" val="90"/>
                          <dgm:adj idx="2" val="167.1429"/>
                        </dgm:adjLst>
                      </dgm:shape>
                    </dgm:else>
                  </dgm:choose>
                </dgm:if>
                <dgm:if name="Name79" axis="precedSib" ptType="node" func="cnt" op="equ" val="3">
                  <dgm:choose name="Name80">
                    <dgm:if name="Name81" axis="followSib" ptType="node" func="cnt" op="equ" val="0">
                      <dgm:shape xmlns:r="http://schemas.openxmlformats.org/officeDocument/2006/relationships" rot="180" type="pie" r:blip="">
                        <dgm:adjLst>
                          <dgm:adj idx="1" val="90"/>
                          <dgm:adj idx="2" val="-90"/>
                        </dgm:adjLst>
                      </dgm:shape>
                    </dgm:if>
                    <dgm:if name="Name82" axis="followSib" ptType="node" func="cnt" op="equ" val="1">
                      <dgm:shape xmlns:r="http://schemas.openxmlformats.org/officeDocument/2006/relationships" rot="180" type="pie" r:blip="">
                        <dgm:adjLst>
                          <dgm:adj idx="1" val="90"/>
                          <dgm:adj idx="2" val="-126"/>
                        </dgm:adjLst>
                      </dgm:shape>
                    </dgm:if>
                    <dgm:if name="Name83" axis="followSib" ptType="node" func="cnt" op="equ" val="2">
                      <dgm:shape xmlns:r="http://schemas.openxmlformats.org/officeDocument/2006/relationships" rot="180" type="pie" r:blip="">
                        <dgm:adjLst>
                          <dgm:adj idx="1" val="90"/>
                          <dgm:adj idx="2" val="-150"/>
                        </dgm:adjLst>
                      </dgm:shape>
                    </dgm:if>
                    <dgm:else name="Name84">
                      <dgm:shape xmlns:r="http://schemas.openxmlformats.org/officeDocument/2006/relationships" rot="180" type="pie" r:blip="">
                        <dgm:adjLst>
                          <dgm:adj idx="1" val="90"/>
                          <dgm:adj idx="2" val="-167.1429"/>
                        </dgm:adjLst>
                      </dgm:shape>
                    </dgm:else>
                  </dgm:choose>
                </dgm:if>
                <dgm:if name="Name85" axis="precedSib" ptType="node" func="cnt" op="equ" val="4">
                  <dgm:choose name="Name86">
                    <dgm:if name="Name87" axis="followSib" ptType="node" func="cnt" op="equ" val="0">
                      <dgm:shape xmlns:r="http://schemas.openxmlformats.org/officeDocument/2006/relationships" rot="180" type="pie" r:blip="">
                        <dgm:adjLst>
                          <dgm:adj idx="1" val="90"/>
                          <dgm:adj idx="2" val="-90"/>
                        </dgm:adjLst>
                      </dgm:shape>
                    </dgm:if>
                    <dgm:if name="Name88" axis="followSib" ptType="node" func="cnt" op="equ" val="1">
                      <dgm:shape xmlns:r="http://schemas.openxmlformats.org/officeDocument/2006/relationships" rot="180" type="pie" r:blip="">
                        <dgm:adjLst>
                          <dgm:adj idx="1" val="90"/>
                          <dgm:adj idx="2" val="-120"/>
                        </dgm:adjLst>
                      </dgm:shape>
                    </dgm:if>
                    <dgm:else name="Name89">
                      <dgm:shape xmlns:r="http://schemas.openxmlformats.org/officeDocument/2006/relationships" rot="180" type="pie" r:blip="">
                        <dgm:adjLst>
                          <dgm:adj idx="1" val="90"/>
                          <dgm:adj idx="2" val="-141.4286"/>
                        </dgm:adjLst>
                      </dgm:shape>
                    </dgm:else>
                  </dgm:choose>
                </dgm:if>
                <dgm:if name="Name90" axis="precedSib" ptType="node" func="cnt" op="equ" val="5">
                  <dgm:choose name="Name91">
                    <dgm:if name="Name92" axis="followSib" ptType="node" func="cnt" op="equ" val="0">
                      <dgm:shape xmlns:r="http://schemas.openxmlformats.org/officeDocument/2006/relationships" rot="180" type="pie" r:blip="">
                        <dgm:adjLst>
                          <dgm:adj idx="1" val="90"/>
                          <dgm:adj idx="2" val="-90"/>
                        </dgm:adjLst>
                      </dgm:shape>
                    </dgm:if>
                    <dgm:else name="Name93">
                      <dgm:shape xmlns:r="http://schemas.openxmlformats.org/officeDocument/2006/relationships" rot="180" type="pie" r:blip="">
                        <dgm:adjLst>
                          <dgm:adj idx="1" val="90"/>
                          <dgm:adj idx="2" val="-115.7143"/>
                        </dgm:adjLst>
                      </dgm:shape>
                    </dgm:else>
                  </dgm:choose>
                </dgm:if>
                <dgm:else name="Name94">
                  <dgm:shape xmlns:r="http://schemas.openxmlformats.org/officeDocument/2006/relationships" rot="180" type="pie" r:blip="">
                    <dgm:adjLst>
                      <dgm:adj idx="1" val="90"/>
                      <dgm:adj idx="2" val="-90"/>
                    </dgm:adjLst>
                  </dgm:shape>
                </dgm:else>
              </dgm:choose>
            </dgm:else>
          </dgm:choose>
          <dgm:presOf/>
        </dgm:layoutNode>
        <dgm:layoutNode name="Parent" styleLbl="revTx">
          <dgm:varLst>
            <dgm:chMax val="1"/>
            <dgm:chPref val="1"/>
            <dgm:bulletEnabled val="1"/>
          </dgm:varLst>
          <dgm:choose name="Name95">
            <dgm:if name="Name96" func="var" arg="dir" op="equ" val="norm">
              <dgm:alg type="tx">
                <dgm:param type="parTxLTRAlign" val="r"/>
                <dgm:param type="parTxRTLAlign" val="r"/>
                <dgm:param type="shpTxLTRAlignCh" val="r"/>
                <dgm:param type="shpTxRTLAlignCh" val="r"/>
                <dgm:param type="txAnchorVert" val="b"/>
                <dgm:param type="autoTxRot" val="grav"/>
              </dgm:alg>
            </dgm:if>
            <dgm:else name="Name97">
              <dgm:alg type="tx">
                <dgm:param type="parTxLTRAlign" val="l"/>
                <dgm:param type="parTxRTLAlign" val="l"/>
                <dgm:param type="shpTxLTRAlignCh" val="l"/>
                <dgm:param type="shpTxRTLAlignCh" val="l"/>
                <dgm:param type="txAnchorVert" val="b"/>
                <dgm:param type="autoTxRot" val="grav"/>
              </dgm:alg>
            </dgm:else>
          </dgm:choose>
          <dgm:choose name="Name98">
            <dgm:if name="Name99" func="var" arg="dir" op="equ" val="norm">
              <dgm:shape xmlns:r="http://schemas.openxmlformats.org/officeDocument/2006/relationships" rot="-90" type="rect" r:blip="">
                <dgm:adjLst/>
              </dgm:shape>
            </dgm:if>
            <dgm:else name="Name100">
              <dgm:shape xmlns:r="http://schemas.openxmlformats.org/officeDocument/2006/relationships" rot="90" type="rect" r:blip="">
                <dgm:adjLst/>
              </dgm:shape>
            </dgm:else>
          </dgm:choose>
          <dgm:presOf axis="self"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dgm:choose name="Name101">
        <dgm:if name="Name102" axis="ch" ptType="node" func="cnt" op="gte" val="1">
          <dgm:forEach name="negSibTransForEach" axis="ch" ptType="sibTrans" hideLastTrans="0" cnt="1">
            <dgm:layoutNode name="negSibTrans">
              <dgm:alg type="sp"/>
              <dgm:shape xmlns:r="http://schemas.openxmlformats.org/officeDocument/2006/relationships" r:blip="">
                <dgm:adjLst/>
              </dgm:shape>
            </dgm:layoutNode>
          </dgm:forEach>
          <dgm:layoutNode name="composite">
            <dgm:alg type="composite">
              <dgm:param type="ar" val="0.5"/>
            </dgm:alg>
            <dgm:shape xmlns:r="http://schemas.openxmlformats.org/officeDocument/2006/relationships" r:blip="">
              <dgm:adjLst/>
            </dgm:shape>
            <dgm:choose name="Name103">
              <dgm:if name="Name104" func="var" arg="dir" op="equ" val="norm">
                <dgm:constrLst>
                  <dgm:constr type="l" for="ch" forName="Child" refType="w" fact="0"/>
                  <dgm:constr type="t" for="ch" forName="Child" refType="h" fact="0"/>
                  <dgm:constr type="w" for="ch" forName="Child" refType="w"/>
                  <dgm:constr type="h" for="ch" forName="Child" refType="h"/>
                </dgm:constrLst>
              </dgm:if>
              <dgm:else name="Name105">
                <dgm:constrLst>
                  <dgm:constr type="r" for="ch" forName="Child" refType="w"/>
                  <dgm:constr type="t" for="ch" forName="Child" refType="h" fact="0"/>
                  <dgm:constr type="w" for="ch" forName="Child" refType="w"/>
                  <dgm:constr type="h" for="ch" forName="Child" refType="h"/>
                </dgm:constrLst>
              </dgm:else>
            </dgm:choose>
            <dgm:ruleLst/>
            <dgm:layoutNode name="Child" styleLbl="revTx">
              <dgm:varLst>
                <dgm:chMax val="0"/>
                <dgm:chPref val="0"/>
                <dgm:bulletEnabled val="1"/>
              </dgm:varLst>
              <dgm:choose name="Name106">
                <dgm:if name="Name107" func="var" arg="dir" op="equ" val="norm">
                  <dgm:alg type="tx">
                    <dgm:param type="parTxLTRAlign" val="l"/>
                    <dgm:param type="parTxRTLAlign" val="r"/>
                    <dgm:param type="txAnchorVert" val="t"/>
                  </dgm:alg>
                </dgm:if>
                <dgm:else name="Name108">
                  <dgm:alg type="tx">
                    <dgm:param type="parTxLTRAlign" val="r"/>
                    <dgm:param type="parTxRTLAlign" val="l"/>
                    <dgm:param type="txAnchorVert" val="t"/>
                  </dgm:alg>
                </dgm:else>
              </dgm:choose>
              <dgm:shape xmlns:r="http://schemas.openxmlformats.org/officeDocument/2006/relationships" type="rect" r:blip="">
                <dgm:adjLst/>
              </dgm:shape>
              <dgm:presOf axis="des"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if>
        <dgm:else name="Name109"/>
      </dgm:choose>
    </dgm:forEach>
  </dgm:layoutNode>
</dgm:layoutDef>
</file>

<file path=ppt/diagrams/layout143.xml><?xml version="1.0" encoding="utf-8"?>
<dgm:layoutDef xmlns:dgm="http://schemas.openxmlformats.org/drawingml/2006/diagram" xmlns:a="http://schemas.openxmlformats.org/drawingml/2006/main" uniqueId="urn:microsoft.com/office/officeart/2009/3/layout/PieProcess">
  <dgm:title val=""/>
  <dgm:desc val=""/>
  <dgm:catLst>
    <dgm:cat type="list" pri="8600"/>
    <dgm:cat type="process" pri="4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One val="branch"/>
      <dgm:animLvl val="lvl"/>
    </dgm:varLst>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constrLst>
      <dgm:constr type="primFontSz" for="des" forName="Parent" val="65"/>
      <dgm:constr type="primFontSz" for="des" forName="Child" refType="primFontSz" refFor="des" refForName="Parent" op="lte"/>
      <dgm:constr type="w" for="ch" forName="composite" refType="w"/>
      <dgm:constr type="h" for="ch" forName="composite" refType="h"/>
      <dgm:constr type="w" for="ch" forName="ParentComposite" refType="w" fact="0.5"/>
      <dgm:constr type="h" for="ch" forName="ParentComposite" refType="h"/>
      <dgm:constr type="w" for="ch" forName="negSibTrans" refType="h" refFor="ch" refForName="composite" fact="-0.075"/>
      <dgm:constr type="w" for="ch" forName="sibTrans" refType="w" refFor="ch" refForName="composite" fact="0.0425"/>
    </dgm:constrLst>
    <dgm:forEach name="nodesForEach" axis="ch" ptType="node" cnt="7">
      <dgm:layoutNode name="ParentComposite">
        <dgm:alg type="composite">
          <dgm:param type="ar" val="0.25"/>
        </dgm:alg>
        <dgm:shape xmlns:r="http://schemas.openxmlformats.org/officeDocument/2006/relationships" r:blip="">
          <dgm:adjLst/>
        </dgm:shape>
        <dgm:choose name="Name4">
          <dgm:if name="Name5" func="var" arg="dir" op="equ" val="norm">
            <dgm:constrLst>
              <dgm:constr type="l" for="ch" forName="Parent" refType="w" fact="0"/>
              <dgm:constr type="t" for="ch" forName="Parent" refType="h" fact="0.275"/>
              <dgm:constr type="w" for="ch" forName="Parent" refType="w" fact="0.6"/>
              <dgm:constr type="h" for="ch" forName="Parent" refType="h" fact="0.725"/>
              <dgm:constr type="l" for="ch" forName="Chord" refType="w" fact="0"/>
              <dgm:constr type="t" for="ch" forName="Chord" refType="h" fact="0"/>
              <dgm:constr type="w" for="ch" forName="Chord" refType="w"/>
              <dgm:constr type="h" for="ch" forName="Chord" refType="h" fact="0.25"/>
              <dgm:constr type="l" for="ch" forName="Pie" refType="w" fact="0.1"/>
              <dgm:constr type="t" for="ch" forName="Pie" refType="h" fact="0.025"/>
              <dgm:constr type="w" for="ch" forName="Pie" refType="w" fact="0.8"/>
              <dgm:constr type="h" for="ch" forName="Pie" refType="h" fact="0.2"/>
            </dgm:constrLst>
          </dgm:if>
          <dgm:else name="Name6">
            <dgm:constrLst>
              <dgm:constr type="r" for="ch" forName="Parent" refType="w"/>
              <dgm:constr type="t" for="ch" forName="Parent" refType="h" fact="0.275"/>
              <dgm:constr type="w" for="ch" forName="Parent" refType="w" fact="0.6"/>
              <dgm:constr type="h" for="ch" forName="Parent" refType="h" fact="0.725"/>
              <dgm:constr type="r" for="ch" forName="Chord" refType="w"/>
              <dgm:constr type="t" for="ch" forName="Chord" refType="h" fact="0"/>
              <dgm:constr type="w" for="ch" forName="Chord" refType="w"/>
              <dgm:constr type="h" for="ch" forName="Chord" refType="h" fact="0.25"/>
              <dgm:constr type="r" for="ch" forName="Pie" refType="w" fact="0.9"/>
              <dgm:constr type="t" for="ch" forName="Pie" refType="h" fact="0.025"/>
              <dgm:constr type="w" for="ch" forName="Pie" refType="w" fact="0.8"/>
              <dgm:constr type="h" for="ch" forName="Pie" refType="h" fact="0.2"/>
            </dgm:constrLst>
          </dgm:else>
        </dgm:choose>
        <dgm:layoutNode name="Chord" styleLbl="bgShp">
          <dgm:alg type="sp"/>
          <dgm:choose name="Name7">
            <dgm:if name="Name8" func="var" arg="dir" op="equ" val="norm">
              <dgm:shape xmlns:r="http://schemas.openxmlformats.org/officeDocument/2006/relationships" type="chord" r:blip="">
                <dgm:adjLst>
                  <dgm:adj idx="1" val="80"/>
                  <dgm:adj idx="2" val="-80"/>
                </dgm:adjLst>
              </dgm:shape>
            </dgm:if>
            <dgm:else name="Name9">
              <dgm:shape xmlns:r="http://schemas.openxmlformats.org/officeDocument/2006/relationships" rot="180" type="chord" r:blip="">
                <dgm:adjLst>
                  <dgm:adj idx="1" val="80"/>
                  <dgm:adj idx="2" val="-80"/>
                </dgm:adjLst>
              </dgm:shape>
            </dgm:else>
          </dgm:choose>
          <dgm:presOf/>
        </dgm:layoutNode>
        <dgm:layoutNode name="Pie" styleLbl="alignNode1">
          <dgm:alg type="sp"/>
          <dgm:choose name="Name10">
            <dgm:if name="Name11" func="var" arg="dir" op="equ" val="norm">
              <dgm:choose name="Name12">
                <dgm:if name="Name13" axis="precedSib" ptType="node" func="cnt" op="equ" val="0">
                  <dgm:choose name="Name14">
                    <dgm:if name="Name15" axis="followSib" ptType="node" func="cnt" op="equ" val="0">
                      <dgm:shape xmlns:r="http://schemas.openxmlformats.org/officeDocument/2006/relationships" type="pie" r:blip="">
                        <dgm:adjLst>
                          <dgm:adj idx="1" val="90"/>
                          <dgm:adj idx="2" val="-90"/>
                        </dgm:adjLst>
                      </dgm:shape>
                    </dgm:if>
                    <dgm:if name="Name16" axis="followSib" ptType="node" func="cnt" op="equ" val="1">
                      <dgm:shape xmlns:r="http://schemas.openxmlformats.org/officeDocument/2006/relationships" type="pie" r:blip="">
                        <dgm:adjLst>
                          <dgm:adj idx="1" val="180"/>
                          <dgm:adj idx="2" val="-90"/>
                        </dgm:adjLst>
                      </dgm:shape>
                    </dgm:if>
                    <dgm:if name="Name17" axis="followSib" ptType="node" func="cnt" op="equ" val="2">
                      <dgm:shape xmlns:r="http://schemas.openxmlformats.org/officeDocument/2006/relationships" type="pie" r:blip="">
                        <dgm:adjLst>
                          <dgm:adj idx="1" val="-150"/>
                          <dgm:adj idx="2" val="-90"/>
                        </dgm:adjLst>
                      </dgm:shape>
                    </dgm:if>
                    <dgm:if name="Name18" axis="followSib" ptType="node" func="cnt" op="equ" val="3">
                      <dgm:shape xmlns:r="http://schemas.openxmlformats.org/officeDocument/2006/relationships" type="pie" r:blip="">
                        <dgm:adjLst>
                          <dgm:adj idx="1" val="-135"/>
                          <dgm:adj idx="2" val="-90"/>
                        </dgm:adjLst>
                      </dgm:shape>
                    </dgm:if>
                    <dgm:if name="Name19" axis="followSib" ptType="node" func="cnt" op="equ" val="4">
                      <dgm:shape xmlns:r="http://schemas.openxmlformats.org/officeDocument/2006/relationships" type="pie" r:blip="">
                        <dgm:adjLst>
                          <dgm:adj idx="1" val="-126"/>
                          <dgm:adj idx="2" val="-90"/>
                        </dgm:adjLst>
                      </dgm:shape>
                    </dgm:if>
                    <dgm:if name="Name20" axis="followSib" ptType="node" func="cnt" op="equ" val="5">
                      <dgm:shape xmlns:r="http://schemas.openxmlformats.org/officeDocument/2006/relationships" type="pie" r:blip="">
                        <dgm:adjLst>
                          <dgm:adj idx="1" val="-120"/>
                          <dgm:adj idx="2" val="-90"/>
                        </dgm:adjLst>
                      </dgm:shape>
                    </dgm:if>
                    <dgm:else name="Name21">
                      <dgm:shape xmlns:r="http://schemas.openxmlformats.org/officeDocument/2006/relationships" type="pie" r:blip="">
                        <dgm:adjLst>
                          <dgm:adj idx="1" val="-115.7143"/>
                          <dgm:adj idx="2" val="-90"/>
                        </dgm:adjLst>
                      </dgm:shape>
                    </dgm:else>
                  </dgm:choose>
                </dgm:if>
                <dgm:if name="Name22" axis="precedSib" ptType="node" func="cnt" op="equ" val="1">
                  <dgm:choose name="Name23">
                    <dgm:if name="Name24" axis="followSib" ptType="node" func="cnt" op="equ" val="0">
                      <dgm:shape xmlns:r="http://schemas.openxmlformats.org/officeDocument/2006/relationships" type="pie" r:blip="">
                        <dgm:adjLst>
                          <dgm:adj idx="1" val="90"/>
                          <dgm:adj idx="2" val="-90"/>
                        </dgm:adjLst>
                      </dgm:shape>
                    </dgm:if>
                    <dgm:if name="Name25" axis="followSib" ptType="node" func="cnt" op="equ" val="1">
                      <dgm:shape xmlns:r="http://schemas.openxmlformats.org/officeDocument/2006/relationships" type="pie" r:blip="">
                        <dgm:adjLst>
                          <dgm:adj idx="1" val="150"/>
                          <dgm:adj idx="2" val="-90"/>
                        </dgm:adjLst>
                      </dgm:shape>
                    </dgm:if>
                    <dgm:if name="Name26" axis="followSib" ptType="node" func="cnt" op="equ" val="2">
                      <dgm:shape xmlns:r="http://schemas.openxmlformats.org/officeDocument/2006/relationships" type="pie" r:blip="">
                        <dgm:adjLst>
                          <dgm:adj idx="1" val="180"/>
                          <dgm:adj idx="2" val="-90"/>
                        </dgm:adjLst>
                      </dgm:shape>
                    </dgm:if>
                    <dgm:if name="Name27" axis="followSib" ptType="node" func="cnt" op="equ" val="3">
                      <dgm:shape xmlns:r="http://schemas.openxmlformats.org/officeDocument/2006/relationships" type="pie" r:blip="">
                        <dgm:adjLst>
                          <dgm:adj idx="1" val="-162"/>
                          <dgm:adj idx="2" val="-90"/>
                        </dgm:adjLst>
                      </dgm:shape>
                    </dgm:if>
                    <dgm:if name="Name28" axis="followSib" ptType="node" func="cnt" op="equ" val="4">
                      <dgm:shape xmlns:r="http://schemas.openxmlformats.org/officeDocument/2006/relationships" type="pie" r:blip="">
                        <dgm:adjLst>
                          <dgm:adj idx="1" val="-150"/>
                          <dgm:adj idx="2" val="-90"/>
                        </dgm:adjLst>
                      </dgm:shape>
                    </dgm:if>
                    <dgm:else name="Name29">
                      <dgm:shape xmlns:r="http://schemas.openxmlformats.org/officeDocument/2006/relationships" type="pie" r:blip="">
                        <dgm:adjLst>
                          <dgm:adj idx="1" val="-141.4286"/>
                          <dgm:adj idx="2" val="-90"/>
                        </dgm:adjLst>
                      </dgm:shape>
                    </dgm:else>
                  </dgm:choose>
                </dgm:if>
                <dgm:if name="Name30" axis="precedSib" ptType="node" func="cnt" op="equ" val="2">
                  <dgm:choose name="Name31">
                    <dgm:if name="Name32" axis="followSib" ptType="node" func="cnt" op="equ" val="0">
                      <dgm:shape xmlns:r="http://schemas.openxmlformats.org/officeDocument/2006/relationships" type="pie" r:blip="">
                        <dgm:adjLst>
                          <dgm:adj idx="1" val="90"/>
                          <dgm:adj idx="2" val="-90"/>
                        </dgm:adjLst>
                      </dgm:shape>
                    </dgm:if>
                    <dgm:if name="Name33" axis="followSib" ptType="node" func="cnt" op="equ" val="1">
                      <dgm:shape xmlns:r="http://schemas.openxmlformats.org/officeDocument/2006/relationships" type="pie" r:blip="">
                        <dgm:adjLst>
                          <dgm:adj idx="1" val="135"/>
                          <dgm:adj idx="2" val="-90"/>
                        </dgm:adjLst>
                      </dgm:shape>
                    </dgm:if>
                    <dgm:if name="Name34" axis="followSib" ptType="node" func="cnt" op="equ" val="2">
                      <dgm:shape xmlns:r="http://schemas.openxmlformats.org/officeDocument/2006/relationships" type="pie" r:blip="">
                        <dgm:adjLst>
                          <dgm:adj idx="1" val="162"/>
                          <dgm:adj idx="2" val="-90"/>
                        </dgm:adjLst>
                      </dgm:shape>
                    </dgm:if>
                    <dgm:if name="Name35" axis="followSib" ptType="node" func="cnt" op="equ" val="3">
                      <dgm:shape xmlns:r="http://schemas.openxmlformats.org/officeDocument/2006/relationships" type="pie" r:blip="">
                        <dgm:adjLst>
                          <dgm:adj idx="1" val="180"/>
                          <dgm:adj idx="2" val="-90"/>
                        </dgm:adjLst>
                      </dgm:shape>
                    </dgm:if>
                    <dgm:else name="Name36">
                      <dgm:shape xmlns:r="http://schemas.openxmlformats.org/officeDocument/2006/relationships" type="pie" r:blip="">
                        <dgm:adjLst>
                          <dgm:adj idx="1" val="-167.1429"/>
                          <dgm:adj idx="2" val="-90"/>
                        </dgm:adjLst>
                      </dgm:shape>
                    </dgm:else>
                  </dgm:choose>
                </dgm:if>
                <dgm:if name="Name37" axis="precedSib" ptType="node" func="cnt" op="equ" val="3">
                  <dgm:choose name="Name38">
                    <dgm:if name="Name39" axis="followSib" ptType="node" func="cnt" op="equ" val="0">
                      <dgm:shape xmlns:r="http://schemas.openxmlformats.org/officeDocument/2006/relationships" type="pie" r:blip="">
                        <dgm:adjLst>
                          <dgm:adj idx="1" val="90"/>
                          <dgm:adj idx="2" val="-90"/>
                        </dgm:adjLst>
                      </dgm:shape>
                    </dgm:if>
                    <dgm:if name="Name40" axis="followSib" ptType="node" func="cnt" op="equ" val="1">
                      <dgm:shape xmlns:r="http://schemas.openxmlformats.org/officeDocument/2006/relationships" type="pie" r:blip="">
                        <dgm:adjLst>
                          <dgm:adj idx="1" val="126"/>
                          <dgm:adj idx="2" val="-90"/>
                        </dgm:adjLst>
                      </dgm:shape>
                    </dgm:if>
                    <dgm:if name="Name41" axis="followSib" ptType="node" func="cnt" op="equ" val="2">
                      <dgm:shape xmlns:r="http://schemas.openxmlformats.org/officeDocument/2006/relationships" type="pie" r:blip="">
                        <dgm:adjLst>
                          <dgm:adj idx="1" val="150"/>
                          <dgm:adj idx="2" val="-90"/>
                        </dgm:adjLst>
                      </dgm:shape>
                    </dgm:if>
                    <dgm:else name="Name42">
                      <dgm:shape xmlns:r="http://schemas.openxmlformats.org/officeDocument/2006/relationships" type="pie" r:blip="">
                        <dgm:adjLst>
                          <dgm:adj idx="1" val="167.1429"/>
                          <dgm:adj idx="2" val="-90"/>
                        </dgm:adjLst>
                      </dgm:shape>
                    </dgm:else>
                  </dgm:choose>
                </dgm:if>
                <dgm:if name="Name43" axis="precedSib" ptType="node" func="cnt" op="equ" val="4">
                  <dgm:choose name="Name44">
                    <dgm:if name="Name45" axis="followSib" ptType="node" func="cnt" op="equ" val="0">
                      <dgm:shape xmlns:r="http://schemas.openxmlformats.org/officeDocument/2006/relationships" type="pie" r:blip="">
                        <dgm:adjLst>
                          <dgm:adj idx="1" val="90"/>
                          <dgm:adj idx="2" val="-90"/>
                        </dgm:adjLst>
                      </dgm:shape>
                    </dgm:if>
                    <dgm:if name="Name46" axis="followSib" ptType="node" func="cnt" op="equ" val="1">
                      <dgm:shape xmlns:r="http://schemas.openxmlformats.org/officeDocument/2006/relationships" type="pie" r:blip="">
                        <dgm:adjLst>
                          <dgm:adj idx="1" val="120"/>
                          <dgm:adj idx="2" val="-90"/>
                        </dgm:adjLst>
                      </dgm:shape>
                    </dgm:if>
                    <dgm:else name="Name47">
                      <dgm:shape xmlns:r="http://schemas.openxmlformats.org/officeDocument/2006/relationships" type="pie" r:blip="">
                        <dgm:adjLst>
                          <dgm:adj idx="1" val="141.4286"/>
                          <dgm:adj idx="2" val="-90"/>
                        </dgm:adjLst>
                      </dgm:shape>
                    </dgm:else>
                  </dgm:choose>
                </dgm:if>
                <dgm:if name="Name48" axis="precedSib" ptType="node" func="cnt" op="equ" val="5">
                  <dgm:choose name="Name49">
                    <dgm:if name="Name50" axis="followSib" ptType="node" func="cnt" op="equ" val="0">
                      <dgm:shape xmlns:r="http://schemas.openxmlformats.org/officeDocument/2006/relationships" type="pie" r:blip="">
                        <dgm:adjLst>
                          <dgm:adj idx="1" val="90"/>
                          <dgm:adj idx="2" val="-90"/>
                        </dgm:adjLst>
                      </dgm:shape>
                    </dgm:if>
                    <dgm:else name="Name51">
                      <dgm:shape xmlns:r="http://schemas.openxmlformats.org/officeDocument/2006/relationships" type="pie" r:blip="">
                        <dgm:adjLst>
                          <dgm:adj idx="1" val="115.7143"/>
                          <dgm:adj idx="2" val="-90"/>
                        </dgm:adjLst>
                      </dgm:shape>
                    </dgm:else>
                  </dgm:choose>
                </dgm:if>
                <dgm:else name="Name52">
                  <dgm:shape xmlns:r="http://schemas.openxmlformats.org/officeDocument/2006/relationships" type="pie" r:blip="">
                    <dgm:adjLst>
                      <dgm:adj idx="1" val="90"/>
                      <dgm:adj idx="2" val="-90"/>
                    </dgm:adjLst>
                  </dgm:shape>
                </dgm:else>
              </dgm:choose>
            </dgm:if>
            <dgm:else name="Name53">
              <dgm:choose name="Name54">
                <dgm:if name="Name55" axis="precedSib" ptType="node" func="cnt" op="equ" val="0">
                  <dgm:choose name="Name56">
                    <dgm:if name="Name57" axis="followSib" ptType="node" func="cnt" op="equ" val="0">
                      <dgm:shape xmlns:r="http://schemas.openxmlformats.org/officeDocument/2006/relationships" rot="180" type="pie" r:blip="">
                        <dgm:adjLst>
                          <dgm:adj idx="1" val="90"/>
                          <dgm:adj idx="2" val="-90"/>
                        </dgm:adjLst>
                      </dgm:shape>
                    </dgm:if>
                    <dgm:if name="Name58" axis="followSib" ptType="node" func="cnt" op="equ" val="1">
                      <dgm:shape xmlns:r="http://schemas.openxmlformats.org/officeDocument/2006/relationships" rot="180" type="pie" r:blip="">
                        <dgm:adjLst>
                          <dgm:adj idx="1" val="90"/>
                          <dgm:adj idx="2" val="180"/>
                        </dgm:adjLst>
                      </dgm:shape>
                    </dgm:if>
                    <dgm:if name="Name59" axis="followSib" ptType="node" func="cnt" op="equ" val="2">
                      <dgm:shape xmlns:r="http://schemas.openxmlformats.org/officeDocument/2006/relationships" rot="180" type="pie" r:blip="">
                        <dgm:adjLst>
                          <dgm:adj idx="1" val="90"/>
                          <dgm:adj idx="2" val="150"/>
                        </dgm:adjLst>
                      </dgm:shape>
                    </dgm:if>
                    <dgm:if name="Name60" axis="followSib" ptType="node" func="cnt" op="equ" val="3">
                      <dgm:shape xmlns:r="http://schemas.openxmlformats.org/officeDocument/2006/relationships" rot="180" type="pie" r:blip="">
                        <dgm:adjLst>
                          <dgm:adj idx="1" val="90"/>
                          <dgm:adj idx="2" val="135"/>
                        </dgm:adjLst>
                      </dgm:shape>
                    </dgm:if>
                    <dgm:if name="Name61" axis="followSib" ptType="node" func="cnt" op="equ" val="4">
                      <dgm:shape xmlns:r="http://schemas.openxmlformats.org/officeDocument/2006/relationships" rot="180" type="pie" r:blip="">
                        <dgm:adjLst>
                          <dgm:adj idx="1" val="90"/>
                          <dgm:adj idx="2" val="126"/>
                        </dgm:adjLst>
                      </dgm:shape>
                    </dgm:if>
                    <dgm:if name="Name62" axis="followSib" ptType="node" func="cnt" op="equ" val="5">
                      <dgm:shape xmlns:r="http://schemas.openxmlformats.org/officeDocument/2006/relationships" rot="180" type="pie" r:blip="">
                        <dgm:adjLst>
                          <dgm:adj idx="1" val="90"/>
                          <dgm:adj idx="2" val="120"/>
                        </dgm:adjLst>
                      </dgm:shape>
                    </dgm:if>
                    <dgm:else name="Name63">
                      <dgm:shape xmlns:r="http://schemas.openxmlformats.org/officeDocument/2006/relationships" rot="180" type="pie" r:blip="">
                        <dgm:adjLst>
                          <dgm:adj idx="1" val="90"/>
                          <dgm:adj idx="2" val="115.7143"/>
                        </dgm:adjLst>
                      </dgm:shape>
                    </dgm:else>
                  </dgm:choose>
                </dgm:if>
                <dgm:if name="Name64" axis="precedSib" ptType="node" func="cnt" op="equ" val="1">
                  <dgm:choose name="Name65">
                    <dgm:if name="Name66" axis="followSib" ptType="node" func="cnt" op="equ" val="0">
                      <dgm:shape xmlns:r="http://schemas.openxmlformats.org/officeDocument/2006/relationships" rot="180" type="pie" r:blip="">
                        <dgm:adjLst>
                          <dgm:adj idx="1" val="90"/>
                          <dgm:adj idx="2" val="-90"/>
                        </dgm:adjLst>
                      </dgm:shape>
                    </dgm:if>
                    <dgm:if name="Name67" axis="followSib" ptType="node" func="cnt" op="equ" val="1">
                      <dgm:shape xmlns:r="http://schemas.openxmlformats.org/officeDocument/2006/relationships" rot="180" type="pie" r:blip="">
                        <dgm:adjLst>
                          <dgm:adj idx="1" val="90"/>
                          <dgm:adj idx="2" val="-150"/>
                        </dgm:adjLst>
                      </dgm:shape>
                    </dgm:if>
                    <dgm:if name="Name68" axis="followSib" ptType="node" func="cnt" op="equ" val="2">
                      <dgm:shape xmlns:r="http://schemas.openxmlformats.org/officeDocument/2006/relationships" rot="180" type="pie" r:blip="">
                        <dgm:adjLst>
                          <dgm:adj idx="1" val="90"/>
                          <dgm:adj idx="2" val="180"/>
                        </dgm:adjLst>
                      </dgm:shape>
                    </dgm:if>
                    <dgm:if name="Name69" axis="followSib" ptType="node" func="cnt" op="equ" val="3">
                      <dgm:shape xmlns:r="http://schemas.openxmlformats.org/officeDocument/2006/relationships" rot="180" type="pie" r:blip="">
                        <dgm:adjLst>
                          <dgm:adj idx="1" val="90"/>
                          <dgm:adj idx="2" val="162"/>
                        </dgm:adjLst>
                      </dgm:shape>
                    </dgm:if>
                    <dgm:if name="Name70" axis="followSib" ptType="node" func="cnt" op="equ" val="4">
                      <dgm:shape xmlns:r="http://schemas.openxmlformats.org/officeDocument/2006/relationships" rot="180" type="pie" r:blip="">
                        <dgm:adjLst>
                          <dgm:adj idx="1" val="90"/>
                          <dgm:adj idx="2" val="150"/>
                        </dgm:adjLst>
                      </dgm:shape>
                    </dgm:if>
                    <dgm:else name="Name71">
                      <dgm:shape xmlns:r="http://schemas.openxmlformats.org/officeDocument/2006/relationships" rot="180" type="pie" r:blip="">
                        <dgm:adjLst>
                          <dgm:adj idx="1" val="90"/>
                          <dgm:adj idx="2" val="141.4286"/>
                        </dgm:adjLst>
                      </dgm:shape>
                    </dgm:else>
                  </dgm:choose>
                </dgm:if>
                <dgm:if name="Name72" axis="precedSib" ptType="node" func="cnt" op="equ" val="2">
                  <dgm:choose name="Name73">
                    <dgm:if name="Name74" axis="followSib" ptType="node" func="cnt" op="equ" val="0">
                      <dgm:shape xmlns:r="http://schemas.openxmlformats.org/officeDocument/2006/relationships" rot="180" type="pie" r:blip="">
                        <dgm:adjLst>
                          <dgm:adj idx="1" val="90"/>
                          <dgm:adj idx="2" val="-90"/>
                        </dgm:adjLst>
                      </dgm:shape>
                    </dgm:if>
                    <dgm:if name="Name75" axis="followSib" ptType="node" func="cnt" op="equ" val="1">
                      <dgm:shape xmlns:r="http://schemas.openxmlformats.org/officeDocument/2006/relationships" rot="180" type="pie" r:blip="">
                        <dgm:adjLst>
                          <dgm:adj idx="1" val="90"/>
                          <dgm:adj idx="2" val="-135"/>
                        </dgm:adjLst>
                      </dgm:shape>
                    </dgm:if>
                    <dgm:if name="Name76" axis="followSib" ptType="node" func="cnt" op="equ" val="2">
                      <dgm:shape xmlns:r="http://schemas.openxmlformats.org/officeDocument/2006/relationships" rot="180" type="pie" r:blip="">
                        <dgm:adjLst>
                          <dgm:adj idx="1" val="90"/>
                          <dgm:adj idx="2" val="-162"/>
                        </dgm:adjLst>
                      </dgm:shape>
                    </dgm:if>
                    <dgm:if name="Name77" axis="followSib" ptType="node" func="cnt" op="equ" val="3">
                      <dgm:shape xmlns:r="http://schemas.openxmlformats.org/officeDocument/2006/relationships" rot="180" type="pie" r:blip="">
                        <dgm:adjLst>
                          <dgm:adj idx="1" val="90"/>
                          <dgm:adj idx="2" val="180"/>
                        </dgm:adjLst>
                      </dgm:shape>
                    </dgm:if>
                    <dgm:else name="Name78">
                      <dgm:shape xmlns:r="http://schemas.openxmlformats.org/officeDocument/2006/relationships" rot="180" type="pie" r:blip="">
                        <dgm:adjLst>
                          <dgm:adj idx="1" val="90"/>
                          <dgm:adj idx="2" val="167.1429"/>
                        </dgm:adjLst>
                      </dgm:shape>
                    </dgm:else>
                  </dgm:choose>
                </dgm:if>
                <dgm:if name="Name79" axis="precedSib" ptType="node" func="cnt" op="equ" val="3">
                  <dgm:choose name="Name80">
                    <dgm:if name="Name81" axis="followSib" ptType="node" func="cnt" op="equ" val="0">
                      <dgm:shape xmlns:r="http://schemas.openxmlformats.org/officeDocument/2006/relationships" rot="180" type="pie" r:blip="">
                        <dgm:adjLst>
                          <dgm:adj idx="1" val="90"/>
                          <dgm:adj idx="2" val="-90"/>
                        </dgm:adjLst>
                      </dgm:shape>
                    </dgm:if>
                    <dgm:if name="Name82" axis="followSib" ptType="node" func="cnt" op="equ" val="1">
                      <dgm:shape xmlns:r="http://schemas.openxmlformats.org/officeDocument/2006/relationships" rot="180" type="pie" r:blip="">
                        <dgm:adjLst>
                          <dgm:adj idx="1" val="90"/>
                          <dgm:adj idx="2" val="-126"/>
                        </dgm:adjLst>
                      </dgm:shape>
                    </dgm:if>
                    <dgm:if name="Name83" axis="followSib" ptType="node" func="cnt" op="equ" val="2">
                      <dgm:shape xmlns:r="http://schemas.openxmlformats.org/officeDocument/2006/relationships" rot="180" type="pie" r:blip="">
                        <dgm:adjLst>
                          <dgm:adj idx="1" val="90"/>
                          <dgm:adj idx="2" val="-150"/>
                        </dgm:adjLst>
                      </dgm:shape>
                    </dgm:if>
                    <dgm:else name="Name84">
                      <dgm:shape xmlns:r="http://schemas.openxmlformats.org/officeDocument/2006/relationships" rot="180" type="pie" r:blip="">
                        <dgm:adjLst>
                          <dgm:adj idx="1" val="90"/>
                          <dgm:adj idx="2" val="-167.1429"/>
                        </dgm:adjLst>
                      </dgm:shape>
                    </dgm:else>
                  </dgm:choose>
                </dgm:if>
                <dgm:if name="Name85" axis="precedSib" ptType="node" func="cnt" op="equ" val="4">
                  <dgm:choose name="Name86">
                    <dgm:if name="Name87" axis="followSib" ptType="node" func="cnt" op="equ" val="0">
                      <dgm:shape xmlns:r="http://schemas.openxmlformats.org/officeDocument/2006/relationships" rot="180" type="pie" r:blip="">
                        <dgm:adjLst>
                          <dgm:adj idx="1" val="90"/>
                          <dgm:adj idx="2" val="-90"/>
                        </dgm:adjLst>
                      </dgm:shape>
                    </dgm:if>
                    <dgm:if name="Name88" axis="followSib" ptType="node" func="cnt" op="equ" val="1">
                      <dgm:shape xmlns:r="http://schemas.openxmlformats.org/officeDocument/2006/relationships" rot="180" type="pie" r:blip="">
                        <dgm:adjLst>
                          <dgm:adj idx="1" val="90"/>
                          <dgm:adj idx="2" val="-120"/>
                        </dgm:adjLst>
                      </dgm:shape>
                    </dgm:if>
                    <dgm:else name="Name89">
                      <dgm:shape xmlns:r="http://schemas.openxmlformats.org/officeDocument/2006/relationships" rot="180" type="pie" r:blip="">
                        <dgm:adjLst>
                          <dgm:adj idx="1" val="90"/>
                          <dgm:adj idx="2" val="-141.4286"/>
                        </dgm:adjLst>
                      </dgm:shape>
                    </dgm:else>
                  </dgm:choose>
                </dgm:if>
                <dgm:if name="Name90" axis="precedSib" ptType="node" func="cnt" op="equ" val="5">
                  <dgm:choose name="Name91">
                    <dgm:if name="Name92" axis="followSib" ptType="node" func="cnt" op="equ" val="0">
                      <dgm:shape xmlns:r="http://schemas.openxmlformats.org/officeDocument/2006/relationships" rot="180" type="pie" r:blip="">
                        <dgm:adjLst>
                          <dgm:adj idx="1" val="90"/>
                          <dgm:adj idx="2" val="-90"/>
                        </dgm:adjLst>
                      </dgm:shape>
                    </dgm:if>
                    <dgm:else name="Name93">
                      <dgm:shape xmlns:r="http://schemas.openxmlformats.org/officeDocument/2006/relationships" rot="180" type="pie" r:blip="">
                        <dgm:adjLst>
                          <dgm:adj idx="1" val="90"/>
                          <dgm:adj idx="2" val="-115.7143"/>
                        </dgm:adjLst>
                      </dgm:shape>
                    </dgm:else>
                  </dgm:choose>
                </dgm:if>
                <dgm:else name="Name94">
                  <dgm:shape xmlns:r="http://schemas.openxmlformats.org/officeDocument/2006/relationships" rot="180" type="pie" r:blip="">
                    <dgm:adjLst>
                      <dgm:adj idx="1" val="90"/>
                      <dgm:adj idx="2" val="-90"/>
                    </dgm:adjLst>
                  </dgm:shape>
                </dgm:else>
              </dgm:choose>
            </dgm:else>
          </dgm:choose>
          <dgm:presOf/>
        </dgm:layoutNode>
        <dgm:layoutNode name="Parent" styleLbl="revTx">
          <dgm:varLst>
            <dgm:chMax val="1"/>
            <dgm:chPref val="1"/>
            <dgm:bulletEnabled val="1"/>
          </dgm:varLst>
          <dgm:choose name="Name95">
            <dgm:if name="Name96" func="var" arg="dir" op="equ" val="norm">
              <dgm:alg type="tx">
                <dgm:param type="parTxLTRAlign" val="r"/>
                <dgm:param type="parTxRTLAlign" val="r"/>
                <dgm:param type="shpTxLTRAlignCh" val="r"/>
                <dgm:param type="shpTxRTLAlignCh" val="r"/>
                <dgm:param type="txAnchorVert" val="b"/>
                <dgm:param type="autoTxRot" val="grav"/>
              </dgm:alg>
            </dgm:if>
            <dgm:else name="Name97">
              <dgm:alg type="tx">
                <dgm:param type="parTxLTRAlign" val="l"/>
                <dgm:param type="parTxRTLAlign" val="l"/>
                <dgm:param type="shpTxLTRAlignCh" val="l"/>
                <dgm:param type="shpTxRTLAlignCh" val="l"/>
                <dgm:param type="txAnchorVert" val="b"/>
                <dgm:param type="autoTxRot" val="grav"/>
              </dgm:alg>
            </dgm:else>
          </dgm:choose>
          <dgm:choose name="Name98">
            <dgm:if name="Name99" func="var" arg="dir" op="equ" val="norm">
              <dgm:shape xmlns:r="http://schemas.openxmlformats.org/officeDocument/2006/relationships" rot="-90" type="rect" r:blip="">
                <dgm:adjLst/>
              </dgm:shape>
            </dgm:if>
            <dgm:else name="Name100">
              <dgm:shape xmlns:r="http://schemas.openxmlformats.org/officeDocument/2006/relationships" rot="90" type="rect" r:blip="">
                <dgm:adjLst/>
              </dgm:shape>
            </dgm:else>
          </dgm:choose>
          <dgm:presOf axis="self"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dgm:choose name="Name101">
        <dgm:if name="Name102" axis="ch" ptType="node" func="cnt" op="gte" val="1">
          <dgm:forEach name="negSibTransForEach" axis="ch" ptType="sibTrans" hideLastTrans="0" cnt="1">
            <dgm:layoutNode name="negSibTrans">
              <dgm:alg type="sp"/>
              <dgm:shape xmlns:r="http://schemas.openxmlformats.org/officeDocument/2006/relationships" r:blip="">
                <dgm:adjLst/>
              </dgm:shape>
            </dgm:layoutNode>
          </dgm:forEach>
          <dgm:layoutNode name="composite">
            <dgm:alg type="composite">
              <dgm:param type="ar" val="0.5"/>
            </dgm:alg>
            <dgm:shape xmlns:r="http://schemas.openxmlformats.org/officeDocument/2006/relationships" r:blip="">
              <dgm:adjLst/>
            </dgm:shape>
            <dgm:choose name="Name103">
              <dgm:if name="Name104" func="var" arg="dir" op="equ" val="norm">
                <dgm:constrLst>
                  <dgm:constr type="l" for="ch" forName="Child" refType="w" fact="0"/>
                  <dgm:constr type="t" for="ch" forName="Child" refType="h" fact="0"/>
                  <dgm:constr type="w" for="ch" forName="Child" refType="w"/>
                  <dgm:constr type="h" for="ch" forName="Child" refType="h"/>
                </dgm:constrLst>
              </dgm:if>
              <dgm:else name="Name105">
                <dgm:constrLst>
                  <dgm:constr type="r" for="ch" forName="Child" refType="w"/>
                  <dgm:constr type="t" for="ch" forName="Child" refType="h" fact="0"/>
                  <dgm:constr type="w" for="ch" forName="Child" refType="w"/>
                  <dgm:constr type="h" for="ch" forName="Child" refType="h"/>
                </dgm:constrLst>
              </dgm:else>
            </dgm:choose>
            <dgm:ruleLst/>
            <dgm:layoutNode name="Child" styleLbl="revTx">
              <dgm:varLst>
                <dgm:chMax val="0"/>
                <dgm:chPref val="0"/>
                <dgm:bulletEnabled val="1"/>
              </dgm:varLst>
              <dgm:choose name="Name106">
                <dgm:if name="Name107" func="var" arg="dir" op="equ" val="norm">
                  <dgm:alg type="tx">
                    <dgm:param type="parTxLTRAlign" val="l"/>
                    <dgm:param type="parTxRTLAlign" val="r"/>
                    <dgm:param type="txAnchorVert" val="t"/>
                  </dgm:alg>
                </dgm:if>
                <dgm:else name="Name108">
                  <dgm:alg type="tx">
                    <dgm:param type="parTxLTRAlign" val="r"/>
                    <dgm:param type="parTxRTLAlign" val="l"/>
                    <dgm:param type="txAnchorVert" val="t"/>
                  </dgm:alg>
                </dgm:else>
              </dgm:choose>
              <dgm:shape xmlns:r="http://schemas.openxmlformats.org/officeDocument/2006/relationships" type="rect" r:blip="">
                <dgm:adjLst/>
              </dgm:shape>
              <dgm:presOf axis="des" ptType="node"/>
              <dgm:constrLst>
                <dgm:constr type="lMarg" refType="primFontSz" fact="0"/>
                <dgm:constr type="rMarg" refType="primFontSz" fact="0"/>
                <dgm:constr type="tMarg" refType="primFontSz" fact="0"/>
                <dgm:constr type="bMarg" refType="primFontSz" fact="0"/>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if>
        <dgm:else name="Name109"/>
      </dgm:choose>
    </dgm:forEach>
  </dgm:layoutNode>
</dgm:layoutDef>
</file>

<file path=ppt/diagrams/layout144.xml><?xml version="1.0" encoding="utf-8"?>
<dgm:layoutDef xmlns:dgm="http://schemas.openxmlformats.org/drawingml/2006/diagram" xmlns:a="http://schemas.openxmlformats.org/drawingml/2006/main" uniqueId="urn:microsoft.com/office/officeart/2005/8/layout/architecture">
  <dgm:title val="Architecture Layout"/>
  <dgm:desc val="Use to show hierarchical relationships that build from the bottom up. This layout works well for showing architectural components or objects that build on other objects."/>
  <dgm:catLst>
    <dgm:cat type="hierarchy" pri="4500"/>
    <dgm:cat type="list" pri="24500"/>
    <dgm:cat type="relationship" pri="10500"/>
    <dgm:cat type="officeonline" pri="7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b"/>
        </dgm:alg>
      </dgm:if>
      <dgm:else name="Name3">
        <dgm:alg type="lin">
          <dgm:param type="linDir" val="fromR"/>
          <dgm:param type="nodeVertAlign" val="b"/>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B"/>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b"/>
              </dgm:alg>
            </dgm:if>
            <dgm:else name="Name1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B"/>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b"/>
                    </dgm:alg>
                  </dgm:if>
                  <dgm:else name="Name17">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B"/>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b"/>
                          </dgm:alg>
                        </dgm:if>
                        <dgm:else name="Name24">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B"/>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b"/>
                                </dgm:alg>
                              </dgm:if>
                              <dgm:else name="Name30">
                                <dgm:alg type="lin">
                                  <dgm:param type="linDir" val="fromR"/>
                                  <dgm:param type="nodeVertAlign" val="b"/>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145.xml><?xml version="1.0" encoding="utf-8"?>
<dgm:layoutDef xmlns:dgm="http://schemas.openxmlformats.org/drawingml/2006/diagram" xmlns:a="http://schemas.openxmlformats.org/drawingml/2006/main" uniqueId="urn:microsoft.com/office/officeart/2011/layout/TabList">
  <dgm:title val="Tab List"/>
  <dgm:desc val="Use to show non-sequential or grouped blocks of information. Works well for lists with a small amount of Level 1 text. The first Level 2 displays next to the Level 1 text  and the remaining Level 2 text appears beneath the Level 1 text."/>
  <dgm:catLst>
    <dgm:cat type="list" pri="4500"/>
    <dgm:cat type="officeonline" pri="11000"/>
  </dgm:catLst>
  <dgm:sampData>
    <dgm:dataModel>
      <dgm:ptLst>
        <dgm:pt modelId="0" type="doc"/>
        <dgm:pt modelId="10">
          <dgm:prSet phldr="1"/>
        </dgm:pt>
        <dgm:pt modelId="11">
          <dgm:prSet phldr="1"/>
        </dgm:pt>
        <dgm:pt modelId="12">
          <dgm:prSet phldr="1"/>
        </dgm:pt>
        <dgm:pt modelId="20">
          <dgm:prSet phldr="1"/>
        </dgm:pt>
        <dgm:pt modelId="21">
          <dgm:prSet phldr="1"/>
        </dgm:pt>
        <dgm:pt modelId="22">
          <dgm:prSet phldr="1"/>
        </dgm:pt>
        <dgm:pt modelId="30">
          <dgm:prSet phldr="1"/>
        </dgm:pt>
        <dgm:pt modelId="31">
          <dgm:prSet phldr="1"/>
        </dgm:pt>
        <dgm:pt modelId="32">
          <dgm:prSet phldr="1"/>
        </dgm:pt>
      </dgm:ptLst>
      <dgm:cxnLst>
        <dgm:cxn modelId="40" srcId="0" destId="10" srcOrd="0" destOrd="0"/>
        <dgm:cxn modelId="41" srcId="10" destId="11" srcOrd="0" destOrd="0"/>
        <dgm:cxn modelId="42" srcId="10" destId="12" srcOrd="0" destOrd="0"/>
        <dgm:cxn modelId="50" srcId="0" destId="20" srcOrd="1" destOrd="0"/>
        <dgm:cxn modelId="51" srcId="20" destId="21" srcOrd="1" destOrd="0"/>
        <dgm:cxn modelId="52" srcId="20" destId="22" srcOrd="1" destOrd="0"/>
        <dgm:cxn modelId="60" srcId="0" destId="30" srcOrd="2" destOrd="0"/>
        <dgm:cxn modelId="61" srcId="30" destId="31" srcOrd="2" destOrd="0"/>
        <dgm:cxn modelId="62" srcId="30" destId="32"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dgm:chPref val="3"/>
      <dgm:dir/>
      <dgm:animOne val="branch"/>
      <dgm:animLvl val="lvl"/>
    </dgm:varLst>
    <dgm:alg type="lin">
      <dgm:param type="linDir" val="fromT"/>
    </dgm:alg>
    <dgm:shape xmlns:r="http://schemas.openxmlformats.org/officeDocument/2006/relationships" r:blip="">
      <dgm:adjLst/>
    </dgm:shape>
    <dgm:constrLst>
      <dgm:constr type="w" for="ch" forName="Child" refType="w"/>
      <dgm:constr type="h" for="ch" forName="Child" refType="h" fact="0.6667"/>
      <dgm:constr type="primFontSz" for="des" forName="Parent" op="equ" val="65"/>
      <dgm:constr type="primFontSz" for="des" forName="Child" op="equ" val="65"/>
      <dgm:constr type="primFontSz" for="des" forName="FirstChild" op="equ" val="65"/>
      <dgm:constr type="primFontSz" for="des" forName="Child" refType="primFontSz" refFor="des" refForName="Parent" op="lte"/>
      <dgm:constr type="primFontSz" for="des" forName="FirstChild" refType="primFontSz" refFor="des" refForName="Parent" op="lte"/>
      <dgm:constr type="primFontSz" for="des" forName="Child" refType="primFontSz" refFor="des" refForName="FirstChild" op="lte"/>
      <dgm:constr type="w" for="ch" forName="composite" refType="w"/>
      <dgm:constr type="h" for="ch" forName="composite" refType="h" fact="0.3333"/>
      <dgm:constr type="sp" refType="h" refFor="ch" refForName="composite" op="equ" fact="0.05"/>
      <dgm:constr type="h" for="ch" forName="sibTrans" refType="h" refFor="ch" refForName="composite" op="equ" fact="0.05"/>
      <dgm:constr type="w" for="ch" forName="sibTrans" refType="h" refFor="ch" refForName="sibTrans" op="equ"/>
    </dgm:constrLst>
    <dgm:forEach name="nodesForEach" axis="ch" ptType="node">
      <dgm:layoutNode name="composite">
        <dgm:alg type="composite"/>
        <dgm:shape xmlns:r="http://schemas.openxmlformats.org/officeDocument/2006/relationships" r:blip="">
          <dgm:adjLst/>
        </dgm:shape>
        <dgm:choose name="Name1">
          <dgm:if name="Name2" func="var" arg="dir" op="equ" val="norm">
            <dgm:constrLst>
              <dgm:constr type="l" for="ch" forName="Accent" refType="w" fact="0"/>
              <dgm:constr type="b" for="ch" forName="Accent" refType="h"/>
              <dgm:constr type="w" for="ch" forName="Accent" refType="w"/>
              <dgm:constr type="h" for="ch" forName="Accent" refType="h" fact="0"/>
              <dgm:constr type="l" for="ch" forName="FirstChild" refType="w" fact="0.26"/>
              <dgm:constr type="t" for="ch" forName="FirstChild" refType="h" fact="0"/>
              <dgm:constr type="w" for="ch" forName="FirstChild" refType="w" fact="0.74"/>
              <dgm:constr type="h" for="ch" forName="FirstChild" refType="h"/>
              <dgm:constr type="l" for="ch" forName="Parent" refType="w" fact="0"/>
              <dgm:constr type="t" for="ch" forName="Parent" refType="h" fact="0"/>
              <dgm:constr type="w" for="ch" forName="Parent" refType="w" fact="0.26"/>
              <dgm:constr type="h" for="ch" forName="Parent" refType="h"/>
            </dgm:constrLst>
          </dgm:if>
          <dgm:else name="Name3">
            <dgm:constrLst>
              <dgm:constr type="l" for="ch" forName="Accent" refType="w" fact="0"/>
              <dgm:constr type="b" for="ch" forName="Accent" refType="h"/>
              <dgm:constr type="w" for="ch" forName="Accent" refType="w"/>
              <dgm:constr type="h" for="ch" forName="Accent" refType="h" fact="0"/>
              <dgm:constr type="r" for="ch" forName="FirstChild" refType="w" fact="0.74"/>
              <dgm:constr type="t" for="ch" forName="FirstChild" refType="h" fact="0"/>
              <dgm:constr type="w" for="ch" forName="FirstChild" refType="w" fact="0.74"/>
              <dgm:constr type="h" for="ch" forName="FirstChild" refType="h"/>
              <dgm:constr type="r" for="ch" forName="Parent" refType="w"/>
              <dgm:constr type="t" for="ch" forName="Parent" refType="h" fact="0"/>
              <dgm:constr type="w" for="ch" forName="Parent" refType="w" fact="0.26"/>
              <dgm:constr type="h" for="ch" forName="Parent" refType="h"/>
            </dgm:constrLst>
          </dgm:else>
        </dgm:choose>
        <dgm:layoutNode name="FirstChild" styleLbl="revTx">
          <dgm:varLst>
            <dgm:chMax val="0"/>
            <dgm:chPref val="0"/>
            <dgm:bulletEnabled val="1"/>
          </dgm:varLst>
          <dgm:choose name="Name4">
            <dgm:if name="Name5" func="var" arg="dir" op="equ" val="norm">
              <dgm:alg type="tx">
                <dgm:param type="parTxLTRAlign" val="l"/>
                <dgm:param type="txAnchorVert" val="b"/>
                <dgm:param type="txAnchorVertCh" val="b"/>
                <dgm:param type="parTxRTLAlign" val="l"/>
              </dgm:alg>
            </dgm:if>
            <dgm:else name="Name6">
              <dgm:alg type="tx">
                <dgm:param type="parTxLTRAlign" val="r"/>
                <dgm:param type="shpTxLTRAlignCh" val="r"/>
                <dgm:param type="txAnchorVert" val="b"/>
                <dgm:param type="txAnchorVertCh" val="b"/>
                <dgm:param type="parTxRTLAlign" val="r"/>
              </dgm:alg>
            </dgm:else>
          </dgm:choose>
          <dgm:shape xmlns:r="http://schemas.openxmlformats.org/officeDocument/2006/relationships" type="rect" r:blip="">
            <dgm:adjLst/>
          </dgm:shape>
          <dgm:choose name="Name7">
            <dgm:if name="Name8" axis="ch" ptType="node" func="cnt" op="gte" val="1">
              <dgm:presOf axis="ch desOrSelf" ptType="node node" st="1 1" cnt="1 0"/>
            </dgm:if>
            <dgm:else name="Name9">
              <dgm:presOf/>
            </dgm:else>
          </dgm:choos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 styleLbl="alignNode1">
          <dgm:varLst>
            <dgm:chMax val="3"/>
            <dgm:chPref val="3"/>
            <dgm:bulletEnabled val="1"/>
          </dgm:varLst>
          <dgm:alg type="tx">
            <dgm:param type="shpTxLTRAlignCh" val="ctr"/>
            <dgm:param type="txAnchorVertCh" val="mid"/>
          </dgm:alg>
          <dgm:shape xmlns:r="http://schemas.openxmlformats.org/officeDocument/2006/relationships" type="round2SameRect" r:blip="">
            <dgm:adjLst>
              <dgm:adj idx="1" val="0.1667"/>
              <dgm:adj idx="2" val="0"/>
            </dgm:adjLst>
          </dgm:shape>
          <dgm:presOf axis="self" ptType="nod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Accent" styleLbl="parChTrans1D1">
          <dgm:alg type="sp"/>
          <dgm:shape xmlns:r="http://schemas.openxmlformats.org/officeDocument/2006/relationships" type="line" r:blip="" zOrderOff="-99999">
            <dgm:adjLst/>
          </dgm:shape>
          <dgm:presOf/>
        </dgm:layoutNode>
      </dgm:layoutNode>
      <dgm:choose name="Name10">
        <dgm:if name="Name11" axis="ch" ptType="node" st="2" cnt="1" func="cnt" op="gte" val="1">
          <dgm:layoutNode name="Child" styleLbl="revTx">
            <dgm:varLst>
              <dgm:chMax val="0"/>
              <dgm:chPref val="0"/>
              <dgm:bulletEnabled val="1"/>
            </dgm:varLst>
            <dgm:choose name="Name12">
              <dgm:if name="Name13" func="var" arg="dir" op="equ" val="norm">
                <dgm:alg type="tx">
                  <dgm:param type="stBulletLvl" val="1"/>
                  <dgm:param type="parTxLTRAlign" val="l"/>
                  <dgm:param type="parTxRTLAlign" val="l"/>
                  <dgm:param type="txAnchorVert" val="t"/>
                </dgm:alg>
              </dgm:if>
              <dgm:else name="Name14">
                <dgm:alg type="tx">
                  <dgm:param type="stBulletLvl" val="1"/>
                  <dgm:param type="parTxLTRAlign" val="r"/>
                  <dgm:param type="shpTxLTRAlignCh" val="r"/>
                  <dgm:param type="txAnchorVert" val="t"/>
                  <dgm:param type="parTxRTLAlign" val="r"/>
                </dgm:alg>
              </dgm:else>
            </dgm:choose>
            <dgm:shape xmlns:r="http://schemas.openxmlformats.org/officeDocument/2006/relationships" type="rect" r:blip="">
              <dgm:adjLst/>
            </dgm:shape>
            <dgm:presOf axis="ch desOrSelf" ptType="node node" st="2 1" cnt="0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if>
        <dgm:else name="Name15"/>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6.xml><?xml version="1.0" encoding="utf-8"?>
<dgm:layoutDef xmlns:dgm="http://schemas.openxmlformats.org/drawingml/2006/diagram" xmlns:a="http://schemas.openxmlformats.org/drawingml/2006/main" uniqueId="urn:microsoft.com/office/officeart/2011/layout/TabList">
  <dgm:title val="Tab List"/>
  <dgm:desc val="Use to show non-sequential or grouped blocks of information. Works well for lists with a small amount of Level 1 text. The first Level 2 displays next to the Level 1 text  and the remaining Level 2 text appears beneath the Level 1 text."/>
  <dgm:catLst>
    <dgm:cat type="list" pri="4500"/>
    <dgm:cat type="officeonline" pri="11000"/>
  </dgm:catLst>
  <dgm:sampData>
    <dgm:dataModel>
      <dgm:ptLst>
        <dgm:pt modelId="0" type="doc"/>
        <dgm:pt modelId="10">
          <dgm:prSet phldr="1"/>
        </dgm:pt>
        <dgm:pt modelId="11">
          <dgm:prSet phldr="1"/>
        </dgm:pt>
        <dgm:pt modelId="12">
          <dgm:prSet phldr="1"/>
        </dgm:pt>
        <dgm:pt modelId="20">
          <dgm:prSet phldr="1"/>
        </dgm:pt>
        <dgm:pt modelId="21">
          <dgm:prSet phldr="1"/>
        </dgm:pt>
        <dgm:pt modelId="22">
          <dgm:prSet phldr="1"/>
        </dgm:pt>
        <dgm:pt modelId="30">
          <dgm:prSet phldr="1"/>
        </dgm:pt>
        <dgm:pt modelId="31">
          <dgm:prSet phldr="1"/>
        </dgm:pt>
        <dgm:pt modelId="32">
          <dgm:prSet phldr="1"/>
        </dgm:pt>
      </dgm:ptLst>
      <dgm:cxnLst>
        <dgm:cxn modelId="40" srcId="0" destId="10" srcOrd="0" destOrd="0"/>
        <dgm:cxn modelId="41" srcId="10" destId="11" srcOrd="0" destOrd="0"/>
        <dgm:cxn modelId="42" srcId="10" destId="12" srcOrd="0" destOrd="0"/>
        <dgm:cxn modelId="50" srcId="0" destId="20" srcOrd="1" destOrd="0"/>
        <dgm:cxn modelId="51" srcId="20" destId="21" srcOrd="1" destOrd="0"/>
        <dgm:cxn modelId="52" srcId="20" destId="22" srcOrd="1" destOrd="0"/>
        <dgm:cxn modelId="60" srcId="0" destId="30" srcOrd="2" destOrd="0"/>
        <dgm:cxn modelId="61" srcId="30" destId="31" srcOrd="2" destOrd="0"/>
        <dgm:cxn modelId="62" srcId="30" destId="32"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dgm:chPref val="3"/>
      <dgm:dir/>
      <dgm:animOne val="branch"/>
      <dgm:animLvl val="lvl"/>
    </dgm:varLst>
    <dgm:alg type="lin">
      <dgm:param type="linDir" val="fromT"/>
    </dgm:alg>
    <dgm:shape xmlns:r="http://schemas.openxmlformats.org/officeDocument/2006/relationships" r:blip="">
      <dgm:adjLst/>
    </dgm:shape>
    <dgm:constrLst>
      <dgm:constr type="w" for="ch" forName="Child" refType="w"/>
      <dgm:constr type="h" for="ch" forName="Child" refType="h" fact="0.6667"/>
      <dgm:constr type="primFontSz" for="des" forName="Parent" op="equ" val="65"/>
      <dgm:constr type="primFontSz" for="des" forName="Child" op="equ" val="65"/>
      <dgm:constr type="primFontSz" for="des" forName="FirstChild" op="equ" val="65"/>
      <dgm:constr type="primFontSz" for="des" forName="Child" refType="primFontSz" refFor="des" refForName="Parent" op="lte"/>
      <dgm:constr type="primFontSz" for="des" forName="FirstChild" refType="primFontSz" refFor="des" refForName="Parent" op="lte"/>
      <dgm:constr type="primFontSz" for="des" forName="Child" refType="primFontSz" refFor="des" refForName="FirstChild" op="lte"/>
      <dgm:constr type="w" for="ch" forName="composite" refType="w"/>
      <dgm:constr type="h" for="ch" forName="composite" refType="h" fact="0.3333"/>
      <dgm:constr type="sp" refType="h" refFor="ch" refForName="composite" op="equ" fact="0.05"/>
      <dgm:constr type="h" for="ch" forName="sibTrans" refType="h" refFor="ch" refForName="composite" op="equ" fact="0.05"/>
      <dgm:constr type="w" for="ch" forName="sibTrans" refType="h" refFor="ch" refForName="sibTrans" op="equ"/>
    </dgm:constrLst>
    <dgm:forEach name="nodesForEach" axis="ch" ptType="node">
      <dgm:layoutNode name="composite">
        <dgm:alg type="composite"/>
        <dgm:shape xmlns:r="http://schemas.openxmlformats.org/officeDocument/2006/relationships" r:blip="">
          <dgm:adjLst/>
        </dgm:shape>
        <dgm:choose name="Name1">
          <dgm:if name="Name2" func="var" arg="dir" op="equ" val="norm">
            <dgm:constrLst>
              <dgm:constr type="l" for="ch" forName="Accent" refType="w" fact="0"/>
              <dgm:constr type="b" for="ch" forName="Accent" refType="h"/>
              <dgm:constr type="w" for="ch" forName="Accent" refType="w"/>
              <dgm:constr type="h" for="ch" forName="Accent" refType="h" fact="0"/>
              <dgm:constr type="l" for="ch" forName="FirstChild" refType="w" fact="0.26"/>
              <dgm:constr type="t" for="ch" forName="FirstChild" refType="h" fact="0"/>
              <dgm:constr type="w" for="ch" forName="FirstChild" refType="w" fact="0.74"/>
              <dgm:constr type="h" for="ch" forName="FirstChild" refType="h"/>
              <dgm:constr type="l" for="ch" forName="Parent" refType="w" fact="0"/>
              <dgm:constr type="t" for="ch" forName="Parent" refType="h" fact="0"/>
              <dgm:constr type="w" for="ch" forName="Parent" refType="w" fact="0.26"/>
              <dgm:constr type="h" for="ch" forName="Parent" refType="h"/>
            </dgm:constrLst>
          </dgm:if>
          <dgm:else name="Name3">
            <dgm:constrLst>
              <dgm:constr type="l" for="ch" forName="Accent" refType="w" fact="0"/>
              <dgm:constr type="b" for="ch" forName="Accent" refType="h"/>
              <dgm:constr type="w" for="ch" forName="Accent" refType="w"/>
              <dgm:constr type="h" for="ch" forName="Accent" refType="h" fact="0"/>
              <dgm:constr type="r" for="ch" forName="FirstChild" refType="w" fact="0.74"/>
              <dgm:constr type="t" for="ch" forName="FirstChild" refType="h" fact="0"/>
              <dgm:constr type="w" for="ch" forName="FirstChild" refType="w" fact="0.74"/>
              <dgm:constr type="h" for="ch" forName="FirstChild" refType="h"/>
              <dgm:constr type="r" for="ch" forName="Parent" refType="w"/>
              <dgm:constr type="t" for="ch" forName="Parent" refType="h" fact="0"/>
              <dgm:constr type="w" for="ch" forName="Parent" refType="w" fact="0.26"/>
              <dgm:constr type="h" for="ch" forName="Parent" refType="h"/>
            </dgm:constrLst>
          </dgm:else>
        </dgm:choose>
        <dgm:layoutNode name="FirstChild" styleLbl="revTx">
          <dgm:varLst>
            <dgm:chMax val="0"/>
            <dgm:chPref val="0"/>
            <dgm:bulletEnabled val="1"/>
          </dgm:varLst>
          <dgm:choose name="Name4">
            <dgm:if name="Name5" func="var" arg="dir" op="equ" val="norm">
              <dgm:alg type="tx">
                <dgm:param type="parTxLTRAlign" val="l"/>
                <dgm:param type="txAnchorVert" val="b"/>
                <dgm:param type="txAnchorVertCh" val="b"/>
                <dgm:param type="parTxRTLAlign" val="l"/>
              </dgm:alg>
            </dgm:if>
            <dgm:else name="Name6">
              <dgm:alg type="tx">
                <dgm:param type="parTxLTRAlign" val="r"/>
                <dgm:param type="shpTxLTRAlignCh" val="r"/>
                <dgm:param type="txAnchorVert" val="b"/>
                <dgm:param type="txAnchorVertCh" val="b"/>
                <dgm:param type="parTxRTLAlign" val="r"/>
              </dgm:alg>
            </dgm:else>
          </dgm:choose>
          <dgm:shape xmlns:r="http://schemas.openxmlformats.org/officeDocument/2006/relationships" type="rect" r:blip="">
            <dgm:adjLst/>
          </dgm:shape>
          <dgm:choose name="Name7">
            <dgm:if name="Name8" axis="ch" ptType="node" func="cnt" op="gte" val="1">
              <dgm:presOf axis="ch desOrSelf" ptType="node node" st="1 1" cnt="1 0"/>
            </dgm:if>
            <dgm:else name="Name9">
              <dgm:presOf/>
            </dgm:else>
          </dgm:choos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 styleLbl="alignNode1">
          <dgm:varLst>
            <dgm:chMax val="3"/>
            <dgm:chPref val="3"/>
            <dgm:bulletEnabled val="1"/>
          </dgm:varLst>
          <dgm:alg type="tx">
            <dgm:param type="shpTxLTRAlignCh" val="ctr"/>
            <dgm:param type="txAnchorVertCh" val="mid"/>
          </dgm:alg>
          <dgm:shape xmlns:r="http://schemas.openxmlformats.org/officeDocument/2006/relationships" type="round2SameRect" r:blip="">
            <dgm:adjLst>
              <dgm:adj idx="1" val="0.1667"/>
              <dgm:adj idx="2" val="0"/>
            </dgm:adjLst>
          </dgm:shape>
          <dgm:presOf axis="self" ptType="nod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Accent" styleLbl="parChTrans1D1">
          <dgm:alg type="sp"/>
          <dgm:shape xmlns:r="http://schemas.openxmlformats.org/officeDocument/2006/relationships" type="line" r:blip="" zOrderOff="-99999">
            <dgm:adjLst/>
          </dgm:shape>
          <dgm:presOf/>
        </dgm:layoutNode>
      </dgm:layoutNode>
      <dgm:choose name="Name10">
        <dgm:if name="Name11" axis="ch" ptType="node" st="2" cnt="1" func="cnt" op="gte" val="1">
          <dgm:layoutNode name="Child" styleLbl="revTx">
            <dgm:varLst>
              <dgm:chMax val="0"/>
              <dgm:chPref val="0"/>
              <dgm:bulletEnabled val="1"/>
            </dgm:varLst>
            <dgm:choose name="Name12">
              <dgm:if name="Name13" func="var" arg="dir" op="equ" val="norm">
                <dgm:alg type="tx">
                  <dgm:param type="stBulletLvl" val="1"/>
                  <dgm:param type="parTxLTRAlign" val="l"/>
                  <dgm:param type="parTxRTLAlign" val="l"/>
                  <dgm:param type="txAnchorVert" val="t"/>
                </dgm:alg>
              </dgm:if>
              <dgm:else name="Name14">
                <dgm:alg type="tx">
                  <dgm:param type="stBulletLvl" val="1"/>
                  <dgm:param type="parTxLTRAlign" val="r"/>
                  <dgm:param type="shpTxLTRAlignCh" val="r"/>
                  <dgm:param type="txAnchorVert" val="t"/>
                  <dgm:param type="parTxRTLAlign" val="r"/>
                </dgm:alg>
              </dgm:else>
            </dgm:choose>
            <dgm:shape xmlns:r="http://schemas.openxmlformats.org/officeDocument/2006/relationships" type="rect" r:blip="">
              <dgm:adjLst/>
            </dgm:shape>
            <dgm:presOf axis="ch desOrSelf" ptType="node node" st="2 1" cnt="0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if>
        <dgm:else name="Name15"/>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7.xml><?xml version="1.0" encoding="utf-8"?>
<dgm:layoutDef xmlns:dgm="http://schemas.openxmlformats.org/drawingml/2006/diagram" xmlns:a="http://schemas.openxmlformats.org/drawingml/2006/main" uniqueId="urn:microsoft.com/office/officeart/2011/layout/TabList">
  <dgm:title val="Tab List"/>
  <dgm:desc val="Use to show non-sequential or grouped blocks of information. Works well for lists with a small amount of Level 1 text. The first Level 2 displays next to the Level 1 text  and the remaining Level 2 text appears beneath the Level 1 text."/>
  <dgm:catLst>
    <dgm:cat type="list" pri="4500"/>
    <dgm:cat type="officeonline" pri="11000"/>
  </dgm:catLst>
  <dgm:sampData>
    <dgm:dataModel>
      <dgm:ptLst>
        <dgm:pt modelId="0" type="doc"/>
        <dgm:pt modelId="10">
          <dgm:prSet phldr="1"/>
        </dgm:pt>
        <dgm:pt modelId="11">
          <dgm:prSet phldr="1"/>
        </dgm:pt>
        <dgm:pt modelId="12">
          <dgm:prSet phldr="1"/>
        </dgm:pt>
        <dgm:pt modelId="20">
          <dgm:prSet phldr="1"/>
        </dgm:pt>
        <dgm:pt modelId="21">
          <dgm:prSet phldr="1"/>
        </dgm:pt>
        <dgm:pt modelId="22">
          <dgm:prSet phldr="1"/>
        </dgm:pt>
        <dgm:pt modelId="30">
          <dgm:prSet phldr="1"/>
        </dgm:pt>
        <dgm:pt modelId="31">
          <dgm:prSet phldr="1"/>
        </dgm:pt>
        <dgm:pt modelId="32">
          <dgm:prSet phldr="1"/>
        </dgm:pt>
      </dgm:ptLst>
      <dgm:cxnLst>
        <dgm:cxn modelId="40" srcId="0" destId="10" srcOrd="0" destOrd="0"/>
        <dgm:cxn modelId="41" srcId="10" destId="11" srcOrd="0" destOrd="0"/>
        <dgm:cxn modelId="42" srcId="10" destId="12" srcOrd="0" destOrd="0"/>
        <dgm:cxn modelId="50" srcId="0" destId="20" srcOrd="1" destOrd="0"/>
        <dgm:cxn modelId="51" srcId="20" destId="21" srcOrd="1" destOrd="0"/>
        <dgm:cxn modelId="52" srcId="20" destId="22" srcOrd="1" destOrd="0"/>
        <dgm:cxn modelId="60" srcId="0" destId="30" srcOrd="2" destOrd="0"/>
        <dgm:cxn modelId="61" srcId="30" destId="31" srcOrd="2" destOrd="0"/>
        <dgm:cxn modelId="62" srcId="30" destId="32"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dgm:chPref val="3"/>
      <dgm:dir/>
      <dgm:animOne val="branch"/>
      <dgm:animLvl val="lvl"/>
    </dgm:varLst>
    <dgm:alg type="lin">
      <dgm:param type="linDir" val="fromT"/>
    </dgm:alg>
    <dgm:shape xmlns:r="http://schemas.openxmlformats.org/officeDocument/2006/relationships" r:blip="">
      <dgm:adjLst/>
    </dgm:shape>
    <dgm:constrLst>
      <dgm:constr type="w" for="ch" forName="Child" refType="w"/>
      <dgm:constr type="h" for="ch" forName="Child" refType="h" fact="0.6667"/>
      <dgm:constr type="primFontSz" for="des" forName="Parent" op="equ" val="65"/>
      <dgm:constr type="primFontSz" for="des" forName="Child" op="equ" val="65"/>
      <dgm:constr type="primFontSz" for="des" forName="FirstChild" op="equ" val="65"/>
      <dgm:constr type="primFontSz" for="des" forName="Child" refType="primFontSz" refFor="des" refForName="Parent" op="lte"/>
      <dgm:constr type="primFontSz" for="des" forName="FirstChild" refType="primFontSz" refFor="des" refForName="Parent" op="lte"/>
      <dgm:constr type="primFontSz" for="des" forName="Child" refType="primFontSz" refFor="des" refForName="FirstChild" op="lte"/>
      <dgm:constr type="w" for="ch" forName="composite" refType="w"/>
      <dgm:constr type="h" for="ch" forName="composite" refType="h" fact="0.3333"/>
      <dgm:constr type="sp" refType="h" refFor="ch" refForName="composite" op="equ" fact="0.05"/>
      <dgm:constr type="h" for="ch" forName="sibTrans" refType="h" refFor="ch" refForName="composite" op="equ" fact="0.05"/>
      <dgm:constr type="w" for="ch" forName="sibTrans" refType="h" refFor="ch" refForName="sibTrans" op="equ"/>
    </dgm:constrLst>
    <dgm:forEach name="nodesForEach" axis="ch" ptType="node">
      <dgm:layoutNode name="composite">
        <dgm:alg type="composite"/>
        <dgm:shape xmlns:r="http://schemas.openxmlformats.org/officeDocument/2006/relationships" r:blip="">
          <dgm:adjLst/>
        </dgm:shape>
        <dgm:choose name="Name1">
          <dgm:if name="Name2" func="var" arg="dir" op="equ" val="norm">
            <dgm:constrLst>
              <dgm:constr type="l" for="ch" forName="Accent" refType="w" fact="0"/>
              <dgm:constr type="b" for="ch" forName="Accent" refType="h"/>
              <dgm:constr type="w" for="ch" forName="Accent" refType="w"/>
              <dgm:constr type="h" for="ch" forName="Accent" refType="h" fact="0"/>
              <dgm:constr type="l" for="ch" forName="FirstChild" refType="w" fact="0.26"/>
              <dgm:constr type="t" for="ch" forName="FirstChild" refType="h" fact="0"/>
              <dgm:constr type="w" for="ch" forName="FirstChild" refType="w" fact="0.74"/>
              <dgm:constr type="h" for="ch" forName="FirstChild" refType="h"/>
              <dgm:constr type="l" for="ch" forName="Parent" refType="w" fact="0"/>
              <dgm:constr type="t" for="ch" forName="Parent" refType="h" fact="0"/>
              <dgm:constr type="w" for="ch" forName="Parent" refType="w" fact="0.26"/>
              <dgm:constr type="h" for="ch" forName="Parent" refType="h"/>
            </dgm:constrLst>
          </dgm:if>
          <dgm:else name="Name3">
            <dgm:constrLst>
              <dgm:constr type="l" for="ch" forName="Accent" refType="w" fact="0"/>
              <dgm:constr type="b" for="ch" forName="Accent" refType="h"/>
              <dgm:constr type="w" for="ch" forName="Accent" refType="w"/>
              <dgm:constr type="h" for="ch" forName="Accent" refType="h" fact="0"/>
              <dgm:constr type="r" for="ch" forName="FirstChild" refType="w" fact="0.74"/>
              <dgm:constr type="t" for="ch" forName="FirstChild" refType="h" fact="0"/>
              <dgm:constr type="w" for="ch" forName="FirstChild" refType="w" fact="0.74"/>
              <dgm:constr type="h" for="ch" forName="FirstChild" refType="h"/>
              <dgm:constr type="r" for="ch" forName="Parent" refType="w"/>
              <dgm:constr type="t" for="ch" forName="Parent" refType="h" fact="0"/>
              <dgm:constr type="w" for="ch" forName="Parent" refType="w" fact="0.26"/>
              <dgm:constr type="h" for="ch" forName="Parent" refType="h"/>
            </dgm:constrLst>
          </dgm:else>
        </dgm:choose>
        <dgm:layoutNode name="FirstChild" styleLbl="revTx">
          <dgm:varLst>
            <dgm:chMax val="0"/>
            <dgm:chPref val="0"/>
            <dgm:bulletEnabled val="1"/>
          </dgm:varLst>
          <dgm:choose name="Name4">
            <dgm:if name="Name5" func="var" arg="dir" op="equ" val="norm">
              <dgm:alg type="tx">
                <dgm:param type="parTxLTRAlign" val="l"/>
                <dgm:param type="txAnchorVert" val="b"/>
                <dgm:param type="txAnchorVertCh" val="b"/>
                <dgm:param type="parTxRTLAlign" val="l"/>
              </dgm:alg>
            </dgm:if>
            <dgm:else name="Name6">
              <dgm:alg type="tx">
                <dgm:param type="parTxLTRAlign" val="r"/>
                <dgm:param type="shpTxLTRAlignCh" val="r"/>
                <dgm:param type="txAnchorVert" val="b"/>
                <dgm:param type="txAnchorVertCh" val="b"/>
                <dgm:param type="parTxRTLAlign" val="r"/>
              </dgm:alg>
            </dgm:else>
          </dgm:choose>
          <dgm:shape xmlns:r="http://schemas.openxmlformats.org/officeDocument/2006/relationships" type="rect" r:blip="">
            <dgm:adjLst/>
          </dgm:shape>
          <dgm:choose name="Name7">
            <dgm:if name="Name8" axis="ch" ptType="node" func="cnt" op="gte" val="1">
              <dgm:presOf axis="ch desOrSelf" ptType="node node" st="1 1" cnt="1 0"/>
            </dgm:if>
            <dgm:else name="Name9">
              <dgm:presOf/>
            </dgm:else>
          </dgm:choos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 styleLbl="alignNode1">
          <dgm:varLst>
            <dgm:chMax val="3"/>
            <dgm:chPref val="3"/>
            <dgm:bulletEnabled val="1"/>
          </dgm:varLst>
          <dgm:alg type="tx">
            <dgm:param type="shpTxLTRAlignCh" val="ctr"/>
            <dgm:param type="txAnchorVertCh" val="mid"/>
          </dgm:alg>
          <dgm:shape xmlns:r="http://schemas.openxmlformats.org/officeDocument/2006/relationships" type="round2SameRect" r:blip="">
            <dgm:adjLst>
              <dgm:adj idx="1" val="0.1667"/>
              <dgm:adj idx="2" val="0"/>
            </dgm:adjLst>
          </dgm:shape>
          <dgm:presOf axis="self" ptType="nod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Accent" styleLbl="parChTrans1D1">
          <dgm:alg type="sp"/>
          <dgm:shape xmlns:r="http://schemas.openxmlformats.org/officeDocument/2006/relationships" type="line" r:blip="" zOrderOff="-99999">
            <dgm:adjLst/>
          </dgm:shape>
          <dgm:presOf/>
        </dgm:layoutNode>
      </dgm:layoutNode>
      <dgm:choose name="Name10">
        <dgm:if name="Name11" axis="ch" ptType="node" st="2" cnt="1" func="cnt" op="gte" val="1">
          <dgm:layoutNode name="Child" styleLbl="revTx">
            <dgm:varLst>
              <dgm:chMax val="0"/>
              <dgm:chPref val="0"/>
              <dgm:bulletEnabled val="1"/>
            </dgm:varLst>
            <dgm:choose name="Name12">
              <dgm:if name="Name13" func="var" arg="dir" op="equ" val="norm">
                <dgm:alg type="tx">
                  <dgm:param type="stBulletLvl" val="1"/>
                  <dgm:param type="parTxLTRAlign" val="l"/>
                  <dgm:param type="parTxRTLAlign" val="l"/>
                  <dgm:param type="txAnchorVert" val="t"/>
                </dgm:alg>
              </dgm:if>
              <dgm:else name="Name14">
                <dgm:alg type="tx">
                  <dgm:param type="stBulletLvl" val="1"/>
                  <dgm:param type="parTxLTRAlign" val="r"/>
                  <dgm:param type="shpTxLTRAlignCh" val="r"/>
                  <dgm:param type="txAnchorVert" val="t"/>
                  <dgm:param type="parTxRTLAlign" val="r"/>
                </dgm:alg>
              </dgm:else>
            </dgm:choose>
            <dgm:shape xmlns:r="http://schemas.openxmlformats.org/officeDocument/2006/relationships" type="rect" r:blip="">
              <dgm:adjLst/>
            </dgm:shape>
            <dgm:presOf axis="ch desOrSelf" ptType="node node" st="2 1" cnt="0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if>
        <dgm:else name="Name15"/>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8.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49.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50.xml><?xml version="1.0" encoding="utf-8"?>
<dgm:layoutDef xmlns:dgm="http://schemas.openxmlformats.org/drawingml/2006/diagram" xmlns:a="http://schemas.openxmlformats.org/drawingml/2006/main" uniqueId="urn:microsoft.com/office/officeart/2008/layout/SquareAccentList">
  <dgm:title val=""/>
  <dgm:desc val=""/>
  <dgm:catLst>
    <dgm:cat type="list" pri="5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clrData>
  <dgm:layoutNode name="layout">
    <dgm:varLst>
      <dgm:chMax/>
      <dgm:chPref/>
      <dgm:dir/>
      <dgm:resizeHandles/>
    </dgm:varLst>
    <dgm:choose name="Name0">
      <dgm:if name="Name1" func="var" arg="dir" op="equ" val="norm">
        <dgm:alg type="hierChild">
          <dgm:param type="linDir" val="fromL"/>
          <dgm:param type="vertAlign" val="t"/>
          <dgm:param type="nodeVertAlign" val="t"/>
          <dgm:param type="horzAlign" val="ctr"/>
          <dgm:param type="fallback" val="1D"/>
        </dgm:alg>
      </dgm:if>
      <dgm:else name="Name2">
        <dgm:alg type="hierChild">
          <dgm:param type="linDir" val="fromR"/>
          <dgm:param type="vertAlign" val="t"/>
          <dgm:param type="nodeVertAlign" val="t"/>
          <dgm:param type="horzAlign" val="ctr"/>
          <dgm:param type="fallback" val="1D"/>
        </dgm:alg>
      </dgm:else>
    </dgm:choose>
    <dgm:shape xmlns:r="http://schemas.openxmlformats.org/officeDocument/2006/relationships" r:blip="">
      <dgm:adjLst/>
    </dgm:shape>
    <dgm:presOf/>
    <dgm:constrLst>
      <dgm:constr type="primFontSz" for="des" forName="Parent" op="equ" val="65"/>
      <dgm:constr type="primFontSz" for="des" forName="Child" op="equ" val="65"/>
      <dgm:constr type="primFontSz" for="des" forName="Child" refType="primFontSz" refFor="des" refForName="Parent" op="lte"/>
      <dgm:constr type="w" for="des" forName="rootComposite" refType="h" refFor="des" refForName="rootComposite" fact="3.0396"/>
      <dgm:constr type="h" for="des" forName="rootComposite" refType="h"/>
      <dgm:constr type="w" for="des" forName="childComposite" refType="w" refFor="des" refForName="rootComposite"/>
      <dgm:constr type="h" for="des" forName="childComposite" refType="h" refFor="des" refForName="rootComposite" fact="0.5205"/>
      <dgm:constr type="sibSp" refType="w" refFor="des" refForName="rootComposite" fact="0.05"/>
      <dgm:constr type="sp" for="des" forName="root" refType="h" refFor="des" refForName="childComposite" fact="0.2855"/>
    </dgm:constrLst>
    <dgm:ruleLst/>
    <dgm:forEach name="Name3" axis="ch">
      <dgm:forEach name="Name4" axis="self" ptType="node" cnt="1">
        <dgm:layoutNode name="root">
          <dgm:varLst>
            <dgm:chMax/>
            <dgm:chPref/>
          </dgm:varLst>
          <dgm:alg type="hierRoot">
            <dgm:param type="hierAlign" val="tL"/>
          </dgm:alg>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hoose name="Name5">
              <dgm:if name="Name6" func="var" arg="dir" op="equ" val="norm">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l" for="ch" forName="ParentSmallAccent" refType="w" fact="0"/>
                  <dgm:constr type="b" for="ch" forName="ParentSmallAccent" refType="h"/>
                  <dgm:constr type="w" for="ch" forName="ParentSmallAccent" refType="h" fact="0.2233"/>
                  <dgm:constr type="h" for="ch" forName="ParentSmallAccent" refType="h" fact="0.2233"/>
                </dgm:constrLst>
              </dgm:if>
              <dgm:else name="Name7">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r" for="ch" forName="ParentSmallAccent" refType="w"/>
                  <dgm:constr type="b" for="ch" forName="ParentSmallAccent" refType="h"/>
                  <dgm:constr type="w" for="ch" forName="ParentSmallAccent" refType="h" fact="0.2233"/>
                  <dgm:constr type="h" for="ch" forName="ParentSmallAccent" refType="h" fact="0.2233"/>
                </dgm:constrLst>
              </dgm:else>
            </dgm:choose>
            <dgm:ruleLst/>
            <dgm:layoutNode name="ParentAccent" styleLbl="alignNode1">
              <dgm:alg type="sp"/>
              <dgm:shape xmlns:r="http://schemas.openxmlformats.org/officeDocument/2006/relationships" type="rect" r:blip="">
                <dgm:adjLst/>
              </dgm:shape>
              <dgm:presOf/>
            </dgm:layoutNode>
            <dgm:layoutNode name="ParentSmallAccent" styleLbl="fgAcc1">
              <dgm:alg type="sp"/>
              <dgm:shape xmlns:r="http://schemas.openxmlformats.org/officeDocument/2006/relationships" type="rect" r:blip="">
                <dgm:adjLst/>
              </dgm:shape>
              <dgm:presOf/>
            </dgm:layoutNode>
            <dgm:layoutNode name="Parent" styleLbl="revTx">
              <dgm:varLst>
                <dgm:chMax/>
                <dgm:chPref val="4"/>
                <dgm:bulletEnabled val="1"/>
              </dgm:varLst>
              <dgm:choose name="Name8">
                <dgm:if name="Name9" func="var" arg="dir" op="equ" val="norm">
                  <dgm:alg type="tx">
                    <dgm:param type="txAnchorVertCh" val="mid"/>
                    <dgm:param type="parTxLTRAlign" val="l"/>
                  </dgm:alg>
                </dgm:if>
                <dgm:else name="Name10">
                  <dgm:alg type="tx">
                    <dgm:param type="txAnchorVertCh" val="mid"/>
                    <dgm:param type="parTxLTRAlign" val="r"/>
                  </dgm:alg>
                </dgm:else>
              </dgm:choose>
              <dgm:shape xmlns:r="http://schemas.openxmlformats.org/officeDocument/2006/relationships" type="rect" r:blip="">
                <dgm:adjLst/>
              </dgm:shape>
              <dgm:presOf axis="self" ptType="node"/>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11" axis="ch">
              <dgm:forEach name="Name12" axis="self" ptType="node">
                <dgm:layoutNode name="childComposite">
                  <dgm:varLst>
                    <dgm:chMax val="0"/>
                    <dgm:chPref val="0"/>
                  </dgm:varLst>
                  <dgm:alg type="composite"/>
                  <dgm:shape xmlns:r="http://schemas.openxmlformats.org/officeDocument/2006/relationships" r:blip="">
                    <dgm:adjLst/>
                  </dgm:shape>
                  <dgm:presOf/>
                  <dgm:choose name="Name13">
                    <dgm:if name="Name14" func="var" arg="dir" op="equ" val="norm">
                      <dgm:constrLst>
                        <dgm:constr type="w" for="ch" forName="ChildAccent" refType="h" fact="0.429"/>
                        <dgm:constr type="h" for="ch" forName="ChildAccent" refType="h" fact="0.429"/>
                        <dgm:constr type="l" for="ch" forName="ChildAccent" refType="w" fact="0"/>
                        <dgm:constr type="t" for="ch" forName="ChildAccent" refType="h" fact="0.2855"/>
                        <dgm:constr type="w" for="ch" forName="Child" refType="w" fact="0.93"/>
                        <dgm:constr type="h" for="ch" forName="Child" refType="h"/>
                        <dgm:constr type="l" for="ch" forName="Child" refType="w" fact="0.07"/>
                        <dgm:constr type="t" for="ch" forName="Child" refType="h" fact="0"/>
                      </dgm:constrLst>
                    </dgm:if>
                    <dgm:else name="Name15">
                      <dgm:constrLst>
                        <dgm:constr type="w" for="ch" forName="ChildAccent" refType="h" fact="0.429"/>
                        <dgm:constr type="h" for="ch" forName="ChildAccent" refType="h" fact="0.429"/>
                        <dgm:constr type="r" for="ch" forName="ChildAccent" refType="w"/>
                        <dgm:constr type="t" for="ch" forName="ChildAccent" refType="h" fact="0.2855"/>
                        <dgm:constr type="w" for="ch" forName="Child" refType="w" fact="0.93"/>
                        <dgm:constr type="h" for="ch" forName="Child" refType="h"/>
                        <dgm:constr type="r" for="ch" forName="Child" refType="w" fact="0.93"/>
                        <dgm:constr type="t" for="ch" forName="Child" refType="h" fact="0"/>
                      </dgm:constrLst>
                    </dgm:else>
                  </dgm:choose>
                  <dgm:ruleLst/>
                  <dgm:layoutNode name="ChildAccent" styleLbl="solidFgAcc1">
                    <dgm:alg type="sp"/>
                    <dgm:shape xmlns:r="http://schemas.openxmlformats.org/officeDocument/2006/relationships" type="rect" r:blip="">
                      <dgm:adjLst/>
                    </dgm:shape>
                    <dgm:presOf/>
                  </dgm:layoutNode>
                  <dgm:layoutNode name="Child" styleLbl="revTx">
                    <dgm:varLst>
                      <dgm:chMax val="0"/>
                      <dgm:chPref val="0"/>
                      <dgm:bulletEnabled val="1"/>
                    </dgm:varLst>
                    <dgm:choose name="Name16">
                      <dgm:if name="Name17" func="var" arg="dir" op="equ" val="norm">
                        <dgm:alg type="tx">
                          <dgm:param type="txAnchorVertCh" val="mid"/>
                          <dgm:param type="parTxLTRAlign" val="l"/>
                        </dgm:alg>
                      </dgm:if>
                      <dgm:else name="Name18">
                        <dgm:alg type="tx">
                          <dgm:param type="txAnchorVertCh" val="mid"/>
                          <dgm:param type="parTxLTRAlign" val="r"/>
                        </dgm:alg>
                      </dgm:else>
                    </dgm:choose>
                    <dgm:shape xmlns:r="http://schemas.openxmlformats.org/officeDocument/2006/relationships" type="rect" r:blip="">
                      <dgm:adjLst/>
                    </dgm:shape>
                    <dgm:presOf axis="desOrSelf" ptType="node node"/>
                    <dgm:ruleLst>
                      <dgm:rule type="primFontSz" val="5" fact="NaN" max="NaN"/>
                    </dgm:ruleLst>
                  </dgm:layoutNode>
                </dgm:layoutNode>
              </dgm:forEach>
            </dgm:forEach>
          </dgm:layoutNode>
        </dgm:layoutNode>
      </dgm:forEach>
    </dgm:forEach>
  </dgm:layoutNode>
</dgm:layoutDef>
</file>

<file path=ppt/diagrams/layout151.xml><?xml version="1.0" encoding="utf-8"?>
<dgm:layoutDef xmlns:dgm="http://schemas.openxmlformats.org/drawingml/2006/diagram" xmlns:a="http://schemas.openxmlformats.org/drawingml/2006/main" uniqueId="urn:microsoft.com/office/officeart/2008/layout/AlternatingPictureBlocks">
  <dgm:title val=""/>
  <dgm:desc val=""/>
  <dgm:catLst>
    <dgm:cat type="picture" pri="15000"/>
    <dgm:cat type="pictureconvert" pri="15000"/>
    <dgm:cat type="list" pri="13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primFontSz" for="des" ptType="node" op="equ" val="65"/>
      <dgm:constr type="w" for="ch" forName="comp" refType="w"/>
      <dgm:constr type="h" for="ch" forName="comp" refType="h"/>
      <dgm:constr type="h" for="ch" forName="sibTrans" refType="w" refFor="ch" refForName="comp" op="equ" fact="0.05"/>
    </dgm:constrLst>
    <dgm:ruleLst/>
    <dgm:forEach name="Name0" axis="ch" ptType="node">
      <dgm:layoutNode name="comp" styleLbl="node1">
        <dgm:alg type="composite">
          <dgm:param type="ar" val="3.30"/>
        </dgm:alg>
        <dgm:shape xmlns:r="http://schemas.openxmlformats.org/officeDocument/2006/relationships" r:blip="">
          <dgm:adjLst/>
        </dgm:shape>
        <dgm:presOf/>
        <dgm:choose name="Name1">
          <dgm:if name="Name2" func="var" arg="dir" op="equ" val="norm">
            <dgm:choose name="Name4">
              <dgm:if name="Name5" axis="desOrSelf" ptType="node" func="posOdd" op="equ" val="1">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if>
              <dgm:else name="Name6">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else>
            </dgm:choose>
          </dgm:if>
          <dgm:else name="Name3">
            <dgm:choose name="Name7">
              <dgm:if name="Name8" axis="desOrSelf" ptType="node" func="posOdd" op="equ" val="1">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if>
              <dgm:else name="Name9">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else>
            </dgm:choose>
          </dgm:else>
        </dgm:choose>
        <dgm:ruleLst/>
        <dgm:layoutNode name="rect2" styleLbl="node1">
          <dgm:varLst>
            <dgm:bulletEnabled val="1"/>
          </dgm:varLst>
          <dgm:alg type="tx"/>
          <dgm:shape xmlns:r="http://schemas.openxmlformats.org/officeDocument/2006/relationships" type="rect" r:blip="">
            <dgm:adjLst/>
          </dgm:shape>
          <dgm:presOf axis="desOrSelf" ptType="node"/>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 styleLbl="lnNod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2.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153.xml><?xml version="1.0" encoding="utf-8"?>
<dgm:layoutDef xmlns:dgm="http://schemas.openxmlformats.org/drawingml/2006/diagram" xmlns:a="http://schemas.openxmlformats.org/drawingml/2006/main" uniqueId="urn:microsoft.com/office/officeart/2008/layout/RadialCluster">
  <dgm:title val=""/>
  <dgm:desc val=""/>
  <dgm:catLst>
    <dgm:cat type="relationship" pri="19500"/>
    <dgm:cat type="cycle" pri="15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useDef="1">
    <dgm:dataModel>
      <dgm:ptLst/>
      <dgm:bg/>
      <dgm:whole/>
    </dgm:dataModel>
  </dgm:styleData>
  <dgm:clrData useDef="1">
    <dgm:dataModel>
      <dgm:ptLst/>
      <dgm:bg/>
      <dgm:whole/>
    </dgm:dataModel>
  </dgm:clrData>
  <dgm:layoutNode name="Name0">
    <dgm:varLst>
      <dgm:chMax val="1"/>
      <dgm:chPref val="1"/>
      <dgm:dir/>
      <dgm:animOne val="branch"/>
      <dgm:animLvl val="lvl"/>
    </dgm:varLst>
    <dgm:alg type="composite">
      <dgm:param type="ar" val="1.00"/>
    </dgm:alg>
    <dgm:shape xmlns:r="http://schemas.openxmlformats.org/officeDocument/2006/relationships" r:blip="">
      <dgm:adjLst/>
    </dgm:shape>
    <dgm:choose name="Name1">
      <dgm:if name="Name2" func="var" arg="dir" op="equ" val="norm">
        <dgm:choose name="Name3">
          <dgm:if name="Name4" axis="ch ch" ptType="node node" cnt="1 0" func="cnt" op="equ" val="1">
            <dgm:constrLst>
              <dgm:constr type="l" for="ch" forName="textCenter"/>
              <dgm:constr type="ctrY" for="ch" forName="textCenter" refType="h" fact="0.5"/>
              <dgm:constr type="w" for="ch" forName="textCenter" refType="w" fact="0.32"/>
              <dgm:constr type="h" for="ch" forName="textCenter" refType="w" refFor="ch" refForName="textCenter"/>
              <dgm:constr type="r" for="ch" forName="cycle_1" refType="w"/>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5" axis="ch ch" ptType="node node" cnt="1 0"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6" axis="ch ch" ptType="node node" cnt="1 0" func="cnt" op="equ" val="3">
            <dgm:choose name="Name7">
              <dgm:if name="Name8" axis="ch ch ch" ptType="node node node" st="1 2 0" cnt="1 1 0" func="cnt" op="equ" val="1">
                <dgm:choose name="Name9">
                  <dgm:if name="Name10"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12">
                <dgm:choose name="Name13">
                  <dgm:if name="Name14"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5">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16" axis="ch ch" ptType="node node" cnt="1 0"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r" for="ch" forName="cycle_2" refType="w"/>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l" for="ch" forName="cycle_4"/>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17" axis="ch ch" ptType="node node" cnt="1 0"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24"/>
              <dgm:constr type="w" for="ch" forName="cycle_2" refType="w" fact="0.33"/>
              <dgm:constr type="h" for="ch" forName="cycle_2" refType="w" refFor="ch" refForName="cycle_2"/>
              <dgm:constr type="r" for="ch" forName="cycle_3" refType="w" fact="0.89"/>
              <dgm:constr type="b" for="ch" forName="cycle_3" refType="h"/>
              <dgm:constr type="w" for="ch" forName="cycle_3" refType="w" fact="0.33"/>
              <dgm:constr type="h" for="ch" forName="cycle_3" refType="w" refFor="ch" refForName="cycle_3"/>
              <dgm:constr type="l" for="ch" forName="cycle_4" refType="w" fact="0.11"/>
              <dgm:constr type="b" for="ch" forName="cycle_4" refType="h"/>
              <dgm:constr type="w" for="ch" forName="cycle_4" refType="w" fact="0.33"/>
              <dgm:constr type="h" for="ch" forName="cycle_4" refType="w" refFor="ch" refForName="cycle_4"/>
              <dgm:constr type="l" for="ch" forName="cycle_5"/>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18" axis="ch ch" ptType="node node" cnt="1 0"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17"/>
              <dgm:constr type="w" for="ch" forName="cycle_2" refType="w" fact="0.33"/>
              <dgm:constr type="h" for="ch" forName="cycle_2" refType="w" refFor="ch" refForName="cycle_2"/>
              <dgm:constr type="r" for="ch" forName="cycle_3" refType="w"/>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l" for="ch" forName="cycle_5"/>
              <dgm:constr type="b" for="ch" forName="cycle_5" refType="h" fact="0.83"/>
              <dgm:constr type="w" for="ch" forName="cycle_5" refType="w" fact="0.33"/>
              <dgm:constr type="h" for="ch" forName="cycle_5" refType="w" refFor="ch" refForName="cycle_5"/>
              <dgm:constr type="l" for="ch" forName="cycle_6"/>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19">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r" for="ch" forName="cycle_2" refType="w" fact="0.938"/>
              <dgm:constr type="t" for="ch" forName="cycle_2" refType="h" fact="0.141"/>
              <dgm:constr type="w" for="ch" forName="cycle_2" refType="w" fact="0.263"/>
              <dgm:constr type="h" for="ch" forName="cycle_2" refType="w" refFor="ch" refForName="cycle_2"/>
              <dgm:constr type="r" for="ch" forName="cycle_3" refType="w"/>
              <dgm:constr type="b" for="ch" forName="cycle_3" refType="h" fact="0.74"/>
              <dgm:constr type="w" for="ch" forName="cycle_3" refType="w" fact="0.263"/>
              <dgm:constr type="h" for="ch" forName="cycle_3" refType="w" refFor="ch" refForName="cycle_3"/>
              <dgm:constr type="r" for="ch" forName="cycle_4" refType="w" fact="0.8"/>
              <dgm:constr type="b" for="ch" forName="cycle_4" refType="h"/>
              <dgm:constr type="w" for="ch" forName="cycle_4" refType="w" fact="0.263"/>
              <dgm:constr type="h" for="ch" forName="cycle_4" refType="w" refFor="ch" refForName="cycle_4"/>
              <dgm:constr type="l" for="ch" forName="cycle_5" refType="w" fact="0.2"/>
              <dgm:constr type="b" for="ch" forName="cycle_5" refType="h"/>
              <dgm:constr type="w" for="ch" forName="cycle_5" refType="w" fact="0.263"/>
              <dgm:constr type="h" for="ch" forName="cycle_5" refType="w" refFor="ch" refForName="cycle_5"/>
              <dgm:constr type="l" for="ch" forName="cycle_6"/>
              <dgm:constr type="b" for="ch" forName="cycle_6" refType="h" fact="0.74"/>
              <dgm:constr type="w" for="ch" forName="cycle_6" refType="w" fact="0.263"/>
              <dgm:constr type="h" for="ch" forName="cycle_6" refType="w" refFor="ch" refForName="cycle_6"/>
              <dgm:constr type="l" for="ch" forName="cycle_7" refType="w" fact="0.062"/>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if>
      <dgm:else name="Name20">
        <dgm:choose name="Name21">
          <dgm:if name="Name22" axis="ch ch" ptType="node node" func="cnt" op="equ" val="1">
            <dgm:constrLst>
              <dgm:constr type="r" for="ch" forName="textCenter" refType="w"/>
              <dgm:constr type="ctrY" for="ch" forName="textCenter" refType="h" fact="0.5"/>
              <dgm:constr type="w" for="ch" forName="textCenter" refType="w" fact="0.32"/>
              <dgm:constr type="h" for="ch" forName="textCenter" refType="w" refFor="ch" refForName="textCenter"/>
              <dgm:constr type="l" for="ch" forName="cycle_1"/>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23" axis="ch ch" ptType="node node"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24" axis="ch ch" ptType="node node" func="cnt" op="equ" val="3">
            <dgm:choose name="Name25">
              <dgm:if name="Name26" axis="ch ch ch" ptType="node node node" st="1 2 0" cnt="1 1 0" func="cnt" op="equ" val="1">
                <dgm:choose name="Name27">
                  <dgm:if name="Name28"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29">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30">
                <dgm:choose name="Name31">
                  <dgm:if name="Name32"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33">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34" axis="ch ch" ptType="node node"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l" for="ch" forName="cycle_2"/>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r" for="ch" forName="cycle_4" refType="w"/>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35" axis="ch ch" ptType="node node"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24"/>
              <dgm:constr type="w" for="ch" forName="cycle_2" refType="w" fact="0.33"/>
              <dgm:constr type="h" for="ch" forName="cycle_2" refType="w" refFor="ch" refForName="cycle_2"/>
              <dgm:constr type="l" for="ch" forName="cycle_3" refType="w" fact="0.11"/>
              <dgm:constr type="b" for="ch" forName="cycle_3" refType="h"/>
              <dgm:constr type="w" for="ch" forName="cycle_3" refType="w" fact="0.33"/>
              <dgm:constr type="h" for="ch" forName="cycle_3" refType="w" refFor="ch" refForName="cycle_3"/>
              <dgm:constr type="r" for="ch" forName="cycle_4" refType="w" fact="0.89"/>
              <dgm:constr type="b" for="ch" forName="cycle_4" refType="h"/>
              <dgm:constr type="w" for="ch" forName="cycle_4" refType="w" fact="0.33"/>
              <dgm:constr type="h" for="ch" forName="cycle_4" refType="w" refFor="ch" refForName="cycle_4"/>
              <dgm:constr type="r" for="ch" forName="cycle_5" refType="w"/>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36" axis="ch ch" ptType="node node"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17"/>
              <dgm:constr type="w" for="ch" forName="cycle_2" refType="w" fact="0.33"/>
              <dgm:constr type="h" for="ch" forName="cycle_2" refType="w" refFor="ch" refForName="cycle_2"/>
              <dgm:constr type="l" for="ch" forName="cycle_3"/>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r" for="ch" forName="cycle_5" refType="w"/>
              <dgm:constr type="b" for="ch" forName="cycle_5" refType="h" fact="0.83"/>
              <dgm:constr type="w" for="ch" forName="cycle_5" refType="w" fact="0.33"/>
              <dgm:constr type="h" for="ch" forName="cycle_5" refType="w" refFor="ch" refForName="cycle_5"/>
              <dgm:constr type="r" for="ch" forName="cycle_6" refType="w"/>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37">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l" for="ch" forName="cycle_2" refType="w" fact="0.062"/>
              <dgm:constr type="t" for="ch" forName="cycle_2" refType="h" fact="0.141"/>
              <dgm:constr type="w" for="ch" forName="cycle_2" refType="w" fact="0.263"/>
              <dgm:constr type="h" for="ch" forName="cycle_2" refType="w" refFor="ch" refForName="cycle_2"/>
              <dgm:constr type="l" for="ch" forName="cycle_3"/>
              <dgm:constr type="b" for="ch" forName="cycle_3" refType="h" fact="0.74"/>
              <dgm:constr type="w" for="ch" forName="cycle_3" refType="w" fact="0.263"/>
              <dgm:constr type="h" for="ch" forName="cycle_3" refType="w" refFor="ch" refForName="cycle_3"/>
              <dgm:constr type="l" for="ch" forName="cycle_4" refType="w" fact="0.2"/>
              <dgm:constr type="b" for="ch" forName="cycle_4" refType="h"/>
              <dgm:constr type="w" for="ch" forName="cycle_4" refType="w" fact="0.263"/>
              <dgm:constr type="h" for="ch" forName="cycle_4" refType="w" refFor="ch" refForName="cycle_4"/>
              <dgm:constr type="r" for="ch" forName="cycle_5" refType="w" fact="0.8"/>
              <dgm:constr type="b" for="ch" forName="cycle_5" refType="h"/>
              <dgm:constr type="w" for="ch" forName="cycle_5" refType="w" fact="0.263"/>
              <dgm:constr type="h" for="ch" forName="cycle_5" refType="w" refFor="ch" refForName="cycle_5"/>
              <dgm:constr type="r" for="ch" forName="cycle_6" refType="w"/>
              <dgm:constr type="b" for="ch" forName="cycle_6" refType="h" fact="0.74"/>
              <dgm:constr type="w" for="ch" forName="cycle_6" refType="w" fact="0.263"/>
              <dgm:constr type="h" for="ch" forName="cycle_6" refType="w" refFor="ch" refForName="cycle_6"/>
              <dgm:constr type="r" for="ch" forName="cycle_7" refType="w" fact="0.938"/>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else>
    </dgm:choose>
    <dgm:forEach name="Name38" axis="ch" ptType="node" cnt="1">
      <dgm:choose name="Name39">
        <dgm:if name="Name40" axis="des" func="maxDepth" op="lte" val="1">
          <dgm:layoutNode name="singleCycle">
            <dgm:choose name="Name41">
              <dgm:if name="Name42" axis="ch" ptType="node" func="cnt" op="equ" val="1">
                <dgm:choose name="Name43">
                  <dgm:if name="Name44" func="var" arg="dir" op="equ" val="norm">
                    <dgm:alg type="cycle">
                      <dgm:param type="stAng" val="90"/>
                      <dgm:param type="ctrShpMap" val="fNode"/>
                    </dgm:alg>
                  </dgm:if>
                  <dgm:else name="Name45">
                    <dgm:alg type="cycle">
                      <dgm:param type="stAng" val="-90"/>
                      <dgm:param type="spanAng" val="-360"/>
                      <dgm:param type="ctrShpMap" val="fNode"/>
                    </dgm:alg>
                  </dgm:else>
                </dgm:choose>
              </dgm:if>
              <dgm:else name="Name46">
                <dgm:choose name="Name47">
                  <dgm:if name="Name48" func="var" arg="dir" op="equ" val="norm">
                    <dgm:alg type="cycle">
                      <dgm:param type="ctrShpMap" val="fNode"/>
                    </dgm:alg>
                  </dgm:if>
                  <dgm:else name="Name49">
                    <dgm:alg type="cycle">
                      <dgm:param type="spanAng" val="-360"/>
                      <dgm:param type="ctrShpMap" val="fNode"/>
                    </dgm:alg>
                  </dgm:else>
                </dgm:choose>
              </dgm:else>
            </dgm:choose>
            <dgm:shape xmlns:r="http://schemas.openxmlformats.org/officeDocument/2006/relationships" r:blip="">
              <dgm:adjLst/>
            </dgm:shape>
            <dgm:presOf/>
            <dgm:choose name="Name50">
              <dgm:if name="Name51" axis="ch" ptType="node" func="cnt" op="equ" val="0">
                <dgm:constrLst>
                  <dgm:constr type="w" for="ch" forName="singleCenter" refType="w"/>
                  <dgm:constr type="h" for="ch" forName="singleCenter" refType="w" refFor="ch" refForName="singleCenter"/>
                </dgm:constrLst>
              </dgm:if>
              <dgm:if name="Name52" axis="ch" ptType="node" func="cnt" op="equ" val="1">
                <dgm:constrLst>
                  <dgm:constr type="w" for="ch" forName="singleCenter" refType="w" fact="0.5"/>
                  <dgm:constr type="h" for="ch" forName="singleCenter" refType="w" refFor="ch" refForName="singleCenter"/>
                  <dgm:constr type="userS" for="ch" ptType="node" refType="w" refFor="ch" refForName="singleCenter" fact="0.67"/>
                </dgm:constrLst>
              </dgm:if>
              <dgm:else name="Name53">
                <dgm:constrLst>
                  <dgm:constr type="w" for="ch" forName="singleCenter" refType="w" fact="0.3"/>
                  <dgm:constr type="h" for="ch" forName="singleCenter" refType="w" refFor="ch" refForName="singleCenter"/>
                  <dgm:constr type="userS" for="ch" ptType="node" refType="w" refFor="ch" refForName="singleCenter" fact="0.67"/>
                </dgm:constrLst>
              </dgm:else>
            </dgm:choose>
            <dgm:layoutNode name="singleCenter" styleLbl="node1">
              <dgm:varLst>
                <dgm:chMax val="7"/>
                <dgm:chPref val="7"/>
              </dgm:varLst>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54" axis="ch" cnt="21">
              <dgm:forEach name="Name55" axis="self" ptType="parTrans">
                <dgm:layoutNode name="Name5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57" axis="self" ptType="node">
                <dgm:layoutNode name="text0"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layoutNode>
        </dgm:if>
        <dgm:else name="Name58">
          <dgm:layoutNode name="textCenter" styleLbl="node1">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choose name="Name59">
            <dgm:if name="Name60" axis="ch" ptType="node" func="cnt" op="gte" val="1">
              <dgm:layoutNode name="cycle_1">
                <dgm:choose name="Name61">
                  <dgm:if name="Name62" func="var" arg="dir" op="equ" val="norm">
                    <dgm:choose name="Name63">
                      <dgm:if name="Name64" axis="ch" ptType="node" func="cnt" op="equ" val="1">
                        <dgm:choose name="Name65">
                          <dgm:if name="Name66" axis="ch ch" ptType="node node" st="1 1" cnt="1 0" func="cnt" op="equ" val="1">
                            <dgm:alg type="cycle">
                              <dgm:param type="ctrShpMap" val="fNode"/>
                              <dgm:param type="stAng" val="90"/>
                            </dgm:alg>
                          </dgm:if>
                          <dgm:if name="Name67" axis="ch ch" ptType="node node" st="1 1" cnt="1 0" func="cnt" op="equ" val="2">
                            <dgm:alg type="cycle">
                              <dgm:param type="ctrShpMap" val="fNode"/>
                              <dgm:param type="stAng" val="45"/>
                              <dgm:param type="spanAng" val="90"/>
                            </dgm:alg>
                          </dgm:if>
                          <dgm:else name="Name68">
                            <dgm:alg type="cycle">
                              <dgm:param type="ctrShpMap" val="fNode"/>
                              <dgm:param type="stAng" val="0"/>
                              <dgm:param type="spanAng" val="180"/>
                            </dgm:alg>
                          </dgm:else>
                        </dgm:choose>
                      </dgm:if>
                      <dgm:if name="Name69" axis="ch" ptType="node" func="cnt" op="equ" val="2">
                        <dgm:choose name="Name70">
                          <dgm:if name="Name71" axis="ch ch" ptType="node node" st="1 1" cnt="1 0" func="cnt" op="equ" val="1">
                            <dgm:alg type="cycle">
                              <dgm:param type="ctrShpMap" val="fNode"/>
                              <dgm:param type="stAng" val="0"/>
                            </dgm:alg>
                          </dgm:if>
                          <dgm:if name="Name72" axis="ch ch" ptType="node node" st="1 1" cnt="1 0" func="cnt" op="equ" val="2">
                            <dgm:alg type="cycle">
                              <dgm:param type="ctrShpMap" val="fNode"/>
                              <dgm:param type="stAng" val="315"/>
                              <dgm:param type="spanAng" val="90"/>
                            </dgm:alg>
                          </dgm:if>
                          <dgm:else name="Name73">
                            <dgm:alg type="cycle">
                              <dgm:param type="ctrShpMap" val="fNode"/>
                              <dgm:param type="stAng" val="270"/>
                              <dgm:param type="spanAng" val="180"/>
                            </dgm:alg>
                          </dgm:else>
                        </dgm:choose>
                      </dgm:if>
                      <dgm:if name="Name74" axis="ch" ptType="node" func="cnt" op="equ" val="3">
                        <dgm:choose name="Name75">
                          <dgm:if name="Name76" axis="ch ch" ptType="node node" st="1 1" cnt="1 0" func="cnt" op="equ" val="1">
                            <dgm:alg type="cycle">
                              <dgm:param type="ctrShpMap" val="fNode"/>
                              <dgm:param type="stAng" val="0"/>
                            </dgm:alg>
                          </dgm:if>
                          <dgm:if name="Name77" axis="ch ch" ptType="node node" st="1 1" cnt="1 0" func="cnt" op="equ" val="2">
                            <dgm:alg type="cycle">
                              <dgm:param type="ctrShpMap" val="fNode"/>
                              <dgm:param type="stAng" val="315"/>
                              <dgm:param type="spanAng" val="90"/>
                            </dgm:alg>
                          </dgm:if>
                          <dgm:else name="Name78">
                            <dgm:alg type="cycle">
                              <dgm:param type="ctrShpMap" val="fNode"/>
                              <dgm:param type="stAng" val="270"/>
                              <dgm:param type="spanAng" val="180"/>
                            </dgm:alg>
                          </dgm:else>
                        </dgm:choose>
                      </dgm:if>
                      <dgm:if name="Name79" axis="ch" ptType="node" func="cnt" op="equ" val="4">
                        <dgm:choose name="Name80">
                          <dgm:if name="Name81" axis="ch ch" ptType="node node" st="1 1" cnt="1 0" func="cnt" op="equ" val="1">
                            <dgm:alg type="cycle">
                              <dgm:param type="ctrShpMap" val="fNode"/>
                              <dgm:param type="stAng" val="0"/>
                            </dgm:alg>
                          </dgm:if>
                          <dgm:if name="Name82" axis="ch ch" ptType="node node" st="1 1" cnt="1 0" func="cnt" op="equ" val="2">
                            <dgm:alg type="cycle">
                              <dgm:param type="ctrShpMap" val="fNode"/>
                              <dgm:param type="stAng" val="315"/>
                              <dgm:param type="spanAng" val="90"/>
                            </dgm:alg>
                          </dgm:if>
                          <dgm:else name="Name83">
                            <dgm:alg type="cycle">
                              <dgm:param type="ctrShpMap" val="fNode"/>
                              <dgm:param type="stAng" val="292.5"/>
                              <dgm:param type="spanAng" val="135"/>
                            </dgm:alg>
                          </dgm:else>
                        </dgm:choose>
                      </dgm:if>
                      <dgm:if name="Name84" axis="ch" ptType="node" func="cnt" op="equ" val="5">
                        <dgm:choose name="Name85">
                          <dgm:if name="Name86" axis="ch ch" ptType="node node" st="1 1" cnt="1 0" func="cnt" op="equ" val="1">
                            <dgm:alg type="cycle">
                              <dgm:param type="ctrShpMap" val="fNode"/>
                              <dgm:param type="stAng" val="0"/>
                            </dgm:alg>
                          </dgm:if>
                          <dgm:if name="Name87" axis="ch ch" ptType="node node" st="1 1" cnt="1 0" func="cnt" op="equ" val="2">
                            <dgm:alg type="cycle">
                              <dgm:param type="ctrShpMap" val="fNode"/>
                              <dgm:param type="stAng" val="315"/>
                              <dgm:param type="spanAng" val="90"/>
                            </dgm:alg>
                          </dgm:if>
                          <dgm:else name="Name88">
                            <dgm:alg type="cycle">
                              <dgm:param type="ctrShpMap" val="fNode"/>
                              <dgm:param type="stAng" val="0"/>
                              <dgm:param type="spanAng" val="360"/>
                            </dgm:alg>
                          </dgm:else>
                        </dgm:choose>
                      </dgm:if>
                      <dgm:if name="Name89" axis="ch" ptType="node" func="cnt" op="equ" val="6">
                        <dgm:choose name="Name90">
                          <dgm:if name="Name91" axis="ch ch" ptType="node node" st="1 1" cnt="1 0" func="cnt" op="equ" val="1">
                            <dgm:alg type="cycle">
                              <dgm:param type="ctrShpMap" val="fNode"/>
                              <dgm:param type="stAng" val="0"/>
                            </dgm:alg>
                          </dgm:if>
                          <dgm:if name="Name92" axis="ch ch" ptType="node node" st="1 1" cnt="1 0" func="cnt" op="equ" val="2">
                            <dgm:alg type="cycle">
                              <dgm:param type="ctrShpMap" val="fNode"/>
                              <dgm:param type="stAng" val="315"/>
                              <dgm:param type="spanAng" val="90"/>
                            </dgm:alg>
                          </dgm:if>
                          <dgm:else name="Name93">
                            <dgm:alg type="cycle">
                              <dgm:param type="ctrShpMap" val="fNode"/>
                              <dgm:param type="stAng" val="0"/>
                              <dgm:param type="spanAng" val="360"/>
                            </dgm:alg>
                          </dgm:else>
                        </dgm:choose>
                      </dgm:if>
                      <dgm:if name="Name94" axis="ch" ptType="node" func="cnt" op="gte" val="7">
                        <dgm:choose name="Name95">
                          <dgm:if name="Name96" axis="ch ch" ptType="node node" st="1 1" cnt="1 0" func="cnt" op="equ" val="1">
                            <dgm:alg type="cycle">
                              <dgm:param type="ctrShpMap" val="fNode"/>
                              <dgm:param type="stAng" val="0"/>
                            </dgm:alg>
                          </dgm:if>
                          <dgm:if name="Name97" axis="ch ch" ptType="node node" st="1 1" cnt="1 0" func="cnt" op="equ" val="2">
                            <dgm:alg type="cycle">
                              <dgm:param type="ctrShpMap" val="fNode"/>
                              <dgm:param type="stAng" val="315"/>
                              <dgm:param type="spanAng" val="90"/>
                            </dgm:alg>
                          </dgm:if>
                          <dgm:else name="Name98">
                            <dgm:alg type="cycle">
                              <dgm:param type="ctrShpMap" val="fNode"/>
                              <dgm:param type="stAng" val="0"/>
                              <dgm:param type="spanAng" val="360"/>
                            </dgm:alg>
                          </dgm:else>
                        </dgm:choose>
                      </dgm:if>
                      <dgm:else name="Name99"/>
                    </dgm:choose>
                  </dgm:if>
                  <dgm:else name="Name100">
                    <dgm:choose name="Name101">
                      <dgm:if name="Name102" axis="ch" ptType="node" func="cnt" op="equ" val="1">
                        <dgm:choose name="Name103">
                          <dgm:if name="Name104" axis="ch ch" ptType="node node" st="1 1" cnt="1 0" func="cnt" op="equ" val="1">
                            <dgm:alg type="cycle">
                              <dgm:param type="ctrShpMap" val="fNode"/>
                              <dgm:param type="stAng" val="270"/>
                            </dgm:alg>
                          </dgm:if>
                          <dgm:if name="Name105" axis="ch ch" ptType="node node" st="1 1" cnt="1 0" func="cnt" op="equ" val="2">
                            <dgm:alg type="cycle">
                              <dgm:param type="ctrShpMap" val="fNode"/>
                              <dgm:param type="stAng" val="315"/>
                              <dgm:param type="spanAng" val="-90"/>
                            </dgm:alg>
                          </dgm:if>
                          <dgm:else name="Name106">
                            <dgm:alg type="cycle">
                              <dgm:param type="ctrShpMap" val="fNode"/>
                              <dgm:param type="stAng" val="0"/>
                              <dgm:param type="spanAng" val="-180"/>
                            </dgm:alg>
                          </dgm:else>
                        </dgm:choose>
                      </dgm:if>
                      <dgm:if name="Name107" axis="ch" ptType="node" func="cnt" op="equ" val="2">
                        <dgm:choose name="Name108">
                          <dgm:if name="Name109" axis="ch ch" ptType="node node" st="1 1" cnt="1 0" func="cnt" op="equ" val="1">
                            <dgm:alg type="cycle">
                              <dgm:param type="ctrShpMap" val="fNode"/>
                              <dgm:param type="stAng" val="0"/>
                            </dgm:alg>
                          </dgm:if>
                          <dgm:if name="Name110" axis="ch ch" ptType="node node" st="1 1" cnt="1 0" func="cnt" op="equ" val="2">
                            <dgm:alg type="cycle">
                              <dgm:param type="ctrShpMap" val="fNode"/>
                              <dgm:param type="stAng" val="45"/>
                              <dgm:param type="spanAng" val="-90"/>
                            </dgm:alg>
                          </dgm:if>
                          <dgm:else name="Name111">
                            <dgm:alg type="cycle">
                              <dgm:param type="ctrShpMap" val="fNode"/>
                              <dgm:param type="stAng" val="90"/>
                              <dgm:param type="spanAng" val="-180"/>
                            </dgm:alg>
                          </dgm:else>
                        </dgm:choose>
                      </dgm:if>
                      <dgm:if name="Name112" axis="ch" ptType="node" func="cnt" op="equ" val="3">
                        <dgm:choose name="Name113">
                          <dgm:if name="Name114" axis="ch ch" ptType="node node" st="1 1" cnt="1 0" func="cnt" op="equ" val="1">
                            <dgm:alg type="cycle">
                              <dgm:param type="ctrShpMap" val="fNode"/>
                              <dgm:param type="stAng" val="0"/>
                            </dgm:alg>
                          </dgm:if>
                          <dgm:if name="Name115" axis="ch ch" ptType="node node" st="1 1" cnt="1 0" func="cnt" op="equ" val="2">
                            <dgm:alg type="cycle">
                              <dgm:param type="ctrShpMap" val="fNode"/>
                              <dgm:param type="stAng" val="45"/>
                              <dgm:param type="spanAng" val="-90"/>
                            </dgm:alg>
                          </dgm:if>
                          <dgm:else name="Name116">
                            <dgm:alg type="cycle">
                              <dgm:param type="ctrShpMap" val="fNode"/>
                              <dgm:param type="stAng" val="90"/>
                              <dgm:param type="spanAng" val="-180"/>
                            </dgm:alg>
                          </dgm:else>
                        </dgm:choose>
                      </dgm:if>
                      <dgm:if name="Name117" axis="ch" ptType="node" func="cnt" op="equ" val="4">
                        <dgm:choose name="Name118">
                          <dgm:if name="Name119" axis="ch ch" ptType="node node" st="1 1" cnt="1 0" func="cnt" op="equ" val="1">
                            <dgm:alg type="cycle">
                              <dgm:param type="ctrShpMap" val="fNode"/>
                              <dgm:param type="stAng" val="0"/>
                            </dgm:alg>
                          </dgm:if>
                          <dgm:if name="Name120" axis="ch ch" ptType="node node" st="1 1" cnt="1 0" func="cnt" op="equ" val="2">
                            <dgm:alg type="cycle">
                              <dgm:param type="ctrShpMap" val="fNode"/>
                              <dgm:param type="stAng" val="45"/>
                              <dgm:param type="spanAng" val="-90"/>
                            </dgm:alg>
                          </dgm:if>
                          <dgm:else name="Name121">
                            <dgm:alg type="cycle">
                              <dgm:param type="ctrShpMap" val="fNode"/>
                              <dgm:param type="stAng" val="67.5"/>
                              <dgm:param type="spanAng" val="-135"/>
                            </dgm:alg>
                          </dgm:else>
                        </dgm:choose>
                      </dgm:if>
                      <dgm:if name="Name122" axis="ch" ptType="node" func="cnt" op="equ" val="5">
                        <dgm:choose name="Name123">
                          <dgm:if name="Name124" axis="ch ch" ptType="node node" st="1 1" cnt="1 0" func="cnt" op="equ" val="1">
                            <dgm:alg type="cycle">
                              <dgm:param type="ctrShpMap" val="fNode"/>
                              <dgm:param type="stAng" val="0"/>
                            </dgm:alg>
                          </dgm:if>
                          <dgm:if name="Name125" axis="ch ch" ptType="node node" st="1 1" cnt="1 0" func="cnt" op="equ" val="2">
                            <dgm:alg type="cycle">
                              <dgm:param type="ctrShpMap" val="fNode"/>
                              <dgm:param type="stAng" val="45"/>
                              <dgm:param type="spanAng" val="-90"/>
                            </dgm:alg>
                          </dgm:if>
                          <dgm:else name="Name126">
                            <dgm:alg type="cycle">
                              <dgm:param type="ctrShpMap" val="fNode"/>
                              <dgm:param type="stAng" val="0"/>
                              <dgm:param type="spanAng" val="-360"/>
                            </dgm:alg>
                          </dgm:else>
                        </dgm:choose>
                      </dgm:if>
                      <dgm:if name="Name127" axis="ch" ptType="node" func="cnt" op="equ" val="6">
                        <dgm:choose name="Name128">
                          <dgm:if name="Name129" axis="ch ch" ptType="node node" st="1 1" cnt="1 0" func="cnt" op="equ" val="1">
                            <dgm:alg type="cycle">
                              <dgm:param type="ctrShpMap" val="fNode"/>
                              <dgm:param type="stAng" val="0"/>
                            </dgm:alg>
                          </dgm:if>
                          <dgm:if name="Name130" axis="ch ch" ptType="node node" st="1 1" cnt="1 0" func="cnt" op="equ" val="2">
                            <dgm:alg type="cycle">
                              <dgm:param type="ctrShpMap" val="fNode"/>
                              <dgm:param type="stAng" val="45"/>
                              <dgm:param type="spanAng" val="-90"/>
                            </dgm:alg>
                          </dgm:if>
                          <dgm:else name="Name131">
                            <dgm:alg type="cycle">
                              <dgm:param type="ctrShpMap" val="fNode"/>
                              <dgm:param type="stAng" val="0"/>
                              <dgm:param type="spanAng" val="-360"/>
                            </dgm:alg>
                          </dgm:else>
                        </dgm:choose>
                      </dgm:if>
                      <dgm:if name="Name132" axis="ch" ptType="node" func="cnt" op="gte" val="7">
                        <dgm:choose name="Name133">
                          <dgm:if name="Name134" axis="ch ch" ptType="node node" st="1 1" cnt="1 0" func="cnt" op="equ" val="1">
                            <dgm:alg type="cycle">
                              <dgm:param type="ctrShpMap" val="fNode"/>
                              <dgm:param type="stAng" val="0"/>
                            </dgm:alg>
                          </dgm:if>
                          <dgm:if name="Name135" axis="ch ch" ptType="node node" st="1 1" cnt="1 0" func="cnt" op="equ" val="2">
                            <dgm:alg type="cycle">
                              <dgm:param type="ctrShpMap" val="fNode"/>
                              <dgm:param type="stAng" val="45"/>
                              <dgm:param type="spanAng" val="-90"/>
                            </dgm:alg>
                          </dgm:if>
                          <dgm:else name="Name136">
                            <dgm:alg type="cycle">
                              <dgm:param type="ctrShpMap" val="fNode"/>
                              <dgm:param type="stAng" val="0"/>
                              <dgm:param type="spanAng" val="-360"/>
                            </dgm:alg>
                          </dgm:else>
                        </dgm:choose>
                      </dgm:if>
                      <dgm:else name="Name137"/>
                    </dgm:choose>
                  </dgm:else>
                </dgm:choose>
                <dgm:shape xmlns:r="http://schemas.openxmlformats.org/officeDocument/2006/relationships" r:blip="">
                  <dgm:adjLst/>
                </dgm:shape>
                <dgm:presOf/>
                <dgm:constrLst>
                  <dgm:constr type="sp" refType="w" fact="0.1"/>
                  <dgm:constr type="sibSp" refType="w" fact="0.1"/>
                </dgm:constrLst>
                <dgm:forEach name="Name138" axis="ch" ptType="node" cnt="1">
                  <dgm:layoutNode name="childCenter1"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139" axis="ch">
                    <dgm:forEach name="Name140" axis="self" ptType="parTrans">
                      <dgm:layoutNode name="Name141">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142" axis="self" ptType="node">
                      <dgm:layoutNode name="text1"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143" axis="ch" ptType="parTrans" cnt="1">
                <dgm:layoutNode name="Name144">
                  <dgm:alg type="conn">
                    <dgm:param type="dim" val="1D"/>
                    <dgm:param type="begPts" val="auto"/>
                    <dgm:param type="endPts" val="auto"/>
                    <dgm:param type="endSty" val="noArr"/>
                    <dgm:param type="srcNode" val="textCenter"/>
                    <dgm:param type="dstNode" val="childCenter1"/>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145"/>
          </dgm:choose>
          <dgm:choose name="Name146">
            <dgm:if name="Name147" axis="ch" ptType="node" func="cnt" op="gte" val="2">
              <dgm:layoutNode name="cycle_2">
                <dgm:choose name="Name148">
                  <dgm:if name="Name149" func="var" arg="dir" op="equ" val="norm">
                    <dgm:choose name="Name150">
                      <dgm:if name="Name151" axis="ch" ptType="node" func="cnt" op="equ" val="2">
                        <dgm:choose name="Name152">
                          <dgm:if name="Name153" axis="ch ch" ptType="node node" st="2 1" cnt="1 0" func="cnt" op="equ" val="1">
                            <dgm:alg type="cycle">
                              <dgm:param type="ctrShpMap" val="fNode"/>
                              <dgm:param type="stAng" val="180"/>
                            </dgm:alg>
                          </dgm:if>
                          <dgm:if name="Name154" axis="ch ch" ptType="node node" st="2 1" cnt="1 0" func="cnt" op="equ" val="2">
                            <dgm:alg type="cycle">
                              <dgm:param type="ctrShpMap" val="fNode"/>
                              <dgm:param type="stAng" val="135"/>
                              <dgm:param type="spanAng" val="90"/>
                            </dgm:alg>
                          </dgm:if>
                          <dgm:else name="Name155">
                            <dgm:alg type="cycle">
                              <dgm:param type="ctrShpMap" val="fNode"/>
                              <dgm:param type="stAng" val="90"/>
                              <dgm:param type="spanAng" val="180"/>
                            </dgm:alg>
                          </dgm:else>
                        </dgm:choose>
                      </dgm:if>
                      <dgm:if name="Name156" axis="ch" ptType="node" func="cnt" op="equ" val="3">
                        <dgm:choose name="Name157">
                          <dgm:if name="Name158" axis="ch ch" ptType="node node" st="2 1" cnt="1 0" func="cnt" op="equ" val="1">
                            <dgm:alg type="cycle">
                              <dgm:param type="ctrShpMap" val="fNode"/>
                              <dgm:param type="stAng" val="120"/>
                              <dgm:param type="horzAlign" val="r"/>
                              <dgm:param type="vertAlign" val="b"/>
                            </dgm:alg>
                          </dgm:if>
                          <dgm:if name="Name159" axis="ch ch" ptType="node node" st="2 1" cnt="1 0" func="cnt" op="equ" val="2">
                            <dgm:alg type="cycle">
                              <dgm:param type="ctrShpMap" val="fNode"/>
                              <dgm:param type="stAng" val="75"/>
                              <dgm:param type="spanAng" val="90"/>
                              <dgm:param type="horzAlign" val="r"/>
                              <dgm:param type="vertAlign" val="b"/>
                            </dgm:alg>
                          </dgm:if>
                          <dgm:else name="Name160">
                            <dgm:alg type="cycle">
                              <dgm:param type="ctrShpMap" val="fNode"/>
                              <dgm:param type="stAng" val="30"/>
                              <dgm:param type="spanAng" val="180"/>
                            </dgm:alg>
                          </dgm:else>
                        </dgm:choose>
                      </dgm:if>
                      <dgm:if name="Name161" axis="ch" ptType="node" func="cnt" op="equ" val="4">
                        <dgm:choose name="Name162">
                          <dgm:if name="Name163" axis="ch ch" ptType="node node" st="2 1" cnt="1 0" func="cnt" op="equ" val="1">
                            <dgm:alg type="cycle">
                              <dgm:param type="ctrShpMap" val="fNode"/>
                              <dgm:param type="stAng" val="90"/>
                            </dgm:alg>
                          </dgm:if>
                          <dgm:if name="Name164" axis="ch ch" ptType="node node" st="2 1" cnt="1 0" func="cnt" op="equ" val="2">
                            <dgm:alg type="cycle">
                              <dgm:param type="ctrShpMap" val="fNode"/>
                              <dgm:param type="stAng" val="45"/>
                              <dgm:param type="spanAng" val="90"/>
                            </dgm:alg>
                          </dgm:if>
                          <dgm:else name="Name165">
                            <dgm:alg type="cycle">
                              <dgm:param type="ctrShpMap" val="fNode"/>
                              <dgm:param type="stAng" val="22.5"/>
                              <dgm:param type="spanAng" val="135"/>
                            </dgm:alg>
                          </dgm:else>
                        </dgm:choose>
                      </dgm:if>
                      <dgm:if name="Name166" axis="ch" ptType="node" func="cnt" op="equ" val="5">
                        <dgm:choose name="Name167">
                          <dgm:if name="Name168" axis="ch ch" ptType="node node" st="2 1" cnt="1 0" func="cnt" op="equ" val="1">
                            <dgm:alg type="cycle">
                              <dgm:param type="ctrShpMap" val="fNode"/>
                              <dgm:param type="stAng" val="72"/>
                            </dgm:alg>
                          </dgm:if>
                          <dgm:if name="Name169" axis="ch ch" ptType="node node" st="2 1" cnt="1 0" func="cnt" op="equ" val="2">
                            <dgm:alg type="cycle">
                              <dgm:param type="ctrShpMap" val="fNode"/>
                              <dgm:param type="stAng" val="27"/>
                              <dgm:param type="spanAng" val="90"/>
                            </dgm:alg>
                          </dgm:if>
                          <dgm:else name="Name170">
                            <dgm:alg type="cycle">
                              <dgm:param type="ctrShpMap" val="fNode"/>
                              <dgm:param type="stAng" val="0"/>
                              <dgm:param type="spanAng" val="360"/>
                            </dgm:alg>
                          </dgm:else>
                        </dgm:choose>
                      </dgm:if>
                      <dgm:if name="Name171" axis="ch" ptType="node" func="cnt" op="equ" val="6">
                        <dgm:choose name="Name172">
                          <dgm:if name="Name173" axis="ch ch" ptType="node node" st="2 1" cnt="1 0" func="cnt" op="equ" val="1">
                            <dgm:alg type="cycle">
                              <dgm:param type="ctrShpMap" val="fNode"/>
                              <dgm:param type="stAng" val="60"/>
                            </dgm:alg>
                          </dgm:if>
                          <dgm:if name="Name174" axis="ch ch" ptType="node node" st="2 1" cnt="1 0" func="cnt" op="equ" val="2">
                            <dgm:alg type="cycle">
                              <dgm:param type="ctrShpMap" val="fNode"/>
                              <dgm:param type="stAng" val="15"/>
                              <dgm:param type="spanAng" val="90"/>
                            </dgm:alg>
                          </dgm:if>
                          <dgm:else name="Name175">
                            <dgm:alg type="cycle">
                              <dgm:param type="ctrShpMap" val="fNode"/>
                              <dgm:param type="stAng" val="0"/>
                              <dgm:param type="spanAng" val="360"/>
                            </dgm:alg>
                          </dgm:else>
                        </dgm:choose>
                      </dgm:if>
                      <dgm:if name="Name176" axis="ch" ptType="node" func="cnt" op="gte" val="7">
                        <dgm:choose name="Name177">
                          <dgm:if name="Name178" axis="ch ch" ptType="node node" st="2 1" cnt="1 0" func="cnt" op="equ" val="1">
                            <dgm:alg type="cycle">
                              <dgm:param type="ctrShpMap" val="fNode"/>
                              <dgm:param type="stAng" val="51"/>
                            </dgm:alg>
                          </dgm:if>
                          <dgm:if name="Name179" axis="ch ch" ptType="node node" st="2 1" cnt="1 0" func="cnt" op="equ" val="2">
                            <dgm:alg type="cycle">
                              <dgm:param type="ctrShpMap" val="fNode"/>
                              <dgm:param type="stAng" val="6"/>
                              <dgm:param type="spanAng" val="90"/>
                            </dgm:alg>
                          </dgm:if>
                          <dgm:else name="Name180">
                            <dgm:alg type="cycle">
                              <dgm:param type="ctrShpMap" val="fNode"/>
                              <dgm:param type="stAng" val="0"/>
                              <dgm:param type="spanAng" val="360"/>
                            </dgm:alg>
                          </dgm:else>
                        </dgm:choose>
                      </dgm:if>
                      <dgm:else name="Name181"/>
                    </dgm:choose>
                  </dgm:if>
                  <dgm:else name="Name182">
                    <dgm:choose name="Name183">
                      <dgm:if name="Name184" axis="ch" ptType="node" func="cnt" op="equ" val="2">
                        <dgm:choose name="Name185">
                          <dgm:if name="Name186" axis="ch ch" ptType="node node" st="2 1" cnt="1 0" func="cnt" op="equ" val="1">
                            <dgm:alg type="cycle">
                              <dgm:param type="ctrShpMap" val="fNode"/>
                              <dgm:param type="stAng" val="180"/>
                            </dgm:alg>
                          </dgm:if>
                          <dgm:if name="Name187" axis="ch ch" ptType="node node" st="2 1" cnt="1 0" func="cnt" op="equ" val="2">
                            <dgm:alg type="cycle">
                              <dgm:param type="ctrShpMap" val="fNode"/>
                              <dgm:param type="stAng" val="225"/>
                              <dgm:param type="spanAng" val="-90"/>
                            </dgm:alg>
                          </dgm:if>
                          <dgm:else name="Name188">
                            <dgm:alg type="cycle">
                              <dgm:param type="ctrShpMap" val="fNode"/>
                              <dgm:param type="stAng" val="270"/>
                              <dgm:param type="spanAng" val="-180"/>
                            </dgm:alg>
                          </dgm:else>
                        </dgm:choose>
                      </dgm:if>
                      <dgm:if name="Name189" axis="ch" ptType="node" func="cnt" op="equ" val="3">
                        <dgm:choose name="Name190">
                          <dgm:if name="Name191" axis="ch ch" ptType="node node" st="2 1" cnt="1 0" func="cnt" op="equ" val="1">
                            <dgm:alg type="cycle">
                              <dgm:param type="ctrShpMap" val="fNode"/>
                              <dgm:param type="stAng" val="240"/>
                              <dgm:param type="horzAlign" val="l"/>
                              <dgm:param type="vertAlign" val="b"/>
                            </dgm:alg>
                          </dgm:if>
                          <dgm:if name="Name192" axis="ch ch" ptType="node node" st="2 1" cnt="1 0" func="cnt" op="equ" val="2">
                            <dgm:alg type="cycle">
                              <dgm:param type="ctrShpMap" val="fNode"/>
                              <dgm:param type="stAng" val="285"/>
                              <dgm:param type="spanAng" val="-90"/>
                              <dgm:param type="horzAlign" val="l"/>
                              <dgm:param type="vertAlign" val="b"/>
                            </dgm:alg>
                          </dgm:if>
                          <dgm:else name="Name193">
                            <dgm:alg type="cycle">
                              <dgm:param type="ctrShpMap" val="fNode"/>
                              <dgm:param type="stAng" val="330"/>
                              <dgm:param type="spanAng" val="-180"/>
                            </dgm:alg>
                          </dgm:else>
                        </dgm:choose>
                      </dgm:if>
                      <dgm:if name="Name194" axis="ch" ptType="node" func="cnt" op="equ" val="4">
                        <dgm:choose name="Name195">
                          <dgm:if name="Name196" axis="ch ch" ptType="node node" st="2 1" cnt="1 0" func="cnt" op="equ" val="1">
                            <dgm:alg type="cycle">
                              <dgm:param type="ctrShpMap" val="fNode"/>
                              <dgm:param type="stAng" val="270"/>
                            </dgm:alg>
                          </dgm:if>
                          <dgm:if name="Name197" axis="ch ch" ptType="node node" st="2 1" cnt="1 0" func="cnt" op="equ" val="2">
                            <dgm:alg type="cycle">
                              <dgm:param type="ctrShpMap" val="fNode"/>
                              <dgm:param type="stAng" val="315"/>
                              <dgm:param type="spanAng" val="-90"/>
                            </dgm:alg>
                          </dgm:if>
                          <dgm:else name="Name198">
                            <dgm:alg type="cycle">
                              <dgm:param type="ctrShpMap" val="fNode"/>
                              <dgm:param type="stAng" val="337.5"/>
                              <dgm:param type="spanAng" val="-135"/>
                            </dgm:alg>
                          </dgm:else>
                        </dgm:choose>
                      </dgm:if>
                      <dgm:if name="Name199" axis="ch" ptType="node" func="cnt" op="equ" val="5">
                        <dgm:choose name="Name200">
                          <dgm:if name="Name201" axis="ch ch" ptType="node node" st="2 1" cnt="1 0" func="cnt" op="equ" val="1">
                            <dgm:alg type="cycle">
                              <dgm:param type="ctrShpMap" val="fNode"/>
                              <dgm:param type="stAng" val="288"/>
                            </dgm:alg>
                          </dgm:if>
                          <dgm:if name="Name202" axis="ch ch" ptType="node node" st="2 1" cnt="1 0" func="cnt" op="equ" val="2">
                            <dgm:alg type="cycle">
                              <dgm:param type="ctrShpMap" val="fNode"/>
                              <dgm:param type="stAng" val="333"/>
                              <dgm:param type="spanAng" val="-90"/>
                            </dgm:alg>
                          </dgm:if>
                          <dgm:else name="Name203">
                            <dgm:alg type="cycle">
                              <dgm:param type="ctrShpMap" val="fNode"/>
                              <dgm:param type="stAng" val="0"/>
                              <dgm:param type="spanAng" val="-360"/>
                            </dgm:alg>
                          </dgm:else>
                        </dgm:choose>
                      </dgm:if>
                      <dgm:if name="Name204" axis="ch" ptType="node" func="cnt" op="equ" val="6">
                        <dgm:choose name="Name205">
                          <dgm:if name="Name206" axis="ch ch" ptType="node node" st="2 1" cnt="1 0" func="cnt" op="equ" val="1">
                            <dgm:alg type="cycle">
                              <dgm:param type="ctrShpMap" val="fNode"/>
                              <dgm:param type="stAng" val="300"/>
                            </dgm:alg>
                          </dgm:if>
                          <dgm:if name="Name207" axis="ch ch" ptType="node node" st="2 1" cnt="1 0" func="cnt" op="equ" val="2">
                            <dgm:alg type="cycle">
                              <dgm:param type="ctrShpMap" val="fNode"/>
                              <dgm:param type="stAng" val="345"/>
                              <dgm:param type="spanAng" val="-90"/>
                            </dgm:alg>
                          </dgm:if>
                          <dgm:else name="Name208">
                            <dgm:alg type="cycle">
                              <dgm:param type="ctrShpMap" val="fNode"/>
                              <dgm:param type="stAng" val="0"/>
                              <dgm:param type="spanAng" val="-360"/>
                            </dgm:alg>
                          </dgm:else>
                        </dgm:choose>
                      </dgm:if>
                      <dgm:if name="Name209" axis="ch" ptType="node" func="cnt" op="gte" val="7">
                        <dgm:choose name="Name210">
                          <dgm:if name="Name211" axis="ch ch" ptType="node node" st="2 1" cnt="1 0" func="cnt" op="equ" val="1">
                            <dgm:alg type="cycle">
                              <dgm:param type="ctrShpMap" val="fNode"/>
                              <dgm:param type="stAng" val="308"/>
                            </dgm:alg>
                          </dgm:if>
                          <dgm:if name="Name212" axis="ch ch" ptType="node node" st="2 1" cnt="1 0" func="cnt" op="equ" val="2">
                            <dgm:alg type="cycle">
                              <dgm:param type="ctrShpMap" val="fNode"/>
                              <dgm:param type="stAng" val="353"/>
                              <dgm:param type="spanAng" val="-90"/>
                            </dgm:alg>
                          </dgm:if>
                          <dgm:else name="Name213">
                            <dgm:alg type="cycle">
                              <dgm:param type="ctrShpMap" val="fNode"/>
                              <dgm:param type="stAng" val="0"/>
                              <dgm:param type="spanAng" val="-360"/>
                            </dgm:alg>
                          </dgm:else>
                        </dgm:choose>
                      </dgm:if>
                      <dgm:else name="Name214"/>
                    </dgm:choose>
                  </dgm:else>
                </dgm:choose>
                <dgm:shape xmlns:r="http://schemas.openxmlformats.org/officeDocument/2006/relationships" r:blip="">
                  <dgm:adjLst/>
                </dgm:shape>
                <dgm:presOf/>
                <dgm:constrLst>
                  <dgm:constr type="sp" refType="w" fact="0.1"/>
                  <dgm:constr type="sibSp" refType="w" fact="0.1"/>
                </dgm:constrLst>
                <dgm:forEach name="Name215" axis="ch" ptType="node" st="2" cnt="1">
                  <dgm:layoutNode name="childCenter2"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16" axis="ch">
                    <dgm:forEach name="Name217" axis="self" ptType="parTrans">
                      <dgm:layoutNode name="Name218">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19" axis="self" ptType="node">
                      <dgm:layoutNode name="text2"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20" axis="ch" ptType="parTrans" st="2" cnt="1">
                <dgm:layoutNode name="Name221">
                  <dgm:alg type="conn">
                    <dgm:param type="dim" val="1D"/>
                    <dgm:param type="begPts" val="auto"/>
                    <dgm:param type="endPts" val="auto"/>
                    <dgm:param type="endSty" val="noArr"/>
                    <dgm:param type="srcNode" val="textCenter"/>
                    <dgm:param type="dstNode" val="childCenter2"/>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22"/>
          </dgm:choose>
          <dgm:choose name="Name223">
            <dgm:if name="Name224" axis="ch" ptType="node" func="cnt" op="gte" val="3">
              <dgm:layoutNode name="cycle_3">
                <dgm:choose name="Name225">
                  <dgm:if name="Name226" func="var" arg="dir" op="equ" val="norm">
                    <dgm:choose name="Name227">
                      <dgm:if name="Name228" axis="ch" ptType="node" func="cnt" op="equ" val="3">
                        <dgm:choose name="Name229">
                          <dgm:if name="Name230" axis="ch ch" ptType="node node" st="3 1" cnt="1 0" func="cnt" op="equ" val="1">
                            <dgm:alg type="cycle">
                              <dgm:param type="ctrShpMap" val="fNode"/>
                              <dgm:param type="stAng" val="240"/>
                              <dgm:param type="horzAlign" val="l"/>
                              <dgm:param type="vertAlign" val="b"/>
                            </dgm:alg>
                          </dgm:if>
                          <dgm:if name="Name231" axis="ch ch" ptType="node node" st="3 1" cnt="1 0" func="cnt" op="equ" val="2">
                            <dgm:alg type="cycle">
                              <dgm:param type="ctrShpMap" val="fNode"/>
                              <dgm:param type="stAng" val="195"/>
                              <dgm:param type="spanAng" val="90"/>
                              <dgm:param type="horzAlign" val="l"/>
                              <dgm:param type="vertAlign" val="b"/>
                            </dgm:alg>
                          </dgm:if>
                          <dgm:else name="Name232">
                            <dgm:alg type="cycle">
                              <dgm:param type="ctrShpMap" val="fNode"/>
                              <dgm:param type="stAng" val="150"/>
                              <dgm:param type="spanAng" val="180"/>
                            </dgm:alg>
                          </dgm:else>
                        </dgm:choose>
                      </dgm:if>
                      <dgm:if name="Name233" axis="ch" ptType="node" func="cnt" op="equ" val="4">
                        <dgm:choose name="Name234">
                          <dgm:if name="Name235" axis="ch ch" ptType="node node" st="3 1" cnt="1 0" func="cnt" op="equ" val="1">
                            <dgm:alg type="cycle">
                              <dgm:param type="ctrShpMap" val="fNode"/>
                              <dgm:param type="stAng" val="180"/>
                            </dgm:alg>
                          </dgm:if>
                          <dgm:if name="Name236" axis="ch ch" ptType="node node" st="3 1" cnt="1 0" func="cnt" op="equ" val="2">
                            <dgm:alg type="cycle">
                              <dgm:param type="ctrShpMap" val="fNode"/>
                              <dgm:param type="stAng" val="135"/>
                              <dgm:param type="spanAng" val="90"/>
                            </dgm:alg>
                          </dgm:if>
                          <dgm:else name="Name237">
                            <dgm:alg type="cycle">
                              <dgm:param type="ctrShpMap" val="fNode"/>
                              <dgm:param type="stAng" val="112.5"/>
                              <dgm:param type="spanAng" val="135"/>
                            </dgm:alg>
                          </dgm:else>
                        </dgm:choose>
                      </dgm:if>
                      <dgm:if name="Name238" axis="ch" ptType="node" func="cnt" op="equ" val="5">
                        <dgm:choose name="Name239">
                          <dgm:if name="Name240" axis="ch ch" ptType="node node" st="3 1" cnt="1 0" func="cnt" op="equ" val="1">
                            <dgm:alg type="cycle">
                              <dgm:param type="ctrShpMap" val="fNode"/>
                              <dgm:param type="stAng" val="144"/>
                            </dgm:alg>
                          </dgm:if>
                          <dgm:if name="Name241" axis="ch ch" ptType="node node" st="3 1" cnt="1 0" func="cnt" op="equ" val="2">
                            <dgm:alg type="cycle">
                              <dgm:param type="ctrShpMap" val="fNode"/>
                              <dgm:param type="stAng" val="99"/>
                              <dgm:param type="spanAng" val="90"/>
                            </dgm:alg>
                          </dgm:if>
                          <dgm:else name="Name242">
                            <dgm:alg type="cycle">
                              <dgm:param type="ctrShpMap" val="fNode"/>
                              <dgm:param type="stAng" val="0"/>
                              <dgm:param type="spanAng" val="360"/>
                            </dgm:alg>
                          </dgm:else>
                        </dgm:choose>
                      </dgm:if>
                      <dgm:if name="Name243" axis="ch" ptType="node" func="cnt" op="equ" val="6">
                        <dgm:choose name="Name244">
                          <dgm:if name="Name245" axis="ch ch" ptType="node node" st="3 1" cnt="1 0" func="cnt" op="equ" val="1">
                            <dgm:alg type="cycle">
                              <dgm:param type="ctrShpMap" val="fNode"/>
                              <dgm:param type="stAng" val="120"/>
                            </dgm:alg>
                          </dgm:if>
                          <dgm:if name="Name246" axis="ch ch" ptType="node node" st="3 1" cnt="1 0" func="cnt" op="equ" val="2">
                            <dgm:alg type="cycle">
                              <dgm:param type="ctrShpMap" val="fNode"/>
                              <dgm:param type="stAng" val="75"/>
                              <dgm:param type="spanAng" val="90"/>
                            </dgm:alg>
                          </dgm:if>
                          <dgm:else name="Name247">
                            <dgm:alg type="cycle">
                              <dgm:param type="ctrShpMap" val="fNode"/>
                              <dgm:param type="stAng" val="0"/>
                              <dgm:param type="spanAng" val="360"/>
                            </dgm:alg>
                          </dgm:else>
                        </dgm:choose>
                      </dgm:if>
                      <dgm:if name="Name248" axis="ch" ptType="node" func="cnt" op="gte" val="7">
                        <dgm:choose name="Name249">
                          <dgm:if name="Name250" axis="ch ch" ptType="node node" st="3 1" cnt="1 0" func="cnt" op="equ" val="1">
                            <dgm:alg type="cycle">
                              <dgm:param type="ctrShpMap" val="fNode"/>
                              <dgm:param type="stAng" val="102"/>
                            </dgm:alg>
                          </dgm:if>
                          <dgm:if name="Name251" axis="ch ch" ptType="node node" st="3 1" cnt="1 0" func="cnt" op="equ" val="2">
                            <dgm:alg type="cycle">
                              <dgm:param type="ctrShpMap" val="fNode"/>
                              <dgm:param type="stAng" val="57"/>
                              <dgm:param type="spanAng" val="90"/>
                            </dgm:alg>
                          </dgm:if>
                          <dgm:else name="Name252">
                            <dgm:alg type="cycle">
                              <dgm:param type="ctrShpMap" val="fNode"/>
                              <dgm:param type="stAng" val="0"/>
                              <dgm:param type="spanAng" val="360"/>
                            </dgm:alg>
                          </dgm:else>
                        </dgm:choose>
                      </dgm:if>
                      <dgm:else name="Name253"/>
                    </dgm:choose>
                  </dgm:if>
                  <dgm:else name="Name254">
                    <dgm:choose name="Name255">
                      <dgm:if name="Name256" axis="ch" ptType="node" func="cnt" op="equ" val="3">
                        <dgm:choose name="Name257">
                          <dgm:if name="Name258" axis="ch ch" ptType="node node" st="3 1" cnt="1 0" func="cnt" op="equ" val="1">
                            <dgm:alg type="cycle">
                              <dgm:param type="ctrShpMap" val="fNode"/>
                              <dgm:param type="stAng" val="120"/>
                              <dgm:param type="horzAlign" val="r"/>
                              <dgm:param type="vertAlign" val="b"/>
                            </dgm:alg>
                          </dgm:if>
                          <dgm:if name="Name259" axis="ch ch" ptType="node node" st="3 1" cnt="1 0" func="cnt" op="equ" val="2">
                            <dgm:alg type="cycle">
                              <dgm:param type="ctrShpMap" val="fNode"/>
                              <dgm:param type="stAng" val="165"/>
                              <dgm:param type="spanAng" val="-90"/>
                              <dgm:param type="horzAlign" val="r"/>
                              <dgm:param type="vertAlign" val="b"/>
                            </dgm:alg>
                          </dgm:if>
                          <dgm:else name="Name260">
                            <dgm:alg type="cycle">
                              <dgm:param type="ctrShpMap" val="fNode"/>
                              <dgm:param type="stAng" val="210"/>
                              <dgm:param type="spanAng" val="-180"/>
                            </dgm:alg>
                          </dgm:else>
                        </dgm:choose>
                      </dgm:if>
                      <dgm:if name="Name261" axis="ch" ptType="node" func="cnt" op="equ" val="4">
                        <dgm:choose name="Name262">
                          <dgm:if name="Name263" axis="ch ch" ptType="node node" st="3 1" cnt="1 0" func="cnt" op="equ" val="1">
                            <dgm:alg type="cycle">
                              <dgm:param type="ctrShpMap" val="fNode"/>
                              <dgm:param type="stAng" val="180"/>
                            </dgm:alg>
                          </dgm:if>
                          <dgm:if name="Name264" axis="ch ch" ptType="node node" st="3 1" cnt="1 0" func="cnt" op="equ" val="2">
                            <dgm:alg type="cycle">
                              <dgm:param type="ctrShpMap" val="fNode"/>
                              <dgm:param type="stAng" val="225"/>
                              <dgm:param type="spanAng" val="-90"/>
                            </dgm:alg>
                          </dgm:if>
                          <dgm:else name="Name265">
                            <dgm:alg type="cycle">
                              <dgm:param type="ctrShpMap" val="fNode"/>
                              <dgm:param type="stAng" val="247.5"/>
                              <dgm:param type="spanAng" val="-135"/>
                            </dgm:alg>
                          </dgm:else>
                        </dgm:choose>
                      </dgm:if>
                      <dgm:if name="Name266" axis="ch" ptType="node" func="cnt" op="equ" val="5">
                        <dgm:choose name="Name267">
                          <dgm:if name="Name268" axis="ch ch" ptType="node node" st="3 1" cnt="1 0" func="cnt" op="equ" val="1">
                            <dgm:alg type="cycle">
                              <dgm:param type="ctrShpMap" val="fNode"/>
                              <dgm:param type="stAng" val="216"/>
                            </dgm:alg>
                          </dgm:if>
                          <dgm:if name="Name269" axis="ch ch" ptType="node node" st="3 1" cnt="1 0" func="cnt" op="equ" val="2">
                            <dgm:alg type="cycle">
                              <dgm:param type="ctrShpMap" val="fNode"/>
                              <dgm:param type="stAng" val="261"/>
                              <dgm:param type="spanAng" val="-90"/>
                            </dgm:alg>
                          </dgm:if>
                          <dgm:else name="Name270">
                            <dgm:alg type="cycle">
                              <dgm:param type="ctrShpMap" val="fNode"/>
                              <dgm:param type="stAng" val="0"/>
                              <dgm:param type="spanAng" val="-360"/>
                            </dgm:alg>
                          </dgm:else>
                        </dgm:choose>
                      </dgm:if>
                      <dgm:if name="Name271" axis="ch" ptType="node" func="cnt" op="equ" val="6">
                        <dgm:choose name="Name272">
                          <dgm:if name="Name273" axis="ch ch" ptType="node node" st="3 1" cnt="1 0" func="cnt" op="equ" val="1">
                            <dgm:alg type="cycle">
                              <dgm:param type="ctrShpMap" val="fNode"/>
                              <dgm:param type="stAng" val="240"/>
                            </dgm:alg>
                          </dgm:if>
                          <dgm:if name="Name274" axis="ch ch" ptType="node node" st="3 1" cnt="1 0" func="cnt" op="equ" val="2">
                            <dgm:alg type="cycle">
                              <dgm:param type="ctrShpMap" val="fNode"/>
                              <dgm:param type="stAng" val="285"/>
                              <dgm:param type="spanAng" val="-90"/>
                            </dgm:alg>
                          </dgm:if>
                          <dgm:else name="Name275">
                            <dgm:alg type="cycle">
                              <dgm:param type="ctrShpMap" val="fNode"/>
                              <dgm:param type="stAng" val="0"/>
                              <dgm:param type="spanAng" val="-360"/>
                            </dgm:alg>
                          </dgm:else>
                        </dgm:choose>
                      </dgm:if>
                      <dgm:if name="Name276" axis="ch" ptType="node" func="cnt" op="gte" val="7">
                        <dgm:choose name="Name277">
                          <dgm:if name="Name278" axis="ch ch" ptType="node node" st="3 1" cnt="1 0" func="cnt" op="equ" val="1">
                            <dgm:alg type="cycle">
                              <dgm:param type="ctrShpMap" val="fNode"/>
                              <dgm:param type="stAng" val="257"/>
                            </dgm:alg>
                          </dgm:if>
                          <dgm:if name="Name279" axis="ch ch" ptType="node node" st="3 1" cnt="1 0" func="cnt" op="equ" val="2">
                            <dgm:alg type="cycle">
                              <dgm:param type="ctrShpMap" val="fNode"/>
                              <dgm:param type="stAng" val="302"/>
                              <dgm:param type="spanAng" val="-90"/>
                            </dgm:alg>
                          </dgm:if>
                          <dgm:else name="Name280">
                            <dgm:alg type="cycle">
                              <dgm:param type="ctrShpMap" val="fNode"/>
                              <dgm:param type="stAng" val="0"/>
                              <dgm:param type="spanAng" val="-360"/>
                            </dgm:alg>
                          </dgm:else>
                        </dgm:choose>
                      </dgm:if>
                      <dgm:else name="Name281"/>
                    </dgm:choose>
                  </dgm:else>
                </dgm:choose>
                <dgm:shape xmlns:r="http://schemas.openxmlformats.org/officeDocument/2006/relationships" r:blip="">
                  <dgm:adjLst/>
                </dgm:shape>
                <dgm:presOf/>
                <dgm:constrLst>
                  <dgm:constr type="sp" refType="w" fact="0.1"/>
                  <dgm:constr type="sibSp" refType="w" fact="0.1"/>
                </dgm:constrLst>
                <dgm:forEach name="Name282" axis="ch" ptType="node" st="3" cnt="1">
                  <dgm:layoutNode name="childCenter3"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83" axis="ch">
                    <dgm:forEach name="Name284" axis="self" ptType="parTrans">
                      <dgm:layoutNode name="Name285">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86" axis="self" ptType="node">
                      <dgm:layoutNode name="text3"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87" axis="ch" ptType="parTrans" st="3" cnt="1">
                <dgm:layoutNode name="Name288">
                  <dgm:alg type="conn">
                    <dgm:param type="dim" val="1D"/>
                    <dgm:param type="begPts" val="auto"/>
                    <dgm:param type="endPts" val="auto"/>
                    <dgm:param type="endSty" val="noArr"/>
                    <dgm:param type="srcNode" val="textCenter"/>
                    <dgm:param type="dstNode" val="childCenter3"/>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89"/>
          </dgm:choose>
          <dgm:choose name="Name290">
            <dgm:if name="Name291" axis="ch" ptType="node" func="cnt" op="gte" val="4">
              <dgm:layoutNode name="cycle_4">
                <dgm:choose name="Name292">
                  <dgm:if name="Name293" func="var" arg="dir" op="equ" val="norm">
                    <dgm:choose name="Name294">
                      <dgm:if name="Name295" axis="ch" ptType="node" func="cnt" op="equ" val="4">
                        <dgm:choose name="Name296">
                          <dgm:if name="Name297" axis="ch ch" ptType="node node" st="4 1" cnt="1 0" func="cnt" op="equ" val="1">
                            <dgm:alg type="cycle">
                              <dgm:param type="ctrShpMap" val="fNode"/>
                              <dgm:param type="stAng" val="270"/>
                            </dgm:alg>
                          </dgm:if>
                          <dgm:if name="Name298" axis="ch ch" ptType="node node" st="4 1" cnt="1 0" func="cnt" op="equ" val="2">
                            <dgm:alg type="cycle">
                              <dgm:param type="ctrShpMap" val="fNode"/>
                              <dgm:param type="stAng" val="225"/>
                              <dgm:param type="spanAng" val="90"/>
                            </dgm:alg>
                          </dgm:if>
                          <dgm:else name="Name299">
                            <dgm:alg type="cycle">
                              <dgm:param type="ctrShpMap" val="fNode"/>
                              <dgm:param type="stAng" val="202.5"/>
                              <dgm:param type="spanAng" val="135"/>
                            </dgm:alg>
                          </dgm:else>
                        </dgm:choose>
                      </dgm:if>
                      <dgm:if name="Name300" axis="ch" ptType="node" func="cnt" op="equ" val="5">
                        <dgm:choose name="Name301">
                          <dgm:if name="Name302" axis="ch ch" ptType="node node" st="4 1" cnt="1 0" func="cnt" op="equ" val="1">
                            <dgm:alg type="cycle">
                              <dgm:param type="ctrShpMap" val="fNode"/>
                              <dgm:param type="stAng" val="216"/>
                            </dgm:alg>
                          </dgm:if>
                          <dgm:if name="Name303" axis="ch ch" ptType="node node" st="4 1" cnt="1 0" func="cnt" op="equ" val="2">
                            <dgm:alg type="cycle">
                              <dgm:param type="ctrShpMap" val="fNode"/>
                              <dgm:param type="stAng" val="171"/>
                              <dgm:param type="spanAng" val="90"/>
                            </dgm:alg>
                          </dgm:if>
                          <dgm:else name="Name304">
                            <dgm:alg type="cycle">
                              <dgm:param type="ctrShpMap" val="fNode"/>
                              <dgm:param type="stAng" val="0"/>
                              <dgm:param type="spanAng" val="360"/>
                            </dgm:alg>
                          </dgm:else>
                        </dgm:choose>
                      </dgm:if>
                      <dgm:if name="Name305" axis="ch" ptType="node" func="cnt" op="equ" val="6">
                        <dgm:choose name="Name306">
                          <dgm:if name="Name307" axis="ch ch" ptType="node node" st="4 1" cnt="1 0" func="cnt" op="equ" val="1">
                            <dgm:alg type="cycle">
                              <dgm:param type="ctrShpMap" val="fNode"/>
                              <dgm:param type="stAng" val="180"/>
                            </dgm:alg>
                          </dgm:if>
                          <dgm:if name="Name308" axis="ch ch" ptType="node node" st="4 1" cnt="1 0" func="cnt" op="equ" val="2">
                            <dgm:alg type="cycle">
                              <dgm:param type="ctrShpMap" val="fNode"/>
                              <dgm:param type="stAng" val="135"/>
                              <dgm:param type="spanAng" val="90"/>
                            </dgm:alg>
                          </dgm:if>
                          <dgm:else name="Name309">
                            <dgm:alg type="cycle">
                              <dgm:param type="ctrShpMap" val="fNode"/>
                              <dgm:param type="stAng" val="0"/>
                              <dgm:param type="spanAng" val="360"/>
                            </dgm:alg>
                          </dgm:else>
                        </dgm:choose>
                      </dgm:if>
                      <dgm:if name="Name310" axis="ch" ptType="node" func="cnt" op="gte" val="7">
                        <dgm:choose name="Name311">
                          <dgm:if name="Name312" axis="ch ch" ptType="node node" st="4 1" cnt="1 0" func="cnt" op="equ" val="1">
                            <dgm:alg type="cycle">
                              <dgm:param type="ctrShpMap" val="fNode"/>
                              <dgm:param type="stAng" val="154"/>
                            </dgm:alg>
                          </dgm:if>
                          <dgm:if name="Name313" axis="ch ch" ptType="node node" st="4 1" cnt="1 0" func="cnt" op="equ" val="2">
                            <dgm:alg type="cycle">
                              <dgm:param type="ctrShpMap" val="fNode"/>
                              <dgm:param type="stAng" val="109"/>
                              <dgm:param type="spanAng" val="90"/>
                            </dgm:alg>
                          </dgm:if>
                          <dgm:else name="Name314">
                            <dgm:alg type="cycle">
                              <dgm:param type="ctrShpMap" val="fNode"/>
                              <dgm:param type="stAng" val="0"/>
                              <dgm:param type="spanAng" val="360"/>
                            </dgm:alg>
                          </dgm:else>
                        </dgm:choose>
                      </dgm:if>
                      <dgm:else name="Name315"/>
                    </dgm:choose>
                  </dgm:if>
                  <dgm:else name="Name316">
                    <dgm:choose name="Name317">
                      <dgm:if name="Name318" axis="ch" ptType="node" func="cnt" op="equ" val="4">
                        <dgm:choose name="Name319">
                          <dgm:if name="Name320" axis="ch ch" ptType="node node" st="4 1" cnt="1 0" func="cnt" op="equ" val="1">
                            <dgm:alg type="cycle">
                              <dgm:param type="ctrShpMap" val="fNode"/>
                              <dgm:param type="stAng" val="90"/>
                            </dgm:alg>
                          </dgm:if>
                          <dgm:if name="Name321" axis="ch ch" ptType="node node" st="4 1" cnt="1 0" func="cnt" op="equ" val="2">
                            <dgm:alg type="cycle">
                              <dgm:param type="ctrShpMap" val="fNode"/>
                              <dgm:param type="stAng" val="135"/>
                              <dgm:param type="spanAng" val="-90"/>
                            </dgm:alg>
                          </dgm:if>
                          <dgm:else name="Name322">
                            <dgm:alg type="cycle">
                              <dgm:param type="ctrShpMap" val="fNode"/>
                              <dgm:param type="stAng" val="157.5"/>
                              <dgm:param type="spanAng" val="-135"/>
                            </dgm:alg>
                          </dgm:else>
                        </dgm:choose>
                      </dgm:if>
                      <dgm:if name="Name323" axis="ch" ptType="node" func="cnt" op="equ" val="5">
                        <dgm:choose name="Name324">
                          <dgm:if name="Name325" axis="ch ch" ptType="node node" st="4 1" cnt="1 0" func="cnt" op="equ" val="1">
                            <dgm:alg type="cycle">
                              <dgm:param type="ctrShpMap" val="fNode"/>
                              <dgm:param type="stAng" val="144"/>
                            </dgm:alg>
                          </dgm:if>
                          <dgm:if name="Name326" axis="ch ch" ptType="node node" st="4 1" cnt="1 0" func="cnt" op="equ" val="2">
                            <dgm:alg type="cycle">
                              <dgm:param type="ctrShpMap" val="fNode"/>
                              <dgm:param type="stAng" val="189"/>
                              <dgm:param type="spanAng" val="-90"/>
                            </dgm:alg>
                          </dgm:if>
                          <dgm:else name="Name327">
                            <dgm:alg type="cycle">
                              <dgm:param type="ctrShpMap" val="fNode"/>
                              <dgm:param type="stAng" val="0"/>
                              <dgm:param type="spanAng" val="-360"/>
                            </dgm:alg>
                          </dgm:else>
                        </dgm:choose>
                      </dgm:if>
                      <dgm:if name="Name328" axis="ch" ptType="node" func="cnt" op="equ" val="6">
                        <dgm:choose name="Name329">
                          <dgm:if name="Name330" axis="ch ch" ptType="node node" st="4 1" cnt="1 0" func="cnt" op="equ" val="1">
                            <dgm:alg type="cycle">
                              <dgm:param type="ctrShpMap" val="fNode"/>
                              <dgm:param type="stAng" val="180"/>
                            </dgm:alg>
                          </dgm:if>
                          <dgm:if name="Name331" axis="ch ch" ptType="node node" st="4 1" cnt="1 0" func="cnt" op="equ" val="2">
                            <dgm:alg type="cycle">
                              <dgm:param type="ctrShpMap" val="fNode"/>
                              <dgm:param type="stAng" val="225"/>
                              <dgm:param type="spanAng" val="-90"/>
                            </dgm:alg>
                          </dgm:if>
                          <dgm:else name="Name332">
                            <dgm:alg type="cycle">
                              <dgm:param type="ctrShpMap" val="fNode"/>
                              <dgm:param type="stAng" val="0"/>
                              <dgm:param type="spanAng" val="-360"/>
                            </dgm:alg>
                          </dgm:else>
                        </dgm:choose>
                      </dgm:if>
                      <dgm:if name="Name333" axis="ch" ptType="node" func="cnt" op="gte" val="7">
                        <dgm:choose name="Name334">
                          <dgm:if name="Name335" axis="ch ch" ptType="node node" st="4 1" cnt="1 0" func="cnt" op="equ" val="1">
                            <dgm:alg type="cycle">
                              <dgm:param type="ctrShpMap" val="fNode"/>
                              <dgm:param type="stAng" val="205"/>
                            </dgm:alg>
                          </dgm:if>
                          <dgm:if name="Name336" axis="ch ch" ptType="node node" st="4 1" cnt="1 0" func="cnt" op="equ" val="2">
                            <dgm:alg type="cycle">
                              <dgm:param type="ctrShpMap" val="fNode"/>
                              <dgm:param type="stAng" val="250"/>
                              <dgm:param type="spanAng" val="-90"/>
                            </dgm:alg>
                          </dgm:if>
                          <dgm:else name="Name337">
                            <dgm:alg type="cycle">
                              <dgm:param type="ctrShpMap" val="fNode"/>
                              <dgm:param type="stAng" val="0"/>
                              <dgm:param type="spanAng" val="-360"/>
                            </dgm:alg>
                          </dgm:else>
                        </dgm:choose>
                      </dgm:if>
                      <dgm:else name="Name338"/>
                    </dgm:choose>
                  </dgm:else>
                </dgm:choose>
                <dgm:shape xmlns:r="http://schemas.openxmlformats.org/officeDocument/2006/relationships" r:blip="">
                  <dgm:adjLst/>
                </dgm:shape>
                <dgm:presOf/>
                <dgm:constrLst>
                  <dgm:constr type="sp" refType="w" fact="0.1"/>
                  <dgm:constr type="sibSp" refType="w" fact="0.1"/>
                </dgm:constrLst>
                <dgm:forEach name="Name339" axis="ch" ptType="node" st="4" cnt="1">
                  <dgm:layoutNode name="childCenter4"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40" axis="ch">
                    <dgm:forEach name="Name341" axis="self" ptType="parTrans">
                      <dgm:layoutNode name="Name342">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43" axis="self" ptType="node">
                      <dgm:layoutNode name="text4"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44" axis="ch" ptType="parTrans" st="4" cnt="1">
                <dgm:layoutNode name="Name345">
                  <dgm:alg type="conn">
                    <dgm:param type="dim" val="1D"/>
                    <dgm:param type="begPts" val="auto"/>
                    <dgm:param type="endPts" val="auto"/>
                    <dgm:param type="endSty" val="noArr"/>
                    <dgm:param type="srcNode" val="textCenter"/>
                    <dgm:param type="dstNode" val="childCenter4"/>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46"/>
          </dgm:choose>
          <dgm:choose name="Name347">
            <dgm:if name="Name348" axis="ch" ptType="node" func="cnt" op="gte" val="5">
              <dgm:layoutNode name="cycle_5">
                <dgm:choose name="Name349">
                  <dgm:if name="Name350" func="var" arg="dir" op="equ" val="norm">
                    <dgm:choose name="Name351">
                      <dgm:if name="Name352" axis="ch" ptType="node" func="cnt" op="equ" val="5">
                        <dgm:choose name="Name353">
                          <dgm:if name="Name354" axis="ch ch" ptType="node node" st="5 1" cnt="1 0" func="cnt" op="equ" val="1">
                            <dgm:alg type="cycle">
                              <dgm:param type="ctrShpMap" val="fNode"/>
                              <dgm:param type="stAng" val="288"/>
                            </dgm:alg>
                          </dgm:if>
                          <dgm:if name="Name355" axis="ch ch" ptType="node node" st="5 1" cnt="1 0" func="cnt" op="equ" val="2">
                            <dgm:alg type="cycle">
                              <dgm:param type="ctrShpMap" val="fNode"/>
                              <dgm:param type="stAng" val="243"/>
                              <dgm:param type="spanAng" val="90"/>
                            </dgm:alg>
                          </dgm:if>
                          <dgm:else name="Name356">
                            <dgm:alg type="cycle">
                              <dgm:param type="ctrShpMap" val="fNode"/>
                              <dgm:param type="stAng" val="0"/>
                              <dgm:param type="spanAng" val="360"/>
                            </dgm:alg>
                          </dgm:else>
                        </dgm:choose>
                      </dgm:if>
                      <dgm:if name="Name357" axis="ch" ptType="node" func="cnt" op="equ" val="6">
                        <dgm:choose name="Name358">
                          <dgm:if name="Name359" axis="ch ch" ptType="node node" st="5 1" cnt="1 0" func="cnt" op="equ" val="1">
                            <dgm:alg type="cycle">
                              <dgm:param type="ctrShpMap" val="fNode"/>
                              <dgm:param type="stAng" val="240"/>
                            </dgm:alg>
                          </dgm:if>
                          <dgm:if name="Name360" axis="ch ch" ptType="node node" st="5 1" cnt="1 0" func="cnt" op="equ" val="2">
                            <dgm:alg type="cycle">
                              <dgm:param type="ctrShpMap" val="fNode"/>
                              <dgm:param type="stAng" val="195"/>
                              <dgm:param type="spanAng" val="90"/>
                            </dgm:alg>
                          </dgm:if>
                          <dgm:else name="Name361">
                            <dgm:alg type="cycle">
                              <dgm:param type="ctrShpMap" val="fNode"/>
                              <dgm:param type="stAng" val="0"/>
                              <dgm:param type="spanAng" val="360"/>
                            </dgm:alg>
                          </dgm:else>
                        </dgm:choose>
                      </dgm:if>
                      <dgm:if name="Name362" axis="ch" ptType="node" func="cnt" op="gte" val="7">
                        <dgm:choose name="Name363">
                          <dgm:if name="Name364" axis="ch ch" ptType="node node" st="5 1" cnt="1 0" func="cnt" op="equ" val="1">
                            <dgm:alg type="cycle">
                              <dgm:param type="ctrShpMap" val="fNode"/>
                              <dgm:param type="stAng" val="205"/>
                            </dgm:alg>
                          </dgm:if>
                          <dgm:if name="Name365" axis="ch ch" ptType="node node" st="5 1" cnt="1 0" func="cnt" op="equ" val="2">
                            <dgm:alg type="cycle">
                              <dgm:param type="ctrShpMap" val="fNode"/>
                              <dgm:param type="stAng" val="160"/>
                              <dgm:param type="spanAng" val="90"/>
                            </dgm:alg>
                          </dgm:if>
                          <dgm:else name="Name366">
                            <dgm:alg type="cycle">
                              <dgm:param type="ctrShpMap" val="fNode"/>
                              <dgm:param type="stAng" val="0"/>
                              <dgm:param type="spanAng" val="360"/>
                            </dgm:alg>
                          </dgm:else>
                        </dgm:choose>
                      </dgm:if>
                      <dgm:else name="Name367"/>
                    </dgm:choose>
                  </dgm:if>
                  <dgm:else name="Name368">
                    <dgm:choose name="Name369">
                      <dgm:if name="Name370" axis="ch" ptType="node" func="cnt" op="equ" val="5">
                        <dgm:choose name="Name371">
                          <dgm:if name="Name372" axis="ch ch" ptType="node node" st="5 1" cnt="1 0" func="cnt" op="equ" val="1">
                            <dgm:alg type="cycle">
                              <dgm:param type="ctrShpMap" val="fNode"/>
                              <dgm:param type="stAng" val="72"/>
                            </dgm:alg>
                          </dgm:if>
                          <dgm:if name="Name373" axis="ch ch" ptType="node node" st="5 1" cnt="1 0" func="cnt" op="equ" val="2">
                            <dgm:alg type="cycle">
                              <dgm:param type="ctrShpMap" val="fNode"/>
                              <dgm:param type="stAng" val="117"/>
                              <dgm:param type="spanAng" val="-90"/>
                            </dgm:alg>
                          </dgm:if>
                          <dgm:else name="Name374">
                            <dgm:alg type="cycle">
                              <dgm:param type="ctrShpMap" val="fNode"/>
                              <dgm:param type="stAng" val="0"/>
                              <dgm:param type="spanAng" val="-360"/>
                            </dgm:alg>
                          </dgm:else>
                        </dgm:choose>
                      </dgm:if>
                      <dgm:if name="Name375" axis="ch" ptType="node" func="cnt" op="equ" val="6">
                        <dgm:choose name="Name376">
                          <dgm:if name="Name377" axis="ch ch" ptType="node node" st="5 1" cnt="1 0" func="cnt" op="equ" val="1">
                            <dgm:alg type="cycle">
                              <dgm:param type="ctrShpMap" val="fNode"/>
                              <dgm:param type="stAng" val="120"/>
                            </dgm:alg>
                          </dgm:if>
                          <dgm:if name="Name378" axis="ch ch" ptType="node node" st="5 1" cnt="1 0" func="cnt" op="equ" val="2">
                            <dgm:alg type="cycle">
                              <dgm:param type="ctrShpMap" val="fNode"/>
                              <dgm:param type="stAng" val="165"/>
                              <dgm:param type="spanAng" val="-90"/>
                            </dgm:alg>
                          </dgm:if>
                          <dgm:else name="Name379">
                            <dgm:alg type="cycle">
                              <dgm:param type="ctrShpMap" val="fNode"/>
                              <dgm:param type="stAng" val="0"/>
                              <dgm:param type="spanAng" val="-360"/>
                            </dgm:alg>
                          </dgm:else>
                        </dgm:choose>
                      </dgm:if>
                      <dgm:if name="Name380" axis="ch" ptType="node" func="cnt" op="gte" val="7">
                        <dgm:choose name="Name381">
                          <dgm:if name="Name382" axis="ch ch" ptType="node node" st="5 1" cnt="1 0" func="cnt" op="equ" val="1">
                            <dgm:alg type="cycle">
                              <dgm:param type="ctrShpMap" val="fNode"/>
                              <dgm:param type="stAng" val="154"/>
                            </dgm:alg>
                          </dgm:if>
                          <dgm:if name="Name383" axis="ch ch" ptType="node node" st="5 1" cnt="1 0" func="cnt" op="equ" val="2">
                            <dgm:alg type="cycle">
                              <dgm:param type="ctrShpMap" val="fNode"/>
                              <dgm:param type="stAng" val="199"/>
                              <dgm:param type="spanAng" val="-90"/>
                            </dgm:alg>
                          </dgm:if>
                          <dgm:else name="Name384">
                            <dgm:alg type="cycle">
                              <dgm:param type="ctrShpMap" val="fNode"/>
                              <dgm:param type="stAng" val="0"/>
                              <dgm:param type="spanAng" val="-360"/>
                            </dgm:alg>
                          </dgm:else>
                        </dgm:choose>
                      </dgm:if>
                      <dgm:else name="Name385"/>
                    </dgm:choose>
                  </dgm:else>
                </dgm:choose>
                <dgm:shape xmlns:r="http://schemas.openxmlformats.org/officeDocument/2006/relationships" r:blip="">
                  <dgm:adjLst/>
                </dgm:shape>
                <dgm:presOf/>
                <dgm:constrLst>
                  <dgm:constr type="sp" refType="w" fact="0.1"/>
                  <dgm:constr type="sibSp" refType="w" fact="0.1"/>
                </dgm:constrLst>
                <dgm:forEach name="Name386" axis="ch" ptType="node" st="5" cnt="1">
                  <dgm:layoutNode name="childCenter5"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87" axis="ch">
                    <dgm:forEach name="Name388" axis="self" ptType="parTrans">
                      <dgm:layoutNode name="Name38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90" axis="self" ptType="node">
                      <dgm:layoutNode name="text5"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91" axis="ch" ptType="parTrans" st="5" cnt="1">
                <dgm:layoutNode name="Name392">
                  <dgm:alg type="conn">
                    <dgm:param type="dim" val="1D"/>
                    <dgm:param type="begPts" val="auto"/>
                    <dgm:param type="endPts" val="auto"/>
                    <dgm:param type="endSty" val="noArr"/>
                    <dgm:param type="srcNode" val="textCenter"/>
                    <dgm:param type="dstNode" val="childCenter5"/>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93"/>
          </dgm:choose>
          <dgm:choose name="Name394">
            <dgm:if name="Name395" axis="ch" ptType="node" func="cnt" op="gte" val="6">
              <dgm:layoutNode name="cycle_6">
                <dgm:choose name="Name396">
                  <dgm:if name="Name397" func="var" arg="dir" op="equ" val="norm">
                    <dgm:choose name="Name398">
                      <dgm:if name="Name399" axis="ch" ptType="node" func="cnt" op="equ" val="6">
                        <dgm:choose name="Name400">
                          <dgm:if name="Name401" axis="ch ch" ptType="node node" st="6 1" cnt="1 0" func="cnt" op="equ" val="1">
                            <dgm:alg type="cycle">
                              <dgm:param type="ctrShpMap" val="fNode"/>
                              <dgm:param type="stAng" val="300"/>
                            </dgm:alg>
                          </dgm:if>
                          <dgm:if name="Name402" axis="ch ch" ptType="node node" st="6 1" cnt="1 0" func="cnt" op="equ" val="2">
                            <dgm:alg type="cycle">
                              <dgm:param type="ctrShpMap" val="fNode"/>
                              <dgm:param type="stAng" val="255"/>
                              <dgm:param type="spanAng" val="90"/>
                            </dgm:alg>
                          </dgm:if>
                          <dgm:else name="Name403">
                            <dgm:alg type="cycle">
                              <dgm:param type="ctrShpMap" val="fNode"/>
                              <dgm:param type="stAng" val="0"/>
                              <dgm:param type="spanAng" val="360"/>
                            </dgm:alg>
                          </dgm:else>
                        </dgm:choose>
                      </dgm:if>
                      <dgm:if name="Name404" axis="ch" ptType="node" func="cnt" op="gte" val="7">
                        <dgm:choose name="Name405">
                          <dgm:if name="Name406" axis="ch ch" ptType="node node" st="6 1" cnt="1 0" func="cnt" op="equ" val="1">
                            <dgm:alg type="cycle">
                              <dgm:param type="ctrShpMap" val="fNode"/>
                              <dgm:param type="stAng" val="257"/>
                            </dgm:alg>
                          </dgm:if>
                          <dgm:if name="Name407" axis="ch ch" ptType="node node" st="6 1" cnt="1 0" func="cnt" op="equ" val="2">
                            <dgm:alg type="cycle">
                              <dgm:param type="ctrShpMap" val="fNode"/>
                              <dgm:param type="stAng" val="212"/>
                              <dgm:param type="spanAng" val="90"/>
                            </dgm:alg>
                          </dgm:if>
                          <dgm:else name="Name408">
                            <dgm:alg type="cycle">
                              <dgm:param type="ctrShpMap" val="fNode"/>
                              <dgm:param type="stAng" val="0"/>
                              <dgm:param type="spanAng" val="360"/>
                            </dgm:alg>
                          </dgm:else>
                        </dgm:choose>
                      </dgm:if>
                      <dgm:else name="Name409"/>
                    </dgm:choose>
                  </dgm:if>
                  <dgm:else name="Name410">
                    <dgm:choose name="Name411">
                      <dgm:if name="Name412" axis="ch" ptType="node" func="cnt" op="equ" val="6">
                        <dgm:choose name="Name413">
                          <dgm:if name="Name414" axis="ch ch" ptType="node node" st="6 1" cnt="1 0" func="cnt" op="equ" val="1">
                            <dgm:alg type="cycle">
                              <dgm:param type="ctrShpMap" val="fNode"/>
                              <dgm:param type="stAng" val="60"/>
                            </dgm:alg>
                          </dgm:if>
                          <dgm:if name="Name415" axis="ch ch" ptType="node node" st="6 1" cnt="1 0" func="cnt" op="equ" val="2">
                            <dgm:alg type="cycle">
                              <dgm:param type="ctrShpMap" val="fNode"/>
                              <dgm:param type="stAng" val="105"/>
                              <dgm:param type="spanAng" val="-90"/>
                            </dgm:alg>
                          </dgm:if>
                          <dgm:else name="Name416">
                            <dgm:alg type="cycle">
                              <dgm:param type="ctrShpMap" val="fNode"/>
                              <dgm:param type="stAng" val="0"/>
                              <dgm:param type="spanAng" val="-360"/>
                            </dgm:alg>
                          </dgm:else>
                        </dgm:choose>
                      </dgm:if>
                      <dgm:if name="Name417" axis="ch" ptType="node" func="cnt" op="gte" val="7">
                        <dgm:choose name="Name418">
                          <dgm:if name="Name419" axis="ch ch" ptType="node node" st="6 1" cnt="1 0" func="cnt" op="equ" val="1">
                            <dgm:alg type="cycle">
                              <dgm:param type="ctrShpMap" val="fNode"/>
                              <dgm:param type="stAng" val="102"/>
                            </dgm:alg>
                          </dgm:if>
                          <dgm:if name="Name420" axis="ch ch" ptType="node node" st="6 1" cnt="1 0" func="cnt" op="equ" val="2">
                            <dgm:alg type="cycle">
                              <dgm:param type="ctrShpMap" val="fNode"/>
                              <dgm:param type="stAng" val="147"/>
                              <dgm:param type="spanAng" val="-90"/>
                            </dgm:alg>
                          </dgm:if>
                          <dgm:else name="Name421">
                            <dgm:alg type="cycle">
                              <dgm:param type="ctrShpMap" val="fNode"/>
                              <dgm:param type="stAng" val="0"/>
                              <dgm:param type="spanAng" val="-360"/>
                            </dgm:alg>
                          </dgm:else>
                        </dgm:choose>
                      </dgm:if>
                      <dgm:else name="Name422"/>
                    </dgm:choose>
                  </dgm:else>
                </dgm:choose>
                <dgm:shape xmlns:r="http://schemas.openxmlformats.org/officeDocument/2006/relationships" r:blip="">
                  <dgm:adjLst/>
                </dgm:shape>
                <dgm:presOf/>
                <dgm:constrLst>
                  <dgm:constr type="sp" refType="w" fact="0.1"/>
                  <dgm:constr type="sibSp" refType="w" fact="0.1"/>
                </dgm:constrLst>
                <dgm:forEach name="Name423" axis="ch" ptType="node" st="6" cnt="1">
                  <dgm:layoutNode name="childCenter6"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24" axis="ch">
                    <dgm:forEach name="Name425" axis="self" ptType="parTrans">
                      <dgm:layoutNode name="Name42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27" axis="self" ptType="node">
                      <dgm:layoutNode name="text6"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28" axis="ch" ptType="parTrans" st="6" cnt="1">
                <dgm:layoutNode name="Name429">
                  <dgm:alg type="conn">
                    <dgm:param type="dim" val="1D"/>
                    <dgm:param type="begPts" val="auto"/>
                    <dgm:param type="endPts" val="auto"/>
                    <dgm:param type="endSty" val="noArr"/>
                    <dgm:param type="srcNode" val="textCenter"/>
                    <dgm:param type="dstNode" val="childCenter6"/>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30"/>
          </dgm:choose>
          <dgm:choose name="Name431">
            <dgm:if name="Name432" axis="ch" ptType="node" func="cnt" op="gte" val="7">
              <dgm:layoutNode name="cycle_7">
                <dgm:choose name="Name433">
                  <dgm:if name="Name434" func="var" arg="dir" op="equ" val="norm">
                    <dgm:choose name="Name435">
                      <dgm:if name="Name436" axis="ch" ptType="node" func="cnt" op="gte" val="7">
                        <dgm:choose name="Name437">
                          <dgm:if name="Name438" axis="ch ch" ptType="node node" st="7 1" cnt="1 0" func="cnt" op="equ" val="1">
                            <dgm:alg type="cycle">
                              <dgm:param type="ctrShpMap" val="fNode"/>
                              <dgm:param type="stAng" val="308"/>
                            </dgm:alg>
                          </dgm:if>
                          <dgm:if name="Name439" axis="ch ch" ptType="node node" st="7 1" cnt="1 0" func="cnt" op="equ" val="2">
                            <dgm:alg type="cycle">
                              <dgm:param type="ctrShpMap" val="fNode"/>
                              <dgm:param type="stAng" val="263"/>
                              <dgm:param type="spanAng" val="90"/>
                            </dgm:alg>
                          </dgm:if>
                          <dgm:else name="Name440">
                            <dgm:alg type="cycle">
                              <dgm:param type="ctrShpMap" val="fNode"/>
                              <dgm:param type="stAng" val="0"/>
                              <dgm:param type="spanAng" val="360"/>
                            </dgm:alg>
                          </dgm:else>
                        </dgm:choose>
                      </dgm:if>
                      <dgm:else name="Name441"/>
                    </dgm:choose>
                  </dgm:if>
                  <dgm:else name="Name442">
                    <dgm:choose name="Name443">
                      <dgm:if name="Name444" axis="ch" ptType="node" func="cnt" op="gte" val="7">
                        <dgm:choose name="Name445">
                          <dgm:if name="Name446" axis="ch ch" ptType="node node" st="7 1" cnt="1 0" func="cnt" op="equ" val="1">
                            <dgm:alg type="cycle">
                              <dgm:param type="ctrShpMap" val="fNode"/>
                              <dgm:param type="stAng" val="51"/>
                            </dgm:alg>
                          </dgm:if>
                          <dgm:if name="Name447" axis="ch ch" ptType="node node" st="7 1" cnt="1 0" func="cnt" op="equ" val="2">
                            <dgm:alg type="cycle">
                              <dgm:param type="ctrShpMap" val="fNode"/>
                              <dgm:param type="stAng" val="96"/>
                              <dgm:param type="spanAng" val="-90"/>
                            </dgm:alg>
                          </dgm:if>
                          <dgm:else name="Name448">
                            <dgm:alg type="cycle">
                              <dgm:param type="ctrShpMap" val="fNode"/>
                              <dgm:param type="stAng" val="0"/>
                              <dgm:param type="spanAng" val="-360"/>
                            </dgm:alg>
                          </dgm:else>
                        </dgm:choose>
                      </dgm:if>
                      <dgm:else name="Name449"/>
                    </dgm:choose>
                  </dgm:else>
                </dgm:choose>
                <dgm:shape xmlns:r="http://schemas.openxmlformats.org/officeDocument/2006/relationships" r:blip="">
                  <dgm:adjLst/>
                </dgm:shape>
                <dgm:presOf/>
                <dgm:constrLst>
                  <dgm:constr type="sp" refType="w" fact="0.1"/>
                  <dgm:constr type="sibSp" refType="w" fact="0.1"/>
                </dgm:constrLst>
                <dgm:forEach name="Name450" axis="ch" ptType="node" st="7" cnt="1">
                  <dgm:layoutNode name="childCenter7"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51" axis="ch">
                    <dgm:forEach name="Name452" axis="self" ptType="parTrans">
                      <dgm:layoutNode name="Name453">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54" axis="self" ptType="node">
                      <dgm:layoutNode name="text7"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55" axis="ch" ptType="parTrans" st="7" cnt="1">
                <dgm:layoutNode name="Name456">
                  <dgm:alg type="conn">
                    <dgm:param type="dim" val="1D"/>
                    <dgm:param type="begPts" val="auto"/>
                    <dgm:param type="endPts" val="auto"/>
                    <dgm:param type="endSty" val="noArr"/>
                    <dgm:param type="srcNode" val="textCenter"/>
                    <dgm:param type="dstNode" val="childCenter7"/>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57"/>
          </dgm:choose>
        </dgm:else>
      </dgm:choose>
    </dgm:forEach>
  </dgm:layoutNode>
</dgm:layoutDef>
</file>

<file path=ppt/diagrams/layout15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55.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156.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157.xml><?xml version="1.0" encoding="utf-8"?>
<dgm:layoutDef xmlns:dgm="http://schemas.openxmlformats.org/drawingml/2006/diagram" xmlns:a="http://schemas.openxmlformats.org/drawingml/2006/main" uniqueId="urn:microsoft.com/office/officeart/2008/layout/SquareAccentList">
  <dgm:title val=""/>
  <dgm:desc val=""/>
  <dgm:catLst>
    <dgm:cat type="list" pri="5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clrData>
  <dgm:layoutNode name="layout">
    <dgm:varLst>
      <dgm:chMax/>
      <dgm:chPref/>
      <dgm:dir/>
      <dgm:resizeHandles/>
    </dgm:varLst>
    <dgm:choose name="Name0">
      <dgm:if name="Name1" func="var" arg="dir" op="equ" val="norm">
        <dgm:alg type="hierChild">
          <dgm:param type="linDir" val="fromL"/>
          <dgm:param type="vertAlign" val="t"/>
          <dgm:param type="nodeVertAlign" val="t"/>
          <dgm:param type="horzAlign" val="ctr"/>
          <dgm:param type="fallback" val="1D"/>
        </dgm:alg>
      </dgm:if>
      <dgm:else name="Name2">
        <dgm:alg type="hierChild">
          <dgm:param type="linDir" val="fromR"/>
          <dgm:param type="vertAlign" val="t"/>
          <dgm:param type="nodeVertAlign" val="t"/>
          <dgm:param type="horzAlign" val="ctr"/>
          <dgm:param type="fallback" val="1D"/>
        </dgm:alg>
      </dgm:else>
    </dgm:choose>
    <dgm:shape xmlns:r="http://schemas.openxmlformats.org/officeDocument/2006/relationships" r:blip="">
      <dgm:adjLst/>
    </dgm:shape>
    <dgm:presOf/>
    <dgm:constrLst>
      <dgm:constr type="primFontSz" for="des" forName="Parent" op="equ" val="65"/>
      <dgm:constr type="primFontSz" for="des" forName="Child" op="equ" val="65"/>
      <dgm:constr type="primFontSz" for="des" forName="Child" refType="primFontSz" refFor="des" refForName="Parent" op="lte"/>
      <dgm:constr type="w" for="des" forName="rootComposite" refType="h" refFor="des" refForName="rootComposite" fact="3.0396"/>
      <dgm:constr type="h" for="des" forName="rootComposite" refType="h"/>
      <dgm:constr type="w" for="des" forName="childComposite" refType="w" refFor="des" refForName="rootComposite"/>
      <dgm:constr type="h" for="des" forName="childComposite" refType="h" refFor="des" refForName="rootComposite" fact="0.5205"/>
      <dgm:constr type="sibSp" refType="w" refFor="des" refForName="rootComposite" fact="0.05"/>
      <dgm:constr type="sp" for="des" forName="root" refType="h" refFor="des" refForName="childComposite" fact="0.2855"/>
    </dgm:constrLst>
    <dgm:ruleLst/>
    <dgm:forEach name="Name3" axis="ch">
      <dgm:forEach name="Name4" axis="self" ptType="node" cnt="1">
        <dgm:layoutNode name="root">
          <dgm:varLst>
            <dgm:chMax/>
            <dgm:chPref/>
          </dgm:varLst>
          <dgm:alg type="hierRoot">
            <dgm:param type="hierAlign" val="tL"/>
          </dgm:alg>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hoose name="Name5">
              <dgm:if name="Name6" func="var" arg="dir" op="equ" val="norm">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l" for="ch" forName="ParentSmallAccent" refType="w" fact="0"/>
                  <dgm:constr type="b" for="ch" forName="ParentSmallAccent" refType="h"/>
                  <dgm:constr type="w" for="ch" forName="ParentSmallAccent" refType="h" fact="0.2233"/>
                  <dgm:constr type="h" for="ch" forName="ParentSmallAccent" refType="h" fact="0.2233"/>
                </dgm:constrLst>
              </dgm:if>
              <dgm:else name="Name7">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r" for="ch" forName="ParentSmallAccent" refType="w"/>
                  <dgm:constr type="b" for="ch" forName="ParentSmallAccent" refType="h"/>
                  <dgm:constr type="w" for="ch" forName="ParentSmallAccent" refType="h" fact="0.2233"/>
                  <dgm:constr type="h" for="ch" forName="ParentSmallAccent" refType="h" fact="0.2233"/>
                </dgm:constrLst>
              </dgm:else>
            </dgm:choose>
            <dgm:ruleLst/>
            <dgm:layoutNode name="ParentAccent" styleLbl="alignNode1">
              <dgm:alg type="sp"/>
              <dgm:shape xmlns:r="http://schemas.openxmlformats.org/officeDocument/2006/relationships" type="rect" r:blip="">
                <dgm:adjLst/>
              </dgm:shape>
              <dgm:presOf/>
            </dgm:layoutNode>
            <dgm:layoutNode name="ParentSmallAccent" styleLbl="fgAcc1">
              <dgm:alg type="sp"/>
              <dgm:shape xmlns:r="http://schemas.openxmlformats.org/officeDocument/2006/relationships" type="rect" r:blip="">
                <dgm:adjLst/>
              </dgm:shape>
              <dgm:presOf/>
            </dgm:layoutNode>
            <dgm:layoutNode name="Parent" styleLbl="revTx">
              <dgm:varLst>
                <dgm:chMax/>
                <dgm:chPref val="4"/>
                <dgm:bulletEnabled val="1"/>
              </dgm:varLst>
              <dgm:choose name="Name8">
                <dgm:if name="Name9" func="var" arg="dir" op="equ" val="norm">
                  <dgm:alg type="tx">
                    <dgm:param type="txAnchorVertCh" val="mid"/>
                    <dgm:param type="parTxLTRAlign" val="l"/>
                  </dgm:alg>
                </dgm:if>
                <dgm:else name="Name10">
                  <dgm:alg type="tx">
                    <dgm:param type="txAnchorVertCh" val="mid"/>
                    <dgm:param type="parTxLTRAlign" val="r"/>
                  </dgm:alg>
                </dgm:else>
              </dgm:choose>
              <dgm:shape xmlns:r="http://schemas.openxmlformats.org/officeDocument/2006/relationships" type="rect" r:blip="">
                <dgm:adjLst/>
              </dgm:shape>
              <dgm:presOf axis="self" ptType="node"/>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11" axis="ch">
              <dgm:forEach name="Name12" axis="self" ptType="node">
                <dgm:layoutNode name="childComposite">
                  <dgm:varLst>
                    <dgm:chMax val="0"/>
                    <dgm:chPref val="0"/>
                  </dgm:varLst>
                  <dgm:alg type="composite"/>
                  <dgm:shape xmlns:r="http://schemas.openxmlformats.org/officeDocument/2006/relationships" r:blip="">
                    <dgm:adjLst/>
                  </dgm:shape>
                  <dgm:presOf/>
                  <dgm:choose name="Name13">
                    <dgm:if name="Name14" func="var" arg="dir" op="equ" val="norm">
                      <dgm:constrLst>
                        <dgm:constr type="w" for="ch" forName="ChildAccent" refType="h" fact="0.429"/>
                        <dgm:constr type="h" for="ch" forName="ChildAccent" refType="h" fact="0.429"/>
                        <dgm:constr type="l" for="ch" forName="ChildAccent" refType="w" fact="0"/>
                        <dgm:constr type="t" for="ch" forName="ChildAccent" refType="h" fact="0.2855"/>
                        <dgm:constr type="w" for="ch" forName="Child" refType="w" fact="0.93"/>
                        <dgm:constr type="h" for="ch" forName="Child" refType="h"/>
                        <dgm:constr type="l" for="ch" forName="Child" refType="w" fact="0.07"/>
                        <dgm:constr type="t" for="ch" forName="Child" refType="h" fact="0"/>
                      </dgm:constrLst>
                    </dgm:if>
                    <dgm:else name="Name15">
                      <dgm:constrLst>
                        <dgm:constr type="w" for="ch" forName="ChildAccent" refType="h" fact="0.429"/>
                        <dgm:constr type="h" for="ch" forName="ChildAccent" refType="h" fact="0.429"/>
                        <dgm:constr type="r" for="ch" forName="ChildAccent" refType="w"/>
                        <dgm:constr type="t" for="ch" forName="ChildAccent" refType="h" fact="0.2855"/>
                        <dgm:constr type="w" for="ch" forName="Child" refType="w" fact="0.93"/>
                        <dgm:constr type="h" for="ch" forName="Child" refType="h"/>
                        <dgm:constr type="r" for="ch" forName="Child" refType="w" fact="0.93"/>
                        <dgm:constr type="t" for="ch" forName="Child" refType="h" fact="0"/>
                      </dgm:constrLst>
                    </dgm:else>
                  </dgm:choose>
                  <dgm:ruleLst/>
                  <dgm:layoutNode name="ChildAccent" styleLbl="solidFgAcc1">
                    <dgm:alg type="sp"/>
                    <dgm:shape xmlns:r="http://schemas.openxmlformats.org/officeDocument/2006/relationships" type="rect" r:blip="">
                      <dgm:adjLst/>
                    </dgm:shape>
                    <dgm:presOf/>
                  </dgm:layoutNode>
                  <dgm:layoutNode name="Child" styleLbl="revTx">
                    <dgm:varLst>
                      <dgm:chMax val="0"/>
                      <dgm:chPref val="0"/>
                      <dgm:bulletEnabled val="1"/>
                    </dgm:varLst>
                    <dgm:choose name="Name16">
                      <dgm:if name="Name17" func="var" arg="dir" op="equ" val="norm">
                        <dgm:alg type="tx">
                          <dgm:param type="txAnchorVertCh" val="mid"/>
                          <dgm:param type="parTxLTRAlign" val="l"/>
                        </dgm:alg>
                      </dgm:if>
                      <dgm:else name="Name18">
                        <dgm:alg type="tx">
                          <dgm:param type="txAnchorVertCh" val="mid"/>
                          <dgm:param type="parTxLTRAlign" val="r"/>
                        </dgm:alg>
                      </dgm:else>
                    </dgm:choose>
                    <dgm:shape xmlns:r="http://schemas.openxmlformats.org/officeDocument/2006/relationships" type="rect" r:blip="">
                      <dgm:adjLst/>
                    </dgm:shape>
                    <dgm:presOf axis="desOrSelf" ptType="node node"/>
                    <dgm:ruleLst>
                      <dgm:rule type="primFontSz" val="5" fact="NaN" max="NaN"/>
                    </dgm:ruleLst>
                  </dgm:layoutNode>
                </dgm:layoutNode>
              </dgm:forEach>
            </dgm:forEach>
          </dgm:layoutNode>
        </dgm:layoutNode>
      </dgm:forEach>
    </dgm:forEach>
  </dgm:layoutNode>
</dgm:layoutDef>
</file>

<file path=ppt/diagrams/layout158.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59.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60.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61.xml><?xml version="1.0" encoding="utf-8"?>
<dgm:layoutDef xmlns:dgm="http://schemas.openxmlformats.org/drawingml/2006/diagram" xmlns:a="http://schemas.openxmlformats.org/drawingml/2006/main" uniqueId="urn:microsoft.com/office/officeart/2008/layout/SquareAccentList">
  <dgm:title val=""/>
  <dgm:desc val=""/>
  <dgm:catLst>
    <dgm:cat type="list" pri="5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clrData>
  <dgm:layoutNode name="layout">
    <dgm:varLst>
      <dgm:chMax/>
      <dgm:chPref/>
      <dgm:dir/>
      <dgm:resizeHandles/>
    </dgm:varLst>
    <dgm:choose name="Name0">
      <dgm:if name="Name1" func="var" arg="dir" op="equ" val="norm">
        <dgm:alg type="hierChild">
          <dgm:param type="linDir" val="fromL"/>
          <dgm:param type="vertAlign" val="t"/>
          <dgm:param type="nodeVertAlign" val="t"/>
          <dgm:param type="horzAlign" val="ctr"/>
          <dgm:param type="fallback" val="1D"/>
        </dgm:alg>
      </dgm:if>
      <dgm:else name="Name2">
        <dgm:alg type="hierChild">
          <dgm:param type="linDir" val="fromR"/>
          <dgm:param type="vertAlign" val="t"/>
          <dgm:param type="nodeVertAlign" val="t"/>
          <dgm:param type="horzAlign" val="ctr"/>
          <dgm:param type="fallback" val="1D"/>
        </dgm:alg>
      </dgm:else>
    </dgm:choose>
    <dgm:shape xmlns:r="http://schemas.openxmlformats.org/officeDocument/2006/relationships" r:blip="">
      <dgm:adjLst/>
    </dgm:shape>
    <dgm:presOf/>
    <dgm:constrLst>
      <dgm:constr type="primFontSz" for="des" forName="Parent" op="equ" val="65"/>
      <dgm:constr type="primFontSz" for="des" forName="Child" op="equ" val="65"/>
      <dgm:constr type="primFontSz" for="des" forName="Child" refType="primFontSz" refFor="des" refForName="Parent" op="lte"/>
      <dgm:constr type="w" for="des" forName="rootComposite" refType="h" refFor="des" refForName="rootComposite" fact="3.0396"/>
      <dgm:constr type="h" for="des" forName="rootComposite" refType="h"/>
      <dgm:constr type="w" for="des" forName="childComposite" refType="w" refFor="des" refForName="rootComposite"/>
      <dgm:constr type="h" for="des" forName="childComposite" refType="h" refFor="des" refForName="rootComposite" fact="0.5205"/>
      <dgm:constr type="sibSp" refType="w" refFor="des" refForName="rootComposite" fact="0.05"/>
      <dgm:constr type="sp" for="des" forName="root" refType="h" refFor="des" refForName="childComposite" fact="0.2855"/>
    </dgm:constrLst>
    <dgm:ruleLst/>
    <dgm:forEach name="Name3" axis="ch">
      <dgm:forEach name="Name4" axis="self" ptType="node" cnt="1">
        <dgm:layoutNode name="root">
          <dgm:varLst>
            <dgm:chMax/>
            <dgm:chPref/>
          </dgm:varLst>
          <dgm:alg type="hierRoot">
            <dgm:param type="hierAlign" val="tL"/>
          </dgm:alg>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hoose name="Name5">
              <dgm:if name="Name6" func="var" arg="dir" op="equ" val="norm">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l" for="ch" forName="ParentSmallAccent" refType="w" fact="0"/>
                  <dgm:constr type="b" for="ch" forName="ParentSmallAccent" refType="h"/>
                  <dgm:constr type="w" for="ch" forName="ParentSmallAccent" refType="h" fact="0.2233"/>
                  <dgm:constr type="h" for="ch" forName="ParentSmallAccent" refType="h" fact="0.2233"/>
                </dgm:constrLst>
              </dgm:if>
              <dgm:else name="Name7">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r" for="ch" forName="ParentSmallAccent" refType="w"/>
                  <dgm:constr type="b" for="ch" forName="ParentSmallAccent" refType="h"/>
                  <dgm:constr type="w" for="ch" forName="ParentSmallAccent" refType="h" fact="0.2233"/>
                  <dgm:constr type="h" for="ch" forName="ParentSmallAccent" refType="h" fact="0.2233"/>
                </dgm:constrLst>
              </dgm:else>
            </dgm:choose>
            <dgm:ruleLst/>
            <dgm:layoutNode name="ParentAccent" styleLbl="alignNode1">
              <dgm:alg type="sp"/>
              <dgm:shape xmlns:r="http://schemas.openxmlformats.org/officeDocument/2006/relationships" type="rect" r:blip="">
                <dgm:adjLst/>
              </dgm:shape>
              <dgm:presOf/>
            </dgm:layoutNode>
            <dgm:layoutNode name="ParentSmallAccent" styleLbl="fgAcc1">
              <dgm:alg type="sp"/>
              <dgm:shape xmlns:r="http://schemas.openxmlformats.org/officeDocument/2006/relationships" type="rect" r:blip="">
                <dgm:adjLst/>
              </dgm:shape>
              <dgm:presOf/>
            </dgm:layoutNode>
            <dgm:layoutNode name="Parent" styleLbl="revTx">
              <dgm:varLst>
                <dgm:chMax/>
                <dgm:chPref val="4"/>
                <dgm:bulletEnabled val="1"/>
              </dgm:varLst>
              <dgm:choose name="Name8">
                <dgm:if name="Name9" func="var" arg="dir" op="equ" val="norm">
                  <dgm:alg type="tx">
                    <dgm:param type="txAnchorVertCh" val="mid"/>
                    <dgm:param type="parTxLTRAlign" val="l"/>
                  </dgm:alg>
                </dgm:if>
                <dgm:else name="Name10">
                  <dgm:alg type="tx">
                    <dgm:param type="txAnchorVertCh" val="mid"/>
                    <dgm:param type="parTxLTRAlign" val="r"/>
                  </dgm:alg>
                </dgm:else>
              </dgm:choose>
              <dgm:shape xmlns:r="http://schemas.openxmlformats.org/officeDocument/2006/relationships" type="rect" r:blip="">
                <dgm:adjLst/>
              </dgm:shape>
              <dgm:presOf axis="self" ptType="node"/>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11" axis="ch">
              <dgm:forEach name="Name12" axis="self" ptType="node">
                <dgm:layoutNode name="childComposite">
                  <dgm:varLst>
                    <dgm:chMax val="0"/>
                    <dgm:chPref val="0"/>
                  </dgm:varLst>
                  <dgm:alg type="composite"/>
                  <dgm:shape xmlns:r="http://schemas.openxmlformats.org/officeDocument/2006/relationships" r:blip="">
                    <dgm:adjLst/>
                  </dgm:shape>
                  <dgm:presOf/>
                  <dgm:choose name="Name13">
                    <dgm:if name="Name14" func="var" arg="dir" op="equ" val="norm">
                      <dgm:constrLst>
                        <dgm:constr type="w" for="ch" forName="ChildAccent" refType="h" fact="0.429"/>
                        <dgm:constr type="h" for="ch" forName="ChildAccent" refType="h" fact="0.429"/>
                        <dgm:constr type="l" for="ch" forName="ChildAccent" refType="w" fact="0"/>
                        <dgm:constr type="t" for="ch" forName="ChildAccent" refType="h" fact="0.2855"/>
                        <dgm:constr type="w" for="ch" forName="Child" refType="w" fact="0.93"/>
                        <dgm:constr type="h" for="ch" forName="Child" refType="h"/>
                        <dgm:constr type="l" for="ch" forName="Child" refType="w" fact="0.07"/>
                        <dgm:constr type="t" for="ch" forName="Child" refType="h" fact="0"/>
                      </dgm:constrLst>
                    </dgm:if>
                    <dgm:else name="Name15">
                      <dgm:constrLst>
                        <dgm:constr type="w" for="ch" forName="ChildAccent" refType="h" fact="0.429"/>
                        <dgm:constr type="h" for="ch" forName="ChildAccent" refType="h" fact="0.429"/>
                        <dgm:constr type="r" for="ch" forName="ChildAccent" refType="w"/>
                        <dgm:constr type="t" for="ch" forName="ChildAccent" refType="h" fact="0.2855"/>
                        <dgm:constr type="w" for="ch" forName="Child" refType="w" fact="0.93"/>
                        <dgm:constr type="h" for="ch" forName="Child" refType="h"/>
                        <dgm:constr type="r" for="ch" forName="Child" refType="w" fact="0.93"/>
                        <dgm:constr type="t" for="ch" forName="Child" refType="h" fact="0"/>
                      </dgm:constrLst>
                    </dgm:else>
                  </dgm:choose>
                  <dgm:ruleLst/>
                  <dgm:layoutNode name="ChildAccent" styleLbl="solidFgAcc1">
                    <dgm:alg type="sp"/>
                    <dgm:shape xmlns:r="http://schemas.openxmlformats.org/officeDocument/2006/relationships" type="rect" r:blip="">
                      <dgm:adjLst/>
                    </dgm:shape>
                    <dgm:presOf/>
                  </dgm:layoutNode>
                  <dgm:layoutNode name="Child" styleLbl="revTx">
                    <dgm:varLst>
                      <dgm:chMax val="0"/>
                      <dgm:chPref val="0"/>
                      <dgm:bulletEnabled val="1"/>
                    </dgm:varLst>
                    <dgm:choose name="Name16">
                      <dgm:if name="Name17" func="var" arg="dir" op="equ" val="norm">
                        <dgm:alg type="tx">
                          <dgm:param type="txAnchorVertCh" val="mid"/>
                          <dgm:param type="parTxLTRAlign" val="l"/>
                        </dgm:alg>
                      </dgm:if>
                      <dgm:else name="Name18">
                        <dgm:alg type="tx">
                          <dgm:param type="txAnchorVertCh" val="mid"/>
                          <dgm:param type="parTxLTRAlign" val="r"/>
                        </dgm:alg>
                      </dgm:else>
                    </dgm:choose>
                    <dgm:shape xmlns:r="http://schemas.openxmlformats.org/officeDocument/2006/relationships" type="rect" r:blip="">
                      <dgm:adjLst/>
                    </dgm:shape>
                    <dgm:presOf axis="desOrSelf" ptType="node node"/>
                    <dgm:ruleLst>
                      <dgm:rule type="primFontSz" val="5" fact="NaN" max="NaN"/>
                    </dgm:ruleLst>
                  </dgm:layoutNode>
                </dgm:layoutNode>
              </dgm:forEach>
            </dgm:forEach>
          </dgm:layoutNode>
        </dgm:layoutNode>
      </dgm:forEach>
    </dgm:forEach>
  </dgm:layoutNode>
</dgm:layoutDef>
</file>

<file path=ppt/diagrams/layout16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6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64.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16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66.xml><?xml version="1.0" encoding="utf-8"?>
<dgm:layoutDef xmlns:dgm="http://schemas.openxmlformats.org/drawingml/2006/diagram" xmlns:a="http://schemas.openxmlformats.org/drawingml/2006/main" uniqueId="urn:microsoft.com/office/officeart/2008/layout/SquareAccentList">
  <dgm:title val=""/>
  <dgm:desc val=""/>
  <dgm:catLst>
    <dgm:cat type="list" pri="5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clrData>
  <dgm:layoutNode name="layout">
    <dgm:varLst>
      <dgm:chMax/>
      <dgm:chPref/>
      <dgm:dir/>
      <dgm:resizeHandles/>
    </dgm:varLst>
    <dgm:choose name="Name0">
      <dgm:if name="Name1" func="var" arg="dir" op="equ" val="norm">
        <dgm:alg type="hierChild">
          <dgm:param type="linDir" val="fromL"/>
          <dgm:param type="vertAlign" val="t"/>
          <dgm:param type="nodeVertAlign" val="t"/>
          <dgm:param type="horzAlign" val="ctr"/>
          <dgm:param type="fallback" val="1D"/>
        </dgm:alg>
      </dgm:if>
      <dgm:else name="Name2">
        <dgm:alg type="hierChild">
          <dgm:param type="linDir" val="fromR"/>
          <dgm:param type="vertAlign" val="t"/>
          <dgm:param type="nodeVertAlign" val="t"/>
          <dgm:param type="horzAlign" val="ctr"/>
          <dgm:param type="fallback" val="1D"/>
        </dgm:alg>
      </dgm:else>
    </dgm:choose>
    <dgm:shape xmlns:r="http://schemas.openxmlformats.org/officeDocument/2006/relationships" r:blip="">
      <dgm:adjLst/>
    </dgm:shape>
    <dgm:presOf/>
    <dgm:constrLst>
      <dgm:constr type="primFontSz" for="des" forName="Parent" op="equ" val="65"/>
      <dgm:constr type="primFontSz" for="des" forName="Child" op="equ" val="65"/>
      <dgm:constr type="primFontSz" for="des" forName="Child" refType="primFontSz" refFor="des" refForName="Parent" op="lte"/>
      <dgm:constr type="w" for="des" forName="rootComposite" refType="h" refFor="des" refForName="rootComposite" fact="3.0396"/>
      <dgm:constr type="h" for="des" forName="rootComposite" refType="h"/>
      <dgm:constr type="w" for="des" forName="childComposite" refType="w" refFor="des" refForName="rootComposite"/>
      <dgm:constr type="h" for="des" forName="childComposite" refType="h" refFor="des" refForName="rootComposite" fact="0.5205"/>
      <dgm:constr type="sibSp" refType="w" refFor="des" refForName="rootComposite" fact="0.05"/>
      <dgm:constr type="sp" for="des" forName="root" refType="h" refFor="des" refForName="childComposite" fact="0.2855"/>
    </dgm:constrLst>
    <dgm:ruleLst/>
    <dgm:forEach name="Name3" axis="ch">
      <dgm:forEach name="Name4" axis="self" ptType="node" cnt="1">
        <dgm:layoutNode name="root">
          <dgm:varLst>
            <dgm:chMax/>
            <dgm:chPref/>
          </dgm:varLst>
          <dgm:alg type="hierRoot">
            <dgm:param type="hierAlign" val="tL"/>
          </dgm:alg>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hoose name="Name5">
              <dgm:if name="Name6" func="var" arg="dir" op="equ" val="norm">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l" for="ch" forName="ParentSmallAccent" refType="w" fact="0"/>
                  <dgm:constr type="b" for="ch" forName="ParentSmallAccent" refType="h"/>
                  <dgm:constr type="w" for="ch" forName="ParentSmallAccent" refType="h" fact="0.2233"/>
                  <dgm:constr type="h" for="ch" forName="ParentSmallAccent" refType="h" fact="0.2233"/>
                </dgm:constrLst>
              </dgm:if>
              <dgm:else name="Name7">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r" for="ch" forName="ParentSmallAccent" refType="w"/>
                  <dgm:constr type="b" for="ch" forName="ParentSmallAccent" refType="h"/>
                  <dgm:constr type="w" for="ch" forName="ParentSmallAccent" refType="h" fact="0.2233"/>
                  <dgm:constr type="h" for="ch" forName="ParentSmallAccent" refType="h" fact="0.2233"/>
                </dgm:constrLst>
              </dgm:else>
            </dgm:choose>
            <dgm:ruleLst/>
            <dgm:layoutNode name="ParentAccent" styleLbl="alignNode1">
              <dgm:alg type="sp"/>
              <dgm:shape xmlns:r="http://schemas.openxmlformats.org/officeDocument/2006/relationships" type="rect" r:blip="">
                <dgm:adjLst/>
              </dgm:shape>
              <dgm:presOf/>
            </dgm:layoutNode>
            <dgm:layoutNode name="ParentSmallAccent" styleLbl="fgAcc1">
              <dgm:alg type="sp"/>
              <dgm:shape xmlns:r="http://schemas.openxmlformats.org/officeDocument/2006/relationships" type="rect" r:blip="">
                <dgm:adjLst/>
              </dgm:shape>
              <dgm:presOf/>
            </dgm:layoutNode>
            <dgm:layoutNode name="Parent" styleLbl="revTx">
              <dgm:varLst>
                <dgm:chMax/>
                <dgm:chPref val="4"/>
                <dgm:bulletEnabled val="1"/>
              </dgm:varLst>
              <dgm:choose name="Name8">
                <dgm:if name="Name9" func="var" arg="dir" op="equ" val="norm">
                  <dgm:alg type="tx">
                    <dgm:param type="txAnchorVertCh" val="mid"/>
                    <dgm:param type="parTxLTRAlign" val="l"/>
                  </dgm:alg>
                </dgm:if>
                <dgm:else name="Name10">
                  <dgm:alg type="tx">
                    <dgm:param type="txAnchorVertCh" val="mid"/>
                    <dgm:param type="parTxLTRAlign" val="r"/>
                  </dgm:alg>
                </dgm:else>
              </dgm:choose>
              <dgm:shape xmlns:r="http://schemas.openxmlformats.org/officeDocument/2006/relationships" type="rect" r:blip="">
                <dgm:adjLst/>
              </dgm:shape>
              <dgm:presOf axis="self" ptType="node"/>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11" axis="ch">
              <dgm:forEach name="Name12" axis="self" ptType="node">
                <dgm:layoutNode name="childComposite">
                  <dgm:varLst>
                    <dgm:chMax val="0"/>
                    <dgm:chPref val="0"/>
                  </dgm:varLst>
                  <dgm:alg type="composite"/>
                  <dgm:shape xmlns:r="http://schemas.openxmlformats.org/officeDocument/2006/relationships" r:blip="">
                    <dgm:adjLst/>
                  </dgm:shape>
                  <dgm:presOf/>
                  <dgm:choose name="Name13">
                    <dgm:if name="Name14" func="var" arg="dir" op="equ" val="norm">
                      <dgm:constrLst>
                        <dgm:constr type="w" for="ch" forName="ChildAccent" refType="h" fact="0.429"/>
                        <dgm:constr type="h" for="ch" forName="ChildAccent" refType="h" fact="0.429"/>
                        <dgm:constr type="l" for="ch" forName="ChildAccent" refType="w" fact="0"/>
                        <dgm:constr type="t" for="ch" forName="ChildAccent" refType="h" fact="0.2855"/>
                        <dgm:constr type="w" for="ch" forName="Child" refType="w" fact="0.93"/>
                        <dgm:constr type="h" for="ch" forName="Child" refType="h"/>
                        <dgm:constr type="l" for="ch" forName="Child" refType="w" fact="0.07"/>
                        <dgm:constr type="t" for="ch" forName="Child" refType="h" fact="0"/>
                      </dgm:constrLst>
                    </dgm:if>
                    <dgm:else name="Name15">
                      <dgm:constrLst>
                        <dgm:constr type="w" for="ch" forName="ChildAccent" refType="h" fact="0.429"/>
                        <dgm:constr type="h" for="ch" forName="ChildAccent" refType="h" fact="0.429"/>
                        <dgm:constr type="r" for="ch" forName="ChildAccent" refType="w"/>
                        <dgm:constr type="t" for="ch" forName="ChildAccent" refType="h" fact="0.2855"/>
                        <dgm:constr type="w" for="ch" forName="Child" refType="w" fact="0.93"/>
                        <dgm:constr type="h" for="ch" forName="Child" refType="h"/>
                        <dgm:constr type="r" for="ch" forName="Child" refType="w" fact="0.93"/>
                        <dgm:constr type="t" for="ch" forName="Child" refType="h" fact="0"/>
                      </dgm:constrLst>
                    </dgm:else>
                  </dgm:choose>
                  <dgm:ruleLst/>
                  <dgm:layoutNode name="ChildAccent" styleLbl="solidFgAcc1">
                    <dgm:alg type="sp"/>
                    <dgm:shape xmlns:r="http://schemas.openxmlformats.org/officeDocument/2006/relationships" type="rect" r:blip="">
                      <dgm:adjLst/>
                    </dgm:shape>
                    <dgm:presOf/>
                  </dgm:layoutNode>
                  <dgm:layoutNode name="Child" styleLbl="revTx">
                    <dgm:varLst>
                      <dgm:chMax val="0"/>
                      <dgm:chPref val="0"/>
                      <dgm:bulletEnabled val="1"/>
                    </dgm:varLst>
                    <dgm:choose name="Name16">
                      <dgm:if name="Name17" func="var" arg="dir" op="equ" val="norm">
                        <dgm:alg type="tx">
                          <dgm:param type="txAnchorVertCh" val="mid"/>
                          <dgm:param type="parTxLTRAlign" val="l"/>
                        </dgm:alg>
                      </dgm:if>
                      <dgm:else name="Name18">
                        <dgm:alg type="tx">
                          <dgm:param type="txAnchorVertCh" val="mid"/>
                          <dgm:param type="parTxLTRAlign" val="r"/>
                        </dgm:alg>
                      </dgm:else>
                    </dgm:choose>
                    <dgm:shape xmlns:r="http://schemas.openxmlformats.org/officeDocument/2006/relationships" type="rect" r:blip="">
                      <dgm:adjLst/>
                    </dgm:shape>
                    <dgm:presOf axis="desOrSelf" ptType="node node"/>
                    <dgm:ruleLst>
                      <dgm:rule type="primFontSz" val="5" fact="NaN" max="NaN"/>
                    </dgm:ruleLst>
                  </dgm:layoutNode>
                </dgm:layoutNode>
              </dgm:forEach>
            </dgm:forEach>
          </dgm:layoutNode>
        </dgm:layoutNode>
      </dgm:forEach>
    </dgm:forEach>
  </dgm:layoutNode>
</dgm:layoutDef>
</file>

<file path=ppt/diagrams/layout167.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168.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9.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arrow3">
  <dgm:title val=""/>
  <dgm:desc val=""/>
  <dgm:catLst>
    <dgm:cat type="relationship" pri="5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none"/>
      <dgm:param type="vertAlign" val="none"/>
    </dgm:alg>
    <dgm:shape xmlns:r="http://schemas.openxmlformats.org/officeDocument/2006/relationships" r:blip="">
      <dgm:adjLst/>
    </dgm:shape>
    <dgm:presOf/>
    <dgm:choose name="Name0">
      <dgm:if name="Name1" func="var" arg="dir" op="equ" val="norm">
        <dgm:choose name="Name2">
          <dgm:if name="Name3"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l" for="ch" forName="downArrow" refType="w" fact="0.1"/>
              <dgm:constr type="t" for="ch" forName="downArrow" refType="h" fact="0.05"/>
              <dgm:constr type="lOff" for="ch" forName="downArrow" refType="w" fact="0.02"/>
              <dgm:constr type="w" for="ch" forName="downArrowText" refType="w" fact="0.32"/>
              <dgm:constr type="h" for="ch" forName="downArrowText" refType="h" fact="0.42"/>
              <dgm:constr type="t" for="ch" forName="downArrowText"/>
              <dgm:constr type="r" for="ch" forName="downArrowText" refType="w" fact="0.85"/>
              <dgm:constr type="w" for="ch" forName="upArrow" refType="w" fact="0.3"/>
              <dgm:constr type="h" for="ch" forName="upArrow" refType="h" fact="0.4"/>
              <dgm:constr type="b" for="ch" forName="upArrow" refType="h" fact="0.95"/>
              <dgm:constr type="r" for="ch" forName="upArrow" refType="w" fact="0.9"/>
              <dgm:constr type="rOff" for="ch" forName="upArrow" refType="w" fact="-0.02"/>
              <dgm:constr type="w" for="ch" forName="upArrowText" refType="w" fact="0.32"/>
              <dgm:constr type="h" for="ch" forName="upArrowText" refType="h" fact="0.42"/>
              <dgm:constr type="b" for="ch" forName="upArrowText" refType="h"/>
              <dgm:constr type="l" for="ch" forName="upArrowText" refType="w" fact="0.15"/>
              <dgm:constr type="primFontSz" for="ch" ptType="node" op="equ" val="65"/>
            </dgm:constrLst>
          </dgm:if>
          <dgm:else name="Name4">
            <dgm:constrLst>
              <dgm:constr type="w" for="ch" forName="downArrow" refType="w" fact="0.4"/>
              <dgm:constr type="h" for="ch" forName="downArrow" refType="h" fact="0.8"/>
              <dgm:constr type="l" for="ch" forName="downArrow" refType="w" fact="0.02"/>
              <dgm:constr type="t" for="ch" forName="downArrow" refType="h" fact="0.05"/>
              <dgm:constr type="lOff" for="ch" forName="downArrow" refType="w" fact="0.02"/>
              <dgm:constr type="w" for="ch" forName="downArrowText" refType="w" fact="0.5"/>
              <dgm:constr type="h" for="ch" forName="downArrowText" refType="h"/>
              <dgm:constr type="t" for="ch" forName="downArrowText"/>
              <dgm:constr type="r" for="ch" forName="downArrowText" refType="w"/>
              <dgm:constr type="primFontSz" for="ch" ptType="node" op="equ" val="65"/>
            </dgm:constrLst>
          </dgm:else>
        </dgm:choose>
      </dgm:if>
      <dgm:else name="Name5">
        <dgm:choose name="Name6">
          <dgm:if name="Name7"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r" for="ch" forName="downArrow" refType="w" fact="0.9"/>
              <dgm:constr type="t" for="ch" forName="downArrow" refType="h" fact="0.05"/>
              <dgm:constr type="rOff" for="ch" forName="downArrow" refType="w" fact="-0.02"/>
              <dgm:constr type="w" for="ch" forName="downArrowText" refType="w" fact="0.32"/>
              <dgm:constr type="h" for="ch" forName="downArrowText" refType="h" fact="0.42"/>
              <dgm:constr type="t" for="ch" forName="downArrowText"/>
              <dgm:constr type="l" for="ch" forName="downArrowText" refType="w" fact="0.15"/>
              <dgm:constr type="w" for="ch" forName="upArrow" refType="w" fact="0.3"/>
              <dgm:constr type="h" for="ch" forName="upArrow" refType="h" fact="0.4"/>
              <dgm:constr type="b" for="ch" forName="upArrow" refType="h" fact="0.95"/>
              <dgm:constr type="l" for="ch" forName="upArrow" refType="w" fact="0.1"/>
              <dgm:constr type="lOff" for="ch" forName="upArrow" refType="w" fact="0.02"/>
              <dgm:constr type="w" for="ch" forName="upArrowText" refType="w" fact="0.32"/>
              <dgm:constr type="h" for="ch" forName="upArrowText" refType="h" fact="0.42"/>
              <dgm:constr type="b" for="ch" forName="upArrowText" refType="h"/>
              <dgm:constr type="r" for="ch" forName="upArrowText" refType="w" fact="0.85"/>
              <dgm:constr type="primFontSz" for="ch" ptType="node" op="equ" val="65"/>
            </dgm:constrLst>
          </dgm:if>
          <dgm:else name="Name8">
            <dgm:constrLst>
              <dgm:constr type="w" for="ch" forName="downArrow" refType="w" fact="0.4"/>
              <dgm:constr type="h" for="ch" forName="downArrow" refType="h" fact="0.8"/>
              <dgm:constr type="r" for="ch" forName="downArrow" refType="w" fact="0.98"/>
              <dgm:constr type="t" for="ch" forName="downArrow" refType="h" fact="0.05"/>
              <dgm:constr type="rOff" for="ch" forName="downArrow" refType="w" fact="-0.02"/>
              <dgm:constr type="w" for="ch" forName="downArrowText" refType="w" fact="0.5"/>
              <dgm:constr type="h" for="ch" forName="downArrowText" refType="h"/>
              <dgm:constr type="t" for="ch" forName="downArrowText"/>
              <dgm:constr type="l" for="ch" forName="downArrowText"/>
              <dgm:constr type="primFontSz" for="ch" ptType="node" op="equ" val="65"/>
            </dgm:constrLst>
          </dgm:else>
        </dgm:choose>
      </dgm:else>
    </dgm:choose>
    <dgm:ruleLst/>
    <dgm:choose name="Name9">
      <dgm:if name="Name10" axis="ch" ptType="node" func="cnt" op="gte" val="2">
        <dgm:layoutNode name="divider" styleLbl="fgShp">
          <dgm:alg type="sp"/>
          <dgm:choose name="Name11">
            <dgm:if name="Name12" func="var" arg="dir" op="equ" val="norm">
              <dgm:shape xmlns:r="http://schemas.openxmlformats.org/officeDocument/2006/relationships" rot="-5" type="mathMinus" r:blip="">
                <dgm:adjLst/>
              </dgm:shape>
            </dgm:if>
            <dgm:else name="Name13">
              <dgm:shape xmlns:r="http://schemas.openxmlformats.org/officeDocument/2006/relationships" rot="5" type="mathMinus" r:blip="">
                <dgm:adjLst/>
              </dgm:shape>
            </dgm:else>
          </dgm:choose>
          <dgm:presOf/>
          <dgm:constrLst/>
          <dgm:ruleLst/>
        </dgm:layoutNode>
      </dgm:if>
      <dgm:else name="Name14"/>
    </dgm:choose>
    <dgm:forEach name="Name15" axis="ch" ptType="node"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forEach name="Name16" axis="ch" ptType="node" st="2" cnt="1">
      <dgm:layoutNode name="upArrow" styleLbl="node1">
        <dgm:alg type="sp"/>
        <dgm:shape xmlns:r="http://schemas.openxmlformats.org/officeDocument/2006/relationships" type="upArrow" r:blip="">
          <dgm:adjLst/>
        </dgm:shape>
        <dgm:presOf/>
        <dgm:constrLst/>
        <dgm:ruleLst/>
      </dgm:layoutNode>
      <dgm:layoutNode name="up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layoutNode>
</dgm:layoutDef>
</file>

<file path=ppt/diagrams/layout170.xml><?xml version="1.0" encoding="utf-8"?>
<dgm:layoutDef xmlns:dgm="http://schemas.openxmlformats.org/drawingml/2006/diagram" xmlns:a="http://schemas.openxmlformats.org/drawingml/2006/main" uniqueId="urn:microsoft.com/office/officeart/2005/8/layout/bProcess3">
  <dgm:title val=""/>
  <dgm:desc val=""/>
  <dgm:catLst>
    <dgm:cat type="process" pri="18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Lst>
        <dgm:ruleLst>
          <dgm:rule type="primFontSz" val="5"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171.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19.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0.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21.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target3">
  <dgm:title val=""/>
  <dgm:desc val=""/>
  <dgm:catLst>
    <dgm:cat type="relationship" pri="11000"/>
    <dgm:cat type="list" pri="22000"/>
    <dgm:cat type="convert"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tyleData>
  <dgm:clrData>
    <dgm:dataModel>
      <dgm:ptLst>
        <dgm:pt modelId="0" type="doc"/>
        <dgm:pt modelId="1"/>
        <dgm:pt modelId="11"/>
        <dgm:pt modelId="12"/>
        <dgm:pt modelId="2"/>
        <dgm:pt modelId="21"/>
        <dgm:pt modelId="22"/>
        <dgm:pt modelId="3"/>
        <dgm:pt modelId="31"/>
        <dgm:pt modelId="32"/>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clrData>
  <dgm:layoutNode name="Name0">
    <dgm:varLst>
      <dgm:chMax val="7"/>
      <dgm:dir/>
      <dgm:animLvl val="lvl"/>
      <dgm:resizeHandles val="exact"/>
    </dgm:varLst>
    <dgm:alg type="composite"/>
    <dgm:shape xmlns:r="http://schemas.openxmlformats.org/officeDocument/2006/relationships" r:blip="">
      <dgm:adjLst/>
    </dgm:shape>
    <dgm:presOf/>
    <dgm:choose name="Name1">
      <dgm:if name="Name2" func="var" arg="dir" op="equ" val="norm">
        <dgm:choose name="Name3">
          <dgm:if name="Name4" axis="ch" ptType="node" func="cnt" op="equ" val="1">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rect1ParTx" refType="r" refFor="ch" refForName="space"/>
              <dgm:constr type="w" for="ch" forName="rect1ParTx" refType="w" refFor="ch" refForName="rect1" fact="0.5"/>
              <dgm:constr type="t" for="ch" forName="rect1ParTx" refType="t" refFor="ch" refForName="rect1"/>
              <dgm:constr type="b" for="ch" forName="rect1ParTx" refType="b" refFor="ch" refForName="rect1"/>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5" axis="ch" ptType="node" func="cnt" op="equ" val="2">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rect2ParTx" refType="r" refFor="ch" refForName="space"/>
              <dgm:constr type="w" for="ch" forName="rect2ParTx" refType="w" refFor="ch" refForName="rect2" fact="0.5"/>
              <dgm:constr type="t" for="ch" forName="rect2ParTx" refType="t" refFor="ch" refForName="rect2"/>
              <dgm:constr type="b" for="ch" forName="rect2ParTx" refType="b" refFor="ch" refForName="rect2"/>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b" refFor="ch" refForName="rect2"/>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6" axis="ch" ptType="node" func="cnt" op="equ" val="3">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rect3ParTx" refType="r" refFor="ch" refForName="space"/>
              <dgm:constr type="w" for="ch" forName="rect3ParTx" refType="w" refFor="ch" refForName="rect3" fact="0.5"/>
              <dgm:constr type="t" for="ch" forName="rect3ParTx" refType="t" refFor="ch" refForName="rect3"/>
              <dgm:constr type="b" for="ch" forName="rect3ParTx" refType="b" refFor="ch" refForName="rect3"/>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b" refFor="ch" refForName="rect3"/>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7" axis="ch" ptType="node" func="cnt" op="equ" val="4">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rect4ParTx" refType="r" refFor="ch" refForName="space"/>
              <dgm:constr type="w" for="ch" forName="rect4ParTx" refType="w" refFor="ch" refForName="rect4" fact="0.5"/>
              <dgm:constr type="t" for="ch" forName="rect4ParTx" refType="t" refFor="ch" refForName="rect4"/>
              <dgm:constr type="b" for="ch" forName="rect4ParTx" refType="b" refFor="ch" refForName="rect4"/>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b" refFor="ch" refForName="rect4"/>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8" axis="ch" ptType="node" func="cnt" op="equ" val="5">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rect5ParTx" refType="r" refFor="ch" refForName="space"/>
              <dgm:constr type="w" for="ch" forName="rect5ParTx" refType="w" refFor="ch" refForName="rect5" fact="0.5"/>
              <dgm:constr type="t" for="ch" forName="rect5ParTx" refType="t" refFor="ch" refForName="rect5"/>
              <dgm:constr type="b" for="ch" forName="rect5ParTx" refType="b" refFor="ch" refForName="rect5"/>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b" refFor="ch" refForName="rect5"/>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9" axis="ch" ptType="node" func="cnt" op="equ" val="6">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rect6ParTx" refType="r" refFor="ch" refForName="space"/>
              <dgm:constr type="w" for="ch" forName="rect6ParTx" refType="w" refFor="ch" refForName="rect6" fact="0.5"/>
              <dgm:constr type="t" for="ch" forName="rect6ParTx" refType="t" refFor="ch" refForName="rect6"/>
              <dgm:constr type="b" for="ch" forName="rect6ParTx" refType="b" refFor="ch" refForName="rect6"/>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b" refFor="ch" refForName="rect6"/>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10" axis="ch" ptType="node" func="cnt" op="gte" val="7">
            <dgm:constrLst>
              <dgm:constr type="userA" refType="w" fact="0.3"/>
              <dgm:constr type="w" for="ch" forName="circle1" refType="userA" fact="2"/>
              <dgm:constr type="h" for="ch" forName="circle1" refType="w" refFor="ch" refForName="circle1" op="equ"/>
              <dgm:constr type="l" for="ch" forName="circle1"/>
              <dgm:constr type="ctrY" for="ch" forName="circle1" refType="h" fact="0.5"/>
              <dgm:constr type="l" for="ch" forName="space" refType="ctrX" refFor="ch" refForName="circle1"/>
              <dgm:constr type="w" for="ch" forName="space"/>
              <dgm:constr type="h" for="ch" forName="space" refType="h" refFor="ch" refForName="circle1"/>
              <dgm:constr type="b" for="ch" forName="space" refType="b" refFor="ch" refForName="circle1"/>
              <dgm:constr type="l" for="ch" forName="rect1" refType="r" refFor="ch" refForName="space"/>
              <dgm:constr type="r" for="ch" forName="rect1" refType="w"/>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l"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l" for="ch" forName="rect2" refType="r" refFor="ch" refForName="space"/>
              <dgm:constr type="r" for="ch" forName="rect2" refType="w"/>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l"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l" for="ch" forName="rect3" refType="r" refFor="ch" refForName="space"/>
              <dgm:constr type="r" for="ch" forName="rect3" refType="w"/>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l"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l" for="ch" forName="rect4" refType="r" refFor="ch" refForName="space"/>
              <dgm:constr type="r" for="ch" forName="rect4" refType="w"/>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l"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l" for="ch" forName="rect5" refType="r" refFor="ch" refForName="space"/>
              <dgm:constr type="r" for="ch" forName="rect5" refType="w"/>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l"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l" for="ch" forName="rect6" refType="r" refFor="ch" refForName="space"/>
              <dgm:constr type="r" for="ch" forName="rect6" refType="w"/>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l"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l" for="ch" forName="rect7" refType="r" refFor="ch" refForName="space"/>
              <dgm:constr type="r" for="ch" forName="rect7" refType="w"/>
              <dgm:constr type="h" for="ch" forName="rect7" refType="h" refFor="ch" refForName="circle7"/>
              <dgm:constr type="hOff" for="ch" forName="rect7" refType="hOff" refFor="ch" refForName="circle7"/>
              <dgm:constr type="b" for="ch" forName="rect7" refType="b" refFor="ch" refForName="circle7"/>
              <dgm:constr type="l" for="ch" forName="rect7ParTx" refType="r" refFor="ch" refForName="space"/>
              <dgm:constr type="w" for="ch" forName="rect7ParTx" refType="w" refFor="ch" refForName="rect7" fact="0.5"/>
              <dgm:constr type="t" for="ch" forName="rect7ParTx" refType="t" refFor="ch" refForName="rect7"/>
              <dgm:constr type="b" for="ch" forName="rect7ParTx" refType="b" refFor="ch" refForName="rect7"/>
              <dgm:constr type="l" for="ch" forName="rect7ChTx" refType="r" refFor="ch" refForName="rect7ParTx"/>
              <dgm:constr type="w" for="ch" forName="rect7ChTx" refType="w" refFor="ch" refForName="rect7ParTx"/>
              <dgm:constr type="t" for="ch" forName="rect7ChTx" refType="t" refFor="ch" refForName="rect7ParTx"/>
              <dgm:constr type="b" for="ch" forName="rect7ChTx" refType="b" refFor="ch" refForName="rect7ParTx"/>
              <dgm:constr type="l" for="ch" forName="rect7ParTxNoCh" refType="r" refFor="ch" refForName="space"/>
              <dgm:constr type="w" for="ch" forName="rect7ParTxNoCh" refType="w" refFor="ch" refForName="rect7"/>
              <dgm:constr type="t" for="ch" forName="rect7ParTxNoCh" refType="t" refFor="ch" refForName="rect7"/>
              <dgm:constr type="b" for="ch" forName="rect7ParTxNoCh" refType="b" refFor="ch" refForName="rect7"/>
              <dgm:constr type="l" for="ch" forName="rect1ParTx" refType="r" refFor="ch" refForName="space"/>
              <dgm:constr type="w" for="ch" forName="rect1ParTx" refType="w" refFor="ch" refForName="rect1" fact="0.5"/>
              <dgm:constr type="t" for="ch" forName="rect1ParTx" refType="t" refFor="ch" refForName="rect1"/>
              <dgm:constr type="b" for="ch" forName="rect1ParTx" refType="t" refFor="ch" refForName="rect2"/>
              <dgm:constr type="l" for="ch" forName="rect1ChTx" refType="r" refFor="ch" refForName="rect1ParTx"/>
              <dgm:constr type="w" for="ch" forName="rect1ChTx" refType="w" refFor="ch" refForName="rect1ParTx"/>
              <dgm:constr type="t" for="ch" forName="rect1ChTx" refType="t" refFor="ch" refForName="rect1ParTx"/>
              <dgm:constr type="b" for="ch" forName="rect1ChTx" refType="b" refFor="ch" refForName="rect1ParTx"/>
              <dgm:constr type="l" for="ch" forName="rect1ParTxNoCh" refType="r" refFor="ch" refForName="space"/>
              <dgm:constr type="w" for="ch" forName="rect1ParTxNoCh" refType="w" refFor="ch" refForName="rect1"/>
              <dgm:constr type="t" for="ch" forName="rect1ParTxNoCh" refType="t" refFor="ch" refForName="rect1"/>
              <dgm:constr type="b" for="ch" forName="rect1ParTxNoCh" refType="t" refFor="ch" refForName="rect2"/>
              <dgm:constr type="l" for="ch" forName="rect2ParTx" refType="r" refFor="ch" refForName="space"/>
              <dgm:constr type="w" for="ch" forName="rect2ParTx" refType="w" refFor="ch" refForName="rect2" fact="0.5"/>
              <dgm:constr type="t" for="ch" forName="rect2ParTx" refType="t" refFor="ch" refForName="rect2"/>
              <dgm:constr type="b" for="ch" forName="rect2ParTx" refType="t" refFor="ch" refForName="rect3"/>
              <dgm:constr type="l" for="ch" forName="rect2ChTx" refType="r" refFor="ch" refForName="rect2ParTx"/>
              <dgm:constr type="w" for="ch" forName="rect2ChTx" refType="w" refFor="ch" refForName="rect2ParTx"/>
              <dgm:constr type="t" for="ch" forName="rect2ChTx" refType="t" refFor="ch" refForName="rect2ParTx"/>
              <dgm:constr type="b" for="ch" forName="rect2ChTx" refType="b" refFor="ch" refForName="rect2ParTx"/>
              <dgm:constr type="l" for="ch" forName="rect2ParTxNoCh" refType="r" refFor="ch" refForName="space"/>
              <dgm:constr type="w" for="ch" forName="rect2ParTxNoCh" refType="w" refFor="ch" refForName="rect2"/>
              <dgm:constr type="t" for="ch" forName="rect2ParTxNoCh" refType="t" refFor="ch" refForName="rect2"/>
              <dgm:constr type="b" for="ch" forName="rect2ParTxNoCh" refType="t" refFor="ch" refForName="rect3"/>
              <dgm:constr type="l" for="ch" forName="rect3ParTx" refType="r" refFor="ch" refForName="space"/>
              <dgm:constr type="w" for="ch" forName="rect3ParTx" refType="w" refFor="ch" refForName="rect3" fact="0.5"/>
              <dgm:constr type="t" for="ch" forName="rect3ParTx" refType="t" refFor="ch" refForName="rect3"/>
              <dgm:constr type="b" for="ch" forName="rect3ParTx" refType="t" refFor="ch" refForName="rect4"/>
              <dgm:constr type="l" for="ch" forName="rect3ChTx" refType="r" refFor="ch" refForName="rect3ParTx"/>
              <dgm:constr type="w" for="ch" forName="rect3ChTx" refType="w" refFor="ch" refForName="rect3ParTx"/>
              <dgm:constr type="t" for="ch" forName="rect3ChTx" refType="t" refFor="ch" refForName="rect3ParTx"/>
              <dgm:constr type="b" for="ch" forName="rect3ChTx" refType="b" refFor="ch" refForName="rect3ParTx"/>
              <dgm:constr type="l" for="ch" forName="rect3ParTxNoCh" refType="r" refFor="ch" refForName="space"/>
              <dgm:constr type="w" for="ch" forName="rect3ParTxNoCh" refType="w" refFor="ch" refForName="rect3"/>
              <dgm:constr type="t" for="ch" forName="rect3ParTxNoCh" refType="t" refFor="ch" refForName="rect3"/>
              <dgm:constr type="b" for="ch" forName="rect3ParTxNoCh" refType="t" refFor="ch" refForName="rect4"/>
              <dgm:constr type="l" for="ch" forName="rect4ParTx" refType="r" refFor="ch" refForName="space"/>
              <dgm:constr type="w" for="ch" forName="rect4ParTx" refType="w" refFor="ch" refForName="rect4" fact="0.5"/>
              <dgm:constr type="t" for="ch" forName="rect4ParTx" refType="t" refFor="ch" refForName="rect4"/>
              <dgm:constr type="b" for="ch" forName="rect4ParTx" refType="t" refFor="ch" refForName="rect5"/>
              <dgm:constr type="l" for="ch" forName="rect4ChTx" refType="r" refFor="ch" refForName="rect4ParTx"/>
              <dgm:constr type="w" for="ch" forName="rect4ChTx" refType="w" refFor="ch" refForName="rect4ParTx"/>
              <dgm:constr type="t" for="ch" forName="rect4ChTx" refType="t" refFor="ch" refForName="rect4ParTx"/>
              <dgm:constr type="b" for="ch" forName="rect4ChTx" refType="b" refFor="ch" refForName="rect4ParTx"/>
              <dgm:constr type="l" for="ch" forName="rect4ParTxNoCh" refType="r" refFor="ch" refForName="space"/>
              <dgm:constr type="w" for="ch" forName="rect4ParTxNoCh" refType="w" refFor="ch" refForName="rect4"/>
              <dgm:constr type="t" for="ch" forName="rect4ParTxNoCh" refType="t" refFor="ch" refForName="rect4"/>
              <dgm:constr type="b" for="ch" forName="rect4ParTxNoCh" refType="t" refFor="ch" refForName="rect5"/>
              <dgm:constr type="l" for="ch" forName="rect5ParTx" refType="r" refFor="ch" refForName="space"/>
              <dgm:constr type="w" for="ch" forName="rect5ParTx" refType="w" refFor="ch" refForName="rect5" fact="0.5"/>
              <dgm:constr type="t" for="ch" forName="rect5ParTx" refType="t" refFor="ch" refForName="rect5"/>
              <dgm:constr type="b" for="ch" forName="rect5ParTx" refType="t" refFor="ch" refForName="rect6"/>
              <dgm:constr type="l" for="ch" forName="rect5ChTx" refType="r" refFor="ch" refForName="rect5ParTx"/>
              <dgm:constr type="w" for="ch" forName="rect5ChTx" refType="w" refFor="ch" refForName="rect5ParTx"/>
              <dgm:constr type="t" for="ch" forName="rect5ChTx" refType="t" refFor="ch" refForName="rect5ParTx"/>
              <dgm:constr type="b" for="ch" forName="rect5ChTx" refType="b" refFor="ch" refForName="rect5ParTx"/>
              <dgm:constr type="l" for="ch" forName="rect5ParTxNoCh" refType="r" refFor="ch" refForName="space"/>
              <dgm:constr type="w" for="ch" forName="rect5ParTxNoCh" refType="w" refFor="ch" refForName="rect5"/>
              <dgm:constr type="t" for="ch" forName="rect5ParTxNoCh" refType="t" refFor="ch" refForName="rect5"/>
              <dgm:constr type="b" for="ch" forName="rect5ParTxNoCh" refType="t" refFor="ch" refForName="rect6"/>
              <dgm:constr type="l" for="ch" forName="rect6ParTx" refType="r" refFor="ch" refForName="space"/>
              <dgm:constr type="w" for="ch" forName="rect6ParTx" refType="w" refFor="ch" refForName="rect6" fact="0.5"/>
              <dgm:constr type="t" for="ch" forName="rect6ParTx" refType="t" refFor="ch" refForName="rect6"/>
              <dgm:constr type="b" for="ch" forName="rect6ParTx" refType="t" refFor="ch" refForName="rect7"/>
              <dgm:constr type="l" for="ch" forName="rect6ChTx" refType="r" refFor="ch" refForName="rect6ParTx"/>
              <dgm:constr type="w" for="ch" forName="rect6ChTx" refType="w" refFor="ch" refForName="rect6ParTx"/>
              <dgm:constr type="t" for="ch" forName="rect6ChTx" refType="t" refFor="ch" refForName="rect6ParTx"/>
              <dgm:constr type="b" for="ch" forName="rect6ChTx" refType="b" refFor="ch" refForName="rect6ParTx"/>
              <dgm:constr type="l" for="ch" forName="rect6ParTxNoCh" refType="r"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11">
            <dgm:constrLst/>
          </dgm:else>
        </dgm:choose>
      </dgm:if>
      <dgm:else name="Name12">
        <dgm:choose name="Name13">
          <dgm:if name="Name14" axis="ch" ptType="node" func="cnt" op="equ" val="1">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r" for="ch" forName="rect1ParTx" refType="l" refFor="ch" refForName="space"/>
              <dgm:constr type="w" for="ch" forName="rect1ParTx" refType="w" refFor="ch" refForName="rect1" fact="0.5"/>
              <dgm:constr type="t" for="ch" forName="rect1ParTx" refType="t" refFor="ch" refForName="rect1"/>
              <dgm:constr type="b" for="ch" forName="rect1ParTx" refType="b" refFor="ch" refForName="rect1"/>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b" refFor="ch" refForName="rect1"/>
              <dgm:constr type="primFontSz" for="ch" op="equ" val="65"/>
              <dgm:constr type="secFontSz" for="ch" op="equ" val="65"/>
            </dgm:constrLst>
          </dgm:if>
          <dgm:if name="Name15" axis="ch" ptType="node" func="cnt" op="equ" val="2">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5"/>
              <dgm:constr type="hOff" for="ch" forName="circle2" refType="h" refFor="ch" refForName="vertSpace2" fact="-0.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r" for="ch" forName="rect2ParTx" refType="l" refFor="ch" refForName="space"/>
              <dgm:constr type="w" for="ch" forName="rect2ParTx" refType="w" refFor="ch" refForName="rect2" fact="0.5"/>
              <dgm:constr type="t" for="ch" forName="rect2ParTx" refType="t" refFor="ch" refForName="rect2"/>
              <dgm:constr type="b" for="ch" forName="rect2ParTx" refType="b" refFor="ch" refForName="rect2"/>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b" refFor="ch" refForName="rect2"/>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primFontSz" for="ch" op="equ" val="65"/>
              <dgm:constr type="secFontSz" for="ch" op="equ" val="65"/>
            </dgm:constrLst>
          </dgm:if>
          <dgm:if name="Name16" axis="ch" ptType="node" func="cnt" op="equ" val="3">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66667"/>
              <dgm:constr type="hOff" for="ch" forName="circle2" refType="h" refFor="ch" refForName="vertSpace2" fact="-0.33333"/>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33333"/>
              <dgm:constr type="hOff" for="ch" forName="circle3" refType="h" refFor="ch" refForName="vertSpace2" fact="-0.66667"/>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r" for="ch" forName="rect3ParTx" refType="l" refFor="ch" refForName="space"/>
              <dgm:constr type="w" for="ch" forName="rect3ParTx" refType="w" refFor="ch" refForName="rect3" fact="0.5"/>
              <dgm:constr type="t" for="ch" forName="rect3ParTx" refType="t" refFor="ch" refForName="rect3"/>
              <dgm:constr type="b" for="ch" forName="rect3ParTx" refType="b" refFor="ch" refForName="rect3"/>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b" refFor="ch" refForName="rect3"/>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primFontSz" for="ch" op="equ" val="65"/>
              <dgm:constr type="secFontSz" for="ch" op="equ" val="65"/>
            </dgm:constrLst>
          </dgm:if>
          <dgm:if name="Name17" axis="ch" ptType="node" func="cnt" op="equ" val="4">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75"/>
              <dgm:constr type="hOff" for="ch" forName="circle2" refType="h" refFor="ch" refForName="vertSpace2" fact="-0.25"/>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5"/>
              <dgm:constr type="hOff" for="ch" forName="circle3" refType="h" refFor="ch" refForName="vertSpace2" fact="-0.5"/>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25"/>
              <dgm:constr type="hOff" for="ch" forName="circle4" refType="h" refFor="ch" refForName="vertSpace2" fact="-0.7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r" for="ch" forName="rect4ParTx" refType="l" refFor="ch" refForName="space"/>
              <dgm:constr type="w" for="ch" forName="rect4ParTx" refType="w" refFor="ch" refForName="rect4" fact="0.5"/>
              <dgm:constr type="t" for="ch" forName="rect4ParTx" refType="t" refFor="ch" refForName="rect4"/>
              <dgm:constr type="b" for="ch" forName="rect4ParTx" refType="b" refFor="ch" refForName="rect4"/>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b" refFor="ch" refForName="rect4"/>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primFontSz" for="ch" op="equ" val="65"/>
              <dgm:constr type="secFontSz" for="ch" op="equ" val="65"/>
            </dgm:constrLst>
          </dgm:if>
          <dgm:if name="Name18" axis="ch" ptType="node" func="cnt" op="equ" val="5">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
              <dgm:constr type="hOff" for="ch" forName="circle2" refType="h" refFor="ch" refForName="vertSpace2" fact="-0.2"/>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
              <dgm:constr type="hOff" for="ch" forName="circle3" refType="h" refFor="ch" refForName="vertSpace2" fact="-0.4"/>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4"/>
              <dgm:constr type="hOff" for="ch" forName="circle4" refType="h" refFor="ch" refForName="vertSpace2" fact="-0.6"/>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2"/>
              <dgm:constr type="hOff" for="ch" forName="circle5" refType="h" refFor="ch" refForName="vertSpace2" fact="-0.8"/>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r" for="ch" forName="rect5ParTx" refType="l" refFor="ch" refForName="space"/>
              <dgm:constr type="w" for="ch" forName="rect5ParTx" refType="w" refFor="ch" refForName="rect5" fact="0.5"/>
              <dgm:constr type="t" for="ch" forName="rect5ParTx" refType="t" refFor="ch" refForName="rect5"/>
              <dgm:constr type="b" for="ch" forName="rect5ParTx" refType="b" refFor="ch" refForName="rect5"/>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b" refFor="ch" refForName="rect5"/>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primFontSz" for="ch" op="equ" val="65"/>
              <dgm:constr type="secFontSz" for="ch" op="equ" val="65"/>
            </dgm:constrLst>
          </dgm:if>
          <dgm:if name="Name19" axis="ch" ptType="node" func="cnt" op="equ" val="6">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3333"/>
              <dgm:constr type="hOff" for="ch" forName="circle2" refType="h" refFor="ch" refForName="vertSpace2" fact="-0.16667"/>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66667"/>
              <dgm:constr type="hOff" for="ch" forName="circle3" refType="h" refFor="ch" refForName="vertSpace2" fact="-0.33333"/>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
              <dgm:constr type="hOff" for="ch" forName="circle4" refType="h" refFor="ch" refForName="vertSpace2" fact="-0.5"/>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33333"/>
              <dgm:constr type="hOff" for="ch" forName="circle5" refType="h" refFor="ch" refForName="vertSpace2" fact="-0.66667"/>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16667"/>
              <dgm:constr type="hOff" for="ch" forName="circle6" refType="h" refFor="ch" refForName="vertSpace2" fact="-0.83333"/>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r" for="ch" forName="rect6ParTx" refType="l" refFor="ch" refForName="space"/>
              <dgm:constr type="w" for="ch" forName="rect6ParTx" refType="w" refFor="ch" refForName="rect6" fact="0.5"/>
              <dgm:constr type="t" for="ch" forName="rect6ParTx" refType="t" refFor="ch" refForName="rect6"/>
              <dgm:constr type="b" for="ch" forName="rect6ParTx" refType="b" refFor="ch" refForName="rect6"/>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b" refFor="ch" refForName="rect6"/>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primFontSz" for="ch" op="equ" val="65"/>
              <dgm:constr type="secFontSz" for="ch" op="equ" val="65"/>
            </dgm:constrLst>
          </dgm:if>
          <dgm:if name="Name20" axis="ch" ptType="node" func="cnt" op="gte" val="7">
            <dgm:constrLst>
              <dgm:constr type="userA" refType="w" fact="0.3"/>
              <dgm:constr type="w" for="ch" forName="circle1" refType="userA" fact="2"/>
              <dgm:constr type="h" for="ch" forName="circle1" refType="w" refFor="ch" refForName="circle1" op="equ"/>
              <dgm:constr type="r" for="ch" forName="circle1" refType="w"/>
              <dgm:constr type="ctrY" for="ch" forName="circle1" refType="h" fact="0.5"/>
              <dgm:constr type="r" for="ch" forName="space" refType="ctrX" refFor="ch" refForName="circle1"/>
              <dgm:constr type="w" for="ch" forName="space"/>
              <dgm:constr type="h" for="ch" forName="space" refType="h" refFor="ch" refForName="circle1"/>
              <dgm:constr type="b" for="ch" forName="space" refType="b" refFor="ch" refForName="circle1"/>
              <dgm:constr type="r" for="ch" forName="rect1" refType="l" refFor="ch" refForName="space"/>
              <dgm:constr type="l" for="ch" forName="rect1"/>
              <dgm:constr type="h" for="ch" forName="rect1" refType="h" refFor="ch" refForName="circle1"/>
              <dgm:constr type="b" for="ch" forName="rect1" refType="b" refFor="ch" refForName="circle1"/>
              <dgm:constr type="l" for="ch" forName="vertSpace2"/>
              <dgm:constr type="w" for="ch" forName="vertSpace2" refType="w"/>
              <dgm:constr type="h" for="ch" forName="vertSpace2" refType="h" refFor="ch" refForName="circle1" fact="0.05"/>
              <dgm:constr type="b" for="ch" forName="vertSpace2" refType="b" refFor="ch" refForName="circle1"/>
              <dgm:constr type="ctrX" for="ch" forName="circle2" refType="r" refFor="ch" refForName="space"/>
              <dgm:constr type="h" for="ch" forName="circle2" refType="h" refFor="ch" refForName="circle1" fact="0.85714"/>
              <dgm:constr type="hOff" for="ch" forName="circle2" refType="h" refFor="ch" refForName="vertSpace2" fact="-0.14286"/>
              <dgm:constr type="w" for="ch" forName="circle2" refType="h" refFor="ch" refForName="circle2" op="equ"/>
              <dgm:constr type="wOff" for="ch" forName="circle2" refType="hOff" refFor="ch" refForName="circle2" op="equ"/>
              <dgm:constr type="b" for="ch" forName="circle2" refType="t" refFor="ch" refForName="vertSpace2"/>
              <dgm:constr type="r" for="ch" forName="rect2" refType="l" refFor="ch" refForName="space"/>
              <dgm:constr type="l" for="ch" forName="rect2"/>
              <dgm:constr type="h" for="ch" forName="rect2" refType="h" refFor="ch" refForName="circle2"/>
              <dgm:constr type="hOff" for="ch" forName="rect2" refType="hOff" refFor="ch" refForName="circle2"/>
              <dgm:constr type="b" for="ch" forName="rect2" refType="b" refFor="ch" refForName="circle2"/>
              <dgm:constr type="l" for="ch" forName="vertSpace3"/>
              <dgm:constr type="w" for="ch" forName="vertSpace3" refType="w"/>
              <dgm:constr type="h" for="ch" forName="vertSpace3" refType="h" refFor="ch" refForName="vertSpace2"/>
              <dgm:constr type="b" for="ch" forName="vertSpace3" refType="t" refFor="ch" refForName="vertSpace2"/>
              <dgm:constr type="ctrX" for="ch" forName="circle3" refType="r" refFor="ch" refForName="space"/>
              <dgm:constr type="h" for="ch" forName="circle3" refType="h" refFor="ch" refForName="circle1" fact="0.71429"/>
              <dgm:constr type="hOff" for="ch" forName="circle3" refType="h" refFor="ch" refForName="vertSpace2" fact="-0.28571"/>
              <dgm:constr type="w" for="ch" forName="circle3" refType="h" refFor="ch" refForName="circle3" op="equ"/>
              <dgm:constr type="wOff" for="ch" forName="circle3" refType="hOff" refFor="ch" refForName="circle3" op="equ"/>
              <dgm:constr type="b" for="ch" forName="circle3" refType="t" refFor="ch" refForName="vertSpace3"/>
              <dgm:constr type="r" for="ch" forName="rect3" refType="l" refFor="ch" refForName="space"/>
              <dgm:constr type="l" for="ch" forName="rect3"/>
              <dgm:constr type="h" for="ch" forName="rect3" refType="h" refFor="ch" refForName="circle3"/>
              <dgm:constr type="hOff" for="ch" forName="rect3" refType="hOff" refFor="ch" refForName="circle3"/>
              <dgm:constr type="b" for="ch" forName="rect3" refType="b" refFor="ch" refForName="circle3"/>
              <dgm:constr type="l" for="ch" forName="vertSpace4"/>
              <dgm:constr type="w" for="ch" forName="vertSpace4" refType="w"/>
              <dgm:constr type="h" for="ch" forName="vertSpace4" refType="h" refFor="ch" refForName="vertSpace3"/>
              <dgm:constr type="b" for="ch" forName="vertSpace4" refType="t" refFor="ch" refForName="vertSpace3"/>
              <dgm:constr type="ctrX" for="ch" forName="circle4" refType="r" refFor="ch" refForName="space"/>
              <dgm:constr type="h" for="ch" forName="circle4" refType="h" refFor="ch" refForName="circle1" fact="0.57143"/>
              <dgm:constr type="hOff" for="ch" forName="circle4" refType="h" refFor="ch" refForName="vertSpace2" fact="-0.42857"/>
              <dgm:constr type="w" for="ch" forName="circle4" refType="h" refFor="ch" refForName="circle4" op="equ"/>
              <dgm:constr type="wOff" for="ch" forName="circle4" refType="hOff" refFor="ch" refForName="circle4" op="equ"/>
              <dgm:constr type="b" for="ch" forName="circle4" refType="t" refFor="ch" refForName="vertSpace4"/>
              <dgm:constr type="r" for="ch" forName="rect4" refType="l" refFor="ch" refForName="space"/>
              <dgm:constr type="l" for="ch" forName="rect4"/>
              <dgm:constr type="h" for="ch" forName="rect4" refType="h" refFor="ch" refForName="circle4"/>
              <dgm:constr type="hOff" for="ch" forName="rect4" refType="hOff" refFor="ch" refForName="circle4"/>
              <dgm:constr type="b" for="ch" forName="rect4" refType="b" refFor="ch" refForName="circle4"/>
              <dgm:constr type="l" for="ch" forName="vertSpace5"/>
              <dgm:constr type="w" for="ch" forName="vertSpace5" refType="w"/>
              <dgm:constr type="h" for="ch" forName="vertSpace5" refType="h" refFor="ch" refForName="vertSpace4"/>
              <dgm:constr type="b" for="ch" forName="vertSpace5" refType="t" refFor="ch" refForName="vertSpace4"/>
              <dgm:constr type="ctrX" for="ch" forName="circle5" refType="r" refFor="ch" refForName="space"/>
              <dgm:constr type="h" for="ch" forName="circle5" refType="h" refFor="ch" refForName="circle1" fact="0.42857"/>
              <dgm:constr type="hOff" for="ch" forName="circle5" refType="h" refFor="ch" refForName="vertSpace2" fact="-0.57143"/>
              <dgm:constr type="w" for="ch" forName="circle5" refType="h" refFor="ch" refForName="circle5" op="equ"/>
              <dgm:constr type="wOff" for="ch" forName="circle5" refType="hOff" refFor="ch" refForName="circle5" op="equ"/>
              <dgm:constr type="b" for="ch" forName="circle5" refType="t" refFor="ch" refForName="vertSpace5"/>
              <dgm:constr type="r" for="ch" forName="rect5" refType="l" refFor="ch" refForName="space"/>
              <dgm:constr type="l" for="ch" forName="rect5"/>
              <dgm:constr type="h" for="ch" forName="rect5" refType="h" refFor="ch" refForName="circle5"/>
              <dgm:constr type="hOff" for="ch" forName="rect5" refType="hOff" refFor="ch" refForName="circle5"/>
              <dgm:constr type="b" for="ch" forName="rect5" refType="b" refFor="ch" refForName="circle5"/>
              <dgm:constr type="l" for="ch" forName="vertSpace6"/>
              <dgm:constr type="w" for="ch" forName="vertSpace6" refType="w"/>
              <dgm:constr type="h" for="ch" forName="vertSpace6" refType="h" refFor="ch" refForName="vertSpace5"/>
              <dgm:constr type="b" for="ch" forName="vertSpace6" refType="t" refFor="ch" refForName="vertSpace5"/>
              <dgm:constr type="ctrX" for="ch" forName="circle6" refType="r" refFor="ch" refForName="space"/>
              <dgm:constr type="h" for="ch" forName="circle6" refType="h" refFor="ch" refForName="circle1" fact="0.28571"/>
              <dgm:constr type="hOff" for="ch" forName="circle6" refType="h" refFor="ch" refForName="vertSpace2" fact="-0.71429"/>
              <dgm:constr type="w" for="ch" forName="circle6" refType="h" refFor="ch" refForName="circle6" op="equ"/>
              <dgm:constr type="wOff" for="ch" forName="circle6" refType="hOff" refFor="ch" refForName="circle6" op="equ"/>
              <dgm:constr type="b" for="ch" forName="circle6" refType="t" refFor="ch" refForName="vertSpace6"/>
              <dgm:constr type="r" for="ch" forName="rect6" refType="l" refFor="ch" refForName="space"/>
              <dgm:constr type="l" for="ch" forName="rect6"/>
              <dgm:constr type="h" for="ch" forName="rect6" refType="h" refFor="ch" refForName="circle6"/>
              <dgm:constr type="hOff" for="ch" forName="rect6" refType="hOff" refFor="ch" refForName="circle6"/>
              <dgm:constr type="b" for="ch" forName="rect6" refType="b" refFor="ch" refForName="circle6"/>
              <dgm:constr type="l" for="ch" forName="vertSpace7"/>
              <dgm:constr type="w" for="ch" forName="vertSpace7" refType="w"/>
              <dgm:constr type="h" for="ch" forName="vertSpace7" refType="h" refFor="ch" refForName="vertSpace6"/>
              <dgm:constr type="b" for="ch" forName="vertSpace7" refType="t" refFor="ch" refForName="vertSpace6"/>
              <dgm:constr type="ctrX" for="ch" forName="circle7" refType="r" refFor="ch" refForName="space"/>
              <dgm:constr type="h" for="ch" forName="circle7" refType="h" refFor="ch" refForName="circle1" fact="0.14286"/>
              <dgm:constr type="hOff" for="ch" forName="circle7" refType="h" refFor="ch" refForName="vertSpace2" fact="-0.85714"/>
              <dgm:constr type="w" for="ch" forName="circle7" refType="h" refFor="ch" refForName="circle7" op="equ"/>
              <dgm:constr type="wOff" for="ch" forName="circle7" refType="hOff" refFor="ch" refForName="circle7" op="equ"/>
              <dgm:constr type="b" for="ch" forName="circle7" refType="t" refFor="ch" refForName="vertSpace7"/>
              <dgm:constr type="r" for="ch" forName="rect7" refType="l" refFor="ch" refForName="space"/>
              <dgm:constr type="l" for="ch" forName="rect7"/>
              <dgm:constr type="h" for="ch" forName="rect7" refType="h" refFor="ch" refForName="circle7"/>
              <dgm:constr type="hOff" for="ch" forName="rect7" refType="hOff" refFor="ch" refForName="circle7"/>
              <dgm:constr type="b" for="ch" forName="rect7" refType="b" refFor="ch" refForName="circle7"/>
              <dgm:constr type="r" for="ch" forName="rect7ParTx" refType="l" refFor="ch" refForName="space"/>
              <dgm:constr type="w" for="ch" forName="rect7ParTx" refType="w" refFor="ch" refForName="rect7" fact="0.5"/>
              <dgm:constr type="t" for="ch" forName="rect7ParTx" refType="t" refFor="ch" refForName="rect7"/>
              <dgm:constr type="b" for="ch" forName="rect7ParTx" refType="b" refFor="ch" refForName="rect7"/>
              <dgm:constr type="r" for="ch" forName="rect7ChTx" refType="l" refFor="ch" refForName="rect7ParTx"/>
              <dgm:constr type="w" for="ch" forName="rect7ChTx" refType="w" refFor="ch" refForName="rect7ParTx"/>
              <dgm:constr type="t" for="ch" forName="rect7ChTx" refType="t" refFor="ch" refForName="rect7ParTx"/>
              <dgm:constr type="b" for="ch" forName="rect7ChTx" refType="b" refFor="ch" refForName="rect7ParTx"/>
              <dgm:constr type="r" for="ch" forName="rect7ParTxNoCh" refType="l" refFor="ch" refForName="space"/>
              <dgm:constr type="w" for="ch" forName="rect7ParTxNoCh" refType="w" refFor="ch" refForName="rect7"/>
              <dgm:constr type="t" for="ch" forName="rect7ParTxNoCh" refType="t" refFor="ch" refForName="rect7"/>
              <dgm:constr type="b" for="ch" forName="rect7ParTxNoCh" refType="b" refFor="ch" refForName="rect7"/>
              <dgm:constr type="r" for="ch" forName="rect1ParTx" refType="l" refFor="ch" refForName="space"/>
              <dgm:constr type="w" for="ch" forName="rect1ParTx" refType="w" refFor="ch" refForName="rect1" fact="0.5"/>
              <dgm:constr type="t" for="ch" forName="rect1ParTx" refType="t" refFor="ch" refForName="rect1"/>
              <dgm:constr type="b" for="ch" forName="rect1ParTx" refType="t" refFor="ch" refForName="rect2"/>
              <dgm:constr type="r" for="ch" forName="rect1ChTx" refType="l" refFor="ch" refForName="rect1ParTx"/>
              <dgm:constr type="w" for="ch" forName="rect1ChTx" refType="w" refFor="ch" refForName="rect1ParTx"/>
              <dgm:constr type="t" for="ch" forName="rect1ChTx" refType="t" refFor="ch" refForName="rect1ParTx"/>
              <dgm:constr type="b" for="ch" forName="rect1ChTx" refType="b" refFor="ch" refForName="rect1ParTx"/>
              <dgm:constr type="r" for="ch" forName="rect1ParTxNoCh" refType="l" refFor="ch" refForName="space"/>
              <dgm:constr type="w" for="ch" forName="rect1ParTxNoCh" refType="w" refFor="ch" refForName="rect1"/>
              <dgm:constr type="t" for="ch" forName="rect1ParTxNoCh" refType="t" refFor="ch" refForName="rect1"/>
              <dgm:constr type="b" for="ch" forName="rect1ParTxNoCh" refType="t" refFor="ch" refForName="rect2"/>
              <dgm:constr type="r" for="ch" forName="rect2ParTx" refType="l" refFor="ch" refForName="space"/>
              <dgm:constr type="w" for="ch" forName="rect2ParTx" refType="w" refFor="ch" refForName="rect2" fact="0.5"/>
              <dgm:constr type="t" for="ch" forName="rect2ParTx" refType="t" refFor="ch" refForName="rect2"/>
              <dgm:constr type="b" for="ch" forName="rect2ParTx" refType="t" refFor="ch" refForName="rect3"/>
              <dgm:constr type="r" for="ch" forName="rect2ChTx" refType="l" refFor="ch" refForName="rect2ParTx"/>
              <dgm:constr type="w" for="ch" forName="rect2ChTx" refType="w" refFor="ch" refForName="rect2ParTx"/>
              <dgm:constr type="t" for="ch" forName="rect2ChTx" refType="t" refFor="ch" refForName="rect2ParTx"/>
              <dgm:constr type="b" for="ch" forName="rect2ChTx" refType="b" refFor="ch" refForName="rect2ParTx"/>
              <dgm:constr type="r" for="ch" forName="rect2ParTxNoCh" refType="l" refFor="ch" refForName="space"/>
              <dgm:constr type="w" for="ch" forName="rect2ParTxNoCh" refType="w" refFor="ch" refForName="rect2"/>
              <dgm:constr type="t" for="ch" forName="rect2ParTxNoCh" refType="t" refFor="ch" refForName="rect2"/>
              <dgm:constr type="b" for="ch" forName="rect2ParTxNoCh" refType="t" refFor="ch" refForName="rect3"/>
              <dgm:constr type="r" for="ch" forName="rect3ParTx" refType="l" refFor="ch" refForName="space"/>
              <dgm:constr type="w" for="ch" forName="rect3ParTx" refType="w" refFor="ch" refForName="rect3" fact="0.5"/>
              <dgm:constr type="t" for="ch" forName="rect3ParTx" refType="t" refFor="ch" refForName="rect3"/>
              <dgm:constr type="b" for="ch" forName="rect3ParTx" refType="t" refFor="ch" refForName="rect4"/>
              <dgm:constr type="r" for="ch" forName="rect3ChTx" refType="l" refFor="ch" refForName="rect3ParTx"/>
              <dgm:constr type="w" for="ch" forName="rect3ChTx" refType="w" refFor="ch" refForName="rect3ParTx"/>
              <dgm:constr type="t" for="ch" forName="rect3ChTx" refType="t" refFor="ch" refForName="rect3ParTx"/>
              <dgm:constr type="b" for="ch" forName="rect3ChTx" refType="b" refFor="ch" refForName="rect3ParTx"/>
              <dgm:constr type="r" for="ch" forName="rect3ParTxNoCh" refType="l" refFor="ch" refForName="space"/>
              <dgm:constr type="w" for="ch" forName="rect3ParTxNoCh" refType="w" refFor="ch" refForName="rect3"/>
              <dgm:constr type="t" for="ch" forName="rect3ParTxNoCh" refType="t" refFor="ch" refForName="rect3"/>
              <dgm:constr type="b" for="ch" forName="rect3ParTxNoCh" refType="t" refFor="ch" refForName="rect4"/>
              <dgm:constr type="r" for="ch" forName="rect4ParTx" refType="l" refFor="ch" refForName="space"/>
              <dgm:constr type="w" for="ch" forName="rect4ParTx" refType="w" refFor="ch" refForName="rect4" fact="0.5"/>
              <dgm:constr type="t" for="ch" forName="rect4ParTx" refType="t" refFor="ch" refForName="rect4"/>
              <dgm:constr type="b" for="ch" forName="rect4ParTx" refType="t" refFor="ch" refForName="rect5"/>
              <dgm:constr type="r" for="ch" forName="rect4ChTx" refType="l" refFor="ch" refForName="rect4ParTx"/>
              <dgm:constr type="w" for="ch" forName="rect4ChTx" refType="w" refFor="ch" refForName="rect4ParTx"/>
              <dgm:constr type="t" for="ch" forName="rect4ChTx" refType="t" refFor="ch" refForName="rect4ParTx"/>
              <dgm:constr type="b" for="ch" forName="rect4ChTx" refType="b" refFor="ch" refForName="rect4ParTx"/>
              <dgm:constr type="r" for="ch" forName="rect4ParTxNoCh" refType="l" refFor="ch" refForName="space"/>
              <dgm:constr type="w" for="ch" forName="rect4ParTxNoCh" refType="w" refFor="ch" refForName="rect4"/>
              <dgm:constr type="t" for="ch" forName="rect4ParTxNoCh" refType="t" refFor="ch" refForName="rect4"/>
              <dgm:constr type="b" for="ch" forName="rect4ParTxNoCh" refType="t" refFor="ch" refForName="rect5"/>
              <dgm:constr type="r" for="ch" forName="rect5ParTx" refType="l" refFor="ch" refForName="space"/>
              <dgm:constr type="w" for="ch" forName="rect5ParTx" refType="w" refFor="ch" refForName="rect5" fact="0.5"/>
              <dgm:constr type="t" for="ch" forName="rect5ParTx" refType="t" refFor="ch" refForName="rect5"/>
              <dgm:constr type="b" for="ch" forName="rect5ParTx" refType="t" refFor="ch" refForName="rect6"/>
              <dgm:constr type="r" for="ch" forName="rect5ChTx" refType="l" refFor="ch" refForName="rect5ParTx"/>
              <dgm:constr type="w" for="ch" forName="rect5ChTx" refType="w" refFor="ch" refForName="rect5ParTx"/>
              <dgm:constr type="t" for="ch" forName="rect5ChTx" refType="t" refFor="ch" refForName="rect5ParTx"/>
              <dgm:constr type="b" for="ch" forName="rect5ChTx" refType="b" refFor="ch" refForName="rect5ParTx"/>
              <dgm:constr type="r" for="ch" forName="rect5ParTxNoCh" refType="l" refFor="ch" refForName="space"/>
              <dgm:constr type="w" for="ch" forName="rect5ParTxNoCh" refType="w" refFor="ch" refForName="rect5"/>
              <dgm:constr type="t" for="ch" forName="rect5ParTxNoCh" refType="t" refFor="ch" refForName="rect5"/>
              <dgm:constr type="b" for="ch" forName="rect5ParTxNoCh" refType="t" refFor="ch" refForName="rect6"/>
              <dgm:constr type="r" for="ch" forName="rect6ParTx" refType="l" refFor="ch" refForName="space"/>
              <dgm:constr type="w" for="ch" forName="rect6ParTx" refType="w" refFor="ch" refForName="rect6" fact="0.5"/>
              <dgm:constr type="t" for="ch" forName="rect6ParTx" refType="t" refFor="ch" refForName="rect6"/>
              <dgm:constr type="b" for="ch" forName="rect6ParTx" refType="t" refFor="ch" refForName="rect7"/>
              <dgm:constr type="r" for="ch" forName="rect6ChTx" refType="l" refFor="ch" refForName="rect6ParTx"/>
              <dgm:constr type="w" for="ch" forName="rect6ChTx" refType="w" refFor="ch" refForName="rect6ParTx"/>
              <dgm:constr type="t" for="ch" forName="rect6ChTx" refType="t" refFor="ch" refForName="rect6ParTx"/>
              <dgm:constr type="b" for="ch" forName="rect6ChTx" refType="b" refFor="ch" refForName="rect6ParTx"/>
              <dgm:constr type="r" for="ch" forName="rect6ParTxNoCh" refType="l" refFor="ch" refForName="space"/>
              <dgm:constr type="w" for="ch" forName="rect6ParTxNoCh" refType="w" refFor="ch" refForName="rect6"/>
              <dgm:constr type="t" for="ch" forName="rect6ParTxNoCh" refType="t" refFor="ch" refForName="rect6"/>
              <dgm:constr type="b" for="ch" forName="rect6ParTxNoCh" refType="t" refFor="ch" refForName="rect7"/>
              <dgm:constr type="primFontSz" for="ch" op="equ" val="65"/>
              <dgm:constr type="secFontSz" for="ch" op="equ" val="65"/>
            </dgm:constrLst>
          </dgm:if>
          <dgm:else name="Name21">
            <dgm:constrLst/>
          </dgm:else>
        </dgm:choose>
      </dgm:else>
    </dgm:choose>
    <dgm:ruleLst/>
    <dgm:forEach name="Name22" axis="ch" ptType="node" cnt="1">
      <dgm:layoutNode name="circle1" styleLbl="node1">
        <dgm:alg type="sp"/>
        <dgm:choose name="Name23">
          <dgm:if name="Name24" func="var" arg="dir" op="equ" val="norm">
            <dgm:shape xmlns:r="http://schemas.openxmlformats.org/officeDocument/2006/relationships" type="pie" r:blip="">
              <dgm:adjLst>
                <dgm:adj idx="1" val="90"/>
                <dgm:adj idx="2" val="270"/>
              </dgm:adjLst>
            </dgm:shape>
          </dgm:if>
          <dgm:else name="Name25">
            <dgm:shape xmlns:r="http://schemas.openxmlformats.org/officeDocument/2006/relationships" type="pie" r:blip="">
              <dgm:adjLst>
                <dgm:adj idx="1" val="270"/>
                <dgm:adj idx="2" val="90"/>
              </dgm:adjLst>
            </dgm:shape>
          </dgm:else>
        </dgm:choose>
        <dgm:presOf/>
        <dgm:constrLst/>
        <dgm:ruleLst/>
      </dgm:layoutNode>
      <dgm:layoutNode name="space">
        <dgm:alg type="sp"/>
        <dgm:shape xmlns:r="http://schemas.openxmlformats.org/officeDocument/2006/relationships" r:blip="">
          <dgm:adjLst/>
        </dgm:shape>
        <dgm:presOf/>
        <dgm:constrLst/>
        <dgm:ruleLst/>
      </dgm:layoutNode>
      <dgm:layoutNode name="rect1" styleLbl="alignAcc1">
        <dgm:alg type="sp"/>
        <dgm:shape xmlns:r="http://schemas.openxmlformats.org/officeDocument/2006/relationships" type="rect" r:blip="">
          <dgm:adjLst/>
        </dgm:shape>
        <dgm:presOf axis="self"/>
        <dgm:constrLst/>
        <dgm:ruleLst/>
      </dgm:layoutNode>
    </dgm:forEach>
    <dgm:forEach name="Name26" axis="ch" ptType="node" st="2" cnt="1">
      <dgm:layoutNode name="vertSpace2">
        <dgm:alg type="sp"/>
        <dgm:shape xmlns:r="http://schemas.openxmlformats.org/officeDocument/2006/relationships" type="rect" r:blip="" hideGeom="1">
          <dgm:adjLst/>
        </dgm:shape>
        <dgm:presOf/>
        <dgm:constrLst/>
        <dgm:ruleLst/>
      </dgm:layoutNode>
      <dgm:layoutNode name="circle2" styleLbl="node1">
        <dgm:alg type="sp"/>
        <dgm:choose name="Name27">
          <dgm:if name="Name28" func="var" arg="dir" op="equ" val="norm">
            <dgm:shape xmlns:r="http://schemas.openxmlformats.org/officeDocument/2006/relationships" type="pie" r:blip="">
              <dgm:adjLst>
                <dgm:adj idx="1" val="90"/>
                <dgm:adj idx="2" val="270"/>
              </dgm:adjLst>
            </dgm:shape>
          </dgm:if>
          <dgm:else name="Name29">
            <dgm:shape xmlns:r="http://schemas.openxmlformats.org/officeDocument/2006/relationships" type="pie" r:blip="">
              <dgm:adjLst>
                <dgm:adj idx="1" val="270"/>
                <dgm:adj idx="2" val="90"/>
              </dgm:adjLst>
            </dgm:shape>
          </dgm:else>
        </dgm:choose>
        <dgm:presOf/>
        <dgm:constrLst/>
        <dgm:ruleLst/>
      </dgm:layoutNode>
      <dgm:layoutNode name="rect2" styleLbl="alignAcc1">
        <dgm:alg type="sp"/>
        <dgm:shape xmlns:r="http://schemas.openxmlformats.org/officeDocument/2006/relationships" type="rect" r:blip="">
          <dgm:adjLst/>
        </dgm:shape>
        <dgm:presOf axis="self"/>
        <dgm:constrLst/>
        <dgm:ruleLst/>
      </dgm:layoutNode>
    </dgm:forEach>
    <dgm:forEach name="Name30" axis="ch" ptType="node" st="3" cnt="1">
      <dgm:layoutNode name="vertSpace3">
        <dgm:alg type="sp"/>
        <dgm:shape xmlns:r="http://schemas.openxmlformats.org/officeDocument/2006/relationships" type="rect" r:blip="" hideGeom="1">
          <dgm:adjLst/>
        </dgm:shape>
        <dgm:presOf/>
        <dgm:constrLst/>
        <dgm:ruleLst/>
      </dgm:layoutNode>
      <dgm:layoutNode name="circle3" styleLbl="node1">
        <dgm:alg type="sp"/>
        <dgm:choose name="Name31">
          <dgm:if name="Name32" func="var" arg="dir" op="equ" val="norm">
            <dgm:shape xmlns:r="http://schemas.openxmlformats.org/officeDocument/2006/relationships" type="pie" r:blip="">
              <dgm:adjLst>
                <dgm:adj idx="1" val="90"/>
                <dgm:adj idx="2" val="270"/>
              </dgm:adjLst>
            </dgm:shape>
          </dgm:if>
          <dgm:else name="Name33">
            <dgm:shape xmlns:r="http://schemas.openxmlformats.org/officeDocument/2006/relationships" type="pie" r:blip="">
              <dgm:adjLst>
                <dgm:adj idx="1" val="270"/>
                <dgm:adj idx="2" val="90"/>
              </dgm:adjLst>
            </dgm:shape>
          </dgm:else>
        </dgm:choose>
        <dgm:presOf/>
        <dgm:constrLst/>
        <dgm:ruleLst/>
      </dgm:layoutNode>
      <dgm:layoutNode name="rect3" styleLbl="alignAcc1">
        <dgm:alg type="sp"/>
        <dgm:shape xmlns:r="http://schemas.openxmlformats.org/officeDocument/2006/relationships" type="rect" r:blip="">
          <dgm:adjLst/>
        </dgm:shape>
        <dgm:presOf axis="self"/>
        <dgm:constrLst/>
        <dgm:ruleLst/>
      </dgm:layoutNode>
    </dgm:forEach>
    <dgm:forEach name="Name34" axis="ch" ptType="node" st="4" cnt="1">
      <dgm:layoutNode name="vertSpace4">
        <dgm:alg type="sp"/>
        <dgm:shape xmlns:r="http://schemas.openxmlformats.org/officeDocument/2006/relationships" type="rect" r:blip="" hideGeom="1">
          <dgm:adjLst/>
        </dgm:shape>
        <dgm:presOf/>
        <dgm:constrLst/>
        <dgm:ruleLst/>
      </dgm:layoutNode>
      <dgm:layoutNode name="circle4" styleLbl="node1">
        <dgm:alg type="sp"/>
        <dgm:choose name="Name35">
          <dgm:if name="Name36" func="var" arg="dir" op="equ" val="norm">
            <dgm:shape xmlns:r="http://schemas.openxmlformats.org/officeDocument/2006/relationships" type="pie" r:blip="">
              <dgm:adjLst>
                <dgm:adj idx="1" val="90"/>
                <dgm:adj idx="2" val="270"/>
              </dgm:adjLst>
            </dgm:shape>
          </dgm:if>
          <dgm:else name="Name37">
            <dgm:shape xmlns:r="http://schemas.openxmlformats.org/officeDocument/2006/relationships" type="pie" r:blip="">
              <dgm:adjLst>
                <dgm:adj idx="1" val="270"/>
                <dgm:adj idx="2" val="90"/>
              </dgm:adjLst>
            </dgm:shape>
          </dgm:else>
        </dgm:choose>
        <dgm:presOf/>
        <dgm:constrLst/>
        <dgm:ruleLst/>
      </dgm:layoutNode>
      <dgm:layoutNode name="rect4" styleLbl="alignAcc1">
        <dgm:alg type="sp"/>
        <dgm:shape xmlns:r="http://schemas.openxmlformats.org/officeDocument/2006/relationships" type="rect" r:blip="">
          <dgm:adjLst/>
        </dgm:shape>
        <dgm:presOf axis="self"/>
        <dgm:constrLst/>
        <dgm:ruleLst/>
      </dgm:layoutNode>
    </dgm:forEach>
    <dgm:forEach name="Name38" axis="ch" ptType="node" st="5" cnt="1">
      <dgm:layoutNode name="vertSpace5">
        <dgm:alg type="sp"/>
        <dgm:shape xmlns:r="http://schemas.openxmlformats.org/officeDocument/2006/relationships" type="rect" r:blip="" hideGeom="1">
          <dgm:adjLst/>
        </dgm:shape>
        <dgm:presOf/>
        <dgm:constrLst/>
        <dgm:ruleLst/>
      </dgm:layoutNode>
      <dgm:layoutNode name="circle5" styleLbl="node1">
        <dgm:alg type="sp"/>
        <dgm:choose name="Name39">
          <dgm:if name="Name40" func="var" arg="dir" op="equ" val="norm">
            <dgm:shape xmlns:r="http://schemas.openxmlformats.org/officeDocument/2006/relationships" type="pie" r:blip="">
              <dgm:adjLst>
                <dgm:adj idx="1" val="90"/>
                <dgm:adj idx="2" val="270"/>
              </dgm:adjLst>
            </dgm:shape>
          </dgm:if>
          <dgm:else name="Name41">
            <dgm:shape xmlns:r="http://schemas.openxmlformats.org/officeDocument/2006/relationships" type="pie" r:blip="">
              <dgm:adjLst>
                <dgm:adj idx="1" val="270"/>
                <dgm:adj idx="2" val="90"/>
              </dgm:adjLst>
            </dgm:shape>
          </dgm:else>
        </dgm:choose>
        <dgm:presOf/>
        <dgm:constrLst/>
        <dgm:ruleLst/>
      </dgm:layoutNode>
      <dgm:layoutNode name="rect5" styleLbl="alignAcc1">
        <dgm:alg type="sp"/>
        <dgm:shape xmlns:r="http://schemas.openxmlformats.org/officeDocument/2006/relationships" type="rect" r:blip="">
          <dgm:adjLst/>
        </dgm:shape>
        <dgm:presOf axis="self"/>
        <dgm:constrLst/>
        <dgm:ruleLst/>
      </dgm:layoutNode>
    </dgm:forEach>
    <dgm:forEach name="Name42" axis="ch" ptType="node" st="6" cnt="1">
      <dgm:layoutNode name="vertSpace6">
        <dgm:alg type="sp"/>
        <dgm:shape xmlns:r="http://schemas.openxmlformats.org/officeDocument/2006/relationships" type="rect" r:blip="" hideGeom="1">
          <dgm:adjLst/>
        </dgm:shape>
        <dgm:presOf/>
        <dgm:constrLst/>
        <dgm:ruleLst/>
      </dgm:layoutNode>
      <dgm:layoutNode name="circle6" styleLbl="node1">
        <dgm:alg type="sp"/>
        <dgm:choose name="Name43">
          <dgm:if name="Name44" func="var" arg="dir" op="equ" val="norm">
            <dgm:shape xmlns:r="http://schemas.openxmlformats.org/officeDocument/2006/relationships" type="pie" r:blip="">
              <dgm:adjLst>
                <dgm:adj idx="1" val="90"/>
                <dgm:adj idx="2" val="270"/>
              </dgm:adjLst>
            </dgm:shape>
          </dgm:if>
          <dgm:else name="Name45">
            <dgm:shape xmlns:r="http://schemas.openxmlformats.org/officeDocument/2006/relationships" type="pie" r:blip="">
              <dgm:adjLst>
                <dgm:adj idx="1" val="270"/>
                <dgm:adj idx="2" val="90"/>
              </dgm:adjLst>
            </dgm:shape>
          </dgm:else>
        </dgm:choose>
        <dgm:presOf/>
        <dgm:constrLst/>
        <dgm:ruleLst/>
      </dgm:layoutNode>
      <dgm:layoutNode name="rect6" styleLbl="alignAcc1">
        <dgm:alg type="sp"/>
        <dgm:shape xmlns:r="http://schemas.openxmlformats.org/officeDocument/2006/relationships" type="rect" r:blip="">
          <dgm:adjLst/>
        </dgm:shape>
        <dgm:presOf axis="self"/>
        <dgm:constrLst/>
        <dgm:ruleLst/>
      </dgm:layoutNode>
    </dgm:forEach>
    <dgm:forEach name="Name46" axis="ch" ptType="node" st="7" cnt="1">
      <dgm:layoutNode name="vertSpace7">
        <dgm:alg type="sp"/>
        <dgm:shape xmlns:r="http://schemas.openxmlformats.org/officeDocument/2006/relationships" type="rect" r:blip="" hideGeom="1">
          <dgm:adjLst/>
        </dgm:shape>
        <dgm:presOf/>
        <dgm:constrLst/>
        <dgm:ruleLst/>
      </dgm:layoutNode>
      <dgm:layoutNode name="circle7" styleLbl="node1">
        <dgm:alg type="sp"/>
        <dgm:choose name="Name47">
          <dgm:if name="Name48" func="var" arg="dir" op="equ" val="norm">
            <dgm:shape xmlns:r="http://schemas.openxmlformats.org/officeDocument/2006/relationships" type="pie" r:blip="">
              <dgm:adjLst>
                <dgm:adj idx="1" val="90"/>
                <dgm:adj idx="2" val="270"/>
              </dgm:adjLst>
            </dgm:shape>
          </dgm:if>
          <dgm:else name="Name49">
            <dgm:shape xmlns:r="http://schemas.openxmlformats.org/officeDocument/2006/relationships" type="pie" r:blip="">
              <dgm:adjLst>
                <dgm:adj idx="1" val="270"/>
                <dgm:adj idx="2" val="90"/>
              </dgm:adjLst>
            </dgm:shape>
          </dgm:else>
        </dgm:choose>
        <dgm:presOf/>
        <dgm:constrLst/>
        <dgm:ruleLst/>
      </dgm:layoutNode>
      <dgm:layoutNode name="rect7" styleLbl="alignAcc1">
        <dgm:alg type="sp"/>
        <dgm:shape xmlns:r="http://schemas.openxmlformats.org/officeDocument/2006/relationships" type="rect" r:blip="">
          <dgm:adjLst/>
        </dgm:shape>
        <dgm:presOf axis="self"/>
        <dgm:constrLst/>
        <dgm:ruleLst/>
      </dgm:layoutNode>
    </dgm:forEach>
    <dgm:forEach name="Name50" axis="ch" ptType="node" cnt="1">
      <dgm:choose name="Name51">
        <dgm:if name="Name52" axis="root des" ptType="all node" func="maxDepth" op="gte" val="2">
          <dgm:layoutNode name="rect1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3">
          <dgm:layoutNode name="rect1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4" axis="ch" ptType="node" st="2" cnt="1">
      <dgm:choose name="Name55">
        <dgm:if name="Name56" axis="root des" ptType="all node" func="maxDepth" op="gte" val="2">
          <dgm:layoutNode name="rect2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2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57">
          <dgm:layoutNode name="rect2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58" axis="ch" ptType="node" st="3" cnt="1">
      <dgm:choose name="Name59">
        <dgm:if name="Name60" axis="root des" ptType="all node" func="maxDepth" op="gte" val="2">
          <dgm:layoutNode name="rect3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3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1">
          <dgm:layoutNode name="rect3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2" axis="ch" ptType="node" st="4" cnt="1">
      <dgm:choose name="Name63">
        <dgm:if name="Name64" axis="root des" ptType="all node" func="maxDepth" op="gte" val="2">
          <dgm:layoutNode name="rect4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4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5">
          <dgm:layoutNode name="rect4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66" axis="ch" ptType="node" st="5" cnt="1">
      <dgm:choose name="Name67">
        <dgm:if name="Name68" axis="root des" ptType="all node" func="maxDepth" op="gte" val="2">
          <dgm:layoutNode name="rect5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5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69">
          <dgm:layoutNode name="rect5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0" axis="ch" ptType="node" st="6" cnt="1">
      <dgm:choose name="Name71">
        <dgm:if name="Name72" axis="root des" ptType="all node" func="maxDepth" op="gte" val="2">
          <dgm:layoutNode name="rect6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6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3">
          <dgm:layoutNode name="rect6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forEach name="Name74" axis="ch" ptType="node" st="7" cnt="1">
      <dgm:choose name="Name75">
        <dgm:if name="Name76" axis="root des" ptType="all node" func="maxDepth" op="gte" val="2">
          <dgm:layoutNode name="rect7ParTx"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7ChTx" styleLbl="alignAcc1">
            <dgm:varLst>
              <dgm:bulletEnabled val="1"/>
            </dgm:varLst>
            <dgm:alg type="tx">
              <dgm:param type="stBulletLvl" val="1"/>
              <dgm:param type="txAnchorVertCh" val="mid"/>
            </dgm:alg>
            <dgm:shape xmlns:r="http://schemas.openxmlformats.org/officeDocument/2006/relationships" type="rect" r:blip="" hideGeom="1">
              <dgm:adjLst/>
            </dgm:shape>
            <dgm:presOf axis="des" ptType="node"/>
            <dgm:constrLst>
              <dgm:constr type="lMarg" refType="secFontSz" fact="0.3"/>
              <dgm:constr type="rMarg" refType="secFontSz" fact="0.3"/>
              <dgm:constr type="tMarg" refType="secFontSz" fact="0.3"/>
              <dgm:constr type="bMarg" refType="secFontSz" fact="0.3"/>
            </dgm:constrLst>
            <dgm:ruleLst>
              <dgm:rule type="secFontSz" val="5" fact="NaN" max="NaN"/>
            </dgm:ruleLst>
          </dgm:layoutNode>
        </dgm:if>
        <dgm:else name="Name77">
          <dgm:layoutNode name="rect7ParTxNoCh" styleLbl="alignAcc1">
            <dgm:varLst>
              <dgm:chMax val="1"/>
              <dgm:bulletEnabled val="1"/>
            </dgm:varLst>
            <dgm:alg type="tx"/>
            <dgm:shape xmlns:r="http://schemas.openxmlformats.org/officeDocument/2006/relationships" type="rect" r:blip="" hideGeom="1">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forEach>
  </dgm:layoutNode>
</dgm:layoutDef>
</file>

<file path=ppt/diagrams/layout23.xml><?xml version="1.0" encoding="utf-8"?>
<dgm:layoutDef xmlns:dgm="http://schemas.openxmlformats.org/drawingml/2006/diagram" xmlns:a="http://schemas.openxmlformats.org/drawingml/2006/main" uniqueId="urn:microsoft.com/office/officeart/2009/3/layout/PhasedProcess">
  <dgm:title val=""/>
  <dgm:desc val=""/>
  <dgm:catLst>
    <dgm:cat type="process" pri="12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30">
          <dgm:prSet phldr="1"/>
        </dgm:pt>
        <dgm:pt modelId="31">
          <dgm:prSet phldr="1"/>
        </dgm:pt>
      </dgm:ptLst>
      <dgm:cxnLst>
        <dgm:cxn modelId="40" srcId="0" destId="10" srcOrd="0" destOrd="0"/>
        <dgm:cxn modelId="16" srcId="10" destId="11" srcOrd="0" destOrd="0"/>
        <dgm:cxn modelId="17" srcId="10" destId="12" srcOrd="1" destOrd="0"/>
        <dgm:cxn modelId="18" srcId="10" destId="13" srcOrd="2" destOrd="0"/>
        <dgm:cxn modelId="50" srcId="0" destId="20" srcOrd="1" destOrd="0"/>
        <dgm:cxn modelId="60" srcId="0" destId="30" srcOrd="2" destOrd="0"/>
        <dgm:cxn modelId="32" srcId="30" destId="31" srcOrd="0" destOrd="0"/>
        <dgm:cxn modelId="26" srcId="20" destId="21" srcOrd="0" destOrd="0"/>
        <dgm:cxn modelId="27" srcId="20" destId="22" srcOrd="1" destOrd="0"/>
      </dgm:cxnLst>
      <dgm:bg/>
      <dgm:whole/>
    </dgm:dataModel>
  </dgm:clrData>
  <dgm:layoutNode name="Name0">
    <dgm:varLst>
      <dgm:chMax val="3"/>
      <dgm:chPref val="3"/>
      <dgm:bulletEnabled val="1"/>
      <dgm:dir/>
      <dgm:animLvl val="lvl"/>
    </dgm:varLst>
    <dgm:shape xmlns:r="http://schemas.openxmlformats.org/officeDocument/2006/relationships" r:blip="">
      <dgm:adjLst/>
    </dgm:shape>
    <dgm:choose name="Name1">
      <dgm:if name="Name2" axis="ch" ptType="node" func="cnt" op="gte" val="3">
        <dgm:alg type="composite">
          <dgm:param type="ar" val="2.8316"/>
        </dgm:alg>
        <dgm:choose name="Name3">
          <dgm:if name="Name4" func="var" arg="dir" op="equ" val="norm">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parentText3"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rightChild" refType="primFontSz" refFor="des" refForName="parentText1" op="lte"/>
              <dgm:constr type="primFontSz" for="des" forName="rightChild" refType="primFontSz" refFor="des" refForName="parentText2" op="lte"/>
              <dgm:constr type="primFontSz" for="des" forName="rightChild"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0567"/>
              <dgm:constr type="t" for="ch" forName="leftComposite" refType="h" fact="0.1159"/>
              <dgm:constr type="w" for="ch" forName="leftComposite" refType="w" fact="0.2455"/>
              <dgm:constr type="h" for="ch" forName="leftComposite" refType="h" fact="0.6953"/>
              <dgm:constr type="l" for="ch" forName="middleComposite" refType="w" fact="0.365"/>
              <dgm:constr type="t" for="ch" forName="middleComposite" refType="h" fact="0.1545"/>
              <dgm:constr type="w" for="ch" forName="middleComposite" refType="w" fact="0.2728"/>
              <dgm:constr type="h" for="ch" forName="middleComposite" refType="h" fact="0.6567"/>
              <dgm:constr type="l" for="ch" forName="arc1" refType="w" fact="0"/>
              <dgm:constr type="t" for="ch" forName="arc1" refType="h" fact="0"/>
              <dgm:constr type="w" for="ch" forName="arc1" refType="w" fact="0.3305"/>
              <dgm:constr type="h" for="ch" forName="arc1" refType="h" fact="0.9357"/>
              <dgm:constr type="l" for="ch" forName="arc2" refType="w" fact="0.3295"/>
              <dgm:constr type="t" for="ch" forName="arc2" refType="h" fact="0"/>
              <dgm:constr type="w" for="ch" forName="arc2" refType="w" fact="0.3305"/>
              <dgm:constr type="h" for="ch" forName="arc2" refType="h" fact="0.9357"/>
              <dgm:constr type="l" for="ch" forName="arc3" refType="w" fact="0.3401"/>
              <dgm:constr type="t" for="ch" forName="arc3" refType="h" fact="0"/>
              <dgm:constr type="w" for="ch" forName="arc3" refType="w" fact="0.3305"/>
              <dgm:constr type="h" for="ch" forName="arc3" refType="h" fact="0.9357"/>
              <dgm:constr type="l" for="ch" forName="arc4" refType="w" fact="0.6695"/>
              <dgm:constr type="t" for="ch" forName="arc4" refType="h" fact="0"/>
              <dgm:constr type="w" for="ch" forName="arc4" refType="w" fact="0.3305"/>
              <dgm:constr type="h" for="ch" forName="arc4" refType="h" fact="0.9357"/>
              <dgm:constr type="l" for="ch" forName="rightChild" refType="w" fact="0.713"/>
              <dgm:constr type="t" for="ch" forName="rightChild" refType="h" fact="0.1934"/>
              <dgm:constr type="w" for="ch" forName="rightChild" refType="w" fact="0.193"/>
              <dgm:constr type="h" for="ch" forName="rightChild" refType="h" fact="0.5464"/>
              <dgm:constr type="l" for="ch" forName="parentText1" refType="w" fact="0.0621"/>
              <dgm:constr type="t" for="ch" forName="parentText1" refType="h" fact="0.8128"/>
              <dgm:constr type="w" for="ch" forName="parentText1" refType="w" fact="0.2509"/>
              <dgm:constr type="h" for="ch" forName="parentText1" refType="h" fact="0.1872"/>
              <dgm:constr type="l" for="ch" forName="parentText2" refType="w" fact="0.3792"/>
              <dgm:constr type="t" for="ch" forName="parentText2" refType="h" fact="0.8128"/>
              <dgm:constr type="w" for="ch" forName="parentText2" refType="w" fact="0.2509"/>
              <dgm:constr type="h" for="ch" forName="parentText2" refType="h" fact="0.1872"/>
              <dgm:constr type="l" for="ch" forName="parentText3" refType="w" fact="0.6845"/>
              <dgm:constr type="t" for="ch" forName="parentText3" refType="h" fact="0.8128"/>
              <dgm:constr type="w" for="ch" forName="parentText3" refType="w" fact="0.2509"/>
              <dgm:constr type="h" for="ch" forName="parentText3" refType="h" fact="0.1872"/>
            </dgm:constrLst>
          </dgm:if>
          <dgm:else name="Name5">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parentText3"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rightChild" refType="primFontSz" refFor="des" refForName="parentText1" op="lte"/>
              <dgm:constr type="primFontSz" for="des" forName="rightChild" refType="primFontSz" refFor="des" refForName="parentText2" op="lte"/>
              <dgm:constr type="primFontSz" for="des" forName="rightChild"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72"/>
              <dgm:constr type="t" for="ch" forName="leftComposite" refType="h" fact="0.1159"/>
              <dgm:constr type="w" for="ch" forName="leftComposite" refType="w" fact="0.2455"/>
              <dgm:constr type="h" for="ch" forName="leftComposite" refType="h" fact="0.6953"/>
              <dgm:constr type="l" for="ch" forName="middleComposite" refType="w" fact="0.365"/>
              <dgm:constr type="t" for="ch" forName="middleComposite" refType="h" fact="0.1545"/>
              <dgm:constr type="w" for="ch" forName="middleComposite" refType="w" fact="0.2728"/>
              <dgm:constr type="h" for="ch" forName="middleComposite" refType="h" fact="0.6567"/>
              <dgm:constr type="l" for="ch" forName="rightChild" refType="w" fact="0.09"/>
              <dgm:constr type="t" for="ch" forName="rightChild" refType="h" fact="0.1934"/>
              <dgm:constr type="w" for="ch" forName="rightChild" refType="w" fact="0.193"/>
              <dgm:constr type="h" for="ch" forName="rightChild" refType="h" fact="0.5464"/>
              <dgm:constr type="l" for="ch" forName="arc1" refType="w" fact="0"/>
              <dgm:constr type="t" for="ch" forName="arc1" refType="h" fact="0"/>
              <dgm:constr type="w" for="ch" forName="arc1" refType="w" fact="0.3305"/>
              <dgm:constr type="h" for="ch" forName="arc1" refType="h" fact="0.9357"/>
              <dgm:constr type="l" for="ch" forName="arc2" refType="w" fact="0.3295"/>
              <dgm:constr type="t" for="ch" forName="arc2" refType="h" fact="0"/>
              <dgm:constr type="w" for="ch" forName="arc2" refType="w" fact="0.3305"/>
              <dgm:constr type="h" for="ch" forName="arc2" refType="h" fact="0.9357"/>
              <dgm:constr type="l" for="ch" forName="arc3" refType="w" fact="0.3401"/>
              <dgm:constr type="t" for="ch" forName="arc3" refType="h" fact="0"/>
              <dgm:constr type="w" for="ch" forName="arc3" refType="w" fact="0.3305"/>
              <dgm:constr type="h" for="ch" forName="arc3" refType="h" fact="0.9357"/>
              <dgm:constr type="l" for="ch" forName="arc4" refType="w" fact="0.6695"/>
              <dgm:constr type="t" for="ch" forName="arc4" refType="h" fact="0"/>
              <dgm:constr type="w" for="ch" forName="arc4" refType="w" fact="0.3305"/>
              <dgm:constr type="h" for="ch" forName="arc4" refType="h" fact="0.9357"/>
              <dgm:constr type="l" for="ch" forName="parentText1" refType="w" fact="0.7"/>
              <dgm:constr type="t" for="ch" forName="parentText1" refType="h" fact="0.8128"/>
              <dgm:constr type="w" for="ch" forName="parentText1" refType="w" fact="0.2509"/>
              <dgm:constr type="h" for="ch" forName="parentText1" refType="h" fact="0.1872"/>
              <dgm:constr type="l" for="ch" forName="parentText2" refType="w" fact="0.3792"/>
              <dgm:constr type="t" for="ch" forName="parentText2" refType="h" fact="0.8128"/>
              <dgm:constr type="w" for="ch" forName="parentText2" refType="w" fact="0.2509"/>
              <dgm:constr type="h" for="ch" forName="parentText2" refType="h" fact="0.1872"/>
              <dgm:constr type="l" for="ch" forName="parentText3" refType="w" fact="0.062"/>
              <dgm:constr type="t" for="ch" forName="parentText3" refType="h" fact="0.8128"/>
              <dgm:constr type="w" for="ch" forName="parentText3" refType="w" fact="0.2509"/>
              <dgm:constr type="h" for="ch" forName="parentText3" refType="h" fact="0.1872"/>
            </dgm:constrLst>
          </dgm:else>
        </dgm:choose>
      </dgm:if>
      <dgm:if name="Name6" axis="ch" ptType="node" func="cnt" op="gte" val="2">
        <dgm:alg type="composite">
          <dgm:param type="ar" val="1.8986"/>
        </dgm:alg>
        <dgm:choose name="Name7">
          <dgm:if name="Name8" func="var" arg="dir" op="equ" val="norm">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0941"/>
              <dgm:constr type="t" for="ch" forName="leftComposite" refType="h" fact="0.1159"/>
              <dgm:constr type="w" for="ch" forName="leftComposite" refType="w" fact="0.3469"/>
              <dgm:constr type="h" for="ch" forName="leftComposite" refType="h" fact="0.6953"/>
              <dgm:constr type="l" for="ch" forName="middleComposite" refType="w" fact="0.5782"/>
              <dgm:constr type="t" for="ch" forName="middleComposite" refType="h" fact="0.1159"/>
              <dgm:constr type="w" for="ch" forName="middleComposite" refType="w" fact="0.3389"/>
              <dgm:constr type="h" for="ch" forName="middleComposite" refType="h" fact="0.6567"/>
              <dgm:constr type="l" for="ch" forName="arc1" refType="w" fact="0"/>
              <dgm:constr type="t" for="ch" forName="arc1" refType="h" fact="0"/>
              <dgm:constr type="w" for="ch" forName="arc1" refType="w" fact="0.4928"/>
              <dgm:constr type="h" for="ch" forName="arc1" refType="h" fact="0.9357"/>
              <dgm:constr type="l" for="ch" forName="arc3" refType="w" fact="0.5072"/>
              <dgm:constr type="t" for="ch" forName="arc3" refType="h" fact="0"/>
              <dgm:constr type="w" for="ch" forName="arc3" refType="w" fact="0.4928"/>
              <dgm:constr type="h" for="ch" forName="arc3" refType="h" fact="0.9357"/>
              <dgm:constr type="l" for="ch" forName="parentText1" refType="w" fact="0.0926"/>
              <dgm:constr type="t" for="ch" forName="parentText1" refType="h" fact="0.8128"/>
              <dgm:constr type="w" for="ch" forName="parentText1" refType="w" fact="0.3742"/>
              <dgm:constr type="h" for="ch" forName="parentText1" refType="h" fact="0.1872"/>
              <dgm:constr type="l" for="ch" forName="parentText2" refType="w" fact="0.5655"/>
              <dgm:constr type="t" for="ch" forName="parentText2" refType="h" fact="0.8128"/>
              <dgm:constr type="w" for="ch" forName="parentText2" refType="w" fact="0.3742"/>
              <dgm:constr type="h" for="ch" forName="parentText2" refType="h" fact="0.1872"/>
            </dgm:constrLst>
          </dgm:if>
          <dgm:else name="Name9">
            <dgm:constrLst>
              <dgm:constr type="primFontSz" for="des" forName="parentText1" val="65"/>
              <dgm:constr type="primFontSz" for="des" forName="childText1_1" val="65"/>
              <dgm:constr type="primFontSz" for="des" forName="circ1Tx" val="65"/>
              <dgm:constr type="primFontSz" for="des" forName="parentText2" refType="primFontSz" refFor="des" refForName="parentText1" op="equ"/>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irc1Tx" refType="primFontSz" refFor="des" refForName="parentText1" op="lte"/>
              <dgm:constr type="primFontSz" for="des" forName="circ2Tx" refType="primFontSz" refFor="des" refForName="parentText1" op="lte"/>
              <dgm:constr type="primFontSz" for="des" forName="circ3Tx" refType="primFontSz" refFor="des" refForName="parentText1" op="lte"/>
              <dgm:constr type="primFontSz" for="des" forName="circ4Tx" refType="primFontSz" refFor="des" refForName="parentText1" op="lte"/>
              <dgm:constr type="primFontSz" for="des" forName="circ1Tx" refType="primFontSz" refFor="des" refForName="parentText2" op="lte"/>
              <dgm:constr type="primFontSz" for="des" forName="circ2Tx" refType="primFontSz" refFor="des" refForName="parentText2" op="lte"/>
              <dgm:constr type="primFontSz" for="des" forName="circ3Tx" refType="primFontSz" refFor="des" refForName="parentText2" op="lte"/>
              <dgm:constr type="primFontSz" for="des" forName="circ4Tx" refType="primFontSz" refFor="des" refForName="parentText2" op="lte"/>
              <dgm:constr type="primFontSz" for="des" forName="circ1Tx" refType="primFontSz" refFor="des" refForName="parentText3" op="lte"/>
              <dgm:constr type="primFontSz" for="des" forName="circ2Tx" refType="primFontSz" refFor="des" refForName="parentText3" op="lte"/>
              <dgm:constr type="primFontSz" for="des" forName="circ3Tx" refType="primFontSz" refFor="des" refForName="parentText3" op="lte"/>
              <dgm:constr type="primFontSz" for="des" forName="circ4Tx"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primFontSz" for="des" forName="circ2Tx" refType="primFontSz" refFor="des" refForName="circ1Tx" op="equ"/>
              <dgm:constr type="primFontSz" for="des" forName="circ3Tx" refType="primFontSz" refFor="des" refForName="circ1Tx" op="equ"/>
              <dgm:constr type="primFontSz" for="des" forName="circ4Tx" refType="primFontSz" refFor="des" refForName="circ1Tx" op="equ"/>
              <dgm:constr type="l" for="ch" forName="leftComposite" refType="w" fact="0.592"/>
              <dgm:constr type="t" for="ch" forName="leftComposite" refType="h" fact="0.1159"/>
              <dgm:constr type="w" for="ch" forName="leftComposite" refType="w" fact="0.3469"/>
              <dgm:constr type="h" for="ch" forName="leftComposite" refType="h" fact="0.6953"/>
              <dgm:constr type="l" for="ch" forName="middleComposite" refType="w" fact="0.0941"/>
              <dgm:constr type="t" for="ch" forName="middleComposite" refType="h" fact="0.1159"/>
              <dgm:constr type="w" for="ch" forName="middleComposite" refType="w" fact="0.3389"/>
              <dgm:constr type="h" for="ch" forName="middleComposite" refType="h" fact="0.6567"/>
              <dgm:constr type="l" for="ch" forName="arc1" refType="w" fact="0"/>
              <dgm:constr type="t" for="ch" forName="arc1" refType="h" fact="0"/>
              <dgm:constr type="w" for="ch" forName="arc1" refType="w" fact="0.4928"/>
              <dgm:constr type="h" for="ch" forName="arc1" refType="h" fact="0.9357"/>
              <dgm:constr type="l" for="ch" forName="arc3" refType="w" fact="0.5072"/>
              <dgm:constr type="t" for="ch" forName="arc3" refType="h" fact="0"/>
              <dgm:constr type="w" for="ch" forName="arc3" refType="w" fact="0.4928"/>
              <dgm:constr type="h" for="ch" forName="arc3" refType="h" fact="0.9357"/>
              <dgm:constr type="l" for="ch" forName="parentText2" refType="w" fact="0.0926"/>
              <dgm:constr type="t" for="ch" forName="parentText2" refType="h" fact="0.8128"/>
              <dgm:constr type="w" for="ch" forName="parentText2" refType="w" fact="0.3742"/>
              <dgm:constr type="h" for="ch" forName="parentText2" refType="h" fact="0.1872"/>
              <dgm:constr type="l" for="ch" forName="parentText1" refType="w" fact="0.5655"/>
              <dgm:constr type="t" for="ch" forName="parentText1" refType="h" fact="0.8128"/>
              <dgm:constr type="w" for="ch" forName="parentText1" refType="w" fact="0.3742"/>
              <dgm:constr type="h" for="ch" forName="parentText1" refType="h" fact="0.1872"/>
            </dgm:constrLst>
          </dgm:else>
        </dgm:choose>
      </dgm:if>
      <dgm:else name="Name10">
        <dgm:alg type="composite">
          <dgm:param type="ar" val="0.8036"/>
        </dgm:alg>
        <dgm:constrLst>
          <dgm:constr type="primFontSz" for="des" forName="parentText1" val="65"/>
          <dgm:constr type="primFontSz" for="des" forName="childText1_1" val="65"/>
          <dgm:constr type="primFontSz" for="des" forName="childText1_1" refType="primFontSz" refFor="des" refForName="parentText1" op="lte"/>
          <dgm:constr type="primFontSz" for="des" forName="childText1_2" refType="primFontSz" refFor="des" refForName="parentText1" op="lte"/>
          <dgm:constr type="primFontSz" for="des" forName="childText1_3" refType="primFontSz" refFor="des" refForName="parentText1" op="lte"/>
          <dgm:constr type="primFontSz" for="des" forName="childText1_4" refType="primFontSz" refFor="des" refForName="parentText1" op="lte"/>
          <dgm:constr type="primFontSz" for="des" forName="childText1_1" refType="primFontSz" refFor="des" refForName="parentText2" op="lte"/>
          <dgm:constr type="primFontSz" for="des" forName="childText1_2" refType="primFontSz" refFor="des" refForName="parentText2" op="lte"/>
          <dgm:constr type="primFontSz" for="des" forName="childText1_3" refType="primFontSz" refFor="des" refForName="parentText2" op="lte"/>
          <dgm:constr type="primFontSz" for="des" forName="childText1_4" refType="primFontSz" refFor="des" refForName="parentText2" op="lte"/>
          <dgm:constr type="primFontSz" for="des" forName="childText1_1" refType="primFontSz" refFor="des" refForName="parentText3" op="lte"/>
          <dgm:constr type="primFontSz" for="des" forName="childText1_2" refType="primFontSz" refFor="des" refForName="parentText3" op="lte"/>
          <dgm:constr type="primFontSz" for="des" forName="childText1_3" refType="primFontSz" refFor="des" refForName="parentText3" op="lte"/>
          <dgm:constr type="primFontSz" for="des" forName="childText1_4" refType="primFontSz" refFor="des" refForName="parentText3" op="lte"/>
          <dgm:constr type="primFontSz" for="des" forName="childText1_2" refType="primFontSz" refFor="des" refForName="childText1_1" op="equ"/>
          <dgm:constr type="primFontSz" for="des" forName="childText1_3" refType="primFontSz" refFor="des" refForName="childText1_1" op="equ"/>
          <dgm:constr type="primFontSz" for="des" forName="childText1_4" refType="primFontSz" refFor="des" refForName="childText1_1" op="equ"/>
          <dgm:constr type="l" for="ch" forName="leftComposite" refType="w" fact="0"/>
          <dgm:constr type="t" for="ch" forName="leftComposite" refType="h" fact="0.1159"/>
          <dgm:constr type="w" for="ch" forName="leftComposite" refType="w"/>
          <dgm:constr type="h" for="ch" forName="leftComposite" refType="h" fact="0.6953"/>
          <dgm:constr type="l" for="ch" forName="parentText1" refType="w" fact="0"/>
          <dgm:constr type="t" for="ch" forName="parentText1" refType="h" fact="0.8128"/>
          <dgm:constr type="w" for="ch" forName="parentText1" refType="w"/>
          <dgm:constr type="h" for="ch" forName="parentText1" refType="h" fact="0.1872"/>
        </dgm:constrLst>
      </dgm:else>
    </dgm:choose>
    <dgm:choose name="Name11">
      <dgm:if name="Name12" axis="ch" ptType="node" func="cnt" op="gte" val="1">
        <dgm:choose name="Name13">
          <dgm:if name="Name14" axis="ch" ptType="node" func="cnt" op="gte" val="2">
            <dgm:layoutNode name="arc1">
              <dgm:alg type="sp"/>
              <dgm:shape xmlns:r="http://schemas.openxmlformats.org/officeDocument/2006/relationships" rot="90" type="blockArc" r:blip="">
                <dgm:adjLst>
                  <dgm:adj idx="1" val="-135"/>
                  <dgm:adj idx="2" val="-45"/>
                  <dgm:adj idx="3" val="0.0496"/>
                </dgm:adjLst>
              </dgm:shape>
              <dgm:presOf/>
            </dgm:layoutNode>
            <dgm:layoutNode name="arc3">
              <dgm:alg type="sp"/>
              <dgm:shape xmlns:r="http://schemas.openxmlformats.org/officeDocument/2006/relationships" rot="270" type="blockArc" r:blip="">
                <dgm:adjLst>
                  <dgm:adj idx="1" val="-135"/>
                  <dgm:adj idx="2" val="-45"/>
                  <dgm:adj idx="3" val="0.0496"/>
                </dgm:adjLst>
              </dgm:shape>
              <dgm:presOf/>
            </dgm:layoutNode>
            <dgm:layoutNode name="parentText2" styleLbl="revTx">
              <dgm:varLst>
                <dgm:chMax val="4"/>
                <dgm:chPref val="3"/>
                <dgm:bulletEnabled val="1"/>
              </dgm:varLst>
              <dgm:alg type="tx"/>
              <dgm:shape xmlns:r="http://schemas.openxmlformats.org/officeDocument/2006/relationships" type="rect" r:blip="">
                <dgm:adjLst/>
              </dgm:shape>
              <dgm:presOf axis="ch 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5"/>
        </dgm:choose>
        <dgm:choose name="Name16">
          <dgm:if name="Name17" axis="ch" ptType="node" func="cnt" op="gte" val="3">
            <dgm:layoutNode name="arc2">
              <dgm:alg type="sp"/>
              <dgm:shape xmlns:r="http://schemas.openxmlformats.org/officeDocument/2006/relationships" rot="90" type="blockArc" r:blip="">
                <dgm:adjLst>
                  <dgm:adj idx="1" val="-135"/>
                  <dgm:adj idx="2" val="-45"/>
                  <dgm:adj idx="3" val="0.0496"/>
                </dgm:adjLst>
              </dgm:shape>
              <dgm:presOf/>
            </dgm:layoutNode>
            <dgm:layoutNode name="arc4">
              <dgm:alg type="sp"/>
              <dgm:shape xmlns:r="http://schemas.openxmlformats.org/officeDocument/2006/relationships" rot="270" type="blockArc" r:blip="">
                <dgm:adjLst>
                  <dgm:adj idx="1" val="-135"/>
                  <dgm:adj idx="2" val="-45"/>
                  <dgm:adj idx="3" val="0.0496"/>
                </dgm:adjLst>
              </dgm:shape>
              <dgm:presOf/>
            </dgm:layoutNode>
            <dgm:layoutNode name="parentText3" styleLbl="revTx">
              <dgm:varLst>
                <dgm:chMax val="1"/>
                <dgm:chPref val="1"/>
                <dgm:bulletEnabled val="1"/>
              </dgm:varLst>
              <dgm:alg type="tx"/>
              <dgm:shape xmlns:r="http://schemas.openxmlformats.org/officeDocument/2006/relationships" type="rect" r:blip="">
                <dgm:adjLst/>
              </dgm:shape>
              <dgm:presOf axis="ch 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8"/>
        </dgm:choose>
      </dgm:if>
      <dgm:else name="Name19"/>
    </dgm:choose>
    <dgm:layoutNode name="middleComposite">
      <dgm:choose name="Name20">
        <dgm:if name="Name21" axis="ch ch" ptType="node node" st="2 1" cnt="1 0" func="cnt" op="lte" val="1">
          <dgm:alg type="composite">
            <dgm:param type="ar" val="1"/>
          </dgm:alg>
        </dgm:if>
        <dgm:if name="Name22" axis="ch ch" ptType="node node" st="2 1" cnt="1 0" func="cnt" op="equ" val="2">
          <dgm:alg type="composite">
            <dgm:param type="ar" val="1.792"/>
          </dgm:alg>
        </dgm:if>
        <dgm:if name="Name23" axis="ch ch" ptType="node node" st="2 1" cnt="1 0" func="cnt" op="equ" val="3">
          <dgm:alg type="composite">
            <dgm:param type="ar" val="1"/>
          </dgm:alg>
        </dgm:if>
        <dgm:else name="Name24">
          <dgm:alg type="composite">
            <dgm:param type="ar" val="1"/>
          </dgm:alg>
        </dgm:else>
      </dgm:choose>
      <dgm:shape xmlns:r="http://schemas.openxmlformats.org/officeDocument/2006/relationships" r:blip="">
        <dgm:adjLst/>
      </dgm:shape>
      <dgm:presOf/>
      <dgm:choose name="Name25">
        <dgm:if name="Name26" axis="ch ch" ptType="node node" st="2 1" cnt="1 0" func="cnt" op="lte" val="1">
          <dgm:constrLst>
            <dgm:constr type="ctrX" for="ch" forName="circ1" refType="w" fact="0.5"/>
            <dgm:constr type="ctrY" for="ch" forName="circ1" refType="h" fact="0.5"/>
            <dgm:constr type="w" for="ch" forName="circ1" refType="w"/>
            <dgm:constr type="h" for="ch" forName="circ1" refType="h"/>
            <dgm:constr type="l" for="ch" forName="circ1Tx" refType="w" fact="0.2"/>
            <dgm:constr type="t" for="ch" forName="circ1Tx" refType="h" fact="0.1"/>
            <dgm:constr type="w" for="ch" forName="circ1Tx" refType="w" fact="0.6"/>
            <dgm:constr type="h" for="ch" forName="circ1Tx" refType="h" fact="0.8"/>
          </dgm:constrLst>
        </dgm:if>
        <dgm:if name="Name27" axis="ch ch" ptType="node node" st="2 1" cnt="1 0"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Lst>
        </dgm:if>
        <dgm:if name="Name28" axis="ch ch" ptType="node node" st="2 1" cnt="1 0"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Lst>
        </dgm:if>
        <dgm:else name="Name29">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Lst>
        </dgm:else>
      </dgm:choose>
      <dgm:ruleLst/>
      <dgm:forEach name="Name30" axis="ch ch" ptType="node node" st="2 1" cnt="1 1">
        <dgm:layoutNode name="circ1" styleLbl="vennNode1">
          <dgm:alg type="sp"/>
          <dgm:shape xmlns:r="http://schemas.openxmlformats.org/officeDocument/2006/relationships" type="ellipse" r:blip="">
            <dgm:adjLst/>
          </dgm:shape>
          <dgm:presOf axis="desOrSelf" ptType="node"/>
          <dgm:constrLst/>
          <dgm:ruleLst/>
        </dgm:layoutNode>
        <dgm:layoutNode name="circ1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1" axis="ch ch" ptType="node node" st="2 2" cnt="1 1">
        <dgm:layoutNode name="circ2" styleLbl="vennNode1">
          <dgm:alg type="sp"/>
          <dgm:shape xmlns:r="http://schemas.openxmlformats.org/officeDocument/2006/relationships" type="ellipse" r:blip="">
            <dgm:adjLst/>
          </dgm:shape>
          <dgm:presOf axis="desOrSelf" ptType="node"/>
          <dgm:constrLst/>
          <dgm:ruleLst/>
        </dgm:layoutNode>
        <dgm:layoutNode name="circ2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2" axis="ch ch" ptType="node node" st="2 3" cnt="1 1">
        <dgm:layoutNode name="circ3" styleLbl="vennNode1">
          <dgm:alg type="sp"/>
          <dgm:shape xmlns:r="http://schemas.openxmlformats.org/officeDocument/2006/relationships" type="ellipse" r:blip="">
            <dgm:adjLst/>
          </dgm:shape>
          <dgm:presOf axis="desOrSelf" ptType="node"/>
          <dgm:constrLst/>
          <dgm:ruleLst/>
        </dgm:layoutNode>
        <dgm:layoutNode name="circ3Tx" styleLbl="revTx">
          <dgm:varLst>
            <dgm:chMax val="0"/>
            <dgm:chPref val="0"/>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forEach name="Name33" axis="ch ch" ptType="node node" st="2 4" cnt="1 1">
        <dgm:layoutNode name="circ4" styleLbl="vennNode1">
          <dgm:alg type="sp"/>
          <dgm:shape xmlns:r="http://schemas.openxmlformats.org/officeDocument/2006/relationships" type="ellipse" r:blip="">
            <dgm:adjLst/>
          </dgm:shape>
          <dgm:presOf axis="desOrSelf" ptType="nod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presOf axis="desOrSelf" ptType="node"/>
          <dgm:constrLst>
            <dgm:constr type="tMarg"/>
            <dgm:constr type="bMarg"/>
            <dgm:constr type="lMarg"/>
            <dgm:constr type="rMarg"/>
            <dgm:constr type="primFontSz" val="20"/>
          </dgm:constrLst>
          <dgm:ruleLst>
            <dgm:rule type="primFontSz" val="5" fact="NaN" max="NaN"/>
          </dgm:ruleLst>
        </dgm:layoutNode>
      </dgm:forEach>
    </dgm:layoutNode>
    <dgm:layoutNode name="leftComposite">
      <dgm:choose name="Name34">
        <dgm:if name="Name35" axis="ch ch" ptType="node node" st="1 1" cnt="1 0" func="cnt" op="lte" val="1">
          <dgm:alg type="composite">
            <dgm:param type="ar" val="1.3085"/>
          </dgm:alg>
          <dgm:constrLst>
            <dgm:constr type="l" for="ch" forName="childText1_1" refType="w" fact="0.2124"/>
            <dgm:constr type="t" for="ch" forName="childText1_1" refType="h" fact="0"/>
            <dgm:constr type="w" for="ch" forName="childText1_1" refType="w" fact="0.5759"/>
            <dgm:constr type="h" for="ch" forName="childText1_1" refType="h" fact="0.7535"/>
            <dgm:constr type="l" for="ch" forName="ellipse1" refType="w" fact="0"/>
            <dgm:constr type="t" for="ch" forName="ellipse1" refType="h" fact="0.63"/>
            <dgm:constr type="w" for="ch" forName="ellipse1" refType="w" fact="0.2828"/>
            <dgm:constr type="h" for="ch" forName="ellipse1" refType="h" fact="0.37"/>
            <dgm:constr type="l" for="ch" forName="ellipse2" refType="w" fact="0.82"/>
            <dgm:constr type="t" for="ch" forName="ellipse2" refType="h" fact="0.17"/>
            <dgm:constr type="w" for="ch" forName="ellipse2" refType="w" fact="0.1645"/>
            <dgm:constr type="h" for="ch" forName="ellipse2" refType="h" fact="0.2153"/>
          </dgm:constrLst>
        </dgm:if>
        <dgm:if name="Name36" axis="ch ch" ptType="node node" st="1 1" cnt="1 0" func="cnt" op="equ" val="2">
          <dgm:alg type="composite">
            <dgm:param type="ar" val="0.8917"/>
          </dgm:alg>
          <dgm:constrLst>
            <dgm:constr type="l" for="ch" forName="childText1_1" refType="w" fact="0.1864"/>
            <dgm:constr type="t" for="ch" forName="childText1_1" refType="h" fact="0"/>
            <dgm:constr type="w" for="ch" forName="childText1_1" refType="w" fact="0.5055"/>
            <dgm:constr type="h" for="ch" forName="childText1_1" refType="h" fact="0.4507"/>
            <dgm:constr type="l" for="ch" forName="childText1_2" refType="w" fact="0.4945"/>
            <dgm:constr type="t" for="ch" forName="childText1_2" refType="h" fact="0.3929"/>
            <dgm:constr type="w" for="ch" forName="childText1_2" refType="w" fact="0.5055"/>
            <dgm:constr type="h" for="ch" forName="childText1_2" refType="h" fact="0.4507"/>
            <dgm:constr type="l" for="ch" forName="ellipse1" refType="w" fact="0"/>
            <dgm:constr type="t" for="ch" forName="ellipse1" refType="h" fact="0.3768"/>
            <dgm:constr type="w" for="ch" forName="ellipse1" refType="w" fact="0.2482"/>
            <dgm:constr type="h" for="ch" forName="ellipse1" refType="h" fact="0.2213"/>
            <dgm:constr type="l" for="ch" forName="ellipse3" refType="w" fact="0.5474"/>
            <dgm:constr type="t" for="ch" forName="ellipse3" refType="h" fact="0.8712"/>
            <dgm:constr type="w" for="ch" forName="ellipse3" refType="w" fact="0.1444"/>
            <dgm:constr type="h" for="ch" forName="ellipse3" refType="h" fact="0.1288"/>
            <dgm:constr type="l" for="ch" forName="ellipse2" refType="w" fact="0.7333"/>
            <dgm:constr type="t" for="ch" forName="ellipse2" refType="h" fact="0.0887"/>
            <dgm:constr type="w" for="ch" forName="ellipse2" refType="w" fact="0.1444"/>
            <dgm:constr type="h" for="ch" forName="ellipse2" refType="h" fact="0.1288"/>
          </dgm:constrLst>
        </dgm:if>
        <dgm:if name="Name37" axis="ch ch" ptType="node node" st="1 1" cnt="1 0" func="cnt" op="equ" val="3">
          <dgm:alg type="composite">
            <dgm:param type="ar" val="1.0811"/>
          </dgm:alg>
          <dgm:constrLst>
            <dgm:constr type="l" for="ch" forName="childText1_3" refType="w" fact="0.1649"/>
            <dgm:constr type="t" for="ch" forName="childText1_3" refType="h" fact="0.5389"/>
            <dgm:constr type="w" for="ch" forName="childText1_3" refType="w" fact="0.4265"/>
            <dgm:constr type="h" for="ch" forName="childText1_3" refType="h" fact="0.4611"/>
            <dgm:constr type="l" for="ch" forName="childText1_1" refType="w" fact="0.1573"/>
            <dgm:constr type="t" for="ch" forName="childText1_1" refType="h" fact="0"/>
            <dgm:constr type="w" for="ch" forName="childText1_1" refType="w" fact="0.4265"/>
            <dgm:constr type="h" for="ch" forName="childText1_1" refType="h" fact="0.4611"/>
            <dgm:constr type="l" for="ch" forName="childText1_2" refType="w" fact="0.5735"/>
            <dgm:constr type="t" for="ch" forName="childText1_2" refType="h" fact="0.2754"/>
            <dgm:constr type="w" for="ch" forName="childText1_2" refType="w" fact="0.4265"/>
            <dgm:constr type="h" for="ch" forName="childText1_2" refType="h" fact="0.4611"/>
            <dgm:constr type="l" for="ch" forName="ellipse1" refType="w" fact="0"/>
            <dgm:constr type="t" for="ch" forName="ellipse1" refType="h" fact="0.3855"/>
            <dgm:constr type="w" for="ch" forName="ellipse1" refType="w" fact="0.2095"/>
            <dgm:constr type="h" for="ch" forName="ellipse1" refType="h" fact="0.2264"/>
            <dgm:constr type="l" for="ch" forName="ellipse3" refType="w" fact="0.6181"/>
            <dgm:constr type="t" for="ch" forName="ellipse3" refType="h" fact="0.7647"/>
            <dgm:constr type="w" for="ch" forName="ellipse3" refType="w" fact="0.1219"/>
            <dgm:constr type="h" for="ch" forName="ellipse3" refType="h" fact="0.1317"/>
            <dgm:constr type="l" for="ch" forName="ellipse2" refType="w" fact="0.6188"/>
            <dgm:constr type="t" for="ch" forName="ellipse2" refType="h" fact="0.0907"/>
            <dgm:constr type="w" for="ch" forName="ellipse2" refType="w" fact="0.1219"/>
            <dgm:constr type="h" for="ch" forName="ellipse2" refType="h" fact="0.1317"/>
          </dgm:constrLst>
        </dgm:if>
        <dgm:else name="Name38">
          <dgm:alg type="composite">
            <dgm:param type="ar" val="0.9472"/>
          </dgm:alg>
          <dgm:constrLst>
            <dgm:constr type="l" for="ch" forName="childText1_3" refType="w" fact="0"/>
            <dgm:constr type="t" for="ch" forName="childText1_3" refType="h" fact="0.6035"/>
            <dgm:constr type="w" for="ch" forName="childText1_3" refType="w" fact="0.4186"/>
            <dgm:constr type="h" for="ch" forName="childText1_3" refType="h" fact="0.3965"/>
            <dgm:constr type="l" for="ch" forName="childText1_1" refType="w" fact="0.0981"/>
            <dgm:constr type="t" for="ch" forName="childText1_1" refType="h" fact="0"/>
            <dgm:constr type="w" for="ch" forName="childText1_1" refType="w" fact="0.4186"/>
            <dgm:constr type="h" for="ch" forName="childText1_1" refType="h" fact="0.3965"/>
            <dgm:constr type="l" for="ch" forName="childText1_2" refType="w" fact="0.5385"/>
            <dgm:constr type="t" for="ch" forName="childText1_2" refType="h" fact="0.1304"/>
            <dgm:constr type="w" for="ch" forName="childText1_2" refType="w" fact="0.4186"/>
            <dgm:constr type="h" for="ch" forName="childText1_2" refType="h" fact="0.3965"/>
            <dgm:constr type="l" for="ch" forName="ellipse4" refType="w" fact="0.3222"/>
            <dgm:constr type="t" for="ch" forName="ellipse4" refType="h" fact="0.4232"/>
            <dgm:constr type="w" for="ch" forName="ellipse4" refType="w" fact="0.2056"/>
            <dgm:constr type="h" for="ch" forName="ellipse4" refType="h" fact="0.1947"/>
            <dgm:constr type="l" for="ch" forName="ellipse1" refType="w" fact="0.1489"/>
            <dgm:constr type="t" for="ch" forName="ellipse1" refType="h" fact="0.4502"/>
            <dgm:constr type="w" for="ch" forName="ellipse1" refType="w" fact="0.1196"/>
            <dgm:constr type="h" for="ch" forName="ellipse1" refType="h" fact="0.1133"/>
            <dgm:constr type="l" for="ch" forName="ellipse2" refType="w" fact="0.5384"/>
            <dgm:constr type="t" for="ch" forName="ellipse2" refType="h" fact="0.0124"/>
            <dgm:constr type="w" for="ch" forName="ellipse2" refType="w" fact="0.1196"/>
            <dgm:constr type="h" for="ch" forName="ellipse2" refType="h" fact="0.1133"/>
            <dgm:constr type="l" for="ch" forName="childText1_4" refType="w" fact="0.4625"/>
            <dgm:constr type="t" for="ch" forName="childText1_4" refType="h" fact="0.5719"/>
            <dgm:constr type="w" for="ch" forName="childText1_4" refType="w" fact="0.4186"/>
            <dgm:constr type="h" for="ch" forName="childText1_4" refType="h" fact="0.3965"/>
            <dgm:constr type="l" for="ch" forName="ellipse3" refType="w" fact="0.8804"/>
            <dgm:constr type="t" for="ch" forName="ellipse3" refType="h" fact="0.5329"/>
            <dgm:constr type="w" for="ch" forName="ellipse3" refType="w" fact="0.1196"/>
            <dgm:constr type="h" for="ch" forName="ellipse3" refType="h" fact="0.1133"/>
            <dgm:constr type="l" for="ch" forName="ellipse5" refType="w" fact="0.0146"/>
            <dgm:constr type="t" for="ch" forName="ellipse5" refType="h" fact="0.5228"/>
            <dgm:constr type="w" for="ch" forName="ellipse5" refType="w" fact="0.0899"/>
            <dgm:constr type="h" for="ch" forName="ellipse5" refType="h" fact="0.0851"/>
          </dgm:constrLst>
        </dgm:else>
      </dgm:choose>
      <dgm:forEach name="Name39" axis="ch ch" ptType="node node" st="1 1" cnt="1 1">
        <dgm:layoutNode name="childText1_1"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1" styleLbl="vennNode1">
          <dgm:alg type="sp"/>
          <dgm:shape xmlns:r="http://schemas.openxmlformats.org/officeDocument/2006/relationships" type="ellipse" r:blip="">
            <dgm:adjLst/>
          </dgm:shape>
          <dgm:presOf/>
        </dgm:layoutNode>
        <dgm:layoutNode name="ellipse2" styleLbl="vennNode1">
          <dgm:alg type="sp"/>
          <dgm:shape xmlns:r="http://schemas.openxmlformats.org/officeDocument/2006/relationships" type="ellipse" r:blip="">
            <dgm:adjLst/>
          </dgm:shape>
          <dgm:presOf/>
        </dgm:layoutNode>
      </dgm:forEach>
      <dgm:forEach name="Name40" axis="ch ch" ptType="node node" st="1 2" cnt="1 1">
        <dgm:layoutNode name="childText1_2"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3" styleLbl="vennNode1">
          <dgm:alg type="sp"/>
          <dgm:shape xmlns:r="http://schemas.openxmlformats.org/officeDocument/2006/relationships" type="ellipse" r:blip="">
            <dgm:adjLst/>
          </dgm:shape>
          <dgm:presOf/>
        </dgm:layoutNode>
      </dgm:forEach>
      <dgm:forEach name="Name41" axis="ch ch" ptType="node node" st="1 3" cnt="1 1">
        <dgm:layoutNode name="childText1_3"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forEach name="Name42" axis="ch ch" ptType="node node" st="1 4" cnt="1 1">
        <dgm:layoutNode name="childText1_4" styleLbl="vennNode1">
          <dgm:varLst>
            <dgm:chMax val="0"/>
            <dgm:chPref val="0"/>
          </dgm:varLst>
          <dgm:alg type="tx"/>
          <dgm:shape xmlns:r="http://schemas.openxmlformats.org/officeDocument/2006/relationships" type="ellipse"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ellipse4" styleLbl="vennNode1">
          <dgm:alg type="sp"/>
          <dgm:shape xmlns:r="http://schemas.openxmlformats.org/officeDocument/2006/relationships" type="ellipse" r:blip="">
            <dgm:adjLst/>
          </dgm:shape>
          <dgm:presOf/>
        </dgm:layoutNode>
        <dgm:layoutNode name="ellipse5" styleLbl="vennNode1">
          <dgm:alg type="sp"/>
          <dgm:shape xmlns:r="http://schemas.openxmlformats.org/officeDocument/2006/relationships" type="ellipse" r:blip="">
            <dgm:adjLst/>
          </dgm:shape>
          <dgm:presOf/>
        </dgm:layoutNode>
      </dgm:forEach>
    </dgm:layoutNode>
    <dgm:choose name="Name43">
      <dgm:if name="Name44" axis="ch ch" ptType="node node" st="3 1" cnt="1 0" func="cnt" op="gte" val="1">
        <dgm:layoutNode name="rightChild">
          <dgm:varLst>
            <dgm:chMax val="0"/>
            <dgm:chPref val="0"/>
          </dgm:varLst>
          <dgm:alg type="tx"/>
          <dgm:shape xmlns:r="http://schemas.openxmlformats.org/officeDocument/2006/relationships" type="ellipse" r:blip="">
            <dgm:adjLst/>
          </dgm:shape>
          <dgm:presOf axis="ch des"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5"/>
    </dgm:choose>
    <dgm:layoutNode name="parentText1" styleLbl="revTx">
      <dgm:varLst>
        <dgm:chMax val="4"/>
        <dgm:chPref val="3"/>
        <dgm:bulletEnabled val="1"/>
      </dgm:varLst>
      <dgm:alg type="tx"/>
      <dgm:shape xmlns:r="http://schemas.openxmlformats.org/officeDocument/2006/relationships" type="rect" r:blip="">
        <dgm:adjLst/>
      </dgm:shape>
      <dgm:presOf axis="ch 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Def>
</file>

<file path=ppt/diagrams/layout2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5.xml><?xml version="1.0" encoding="utf-8"?>
<dgm:layoutDef xmlns:dgm="http://schemas.openxmlformats.org/drawingml/2006/diagram" xmlns:a="http://schemas.openxmlformats.org/drawingml/2006/main" uniqueId="urn:microsoft.com/office/officeart/2008/layout/HalfCircleOrganizationChart">
  <dgm:title val=""/>
  <dgm:desc val=""/>
  <dgm:catLst>
    <dgm:cat type="hierarchy" pri="1500"/>
  </dgm:catLst>
  <dgm:sampData>
    <dgm:dataModel>
      <dgm:ptLst>
        <dgm:pt modelId="0" type="doc"/>
        <dgm:pt modelId="1">
          <dgm:prSet phldr="1"/>
        </dgm:pt>
        <dgm:pt modelId="11" type="asst">
          <dgm:prSet phldr="1"/>
        </dgm:pt>
        <dgm:pt modelId="12">
          <dgm:prSet phldr="1"/>
        </dgm:pt>
        <dgm:pt modelId="13">
          <dgm:prSet phldr="1"/>
        </dgm:pt>
        <dgm:pt modelId="14">
          <dgm:prSet phldr="1"/>
        </dgm:pt>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type="asst">
          <dgm:prSet phldr="1"/>
        </dgm:pt>
        <dgm:pt modelId="12">
          <dgm:prSet phldr="1"/>
        </dgm:pt>
        <dgm:pt modelId="13">
          <dgm:prSet phldr="1"/>
        </dgm:pt>
        <dgm:pt modelId="14">
          <dgm:prSet phldr="1"/>
        </dgm:pt>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Name0">
    <dgm:varLst>
      <dgm:orgChart val="1"/>
      <dgm:chPref val="1"/>
      <dgm:dir/>
      <dgm:animOne val="branch"/>
      <dgm:animLvl val="lvl"/>
      <dgm:resizeHandles/>
    </dgm:varLst>
    <dgm:choose name="Name1">
      <dgm:if name="Name2" func="var" arg="dir" op="equ" val="norm">
        <dgm:alg type="hierChild">
          <dgm:param type="linDir" val="fromL"/>
        </dgm:alg>
      </dgm:if>
      <dgm:else name="Name3">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2" refType="w" fact="10"/>
      <dgm:constr type="h" for="des" forName="rootComposite2"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forEach name="Name4" axis="ch">
      <dgm:forEach name="Name5" axis="self" ptType="node">
        <dgm:layoutNode name="hierRoot1">
          <dgm:varLst>
            <dgm:hierBranch val="init"/>
          </dgm:varLst>
          <dgm:choose name="Name6">
            <dgm:if name="Name7" func="var" arg="hierBranch" op="equ" val="l">
              <dgm:alg type="hierRoot">
                <dgm:param type="hierAlign" val="tR"/>
              </dgm:alg>
              <dgm:constrLst>
                <dgm:constr type="alignOff" val="0.65"/>
              </dgm:constrLst>
            </dgm:if>
            <dgm:if name="Name8" func="var" arg="hierBranch" op="equ" val="r">
              <dgm:alg type="hierRoot">
                <dgm:param type="hierAlign" val="tL"/>
              </dgm:alg>
              <dgm:constrLst>
                <dgm:constr type="alignOff" val="0.65"/>
              </dgm:constrLst>
            </dgm:if>
            <dgm:if name="Name9" func="var" arg="hierBranch" op="equ" val="hang">
              <dgm:alg type="hierRoot"/>
              <dgm:constrLst>
                <dgm:constr type="alignOff" val="0.65"/>
              </dgm:constrLst>
            </dgm:if>
            <dgm:else name="Name10">
              <dgm:alg type="hierRoot"/>
              <dgm:constrLst>
                <dgm:constr type="alignOff"/>
                <dgm:constr type="bendDist" for="des" ptType="parTrans" refType="sp" fact="0.5"/>
              </dgm:constrLst>
            </dgm:else>
          </dgm:choose>
          <dgm:shape xmlns:r="http://schemas.openxmlformats.org/officeDocument/2006/relationships" r:blip="">
            <dgm:adjLst/>
          </dgm:shape>
          <dgm:presOf/>
          <dgm:layoutNode name="rootComposite1">
            <dgm:alg type="composite"/>
            <dgm:shape xmlns:r="http://schemas.openxmlformats.org/officeDocument/2006/relationships" r:blip="">
              <dgm:adjLst/>
            </dgm:shape>
            <dgm:presOf axis="self" ptType="node" cnt="1"/>
            <dgm:choose name="Name11">
              <dgm:if name="Name12" func="var" arg="hierBranch" op="equ" val="init">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if>
              <dgm:if name="Name13" func="var" arg="hierBranch" op="equ" val="l">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if>
              <dgm:if name="Name14" func="var" arg="hierBranch" op="equ" val="r">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if>
              <dgm:else name="Name15">
                <dgm:constrLst>
                  <dgm:constr type="l" for="ch" forName="rootText1"/>
                  <dgm:constr type="t" for="ch" forName="rootText1" refType="h" fact="0.18"/>
                  <dgm:constr type="w" for="ch" forName="rootText1" refType="w"/>
                  <dgm:constr type="h" for="ch" forName="rootText1" refType="h" fact="0.64"/>
                  <dgm:constr type="l" for="ch" forName="topArc1" refType="w" fact="0.25"/>
                  <dgm:constr type="t" for="ch" forName="topArc1"/>
                  <dgm:constr type="w" for="ch" forName="topArc1" refType="h" refFor="ch" refForName="topArc1"/>
                  <dgm:constr type="h" for="ch" forName="topArc1" refType="h"/>
                  <dgm:constr type="l" for="ch" forName="bottomArc1" refType="w" fact="0.25"/>
                  <dgm:constr type="t" for="ch" forName="bottomArc1"/>
                  <dgm:constr type="w" for="ch" forName="bottomArc1" refType="h" refFor="ch" refForName="bottomArc1"/>
                  <dgm:constr type="h" for="ch" forName="bottomArc1" refType="h"/>
                  <dgm:constr type="ctrX" for="ch" forName="topConnNode1" refType="w" fact="0.5"/>
                  <dgm:constr type="t" for="ch" forName="topConnNode1"/>
                  <dgm:constr type="w" for="ch" forName="topConnNode1" refType="h" fact="0.76"/>
                  <dgm:constr type="b" for="ch" forName="topConnNode1" refType="t" refFor="ch" refForName="rootText1"/>
                </dgm:constrLst>
              </dgm:else>
            </dgm:choose>
            <dgm:layoutNode name="rootText1" styleLbl="alignAcc1">
              <dgm:varLst>
                <dgm:chPref val="3"/>
              </dgm:varLst>
              <dgm:alg type="tx"/>
              <dgm:shape xmlns:r="http://schemas.openxmlformats.org/officeDocument/2006/relationships" type="rect" r:blip="" hideGeom="1">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topArc1" styleLbl="parChTrans1D1" moveWith="rootText1">
              <dgm:alg type="sp"/>
              <dgm:shape xmlns:r="http://schemas.openxmlformats.org/officeDocument/2006/relationships" type="arc" r:blip="" zOrderOff="-2">
                <dgm:adjLst>
                  <dgm:adj idx="1" val="-140"/>
                  <dgm:adj idx="2" val="-40"/>
                </dgm:adjLst>
              </dgm:shape>
              <dgm:presOf/>
            </dgm:layoutNode>
            <dgm:layoutNode name="bottomArc1" styleLbl="parChTrans1D1" moveWith="rootText1">
              <dgm:alg type="sp"/>
              <dgm:shape xmlns:r="http://schemas.openxmlformats.org/officeDocument/2006/relationships" type="arc" r:blip="" zOrderOff="-2">
                <dgm:adjLst>
                  <dgm:adj idx="1" val="40"/>
                  <dgm:adj idx="2" val="140"/>
                </dgm:adjLst>
              </dgm:shape>
              <dgm:presOf/>
            </dgm:layoutNode>
            <dgm:layoutNode name="topConnNode1" moveWith="rootText1">
              <dgm:alg type="sp"/>
              <dgm:shape xmlns:r="http://schemas.openxmlformats.org/officeDocument/2006/relationships" type="rect" r:blip="" hideGeom="1">
                <dgm:adjLst/>
              </dgm:shape>
              <dgm:presOf axis="self" ptType="node" cnt="1"/>
            </dgm:layoutNode>
          </dgm:layoutNode>
          <dgm:layoutNode name="hierChild2">
            <dgm:choose name="Name16">
              <dgm:if name="Name17" func="var" arg="hierBranch" op="equ" val="l">
                <dgm:alg type="hierChild">
                  <dgm:param type="chAlign" val="r"/>
                  <dgm:param type="linDir" val="fromT"/>
                </dgm:alg>
              </dgm:if>
              <dgm:if name="Name18" func="var" arg="hierBranch" op="equ" val="r">
                <dgm:alg type="hierChild">
                  <dgm:param type="chAlign" val="l"/>
                  <dgm:param type="linDir" val="fromT"/>
                </dgm:alg>
              </dgm:if>
              <dgm:if name="Name19" func="var" arg="hierBranch" op="equ" val="hang">
                <dgm:choose name="Name20">
                  <dgm:if name="Name21" func="var" arg="dir" op="equ" val="norm">
                    <dgm:alg type="hierChild">
                      <dgm:param type="chAlign" val="l"/>
                      <dgm:param type="linDir" val="fromL"/>
                      <dgm:param type="secChAlign" val="t"/>
                      <dgm:param type="secLinDir" val="fromT"/>
                    </dgm:alg>
                  </dgm:if>
                  <dgm:else name="Name22">
                    <dgm:alg type="hierChild">
                      <dgm:param type="chAlign" val="l"/>
                      <dgm:param type="linDir" val="fromR"/>
                      <dgm:param type="secChAlign" val="t"/>
                      <dgm:param type="secLinDir" val="fromT"/>
                    </dgm:alg>
                  </dgm:else>
                </dgm:choose>
              </dgm:if>
              <dgm:else name="Name23">
                <dgm:choose name="Name24">
                  <dgm:if name="Name25" func="var" arg="dir" op="equ" val="norm">
                    <dgm:alg type="hierChild"/>
                  </dgm:if>
                  <dgm:else name="Name26">
                    <dgm:alg type="hierChild">
                      <dgm:param type="linDir" val="fromR"/>
                    </dgm:alg>
                  </dgm:else>
                </dgm:choose>
              </dgm:else>
            </dgm:choose>
            <dgm:shape xmlns:r="http://schemas.openxmlformats.org/officeDocument/2006/relationships" r:blip="">
              <dgm:adjLst/>
            </dgm:shape>
            <dgm:presOf/>
            <dgm:forEach name="rep2a" axis="ch" ptType="nonAsst">
              <dgm:forEach name="Name27" axis="precedSib" ptType="parTrans" st="-1" cnt="1">
                <dgm:layoutNode name="Name28">
                  <dgm:choose name="Name29">
                    <dgm:if name="Name30" func="var" arg="hierBranch" op="equ" val="std">
                      <dgm:choose name="Name31">
                        <dgm:if name="Name32" axis="self" func="depth" op="lte" val="2">
                          <dgm:alg type="conn">
                            <dgm:param type="connRout" val="bend"/>
                            <dgm:param type="dim" val="1D"/>
                            <dgm:param type="endSty" val="noArr"/>
                            <dgm:param type="begPts" val="bCtr"/>
                            <dgm:param type="endPts" val="tCtr"/>
                            <dgm:param type="bendPt" val="end"/>
                            <dgm:param type="srcNode" val="bottomArc1"/>
                            <dgm:param type="dstNode" val="topArc2"/>
                          </dgm:alg>
                        </dgm:if>
                        <dgm:if name="Name33" axis="par" ptType="asst" func="cnt" op="equ" val="1">
                          <dgm:alg type="conn">
                            <dgm:param type="connRout" val="bend"/>
                            <dgm:param type="dim" val="1D"/>
                            <dgm:param type="endSty" val="noArr"/>
                            <dgm:param type="begPts" val="bCtr"/>
                            <dgm:param type="endPts" val="tCtr"/>
                            <dgm:param type="bendPt" val="end"/>
                            <dgm:param type="srcNode" val="bottomArc3"/>
                            <dgm:param type="dstNode" val="topArc2"/>
                          </dgm:alg>
                        </dgm:if>
                        <dgm:else name="Name34">
                          <dgm:alg type="conn">
                            <dgm:param type="connRout" val="bend"/>
                            <dgm:param type="dim" val="1D"/>
                            <dgm:param type="endSty" val="noArr"/>
                            <dgm:param type="begPts" val="bCtr"/>
                            <dgm:param type="endPts" val="tCtr"/>
                            <dgm:param type="bendPt" val="end"/>
                            <dgm:param type="srcNode" val="bottomArc2"/>
                            <dgm:param type="dstNode" val="topArc2"/>
                          </dgm:alg>
                        </dgm:else>
                      </dgm:choose>
                    </dgm:if>
                    <dgm:if name="Name35" func="var" arg="hierBranch" op="equ" val="init">
                      <dgm:choose name="Name36">
                        <dgm:if name="Name37" axis="self" func="depth" op="lte" val="2">
                          <dgm:choose name="Name38">
                            <dgm:if name="Name39" axis="self" func="depth" op="lte" val="2">
                              <dgm:alg type="conn">
                                <dgm:param type="connRout" val="bend"/>
                                <dgm:param type="dim" val="1D"/>
                                <dgm:param type="endSty" val="noArr"/>
                                <dgm:param type="begPts" val="bCtr"/>
                                <dgm:param type="endPts" val="tCtr"/>
                                <dgm:param type="bendPt" val="end"/>
                                <dgm:param type="srcNode" val="bottomArc1"/>
                                <dgm:param type="dstNode" val="topArc2"/>
                              </dgm:alg>
                            </dgm:if>
                            <dgm:if name="Name40" axis="par" ptType="asst" func="cnt" op="equ" val="1">
                              <dgm:alg type="conn">
                                <dgm:param type="connRout" val="bend"/>
                                <dgm:param type="dim" val="1D"/>
                                <dgm:param type="endSty" val="noArr"/>
                                <dgm:param type="begPts" val="bCtr"/>
                                <dgm:param type="endPts" val="tCtr"/>
                                <dgm:param type="bendPt" val="end"/>
                                <dgm:param type="srcNode" val="bottomArc3"/>
                                <dgm:param type="dstNode" val="topArc2"/>
                              </dgm:alg>
                            </dgm:if>
                            <dgm:else name="Name41">
                              <dgm:alg type="conn">
                                <dgm:param type="connRout" val="bend"/>
                                <dgm:param type="dim" val="1D"/>
                                <dgm:param type="endSty" val="noArr"/>
                                <dgm:param type="begPts" val="bCtr"/>
                                <dgm:param type="endPts" val="tCtr"/>
                                <dgm:param type="bendPt" val="end"/>
                                <dgm:param type="srcNode" val="bottomArc2"/>
                                <dgm:param type="dstNode" val="topArc2"/>
                              </dgm:alg>
                            </dgm:else>
                          </dgm:choose>
                        </dgm:if>
                        <dgm:else name="Name42">
                          <dgm:choose name="Name43">
                            <dgm:if name="Name44" axis="par des" func="maxDepth" op="lte" val="1">
                              <dgm:choose name="Name45">
                                <dgm:if name="Name46" axis="self" func="depth" op="lte" val="2">
                                  <dgm:alg type="conn">
                                    <dgm:param type="connRout" val="bend"/>
                                    <dgm:param type="dim" val="1D"/>
                                    <dgm:param type="endSty" val="noArr"/>
                                    <dgm:param type="begPts" val="bCtr"/>
                                    <dgm:param type="endPts" val="bL bR"/>
                                    <dgm:param type="srcNode" val="bottomArc1"/>
                                    <dgm:param type="dstNode" val="topConnNode2"/>
                                  </dgm:alg>
                                </dgm:if>
                                <dgm:if name="Name47" axis="par" ptType="asst" func="cnt" op="equ" val="1">
                                  <dgm:alg type="conn">
                                    <dgm:param type="connRout" val="bend"/>
                                    <dgm:param type="dim" val="1D"/>
                                    <dgm:param type="endSty" val="noArr"/>
                                    <dgm:param type="begPts" val="bCtr"/>
                                    <dgm:param type="endPts" val="bL bR"/>
                                    <dgm:param type="srcNode" val="bottomArc3"/>
                                    <dgm:param type="dstNode" val="topConnNode2"/>
                                  </dgm:alg>
                                </dgm:if>
                                <dgm:else name="Name48">
                                  <dgm:alg type="conn">
                                    <dgm:param type="connRout" val="bend"/>
                                    <dgm:param type="dim" val="1D"/>
                                    <dgm:param type="endSty" val="noArr"/>
                                    <dgm:param type="begPts" val="bCtr"/>
                                    <dgm:param type="endPts" val="bL bR"/>
                                    <dgm:param type="srcNode" val="bottomArc2"/>
                                    <dgm:param type="dstNode" val="topConnNode2"/>
                                  </dgm:alg>
                                </dgm:else>
                              </dgm:choose>
                            </dgm:if>
                            <dgm:else name="Name49">
                              <dgm:choose name="Name50">
                                <dgm:if name="Name51" axis="self" func="depth" op="lte" val="2">
                                  <dgm:alg type="conn">
                                    <dgm:param type="connRout" val="bend"/>
                                    <dgm:param type="dim" val="1D"/>
                                    <dgm:param type="endSty" val="noArr"/>
                                    <dgm:param type="begPts" val="bCtr"/>
                                    <dgm:param type="endPts" val="tCtr"/>
                                    <dgm:param type="bendPt" val="end"/>
                                    <dgm:param type="srcNode" val="bottomArc1"/>
                                    <dgm:param type="dstNode" val="topArc2"/>
                                  </dgm:alg>
                                </dgm:if>
                                <dgm:if name="Name52" axis="par" ptType="asst" func="cnt" op="equ" val="1">
                                  <dgm:alg type="conn">
                                    <dgm:param type="connRout" val="bend"/>
                                    <dgm:param type="dim" val="1D"/>
                                    <dgm:param type="endSty" val="noArr"/>
                                    <dgm:param type="begPts" val="bCtr"/>
                                    <dgm:param type="endPts" val="tCtr"/>
                                    <dgm:param type="bendPt" val="end"/>
                                    <dgm:param type="srcNode" val="bottomArc3"/>
                                    <dgm:param type="dstNode" val="topArc2"/>
                                  </dgm:alg>
                                </dgm:if>
                                <dgm:else name="Name53">
                                  <dgm:alg type="conn">
                                    <dgm:param type="connRout" val="bend"/>
                                    <dgm:param type="dim" val="1D"/>
                                    <dgm:param type="endSty" val="noArr"/>
                                    <dgm:param type="begPts" val="bCtr"/>
                                    <dgm:param type="endPts" val="tCtr"/>
                                    <dgm:param type="bendPt" val="end"/>
                                    <dgm:param type="srcNode" val="bottomArc2"/>
                                    <dgm:param type="dstNode" val="topArc2"/>
                                  </dgm:alg>
                                </dgm:else>
                              </dgm:choose>
                            </dgm:else>
                          </dgm:choose>
                        </dgm:else>
                      </dgm:choose>
                    </dgm:if>
                    <dgm:else name="Name54">
                      <dgm:choose name="Name55">
                        <dgm:if name="Name56" axis="self" func="depth" op="lte" val="2">
                          <dgm:alg type="conn">
                            <dgm:param type="connRout" val="bend"/>
                            <dgm:param type="dim" val="1D"/>
                            <dgm:param type="endSty" val="noArr"/>
                            <dgm:param type="begPts" val="bCtr"/>
                            <dgm:param type="endPts" val="bL bR"/>
                            <dgm:param type="srcNode" val="bottomArc1"/>
                            <dgm:param type="dstNode" val="topConnNode2"/>
                          </dgm:alg>
                        </dgm:if>
                        <dgm:if name="Name57" axis="par" ptType="asst" func="cnt" op="equ" val="1">
                          <dgm:alg type="conn">
                            <dgm:param type="connRout" val="bend"/>
                            <dgm:param type="dim" val="1D"/>
                            <dgm:param type="endSty" val="noArr"/>
                            <dgm:param type="begPts" val="bCtr"/>
                            <dgm:param type="endPts" val="bL bR"/>
                            <dgm:param type="srcNode" val="bottomArc3"/>
                            <dgm:param type="dstNode" val="topConnNode2"/>
                          </dgm:alg>
                        </dgm:if>
                        <dgm:else name="Name58">
                          <dgm:alg type="conn">
                            <dgm:param type="connRout" val="bend"/>
                            <dgm:param type="dim" val="1D"/>
                            <dgm:param type="endSty" val="noArr"/>
                            <dgm:param type="begPts" val="bCtr"/>
                            <dgm:param type="endPts" val="bL bR"/>
                            <dgm:param type="srcNode" val="bottomArc2"/>
                            <dgm:param type="dstNode" val="topConnNode2"/>
                          </dgm:alg>
                        </dgm:else>
                      </dgm:choose>
                    </dgm:else>
                  </dgm:choose>
                  <dgm:shape xmlns:r="http://schemas.openxmlformats.org/officeDocument/2006/relationships" type="conn" r:blip="" zOrderOff="-99999">
                    <dgm:adjLst/>
                  </dgm:shape>
                  <dgm:presOf axis="self"/>
                  <dgm:constrLst>
                    <dgm:constr type="begPad"/>
                    <dgm:constr type="endPad"/>
                  </dgm:constrLst>
                </dgm:layoutNode>
              </dgm:forEach>
              <dgm:layoutNode name="hierRoot2">
                <dgm:varLst>
                  <dgm:hierBranch val="init"/>
                </dgm:varLst>
                <dgm:choose name="Name59">
                  <dgm:if name="Name60" func="var" arg="hierBranch" op="equ" val="l">
                    <dgm:alg type="hierRoot">
                      <dgm:param type="hierAlign" val="tR"/>
                    </dgm:alg>
                    <dgm:shape xmlns:r="http://schemas.openxmlformats.org/officeDocument/2006/relationships" r:blip="">
                      <dgm:adjLst/>
                    </dgm:shape>
                    <dgm:presOf/>
                    <dgm:constrLst>
                      <dgm:constr type="alignOff" val="0.65"/>
                    </dgm:constrLst>
                  </dgm:if>
                  <dgm:if name="Name61" func="var" arg="hierBranch" op="equ" val="r">
                    <dgm:alg type="hierRoot">
                      <dgm:param type="hierAlign" val="tL"/>
                    </dgm:alg>
                    <dgm:shape xmlns:r="http://schemas.openxmlformats.org/officeDocument/2006/relationships" r:blip="">
                      <dgm:adjLst/>
                    </dgm:shape>
                    <dgm:presOf/>
                    <dgm:constrLst>
                      <dgm:constr type="alignOff" val="0.65"/>
                    </dgm:constrLst>
                  </dgm:if>
                  <dgm:if name="Name62"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63" func="var" arg="hierBranch" op="equ" val="init">
                    <dgm:choose name="Name64">
                      <dgm:if name="Name65" axis="des" func="maxDepth" op="lte" val="1">
                        <dgm:alg type="hierRoot">
                          <dgm:param type="hierAlign" val="tL"/>
                        </dgm:alg>
                        <dgm:shape xmlns:r="http://schemas.openxmlformats.org/officeDocument/2006/relationships" r:blip="">
                          <dgm:adjLst/>
                        </dgm:shape>
                        <dgm:presOf/>
                        <dgm:constrLst>
                          <dgm:constr type="alignOff" val="0.65"/>
                        </dgm:constrLst>
                      </dgm:if>
                      <dgm:else name="Name6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67">
                    <dgm:alg type="hierRoot"/>
                    <dgm:shape xmlns:r="http://schemas.openxmlformats.org/officeDocument/2006/relationships" r:blip="">
                      <dgm:adjLst/>
                    </dgm:shape>
                    <dgm:presOf/>
                    <dgm:constrLst>
                      <dgm:constr type="alignOff" val="0.65"/>
                    </dgm:constrLst>
                  </dgm:else>
                </dgm:choose>
                <dgm:layoutNode name="rootComposite2">
                  <dgm:alg type="composite"/>
                  <dgm:shape xmlns:r="http://schemas.openxmlformats.org/officeDocument/2006/relationships" r:blip="">
                    <dgm:adjLst/>
                  </dgm:shape>
                  <dgm:presOf axis="self" ptType="node" cnt="1"/>
                  <dgm:choose name="Name68">
                    <dgm:if name="Name69" func="var" arg="hierBranch" op="equ" val="init">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if>
                    <dgm:if name="Name70" func="var" arg="hierBranch" op="equ" val="l">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if>
                    <dgm:if name="Name71" func="var" arg="hierBranch" op="equ" val="r">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if>
                    <dgm:else name="Name72">
                      <dgm:constrLst>
                        <dgm:constr type="l" for="ch" forName="rootText2"/>
                        <dgm:constr type="t" for="ch" forName="rootText2" refType="h" fact="0.18"/>
                        <dgm:constr type="w" for="ch" forName="rootText2" refType="w"/>
                        <dgm:constr type="h" for="ch" forName="rootText2" refType="h" fact="0.64"/>
                        <dgm:constr type="l" for="ch" forName="topArc2" refType="w" fact="0.25"/>
                        <dgm:constr type="t" for="ch" forName="topArc2"/>
                        <dgm:constr type="w" for="ch" forName="topArc2" refType="h" refFor="ch" refForName="topArc2"/>
                        <dgm:constr type="h" for="ch" forName="topArc2" refType="h"/>
                        <dgm:constr type="l" for="ch" forName="bottomArc2" refType="w" fact="0.25"/>
                        <dgm:constr type="t" for="ch" forName="bottomArc2"/>
                        <dgm:constr type="w" for="ch" forName="bottomArc2" refType="h" refFor="ch" refForName="bottomArc2"/>
                        <dgm:constr type="h" for="ch" forName="bottomArc2" refType="h"/>
                        <dgm:constr type="ctrX" for="ch" forName="topConnNode2" refType="w" fact="0.5"/>
                        <dgm:constr type="t" for="ch" forName="topConnNode2"/>
                        <dgm:constr type="w" for="ch" forName="topConnNode2" refType="h" fact="0.76"/>
                        <dgm:constr type="b" for="ch" forName="topConnNode2" refType="t" refFor="ch" refForName="rootText2"/>
                      </dgm:constrLst>
                    </dgm:else>
                  </dgm:choose>
                  <dgm:layoutNode name="rootText2" styleLbl="alignAcc1">
                    <dgm:varLst>
                      <dgm:chPref val="3"/>
                    </dgm:varLst>
                    <dgm:alg type="tx"/>
                    <dgm:shape xmlns:r="http://schemas.openxmlformats.org/officeDocument/2006/relationships" type="rect" r:blip="" hideGeom="1">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topArc2" styleLbl="parChTrans1D1" moveWith="rootText2">
                    <dgm:alg type="sp"/>
                    <dgm:shape xmlns:r="http://schemas.openxmlformats.org/officeDocument/2006/relationships" type="arc" r:blip="" zOrderOff="-2">
                      <dgm:adjLst>
                        <dgm:adj idx="1" val="-140"/>
                        <dgm:adj idx="2" val="-40"/>
                      </dgm:adjLst>
                    </dgm:shape>
                    <dgm:presOf/>
                  </dgm:layoutNode>
                  <dgm:layoutNode name="bottomArc2" styleLbl="parChTrans1D1" moveWith="rootText2">
                    <dgm:alg type="sp"/>
                    <dgm:shape xmlns:r="http://schemas.openxmlformats.org/officeDocument/2006/relationships" type="arc" r:blip="" zOrderOff="-2">
                      <dgm:adjLst>
                        <dgm:adj idx="1" val="40"/>
                        <dgm:adj idx="2" val="140"/>
                      </dgm:adjLst>
                    </dgm:shape>
                    <dgm:presOf/>
                  </dgm:layoutNode>
                  <dgm:layoutNode name="topConnNode2" moveWith="rootText2">
                    <dgm:alg type="sp"/>
                    <dgm:shape xmlns:r="http://schemas.openxmlformats.org/officeDocument/2006/relationships" type="rect" r:blip="" hideGeom="1">
                      <dgm:adjLst/>
                    </dgm:shape>
                    <dgm:presOf axis="self" ptType="node" cnt="1"/>
                  </dgm:layoutNode>
                </dgm:layoutNode>
                <dgm:layoutNode name="hierChild4">
                  <dgm:choose name="Name73">
                    <dgm:if name="Name74" func="var" arg="hierBranch" op="equ" val="l">
                      <dgm:alg type="hierChild">
                        <dgm:param type="chAlign" val="r"/>
                        <dgm:param type="linDir" val="fromT"/>
                      </dgm:alg>
                    </dgm:if>
                    <dgm:if name="Name75" func="var" arg="hierBranch" op="equ" val="r">
                      <dgm:alg type="hierChild">
                        <dgm:param type="chAlign" val="l"/>
                        <dgm:param type="linDir" val="fromT"/>
                      </dgm:alg>
                    </dgm:if>
                    <dgm:if name="Name76" func="var" arg="hierBranch" op="equ" val="hang">
                      <dgm:choose name="Name77">
                        <dgm:if name="Name78" func="var" arg="dir" op="equ" val="norm">
                          <dgm:alg type="hierChild">
                            <dgm:param type="chAlign" val="l"/>
                            <dgm:param type="linDir" val="fromL"/>
                            <dgm:param type="secChAlign" val="t"/>
                            <dgm:param type="secLinDir" val="fromT"/>
                          </dgm:alg>
                        </dgm:if>
                        <dgm:else name="Name79">
                          <dgm:alg type="hierChild">
                            <dgm:param type="chAlign" val="l"/>
                            <dgm:param type="linDir" val="fromR"/>
                            <dgm:param type="secChAlign" val="t"/>
                            <dgm:param type="secLinDir" val="fromT"/>
                          </dgm:alg>
                        </dgm:else>
                      </dgm:choose>
                    </dgm:if>
                    <dgm:if name="Name80" func="var" arg="hierBranch" op="equ" val="std">
                      <dgm:choose name="Name81">
                        <dgm:if name="Name82" func="var" arg="dir" op="equ" val="norm">
                          <dgm:alg type="hierChild"/>
                        </dgm:if>
                        <dgm:else name="Name83">
                          <dgm:alg type="hierChild">
                            <dgm:param type="linDir" val="fromR"/>
                          </dgm:alg>
                        </dgm:else>
                      </dgm:choose>
                    </dgm:if>
                    <dgm:if name="Name84" func="var" arg="hierBranch" op="equ" val="init">
                      <dgm:choose name="Name85">
                        <dgm:if name="Name86" axis="des" func="maxDepth" op="lte" val="1">
                          <dgm:alg type="hierChild">
                            <dgm:param type="chAlign" val="l"/>
                            <dgm:param type="linDir" val="fromT"/>
                          </dgm:alg>
                        </dgm:if>
                        <dgm:else name="Name87">
                          <dgm:choose name="Name88">
                            <dgm:if name="Name89" func="var" arg="dir" op="equ" val="norm">
                              <dgm:alg type="hierChild"/>
                            </dgm:if>
                            <dgm:else name="Name90">
                              <dgm:alg type="hierChild">
                                <dgm:param type="linDir" val="fromR"/>
                              </dgm:alg>
                            </dgm:else>
                          </dgm:choose>
                        </dgm:else>
                      </dgm:choose>
                    </dgm:if>
                    <dgm:else name="Name91"/>
                  </dgm:choose>
                  <dgm:shape xmlns:r="http://schemas.openxmlformats.org/officeDocument/2006/relationships" r:blip="">
                    <dgm:adjLst/>
                  </dgm:shape>
                  <dgm:presOf/>
                  <dgm:forEach name="Name92" ref="rep2a"/>
                </dgm:layoutNode>
                <dgm:layoutNode name="hierChild5">
                  <dgm:choose name="Name93">
                    <dgm:if name="Name94" func="var" arg="dir" op="equ" val="norm">
                      <dgm:alg type="hierChild">
                        <dgm:param type="chAlign" val="l"/>
                        <dgm:param type="linDir" val="fromL"/>
                        <dgm:param type="secChAlign" val="t"/>
                        <dgm:param type="secLinDir" val="fromT"/>
                      </dgm:alg>
                    </dgm:if>
                    <dgm:else name="Name95">
                      <dgm:alg type="hierChild">
                        <dgm:param type="chAlign" val="l"/>
                        <dgm:param type="linDir" val="fromR"/>
                        <dgm:param type="secChAlign" val="t"/>
                        <dgm:param type="secLinDir" val="fromT"/>
                      </dgm:alg>
                    </dgm:else>
                  </dgm:choose>
                  <dgm:shape xmlns:r="http://schemas.openxmlformats.org/officeDocument/2006/relationships" r:blip="">
                    <dgm:adjLst/>
                  </dgm:shape>
                  <dgm:presOf/>
                  <dgm:forEach name="Name96" ref="rep2b"/>
                </dgm:layoutNode>
              </dgm:layoutNode>
            </dgm:forEach>
          </dgm:layoutNode>
          <dgm:layoutNode name="hierChild3">
            <dgm:choose name="Name97">
              <dgm:if name="Name98" func="var" arg="dir" op="equ" val="norm">
                <dgm:alg type="hierChild">
                  <dgm:param type="chAlign" val="l"/>
                  <dgm:param type="linDir" val="fromL"/>
                  <dgm:param type="secChAlign" val="t"/>
                  <dgm:param type="secLinDir" val="fromT"/>
                </dgm:alg>
              </dgm:if>
              <dgm:else name="Name99">
                <dgm:alg type="hierChild">
                  <dgm:param type="chAlign" val="l"/>
                  <dgm:param type="linDir" val="fromR"/>
                  <dgm:param type="secChAlign" val="t"/>
                  <dgm:param type="secLinDir" val="fromT"/>
                </dgm:alg>
              </dgm:else>
            </dgm:choose>
            <dgm:shape xmlns:r="http://schemas.openxmlformats.org/officeDocument/2006/relationships" r:blip="">
              <dgm:adjLst/>
            </dgm:shape>
            <dgm:presOf/>
            <dgm:forEach name="rep2b" axis="ch" ptType="asst">
              <dgm:forEach name="Name100" axis="precedSib" ptType="parTrans" st="-1" cnt="1">
                <dgm:layoutNode name="Name101">
                  <dgm:choose name="Name102">
                    <dgm:if name="Name103" axis="self" func="depth" op="lte" val="2">
                      <dgm:alg type="conn">
                        <dgm:param type="connRout" val="bend"/>
                        <dgm:param type="dim" val="1D"/>
                        <dgm:param type="endSty" val="noArr"/>
                        <dgm:param type="begPts" val="bCtr"/>
                        <dgm:param type="endPts" val="bL bR"/>
                        <dgm:param type="srcNode" val="bottomArc1"/>
                        <dgm:param type="dstNode" val="topConnNode3"/>
                      </dgm:alg>
                    </dgm:if>
                    <dgm:if name="Name104" axis="par" ptType="asst" func="cnt" op="equ" val="1">
                      <dgm:alg type="conn">
                        <dgm:param type="connRout" val="bend"/>
                        <dgm:param type="dim" val="1D"/>
                        <dgm:param type="endSty" val="noArr"/>
                        <dgm:param type="begPts" val="bCtr"/>
                        <dgm:param type="endPts" val="bL bR"/>
                        <dgm:param type="srcNode" val="bottomArc3"/>
                        <dgm:param type="dstNode" val="topConnNode3"/>
                      </dgm:alg>
                    </dgm:if>
                    <dgm:else name="Name105">
                      <dgm:alg type="conn">
                        <dgm:param type="connRout" val="bend"/>
                        <dgm:param type="dim" val="1D"/>
                        <dgm:param type="endSty" val="noArr"/>
                        <dgm:param type="begPts" val="bCtr"/>
                        <dgm:param type="endPts" val="bL bR"/>
                        <dgm:param type="srcNode" val="bottomArc2"/>
                        <dgm:param type="dstNode" val="topConnNode3"/>
                      </dgm:alg>
                    </dgm:else>
                  </dgm:choose>
                  <dgm:shape xmlns:r="http://schemas.openxmlformats.org/officeDocument/2006/relationships" type="conn" r:blip="" zOrderOff="-99999">
                    <dgm:adjLst/>
                  </dgm:shape>
                  <dgm:presOf axis="self"/>
                  <dgm:constrLst>
                    <dgm:constr type="begPad"/>
                    <dgm:constr type="endPad"/>
                  </dgm:constrLst>
                </dgm:layoutNode>
              </dgm:forEach>
              <dgm:layoutNode name="hierRoot3">
                <dgm:varLst>
                  <dgm:hierBranch val="init"/>
                </dgm:varLst>
                <dgm:choose name="Name106">
                  <dgm:if name="Name107" func="var" arg="hierBranch" op="equ" val="l">
                    <dgm:alg type="hierRoot">
                      <dgm:param type="hierAlign" val="tR"/>
                    </dgm:alg>
                    <dgm:shape xmlns:r="http://schemas.openxmlformats.org/officeDocument/2006/relationships" r:blip="">
                      <dgm:adjLst/>
                    </dgm:shape>
                    <dgm:presOf/>
                    <dgm:constrLst>
                      <dgm:constr type="alignOff" val="0.65"/>
                    </dgm:constrLst>
                  </dgm:if>
                  <dgm:if name="Name108" func="var" arg="hierBranch" op="equ" val="r">
                    <dgm:alg type="hierRoot">
                      <dgm:param type="hierAlign" val="tL"/>
                    </dgm:alg>
                    <dgm:shape xmlns:r="http://schemas.openxmlformats.org/officeDocument/2006/relationships" r:blip="">
                      <dgm:adjLst/>
                    </dgm:shape>
                    <dgm:presOf/>
                    <dgm:constrLst>
                      <dgm:constr type="alignOff" val="0.65"/>
                    </dgm:constrLst>
                  </dgm:if>
                  <dgm:if name="Name109" func="var" arg="hierBranch" op="equ" val="hang">
                    <dgm:alg type="hierRoot"/>
                    <dgm:shape xmlns:r="http://schemas.openxmlformats.org/officeDocument/2006/relationships" r:blip="">
                      <dgm:adjLst/>
                    </dgm:shape>
                    <dgm:presOf/>
                    <dgm:constrLst>
                      <dgm:constr type="alignOff" val="0.65"/>
                    </dgm:constrLst>
                  </dgm:if>
                  <dgm:if name="Name110"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1" func="var" arg="hierBranch" op="equ" val="init">
                    <dgm:choose name="Name112">
                      <dgm:if name="Name113" axis="des" func="maxDepth" op="lte" val="1">
                        <dgm:alg type="hierRoot">
                          <dgm:param type="hierAlign" val="tL"/>
                        </dgm:alg>
                        <dgm:shape xmlns:r="http://schemas.openxmlformats.org/officeDocument/2006/relationships" r:blip="">
                          <dgm:adjLst/>
                        </dgm:shape>
                        <dgm:presOf/>
                        <dgm:constrLst>
                          <dgm:constr type="alignOff" val="0.65"/>
                        </dgm:constrLst>
                      </dgm:if>
                      <dgm:else name="Name114">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15"/>
                </dgm:choose>
                <dgm:layoutNode name="rootComposite3">
                  <dgm:alg type="composite"/>
                  <dgm:shape xmlns:r="http://schemas.openxmlformats.org/officeDocument/2006/relationships" r:blip="">
                    <dgm:adjLst/>
                  </dgm:shape>
                  <dgm:presOf axis="self" ptType="node" cnt="1"/>
                  <dgm:choose name="Name116">
                    <dgm:if name="Name117" func="var" arg="hierBranch" op="equ" val="init">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if>
                    <dgm:if name="Name118" func="var" arg="hierBranch" op="equ" val="l">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if>
                    <dgm:if name="Name119" func="var" arg="hierBranch" op="equ" val="r">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if>
                    <dgm:else name="Name120">
                      <dgm:constrLst>
                        <dgm:constr type="l" for="ch" forName="rootText3"/>
                        <dgm:constr type="t" for="ch" forName="rootText3" refType="h" fact="0.18"/>
                        <dgm:constr type="w" for="ch" forName="rootText3" refType="w"/>
                        <dgm:constr type="h" for="ch" forName="rootText3" refType="h" fact="0.64"/>
                        <dgm:constr type="l" for="ch" forName="topArc3" refType="w" fact="0.25"/>
                        <dgm:constr type="t" for="ch" forName="topArc3"/>
                        <dgm:constr type="w" for="ch" forName="topArc3" refType="h" refFor="ch" refForName="topArc3"/>
                        <dgm:constr type="h" for="ch" forName="topArc3" refType="h"/>
                        <dgm:constr type="l" for="ch" forName="bottomArc3" refType="w" fact="0.25"/>
                        <dgm:constr type="t" for="ch" forName="bottomArc3"/>
                        <dgm:constr type="w" for="ch" forName="bottomArc3" refType="h" refFor="ch" refForName="bottomArc3"/>
                        <dgm:constr type="h" for="ch" forName="bottomArc3" refType="h"/>
                        <dgm:constr type="ctrX" for="ch" forName="topConnNode3" refType="w" fact="0.5"/>
                        <dgm:constr type="t" for="ch" forName="topConnNode3"/>
                        <dgm:constr type="w" for="ch" forName="topConnNode3" refType="h" fact="0.76"/>
                        <dgm:constr type="b" for="ch" forName="topConnNode3" refType="t" refFor="ch" refForName="rootText3"/>
                      </dgm:constrLst>
                    </dgm:else>
                  </dgm:choose>
                  <dgm:layoutNode name="rootText3" styleLbl="alignAcc1">
                    <dgm:varLst>
                      <dgm:chPref val="3"/>
                    </dgm:varLst>
                    <dgm:alg type="tx"/>
                    <dgm:shape xmlns:r="http://schemas.openxmlformats.org/officeDocument/2006/relationships" type="rect" r:blip="" hideGeom="1">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topArc3" styleLbl="parChTrans1D1" moveWith="rootText3">
                    <dgm:alg type="sp"/>
                    <dgm:shape xmlns:r="http://schemas.openxmlformats.org/officeDocument/2006/relationships" type="arc" r:blip="" zOrderOff="-2">
                      <dgm:adjLst>
                        <dgm:adj idx="1" val="-140"/>
                        <dgm:adj idx="2" val="-40"/>
                      </dgm:adjLst>
                    </dgm:shape>
                    <dgm:presOf/>
                  </dgm:layoutNode>
                  <dgm:layoutNode name="bottomArc3" styleLbl="parChTrans1D1" moveWith="rootText3">
                    <dgm:alg type="sp"/>
                    <dgm:shape xmlns:r="http://schemas.openxmlformats.org/officeDocument/2006/relationships" type="arc" r:blip="" zOrderOff="-2">
                      <dgm:adjLst>
                        <dgm:adj idx="1" val="40"/>
                        <dgm:adj idx="2" val="140"/>
                      </dgm:adjLst>
                    </dgm:shape>
                    <dgm:presOf/>
                  </dgm:layoutNode>
                  <dgm:layoutNode name="topConnNode3" moveWith="rootText3">
                    <dgm:alg type="sp"/>
                    <dgm:shape xmlns:r="http://schemas.openxmlformats.org/officeDocument/2006/relationships" type="rect" r:blip="" hideGeom="1">
                      <dgm:adjLst/>
                    </dgm:shape>
                    <dgm:presOf axis="self" ptType="node" cnt="1"/>
                  </dgm:layoutNode>
                </dgm:layoutNode>
                <dgm:layoutNode name="hierChild6">
                  <dgm:choose name="Name121">
                    <dgm:if name="Name122" func="var" arg="hierBranch" op="equ" val="l">
                      <dgm:alg type="hierChild">
                        <dgm:param type="chAlign" val="r"/>
                        <dgm:param type="linDir" val="fromT"/>
                      </dgm:alg>
                    </dgm:if>
                    <dgm:if name="Name123" func="var" arg="hierBranch" op="equ" val="r">
                      <dgm:alg type="hierChild">
                        <dgm:param type="chAlign" val="l"/>
                        <dgm:param type="linDir" val="fromT"/>
                      </dgm:alg>
                    </dgm:if>
                    <dgm:if name="Name124" func="var" arg="hierBranch" op="equ" val="hang">
                      <dgm:choose name="Name125">
                        <dgm:if name="Name126" func="var" arg="dir" op="equ" val="norm">
                          <dgm:alg type="hierChild">
                            <dgm:param type="chAlign" val="l"/>
                            <dgm:param type="linDir" val="fromL"/>
                            <dgm:param type="secChAlign" val="t"/>
                            <dgm:param type="secLinDir" val="fromT"/>
                          </dgm:alg>
                        </dgm:if>
                        <dgm:else name="Name127">
                          <dgm:alg type="hierChild">
                            <dgm:param type="chAlign" val="l"/>
                            <dgm:param type="linDir" val="fromR"/>
                            <dgm:param type="secChAlign" val="t"/>
                            <dgm:param type="secLinDir" val="fromT"/>
                          </dgm:alg>
                        </dgm:else>
                      </dgm:choose>
                    </dgm:if>
                    <dgm:if name="Name128" func="var" arg="hierBranch" op="equ" val="std">
                      <dgm:choose name="Name129">
                        <dgm:if name="Name130" func="var" arg="dir" op="equ" val="norm">
                          <dgm:alg type="hierChild"/>
                        </dgm:if>
                        <dgm:else name="Name131">
                          <dgm:alg type="hierChild">
                            <dgm:param type="linDir" val="fromR"/>
                          </dgm:alg>
                        </dgm:else>
                      </dgm:choose>
                    </dgm:if>
                    <dgm:if name="Name132" func="var" arg="hierBranch" op="equ" val="init">
                      <dgm:choose name="Name133">
                        <dgm:if name="Name134" axis="des" func="maxDepth" op="lte" val="1">
                          <dgm:alg type="hierChild">
                            <dgm:param type="chAlign" val="l"/>
                            <dgm:param type="linDir" val="fromT"/>
                          </dgm:alg>
                        </dgm:if>
                        <dgm:else name="Name135">
                          <dgm:alg type="hierChild"/>
                        </dgm:else>
                      </dgm:choose>
                    </dgm:if>
                    <dgm:else name="Name136"/>
                  </dgm:choose>
                  <dgm:shape xmlns:r="http://schemas.openxmlformats.org/officeDocument/2006/relationships" r:blip="">
                    <dgm:adjLst/>
                  </dgm:shape>
                  <dgm:presOf/>
                  <dgm:forEach name="Name137" ref="rep2a"/>
                </dgm:layoutNode>
                <dgm:layoutNode name="hierChild7">
                  <dgm:choose name="Name138">
                    <dgm:if name="Name139" func="var" arg="dir" op="equ" val="norm">
                      <dgm:alg type="hierChild">
                        <dgm:param type="chAlign" val="l"/>
                        <dgm:param type="linDir" val="fromL"/>
                        <dgm:param type="secChAlign" val="t"/>
                        <dgm:param type="secLinDir" val="fromT"/>
                      </dgm:alg>
                    </dgm:if>
                    <dgm:else name="Name140">
                      <dgm:alg type="hierChild">
                        <dgm:param type="chAlign" val="l"/>
                        <dgm:param type="linDir" val="fromR"/>
                        <dgm:param type="secChAlign" val="t"/>
                        <dgm:param type="secLinDir" val="fromT"/>
                      </dgm:alg>
                    </dgm:else>
                  </dgm:choose>
                  <dgm:shape xmlns:r="http://schemas.openxmlformats.org/officeDocument/2006/relationships" r:blip="">
                    <dgm:adjLst/>
                  </dgm:shape>
                  <dgm:presOf/>
                  <dgm:forEach name="Name141" ref="rep2b"/>
                </dgm:layoutNode>
              </dgm:layoutNode>
            </dgm:forEach>
          </dgm:layoutNode>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7.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8.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hProcess7">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presOf axis="self"/>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Process6">
  <dgm:title val=""/>
  <dgm:desc val=""/>
  <dgm:catLst>
    <dgm:cat type="process"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theList">
    <dgm:varLst>
      <dgm:dir/>
      <dgm:animLvl val="lvl"/>
      <dgm:resizeHandles val="exact"/>
    </dgm:varLst>
    <dgm:choose name="Name0">
      <dgm:if name="Name1" func="var" arg="dir" op="equ" val="norm">
        <dgm:alg type="lin">
          <dgm:param type="linDir" val="fromL"/>
          <dgm:param type="nodeHorzAlign" val="l"/>
        </dgm:alg>
      </dgm:if>
      <dgm:else name="Name2">
        <dgm:alg type="lin">
          <dgm:param type="linDir" val="fromR"/>
          <dgm:param type="nodeHorzAlign" val="r"/>
        </dgm:alg>
      </dgm:else>
    </dgm:choose>
    <dgm:shape xmlns:r="http://schemas.openxmlformats.org/officeDocument/2006/relationships" r:blip="">
      <dgm:adjLst/>
    </dgm:shape>
    <dgm:presOf/>
    <dgm:constrLst>
      <dgm:constr type="w" for="ch" forName="compNode" refType="w"/>
      <dgm:constr type="h" for="ch" forName="compNode" refType="w" refFor="ch" refForName="compNode" fact="0.7"/>
      <dgm:constr type="ctrY" for="ch" forName="compNode" refType="h" fact="0.5"/>
      <dgm:constr type="w" for="ch" forName="aSpace" refType="w" fact="0.05"/>
      <dgm:constr type="primFontSz" for="des" forName="childTextHidden" op="equ" val="65"/>
      <dgm:constr type="primFontSz" for="des" forName="parentText" op="equ"/>
    </dgm:constrLst>
    <dgm:ruleLst/>
    <dgm:forEach name="aNodeForEach" axis="ch" ptType="node">
      <dgm:layoutNode name="compNode">
        <dgm:alg type="composite">
          <dgm:param type="ar" val="1.43"/>
        </dgm:alg>
        <dgm:shape xmlns:r="http://schemas.openxmlformats.org/officeDocument/2006/relationships" r:blip="">
          <dgm:adjLst/>
        </dgm:shape>
        <dgm:presOf/>
        <dgm:choose name="Name3">
          <dgm:if name="Name4" func="var" arg="dir" op="equ" val="norm">
            <dgm:constrLst>
              <dgm:constr type="w" for="ch" forName="childTextVisible" refType="w" fact="0.8"/>
              <dgm:constr type="h" for="ch" forName="childTextVisible" refType="h"/>
              <dgm:constr type="r" for="ch" forName="childTextVisible" refType="w"/>
              <dgm:constr type="w" for="ch" forName="childTextHidden" refType="w" fact="0.6"/>
              <dgm:constr type="h" for="ch" forName="childTextHidden" refType="h"/>
              <dgm:constr type="r" for="ch" forName="childTextHidden" refType="w"/>
              <dgm:constr type="l" for="ch" forName="parentText"/>
              <dgm:constr type="w" for="ch" forName="parentText" refType="w" fact="0.4"/>
              <dgm:constr type="h" for="ch" forName="parentText" refType="w" refFor="ch" refForName="parentText" op="equ"/>
              <dgm:constr type="ctrY" for="ch" forName="parentText" refType="h" fact="0.5"/>
            </dgm:constrLst>
          </dgm:if>
          <dgm:else name="Name5">
            <dgm:constrLst>
              <dgm:constr type="w" for="ch" forName="childTextVisible" refType="w" fact="0.8"/>
              <dgm:constr type="h" for="ch" forName="childTextVisible" refType="h"/>
              <dgm:constr type="l" for="ch" forName="childTextVisible"/>
              <dgm:constr type="w" for="ch" forName="childTextHidden" refType="w" fact="0.6"/>
              <dgm:constr type="h" for="ch" forName="childTextHidden" refType="h"/>
              <dgm:constr type="l" for="ch" forName="childTextHidden"/>
              <dgm:constr type="r" for="ch" forName="parentText" refType="w"/>
              <dgm:constr type="w" for="ch" forName="parentText" refType="w" fact="0.4"/>
              <dgm:constr type="h" for="ch" forName="parentText" refType="w" refFor="ch" refForName="parentText" op="equ"/>
              <dgm:constr type="ctrY" for="ch" forName="parentText" refType="h" fact="0.5"/>
            </dgm:constrLst>
          </dgm:else>
        </dgm:choose>
        <dgm:ruleLst/>
        <dgm:layoutNode name="noGeometry">
          <dgm:alg type="sp"/>
          <dgm:shape xmlns:r="http://schemas.openxmlformats.org/officeDocument/2006/relationships" r:blip="">
            <dgm:adjLst/>
          </dgm:shape>
          <dgm:presOf/>
          <dgm:constrLst/>
          <dgm:ruleLst/>
        </dgm:layoutNode>
        <dgm:layoutNode name="childTextVisible" styleLbl="bgAccFollowNode1">
          <dgm:varLst>
            <dgm:bulletEnabled val="1"/>
          </dgm:varLst>
          <dgm:alg type="sp"/>
          <dgm:choose name="Name6">
            <dgm:if name="Name7" func="var" arg="dir" op="equ" val="norm">
              <dgm:shape xmlns:r="http://schemas.openxmlformats.org/officeDocument/2006/relationships" type="rightArrow" r:blip="">
                <dgm:adjLst>
                  <dgm:adj idx="1" val="0.7"/>
                  <dgm:adj idx="2" val="0.5"/>
                </dgm:adjLst>
              </dgm:shape>
            </dgm:if>
            <dgm:else name="Name8">
              <dgm:shape xmlns:r="http://schemas.openxmlformats.org/officeDocument/2006/relationships" type="leftArrow" r:blip="">
                <dgm:adjLst>
                  <dgm:adj idx="1" val="0.7"/>
                  <dgm:adj idx="2" val="0.5"/>
                </dgm:adjLst>
              </dgm:shape>
            </dgm:else>
          </dgm:choose>
          <dgm:presOf axis="des" ptType="node"/>
          <dgm:constrLst/>
          <dgm:ruleLst/>
        </dgm:layoutNode>
        <dgm:layoutNode name="childTextHidden" styleLbl="bgAccFollowNode1">
          <dgm:choose name="Name9">
            <dgm:if name="Name10" axis="des followSib" ptType="node node" st="1 1" cnt="1 0" func="cnt" op="gte" val="1">
              <dgm:alg type="tx">
                <dgm:param type="stBulletLvl" val="1"/>
                <dgm:param type="txAnchorVertCh" val="mid"/>
              </dgm:alg>
            </dgm:if>
            <dgm:else name="Name11">
              <dgm:alg type="tx">
                <dgm:param type="stBulletLvl" val="2"/>
                <dgm:param type="txAnchorVertCh" val="mid"/>
              </dgm:alg>
            </dgm:else>
          </dgm:choose>
          <dgm:choose name="Name12">
            <dgm:if name="Name13" func="var" arg="dir" op="equ" val="norm">
              <dgm:shape xmlns:r="http://schemas.openxmlformats.org/officeDocument/2006/relationships" type="rightArrow" r:blip="" hideGeom="1">
                <dgm:adjLst>
                  <dgm:adj idx="1" val="0.7"/>
                  <dgm:adj idx="2" val="0.5"/>
                </dgm:adjLst>
              </dgm:shape>
            </dgm:if>
            <dgm:else name="Name14">
              <dgm:shape xmlns:r="http://schemas.openxmlformats.org/officeDocument/2006/relationships" type="leftArrow" r:blip="" hideGeom="1">
                <dgm:adjLst>
                  <dgm:adj idx="1" val="0.7"/>
                  <dgm:adj idx="2" val="0.5"/>
                </dgm:adjLst>
              </dgm:shape>
            </dgm:else>
          </dgm:choose>
          <dgm:presOf axis="des" ptType="node"/>
          <dgm:constrLst>
            <dgm:constr type="secFontSz" refType="primFontSz"/>
            <dgm:constr type="tMarg" refType="primFontSz" fact="0.05"/>
            <dgm:constr type="bMarg" refType="primFontSz" fact="0.05"/>
            <dgm:constr type="rMarg" refType="primFontSz" fact="0.1"/>
            <dgm:constr type="lMarg" refType="primFontSz" fact="0.2"/>
          </dgm:constrLst>
          <dgm:ruleLst>
            <dgm:rule type="primFontSz" val="5" fact="NaN" max="NaN"/>
          </dgm:ruleLst>
        </dgm:layoutNode>
        <dgm:layoutNode name="parentText" styleLbl="node1">
          <dgm:varLst>
            <dgm:chMax val="1"/>
            <dgm:bulletEnabled val="1"/>
          </dgm:varLst>
          <dgm:alg type="tx"/>
          <dgm:shape xmlns:r="http://schemas.openxmlformats.org/officeDocument/2006/relationships" type="ellipse" r:blip="">
            <dgm:adjLst/>
          </dgm:shape>
          <dgm:presOf axis="self"/>
          <dgm:constrLst>
            <dgm:constr type="primFontSz" val="65"/>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choose name="Name15">
        <dgm:if name="Name16" axis="self" ptType="node" func="revPos" op="gte" val="2">
          <dgm:layoutNode name="aSpace">
            <dgm:alg type="sp"/>
            <dgm:shape xmlns:r="http://schemas.openxmlformats.org/officeDocument/2006/relationships" r:blip="">
              <dgm:adjLst/>
            </dgm:shape>
            <dgm:presOf/>
            <dgm:constrLst/>
            <dgm:ruleLst/>
          </dgm:layoutNode>
        </dgm:if>
        <dgm:else name="Name17"/>
      </dgm:choose>
    </dgm:forEach>
  </dgm:layoutNode>
</dgm:layoutDef>
</file>

<file path=ppt/diagrams/layout30.xml><?xml version="1.0" encoding="utf-8"?>
<dgm:layoutDef xmlns:dgm="http://schemas.openxmlformats.org/drawingml/2006/diagram" xmlns:a="http://schemas.openxmlformats.org/drawingml/2006/main" uniqueId="urn:microsoft.com/office/officeart/2008/layout/RadialCluster">
  <dgm:title val=""/>
  <dgm:desc val=""/>
  <dgm:catLst>
    <dgm:cat type="relationship" pri="19500"/>
    <dgm:cat type="cycle" pri="15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useDef="1">
    <dgm:dataModel>
      <dgm:ptLst/>
      <dgm:bg/>
      <dgm:whole/>
    </dgm:dataModel>
  </dgm:styleData>
  <dgm:clrData useDef="1">
    <dgm:dataModel>
      <dgm:ptLst/>
      <dgm:bg/>
      <dgm:whole/>
    </dgm:dataModel>
  </dgm:clrData>
  <dgm:layoutNode name="Name0">
    <dgm:varLst>
      <dgm:chMax val="1"/>
      <dgm:chPref val="1"/>
      <dgm:dir/>
      <dgm:animOne val="branch"/>
      <dgm:animLvl val="lvl"/>
    </dgm:varLst>
    <dgm:alg type="composite">
      <dgm:param type="ar" val="1.00"/>
    </dgm:alg>
    <dgm:shape xmlns:r="http://schemas.openxmlformats.org/officeDocument/2006/relationships" r:blip="">
      <dgm:adjLst/>
    </dgm:shape>
    <dgm:choose name="Name1">
      <dgm:if name="Name2" func="var" arg="dir" op="equ" val="norm">
        <dgm:choose name="Name3">
          <dgm:if name="Name4" axis="ch ch" ptType="node node" cnt="1 0" func="cnt" op="equ" val="1">
            <dgm:constrLst>
              <dgm:constr type="l" for="ch" forName="textCenter"/>
              <dgm:constr type="ctrY" for="ch" forName="textCenter" refType="h" fact="0.5"/>
              <dgm:constr type="w" for="ch" forName="textCenter" refType="w" fact="0.32"/>
              <dgm:constr type="h" for="ch" forName="textCenter" refType="w" refFor="ch" refForName="textCenter"/>
              <dgm:constr type="r" for="ch" forName="cycle_1" refType="w"/>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5" axis="ch ch" ptType="node node" cnt="1 0"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6" axis="ch ch" ptType="node node" cnt="1 0" func="cnt" op="equ" val="3">
            <dgm:choose name="Name7">
              <dgm:if name="Name8" axis="ch ch ch" ptType="node node node" st="1 2 0" cnt="1 1 0" func="cnt" op="equ" val="1">
                <dgm:choose name="Name9">
                  <dgm:if name="Name10"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12">
                <dgm:choose name="Name13">
                  <dgm:if name="Name14"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5">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16" axis="ch ch" ptType="node node" cnt="1 0"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r" for="ch" forName="cycle_2" refType="w"/>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l" for="ch" forName="cycle_4"/>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17" axis="ch ch" ptType="node node" cnt="1 0"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24"/>
              <dgm:constr type="w" for="ch" forName="cycle_2" refType="w" fact="0.33"/>
              <dgm:constr type="h" for="ch" forName="cycle_2" refType="w" refFor="ch" refForName="cycle_2"/>
              <dgm:constr type="r" for="ch" forName="cycle_3" refType="w" fact="0.89"/>
              <dgm:constr type="b" for="ch" forName="cycle_3" refType="h"/>
              <dgm:constr type="w" for="ch" forName="cycle_3" refType="w" fact="0.33"/>
              <dgm:constr type="h" for="ch" forName="cycle_3" refType="w" refFor="ch" refForName="cycle_3"/>
              <dgm:constr type="l" for="ch" forName="cycle_4" refType="w" fact="0.11"/>
              <dgm:constr type="b" for="ch" forName="cycle_4" refType="h"/>
              <dgm:constr type="w" for="ch" forName="cycle_4" refType="w" fact="0.33"/>
              <dgm:constr type="h" for="ch" forName="cycle_4" refType="w" refFor="ch" refForName="cycle_4"/>
              <dgm:constr type="l" for="ch" forName="cycle_5"/>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18" axis="ch ch" ptType="node node" cnt="1 0"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17"/>
              <dgm:constr type="w" for="ch" forName="cycle_2" refType="w" fact="0.33"/>
              <dgm:constr type="h" for="ch" forName="cycle_2" refType="w" refFor="ch" refForName="cycle_2"/>
              <dgm:constr type="r" for="ch" forName="cycle_3" refType="w"/>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l" for="ch" forName="cycle_5"/>
              <dgm:constr type="b" for="ch" forName="cycle_5" refType="h" fact="0.83"/>
              <dgm:constr type="w" for="ch" forName="cycle_5" refType="w" fact="0.33"/>
              <dgm:constr type="h" for="ch" forName="cycle_5" refType="w" refFor="ch" refForName="cycle_5"/>
              <dgm:constr type="l" for="ch" forName="cycle_6"/>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19">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r" for="ch" forName="cycle_2" refType="w" fact="0.938"/>
              <dgm:constr type="t" for="ch" forName="cycle_2" refType="h" fact="0.141"/>
              <dgm:constr type="w" for="ch" forName="cycle_2" refType="w" fact="0.263"/>
              <dgm:constr type="h" for="ch" forName="cycle_2" refType="w" refFor="ch" refForName="cycle_2"/>
              <dgm:constr type="r" for="ch" forName="cycle_3" refType="w"/>
              <dgm:constr type="b" for="ch" forName="cycle_3" refType="h" fact="0.74"/>
              <dgm:constr type="w" for="ch" forName="cycle_3" refType="w" fact="0.263"/>
              <dgm:constr type="h" for="ch" forName="cycle_3" refType="w" refFor="ch" refForName="cycle_3"/>
              <dgm:constr type="r" for="ch" forName="cycle_4" refType="w" fact="0.8"/>
              <dgm:constr type="b" for="ch" forName="cycle_4" refType="h"/>
              <dgm:constr type="w" for="ch" forName="cycle_4" refType="w" fact="0.263"/>
              <dgm:constr type="h" for="ch" forName="cycle_4" refType="w" refFor="ch" refForName="cycle_4"/>
              <dgm:constr type="l" for="ch" forName="cycle_5" refType="w" fact="0.2"/>
              <dgm:constr type="b" for="ch" forName="cycle_5" refType="h"/>
              <dgm:constr type="w" for="ch" forName="cycle_5" refType="w" fact="0.263"/>
              <dgm:constr type="h" for="ch" forName="cycle_5" refType="w" refFor="ch" refForName="cycle_5"/>
              <dgm:constr type="l" for="ch" forName="cycle_6"/>
              <dgm:constr type="b" for="ch" forName="cycle_6" refType="h" fact="0.74"/>
              <dgm:constr type="w" for="ch" forName="cycle_6" refType="w" fact="0.263"/>
              <dgm:constr type="h" for="ch" forName="cycle_6" refType="w" refFor="ch" refForName="cycle_6"/>
              <dgm:constr type="l" for="ch" forName="cycle_7" refType="w" fact="0.062"/>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if>
      <dgm:else name="Name20">
        <dgm:choose name="Name21">
          <dgm:if name="Name22" axis="ch ch" ptType="node node" func="cnt" op="equ" val="1">
            <dgm:constrLst>
              <dgm:constr type="r" for="ch" forName="textCenter" refType="w"/>
              <dgm:constr type="ctrY" for="ch" forName="textCenter" refType="h" fact="0.5"/>
              <dgm:constr type="w" for="ch" forName="textCenter" refType="w" fact="0.32"/>
              <dgm:constr type="h" for="ch" forName="textCenter" refType="w" refFor="ch" refForName="textCenter"/>
              <dgm:constr type="l" for="ch" forName="cycle_1"/>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23" axis="ch ch" ptType="node node"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24" axis="ch ch" ptType="node node" func="cnt" op="equ" val="3">
            <dgm:choose name="Name25">
              <dgm:if name="Name26" axis="ch ch ch" ptType="node node node" st="1 2 0" cnt="1 1 0" func="cnt" op="equ" val="1">
                <dgm:choose name="Name27">
                  <dgm:if name="Name28"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29">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30">
                <dgm:choose name="Name31">
                  <dgm:if name="Name32"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33">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34" axis="ch ch" ptType="node node"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l" for="ch" forName="cycle_2"/>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r" for="ch" forName="cycle_4" refType="w"/>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35" axis="ch ch" ptType="node node"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24"/>
              <dgm:constr type="w" for="ch" forName="cycle_2" refType="w" fact="0.33"/>
              <dgm:constr type="h" for="ch" forName="cycle_2" refType="w" refFor="ch" refForName="cycle_2"/>
              <dgm:constr type="l" for="ch" forName="cycle_3" refType="w" fact="0.11"/>
              <dgm:constr type="b" for="ch" forName="cycle_3" refType="h"/>
              <dgm:constr type="w" for="ch" forName="cycle_3" refType="w" fact="0.33"/>
              <dgm:constr type="h" for="ch" forName="cycle_3" refType="w" refFor="ch" refForName="cycle_3"/>
              <dgm:constr type="r" for="ch" forName="cycle_4" refType="w" fact="0.89"/>
              <dgm:constr type="b" for="ch" forName="cycle_4" refType="h"/>
              <dgm:constr type="w" for="ch" forName="cycle_4" refType="w" fact="0.33"/>
              <dgm:constr type="h" for="ch" forName="cycle_4" refType="w" refFor="ch" refForName="cycle_4"/>
              <dgm:constr type="r" for="ch" forName="cycle_5" refType="w"/>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36" axis="ch ch" ptType="node node"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17"/>
              <dgm:constr type="w" for="ch" forName="cycle_2" refType="w" fact="0.33"/>
              <dgm:constr type="h" for="ch" forName="cycle_2" refType="w" refFor="ch" refForName="cycle_2"/>
              <dgm:constr type="l" for="ch" forName="cycle_3"/>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r" for="ch" forName="cycle_5" refType="w"/>
              <dgm:constr type="b" for="ch" forName="cycle_5" refType="h" fact="0.83"/>
              <dgm:constr type="w" for="ch" forName="cycle_5" refType="w" fact="0.33"/>
              <dgm:constr type="h" for="ch" forName="cycle_5" refType="w" refFor="ch" refForName="cycle_5"/>
              <dgm:constr type="r" for="ch" forName="cycle_6" refType="w"/>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37">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l" for="ch" forName="cycle_2" refType="w" fact="0.062"/>
              <dgm:constr type="t" for="ch" forName="cycle_2" refType="h" fact="0.141"/>
              <dgm:constr type="w" for="ch" forName="cycle_2" refType="w" fact="0.263"/>
              <dgm:constr type="h" for="ch" forName="cycle_2" refType="w" refFor="ch" refForName="cycle_2"/>
              <dgm:constr type="l" for="ch" forName="cycle_3"/>
              <dgm:constr type="b" for="ch" forName="cycle_3" refType="h" fact="0.74"/>
              <dgm:constr type="w" for="ch" forName="cycle_3" refType="w" fact="0.263"/>
              <dgm:constr type="h" for="ch" forName="cycle_3" refType="w" refFor="ch" refForName="cycle_3"/>
              <dgm:constr type="l" for="ch" forName="cycle_4" refType="w" fact="0.2"/>
              <dgm:constr type="b" for="ch" forName="cycle_4" refType="h"/>
              <dgm:constr type="w" for="ch" forName="cycle_4" refType="w" fact="0.263"/>
              <dgm:constr type="h" for="ch" forName="cycle_4" refType="w" refFor="ch" refForName="cycle_4"/>
              <dgm:constr type="r" for="ch" forName="cycle_5" refType="w" fact="0.8"/>
              <dgm:constr type="b" for="ch" forName="cycle_5" refType="h"/>
              <dgm:constr type="w" for="ch" forName="cycle_5" refType="w" fact="0.263"/>
              <dgm:constr type="h" for="ch" forName="cycle_5" refType="w" refFor="ch" refForName="cycle_5"/>
              <dgm:constr type="r" for="ch" forName="cycle_6" refType="w"/>
              <dgm:constr type="b" for="ch" forName="cycle_6" refType="h" fact="0.74"/>
              <dgm:constr type="w" for="ch" forName="cycle_6" refType="w" fact="0.263"/>
              <dgm:constr type="h" for="ch" forName="cycle_6" refType="w" refFor="ch" refForName="cycle_6"/>
              <dgm:constr type="r" for="ch" forName="cycle_7" refType="w" fact="0.938"/>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else>
    </dgm:choose>
    <dgm:forEach name="Name38" axis="ch" ptType="node" cnt="1">
      <dgm:choose name="Name39">
        <dgm:if name="Name40" axis="des" func="maxDepth" op="lte" val="1">
          <dgm:layoutNode name="singleCycle">
            <dgm:choose name="Name41">
              <dgm:if name="Name42" axis="ch" ptType="node" func="cnt" op="equ" val="1">
                <dgm:choose name="Name43">
                  <dgm:if name="Name44" func="var" arg="dir" op="equ" val="norm">
                    <dgm:alg type="cycle">
                      <dgm:param type="stAng" val="90"/>
                      <dgm:param type="ctrShpMap" val="fNode"/>
                    </dgm:alg>
                  </dgm:if>
                  <dgm:else name="Name45">
                    <dgm:alg type="cycle">
                      <dgm:param type="stAng" val="-90"/>
                      <dgm:param type="spanAng" val="-360"/>
                      <dgm:param type="ctrShpMap" val="fNode"/>
                    </dgm:alg>
                  </dgm:else>
                </dgm:choose>
              </dgm:if>
              <dgm:else name="Name46">
                <dgm:choose name="Name47">
                  <dgm:if name="Name48" func="var" arg="dir" op="equ" val="norm">
                    <dgm:alg type="cycle">
                      <dgm:param type="ctrShpMap" val="fNode"/>
                    </dgm:alg>
                  </dgm:if>
                  <dgm:else name="Name49">
                    <dgm:alg type="cycle">
                      <dgm:param type="spanAng" val="-360"/>
                      <dgm:param type="ctrShpMap" val="fNode"/>
                    </dgm:alg>
                  </dgm:else>
                </dgm:choose>
              </dgm:else>
            </dgm:choose>
            <dgm:shape xmlns:r="http://schemas.openxmlformats.org/officeDocument/2006/relationships" r:blip="">
              <dgm:adjLst/>
            </dgm:shape>
            <dgm:presOf/>
            <dgm:choose name="Name50">
              <dgm:if name="Name51" axis="ch" ptType="node" func="cnt" op="equ" val="0">
                <dgm:constrLst>
                  <dgm:constr type="w" for="ch" forName="singleCenter" refType="w"/>
                  <dgm:constr type="h" for="ch" forName="singleCenter" refType="w" refFor="ch" refForName="singleCenter"/>
                </dgm:constrLst>
              </dgm:if>
              <dgm:if name="Name52" axis="ch" ptType="node" func="cnt" op="equ" val="1">
                <dgm:constrLst>
                  <dgm:constr type="w" for="ch" forName="singleCenter" refType="w" fact="0.5"/>
                  <dgm:constr type="h" for="ch" forName="singleCenter" refType="w" refFor="ch" refForName="singleCenter"/>
                  <dgm:constr type="userS" for="ch" ptType="node" refType="w" refFor="ch" refForName="singleCenter" fact="0.67"/>
                </dgm:constrLst>
              </dgm:if>
              <dgm:else name="Name53">
                <dgm:constrLst>
                  <dgm:constr type="w" for="ch" forName="singleCenter" refType="w" fact="0.3"/>
                  <dgm:constr type="h" for="ch" forName="singleCenter" refType="w" refFor="ch" refForName="singleCenter"/>
                  <dgm:constr type="userS" for="ch" ptType="node" refType="w" refFor="ch" refForName="singleCenter" fact="0.67"/>
                </dgm:constrLst>
              </dgm:else>
            </dgm:choose>
            <dgm:layoutNode name="singleCenter" styleLbl="node1">
              <dgm:varLst>
                <dgm:chMax val="7"/>
                <dgm:chPref val="7"/>
              </dgm:varLst>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54" axis="ch" cnt="21">
              <dgm:forEach name="Name55" axis="self" ptType="parTrans">
                <dgm:layoutNode name="Name5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57" axis="self" ptType="node">
                <dgm:layoutNode name="text0"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layoutNode>
        </dgm:if>
        <dgm:else name="Name58">
          <dgm:layoutNode name="textCenter" styleLbl="node1">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choose name="Name59">
            <dgm:if name="Name60" axis="ch" ptType="node" func="cnt" op="gte" val="1">
              <dgm:layoutNode name="cycle_1">
                <dgm:choose name="Name61">
                  <dgm:if name="Name62" func="var" arg="dir" op="equ" val="norm">
                    <dgm:choose name="Name63">
                      <dgm:if name="Name64" axis="ch" ptType="node" func="cnt" op="equ" val="1">
                        <dgm:choose name="Name65">
                          <dgm:if name="Name66" axis="ch ch" ptType="node node" st="1 1" cnt="1 0" func="cnt" op="equ" val="1">
                            <dgm:alg type="cycle">
                              <dgm:param type="ctrShpMap" val="fNode"/>
                              <dgm:param type="stAng" val="90"/>
                            </dgm:alg>
                          </dgm:if>
                          <dgm:if name="Name67" axis="ch ch" ptType="node node" st="1 1" cnt="1 0" func="cnt" op="equ" val="2">
                            <dgm:alg type="cycle">
                              <dgm:param type="ctrShpMap" val="fNode"/>
                              <dgm:param type="stAng" val="45"/>
                              <dgm:param type="spanAng" val="90"/>
                            </dgm:alg>
                          </dgm:if>
                          <dgm:else name="Name68">
                            <dgm:alg type="cycle">
                              <dgm:param type="ctrShpMap" val="fNode"/>
                              <dgm:param type="stAng" val="0"/>
                              <dgm:param type="spanAng" val="180"/>
                            </dgm:alg>
                          </dgm:else>
                        </dgm:choose>
                      </dgm:if>
                      <dgm:if name="Name69" axis="ch" ptType="node" func="cnt" op="equ" val="2">
                        <dgm:choose name="Name70">
                          <dgm:if name="Name71" axis="ch ch" ptType="node node" st="1 1" cnt="1 0" func="cnt" op="equ" val="1">
                            <dgm:alg type="cycle">
                              <dgm:param type="ctrShpMap" val="fNode"/>
                              <dgm:param type="stAng" val="0"/>
                            </dgm:alg>
                          </dgm:if>
                          <dgm:if name="Name72" axis="ch ch" ptType="node node" st="1 1" cnt="1 0" func="cnt" op="equ" val="2">
                            <dgm:alg type="cycle">
                              <dgm:param type="ctrShpMap" val="fNode"/>
                              <dgm:param type="stAng" val="315"/>
                              <dgm:param type="spanAng" val="90"/>
                            </dgm:alg>
                          </dgm:if>
                          <dgm:else name="Name73">
                            <dgm:alg type="cycle">
                              <dgm:param type="ctrShpMap" val="fNode"/>
                              <dgm:param type="stAng" val="270"/>
                              <dgm:param type="spanAng" val="180"/>
                            </dgm:alg>
                          </dgm:else>
                        </dgm:choose>
                      </dgm:if>
                      <dgm:if name="Name74" axis="ch" ptType="node" func="cnt" op="equ" val="3">
                        <dgm:choose name="Name75">
                          <dgm:if name="Name76" axis="ch ch" ptType="node node" st="1 1" cnt="1 0" func="cnt" op="equ" val="1">
                            <dgm:alg type="cycle">
                              <dgm:param type="ctrShpMap" val="fNode"/>
                              <dgm:param type="stAng" val="0"/>
                            </dgm:alg>
                          </dgm:if>
                          <dgm:if name="Name77" axis="ch ch" ptType="node node" st="1 1" cnt="1 0" func="cnt" op="equ" val="2">
                            <dgm:alg type="cycle">
                              <dgm:param type="ctrShpMap" val="fNode"/>
                              <dgm:param type="stAng" val="315"/>
                              <dgm:param type="spanAng" val="90"/>
                            </dgm:alg>
                          </dgm:if>
                          <dgm:else name="Name78">
                            <dgm:alg type="cycle">
                              <dgm:param type="ctrShpMap" val="fNode"/>
                              <dgm:param type="stAng" val="270"/>
                              <dgm:param type="spanAng" val="180"/>
                            </dgm:alg>
                          </dgm:else>
                        </dgm:choose>
                      </dgm:if>
                      <dgm:if name="Name79" axis="ch" ptType="node" func="cnt" op="equ" val="4">
                        <dgm:choose name="Name80">
                          <dgm:if name="Name81" axis="ch ch" ptType="node node" st="1 1" cnt="1 0" func="cnt" op="equ" val="1">
                            <dgm:alg type="cycle">
                              <dgm:param type="ctrShpMap" val="fNode"/>
                              <dgm:param type="stAng" val="0"/>
                            </dgm:alg>
                          </dgm:if>
                          <dgm:if name="Name82" axis="ch ch" ptType="node node" st="1 1" cnt="1 0" func="cnt" op="equ" val="2">
                            <dgm:alg type="cycle">
                              <dgm:param type="ctrShpMap" val="fNode"/>
                              <dgm:param type="stAng" val="315"/>
                              <dgm:param type="spanAng" val="90"/>
                            </dgm:alg>
                          </dgm:if>
                          <dgm:else name="Name83">
                            <dgm:alg type="cycle">
                              <dgm:param type="ctrShpMap" val="fNode"/>
                              <dgm:param type="stAng" val="292.5"/>
                              <dgm:param type="spanAng" val="135"/>
                            </dgm:alg>
                          </dgm:else>
                        </dgm:choose>
                      </dgm:if>
                      <dgm:if name="Name84" axis="ch" ptType="node" func="cnt" op="equ" val="5">
                        <dgm:choose name="Name85">
                          <dgm:if name="Name86" axis="ch ch" ptType="node node" st="1 1" cnt="1 0" func="cnt" op="equ" val="1">
                            <dgm:alg type="cycle">
                              <dgm:param type="ctrShpMap" val="fNode"/>
                              <dgm:param type="stAng" val="0"/>
                            </dgm:alg>
                          </dgm:if>
                          <dgm:if name="Name87" axis="ch ch" ptType="node node" st="1 1" cnt="1 0" func="cnt" op="equ" val="2">
                            <dgm:alg type="cycle">
                              <dgm:param type="ctrShpMap" val="fNode"/>
                              <dgm:param type="stAng" val="315"/>
                              <dgm:param type="spanAng" val="90"/>
                            </dgm:alg>
                          </dgm:if>
                          <dgm:else name="Name88">
                            <dgm:alg type="cycle">
                              <dgm:param type="ctrShpMap" val="fNode"/>
                              <dgm:param type="stAng" val="0"/>
                              <dgm:param type="spanAng" val="360"/>
                            </dgm:alg>
                          </dgm:else>
                        </dgm:choose>
                      </dgm:if>
                      <dgm:if name="Name89" axis="ch" ptType="node" func="cnt" op="equ" val="6">
                        <dgm:choose name="Name90">
                          <dgm:if name="Name91" axis="ch ch" ptType="node node" st="1 1" cnt="1 0" func="cnt" op="equ" val="1">
                            <dgm:alg type="cycle">
                              <dgm:param type="ctrShpMap" val="fNode"/>
                              <dgm:param type="stAng" val="0"/>
                            </dgm:alg>
                          </dgm:if>
                          <dgm:if name="Name92" axis="ch ch" ptType="node node" st="1 1" cnt="1 0" func="cnt" op="equ" val="2">
                            <dgm:alg type="cycle">
                              <dgm:param type="ctrShpMap" val="fNode"/>
                              <dgm:param type="stAng" val="315"/>
                              <dgm:param type="spanAng" val="90"/>
                            </dgm:alg>
                          </dgm:if>
                          <dgm:else name="Name93">
                            <dgm:alg type="cycle">
                              <dgm:param type="ctrShpMap" val="fNode"/>
                              <dgm:param type="stAng" val="0"/>
                              <dgm:param type="spanAng" val="360"/>
                            </dgm:alg>
                          </dgm:else>
                        </dgm:choose>
                      </dgm:if>
                      <dgm:if name="Name94" axis="ch" ptType="node" func="cnt" op="gte" val="7">
                        <dgm:choose name="Name95">
                          <dgm:if name="Name96" axis="ch ch" ptType="node node" st="1 1" cnt="1 0" func="cnt" op="equ" val="1">
                            <dgm:alg type="cycle">
                              <dgm:param type="ctrShpMap" val="fNode"/>
                              <dgm:param type="stAng" val="0"/>
                            </dgm:alg>
                          </dgm:if>
                          <dgm:if name="Name97" axis="ch ch" ptType="node node" st="1 1" cnt="1 0" func="cnt" op="equ" val="2">
                            <dgm:alg type="cycle">
                              <dgm:param type="ctrShpMap" val="fNode"/>
                              <dgm:param type="stAng" val="315"/>
                              <dgm:param type="spanAng" val="90"/>
                            </dgm:alg>
                          </dgm:if>
                          <dgm:else name="Name98">
                            <dgm:alg type="cycle">
                              <dgm:param type="ctrShpMap" val="fNode"/>
                              <dgm:param type="stAng" val="0"/>
                              <dgm:param type="spanAng" val="360"/>
                            </dgm:alg>
                          </dgm:else>
                        </dgm:choose>
                      </dgm:if>
                      <dgm:else name="Name99"/>
                    </dgm:choose>
                  </dgm:if>
                  <dgm:else name="Name100">
                    <dgm:choose name="Name101">
                      <dgm:if name="Name102" axis="ch" ptType="node" func="cnt" op="equ" val="1">
                        <dgm:choose name="Name103">
                          <dgm:if name="Name104" axis="ch ch" ptType="node node" st="1 1" cnt="1 0" func="cnt" op="equ" val="1">
                            <dgm:alg type="cycle">
                              <dgm:param type="ctrShpMap" val="fNode"/>
                              <dgm:param type="stAng" val="270"/>
                            </dgm:alg>
                          </dgm:if>
                          <dgm:if name="Name105" axis="ch ch" ptType="node node" st="1 1" cnt="1 0" func="cnt" op="equ" val="2">
                            <dgm:alg type="cycle">
                              <dgm:param type="ctrShpMap" val="fNode"/>
                              <dgm:param type="stAng" val="315"/>
                              <dgm:param type="spanAng" val="-90"/>
                            </dgm:alg>
                          </dgm:if>
                          <dgm:else name="Name106">
                            <dgm:alg type="cycle">
                              <dgm:param type="ctrShpMap" val="fNode"/>
                              <dgm:param type="stAng" val="0"/>
                              <dgm:param type="spanAng" val="-180"/>
                            </dgm:alg>
                          </dgm:else>
                        </dgm:choose>
                      </dgm:if>
                      <dgm:if name="Name107" axis="ch" ptType="node" func="cnt" op="equ" val="2">
                        <dgm:choose name="Name108">
                          <dgm:if name="Name109" axis="ch ch" ptType="node node" st="1 1" cnt="1 0" func="cnt" op="equ" val="1">
                            <dgm:alg type="cycle">
                              <dgm:param type="ctrShpMap" val="fNode"/>
                              <dgm:param type="stAng" val="0"/>
                            </dgm:alg>
                          </dgm:if>
                          <dgm:if name="Name110" axis="ch ch" ptType="node node" st="1 1" cnt="1 0" func="cnt" op="equ" val="2">
                            <dgm:alg type="cycle">
                              <dgm:param type="ctrShpMap" val="fNode"/>
                              <dgm:param type="stAng" val="45"/>
                              <dgm:param type="spanAng" val="-90"/>
                            </dgm:alg>
                          </dgm:if>
                          <dgm:else name="Name111">
                            <dgm:alg type="cycle">
                              <dgm:param type="ctrShpMap" val="fNode"/>
                              <dgm:param type="stAng" val="90"/>
                              <dgm:param type="spanAng" val="-180"/>
                            </dgm:alg>
                          </dgm:else>
                        </dgm:choose>
                      </dgm:if>
                      <dgm:if name="Name112" axis="ch" ptType="node" func="cnt" op="equ" val="3">
                        <dgm:choose name="Name113">
                          <dgm:if name="Name114" axis="ch ch" ptType="node node" st="1 1" cnt="1 0" func="cnt" op="equ" val="1">
                            <dgm:alg type="cycle">
                              <dgm:param type="ctrShpMap" val="fNode"/>
                              <dgm:param type="stAng" val="0"/>
                            </dgm:alg>
                          </dgm:if>
                          <dgm:if name="Name115" axis="ch ch" ptType="node node" st="1 1" cnt="1 0" func="cnt" op="equ" val="2">
                            <dgm:alg type="cycle">
                              <dgm:param type="ctrShpMap" val="fNode"/>
                              <dgm:param type="stAng" val="45"/>
                              <dgm:param type="spanAng" val="-90"/>
                            </dgm:alg>
                          </dgm:if>
                          <dgm:else name="Name116">
                            <dgm:alg type="cycle">
                              <dgm:param type="ctrShpMap" val="fNode"/>
                              <dgm:param type="stAng" val="90"/>
                              <dgm:param type="spanAng" val="-180"/>
                            </dgm:alg>
                          </dgm:else>
                        </dgm:choose>
                      </dgm:if>
                      <dgm:if name="Name117" axis="ch" ptType="node" func="cnt" op="equ" val="4">
                        <dgm:choose name="Name118">
                          <dgm:if name="Name119" axis="ch ch" ptType="node node" st="1 1" cnt="1 0" func="cnt" op="equ" val="1">
                            <dgm:alg type="cycle">
                              <dgm:param type="ctrShpMap" val="fNode"/>
                              <dgm:param type="stAng" val="0"/>
                            </dgm:alg>
                          </dgm:if>
                          <dgm:if name="Name120" axis="ch ch" ptType="node node" st="1 1" cnt="1 0" func="cnt" op="equ" val="2">
                            <dgm:alg type="cycle">
                              <dgm:param type="ctrShpMap" val="fNode"/>
                              <dgm:param type="stAng" val="45"/>
                              <dgm:param type="spanAng" val="-90"/>
                            </dgm:alg>
                          </dgm:if>
                          <dgm:else name="Name121">
                            <dgm:alg type="cycle">
                              <dgm:param type="ctrShpMap" val="fNode"/>
                              <dgm:param type="stAng" val="67.5"/>
                              <dgm:param type="spanAng" val="-135"/>
                            </dgm:alg>
                          </dgm:else>
                        </dgm:choose>
                      </dgm:if>
                      <dgm:if name="Name122" axis="ch" ptType="node" func="cnt" op="equ" val="5">
                        <dgm:choose name="Name123">
                          <dgm:if name="Name124" axis="ch ch" ptType="node node" st="1 1" cnt="1 0" func="cnt" op="equ" val="1">
                            <dgm:alg type="cycle">
                              <dgm:param type="ctrShpMap" val="fNode"/>
                              <dgm:param type="stAng" val="0"/>
                            </dgm:alg>
                          </dgm:if>
                          <dgm:if name="Name125" axis="ch ch" ptType="node node" st="1 1" cnt="1 0" func="cnt" op="equ" val="2">
                            <dgm:alg type="cycle">
                              <dgm:param type="ctrShpMap" val="fNode"/>
                              <dgm:param type="stAng" val="45"/>
                              <dgm:param type="spanAng" val="-90"/>
                            </dgm:alg>
                          </dgm:if>
                          <dgm:else name="Name126">
                            <dgm:alg type="cycle">
                              <dgm:param type="ctrShpMap" val="fNode"/>
                              <dgm:param type="stAng" val="0"/>
                              <dgm:param type="spanAng" val="-360"/>
                            </dgm:alg>
                          </dgm:else>
                        </dgm:choose>
                      </dgm:if>
                      <dgm:if name="Name127" axis="ch" ptType="node" func="cnt" op="equ" val="6">
                        <dgm:choose name="Name128">
                          <dgm:if name="Name129" axis="ch ch" ptType="node node" st="1 1" cnt="1 0" func="cnt" op="equ" val="1">
                            <dgm:alg type="cycle">
                              <dgm:param type="ctrShpMap" val="fNode"/>
                              <dgm:param type="stAng" val="0"/>
                            </dgm:alg>
                          </dgm:if>
                          <dgm:if name="Name130" axis="ch ch" ptType="node node" st="1 1" cnt="1 0" func="cnt" op="equ" val="2">
                            <dgm:alg type="cycle">
                              <dgm:param type="ctrShpMap" val="fNode"/>
                              <dgm:param type="stAng" val="45"/>
                              <dgm:param type="spanAng" val="-90"/>
                            </dgm:alg>
                          </dgm:if>
                          <dgm:else name="Name131">
                            <dgm:alg type="cycle">
                              <dgm:param type="ctrShpMap" val="fNode"/>
                              <dgm:param type="stAng" val="0"/>
                              <dgm:param type="spanAng" val="-360"/>
                            </dgm:alg>
                          </dgm:else>
                        </dgm:choose>
                      </dgm:if>
                      <dgm:if name="Name132" axis="ch" ptType="node" func="cnt" op="gte" val="7">
                        <dgm:choose name="Name133">
                          <dgm:if name="Name134" axis="ch ch" ptType="node node" st="1 1" cnt="1 0" func="cnt" op="equ" val="1">
                            <dgm:alg type="cycle">
                              <dgm:param type="ctrShpMap" val="fNode"/>
                              <dgm:param type="stAng" val="0"/>
                            </dgm:alg>
                          </dgm:if>
                          <dgm:if name="Name135" axis="ch ch" ptType="node node" st="1 1" cnt="1 0" func="cnt" op="equ" val="2">
                            <dgm:alg type="cycle">
                              <dgm:param type="ctrShpMap" val="fNode"/>
                              <dgm:param type="stAng" val="45"/>
                              <dgm:param type="spanAng" val="-90"/>
                            </dgm:alg>
                          </dgm:if>
                          <dgm:else name="Name136">
                            <dgm:alg type="cycle">
                              <dgm:param type="ctrShpMap" val="fNode"/>
                              <dgm:param type="stAng" val="0"/>
                              <dgm:param type="spanAng" val="-360"/>
                            </dgm:alg>
                          </dgm:else>
                        </dgm:choose>
                      </dgm:if>
                      <dgm:else name="Name137"/>
                    </dgm:choose>
                  </dgm:else>
                </dgm:choose>
                <dgm:shape xmlns:r="http://schemas.openxmlformats.org/officeDocument/2006/relationships" r:blip="">
                  <dgm:adjLst/>
                </dgm:shape>
                <dgm:presOf/>
                <dgm:constrLst>
                  <dgm:constr type="sp" refType="w" fact="0.1"/>
                  <dgm:constr type="sibSp" refType="w" fact="0.1"/>
                </dgm:constrLst>
                <dgm:forEach name="Name138" axis="ch" ptType="node" cnt="1">
                  <dgm:layoutNode name="childCenter1"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139" axis="ch">
                    <dgm:forEach name="Name140" axis="self" ptType="parTrans">
                      <dgm:layoutNode name="Name141">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142" axis="self" ptType="node">
                      <dgm:layoutNode name="text1"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143" axis="ch" ptType="parTrans" cnt="1">
                <dgm:layoutNode name="Name144">
                  <dgm:alg type="conn">
                    <dgm:param type="dim" val="1D"/>
                    <dgm:param type="begPts" val="auto"/>
                    <dgm:param type="endPts" val="auto"/>
                    <dgm:param type="endSty" val="noArr"/>
                    <dgm:param type="srcNode" val="textCenter"/>
                    <dgm:param type="dstNode" val="childCenter1"/>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145"/>
          </dgm:choose>
          <dgm:choose name="Name146">
            <dgm:if name="Name147" axis="ch" ptType="node" func="cnt" op="gte" val="2">
              <dgm:layoutNode name="cycle_2">
                <dgm:choose name="Name148">
                  <dgm:if name="Name149" func="var" arg="dir" op="equ" val="norm">
                    <dgm:choose name="Name150">
                      <dgm:if name="Name151" axis="ch" ptType="node" func="cnt" op="equ" val="2">
                        <dgm:choose name="Name152">
                          <dgm:if name="Name153" axis="ch ch" ptType="node node" st="2 1" cnt="1 0" func="cnt" op="equ" val="1">
                            <dgm:alg type="cycle">
                              <dgm:param type="ctrShpMap" val="fNode"/>
                              <dgm:param type="stAng" val="180"/>
                            </dgm:alg>
                          </dgm:if>
                          <dgm:if name="Name154" axis="ch ch" ptType="node node" st="2 1" cnt="1 0" func="cnt" op="equ" val="2">
                            <dgm:alg type="cycle">
                              <dgm:param type="ctrShpMap" val="fNode"/>
                              <dgm:param type="stAng" val="135"/>
                              <dgm:param type="spanAng" val="90"/>
                            </dgm:alg>
                          </dgm:if>
                          <dgm:else name="Name155">
                            <dgm:alg type="cycle">
                              <dgm:param type="ctrShpMap" val="fNode"/>
                              <dgm:param type="stAng" val="90"/>
                              <dgm:param type="spanAng" val="180"/>
                            </dgm:alg>
                          </dgm:else>
                        </dgm:choose>
                      </dgm:if>
                      <dgm:if name="Name156" axis="ch" ptType="node" func="cnt" op="equ" val="3">
                        <dgm:choose name="Name157">
                          <dgm:if name="Name158" axis="ch ch" ptType="node node" st="2 1" cnt="1 0" func="cnt" op="equ" val="1">
                            <dgm:alg type="cycle">
                              <dgm:param type="ctrShpMap" val="fNode"/>
                              <dgm:param type="stAng" val="120"/>
                              <dgm:param type="horzAlign" val="r"/>
                              <dgm:param type="vertAlign" val="b"/>
                            </dgm:alg>
                          </dgm:if>
                          <dgm:if name="Name159" axis="ch ch" ptType="node node" st="2 1" cnt="1 0" func="cnt" op="equ" val="2">
                            <dgm:alg type="cycle">
                              <dgm:param type="ctrShpMap" val="fNode"/>
                              <dgm:param type="stAng" val="75"/>
                              <dgm:param type="spanAng" val="90"/>
                              <dgm:param type="horzAlign" val="r"/>
                              <dgm:param type="vertAlign" val="b"/>
                            </dgm:alg>
                          </dgm:if>
                          <dgm:else name="Name160">
                            <dgm:alg type="cycle">
                              <dgm:param type="ctrShpMap" val="fNode"/>
                              <dgm:param type="stAng" val="30"/>
                              <dgm:param type="spanAng" val="180"/>
                            </dgm:alg>
                          </dgm:else>
                        </dgm:choose>
                      </dgm:if>
                      <dgm:if name="Name161" axis="ch" ptType="node" func="cnt" op="equ" val="4">
                        <dgm:choose name="Name162">
                          <dgm:if name="Name163" axis="ch ch" ptType="node node" st="2 1" cnt="1 0" func="cnt" op="equ" val="1">
                            <dgm:alg type="cycle">
                              <dgm:param type="ctrShpMap" val="fNode"/>
                              <dgm:param type="stAng" val="90"/>
                            </dgm:alg>
                          </dgm:if>
                          <dgm:if name="Name164" axis="ch ch" ptType="node node" st="2 1" cnt="1 0" func="cnt" op="equ" val="2">
                            <dgm:alg type="cycle">
                              <dgm:param type="ctrShpMap" val="fNode"/>
                              <dgm:param type="stAng" val="45"/>
                              <dgm:param type="spanAng" val="90"/>
                            </dgm:alg>
                          </dgm:if>
                          <dgm:else name="Name165">
                            <dgm:alg type="cycle">
                              <dgm:param type="ctrShpMap" val="fNode"/>
                              <dgm:param type="stAng" val="22.5"/>
                              <dgm:param type="spanAng" val="135"/>
                            </dgm:alg>
                          </dgm:else>
                        </dgm:choose>
                      </dgm:if>
                      <dgm:if name="Name166" axis="ch" ptType="node" func="cnt" op="equ" val="5">
                        <dgm:choose name="Name167">
                          <dgm:if name="Name168" axis="ch ch" ptType="node node" st="2 1" cnt="1 0" func="cnt" op="equ" val="1">
                            <dgm:alg type="cycle">
                              <dgm:param type="ctrShpMap" val="fNode"/>
                              <dgm:param type="stAng" val="72"/>
                            </dgm:alg>
                          </dgm:if>
                          <dgm:if name="Name169" axis="ch ch" ptType="node node" st="2 1" cnt="1 0" func="cnt" op="equ" val="2">
                            <dgm:alg type="cycle">
                              <dgm:param type="ctrShpMap" val="fNode"/>
                              <dgm:param type="stAng" val="27"/>
                              <dgm:param type="spanAng" val="90"/>
                            </dgm:alg>
                          </dgm:if>
                          <dgm:else name="Name170">
                            <dgm:alg type="cycle">
                              <dgm:param type="ctrShpMap" val="fNode"/>
                              <dgm:param type="stAng" val="0"/>
                              <dgm:param type="spanAng" val="360"/>
                            </dgm:alg>
                          </dgm:else>
                        </dgm:choose>
                      </dgm:if>
                      <dgm:if name="Name171" axis="ch" ptType="node" func="cnt" op="equ" val="6">
                        <dgm:choose name="Name172">
                          <dgm:if name="Name173" axis="ch ch" ptType="node node" st="2 1" cnt="1 0" func="cnt" op="equ" val="1">
                            <dgm:alg type="cycle">
                              <dgm:param type="ctrShpMap" val="fNode"/>
                              <dgm:param type="stAng" val="60"/>
                            </dgm:alg>
                          </dgm:if>
                          <dgm:if name="Name174" axis="ch ch" ptType="node node" st="2 1" cnt="1 0" func="cnt" op="equ" val="2">
                            <dgm:alg type="cycle">
                              <dgm:param type="ctrShpMap" val="fNode"/>
                              <dgm:param type="stAng" val="15"/>
                              <dgm:param type="spanAng" val="90"/>
                            </dgm:alg>
                          </dgm:if>
                          <dgm:else name="Name175">
                            <dgm:alg type="cycle">
                              <dgm:param type="ctrShpMap" val="fNode"/>
                              <dgm:param type="stAng" val="0"/>
                              <dgm:param type="spanAng" val="360"/>
                            </dgm:alg>
                          </dgm:else>
                        </dgm:choose>
                      </dgm:if>
                      <dgm:if name="Name176" axis="ch" ptType="node" func="cnt" op="gte" val="7">
                        <dgm:choose name="Name177">
                          <dgm:if name="Name178" axis="ch ch" ptType="node node" st="2 1" cnt="1 0" func="cnt" op="equ" val="1">
                            <dgm:alg type="cycle">
                              <dgm:param type="ctrShpMap" val="fNode"/>
                              <dgm:param type="stAng" val="51"/>
                            </dgm:alg>
                          </dgm:if>
                          <dgm:if name="Name179" axis="ch ch" ptType="node node" st="2 1" cnt="1 0" func="cnt" op="equ" val="2">
                            <dgm:alg type="cycle">
                              <dgm:param type="ctrShpMap" val="fNode"/>
                              <dgm:param type="stAng" val="6"/>
                              <dgm:param type="spanAng" val="90"/>
                            </dgm:alg>
                          </dgm:if>
                          <dgm:else name="Name180">
                            <dgm:alg type="cycle">
                              <dgm:param type="ctrShpMap" val="fNode"/>
                              <dgm:param type="stAng" val="0"/>
                              <dgm:param type="spanAng" val="360"/>
                            </dgm:alg>
                          </dgm:else>
                        </dgm:choose>
                      </dgm:if>
                      <dgm:else name="Name181"/>
                    </dgm:choose>
                  </dgm:if>
                  <dgm:else name="Name182">
                    <dgm:choose name="Name183">
                      <dgm:if name="Name184" axis="ch" ptType="node" func="cnt" op="equ" val="2">
                        <dgm:choose name="Name185">
                          <dgm:if name="Name186" axis="ch ch" ptType="node node" st="2 1" cnt="1 0" func="cnt" op="equ" val="1">
                            <dgm:alg type="cycle">
                              <dgm:param type="ctrShpMap" val="fNode"/>
                              <dgm:param type="stAng" val="180"/>
                            </dgm:alg>
                          </dgm:if>
                          <dgm:if name="Name187" axis="ch ch" ptType="node node" st="2 1" cnt="1 0" func="cnt" op="equ" val="2">
                            <dgm:alg type="cycle">
                              <dgm:param type="ctrShpMap" val="fNode"/>
                              <dgm:param type="stAng" val="225"/>
                              <dgm:param type="spanAng" val="-90"/>
                            </dgm:alg>
                          </dgm:if>
                          <dgm:else name="Name188">
                            <dgm:alg type="cycle">
                              <dgm:param type="ctrShpMap" val="fNode"/>
                              <dgm:param type="stAng" val="270"/>
                              <dgm:param type="spanAng" val="-180"/>
                            </dgm:alg>
                          </dgm:else>
                        </dgm:choose>
                      </dgm:if>
                      <dgm:if name="Name189" axis="ch" ptType="node" func="cnt" op="equ" val="3">
                        <dgm:choose name="Name190">
                          <dgm:if name="Name191" axis="ch ch" ptType="node node" st="2 1" cnt="1 0" func="cnt" op="equ" val="1">
                            <dgm:alg type="cycle">
                              <dgm:param type="ctrShpMap" val="fNode"/>
                              <dgm:param type="stAng" val="240"/>
                              <dgm:param type="horzAlign" val="l"/>
                              <dgm:param type="vertAlign" val="b"/>
                            </dgm:alg>
                          </dgm:if>
                          <dgm:if name="Name192" axis="ch ch" ptType="node node" st="2 1" cnt="1 0" func="cnt" op="equ" val="2">
                            <dgm:alg type="cycle">
                              <dgm:param type="ctrShpMap" val="fNode"/>
                              <dgm:param type="stAng" val="285"/>
                              <dgm:param type="spanAng" val="-90"/>
                              <dgm:param type="horzAlign" val="l"/>
                              <dgm:param type="vertAlign" val="b"/>
                            </dgm:alg>
                          </dgm:if>
                          <dgm:else name="Name193">
                            <dgm:alg type="cycle">
                              <dgm:param type="ctrShpMap" val="fNode"/>
                              <dgm:param type="stAng" val="330"/>
                              <dgm:param type="spanAng" val="-180"/>
                            </dgm:alg>
                          </dgm:else>
                        </dgm:choose>
                      </dgm:if>
                      <dgm:if name="Name194" axis="ch" ptType="node" func="cnt" op="equ" val="4">
                        <dgm:choose name="Name195">
                          <dgm:if name="Name196" axis="ch ch" ptType="node node" st="2 1" cnt="1 0" func="cnt" op="equ" val="1">
                            <dgm:alg type="cycle">
                              <dgm:param type="ctrShpMap" val="fNode"/>
                              <dgm:param type="stAng" val="270"/>
                            </dgm:alg>
                          </dgm:if>
                          <dgm:if name="Name197" axis="ch ch" ptType="node node" st="2 1" cnt="1 0" func="cnt" op="equ" val="2">
                            <dgm:alg type="cycle">
                              <dgm:param type="ctrShpMap" val="fNode"/>
                              <dgm:param type="stAng" val="315"/>
                              <dgm:param type="spanAng" val="-90"/>
                            </dgm:alg>
                          </dgm:if>
                          <dgm:else name="Name198">
                            <dgm:alg type="cycle">
                              <dgm:param type="ctrShpMap" val="fNode"/>
                              <dgm:param type="stAng" val="337.5"/>
                              <dgm:param type="spanAng" val="-135"/>
                            </dgm:alg>
                          </dgm:else>
                        </dgm:choose>
                      </dgm:if>
                      <dgm:if name="Name199" axis="ch" ptType="node" func="cnt" op="equ" val="5">
                        <dgm:choose name="Name200">
                          <dgm:if name="Name201" axis="ch ch" ptType="node node" st="2 1" cnt="1 0" func="cnt" op="equ" val="1">
                            <dgm:alg type="cycle">
                              <dgm:param type="ctrShpMap" val="fNode"/>
                              <dgm:param type="stAng" val="288"/>
                            </dgm:alg>
                          </dgm:if>
                          <dgm:if name="Name202" axis="ch ch" ptType="node node" st="2 1" cnt="1 0" func="cnt" op="equ" val="2">
                            <dgm:alg type="cycle">
                              <dgm:param type="ctrShpMap" val="fNode"/>
                              <dgm:param type="stAng" val="333"/>
                              <dgm:param type="spanAng" val="-90"/>
                            </dgm:alg>
                          </dgm:if>
                          <dgm:else name="Name203">
                            <dgm:alg type="cycle">
                              <dgm:param type="ctrShpMap" val="fNode"/>
                              <dgm:param type="stAng" val="0"/>
                              <dgm:param type="spanAng" val="-360"/>
                            </dgm:alg>
                          </dgm:else>
                        </dgm:choose>
                      </dgm:if>
                      <dgm:if name="Name204" axis="ch" ptType="node" func="cnt" op="equ" val="6">
                        <dgm:choose name="Name205">
                          <dgm:if name="Name206" axis="ch ch" ptType="node node" st="2 1" cnt="1 0" func="cnt" op="equ" val="1">
                            <dgm:alg type="cycle">
                              <dgm:param type="ctrShpMap" val="fNode"/>
                              <dgm:param type="stAng" val="300"/>
                            </dgm:alg>
                          </dgm:if>
                          <dgm:if name="Name207" axis="ch ch" ptType="node node" st="2 1" cnt="1 0" func="cnt" op="equ" val="2">
                            <dgm:alg type="cycle">
                              <dgm:param type="ctrShpMap" val="fNode"/>
                              <dgm:param type="stAng" val="345"/>
                              <dgm:param type="spanAng" val="-90"/>
                            </dgm:alg>
                          </dgm:if>
                          <dgm:else name="Name208">
                            <dgm:alg type="cycle">
                              <dgm:param type="ctrShpMap" val="fNode"/>
                              <dgm:param type="stAng" val="0"/>
                              <dgm:param type="spanAng" val="-360"/>
                            </dgm:alg>
                          </dgm:else>
                        </dgm:choose>
                      </dgm:if>
                      <dgm:if name="Name209" axis="ch" ptType="node" func="cnt" op="gte" val="7">
                        <dgm:choose name="Name210">
                          <dgm:if name="Name211" axis="ch ch" ptType="node node" st="2 1" cnt="1 0" func="cnt" op="equ" val="1">
                            <dgm:alg type="cycle">
                              <dgm:param type="ctrShpMap" val="fNode"/>
                              <dgm:param type="stAng" val="308"/>
                            </dgm:alg>
                          </dgm:if>
                          <dgm:if name="Name212" axis="ch ch" ptType="node node" st="2 1" cnt="1 0" func="cnt" op="equ" val="2">
                            <dgm:alg type="cycle">
                              <dgm:param type="ctrShpMap" val="fNode"/>
                              <dgm:param type="stAng" val="353"/>
                              <dgm:param type="spanAng" val="-90"/>
                            </dgm:alg>
                          </dgm:if>
                          <dgm:else name="Name213">
                            <dgm:alg type="cycle">
                              <dgm:param type="ctrShpMap" val="fNode"/>
                              <dgm:param type="stAng" val="0"/>
                              <dgm:param type="spanAng" val="-360"/>
                            </dgm:alg>
                          </dgm:else>
                        </dgm:choose>
                      </dgm:if>
                      <dgm:else name="Name214"/>
                    </dgm:choose>
                  </dgm:else>
                </dgm:choose>
                <dgm:shape xmlns:r="http://schemas.openxmlformats.org/officeDocument/2006/relationships" r:blip="">
                  <dgm:adjLst/>
                </dgm:shape>
                <dgm:presOf/>
                <dgm:constrLst>
                  <dgm:constr type="sp" refType="w" fact="0.1"/>
                  <dgm:constr type="sibSp" refType="w" fact="0.1"/>
                </dgm:constrLst>
                <dgm:forEach name="Name215" axis="ch" ptType="node" st="2" cnt="1">
                  <dgm:layoutNode name="childCenter2"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16" axis="ch">
                    <dgm:forEach name="Name217" axis="self" ptType="parTrans">
                      <dgm:layoutNode name="Name218">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19" axis="self" ptType="node">
                      <dgm:layoutNode name="text2"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20" axis="ch" ptType="parTrans" st="2" cnt="1">
                <dgm:layoutNode name="Name221">
                  <dgm:alg type="conn">
                    <dgm:param type="dim" val="1D"/>
                    <dgm:param type="begPts" val="auto"/>
                    <dgm:param type="endPts" val="auto"/>
                    <dgm:param type="endSty" val="noArr"/>
                    <dgm:param type="srcNode" val="textCenter"/>
                    <dgm:param type="dstNode" val="childCenter2"/>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22"/>
          </dgm:choose>
          <dgm:choose name="Name223">
            <dgm:if name="Name224" axis="ch" ptType="node" func="cnt" op="gte" val="3">
              <dgm:layoutNode name="cycle_3">
                <dgm:choose name="Name225">
                  <dgm:if name="Name226" func="var" arg="dir" op="equ" val="norm">
                    <dgm:choose name="Name227">
                      <dgm:if name="Name228" axis="ch" ptType="node" func="cnt" op="equ" val="3">
                        <dgm:choose name="Name229">
                          <dgm:if name="Name230" axis="ch ch" ptType="node node" st="3 1" cnt="1 0" func="cnt" op="equ" val="1">
                            <dgm:alg type="cycle">
                              <dgm:param type="ctrShpMap" val="fNode"/>
                              <dgm:param type="stAng" val="240"/>
                              <dgm:param type="horzAlign" val="l"/>
                              <dgm:param type="vertAlign" val="b"/>
                            </dgm:alg>
                          </dgm:if>
                          <dgm:if name="Name231" axis="ch ch" ptType="node node" st="3 1" cnt="1 0" func="cnt" op="equ" val="2">
                            <dgm:alg type="cycle">
                              <dgm:param type="ctrShpMap" val="fNode"/>
                              <dgm:param type="stAng" val="195"/>
                              <dgm:param type="spanAng" val="90"/>
                              <dgm:param type="horzAlign" val="l"/>
                              <dgm:param type="vertAlign" val="b"/>
                            </dgm:alg>
                          </dgm:if>
                          <dgm:else name="Name232">
                            <dgm:alg type="cycle">
                              <dgm:param type="ctrShpMap" val="fNode"/>
                              <dgm:param type="stAng" val="150"/>
                              <dgm:param type="spanAng" val="180"/>
                            </dgm:alg>
                          </dgm:else>
                        </dgm:choose>
                      </dgm:if>
                      <dgm:if name="Name233" axis="ch" ptType="node" func="cnt" op="equ" val="4">
                        <dgm:choose name="Name234">
                          <dgm:if name="Name235" axis="ch ch" ptType="node node" st="3 1" cnt="1 0" func="cnt" op="equ" val="1">
                            <dgm:alg type="cycle">
                              <dgm:param type="ctrShpMap" val="fNode"/>
                              <dgm:param type="stAng" val="180"/>
                            </dgm:alg>
                          </dgm:if>
                          <dgm:if name="Name236" axis="ch ch" ptType="node node" st="3 1" cnt="1 0" func="cnt" op="equ" val="2">
                            <dgm:alg type="cycle">
                              <dgm:param type="ctrShpMap" val="fNode"/>
                              <dgm:param type="stAng" val="135"/>
                              <dgm:param type="spanAng" val="90"/>
                            </dgm:alg>
                          </dgm:if>
                          <dgm:else name="Name237">
                            <dgm:alg type="cycle">
                              <dgm:param type="ctrShpMap" val="fNode"/>
                              <dgm:param type="stAng" val="112.5"/>
                              <dgm:param type="spanAng" val="135"/>
                            </dgm:alg>
                          </dgm:else>
                        </dgm:choose>
                      </dgm:if>
                      <dgm:if name="Name238" axis="ch" ptType="node" func="cnt" op="equ" val="5">
                        <dgm:choose name="Name239">
                          <dgm:if name="Name240" axis="ch ch" ptType="node node" st="3 1" cnt="1 0" func="cnt" op="equ" val="1">
                            <dgm:alg type="cycle">
                              <dgm:param type="ctrShpMap" val="fNode"/>
                              <dgm:param type="stAng" val="144"/>
                            </dgm:alg>
                          </dgm:if>
                          <dgm:if name="Name241" axis="ch ch" ptType="node node" st="3 1" cnt="1 0" func="cnt" op="equ" val="2">
                            <dgm:alg type="cycle">
                              <dgm:param type="ctrShpMap" val="fNode"/>
                              <dgm:param type="stAng" val="99"/>
                              <dgm:param type="spanAng" val="90"/>
                            </dgm:alg>
                          </dgm:if>
                          <dgm:else name="Name242">
                            <dgm:alg type="cycle">
                              <dgm:param type="ctrShpMap" val="fNode"/>
                              <dgm:param type="stAng" val="0"/>
                              <dgm:param type="spanAng" val="360"/>
                            </dgm:alg>
                          </dgm:else>
                        </dgm:choose>
                      </dgm:if>
                      <dgm:if name="Name243" axis="ch" ptType="node" func="cnt" op="equ" val="6">
                        <dgm:choose name="Name244">
                          <dgm:if name="Name245" axis="ch ch" ptType="node node" st="3 1" cnt="1 0" func="cnt" op="equ" val="1">
                            <dgm:alg type="cycle">
                              <dgm:param type="ctrShpMap" val="fNode"/>
                              <dgm:param type="stAng" val="120"/>
                            </dgm:alg>
                          </dgm:if>
                          <dgm:if name="Name246" axis="ch ch" ptType="node node" st="3 1" cnt="1 0" func="cnt" op="equ" val="2">
                            <dgm:alg type="cycle">
                              <dgm:param type="ctrShpMap" val="fNode"/>
                              <dgm:param type="stAng" val="75"/>
                              <dgm:param type="spanAng" val="90"/>
                            </dgm:alg>
                          </dgm:if>
                          <dgm:else name="Name247">
                            <dgm:alg type="cycle">
                              <dgm:param type="ctrShpMap" val="fNode"/>
                              <dgm:param type="stAng" val="0"/>
                              <dgm:param type="spanAng" val="360"/>
                            </dgm:alg>
                          </dgm:else>
                        </dgm:choose>
                      </dgm:if>
                      <dgm:if name="Name248" axis="ch" ptType="node" func="cnt" op="gte" val="7">
                        <dgm:choose name="Name249">
                          <dgm:if name="Name250" axis="ch ch" ptType="node node" st="3 1" cnt="1 0" func="cnt" op="equ" val="1">
                            <dgm:alg type="cycle">
                              <dgm:param type="ctrShpMap" val="fNode"/>
                              <dgm:param type="stAng" val="102"/>
                            </dgm:alg>
                          </dgm:if>
                          <dgm:if name="Name251" axis="ch ch" ptType="node node" st="3 1" cnt="1 0" func="cnt" op="equ" val="2">
                            <dgm:alg type="cycle">
                              <dgm:param type="ctrShpMap" val="fNode"/>
                              <dgm:param type="stAng" val="57"/>
                              <dgm:param type="spanAng" val="90"/>
                            </dgm:alg>
                          </dgm:if>
                          <dgm:else name="Name252">
                            <dgm:alg type="cycle">
                              <dgm:param type="ctrShpMap" val="fNode"/>
                              <dgm:param type="stAng" val="0"/>
                              <dgm:param type="spanAng" val="360"/>
                            </dgm:alg>
                          </dgm:else>
                        </dgm:choose>
                      </dgm:if>
                      <dgm:else name="Name253"/>
                    </dgm:choose>
                  </dgm:if>
                  <dgm:else name="Name254">
                    <dgm:choose name="Name255">
                      <dgm:if name="Name256" axis="ch" ptType="node" func="cnt" op="equ" val="3">
                        <dgm:choose name="Name257">
                          <dgm:if name="Name258" axis="ch ch" ptType="node node" st="3 1" cnt="1 0" func="cnt" op="equ" val="1">
                            <dgm:alg type="cycle">
                              <dgm:param type="ctrShpMap" val="fNode"/>
                              <dgm:param type="stAng" val="120"/>
                              <dgm:param type="horzAlign" val="r"/>
                              <dgm:param type="vertAlign" val="b"/>
                            </dgm:alg>
                          </dgm:if>
                          <dgm:if name="Name259" axis="ch ch" ptType="node node" st="3 1" cnt="1 0" func="cnt" op="equ" val="2">
                            <dgm:alg type="cycle">
                              <dgm:param type="ctrShpMap" val="fNode"/>
                              <dgm:param type="stAng" val="165"/>
                              <dgm:param type="spanAng" val="-90"/>
                              <dgm:param type="horzAlign" val="r"/>
                              <dgm:param type="vertAlign" val="b"/>
                            </dgm:alg>
                          </dgm:if>
                          <dgm:else name="Name260">
                            <dgm:alg type="cycle">
                              <dgm:param type="ctrShpMap" val="fNode"/>
                              <dgm:param type="stAng" val="210"/>
                              <dgm:param type="spanAng" val="-180"/>
                            </dgm:alg>
                          </dgm:else>
                        </dgm:choose>
                      </dgm:if>
                      <dgm:if name="Name261" axis="ch" ptType="node" func="cnt" op="equ" val="4">
                        <dgm:choose name="Name262">
                          <dgm:if name="Name263" axis="ch ch" ptType="node node" st="3 1" cnt="1 0" func="cnt" op="equ" val="1">
                            <dgm:alg type="cycle">
                              <dgm:param type="ctrShpMap" val="fNode"/>
                              <dgm:param type="stAng" val="180"/>
                            </dgm:alg>
                          </dgm:if>
                          <dgm:if name="Name264" axis="ch ch" ptType="node node" st="3 1" cnt="1 0" func="cnt" op="equ" val="2">
                            <dgm:alg type="cycle">
                              <dgm:param type="ctrShpMap" val="fNode"/>
                              <dgm:param type="stAng" val="225"/>
                              <dgm:param type="spanAng" val="-90"/>
                            </dgm:alg>
                          </dgm:if>
                          <dgm:else name="Name265">
                            <dgm:alg type="cycle">
                              <dgm:param type="ctrShpMap" val="fNode"/>
                              <dgm:param type="stAng" val="247.5"/>
                              <dgm:param type="spanAng" val="-135"/>
                            </dgm:alg>
                          </dgm:else>
                        </dgm:choose>
                      </dgm:if>
                      <dgm:if name="Name266" axis="ch" ptType="node" func="cnt" op="equ" val="5">
                        <dgm:choose name="Name267">
                          <dgm:if name="Name268" axis="ch ch" ptType="node node" st="3 1" cnt="1 0" func="cnt" op="equ" val="1">
                            <dgm:alg type="cycle">
                              <dgm:param type="ctrShpMap" val="fNode"/>
                              <dgm:param type="stAng" val="216"/>
                            </dgm:alg>
                          </dgm:if>
                          <dgm:if name="Name269" axis="ch ch" ptType="node node" st="3 1" cnt="1 0" func="cnt" op="equ" val="2">
                            <dgm:alg type="cycle">
                              <dgm:param type="ctrShpMap" val="fNode"/>
                              <dgm:param type="stAng" val="261"/>
                              <dgm:param type="spanAng" val="-90"/>
                            </dgm:alg>
                          </dgm:if>
                          <dgm:else name="Name270">
                            <dgm:alg type="cycle">
                              <dgm:param type="ctrShpMap" val="fNode"/>
                              <dgm:param type="stAng" val="0"/>
                              <dgm:param type="spanAng" val="-360"/>
                            </dgm:alg>
                          </dgm:else>
                        </dgm:choose>
                      </dgm:if>
                      <dgm:if name="Name271" axis="ch" ptType="node" func="cnt" op="equ" val="6">
                        <dgm:choose name="Name272">
                          <dgm:if name="Name273" axis="ch ch" ptType="node node" st="3 1" cnt="1 0" func="cnt" op="equ" val="1">
                            <dgm:alg type="cycle">
                              <dgm:param type="ctrShpMap" val="fNode"/>
                              <dgm:param type="stAng" val="240"/>
                            </dgm:alg>
                          </dgm:if>
                          <dgm:if name="Name274" axis="ch ch" ptType="node node" st="3 1" cnt="1 0" func="cnt" op="equ" val="2">
                            <dgm:alg type="cycle">
                              <dgm:param type="ctrShpMap" val="fNode"/>
                              <dgm:param type="stAng" val="285"/>
                              <dgm:param type="spanAng" val="-90"/>
                            </dgm:alg>
                          </dgm:if>
                          <dgm:else name="Name275">
                            <dgm:alg type="cycle">
                              <dgm:param type="ctrShpMap" val="fNode"/>
                              <dgm:param type="stAng" val="0"/>
                              <dgm:param type="spanAng" val="-360"/>
                            </dgm:alg>
                          </dgm:else>
                        </dgm:choose>
                      </dgm:if>
                      <dgm:if name="Name276" axis="ch" ptType="node" func="cnt" op="gte" val="7">
                        <dgm:choose name="Name277">
                          <dgm:if name="Name278" axis="ch ch" ptType="node node" st="3 1" cnt="1 0" func="cnt" op="equ" val="1">
                            <dgm:alg type="cycle">
                              <dgm:param type="ctrShpMap" val="fNode"/>
                              <dgm:param type="stAng" val="257"/>
                            </dgm:alg>
                          </dgm:if>
                          <dgm:if name="Name279" axis="ch ch" ptType="node node" st="3 1" cnt="1 0" func="cnt" op="equ" val="2">
                            <dgm:alg type="cycle">
                              <dgm:param type="ctrShpMap" val="fNode"/>
                              <dgm:param type="stAng" val="302"/>
                              <dgm:param type="spanAng" val="-90"/>
                            </dgm:alg>
                          </dgm:if>
                          <dgm:else name="Name280">
                            <dgm:alg type="cycle">
                              <dgm:param type="ctrShpMap" val="fNode"/>
                              <dgm:param type="stAng" val="0"/>
                              <dgm:param type="spanAng" val="-360"/>
                            </dgm:alg>
                          </dgm:else>
                        </dgm:choose>
                      </dgm:if>
                      <dgm:else name="Name281"/>
                    </dgm:choose>
                  </dgm:else>
                </dgm:choose>
                <dgm:shape xmlns:r="http://schemas.openxmlformats.org/officeDocument/2006/relationships" r:blip="">
                  <dgm:adjLst/>
                </dgm:shape>
                <dgm:presOf/>
                <dgm:constrLst>
                  <dgm:constr type="sp" refType="w" fact="0.1"/>
                  <dgm:constr type="sibSp" refType="w" fact="0.1"/>
                </dgm:constrLst>
                <dgm:forEach name="Name282" axis="ch" ptType="node" st="3" cnt="1">
                  <dgm:layoutNode name="childCenter3"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83" axis="ch">
                    <dgm:forEach name="Name284" axis="self" ptType="parTrans">
                      <dgm:layoutNode name="Name285">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86" axis="self" ptType="node">
                      <dgm:layoutNode name="text3"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87" axis="ch" ptType="parTrans" st="3" cnt="1">
                <dgm:layoutNode name="Name288">
                  <dgm:alg type="conn">
                    <dgm:param type="dim" val="1D"/>
                    <dgm:param type="begPts" val="auto"/>
                    <dgm:param type="endPts" val="auto"/>
                    <dgm:param type="endSty" val="noArr"/>
                    <dgm:param type="srcNode" val="textCenter"/>
                    <dgm:param type="dstNode" val="childCenter3"/>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89"/>
          </dgm:choose>
          <dgm:choose name="Name290">
            <dgm:if name="Name291" axis="ch" ptType="node" func="cnt" op="gte" val="4">
              <dgm:layoutNode name="cycle_4">
                <dgm:choose name="Name292">
                  <dgm:if name="Name293" func="var" arg="dir" op="equ" val="norm">
                    <dgm:choose name="Name294">
                      <dgm:if name="Name295" axis="ch" ptType="node" func="cnt" op="equ" val="4">
                        <dgm:choose name="Name296">
                          <dgm:if name="Name297" axis="ch ch" ptType="node node" st="4 1" cnt="1 0" func="cnt" op="equ" val="1">
                            <dgm:alg type="cycle">
                              <dgm:param type="ctrShpMap" val="fNode"/>
                              <dgm:param type="stAng" val="270"/>
                            </dgm:alg>
                          </dgm:if>
                          <dgm:if name="Name298" axis="ch ch" ptType="node node" st="4 1" cnt="1 0" func="cnt" op="equ" val="2">
                            <dgm:alg type="cycle">
                              <dgm:param type="ctrShpMap" val="fNode"/>
                              <dgm:param type="stAng" val="225"/>
                              <dgm:param type="spanAng" val="90"/>
                            </dgm:alg>
                          </dgm:if>
                          <dgm:else name="Name299">
                            <dgm:alg type="cycle">
                              <dgm:param type="ctrShpMap" val="fNode"/>
                              <dgm:param type="stAng" val="202.5"/>
                              <dgm:param type="spanAng" val="135"/>
                            </dgm:alg>
                          </dgm:else>
                        </dgm:choose>
                      </dgm:if>
                      <dgm:if name="Name300" axis="ch" ptType="node" func="cnt" op="equ" val="5">
                        <dgm:choose name="Name301">
                          <dgm:if name="Name302" axis="ch ch" ptType="node node" st="4 1" cnt="1 0" func="cnt" op="equ" val="1">
                            <dgm:alg type="cycle">
                              <dgm:param type="ctrShpMap" val="fNode"/>
                              <dgm:param type="stAng" val="216"/>
                            </dgm:alg>
                          </dgm:if>
                          <dgm:if name="Name303" axis="ch ch" ptType="node node" st="4 1" cnt="1 0" func="cnt" op="equ" val="2">
                            <dgm:alg type="cycle">
                              <dgm:param type="ctrShpMap" val="fNode"/>
                              <dgm:param type="stAng" val="171"/>
                              <dgm:param type="spanAng" val="90"/>
                            </dgm:alg>
                          </dgm:if>
                          <dgm:else name="Name304">
                            <dgm:alg type="cycle">
                              <dgm:param type="ctrShpMap" val="fNode"/>
                              <dgm:param type="stAng" val="0"/>
                              <dgm:param type="spanAng" val="360"/>
                            </dgm:alg>
                          </dgm:else>
                        </dgm:choose>
                      </dgm:if>
                      <dgm:if name="Name305" axis="ch" ptType="node" func="cnt" op="equ" val="6">
                        <dgm:choose name="Name306">
                          <dgm:if name="Name307" axis="ch ch" ptType="node node" st="4 1" cnt="1 0" func="cnt" op="equ" val="1">
                            <dgm:alg type="cycle">
                              <dgm:param type="ctrShpMap" val="fNode"/>
                              <dgm:param type="stAng" val="180"/>
                            </dgm:alg>
                          </dgm:if>
                          <dgm:if name="Name308" axis="ch ch" ptType="node node" st="4 1" cnt="1 0" func="cnt" op="equ" val="2">
                            <dgm:alg type="cycle">
                              <dgm:param type="ctrShpMap" val="fNode"/>
                              <dgm:param type="stAng" val="135"/>
                              <dgm:param type="spanAng" val="90"/>
                            </dgm:alg>
                          </dgm:if>
                          <dgm:else name="Name309">
                            <dgm:alg type="cycle">
                              <dgm:param type="ctrShpMap" val="fNode"/>
                              <dgm:param type="stAng" val="0"/>
                              <dgm:param type="spanAng" val="360"/>
                            </dgm:alg>
                          </dgm:else>
                        </dgm:choose>
                      </dgm:if>
                      <dgm:if name="Name310" axis="ch" ptType="node" func="cnt" op="gte" val="7">
                        <dgm:choose name="Name311">
                          <dgm:if name="Name312" axis="ch ch" ptType="node node" st="4 1" cnt="1 0" func="cnt" op="equ" val="1">
                            <dgm:alg type="cycle">
                              <dgm:param type="ctrShpMap" val="fNode"/>
                              <dgm:param type="stAng" val="154"/>
                            </dgm:alg>
                          </dgm:if>
                          <dgm:if name="Name313" axis="ch ch" ptType="node node" st="4 1" cnt="1 0" func="cnt" op="equ" val="2">
                            <dgm:alg type="cycle">
                              <dgm:param type="ctrShpMap" val="fNode"/>
                              <dgm:param type="stAng" val="109"/>
                              <dgm:param type="spanAng" val="90"/>
                            </dgm:alg>
                          </dgm:if>
                          <dgm:else name="Name314">
                            <dgm:alg type="cycle">
                              <dgm:param type="ctrShpMap" val="fNode"/>
                              <dgm:param type="stAng" val="0"/>
                              <dgm:param type="spanAng" val="360"/>
                            </dgm:alg>
                          </dgm:else>
                        </dgm:choose>
                      </dgm:if>
                      <dgm:else name="Name315"/>
                    </dgm:choose>
                  </dgm:if>
                  <dgm:else name="Name316">
                    <dgm:choose name="Name317">
                      <dgm:if name="Name318" axis="ch" ptType="node" func="cnt" op="equ" val="4">
                        <dgm:choose name="Name319">
                          <dgm:if name="Name320" axis="ch ch" ptType="node node" st="4 1" cnt="1 0" func="cnt" op="equ" val="1">
                            <dgm:alg type="cycle">
                              <dgm:param type="ctrShpMap" val="fNode"/>
                              <dgm:param type="stAng" val="90"/>
                            </dgm:alg>
                          </dgm:if>
                          <dgm:if name="Name321" axis="ch ch" ptType="node node" st="4 1" cnt="1 0" func="cnt" op="equ" val="2">
                            <dgm:alg type="cycle">
                              <dgm:param type="ctrShpMap" val="fNode"/>
                              <dgm:param type="stAng" val="135"/>
                              <dgm:param type="spanAng" val="-90"/>
                            </dgm:alg>
                          </dgm:if>
                          <dgm:else name="Name322">
                            <dgm:alg type="cycle">
                              <dgm:param type="ctrShpMap" val="fNode"/>
                              <dgm:param type="stAng" val="157.5"/>
                              <dgm:param type="spanAng" val="-135"/>
                            </dgm:alg>
                          </dgm:else>
                        </dgm:choose>
                      </dgm:if>
                      <dgm:if name="Name323" axis="ch" ptType="node" func="cnt" op="equ" val="5">
                        <dgm:choose name="Name324">
                          <dgm:if name="Name325" axis="ch ch" ptType="node node" st="4 1" cnt="1 0" func="cnt" op="equ" val="1">
                            <dgm:alg type="cycle">
                              <dgm:param type="ctrShpMap" val="fNode"/>
                              <dgm:param type="stAng" val="144"/>
                            </dgm:alg>
                          </dgm:if>
                          <dgm:if name="Name326" axis="ch ch" ptType="node node" st="4 1" cnt="1 0" func="cnt" op="equ" val="2">
                            <dgm:alg type="cycle">
                              <dgm:param type="ctrShpMap" val="fNode"/>
                              <dgm:param type="stAng" val="189"/>
                              <dgm:param type="spanAng" val="-90"/>
                            </dgm:alg>
                          </dgm:if>
                          <dgm:else name="Name327">
                            <dgm:alg type="cycle">
                              <dgm:param type="ctrShpMap" val="fNode"/>
                              <dgm:param type="stAng" val="0"/>
                              <dgm:param type="spanAng" val="-360"/>
                            </dgm:alg>
                          </dgm:else>
                        </dgm:choose>
                      </dgm:if>
                      <dgm:if name="Name328" axis="ch" ptType="node" func="cnt" op="equ" val="6">
                        <dgm:choose name="Name329">
                          <dgm:if name="Name330" axis="ch ch" ptType="node node" st="4 1" cnt="1 0" func="cnt" op="equ" val="1">
                            <dgm:alg type="cycle">
                              <dgm:param type="ctrShpMap" val="fNode"/>
                              <dgm:param type="stAng" val="180"/>
                            </dgm:alg>
                          </dgm:if>
                          <dgm:if name="Name331" axis="ch ch" ptType="node node" st="4 1" cnt="1 0" func="cnt" op="equ" val="2">
                            <dgm:alg type="cycle">
                              <dgm:param type="ctrShpMap" val="fNode"/>
                              <dgm:param type="stAng" val="225"/>
                              <dgm:param type="spanAng" val="-90"/>
                            </dgm:alg>
                          </dgm:if>
                          <dgm:else name="Name332">
                            <dgm:alg type="cycle">
                              <dgm:param type="ctrShpMap" val="fNode"/>
                              <dgm:param type="stAng" val="0"/>
                              <dgm:param type="spanAng" val="-360"/>
                            </dgm:alg>
                          </dgm:else>
                        </dgm:choose>
                      </dgm:if>
                      <dgm:if name="Name333" axis="ch" ptType="node" func="cnt" op="gte" val="7">
                        <dgm:choose name="Name334">
                          <dgm:if name="Name335" axis="ch ch" ptType="node node" st="4 1" cnt="1 0" func="cnt" op="equ" val="1">
                            <dgm:alg type="cycle">
                              <dgm:param type="ctrShpMap" val="fNode"/>
                              <dgm:param type="stAng" val="205"/>
                            </dgm:alg>
                          </dgm:if>
                          <dgm:if name="Name336" axis="ch ch" ptType="node node" st="4 1" cnt="1 0" func="cnt" op="equ" val="2">
                            <dgm:alg type="cycle">
                              <dgm:param type="ctrShpMap" val="fNode"/>
                              <dgm:param type="stAng" val="250"/>
                              <dgm:param type="spanAng" val="-90"/>
                            </dgm:alg>
                          </dgm:if>
                          <dgm:else name="Name337">
                            <dgm:alg type="cycle">
                              <dgm:param type="ctrShpMap" val="fNode"/>
                              <dgm:param type="stAng" val="0"/>
                              <dgm:param type="spanAng" val="-360"/>
                            </dgm:alg>
                          </dgm:else>
                        </dgm:choose>
                      </dgm:if>
                      <dgm:else name="Name338"/>
                    </dgm:choose>
                  </dgm:else>
                </dgm:choose>
                <dgm:shape xmlns:r="http://schemas.openxmlformats.org/officeDocument/2006/relationships" r:blip="">
                  <dgm:adjLst/>
                </dgm:shape>
                <dgm:presOf/>
                <dgm:constrLst>
                  <dgm:constr type="sp" refType="w" fact="0.1"/>
                  <dgm:constr type="sibSp" refType="w" fact="0.1"/>
                </dgm:constrLst>
                <dgm:forEach name="Name339" axis="ch" ptType="node" st="4" cnt="1">
                  <dgm:layoutNode name="childCenter4"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40" axis="ch">
                    <dgm:forEach name="Name341" axis="self" ptType="parTrans">
                      <dgm:layoutNode name="Name342">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43" axis="self" ptType="node">
                      <dgm:layoutNode name="text4"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44" axis="ch" ptType="parTrans" st="4" cnt="1">
                <dgm:layoutNode name="Name345">
                  <dgm:alg type="conn">
                    <dgm:param type="dim" val="1D"/>
                    <dgm:param type="begPts" val="auto"/>
                    <dgm:param type="endPts" val="auto"/>
                    <dgm:param type="endSty" val="noArr"/>
                    <dgm:param type="srcNode" val="textCenter"/>
                    <dgm:param type="dstNode" val="childCenter4"/>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46"/>
          </dgm:choose>
          <dgm:choose name="Name347">
            <dgm:if name="Name348" axis="ch" ptType="node" func="cnt" op="gte" val="5">
              <dgm:layoutNode name="cycle_5">
                <dgm:choose name="Name349">
                  <dgm:if name="Name350" func="var" arg="dir" op="equ" val="norm">
                    <dgm:choose name="Name351">
                      <dgm:if name="Name352" axis="ch" ptType="node" func="cnt" op="equ" val="5">
                        <dgm:choose name="Name353">
                          <dgm:if name="Name354" axis="ch ch" ptType="node node" st="5 1" cnt="1 0" func="cnt" op="equ" val="1">
                            <dgm:alg type="cycle">
                              <dgm:param type="ctrShpMap" val="fNode"/>
                              <dgm:param type="stAng" val="288"/>
                            </dgm:alg>
                          </dgm:if>
                          <dgm:if name="Name355" axis="ch ch" ptType="node node" st="5 1" cnt="1 0" func="cnt" op="equ" val="2">
                            <dgm:alg type="cycle">
                              <dgm:param type="ctrShpMap" val="fNode"/>
                              <dgm:param type="stAng" val="243"/>
                              <dgm:param type="spanAng" val="90"/>
                            </dgm:alg>
                          </dgm:if>
                          <dgm:else name="Name356">
                            <dgm:alg type="cycle">
                              <dgm:param type="ctrShpMap" val="fNode"/>
                              <dgm:param type="stAng" val="0"/>
                              <dgm:param type="spanAng" val="360"/>
                            </dgm:alg>
                          </dgm:else>
                        </dgm:choose>
                      </dgm:if>
                      <dgm:if name="Name357" axis="ch" ptType="node" func="cnt" op="equ" val="6">
                        <dgm:choose name="Name358">
                          <dgm:if name="Name359" axis="ch ch" ptType="node node" st="5 1" cnt="1 0" func="cnt" op="equ" val="1">
                            <dgm:alg type="cycle">
                              <dgm:param type="ctrShpMap" val="fNode"/>
                              <dgm:param type="stAng" val="240"/>
                            </dgm:alg>
                          </dgm:if>
                          <dgm:if name="Name360" axis="ch ch" ptType="node node" st="5 1" cnt="1 0" func="cnt" op="equ" val="2">
                            <dgm:alg type="cycle">
                              <dgm:param type="ctrShpMap" val="fNode"/>
                              <dgm:param type="stAng" val="195"/>
                              <dgm:param type="spanAng" val="90"/>
                            </dgm:alg>
                          </dgm:if>
                          <dgm:else name="Name361">
                            <dgm:alg type="cycle">
                              <dgm:param type="ctrShpMap" val="fNode"/>
                              <dgm:param type="stAng" val="0"/>
                              <dgm:param type="spanAng" val="360"/>
                            </dgm:alg>
                          </dgm:else>
                        </dgm:choose>
                      </dgm:if>
                      <dgm:if name="Name362" axis="ch" ptType="node" func="cnt" op="gte" val="7">
                        <dgm:choose name="Name363">
                          <dgm:if name="Name364" axis="ch ch" ptType="node node" st="5 1" cnt="1 0" func="cnt" op="equ" val="1">
                            <dgm:alg type="cycle">
                              <dgm:param type="ctrShpMap" val="fNode"/>
                              <dgm:param type="stAng" val="205"/>
                            </dgm:alg>
                          </dgm:if>
                          <dgm:if name="Name365" axis="ch ch" ptType="node node" st="5 1" cnt="1 0" func="cnt" op="equ" val="2">
                            <dgm:alg type="cycle">
                              <dgm:param type="ctrShpMap" val="fNode"/>
                              <dgm:param type="stAng" val="160"/>
                              <dgm:param type="spanAng" val="90"/>
                            </dgm:alg>
                          </dgm:if>
                          <dgm:else name="Name366">
                            <dgm:alg type="cycle">
                              <dgm:param type="ctrShpMap" val="fNode"/>
                              <dgm:param type="stAng" val="0"/>
                              <dgm:param type="spanAng" val="360"/>
                            </dgm:alg>
                          </dgm:else>
                        </dgm:choose>
                      </dgm:if>
                      <dgm:else name="Name367"/>
                    </dgm:choose>
                  </dgm:if>
                  <dgm:else name="Name368">
                    <dgm:choose name="Name369">
                      <dgm:if name="Name370" axis="ch" ptType="node" func="cnt" op="equ" val="5">
                        <dgm:choose name="Name371">
                          <dgm:if name="Name372" axis="ch ch" ptType="node node" st="5 1" cnt="1 0" func="cnt" op="equ" val="1">
                            <dgm:alg type="cycle">
                              <dgm:param type="ctrShpMap" val="fNode"/>
                              <dgm:param type="stAng" val="72"/>
                            </dgm:alg>
                          </dgm:if>
                          <dgm:if name="Name373" axis="ch ch" ptType="node node" st="5 1" cnt="1 0" func="cnt" op="equ" val="2">
                            <dgm:alg type="cycle">
                              <dgm:param type="ctrShpMap" val="fNode"/>
                              <dgm:param type="stAng" val="117"/>
                              <dgm:param type="spanAng" val="-90"/>
                            </dgm:alg>
                          </dgm:if>
                          <dgm:else name="Name374">
                            <dgm:alg type="cycle">
                              <dgm:param type="ctrShpMap" val="fNode"/>
                              <dgm:param type="stAng" val="0"/>
                              <dgm:param type="spanAng" val="-360"/>
                            </dgm:alg>
                          </dgm:else>
                        </dgm:choose>
                      </dgm:if>
                      <dgm:if name="Name375" axis="ch" ptType="node" func="cnt" op="equ" val="6">
                        <dgm:choose name="Name376">
                          <dgm:if name="Name377" axis="ch ch" ptType="node node" st="5 1" cnt="1 0" func="cnt" op="equ" val="1">
                            <dgm:alg type="cycle">
                              <dgm:param type="ctrShpMap" val="fNode"/>
                              <dgm:param type="stAng" val="120"/>
                            </dgm:alg>
                          </dgm:if>
                          <dgm:if name="Name378" axis="ch ch" ptType="node node" st="5 1" cnt="1 0" func="cnt" op="equ" val="2">
                            <dgm:alg type="cycle">
                              <dgm:param type="ctrShpMap" val="fNode"/>
                              <dgm:param type="stAng" val="165"/>
                              <dgm:param type="spanAng" val="-90"/>
                            </dgm:alg>
                          </dgm:if>
                          <dgm:else name="Name379">
                            <dgm:alg type="cycle">
                              <dgm:param type="ctrShpMap" val="fNode"/>
                              <dgm:param type="stAng" val="0"/>
                              <dgm:param type="spanAng" val="-360"/>
                            </dgm:alg>
                          </dgm:else>
                        </dgm:choose>
                      </dgm:if>
                      <dgm:if name="Name380" axis="ch" ptType="node" func="cnt" op="gte" val="7">
                        <dgm:choose name="Name381">
                          <dgm:if name="Name382" axis="ch ch" ptType="node node" st="5 1" cnt="1 0" func="cnt" op="equ" val="1">
                            <dgm:alg type="cycle">
                              <dgm:param type="ctrShpMap" val="fNode"/>
                              <dgm:param type="stAng" val="154"/>
                            </dgm:alg>
                          </dgm:if>
                          <dgm:if name="Name383" axis="ch ch" ptType="node node" st="5 1" cnt="1 0" func="cnt" op="equ" val="2">
                            <dgm:alg type="cycle">
                              <dgm:param type="ctrShpMap" val="fNode"/>
                              <dgm:param type="stAng" val="199"/>
                              <dgm:param type="spanAng" val="-90"/>
                            </dgm:alg>
                          </dgm:if>
                          <dgm:else name="Name384">
                            <dgm:alg type="cycle">
                              <dgm:param type="ctrShpMap" val="fNode"/>
                              <dgm:param type="stAng" val="0"/>
                              <dgm:param type="spanAng" val="-360"/>
                            </dgm:alg>
                          </dgm:else>
                        </dgm:choose>
                      </dgm:if>
                      <dgm:else name="Name385"/>
                    </dgm:choose>
                  </dgm:else>
                </dgm:choose>
                <dgm:shape xmlns:r="http://schemas.openxmlformats.org/officeDocument/2006/relationships" r:blip="">
                  <dgm:adjLst/>
                </dgm:shape>
                <dgm:presOf/>
                <dgm:constrLst>
                  <dgm:constr type="sp" refType="w" fact="0.1"/>
                  <dgm:constr type="sibSp" refType="w" fact="0.1"/>
                </dgm:constrLst>
                <dgm:forEach name="Name386" axis="ch" ptType="node" st="5" cnt="1">
                  <dgm:layoutNode name="childCenter5"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87" axis="ch">
                    <dgm:forEach name="Name388" axis="self" ptType="parTrans">
                      <dgm:layoutNode name="Name38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90" axis="self" ptType="node">
                      <dgm:layoutNode name="text5"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91" axis="ch" ptType="parTrans" st="5" cnt="1">
                <dgm:layoutNode name="Name392">
                  <dgm:alg type="conn">
                    <dgm:param type="dim" val="1D"/>
                    <dgm:param type="begPts" val="auto"/>
                    <dgm:param type="endPts" val="auto"/>
                    <dgm:param type="endSty" val="noArr"/>
                    <dgm:param type="srcNode" val="textCenter"/>
                    <dgm:param type="dstNode" val="childCenter5"/>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93"/>
          </dgm:choose>
          <dgm:choose name="Name394">
            <dgm:if name="Name395" axis="ch" ptType="node" func="cnt" op="gte" val="6">
              <dgm:layoutNode name="cycle_6">
                <dgm:choose name="Name396">
                  <dgm:if name="Name397" func="var" arg="dir" op="equ" val="norm">
                    <dgm:choose name="Name398">
                      <dgm:if name="Name399" axis="ch" ptType="node" func="cnt" op="equ" val="6">
                        <dgm:choose name="Name400">
                          <dgm:if name="Name401" axis="ch ch" ptType="node node" st="6 1" cnt="1 0" func="cnt" op="equ" val="1">
                            <dgm:alg type="cycle">
                              <dgm:param type="ctrShpMap" val="fNode"/>
                              <dgm:param type="stAng" val="300"/>
                            </dgm:alg>
                          </dgm:if>
                          <dgm:if name="Name402" axis="ch ch" ptType="node node" st="6 1" cnt="1 0" func="cnt" op="equ" val="2">
                            <dgm:alg type="cycle">
                              <dgm:param type="ctrShpMap" val="fNode"/>
                              <dgm:param type="stAng" val="255"/>
                              <dgm:param type="spanAng" val="90"/>
                            </dgm:alg>
                          </dgm:if>
                          <dgm:else name="Name403">
                            <dgm:alg type="cycle">
                              <dgm:param type="ctrShpMap" val="fNode"/>
                              <dgm:param type="stAng" val="0"/>
                              <dgm:param type="spanAng" val="360"/>
                            </dgm:alg>
                          </dgm:else>
                        </dgm:choose>
                      </dgm:if>
                      <dgm:if name="Name404" axis="ch" ptType="node" func="cnt" op="gte" val="7">
                        <dgm:choose name="Name405">
                          <dgm:if name="Name406" axis="ch ch" ptType="node node" st="6 1" cnt="1 0" func="cnt" op="equ" val="1">
                            <dgm:alg type="cycle">
                              <dgm:param type="ctrShpMap" val="fNode"/>
                              <dgm:param type="stAng" val="257"/>
                            </dgm:alg>
                          </dgm:if>
                          <dgm:if name="Name407" axis="ch ch" ptType="node node" st="6 1" cnt="1 0" func="cnt" op="equ" val="2">
                            <dgm:alg type="cycle">
                              <dgm:param type="ctrShpMap" val="fNode"/>
                              <dgm:param type="stAng" val="212"/>
                              <dgm:param type="spanAng" val="90"/>
                            </dgm:alg>
                          </dgm:if>
                          <dgm:else name="Name408">
                            <dgm:alg type="cycle">
                              <dgm:param type="ctrShpMap" val="fNode"/>
                              <dgm:param type="stAng" val="0"/>
                              <dgm:param type="spanAng" val="360"/>
                            </dgm:alg>
                          </dgm:else>
                        </dgm:choose>
                      </dgm:if>
                      <dgm:else name="Name409"/>
                    </dgm:choose>
                  </dgm:if>
                  <dgm:else name="Name410">
                    <dgm:choose name="Name411">
                      <dgm:if name="Name412" axis="ch" ptType="node" func="cnt" op="equ" val="6">
                        <dgm:choose name="Name413">
                          <dgm:if name="Name414" axis="ch ch" ptType="node node" st="6 1" cnt="1 0" func="cnt" op="equ" val="1">
                            <dgm:alg type="cycle">
                              <dgm:param type="ctrShpMap" val="fNode"/>
                              <dgm:param type="stAng" val="60"/>
                            </dgm:alg>
                          </dgm:if>
                          <dgm:if name="Name415" axis="ch ch" ptType="node node" st="6 1" cnt="1 0" func="cnt" op="equ" val="2">
                            <dgm:alg type="cycle">
                              <dgm:param type="ctrShpMap" val="fNode"/>
                              <dgm:param type="stAng" val="105"/>
                              <dgm:param type="spanAng" val="-90"/>
                            </dgm:alg>
                          </dgm:if>
                          <dgm:else name="Name416">
                            <dgm:alg type="cycle">
                              <dgm:param type="ctrShpMap" val="fNode"/>
                              <dgm:param type="stAng" val="0"/>
                              <dgm:param type="spanAng" val="-360"/>
                            </dgm:alg>
                          </dgm:else>
                        </dgm:choose>
                      </dgm:if>
                      <dgm:if name="Name417" axis="ch" ptType="node" func="cnt" op="gte" val="7">
                        <dgm:choose name="Name418">
                          <dgm:if name="Name419" axis="ch ch" ptType="node node" st="6 1" cnt="1 0" func="cnt" op="equ" val="1">
                            <dgm:alg type="cycle">
                              <dgm:param type="ctrShpMap" val="fNode"/>
                              <dgm:param type="stAng" val="102"/>
                            </dgm:alg>
                          </dgm:if>
                          <dgm:if name="Name420" axis="ch ch" ptType="node node" st="6 1" cnt="1 0" func="cnt" op="equ" val="2">
                            <dgm:alg type="cycle">
                              <dgm:param type="ctrShpMap" val="fNode"/>
                              <dgm:param type="stAng" val="147"/>
                              <dgm:param type="spanAng" val="-90"/>
                            </dgm:alg>
                          </dgm:if>
                          <dgm:else name="Name421">
                            <dgm:alg type="cycle">
                              <dgm:param type="ctrShpMap" val="fNode"/>
                              <dgm:param type="stAng" val="0"/>
                              <dgm:param type="spanAng" val="-360"/>
                            </dgm:alg>
                          </dgm:else>
                        </dgm:choose>
                      </dgm:if>
                      <dgm:else name="Name422"/>
                    </dgm:choose>
                  </dgm:else>
                </dgm:choose>
                <dgm:shape xmlns:r="http://schemas.openxmlformats.org/officeDocument/2006/relationships" r:blip="">
                  <dgm:adjLst/>
                </dgm:shape>
                <dgm:presOf/>
                <dgm:constrLst>
                  <dgm:constr type="sp" refType="w" fact="0.1"/>
                  <dgm:constr type="sibSp" refType="w" fact="0.1"/>
                </dgm:constrLst>
                <dgm:forEach name="Name423" axis="ch" ptType="node" st="6" cnt="1">
                  <dgm:layoutNode name="childCenter6"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24" axis="ch">
                    <dgm:forEach name="Name425" axis="self" ptType="parTrans">
                      <dgm:layoutNode name="Name42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27" axis="self" ptType="node">
                      <dgm:layoutNode name="text6"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28" axis="ch" ptType="parTrans" st="6" cnt="1">
                <dgm:layoutNode name="Name429">
                  <dgm:alg type="conn">
                    <dgm:param type="dim" val="1D"/>
                    <dgm:param type="begPts" val="auto"/>
                    <dgm:param type="endPts" val="auto"/>
                    <dgm:param type="endSty" val="noArr"/>
                    <dgm:param type="srcNode" val="textCenter"/>
                    <dgm:param type="dstNode" val="childCenter6"/>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30"/>
          </dgm:choose>
          <dgm:choose name="Name431">
            <dgm:if name="Name432" axis="ch" ptType="node" func="cnt" op="gte" val="7">
              <dgm:layoutNode name="cycle_7">
                <dgm:choose name="Name433">
                  <dgm:if name="Name434" func="var" arg="dir" op="equ" val="norm">
                    <dgm:choose name="Name435">
                      <dgm:if name="Name436" axis="ch" ptType="node" func="cnt" op="gte" val="7">
                        <dgm:choose name="Name437">
                          <dgm:if name="Name438" axis="ch ch" ptType="node node" st="7 1" cnt="1 0" func="cnt" op="equ" val="1">
                            <dgm:alg type="cycle">
                              <dgm:param type="ctrShpMap" val="fNode"/>
                              <dgm:param type="stAng" val="308"/>
                            </dgm:alg>
                          </dgm:if>
                          <dgm:if name="Name439" axis="ch ch" ptType="node node" st="7 1" cnt="1 0" func="cnt" op="equ" val="2">
                            <dgm:alg type="cycle">
                              <dgm:param type="ctrShpMap" val="fNode"/>
                              <dgm:param type="stAng" val="263"/>
                              <dgm:param type="spanAng" val="90"/>
                            </dgm:alg>
                          </dgm:if>
                          <dgm:else name="Name440">
                            <dgm:alg type="cycle">
                              <dgm:param type="ctrShpMap" val="fNode"/>
                              <dgm:param type="stAng" val="0"/>
                              <dgm:param type="spanAng" val="360"/>
                            </dgm:alg>
                          </dgm:else>
                        </dgm:choose>
                      </dgm:if>
                      <dgm:else name="Name441"/>
                    </dgm:choose>
                  </dgm:if>
                  <dgm:else name="Name442">
                    <dgm:choose name="Name443">
                      <dgm:if name="Name444" axis="ch" ptType="node" func="cnt" op="gte" val="7">
                        <dgm:choose name="Name445">
                          <dgm:if name="Name446" axis="ch ch" ptType="node node" st="7 1" cnt="1 0" func="cnt" op="equ" val="1">
                            <dgm:alg type="cycle">
                              <dgm:param type="ctrShpMap" val="fNode"/>
                              <dgm:param type="stAng" val="51"/>
                            </dgm:alg>
                          </dgm:if>
                          <dgm:if name="Name447" axis="ch ch" ptType="node node" st="7 1" cnt="1 0" func="cnt" op="equ" val="2">
                            <dgm:alg type="cycle">
                              <dgm:param type="ctrShpMap" val="fNode"/>
                              <dgm:param type="stAng" val="96"/>
                              <dgm:param type="spanAng" val="-90"/>
                            </dgm:alg>
                          </dgm:if>
                          <dgm:else name="Name448">
                            <dgm:alg type="cycle">
                              <dgm:param type="ctrShpMap" val="fNode"/>
                              <dgm:param type="stAng" val="0"/>
                              <dgm:param type="spanAng" val="-360"/>
                            </dgm:alg>
                          </dgm:else>
                        </dgm:choose>
                      </dgm:if>
                      <dgm:else name="Name449"/>
                    </dgm:choose>
                  </dgm:else>
                </dgm:choose>
                <dgm:shape xmlns:r="http://schemas.openxmlformats.org/officeDocument/2006/relationships" r:blip="">
                  <dgm:adjLst/>
                </dgm:shape>
                <dgm:presOf/>
                <dgm:constrLst>
                  <dgm:constr type="sp" refType="w" fact="0.1"/>
                  <dgm:constr type="sibSp" refType="w" fact="0.1"/>
                </dgm:constrLst>
                <dgm:forEach name="Name450" axis="ch" ptType="node" st="7" cnt="1">
                  <dgm:layoutNode name="childCenter7"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51" axis="ch">
                    <dgm:forEach name="Name452" axis="self" ptType="parTrans">
                      <dgm:layoutNode name="Name453">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54" axis="self" ptType="node">
                      <dgm:layoutNode name="text7"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55" axis="ch" ptType="parTrans" st="7" cnt="1">
                <dgm:layoutNode name="Name456">
                  <dgm:alg type="conn">
                    <dgm:param type="dim" val="1D"/>
                    <dgm:param type="begPts" val="auto"/>
                    <dgm:param type="endPts" val="auto"/>
                    <dgm:param type="endSty" val="noArr"/>
                    <dgm:param type="srcNode" val="textCenter"/>
                    <dgm:param type="dstNode" val="childCenter7"/>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57"/>
          </dgm:choose>
        </dgm:else>
      </dgm:choose>
    </dgm:forEach>
  </dgm:layoutNode>
</dgm:layoutDef>
</file>

<file path=ppt/diagrams/layout3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32.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3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6.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37.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39.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11/layout/InterconnectedBlockProcess">
  <dgm:title val="Interconnected Block Process"/>
  <dgm:desc val="Use to show sequential steps in a process. Works best with small amounts of Level 1 text and medium amounts of Level 2 text."/>
  <dgm:catLst>
    <dgm:cat type="process" pri="5500"/>
    <dgm:cat type="officeonline" pri="3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 modelId="40">
          <dgm:prSet phldr="1"/>
        </dgm:pt>
        <dgm:pt modelId="4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 modelId="70" srcId="0" destId="40" srcOrd="2" destOrd="0"/>
        <dgm:cxn modelId="42" srcId="40" destId="41" srcOrd="0" destOrd="0"/>
      </dgm:cxnLst>
      <dgm:bg/>
      <dgm:whole/>
    </dgm:dataModel>
  </dgm:clrData>
  <dgm:layoutNode name="Name0">
    <dgm:varLst>
      <dgm:chMax val="7"/>
      <dgm:chPref val="5"/>
      <dgm:dir/>
      <dgm:animOne val="branch"/>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45"/>
            </dgm:alg>
            <dgm:constrLst>
              <dgm:constr type="primFontSz" for="des" forName="Child1" val="65"/>
              <dgm:constr type="primFontSz" for="des" forName="Parent1" val="65"/>
              <dgm:constr type="primFontSz" for="des" forName="Child1" refType="primFontSz" refFor="des" refForName="Parent1" op="lte"/>
              <dgm:constr type="l" for="ch" forName="ChildAccent1" refType="w" fact="0"/>
              <dgm:constr type="t" for="ch" forName="ChildAccent1" refType="h" fact="0.1429"/>
              <dgm:constr type="w" for="ch" forName="ChildAccent1" refType="w"/>
              <dgm:constr type="h" for="ch" forName="ChildAccent1" refType="h" fact="0.8571"/>
              <dgm:constr type="l" for="ch" forName="Child1" refType="w" fact="0.127"/>
              <dgm:constr type="t" for="ch" forName="Child1" refType="h" fact="0.1429"/>
              <dgm:constr type="w" for="ch" forName="Child1" refType="w" fact="0.873"/>
              <dgm:constr type="h" for="ch" forName="Child1" refType="h" fact="0.8571"/>
              <dgm:constr type="l" for="ch" forName="Parent1" refType="w" fact="0"/>
              <dgm:constr type="t" for="ch" forName="Parent1" refType="h" fact="0"/>
              <dgm:constr type="w" for="ch" forName="Parent1" refType="w"/>
              <dgm:constr type="h" for="ch" forName="Parent1" refType="h" fact="0.1429"/>
            </dgm:constrLst>
          </dgm:if>
          <dgm:if name="Name5" axis="ch" ptType="node" func="cnt" op="equ" val="2">
            <dgm:alg type="composite">
              <dgm:param type="ar" val="0.8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ChildAccent1" refType="w" fact="0"/>
              <dgm:constr type="t" for="ch" forName="ChildAccent1" refType="h" fact="0.1613"/>
              <dgm:constr type="w" for="ch" forName="ChildAccent1" refType="w" fact="0.5"/>
              <dgm:constr type="h" for="ch" forName="ChildAccent1" refType="h" fact="0.7742"/>
              <dgm:constr type="l" for="ch" forName="Child1" refType="w" fact="0.0635"/>
              <dgm:constr type="t" for="ch" forName="Child1" refType="h" fact="0.1613"/>
              <dgm:constr type="w" for="ch" forName="Child1" refType="w" fact="0.4365"/>
              <dgm:constr type="h" for="ch" forName="Child1" refType="h" fact="0.7742"/>
              <dgm:constr type="l" for="ch" forName="Parent1" refType="w" fact="0"/>
              <dgm:constr type="t" for="ch" forName="Parent1" refType="h" fact="0.0323"/>
              <dgm:constr type="w" for="ch" forName="Parent1" refType="w" fact="0.5"/>
              <dgm:constr type="h" for="ch" forName="Parent1" refType="h" fact="0.129"/>
              <dgm:constr type="l" for="ch" forName="ChildAccent2" refType="w" fact="0.5"/>
              <dgm:constr type="t" for="ch" forName="ChildAccent2" refType="h" fact="0.1613"/>
              <dgm:constr type="w" for="ch" forName="ChildAccent2" refType="w" fact="0.5"/>
              <dgm:constr type="h" for="ch" forName="ChildAccent2" refType="h" fact="0.8387"/>
              <dgm:constr type="l" for="ch" forName="Child2" refType="w" fact="0.5635"/>
              <dgm:constr type="t" for="ch" forName="Child2" refType="h" fact="0.1613"/>
              <dgm:constr type="w" for="ch" forName="Child2" refType="w" fact="0.4365"/>
              <dgm:constr type="h" for="ch" forName="Child2" refType="h" fact="0.8387"/>
              <dgm:constr type="l" for="ch" forName="Parent2" refType="w" fact="0.5"/>
              <dgm:constr type="t" for="ch" forName="Parent2" refType="h" fact="0"/>
              <dgm:constr type="w" for="ch" forName="Parent2" refType="w" fact="0.5"/>
              <dgm:constr type="h" for="ch" forName="Parent2" refType="h" fact="0.1613"/>
            </dgm:constrLst>
          </dgm:if>
          <dgm:if name="Name6" axis="ch" ptType="node" func="cnt" op="equ" val="3">
            <dgm:alg type="composite">
              <dgm:param type="ar" val="1.1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ChildAccent1" refType="w" fact="0"/>
              <dgm:constr type="t" for="ch" forName="ChildAccent1" refType="h" fact="0.1757"/>
              <dgm:constr type="w" for="ch" forName="ChildAccent1" refType="w" fact="0.3333"/>
              <dgm:constr type="h" for="ch" forName="ChildAccent1" refType="h" fact="0.7066"/>
              <dgm:constr type="l" for="ch" forName="Child1" refType="w" fact="0.0423"/>
              <dgm:constr type="t" for="ch" forName="Child1" refType="h" fact="0.1757"/>
              <dgm:constr type="w" for="ch" forName="Child1" refType="w" fact="0.291"/>
              <dgm:constr type="h" for="ch" forName="Child1" refType="h" fact="0.7066"/>
              <dgm:constr type="l" for="ch" forName="Parent1" refType="w" fact="0"/>
              <dgm:constr type="t" for="ch" forName="Parent1" refType="h" fact="0.0579"/>
              <dgm:constr type="w" for="ch" forName="Parent1" refType="w" fact="0.3333"/>
              <dgm:constr type="h" for="ch" forName="Parent1" refType="h" fact="0.1178"/>
              <dgm:constr type="l" for="ch" forName="ChildAccent2" refType="w" fact="0.3333"/>
              <dgm:constr type="t" for="ch" forName="ChildAccent2" refType="h" fact="0.1757"/>
              <dgm:constr type="w" for="ch" forName="ChildAccent2" refType="w" fact="0.3333"/>
              <dgm:constr type="h" for="ch" forName="ChildAccent2" refType="h" fact="0.7655"/>
              <dgm:constr type="l" for="ch" forName="Child2" refType="w" fact="0.3756"/>
              <dgm:constr type="t" for="ch" forName="Child2" refType="h" fact="0.1757"/>
              <dgm:constr type="w" for="ch" forName="Child2" refType="w" fact="0.291"/>
              <dgm:constr type="h" for="ch" forName="Child2" refType="h" fact="0.7655"/>
              <dgm:constr type="l" for="ch" forName="Parent2" refType="w" fact="0.3333"/>
              <dgm:constr type="t" for="ch" forName="Parent2" refType="h" fact="0.0285"/>
              <dgm:constr type="w" for="ch" forName="Parent2" refType="w" fact="0.3333"/>
              <dgm:constr type="h" for="ch" forName="Parent2" refType="h" fact="0.1472"/>
              <dgm:constr type="l" for="ch" forName="ChildAccent3" refType="w" fact="0.6667"/>
              <dgm:constr type="t" for="ch" forName="ChildAccent3" refType="h" fact="0.1757"/>
              <dgm:constr type="w" for="ch" forName="ChildAccent3" refType="w" fact="0.3333"/>
              <dgm:constr type="h" for="ch" forName="ChildAccent3" refType="h" fact="0.8243"/>
              <dgm:constr type="l" for="ch" forName="Child3" refType="w" fact="0.709"/>
              <dgm:constr type="t" for="ch" forName="Child3" refType="h" fact="0.1757"/>
              <dgm:constr type="w" for="ch" forName="Child3" refType="w" fact="0.291"/>
              <dgm:constr type="h" for="ch" forName="Child3" refType="h" fact="0.8243"/>
              <dgm:constr type="l" for="ch" forName="Parent3" refType="w" fact="0.6667"/>
              <dgm:constr type="t" for="ch" forName="Parent3" refType="h" fact="0"/>
              <dgm:constr type="w" for="ch" forName="Parent3" refType="w" fact="0.3333"/>
              <dgm:constr type="h" for="ch" forName="Parent3" refType="h" fact="0.176"/>
            </dgm:constrLst>
          </dgm:if>
          <dgm:if name="Name7" axis="ch" ptType="node" func="cnt" op="equ" val="4">
            <dgm:alg type="composite">
              <dgm:param type="ar" val="1.362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ChildAccent1" refType="w" fact="0"/>
              <dgm:constr type="t" for="ch" forName="ChildAccent1" refType="h" fact="0.1892"/>
              <dgm:constr type="w" for="ch" forName="ChildAccent1" refType="w" fact="0.25"/>
              <dgm:constr type="h" for="ch" forName="ChildAccent1" refType="h" fact="0.6486"/>
              <dgm:constr type="l" for="ch" forName="Child1" refType="w" fact="0.0317"/>
              <dgm:constr type="t" for="ch" forName="Child1" refType="h" fact="0.1892"/>
              <dgm:constr type="w" for="ch" forName="Child1" refType="w" fact="0.2183"/>
              <dgm:constr type="h" for="ch" forName="Child1" refType="h" fact="0.6486"/>
              <dgm:constr type="l" for="ch" forName="Parent1" refType="w" fact="0"/>
              <dgm:constr type="t" for="ch" forName="Parent1" refType="h" fact="0.0811"/>
              <dgm:constr type="w" for="ch" forName="Parent1" refType="w" fact="0.25"/>
              <dgm:constr type="h" for="ch" forName="Parent1" refType="h" fact="0.1081"/>
              <dgm:constr type="l" for="ch" forName="ChildAccent2" refType="w" fact="0.25"/>
              <dgm:constr type="t" for="ch" forName="ChildAccent2" refType="h" fact="0.1892"/>
              <dgm:constr type="w" for="ch" forName="ChildAccent2" refType="w" fact="0.25"/>
              <dgm:constr type="h" for="ch" forName="ChildAccent2" refType="h" fact="0.7027"/>
              <dgm:constr type="l" for="ch" forName="Child2" refType="w" fact="0.2817"/>
              <dgm:constr type="t" for="ch" forName="Child2" refType="h" fact="0.1892"/>
              <dgm:constr type="w" for="ch" forName="Child2" refType="w" fact="0.2183"/>
              <dgm:constr type="h" for="ch" forName="Child2" refType="h" fact="0.7027"/>
              <dgm:constr type="l" for="ch" forName="Parent2" refType="w" fact="0.25"/>
              <dgm:constr type="t" for="ch" forName="Parent2" refType="h" fact="0.0541"/>
              <dgm:constr type="w" for="ch" forName="Parent2" refType="w" fact="0.25"/>
              <dgm:constr type="h" for="ch" forName="Parent2" refType="h" fact="0.1351"/>
              <dgm:constr type="l" for="ch" forName="ChildAccent3" refType="w" fact="0.5"/>
              <dgm:constr type="t" for="ch" forName="ChildAccent3" refType="h" fact="0.1892"/>
              <dgm:constr type="w" for="ch" forName="ChildAccent3" refType="w" fact="0.25"/>
              <dgm:constr type="h" for="ch" forName="ChildAccent3" refType="h" fact="0.7568"/>
              <dgm:constr type="l" for="ch" forName="Child3" refType="w" fact="0.5317"/>
              <dgm:constr type="t" for="ch" forName="Child3" refType="h" fact="0.1892"/>
              <dgm:constr type="w" for="ch" forName="Child3" refType="w" fact="0.2183"/>
              <dgm:constr type="h" for="ch" forName="Child3" refType="h" fact="0.7568"/>
              <dgm:constr type="l" for="ch" forName="Parent3" refType="w" fact="0.5"/>
              <dgm:constr type="t" for="ch" forName="Parent3" refType="h" fact="0.0275"/>
              <dgm:constr type="w" for="ch" forName="Parent3" refType="w" fact="0.25"/>
              <dgm:constr type="h" for="ch" forName="Parent3" refType="h" fact="0.1622"/>
              <dgm:constr type="l" for="ch" forName="ChildAccent4" refType="w" fact="0.75"/>
              <dgm:constr type="t" for="ch" forName="ChildAccent4" refType="h" fact="0.1892"/>
              <dgm:constr type="w" for="ch" forName="ChildAccent4" refType="w" fact="0.25"/>
              <dgm:constr type="h" for="ch" forName="ChildAccent4" refType="h" fact="0.8108"/>
              <dgm:constr type="l" for="ch" forName="Child4" refType="w" fact="0.7817"/>
              <dgm:constr type="t" for="ch" forName="Child4" refType="h" fact="0.1892"/>
              <dgm:constr type="w" for="ch" forName="Child4" refType="w" fact="0.2183"/>
              <dgm:constr type="h" for="ch" forName="Child4" refType="h" fact="0.8108"/>
              <dgm:constr type="l" for="ch" forName="Parent4" refType="w" fact="0.75"/>
              <dgm:constr type="t" for="ch" forName="Parent4" refType="h" fact="0"/>
              <dgm:constr type="w" for="ch" forName="Parent4" refType="w" fact="0.25"/>
              <dgm:constr type="h" for="ch" forName="Parent4" refType="h" fact="0.1892"/>
            </dgm:constrLst>
          </dgm:if>
          <dgm:if name="Name8" axis="ch" ptType="node" func="cnt" op="equ" val="5">
            <dgm:alg type="composite">
              <dgm:param type="ar" val="1.574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ChildAccent1" refType="w" fact="0"/>
              <dgm:constr type="t" for="ch" forName="ChildAccent1" refType="h" fact="0.2"/>
              <dgm:constr type="w" for="ch" forName="ChildAccent1" refType="w" fact="0.2001"/>
              <dgm:constr type="h" for="ch" forName="ChildAccent1" refType="h" fact="0.6"/>
              <dgm:constr type="l" for="ch" forName="Child1" refType="w" fact="0.0254"/>
              <dgm:constr type="t" for="ch" forName="Child1" refType="h" fact="0.2"/>
              <dgm:constr type="w" for="ch" forName="Child1" refType="w" fact="0.1747"/>
              <dgm:constr type="h" for="ch" forName="Child1" refType="h" fact="0.6"/>
              <dgm:constr type="l" for="ch" forName="Parent1" refType="w" fact="0"/>
              <dgm:constr type="t" for="ch" forName="Parent1" refType="h" fact="0.1"/>
              <dgm:constr type="w" for="ch" forName="Parent1" refType="w" fact="0.2001"/>
              <dgm:constr type="h" for="ch" forName="Parent1" refType="h" fact="0.1"/>
              <dgm:constr type="l" for="ch" forName="ChildAccent2" refType="w" fact="0.2001"/>
              <dgm:constr type="t" for="ch" forName="ChildAccent2" refType="h" fact="0.2"/>
              <dgm:constr type="w" for="ch" forName="ChildAccent2" refType="w" fact="0.2001"/>
              <dgm:constr type="h" for="ch" forName="ChildAccent2" refType="h" fact="0.65"/>
              <dgm:constr type="l" for="ch" forName="Child2" refType="w" fact="0.2255"/>
              <dgm:constr type="t" for="ch" forName="Child2" refType="h" fact="0.2"/>
              <dgm:constr type="w" for="ch" forName="Child2" refType="w" fact="0.1747"/>
              <dgm:constr type="h" for="ch" forName="Child2" refType="h" fact="0.65"/>
              <dgm:constr type="l" for="ch" forName="Parent2" refType="w" fact="0.2001"/>
              <dgm:constr type="t" for="ch" forName="Parent2" refType="h" fact="0.075"/>
              <dgm:constr type="w" for="ch" forName="Parent2" refType="w" fact="0.2001"/>
              <dgm:constr type="h" for="ch" forName="Parent2" refType="h" fact="0.125"/>
              <dgm:constr type="l" for="ch" forName="ChildAccent3" refType="w" fact="0.4002"/>
              <dgm:constr type="t" for="ch" forName="ChildAccent3" refType="h" fact="0.2"/>
              <dgm:constr type="w" for="ch" forName="ChildAccent3" refType="w" fact="0.2001"/>
              <dgm:constr type="h" for="ch" forName="ChildAccent3" refType="h" fact="0.7"/>
              <dgm:constr type="l" for="ch" forName="Child3" refType="w" fact="0.4256"/>
              <dgm:constr type="t" for="ch" forName="Child3" refType="h" fact="0.2"/>
              <dgm:constr type="w" for="ch" forName="Child3" refType="w" fact="0.1747"/>
              <dgm:constr type="h" for="ch" forName="Child3" refType="h" fact="0.7"/>
              <dgm:constr type="l" for="ch" forName="Parent3" refType="w" fact="0.4002"/>
              <dgm:constr type="t" for="ch" forName="Parent3" refType="h" fact="0.0508"/>
              <dgm:constr type="w" for="ch" forName="Parent3" refType="w" fact="0.2001"/>
              <dgm:constr type="h" for="ch" forName="Parent3" refType="h" fact="0.15"/>
              <dgm:constr type="l" for="ch" forName="ChildAccent4" refType="w" fact="0.6003"/>
              <dgm:constr type="t" for="ch" forName="ChildAccent4" refType="h" fact="0.2"/>
              <dgm:constr type="w" for="ch" forName="ChildAccent4" refType="w" fact="0.2001"/>
              <dgm:constr type="h" for="ch" forName="ChildAccent4" refType="h" fact="0.75"/>
              <dgm:constr type="l" for="ch" forName="Child4" refType="w" fact="0.6257"/>
              <dgm:constr type="t" for="ch" forName="Child4" refType="h" fact="0.2"/>
              <dgm:constr type="w" for="ch" forName="Child4" refType="w" fact="0.1747"/>
              <dgm:constr type="h" for="ch" forName="Child4" refType="h" fact="0.75"/>
              <dgm:constr type="l" for="ch" forName="Parent4" refType="w" fact="0.6003"/>
              <dgm:constr type="t" for="ch" forName="Parent4" refType="h" fact="0.025"/>
              <dgm:constr type="w" for="ch" forName="Parent4" refType="w" fact="0.2001"/>
              <dgm:constr type="h" for="ch" forName="Parent4" refType="h" fact="0.175"/>
              <dgm:constr type="l" for="ch" forName="ChildAccent5" refType="w" fact="0.7999"/>
              <dgm:constr type="t" for="ch" forName="ChildAccent5" refType="h" fact="0.2"/>
              <dgm:constr type="w" for="ch" forName="ChildAccent5" refType="w" fact="0.2001"/>
              <dgm:constr type="h" for="ch" forName="ChildAccent5" refType="h" fact="0.8"/>
              <dgm:constr type="l" for="ch" forName="Child5" refType="w" fact="0.8253"/>
              <dgm:constr type="t" for="ch" forName="Child5" refType="h" fact="0.2"/>
              <dgm:constr type="w" for="ch" forName="Child5" refType="w" fact="0.1747"/>
              <dgm:constr type="h" for="ch" forName="Child5" refType="h" fact="0.8"/>
              <dgm:constr type="l" for="ch" forName="Parent5" refType="w" fact="0.7999"/>
              <dgm:constr type="t" for="ch" forName="Parent5" refType="h" fact="0"/>
              <dgm:constr type="w" for="ch" forName="Parent5" refType="w" fact="0.2001"/>
              <dgm:constr type="h" for="ch" forName="Parent5" refType="h" fact="0.2"/>
            </dgm:constrLst>
          </dgm:if>
          <dgm:if name="Name9" axis="ch" ptType="node" func="cnt" op="equ" val="6">
            <dgm:alg type="composite">
              <dgm:param type="ar" val="1.756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ChildAccent1" refType="w" fact="0"/>
              <dgm:constr type="t" for="ch" forName="ChildAccent1" refType="h" fact="0.2087"/>
              <dgm:constr type="w" for="ch" forName="ChildAccent1" refType="w" fact="0.167"/>
              <dgm:constr type="h" for="ch" forName="ChildAccent1" refType="h" fact="0.5586"/>
              <dgm:constr type="l" for="ch" forName="Child1" refType="w" fact="0.0212"/>
              <dgm:constr type="t" for="ch" forName="Child1" refType="h" fact="0.2087"/>
              <dgm:constr type="w" for="ch" forName="Child1" refType="w" fact="0.1458"/>
              <dgm:constr type="h" for="ch" forName="Child1" refType="h" fact="0.5586"/>
              <dgm:constr type="l" for="ch" forName="Parent1" refType="w" fact="0"/>
              <dgm:constr type="t" for="ch" forName="Parent1" refType="h" fact="0.1156"/>
              <dgm:constr type="w" for="ch" forName="Parent1" refType="w" fact="0.167"/>
              <dgm:constr type="h" for="ch" forName="Parent1" refType="h" fact="0.0931"/>
              <dgm:constr type="l" for="ch" forName="ChildAccent2" refType="w" fact="0.167"/>
              <dgm:constr type="t" for="ch" forName="ChildAccent2" refType="h" fact="0.2087"/>
              <dgm:constr type="w" for="ch" forName="ChildAccent2" refType="w" fact="0.167"/>
              <dgm:constr type="h" for="ch" forName="ChildAccent2" refType="h" fact="0.6051"/>
              <dgm:constr type="l" for="ch" forName="Child2" refType="w" fact="0.1888"/>
              <dgm:constr type="t" for="ch" forName="Child2" refType="h" fact="0.2087"/>
              <dgm:constr type="w" for="ch" forName="Child2" refType="w" fact="0.1458"/>
              <dgm:constr type="h" for="ch" forName="Child2" refType="h" fact="0.6051"/>
              <dgm:constr type="l" for="ch" forName="Parent2" refType="w" fact="0.167"/>
              <dgm:constr type="t" for="ch" forName="Parent2" refType="h" fact="0.0923"/>
              <dgm:constr type="w" for="ch" forName="Parent2" refType="w" fact="0.167"/>
              <dgm:constr type="h" for="ch" forName="Parent2" refType="h" fact="0.1164"/>
              <dgm:constr type="l" for="ch" forName="ChildAccent3" refType="w" fact="0.3339"/>
              <dgm:constr type="t" for="ch" forName="ChildAccent3" refType="h" fact="0.2087"/>
              <dgm:constr type="w" for="ch" forName="ChildAccent3" refType="w" fact="0.167"/>
              <dgm:constr type="h" for="ch" forName="ChildAccent3" refType="h" fact="0.6517"/>
              <dgm:constr type="l" for="ch" forName="Child3" refType="w" fact="0.3551"/>
              <dgm:constr type="t" for="ch" forName="Child3" refType="h" fact="0.2087"/>
              <dgm:constr type="w" for="ch" forName="Child3" refType="w" fact="0.1458"/>
              <dgm:constr type="h" for="ch" forName="Child3" refType="h" fact="0.6517"/>
              <dgm:constr type="l" for="ch" forName="Parent3" refType="w" fact="0.3339"/>
              <dgm:constr type="t" for="ch" forName="Parent3" refType="h" fact="0.0698"/>
              <dgm:constr type="w" for="ch" forName="Parent3" refType="w" fact="0.167"/>
              <dgm:constr type="h" for="ch" forName="Parent3" refType="h" fact="0.1396"/>
              <dgm:constr type="l" for="ch" forName="ChildAccent4" refType="w" fact="0.5009"/>
              <dgm:constr type="t" for="ch" forName="ChildAccent4" refType="h" fact="0.2087"/>
              <dgm:constr type="w" for="ch" forName="ChildAccent4" refType="w" fact="0.167"/>
              <dgm:constr type="h" for="ch" forName="ChildAccent4" refType="h" fact="0.6982"/>
              <dgm:constr type="l" for="ch" forName="Child4" refType="w" fact="0.5221"/>
              <dgm:constr type="t" for="ch" forName="Child4" refType="h" fact="0.2087"/>
              <dgm:constr type="w" for="ch" forName="Child4" refType="w" fact="0.1458"/>
              <dgm:constr type="h" for="ch" forName="Child4" refType="h" fact="0.6982"/>
              <dgm:constr type="l" for="ch" forName="Parent4" refType="w" fact="0.501"/>
              <dgm:constr type="t" for="ch" forName="Parent4" refType="h" fact="0.0458"/>
              <dgm:constr type="w" for="ch" forName="Parent4" refType="w" fact="0.167"/>
              <dgm:constr type="h" for="ch" forName="Parent4" refType="h" fact="0.1629"/>
              <dgm:constr type="l" for="ch" forName="ChildAccent5" refType="w" fact="0.6674"/>
              <dgm:constr type="t" for="ch" forName="ChildAccent5" refType="h" fact="0.2087"/>
              <dgm:constr type="w" for="ch" forName="ChildAccent5" refType="w" fact="0.167"/>
              <dgm:constr type="h" for="ch" forName="ChildAccent5" refType="h" fact="0.7448"/>
              <dgm:constr type="l" for="ch" forName="Child5" refType="w" fact="0.6886"/>
              <dgm:constr type="t" for="ch" forName="Child5" refType="h" fact="0.2087"/>
              <dgm:constr type="w" for="ch" forName="Child5" refType="w" fact="0.1458"/>
              <dgm:constr type="h" for="ch" forName="Child5" refType="h" fact="0.7448"/>
              <dgm:constr type="l" for="ch" forName="Parent5" refType="w" fact="0.668"/>
              <dgm:constr type="t" for="ch" forName="Parent5" refType="h" fact="0.0225"/>
              <dgm:constr type="w" for="ch" forName="Parent5" refType="w" fact="0.167"/>
              <dgm:constr type="h" for="ch" forName="Parent5" refType="h" fact="0.1862"/>
              <dgm:constr type="l" for="ch" forName="ChildAccent6" refType="w" fact="0.833"/>
              <dgm:constr type="t" for="ch" forName="ChildAccent6" refType="h" fact="0.2087"/>
              <dgm:constr type="w" for="ch" forName="ChildAccent6" refType="w" fact="0.167"/>
              <dgm:constr type="h" for="ch" forName="ChildAccent6" refType="h" fact="0.7913"/>
              <dgm:constr type="l" for="ch" forName="Child6" refType="w" fact="0.8542"/>
              <dgm:constr type="t" for="ch" forName="Child6" refType="h" fact="0.2087"/>
              <dgm:constr type="w" for="ch" forName="Child6" refType="w" fact="0.1458"/>
              <dgm:constr type="h" for="ch" forName="Child6" refType="h" fact="0.7913"/>
              <dgm:constr type="l" for="ch" forName="Parent6" refType="w" fact="0.835"/>
              <dgm:constr type="t" for="ch" forName="Parent6" refType="h" fact="0"/>
              <dgm:constr type="w" for="ch" forName="Parent6" refType="w" fact="0.165"/>
              <dgm:constr type="h" for="ch" forName="Parent6" refType="h" fact="0.2095"/>
            </dgm:constrLst>
          </dgm:if>
          <dgm:else name="Name10">
            <dgm:alg type="composite">
              <dgm:param type="ar" val="1.91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ChildAccent1" refType="w" fact="0"/>
              <dgm:constr type="t" for="ch" forName="ChildAccent1" refType="h" fact="0.2168"/>
              <dgm:constr type="w" for="ch" forName="ChildAccent1" refType="w" fact="0.1432"/>
              <dgm:constr type="h" for="ch" forName="ChildAccent1" refType="h" fact="0.5221"/>
              <dgm:constr type="l" for="ch" forName="Child1" refType="w" fact="0.0182"/>
              <dgm:constr type="t" for="ch" forName="Child1" refType="h" fact="0.2168"/>
              <dgm:constr type="w" for="ch" forName="Child1" refType="w" fact="0.125"/>
              <dgm:constr type="h" for="ch" forName="Child1" refType="h" fact="0.5221"/>
              <dgm:constr type="l" for="ch" forName="Parent1" refType="w" fact="0"/>
              <dgm:constr type="t" for="ch" forName="Parent1" refType="h" fact="0.1298"/>
              <dgm:constr type="w" for="ch" forName="Parent1" refType="w" fact="0.1432"/>
              <dgm:constr type="h" for="ch" forName="Parent1" refType="h" fact="0.087"/>
              <dgm:constr type="l" for="ch" forName="ChildAccent2" refType="w" fact="0.1432"/>
              <dgm:constr type="t" for="ch" forName="ChildAccent2" refType="h" fact="0.2168"/>
              <dgm:constr type="w" for="ch" forName="ChildAccent2" refType="w" fact="0.1432"/>
              <dgm:constr type="h" for="ch" forName="ChildAccent2" refType="h" fact="0.5656"/>
              <dgm:constr type="l" for="ch" forName="Child2" refType="w" fact="0.1614"/>
              <dgm:constr type="t" for="ch" forName="Child2" refType="h" fact="0.2168"/>
              <dgm:constr type="w" for="ch" forName="Child2" refType="w" fact="0.125"/>
              <dgm:constr type="h" for="ch" forName="Child2" refType="h" fact="0.5656"/>
              <dgm:constr type="l" for="ch" forName="Parent2" refType="w" fact="0.1432"/>
              <dgm:constr type="t" for="ch" forName="Parent2" refType="h" fact="0.108"/>
              <dgm:constr type="w" for="ch" forName="Parent2" refType="w" fact="0.1432"/>
              <dgm:constr type="h" for="ch" forName="Parent2" refType="h" fact="0.1088"/>
              <dgm:constr type="l" for="ch" forName="ChildAccent3" refType="w" fact="0.2865"/>
              <dgm:constr type="t" for="ch" forName="ChildAccent3" refType="h" fact="0.2168"/>
              <dgm:constr type="w" for="ch" forName="ChildAccent3" refType="w" fact="0.1432"/>
              <dgm:constr type="h" for="ch" forName="ChildAccent3" refType="h" fact="0.6091"/>
              <dgm:constr type="l" for="ch" forName="Child3" refType="w" fact="0.3047"/>
              <dgm:constr type="t" for="ch" forName="Child3" refType="h" fact="0.2168"/>
              <dgm:constr type="w" for="ch" forName="Child3" refType="w" fact="0.125"/>
              <dgm:constr type="h" for="ch" forName="Child3" refType="h" fact="0.6091"/>
              <dgm:constr type="l" for="ch" forName="Parent3" refType="w" fact="0.2865"/>
              <dgm:constr type="t" for="ch" forName="Parent3" refType="h" fact="0.087"/>
              <dgm:constr type="w" for="ch" forName="Parent3" refType="w" fact="0.1432"/>
              <dgm:constr type="h" for="ch" forName="Parent3" refType="h" fact="0.1305"/>
              <dgm:constr type="l" for="ch" forName="ChildAccent4" refType="w" fact="0.4297"/>
              <dgm:constr type="t" for="ch" forName="ChildAccent4" refType="h" fact="0.2168"/>
              <dgm:constr type="w" for="ch" forName="ChildAccent4" refType="w" fact="0.1432"/>
              <dgm:constr type="h" for="ch" forName="ChildAccent4" refType="h" fact="0.6526"/>
              <dgm:constr type="l" for="ch" forName="Child4" refType="w" fact="0.4479"/>
              <dgm:constr type="t" for="ch" forName="Child4" refType="h" fact="0.2168"/>
              <dgm:constr type="w" for="ch" forName="Child4" refType="w" fact="0.125"/>
              <dgm:constr type="h" for="ch" forName="Child4" refType="h" fact="0.6526"/>
              <dgm:constr type="l" for="ch" forName="Parent4" refType="w" fact="0.4297"/>
              <dgm:constr type="t" for="ch" forName="Parent4" refType="h" fact="0.0645"/>
              <dgm:constr type="w" for="ch" forName="Parent4" refType="w" fact="0.1432"/>
              <dgm:constr type="h" for="ch" forName="Parent4" refType="h" fact="0.1523"/>
              <dgm:constr type="l" for="ch" forName="ChildAccent5" refType="w" fact="0.5726"/>
              <dgm:constr type="t" for="ch" forName="ChildAccent5" refType="h" fact="0.2168"/>
              <dgm:constr type="w" for="ch" forName="ChildAccent5" refType="w" fact="0.1432"/>
              <dgm:constr type="h" for="ch" forName="ChildAccent5" refType="h" fact="0.6962"/>
              <dgm:constr type="l" for="ch" forName="Child5" refType="w" fact="0.5908"/>
              <dgm:constr type="t" for="ch" forName="Child5" refType="h" fact="0.2168"/>
              <dgm:constr type="w" for="ch" forName="Child5" refType="w" fact="0.125"/>
              <dgm:constr type="h" for="ch" forName="Child5" refType="h" fact="0.6962"/>
              <dgm:constr type="l" for="ch" forName="Parent5" refType="w" fact="0.5726"/>
              <dgm:constr type="t" for="ch" forName="Parent5" refType="h" fact="0.0428"/>
              <dgm:constr type="w" for="ch" forName="Parent5" refType="w" fact="0.1432"/>
              <dgm:constr type="h" for="ch" forName="Parent5" refType="h" fact="0.174"/>
              <dgm:constr type="l" for="ch" forName="ChildAccent6" refType="w" fact="0.7147"/>
              <dgm:constr type="t" for="ch" forName="ChildAccent6" refType="h" fact="0.2168"/>
              <dgm:constr type="w" for="ch" forName="ChildAccent6" refType="w" fact="0.1432"/>
              <dgm:constr type="h" for="ch" forName="ChildAccent6" refType="h" fact="0.7397"/>
              <dgm:constr type="l" for="ch" forName="Child6" refType="w" fact="0.7329"/>
              <dgm:constr type="t" for="ch" forName="Child6" refType="h" fact="0.2168"/>
              <dgm:constr type="w" for="ch" forName="Child6" refType="w" fact="0.125"/>
              <dgm:constr type="h" for="ch" forName="Child6" refType="h" fact="0.7397"/>
              <dgm:constr type="l" for="ch" forName="Parent6" refType="w" fact="0.716"/>
              <dgm:constr type="t" for="ch" forName="Parent6" refType="h" fact="0.0217"/>
              <dgm:constr type="w" for="ch" forName="Parent6" refType="w" fact="0.1424"/>
              <dgm:constr type="h" for="ch" forName="Parent6" refType="h" fact="0.1958"/>
              <dgm:constr type="l" for="ch" forName="ChildAccent7" refType="w" fact="0.8568"/>
              <dgm:constr type="t" for="ch" forName="ChildAccent7" refType="h" fact="0.2168"/>
              <dgm:constr type="w" for="ch" forName="ChildAccent7" refType="w" fact="0.1432"/>
              <dgm:constr type="h" for="ch" forName="ChildAccent7" refType="h" fact="0.7832"/>
              <dgm:constr type="l" for="ch" forName="Child7" refType="w" fact="0.875"/>
              <dgm:constr type="t" for="ch" forName="Child7" refType="h" fact="0.2168"/>
              <dgm:constr type="w" for="ch" forName="Child7" refType="w" fact="0.125"/>
              <dgm:constr type="h" for="ch" forName="Child7" refType="h" fact="0.7832"/>
              <dgm:constr type="l" for="ch" forName="Parent7" refType="w" fact="0.8577"/>
              <dgm:constr type="t" for="ch" forName="Parent7" refType="h" fact="0"/>
              <dgm:constr type="w" for="ch" forName="Parent7" refType="w" fact="0.1423"/>
              <dgm:constr type="h" for="ch" forName="Parent7" refType="h" fact="0.2175"/>
            </dgm:constrLst>
          </dgm:else>
        </dgm:choose>
      </dgm:if>
      <dgm:else name="Name11">
        <dgm:choose name="Name12">
          <dgm:if name="Name13" axis="ch" ptType="node" func="cnt" op="equ" val="1">
            <dgm:alg type="composite">
              <dgm:param type="ar" val="0.45"/>
            </dgm:alg>
            <dgm:constrLst>
              <dgm:constr type="primFontSz" for="des" forName="Child1" val="65"/>
              <dgm:constr type="primFontSz" for="des" forName="Parent1" val="65"/>
              <dgm:constr type="primFontSz" for="des" forName="Child1" refType="primFontSz" refFor="des" refForName="Parent1" op="lte"/>
              <dgm:constr type="l" for="ch" forName="ChildAccent1" refType="w" fact="0"/>
              <dgm:constr type="t" for="ch" forName="ChildAccent1" refType="h" fact="0.1429"/>
              <dgm:constr type="w" for="ch" forName="ChildAccent1" refType="w"/>
              <dgm:constr type="h" for="ch" forName="ChildAccent1" refType="h" fact="0.8571"/>
              <dgm:constr type="l" for="ch" forName="Child1" refType="w" fact="0"/>
              <dgm:constr type="t" for="ch" forName="Child1" refType="h" fact="0.1429"/>
              <dgm:constr type="w" for="ch" forName="Child1" refType="w" fact="0.873"/>
              <dgm:constr type="h" for="ch" forName="Child1" refType="h" fact="0.8571"/>
              <dgm:constr type="l" for="ch" forName="Parent1" refType="w" fact="0"/>
              <dgm:constr type="t" for="ch" forName="Parent1" refType="h" fact="0"/>
              <dgm:constr type="w" for="ch" forName="Parent1" refType="w"/>
              <dgm:constr type="h" for="ch" forName="Parent1" refType="h" fact="0.1429"/>
            </dgm:constrLst>
          </dgm:if>
          <dgm:if name="Name14" axis="ch" ptType="node" func="cnt" op="equ" val="2">
            <dgm:alg type="composite">
              <dgm:param type="ar" val="0.8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Child2" refType="w" fact="0"/>
              <dgm:constr type="t" for="ch" forName="Child2" refType="h" fact="0.1613"/>
              <dgm:constr type="w" for="ch" forName="Child2" refType="w" fact="0.4365"/>
              <dgm:constr type="h" for="ch" forName="Child2" refType="h" fact="0.8387"/>
              <dgm:constr type="l" for="ch" forName="Child1" refType="w" fact="0.5"/>
              <dgm:constr type="t" for="ch" forName="Child1" refType="h" fact="0.1613"/>
              <dgm:constr type="w" for="ch" forName="Child1" refType="w" fact="0.4365"/>
              <dgm:constr type="h" for="ch" forName="Child1" refType="h" fact="0.7742"/>
              <dgm:constr type="l" for="ch" forName="ChildAccent1" refType="w" fact="0.5"/>
              <dgm:constr type="t" for="ch" forName="ChildAccent1" refType="h" fact="0.1613"/>
              <dgm:constr type="w" for="ch" forName="ChildAccent1" refType="w" fact="0.5"/>
              <dgm:constr type="h" for="ch" forName="ChildAccent1" refType="h" fact="0.7742"/>
              <dgm:constr type="l" for="ch" forName="Parent1" refType="w" fact="0.5"/>
              <dgm:constr type="t" for="ch" forName="Parent1" refType="h" fact="0.0323"/>
              <dgm:constr type="w" for="ch" forName="Parent1" refType="w" fact="0.5"/>
              <dgm:constr type="h" for="ch" forName="Parent1" refType="h" fact="0.129"/>
              <dgm:constr type="l" for="ch" forName="ChildAccent2" refType="w" fact="0"/>
              <dgm:constr type="t" for="ch" forName="ChildAccent2" refType="h" fact="0.1613"/>
              <dgm:constr type="w" for="ch" forName="ChildAccent2" refType="w" fact="0.5"/>
              <dgm:constr type="h" for="ch" forName="ChildAccent2" refType="h" fact="0.8387"/>
              <dgm:constr type="l" for="ch" forName="Parent2" refType="w" fact="0"/>
              <dgm:constr type="t" for="ch" forName="Parent2" refType="h" fact="0"/>
              <dgm:constr type="w" for="ch" forName="Parent2" refType="w" fact="0.5"/>
              <dgm:constr type="h" for="ch" forName="Parent2" refType="h" fact="0.1613"/>
            </dgm:constrLst>
          </dgm:if>
          <dgm:if name="Name15" axis="ch" ptType="node" func="cnt" op="equ" val="3">
            <dgm:alg type="composite">
              <dgm:param type="ar" val="1.112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Child3" refType="w" fact="0"/>
              <dgm:constr type="t" for="ch" forName="Child3" refType="h" fact="0.1757"/>
              <dgm:constr type="w" for="ch" forName="Child3" refType="w" fact="0.291"/>
              <dgm:constr type="h" for="ch" forName="Child3" refType="h" fact="0.8243"/>
              <dgm:constr type="l" for="ch" forName="Child2" refType="w" fact="0.3333"/>
              <dgm:constr type="t" for="ch" forName="Child2" refType="h" fact="0.1757"/>
              <dgm:constr type="w" for="ch" forName="Child2" refType="w" fact="0.291"/>
              <dgm:constr type="h" for="ch" forName="Child2" refType="h" fact="0.7655"/>
              <dgm:constr type="l" for="ch" forName="Child1" refType="w" fact="0.6667"/>
              <dgm:constr type="t" for="ch" forName="Child1" refType="h" fact="0.1757"/>
              <dgm:constr type="w" for="ch" forName="Child1" refType="w" fact="0.291"/>
              <dgm:constr type="h" for="ch" forName="Child1" refType="h" fact="0.7066"/>
              <dgm:constr type="l" for="ch" forName="ChildAccent1" refType="w" fact="0.6667"/>
              <dgm:constr type="t" for="ch" forName="ChildAccent1" refType="h" fact="0.1757"/>
              <dgm:constr type="w" for="ch" forName="ChildAccent1" refType="w" fact="0.3333"/>
              <dgm:constr type="h" for="ch" forName="ChildAccent1" refType="h" fact="0.7066"/>
              <dgm:constr type="l" for="ch" forName="Parent1" refType="w" fact="0.6667"/>
              <dgm:constr type="t" for="ch" forName="Parent1" refType="h" fact="0.0579"/>
              <dgm:constr type="w" for="ch" forName="Parent1" refType="w" fact="0.3333"/>
              <dgm:constr type="h" for="ch" forName="Parent1" refType="h" fact="0.1178"/>
              <dgm:constr type="l" for="ch" forName="ChildAccent2" refType="w" fact="0.3333"/>
              <dgm:constr type="t" for="ch" forName="ChildAccent2" refType="h" fact="0.1757"/>
              <dgm:constr type="w" for="ch" forName="ChildAccent2" refType="w" fact="0.3333"/>
              <dgm:constr type="h" for="ch" forName="ChildAccent2" refType="h" fact="0.7655"/>
              <dgm:constr type="l" for="ch" forName="Parent2" refType="w" fact="0.3333"/>
              <dgm:constr type="t" for="ch" forName="Parent2" refType="h" fact="0.0285"/>
              <dgm:constr type="w" for="ch" forName="Parent2" refType="w" fact="0.3333"/>
              <dgm:constr type="h" for="ch" forName="Parent2" refType="h" fact="0.1472"/>
              <dgm:constr type="l" for="ch" forName="ChildAccent3" refType="w" fact="0"/>
              <dgm:constr type="t" for="ch" forName="ChildAccent3" refType="h" fact="0.1757"/>
              <dgm:constr type="w" for="ch" forName="ChildAccent3" refType="w" fact="0.3333"/>
              <dgm:constr type="h" for="ch" forName="ChildAccent3" refType="h" fact="0.8243"/>
              <dgm:constr type="l" for="ch" forName="Parent3" refType="w" fact="0"/>
              <dgm:constr type="t" for="ch" forName="Parent3" refType="h" fact="0"/>
              <dgm:constr type="w" for="ch" forName="Parent3" refType="w" fact="0.3333"/>
              <dgm:constr type="h" for="ch" forName="Parent3" refType="h" fact="0.176"/>
            </dgm:constrLst>
          </dgm:if>
          <dgm:if name="Name16" axis="ch" ptType="node" func="cnt" op="equ" val="4">
            <dgm:alg type="composite">
              <dgm:param type="ar" val="1.362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Child4" refType="w" fact="0"/>
              <dgm:constr type="t" for="ch" forName="Child4" refType="h" fact="0.1892"/>
              <dgm:constr type="w" for="ch" forName="Child4" refType="w" fact="0.2183"/>
              <dgm:constr type="h" for="ch" forName="Child4" refType="h" fact="0.8108"/>
              <dgm:constr type="l" for="ch" forName="Child3" refType="w" fact="0.25"/>
              <dgm:constr type="t" for="ch" forName="Child3" refType="h" fact="0.1892"/>
              <dgm:constr type="w" for="ch" forName="Child3" refType="w" fact="0.2183"/>
              <dgm:constr type="h" for="ch" forName="Child3" refType="h" fact="0.7568"/>
              <dgm:constr type="l" for="ch" forName="Child2" refType="w" fact="0.5"/>
              <dgm:constr type="t" for="ch" forName="Child2" refType="h" fact="0.1892"/>
              <dgm:constr type="w" for="ch" forName="Child2" refType="w" fact="0.2183"/>
              <dgm:constr type="h" for="ch" forName="Child2" refType="h" fact="0.7027"/>
              <dgm:constr type="l" for="ch" forName="Child1" refType="w" fact="0.75"/>
              <dgm:constr type="t" for="ch" forName="Child1" refType="h" fact="0.1892"/>
              <dgm:constr type="w" for="ch" forName="Child1" refType="w" fact="0.2183"/>
              <dgm:constr type="h" for="ch" forName="Child1" refType="h" fact="0.6486"/>
              <dgm:constr type="l" for="ch" forName="ChildAccent1" refType="w" fact="0.75"/>
              <dgm:constr type="t" for="ch" forName="ChildAccent1" refType="h" fact="0.1892"/>
              <dgm:constr type="w" for="ch" forName="ChildAccent1" refType="w" fact="0.25"/>
              <dgm:constr type="h" for="ch" forName="ChildAccent1" refType="h" fact="0.6486"/>
              <dgm:constr type="l" for="ch" forName="Parent1" refType="w" fact="0.75"/>
              <dgm:constr type="t" for="ch" forName="Parent1" refType="h" fact="0.0811"/>
              <dgm:constr type="w" for="ch" forName="Parent1" refType="w" fact="0.25"/>
              <dgm:constr type="h" for="ch" forName="Parent1" refType="h" fact="0.1081"/>
              <dgm:constr type="l" for="ch" forName="ChildAccent2" refType="w" fact="0.5"/>
              <dgm:constr type="t" for="ch" forName="ChildAccent2" refType="h" fact="0.1892"/>
              <dgm:constr type="w" for="ch" forName="ChildAccent2" refType="w" fact="0.25"/>
              <dgm:constr type="h" for="ch" forName="ChildAccent2" refType="h" fact="0.7027"/>
              <dgm:constr type="l" for="ch" forName="Parent2" refType="w" fact="0.5"/>
              <dgm:constr type="t" for="ch" forName="Parent2" refType="h" fact="0.0541"/>
              <dgm:constr type="w" for="ch" forName="Parent2" refType="w" fact="0.25"/>
              <dgm:constr type="h" for="ch" forName="Parent2" refType="h" fact="0.1351"/>
              <dgm:constr type="l" for="ch" forName="ChildAccent3" refType="w" fact="0.25"/>
              <dgm:constr type="t" for="ch" forName="ChildAccent3" refType="h" fact="0.1892"/>
              <dgm:constr type="w" for="ch" forName="ChildAccent3" refType="w" fact="0.25"/>
              <dgm:constr type="h" for="ch" forName="ChildAccent3" refType="h" fact="0.7568"/>
              <dgm:constr type="l" for="ch" forName="Parent3" refType="w" fact="0.25"/>
              <dgm:constr type="t" for="ch" forName="Parent3" refType="h" fact="0.0279"/>
              <dgm:constr type="w" for="ch" forName="Parent3" refType="w" fact="0.25"/>
              <dgm:constr type="h" for="ch" forName="Parent3" refType="h" fact="0.161"/>
              <dgm:constr type="l" for="ch" forName="ChildAccent4" refType="w" fact="0"/>
              <dgm:constr type="t" for="ch" forName="ChildAccent4" refType="h" fact="0.1892"/>
              <dgm:constr type="w" for="ch" forName="ChildAccent4" refType="w" fact="0.25"/>
              <dgm:constr type="h" for="ch" forName="ChildAccent4" refType="h" fact="0.8108"/>
              <dgm:constr type="l" for="ch" forName="Parent4" refType="w" fact="0"/>
              <dgm:constr type="t" for="ch" forName="Parent4" refType="h" fact="0"/>
              <dgm:constr type="w" for="ch" forName="Parent4" refType="w" fact="0.25"/>
              <dgm:constr type="h" for="ch" forName="Parent4" refType="h" fact="0.1892"/>
            </dgm:constrLst>
          </dgm:if>
          <dgm:if name="Name17" axis="ch" ptType="node" func="cnt" op="equ" val="5">
            <dgm:alg type="composite">
              <dgm:param type="ar" val="1.5742"/>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Child5" refType="w" fact="0"/>
              <dgm:constr type="t" for="ch" forName="Child5" refType="h" fact="0.2"/>
              <dgm:constr type="w" for="ch" forName="Child5" refType="w" fact="0.1747"/>
              <dgm:constr type="h" for="ch" forName="Child5" refType="h" fact="0.8"/>
              <dgm:constr type="l" for="ch" forName="Child4" refType="w" fact="0.2001"/>
              <dgm:constr type="t" for="ch" forName="Child4" refType="h" fact="0.2"/>
              <dgm:constr type="w" for="ch" forName="Child4" refType="w" fact="0.1747"/>
              <dgm:constr type="h" for="ch" forName="Child4" refType="h" fact="0.75"/>
              <dgm:constr type="l" for="ch" forName="Child3" refType="w" fact="0.4002"/>
              <dgm:constr type="t" for="ch" forName="Child3" refType="h" fact="0.2"/>
              <dgm:constr type="w" for="ch" forName="Child3" refType="w" fact="0.1747"/>
              <dgm:constr type="h" for="ch" forName="Child3" refType="h" fact="0.7"/>
              <dgm:constr type="l" for="ch" forName="Child2" refType="w" fact="0.6003"/>
              <dgm:constr type="t" for="ch" forName="Child2" refType="h" fact="0.2"/>
              <dgm:constr type="w" for="ch" forName="Child2" refType="w" fact="0.1747"/>
              <dgm:constr type="h" for="ch" forName="Child2" refType="h" fact="0.65"/>
              <dgm:constr type="l" for="ch" forName="Child1" refType="w" fact="0.7999"/>
              <dgm:constr type="t" for="ch" forName="Child1" refType="h" fact="0.2"/>
              <dgm:constr type="w" for="ch" forName="Child1" refType="w" fact="0.1747"/>
              <dgm:constr type="h" for="ch" forName="Child1" refType="h" fact="0.6"/>
              <dgm:constr type="l" for="ch" forName="ChildAccent1" refType="w" fact="0.7999"/>
              <dgm:constr type="t" for="ch" forName="ChildAccent1" refType="h" fact="0.2"/>
              <dgm:constr type="w" for="ch" forName="ChildAccent1" refType="w" fact="0.2001"/>
              <dgm:constr type="h" for="ch" forName="ChildAccent1" refType="h" fact="0.6"/>
              <dgm:constr type="l" for="ch" forName="Parent1" refType="w" fact="0.7999"/>
              <dgm:constr type="t" for="ch" forName="Parent1" refType="h" fact="0.1"/>
              <dgm:constr type="w" for="ch" forName="Parent1" refType="w" fact="0.2001"/>
              <dgm:constr type="h" for="ch" forName="Parent1" refType="h" fact="0.1"/>
              <dgm:constr type="l" for="ch" forName="ChildAccent2" refType="w" fact="0.6003"/>
              <dgm:constr type="t" for="ch" forName="ChildAccent2" refType="h" fact="0.2"/>
              <dgm:constr type="w" for="ch" forName="ChildAccent2" refType="w" fact="0.2001"/>
              <dgm:constr type="h" for="ch" forName="ChildAccent2" refType="h" fact="0.65"/>
              <dgm:constr type="l" for="ch" forName="Parent2" refType="w" fact="0.6003"/>
              <dgm:constr type="t" for="ch" forName="Parent2" refType="h" fact="0.075"/>
              <dgm:constr type="w" for="ch" forName="Parent2" refType="w" fact="0.2001"/>
              <dgm:constr type="h" for="ch" forName="Parent2" refType="h" fact="0.125"/>
              <dgm:constr type="l" for="ch" forName="ChildAccent3" refType="w" fact="0.4002"/>
              <dgm:constr type="t" for="ch" forName="ChildAccent3" refType="h" fact="0.2"/>
              <dgm:constr type="w" for="ch" forName="ChildAccent3" refType="w" fact="0.2001"/>
              <dgm:constr type="h" for="ch" forName="ChildAccent3" refType="h" fact="0.7"/>
              <dgm:constr type="l" for="ch" forName="Parent3" refType="w" fact="0.4002"/>
              <dgm:constr type="t" for="ch" forName="Parent3" refType="h" fact="0.0508"/>
              <dgm:constr type="w" for="ch" forName="Parent3" refType="w" fact="0.2001"/>
              <dgm:constr type="h" for="ch" forName="Parent3" refType="h" fact="0.15"/>
              <dgm:constr type="l" for="ch" forName="ChildAccent4" refType="w" fact="0.2001"/>
              <dgm:constr type="t" for="ch" forName="ChildAccent4" refType="h" fact="0.2"/>
              <dgm:constr type="w" for="ch" forName="ChildAccent4" refType="w" fact="0.2001"/>
              <dgm:constr type="h" for="ch" forName="ChildAccent4" refType="h" fact="0.75"/>
              <dgm:constr type="l" for="ch" forName="Parent4" refType="w" fact="0.2001"/>
              <dgm:constr type="t" for="ch" forName="Parent4" refType="h" fact="0.025"/>
              <dgm:constr type="w" for="ch" forName="Parent4" refType="w" fact="0.2001"/>
              <dgm:constr type="h" for="ch" forName="Parent4" refType="h" fact="0.175"/>
              <dgm:constr type="l" for="ch" forName="ChildAccent5" refType="w" fact="0"/>
              <dgm:constr type="t" for="ch" forName="ChildAccent5" refType="h" fact="0.2"/>
              <dgm:constr type="w" for="ch" forName="ChildAccent5" refType="w" fact="0.2001"/>
              <dgm:constr type="h" for="ch" forName="ChildAccent5" refType="h" fact="0.8"/>
              <dgm:constr type="l" for="ch" forName="Parent5" refType="w" fact="0"/>
              <dgm:constr type="t" for="ch" forName="Parent5" refType="h" fact="0"/>
              <dgm:constr type="w" for="ch" forName="Parent5" refType="w" fact="0.2001"/>
              <dgm:constr type="h" for="ch" forName="Parent5" refType="h" fact="0.2"/>
            </dgm:constrLst>
          </dgm:if>
          <dgm:if name="Name18" axis="ch" ptType="node" func="cnt" op="equ" val="6">
            <dgm:alg type="composite">
              <dgm:param type="ar" val="1.756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Child6" refType="w" fact="0"/>
              <dgm:constr type="t" for="ch" forName="Child6" refType="h" fact="0.2087"/>
              <dgm:constr type="w" for="ch" forName="Child6" refType="w" fact="0.1458"/>
              <dgm:constr type="h" for="ch" forName="Child6" refType="h" fact="0.7913"/>
              <dgm:constr type="l" for="ch" forName="Child5" refType="w" fact="0.167"/>
              <dgm:constr type="t" for="ch" forName="Child5" refType="h" fact="0.2087"/>
              <dgm:constr type="w" for="ch" forName="Child5" refType="w" fact="0.1458"/>
              <dgm:constr type="h" for="ch" forName="Child5" refType="h" fact="0.7448"/>
              <dgm:constr type="l" for="ch" forName="Child4" refType="w" fact="0.3339"/>
              <dgm:constr type="t" for="ch" forName="Child4" refType="h" fact="0.2087"/>
              <dgm:constr type="w" for="ch" forName="Child4" refType="w" fact="0.1458"/>
              <dgm:constr type="h" for="ch" forName="Child4" refType="h" fact="0.6982"/>
              <dgm:constr type="l" for="ch" forName="Child3" refType="w" fact="0.5009"/>
              <dgm:constr type="t" for="ch" forName="Child3" refType="h" fact="0.2087"/>
              <dgm:constr type="w" for="ch" forName="Child3" refType="w" fact="0.1458"/>
              <dgm:constr type="h" for="ch" forName="Child3" refType="h" fact="0.6517"/>
              <dgm:constr type="l" for="ch" forName="Child2" refType="w" fact="0.6674"/>
              <dgm:constr type="t" for="ch" forName="Child2" refType="h" fact="0.2087"/>
              <dgm:constr type="w" for="ch" forName="Child2" refType="w" fact="0.1458"/>
              <dgm:constr type="h" for="ch" forName="Child2" refType="h" fact="0.6051"/>
              <dgm:constr type="l" for="ch" forName="Child1" refType="w" fact="0.833"/>
              <dgm:constr type="t" for="ch" forName="Child1" refType="h" fact="0.2087"/>
              <dgm:constr type="w" for="ch" forName="Child1" refType="w" fact="0.1458"/>
              <dgm:constr type="h" for="ch" forName="Child1" refType="h" fact="0.5586"/>
              <dgm:constr type="l" for="ch" forName="ChildAccent1" refType="w" fact="0.833"/>
              <dgm:constr type="t" for="ch" forName="ChildAccent1" refType="h" fact="0.2087"/>
              <dgm:constr type="w" for="ch" forName="ChildAccent1" refType="w" fact="0.167"/>
              <dgm:constr type="h" for="ch" forName="ChildAccent1" refType="h" fact="0.5586"/>
              <dgm:constr type="l" for="ch" forName="Parent1" refType="w" fact="0.833"/>
              <dgm:constr type="t" for="ch" forName="Parent1" refType="h" fact="0.1156"/>
              <dgm:constr type="w" for="ch" forName="Parent1" refType="w" fact="0.167"/>
              <dgm:constr type="h" for="ch" forName="Parent1" refType="h" fact="0.0931"/>
              <dgm:constr type="l" for="ch" forName="ChildAccent2" refType="w" fact="0.6674"/>
              <dgm:constr type="t" for="ch" forName="ChildAccent2" refType="h" fact="0.2087"/>
              <dgm:constr type="w" for="ch" forName="ChildAccent2" refType="w" fact="0.167"/>
              <dgm:constr type="h" for="ch" forName="ChildAccent2" refType="h" fact="0.6051"/>
              <dgm:constr type="l" for="ch" forName="Parent2" refType="w" fact="0.6674"/>
              <dgm:constr type="t" for="ch" forName="Parent2" refType="h" fact="0.0923"/>
              <dgm:constr type="w" for="ch" forName="Parent2" refType="w" fact="0.165"/>
              <dgm:constr type="h" for="ch" forName="Parent2" refType="h" fact="0.1164"/>
              <dgm:constr type="l" for="ch" forName="ChildAccent3" refType="w" fact="0.5009"/>
              <dgm:constr type="t" for="ch" forName="ChildAccent3" refType="h" fact="0.2087"/>
              <dgm:constr type="w" for="ch" forName="ChildAccent3" refType="w" fact="0.167"/>
              <dgm:constr type="h" for="ch" forName="ChildAccent3" refType="h" fact="0.6517"/>
              <dgm:constr type="l" for="ch" forName="Parent3" refType="w" fact="0.5009"/>
              <dgm:constr type="t" for="ch" forName="Parent3" refType="h" fact="0.0698"/>
              <dgm:constr type="w" for="ch" forName="Parent3" refType="w" fact="0.166"/>
              <dgm:constr type="h" for="ch" forName="Parent3" refType="h" fact="0.1396"/>
              <dgm:constr type="l" for="ch" forName="ChildAccent4" refType="w" fact="0.3339"/>
              <dgm:constr type="t" for="ch" forName="ChildAccent4" refType="h" fact="0.2087"/>
              <dgm:constr type="w" for="ch" forName="ChildAccent4" refType="w" fact="0.167"/>
              <dgm:constr type="h" for="ch" forName="ChildAccent4" refType="h" fact="0.6982"/>
              <dgm:constr type="l" for="ch" forName="Parent4" refType="w" fact="0.3339"/>
              <dgm:constr type="t" for="ch" forName="Parent4" refType="h" fact="0.0458"/>
              <dgm:constr type="w" for="ch" forName="Parent4" refType="w" fact="0.167"/>
              <dgm:constr type="h" for="ch" forName="Parent4" refType="h" fact="0.1629"/>
              <dgm:constr type="l" for="ch" forName="ChildAccent5" refType="w" fact="0.167"/>
              <dgm:constr type="t" for="ch" forName="ChildAccent5" refType="h" fact="0.2087"/>
              <dgm:constr type="w" for="ch" forName="ChildAccent5" refType="w" fact="0.167"/>
              <dgm:constr type="h" for="ch" forName="ChildAccent5" refType="h" fact="0.7448"/>
              <dgm:constr type="l" for="ch" forName="Parent5" refType="w" fact="0.167"/>
              <dgm:constr type="t" for="ch" forName="Parent5" refType="h" fact="0.0225"/>
              <dgm:constr type="w" for="ch" forName="Parent5" refType="w" fact="0.167"/>
              <dgm:constr type="h" for="ch" forName="Parent5" refType="h" fact="0.1862"/>
              <dgm:constr type="l" for="ch" forName="ChildAccent6" refType="w" fact="0"/>
              <dgm:constr type="t" for="ch" forName="ChildAccent6" refType="h" fact="0.2087"/>
              <dgm:constr type="w" for="ch" forName="ChildAccent6" refType="w" fact="0.167"/>
              <dgm:constr type="h" for="ch" forName="ChildAccent6" refType="h" fact="0.7913"/>
              <dgm:constr type="l" for="ch" forName="Parent6" refType="w" fact="0"/>
              <dgm:constr type="t" for="ch" forName="Parent6" refType="h" fact="0"/>
              <dgm:constr type="w" for="ch" forName="Parent6" refType="w" fact="0.167"/>
              <dgm:constr type="h" for="ch" forName="Parent6" refType="h" fact="0.2095"/>
            </dgm:constrLst>
          </dgm:if>
          <dgm:else name="Name19">
            <dgm:alg type="composite">
              <dgm:param type="ar" val="1.91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Child7" refType="w" fact="0"/>
              <dgm:constr type="t" for="ch" forName="Child7" refType="h" fact="0.2168"/>
              <dgm:constr type="w" for="ch" forName="Child7" refType="w" fact="0.125"/>
              <dgm:constr type="h" for="ch" forName="Child7" refType="h" fact="0.7832"/>
              <dgm:constr type="l" for="ch" forName="Child6" refType="w" fact="0.1432"/>
              <dgm:constr type="t" for="ch" forName="Child6" refType="h" fact="0.2168"/>
              <dgm:constr type="w" for="ch" forName="Child6" refType="w" fact="0.125"/>
              <dgm:constr type="h" for="ch" forName="Child6" refType="h" fact="0.7397"/>
              <dgm:constr type="l" for="ch" forName="Child5" refType="w" fact="0.2865"/>
              <dgm:constr type="t" for="ch" forName="Child5" refType="h" fact="0.2168"/>
              <dgm:constr type="w" for="ch" forName="Child5" refType="w" fact="0.125"/>
              <dgm:constr type="h" for="ch" forName="Child5" refType="h" fact="0.6962"/>
              <dgm:constr type="l" for="ch" forName="Child4" refType="w" fact="0.4297"/>
              <dgm:constr type="t" for="ch" forName="Child4" refType="h" fact="0.2168"/>
              <dgm:constr type="w" for="ch" forName="Child4" refType="w" fact="0.125"/>
              <dgm:constr type="h" for="ch" forName="Child4" refType="h" fact="0.6526"/>
              <dgm:constr type="l" for="ch" forName="Child3" refType="w" fact="0.5726"/>
              <dgm:constr type="t" for="ch" forName="Child3" refType="h" fact="0.2168"/>
              <dgm:constr type="w" for="ch" forName="Child3" refType="w" fact="0.125"/>
              <dgm:constr type="h" for="ch" forName="Child3" refType="h" fact="0.6091"/>
              <dgm:constr type="l" for="ch" forName="Child2" refType="w" fact="0.7147"/>
              <dgm:constr type="t" for="ch" forName="Child2" refType="h" fact="0.2168"/>
              <dgm:constr type="w" for="ch" forName="Child2" refType="w" fact="0.125"/>
              <dgm:constr type="h" for="ch" forName="Child2" refType="h" fact="0.5656"/>
              <dgm:constr type="l" for="ch" forName="Child1" refType="w" fact="0.8568"/>
              <dgm:constr type="t" for="ch" forName="Child1" refType="h" fact="0.2168"/>
              <dgm:constr type="w" for="ch" forName="Child1" refType="w" fact="0.125"/>
              <dgm:constr type="h" for="ch" forName="Child1" refType="h" fact="0.5221"/>
              <dgm:constr type="l" for="ch" forName="ChildAccent1" refType="w" fact="0.8568"/>
              <dgm:constr type="t" for="ch" forName="ChildAccent1" refType="h" fact="0.2168"/>
              <dgm:constr type="w" for="ch" forName="ChildAccent1" refType="w" fact="0.1432"/>
              <dgm:constr type="h" for="ch" forName="ChildAccent1" refType="h" fact="0.5221"/>
              <dgm:constr type="l" for="ch" forName="Parent1" refType="w" fact="0.8568"/>
              <dgm:constr type="t" for="ch" forName="Parent1" refType="h" fact="0.1298"/>
              <dgm:constr type="w" for="ch" forName="Parent1" refType="w" fact="0.1432"/>
              <dgm:constr type="h" for="ch" forName="Parent1" refType="h" fact="0.087"/>
              <dgm:constr type="l" for="ch" forName="ChildAccent2" refType="w" fact="0.7147"/>
              <dgm:constr type="t" for="ch" forName="ChildAccent2" refType="h" fact="0.2168"/>
              <dgm:constr type="w" for="ch" forName="ChildAccent2" refType="w" fact="0.1432"/>
              <dgm:constr type="h" for="ch" forName="ChildAccent2" refType="h" fact="0.5656"/>
              <dgm:constr type="l" for="ch" forName="Parent2" refType="w" fact="0.7147"/>
              <dgm:constr type="t" for="ch" forName="Parent2" refType="h" fact="0.108"/>
              <dgm:constr type="w" for="ch" forName="Parent2" refType="w" fact="0.1425"/>
              <dgm:constr type="h" for="ch" forName="Parent2" refType="h" fact="0.1088"/>
              <dgm:constr type="l" for="ch" forName="ChildAccent3" refType="w" fact="0.5726"/>
              <dgm:constr type="t" for="ch" forName="ChildAccent3" refType="h" fact="0.2168"/>
              <dgm:constr type="w" for="ch" forName="ChildAccent3" refType="w" fact="0.1432"/>
              <dgm:constr type="h" for="ch" forName="ChildAccent3" refType="h" fact="0.6091"/>
              <dgm:constr type="l" for="ch" forName="Parent3" refType="w" fact="0.5726"/>
              <dgm:constr type="t" for="ch" forName="Parent3" refType="h" fact="0.087"/>
              <dgm:constr type="w" for="ch" forName="Parent3" refType="w" fact="0.142"/>
              <dgm:constr type="h" for="ch" forName="Parent3" refType="h" fact="0.1305"/>
              <dgm:constr type="l" for="ch" forName="ChildAccent4" refType="w" fact="0.4297"/>
              <dgm:constr type="t" for="ch" forName="ChildAccent4" refType="h" fact="0.2168"/>
              <dgm:constr type="w" for="ch" forName="ChildAccent4" refType="w" fact="0.1432"/>
              <dgm:constr type="h" for="ch" forName="ChildAccent4" refType="h" fact="0.6526"/>
              <dgm:constr type="l" for="ch" forName="Parent4" refType="w" fact="0.4297"/>
              <dgm:constr type="t" for="ch" forName="Parent4" refType="h" fact="0.0645"/>
              <dgm:constr type="w" for="ch" forName="Parent4" refType="w" fact="0.1432"/>
              <dgm:constr type="h" for="ch" forName="Parent4" refType="h" fact="0.1523"/>
              <dgm:constr type="l" for="ch" forName="ChildAccent5" refType="w" fact="0.2865"/>
              <dgm:constr type="t" for="ch" forName="ChildAccent5" refType="h" fact="0.2168"/>
              <dgm:constr type="w" for="ch" forName="ChildAccent5" refType="w" fact="0.1432"/>
              <dgm:constr type="h" for="ch" forName="ChildAccent5" refType="h" fact="0.6962"/>
              <dgm:constr type="l" for="ch" forName="Parent5" refType="w" fact="0.2865"/>
              <dgm:constr type="t" for="ch" forName="Parent5" refType="h" fact="0.0428"/>
              <dgm:constr type="w" for="ch" forName="Parent5" refType="w" fact="0.1432"/>
              <dgm:constr type="h" for="ch" forName="Parent5" refType="h" fact="0.174"/>
              <dgm:constr type="l" for="ch" forName="ChildAccent6" refType="w" fact="0.1432"/>
              <dgm:constr type="t" for="ch" forName="ChildAccent6" refType="h" fact="0.2168"/>
              <dgm:constr type="w" for="ch" forName="ChildAccent6" refType="w" fact="0.1432"/>
              <dgm:constr type="h" for="ch" forName="ChildAccent6" refType="h" fact="0.7397"/>
              <dgm:constr type="l" for="ch" forName="Parent6" refType="w" fact="0.1432"/>
              <dgm:constr type="t" for="ch" forName="Parent6" refType="h" fact="0.0217"/>
              <dgm:constr type="w" for="ch" forName="Parent6" refType="w" fact="0.1432"/>
              <dgm:constr type="h" for="ch" forName="Parent6" refType="h" fact="0.1958"/>
              <dgm:constr type="l" for="ch" forName="ChildAccent7" refType="w" fact="0"/>
              <dgm:constr type="t" for="ch" forName="ChildAccent7" refType="h" fact="0.2168"/>
              <dgm:constr type="w" for="ch" forName="ChildAccent7" refType="w" fact="0.1432"/>
              <dgm:constr type="h" for="ch" forName="ChildAccent7" refType="h" fact="0.7832"/>
              <dgm:constr type="l" for="ch" forName="Parent7" refType="w" fact="0"/>
              <dgm:constr type="t" for="ch" forName="Parent7" refType="h" fact="0"/>
              <dgm:constr type="w" for="ch" forName="Parent7" refType="w" fact="0.1432"/>
              <dgm:constr type="h" for="ch" forName="Parent7" refType="h" fact="0.2175"/>
            </dgm:constrLst>
          </dgm:else>
        </dgm:choose>
      </dgm:else>
    </dgm:choose>
    <dgm:forEach name="wrapper" axis="self" ptType="parTrans">
      <dgm:forEach name="accentRepeat" axis="self">
        <dgm:layoutNode name="ChildAccent" styleLbl="alignImgPlace1">
          <dgm:alg type="sp"/>
          <dgm:choose name="Name20">
            <dgm:if name="Name21" axis="followSib" ptType="node" func="cnt" op="equ" val="0">
              <dgm:shape xmlns:r="http://schemas.openxmlformats.org/officeDocument/2006/relationships" type="wedgeRectCallout" r:blip="">
                <dgm:adjLst>
                  <dgm:adj idx="1" val="0"/>
                  <dgm:adj idx="2" val="0"/>
                </dgm:adjLst>
              </dgm:shape>
            </dgm:if>
            <dgm:else name="Name22">
              <dgm:choose name="Name23">
                <dgm:if name="Name24" axis="precedSib" ptType="node" func="cnt" op="equ" val="6">
                  <dgm:shape xmlns:r="http://schemas.openxmlformats.org/officeDocument/2006/relationships" type="wedgeRectCallout" r:blip="">
                    <dgm:adjLst>
                      <dgm:adj idx="1" val="0"/>
                      <dgm:adj idx="2" val="0"/>
                    </dgm:adjLst>
                  </dgm:shape>
                </dgm:if>
                <dgm:else name="Name25">
                  <dgm:choose name="Name26">
                    <dgm:if name="Name27" func="var" arg="dir" op="equ" val="norm">
                      <dgm:shape xmlns:r="http://schemas.openxmlformats.org/officeDocument/2006/relationships" type="wedgeRectCallout" r:blip="">
                        <dgm:adjLst>
                          <dgm:adj idx="1" val="0.625"/>
                          <dgm:adj idx="2" val="0.2083"/>
                        </dgm:adjLst>
                      </dgm:shape>
                    </dgm:if>
                    <dgm:else name="Name28">
                      <dgm:shape xmlns:r="http://schemas.openxmlformats.org/officeDocument/2006/relationships" type="wedgeRectCallout" r:blip="">
                        <dgm:adjLst>
                          <dgm:adj idx="1" val="-0.625"/>
                          <dgm:adj idx="2" val="0.2083"/>
                        </dgm:adjLst>
                      </dgm:shape>
                    </dgm:else>
                  </dgm:choose>
                </dgm:else>
              </dgm:choose>
            </dgm:else>
          </dgm:choose>
          <dgm:presOf axis="des" ptType="node"/>
        </dgm:layoutNode>
      </dgm:forEach>
    </dgm:forEach>
    <dgm:forEach name="Name29" axis="ch" ptType="node" st="7" cnt="1">
      <dgm:layoutNode name="ChildAccent7">
        <dgm:alg type="sp"/>
        <dgm:shape xmlns:r="http://schemas.openxmlformats.org/officeDocument/2006/relationships" r:blip="">
          <dgm:adjLst/>
        </dgm:shape>
        <dgm:presOf/>
        <dgm:constrLst/>
        <dgm:forEach name="Name30" ref="accentRepeat"/>
      </dgm:layoutNode>
      <dgm:layoutNode name="Child7" styleLbl="revTx">
        <dgm:varLst>
          <dgm:chMax val="0"/>
          <dgm:chPref val="0"/>
          <dgm:bulletEnabled val="1"/>
        </dgm:varLst>
        <dgm:choose name="Name31">
          <dgm:if name="Name32" func="var" arg="dir" op="equ" val="norm">
            <dgm:alg type="tx">
              <dgm:param type="parTxLTRAlign" val="r"/>
              <dgm:param type="shpTxLTRAlignCh" val="r"/>
              <dgm:param type="txAnchorVert" val="t"/>
            </dgm:alg>
          </dgm:if>
          <dgm:else name="Name3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7"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34" axis="ch" ptType="node" st="6" cnt="1">
      <dgm:layoutNode name="ChildAccent6">
        <dgm:alg type="sp"/>
        <dgm:shape xmlns:r="http://schemas.openxmlformats.org/officeDocument/2006/relationships" r:blip="">
          <dgm:adjLst/>
        </dgm:shape>
        <dgm:presOf/>
        <dgm:constrLst/>
        <dgm:forEach name="Name35" ref="accentRepeat"/>
      </dgm:layoutNode>
      <dgm:layoutNode name="Child6" styleLbl="revTx">
        <dgm:varLst>
          <dgm:chMax val="0"/>
          <dgm:chPref val="0"/>
          <dgm:bulletEnabled val="1"/>
        </dgm:varLst>
        <dgm:choose name="Name36">
          <dgm:if name="Name37" func="var" arg="dir" op="equ" val="norm">
            <dgm:alg type="tx">
              <dgm:param type="parTxLTRAlign" val="r"/>
              <dgm:param type="shpTxLTRAlignCh" val="r"/>
              <dgm:param type="txAnchorVert" val="t"/>
            </dgm:alg>
          </dgm:if>
          <dgm:else name="Name3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6"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39" axis="ch" ptType="node" st="5" cnt="1">
      <dgm:layoutNode name="ChildAccent5">
        <dgm:alg type="sp"/>
        <dgm:shape xmlns:r="http://schemas.openxmlformats.org/officeDocument/2006/relationships" r:blip="">
          <dgm:adjLst/>
        </dgm:shape>
        <dgm:presOf/>
        <dgm:constrLst/>
        <dgm:forEach name="Name40" ref="accentRepeat"/>
      </dgm:layoutNode>
      <dgm:layoutNode name="Child5" styleLbl="revTx">
        <dgm:varLst>
          <dgm:chMax val="0"/>
          <dgm:chPref val="0"/>
          <dgm:bulletEnabled val="1"/>
        </dgm:varLst>
        <dgm:choose name="Name41">
          <dgm:if name="Name42" func="var" arg="dir" op="equ" val="norm">
            <dgm:alg type="tx">
              <dgm:param type="parTxLTRAlign" val="r"/>
              <dgm:param type="shpTxLTRAlignCh" val="r"/>
              <dgm:param type="txAnchorVert" val="t"/>
            </dgm:alg>
          </dgm:if>
          <dgm:else name="Name4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5"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44" axis="ch" ptType="node" st="4" cnt="1">
      <dgm:layoutNode name="ChildAccent4">
        <dgm:alg type="sp"/>
        <dgm:shape xmlns:r="http://schemas.openxmlformats.org/officeDocument/2006/relationships" r:blip="">
          <dgm:adjLst/>
        </dgm:shape>
        <dgm:presOf/>
        <dgm:constrLst/>
        <dgm:forEach name="Name45" ref="accentRepeat"/>
      </dgm:layoutNode>
      <dgm:layoutNode name="Child4" styleLbl="revTx">
        <dgm:varLst>
          <dgm:chMax val="0"/>
          <dgm:chPref val="0"/>
          <dgm:bulletEnabled val="1"/>
        </dgm:varLst>
        <dgm:choose name="Name46">
          <dgm:if name="Name47" func="var" arg="dir" op="equ" val="norm">
            <dgm:alg type="tx">
              <dgm:param type="parTxLTRAlign" val="r"/>
              <dgm:param type="shpTxLTRAlignCh" val="r"/>
              <dgm:param type="txAnchorVert" val="t"/>
            </dgm:alg>
          </dgm:if>
          <dgm:else name="Name4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4"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49" axis="ch" ptType="node" st="3" cnt="1">
      <dgm:layoutNode name="ChildAccent3">
        <dgm:alg type="sp"/>
        <dgm:shape xmlns:r="http://schemas.openxmlformats.org/officeDocument/2006/relationships" r:blip="">
          <dgm:adjLst/>
        </dgm:shape>
        <dgm:presOf/>
        <dgm:constrLst/>
        <dgm:forEach name="Name50" ref="accentRepeat"/>
      </dgm:layoutNode>
      <dgm:layoutNode name="Child3" styleLbl="revTx">
        <dgm:varLst>
          <dgm:chMax val="0"/>
          <dgm:chPref val="0"/>
          <dgm:bulletEnabled val="1"/>
        </dgm:varLst>
        <dgm:choose name="Name51">
          <dgm:if name="Name52" func="var" arg="dir" op="equ" val="norm">
            <dgm:alg type="tx">
              <dgm:param type="parTxLTRAlign" val="r"/>
              <dgm:param type="shpTxLTRAlignCh" val="r"/>
              <dgm:param type="txAnchorVert" val="t"/>
            </dgm:alg>
          </dgm:if>
          <dgm:else name="Name5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3"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54" axis="ch" ptType="node" st="2" cnt="1">
      <dgm:layoutNode name="ChildAccent2">
        <dgm:alg type="sp"/>
        <dgm:shape xmlns:r="http://schemas.openxmlformats.org/officeDocument/2006/relationships" r:blip="">
          <dgm:adjLst/>
        </dgm:shape>
        <dgm:presOf/>
        <dgm:constrLst/>
        <dgm:forEach name="Name55" ref="accentRepeat"/>
      </dgm:layoutNode>
      <dgm:layoutNode name="Child2" styleLbl="revTx">
        <dgm:varLst>
          <dgm:chMax val="0"/>
          <dgm:chPref val="0"/>
          <dgm:bulletEnabled val="1"/>
        </dgm:varLst>
        <dgm:choose name="Name56">
          <dgm:if name="Name57" func="var" arg="dir" op="equ" val="norm">
            <dgm:alg type="tx">
              <dgm:param type="parTxLTRAlign" val="r"/>
              <dgm:param type="shpTxLTRAlignCh" val="r"/>
              <dgm:param type="txAnchorVert" val="t"/>
            </dgm:alg>
          </dgm:if>
          <dgm:else name="Name58">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2"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forEach name="Name59" axis="ch" ptType="node" cnt="1">
      <dgm:layoutNode name="ChildAccent1">
        <dgm:alg type="sp"/>
        <dgm:shape xmlns:r="http://schemas.openxmlformats.org/officeDocument/2006/relationships" r:blip="">
          <dgm:adjLst/>
        </dgm:shape>
        <dgm:presOf/>
        <dgm:constrLst/>
        <dgm:forEach name="Name60" ref="accentRepeat"/>
      </dgm:layoutNode>
      <dgm:layoutNode name="Child1" styleLbl="revTx">
        <dgm:varLst>
          <dgm:chMax val="0"/>
          <dgm:chPref val="0"/>
          <dgm:bulletEnabled val="1"/>
        </dgm:varLst>
        <dgm:choose name="Name61">
          <dgm:if name="Name62" func="var" arg="dir" op="equ" val="norm">
            <dgm:alg type="tx">
              <dgm:param type="parTxLTRAlign" val="r"/>
              <dgm:param type="shpTxLTRAlignCh" val="r"/>
              <dgm:param type="txAnchorVert" val="t"/>
            </dgm:alg>
          </dgm:if>
          <dgm:else name="Name63">
            <dgm:alg type="tx">
              <dgm:param type="parTxLTRAlign" val="l"/>
              <dgm:param type="shpTxLTRAlignCh" val="l"/>
              <dgm:param type="txAnchorVert" val="t"/>
            </dgm:alg>
          </dgm:else>
        </dgm:choose>
        <dgm:shape xmlns:r="http://schemas.openxmlformats.org/officeDocument/2006/relationships" type="rect" r:blip="" hideGeom="1">
          <dgm:adjLst/>
        </dgm:shape>
        <dgm:presOf axis="des" ptType="node"/>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layoutNode name="Parent1" styleLbl="node1">
        <dgm:varLst>
          <dgm:chMax val="2"/>
          <dgm:chPref val="1"/>
          <dgm:bulletEnabled val="1"/>
        </dgm:varLst>
        <dgm:alg type="tx">
          <dgm:param type="shpTxLTRAlignCh" val="ctr"/>
          <dgm:param type="txAnchorVertCh" val="mid"/>
        </dgm:alg>
        <dgm:shape xmlns:r="http://schemas.openxmlformats.org/officeDocument/2006/relationships" type="rect" r:blip="">
          <dgm:adjLst/>
        </dgm:shape>
        <dgm:presOf axis="self"/>
        <dgm:constrLst>
          <dgm:constr type="lMarg" refType="primFontSz" fact="0.25"/>
          <dgm:constr type="rMarg" refType="primFontSz" fact="0.25"/>
          <dgm:constr type="tMarg" refType="primFontSz" fact="0.25"/>
          <dgm:constr type="bMarg" refType="primFontSz" fact="0.25"/>
        </dgm:constrLst>
        <dgm:ruleLst>
          <dgm:rule type="primFontSz" val="5" fact="NaN" max="NaN"/>
        </dgm:ruleLst>
      </dgm:layoutNode>
    </dgm:forEach>
  </dgm:layoutNode>
</dgm:layoutDef>
</file>

<file path=ppt/diagrams/layout40.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41.xml><?xml version="1.0" encoding="utf-8"?>
<dgm:layoutDef xmlns:dgm="http://schemas.openxmlformats.org/drawingml/2006/diagram" xmlns:a="http://schemas.openxmlformats.org/drawingml/2006/main" uniqueId="urn:microsoft.com/office/officeart/2008/layout/AlternatingHexagons">
  <dgm:title val=""/>
  <dgm:desc val=""/>
  <dgm:catLst>
    <dgm:cat type="list" pri="1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chMax/>
      <dgm:chPref/>
      <dgm:dir/>
      <dgm:animLvl val="lvl"/>
    </dgm:varLst>
    <dgm:alg type="lin">
      <dgm:param type="linDir" val="fromT"/>
    </dgm:alg>
    <dgm:shape xmlns:r="http://schemas.openxmlformats.org/officeDocument/2006/relationships" r:blip="">
      <dgm:adjLst/>
    </dgm:shape>
    <dgm:constrLst>
      <dgm:constr type="primFontSz" for="des" forName="Parent1" val="65"/>
      <dgm:constr type="primFontSz" for="des" forName="Childtext1" refType="primFontSz" refFor="des" refForName="Parent1" op="lte"/>
      <dgm:constr type="w" for="ch" forName="composite" refType="w"/>
      <dgm:constr type="h" for="ch" forName="composite" refType="h"/>
      <dgm:constr type="h" for="ch" forName="spaceBetweenRectangles" refType="w" refFor="ch" refForName="composite" fact="-0.042"/>
      <dgm:constr type="sp" refType="h" refFor="ch" refForName="composite" op="equ" fact="0.1"/>
    </dgm:constrLst>
    <dgm:forEach name="nodesForEach" axis="ch" ptType="node">
      <dgm:layoutNode name="composite">
        <dgm:alg type="composite">
          <dgm:param type="ar" val="3.6"/>
        </dgm:alg>
        <dgm:shape xmlns:r="http://schemas.openxmlformats.org/officeDocument/2006/relationships" r:blip="">
          <dgm:adjLst/>
        </dgm:shape>
        <dgm:choose name="Name1">
          <dgm:if name="Name2" func="var" arg="dir" op="equ" val="norm">
            <dgm:choose name="Name3">
              <dgm:if name="Name4" axis="self" ptType="node" func="posOdd" op="equ" val="1">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dgm:constr type="h" for="ch" forName="BalanceSpacing" refType="h" fact="0.1"/>
                  <dgm:constr type="l" for="ch" forName="BalanceSpacing1" refType="w" fact="0.69"/>
                  <dgm:constr type="t" for="ch" forName="BalanceSpacing1" refType="h" fact="0.2"/>
                  <dgm:constr type="w" for="ch" forName="BalanceSpacing1" refType="w" fact="0.31"/>
                  <dgm:constr type="h" for="ch" forName="BalanceSpacing1" refType="h" fact="0.6"/>
                </dgm:constrLst>
              </dgm:if>
              <dgm:else name="Name5">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 type="l" for="ch" forName="BalanceSpacing1" refType="w" fact="0"/>
                  <dgm:constr type="t" for="ch" forName="BalanceSpacing1" refType="h" fact="0.2"/>
                  <dgm:constr type="w" for="ch" forName="BalanceSpacing1" refType="w" fact="0.3"/>
                  <dgm:constr type="h" for="ch" forName="BalanceSpacing1" refType="h" fact="0.6"/>
                </dgm:constrLst>
              </dgm:else>
            </dgm:choose>
          </dgm:if>
          <dgm:else name="Name6">
            <dgm:choose name="Name7">
              <dgm:if name="Name8" axis="self" ptType="node" func="posOdd" op="equ" val="1">
                <dgm:constrLst>
                  <dgm:constr type="l" for="ch" forName="Accent1" refType="w" fact="0.571"/>
                  <dgm:constr type="t" for="ch" forName="Accent1" refType="h" fact="0"/>
                  <dgm:constr type="h" for="ch" forName="Accent1" refType="h"/>
                  <dgm:constr type="w" for="ch" forName="Accent1" refType="h" fact="0.87"/>
                  <dgm:constr type="l" for="ch" forName="Accent1Text" refType="w" fact="0.571"/>
                  <dgm:constr type="t" for="ch" forName="Accent1Text" refType="h" fact="0"/>
                  <dgm:constr type="h" for="ch" forName="Accent1Text" refType="h"/>
                  <dgm:constr type="w" for="ch" forName="Accent1Text" refType="h" fact="0.87"/>
                  <dgm:constr type="l" for="ch" forName="Parent1" refType="w" fact="0.31"/>
                  <dgm:constr type="t" for="ch" forName="Parent1" refType="h" fact="0"/>
                  <dgm:constr type="h" for="ch" forName="Parent1" refType="h"/>
                  <dgm:constr type="w" for="ch" forName="Parent1" refType="h" fact="0.87"/>
                  <dgm:constr type="l" for="ch" forName="Childtext1" refType="w" fact="0"/>
                  <dgm:constr type="t" for="ch" forName="Childtext1" refType="h" fact="0.2"/>
                  <dgm:constr type="w" for="ch" forName="Childtext1" refType="w" fact="0.3"/>
                  <dgm:constr type="h" for="ch" forName="Childtext1" refType="h" fact="0.6"/>
                  <dgm:constr type="l" for="ch" forName="BalanceSpacing" refType="w" fact="0.82"/>
                  <dgm:constr type="t" for="ch" forName="BalanceSpacing" refType="h" fact="0"/>
                  <dgm:constr type="w" for="ch" forName="BalanceSpacing" refType="w" fact="0.18"/>
                  <dgm:constr type="h" for="ch" forName="BalanceSpacing" refType="h"/>
                </dgm:constrLst>
              </dgm:if>
              <dgm:else name="Name9">
                <dgm:constrLst>
                  <dgm:constr type="l" for="ch" forName="Accent1" refType="w" fact="0.18"/>
                  <dgm:constr type="t" for="ch" forName="Accent1" refType="h" fact="0"/>
                  <dgm:constr type="h" for="ch" forName="Accent1" refType="h"/>
                  <dgm:constr type="w" for="ch" forName="Accent1" refType="h" fact="0.87"/>
                  <dgm:constr type="l" for="ch" forName="Accent1Text" refType="w" fact="0.18"/>
                  <dgm:constr type="t" for="ch" forName="Accent1Text" refType="h" fact="0"/>
                  <dgm:constr type="h" for="ch" forName="Accent1Text" refType="h"/>
                  <dgm:constr type="w" for="ch" forName="Accent1Text" refType="h" fact="0.87"/>
                  <dgm:constr type="l" for="ch" forName="Parent1" refType="w" fact="0.441"/>
                  <dgm:constr type="t" for="ch" forName="Parent1" refType="h" fact="0"/>
                  <dgm:constr type="h" for="ch" forName="Parent1" refType="h"/>
                  <dgm:constr type="w" for="ch" forName="Parent1" refType="h" fact="0.87"/>
                  <dgm:constr type="l" for="ch" forName="Childtext1" refType="w" fact="0.69"/>
                  <dgm:constr type="t" for="ch" forName="Childtext1" refType="h" fact="0.2"/>
                  <dgm:constr type="w" for="ch" forName="Childtext1" refType="w" fact="0.31"/>
                  <dgm:constr type="h" for="ch" forName="Childtext1" refType="h" fact="0.6"/>
                  <dgm:constr type="l" for="ch" forName="BalanceSpacing" refType="w" fact="0"/>
                  <dgm:constr type="t" for="ch" forName="BalanceSpacing" refType="h" fact="0"/>
                  <dgm:constr type="w" for="ch" forName="BalanceSpacing" refType="w" fact="0.18"/>
                  <dgm:constr type="h" for="ch" forName="BalanceSpacing" refType="h"/>
                </dgm:constrLst>
              </dgm:else>
            </dgm:choose>
          </dgm:else>
        </dgm:choose>
        <dgm:layoutNode name="Parent1" styleLbl="node1">
          <dgm:varLst>
            <dgm:chMax val="1"/>
            <dgm:chPref val="1"/>
            <dgm:bulletEnabled val="1"/>
          </dgm:varLst>
          <dgm:alg type="tx"/>
          <dgm:shape xmlns:r="http://schemas.openxmlformats.org/officeDocument/2006/relationships" rot="90" type="hexagon" r:blip="">
            <dgm:adjLst>
              <dgm:adj idx="1" val="0.25"/>
              <dgm:adj idx="2" val="1.154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hildtext1" styleLbl="revTx">
          <dgm:varLst>
            <dgm:chMax val="0"/>
            <dgm:chPref val="0"/>
            <dgm:bulletEnabled val="1"/>
          </dgm:varLst>
          <dgm:choose name="Name10">
            <dgm:if name="Name11" func="var" arg="dir" op="equ" val="norm">
              <dgm:choose name="Name12">
                <dgm:if name="Name13" axis="self" ptType="node" func="posOdd" op="equ" val="1">
                  <dgm:alg type="tx">
                    <dgm:param type="parTxLTRAlign" val="l"/>
                  </dgm:alg>
                </dgm:if>
                <dgm:else name="Name14">
                  <dgm:alg type="tx">
                    <dgm:param type="parTxLTRAlign" val="r"/>
                  </dgm:alg>
                </dgm:else>
              </dgm:choose>
            </dgm:if>
            <dgm:else name="Name15">
              <dgm:choose name="Name16">
                <dgm:if name="Name17" axis="self" ptType="node" func="posOdd" op="equ" val="1">
                  <dgm:alg type="tx">
                    <dgm:param type="parTxLTRAlign" val="r"/>
                  </dgm:alg>
                </dgm:if>
                <dgm:else name="Name18">
                  <dgm:alg type="tx">
                    <dgm:param type="parTxLTRAlign" val="l"/>
                  </dgm:alg>
                </dgm:else>
              </dgm:choose>
            </dgm:else>
          </dgm:choose>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BalanceSpacing">
          <dgm:alg type="sp"/>
          <dgm:shape xmlns:r="http://schemas.openxmlformats.org/officeDocument/2006/relationships" r:blip="">
            <dgm:adjLst/>
          </dgm:shape>
        </dgm:layoutNode>
        <dgm:layoutNode name="BalanceSpacing1">
          <dgm:alg type="sp"/>
          <dgm:shape xmlns:r="http://schemas.openxmlformats.org/officeDocument/2006/relationships" r:blip="">
            <dgm:adjLst/>
          </dgm:shape>
        </dgm:layoutNode>
        <dgm:forEach name="Name19" axis="followSib" ptType="sibTrans" hideLastTrans="0" cnt="1">
          <dgm:layoutNode name="Accent1Text" styleLbl="node1">
            <dgm:alg type="tx"/>
            <dgm:shape xmlns:r="http://schemas.openxmlformats.org/officeDocument/2006/relationships" rot="90" type="hexagon" r:blip="">
              <dgm:adjLst>
                <dgm:adj idx="1" val="0.25"/>
                <dgm:adj idx="2" val="1.1547"/>
              </dgm:adjLst>
            </dgm:shape>
            <dgm:presOf axis="self" ptType="sibTrans"/>
            <dgm:constrLst>
              <dgm:constr type="lMarg"/>
              <dgm:constr type="rMarg"/>
              <dgm:constr type="tMarg"/>
              <dgm:constr type="bMarg"/>
            </dgm:constrLst>
            <dgm:ruleLst>
              <dgm:rule type="primFontSz" val="5" fact="NaN" max="NaN"/>
            </dgm:ruleLst>
          </dgm:layoutNode>
        </dgm:forEach>
      </dgm:layoutNode>
      <dgm:forEach name="Name2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43.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44.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45.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46.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4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8.xml><?xml version="1.0" encoding="utf-8"?>
<dgm:layoutDef xmlns:dgm="http://schemas.openxmlformats.org/drawingml/2006/diagram" xmlns:a="http://schemas.openxmlformats.org/drawingml/2006/main" uniqueId="urn:microsoft.com/office/officeart/2008/layout/CircleAccentTimeline">
  <dgm:title val=""/>
  <dgm:desc val=""/>
  <dgm:catLst>
    <dgm:cat type="process" pri="75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41" srcId="1" destId="11" srcOrd="0" destOrd="0"/>
        <dgm:cxn modelId="42" srcId="1" destId="12" srcOrd="1" destOrd="0"/>
        <dgm:cxn modelId="5" srcId="0" destId="2" srcOrd="0" destOrd="0"/>
        <dgm:cxn modelId="51" srcId="2" destId="21" srcOrd="0" destOrd="0"/>
        <dgm:cxn modelId="52" srcId="2" destId="22" srcOrd="1"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clrData>
  <dgm:layoutNode name="Name0">
    <dgm:varLst>
      <dgm:dir/>
    </dgm:varLst>
    <dgm:choose name="Name1">
      <dgm:if name="Name2" func="var" arg="dir" op="equ" val="norm">
        <dgm:alg type="lin">
          <dgm:param type="fallback" val="2D"/>
          <dgm:param type="nodeVertAlign" val="b"/>
        </dgm:alg>
      </dgm:if>
      <dgm:else name="Name3">
        <dgm:alg type="lin">
          <dgm:param type="fallback" val="2D"/>
          <dgm:param type="nodeVertAlign" val="b"/>
          <dgm:param type="linDir" val="fromR"/>
        </dgm:alg>
      </dgm:else>
    </dgm:choose>
    <dgm:shape xmlns:r="http://schemas.openxmlformats.org/officeDocument/2006/relationships" r:blip="">
      <dgm:adjLst/>
    </dgm:shape>
    <dgm:constrLst>
      <dgm:constr type="h" for="ch" forName="parComposite" refType="h"/>
      <dgm:constr type="w" for="ch" forName="parComposite" refType="h" refFor="ch" refForName="parComposite" fact="0.4986"/>
      <dgm:constr type="h" for="ch" forName="desComposite" refType="h" fact="0.8722"/>
      <dgm:constr type="w" for="ch" forName="desComposite" refType="h" refFor="ch" refForName="desComposite" fact="0.6056"/>
      <dgm:constr type="w" for="ch" forName="parBackupNorm" refType="w" refFor="ch" refForName="parComposite" fact="-0.3369"/>
      <dgm:constr type="w" for="ch" forName="parBackupRTL" refType="w" refFor="ch" refForName="parComposite" fact="-0.3369"/>
      <dgm:constr type="w" for="ch" forName="parBackupRev" refType="w" refFor="ch" refForName="parComposite" fact="0"/>
      <dgm:constr type="w" for="ch" forName="desBackupLeftNorm" refType="w" refFor="ch" refForName="desComposite" fact="-0.3376"/>
      <dgm:constr type="w" for="ch" forName="desBackupLeftRev" refType="w" refFor="ch" refForName="desComposite" fact="-0.3376"/>
      <dgm:constr type="w" for="ch" forName="desBackupRightNorm" refType="w" refFor="ch" refForName="desComposite" fact="-0.3376"/>
      <dgm:constr type="w" for="ch" forName="desBackupRightRev" refType="w" refFor="ch" refForName="desComposite" fact="-0.3376"/>
      <dgm:constr type="w" for="ch" forName="parSpace" refType="w" refFor="ch" refForName="parComposite" fact="0.05"/>
      <dgm:constr type="w" for="ch" forName="desSpace" refType="w" refFor="ch" refForName="parComposite" fact="0.05"/>
      <dgm:constr type="primFontSz" for="des" forName="parTx" op="equ" val="65"/>
      <dgm:constr type="primFontSz" for="des" forName="chTx" refType="primFontSz" refFor="des" refForName="parTx" op="lte" val="65"/>
      <dgm:constr type="primFontSz" for="des" forName="desTx" refType="primFontSz" refFor="des" refForName="chTx" op="lte" val="65"/>
      <dgm:constr type="primFontSz" for="des" forName="desTx" refType="primFontSz" refFor="des" refForName="parTx" op="lte"/>
    </dgm:constrLst>
    <dgm:forEach name="Name4" axis="ch" ptType="node">
      <dgm:layoutNode name="parComposite">
        <dgm:alg type="composite"/>
        <dgm:shape xmlns:r="http://schemas.openxmlformats.org/officeDocument/2006/relationships" r:blip="">
          <dgm:adjLst/>
        </dgm:shape>
        <dgm:choose name="Name5">
          <dgm:if name="Name6" func="var" arg="dir" op="equ" val="norm">
            <dgm:constrLst>
              <dgm:constr type="l" for="ch" forName="parBigCircle"/>
              <dgm:constr type="ctrY" for="ch" forName="parBigCircle" refType="h" fact="0.5639"/>
              <dgm:constr type="w" for="ch" forName="parBigCircle" refType="w" fact="0.6631"/>
              <dgm:constr type="h" for="ch" forName="parBigCircle" refType="w" refFor="ch" refForName="parBigCircle"/>
              <dgm:constr type="r" for="ch" forName="parTx" refType="w"/>
              <dgm:constr type="t" for="ch" forName="parTx"/>
              <dgm:constr type="w" for="ch" forName="parTx" refType="w" fact="0.7084"/>
              <dgm:constr type="h" for="ch" forName="parTx" refType="h" fact="0.4562"/>
              <dgm:constr type="t" for="ch" forName="bSpace" refType="ctrY" refFor="ch" refForName="parBigCircle"/>
              <dgm:constr type="b" for="ch" forName="bSpace" refType="h"/>
              <dgm:constr type="l" for="ch" forName="bSpace"/>
              <dgm:constr type="w" for="ch" forName="bSpace" val="1"/>
            </dgm:constrLst>
          </dgm:if>
          <dgm:else name="Name7">
            <dgm:constrLst>
              <dgm:constr type="r" for="ch" forName="parBigCircle" refType="w"/>
              <dgm:constr type="ctrY" for="ch" forName="parBigCircle" refType="h" fact="0.5639"/>
              <dgm:constr type="w" for="ch" forName="parBigCircle" refType="w" fact="0.6631"/>
              <dgm:constr type="h" for="ch" forName="parBigCircle" refType="w" refFor="ch" refForName="parBigCircle"/>
              <dgm:constr type="l" for="ch" forName="parTx" fact="0"/>
              <dgm:constr type="t" for="ch" forName="parTx"/>
              <dgm:constr type="w" for="ch" forName="parTx" refType="w" fact="0.7084"/>
              <dgm:constr type="h" for="ch" forName="parTx" refType="h" fact="0.4562"/>
              <dgm:constr type="t" for="ch" forName="bSpace" refType="ctrY" refFor="ch" refForName="parBigCircle"/>
              <dgm:constr type="b" for="ch" forName="bSpace" refType="h"/>
              <dgm:constr type="r" for="ch" forName="bSpace"/>
              <dgm:constr type="w" for="ch" forName="bSpace" val="1"/>
            </dgm:constrLst>
          </dgm:else>
        </dgm:choose>
        <dgm:layoutNode name="parBigCircle" styleLbl="node0">
          <dgm:alg type="sp"/>
          <dgm:shape xmlns:r="http://schemas.openxmlformats.org/officeDocument/2006/relationships" type="donut" r:blip="">
            <dgm:adjLst>
              <dgm:adj idx="1" val="0.2"/>
            </dgm:adjLst>
          </dgm:shape>
          <dgm:presOf/>
          <dgm:constrLst>
            <dgm:constr type="h" refType="w" op="equ"/>
          </dgm:constrLst>
        </dgm:layoutNode>
        <dgm:layoutNode name="parTx" styleLbl="revTx">
          <dgm:choose name="Name8">
            <dgm:if name="Name9" func="var" arg="dir" op="equ" val="norm">
              <dgm:alg type="tx">
                <dgm:param type="autoTxRot" val="grav"/>
                <dgm:param type="parTxLTRAlign" val="l"/>
              </dgm:alg>
              <dgm:shape xmlns:r="http://schemas.openxmlformats.org/officeDocument/2006/relationships" rot="295" type="rect" r:blip="">
                <dgm:adjLst/>
              </dgm:shape>
              <dgm:presOf axis="self" ptType="node"/>
              <dgm:constrLst>
                <dgm:constr type="lMarg" refType="primFontSz" fact="0.2"/>
                <dgm:constr type="rMarg"/>
                <dgm:constr type="tMarg"/>
                <dgm:constr type="bMarg"/>
              </dgm:constrLst>
            </dgm:if>
            <dgm:else name="Name10">
              <dgm:alg type="tx">
                <dgm:param type="autoTxRot" val="grav"/>
                <dgm:param type="parTxLTRAlign" val="r"/>
              </dgm:alg>
              <dgm:shape xmlns:r="http://schemas.openxmlformats.org/officeDocument/2006/relationships" rot="65" type="rect" r:blip="">
                <dgm:adjLst/>
              </dgm:shape>
              <dgm:presOf axis="self" ptType="node"/>
              <dgm:constrLst>
                <dgm:constr type="lMarg"/>
                <dgm:constr type="rMarg" refType="primFontSz" fact="0.2"/>
                <dgm:constr type="tMarg"/>
                <dgm:constr type="bMarg"/>
              </dgm:constrLst>
            </dgm:else>
          </dgm:choose>
          <dgm:ruleLst>
            <dgm:rule type="primFontSz" val="5" fact="NaN" max="NaN"/>
          </dgm:ruleLst>
        </dgm:layoutNode>
        <dgm:layoutNode name="bSpace">
          <dgm:alg type="sp"/>
          <dgm:shape xmlns:r="http://schemas.openxmlformats.org/officeDocument/2006/relationships" r:blip="">
            <dgm:adjLst/>
          </dgm:shape>
          <dgm:presOf/>
        </dgm:layoutNode>
      </dgm:layoutNode>
      <dgm:choose name="Name11">
        <dgm:if name="Name12" func="var" arg="dir" op="equ" val="norm">
          <dgm:layoutNode name="parBackupNorm">
            <dgm:alg type="sp"/>
            <dgm:shape xmlns:r="http://schemas.openxmlformats.org/officeDocument/2006/relationships" r:blip="">
              <dgm:adjLst/>
            </dgm:shape>
            <dgm:presOf/>
          </dgm:layoutNode>
        </dgm:if>
        <dgm:else name="Name13">
          <dgm:layoutNode name="parBackupRTL">
            <dgm:alg type="sp"/>
            <dgm:shape xmlns:r="http://schemas.openxmlformats.org/officeDocument/2006/relationships" r:blip="">
              <dgm:adjLst/>
            </dgm:shape>
            <dgm:presOf/>
          </dgm:layoutNode>
        </dgm:else>
      </dgm:choose>
      <dgm:forEach name="Name14" axis="followSib" ptType="sibTrans" hideLastTrans="0" cnt="1">
        <dgm:layoutNode name="parSpace">
          <dgm:alg type="sp"/>
          <dgm:shape xmlns:r="http://schemas.openxmlformats.org/officeDocument/2006/relationships" r:blip="">
            <dgm:adjLst/>
          </dgm:shape>
          <dgm:presOf/>
        </dgm:layoutNode>
      </dgm:forEach>
      <dgm:forEach name="Name15" axis="ch" ptType="node">
        <dgm:choose name="Name16">
          <dgm:if name="Name17" func="var" arg="dir" op="equ" val="norm">
            <dgm:layoutNode name="desBackupLeftNorm">
              <dgm:alg type="sp"/>
              <dgm:shape xmlns:r="http://schemas.openxmlformats.org/officeDocument/2006/relationships" r:blip="">
                <dgm:adjLst/>
              </dgm:shape>
              <dgm:presOf/>
            </dgm:layoutNode>
          </dgm:if>
          <dgm:else name="Name18">
            <dgm:choose name="Name19">
              <dgm:if name="Name20" axis="self" ptType="node" func="pos" op="equ" val="1">
                <dgm:layoutNode name="desBackupRightRev">
                  <dgm:alg type="sp"/>
                  <dgm:shape xmlns:r="http://schemas.openxmlformats.org/officeDocument/2006/relationships" r:blip="">
                    <dgm:adjLst/>
                  </dgm:shape>
                  <dgm:presOf/>
                </dgm:layoutNode>
              </dgm:if>
              <dgm:else name="Name21"/>
            </dgm:choose>
          </dgm:else>
        </dgm:choose>
        <dgm:layoutNode name="desComposite">
          <dgm:alg type="composite"/>
          <dgm:shape xmlns:r="http://schemas.openxmlformats.org/officeDocument/2006/relationships" r:blip="">
            <dgm:adjLst/>
          </dgm:shape>
          <dgm:choose name="Name22">
            <dgm:if name="Name23" func="var" arg="dir" op="equ" val="norm">
              <dgm:constrLst>
                <dgm:constr type="ctrX" for="ch" forName="desCircle" refType="w" fact="0.5"/>
                <dgm:constr type="ctrY" for="ch" forName="desCircle" refType="h" fact="0.5"/>
                <dgm:constr type="w" for="ch" forName="desCircle" refType="w" fact="0.3249"/>
                <dgm:constr type="h" for="ch" forName="desCircle" refType="w" refFor="ch" refForName="desCircle"/>
                <dgm:constr type="l" for="ch" forName="chTx"/>
                <dgm:constr type="b" for="ch" forName="chTx" refType="h"/>
                <dgm:constr type="w" for="ch" forName="chTx" refType="w" fact="0.5786"/>
                <dgm:constr type="h" for="ch" forName="chTx" refType="h" fact="0.4525"/>
                <dgm:constr type="r" for="ch" forName="desTx" refType="w"/>
                <dgm:constr type="t" for="ch" forName="desTx"/>
                <dgm:constr type="w" for="ch" forName="desTx" refType="w" fact="0.5786"/>
                <dgm:constr type="h" for="ch" forName="desTx" refType="h" fact="0.4525"/>
              </dgm:constrLst>
            </dgm:if>
            <dgm:else name="Name24">
              <dgm:constrLst>
                <dgm:constr type="ctrX" for="ch" forName="desCircle" refType="w" fact="0.5"/>
                <dgm:constr type="ctrY" for="ch" forName="desCircle" refType="h" fact="0.5"/>
                <dgm:constr type="w" for="ch" forName="desCircle" refType="w" fact="0.3249"/>
                <dgm:constr type="h" for="ch" forName="desCircle" refType="w" refFor="ch" refForName="desCircle"/>
                <dgm:constr type="r" for="ch" forName="chTx" refType="w"/>
                <dgm:constr type="b" for="ch" forName="chTx" refType="h"/>
                <dgm:constr type="w" for="ch" forName="chTx" refType="w" fact="0.5786"/>
                <dgm:constr type="h" for="ch" forName="chTx" refType="h" fact="0.4525"/>
                <dgm:constr type="l" for="ch" forName="desTx"/>
                <dgm:constr type="t" for="ch" forName="desTx"/>
                <dgm:constr type="w" for="ch" forName="desTx" refType="w" fact="0.5786"/>
                <dgm:constr type="h" for="ch" forName="desTx" refType="h" fact="0.4525"/>
              </dgm:constrLst>
            </dgm:else>
          </dgm:choose>
          <dgm:layoutNode name="desCircle" styleLbl="node1">
            <dgm:alg type="sp"/>
            <dgm:shape xmlns:r="http://schemas.openxmlformats.org/officeDocument/2006/relationships" type="ellipse" r:blip="">
              <dgm:adjLst/>
            </dgm:shape>
            <dgm:presOf/>
            <dgm:constrLst>
              <dgm:constr type="h" refType="w" op="equ"/>
            </dgm:constrLst>
          </dgm:layoutNode>
          <dgm:layoutNode name="chTx" styleLbl="revTx">
            <dgm:choose name="Name25">
              <dgm:if name="Name26" func="var" arg="dir" op="equ" val="norm">
                <dgm:alg type="tx">
                  <dgm:param type="autoTxRot" val="grav"/>
                  <dgm:param type="parTxLTRAlign" val="r"/>
                  <dgm:param type="txAnchorVert" val="mid"/>
                  <dgm:param type="txAnchorVertCh" val="mid"/>
                </dgm:alg>
                <dgm:shape xmlns:r="http://schemas.openxmlformats.org/officeDocument/2006/relationships" rot="295" type="rect" r:blip="">
                  <dgm:adjLst/>
                </dgm:shape>
                <dgm:presOf axis="self" ptType="node"/>
              </dgm:if>
              <dgm:else name="Name27">
                <dgm:alg type="tx">
                  <dgm:param type="autoTxRot" val="grav"/>
                  <dgm:param type="parTxLTRAlign" val="l"/>
                  <dgm:param type="txAnchorVert" val="mid"/>
                  <dgm:param type="txAnchorVertCh" val="mid"/>
                </dgm:alg>
                <dgm:shape xmlns:r="http://schemas.openxmlformats.org/officeDocument/2006/relationships" rot="65" type="rect" r:blip="">
                  <dgm:adjLst/>
                </dgm:shape>
                <dgm:presOf axis="self" ptType="node"/>
              </dgm:else>
            </dgm:choose>
            <dgm:choose name="Name28">
              <dgm:if name="Name29" func="var" arg="dir" op="equ" val="norm">
                <dgm:constrLst>
                  <dgm:constr type="lMarg"/>
                  <dgm:constr type="rMarg" refType="primFontSz" fact="0.2"/>
                  <dgm:constr type="tMarg"/>
                  <dgm:constr type="bMarg"/>
                </dgm:constrLst>
              </dgm:if>
              <dgm:else name="Name30">
                <dgm:constrLst>
                  <dgm:constr type="rMarg"/>
                  <dgm:constr type="lMarg" refType="primFontSz" fact="0.2"/>
                  <dgm:constr type="tMarg"/>
                  <dgm:constr type="bMarg"/>
                </dgm:constrLst>
              </dgm:else>
            </dgm:choose>
            <dgm:ruleLst>
              <dgm:rule type="primFontSz" val="5" fact="NaN" max="NaN"/>
            </dgm:ruleLst>
          </dgm:layoutNode>
          <dgm:layoutNode name="desTx" styleLbl="revTx">
            <dgm:varLst>
              <dgm:bulletEnabled val="1"/>
            </dgm:varLst>
            <dgm:choose name="Name31">
              <dgm:if name="Name32" func="var" arg="dir" op="equ" val="norm">
                <dgm:alg type="tx">
                  <dgm:param type="autoTxRot" val="grav"/>
                  <dgm:param type="parTxLTRAlign" val="l"/>
                  <dgm:param type="shpTxLTRAlignCh" val="l"/>
                  <dgm:param type="stBulletLvl" val="1"/>
                  <dgm:param type="txAnchorVert" val="mid"/>
                </dgm:alg>
                <dgm:shape xmlns:r="http://schemas.openxmlformats.org/officeDocument/2006/relationships" rot="295" type="rect" r:blip="">
                  <dgm:adjLst/>
                </dgm:shape>
                <dgm:presOf axis="des" ptType="node"/>
              </dgm:if>
              <dgm:else name="Name33">
                <dgm:alg type="tx">
                  <dgm:param type="autoTxRot" val="grav"/>
                  <dgm:param type="parTxLTRAlign" val="r"/>
                  <dgm:param type="shpTxLTRAlignCh" val="r"/>
                  <dgm:param type="stBulletLvl" val="1"/>
                  <dgm:param type="txAnchorVert" val="mid"/>
                </dgm:alg>
                <dgm:shape xmlns:r="http://schemas.openxmlformats.org/officeDocument/2006/relationships" rot="65" type="rect" r:blip="">
                  <dgm:adjLst/>
                </dgm:shape>
                <dgm:presOf axis="des" ptType="node"/>
              </dgm:else>
            </dgm:choose>
            <dgm:choose name="Name34">
              <dgm:if name="Name35" func="var" arg="dir" op="equ" val="norm">
                <dgm:constrLst>
                  <dgm:constr type="rMarg"/>
                  <dgm:constr type="lMarg" refType="primFontSz" fact="0.2"/>
                  <dgm:constr type="tMarg"/>
                  <dgm:constr type="bMarg"/>
                </dgm:constrLst>
              </dgm:if>
              <dgm:else name="Name36">
                <dgm:constrLst>
                  <dgm:constr type="lMarg"/>
                  <dgm:constr type="rMarg" refType="primFontSz" fact="0.2"/>
                  <dgm:constr type="tMarg"/>
                  <dgm:constr type="bMarg"/>
                </dgm:constrLst>
              </dgm:else>
            </dgm:choose>
            <dgm:ruleLst>
              <dgm:rule type="primFontSz" val="5" fact="NaN" max="NaN"/>
            </dgm:ruleLst>
          </dgm:layoutNode>
        </dgm:layoutNode>
        <dgm:layoutNode name="desBackupRightNorm">
          <dgm:alg type="sp"/>
          <dgm:shape xmlns:r="http://schemas.openxmlformats.org/officeDocument/2006/relationships" r:blip="">
            <dgm:adjLst/>
          </dgm:shape>
          <dgm:presOf/>
        </dgm:layoutNode>
        <dgm:choose name="Name37">
          <dgm:if name="Name38" func="var" arg="dir" op="neq" val="norm">
            <dgm:choose name="Name39">
              <dgm:if name="Name40" axis="self" ptType="node" func="revPos" op="neq" val="1">
                <dgm:layoutNode name="desBackupLeftRev">
                  <dgm:alg type="sp"/>
                  <dgm:shape xmlns:r="http://schemas.openxmlformats.org/officeDocument/2006/relationships" r:blip="">
                    <dgm:adjLst/>
                  </dgm:shape>
                  <dgm:presOf/>
                </dgm:layoutNode>
              </dgm:if>
              <dgm:else name="Name41"/>
            </dgm:choose>
          </dgm:if>
          <dgm:else name="Name42"/>
        </dgm:choose>
        <dgm:forEach name="Name43" axis="followSib" ptType="sibTrans" hideLastTrans="0" cnt="1">
          <dgm:layoutNode name="desSpace">
            <dgm:alg type="sp"/>
            <dgm:shape xmlns:r="http://schemas.openxmlformats.org/officeDocument/2006/relationships" r:blip="">
              <dgm:adjLst/>
            </dgm:shape>
            <dgm:presOf/>
          </dgm:layoutNode>
        </dgm:forEach>
      </dgm:forEach>
      <dgm:choose name="Name44">
        <dgm:if name="Name45" func="var" arg="dir" op="neq" val="norm">
          <dgm:layoutNode name="parBackupRev">
            <dgm:alg type="sp"/>
            <dgm:shape xmlns:r="http://schemas.openxmlformats.org/officeDocument/2006/relationships" r:blip="">
              <dgm:adjLst/>
            </dgm:shape>
            <dgm:presOf/>
          </dgm:layoutNode>
        </dgm:if>
        <dgm:else name="Name46"/>
      </dgm:choose>
    </dgm:forEach>
  </dgm:layoutNode>
</dgm:layoutDef>
</file>

<file path=ppt/diagrams/layout49.xml><?xml version="1.0" encoding="utf-8"?>
<dgm:layoutDef xmlns:dgm="http://schemas.openxmlformats.org/drawingml/2006/diagram" xmlns:a="http://schemas.openxmlformats.org/drawingml/2006/main" uniqueId="urn:microsoft.com/office/officeart/2009/3/layout/PlusandMinus">
  <dgm:title val=""/>
  <dgm:desc val=""/>
  <dgm:catLst>
    <dgm:cat type="relationship" pri="3600"/>
  </dgm:catLst>
  <dgm:samp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clrData>
  <dgm:layoutNode name="Name0">
    <dgm:varLst>
      <dgm:chMax val="2"/>
      <dgm:chPref val="2"/>
      <dgm:dir/>
      <dgm:animOne/>
      <dgm:resizeHandles val="exact"/>
    </dgm:varLst>
    <dgm:alg type="composite">
      <dgm:param type="ar" val="1.8238"/>
    </dgm:alg>
    <dgm:shape xmlns:r="http://schemas.openxmlformats.org/officeDocument/2006/relationships" r:blip="">
      <dgm:adjLst/>
    </dgm:shape>
    <dgm:choose name="Name1">
      <dgm:if name="Name2" func="var" arg="dir" op="equ" val="norm">
        <dgm:constrLst>
          <dgm:constr type="primFontSz" for="des" ptType="node" op="equ" val="65"/>
          <dgm:constr type="l" for="ch" forName="Background" refType="w" fact="0.09"/>
          <dgm:constr type="t" for="ch" forName="Background" refType="h" fact="0.1641"/>
          <dgm:constr type="w" for="ch" forName="Background" refType="w" fact="0.87"/>
          <dgm:constr type="h" for="ch" forName="Background" refType="h" fact="0.82"/>
          <dgm:constr type="l" for="ch" forName="ParentText1" refType="w" fact="0.116"/>
          <dgm:constr type="t" for="ch" forName="ParentText1" refType="h" fact="0.26"/>
          <dgm:constr type="w" for="ch" forName="ParentText1" refType="w" fact="0.404"/>
          <dgm:constr type="h" for="ch" forName="ParentText1" refType="h" fact="0.7015"/>
          <dgm:constr type="l" for="ch" forName="ParentText2" refType="w" fact="0.529"/>
          <dgm:constr type="t" for="ch" forName="ParentText2" refType="h" fact="0.26"/>
          <dgm:constr type="w" for="ch" forName="ParentText2" refType="w" fact="0.404"/>
          <dgm:constr type="h" for="ch" forName="ParentText2" refType="h" fact="0.7015"/>
          <dgm:constr type="l" for="ch" forName="Plus" refType="w" fact="0"/>
          <dgm:constr type="t" for="ch" forName="Plus" refType="h" fact="0"/>
          <dgm:constr type="w" for="ch" forName="Plus" refType="w" fact="0.17"/>
          <dgm:constr type="h" for="ch" forName="Plus" refType="w" refFor="ch" refForName="Plus"/>
          <dgm:constr type="l" for="ch" forName="Minus" refType="w" fact="0.84"/>
          <dgm:constr type="t" for="ch" forName="Minus" refType="h" fact="0.1115"/>
          <dgm:constr type="w" for="ch" forName="Minus" refType="w" fact="0.16"/>
          <dgm:constr type="h" for="ch" forName="Minus" refType="h" fact="0.1"/>
          <dgm:constr type="l" for="ch" forName="Divider" refType="w" fact="0.525"/>
          <dgm:constr type="t" for="ch" forName="Divider" refType="h" fact="0.2615"/>
          <dgm:constr type="w" for="ch" forName="Divider" refType="w" fact="0.0001"/>
          <dgm:constr type="h" for="ch" forName="Divider" refType="h" fact="0.67"/>
        </dgm:constrLst>
      </dgm:if>
      <dgm:else name="Name3">
        <dgm:constrLst>
          <dgm:constr type="primFontSz" for="des" ptType="node" op="equ" val="65"/>
          <dgm:constr type="r" for="ch" forName="Background" refType="w" fact="-0.09"/>
          <dgm:constr type="t" for="ch" forName="Background" refType="h" fact="0.1641"/>
          <dgm:constr type="w" for="ch" forName="Background" refType="w" fact="0.87"/>
          <dgm:constr type="h" for="ch" forName="Background" refType="h" fact="0.82"/>
          <dgm:constr type="r" for="ch" forName="ParentText1" refType="w" fact="-0.116"/>
          <dgm:constr type="t" for="ch" forName="ParentText1" refType="h" fact="0.26"/>
          <dgm:constr type="w" for="ch" forName="ParentText1" refType="w" fact="0.404"/>
          <dgm:constr type="h" for="ch" forName="ParentText1" refType="h" fact="0.7015"/>
          <dgm:constr type="r" for="ch" forName="ParentText2" refType="w" fact="-0.529"/>
          <dgm:constr type="t" for="ch" forName="ParentText2" refType="h" fact="0.26"/>
          <dgm:constr type="w" for="ch" forName="ParentText2" refType="w" fact="0.404"/>
          <dgm:constr type="h" for="ch" forName="ParentText2" refType="h" fact="0.7015"/>
          <dgm:constr type="r" for="ch" forName="Plus" refType="w" fact="0"/>
          <dgm:constr type="t" for="ch" forName="Plus" refType="h" fact="0"/>
          <dgm:constr type="w" for="ch" forName="Plus" refType="w" fact="0.17"/>
          <dgm:constr type="h" for="ch" forName="Plus" refType="w" refFor="ch" refForName="Plus"/>
          <dgm:constr type="r" for="ch" forName="Minus" refType="w" fact="-0.84"/>
          <dgm:constr type="t" for="ch" forName="Minus" refType="h" fact="0.1115"/>
          <dgm:constr type="w" for="ch" forName="Minus" refType="w" fact="0.16"/>
          <dgm:constr type="h" for="ch" forName="Minus" refType="h" fact="0.1"/>
          <dgm:constr type="r" for="ch" forName="Divider" refType="w" fact="-0.525"/>
          <dgm:constr type="t" for="ch" forName="Divider" refType="h" fact="0.2615"/>
          <dgm:constr type="w" for="ch" forName="Divider" refType="w" fact="0.0001"/>
          <dgm:constr type="h" for="ch" forName="Divider" refType="h" fact="0.67"/>
        </dgm:constrLst>
      </dgm:else>
    </dgm:choose>
    <dgm:layoutNode name="Background" styleLbl="bgImgPlace1">
      <dgm:alg type="sp"/>
      <dgm:shape xmlns:r="http://schemas.openxmlformats.org/officeDocument/2006/relationships" type="rect" r:blip="">
        <dgm:adjLst/>
      </dgm:shape>
      <dgm:presOf/>
    </dgm:layoutNode>
    <dgm:layoutNode name="ParentText1"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1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Text2"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ch desOrSelf" ptType="node node" st="2 1" cnt="1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lus" styleLbl="alignNode1">
      <dgm:alg type="sp"/>
      <dgm:shape xmlns:r="http://schemas.openxmlformats.org/officeDocument/2006/relationships" type="plus" r:blip="">
        <dgm:adjLst>
          <dgm:adj idx="1" val="0.3281"/>
        </dgm:adjLst>
      </dgm:shape>
      <dgm:presOf/>
    </dgm:layoutNode>
    <dgm:layoutNode name="Minus" styleLbl="alignNode1">
      <dgm:alg type="sp"/>
      <dgm:shape xmlns:r="http://schemas.openxmlformats.org/officeDocument/2006/relationships" type="rect" r:blip="">
        <dgm:adjLst/>
      </dgm:shape>
      <dgm:presOf/>
    </dgm:layoutNode>
    <dgm:layoutNode name="Divider" styleLbl="parChTrans1D1">
      <dgm:alg type="sp"/>
      <dgm:shape xmlns:r="http://schemas.openxmlformats.org/officeDocument/2006/relationships" type="line" r:blip="">
        <dgm:adjLst/>
      </dgm:shape>
      <dgm:presOf/>
    </dgm:layoutNode>
  </dgm:layoutNode>
</dgm:layoutDef>
</file>

<file path=ppt/diagrams/layout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50.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51.xml><?xml version="1.0" encoding="utf-8"?>
<dgm:layoutDef xmlns:dgm="http://schemas.openxmlformats.org/drawingml/2006/diagram" xmlns:a="http://schemas.openxmlformats.org/drawingml/2006/main" uniqueId="urn:microsoft.com/office/officeart/2009/3/layout/OpposingIdeas">
  <dgm:title val=""/>
  <dgm:desc val=""/>
  <dgm:catLst>
    <dgm:cat type="relationship" pri="3400"/>
  </dgm:catLst>
  <dgm:samp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Lst>
      <dgm:cxnLst>
        <dgm:cxn modelId="30" srcId="0" destId="10" srcOrd="0" destOrd="0"/>
        <dgm:cxn modelId="12" srcId="10" destId="11" srcOrd="0" destOrd="0"/>
        <dgm:cxn modelId="40" srcId="0" destId="20" srcOrd="1" destOrd="0"/>
        <dgm:cxn modelId="22" srcId="20" destId="21" srcOrd="0" destOrd="0"/>
      </dgm:cxnLst>
      <dgm:bg/>
      <dgm:whole/>
    </dgm:dataModel>
  </dgm:clrData>
  <dgm:layoutNode name="Name0">
    <dgm:varLst>
      <dgm:chMax val="2"/>
      <dgm:dir/>
      <dgm:animOne val="branch"/>
      <dgm:animLvl val="lvl"/>
      <dgm:resizeHandles val="exact"/>
    </dgm:varLst>
    <dgm:choose name="Name1">
      <dgm:if name="Name2" axis="ch" ptType="node" func="cnt" op="lte" val="1">
        <dgm:alg type="composite">
          <dgm:param type="ar" val="0.9928"/>
        </dgm:alg>
      </dgm:if>
      <dgm:else name="Name3">
        <dgm:alg type="composite">
          <dgm:param type="ar" val="1.6364"/>
        </dgm:alg>
      </dgm:else>
    </dgm:choose>
    <dgm:shape xmlns:r="http://schemas.openxmlformats.org/officeDocument/2006/relationships" r:blip="">
      <dgm:adjLst/>
    </dgm:shape>
    <dgm:choose name="Name4">
      <dgm:if name="Name5" func="var" arg="dir" op="equ" val="norm">
        <dgm:choose name="Name6">
          <dgm:if name="Name7"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2963"/>
              <dgm:constr type="t" for="ch" forName="ChildText1" refType="h" fact="0.2722"/>
              <dgm:constr type="w" for="ch" forName="ChildText1" refType="w" fact="0.6534"/>
              <dgm:constr type="h" for="ch" forName="ChildText1" refType="h" fact="0.6682"/>
              <dgm:constr type="l" for="ch" forName="Background" refType="w" fact="0.246"/>
              <dgm:constr type="t" for="ch" forName="Background" refType="h" fact="0.2125"/>
              <dgm:constr type="w" for="ch" forName="Background" refType="w" fact="0.754"/>
              <dgm:constr type="h" for="ch" forName="Background" refType="h" fact="0.7875"/>
              <dgm:constr type="l" for="ch" forName="ParentText1" refType="w" fact="0"/>
              <dgm:constr type="t" for="ch" forName="ParentText1" refType="h" fact="0"/>
              <dgm:constr type="w" for="ch" forName="ParentText1" refType="w" fact="0.234"/>
              <dgm:constr type="h" for="ch" forName="ParentText1" refType="h" fact="0.8713"/>
              <dgm:constr type="l" for="ch" forName="ParentShape1" refType="w" fact="0"/>
              <dgm:constr type="t" for="ch" forName="ParentShape1" refType="h" fact="0"/>
              <dgm:constr type="w" for="ch" forName="ParentShape1" refType="w" fact="0.234"/>
              <dgm:constr type="h" for="ch" forName="ParentShape1" refType="h" fact="0.8713"/>
            </dgm:constrLst>
          </dgm:if>
          <dgm:else name="Name8">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l" for="ch" forName="ChildText1" refType="w" fact="0.15"/>
              <dgm:constr type="t" for="ch" forName="ChildText1" refType="h" fact="0.22"/>
              <dgm:constr type="w" for="ch" forName="ChildText1" refType="w" fact="0.325"/>
              <dgm:constr type="h" for="ch" forName="ChildText1" refType="h" fact="0.56"/>
              <dgm:constr type="l" for="ch" forName="ChildText2" refType="w" fact="0.525"/>
              <dgm:constr type="t" for="ch" forName="ChildText2" refType="h" fact="0.22"/>
              <dgm:constr type="w" for="ch" forName="ChildText2" refType="w" fact="0.325"/>
              <dgm:constr type="h" for="ch" forName="ChildText2" refType="h" fact="0.56"/>
              <dgm:constr type="l" for="ch" forName="Background" refType="w" fact="0.125"/>
              <dgm:constr type="t" for="ch" forName="Background" refType="h" fact="0.17"/>
              <dgm:constr type="w" for="ch" forName="Background" refType="w" fact="0.75"/>
              <dgm:constr type="h" for="ch" forName="Background" refType="h" fact="0.66"/>
              <dgm:constr type="l" for="ch" forName="ParentText1" refType="w" fact="0"/>
              <dgm:constr type="t" for="ch" forName="ParentText1" refType="h" fact="0"/>
              <dgm:constr type="w" for="ch" forName="ParentText1" refType="w" fact="0.125"/>
              <dgm:constr type="h" for="ch" forName="ParentText1" refType="h" fact="0.72"/>
              <dgm:constr type="l" for="ch" forName="ParentShape1" refType="w" fact="0"/>
              <dgm:constr type="t" for="ch" forName="ParentShape1" refType="h" fact="0"/>
              <dgm:constr type="w" for="ch" forName="ParentShape1" refType="w" fact="0.125"/>
              <dgm:constr type="h" for="ch" forName="ParentShape1" refType="h" fact="0.72"/>
              <dgm:constr type="l" for="ch" forName="ParentText2" refType="w" fact="0.875"/>
              <dgm:constr type="t" for="ch" forName="ParentText2" refType="h" fact="0.28"/>
              <dgm:constr type="w" for="ch" forName="ParentText2" refType="w" fact="0.125"/>
              <dgm:constr type="h" for="ch" forName="ParentText2" refType="h" fact="0.72"/>
              <dgm:constr type="l" for="ch" forName="ParentShape2" refType="w" fact="0.875"/>
              <dgm:constr type="t" for="ch" forName="ParentShape2" refType="h" fact="0.28"/>
              <dgm:constr type="w" for="ch" forName="ParentShape2" refType="w" fact="0.125"/>
              <dgm:constr type="h" for="ch" forName="ParentShape2" refType="h" fact="0.72"/>
              <dgm:constr type="l" for="ch" forName="Divider" refType="w" fact="0.5"/>
              <dgm:constr type="t" for="ch" forName="Divider" refType="h" fact="0.24"/>
              <dgm:constr type="w" for="ch" forName="Divider" refType="w" fact="0.0001"/>
              <dgm:constr type="h" for="ch" forName="Divider" refType="h" fact="0.52"/>
            </dgm:constrLst>
          </dgm:else>
        </dgm:choose>
      </dgm:if>
      <dgm:else name="Name9">
        <dgm:choose name="Name10">
          <dgm:if name="Name11" axis="ch" ptType="node" func="cnt" op="lte" val="1">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2455"/>
              <dgm:constr type="t" for="ch" forName="ChildText1" refType="h" fact="0.2651"/>
              <dgm:constr type="w" for="ch" forName="ChildText1" refType="w" fact="0.5351"/>
              <dgm:constr type="h" for="ch" forName="ChildText1" refType="h" fact="0.56"/>
              <dgm:constr type="r" for="ch" forName="Background" refType="w" fact="-0.246"/>
              <dgm:constr type="t" for="ch" forName="Background" refType="h" fact="0.2125"/>
              <dgm:constr type="w" for="ch" forName="Background" refType="w" fact="0.754"/>
              <dgm:constr type="h" for="ch" forName="Background" refType="h" fact="0.7875"/>
              <dgm:constr type="r" for="ch" forName="ParentText1" refType="w" fact="0"/>
              <dgm:constr type="t" for="ch" forName="ParentText1" refType="h" fact="0"/>
              <dgm:constr type="w" for="ch" forName="ParentText1" refType="w" fact="0.234"/>
              <dgm:constr type="h" for="ch" forName="ParentText1" refType="h" fact="0.8713"/>
              <dgm:constr type="r" for="ch" forName="ParentShape1" refType="w" fact="0"/>
              <dgm:constr type="t" for="ch" forName="ParentShape1" refType="h" fact="0"/>
              <dgm:constr type="w" for="ch" forName="ParentShape1" refType="w" fact="0.234"/>
              <dgm:constr type="h" for="ch" forName="ParentShape1" refType="h" fact="0.8713"/>
            </dgm:constrLst>
          </dgm:if>
          <dgm:else name="Name12">
            <dgm:constrLst>
              <dgm:constr type="primFontSz" for="des" forName="ParentText1" op="equ" val="65"/>
              <dgm:constr type="primFontSz" for="des" forName="ParentText2" refType="primFontSz" refFor="des" refForName="ParentText1" op="equ"/>
              <dgm:constr type="primFontSz" for="des" forName="ChildText1" op="equ" val="65"/>
              <dgm:constr type="primFontSz" for="des" forName="ChildText2" refType="primFontSz" refFor="des" refForName="ChildText1" op="equ"/>
              <dgm:constr type="r" for="ch" forName="ChildText1" refType="w" fact="-0.15"/>
              <dgm:constr type="t" for="ch" forName="ChildText1" refType="h" fact="0.22"/>
              <dgm:constr type="w" for="ch" forName="ChildText1" refType="w" fact="0.325"/>
              <dgm:constr type="h" for="ch" forName="ChildText1" refType="h" fact="0.56"/>
              <dgm:constr type="r" for="ch" forName="ChildText2" refType="w" fact="-0.525"/>
              <dgm:constr type="t" for="ch" forName="ChildText2" refType="h" fact="0.22"/>
              <dgm:constr type="w" for="ch" forName="ChildText2" refType="w" fact="0.325"/>
              <dgm:constr type="h" for="ch" forName="ChildText2" refType="h" fact="0.56"/>
              <dgm:constr type="r" for="ch" forName="Background" refType="w" fact="-0.125"/>
              <dgm:constr type="t" for="ch" forName="Background" refType="h" fact="0.17"/>
              <dgm:constr type="w" for="ch" forName="Background" refType="w" fact="0.75"/>
              <dgm:constr type="h" for="ch" forName="Background" refType="h" fact="0.66"/>
              <dgm:constr type="r" for="ch" forName="ParentText1" refType="w" fact="0"/>
              <dgm:constr type="t" for="ch" forName="ParentText1" refType="h" fact="0"/>
              <dgm:constr type="w" for="ch" forName="ParentText1" refType="w" fact="0.125"/>
              <dgm:constr type="h" for="ch" forName="ParentText1" refType="h" fact="0.72"/>
              <dgm:constr type="r" for="ch" forName="ParentShape1" refType="w" fact="0"/>
              <dgm:constr type="t" for="ch" forName="ParentShape1" refType="h" fact="0"/>
              <dgm:constr type="w" for="ch" forName="ParentShape1" refType="w" fact="0.125"/>
              <dgm:constr type="h" for="ch" forName="ParentShape1" refType="h" fact="0.72"/>
              <dgm:constr type="r" for="ch" forName="ParentText2" refType="w" fact="-0.875"/>
              <dgm:constr type="t" for="ch" forName="ParentText2" refType="h" fact="0.28"/>
              <dgm:constr type="w" for="ch" forName="ParentText2" refType="w" fact="0.125"/>
              <dgm:constr type="h" for="ch" forName="ParentText2" refType="h" fact="0.72"/>
              <dgm:constr type="r" for="ch" forName="ParentShape2" refType="w" fact="-0.875"/>
              <dgm:constr type="t" for="ch" forName="ParentShape2" refType="h" fact="0.28"/>
              <dgm:constr type="w" for="ch" forName="ParentShape2" refType="w" fact="0.125"/>
              <dgm:constr type="h" for="ch" forName="ParentShape2" refType="h" fact="0.72"/>
              <dgm:constr type="r" for="ch" forName="Divider" refType="w" fact="-0.5"/>
              <dgm:constr type="t" for="ch" forName="Divider" refType="h" fact="0.24"/>
              <dgm:constr type="w" for="ch" forName="Divider" refType="w" fact="0.0001"/>
              <dgm:constr type="h" for="ch" forName="Divider" refType="h" fact="0.52"/>
            </dgm:constrLst>
          </dgm:else>
        </dgm:choose>
      </dgm:else>
    </dgm:choose>
    <dgm:choose name="Name13">
      <dgm:if name="Name14" axis="ch" ptType="node" func="cnt" op="gte" val="1">
        <dgm:layoutNode name="Background" styleLbl="node1">
          <dgm:alg type="sp"/>
          <dgm:choose name="Name15">
            <dgm:if name="Name16" func="var" arg="dir" op="equ" val="norm">
              <dgm:shape xmlns:r="http://schemas.openxmlformats.org/officeDocument/2006/relationships" type="round2DiagRect" r:blip="">
                <dgm:adjLst>
                  <dgm:adj idx="1" val="0"/>
                  <dgm:adj idx="2" val="0.1667"/>
                </dgm:adjLst>
              </dgm:shape>
            </dgm:if>
            <dgm:else name="Name17">
              <dgm:shape xmlns:r="http://schemas.openxmlformats.org/officeDocument/2006/relationships" type="round2DiagRect" r:blip="">
                <dgm:adjLst>
                  <dgm:adj idx="1" val="0.1667"/>
                  <dgm:adj idx="2" val="0"/>
                </dgm:adjLst>
              </dgm:shape>
            </dgm:else>
          </dgm:choose>
          <dgm:presOf/>
        </dgm:layoutNode>
        <dgm:choose name="Name18">
          <dgm:if name="Name19" axis="ch" ptType="node" func="cnt" op="gte" val="2">
            <dgm:layoutNode name="Divider" styleLbl="callout">
              <dgm:alg type="sp"/>
              <dgm:shape xmlns:r="http://schemas.openxmlformats.org/officeDocument/2006/relationships" type="line" r:blip="">
                <dgm:adjLst/>
              </dgm:shape>
              <dgm:presOf/>
            </dgm:layoutNode>
          </dgm:if>
          <dgm:else name="Name20"/>
        </dgm:choose>
        <dgm:layoutNode name="ChildText1"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21">
          <dgm:if name="Name22" axis="ch" ptType="node" func="cnt" op="gte" val="2">
            <dgm:layoutNode name="ChildText2" styleLbl="revTx">
              <dgm:varLst>
                <dgm:chMax val="0"/>
                <dgm:chPref val="0"/>
                <dgm:bulletEnabled val="1"/>
              </dgm:varLst>
              <dgm:alg type="tx">
                <dgm:param type="parTxLTRAlign" val="l"/>
                <dgm:param type="txAnchorVert" val="t"/>
              </dgm:alg>
              <dgm:shape xmlns:r="http://schemas.openxmlformats.org/officeDocument/2006/relationships" type="rect" r:blip="" hideGeom="1">
                <dgm:adjLst/>
              </dgm:shape>
              <dgm:presOf axis="ch des"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3"/>
        </dgm:choose>
        <dgm:layoutNode name="ParentText1" styleLbl="revTx">
          <dgm:varLst>
            <dgm:chMax val="1"/>
            <dgm:chPref val="1"/>
          </dgm:varLst>
          <dgm:choose name="Name24">
            <dgm:if name="Name25" func="var" arg="dir" op="equ" val="norm">
              <dgm:alg type="tx">
                <dgm:param type="parTxLTRAlign" val="r"/>
                <dgm:param type="shpTxLTRAlignCh" val="r"/>
                <dgm:param type="txAnchorVertCh" val="mid"/>
                <dgm:param type="autoTxRot" val="grav"/>
              </dgm:alg>
            </dgm:if>
            <dgm:else name="Name26">
              <dgm:alg type="tx">
                <dgm:param type="parTxLTRAlign" val="l"/>
                <dgm:param type="shpTxLTRAlignCh" val="r"/>
                <dgm:param type="txAnchorVertCh" val="mid"/>
                <dgm:param type="autoTxRot" val="grav"/>
              </dgm:alg>
            </dgm:else>
          </dgm:choose>
          <dgm:choose name="Name27">
            <dgm:if name="Name28" func="var" arg="dir" op="equ" val="norm">
              <dgm:shape xmlns:r="http://schemas.openxmlformats.org/officeDocument/2006/relationships" rot="-90" type="rightArrow" r:blip="" hideGeom="1">
                <dgm:adjLst>
                  <dgm:adj idx="1" val="0.4983"/>
                  <dgm:adj idx="2" val="0.6066"/>
                </dgm:adjLst>
              </dgm:shape>
            </dgm:if>
            <dgm:else name="Name29">
              <dgm:shape xmlns:r="http://schemas.openxmlformats.org/officeDocument/2006/relationships" rot="90" type="leftArrow" r:blip="" hideGeom="1">
                <dgm:adjLst>
                  <dgm:adj idx="1" val="0.4983"/>
                  <dgm:adj idx="2" val="0.6066"/>
                </dgm:adjLst>
              </dgm:shape>
            </dgm:else>
          </dgm:choose>
          <dgm:presOf axis="ch 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1" styleLbl="alignImgPlace1">
          <dgm:varLst/>
          <dgm:alg type="sp"/>
          <dgm:presOf axis="ch self" ptType="node node" st="1 1" cnt="1 0"/>
          <dgm:choose name="Name30">
            <dgm:if name="Name31" func="var" arg="dir" op="equ" val="norm">
              <dgm:shape xmlns:r="http://schemas.openxmlformats.org/officeDocument/2006/relationships" rot="-90" type="rightArrow" r:blip="">
                <dgm:adjLst>
                  <dgm:adj idx="1" val="0.4983"/>
                  <dgm:adj idx="2" val="0.6066"/>
                </dgm:adjLst>
              </dgm:shape>
            </dgm:if>
            <dgm:else name="Name32">
              <dgm:shape xmlns:r="http://schemas.openxmlformats.org/officeDocument/2006/relationships" rot="90" type="leftArrow" r:blip="">
                <dgm:adjLst>
                  <dgm:adj idx="1" val="0.4983"/>
                  <dgm:adj idx="2" val="0.6066"/>
                </dgm:adjLst>
              </dgm:shape>
            </dgm:else>
          </dgm:choose>
        </dgm:layoutNode>
        <dgm:choose name="Name33">
          <dgm:if name="Name34" axis="ch" ptType="node" func="cnt" op="gte" val="2">
            <dgm:layoutNode name="ParentText2" styleLbl="revTx">
              <dgm:varLst>
                <dgm:chMax val="1"/>
                <dgm:chPref val="1"/>
              </dgm:varLst>
              <dgm:choose name="Name35">
                <dgm:if name="Name36" func="var" arg="dir" op="equ" val="norm">
                  <dgm:alg type="tx">
                    <dgm:param type="parTxLTRAlign" val="r"/>
                    <dgm:param type="shpTxLTRAlignCh" val="r"/>
                    <dgm:param type="txAnchorVertCh" val="mid"/>
                    <dgm:param type="autoTxRot" val="grav"/>
                  </dgm:alg>
                </dgm:if>
                <dgm:else name="Name37">
                  <dgm:alg type="tx">
                    <dgm:param type="parTxLTRAlign" val="l"/>
                    <dgm:param type="shpTxLTRAlignCh" val="r"/>
                    <dgm:param type="txAnchorVertCh" val="mid"/>
                    <dgm:param type="autoTxRot" val="grav"/>
                  </dgm:alg>
                </dgm:else>
              </dgm:choose>
              <dgm:choose name="Name38">
                <dgm:if name="Name39" func="var" arg="dir" op="equ" val="norm">
                  <dgm:shape xmlns:r="http://schemas.openxmlformats.org/officeDocument/2006/relationships" rot="90" type="rightArrow" r:blip="" hideGeom="1">
                    <dgm:adjLst>
                      <dgm:adj idx="1" val="0.4983"/>
                      <dgm:adj idx="2" val="0.6066"/>
                    </dgm:adjLst>
                  </dgm:shape>
                </dgm:if>
                <dgm:else name="Name40">
                  <dgm:shape xmlns:r="http://schemas.openxmlformats.org/officeDocument/2006/relationships" rot="-90" type="leftArrow" r:blip="" hideGeom="1">
                    <dgm:adjLst>
                      <dgm:adj idx="1" val="0.4983"/>
                      <dgm:adj idx="2" val="0.6066"/>
                    </dgm:adjLst>
                  </dgm:shape>
                </dgm:else>
              </dgm:choose>
              <dgm:presOf axis="ch 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Shape2" styleLbl="alignImgPlace1">
              <dgm:varLst/>
              <dgm:alg type="sp"/>
              <dgm:choose name="Name41">
                <dgm:if name="Name42" func="var" arg="dir" op="equ" val="norm">
                  <dgm:shape xmlns:r="http://schemas.openxmlformats.org/officeDocument/2006/relationships" rot="90" type="rightArrow" r:blip="">
                    <dgm:adjLst>
                      <dgm:adj idx="1" val="0.4983"/>
                      <dgm:adj idx="2" val="0.6066"/>
                    </dgm:adjLst>
                  </dgm:shape>
                </dgm:if>
                <dgm:else name="Name43">
                  <dgm:shape xmlns:r="http://schemas.openxmlformats.org/officeDocument/2006/relationships" rot="-90" type="leftArrow" r:blip="">
                    <dgm:adjLst>
                      <dgm:adj idx="1" val="0.4983"/>
                      <dgm:adj idx="2" val="0.6066"/>
                    </dgm:adjLst>
                  </dgm:shape>
                </dgm:else>
              </dgm:choose>
              <dgm:presOf axis="ch self" ptType="node node" st="2 1" cnt="1 0"/>
            </dgm:layoutNode>
          </dgm:if>
          <dgm:else name="Name44"/>
        </dgm:choose>
      </dgm:if>
      <dgm:else name="Name45"/>
    </dgm:choose>
  </dgm:layoutNode>
</dgm:layoutDef>
</file>

<file path=ppt/diagrams/layout5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54.xml><?xml version="1.0" encoding="utf-8"?>
<dgm:layoutDef xmlns:dgm="http://schemas.openxmlformats.org/drawingml/2006/diagram" xmlns:a="http://schemas.openxmlformats.org/drawingml/2006/main" uniqueId="urn:microsoft.com/office/officeart/2011/layout/HexagonRadial">
  <dgm:title val="Hexagon Radial"/>
  <dgm:desc val="Use to show a sequential process that relates to a central idea or theme. Limited to six Level 2 shapes. Works best with small amounts of text. Unused text does not appear, but remains available if you switch layouts."/>
  <dgm:catLst>
    <dgm:cat type="cycle" pri="8500"/>
    <dgm:cat type="officeonline" pri="9000"/>
  </dgm:catLst>
  <dgm:samp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sampData>
  <dgm:styleData>
    <dgm:dataModel>
      <dgm:ptLst>
        <dgm:pt modelId="0" type="doc"/>
        <dgm:pt modelId="10">
          <dgm:prSet phldr="1"/>
        </dgm:pt>
        <dgm:pt modelId="11">
          <dgm:prSet phldr="1"/>
        </dgm:pt>
        <dgm:pt modelId="12">
          <dgm:prSet phldr="1"/>
        </dgm:pt>
        <dgm:pt modelId="13">
          <dgm:prSet phldr="1"/>
        </dgm:pt>
      </dgm:ptLst>
      <dgm:cxnLst>
        <dgm:cxn modelId="40" srcId="0" destId="10" srcOrd="0" destOrd="0"/>
        <dgm:cxn modelId="50" srcId="10" destId="11" srcOrd="0" destOrd="0"/>
        <dgm:cxn modelId="60" srcId="10" destId="12" srcOrd="0" destOrd="0"/>
        <dgm:cxn modelId="70" srcId="10" destId="13" srcOrd="0"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clrData>
  <dgm:layoutNode name="Name0">
    <dgm:varLst>
      <dgm:chMax val="1"/>
      <dgm:chPref val="1"/>
      <dgm:dir/>
      <dgm:animOne val="branch"/>
      <dgm:animLvl val="lvl"/>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l" for="ch" forName="Accent1" refType="w" fact="0.1685"/>
              <dgm:constr type="t" for="ch" forName="Accent1" refType="h" fact="0.2946"/>
              <dgm:constr type="w" for="ch" forName="Accent1" refType="w" fact="0.462"/>
              <dgm:constr type="h" for="ch" forName="Accent1" refType="h" fact="0.5472"/>
              <dgm:constr type="l" for="ch" forName="Parent" refType="w" fact="0"/>
              <dgm:constr type="t" for="ch" forName="Parent" refType="h" fact="0.2885"/>
              <dgm:constr type="w" for="ch" forName="Parent" refType="w" fact="0.6013"/>
              <dgm:constr type="h" for="ch" forName="Parent" refType="h" fact="0.7115"/>
              <dgm:constr type="l" for="ch" forName="Child1" refType="w" fact="0.5073"/>
              <dgm:constr type="t" for="ch" forName="Child1" refType="h" fact="0"/>
              <dgm:constr type="w" for="ch" forName="Child1" refType="w" fact="0.4927"/>
              <dgm:constr type="h" for="ch" forName="Child1" refType="h" fact="0.5831"/>
            </dgm:constrLst>
          </dgm:if>
          <dgm:if name="Name6"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2" refType="w" fact="0.6413"/>
              <dgm:constr type="t" for="ch" forName="Accent2" refType="h" fact="0.3477"/>
              <dgm:constr type="w" for="ch" forName="Accent2" refType="w" fact="0.2269"/>
              <dgm:constr type="h" for="ch" forName="Accent2" refType="h" fact="0.2076"/>
              <dgm:constr type="l" for="ch" forName="Accent1" refType="w" fact="0"/>
              <dgm:constr type="t" for="ch" forName="Accent1" refType="h" fact="0"/>
              <dgm:constr type="w" for="ch" forName="Accent1" refType="w" fact="0"/>
              <dgm:constr type="h" for="ch" forName="Accent1" refType="h" fact="0"/>
              <dgm:constr type="l" for="ch" forName="Parent" refType="w" fact="0"/>
              <dgm:constr type="t" for="ch" forName="Parent" refType="h" fact="0.2239"/>
              <dgm:constr type="w" for="ch" forName="Parent" refType="w" fact="0.6013"/>
              <dgm:constr type="h" for="ch" forName="Parent" refType="h" fact="0.5523"/>
              <dgm:constr type="l" for="ch" forName="Child1" refType="w" fact="0.5073"/>
              <dgm:constr type="t" for="ch" forName="Child1" refType="h" fact="0"/>
              <dgm:constr type="w" for="ch" forName="Child1" refType="w" fact="0.4927"/>
              <dgm:constr type="h" for="ch" forName="Child1" refType="h" fact="0.4527"/>
              <dgm:constr type="l" for="ch" forName="Child2" refType="w" fact="0.5073"/>
              <dgm:constr type="t" for="ch" forName="Child2" refType="h" fact="0.5473"/>
              <dgm:constr type="w" for="ch" forName="Child2" refType="w" fact="0.4927"/>
              <dgm:constr type="h" for="ch" forName="Child2" refType="h" fact="0.4527"/>
            </dgm:constrLst>
          </dgm:if>
          <dgm:if name="Name7"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3" refType="w" fact="0.4573"/>
              <dgm:constr type="t" for="ch" forName="Accent3" refType="h" fact="0.6145"/>
              <dgm:constr type="w" for="ch" forName="Accent3" refType="w" fact="0.2269"/>
              <dgm:constr type="h" for="ch" forName="Accent3" refType="h" fact="0.1623"/>
              <dgm:constr type="l" for="ch" forName="Accent2" refType="w" fact="0.6413"/>
              <dgm:constr type="t" for="ch" forName="Accent2" refType="h" fact="0.2719"/>
              <dgm:constr type="w" for="ch" forName="Accent2" refType="w" fact="0.2269"/>
              <dgm:constr type="h" for="ch" forName="Accent2" refType="h" fact="0.1623"/>
              <dgm:constr type="l" for="ch" forName="Accent1" refType="w" fact="0"/>
              <dgm:constr type="t" for="ch" forName="Accent1" refType="h" fact="0"/>
              <dgm:constr type="w" for="ch" forName="Accent1" refType="w" fact="0"/>
              <dgm:constr type="h" for="ch" forName="Accent1" refType="h" fact="0"/>
              <dgm:constr type="l" for="ch" forName="Child3" refType="w" fact="0.0554"/>
              <dgm:constr type="t" for="ch" forName="Child3" refType="h" fact="0.646"/>
              <dgm:constr type="w" for="ch" forName="Child3" refType="w" fact="0.4927"/>
              <dgm:constr type="h" for="ch" forName="Child3" refType="h" fact="0.354"/>
              <dgm:constr type="l" for="ch" forName="Parent" refType="w" fact="0"/>
              <dgm:constr type="t" for="ch" forName="Parent" refType="h" fact="0.1751"/>
              <dgm:constr type="w" for="ch" forName="Parent" refType="w" fact="0.6013"/>
              <dgm:constr type="h" for="ch" forName="Parent" refType="h" fact="0.4319"/>
              <dgm:constr type="l" for="ch" forName="Child1" refType="w" fact="0.5073"/>
              <dgm:constr type="t" for="ch" forName="Child1" refType="h" fact="0"/>
              <dgm:constr type="w" for="ch" forName="Child1" refType="w" fact="0.4927"/>
              <dgm:constr type="h" for="ch" forName="Child1" refType="h" fact="0.354"/>
              <dgm:constr type="l" for="ch" forName="Child2" refType="w" fact="0.5073"/>
              <dgm:constr type="t" for="ch" forName="Child2" refType="h" fact="0.428"/>
              <dgm:constr type="w" for="ch" forName="Child2" refType="w" fact="0.4927"/>
              <dgm:constr type="h" for="ch" forName="Child2" refType="h" fact="0.354"/>
            </dgm:constrLst>
          </dgm:if>
          <dgm:if name="Name8"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4" refType="w" fact="0.4573"/>
              <dgm:constr type="t" for="ch" forName="Accent4" refType="h" fact="0.6834"/>
              <dgm:constr type="w" for="ch" forName="Accent4" refType="w" fact="0.2269"/>
              <dgm:constr type="h" for="ch" forName="Accent4" refType="h" fact="0.1333"/>
              <dgm:constr type="l" for="ch" forName="Accent3" refType="w" fact="0.6413"/>
              <dgm:constr type="t" for="ch" forName="Accent3" refType="h" fact="0.4021"/>
              <dgm:constr type="w" for="ch" forName="Accent3" refType="w" fact="0.2269"/>
              <dgm:constr type="h" for="ch" forName="Accent3" refType="h" fact="0.1333"/>
              <dgm:constr type="l" for="ch" forName="Accent2" refType="w" fact="0.3765"/>
              <dgm:constr type="t" for="ch" forName="Accent2" refType="h" fact="0.1529"/>
              <dgm:constr type="w" for="ch" forName="Accent2" refType="w" fact="0.2269"/>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0554"/>
              <dgm:constr type="t" for="ch" forName="Child4" refType="h" fact="0.7093"/>
              <dgm:constr type="w" for="ch" forName="Child4" refType="w" fact="0.4927"/>
              <dgm:constr type="h" for="ch" forName="Child4" refType="h" fact="0.2907"/>
              <dgm:constr type="l" for="ch" forName="Parent" refType="w" fact="0"/>
              <dgm:constr type="t" for="ch" forName="Parent" refType="h" fact="0.3226"/>
              <dgm:constr type="w" for="ch" forName="Parent" refType="w" fact="0.6013"/>
              <dgm:constr type="h" for="ch" forName="Parent" refType="h" fact="0.3547"/>
              <dgm:constr type="l" for="ch" forName="Child2" refType="w" fact="0.5073"/>
              <dgm:constr type="t" for="ch" forName="Child2" refType="h" fact="0.1788"/>
              <dgm:constr type="w" for="ch" forName="Child2" refType="w" fact="0.4927"/>
              <dgm:constr type="h" for="ch" forName="Child2" refType="h" fact="0.2907"/>
              <dgm:constr type="l" for="ch" forName="Child3" refType="w" fact="0.5073"/>
              <dgm:constr type="t" for="ch" forName="Child3" refType="h" fact="0.5303"/>
              <dgm:constr type="w" for="ch" forName="Child3" refType="w" fact="0.4927"/>
              <dgm:constr type="h" for="ch" forName="Child3" refType="h" fact="0.2907"/>
              <dgm:constr type="l" for="ch" forName="Child1" refType="w" fact="0.0554"/>
              <dgm:constr type="t" for="ch" forName="Child1" refType="h" fact="0"/>
              <dgm:constr type="w" for="ch" forName="Child1" refType="w" fact="0.4927"/>
              <dgm:constr type="h" for="ch" forName="Child1" refType="h" fact="0.2907"/>
            </dgm:constrLst>
          </dgm:if>
          <dgm:if name="Name9"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1" refType="w" fact="0.3246"/>
              <dgm:constr type="t" for="ch" forName="Child1" refType="h" fact="0"/>
              <dgm:constr type="w" for="ch" forName="Child1" refType="w" fact="0.3523"/>
              <dgm:constr type="h" for="ch" forName="Child1" refType="h" fact="0.2907"/>
            </dgm:constrLst>
          </dgm:if>
          <dgm:else name="Name10">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l" for="ch" forName="Accent6" refType="w" fact="0.0934"/>
              <dgm:constr type="t" for="ch" forName="Accent6" refType="h" fact="0.4635"/>
              <dgm:constr type="w" for="ch" forName="Accent6" refType="w" fact="0.1622"/>
              <dgm:constr type="h" for="ch" forName="Accent6" refType="h" fact="0.1333"/>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6" refType="w" fact="0"/>
              <dgm:constr type="t" for="ch" forName="Child6" refType="h" fact="0.1784"/>
              <dgm:constr type="w" for="ch" forName="Child6" refType="w" fact="0.3523"/>
              <dgm:constr type="h" for="ch" forName="Child6" refType="h" fact="0.2907"/>
              <dgm:constr type="l" for="ch" forName="Child1" refType="w" fact="0.3246"/>
              <dgm:constr type="t" for="ch" forName="Child1" refType="h" fact="0"/>
              <dgm:constr type="w" for="ch" forName="Child1" refType="w" fact="0.3523"/>
              <dgm:constr type="h" for="ch" forName="Child1" refType="h" fact="0.2907"/>
            </dgm:constrLst>
          </dgm:else>
        </dgm:choose>
      </dgm:if>
      <dgm:else name="Name11">
        <dgm:choose name="Name12">
          <dgm:if name="Name13"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4"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r" for="ch" forName="Accent1" refType="w" fact="0.8315"/>
              <dgm:constr type="t" for="ch" forName="Accent1" refType="h" fact="0.2946"/>
              <dgm:constr type="w" for="ch" forName="Accent1" refType="w" fact="0.462"/>
              <dgm:constr type="h" for="ch" forName="Accent1" refType="h" fact="0.5472"/>
              <dgm:constr type="r" for="ch" forName="Parent" refType="w"/>
              <dgm:constr type="t" for="ch" forName="Parent" refType="h" fact="0.2885"/>
              <dgm:constr type="w" for="ch" forName="Parent" refType="w" fact="0.6013"/>
              <dgm:constr type="h" for="ch" forName="Parent" refType="h" fact="0.7115"/>
              <dgm:constr type="r" for="ch" forName="Child1" refType="w" fact="0.4927"/>
              <dgm:constr type="t" for="ch" forName="Child1" refType="h" fact="0"/>
              <dgm:constr type="w" for="ch" forName="Child1" refType="w" fact="0.4927"/>
              <dgm:constr type="h" for="ch" forName="Child1" refType="h" fact="0.5831"/>
            </dgm:constrLst>
          </dgm:if>
          <dgm:if name="Name15"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2" refType="w" fact="0.3587"/>
              <dgm:constr type="t" for="ch" forName="Accent2" refType="h" fact="0.3477"/>
              <dgm:constr type="w" for="ch" forName="Accent2" refType="w" fact="0.2269"/>
              <dgm:constr type="h" for="ch" forName="Accent2" refType="h" fact="0.2076"/>
              <dgm:constr type="r" for="ch" forName="Accent1" refType="w" fact="0"/>
              <dgm:constr type="t" for="ch" forName="Accent1" refType="h" fact="0"/>
              <dgm:constr type="w" for="ch" forName="Accent1" refType="w" fact="0"/>
              <dgm:constr type="h" for="ch" forName="Accent1" refType="h" fact="0"/>
              <dgm:constr type="r" for="ch" forName="Parent" refType="w"/>
              <dgm:constr type="t" for="ch" forName="Parent" refType="h" fact="0.2239"/>
              <dgm:constr type="w" for="ch" forName="Parent" refType="w" fact="0.6013"/>
              <dgm:constr type="h" for="ch" forName="Parent" refType="h" fact="0.5523"/>
              <dgm:constr type="r" for="ch" forName="Child1" refType="w" fact="0.4927"/>
              <dgm:constr type="t" for="ch" forName="Child1" refType="h" fact="0"/>
              <dgm:constr type="w" for="ch" forName="Child1" refType="w" fact="0.4927"/>
              <dgm:constr type="h" for="ch" forName="Child1" refType="h" fact="0.4527"/>
              <dgm:constr type="r" for="ch" forName="Child2" refType="w" fact="0.5073"/>
              <dgm:constr type="t" for="ch" forName="Child2" refType="h" fact="0.5473"/>
              <dgm:constr type="w" for="ch" forName="Child2" refType="w" fact="0.4927"/>
              <dgm:constr type="h" for="ch" forName="Child2" refType="h" fact="0.4527"/>
            </dgm:constrLst>
          </dgm:if>
          <dgm:if name="Name16"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3" refType="w" fact="0.5427"/>
              <dgm:constr type="t" for="ch" forName="Accent3" refType="h" fact="0.6145"/>
              <dgm:constr type="w" for="ch" forName="Accent3" refType="w" fact="0.2269"/>
              <dgm:constr type="h" for="ch" forName="Accent3" refType="h" fact="0.1623"/>
              <dgm:constr type="r" for="ch" forName="Accent2" refType="w" fact="0.3587"/>
              <dgm:constr type="t" for="ch" forName="Accent2" refType="h" fact="0.2719"/>
              <dgm:constr type="w" for="ch" forName="Accent2" refType="w" fact="0.2269"/>
              <dgm:constr type="h" for="ch" forName="Accent2" refType="h" fact="0.1623"/>
              <dgm:constr type="r" for="ch" forName="Accent1" refType="w" fact="0"/>
              <dgm:constr type="t" for="ch" forName="Accent1" refType="h" fact="0"/>
              <dgm:constr type="w" for="ch" forName="Accent1" refType="w" fact="0"/>
              <dgm:constr type="h" for="ch" forName="Accent1" refType="h" fact="0"/>
              <dgm:constr type="r" for="ch" forName="Child3" refType="w" fact="0.9446"/>
              <dgm:constr type="t" for="ch" forName="Child3" refType="h" fact="0.646"/>
              <dgm:constr type="w" for="ch" forName="Child3" refType="w" fact="0.4927"/>
              <dgm:constr type="h" for="ch" forName="Child3" refType="h" fact="0.354"/>
              <dgm:constr type="r" for="ch" forName="Parent" refType="w"/>
              <dgm:constr type="t" for="ch" forName="Parent" refType="h" fact="0.1751"/>
              <dgm:constr type="w" for="ch" forName="Parent" refType="w" fact="0.6013"/>
              <dgm:constr type="h" for="ch" forName="Parent" refType="h" fact="0.4319"/>
              <dgm:constr type="r" for="ch" forName="Child1" refType="w" fact="0.4927"/>
              <dgm:constr type="t" for="ch" forName="Child1" refType="h" fact="0"/>
              <dgm:constr type="w" for="ch" forName="Child1" refType="w" fact="0.4927"/>
              <dgm:constr type="h" for="ch" forName="Child1" refType="h" fact="0.354"/>
              <dgm:constr type="r" for="ch" forName="Child2" refType="w" fact="0.4927"/>
              <dgm:constr type="t" for="ch" forName="Child2" refType="h" fact="0.428"/>
              <dgm:constr type="w" for="ch" forName="Child2" refType="w" fact="0.4927"/>
              <dgm:constr type="h" for="ch" forName="Child2" refType="h" fact="0.354"/>
            </dgm:constrLst>
          </dgm:if>
          <dgm:if name="Name17"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4" refType="w" fact="0.5427"/>
              <dgm:constr type="t" for="ch" forName="Accent4" refType="h" fact="0.6834"/>
              <dgm:constr type="w" for="ch" forName="Accent4" refType="w" fact="0.2269"/>
              <dgm:constr type="h" for="ch" forName="Accent4" refType="h" fact="0.1333"/>
              <dgm:constr type="r" for="ch" forName="Accent3" refType="w" fact="0.3587"/>
              <dgm:constr type="t" for="ch" forName="Accent3" refType="h" fact="0.4021"/>
              <dgm:constr type="w" for="ch" forName="Accent3" refType="w" fact="0.2269"/>
              <dgm:constr type="h" for="ch" forName="Accent3" refType="h" fact="0.1333"/>
              <dgm:constr type="r" for="ch" forName="Accent2" refType="w" fact="0.6235"/>
              <dgm:constr type="t" for="ch" forName="Accent2" refType="h" fact="0.1529"/>
              <dgm:constr type="w" for="ch" forName="Accent2" refType="w" fact="0.2269"/>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9446"/>
              <dgm:constr type="t" for="ch" forName="Child4" refType="h" fact="0.7093"/>
              <dgm:constr type="w" for="ch" forName="Child4" refType="w" fact="0.4927"/>
              <dgm:constr type="h" for="ch" forName="Child4" refType="h" fact="0.2907"/>
              <dgm:constr type="r" for="ch" forName="Parent" refType="w"/>
              <dgm:constr type="t" for="ch" forName="Parent" refType="h" fact="0.3226"/>
              <dgm:constr type="w" for="ch" forName="Parent" refType="w" fact="0.6013"/>
              <dgm:constr type="h" for="ch" forName="Parent" refType="h" fact="0.3547"/>
              <dgm:constr type="r" for="ch" forName="Child2" refType="w" fact="0.4927"/>
              <dgm:constr type="t" for="ch" forName="Child2" refType="h" fact="0.1788"/>
              <dgm:constr type="w" for="ch" forName="Child2" refType="w" fact="0.4927"/>
              <dgm:constr type="h" for="ch" forName="Child2" refType="h" fact="0.2907"/>
              <dgm:constr type="r" for="ch" forName="Child3" refType="w" fact="0.4927"/>
              <dgm:constr type="t" for="ch" forName="Child3" refType="h" fact="0.5303"/>
              <dgm:constr type="w" for="ch" forName="Child3" refType="w" fact="0.4927"/>
              <dgm:constr type="h" for="ch" forName="Child3" refType="h" fact="0.2907"/>
              <dgm:constr type="r" for="ch" forName="Child1" refType="w" fact="0.9446"/>
              <dgm:constr type="t" for="ch" forName="Child1" refType="h" fact="0"/>
              <dgm:constr type="w" for="ch" forName="Child1" refType="w" fact="0.4927"/>
              <dgm:constr type="h" for="ch" forName="Child1" refType="h" fact="0.2907"/>
            </dgm:constrLst>
          </dgm:if>
          <dgm:if name="Name18"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1" refType="w" fact="0.6754"/>
              <dgm:constr type="t" for="ch" forName="Child1" refType="h" fact="0"/>
              <dgm:constr type="w" for="ch" forName="Child1" refType="w" fact="0.3523"/>
              <dgm:constr type="h" for="ch" forName="Child1" refType="h" fact="0.2907"/>
            </dgm:constrLst>
          </dgm:if>
          <dgm:else name="Name19">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r" for="ch" forName="Accent6" refType="w" fact="0.9066"/>
              <dgm:constr type="t" for="ch" forName="Accent6" refType="h" fact="0.4635"/>
              <dgm:constr type="w" for="ch" forName="Accent6" refType="w" fact="0.1622"/>
              <dgm:constr type="h" for="ch" forName="Accent6" refType="h" fact="0.1333"/>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6" refType="w"/>
              <dgm:constr type="t" for="ch" forName="Child6" refType="h" fact="0.1784"/>
              <dgm:constr type="w" for="ch" forName="Child6" refType="w" fact="0.3523"/>
              <dgm:constr type="h" for="ch" forName="Child6" refType="h" fact="0.2907"/>
              <dgm:constr type="r" for="ch" forName="Child1" refType="w" fact="0.6754"/>
              <dgm:constr type="t" for="ch" forName="Child1" refType="h" fact="0"/>
              <dgm:constr type="w" for="ch" forName="Child1" refType="w" fact="0.3523"/>
              <dgm:constr type="h" for="ch" forName="Child1" refType="h" fact="0.2907"/>
            </dgm:constrLst>
          </dgm:else>
        </dgm:choose>
      </dgm:else>
    </dgm:choose>
    <dgm:forEach name="wrapper" axis="self" ptType="parTrans">
      <dgm:forEach name="accentRepeat" axis="self">
        <dgm:layoutNode name="Accent" styleLbl="bgShp">
          <dgm:alg type="sp"/>
          <dgm:shape xmlns:r="http://schemas.openxmlformats.org/officeDocument/2006/relationships" type="hexagon" r:blip="" zOrderOff="-2">
            <dgm:adjLst>
              <dgm:adj idx="1" val="0.289"/>
              <dgm:adj idx="2" val="1.1547"/>
            </dgm:adjLst>
          </dgm:shape>
          <dgm:presOf/>
        </dgm:layoutNode>
      </dgm:forEach>
    </dgm:forEach>
    <dgm:forEach name="Name20" axis="ch" ptType="node" cnt="1">
      <dgm:layoutNode name="Parent" styleLbl="node0">
        <dgm:varLst>
          <dgm:chMax val="6"/>
          <dgm:chPref val="6"/>
        </dgm:varLst>
        <dgm:alg type="tx"/>
        <dgm:shape xmlns:r="http://schemas.openxmlformats.org/officeDocument/2006/relationships" type="hexagon" r:blip="">
          <dgm:adjLst>
            <dgm:adj idx="1" val="0.2857"/>
            <dgm:adj idx="2" val="1.1547"/>
          </dgm:adjLst>
        </dgm:shape>
        <dgm:presOf axis="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1" axis="ch ch" ptType="node node" st="1 1" cnt="1 1">
      <dgm:layoutNode name="Accent1">
        <dgm:alg type="sp"/>
        <dgm:shape xmlns:r="http://schemas.openxmlformats.org/officeDocument/2006/relationships" r:blip="" zOrderOff="-2">
          <dgm:adjLst/>
        </dgm:shape>
        <dgm:presOf/>
        <dgm:constrLst/>
        <dgm:forEach name="Name22" ref="accentRepeat"/>
      </dgm:layoutNode>
      <dgm:layoutNode name="Child1"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3" axis="ch ch" ptType="node node" st="1 2" cnt="1 1">
      <dgm:layoutNode name="Accent2">
        <dgm:alg type="sp"/>
        <dgm:shape xmlns:r="http://schemas.openxmlformats.org/officeDocument/2006/relationships" r:blip="" zOrderOff="-2">
          <dgm:adjLst/>
        </dgm:shape>
        <dgm:presOf/>
        <dgm:constrLst/>
        <dgm:forEach name="Name24" ref="accentRepeat"/>
      </dgm:layoutNode>
      <dgm:layoutNode name="Child2"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5" axis="ch ch" ptType="node node" st="1 3" cnt="1 1">
      <dgm:layoutNode name="Accent3">
        <dgm:alg type="sp"/>
        <dgm:shape xmlns:r="http://schemas.openxmlformats.org/officeDocument/2006/relationships" r:blip="" zOrderOff="-2">
          <dgm:adjLst/>
        </dgm:shape>
        <dgm:presOf/>
        <dgm:constrLst/>
        <dgm:forEach name="Name26" ref="accentRepeat"/>
      </dgm:layoutNode>
      <dgm:layoutNode name="Child3"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7" axis="ch ch" ptType="node node" st="1 4" cnt="1 1">
      <dgm:layoutNode name="Accent4">
        <dgm:alg type="sp"/>
        <dgm:shape xmlns:r="http://schemas.openxmlformats.org/officeDocument/2006/relationships" r:blip="">
          <dgm:adjLst/>
        </dgm:shape>
        <dgm:presOf/>
        <dgm:constrLst/>
        <dgm:forEach name="Name28" ref="accentRepeat"/>
      </dgm:layoutNode>
      <dgm:layoutNode name="Child4"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9" axis="ch ch" ptType="node node" st="1 5" cnt="1 1">
      <dgm:layoutNode name="Accent5">
        <dgm:alg type="sp"/>
        <dgm:shape xmlns:r="http://schemas.openxmlformats.org/officeDocument/2006/relationships" r:blip="">
          <dgm:adjLst/>
        </dgm:shape>
        <dgm:presOf/>
        <dgm:constrLst/>
        <dgm:forEach name="Name30" ref="accentRepeat"/>
      </dgm:layoutNode>
      <dgm:layoutNode name="Child5"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1" axis="ch ch" ptType="node node" st="1 6" cnt="1 1">
      <dgm:layoutNode name="Accent6">
        <dgm:alg type="sp"/>
        <dgm:shape xmlns:r="http://schemas.openxmlformats.org/officeDocument/2006/relationships" r:blip="">
          <dgm:adjLst/>
        </dgm:shape>
        <dgm:presOf/>
        <dgm:constrLst/>
        <dgm:forEach name="Name32" ref="accentRepeat"/>
      </dgm:layoutNode>
      <dgm:layoutNode name="Child6"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5.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5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57.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58.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59.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equation1">
  <dgm:title val=""/>
  <dgm:desc val=""/>
  <dgm:catLst>
    <dgm:cat type="relationship" pri="17000"/>
    <dgm:cat type="process"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choose name="Name0">
      <dgm:if name="Name1" func="var" arg="dir" op="equ" val="norm">
        <dgm:alg type="lin">
          <dgm:param type="fallback" val="2D"/>
        </dgm:alg>
      </dgm:if>
      <dgm:else name="Name2">
        <dgm:alg type="lin">
          <dgm:param type="linDir" val="fromR"/>
          <dgm:param type="fallback" val="2D"/>
        </dgm:alg>
      </dgm:else>
    </dgm:choose>
    <dgm:shape xmlns:r="http://schemas.openxmlformats.org/officeDocument/2006/relationships" r:blip="">
      <dgm:adjLst/>
    </dgm:shape>
    <dgm:presOf/>
    <dgm:constrLst>
      <dgm:constr type="w" for="ch" ptType="node" refType="w"/>
      <dgm:constr type="w" for="ch" ptType="sibTrans" refType="w" refFor="ch" refPtType="node" fact="0.58"/>
      <dgm:constr type="primFontSz" for="ch" ptType="node" op="equ" val="65"/>
      <dgm:constr type="primFontSz" for="ch" ptType="sibTrans" op="equ" val="55"/>
      <dgm:constr type="primFontSz" for="ch" ptType="sibTrans" refType="primFontSz" refFor="ch" refPtType="node" op="lte" fact="0.8"/>
      <dgm:constr type="w" for="ch" forName="spacerL" refType="w" refFor="ch" refPtType="sibTrans" fact="0.14"/>
      <dgm:constr type="w" for="ch" forName="spacerR" refType="w" refFor="ch" refPtType="sibTrans" fact="0.14"/>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sibTransForEach" axis="followSib" ptType="sibTrans" cnt="1">
        <dgm:layoutNode name="spacerL">
          <dgm:alg type="sp"/>
          <dgm:shape xmlns:r="http://schemas.openxmlformats.org/officeDocument/2006/relationships" r:blip="">
            <dgm:adjLst/>
          </dgm:shape>
          <dgm:presOf/>
          <dgm:constrLst/>
          <dgm:ruleLst/>
        </dgm:layoutNode>
        <dgm:layoutNode name="sibTrans">
          <dgm:alg type="tx"/>
          <dgm:choose name="Name3">
            <dgm:if name="Name4" axis="followSib" ptType="sibTrans" func="cnt" op="equ" val="0">
              <dgm:shape xmlns:r="http://schemas.openxmlformats.org/officeDocument/2006/relationships" type="mathEqual" r:blip="">
                <dgm:adjLst/>
              </dgm:shape>
            </dgm:if>
            <dgm:else name="Name5">
              <dgm:shape xmlns:r="http://schemas.openxmlformats.org/officeDocument/2006/relationships" type="mathPlus" r:blip="">
                <dgm:adjLst/>
              </dgm:shape>
            </dgm:else>
          </dgm:choose>
          <dgm:presOf axis="self"/>
          <dgm:constrLst>
            <dgm:constr type="h" refType="w"/>
            <dgm:constr type="lMarg"/>
            <dgm:constr type="rMarg"/>
            <dgm:constr type="tMarg"/>
            <dgm:constr type="bMarg"/>
          </dgm:constrLst>
          <dgm:ruleLst>
            <dgm:rule type="primFontSz" val="5" fact="NaN" max="NaN"/>
          </dgm:ruleLst>
        </dgm:layoutNode>
        <dgm:layoutNode name="spacerR">
          <dgm:alg type="sp"/>
          <dgm:shape xmlns:r="http://schemas.openxmlformats.org/officeDocument/2006/relationships" r:blip="">
            <dgm:adjLst/>
          </dgm:shape>
          <dgm:presOf/>
          <dgm:constrLst/>
          <dgm:ruleLst/>
        </dgm:layoutNode>
      </dgm:forEach>
    </dgm:forEach>
  </dgm:layoutNode>
</dgm:layoutDef>
</file>

<file path=ppt/diagrams/layout60.xml><?xml version="1.0" encoding="utf-8"?>
<dgm:layoutDef xmlns:dgm="http://schemas.openxmlformats.org/drawingml/2006/diagram" xmlns:a="http://schemas.openxmlformats.org/drawingml/2006/main" uniqueId="urn:microsoft.com/office/officeart/2009/layout/ReverseList">
  <dgm:title val=""/>
  <dgm:desc val=""/>
  <dgm:catLst>
    <dgm:cat type="relationship" pri="3800"/>
  </dgm:catLst>
  <dgm:samp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clrData>
  <dgm:layoutNode name="Name0">
    <dgm:varLst>
      <dgm:chMax val="2"/>
      <dgm:chPref val="2"/>
      <dgm:animLvl val="lvl"/>
    </dgm:varLst>
    <dgm:choose name="Name1">
      <dgm:if name="Name2" axis="ch" ptType="node" func="cnt" op="lte" val="1">
        <dgm:alg type="composite">
          <dgm:param type="ar" val="0.9993"/>
        </dgm:alg>
      </dgm:if>
      <dgm:else name="Name3">
        <dgm:alg type="composite">
          <dgm:param type="ar" val="0.8036"/>
        </dgm:alg>
      </dgm:else>
    </dgm:choose>
    <dgm:shape xmlns:r="http://schemas.openxmlformats.org/officeDocument/2006/relationships" r:blip="">
      <dgm:adjLst/>
    </dgm:shape>
    <dgm:choose name="Name4">
      <dgm:if name="Name5" axis="ch" ptType="node" func="cnt" op="lte" val="1">
        <dgm:constrLst>
          <dgm:constr type="primFontSz" for="des" ptType="node" op="equ" val="65"/>
          <dgm:constr type="l" for="ch" forName="LeftNode" refType="w" fact="0"/>
          <dgm:constr type="t" for="ch" forName="LeftNode" refType="h" fact="0.25"/>
          <dgm:constr type="w" for="ch" forName="LeftNode" refType="w" fact="0.5"/>
          <dgm:constr type="h" for="ch" forName="LeftNode" refType="h"/>
          <dgm:constr type="l" for="ch" forName="LeftText" refType="w" fact="0"/>
          <dgm:constr type="t" for="ch" forName="LeftText" refType="h" fact="0.25"/>
          <dgm:constr type="w" for="ch" forName="LeftText" refType="w" fact="0.5"/>
          <dgm:constr type="h" for="ch" forName="LeftText" refType="h"/>
        </dgm:constrLst>
      </dgm:if>
      <dgm:else name="Name6">
        <dgm:constrLst>
          <dgm:constr type="primFontSz" for="des" ptType="node" op="equ" val="65"/>
          <dgm:constr type="l" for="ch" forName="LeftNode" refType="w" fact="0"/>
          <dgm:constr type="t" for="ch" forName="LeftNode" refType="h" fact="0.1786"/>
          <dgm:constr type="w" for="ch" forName="LeftNode" refType="w" fact="0.4889"/>
          <dgm:constr type="h" for="ch" forName="LeftNode" refType="h" fact="0.6429"/>
          <dgm:constr type="l" for="ch" forName="LeftText" refType="w" fact="0"/>
          <dgm:constr type="t" for="ch" forName="LeftText" refType="h" fact="0.1786"/>
          <dgm:constr type="w" for="ch" forName="LeftText" refType="w" fact="0.4889"/>
          <dgm:constr type="h" for="ch" forName="LeftText" refType="h" fact="0.6429"/>
          <dgm:constr type="l" for="ch" forName="RightNode" refType="w" fact="0.5111"/>
          <dgm:constr type="t" for="ch" forName="RightNode" refType="h" fact="0.1786"/>
          <dgm:constr type="w" for="ch" forName="RightNode" refType="w" fact="0.4889"/>
          <dgm:constr type="h" for="ch" forName="RightNode" refType="h" fact="0.6429"/>
          <dgm:constr type="l" for="ch" forName="RightText" refType="w" fact="0.5111"/>
          <dgm:constr type="t" for="ch" forName="RightText" refType="h" fact="0.1786"/>
          <dgm:constr type="w" for="ch" forName="RightText" refType="w" fact="0.4889"/>
          <dgm:constr type="h" for="ch" forName="RightText" refType="h" fact="0.6429"/>
          <dgm:constr type="l" for="ch" forName="TopArrow" refType="w" fact="0.2444"/>
          <dgm:constr type="t" for="ch" forName="TopArrow" refType="h" fact="0"/>
          <dgm:constr type="w" for="ch" forName="TopArrow" refType="w" fact="0.5111"/>
          <dgm:constr type="h" for="ch" forName="TopArrow" refType="h" fact="0.4107"/>
          <dgm:constr type="l" for="ch" forName="BottomArrow" refType="w" fact="0.2444"/>
          <dgm:constr type="t" for="ch" forName="BottomArrow" refType="h" fact="0.5893"/>
          <dgm:constr type="w" for="ch" forName="BottomArrow" refType="w" fact="0.5111"/>
          <dgm:constr type="h" for="ch" forName="BottomArrow" refType="h" fact="0.4107"/>
        </dgm:constrLst>
      </dgm:else>
    </dgm:choose>
    <dgm:choose name="Name7">
      <dgm:if name="Name8" axis="ch" ptType="node" func="cnt" op="gte" val="1">
        <dgm:layoutNode name="LeftText" styleLbl="revTx" moveWith="LeftNode">
          <dgm:varLst>
            <dgm:bulletEnabled val="1"/>
          </dgm:varLst>
          <dgm:alg type="tx">
            <dgm:param type="txAnchorVert" val="t"/>
            <dgm:param type="parTxLTRAlign" val="l"/>
          </dgm:alg>
          <dgm:choose name="Name9">
            <dgm:if name="Name10" axis="ch" ptType="node" func="cnt" op="lte" val="1">
              <dgm:shape xmlns:r="http://schemas.openxmlformats.org/officeDocument/2006/relationships" type="roundRect" r:blip="" hideGeom="1">
                <dgm:adjLst>
                  <dgm:adj idx="1" val="0.1667"/>
                  <dgm:adj idx="2" val="0"/>
                </dgm:adjLst>
              </dgm:shape>
              <dgm:presOf axis="ch desOrSelf" ptType="node node" st="1 1" cnt="1 0"/>
              <dgm:constrLst>
                <dgm:constr type="lMarg" refType="primFontSz" fact="0.3"/>
                <dgm:constr type="rMarg" refType="primFontSz" fact="0.3"/>
                <dgm:constr type="tMarg" refType="primFontSz" fact="0.5"/>
                <dgm:constr type="bMarg" refType="primFontSz" fact="0.5"/>
              </dgm:constrLst>
            </dgm:if>
            <dgm:else name="Name11">
              <dgm:shape xmlns:r="http://schemas.openxmlformats.org/officeDocument/2006/relationships" rot="270" type="round2SameRect" r:blip="" hideGeom="1">
                <dgm:adjLst>
                  <dgm:adj idx="1" val="0.1667"/>
                  <dgm:adj idx="2" val="0"/>
                </dgm:adjLst>
              </dgm:shape>
              <dgm:presOf axis="ch desOrSelf" ptType="node node" st="1 1" cnt="1 0"/>
              <dgm:constrLst>
                <dgm:constr type="lMarg" refType="primFontSz" fact="0.3"/>
                <dgm:constr type="rMarg" refType="primFontSz" fact="0.45"/>
                <dgm:constr type="tMarg" refType="primFontSz" fact="0.5"/>
                <dgm:constr type="bMarg" refType="primFontSz" fact="0.5"/>
              </dgm:constrLst>
            </dgm:else>
          </dgm:choose>
          <dgm:ruleLst>
            <dgm:rule type="primFontSz" val="5" fact="NaN" max="NaN"/>
          </dgm:ruleLst>
        </dgm:layoutNode>
        <dgm:layoutNode name="LeftNode" styleLbl="bgImgPlace1">
          <dgm:varLst>
            <dgm:chMax val="2"/>
            <dgm:chPref val="2"/>
          </dgm:varLst>
          <dgm:alg type="sp"/>
          <dgm:choose name="Name12">
            <dgm:if name="Name13" axis="ch" ptType="node" func="cnt" op="lte" val="1">
              <dgm:shape xmlns:r="http://schemas.openxmlformats.org/officeDocument/2006/relationships" type="roundRect" r:blip="">
                <dgm:adjLst>
                  <dgm:adj idx="1" val="0.1667"/>
                  <dgm:adj idx="2" val="0"/>
                </dgm:adjLst>
              </dgm:shape>
            </dgm:if>
            <dgm:else name="Name14">
              <dgm:shape xmlns:r="http://schemas.openxmlformats.org/officeDocument/2006/relationships" rot="270" type="round2SameRect" r:blip="">
                <dgm:adjLst>
                  <dgm:adj idx="1" val="0.1667"/>
                  <dgm:adj idx="2" val="0"/>
                </dgm:adjLst>
              </dgm:shape>
            </dgm:else>
          </dgm:choose>
          <dgm:presOf axis="ch desOrSelf" ptType="node node" st="1 1" cnt="1 0"/>
        </dgm:layoutNode>
        <dgm:choose name="Name15">
          <dgm:if name="Name16" axis="ch" ptType="node" func="cnt" op="gte" val="2">
            <dgm:layoutNode name="RightText" styleLbl="revTx" moveWith="RightNode">
              <dgm:varLst>
                <dgm:bulletEnabled val="1"/>
              </dgm:varLst>
              <dgm:alg type="tx">
                <dgm:param type="txAnchorVert" val="t"/>
                <dgm:param type="parTxLTRAlign" val="l"/>
              </dgm:alg>
              <dgm:shape xmlns:r="http://schemas.openxmlformats.org/officeDocument/2006/relationships" rot="90" type="round2SameRect" r:blip="" hideGeom="1">
                <dgm:adjLst>
                  <dgm:adj idx="1" val="0.1667"/>
                  <dgm:adj idx="2" val="0"/>
                </dgm:adjLst>
              </dgm:shape>
              <dgm:presOf axis="ch desOrSelf" ptType="node node" st="2 1" cnt="1 0"/>
              <dgm:constrLst>
                <dgm:constr type="lMarg" refType="primFontSz" fact="0.45"/>
                <dgm:constr type="rMarg" refType="primFontSz" fact="0.3"/>
                <dgm:constr type="tMarg" refType="primFontSz" fact="0.5"/>
                <dgm:constr type="bMarg" refType="primFontSz" fact="0.5"/>
              </dgm:constrLst>
              <dgm:ruleLst>
                <dgm:rule type="primFontSz" val="5" fact="NaN" max="NaN"/>
              </dgm:ruleLst>
            </dgm:layoutNode>
            <dgm:layoutNode name="RightNode" styleLbl="bgImgPlace1">
              <dgm:varLst>
                <dgm:chMax val="0"/>
                <dgm:chPref val="0"/>
              </dgm:varLst>
              <dgm:alg type="sp"/>
              <dgm:shape xmlns:r="http://schemas.openxmlformats.org/officeDocument/2006/relationships" rot="90" type="round2SameRect" r:blip="">
                <dgm:adjLst>
                  <dgm:adj idx="1" val="0.1667"/>
                  <dgm:adj idx="2" val="0"/>
                </dgm:adjLst>
              </dgm:shape>
              <dgm:presOf axis="ch desOrSelf" ptType="node node" st="2 1" cnt="1 0"/>
            </dgm:layoutNode>
            <dgm:layoutNode name="TopArrow">
              <dgm:alg type="sp"/>
              <dgm:shape xmlns:r="http://schemas.openxmlformats.org/officeDocument/2006/relationships" type="circularArrow" r:blip="">
                <dgm:adjLst>
                  <dgm:adj idx="1" val="0.125"/>
                  <dgm:adj idx="2" val="19.0387"/>
                  <dgm:adj idx="3" val="-19.0387"/>
                  <dgm:adj idx="4" val="180"/>
                  <dgm:adj idx="5" val="0.125"/>
                </dgm:adjLst>
              </dgm:shape>
              <dgm:presOf/>
            </dgm:layoutNode>
            <dgm:layoutNode name="BottomArrow">
              <dgm:alg type="sp"/>
              <dgm:shape xmlns:r="http://schemas.openxmlformats.org/officeDocument/2006/relationships" rot="180" type="circularArrow" r:blip="">
                <dgm:adjLst>
                  <dgm:adj idx="1" val="0.125"/>
                  <dgm:adj idx="2" val="19.0387"/>
                  <dgm:adj idx="3" val="-19.0387"/>
                  <dgm:adj idx="4" val="180"/>
                  <dgm:adj idx="5" val="0.125"/>
                </dgm:adjLst>
              </dgm:shape>
              <dgm:presOf/>
            </dgm:layoutNode>
          </dgm:if>
          <dgm:else name="Name17"/>
        </dgm:choose>
      </dgm:if>
      <dgm:else name="Name18"/>
    </dgm:choose>
  </dgm:layoutNode>
</dgm:layoutDef>
</file>

<file path=ppt/diagrams/layout61.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3.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4.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65.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66.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67.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68.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69.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7.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70.xml><?xml version="1.0" encoding="utf-8"?>
<dgm:layoutDef xmlns:dgm="http://schemas.openxmlformats.org/drawingml/2006/diagram" xmlns:a="http://schemas.openxmlformats.org/drawingml/2006/main" uniqueId="urn:microsoft.com/office/officeart/2005/8/layout/bList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1.xml><?xml version="1.0" encoding="utf-8"?>
<dgm:layoutDef xmlns:dgm="http://schemas.openxmlformats.org/drawingml/2006/diagram" xmlns:a="http://schemas.openxmlformats.org/drawingml/2006/main" uniqueId="urn:microsoft.com/office/officeart/2011/layout/RadialPictureList">
  <dgm:title val="Radial Picture List"/>
  <dgm:desc val="Use to show relationships to a central idea. The Level 1 shape contains text and all Level 2 shapes contain a picture with corresponding text. Limited to four Level 2 pictures.  Unused pictures do not appear, but remain available if you switch layouts. Works best with a small amount of Level 2 text."/>
  <dgm:catLst>
    <dgm:cat type="picture" pri="2500"/>
    <dgm:cat type="officeonline" pri="2500"/>
  </dgm:catLst>
  <dgm:sampData>
    <dgm:dataModel>
      <dgm:ptLst>
        <dgm:pt modelId="0" type="doc"/>
        <dgm:pt modelId="10">
          <dgm:prSet phldr="1"/>
        </dgm:pt>
        <dgm:pt modelId="11">
          <dgm:prSet phldr="1"/>
        </dgm:pt>
        <dgm:pt modelId="12">
          <dgm:prSet phldr="1"/>
        </dgm:pt>
        <dgm:pt modelId="13">
          <dgm:prSet phldr="1"/>
        </dgm:pt>
      </dgm:ptLst>
      <dgm:cxnLst>
        <dgm:cxn modelId="1" srcId="0" destId="10" srcOrd="0" destOrd="0"/>
        <dgm:cxn modelId="2" srcId="10" destId="11" srcOrd="0" destOrd="0"/>
        <dgm:cxn modelId="3" srcId="10" destId="12" srcOrd="1" destOrd="0"/>
        <dgm:cxn modelId="4" srcId="10" destId="13" srcOrd="2" destOrd="0"/>
      </dgm:cxnLst>
      <dgm:bg/>
      <dgm:whole/>
    </dgm:dataModel>
  </dgm:sampData>
  <dgm:styleData>
    <dgm:dataModel>
      <dgm:ptLst>
        <dgm:pt modelId="0" type="doc"/>
        <dgm:pt modelId="10">
          <dgm:prSet phldr="1"/>
        </dgm:pt>
        <dgm:pt modelId="11">
          <dgm:prSet phldr="1"/>
        </dgm:pt>
        <dgm:pt modelId="12">
          <dgm:prSet phldr="1"/>
        </dgm:pt>
      </dgm:ptLst>
      <dgm:cxnLst>
        <dgm:cxn modelId="1" srcId="0" destId="10" srcOrd="0" destOrd="0"/>
        <dgm:cxn modelId="2" srcId="10" destId="11" srcOrd="0" destOrd="0"/>
        <dgm:cxn modelId="3" srcId="10" destId="12" srcOrd="1"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Lst>
      <dgm:cxnLst>
        <dgm:cxn modelId="1" srcId="0" destId="10" srcOrd="0" destOrd="0"/>
        <dgm:cxn modelId="2" srcId="10" destId="11" srcOrd="0" destOrd="0"/>
        <dgm:cxn modelId="3" srcId="10" destId="12" srcOrd="1" destOrd="0"/>
        <dgm:cxn modelId="4" srcId="10" destId="13" srcOrd="2" destOrd="0"/>
        <dgm:cxn modelId="5" srcId="10" destId="14" srcOrd="3" destOrd="0"/>
      </dgm:cxnLst>
      <dgm:bg/>
      <dgm:whole/>
    </dgm:dataModel>
  </dgm:clrData>
  <dgm:layoutNode name="Name0">
    <dgm:varLst>
      <dgm:chMax val="1"/>
      <dgm:chPref val="1"/>
      <dgm:dir/>
      <dgm:resizeHandles/>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equ" val="1">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l" for="ch" forName="Accent" refType="w" fact="0"/>
              <dgm:constr type="t" for="ch" forName="Accent" refType="h" fact="0"/>
              <dgm:constr type="w" for="ch" forName="Accent" refType="w" fact="0.6747"/>
              <dgm:constr type="h" for="ch" forName="Accent" refType="h"/>
              <dgm:constr type="l" for="ch" forName="Child1" refType="w" fact="0.76"/>
              <dgm:constr type="t" for="ch" forName="Child1" refType="h" fact="0.3739"/>
              <dgm:constr type="w" for="ch" forName="Child1" refType="w" fact="0.24"/>
              <dgm:constr type="h" for="ch" forName="Child1" refType="h" fact="0.255"/>
              <dgm:constr type="l" for="ch" forName="Parent" refType="w" fact="0.1726"/>
              <dgm:constr type="t" for="ch" forName="Parent" refType="h" fact="0.2646"/>
              <dgm:constr type="w" for="ch" forName="Parent" refType="w" fact="0.3347"/>
              <dgm:constr type="h" for="ch" forName="Parent" refType="h" fact="0.4759"/>
              <dgm:constr type="l" for="ch" forName="Image1" refType="w" fact="0.5661"/>
              <dgm:constr type="t" for="ch" forName="Image1" refType="h" fact="0.3744"/>
              <dgm:constr type="w" for="ch" forName="Image1" refType="w" fact="0.1793"/>
              <dgm:constr type="h" for="ch" forName="Image1" refType="h" fact="0.255"/>
            </dgm:constrLst>
          </dgm:if>
          <dgm:if name="Name6" axis="ch ch" ptType="node node" st="1 1" cnt="1 0" func="cnt" op="equ" val="2">
            <dgm:alg type="composite">
              <dgm:param type="ar" val="1.381"/>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 refType="w" fact="0"/>
              <dgm:constr type="t" for="ch" forName="Accent" refType="h" fact="0"/>
              <dgm:constr type="w" for="ch" forName="Accent" refType="w" fact="0.6946"/>
              <dgm:constr type="h" for="ch" forName="Accent" refType="h"/>
              <dgm:constr type="l" for="ch" forName="Parent" refType="w" fact="0.1777"/>
              <dgm:constr type="t" for="ch" forName="Parent" refType="h" fact="0.2646"/>
              <dgm:constr type="w" for="ch" forName="Parent" refType="w" fact="0.3446"/>
              <dgm:constr type="h" for="ch" forName="Parent" refType="h" fact="0.4759"/>
              <dgm:constr type="l" for="ch" forName="Image1" refType="w" fact="0.5531"/>
              <dgm:constr type="t" for="ch" forName="Image1" refType="h" fact="0.1585"/>
              <dgm:constr type="w" for="ch" forName="Image1" refType="w" fact="0.1846"/>
              <dgm:constr type="h" for="ch" forName="Image1" refType="h" fact="0.255"/>
              <dgm:constr type="l" for="ch" forName="Image2" refType="w" fact="0.5531"/>
              <dgm:constr type="t" for="ch" forName="Image2" refType="h" fact="0.5624"/>
              <dgm:constr type="w" for="ch" forName="Image2" refType="w" fact="0.1846"/>
              <dgm:constr type="h" for="ch" forName="Image2" refType="h" fact="0.255"/>
              <dgm:constr type="l" for="ch" forName="Child1" refType="w" fact="0.7529"/>
              <dgm:constr type="t" for="ch" forName="Child1" refType="h" fact="0.1618"/>
              <dgm:constr type="w" for="ch" forName="Child1" refType="w" fact="0.2471"/>
              <dgm:constr type="h" for="ch" forName="Child1" refType="h" fact="0.2468"/>
              <dgm:constr type="l" for="ch" forName="Child2" refType="w" fact="0.7529"/>
              <dgm:constr type="t" for="ch" forName="Child2" refType="h" fact="0.5657"/>
              <dgm:constr type="w" for="ch" forName="Child2" refType="w" fact="0.2471"/>
              <dgm:constr type="h" for="ch" forName="Child2" refType="h" fact="0.2468"/>
            </dgm:constrLst>
          </dgm:if>
          <dgm:if name="Name7" axis="ch ch" ptType="node node" st="1 1" cnt="1 0" func="cnt" op="equ" val="3">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 refType="w" fact="0"/>
              <dgm:constr type="t" for="ch" forName="Accent" refType="h" fact="0"/>
              <dgm:constr type="w" for="ch" forName="Accent" refType="w" fact="0.6747"/>
              <dgm:constr type="h" for="ch" forName="Accent" refType="h"/>
              <dgm:constr type="l" for="ch" forName="Parent" refType="w" fact="0.1726"/>
              <dgm:constr type="t" for="ch" forName="Parent" refType="h" fact="0.2646"/>
              <dgm:constr type="w" for="ch" forName="Parent" refType="w" fact="0.3347"/>
              <dgm:constr type="h" for="ch" forName="Parent" refType="h" fact="0.4759"/>
              <dgm:constr type="l" for="ch" forName="Image1" refType="w" fact="0.4968"/>
              <dgm:constr type="t" for="ch" forName="Image1" refType="h" fact="0.0843"/>
              <dgm:constr type="w" for="ch" forName="Image1" refType="w" fact="0.1793"/>
              <dgm:constr type="h" for="ch" forName="Image1" refType="h" fact="0.255"/>
              <dgm:constr type="l" for="ch" forName="Image2" refType="w" fact="0.5661"/>
              <dgm:constr type="t" for="ch" forName="Image2" refType="h" fact="0.3744"/>
              <dgm:constr type="w" for="ch" forName="Image2" refType="w" fact="0.1793"/>
              <dgm:constr type="h" for="ch" forName="Image2" refType="h" fact="0.255"/>
              <dgm:constr type="l" for="ch" forName="Image3" refType="w" fact="0.4968"/>
              <dgm:constr type="t" for="ch" forName="Image3" refType="h" fact="0.6686"/>
              <dgm:constr type="w" for="ch" forName="Image3" refType="w" fact="0.1793"/>
              <dgm:constr type="h" for="ch" forName="Image3" refType="h" fact="0.255"/>
              <dgm:constr type="l" for="ch" forName="Child1" refType="w" fact="0.6897"/>
              <dgm:constr type="t" for="ch" forName="Child1" refType="h" fact="0.0884"/>
              <dgm:constr type="w" for="ch" forName="Child1" refType="w" fact="0.24"/>
              <dgm:constr type="h" for="ch" forName="Child1" refType="h" fact="0.2468"/>
              <dgm:constr type="l" for="ch" forName="Child2" refType="w" fact="0.76"/>
              <dgm:constr type="t" for="ch" forName="Child2" refType="h" fact="0.378"/>
              <dgm:constr type="w" for="ch" forName="Child2" refType="w" fact="0.24"/>
              <dgm:constr type="h" for="ch" forName="Child2" refType="h" fact="0.2468"/>
              <dgm:constr type="l" for="ch" forName="Child3" refType="w" fact="0.6897"/>
              <dgm:constr type="t" for="ch" forName="Child3" refType="h" fact="0.6738"/>
              <dgm:constr type="w" for="ch" forName="Child3" refType="w" fact="0.24"/>
              <dgm:constr type="h" for="ch" forName="Child3" refType="h" fact="0.2468"/>
            </dgm:constrLst>
          </dgm:if>
          <dgm:else name="Name8">
            <dgm:alg type="composite">
              <dgm:param type="ar" val="1.2852"/>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 refType="w" fact="0"/>
              <dgm:constr type="t" for="ch" forName="Accent" refType="h" fact="0.0361"/>
              <dgm:constr type="w" for="ch" forName="Accent" refType="w" fact="0.6865"/>
              <dgm:constr type="h" for="ch" forName="Accent" refType="h" fact="0.9197"/>
              <dgm:constr type="l" for="ch" forName="Parent" refType="w" fact="0.1756"/>
              <dgm:constr type="t" for="ch" forName="Parent" refType="h" fact="0.2795"/>
              <dgm:constr type="w" for="ch" forName="Parent" refType="w" fact="0.3406"/>
              <dgm:constr type="h" for="ch" forName="Parent" refType="h" fact="0.4377"/>
              <dgm:constr type="l" for="ch" forName="Image1" refType="w" fact="0.425"/>
              <dgm:constr type="t" for="ch" forName="Image1" refType="h" fact="0"/>
              <dgm:constr type="w" for="ch" forName="Image1" refType="w" fact="0.1825"/>
              <dgm:constr type="h" for="ch" forName="Image1" refType="h" fact="0.2345"/>
              <dgm:constr type="l" for="ch" forName="Image2" refType="w" fact="0.5598"/>
              <dgm:constr type="t" for="ch" forName="Image2" refType="h" fact="0.2184"/>
              <dgm:constr type="w" for="ch" forName="Image2" refType="w" fact="0.1825"/>
              <dgm:constr type="h" for="ch" forName="Image2" refType="h" fact="0.2345"/>
              <dgm:constr type="l" for="ch" forName="Image3" refType="w" fact="0.5591"/>
              <dgm:constr type="t" for="ch" forName="Image3" refType="h" fact="0.5395"/>
              <dgm:constr type="w" for="ch" forName="Image3" refType="w" fact="0.1825"/>
              <dgm:constr type="h" for="ch" forName="Image3" refType="h" fact="0.2345"/>
              <dgm:constr type="l" for="ch" forName="Image4" refType="w" fact="0.425"/>
              <dgm:constr type="t" for="ch" forName="Image4" refType="h" fact="0.7655"/>
              <dgm:constr type="w" for="ch" forName="Image4" refType="w" fact="0.1825"/>
              <dgm:constr type="h" for="ch" forName="Image4" refType="h" fact="0.2345"/>
              <dgm:constr type="l" for="ch" forName="Child1" refType="w" fact="0.6214"/>
              <dgm:constr type="t" for="ch" forName="Child1" refType="h" fact="0.003"/>
              <dgm:constr type="w" for="ch" forName="Child1" refType="w" fact="0.2443"/>
              <dgm:constr type="h" for="ch" forName="Child1" refType="h" fact="0.227"/>
              <dgm:constr type="l" for="ch" forName="Child2" refType="w" fact="0.7557"/>
              <dgm:constr type="t" for="ch" forName="Child2" refType="h" fact="0.2225"/>
              <dgm:constr type="w" for="ch" forName="Child2" refType="w" fact="0.2443"/>
              <dgm:constr type="h" for="ch" forName="Child2" refType="h" fact="0.227"/>
              <dgm:constr type="l" for="ch" forName="Child3" refType="w" fact="0.7557"/>
              <dgm:constr type="t" for="ch" forName="Child3" refType="h" fact="0.5433"/>
              <dgm:constr type="w" for="ch" forName="Child3" refType="w" fact="0.2443"/>
              <dgm:constr type="h" for="ch" forName="Child3" refType="h" fact="0.227"/>
              <dgm:constr type="l" for="ch" forName="Child4" refType="w" fact="0.6214"/>
              <dgm:constr type="t" for="ch" forName="Child4" refType="h" fact="0.7703"/>
              <dgm:constr type="w" for="ch" forName="Child4" refType="w" fact="0.2443"/>
              <dgm:constr type="h" for="ch" forName="Child4" refType="h" fact="0.227"/>
            </dgm:constrLst>
          </dgm:else>
        </dgm:choose>
      </dgm:if>
      <dgm:else name="Name9">
        <dgm:choose name="Name10">
          <dgm:if name="Name11" axis="ch ch" ptType="node node" st="1 1" cnt="1 0" func="cnt" op="equ" val="0">
            <dgm:alg type="composite">
              <dgm:param type="ar" val="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2" axis="ch ch" ptType="node node" st="1 1" cnt="1 0" func="cnt" op="equ" val="1">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r" for="ch" forName="Accent" refType="w"/>
              <dgm:constr type="t" for="ch" forName="Accent" refType="h" fact="0"/>
              <dgm:constr type="w" for="ch" forName="Accent" refType="w" fact="0.6747"/>
              <dgm:constr type="h" for="ch" forName="Accent" refType="h"/>
              <dgm:constr type="r" for="ch" forName="Child1" refType="w" fact="0.24"/>
              <dgm:constr type="t" for="ch" forName="Child1" refType="h" fact="0.3739"/>
              <dgm:constr type="w" for="ch" forName="Child1" refType="w" fact="0.24"/>
              <dgm:constr type="h" for="ch" forName="Child1" refType="h" fact="0.255"/>
              <dgm:constr type="r" for="ch" forName="Parent" refType="w" fact="0.8274"/>
              <dgm:constr type="t" for="ch" forName="Parent" refType="h" fact="0.2646"/>
              <dgm:constr type="w" for="ch" forName="Parent" refType="w" fact="0.3347"/>
              <dgm:constr type="h" for="ch" forName="Parent" refType="h" fact="0.4759"/>
              <dgm:constr type="r" for="ch" forName="Image1" refType="w" fact="0.4339"/>
              <dgm:constr type="t" for="ch" forName="Image1" refType="h" fact="0.3744"/>
              <dgm:constr type="w" for="ch" forName="Image1" refType="w" fact="0.1793"/>
              <dgm:constr type="h" for="ch" forName="Image1" refType="h" fact="0.255"/>
            </dgm:constrLst>
          </dgm:if>
          <dgm:if name="Name13" axis="ch ch" ptType="node node" st="1 1" cnt="1 0" func="cnt" op="equ" val="2">
            <dgm:alg type="composite">
              <dgm:param type="ar" val="1.381"/>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 refType="w"/>
              <dgm:constr type="t" for="ch" forName="Accent" refType="h" fact="0"/>
              <dgm:constr type="w" for="ch" forName="Accent" refType="w" fact="0.6946"/>
              <dgm:constr type="h" for="ch" forName="Accent" refType="h"/>
              <dgm:constr type="r" for="ch" forName="Parent" refType="w" fact="0.8223"/>
              <dgm:constr type="t" for="ch" forName="Parent" refType="h" fact="0.2646"/>
              <dgm:constr type="w" for="ch" forName="Parent" refType="w" fact="0.3446"/>
              <dgm:constr type="h" for="ch" forName="Parent" refType="h" fact="0.4759"/>
              <dgm:constr type="r" for="ch" forName="Image1" refType="w" fact="0.4469"/>
              <dgm:constr type="t" for="ch" forName="Image1" refType="h" fact="0.1585"/>
              <dgm:constr type="w" for="ch" forName="Image1" refType="w" fact="0.1846"/>
              <dgm:constr type="h" for="ch" forName="Image1" refType="h" fact="0.255"/>
              <dgm:constr type="r" for="ch" forName="Image2" refType="w" fact="0.4469"/>
              <dgm:constr type="t" for="ch" forName="Image2" refType="h" fact="0.5624"/>
              <dgm:constr type="w" for="ch" forName="Image2" refType="w" fact="0.1846"/>
              <dgm:constr type="h" for="ch" forName="Image2" refType="h" fact="0.255"/>
              <dgm:constr type="r" for="ch" forName="Child1" refType="w" fact="0.2471"/>
              <dgm:constr type="t" for="ch" forName="Child1" refType="h" fact="0.1618"/>
              <dgm:constr type="w" for="ch" forName="Child1" refType="w" fact="0.2471"/>
              <dgm:constr type="h" for="ch" forName="Child1" refType="h" fact="0.2468"/>
              <dgm:constr type="r" for="ch" forName="Child2" refType="w" fact="0.2471"/>
              <dgm:constr type="t" for="ch" forName="Child2" refType="h" fact="0.5657"/>
              <dgm:constr type="w" for="ch" forName="Child2" refType="w" fact="0.2471"/>
              <dgm:constr type="h" for="ch" forName="Child2" refType="h" fact="0.2468"/>
            </dgm:constrLst>
          </dgm:if>
          <dgm:if name="Name14" axis="ch ch" ptType="node node" st="1 1" cnt="1 0" func="cnt" op="equ" val="3">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 refType="w"/>
              <dgm:constr type="t" for="ch" forName="Accent" refType="h" fact="0"/>
              <dgm:constr type="w" for="ch" forName="Accent" refType="w" fact="0.6747"/>
              <dgm:constr type="h" for="ch" forName="Accent" refType="h"/>
              <dgm:constr type="r" for="ch" forName="Parent" refType="w" fact="0.8274"/>
              <dgm:constr type="t" for="ch" forName="Parent" refType="h" fact="0.2646"/>
              <dgm:constr type="w" for="ch" forName="Parent" refType="w" fact="0.3347"/>
              <dgm:constr type="h" for="ch" forName="Parent" refType="h" fact="0.4759"/>
              <dgm:constr type="r" for="ch" forName="Image1" refType="w" fact="0.5032"/>
              <dgm:constr type="t" for="ch" forName="Image1" refType="h" fact="0.0843"/>
              <dgm:constr type="w" for="ch" forName="Image1" refType="w" fact="0.1793"/>
              <dgm:constr type="h" for="ch" forName="Image1" refType="h" fact="0.255"/>
              <dgm:constr type="r" for="ch" forName="Image2" refType="w" fact="0.4339"/>
              <dgm:constr type="t" for="ch" forName="Image2" refType="h" fact="0.3744"/>
              <dgm:constr type="w" for="ch" forName="Image2" refType="w" fact="0.1793"/>
              <dgm:constr type="h" for="ch" forName="Image2" refType="h" fact="0.255"/>
              <dgm:constr type="r" for="ch" forName="Image3" refType="w" fact="0.5032"/>
              <dgm:constr type="t" for="ch" forName="Image3" refType="h" fact="0.6686"/>
              <dgm:constr type="w" for="ch" forName="Image3" refType="w" fact="0.1793"/>
              <dgm:constr type="h" for="ch" forName="Image3" refType="h" fact="0.255"/>
              <dgm:constr type="r" for="ch" forName="Child1" refType="w" fact="0.3103"/>
              <dgm:constr type="t" for="ch" forName="Child1" refType="h" fact="0.0884"/>
              <dgm:constr type="w" for="ch" forName="Child1" refType="w" fact="0.24"/>
              <dgm:constr type="h" for="ch" forName="Child1" refType="h" fact="0.2468"/>
              <dgm:constr type="r" for="ch" forName="Child2" refType="w" fact="0.24"/>
              <dgm:constr type="t" for="ch" forName="Child2" refType="h" fact="0.378"/>
              <dgm:constr type="w" for="ch" forName="Child2" refType="w" fact="0.24"/>
              <dgm:constr type="h" for="ch" forName="Child2" refType="h" fact="0.2468"/>
              <dgm:constr type="r" for="ch" forName="Child3" refType="w" fact="0.3103"/>
              <dgm:constr type="t" for="ch" forName="Child3" refType="h" fact="0.6738"/>
              <dgm:constr type="w" for="ch" forName="Child3" refType="w" fact="0.24"/>
              <dgm:constr type="h" for="ch" forName="Child3" refType="h" fact="0.2468"/>
            </dgm:constrLst>
          </dgm:if>
          <dgm:else name="Name15">
            <dgm:alg type="composite">
              <dgm:param type="ar" val="1.2852"/>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 refType="w"/>
              <dgm:constr type="t" for="ch" forName="Accent" refType="h" fact="0.0361"/>
              <dgm:constr type="w" for="ch" forName="Accent" refType="w" fact="0.6865"/>
              <dgm:constr type="h" for="ch" forName="Accent" refType="h" fact="0.9197"/>
              <dgm:constr type="r" for="ch" forName="Parent" refType="w" fact="0.8244"/>
              <dgm:constr type="t" for="ch" forName="Parent" refType="h" fact="0.2795"/>
              <dgm:constr type="w" for="ch" forName="Parent" refType="w" fact="0.3406"/>
              <dgm:constr type="h" for="ch" forName="Parent" refType="h" fact="0.4377"/>
              <dgm:constr type="r" for="ch" forName="Image1" refType="w" fact="0.575"/>
              <dgm:constr type="t" for="ch" forName="Image1" refType="h" fact="0"/>
              <dgm:constr type="w" for="ch" forName="Image1" refType="w" fact="0.1825"/>
              <dgm:constr type="h" for="ch" forName="Image1" refType="h" fact="0.2345"/>
              <dgm:constr type="r" for="ch" forName="Image2" refType="w" fact="0.4402"/>
              <dgm:constr type="t" for="ch" forName="Image2" refType="h" fact="0.2184"/>
              <dgm:constr type="w" for="ch" forName="Image2" refType="w" fact="0.1825"/>
              <dgm:constr type="h" for="ch" forName="Image2" refType="h" fact="0.2345"/>
              <dgm:constr type="r" for="ch" forName="Image3" refType="w" fact="0.4409"/>
              <dgm:constr type="t" for="ch" forName="Image3" refType="h" fact="0.5395"/>
              <dgm:constr type="w" for="ch" forName="Image3" refType="w" fact="0.1825"/>
              <dgm:constr type="h" for="ch" forName="Image3" refType="h" fact="0.2345"/>
              <dgm:constr type="r" for="ch" forName="Image4" refType="w" fact="0.575"/>
              <dgm:constr type="t" for="ch" forName="Image4" refType="h" fact="0.7655"/>
              <dgm:constr type="w" for="ch" forName="Image4" refType="w" fact="0.1825"/>
              <dgm:constr type="h" for="ch" forName="Image4" refType="h" fact="0.2345"/>
              <dgm:constr type="r" for="ch" forName="Child1" refType="w" fact="0.3786"/>
              <dgm:constr type="t" for="ch" forName="Child1" refType="h" fact="0.003"/>
              <dgm:constr type="w" for="ch" forName="Child1" refType="w" fact="0.2443"/>
              <dgm:constr type="h" for="ch" forName="Child1" refType="h" fact="0.227"/>
              <dgm:constr type="r" for="ch" forName="Child2" refType="w" fact="0.2443"/>
              <dgm:constr type="t" for="ch" forName="Child2" refType="h" fact="0.2225"/>
              <dgm:constr type="w" for="ch" forName="Child2" refType="w" fact="0.2443"/>
              <dgm:constr type="h" for="ch" forName="Child2" refType="h" fact="0.227"/>
              <dgm:constr type="r" for="ch" forName="Child3" refType="w" fact="0.2443"/>
              <dgm:constr type="t" for="ch" forName="Child3" refType="h" fact="0.5433"/>
              <dgm:constr type="w" for="ch" forName="Child3" refType="w" fact="0.2443"/>
              <dgm:constr type="h" for="ch" forName="Child3" refType="h" fact="0.227"/>
              <dgm:constr type="r" for="ch" forName="Child4" refType="w" fact="0.3786"/>
              <dgm:constr type="t" for="ch" forName="Child4" refType="h" fact="0.7703"/>
              <dgm:constr type="w" for="ch" forName="Child4" refType="w" fact="0.2443"/>
              <dgm:constr type="h" for="ch" forName="Child4" refType="h" fact="0.227"/>
            </dgm:constrLst>
          </dgm:else>
        </dgm:choose>
      </dgm:else>
    </dgm:choose>
    <dgm:forEach name="wrapper" axis="self" ptType="parTrans">
      <dgm:forEach name="ImageRepeat" axis="self">
        <dgm:layoutNode name="Image" styleLbl="fgImgPlace1">
          <dgm:alg type="sp"/>
          <dgm:shape xmlns:r="http://schemas.openxmlformats.org/officeDocument/2006/relationships" type="ellipse" r:blip="" blipPhldr="1">
            <dgm:adjLst/>
          </dgm:shape>
          <dgm:presOf/>
        </dgm:layoutNode>
      </dgm:forEach>
    </dgm:forEach>
    <dgm:forEach name="Name16" axis="ch" ptType="node" cnt="1">
      <dgm:layoutNode name="Parent" styleLbl="node1">
        <dgm:varLst>
          <dgm:chMax val="4"/>
          <dgm:chPref val="3"/>
        </dgm:varLst>
        <dgm:alg type="tx"/>
        <dgm:shape xmlns:r="http://schemas.openxmlformats.org/officeDocument/2006/relationships" type="ellipse"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17" axis="ch ch" ptType="node node" st="1 1" cnt="1 1">
      <dgm:layoutNode name="Accent" styleLbl="node1">
        <dgm:alg type="sp"/>
        <dgm:choose name="Name18">
          <dgm:if name="Name19" func="var" arg="dir" op="equ" val="norm">
            <dgm:choose name="Name20">
              <dgm:if name="Name21" axis="followSib" ptType="node" func="cnt" op="equ" val="0">
                <dgm:shape xmlns:r="http://schemas.openxmlformats.org/officeDocument/2006/relationships" type="blockArc" r:blip="">
                  <dgm:adjLst>
                    <dgm:adj idx="1" val="-49.0368"/>
                    <dgm:adj idx="2" val="49.4265"/>
                    <dgm:adj idx="3" val="0.0564"/>
                  </dgm:adjLst>
                </dgm:shape>
              </dgm:if>
              <dgm:if name="Name22" axis="followSib" ptType="node" func="cnt" op="equ" val="1">
                <dgm:shape xmlns:r="http://schemas.openxmlformats.org/officeDocument/2006/relationships" type="blockArc" r:blip="">
                  <dgm:adjLst>
                    <dgm:adj idx="1" val="-64.2028"/>
                    <dgm:adj idx="2" val="64.5456"/>
                    <dgm:adj idx="3" val="0.0558"/>
                  </dgm:adjLst>
                </dgm:shape>
              </dgm:if>
              <dgm:if name="Name23" axis="followSib" ptType="node" func="cnt" op="equ" val="2">
                <dgm:shape xmlns:r="http://schemas.openxmlformats.org/officeDocument/2006/relationships" type="blockArc" r:blip="">
                  <dgm:adjLst>
                    <dgm:adj idx="1" val="-67.8702"/>
                    <dgm:adj idx="2" val="68.6519"/>
                    <dgm:adj idx="3" val="0.0575"/>
                  </dgm:adjLst>
                </dgm:shape>
              </dgm:if>
              <dgm:else name="Name24">
                <dgm:shape xmlns:r="http://schemas.openxmlformats.org/officeDocument/2006/relationships" type="blockArc" r:blip="">
                  <dgm:adjLst>
                    <dgm:adj idx="1" val="-84.8426"/>
                    <dgm:adj idx="2" val="84.8009"/>
                    <dgm:adj idx="3" val="0.0524"/>
                  </dgm:adjLst>
                </dgm:shape>
              </dgm:else>
            </dgm:choose>
          </dgm:if>
          <dgm:else name="Name25">
            <dgm:choose name="Name26">
              <dgm:if name="Name27" axis="followSib" ptType="node" func="cnt" op="equ" val="0">
                <dgm:shape xmlns:r="http://schemas.openxmlformats.org/officeDocument/2006/relationships" rot="180" type="blockArc" r:blip="">
                  <dgm:adjLst>
                    <dgm:adj idx="1" val="-49.0368"/>
                    <dgm:adj idx="2" val="49.4265"/>
                    <dgm:adj idx="3" val="0.0564"/>
                  </dgm:adjLst>
                </dgm:shape>
              </dgm:if>
              <dgm:if name="Name28" axis="followSib" ptType="node" func="cnt" op="equ" val="1">
                <dgm:shape xmlns:r="http://schemas.openxmlformats.org/officeDocument/2006/relationships" rot="180" type="blockArc" r:blip="">
                  <dgm:adjLst>
                    <dgm:adj idx="1" val="-64.2028"/>
                    <dgm:adj idx="2" val="64.5456"/>
                    <dgm:adj idx="3" val="0.0558"/>
                  </dgm:adjLst>
                </dgm:shape>
              </dgm:if>
              <dgm:if name="Name29" axis="followSib" ptType="node" func="cnt" op="equ" val="2">
                <dgm:shape xmlns:r="http://schemas.openxmlformats.org/officeDocument/2006/relationships" rot="180" type="blockArc" r:blip="">
                  <dgm:adjLst>
                    <dgm:adj idx="1" val="-67.8702"/>
                    <dgm:adj idx="2" val="68.6519"/>
                    <dgm:adj idx="3" val="0.0575"/>
                  </dgm:adjLst>
                </dgm:shape>
              </dgm:if>
              <dgm:else name="Name30">
                <dgm:shape xmlns:r="http://schemas.openxmlformats.org/officeDocument/2006/relationships" rot="180" type="blockArc" r:blip="">
                  <dgm:adjLst>
                    <dgm:adj idx="1" val="-84.8426"/>
                    <dgm:adj idx="2" val="84.8009"/>
                    <dgm:adj idx="3" val="0.0524"/>
                  </dgm:adjLst>
                </dgm:shape>
              </dgm:else>
            </dgm:choose>
          </dgm:else>
        </dgm:choose>
        <dgm:presOf/>
      </dgm:layoutNode>
      <dgm:layoutNode name="Image1" styleLbl="fgImgPlace1">
        <dgm:alg type="sp"/>
        <dgm:shape xmlns:r="http://schemas.openxmlformats.org/officeDocument/2006/relationships" type="ellipse" r:blip="" blipPhldr="1">
          <dgm:adjLst/>
        </dgm:shape>
        <dgm:presOf/>
      </dgm:layoutNode>
      <dgm:layoutNode name="Child1" styleLbl="revTx">
        <dgm:varLst>
          <dgm:chMax val="0"/>
          <dgm:chPref val="0"/>
          <dgm:bulletEnabled val="1"/>
        </dgm:varLst>
        <dgm:choose name="Name31">
          <dgm:if name="Name32" func="var" arg="dir" op="equ" val="norm">
            <dgm:alg type="tx">
              <dgm:param type="parTxLTRAlign" val="l"/>
              <dgm:param type="shpTxLTRAlignCh" val="l"/>
              <dgm:param type="parTxRTLAlign" val="l"/>
              <dgm:param type="shpTxRTLAlignCh" val="l"/>
              <dgm:param type="lnSpAfParP" val="10"/>
            </dgm:alg>
          </dgm:if>
          <dgm:else name="Name33">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4" axis="ch ch" ptType="node node" st="1 2" cnt="1 1">
      <dgm:layoutNode name="Image2">
        <dgm:alg type="sp"/>
        <dgm:shape xmlns:r="http://schemas.openxmlformats.org/officeDocument/2006/relationships" r:blip="">
          <dgm:adjLst/>
        </dgm:shape>
        <dgm:presOf/>
        <dgm:constrLst/>
        <dgm:forEach name="Name35" ref="ImageRepeat"/>
      </dgm:layoutNode>
      <dgm:layoutNode name="Child2" styleLbl="revTx">
        <dgm:varLst>
          <dgm:chMax val="0"/>
          <dgm:chPref val="0"/>
          <dgm:bulletEnabled val="1"/>
        </dgm:varLst>
        <dgm:choose name="Name36">
          <dgm:if name="Name37" func="var" arg="dir" op="equ" val="norm">
            <dgm:alg type="tx">
              <dgm:param type="parTxLTRAlign" val="l"/>
              <dgm:param type="shpTxLTRAlignCh" val="l"/>
              <dgm:param type="parTxRTLAlign" val="l"/>
              <dgm:param type="shpTxRTLAlignCh" val="l"/>
              <dgm:param type="lnSpAfParP" val="10"/>
            </dgm:alg>
          </dgm:if>
          <dgm:else name="Name38">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9" axis="ch ch" ptType="node node" st="1 3" cnt="1 1">
      <dgm:layoutNode name="Image3">
        <dgm:alg type="sp"/>
        <dgm:shape xmlns:r="http://schemas.openxmlformats.org/officeDocument/2006/relationships" r:blip="">
          <dgm:adjLst/>
        </dgm:shape>
        <dgm:presOf/>
        <dgm:constrLst/>
        <dgm:forEach name="Name40" ref="ImageRepeat"/>
      </dgm:layoutNode>
      <dgm:layoutNode name="Child3" styleLbl="revTx">
        <dgm:varLst>
          <dgm:chMax val="0"/>
          <dgm:chPref val="0"/>
          <dgm:bulletEnabled val="1"/>
        </dgm:varLst>
        <dgm:choose name="Name41">
          <dgm:if name="Name42" func="var" arg="dir" op="equ" val="norm">
            <dgm:alg type="tx">
              <dgm:param type="parTxLTRAlign" val="l"/>
              <dgm:param type="shpTxLTRAlignCh" val="l"/>
              <dgm:param type="parTxRTLAlign" val="l"/>
              <dgm:param type="shpTxRTLAlignCh" val="l"/>
              <dgm:param type="lnSpAfParP" val="10"/>
            </dgm:alg>
          </dgm:if>
          <dgm:else name="Name43">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4" axis="ch ch" ptType="node node" st="1 4" cnt="1 1">
      <dgm:layoutNode name="Image4">
        <dgm:alg type="sp"/>
        <dgm:shape xmlns:r="http://schemas.openxmlformats.org/officeDocument/2006/relationships" r:blip="">
          <dgm:adjLst/>
        </dgm:shape>
        <dgm:presOf/>
        <dgm:constrLst/>
        <dgm:forEach name="Name45" ref="ImageRepeat"/>
      </dgm:layoutNode>
      <dgm:layoutNode name="Child4" styleLbl="revTx">
        <dgm:varLst>
          <dgm:chMax val="0"/>
          <dgm:chPref val="0"/>
          <dgm:bulletEnabled val="1"/>
        </dgm:varLst>
        <dgm:choose name="Name46">
          <dgm:if name="Name47" func="var" arg="dir" op="equ" val="norm">
            <dgm:alg type="tx">
              <dgm:param type="parTxLTRAlign" val="l"/>
              <dgm:param type="shpTxLTRAlignCh" val="l"/>
              <dgm:param type="parTxRTLAlign" val="l"/>
              <dgm:param type="shpTxRTLAlignCh" val="l"/>
              <dgm:param type="lnSpAfParP" val="10"/>
            </dgm:alg>
          </dgm:if>
          <dgm:else name="Name48">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7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7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9/3/layout/BlockDescendingList">
  <dgm:title val=""/>
  <dgm:desc val=""/>
  <dgm:catLst>
    <dgm:cat type="list" pri="18500"/>
  </dgm:catLst>
  <dgm:sampData>
    <dgm:dataModel>
      <dgm:ptLst>
        <dgm:pt modelId="0" type="doc"/>
        <dgm:pt modelId="10">
          <dgm:prSet phldr="1"/>
        </dgm:pt>
        <dgm:pt modelId="11">
          <dgm:prSet phldr="1"/>
        </dgm:pt>
        <dgm:pt modelId="12">
          <dgm:prSet phldr="1"/>
        </dgm:pt>
        <dgm:pt modelId="20">
          <dgm:prSet phldr="1"/>
        </dgm:pt>
        <dgm:pt modelId="21">
          <dgm:prSet phldr="1"/>
        </dgm:pt>
        <dgm:pt modelId="22">
          <dgm:prSet phldr="1"/>
        </dgm:pt>
        <dgm:pt modelId="30">
          <dgm:prSet phldr="1"/>
        </dgm:pt>
        <dgm:pt modelId="31">
          <dgm:prSet phldr="1"/>
        </dgm:pt>
        <dgm:pt modelId="32">
          <dgm:prSet phldr="1"/>
        </dgm:pt>
      </dgm:ptLst>
      <dgm:cxnLst>
        <dgm:cxn modelId="40" srcId="0" destId="10" srcOrd="0" destOrd="0"/>
        <dgm:cxn modelId="13" srcId="10" destId="11" srcOrd="0" destOrd="0"/>
        <dgm:cxn modelId="14" srcId="10" destId="12" srcOrd="0" destOrd="0"/>
        <dgm:cxn modelId="50" srcId="0" destId="20" srcOrd="1" destOrd="0"/>
        <dgm:cxn modelId="23" srcId="20" destId="21" srcOrd="0" destOrd="0"/>
        <dgm:cxn modelId="24" srcId="20" destId="22" srcOrd="0" destOrd="0"/>
        <dgm:cxn modelId="60" srcId="0" destId="30" srcOrd="2" destOrd="0"/>
        <dgm:cxn modelId="33" srcId="30" destId="31" srcOrd="0" destOrd="0"/>
        <dgm:cxn modelId="34" srcId="30" destId="32" srcOrd="0"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70">
          <dgm:prSet phldr="1"/>
        </dgm:pt>
      </dgm:ptLst>
      <dgm:cxnLst>
        <dgm:cxn modelId="40" srcId="0" destId="10" srcOrd="0" destOrd="0"/>
        <dgm:cxn modelId="50" srcId="0" destId="20" srcOrd="1" destOrd="0"/>
        <dgm:cxn modelId="60" srcId="0" destId="30" srcOrd="2" destOrd="0"/>
        <dgm:cxn modelId="80" srcId="0" destId="7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axis="ch" ptType="node" func="cnt" op="equ" val="1">
        <dgm:alg type="composite">
          <dgm:param type="ar" val="0.5516"/>
        </dgm:alg>
        <dgm:choose name="Name3">
          <dgm:if name="Name4" func="var" arg="dir" op="equ" val="norm">
            <dgm:constrLst>
              <dgm:constr type="primFontSz" for="des" forName="childText_1" val="65"/>
              <dgm:constr type="primFontSz" for="des" forName="parentText_1" val="65"/>
              <dgm:constr type="primFontSz" for="des" forName="childText_1" refType="primFontSz" refFor="des" refForName="parentText_1" op="lte"/>
              <dgm:constr type="l" for="ch" forName="accentShape_1" refType="w" fact="0"/>
              <dgm:constr type="t" for="ch" forName="accentShape_1" refType="h" fact="0"/>
              <dgm:constr type="w" for="ch" forName="accentShape_1" refType="w" fact="0.7146"/>
              <dgm:constr type="h" for="ch" forName="accentShape_1" refType="h" fact="0.9952"/>
              <dgm:constr type="l" for="ch" forName="parentText_1" refType="w" fact="0.513"/>
              <dgm:constr type="t" for="ch" forName="parentText_1" refType="h" fact="0"/>
              <dgm:constr type="w" for="ch" forName="parentText_1" refType="w" refFor="ch" refForName="accentShape_1" fact="0.26"/>
              <dgm:constr type="h" for="ch" forName="parentText_1" refType="h" fact="0.78"/>
              <dgm:constr type="l" for="ch" forName="childText_1" refType="w" fact="0"/>
              <dgm:constr type="t" for="ch" forName="childText_1" refType="h" fact="0"/>
              <dgm:constr type="w" for="ch" forName="childText_1" refType="w" refFor="ch" refForName="accentShape_1" fact="0.71"/>
              <dgm:constr type="h" for="ch" forName="childText_1" refType="h"/>
            </dgm:constrLst>
          </dgm:if>
          <dgm:else name="Name5">
            <dgm:constrLst>
              <dgm:constr type="primFontSz" for="des" forName="childText_1" val="65"/>
              <dgm:constr type="primFontSz" for="des" forName="parentText_1" val="65"/>
              <dgm:constr type="primFontSz" for="des" forName="childText_1" refType="primFontSz" refFor="des" refForName="parentText_1" op="lte"/>
              <dgm:constr type="l" for="ch" forName="accentShape_1" refType="w" fact="0"/>
              <dgm:constr type="t" for="ch" forName="accentShape_1" refType="h" fact="0"/>
              <dgm:constr type="w" for="ch" forName="accentShape_1" refType="w" fact="0.7146"/>
              <dgm:constr type="h" for="ch" forName="accentShape_1" refType="h" fact="0.9952"/>
              <dgm:constr type="l" for="ch" forName="parentText_1" refType="w" fact="0.513"/>
              <dgm:constr type="t" for="ch" forName="parentText_1" refType="h" fact="0"/>
              <dgm:constr type="w" for="ch" forName="parentText_1" refType="w" refFor="ch" refForName="accentShape_1" fact="0.26"/>
              <dgm:constr type="h" for="ch" forName="parentText_1" refType="h" fact="0.78"/>
              <dgm:constr type="l" for="ch" forName="childText_1" refType="w" fact="0"/>
              <dgm:constr type="t" for="ch" forName="childText_1" refType="h" fact="0"/>
              <dgm:constr type="w" for="ch" forName="childText_1" refType="w" refFor="ch" refForName="accentShape_1" fact="0.71"/>
              <dgm:constr type="h" for="ch" forName="childText_1" refType="h"/>
            </dgm:constrLst>
          </dgm:else>
        </dgm:choose>
      </dgm:if>
      <dgm:if name="Name6" axis="ch" ptType="node" func="cnt" op="equ" val="2">
        <dgm:alg type="composite">
          <dgm:param type="ar" val="0.9804"/>
        </dgm:alg>
        <dgm:choose name="Name7">
          <dgm:if name="Name8" func="var" arg="dir" op="equ" val="norm">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parentText_2" refType="primFontSz" refFor="des" refForName="parentText_1" op="equ"/>
              <dgm:constr type="primFontSz" for="des" forName="childText_2" refType="primFontSz" refFor="des" refForName="childText_1" op="equ"/>
              <dgm:constr type="l" for="ch" forName="accentShape_2" refType="w" fact="0.4393"/>
              <dgm:constr type="t" for="ch" forName="accentShape_2" refType="h" fact="0.1192"/>
              <dgm:constr type="w" for="ch" forName="accentShape_2" refType="w" fact="0.4021"/>
              <dgm:constr type="h" for="ch" forName="accentShape_2" refType="h" fact="0.876"/>
              <dgm:constr type="l" for="ch" forName="accentShape_1" refType="w" fact="0"/>
              <dgm:constr type="t" for="ch" forName="accentShape_1" refType="h" fact="0"/>
              <dgm:constr type="w" for="ch" forName="accentShape_1" refType="w" fact="0.4021"/>
              <dgm:constr type="h" for="ch" forName="accentShape_1" refType="h" fact="0.9952"/>
              <dgm:constr type="l" for="ch" forName="parentText_1" refType="w" fact="0.2946"/>
              <dgm:constr type="t" for="ch" forName="parentText_1" refType="h" fact="0"/>
              <dgm:constr type="w" for="ch" forName="parentText_1" refType="w" refFor="ch" refForName="accentShape_1" fact="0.26"/>
              <dgm:constr type="h" for="ch" forName="parentText_1" refType="h" fact="0.78"/>
              <dgm:constr type="l" for="ch" forName="parentText_2" refType="w" fact="0.7339"/>
              <dgm:constr type="t" for="ch" forName="parentText_2" refType="h" fact="0.1192"/>
              <dgm:constr type="w" for="ch" forName="parentText_2" refType="w" refFor="ch" refForName="accentShape_1" fact="0.26"/>
              <dgm:constr type="h" for="ch" forName="parentText_2" refType="h" fact="0.78"/>
              <dgm:constr type="l" for="ch" forName="childText_1" refType="w" fact="0"/>
              <dgm:constr type="t" for="ch" forName="childText_1" refType="h" fact="0"/>
              <dgm:constr type="w" for="ch" forName="childText_1" refType="w" refFor="ch" refForName="accentShape_1" fact="0.71"/>
              <dgm:constr type="h" for="ch" forName="childText_1" refType="h"/>
              <dgm:constr type="l" for="ch" forName="childText_2" refType="w" fact="0.4393"/>
              <dgm:constr type="t" for="ch" forName="childText_2" refType="h" fact="0.1192"/>
              <dgm:constr type="w" for="ch" forName="childText_2" refType="w" refFor="ch" refForName="accentShape_2" fact="0.71"/>
              <dgm:constr type="h" for="ch" forName="childText_2" refType="h" fact="0.8808"/>
            </dgm:constrLst>
          </dgm:if>
          <dgm:else name="Name9">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parentText_2" refType="primFontSz" refFor="des" refForName="parentText_1" op="equ"/>
              <dgm:constr type="primFontSz" for="des" forName="childText_2" refType="primFontSz" refFor="des" refForName="childText_1" op="equ"/>
              <dgm:constr type="l" for="ch" forName="accentShape_1" refType="w" fact="0.4393"/>
              <dgm:constr type="t" for="ch" forName="accentShape_2" refType="h" fact="0.1192"/>
              <dgm:constr type="w" for="ch" forName="accentShape_2" refType="w" fact="0.4021"/>
              <dgm:constr type="h" for="ch" forName="accentShape_2" refType="h" fact="0.876"/>
              <dgm:constr type="l" for="ch" forName="accentShape_2" refType="w" fact="0"/>
              <dgm:constr type="t" for="ch" forName="accentShape_1" refType="h" fact="0"/>
              <dgm:constr type="w" for="ch" forName="accentShape_1" refType="w" fact="0.4021"/>
              <dgm:constr type="h" for="ch" forName="accentShape_1" refType="h" fact="0.9952"/>
              <dgm:constr type="l" for="ch" forName="parentText_2" refType="w" fact="0.2946"/>
              <dgm:constr type="t" for="ch" forName="parentText_1" refType="h" fact="0"/>
              <dgm:constr type="w" for="ch" forName="parentText_1" refType="w" refFor="ch" refForName="accentShape_1" fact="0.26"/>
              <dgm:constr type="h" for="ch" forName="parentText_1" refType="h" fact="0.78"/>
              <dgm:constr type="l" for="ch" forName="parentText_1" refType="w" fact="0.7339"/>
              <dgm:constr type="t" for="ch" forName="parentText_2" refType="h" fact="0.1192"/>
              <dgm:constr type="w" for="ch" forName="parentText_2" refType="w" refFor="ch" refForName="accentShape_1" fact="0.26"/>
              <dgm:constr type="h" for="ch" forName="parentText_2" refType="h" fact="0.78"/>
              <dgm:constr type="l" for="ch" forName="childText_2" refType="w" fact="0"/>
              <dgm:constr type="t" for="ch" forName="childText_1" refType="h" fact="0"/>
              <dgm:constr type="w" for="ch" forName="childText_1" refType="w" refFor="ch" refForName="accentShape_1" fact="0.71"/>
              <dgm:constr type="h" for="ch" forName="childText_1" refType="h"/>
              <dgm:constr type="l" for="ch" forName="childText_1" refType="w" fact="0.4393"/>
              <dgm:constr type="t" for="ch" forName="childText_2" refType="h" fact="0.1192"/>
              <dgm:constr type="w" for="ch" forName="childText_2" refType="w" refFor="ch" refForName="accentShape_2" fact="0.71"/>
              <dgm:constr type="h" for="ch" forName="childText_2" refType="h" fact="0.8808"/>
            </dgm:constrLst>
          </dgm:else>
        </dgm:choose>
      </dgm:if>
      <dgm:if name="Name10" axis="ch" ptType="node" func="cnt" op="equ" val="3">
        <dgm:alg type="composite">
          <dgm:param type="ar" val="1.4097"/>
        </dgm:alg>
        <dgm:choose name="Name11">
          <dgm:if name="Name12" func="var" arg="dir" op="equ" val="norm">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3"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childText_3" refType="primFontSz" refFor="des" refForName="parentText_2" op="lte"/>
              <dgm:constr type="primFontSz" for="des" forName="childText_1" refType="primFontSz" refFor="des" refForName="parentText_3" op="lte"/>
              <dgm:constr type="primFontSz" for="des" forName="childText_2" refType="primFontSz" refFor="des" refForName="parentText_3" op="lte"/>
              <dgm:constr type="primFontSz" for="des" forName="childText_3" refType="primFontSz" refFor="des" refForName="parentText_3" op="lte"/>
              <dgm:constr type="primFontSz" for="des" forName="parentText_2" refType="primFontSz" refFor="des" refForName="parentText_1" op="equ"/>
              <dgm:constr type="primFontSz" for="des" forName="parentText_3" refType="primFontSz" refFor="des" refForName="parentText_1" op="equ"/>
              <dgm:constr type="primFontSz" for="des" forName="childText_2" refType="primFontSz" refFor="des" refForName="childText_1" op="equ"/>
              <dgm:constr type="primFontSz" for="des" forName="childText_3" refType="primFontSz" refFor="des" refForName="childText_1" op="equ"/>
              <dgm:constr type="l" for="ch" forName="accentShape_1" refType="w" fact="0"/>
              <dgm:constr type="t" for="ch" forName="accentShape_1" refType="h" fact="0"/>
              <dgm:constr type="w" for="ch" forName="accentShape_1" refType="w" fact="0.2796"/>
              <dgm:constr type="h" for="ch" forName="accentShape_1" refType="h" fact="0.9952"/>
              <dgm:constr type="l" for="ch" forName="accentShape_2" refType="w" fact="0.3055"/>
              <dgm:constr type="t" for="ch" forName="accentShape_2" refType="h" fact="0.1192"/>
              <dgm:constr type="w" for="ch" forName="accentShape_2" refType="w" fact="0.2796"/>
              <dgm:constr type="h" for="ch" forName="accentShape_2" refType="h" fact="0.876"/>
              <dgm:constr type="l" for="ch" forName="accentShape_3" refType="w" fact="0.6101"/>
              <dgm:constr type="t" for="ch" forName="accentShape_3" refType="h" fact="0.2457"/>
              <dgm:constr type="w" for="ch" forName="accentShape_3" refType="w" fact="0.2796"/>
              <dgm:constr type="h" for="ch" forName="accentShape_3" refType="h" fact="0.7499"/>
              <dgm:constr type="l" for="ch" forName="parentText_1" refType="w" fact="0.2"/>
              <dgm:constr type="t" for="ch" forName="parentText_1" refType="h" fact="0"/>
              <dgm:constr type="w" for="ch" forName="parentText_1" refType="w" refFor="ch" refForName="accentShape_1" fact="0.26"/>
              <dgm:constr type="h" for="ch" forName="parentText_1" refType="h" refFor="ch" refForName="accentShape_1" fact="0.9"/>
              <dgm:constr type="l" for="ch" forName="parentText_2" refType="w" fact="0.5055"/>
              <dgm:constr type="t" for="ch" forName="parentText_2" refType="h" fact="0.1192"/>
              <dgm:constr type="w" for="ch" forName="parentText_2" refType="w" refFor="ch" refForName="accentShape_2" fact="0.26"/>
              <dgm:constr type="h" for="ch" forName="parentText_2" refType="h" refFor="ch" refForName="accentShape_2" fact="0.9"/>
              <dgm:constr type="l" for="ch" forName="parentText_3" refType="w" fact="0.8101"/>
              <dgm:constr type="t" for="ch" forName="parentText_3" refType="h" fact="0.2457"/>
              <dgm:constr type="w" for="ch" forName="parentText_3" refType="w" refFor="ch" refForName="accentShape_3" fact="0.26"/>
              <dgm:constr type="h" for="ch" forName="parentText_3" refType="h" refFor="ch" refForName="accentShape_3" fact="0.9"/>
              <dgm:constr type="l" for="ch" forName="childText_1" refType="w" fact="0"/>
              <dgm:constr type="t" for="ch" forName="childText_1" refType="h" fact="0"/>
              <dgm:constr type="w" for="ch" forName="childText_1" refType="w" refFor="ch" refForName="accentShape_1" fact="0.71"/>
              <dgm:constr type="h" for="ch" forName="childText_1" refType="h"/>
              <dgm:constr type="l" for="ch" forName="childText_2" refType="w" fact="0.3055"/>
              <dgm:constr type="t" for="ch" forName="childText_2" refType="h" fact="0.1192"/>
              <dgm:constr type="w" for="ch" forName="childText_2" refType="w" refFor="ch" refForName="accentShape_2" fact="0.71"/>
              <dgm:constr type="h" for="ch" forName="childText_2" refType="h" fact="0.8808"/>
              <dgm:constr type="l" for="ch" forName="childText_3" refType="w" fact="0.6101"/>
              <dgm:constr type="t" for="ch" forName="childText_3" refType="h" fact="0.2457"/>
              <dgm:constr type="w" for="ch" forName="childText_3" refType="w" refFor="ch" refForName="accentShape_3" fact="0.71"/>
              <dgm:constr type="h" for="ch" forName="childText_3" refType="h" fact="0.7543"/>
            </dgm:constrLst>
          </dgm:if>
          <dgm:else name="Name13">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3"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childText_3" refType="primFontSz" refFor="des" refForName="parentText_2" op="lte"/>
              <dgm:constr type="primFontSz" for="des" forName="childText_1" refType="primFontSz" refFor="des" refForName="parentText_3" op="lte"/>
              <dgm:constr type="primFontSz" for="des" forName="childText_2" refType="primFontSz" refFor="des" refForName="parentText_3" op="lte"/>
              <dgm:constr type="primFontSz" for="des" forName="childText_3" refType="primFontSz" refFor="des" refForName="parentText_3" op="lte"/>
              <dgm:constr type="primFontSz" for="des" forName="parentText_2" refType="primFontSz" refFor="des" refForName="parentText_1" op="equ"/>
              <dgm:constr type="primFontSz" for="des" forName="parentText_3" refType="primFontSz" refFor="des" refForName="parentText_1" op="equ"/>
              <dgm:constr type="primFontSz" for="des" forName="childText_2" refType="primFontSz" refFor="des" refForName="childText_1" op="equ"/>
              <dgm:constr type="primFontSz" for="des" forName="childText_3" refType="primFontSz" refFor="des" refForName="childText_1" op="equ"/>
              <dgm:constr type="l" for="ch" forName="accentShape_3" refType="w" fact="0"/>
              <dgm:constr type="t" for="ch" forName="accentShape_1" refType="h" fact="0"/>
              <dgm:constr type="w" for="ch" forName="accentShape_1" refType="w" fact="0.2796"/>
              <dgm:constr type="h" for="ch" forName="accentShape_1" refType="h" fact="0.9952"/>
              <dgm:constr type="l" for="ch" forName="accentShape_2" refType="w" fact="0.3055"/>
              <dgm:constr type="t" for="ch" forName="accentShape_2" refType="h" fact="0.1192"/>
              <dgm:constr type="w" for="ch" forName="accentShape_2" refType="w" fact="0.2796"/>
              <dgm:constr type="h" for="ch" forName="accentShape_2" refType="h" fact="0.876"/>
              <dgm:constr type="l" for="ch" forName="accentShape_1" refType="w" fact="0.6101"/>
              <dgm:constr type="t" for="ch" forName="accentShape_3" refType="h" fact="0.2457"/>
              <dgm:constr type="w" for="ch" forName="accentShape_3" refType="w" fact="0.2796"/>
              <dgm:constr type="h" for="ch" forName="accentShape_3" refType="h" fact="0.7499"/>
              <dgm:constr type="l" for="ch" forName="parentText_3" refType="w" fact="0.2"/>
              <dgm:constr type="t" for="ch" forName="parentText_1" refType="h" fact="0"/>
              <dgm:constr type="w" for="ch" forName="parentText_1" refType="w" refFor="ch" refForName="accentShape_1" fact="0.26"/>
              <dgm:constr type="h" for="ch" forName="parentText_1" refType="h" refFor="ch" refForName="accentShape_1" fact="0.9"/>
              <dgm:constr type="l" for="ch" forName="parentText_2" refType="w" fact="0.5055"/>
              <dgm:constr type="t" for="ch" forName="parentText_2" refType="h" fact="0.1192"/>
              <dgm:constr type="w" for="ch" forName="parentText_2" refType="w" refFor="ch" refForName="accentShape_2" fact="0.26"/>
              <dgm:constr type="h" for="ch" forName="parentText_2" refType="h" refFor="ch" refForName="accentShape_2" fact="0.9"/>
              <dgm:constr type="l" for="ch" forName="parentText_1" refType="w" fact="0.8101"/>
              <dgm:constr type="t" for="ch" forName="parentText_3" refType="h" fact="0.2457"/>
              <dgm:constr type="w" for="ch" forName="parentText_3" refType="w" refFor="ch" refForName="accentShape_3" fact="0.26"/>
              <dgm:constr type="h" for="ch" forName="parentText_3" refType="h" refFor="ch" refForName="accentShape_3" fact="0.9"/>
              <dgm:constr type="l" for="ch" forName="childText_3" refType="w" fact="0"/>
              <dgm:constr type="t" for="ch" forName="childText_1" refType="h" fact="0"/>
              <dgm:constr type="w" for="ch" forName="childText_1" refType="w" refFor="ch" refForName="accentShape_1" fact="0.71"/>
              <dgm:constr type="h" for="ch" forName="childText_1" refType="h"/>
              <dgm:constr type="l" for="ch" forName="childText_2" refType="w" fact="0.3055"/>
              <dgm:constr type="t" for="ch" forName="childText_2" refType="h" fact="0.1192"/>
              <dgm:constr type="w" for="ch" forName="childText_2" refType="w" refFor="ch" refForName="accentShape_2" fact="0.71"/>
              <dgm:constr type="h" for="ch" forName="childText_2" refType="h" fact="0.8808"/>
              <dgm:constr type="l" for="ch" forName="childText_1" refType="w" fact="0.6101"/>
              <dgm:constr type="t" for="ch" forName="childText_3" refType="h" fact="0.2457"/>
              <dgm:constr type="w" for="ch" forName="childText_3" refType="w" refFor="ch" refForName="accentShape_3" fact="0.71"/>
              <dgm:constr type="h" for="ch" forName="childText_3" refType="h" fact="0.7543"/>
            </dgm:constrLst>
          </dgm:else>
        </dgm:choose>
      </dgm:if>
      <dgm:if name="Name14" axis="ch" ptType="node" func="cnt" op="equ" val="4">
        <dgm:alg type="composite">
          <dgm:param type="ar" val="1.8305"/>
        </dgm:alg>
        <dgm:choose name="Name15">
          <dgm:if name="Name16" func="var" arg="dir" op="equ" val="norm">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3" refType="primFontSz" refFor="des" refForName="parentText_1" op="lte"/>
              <dgm:constr type="primFontSz" for="des" forName="childText_4"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childText_3" refType="primFontSz" refFor="des" refForName="parentText_2" op="lte"/>
              <dgm:constr type="primFontSz" for="des" forName="childText_4" refType="primFontSz" refFor="des" refForName="parentText_2" op="lte"/>
              <dgm:constr type="primFontSz" for="des" forName="childText_1" refType="primFontSz" refFor="des" refForName="parentText_3" op="lte"/>
              <dgm:constr type="primFontSz" for="des" forName="childText_2" refType="primFontSz" refFor="des" refForName="parentText_3" op="lte"/>
              <dgm:constr type="primFontSz" for="des" forName="childText_3" refType="primFontSz" refFor="des" refForName="parentText_3" op="lte"/>
              <dgm:constr type="primFontSz" for="des" forName="childText_4" refType="primFontSz" refFor="des" refForName="parentText_3" op="lte"/>
              <dgm:constr type="primFontSz" for="des" forName="childText_1" refType="primFontSz" refFor="des" refForName="parentText_4" op="lte"/>
              <dgm:constr type="primFontSz" for="des" forName="childText_2" refType="primFontSz" refFor="des" refForName="parentText_4" op="lte"/>
              <dgm:constr type="primFontSz" for="des" forName="childText_3" refType="primFontSz" refFor="des" refForName="parentText_4" op="lte"/>
              <dgm:constr type="primFontSz" for="des" forName="childText_4" refType="primFontSz" refFor="des" refForName="parentText_4" op="lte"/>
              <dgm:constr type="primFontSz" for="des" forName="parentText_2" refType="primFontSz" refFor="des" refForName="parentText_1" op="equ"/>
              <dgm:constr type="primFontSz" for="des" forName="parentText_3" refType="primFontSz" refFor="des" refForName="parentText_1" op="equ"/>
              <dgm:constr type="primFontSz" for="des" forName="parentText_4" refType="primFontSz" refFor="des" refForName="parentText_1" op="equ"/>
              <dgm:constr type="primFontSz" for="des" forName="childText_2" refType="primFontSz" refFor="des" refForName="childText_1" op="equ"/>
              <dgm:constr type="primFontSz" for="des" forName="childText_3" refType="primFontSz" refFor="des" refForName="childText_1" op="equ"/>
              <dgm:constr type="primFontSz" for="des" forName="childText_4" refType="primFontSz" refFor="des" refForName="childText_1" op="equ"/>
              <dgm:constr type="l" for="ch" forName="accentShape_1" refType="w" fact="0"/>
              <dgm:constr type="t" for="ch" forName="accentShape_1" refType="h" fact="0"/>
              <dgm:constr type="w" for="ch" forName="accentShape_1" refType="w" fact="0.2153"/>
              <dgm:constr type="h" for="ch" forName="accentShape_1" refType="h" fact="0.9952"/>
              <dgm:constr type="l" for="ch" forName="accentShape_2" refType="w" fact="0.2353"/>
              <dgm:constr type="t" for="ch" forName="accentShape_2" refType="h" fact="0.1192"/>
              <dgm:constr type="w" for="ch" forName="accentShape_2" refType="w" fact="0.2153"/>
              <dgm:constr type="h" for="ch" forName="accentShape_2" refType="h" fact="0.876"/>
              <dgm:constr type="l" for="ch" forName="accentShape_3" refType="w" fact="0.4699"/>
              <dgm:constr type="t" for="ch" forName="accentShape_3" refType="h" fact="0.2457"/>
              <dgm:constr type="w" for="ch" forName="accentShape_3" refType="w" fact="0.2153"/>
              <dgm:constr type="h" for="ch" forName="accentShape_3" refType="h" fact="0.7495"/>
              <dgm:constr type="l" for="ch" forName="accentShape_4" refType="w" fact="0.6997"/>
              <dgm:constr type="t" for="ch" forName="accentShape_4" refType="h" fact="0.3696"/>
              <dgm:constr type="w" for="ch" forName="accentShape_4" refType="w" fact="0.2153"/>
              <dgm:constr type="h" for="ch" forName="accentShape_4" refType="h" fact="0.6256"/>
              <dgm:constr type="l" for="ch" forName="parentText_1" refType="w" fact="0.16"/>
              <dgm:constr type="t" for="ch" forName="parentText_1" refType="h" fact="0"/>
              <dgm:constr type="w" for="ch" forName="parentText_1" refType="w" refFor="ch" refForName="accentShape_1" fact="0.26"/>
              <dgm:constr type="h" for="ch" forName="parentText_1" refType="h" refFor="ch" refForName="accentShape_1" fact="0.9"/>
              <dgm:constr type="l" for="ch" forName="parentText_2" refType="w" fact="0.3953"/>
              <dgm:constr type="t" for="ch" forName="parentText_2" refType="h" fact="0.1192"/>
              <dgm:constr type="w" for="ch" forName="parentText_2" refType="w" refFor="ch" refForName="accentShape_2" fact="0.26"/>
              <dgm:constr type="h" for="ch" forName="parentText_2" refType="h" refFor="ch" refForName="accentShape_2" fact="0.9"/>
              <dgm:constr type="l" for="ch" forName="parentText_3" refType="w" fact="0.6299"/>
              <dgm:constr type="t" for="ch" forName="parentText_3" refType="h" fact="0.2457"/>
              <dgm:constr type="w" for="ch" forName="parentText_3" refType="w" refFor="ch" refForName="accentShape_3" fact="0.26"/>
              <dgm:constr type="h" for="ch" forName="parentText_3" refType="h" refFor="ch" refForName="accentShape_3" fact="0.9"/>
              <dgm:constr type="l" for="ch" forName="parentText_4" refType="w" fact="0.8597"/>
              <dgm:constr type="t" for="ch" forName="parentText_4" refType="h" fact="0.3696"/>
              <dgm:constr type="w" for="ch" forName="parentText_4" refType="w" refFor="ch" refForName="accentShape_4" fact="0.26"/>
              <dgm:constr type="h" for="ch" forName="parentText_4" refType="h" refFor="ch" refForName="accentShape_4" fact="0.9"/>
              <dgm:constr type="l" for="ch" forName="childText_1" refType="w" fact="0"/>
              <dgm:constr type="t" for="ch" forName="childText_1" refType="h" fact="0"/>
              <dgm:constr type="w" for="ch" forName="childText_1" refType="w" refFor="ch" refForName="accentShape_1" fact="0.71"/>
              <dgm:constr type="h" for="ch" forName="childText_1" refType="h"/>
              <dgm:constr type="l" for="ch" forName="childText_2" refType="w" fact="0.2353"/>
              <dgm:constr type="t" for="ch" forName="childText_2" refType="h" fact="0.1192"/>
              <dgm:constr type="w" for="ch" forName="childText_2" refType="w" refFor="ch" refForName="accentShape_2" fact="0.71"/>
              <dgm:constr type="h" for="ch" forName="childText_2" refType="h" fact="0.8808"/>
              <dgm:constr type="l" for="ch" forName="childText_3" refType="w" fact="0.4699"/>
              <dgm:constr type="t" for="ch" forName="childText_3" refType="h" fact="0.2457"/>
              <dgm:constr type="w" for="ch" forName="childText_3" refType="w" refFor="ch" refForName="accentShape_3" fact="0.71"/>
              <dgm:constr type="h" for="ch" forName="childText_3" refType="h" fact="0.7543"/>
              <dgm:constr type="l" for="ch" forName="childText_4" refType="w" fact="0.6997"/>
              <dgm:constr type="t" for="ch" forName="childText_4" refType="h" fact="0.3696"/>
              <dgm:constr type="w" for="ch" forName="childText_4" refType="w" refFor="ch" refForName="accentShape_4" fact="0.71"/>
              <dgm:constr type="h" for="ch" forName="childText_4" refType="h" fact="0.6261"/>
            </dgm:constrLst>
          </dgm:if>
          <dgm:else name="Name17">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3" refType="primFontSz" refFor="des" refForName="parentText_1" op="lte"/>
              <dgm:constr type="primFontSz" for="des" forName="childText_4"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childText_3" refType="primFontSz" refFor="des" refForName="parentText_2" op="lte"/>
              <dgm:constr type="primFontSz" for="des" forName="childText_4" refType="primFontSz" refFor="des" refForName="parentText_2" op="lte"/>
              <dgm:constr type="primFontSz" for="des" forName="childText_1" refType="primFontSz" refFor="des" refForName="parentText_3" op="lte"/>
              <dgm:constr type="primFontSz" for="des" forName="childText_2" refType="primFontSz" refFor="des" refForName="parentText_3" op="lte"/>
              <dgm:constr type="primFontSz" for="des" forName="childText_3" refType="primFontSz" refFor="des" refForName="parentText_3" op="lte"/>
              <dgm:constr type="primFontSz" for="des" forName="childText_4" refType="primFontSz" refFor="des" refForName="parentText_3" op="lte"/>
              <dgm:constr type="primFontSz" for="des" forName="childText_1" refType="primFontSz" refFor="des" refForName="parentText_4" op="lte"/>
              <dgm:constr type="primFontSz" for="des" forName="childText_2" refType="primFontSz" refFor="des" refForName="parentText_4" op="lte"/>
              <dgm:constr type="primFontSz" for="des" forName="childText_3" refType="primFontSz" refFor="des" refForName="parentText_4" op="lte"/>
              <dgm:constr type="primFontSz" for="des" forName="childText_4" refType="primFontSz" refFor="des" refForName="parentText_4" op="lte"/>
              <dgm:constr type="primFontSz" for="des" forName="parentText_2" refType="primFontSz" refFor="des" refForName="parentText_1" op="equ"/>
              <dgm:constr type="primFontSz" for="des" forName="parentText_3" refType="primFontSz" refFor="des" refForName="parentText_1" op="equ"/>
              <dgm:constr type="primFontSz" for="des" forName="parentText_4" refType="primFontSz" refFor="des" refForName="parentText_1" op="equ"/>
              <dgm:constr type="primFontSz" for="des" forName="childText_2" refType="primFontSz" refFor="des" refForName="childText_1" op="equ"/>
              <dgm:constr type="primFontSz" for="des" forName="childText_3" refType="primFontSz" refFor="des" refForName="childText_1" op="equ"/>
              <dgm:constr type="primFontSz" for="des" forName="childText_4" refType="primFontSz" refFor="des" refForName="childText_1" op="equ"/>
              <dgm:constr type="l" for="ch" forName="accentShape_4" refType="w" fact="0"/>
              <dgm:constr type="t" for="ch" forName="accentShape_1" refType="h" fact="0"/>
              <dgm:constr type="w" for="ch" forName="accentShape_1" refType="w" fact="0.2153"/>
              <dgm:constr type="h" for="ch" forName="accentShape_1" refType="h" fact="0.9952"/>
              <dgm:constr type="l" for="ch" forName="accentShape_3" refType="w" fact="0.2353"/>
              <dgm:constr type="t" for="ch" forName="accentShape_2" refType="h" fact="0.1192"/>
              <dgm:constr type="w" for="ch" forName="accentShape_2" refType="w" fact="0.2153"/>
              <dgm:constr type="h" for="ch" forName="accentShape_2" refType="h" fact="0.876"/>
              <dgm:constr type="l" for="ch" forName="accentShape_2" refType="w" fact="0.4699"/>
              <dgm:constr type="t" for="ch" forName="accentShape_3" refType="h" fact="0.2457"/>
              <dgm:constr type="w" for="ch" forName="accentShape_3" refType="w" fact="0.2153"/>
              <dgm:constr type="h" for="ch" forName="accentShape_3" refType="h" fact="0.7495"/>
              <dgm:constr type="l" for="ch" forName="accentShape_1" refType="w" fact="0.6997"/>
              <dgm:constr type="t" for="ch" forName="accentShape_4" refType="h" fact="0.3696"/>
              <dgm:constr type="w" for="ch" forName="accentShape_4" refType="w" fact="0.2153"/>
              <dgm:constr type="h" for="ch" forName="accentShape_4" refType="h" fact="0.6256"/>
              <dgm:constr type="l" for="ch" forName="parentText_4" refType="w" fact="0.16"/>
              <dgm:constr type="t" for="ch" forName="parentText_1" refType="h" fact="0"/>
              <dgm:constr type="w" for="ch" forName="parentText_1" refType="w" refFor="ch" refForName="accentShape_1" fact="0.26"/>
              <dgm:constr type="h" for="ch" forName="parentText_1" refType="h" refFor="ch" refForName="accentShape_1" fact="0.9"/>
              <dgm:constr type="l" for="ch" forName="parentText_3" refType="w" fact="0.3953"/>
              <dgm:constr type="t" for="ch" forName="parentText_2" refType="h" fact="0.1192"/>
              <dgm:constr type="w" for="ch" forName="parentText_2" refType="w" refFor="ch" refForName="accentShape_2" fact="0.26"/>
              <dgm:constr type="h" for="ch" forName="parentText_2" refType="h" refFor="ch" refForName="accentShape_2" fact="0.9"/>
              <dgm:constr type="l" for="ch" forName="parentText_2" refType="w" fact="0.6299"/>
              <dgm:constr type="t" for="ch" forName="parentText_3" refType="h" fact="0.2457"/>
              <dgm:constr type="w" for="ch" forName="parentText_3" refType="w" refFor="ch" refForName="accentShape_3" fact="0.26"/>
              <dgm:constr type="h" for="ch" forName="parentText_3" refType="h" refFor="ch" refForName="accentShape_3" fact="0.9"/>
              <dgm:constr type="l" for="ch" forName="parentText_1" refType="w" fact="0.8597"/>
              <dgm:constr type="t" for="ch" forName="parentText_4" refType="h" fact="0.3696"/>
              <dgm:constr type="w" for="ch" forName="parentText_4" refType="w" refFor="ch" refForName="accentShape_4" fact="0.26"/>
              <dgm:constr type="h" for="ch" forName="parentText_4" refType="h" refFor="ch" refForName="accentShape_4" fact="0.9"/>
              <dgm:constr type="l" for="ch" forName="childText_4" refType="w" fact="0"/>
              <dgm:constr type="t" for="ch" forName="childText_1" refType="h" fact="0"/>
              <dgm:constr type="w" for="ch" forName="childText_1" refType="w" refFor="ch" refForName="accentShape_1" fact="0.71"/>
              <dgm:constr type="h" for="ch" forName="childText_1" refType="h"/>
              <dgm:constr type="l" for="ch" forName="childText_3" refType="w" fact="0.2353"/>
              <dgm:constr type="t" for="ch" forName="childText_2" refType="h" fact="0.1192"/>
              <dgm:constr type="w" for="ch" forName="childText_2" refType="w" refFor="ch" refForName="accentShape_2" fact="0.71"/>
              <dgm:constr type="h" for="ch" forName="childText_2" refType="h" fact="0.8808"/>
              <dgm:constr type="l" for="ch" forName="childText_2" refType="w" fact="0.4699"/>
              <dgm:constr type="t" for="ch" forName="childText_3" refType="h" fact="0.2457"/>
              <dgm:constr type="w" for="ch" forName="childText_3" refType="w" refFor="ch" refForName="accentShape_3" fact="0.71"/>
              <dgm:constr type="h" for="ch" forName="childText_3" refType="h" fact="0.7543"/>
              <dgm:constr type="l" for="ch" forName="childText_1" refType="w" fact="0.6997"/>
              <dgm:constr type="t" for="ch" forName="childText_4" refType="h" fact="0.3696"/>
              <dgm:constr type="w" for="ch" forName="childText_4" refType="w" refFor="ch" refForName="accentShape_4" fact="0.71"/>
              <dgm:constr type="h" for="ch" forName="childText_4" refType="h" fact="0.6261"/>
            </dgm:constrLst>
          </dgm:else>
        </dgm:choose>
      </dgm:if>
      <dgm:if name="Name18" axis="ch" ptType="node" func="cnt" op="equ" val="5">
        <dgm:alg type="composite">
          <dgm:param type="ar" val="2.0125"/>
        </dgm:alg>
        <dgm:choose name="Name19">
          <dgm:if name="Name20" func="var" arg="dir" op="equ" val="norm">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3" refType="primFontSz" refFor="des" refForName="parentText_1" op="lte"/>
              <dgm:constr type="primFontSz" for="des" forName="childText_4" refType="primFontSz" refFor="des" refForName="parentText_1" op="lte"/>
              <dgm:constr type="primFontSz" for="des" forName="childText_5"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childText_3" refType="primFontSz" refFor="des" refForName="parentText_2" op="lte"/>
              <dgm:constr type="primFontSz" for="des" forName="childText_4" refType="primFontSz" refFor="des" refForName="parentText_2" op="lte"/>
              <dgm:constr type="primFontSz" for="des" forName="childText_5" refType="primFontSz" refFor="des" refForName="parentText_2" op="lte"/>
              <dgm:constr type="primFontSz" for="des" forName="childText_1" refType="primFontSz" refFor="des" refForName="parentText_3" op="lte"/>
              <dgm:constr type="primFontSz" for="des" forName="childText_2" refType="primFontSz" refFor="des" refForName="parentText_3" op="lte"/>
              <dgm:constr type="primFontSz" for="des" forName="childText_3" refType="primFontSz" refFor="des" refForName="parentText_3" op="lte"/>
              <dgm:constr type="primFontSz" for="des" forName="childText_4" refType="primFontSz" refFor="des" refForName="parentText_3" op="lte"/>
              <dgm:constr type="primFontSz" for="des" forName="childText_5" refType="primFontSz" refFor="des" refForName="parentText_3" op="lte"/>
              <dgm:constr type="primFontSz" for="des" forName="childText_1" refType="primFontSz" refFor="des" refForName="parentText_4" op="lte"/>
              <dgm:constr type="primFontSz" for="des" forName="childText_2" refType="primFontSz" refFor="des" refForName="parentText_4" op="lte"/>
              <dgm:constr type="primFontSz" for="des" forName="childText_3" refType="primFontSz" refFor="des" refForName="parentText_4" op="lte"/>
              <dgm:constr type="primFontSz" for="des" forName="childText_4" refType="primFontSz" refFor="des" refForName="parentText_4" op="lte"/>
              <dgm:constr type="primFontSz" for="des" forName="childText_5" refType="primFontSz" refFor="des" refForName="parentText_4" op="lte"/>
              <dgm:constr type="primFontSz" for="des" forName="childText_1" refType="primFontSz" refFor="des" refForName="parentText_5" op="lte"/>
              <dgm:constr type="primFontSz" for="des" forName="childText_2" refType="primFontSz" refFor="des" refForName="parentText_5" op="lte"/>
              <dgm:constr type="primFontSz" for="des" forName="childText_3" refType="primFontSz" refFor="des" refForName="parentText_5" op="lte"/>
              <dgm:constr type="primFontSz" for="des" forName="childText_4" refType="primFontSz" refFor="des" refForName="parentText_5" op="lte"/>
              <dgm:constr type="primFontSz" for="des" forName="childText_5" refType="primFontSz" refFor="des" refForName="parentText_5" op="lte"/>
              <dgm:constr type="primFontSz" for="des" forName="parentText_2" refType="primFontSz" refFor="des" refForName="parentText_1" op="equ"/>
              <dgm:constr type="primFontSz" for="des" forName="parentText_3" refType="primFontSz" refFor="des" refForName="parentText_1" op="equ"/>
              <dgm:constr type="primFontSz" for="des" forName="parentText_4" refType="primFontSz" refFor="des" refForName="parentText_1" op="equ"/>
              <dgm:constr type="primFontSz" for="des" forName="parentText_5" refType="primFontSz" refFor="des" refForName="parentText_1" op="equ"/>
              <dgm:constr type="primFontSz" for="des" forName="childText_2" refType="primFontSz" refFor="des" refForName="childText_1" op="equ"/>
              <dgm:constr type="primFontSz" for="des" forName="childText_3" refType="primFontSz" refFor="des" refForName="childText_1" op="equ"/>
              <dgm:constr type="primFontSz" for="des" forName="childText_4" refType="primFontSz" refFor="des" refForName="childText_1" op="equ"/>
              <dgm:constr type="primFontSz" for="des" forName="childText_5" refType="primFontSz" refFor="des" refForName="childText_1" op="equ"/>
              <dgm:constr type="l" for="ch" forName="accentShape_1" refType="w" fact="0"/>
              <dgm:constr type="t" for="ch" forName="accentShape_1" refType="h" fact="0"/>
              <dgm:constr type="w" for="ch" forName="accentShape_1" refType="w" fact="0.1759"/>
              <dgm:constr type="h" for="ch" forName="accentShape_1" refType="h" fact="0.9952"/>
              <dgm:constr type="l" for="ch" forName="accentShape_2" refType="w" fact="0.192"/>
              <dgm:constr type="t" for="ch" forName="accentShape_2" refType="h" fact="0.1196"/>
              <dgm:constr type="w" for="ch" forName="accentShape_2" refType="w" fact="0.1759"/>
              <dgm:constr type="h" for="ch" forName="accentShape_2" refType="h" fact="0.876"/>
              <dgm:constr type="l" for="ch" forName="accentShape_3" refType="w" fact="0.384"/>
              <dgm:constr type="t" for="ch" forName="accentShape_3" refType="h" fact="0.2457"/>
              <dgm:constr type="w" for="ch" forName="accentShape_3" refType="w" fact="0.1759"/>
              <dgm:constr type="h" for="ch" forName="accentShape_3" refType="h" fact="0.7499"/>
              <dgm:constr type="l" for="ch" forName="accentShape_4" refType="w" fact="0.5759"/>
              <dgm:constr type="t" for="ch" forName="accentShape_4" refType="h" fact="0.3739"/>
              <dgm:constr type="w" for="ch" forName="accentShape_4" refType="w" fact="0.1759"/>
              <dgm:constr type="h" for="ch" forName="accentShape_4" refType="h" fact="0.6217"/>
              <dgm:constr type="l" for="ch" forName="accentShape_5" refType="w" fact="0.7679"/>
              <dgm:constr type="t" for="ch" forName="accentShape_5" refType="h" fact="0.5"/>
              <dgm:constr type="w" for="ch" forName="accentShape_5" refType="w" fact="0.1759"/>
              <dgm:constr type="h" for="ch" forName="accentShape_5" refType="h" fact="0.4956"/>
              <dgm:constr type="l" for="ch" forName="parentText_1" refType="w" fact="0.125"/>
              <dgm:constr type="t" for="ch" forName="parentText_1" refType="h" fact="0"/>
              <dgm:constr type="w" for="ch" forName="parentText_1" refType="w" refFor="ch" refForName="accentShape_1" fact="0.26"/>
              <dgm:constr type="h" for="ch" forName="parentText_1" refType="h" refFor="ch" refForName="accentShape_1" fact="0.9"/>
              <dgm:constr type="l" for="ch" forName="parentText_2" refType="w" fact="0.317"/>
              <dgm:constr type="t" for="ch" forName="parentText_2" refType="h" fact="0.1196"/>
              <dgm:constr type="w" for="ch" forName="parentText_2" refType="w" refFor="ch" refForName="accentShape_2" fact="0.26"/>
              <dgm:constr type="h" for="ch" forName="parentText_2" refType="h" refFor="ch" refForName="accentShape_2" fact="0.9"/>
              <dgm:constr type="l" for="ch" forName="parentText_3" refType="w" fact="0.509"/>
              <dgm:constr type="t" for="ch" forName="parentText_3" refType="h" fact="0.2457"/>
              <dgm:constr type="w" for="ch" forName="parentText_3" refType="w" refFor="ch" refForName="accentShape_3" fact="0.26"/>
              <dgm:constr type="h" for="ch" forName="parentText_3" refType="h" refFor="ch" refForName="accentShape_3" fact="0.9"/>
              <dgm:constr type="l" for="ch" forName="parentText_4" refType="w" fact="0.7009"/>
              <dgm:constr type="t" for="ch" forName="parentText_4" refType="h" fact="0.3739"/>
              <dgm:constr type="w" for="ch" forName="parentText_4" refType="w" refFor="ch" refForName="accentShape_4" fact="0.26"/>
              <dgm:constr type="h" for="ch" forName="parentText_4" refType="h" refFor="ch" refForName="accentShape_4" fact="0.9"/>
              <dgm:constr type="l" for="ch" forName="parentText_5" refType="w" fact="0.8929"/>
              <dgm:constr type="t" for="ch" forName="parentText_5" refType="h" fact="0.5"/>
              <dgm:constr type="w" for="ch" forName="parentText_5" refType="w" refFor="ch" refForName="accentShape_5" fact="0.26"/>
              <dgm:constr type="h" for="ch" forName="parentText_5" refType="h" refFor="ch" refForName="accentShape_5" fact="0.9"/>
              <dgm:constr type="l" for="ch" forName="childText_1" refType="w" fact="0"/>
              <dgm:constr type="t" for="ch" forName="childText_1" refType="h" fact="0"/>
              <dgm:constr type="w" for="ch" forName="childText_1" refType="w" refFor="ch" refForName="accentShape_1" fact="0.71"/>
              <dgm:constr type="h" for="ch" forName="childText_1" refType="h"/>
              <dgm:constr type="l" for="ch" forName="childText_2" refType="w" fact="0.192"/>
              <dgm:constr type="t" for="ch" forName="childText_2" refType="h" fact="0.1192"/>
              <dgm:constr type="w" for="ch" forName="childText_2" refType="w" refFor="ch" refForName="accentShape_2" fact="0.71"/>
              <dgm:constr type="h" for="ch" forName="childText_2" refType="h" fact="0.876"/>
              <dgm:constr type="l" for="ch" forName="childText_3" refType="w" fact="0.384"/>
              <dgm:constr type="t" for="ch" forName="childText_3" refType="h" fact="0.2457"/>
              <dgm:constr type="w" for="ch" forName="childText_3" refType="w" refFor="ch" refForName="accentShape_3" fact="0.71"/>
              <dgm:constr type="h" for="ch" forName="childText_3" refType="h" fact="0.7499"/>
              <dgm:constr type="l" for="ch" forName="childText_4" refType="w" fact="0.5759"/>
              <dgm:constr type="t" for="ch" forName="childText_4" refType="h" fact="0.3739"/>
              <dgm:constr type="w" for="ch" forName="childText_4" refType="w" refFor="ch" refForName="accentShape_4" fact="0.71"/>
              <dgm:constr type="h" for="ch" forName="childText_4" refType="h" fact="0.6217"/>
              <dgm:constr type="l" for="ch" forName="childText_5" refType="w" fact="0.7679"/>
              <dgm:constr type="t" for="ch" forName="childText_5" refType="h" fact="0.5001"/>
              <dgm:constr type="w" for="ch" forName="childText_5" refType="w" refFor="ch" refForName="accentShape_5" fact="0.71"/>
              <dgm:constr type="h" for="ch" forName="childText_5" refType="h" fact="0.4956"/>
            </dgm:constrLst>
          </dgm:if>
          <dgm:else name="Name21">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3" refType="primFontSz" refFor="des" refForName="parentText_1" op="lte"/>
              <dgm:constr type="primFontSz" for="des" forName="childText_4" refType="primFontSz" refFor="des" refForName="parentText_1" op="lte"/>
              <dgm:constr type="primFontSz" for="des" forName="childText_5"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childText_3" refType="primFontSz" refFor="des" refForName="parentText_2" op="lte"/>
              <dgm:constr type="primFontSz" for="des" forName="childText_4" refType="primFontSz" refFor="des" refForName="parentText_2" op="lte"/>
              <dgm:constr type="primFontSz" for="des" forName="childText_5" refType="primFontSz" refFor="des" refForName="parentText_2" op="lte"/>
              <dgm:constr type="primFontSz" for="des" forName="childText_1" refType="primFontSz" refFor="des" refForName="parentText_3" op="lte"/>
              <dgm:constr type="primFontSz" for="des" forName="childText_2" refType="primFontSz" refFor="des" refForName="parentText_3" op="lte"/>
              <dgm:constr type="primFontSz" for="des" forName="childText_3" refType="primFontSz" refFor="des" refForName="parentText_3" op="lte"/>
              <dgm:constr type="primFontSz" for="des" forName="childText_4" refType="primFontSz" refFor="des" refForName="parentText_3" op="lte"/>
              <dgm:constr type="primFontSz" for="des" forName="childText_5" refType="primFontSz" refFor="des" refForName="parentText_3" op="lte"/>
              <dgm:constr type="primFontSz" for="des" forName="childText_1" refType="primFontSz" refFor="des" refForName="parentText_4" op="lte"/>
              <dgm:constr type="primFontSz" for="des" forName="childText_2" refType="primFontSz" refFor="des" refForName="parentText_4" op="lte"/>
              <dgm:constr type="primFontSz" for="des" forName="childText_3" refType="primFontSz" refFor="des" refForName="parentText_4" op="lte"/>
              <dgm:constr type="primFontSz" for="des" forName="childText_4" refType="primFontSz" refFor="des" refForName="parentText_4" op="lte"/>
              <dgm:constr type="primFontSz" for="des" forName="childText_5" refType="primFontSz" refFor="des" refForName="parentText_4" op="lte"/>
              <dgm:constr type="primFontSz" for="des" forName="childText_1" refType="primFontSz" refFor="des" refForName="parentText_5" op="lte"/>
              <dgm:constr type="primFontSz" for="des" forName="childText_2" refType="primFontSz" refFor="des" refForName="parentText_5" op="lte"/>
              <dgm:constr type="primFontSz" for="des" forName="childText_3" refType="primFontSz" refFor="des" refForName="parentText_5" op="lte"/>
              <dgm:constr type="primFontSz" for="des" forName="childText_4" refType="primFontSz" refFor="des" refForName="parentText_5" op="lte"/>
              <dgm:constr type="primFontSz" for="des" forName="childText_5" refType="primFontSz" refFor="des" refForName="parentText_5" op="lte"/>
              <dgm:constr type="primFontSz" for="des" forName="parentText_2" refType="primFontSz" refFor="des" refForName="parentText_1" op="equ"/>
              <dgm:constr type="primFontSz" for="des" forName="parentText_3" refType="primFontSz" refFor="des" refForName="parentText_1" op="equ"/>
              <dgm:constr type="primFontSz" for="des" forName="parentText_4" refType="primFontSz" refFor="des" refForName="parentText_1" op="equ"/>
              <dgm:constr type="primFontSz" for="des" forName="parentText_5" refType="primFontSz" refFor="des" refForName="parentText_1" op="equ"/>
              <dgm:constr type="primFontSz" for="des" forName="childText_2" refType="primFontSz" refFor="des" refForName="childText_1" op="equ"/>
              <dgm:constr type="primFontSz" for="des" forName="childText_3" refType="primFontSz" refFor="des" refForName="childText_1" op="equ"/>
              <dgm:constr type="primFontSz" for="des" forName="childText_4" refType="primFontSz" refFor="des" refForName="childText_1" op="equ"/>
              <dgm:constr type="primFontSz" for="des" forName="childText_5" refType="primFontSz" refFor="des" refForName="childText_1" op="equ"/>
              <dgm:constr type="l" for="ch" forName="accentShape_5" refType="w" fact="0"/>
              <dgm:constr type="t" for="ch" forName="accentShape_1" refType="h" fact="0"/>
              <dgm:constr type="w" for="ch" forName="accentShape_1" refType="w" fact="0.1759"/>
              <dgm:constr type="h" for="ch" forName="accentShape_1" refType="h" fact="0.9952"/>
              <dgm:constr type="l" for="ch" forName="accentShape_4" refType="w" fact="0.192"/>
              <dgm:constr type="t" for="ch" forName="accentShape_2" refType="h" fact="0.1196"/>
              <dgm:constr type="w" for="ch" forName="accentShape_2" refType="w" fact="0.1759"/>
              <dgm:constr type="h" for="ch" forName="accentShape_2" refType="h" fact="0.876"/>
              <dgm:constr type="l" for="ch" forName="accentShape_3" refType="w" fact="0.384"/>
              <dgm:constr type="t" for="ch" forName="accentShape_3" refType="h" fact="0.2457"/>
              <dgm:constr type="w" for="ch" forName="accentShape_3" refType="w" fact="0.1759"/>
              <dgm:constr type="h" for="ch" forName="accentShape_3" refType="h" fact="0.7499"/>
              <dgm:constr type="l" for="ch" forName="accentShape_2" refType="w" fact="0.5759"/>
              <dgm:constr type="t" for="ch" forName="accentShape_4" refType="h" fact="0.3739"/>
              <dgm:constr type="w" for="ch" forName="accentShape_4" refType="w" fact="0.1759"/>
              <dgm:constr type="h" for="ch" forName="accentShape_4" refType="h" fact="0.6217"/>
              <dgm:constr type="l" for="ch" forName="accentShape_1" refType="w" fact="0.7679"/>
              <dgm:constr type="t" for="ch" forName="accentShape_5" refType="h" fact="0.5"/>
              <dgm:constr type="w" for="ch" forName="accentShape_5" refType="w" fact="0.1759"/>
              <dgm:constr type="h" for="ch" forName="accentShape_5" refType="h" fact="0.4956"/>
              <dgm:constr type="l" for="ch" forName="parentText_5" refType="w" fact="0.125"/>
              <dgm:constr type="t" for="ch" forName="parentText_1" refType="h" fact="0"/>
              <dgm:constr type="w" for="ch" forName="parentText_1" refType="w" refFor="ch" refForName="accentShape_1" fact="0.26"/>
              <dgm:constr type="h" for="ch" forName="parentText_1" refType="h" refFor="ch" refForName="accentShape_1" fact="0.9"/>
              <dgm:constr type="l" for="ch" forName="parentText_4" refType="w" fact="0.317"/>
              <dgm:constr type="t" for="ch" forName="parentText_2" refType="h" fact="0.1196"/>
              <dgm:constr type="w" for="ch" forName="parentText_2" refType="w" refFor="ch" refForName="accentShape_2" fact="0.26"/>
              <dgm:constr type="h" for="ch" forName="parentText_2" refType="h" refFor="ch" refForName="accentShape_2" fact="0.9"/>
              <dgm:constr type="l" for="ch" forName="parentText_3" refType="w" fact="0.509"/>
              <dgm:constr type="t" for="ch" forName="parentText_3" refType="h" fact="0.2457"/>
              <dgm:constr type="w" for="ch" forName="parentText_3" refType="w" refFor="ch" refForName="accentShape_3" fact="0.26"/>
              <dgm:constr type="h" for="ch" forName="parentText_3" refType="h" refFor="ch" refForName="accentShape_3" fact="0.9"/>
              <dgm:constr type="l" for="ch" forName="parentText_2" refType="w" fact="0.7009"/>
              <dgm:constr type="t" for="ch" forName="parentText_4" refType="h" fact="0.3739"/>
              <dgm:constr type="w" for="ch" forName="parentText_4" refType="w" refFor="ch" refForName="accentShape_4" fact="0.26"/>
              <dgm:constr type="h" for="ch" forName="parentText_4" refType="h" refFor="ch" refForName="accentShape_4" fact="0.9"/>
              <dgm:constr type="l" for="ch" forName="parentText_1" refType="w" fact="0.8929"/>
              <dgm:constr type="t" for="ch" forName="parentText_5" refType="h" fact="0.5"/>
              <dgm:constr type="w" for="ch" forName="parentText_5" refType="w" refFor="ch" refForName="accentShape_5" fact="0.26"/>
              <dgm:constr type="h" for="ch" forName="parentText_5" refType="h" refFor="ch" refForName="accentShape_5" fact="0.9"/>
              <dgm:constr type="l" for="ch" forName="childText_5" refType="w" fact="0"/>
              <dgm:constr type="t" for="ch" forName="childText_1" refType="h" fact="0"/>
              <dgm:constr type="w" for="ch" forName="childText_1" refType="w" refFor="ch" refForName="accentShape_1" fact="0.71"/>
              <dgm:constr type="h" for="ch" forName="childText_1" refType="h"/>
              <dgm:constr type="l" for="ch" forName="childText_4" refType="w" fact="0.192"/>
              <dgm:constr type="t" for="ch" forName="childText_2" refType="h" fact="0.1192"/>
              <dgm:constr type="w" for="ch" forName="childText_2" refType="w" refFor="ch" refForName="accentShape_2" fact="0.71"/>
              <dgm:constr type="h" for="ch" forName="childText_2" refType="h" fact="0.876"/>
              <dgm:constr type="l" for="ch" forName="childText_3" refType="w" fact="0.384"/>
              <dgm:constr type="t" for="ch" forName="childText_3" refType="h" fact="0.2457"/>
              <dgm:constr type="w" for="ch" forName="childText_3" refType="w" refFor="ch" refForName="accentShape_3" fact="0.71"/>
              <dgm:constr type="h" for="ch" forName="childText_3" refType="h" fact="0.7499"/>
              <dgm:constr type="l" for="ch" forName="childText_2" refType="w" fact="0.5759"/>
              <dgm:constr type="t" for="ch" forName="childText_4" refType="h" fact="0.3739"/>
              <dgm:constr type="w" for="ch" forName="childText_4" refType="w" refFor="ch" refForName="accentShape_4" fact="0.71"/>
              <dgm:constr type="h" for="ch" forName="childText_4" refType="h" fact="0.6261"/>
              <dgm:constr type="l" for="ch" forName="childText_1" refType="w" fact="0.7679"/>
              <dgm:constr type="t" for="ch" forName="childText_5" refType="h" fact="0.5001"/>
              <dgm:constr type="w" for="ch" forName="childText_5" refType="w" refFor="ch" refForName="accentShape_5" fact="0.71"/>
              <dgm:constr type="h" for="ch" forName="childText_5" refType="h" fact="0.4999"/>
            </dgm:constrLst>
          </dgm:else>
        </dgm:choose>
      </dgm:if>
      <dgm:if name="Name22" axis="ch" ptType="node" func="cnt" op="equ" val="6">
        <dgm:alg type="composite">
          <dgm:param type="ar" val="2.4006"/>
        </dgm:alg>
        <dgm:shape xmlns:r="http://schemas.openxmlformats.org/officeDocument/2006/relationships" r:blip="">
          <dgm:adjLst/>
        </dgm:shape>
        <dgm:choose name="Name23">
          <dgm:if name="Name24" func="var" arg="dir" op="equ" val="norm">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3" refType="primFontSz" refFor="des" refForName="parentText_1" op="lte"/>
              <dgm:constr type="primFontSz" for="des" forName="childText_4" refType="primFontSz" refFor="des" refForName="parentText_1" op="lte"/>
              <dgm:constr type="primFontSz" for="des" forName="childText_5" refType="primFontSz" refFor="des" refForName="parentText_1" op="lte"/>
              <dgm:constr type="primFontSz" for="des" forName="childText_6"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childText_3" refType="primFontSz" refFor="des" refForName="parentText_2" op="lte"/>
              <dgm:constr type="primFontSz" for="des" forName="childText_4" refType="primFontSz" refFor="des" refForName="parentText_2" op="lte"/>
              <dgm:constr type="primFontSz" for="des" forName="childText_5" refType="primFontSz" refFor="des" refForName="parentText_2" op="lte"/>
              <dgm:constr type="primFontSz" for="des" forName="childText_6" refType="primFontSz" refFor="des" refForName="parentText_2" op="lte"/>
              <dgm:constr type="primFontSz" for="des" forName="childText_1" refType="primFontSz" refFor="des" refForName="parentText_3" op="lte"/>
              <dgm:constr type="primFontSz" for="des" forName="childText_2" refType="primFontSz" refFor="des" refForName="parentText_3" op="lte"/>
              <dgm:constr type="primFontSz" for="des" forName="childText_3" refType="primFontSz" refFor="des" refForName="parentText_3" op="lte"/>
              <dgm:constr type="primFontSz" for="des" forName="childText_4" refType="primFontSz" refFor="des" refForName="parentText_3" op="lte"/>
              <dgm:constr type="primFontSz" for="des" forName="childText_5" refType="primFontSz" refFor="des" refForName="parentText_3" op="lte"/>
              <dgm:constr type="primFontSz" for="des" forName="childText_6" refType="primFontSz" refFor="des" refForName="parentText_3" op="lte"/>
              <dgm:constr type="primFontSz" for="des" forName="childText_1" refType="primFontSz" refFor="des" refForName="parentText_4" op="lte"/>
              <dgm:constr type="primFontSz" for="des" forName="childText_2" refType="primFontSz" refFor="des" refForName="parentText_4" op="lte"/>
              <dgm:constr type="primFontSz" for="des" forName="childText_3" refType="primFontSz" refFor="des" refForName="parentText_4" op="lte"/>
              <dgm:constr type="primFontSz" for="des" forName="childText_4" refType="primFontSz" refFor="des" refForName="parentText_4" op="lte"/>
              <dgm:constr type="primFontSz" for="des" forName="childText_5" refType="primFontSz" refFor="des" refForName="parentText_4" op="lte"/>
              <dgm:constr type="primFontSz" for="des" forName="childText_6" refType="primFontSz" refFor="des" refForName="parentText_4" op="lte"/>
              <dgm:constr type="primFontSz" for="des" forName="childText_1" refType="primFontSz" refFor="des" refForName="parentText_5" op="lte"/>
              <dgm:constr type="primFontSz" for="des" forName="childText_2" refType="primFontSz" refFor="des" refForName="parentText_5" op="lte"/>
              <dgm:constr type="primFontSz" for="des" forName="childText_3" refType="primFontSz" refFor="des" refForName="parentText_5" op="lte"/>
              <dgm:constr type="primFontSz" for="des" forName="childText_4" refType="primFontSz" refFor="des" refForName="parentText_5" op="lte"/>
              <dgm:constr type="primFontSz" for="des" forName="childText_5" refType="primFontSz" refFor="des" refForName="parentText_5" op="lte"/>
              <dgm:constr type="primFontSz" for="des" forName="childText_6" refType="primFontSz" refFor="des" refForName="parentText_5" op="lte"/>
              <dgm:constr type="primFontSz" for="des" forName="childText_1" refType="primFontSz" refFor="des" refForName="parentText_6" op="lte"/>
              <dgm:constr type="primFontSz" for="des" forName="childText_2" refType="primFontSz" refFor="des" refForName="parentText_6" op="lte"/>
              <dgm:constr type="primFontSz" for="des" forName="childText_3" refType="primFontSz" refFor="des" refForName="parentText_6" op="lte"/>
              <dgm:constr type="primFontSz" for="des" forName="childText_4" refType="primFontSz" refFor="des" refForName="parentText_6" op="lte"/>
              <dgm:constr type="primFontSz" for="des" forName="childText_5" refType="primFontSz" refFor="des" refForName="parentText_6" op="lte"/>
              <dgm:constr type="primFontSz" for="des" forName="childText_6" refType="primFontSz" refFor="des" refForName="parentText_6" op="lte"/>
              <dgm:constr type="primFontSz" for="des" forName="parentText_2" refType="primFontSz" refFor="des" refForName="parentText_1" op="equ"/>
              <dgm:constr type="primFontSz" for="des" forName="parentText_3" refType="primFontSz" refFor="des" refForName="parentText_1" op="equ"/>
              <dgm:constr type="primFontSz" for="des" forName="parentText_4" refType="primFontSz" refFor="des" refForName="parentText_1" op="equ"/>
              <dgm:constr type="primFontSz" for="des" forName="parentText_5" refType="primFontSz" refFor="des" refForName="parentText_1" op="equ"/>
              <dgm:constr type="primFontSz" for="des" forName="parentText_6" refType="primFontSz" refFor="des" refForName="parentText_1" op="equ"/>
              <dgm:constr type="primFontSz" for="des" forName="childText_2" refType="primFontSz" refFor="des" refForName="childText_1" op="equ"/>
              <dgm:constr type="primFontSz" for="des" forName="childText_3" refType="primFontSz" refFor="des" refForName="childText_1" op="equ"/>
              <dgm:constr type="primFontSz" for="des" forName="childText_4" refType="primFontSz" refFor="des" refForName="childText_1" op="equ"/>
              <dgm:constr type="primFontSz" for="des" forName="childText_5" refType="primFontSz" refFor="des" refForName="childText_1" op="equ"/>
              <dgm:constr type="primFontSz" for="des" forName="childText_6" refType="primFontSz" refFor="des" refForName="childText_1" op="equ"/>
              <dgm:constr type="l" for="ch" forName="accentShape_1" refType="w" fact="0"/>
              <dgm:constr type="t" for="ch" forName="accentShape_1" refType="h" fact="0"/>
              <dgm:constr type="w" for="ch" forName="accentShape_1" refType="w" fact="0.1473"/>
              <dgm:constr type="h" for="ch" forName="accentShape_1" refType="h"/>
              <dgm:constr type="l" for="ch" forName="accentShape_2" refType="w" fact="0.1608"/>
              <dgm:constr type="t" for="ch" forName="accentShape_2" refType="h" fact="0.1"/>
              <dgm:constr type="w" for="ch" forName="accentShape_2" refType="w" fact="0.1473"/>
              <dgm:constr type="h" for="ch" forName="accentShape_2" refType="h" fact="0.9"/>
              <dgm:constr type="l" for="ch" forName="accentShape_3" refType="w" fact="0.3216"/>
              <dgm:constr type="t" for="ch" forName="accentShape_3" refType="h" fact="0.2"/>
              <dgm:constr type="w" for="ch" forName="accentShape_3" refType="w" fact="0.1473"/>
              <dgm:constr type="h" for="ch" forName="accentShape_3" refType="h" fact="0.8"/>
              <dgm:constr type="l" for="ch" forName="accentShape_4" refType="w" fact="0.4824"/>
              <dgm:constr type="t" for="ch" forName="accentShape_4" refType="h" fact="0.3"/>
              <dgm:constr type="w" for="ch" forName="accentShape_4" refType="w" fact="0.1473"/>
              <dgm:constr type="h" for="ch" forName="accentShape_4" refType="h" fact="0.7"/>
              <dgm:constr type="l" for="ch" forName="accentShape_5" refType="w" fact="0.6432"/>
              <dgm:constr type="t" for="ch" forName="accentShape_5" refType="h" fact="0.4"/>
              <dgm:constr type="w" for="ch" forName="accentShape_5" refType="w" fact="0.1473"/>
              <dgm:constr type="h" for="ch" forName="accentShape_5" refType="h" fact="0.6"/>
              <dgm:constr type="l" for="ch" forName="accentShape_6" refType="w" fact="0.8056"/>
              <dgm:constr type="t" for="ch" forName="accentShape_6" refType="h" fact="0.5"/>
              <dgm:constr type="w" for="ch" forName="accentShape_6" refType="w" fact="0.1473"/>
              <dgm:constr type="h" for="ch" forName="accentShape_6" refType="h" fact="0.5"/>
              <dgm:constr type="l" for="ch" forName="childText_1" refType="w" fact="0"/>
              <dgm:constr type="t" for="ch" forName="childText_1" refType="h" fact="0"/>
              <dgm:constr type="w" for="ch" forName="childText_1" refType="w" refFor="ch" refForName="accentShape_1" fact="0.7"/>
              <dgm:constr type="h" for="ch" forName="childText_1" refType="h" refFor="ch" refForName="accentShape_1"/>
              <dgm:constr type="l" for="ch" forName="childText_2" refType="w" fact="0.1608"/>
              <dgm:constr type="t" for="ch" forName="childText_2" refType="h" fact="0.1"/>
              <dgm:constr type="w" for="ch" forName="childText_2" refType="w" refFor="ch" refForName="accentShape_2" fact="0.7"/>
              <dgm:constr type="h" for="ch" forName="childText_2" refType="h" refFor="ch" refForName="accentShape_2"/>
              <dgm:constr type="l" for="ch" forName="childText_3" refType="w" fact="0.3216"/>
              <dgm:constr type="t" for="ch" forName="childText_3" refType="h" fact="0.2"/>
              <dgm:constr type="w" for="ch" forName="childText_3" refType="w" refFor="ch" refForName="accentShape_3" fact="0.7"/>
              <dgm:constr type="h" for="ch" forName="childText_3" refType="h" refFor="ch" refForName="accentShape_3"/>
              <dgm:constr type="l" for="ch" forName="childText_4" refType="w" fact="0.4824"/>
              <dgm:constr type="t" for="ch" forName="childText_4" refType="h" fact="0.3"/>
              <dgm:constr type="w" for="ch" forName="childText_4" refType="w" refFor="ch" refForName="accentShape_4" fact="0.7"/>
              <dgm:constr type="h" for="ch" forName="childText_4" refType="h" refFor="ch" refForName="accentShape_4"/>
              <dgm:constr type="l" for="ch" forName="childText_5" refType="w" fact="0.6432"/>
              <dgm:constr type="t" for="ch" forName="childText_5" refType="h" fact="0.4"/>
              <dgm:constr type="w" for="ch" forName="childText_5" refType="w" refFor="ch" refForName="accentShape_5" fact="0.7"/>
              <dgm:constr type="h" for="ch" forName="childText_5" refType="h" refFor="ch" refForName="accentShape_5"/>
              <dgm:constr type="l" for="ch" forName="childText_6" refType="w" fact="0.8056"/>
              <dgm:constr type="t" for="ch" forName="childText_6" refType="h" fact="0.5"/>
              <dgm:constr type="w" for="ch" forName="childText_6" refType="w" refFor="ch" refForName="accentShape_6" fact="0.7"/>
              <dgm:constr type="h" for="ch" forName="childText_6" refType="h" refFor="ch" refForName="accentShape_6"/>
              <dgm:constr type="l" for="ch" forName="parentText_1" refType="w" fact="0.1045"/>
              <dgm:constr type="t" for="ch" forName="parentText_1" refType="h" fact="0"/>
              <dgm:constr type="w" for="ch" forName="parentText_1" refType="w" refFor="ch" refForName="accentShape_1" fact="0.26"/>
              <dgm:constr type="h" for="ch" forName="parentText_1" refType="h" refFor="ch" refForName="accentShape_1" fact="0.9"/>
              <dgm:constr type="l" for="ch" forName="parentText_2" refType="w" fact="0.2653"/>
              <dgm:constr type="t" for="ch" forName="parentText_2" refType="h" fact="0.1"/>
              <dgm:constr type="w" for="ch" forName="parentText_2" refType="w" refFor="ch" refForName="accentShape_2" fact="0.26"/>
              <dgm:constr type="h" for="ch" forName="parentText_2" refType="h" refFor="ch" refForName="accentShape_2" fact="0.9"/>
              <dgm:constr type="l" for="ch" forName="parentText_3" refType="w" fact="0.4261"/>
              <dgm:constr type="t" for="ch" forName="parentText_3" refType="h" fact="0.2"/>
              <dgm:constr type="w" for="ch" forName="parentText_3" refType="w" refFor="ch" refForName="accentShape_3" fact="0.26"/>
              <dgm:constr type="h" for="ch" forName="parentText_3" refType="h" refFor="ch" refForName="accentShape_3" fact="0.9"/>
              <dgm:constr type="l" for="ch" forName="parentText_4" refType="w" fact="0.5869"/>
              <dgm:constr type="t" for="ch" forName="parentText_4" refType="h" fact="0.3"/>
              <dgm:constr type="w" for="ch" forName="parentText_4" refType="w" refFor="ch" refForName="accentShape_4" fact="0.26"/>
              <dgm:constr type="h" for="ch" forName="parentText_4" refType="h" refFor="ch" refForName="accentShape_4" fact="0.9"/>
              <dgm:constr type="l" for="ch" forName="parentText_5" refType="w" fact="0.7477"/>
              <dgm:constr type="t" for="ch" forName="parentText_5" refType="h" fact="0.4"/>
              <dgm:constr type="w" for="ch" forName="parentText_5" refType="w" refFor="ch" refForName="accentShape_5" fact="0.26"/>
              <dgm:constr type="h" for="ch" forName="parentText_5" refType="h" refFor="ch" refForName="accentShape_5" fact="0.9"/>
              <dgm:constr type="l" for="ch" forName="parentText_6" refType="w" fact="0.9101"/>
              <dgm:constr type="t" for="ch" forName="parentText_6" refType="h" fact="0.5"/>
              <dgm:constr type="w" for="ch" forName="parentText_6" refType="w" refFor="ch" refForName="accentShape_6" fact="0.26"/>
              <dgm:constr type="h" for="ch" forName="parentText_6" refType="h" refFor="ch" refForName="accentShape_6" fact="0.9"/>
            </dgm:constrLst>
          </dgm:if>
          <dgm:else name="Name25">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3" refType="primFontSz" refFor="des" refForName="parentText_1" op="lte"/>
              <dgm:constr type="primFontSz" for="des" forName="childText_4" refType="primFontSz" refFor="des" refForName="parentText_1" op="lte"/>
              <dgm:constr type="primFontSz" for="des" forName="childText_5" refType="primFontSz" refFor="des" refForName="parentText_1" op="lte"/>
              <dgm:constr type="primFontSz" for="des" forName="childText_6"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childText_3" refType="primFontSz" refFor="des" refForName="parentText_2" op="lte"/>
              <dgm:constr type="primFontSz" for="des" forName="childText_4" refType="primFontSz" refFor="des" refForName="parentText_2" op="lte"/>
              <dgm:constr type="primFontSz" for="des" forName="childText_5" refType="primFontSz" refFor="des" refForName="parentText_2" op="lte"/>
              <dgm:constr type="primFontSz" for="des" forName="childText_6" refType="primFontSz" refFor="des" refForName="parentText_2" op="lte"/>
              <dgm:constr type="primFontSz" for="des" forName="childText_1" refType="primFontSz" refFor="des" refForName="parentText_3" op="lte"/>
              <dgm:constr type="primFontSz" for="des" forName="childText_2" refType="primFontSz" refFor="des" refForName="parentText_3" op="lte"/>
              <dgm:constr type="primFontSz" for="des" forName="childText_3" refType="primFontSz" refFor="des" refForName="parentText_3" op="lte"/>
              <dgm:constr type="primFontSz" for="des" forName="childText_4" refType="primFontSz" refFor="des" refForName="parentText_3" op="lte"/>
              <dgm:constr type="primFontSz" for="des" forName="childText_5" refType="primFontSz" refFor="des" refForName="parentText_3" op="lte"/>
              <dgm:constr type="primFontSz" for="des" forName="childText_6" refType="primFontSz" refFor="des" refForName="parentText_3" op="lte"/>
              <dgm:constr type="primFontSz" for="des" forName="childText_1" refType="primFontSz" refFor="des" refForName="parentText_4" op="lte"/>
              <dgm:constr type="primFontSz" for="des" forName="childText_2" refType="primFontSz" refFor="des" refForName="parentText_4" op="lte"/>
              <dgm:constr type="primFontSz" for="des" forName="childText_3" refType="primFontSz" refFor="des" refForName="parentText_4" op="lte"/>
              <dgm:constr type="primFontSz" for="des" forName="childText_4" refType="primFontSz" refFor="des" refForName="parentText_4" op="lte"/>
              <dgm:constr type="primFontSz" for="des" forName="childText_5" refType="primFontSz" refFor="des" refForName="parentText_4" op="lte"/>
              <dgm:constr type="primFontSz" for="des" forName="childText_6" refType="primFontSz" refFor="des" refForName="parentText_4" op="lte"/>
              <dgm:constr type="primFontSz" for="des" forName="childText_1" refType="primFontSz" refFor="des" refForName="parentText_5" op="lte"/>
              <dgm:constr type="primFontSz" for="des" forName="childText_2" refType="primFontSz" refFor="des" refForName="parentText_5" op="lte"/>
              <dgm:constr type="primFontSz" for="des" forName="childText_3" refType="primFontSz" refFor="des" refForName="parentText_5" op="lte"/>
              <dgm:constr type="primFontSz" for="des" forName="childText_4" refType="primFontSz" refFor="des" refForName="parentText_5" op="lte"/>
              <dgm:constr type="primFontSz" for="des" forName="childText_5" refType="primFontSz" refFor="des" refForName="parentText_5" op="lte"/>
              <dgm:constr type="primFontSz" for="des" forName="childText_6" refType="primFontSz" refFor="des" refForName="parentText_5" op="lte"/>
              <dgm:constr type="primFontSz" for="des" forName="childText_1" refType="primFontSz" refFor="des" refForName="parentText_6" op="lte"/>
              <dgm:constr type="primFontSz" for="des" forName="childText_2" refType="primFontSz" refFor="des" refForName="parentText_6" op="lte"/>
              <dgm:constr type="primFontSz" for="des" forName="childText_3" refType="primFontSz" refFor="des" refForName="parentText_6" op="lte"/>
              <dgm:constr type="primFontSz" for="des" forName="childText_4" refType="primFontSz" refFor="des" refForName="parentText_6" op="lte"/>
              <dgm:constr type="primFontSz" for="des" forName="childText_5" refType="primFontSz" refFor="des" refForName="parentText_6" op="lte"/>
              <dgm:constr type="primFontSz" for="des" forName="childText_6" refType="primFontSz" refFor="des" refForName="parentText_6" op="lte"/>
              <dgm:constr type="primFontSz" for="des" forName="parentText_2" refType="primFontSz" refFor="des" refForName="parentText_1" op="equ"/>
              <dgm:constr type="primFontSz" for="des" forName="parentText_3" refType="primFontSz" refFor="des" refForName="parentText_1" op="equ"/>
              <dgm:constr type="primFontSz" for="des" forName="parentText_4" refType="primFontSz" refFor="des" refForName="parentText_1" op="equ"/>
              <dgm:constr type="primFontSz" for="des" forName="parentText_5" refType="primFontSz" refFor="des" refForName="parentText_1" op="equ"/>
              <dgm:constr type="primFontSz" for="des" forName="parentText_6" refType="primFontSz" refFor="des" refForName="parentText_1" op="equ"/>
              <dgm:constr type="primFontSz" for="des" forName="childText_2" refType="primFontSz" refFor="des" refForName="childText_1" op="equ"/>
              <dgm:constr type="primFontSz" for="des" forName="childText_3" refType="primFontSz" refFor="des" refForName="childText_1" op="equ"/>
              <dgm:constr type="primFontSz" for="des" forName="childText_4" refType="primFontSz" refFor="des" refForName="childText_1" op="equ"/>
              <dgm:constr type="primFontSz" for="des" forName="childText_5" refType="primFontSz" refFor="des" refForName="childText_1" op="equ"/>
              <dgm:constr type="primFontSz" for="des" forName="childText_6" refType="primFontSz" refFor="des" refForName="childText_1" op="equ"/>
              <dgm:constr type="l" for="ch" forName="accentShape_6" refType="w" fact="0"/>
              <dgm:constr type="t" for="ch" forName="accentShape_1" refType="h" fact="0"/>
              <dgm:constr type="w" for="ch" forName="accentShape_1" refType="w" fact="0.1473"/>
              <dgm:constr type="h" for="ch" forName="accentShape_1" refType="h"/>
              <dgm:constr type="l" for="ch" forName="accentShape_5" refType="w" fact="0.1608"/>
              <dgm:constr type="t" for="ch" forName="accentShape_2" refType="h" fact="0.1"/>
              <dgm:constr type="w" for="ch" forName="accentShape_2" refType="w" fact="0.1473"/>
              <dgm:constr type="h" for="ch" forName="accentShape_2" refType="h" fact="0.9"/>
              <dgm:constr type="l" for="ch" forName="accentShape_4" refType="w" fact="0.3216"/>
              <dgm:constr type="t" for="ch" forName="accentShape_3" refType="h" fact="0.2"/>
              <dgm:constr type="w" for="ch" forName="accentShape_3" refType="w" fact="0.1473"/>
              <dgm:constr type="h" for="ch" forName="accentShape_3" refType="h" fact="0.8"/>
              <dgm:constr type="l" for="ch" forName="accentShape_3" refType="w" fact="0.4824"/>
              <dgm:constr type="t" for="ch" forName="accentShape_4" refType="h" fact="0.3"/>
              <dgm:constr type="w" for="ch" forName="accentShape_4" refType="w" fact="0.1473"/>
              <dgm:constr type="h" for="ch" forName="accentShape_4" refType="h" fact="0.7"/>
              <dgm:constr type="l" for="ch" forName="accentShape_2" refType="w" fact="0.6432"/>
              <dgm:constr type="t" for="ch" forName="accentShape_5" refType="h" fact="0.4"/>
              <dgm:constr type="w" for="ch" forName="accentShape_5" refType="w" fact="0.1473"/>
              <dgm:constr type="h" for="ch" forName="accentShape_5" refType="h" fact="0.6"/>
              <dgm:constr type="l" for="ch" forName="accentShape_1" refType="w" fact="0.8056"/>
              <dgm:constr type="t" for="ch" forName="accentShape_6" refType="h" fact="0.5"/>
              <dgm:constr type="w" for="ch" forName="accentShape_6" refType="w" fact="0.1473"/>
              <dgm:constr type="h" for="ch" forName="accentShape_6" refType="h" fact="0.5"/>
              <dgm:constr type="l" for="ch" forName="childText_6" refType="w" fact="0"/>
              <dgm:constr type="t" for="ch" forName="childText_1" refType="h" fact="0"/>
              <dgm:constr type="w" for="ch" forName="childText_1" refType="w" refFor="ch" refForName="accentShape_1" fact="0.7"/>
              <dgm:constr type="h" for="ch" forName="childText_1" refType="h" refFor="ch" refForName="accentShape_1"/>
              <dgm:constr type="l" for="ch" forName="childText_5" refType="w" fact="0.1608"/>
              <dgm:constr type="t" for="ch" forName="childText_2" refType="h" fact="0.1"/>
              <dgm:constr type="w" for="ch" forName="childText_2" refType="w" refFor="ch" refForName="accentShape_2" fact="0.7"/>
              <dgm:constr type="h" for="ch" forName="childText_2" refType="h" refFor="ch" refForName="accentShape_2"/>
              <dgm:constr type="l" for="ch" forName="childText_4" refType="w" fact="0.3216"/>
              <dgm:constr type="t" for="ch" forName="childText_3" refType="h" fact="0.2"/>
              <dgm:constr type="w" for="ch" forName="childText_3" refType="w" refFor="ch" refForName="accentShape_3" fact="0.7"/>
              <dgm:constr type="h" for="ch" forName="childText_3" refType="h" refFor="ch" refForName="accentShape_3"/>
              <dgm:constr type="l" for="ch" forName="childText_3" refType="w" fact="0.4824"/>
              <dgm:constr type="t" for="ch" forName="childText_4" refType="h" fact="0.3"/>
              <dgm:constr type="w" for="ch" forName="childText_4" refType="w" refFor="ch" refForName="accentShape_4" fact="0.7"/>
              <dgm:constr type="h" for="ch" forName="childText_4" refType="h" refFor="ch" refForName="accentShape_4"/>
              <dgm:constr type="l" for="ch" forName="childText_2" refType="w" fact="0.6432"/>
              <dgm:constr type="t" for="ch" forName="childText_5" refType="h" fact="0.4"/>
              <dgm:constr type="w" for="ch" forName="childText_5" refType="w" refFor="ch" refForName="accentShape_5" fact="0.7"/>
              <dgm:constr type="h" for="ch" forName="childText_5" refType="h" refFor="ch" refForName="accentShape_5"/>
              <dgm:constr type="l" for="ch" forName="childText_1" refType="w" fact="0.8056"/>
              <dgm:constr type="t" for="ch" forName="childText_6" refType="h" fact="0.5"/>
              <dgm:constr type="w" for="ch" forName="childText_6" refType="w" refFor="ch" refForName="accentShape_6" fact="0.7"/>
              <dgm:constr type="h" for="ch" forName="childText_6" refType="h" refFor="ch" refForName="accentShape_6"/>
              <dgm:constr type="l" for="ch" forName="parentText_6" refType="w" fact="0.1045"/>
              <dgm:constr type="t" for="ch" forName="parentText_1" refType="h" fact="0"/>
              <dgm:constr type="w" for="ch" forName="parentText_1" refType="w" refFor="ch" refForName="accentShape_1" fact="0.26"/>
              <dgm:constr type="h" for="ch" forName="parentText_1" refType="h" refFor="ch" refForName="accentShape_1" fact="0.9"/>
              <dgm:constr type="l" for="ch" forName="parentText_5" refType="w" fact="0.2653"/>
              <dgm:constr type="t" for="ch" forName="parentText_2" refType="h" fact="0.1"/>
              <dgm:constr type="w" for="ch" forName="parentText_2" refType="w" refFor="ch" refForName="accentShape_2" fact="0.26"/>
              <dgm:constr type="h" for="ch" forName="parentText_2" refType="h" refFor="ch" refForName="accentShape_2" fact="0.9"/>
              <dgm:constr type="l" for="ch" forName="parentText_4" refType="w" fact="0.4261"/>
              <dgm:constr type="t" for="ch" forName="parentText_3" refType="h" fact="0.2"/>
              <dgm:constr type="w" for="ch" forName="parentText_3" refType="w" refFor="ch" refForName="accentShape_3" fact="0.26"/>
              <dgm:constr type="h" for="ch" forName="parentText_3" refType="h" refFor="ch" refForName="accentShape_3" fact="0.9"/>
              <dgm:constr type="l" for="ch" forName="parentText_3" refType="w" fact="0.5869"/>
              <dgm:constr type="t" for="ch" forName="parentText_4" refType="h" fact="0.3"/>
              <dgm:constr type="w" for="ch" forName="parentText_4" refType="w" refFor="ch" refForName="accentShape_4" fact="0.26"/>
              <dgm:constr type="h" for="ch" forName="parentText_4" refType="h" refFor="ch" refForName="accentShape_4" fact="0.9"/>
              <dgm:constr type="l" for="ch" forName="parentText_2" refType="w" fact="0.7477"/>
              <dgm:constr type="t" for="ch" forName="parentText_5" refType="h" fact="0.4"/>
              <dgm:constr type="w" for="ch" forName="parentText_5" refType="w" refFor="ch" refForName="accentShape_5" fact="0.26"/>
              <dgm:constr type="h" for="ch" forName="parentText_5" refType="h" refFor="ch" refForName="accentShape_5" fact="0.9"/>
              <dgm:constr type="l" for="ch" forName="parentText_1" refType="w" fact="0.9101"/>
              <dgm:constr type="t" for="ch" forName="parentText_6" refType="h" fact="0.5"/>
              <dgm:constr type="w" for="ch" forName="parentText_6" refType="w" refFor="ch" refForName="accentShape_6" fact="0.26"/>
              <dgm:constr type="h" for="ch" forName="parentText_6" refType="h" refFor="ch" refForName="accentShape_6" fact="0.9"/>
            </dgm:constrLst>
          </dgm:else>
        </dgm:choose>
      </dgm:if>
      <dgm:else name="Name26">
        <dgm:alg type="composite">
          <dgm:param type="ar" val="2.7874"/>
        </dgm:alg>
        <dgm:shape xmlns:r="http://schemas.openxmlformats.org/officeDocument/2006/relationships" r:blip="">
          <dgm:adjLst/>
        </dgm:shape>
        <dgm:choose name="Name27">
          <dgm:if name="Name28" func="var" arg="dir" op="equ" val="norm">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3" refType="primFontSz" refFor="des" refForName="parentText_1" op="lte"/>
              <dgm:constr type="primFontSz" for="des" forName="childText_4" refType="primFontSz" refFor="des" refForName="parentText_1" op="lte"/>
              <dgm:constr type="primFontSz" for="des" forName="childText_5" refType="primFontSz" refFor="des" refForName="parentText_1" op="lte"/>
              <dgm:constr type="primFontSz" for="des" forName="childText_6" refType="primFontSz" refFor="des" refForName="parentText_1" op="lte"/>
              <dgm:constr type="primFontSz" for="des" forName="childText_7"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childText_3" refType="primFontSz" refFor="des" refForName="parentText_2" op="lte"/>
              <dgm:constr type="primFontSz" for="des" forName="childText_4" refType="primFontSz" refFor="des" refForName="parentText_2" op="lte"/>
              <dgm:constr type="primFontSz" for="des" forName="childText_5" refType="primFontSz" refFor="des" refForName="parentText_2" op="lte"/>
              <dgm:constr type="primFontSz" for="des" forName="childText_6" refType="primFontSz" refFor="des" refForName="parentText_2" op="lte"/>
              <dgm:constr type="primFontSz" for="des" forName="childText_7" refType="primFontSz" refFor="des" refForName="parentText_2" op="lte"/>
              <dgm:constr type="primFontSz" for="des" forName="childText_1" refType="primFontSz" refFor="des" refForName="parentText_3" op="lte"/>
              <dgm:constr type="primFontSz" for="des" forName="childText_2" refType="primFontSz" refFor="des" refForName="parentText_3" op="lte"/>
              <dgm:constr type="primFontSz" for="des" forName="childText_3" refType="primFontSz" refFor="des" refForName="parentText_3" op="lte"/>
              <dgm:constr type="primFontSz" for="des" forName="childText_4" refType="primFontSz" refFor="des" refForName="parentText_3" op="lte"/>
              <dgm:constr type="primFontSz" for="des" forName="childText_5" refType="primFontSz" refFor="des" refForName="parentText_3" op="lte"/>
              <dgm:constr type="primFontSz" for="des" forName="childText_6" refType="primFontSz" refFor="des" refForName="parentText_3" op="lte"/>
              <dgm:constr type="primFontSz" for="des" forName="childText_7" refType="primFontSz" refFor="des" refForName="parentText_3" op="lte"/>
              <dgm:constr type="primFontSz" for="des" forName="childText_1" refType="primFontSz" refFor="des" refForName="parentText_4" op="lte"/>
              <dgm:constr type="primFontSz" for="des" forName="childText_2" refType="primFontSz" refFor="des" refForName="parentText_4" op="lte"/>
              <dgm:constr type="primFontSz" for="des" forName="childText_3" refType="primFontSz" refFor="des" refForName="parentText_4" op="lte"/>
              <dgm:constr type="primFontSz" for="des" forName="childText_4" refType="primFontSz" refFor="des" refForName="parentText_4" op="lte"/>
              <dgm:constr type="primFontSz" for="des" forName="childText_5" refType="primFontSz" refFor="des" refForName="parentText_4" op="lte"/>
              <dgm:constr type="primFontSz" for="des" forName="childText_6" refType="primFontSz" refFor="des" refForName="parentText_4" op="lte"/>
              <dgm:constr type="primFontSz" for="des" forName="childText_7" refType="primFontSz" refFor="des" refForName="parentText_4" op="lte"/>
              <dgm:constr type="primFontSz" for="des" forName="childText_1" refType="primFontSz" refFor="des" refForName="parentText_5" op="lte"/>
              <dgm:constr type="primFontSz" for="des" forName="childText_2" refType="primFontSz" refFor="des" refForName="parentText_5" op="lte"/>
              <dgm:constr type="primFontSz" for="des" forName="childText_3" refType="primFontSz" refFor="des" refForName="parentText_5" op="lte"/>
              <dgm:constr type="primFontSz" for="des" forName="childText_4" refType="primFontSz" refFor="des" refForName="parentText_5" op="lte"/>
              <dgm:constr type="primFontSz" for="des" forName="childText_5" refType="primFontSz" refFor="des" refForName="parentText_5" op="lte"/>
              <dgm:constr type="primFontSz" for="des" forName="childText_6" refType="primFontSz" refFor="des" refForName="parentText_5" op="lte"/>
              <dgm:constr type="primFontSz" for="des" forName="childText_7" refType="primFontSz" refFor="des" refForName="parentText_5" op="lte"/>
              <dgm:constr type="primFontSz" for="des" forName="childText_1" refType="primFontSz" refFor="des" refForName="parentText_6" op="lte"/>
              <dgm:constr type="primFontSz" for="des" forName="childText_2" refType="primFontSz" refFor="des" refForName="parentText_6" op="lte"/>
              <dgm:constr type="primFontSz" for="des" forName="childText_3" refType="primFontSz" refFor="des" refForName="parentText_6" op="lte"/>
              <dgm:constr type="primFontSz" for="des" forName="childText_4" refType="primFontSz" refFor="des" refForName="parentText_6" op="lte"/>
              <dgm:constr type="primFontSz" for="des" forName="childText_5" refType="primFontSz" refFor="des" refForName="parentText_6" op="lte"/>
              <dgm:constr type="primFontSz" for="des" forName="childText_6" refType="primFontSz" refFor="des" refForName="parentText_6" op="lte"/>
              <dgm:constr type="primFontSz" for="des" forName="childText_7" refType="primFontSz" refFor="des" refForName="parentText_6" op="lte"/>
              <dgm:constr type="primFontSz" for="des" forName="childText_1" refType="primFontSz" refFor="des" refForName="parentText_7" op="lte"/>
              <dgm:constr type="primFontSz" for="des" forName="childText_2" refType="primFontSz" refFor="des" refForName="parentText_7" op="lte"/>
              <dgm:constr type="primFontSz" for="des" forName="childText_3" refType="primFontSz" refFor="des" refForName="parentText_7" op="lte"/>
              <dgm:constr type="primFontSz" for="des" forName="childText_4" refType="primFontSz" refFor="des" refForName="parentText_7" op="lte"/>
              <dgm:constr type="primFontSz" for="des" forName="childText_5" refType="primFontSz" refFor="des" refForName="parentText_7" op="lte"/>
              <dgm:constr type="primFontSz" for="des" forName="childText_6" refType="primFontSz" refFor="des" refForName="parentText_7" op="lte"/>
              <dgm:constr type="primFontSz" for="des" forName="childText_7" refType="primFontSz" refFor="des" refForName="parentText_7" op="lte"/>
              <dgm:constr type="primFontSz" for="des" forName="parentText_2" refType="primFontSz" refFor="des" refForName="parentText_1" op="equ"/>
              <dgm:constr type="primFontSz" for="des" forName="parentText_3" refType="primFontSz" refFor="des" refForName="parentText_1" op="equ"/>
              <dgm:constr type="primFontSz" for="des" forName="parentText_4" refType="primFontSz" refFor="des" refForName="parentText_1" op="equ"/>
              <dgm:constr type="primFontSz" for="des" forName="parentText_5" refType="primFontSz" refFor="des" refForName="parentText_1" op="equ"/>
              <dgm:constr type="primFontSz" for="des" forName="parentText_6" refType="primFontSz" refFor="des" refForName="parentText_1" op="equ"/>
              <dgm:constr type="primFontSz" for="des" forName="parentText_7" refType="primFontSz" refFor="des" refForName="parentText_1" op="equ"/>
              <dgm:constr type="primFontSz" for="des" forName="childText_2" refType="primFontSz" refFor="des" refForName="childText_1" op="equ"/>
              <dgm:constr type="primFontSz" for="des" forName="childText_3" refType="primFontSz" refFor="des" refForName="childText_1" op="equ"/>
              <dgm:constr type="primFontSz" for="des" forName="childText_4" refType="primFontSz" refFor="des" refForName="childText_1" op="equ"/>
              <dgm:constr type="primFontSz" for="des" forName="childText_5" refType="primFontSz" refFor="des" refForName="childText_1" op="equ"/>
              <dgm:constr type="primFontSz" for="des" forName="childText_6" refType="primFontSz" refFor="des" refForName="childText_1" op="equ"/>
              <dgm:constr type="primFontSz" for="des" forName="childText_7" refType="primFontSz" refFor="des" refForName="childText_1" op="equ"/>
              <dgm:constr type="l" for="ch" forName="accentShape_1" refType="w" fact="0"/>
              <dgm:constr type="t" for="ch" forName="accentShape_1" refType="h" fact="0"/>
              <dgm:constr type="w" for="ch" forName="accentShape_1" refType="w" fact="0.1269"/>
              <dgm:constr type="h" for="ch" forName="accentShape_1" refType="h"/>
              <dgm:constr type="l" for="ch" forName="accentShape_2" refType="w" fact="0.1385"/>
              <dgm:constr type="t" for="ch" forName="accentShape_2" refType="h" fact="0.0833"/>
              <dgm:constr type="w" for="ch" forName="accentShape_2" refType="w" fact="0.1269"/>
              <dgm:constr type="h" for="ch" forName="accentShape_2" refType="h" fact="0.9165"/>
              <dgm:constr type="l" for="ch" forName="accentShape_3" refType="w" fact="0.277"/>
              <dgm:constr type="t" for="ch" forName="accentShape_3" refType="h" fact="0.1666"/>
              <dgm:constr type="w" for="ch" forName="accentShape_3" refType="w" fact="0.1269"/>
              <dgm:constr type="h" for="ch" forName="accentShape_3" refType="h" fact="0.8332"/>
              <dgm:constr type="l" for="ch" forName="accentShape_4" refType="w" fact="0.4155"/>
              <dgm:constr type="t" for="ch" forName="accentShape_4" refType="h" fact="0.2499"/>
              <dgm:constr type="w" for="ch" forName="accentShape_4" refType="w" fact="0.1269"/>
              <dgm:constr type="h" for="ch" forName="accentShape_4" refType="h" fact="0.7499"/>
              <dgm:constr type="l" for="ch" forName="accentShape_5" refType="w" fact="0.5539"/>
              <dgm:constr type="t" for="ch" forName="accentShape_5" refType="h" fact="0.3332"/>
              <dgm:constr type="w" for="ch" forName="accentShape_5" refType="w" fact="0.1269"/>
              <dgm:constr type="h" for="ch" forName="accentShape_5" refType="h" fact="0.6666"/>
              <dgm:constr type="l" for="ch" forName="accentShape_6" refType="w" fact="0.6938"/>
              <dgm:constr type="t" for="ch" forName="accentShape_6" refType="h" fact="0.4165"/>
              <dgm:constr type="w" for="ch" forName="accentShape_6" refType="w" fact="0.1269"/>
              <dgm:constr type="h" for="ch" forName="accentShape_6" refType="h" fact="0.5833"/>
              <dgm:constr type="l" for="ch" forName="accentShape_7" refType="w" fact="0.8326"/>
              <dgm:constr type="t" for="ch" forName="accentShape_7" refType="h" fact="0.5"/>
              <dgm:constr type="w" for="ch" forName="accentShape_7" refType="w" fact="0.1269"/>
              <dgm:constr type="h" for="ch" forName="accentShape_7" refType="h" fact="0.5"/>
              <dgm:constr type="l" for="ch" forName="parentText_1" refType="w" fact="0.0888"/>
              <dgm:constr type="t" for="ch" forName="parentText_1" refType="h" fact="0"/>
              <dgm:constr type="w" for="ch" forName="parentText_1" refType="w" refFor="ch" refForName="accentShape_1" fact="0.26"/>
              <dgm:constr type="h" for="ch" forName="parentText_1" refType="h" refFor="ch" refForName="accentShape_1" fact="0.9"/>
              <dgm:constr type="l" for="ch" forName="parentText_2" refType="w" fact="0.2273"/>
              <dgm:constr type="t" for="ch" forName="parentText_2" refType="h" fact="0.0833"/>
              <dgm:constr type="w" for="ch" forName="parentText_2" refType="w" refFor="ch" refForName="accentShape_2" fact="0.26"/>
              <dgm:constr type="h" for="ch" forName="parentText_2" refType="h" refFor="ch" refForName="accentShape_2" fact="0.9"/>
              <dgm:constr type="l" for="ch" forName="parentText_3" refType="w" fact="0.36583"/>
              <dgm:constr type="t" for="ch" forName="parentText_3" refType="h" fact="0.1666"/>
              <dgm:constr type="w" for="ch" forName="parentText_3" refType="w" refFor="ch" refForName="accentShape_3" fact="0.26"/>
              <dgm:constr type="h" for="ch" forName="parentText_3" refType="h" refFor="ch" refForName="accentShape_3" fact="0.9"/>
              <dgm:constr type="l" for="ch" forName="parentText_4" refType="w" fact="0.5043"/>
              <dgm:constr type="t" for="ch" forName="parentText_4" refType="h" fact="0.2499"/>
              <dgm:constr type="w" for="ch" forName="parentText_4" refType="w" refFor="ch" refForName="accentShape_4" fact="0.26"/>
              <dgm:constr type="h" for="ch" forName="parentText_4" refType="h" refFor="ch" refForName="accentShape_4" fact="0.9"/>
              <dgm:constr type="l" for="ch" forName="parentText_5" refType="w" fact="0.6427"/>
              <dgm:constr type="t" for="ch" forName="parentText_5" refType="h" fact="0.3332"/>
              <dgm:constr type="w" for="ch" forName="parentText_5" refType="w" refFor="ch" refForName="accentShape_5" fact="0.26"/>
              <dgm:constr type="h" for="ch" forName="parentText_5" refType="h" refFor="ch" refForName="accentShape_5" fact="0.9"/>
              <dgm:constr type="l" for="ch" forName="parentText_6" refType="w" fact="0.78263"/>
              <dgm:constr type="t" for="ch" forName="parentText_6" refType="h" fact="0.4165"/>
              <dgm:constr type="w" for="ch" forName="parentText_6" refType="w" refFor="ch" refForName="accentShape_6" fact="0.26"/>
              <dgm:constr type="h" for="ch" forName="parentText_6" refType="h" refFor="ch" refForName="accentShape_6" fact="0.9"/>
              <dgm:constr type="l" for="ch" forName="parentText_7" refType="w" fact="0.92143"/>
              <dgm:constr type="t" for="ch" forName="parentText_7" refType="h" fact="0.5"/>
              <dgm:constr type="w" for="ch" forName="parentText_7" refType="w" refFor="ch" refForName="accentShape_7" fact="0.26"/>
              <dgm:constr type="h" for="ch" forName="parentText_7" refType="h" refFor="ch" refForName="accentShape_7" fact="0.9"/>
              <dgm:constr type="l" for="ch" forName="childText_1" refType="w" fact="0"/>
              <dgm:constr type="t" for="ch" forName="childText_1" refType="h" fact="0"/>
              <dgm:constr type="w" for="ch" forName="childText_1" refType="w" refFor="ch" refForName="accentShape_1" fact="0.7"/>
              <dgm:constr type="h" for="ch" forName="childText_1" refType="h" refFor="ch" refForName="accentShape_1"/>
              <dgm:constr type="l" for="ch" forName="childText_2" refType="w" fact="0.1385"/>
              <dgm:constr type="t" for="ch" forName="childText_2" refType="h" fact="0.0833"/>
              <dgm:constr type="w" for="ch" forName="childText_2" refType="w" refFor="ch" refForName="accentShape_2" fact="0.7"/>
              <dgm:constr type="h" for="ch" forName="childText_2" refType="h" refFor="ch" refForName="accentShape_2"/>
              <dgm:constr type="l" for="ch" forName="childText_3" refType="w" fact="0.277"/>
              <dgm:constr type="t" for="ch" forName="childText_3" refType="h" fact="0.1666"/>
              <dgm:constr type="w" for="ch" forName="childText_3" refType="w" refFor="ch" refForName="accentShape_3" fact="0.7"/>
              <dgm:constr type="h" for="ch" forName="childText_3" refType="h" refFor="ch" refForName="accentShape_3"/>
              <dgm:constr type="l" for="ch" forName="childText_4" refType="w" fact="0.4155"/>
              <dgm:constr type="t" for="ch" forName="childText_4" refType="h" fact="0.2499"/>
              <dgm:constr type="w" for="ch" forName="childText_4" refType="w" refFor="ch" refForName="accentShape_4" fact="0.7"/>
              <dgm:constr type="h" for="ch" forName="childText_4" refType="h" refFor="ch" refForName="accentShape_4"/>
              <dgm:constr type="l" for="ch" forName="childText_5" refType="w" fact="0.5539"/>
              <dgm:constr type="t" for="ch" forName="childText_5" refType="h" fact="0.3332"/>
              <dgm:constr type="w" for="ch" forName="childText_5" refType="w" refFor="ch" refForName="accentShape_5" fact="0.7"/>
              <dgm:constr type="h" for="ch" forName="childText_5" refType="h" refFor="ch" refForName="accentShape_5"/>
              <dgm:constr type="l" for="ch" forName="childText_6" refType="w" fact="0.6938"/>
              <dgm:constr type="t" for="ch" forName="childText_6" refType="h" fact="0.4165"/>
              <dgm:constr type="w" for="ch" forName="childText_6" refType="w" refFor="ch" refForName="accentShape_6" fact="0.7"/>
              <dgm:constr type="h" for="ch" forName="childText_6" refType="h" refFor="ch" refForName="accentShape_6"/>
              <dgm:constr type="l" for="ch" forName="childText_7" refType="w" fact="0.8326"/>
              <dgm:constr type="t" for="ch" forName="childText_7" refType="h" fact="0.5"/>
              <dgm:constr type="w" for="ch" forName="childText_7" refType="w" refFor="ch" refForName="accentShape_7" fact="0.7"/>
              <dgm:constr type="h" for="ch" forName="childText_7" refType="h" refFor="ch" refForName="accentShape_7"/>
            </dgm:constrLst>
          </dgm:if>
          <dgm:else name="Name29">
            <dgm:constrLst>
              <dgm:constr type="primFontSz" for="des" forName="childText_1" val="65"/>
              <dgm:constr type="primFontSz" for="des" forName="parentText_1" val="65"/>
              <dgm:constr type="primFontSz" for="des" forName="childText_1" refType="primFontSz" refFor="des" refForName="parentText_1" op="lte"/>
              <dgm:constr type="primFontSz" for="des" forName="childText_2" refType="primFontSz" refFor="des" refForName="parentText_1" op="lte"/>
              <dgm:constr type="primFontSz" for="des" forName="childText_3" refType="primFontSz" refFor="des" refForName="parentText_1" op="lte"/>
              <dgm:constr type="primFontSz" for="des" forName="childText_4" refType="primFontSz" refFor="des" refForName="parentText_1" op="lte"/>
              <dgm:constr type="primFontSz" for="des" forName="childText_5" refType="primFontSz" refFor="des" refForName="parentText_1" op="lte"/>
              <dgm:constr type="primFontSz" for="des" forName="childText_6" refType="primFontSz" refFor="des" refForName="parentText_1" op="lte"/>
              <dgm:constr type="primFontSz" for="des" forName="childText_7" refType="primFontSz" refFor="des" refForName="parentText_1" op="lte"/>
              <dgm:constr type="primFontSz" for="des" forName="childText_1" refType="primFontSz" refFor="des" refForName="parentText_2" op="lte"/>
              <dgm:constr type="primFontSz" for="des" forName="childText_2" refType="primFontSz" refFor="des" refForName="parentText_2" op="lte"/>
              <dgm:constr type="primFontSz" for="des" forName="childText_3" refType="primFontSz" refFor="des" refForName="parentText_2" op="lte"/>
              <dgm:constr type="primFontSz" for="des" forName="childText_4" refType="primFontSz" refFor="des" refForName="parentText_2" op="lte"/>
              <dgm:constr type="primFontSz" for="des" forName="childText_5" refType="primFontSz" refFor="des" refForName="parentText_2" op="lte"/>
              <dgm:constr type="primFontSz" for="des" forName="childText_6" refType="primFontSz" refFor="des" refForName="parentText_2" op="lte"/>
              <dgm:constr type="primFontSz" for="des" forName="childText_7" refType="primFontSz" refFor="des" refForName="parentText_2" op="lte"/>
              <dgm:constr type="primFontSz" for="des" forName="childText_1" refType="primFontSz" refFor="des" refForName="parentText_3" op="lte"/>
              <dgm:constr type="primFontSz" for="des" forName="childText_2" refType="primFontSz" refFor="des" refForName="parentText_3" op="lte"/>
              <dgm:constr type="primFontSz" for="des" forName="childText_3" refType="primFontSz" refFor="des" refForName="parentText_3" op="lte"/>
              <dgm:constr type="primFontSz" for="des" forName="childText_4" refType="primFontSz" refFor="des" refForName="parentText_3" op="lte"/>
              <dgm:constr type="primFontSz" for="des" forName="childText_5" refType="primFontSz" refFor="des" refForName="parentText_3" op="lte"/>
              <dgm:constr type="primFontSz" for="des" forName="childText_6" refType="primFontSz" refFor="des" refForName="parentText_3" op="lte"/>
              <dgm:constr type="primFontSz" for="des" forName="childText_7" refType="primFontSz" refFor="des" refForName="parentText_3" op="lte"/>
              <dgm:constr type="primFontSz" for="des" forName="childText_1" refType="primFontSz" refFor="des" refForName="parentText_4" op="lte"/>
              <dgm:constr type="primFontSz" for="des" forName="childText_2" refType="primFontSz" refFor="des" refForName="parentText_4" op="lte"/>
              <dgm:constr type="primFontSz" for="des" forName="childText_3" refType="primFontSz" refFor="des" refForName="parentText_4" op="lte"/>
              <dgm:constr type="primFontSz" for="des" forName="childText_4" refType="primFontSz" refFor="des" refForName="parentText_4" op="lte"/>
              <dgm:constr type="primFontSz" for="des" forName="childText_5" refType="primFontSz" refFor="des" refForName="parentText_4" op="lte"/>
              <dgm:constr type="primFontSz" for="des" forName="childText_6" refType="primFontSz" refFor="des" refForName="parentText_4" op="lte"/>
              <dgm:constr type="primFontSz" for="des" forName="childText_7" refType="primFontSz" refFor="des" refForName="parentText_4" op="lte"/>
              <dgm:constr type="primFontSz" for="des" forName="childText_1" refType="primFontSz" refFor="des" refForName="parentText_5" op="lte"/>
              <dgm:constr type="primFontSz" for="des" forName="childText_2" refType="primFontSz" refFor="des" refForName="parentText_5" op="lte"/>
              <dgm:constr type="primFontSz" for="des" forName="childText_3" refType="primFontSz" refFor="des" refForName="parentText_5" op="lte"/>
              <dgm:constr type="primFontSz" for="des" forName="childText_4" refType="primFontSz" refFor="des" refForName="parentText_5" op="lte"/>
              <dgm:constr type="primFontSz" for="des" forName="childText_5" refType="primFontSz" refFor="des" refForName="parentText_5" op="lte"/>
              <dgm:constr type="primFontSz" for="des" forName="childText_6" refType="primFontSz" refFor="des" refForName="parentText_5" op="lte"/>
              <dgm:constr type="primFontSz" for="des" forName="childText_7" refType="primFontSz" refFor="des" refForName="parentText_5" op="lte"/>
              <dgm:constr type="primFontSz" for="des" forName="childText_1" refType="primFontSz" refFor="des" refForName="parentText_6" op="lte"/>
              <dgm:constr type="primFontSz" for="des" forName="childText_2" refType="primFontSz" refFor="des" refForName="parentText_6" op="lte"/>
              <dgm:constr type="primFontSz" for="des" forName="childText_3" refType="primFontSz" refFor="des" refForName="parentText_6" op="lte"/>
              <dgm:constr type="primFontSz" for="des" forName="childText_4" refType="primFontSz" refFor="des" refForName="parentText_6" op="lte"/>
              <dgm:constr type="primFontSz" for="des" forName="childText_5" refType="primFontSz" refFor="des" refForName="parentText_6" op="lte"/>
              <dgm:constr type="primFontSz" for="des" forName="childText_6" refType="primFontSz" refFor="des" refForName="parentText_6" op="lte"/>
              <dgm:constr type="primFontSz" for="des" forName="childText_7" refType="primFontSz" refFor="des" refForName="parentText_6" op="lte"/>
              <dgm:constr type="primFontSz" for="des" forName="childText_1" refType="primFontSz" refFor="des" refForName="parentText_7" op="lte"/>
              <dgm:constr type="primFontSz" for="des" forName="childText_2" refType="primFontSz" refFor="des" refForName="parentText_7" op="lte"/>
              <dgm:constr type="primFontSz" for="des" forName="childText_3" refType="primFontSz" refFor="des" refForName="parentText_7" op="lte"/>
              <dgm:constr type="primFontSz" for="des" forName="childText_4" refType="primFontSz" refFor="des" refForName="parentText_7" op="lte"/>
              <dgm:constr type="primFontSz" for="des" forName="childText_5" refType="primFontSz" refFor="des" refForName="parentText_7" op="lte"/>
              <dgm:constr type="primFontSz" for="des" forName="childText_6" refType="primFontSz" refFor="des" refForName="parentText_7" op="lte"/>
              <dgm:constr type="primFontSz" for="des" forName="childText_7" refType="primFontSz" refFor="des" refForName="parentText_7" op="lte"/>
              <dgm:constr type="primFontSz" for="des" forName="parentText_2" refType="primFontSz" refFor="des" refForName="parentText_1" op="equ"/>
              <dgm:constr type="primFontSz" for="des" forName="parentText_3" refType="primFontSz" refFor="des" refForName="parentText_1" op="equ"/>
              <dgm:constr type="primFontSz" for="des" forName="parentText_4" refType="primFontSz" refFor="des" refForName="parentText_1" op="equ"/>
              <dgm:constr type="primFontSz" for="des" forName="parentText_5" refType="primFontSz" refFor="des" refForName="parentText_1" op="equ"/>
              <dgm:constr type="primFontSz" for="des" forName="parentText_6" refType="primFontSz" refFor="des" refForName="parentText_1" op="equ"/>
              <dgm:constr type="primFontSz" for="des" forName="parentText_7" refType="primFontSz" refFor="des" refForName="parentText_1" op="equ"/>
              <dgm:constr type="primFontSz" for="des" forName="childText_2" refType="primFontSz" refFor="des" refForName="childText_1" op="equ"/>
              <dgm:constr type="primFontSz" for="des" forName="childText_3" refType="primFontSz" refFor="des" refForName="childText_1" op="equ"/>
              <dgm:constr type="primFontSz" for="des" forName="childText_4" refType="primFontSz" refFor="des" refForName="childText_1" op="equ"/>
              <dgm:constr type="primFontSz" for="des" forName="childText_5" refType="primFontSz" refFor="des" refForName="childText_1" op="equ"/>
              <dgm:constr type="primFontSz" for="des" forName="childText_6" refType="primFontSz" refFor="des" refForName="childText_1" op="equ"/>
              <dgm:constr type="primFontSz" for="des" forName="childText_7" refType="primFontSz" refFor="des" refForName="childText_1" op="equ"/>
              <dgm:constr type="l" for="ch" forName="accentShape_7" refType="w" fact="0"/>
              <dgm:constr type="t" for="ch" forName="accentShape_1" refType="h" fact="0"/>
              <dgm:constr type="w" for="ch" forName="accentShape_1" refType="w" fact="0.1269"/>
              <dgm:constr type="h" for="ch" forName="accentShape_1" refType="h"/>
              <dgm:constr type="l" for="ch" forName="accentShape_6" refType="w" fact="0.1385"/>
              <dgm:constr type="t" for="ch" forName="accentShape_2" refType="h" fact="0.0833"/>
              <dgm:constr type="w" for="ch" forName="accentShape_2" refType="w" fact="0.1269"/>
              <dgm:constr type="h" for="ch" forName="accentShape_2" refType="h" fact="0.9165"/>
              <dgm:constr type="l" for="ch" forName="accentShape_5" refType="w" fact="0.277"/>
              <dgm:constr type="t" for="ch" forName="accentShape_3" refType="h" fact="0.1666"/>
              <dgm:constr type="w" for="ch" forName="accentShape_3" refType="w" fact="0.1269"/>
              <dgm:constr type="h" for="ch" forName="accentShape_3" refType="h" fact="0.8332"/>
              <dgm:constr type="l" for="ch" forName="accentShape_4" refType="w" fact="0.4155"/>
              <dgm:constr type="t" for="ch" forName="accentShape_4" refType="h" fact="0.2499"/>
              <dgm:constr type="w" for="ch" forName="accentShape_4" refType="w" fact="0.1269"/>
              <dgm:constr type="h" for="ch" forName="accentShape_4" refType="h" fact="0.7499"/>
              <dgm:constr type="l" for="ch" forName="accentShape_3" refType="w" fact="0.5539"/>
              <dgm:constr type="t" for="ch" forName="accentShape_5" refType="h" fact="0.3332"/>
              <dgm:constr type="w" for="ch" forName="accentShape_5" refType="w" fact="0.1269"/>
              <dgm:constr type="h" for="ch" forName="accentShape_5" refType="h" fact="0.6666"/>
              <dgm:constr type="l" for="ch" forName="accentShape_2" refType="w" fact="0.6938"/>
              <dgm:constr type="t" for="ch" forName="accentShape_6" refType="h" fact="0.4165"/>
              <dgm:constr type="w" for="ch" forName="accentShape_6" refType="w" fact="0.1269"/>
              <dgm:constr type="h" for="ch" forName="accentShape_6" refType="h" fact="0.5833"/>
              <dgm:constr type="l" for="ch" forName="accentShape_1" refType="w" fact="0.8326"/>
              <dgm:constr type="t" for="ch" forName="accentShape_7" refType="h" fact="0.5"/>
              <dgm:constr type="w" for="ch" forName="accentShape_7" refType="w" fact="0.1269"/>
              <dgm:constr type="h" for="ch" forName="accentShape_7" refType="h" fact="0.5"/>
              <dgm:constr type="l" for="ch" forName="parentText_7" refType="w" fact="0.0888"/>
              <dgm:constr type="t" for="ch" forName="parentText_1" refType="h" fact="0"/>
              <dgm:constr type="w" for="ch" forName="parentText_1" refType="w" refFor="ch" refForName="accentShape_1" fact="0.26"/>
              <dgm:constr type="h" for="ch" forName="parentText_1" refType="h" refFor="ch" refForName="accentShape_1" fact="0.9"/>
              <dgm:constr type="l" for="ch" forName="parentText_6" refType="w" fact="0.2273"/>
              <dgm:constr type="t" for="ch" forName="parentText_2" refType="h" fact="0.0833"/>
              <dgm:constr type="w" for="ch" forName="parentText_2" refType="w" refFor="ch" refForName="accentShape_2" fact="0.26"/>
              <dgm:constr type="h" for="ch" forName="parentText_2" refType="h" refFor="ch" refForName="accentShape_2" fact="0.9"/>
              <dgm:constr type="l" for="ch" forName="parentText_5" refType="w" fact="0.36583"/>
              <dgm:constr type="t" for="ch" forName="parentText_3" refType="h" fact="0.1666"/>
              <dgm:constr type="w" for="ch" forName="parentText_3" refType="w" refFor="ch" refForName="accentShape_3" fact="0.26"/>
              <dgm:constr type="h" for="ch" forName="parentText_3" refType="h" refFor="ch" refForName="accentShape_3" fact="0.9"/>
              <dgm:constr type="l" for="ch" forName="parentText_4" refType="w" fact="0.5043"/>
              <dgm:constr type="t" for="ch" forName="parentText_4" refType="h" fact="0.2499"/>
              <dgm:constr type="w" for="ch" forName="parentText_4" refType="w" refFor="ch" refForName="accentShape_4" fact="0.26"/>
              <dgm:constr type="h" for="ch" forName="parentText_4" refType="h" refFor="ch" refForName="accentShape_4" fact="0.9"/>
              <dgm:constr type="l" for="ch" forName="parentText_3" refType="w" fact="0.6427"/>
              <dgm:constr type="t" for="ch" forName="parentText_5" refType="h" fact="0.3332"/>
              <dgm:constr type="w" for="ch" forName="parentText_5" refType="w" refFor="ch" refForName="accentShape_5" fact="0.26"/>
              <dgm:constr type="h" for="ch" forName="parentText_5" refType="h" refFor="ch" refForName="accentShape_5" fact="0.9"/>
              <dgm:constr type="l" for="ch" forName="parentText_2" refType="w" fact="0.78263"/>
              <dgm:constr type="t" for="ch" forName="parentText_6" refType="h" fact="0.4165"/>
              <dgm:constr type="w" for="ch" forName="parentText_6" refType="w" refFor="ch" refForName="accentShape_6" fact="0.26"/>
              <dgm:constr type="h" for="ch" forName="parentText_6" refType="h" refFor="ch" refForName="accentShape_6" fact="0.9"/>
              <dgm:constr type="l" for="ch" forName="parentText_1" refType="w" fact="0.92143"/>
              <dgm:constr type="t" for="ch" forName="parentText_7" refType="h" fact="0.5"/>
              <dgm:constr type="w" for="ch" forName="parentText_7" refType="w" refFor="ch" refForName="accentShape_7" fact="0.26"/>
              <dgm:constr type="h" for="ch" forName="parentText_7" refType="h" refFor="ch" refForName="accentShape_7" fact="0.9"/>
              <dgm:constr type="l" for="ch" forName="childText_7" refType="w" fact="0"/>
              <dgm:constr type="t" for="ch" forName="childText_1" refType="h" fact="0"/>
              <dgm:constr type="w" for="ch" forName="childText_1" refType="w" refFor="ch" refForName="accentShape_1" fact="0.7"/>
              <dgm:constr type="h" for="ch" forName="childText_1" refType="h" refFor="ch" refForName="accentShape_1"/>
              <dgm:constr type="l" for="ch" forName="childText_6" refType="w" fact="0.1385"/>
              <dgm:constr type="t" for="ch" forName="childText_2" refType="h" fact="0.0833"/>
              <dgm:constr type="w" for="ch" forName="childText_2" refType="w" refFor="ch" refForName="accentShape_2" fact="0.7"/>
              <dgm:constr type="h" for="ch" forName="childText_2" refType="h" refFor="ch" refForName="accentShape_2"/>
              <dgm:constr type="l" for="ch" forName="childText_5" refType="w" fact="0.277"/>
              <dgm:constr type="t" for="ch" forName="childText_3" refType="h" fact="0.1666"/>
              <dgm:constr type="w" for="ch" forName="childText_3" refType="w" refFor="ch" refForName="accentShape_3" fact="0.7"/>
              <dgm:constr type="h" for="ch" forName="childText_3" refType="h" refFor="ch" refForName="accentShape_3"/>
              <dgm:constr type="l" for="ch" forName="childText_4" refType="w" fact="0.4155"/>
              <dgm:constr type="t" for="ch" forName="childText_4" refType="h" fact="0.2499"/>
              <dgm:constr type="w" for="ch" forName="childText_4" refType="w" refFor="ch" refForName="accentShape_4" fact="0.7"/>
              <dgm:constr type="h" for="ch" forName="childText_4" refType="h" refFor="ch" refForName="accentShape_4"/>
              <dgm:constr type="l" for="ch" forName="childText_3" refType="w" fact="0.5539"/>
              <dgm:constr type="t" for="ch" forName="childText_5" refType="h" fact="0.3332"/>
              <dgm:constr type="w" for="ch" forName="childText_5" refType="w" refFor="ch" refForName="accentShape_5" fact="0.7"/>
              <dgm:constr type="h" for="ch" forName="childText_5" refType="h" refFor="ch" refForName="accentShape_5"/>
              <dgm:constr type="l" for="ch" forName="childText_2" refType="w" fact="0.6938"/>
              <dgm:constr type="t" for="ch" forName="childText_6" refType="h" fact="0.4165"/>
              <dgm:constr type="w" for="ch" forName="childText_6" refType="w" refFor="ch" refForName="accentShape_6" fact="0.7"/>
              <dgm:constr type="h" for="ch" forName="childText_6" refType="h" refFor="ch" refForName="accentShape_6"/>
              <dgm:constr type="l" for="ch" forName="childText_1" refType="w" fact="0.8326"/>
              <dgm:constr type="t" for="ch" forName="childText_7" refType="h" fact="0.5"/>
              <dgm:constr type="w" for="ch" forName="childText_7" refType="w" refFor="ch" refForName="accentShape_7" fact="0.7"/>
              <dgm:constr type="h" for="ch" forName="childText_7" refType="h" refFor="ch" refForName="accentShape_7"/>
            </dgm:constrLst>
          </dgm:else>
        </dgm:choose>
      </dgm:else>
    </dgm:choose>
    <dgm:forEach name="wrapper" axis="self" ptType="parTrans">
      <dgm:forEach name="accentRepeat" axis="self">
        <dgm:layoutNode name="imageRepeatNode" styleLbl="node1">
          <dgm:alg type="sp"/>
          <dgm:shape xmlns:r="http://schemas.openxmlformats.org/officeDocument/2006/relationships" type="rect" r:blip="" zOrderOff="-10">
            <dgm:adjLst/>
          </dgm:shape>
          <dgm:presOf axis="self"/>
        </dgm:layoutNode>
      </dgm:forEach>
    </dgm:forEach>
    <dgm:forEach name="Name30" axis="ch" ptType="node" cnt="1">
      <dgm:layoutNode name="parentText_1" styleLbl="node1">
        <dgm:varLst>
          <dgm:chMax val="1"/>
          <dgm:chPref val="1"/>
          <dgm:bulletEnabled val="1"/>
        </dgm:varLst>
        <dgm:alg type="tx">
          <dgm:param type="parTxLTRAlign" val="r"/>
          <dgm:param type="shpTxLTRAlignCh" val="r"/>
          <dgm:param type="txAnchorVertCh" val="mid"/>
          <dgm:param type="autoTxRot" val="grav"/>
        </dgm:alg>
        <dgm:shape xmlns:r="http://schemas.openxmlformats.org/officeDocument/2006/relationships" rot="-90" type="rect" r:blip="" hideGeom="1">
          <dgm:adjLst/>
        </dgm:shape>
        <dgm:presOf axis="self" ptType="node"/>
        <dgm:constrLst>
          <dgm:constr type="lMarg" refType="primFontSz" fact="0.3"/>
          <dgm:constr type="rMarg" refType="primFontSz" fact="0.45"/>
          <dgm:constr type="tMarg" refType="primFontSz" fact="0"/>
          <dgm:constr type="bMarg" refType="primFontSz" fact="0.1"/>
        </dgm:constrLst>
        <dgm:ruleLst>
          <dgm:rule type="primFontSz" val="5" fact="NaN" max="NaN"/>
        </dgm:ruleLst>
      </dgm:layoutNode>
      <dgm:layoutNode name="childText_1" styleLbl="node1">
        <dgm:varLst>
          <dgm:chMax val="0"/>
          <dgm:chPref val="0"/>
          <dgm:bulletEnabled val="1"/>
        </dgm:varLst>
        <dgm:alg type="tx">
          <dgm:param type="txAnchorVert" val="t"/>
          <dgm:param type="parTxLTRAlign" val="l"/>
        </dgm:alg>
        <dgm:shape xmlns:r="http://schemas.openxmlformats.org/officeDocument/2006/relationships" type="rect" r:blip="" hideGeom="1">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Shape_1">
        <dgm:alg type="sp"/>
        <dgm:shape xmlns:r="http://schemas.openxmlformats.org/officeDocument/2006/relationships" r:blip="">
          <dgm:adjLst/>
        </dgm:shape>
        <dgm:presOf/>
        <dgm:constrLst/>
        <dgm:forEach name="Name31" ref="accentRepeat"/>
      </dgm:layoutNode>
    </dgm:forEach>
    <dgm:forEach name="Name32" axis="ch" ptType="node" st="2" cnt="1">
      <dgm:layoutNode name="parentText_2">
        <dgm:varLst>
          <dgm:chMax val="1"/>
          <dgm:chPref val="1"/>
          <dgm:bulletEnabled val="1"/>
        </dgm:varLst>
        <dgm:alg type="tx">
          <dgm:param type="parTxLTRAlign" val="r"/>
          <dgm:param type="shpTxLTRAlignCh" val="r"/>
          <dgm:param type="txAnchorVertCh" val="mid"/>
          <dgm:param type="autoTxRot" val="grav"/>
        </dgm:alg>
        <dgm:shape xmlns:r="http://schemas.openxmlformats.org/officeDocument/2006/relationships" rot="-90" type="rect" r:blip="" hideGeom="1">
          <dgm:adjLst/>
        </dgm:shape>
        <dgm:presOf axis="self" ptType="node"/>
        <dgm:constrLst>
          <dgm:constr type="lMarg" refType="primFontSz" fact="0.3"/>
          <dgm:constr type="rMarg" refType="primFontSz" fact="0.45"/>
          <dgm:constr type="tMarg" refType="primFontSz" fact="0"/>
          <dgm:constr type="bMarg" refType="primFontSz" fact="0.1"/>
        </dgm:constrLst>
        <dgm:ruleLst>
          <dgm:rule type="primFontSz" val="5" fact="NaN" max="NaN"/>
        </dgm:ruleLst>
      </dgm:layoutNode>
      <dgm:layoutNode name="childText_2">
        <dgm:varLst>
          <dgm:chMax val="0"/>
          <dgm:chPref val="0"/>
          <dgm:bulletEnabled val="1"/>
        </dgm:varLst>
        <dgm:alg type="tx">
          <dgm:param type="txAnchorVert" val="t"/>
          <dgm:param type="parTxLTRAlign" val="l"/>
        </dgm:alg>
        <dgm:shape xmlns:r="http://schemas.openxmlformats.org/officeDocument/2006/relationships" type="rect" r:blip="" hideGeom="1">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Shape_2">
        <dgm:alg type="sp"/>
        <dgm:shape xmlns:r="http://schemas.openxmlformats.org/officeDocument/2006/relationships" r:blip="">
          <dgm:adjLst/>
        </dgm:shape>
        <dgm:presOf/>
        <dgm:constrLst/>
        <dgm:forEach name="Name33" ref="accentRepeat"/>
      </dgm:layoutNode>
    </dgm:forEach>
    <dgm:forEach name="Name34" axis="ch" ptType="node" st="3" cnt="1">
      <dgm:layoutNode name="parentText_3">
        <dgm:varLst>
          <dgm:chMax val="1"/>
          <dgm:chPref val="1"/>
          <dgm:bulletEnabled val="1"/>
        </dgm:varLst>
        <dgm:alg type="tx">
          <dgm:param type="parTxLTRAlign" val="r"/>
          <dgm:param type="shpTxLTRAlignCh" val="r"/>
          <dgm:param type="txAnchorVertCh" val="mid"/>
          <dgm:param type="autoTxRot" val="grav"/>
        </dgm:alg>
        <dgm:shape xmlns:r="http://schemas.openxmlformats.org/officeDocument/2006/relationships" rot="-90" type="rect" r:blip="" hideGeom="1">
          <dgm:adjLst/>
        </dgm:shape>
        <dgm:presOf axis="self" ptType="node"/>
        <dgm:constrLst>
          <dgm:constr type="lMarg" refType="primFontSz" fact="0.3"/>
          <dgm:constr type="rMarg" refType="primFontSz" fact="0.45"/>
          <dgm:constr type="tMarg" refType="primFontSz" fact="0"/>
          <dgm:constr type="bMarg" refType="primFontSz" fact="0.1"/>
        </dgm:constrLst>
        <dgm:ruleLst>
          <dgm:rule type="primFontSz" val="5" fact="NaN" max="NaN"/>
        </dgm:ruleLst>
      </dgm:layoutNode>
      <dgm:layoutNode name="childText_3">
        <dgm:varLst>
          <dgm:chMax val="0"/>
          <dgm:chPref val="0"/>
          <dgm:bulletEnabled val="1"/>
        </dgm:varLst>
        <dgm:alg type="tx">
          <dgm:param type="txAnchorVert" val="t"/>
          <dgm:param type="parTxLTRAlign" val="l"/>
        </dgm:alg>
        <dgm:shape xmlns:r="http://schemas.openxmlformats.org/officeDocument/2006/relationships" type="rect" r:blip="" hideGeom="1">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Shape_3">
        <dgm:alg type="sp"/>
        <dgm:shape xmlns:r="http://schemas.openxmlformats.org/officeDocument/2006/relationships" r:blip="">
          <dgm:adjLst/>
        </dgm:shape>
        <dgm:presOf/>
        <dgm:constrLst/>
        <dgm:forEach name="Name35" ref="accentRepeat"/>
      </dgm:layoutNode>
    </dgm:forEach>
    <dgm:forEach name="Name36" axis="ch" ptType="node" st="4" cnt="1">
      <dgm:layoutNode name="parentText_4">
        <dgm:varLst>
          <dgm:chMax val="1"/>
          <dgm:chPref val="1"/>
          <dgm:bulletEnabled val="1"/>
        </dgm:varLst>
        <dgm:alg type="tx">
          <dgm:param type="parTxLTRAlign" val="r"/>
          <dgm:param type="shpTxLTRAlignCh" val="r"/>
          <dgm:param type="txAnchorVertCh" val="mid"/>
          <dgm:param type="autoTxRot" val="grav"/>
        </dgm:alg>
        <dgm:shape xmlns:r="http://schemas.openxmlformats.org/officeDocument/2006/relationships" rot="-90" type="rect" r:blip="" hideGeom="1">
          <dgm:adjLst/>
        </dgm:shape>
        <dgm:presOf axis="self" ptType="node"/>
        <dgm:constrLst>
          <dgm:constr type="lMarg" refType="primFontSz" fact="0.3"/>
          <dgm:constr type="rMarg" refType="primFontSz" fact="0.45"/>
          <dgm:constr type="tMarg" refType="primFontSz" fact="0"/>
          <dgm:constr type="bMarg" refType="primFontSz" fact="0.1"/>
        </dgm:constrLst>
        <dgm:ruleLst>
          <dgm:rule type="primFontSz" val="5" fact="NaN" max="NaN"/>
        </dgm:ruleLst>
      </dgm:layoutNode>
      <dgm:layoutNode name="childText_4">
        <dgm:varLst>
          <dgm:chMax val="0"/>
          <dgm:chPref val="0"/>
          <dgm:bulletEnabled val="1"/>
        </dgm:varLst>
        <dgm:alg type="tx">
          <dgm:param type="txAnchorVert" val="t"/>
          <dgm:param type="parTxLTRAlign" val="l"/>
        </dgm:alg>
        <dgm:shape xmlns:r="http://schemas.openxmlformats.org/officeDocument/2006/relationships" type="rect" r:blip="" hideGeom="1">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Shape_4">
        <dgm:alg type="sp"/>
        <dgm:shape xmlns:r="http://schemas.openxmlformats.org/officeDocument/2006/relationships" r:blip="">
          <dgm:adjLst/>
        </dgm:shape>
        <dgm:presOf/>
        <dgm:constrLst/>
        <dgm:forEach name="Name37" ref="accentRepeat"/>
      </dgm:layoutNode>
    </dgm:forEach>
    <dgm:forEach name="Name38" axis="ch" ptType="node" st="5" cnt="1">
      <dgm:layoutNode name="parentText_5">
        <dgm:varLst>
          <dgm:chMax val="1"/>
          <dgm:chPref val="1"/>
          <dgm:bulletEnabled val="1"/>
        </dgm:varLst>
        <dgm:alg type="tx">
          <dgm:param type="parTxLTRAlign" val="r"/>
          <dgm:param type="shpTxLTRAlignCh" val="r"/>
          <dgm:param type="txAnchorVertCh" val="mid"/>
          <dgm:param type="autoTxRot" val="grav"/>
        </dgm:alg>
        <dgm:shape xmlns:r="http://schemas.openxmlformats.org/officeDocument/2006/relationships" rot="-90" type="rect" r:blip="" hideGeom="1">
          <dgm:adjLst/>
        </dgm:shape>
        <dgm:presOf axis="self" ptType="node"/>
        <dgm:constrLst>
          <dgm:constr type="lMarg" refType="primFontSz" fact="0.3"/>
          <dgm:constr type="rMarg" refType="primFontSz" fact="0.45"/>
          <dgm:constr type="tMarg" refType="primFontSz" fact="0"/>
          <dgm:constr type="bMarg" refType="primFontSz" fact="0.1"/>
        </dgm:constrLst>
        <dgm:ruleLst>
          <dgm:rule type="primFontSz" val="5" fact="NaN" max="NaN"/>
        </dgm:ruleLst>
      </dgm:layoutNode>
      <dgm:layoutNode name="childText_5">
        <dgm:varLst>
          <dgm:chMax val="0"/>
          <dgm:chPref val="0"/>
          <dgm:bulletEnabled val="1"/>
        </dgm:varLst>
        <dgm:alg type="tx">
          <dgm:param type="txAnchorVert" val="t"/>
          <dgm:param type="parTxLTRAlign" val="l"/>
        </dgm:alg>
        <dgm:shape xmlns:r="http://schemas.openxmlformats.org/officeDocument/2006/relationships" type="rect" r:blip="" hideGeom="1">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Shape_5">
        <dgm:alg type="sp"/>
        <dgm:shape xmlns:r="http://schemas.openxmlformats.org/officeDocument/2006/relationships" r:blip="">
          <dgm:adjLst/>
        </dgm:shape>
        <dgm:presOf/>
        <dgm:constrLst/>
        <dgm:forEach name="Name39" ref="accentRepeat"/>
      </dgm:layoutNode>
    </dgm:forEach>
    <dgm:forEach name="Name40" axis="ch" ptType="node" st="6" cnt="1">
      <dgm:layoutNode name="parentText_6">
        <dgm:varLst>
          <dgm:chMax val="1"/>
          <dgm:chPref val="1"/>
          <dgm:bulletEnabled val="1"/>
        </dgm:varLst>
        <dgm:alg type="tx">
          <dgm:param type="parTxLTRAlign" val="r"/>
          <dgm:param type="shpTxLTRAlignCh" val="r"/>
          <dgm:param type="txAnchorVertCh" val="mid"/>
          <dgm:param type="autoTxRot" val="grav"/>
        </dgm:alg>
        <dgm:shape xmlns:r="http://schemas.openxmlformats.org/officeDocument/2006/relationships" rot="-90" type="rect" r:blip="" hideGeom="1">
          <dgm:adjLst/>
        </dgm:shape>
        <dgm:presOf axis="self" ptType="node"/>
        <dgm:constrLst>
          <dgm:constr type="lMarg" refType="primFontSz" fact="0.3"/>
          <dgm:constr type="rMarg" refType="primFontSz" fact="0.3"/>
          <dgm:constr type="tMarg" refType="primFontSz" fact="0"/>
          <dgm:constr type="bMarg" refType="primFontSz" fact="0.1"/>
        </dgm:constrLst>
        <dgm:ruleLst>
          <dgm:rule type="primFontSz" val="5" fact="NaN" max="NaN"/>
        </dgm:ruleLst>
      </dgm:layoutNode>
      <dgm:layoutNode name="childText_6">
        <dgm:varLst>
          <dgm:chMax val="0"/>
          <dgm:chPref val="0"/>
          <dgm:bulletEnabled val="1"/>
        </dgm:varLst>
        <dgm:alg type="tx">
          <dgm:param type="txAnchorVert" val="t"/>
          <dgm:param type="parTxLTRAlign" val="l"/>
        </dgm:alg>
        <dgm:shape xmlns:r="http://schemas.openxmlformats.org/officeDocument/2006/relationships" type="rect" r:blip="" hideGeom="1">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Shape_6">
        <dgm:alg type="sp"/>
        <dgm:shape xmlns:r="http://schemas.openxmlformats.org/officeDocument/2006/relationships" r:blip="">
          <dgm:adjLst/>
        </dgm:shape>
        <dgm:presOf/>
        <dgm:constrLst/>
        <dgm:forEach name="Name41" ref="accentRepeat"/>
      </dgm:layoutNode>
    </dgm:forEach>
    <dgm:forEach name="Name42" axis="ch" ptType="node" st="7" cnt="1">
      <dgm:layoutNode name="parentText_7">
        <dgm:varLst>
          <dgm:chMax val="1"/>
          <dgm:chPref val="1"/>
          <dgm:bulletEnabled val="1"/>
        </dgm:varLst>
        <dgm:alg type="tx">
          <dgm:param type="parTxLTRAlign" val="r"/>
          <dgm:param type="shpTxLTRAlignCh" val="r"/>
          <dgm:param type="txAnchorVertCh" val="mid"/>
          <dgm:param type="autoTxRot" val="grav"/>
        </dgm:alg>
        <dgm:shape xmlns:r="http://schemas.openxmlformats.org/officeDocument/2006/relationships" rot="-90" type="rect" r:blip="" hideGeom="1">
          <dgm:adjLst/>
        </dgm:shape>
        <dgm:presOf axis="self" ptType="node"/>
        <dgm:constrLst>
          <dgm:constr type="lMarg" refType="primFontSz" fact="0.3"/>
          <dgm:constr type="rMarg" refType="primFontSz" fact="0.3"/>
          <dgm:constr type="tMarg" refType="primFontSz" fact="0"/>
          <dgm:constr type="bMarg" refType="primFontSz" fact="0.1"/>
        </dgm:constrLst>
        <dgm:ruleLst>
          <dgm:rule type="primFontSz" val="5" fact="NaN" max="NaN"/>
        </dgm:ruleLst>
      </dgm:layoutNode>
      <dgm:layoutNode name="childText_7">
        <dgm:varLst>
          <dgm:chMax val="0"/>
          <dgm:chPref val="0"/>
          <dgm:bulletEnabled val="1"/>
        </dgm:varLst>
        <dgm:alg type="tx">
          <dgm:param type="txAnchorVert" val="t"/>
          <dgm:param type="parTxLTRAlign" val="l"/>
        </dgm:alg>
        <dgm:shape xmlns:r="http://schemas.openxmlformats.org/officeDocument/2006/relationships" type="rect" r:blip="" hideGeom="1">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Shape_7">
        <dgm:alg type="sp"/>
        <dgm:shape xmlns:r="http://schemas.openxmlformats.org/officeDocument/2006/relationships" r:blip="">
          <dgm:adjLst/>
        </dgm:shape>
        <dgm:presOf/>
        <dgm:constrLst/>
        <dgm:forEach name="Name43" ref="accentRepeat"/>
      </dgm:layoutNode>
    </dgm:forEach>
  </dgm:layoutNode>
</dgm:layoutDef>
</file>

<file path=ppt/diagrams/layout75.xml><?xml version="1.0" encoding="utf-8"?>
<dgm:layoutDef xmlns:dgm="http://schemas.openxmlformats.org/drawingml/2006/diagram" xmlns:a="http://schemas.openxmlformats.org/drawingml/2006/main" uniqueId="urn:microsoft.com/office/officeart/2011/layout/HexagonRadial">
  <dgm:title val="Hexagon Radial"/>
  <dgm:desc val="Use to show a sequential process that relates to a central idea or theme. Limited to six Level 2 shapes. Works best with small amounts of text. Unused text does not appear, but remains available if you switch layouts."/>
  <dgm:catLst>
    <dgm:cat type="cycle" pri="8500"/>
    <dgm:cat type="officeonline" pri="9000"/>
  </dgm:catLst>
  <dgm:samp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sampData>
  <dgm:styleData>
    <dgm:dataModel>
      <dgm:ptLst>
        <dgm:pt modelId="0" type="doc"/>
        <dgm:pt modelId="10">
          <dgm:prSet phldr="1"/>
        </dgm:pt>
        <dgm:pt modelId="11">
          <dgm:prSet phldr="1"/>
        </dgm:pt>
        <dgm:pt modelId="12">
          <dgm:prSet phldr="1"/>
        </dgm:pt>
        <dgm:pt modelId="13">
          <dgm:prSet phldr="1"/>
        </dgm:pt>
      </dgm:ptLst>
      <dgm:cxnLst>
        <dgm:cxn modelId="40" srcId="0" destId="10" srcOrd="0" destOrd="0"/>
        <dgm:cxn modelId="50" srcId="10" destId="11" srcOrd="0" destOrd="0"/>
        <dgm:cxn modelId="60" srcId="10" destId="12" srcOrd="0" destOrd="0"/>
        <dgm:cxn modelId="70" srcId="10" destId="13" srcOrd="0"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clrData>
  <dgm:layoutNode name="Name0">
    <dgm:varLst>
      <dgm:chMax val="1"/>
      <dgm:chPref val="1"/>
      <dgm:dir/>
      <dgm:animOne val="branch"/>
      <dgm:animLvl val="lvl"/>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l" for="ch" forName="Accent1" refType="w" fact="0.1685"/>
              <dgm:constr type="t" for="ch" forName="Accent1" refType="h" fact="0.2946"/>
              <dgm:constr type="w" for="ch" forName="Accent1" refType="w" fact="0.462"/>
              <dgm:constr type="h" for="ch" forName="Accent1" refType="h" fact="0.5472"/>
              <dgm:constr type="l" for="ch" forName="Parent" refType="w" fact="0"/>
              <dgm:constr type="t" for="ch" forName="Parent" refType="h" fact="0.2885"/>
              <dgm:constr type="w" for="ch" forName="Parent" refType="w" fact="0.6013"/>
              <dgm:constr type="h" for="ch" forName="Parent" refType="h" fact="0.7115"/>
              <dgm:constr type="l" for="ch" forName="Child1" refType="w" fact="0.5073"/>
              <dgm:constr type="t" for="ch" forName="Child1" refType="h" fact="0"/>
              <dgm:constr type="w" for="ch" forName="Child1" refType="w" fact="0.4927"/>
              <dgm:constr type="h" for="ch" forName="Child1" refType="h" fact="0.5831"/>
            </dgm:constrLst>
          </dgm:if>
          <dgm:if name="Name6"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2" refType="w" fact="0.6413"/>
              <dgm:constr type="t" for="ch" forName="Accent2" refType="h" fact="0.3477"/>
              <dgm:constr type="w" for="ch" forName="Accent2" refType="w" fact="0.2269"/>
              <dgm:constr type="h" for="ch" forName="Accent2" refType="h" fact="0.2076"/>
              <dgm:constr type="l" for="ch" forName="Accent1" refType="w" fact="0"/>
              <dgm:constr type="t" for="ch" forName="Accent1" refType="h" fact="0"/>
              <dgm:constr type="w" for="ch" forName="Accent1" refType="w" fact="0"/>
              <dgm:constr type="h" for="ch" forName="Accent1" refType="h" fact="0"/>
              <dgm:constr type="l" for="ch" forName="Parent" refType="w" fact="0"/>
              <dgm:constr type="t" for="ch" forName="Parent" refType="h" fact="0.2239"/>
              <dgm:constr type="w" for="ch" forName="Parent" refType="w" fact="0.6013"/>
              <dgm:constr type="h" for="ch" forName="Parent" refType="h" fact="0.5523"/>
              <dgm:constr type="l" for="ch" forName="Child1" refType="w" fact="0.5073"/>
              <dgm:constr type="t" for="ch" forName="Child1" refType="h" fact="0"/>
              <dgm:constr type="w" for="ch" forName="Child1" refType="w" fact="0.4927"/>
              <dgm:constr type="h" for="ch" forName="Child1" refType="h" fact="0.4527"/>
              <dgm:constr type="l" for="ch" forName="Child2" refType="w" fact="0.5073"/>
              <dgm:constr type="t" for="ch" forName="Child2" refType="h" fact="0.5473"/>
              <dgm:constr type="w" for="ch" forName="Child2" refType="w" fact="0.4927"/>
              <dgm:constr type="h" for="ch" forName="Child2" refType="h" fact="0.4527"/>
            </dgm:constrLst>
          </dgm:if>
          <dgm:if name="Name7"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3" refType="w" fact="0.4573"/>
              <dgm:constr type="t" for="ch" forName="Accent3" refType="h" fact="0.6145"/>
              <dgm:constr type="w" for="ch" forName="Accent3" refType="w" fact="0.2269"/>
              <dgm:constr type="h" for="ch" forName="Accent3" refType="h" fact="0.1623"/>
              <dgm:constr type="l" for="ch" forName="Accent2" refType="w" fact="0.6413"/>
              <dgm:constr type="t" for="ch" forName="Accent2" refType="h" fact="0.2719"/>
              <dgm:constr type="w" for="ch" forName="Accent2" refType="w" fact="0.2269"/>
              <dgm:constr type="h" for="ch" forName="Accent2" refType="h" fact="0.1623"/>
              <dgm:constr type="l" for="ch" forName="Accent1" refType="w" fact="0"/>
              <dgm:constr type="t" for="ch" forName="Accent1" refType="h" fact="0"/>
              <dgm:constr type="w" for="ch" forName="Accent1" refType="w" fact="0"/>
              <dgm:constr type="h" for="ch" forName="Accent1" refType="h" fact="0"/>
              <dgm:constr type="l" for="ch" forName="Child3" refType="w" fact="0.0554"/>
              <dgm:constr type="t" for="ch" forName="Child3" refType="h" fact="0.646"/>
              <dgm:constr type="w" for="ch" forName="Child3" refType="w" fact="0.4927"/>
              <dgm:constr type="h" for="ch" forName="Child3" refType="h" fact="0.354"/>
              <dgm:constr type="l" for="ch" forName="Parent" refType="w" fact="0"/>
              <dgm:constr type="t" for="ch" forName="Parent" refType="h" fact="0.1751"/>
              <dgm:constr type="w" for="ch" forName="Parent" refType="w" fact="0.6013"/>
              <dgm:constr type="h" for="ch" forName="Parent" refType="h" fact="0.4319"/>
              <dgm:constr type="l" for="ch" forName="Child1" refType="w" fact="0.5073"/>
              <dgm:constr type="t" for="ch" forName="Child1" refType="h" fact="0"/>
              <dgm:constr type="w" for="ch" forName="Child1" refType="w" fact="0.4927"/>
              <dgm:constr type="h" for="ch" forName="Child1" refType="h" fact="0.354"/>
              <dgm:constr type="l" for="ch" forName="Child2" refType="w" fact="0.5073"/>
              <dgm:constr type="t" for="ch" forName="Child2" refType="h" fact="0.428"/>
              <dgm:constr type="w" for="ch" forName="Child2" refType="w" fact="0.4927"/>
              <dgm:constr type="h" for="ch" forName="Child2" refType="h" fact="0.354"/>
            </dgm:constrLst>
          </dgm:if>
          <dgm:if name="Name8"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4" refType="w" fact="0.4573"/>
              <dgm:constr type="t" for="ch" forName="Accent4" refType="h" fact="0.6834"/>
              <dgm:constr type="w" for="ch" forName="Accent4" refType="w" fact="0.2269"/>
              <dgm:constr type="h" for="ch" forName="Accent4" refType="h" fact="0.1333"/>
              <dgm:constr type="l" for="ch" forName="Accent3" refType="w" fact="0.6413"/>
              <dgm:constr type="t" for="ch" forName="Accent3" refType="h" fact="0.4021"/>
              <dgm:constr type="w" for="ch" forName="Accent3" refType="w" fact="0.2269"/>
              <dgm:constr type="h" for="ch" forName="Accent3" refType="h" fact="0.1333"/>
              <dgm:constr type="l" for="ch" forName="Accent2" refType="w" fact="0.3765"/>
              <dgm:constr type="t" for="ch" forName="Accent2" refType="h" fact="0.1529"/>
              <dgm:constr type="w" for="ch" forName="Accent2" refType="w" fact="0.2269"/>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0554"/>
              <dgm:constr type="t" for="ch" forName="Child4" refType="h" fact="0.7093"/>
              <dgm:constr type="w" for="ch" forName="Child4" refType="w" fact="0.4927"/>
              <dgm:constr type="h" for="ch" forName="Child4" refType="h" fact="0.2907"/>
              <dgm:constr type="l" for="ch" forName="Parent" refType="w" fact="0"/>
              <dgm:constr type="t" for="ch" forName="Parent" refType="h" fact="0.3226"/>
              <dgm:constr type="w" for="ch" forName="Parent" refType="w" fact="0.6013"/>
              <dgm:constr type="h" for="ch" forName="Parent" refType="h" fact="0.3547"/>
              <dgm:constr type="l" for="ch" forName="Child2" refType="w" fact="0.5073"/>
              <dgm:constr type="t" for="ch" forName="Child2" refType="h" fact="0.1788"/>
              <dgm:constr type="w" for="ch" forName="Child2" refType="w" fact="0.4927"/>
              <dgm:constr type="h" for="ch" forName="Child2" refType="h" fact="0.2907"/>
              <dgm:constr type="l" for="ch" forName="Child3" refType="w" fact="0.5073"/>
              <dgm:constr type="t" for="ch" forName="Child3" refType="h" fact="0.5303"/>
              <dgm:constr type="w" for="ch" forName="Child3" refType="w" fact="0.4927"/>
              <dgm:constr type="h" for="ch" forName="Child3" refType="h" fact="0.2907"/>
              <dgm:constr type="l" for="ch" forName="Child1" refType="w" fact="0.0554"/>
              <dgm:constr type="t" for="ch" forName="Child1" refType="h" fact="0"/>
              <dgm:constr type="w" for="ch" forName="Child1" refType="w" fact="0.4927"/>
              <dgm:constr type="h" for="ch" forName="Child1" refType="h" fact="0.2907"/>
            </dgm:constrLst>
          </dgm:if>
          <dgm:if name="Name9"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1" refType="w" fact="0.3246"/>
              <dgm:constr type="t" for="ch" forName="Child1" refType="h" fact="0"/>
              <dgm:constr type="w" for="ch" forName="Child1" refType="w" fact="0.3523"/>
              <dgm:constr type="h" for="ch" forName="Child1" refType="h" fact="0.2907"/>
            </dgm:constrLst>
          </dgm:if>
          <dgm:else name="Name10">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l" for="ch" forName="Accent6" refType="w" fact="0.0934"/>
              <dgm:constr type="t" for="ch" forName="Accent6" refType="h" fact="0.4635"/>
              <dgm:constr type="w" for="ch" forName="Accent6" refType="w" fact="0.1622"/>
              <dgm:constr type="h" for="ch" forName="Accent6" refType="h" fact="0.1333"/>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6" refType="w" fact="0"/>
              <dgm:constr type="t" for="ch" forName="Child6" refType="h" fact="0.1784"/>
              <dgm:constr type="w" for="ch" forName="Child6" refType="w" fact="0.3523"/>
              <dgm:constr type="h" for="ch" forName="Child6" refType="h" fact="0.2907"/>
              <dgm:constr type="l" for="ch" forName="Child1" refType="w" fact="0.3246"/>
              <dgm:constr type="t" for="ch" forName="Child1" refType="h" fact="0"/>
              <dgm:constr type="w" for="ch" forName="Child1" refType="w" fact="0.3523"/>
              <dgm:constr type="h" for="ch" forName="Child1" refType="h" fact="0.2907"/>
            </dgm:constrLst>
          </dgm:else>
        </dgm:choose>
      </dgm:if>
      <dgm:else name="Name11">
        <dgm:choose name="Name12">
          <dgm:if name="Name13"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4"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r" for="ch" forName="Accent1" refType="w" fact="0.8315"/>
              <dgm:constr type="t" for="ch" forName="Accent1" refType="h" fact="0.2946"/>
              <dgm:constr type="w" for="ch" forName="Accent1" refType="w" fact="0.462"/>
              <dgm:constr type="h" for="ch" forName="Accent1" refType="h" fact="0.5472"/>
              <dgm:constr type="r" for="ch" forName="Parent" refType="w"/>
              <dgm:constr type="t" for="ch" forName="Parent" refType="h" fact="0.2885"/>
              <dgm:constr type="w" for="ch" forName="Parent" refType="w" fact="0.6013"/>
              <dgm:constr type="h" for="ch" forName="Parent" refType="h" fact="0.7115"/>
              <dgm:constr type="r" for="ch" forName="Child1" refType="w" fact="0.4927"/>
              <dgm:constr type="t" for="ch" forName="Child1" refType="h" fact="0"/>
              <dgm:constr type="w" for="ch" forName="Child1" refType="w" fact="0.4927"/>
              <dgm:constr type="h" for="ch" forName="Child1" refType="h" fact="0.5831"/>
            </dgm:constrLst>
          </dgm:if>
          <dgm:if name="Name15"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2" refType="w" fact="0.3587"/>
              <dgm:constr type="t" for="ch" forName="Accent2" refType="h" fact="0.3477"/>
              <dgm:constr type="w" for="ch" forName="Accent2" refType="w" fact="0.2269"/>
              <dgm:constr type="h" for="ch" forName="Accent2" refType="h" fact="0.2076"/>
              <dgm:constr type="r" for="ch" forName="Accent1" refType="w" fact="0"/>
              <dgm:constr type="t" for="ch" forName="Accent1" refType="h" fact="0"/>
              <dgm:constr type="w" for="ch" forName="Accent1" refType="w" fact="0"/>
              <dgm:constr type="h" for="ch" forName="Accent1" refType="h" fact="0"/>
              <dgm:constr type="r" for="ch" forName="Parent" refType="w"/>
              <dgm:constr type="t" for="ch" forName="Parent" refType="h" fact="0.2239"/>
              <dgm:constr type="w" for="ch" forName="Parent" refType="w" fact="0.6013"/>
              <dgm:constr type="h" for="ch" forName="Parent" refType="h" fact="0.5523"/>
              <dgm:constr type="r" for="ch" forName="Child1" refType="w" fact="0.4927"/>
              <dgm:constr type="t" for="ch" forName="Child1" refType="h" fact="0"/>
              <dgm:constr type="w" for="ch" forName="Child1" refType="w" fact="0.4927"/>
              <dgm:constr type="h" for="ch" forName="Child1" refType="h" fact="0.4527"/>
              <dgm:constr type="r" for="ch" forName="Child2" refType="w" fact="0.5073"/>
              <dgm:constr type="t" for="ch" forName="Child2" refType="h" fact="0.5473"/>
              <dgm:constr type="w" for="ch" forName="Child2" refType="w" fact="0.4927"/>
              <dgm:constr type="h" for="ch" forName="Child2" refType="h" fact="0.4527"/>
            </dgm:constrLst>
          </dgm:if>
          <dgm:if name="Name16"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3" refType="w" fact="0.5427"/>
              <dgm:constr type="t" for="ch" forName="Accent3" refType="h" fact="0.6145"/>
              <dgm:constr type="w" for="ch" forName="Accent3" refType="w" fact="0.2269"/>
              <dgm:constr type="h" for="ch" forName="Accent3" refType="h" fact="0.1623"/>
              <dgm:constr type="r" for="ch" forName="Accent2" refType="w" fact="0.3587"/>
              <dgm:constr type="t" for="ch" forName="Accent2" refType="h" fact="0.2719"/>
              <dgm:constr type="w" for="ch" forName="Accent2" refType="w" fact="0.2269"/>
              <dgm:constr type="h" for="ch" forName="Accent2" refType="h" fact="0.1623"/>
              <dgm:constr type="r" for="ch" forName="Accent1" refType="w" fact="0"/>
              <dgm:constr type="t" for="ch" forName="Accent1" refType="h" fact="0"/>
              <dgm:constr type="w" for="ch" forName="Accent1" refType="w" fact="0"/>
              <dgm:constr type="h" for="ch" forName="Accent1" refType="h" fact="0"/>
              <dgm:constr type="r" for="ch" forName="Child3" refType="w" fact="0.9446"/>
              <dgm:constr type="t" for="ch" forName="Child3" refType="h" fact="0.646"/>
              <dgm:constr type="w" for="ch" forName="Child3" refType="w" fact="0.4927"/>
              <dgm:constr type="h" for="ch" forName="Child3" refType="h" fact="0.354"/>
              <dgm:constr type="r" for="ch" forName="Parent" refType="w"/>
              <dgm:constr type="t" for="ch" forName="Parent" refType="h" fact="0.1751"/>
              <dgm:constr type="w" for="ch" forName="Parent" refType="w" fact="0.6013"/>
              <dgm:constr type="h" for="ch" forName="Parent" refType="h" fact="0.4319"/>
              <dgm:constr type="r" for="ch" forName="Child1" refType="w" fact="0.4927"/>
              <dgm:constr type="t" for="ch" forName="Child1" refType="h" fact="0"/>
              <dgm:constr type="w" for="ch" forName="Child1" refType="w" fact="0.4927"/>
              <dgm:constr type="h" for="ch" forName="Child1" refType="h" fact="0.354"/>
              <dgm:constr type="r" for="ch" forName="Child2" refType="w" fact="0.4927"/>
              <dgm:constr type="t" for="ch" forName="Child2" refType="h" fact="0.428"/>
              <dgm:constr type="w" for="ch" forName="Child2" refType="w" fact="0.4927"/>
              <dgm:constr type="h" for="ch" forName="Child2" refType="h" fact="0.354"/>
            </dgm:constrLst>
          </dgm:if>
          <dgm:if name="Name17"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4" refType="w" fact="0.5427"/>
              <dgm:constr type="t" for="ch" forName="Accent4" refType="h" fact="0.6834"/>
              <dgm:constr type="w" for="ch" forName="Accent4" refType="w" fact="0.2269"/>
              <dgm:constr type="h" for="ch" forName="Accent4" refType="h" fact="0.1333"/>
              <dgm:constr type="r" for="ch" forName="Accent3" refType="w" fact="0.3587"/>
              <dgm:constr type="t" for="ch" forName="Accent3" refType="h" fact="0.4021"/>
              <dgm:constr type="w" for="ch" forName="Accent3" refType="w" fact="0.2269"/>
              <dgm:constr type="h" for="ch" forName="Accent3" refType="h" fact="0.1333"/>
              <dgm:constr type="r" for="ch" forName="Accent2" refType="w" fact="0.6235"/>
              <dgm:constr type="t" for="ch" forName="Accent2" refType="h" fact="0.1529"/>
              <dgm:constr type="w" for="ch" forName="Accent2" refType="w" fact="0.2269"/>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9446"/>
              <dgm:constr type="t" for="ch" forName="Child4" refType="h" fact="0.7093"/>
              <dgm:constr type="w" for="ch" forName="Child4" refType="w" fact="0.4927"/>
              <dgm:constr type="h" for="ch" forName="Child4" refType="h" fact="0.2907"/>
              <dgm:constr type="r" for="ch" forName="Parent" refType="w"/>
              <dgm:constr type="t" for="ch" forName="Parent" refType="h" fact="0.3226"/>
              <dgm:constr type="w" for="ch" forName="Parent" refType="w" fact="0.6013"/>
              <dgm:constr type="h" for="ch" forName="Parent" refType="h" fact="0.3547"/>
              <dgm:constr type="r" for="ch" forName="Child2" refType="w" fact="0.4927"/>
              <dgm:constr type="t" for="ch" forName="Child2" refType="h" fact="0.1788"/>
              <dgm:constr type="w" for="ch" forName="Child2" refType="w" fact="0.4927"/>
              <dgm:constr type="h" for="ch" forName="Child2" refType="h" fact="0.2907"/>
              <dgm:constr type="r" for="ch" forName="Child3" refType="w" fact="0.4927"/>
              <dgm:constr type="t" for="ch" forName="Child3" refType="h" fact="0.5303"/>
              <dgm:constr type="w" for="ch" forName="Child3" refType="w" fact="0.4927"/>
              <dgm:constr type="h" for="ch" forName="Child3" refType="h" fact="0.2907"/>
              <dgm:constr type="r" for="ch" forName="Child1" refType="w" fact="0.9446"/>
              <dgm:constr type="t" for="ch" forName="Child1" refType="h" fact="0"/>
              <dgm:constr type="w" for="ch" forName="Child1" refType="w" fact="0.4927"/>
              <dgm:constr type="h" for="ch" forName="Child1" refType="h" fact="0.2907"/>
            </dgm:constrLst>
          </dgm:if>
          <dgm:if name="Name18"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1" refType="w" fact="0.6754"/>
              <dgm:constr type="t" for="ch" forName="Child1" refType="h" fact="0"/>
              <dgm:constr type="w" for="ch" forName="Child1" refType="w" fact="0.3523"/>
              <dgm:constr type="h" for="ch" forName="Child1" refType="h" fact="0.2907"/>
            </dgm:constrLst>
          </dgm:if>
          <dgm:else name="Name19">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r" for="ch" forName="Accent6" refType="w" fact="0.9066"/>
              <dgm:constr type="t" for="ch" forName="Accent6" refType="h" fact="0.4635"/>
              <dgm:constr type="w" for="ch" forName="Accent6" refType="w" fact="0.1622"/>
              <dgm:constr type="h" for="ch" forName="Accent6" refType="h" fact="0.1333"/>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6" refType="w"/>
              <dgm:constr type="t" for="ch" forName="Child6" refType="h" fact="0.1784"/>
              <dgm:constr type="w" for="ch" forName="Child6" refType="w" fact="0.3523"/>
              <dgm:constr type="h" for="ch" forName="Child6" refType="h" fact="0.2907"/>
              <dgm:constr type="r" for="ch" forName="Child1" refType="w" fact="0.6754"/>
              <dgm:constr type="t" for="ch" forName="Child1" refType="h" fact="0"/>
              <dgm:constr type="w" for="ch" forName="Child1" refType="w" fact="0.3523"/>
              <dgm:constr type="h" for="ch" forName="Child1" refType="h" fact="0.2907"/>
            </dgm:constrLst>
          </dgm:else>
        </dgm:choose>
      </dgm:else>
    </dgm:choose>
    <dgm:forEach name="wrapper" axis="self" ptType="parTrans">
      <dgm:forEach name="accentRepeat" axis="self">
        <dgm:layoutNode name="Accent" styleLbl="bgShp">
          <dgm:alg type="sp"/>
          <dgm:shape xmlns:r="http://schemas.openxmlformats.org/officeDocument/2006/relationships" type="hexagon" r:blip="" zOrderOff="-2">
            <dgm:adjLst>
              <dgm:adj idx="1" val="0.289"/>
              <dgm:adj idx="2" val="1.1547"/>
            </dgm:adjLst>
          </dgm:shape>
          <dgm:presOf/>
        </dgm:layoutNode>
      </dgm:forEach>
    </dgm:forEach>
    <dgm:forEach name="Name20" axis="ch" ptType="node" cnt="1">
      <dgm:layoutNode name="Parent" styleLbl="node0">
        <dgm:varLst>
          <dgm:chMax val="6"/>
          <dgm:chPref val="6"/>
        </dgm:varLst>
        <dgm:alg type="tx"/>
        <dgm:shape xmlns:r="http://schemas.openxmlformats.org/officeDocument/2006/relationships" type="hexagon" r:blip="">
          <dgm:adjLst>
            <dgm:adj idx="1" val="0.2857"/>
            <dgm:adj idx="2" val="1.1547"/>
          </dgm:adjLst>
        </dgm:shape>
        <dgm:presOf axis="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1" axis="ch ch" ptType="node node" st="1 1" cnt="1 1">
      <dgm:layoutNode name="Accent1">
        <dgm:alg type="sp"/>
        <dgm:shape xmlns:r="http://schemas.openxmlformats.org/officeDocument/2006/relationships" r:blip="" zOrderOff="-2">
          <dgm:adjLst/>
        </dgm:shape>
        <dgm:presOf/>
        <dgm:constrLst/>
        <dgm:forEach name="Name22" ref="accentRepeat"/>
      </dgm:layoutNode>
      <dgm:layoutNode name="Child1"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3" axis="ch ch" ptType="node node" st="1 2" cnt="1 1">
      <dgm:layoutNode name="Accent2">
        <dgm:alg type="sp"/>
        <dgm:shape xmlns:r="http://schemas.openxmlformats.org/officeDocument/2006/relationships" r:blip="" zOrderOff="-2">
          <dgm:adjLst/>
        </dgm:shape>
        <dgm:presOf/>
        <dgm:constrLst/>
        <dgm:forEach name="Name24" ref="accentRepeat"/>
      </dgm:layoutNode>
      <dgm:layoutNode name="Child2"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5" axis="ch ch" ptType="node node" st="1 3" cnt="1 1">
      <dgm:layoutNode name="Accent3">
        <dgm:alg type="sp"/>
        <dgm:shape xmlns:r="http://schemas.openxmlformats.org/officeDocument/2006/relationships" r:blip="" zOrderOff="-2">
          <dgm:adjLst/>
        </dgm:shape>
        <dgm:presOf/>
        <dgm:constrLst/>
        <dgm:forEach name="Name26" ref="accentRepeat"/>
      </dgm:layoutNode>
      <dgm:layoutNode name="Child3"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7" axis="ch ch" ptType="node node" st="1 4" cnt="1 1">
      <dgm:layoutNode name="Accent4">
        <dgm:alg type="sp"/>
        <dgm:shape xmlns:r="http://schemas.openxmlformats.org/officeDocument/2006/relationships" r:blip="">
          <dgm:adjLst/>
        </dgm:shape>
        <dgm:presOf/>
        <dgm:constrLst/>
        <dgm:forEach name="Name28" ref="accentRepeat"/>
      </dgm:layoutNode>
      <dgm:layoutNode name="Child4"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9" axis="ch ch" ptType="node node" st="1 5" cnt="1 1">
      <dgm:layoutNode name="Accent5">
        <dgm:alg type="sp"/>
        <dgm:shape xmlns:r="http://schemas.openxmlformats.org/officeDocument/2006/relationships" r:blip="">
          <dgm:adjLst/>
        </dgm:shape>
        <dgm:presOf/>
        <dgm:constrLst/>
        <dgm:forEach name="Name30" ref="accentRepeat"/>
      </dgm:layoutNode>
      <dgm:layoutNode name="Child5"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1" axis="ch ch" ptType="node node" st="1 6" cnt="1 1">
      <dgm:layoutNode name="Accent6">
        <dgm:alg type="sp"/>
        <dgm:shape xmlns:r="http://schemas.openxmlformats.org/officeDocument/2006/relationships" r:blip="">
          <dgm:adjLst/>
        </dgm:shape>
        <dgm:presOf/>
        <dgm:constrLst/>
        <dgm:forEach name="Name32" ref="accentRepeat"/>
      </dgm:layoutNode>
      <dgm:layoutNode name="Child6"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7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77.xml><?xml version="1.0" encoding="utf-8"?>
<dgm:layoutDef xmlns:dgm="http://schemas.openxmlformats.org/drawingml/2006/diagram" xmlns:a="http://schemas.openxmlformats.org/drawingml/2006/main" uniqueId="urn:microsoft.com/office/officeart/2005/8/layout/pyramid3">
  <dgm:title val=""/>
  <dgm:desc val=""/>
  <dgm:catLst>
    <dgm:cat type="pyramid" pri="2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T"/>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T"/>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rev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t"/>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78.xml><?xml version="1.0" encoding="utf-8"?>
<dgm:layoutDef xmlns:dgm="http://schemas.openxmlformats.org/drawingml/2006/diagram" xmlns:a="http://schemas.openxmlformats.org/drawingml/2006/main" uniqueId="urn:microsoft.com/office/officeart/2008/layout/SquareAccentList">
  <dgm:title val=""/>
  <dgm:desc val=""/>
  <dgm:catLst>
    <dgm:cat type="list" pri="5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clrData>
  <dgm:layoutNode name="layout">
    <dgm:varLst>
      <dgm:chMax/>
      <dgm:chPref/>
      <dgm:dir/>
      <dgm:resizeHandles/>
    </dgm:varLst>
    <dgm:choose name="Name0">
      <dgm:if name="Name1" func="var" arg="dir" op="equ" val="norm">
        <dgm:alg type="hierChild">
          <dgm:param type="linDir" val="fromL"/>
          <dgm:param type="vertAlign" val="t"/>
          <dgm:param type="nodeVertAlign" val="t"/>
          <dgm:param type="horzAlign" val="ctr"/>
          <dgm:param type="fallback" val="1D"/>
        </dgm:alg>
      </dgm:if>
      <dgm:else name="Name2">
        <dgm:alg type="hierChild">
          <dgm:param type="linDir" val="fromR"/>
          <dgm:param type="vertAlign" val="t"/>
          <dgm:param type="nodeVertAlign" val="t"/>
          <dgm:param type="horzAlign" val="ctr"/>
          <dgm:param type="fallback" val="1D"/>
        </dgm:alg>
      </dgm:else>
    </dgm:choose>
    <dgm:shape xmlns:r="http://schemas.openxmlformats.org/officeDocument/2006/relationships" r:blip="">
      <dgm:adjLst/>
    </dgm:shape>
    <dgm:presOf/>
    <dgm:constrLst>
      <dgm:constr type="primFontSz" for="des" forName="Parent" op="equ" val="65"/>
      <dgm:constr type="primFontSz" for="des" forName="Child" op="equ" val="65"/>
      <dgm:constr type="primFontSz" for="des" forName="Child" refType="primFontSz" refFor="des" refForName="Parent" op="lte"/>
      <dgm:constr type="w" for="des" forName="rootComposite" refType="h" refFor="des" refForName="rootComposite" fact="3.0396"/>
      <dgm:constr type="h" for="des" forName="rootComposite" refType="h"/>
      <dgm:constr type="w" for="des" forName="childComposite" refType="w" refFor="des" refForName="rootComposite"/>
      <dgm:constr type="h" for="des" forName="childComposite" refType="h" refFor="des" refForName="rootComposite" fact="0.5205"/>
      <dgm:constr type="sibSp" refType="w" refFor="des" refForName="rootComposite" fact="0.05"/>
      <dgm:constr type="sp" for="des" forName="root" refType="h" refFor="des" refForName="childComposite" fact="0.2855"/>
    </dgm:constrLst>
    <dgm:ruleLst/>
    <dgm:forEach name="Name3" axis="ch">
      <dgm:forEach name="Name4" axis="self" ptType="node" cnt="1">
        <dgm:layoutNode name="root">
          <dgm:varLst>
            <dgm:chMax/>
            <dgm:chPref/>
          </dgm:varLst>
          <dgm:alg type="hierRoot">
            <dgm:param type="hierAlign" val="tL"/>
          </dgm:alg>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hoose name="Name5">
              <dgm:if name="Name6" func="var" arg="dir" op="equ" val="norm">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l" for="ch" forName="ParentSmallAccent" refType="w" fact="0"/>
                  <dgm:constr type="b" for="ch" forName="ParentSmallAccent" refType="h"/>
                  <dgm:constr type="w" for="ch" forName="ParentSmallAccent" refType="h" fact="0.2233"/>
                  <dgm:constr type="h" for="ch" forName="ParentSmallAccent" refType="h" fact="0.2233"/>
                </dgm:constrLst>
              </dgm:if>
              <dgm:else name="Name7">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r" for="ch" forName="ParentSmallAccent" refType="w"/>
                  <dgm:constr type="b" for="ch" forName="ParentSmallAccent" refType="h"/>
                  <dgm:constr type="w" for="ch" forName="ParentSmallAccent" refType="h" fact="0.2233"/>
                  <dgm:constr type="h" for="ch" forName="ParentSmallAccent" refType="h" fact="0.2233"/>
                </dgm:constrLst>
              </dgm:else>
            </dgm:choose>
            <dgm:ruleLst/>
            <dgm:layoutNode name="ParentAccent" styleLbl="alignNode1">
              <dgm:alg type="sp"/>
              <dgm:shape xmlns:r="http://schemas.openxmlformats.org/officeDocument/2006/relationships" type="rect" r:blip="">
                <dgm:adjLst/>
              </dgm:shape>
              <dgm:presOf/>
            </dgm:layoutNode>
            <dgm:layoutNode name="ParentSmallAccent" styleLbl="fgAcc1">
              <dgm:alg type="sp"/>
              <dgm:shape xmlns:r="http://schemas.openxmlformats.org/officeDocument/2006/relationships" type="rect" r:blip="">
                <dgm:adjLst/>
              </dgm:shape>
              <dgm:presOf/>
            </dgm:layoutNode>
            <dgm:layoutNode name="Parent" styleLbl="revTx">
              <dgm:varLst>
                <dgm:chMax/>
                <dgm:chPref val="4"/>
                <dgm:bulletEnabled val="1"/>
              </dgm:varLst>
              <dgm:choose name="Name8">
                <dgm:if name="Name9" func="var" arg="dir" op="equ" val="norm">
                  <dgm:alg type="tx">
                    <dgm:param type="txAnchorVertCh" val="mid"/>
                    <dgm:param type="parTxLTRAlign" val="l"/>
                  </dgm:alg>
                </dgm:if>
                <dgm:else name="Name10">
                  <dgm:alg type="tx">
                    <dgm:param type="txAnchorVertCh" val="mid"/>
                    <dgm:param type="parTxLTRAlign" val="r"/>
                  </dgm:alg>
                </dgm:else>
              </dgm:choose>
              <dgm:shape xmlns:r="http://schemas.openxmlformats.org/officeDocument/2006/relationships" type="rect" r:blip="">
                <dgm:adjLst/>
              </dgm:shape>
              <dgm:presOf axis="self" ptType="node"/>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11" axis="ch">
              <dgm:forEach name="Name12" axis="self" ptType="node">
                <dgm:layoutNode name="childComposite">
                  <dgm:varLst>
                    <dgm:chMax val="0"/>
                    <dgm:chPref val="0"/>
                  </dgm:varLst>
                  <dgm:alg type="composite"/>
                  <dgm:shape xmlns:r="http://schemas.openxmlformats.org/officeDocument/2006/relationships" r:blip="">
                    <dgm:adjLst/>
                  </dgm:shape>
                  <dgm:presOf/>
                  <dgm:choose name="Name13">
                    <dgm:if name="Name14" func="var" arg="dir" op="equ" val="norm">
                      <dgm:constrLst>
                        <dgm:constr type="w" for="ch" forName="ChildAccent" refType="h" fact="0.429"/>
                        <dgm:constr type="h" for="ch" forName="ChildAccent" refType="h" fact="0.429"/>
                        <dgm:constr type="l" for="ch" forName="ChildAccent" refType="w" fact="0"/>
                        <dgm:constr type="t" for="ch" forName="ChildAccent" refType="h" fact="0.2855"/>
                        <dgm:constr type="w" for="ch" forName="Child" refType="w" fact="0.93"/>
                        <dgm:constr type="h" for="ch" forName="Child" refType="h"/>
                        <dgm:constr type="l" for="ch" forName="Child" refType="w" fact="0.07"/>
                        <dgm:constr type="t" for="ch" forName="Child" refType="h" fact="0"/>
                      </dgm:constrLst>
                    </dgm:if>
                    <dgm:else name="Name15">
                      <dgm:constrLst>
                        <dgm:constr type="w" for="ch" forName="ChildAccent" refType="h" fact="0.429"/>
                        <dgm:constr type="h" for="ch" forName="ChildAccent" refType="h" fact="0.429"/>
                        <dgm:constr type="r" for="ch" forName="ChildAccent" refType="w"/>
                        <dgm:constr type="t" for="ch" forName="ChildAccent" refType="h" fact="0.2855"/>
                        <dgm:constr type="w" for="ch" forName="Child" refType="w" fact="0.93"/>
                        <dgm:constr type="h" for="ch" forName="Child" refType="h"/>
                        <dgm:constr type="r" for="ch" forName="Child" refType="w" fact="0.93"/>
                        <dgm:constr type="t" for="ch" forName="Child" refType="h" fact="0"/>
                      </dgm:constrLst>
                    </dgm:else>
                  </dgm:choose>
                  <dgm:ruleLst/>
                  <dgm:layoutNode name="ChildAccent" styleLbl="solidFgAcc1">
                    <dgm:alg type="sp"/>
                    <dgm:shape xmlns:r="http://schemas.openxmlformats.org/officeDocument/2006/relationships" type="rect" r:blip="">
                      <dgm:adjLst/>
                    </dgm:shape>
                    <dgm:presOf/>
                  </dgm:layoutNode>
                  <dgm:layoutNode name="Child" styleLbl="revTx">
                    <dgm:varLst>
                      <dgm:chMax val="0"/>
                      <dgm:chPref val="0"/>
                      <dgm:bulletEnabled val="1"/>
                    </dgm:varLst>
                    <dgm:choose name="Name16">
                      <dgm:if name="Name17" func="var" arg="dir" op="equ" val="norm">
                        <dgm:alg type="tx">
                          <dgm:param type="txAnchorVertCh" val="mid"/>
                          <dgm:param type="parTxLTRAlign" val="l"/>
                        </dgm:alg>
                      </dgm:if>
                      <dgm:else name="Name18">
                        <dgm:alg type="tx">
                          <dgm:param type="txAnchorVertCh" val="mid"/>
                          <dgm:param type="parTxLTRAlign" val="r"/>
                        </dgm:alg>
                      </dgm:else>
                    </dgm:choose>
                    <dgm:shape xmlns:r="http://schemas.openxmlformats.org/officeDocument/2006/relationships" type="rect" r:blip="">
                      <dgm:adjLst/>
                    </dgm:shape>
                    <dgm:presOf axis="desOrSelf" ptType="node node"/>
                    <dgm:ruleLst>
                      <dgm:rule type="primFontSz" val="5" fact="NaN" max="NaN"/>
                    </dgm:ruleLst>
                  </dgm:layoutNode>
                </dgm:layoutNode>
              </dgm:forEach>
            </dgm:forEach>
          </dgm:layoutNode>
        </dgm:layoutNode>
      </dgm:forEach>
    </dgm:forEach>
  </dgm:layoutNode>
</dgm:layoutDef>
</file>

<file path=ppt/diagrams/layout79.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diagrams.loki3.com/BracketList">
  <dgm:title val="Vertical Bracket List"/>
  <dgm:desc val="Use to show grouped blocks of information.  Works well with large amounts of Level 2 text."/>
  <dgm:catLst>
    <dgm:cat type="list" pri="4110"/>
    <dgm:cat type="officeonline" pri="3000"/>
  </dgm:catLst>
  <dgm:sampData>
    <dgm:dataModel>
      <dgm:ptLst>
        <dgm:pt modelId="0" type="doc"/>
        <dgm:pt modelId="1">
          <dgm:prSet phldr="1"/>
        </dgm:pt>
        <dgm:pt modelId="11">
          <dgm:prSet phldr="1"/>
        </dgm:pt>
        <dgm:pt modelId="2">
          <dgm:prSet phldr="1"/>
        </dgm:pt>
        <dgm:pt modelId="21">
          <dgm:prSet phldr="1"/>
        </dgm:pt>
      </dgm:ptLst>
      <dgm:cxnLst>
        <dgm:cxn modelId="3" srcId="0" destId="1" srcOrd="0" destOrd="0"/>
        <dgm:cxn modelId="4" srcId="1" destId="11" srcOrd="0" destOrd="0"/>
        <dgm:cxn modelId="5" srcId="0" destId="2" srcOrd="0" destOrd="0"/>
        <dgm:cxn modelId="6" srcId="2" destId="21" srcOrd="0" destOrd="0"/>
      </dgm:cxnLst>
      <dgm:bg/>
      <dgm:whole/>
    </dgm:dataModel>
  </dgm:sampData>
  <dgm:styleData useDef="1">
    <dgm:dataModel>
      <dgm:ptLst/>
      <dgm:bg/>
      <dgm:whole/>
    </dgm:dataModel>
  </dgm:styleData>
  <dgm:clrData useDef="1">
    <dgm:dataModel>
      <dgm:pt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V" refType="primFontSz" refFor="des" refForName="parTx" fact="0.1"/>
      <dgm:constr type="primFontSz" for="des" forName="parTx" val="65"/>
      <dgm:constr type="primFontSz" for="des" forName="desTx" refType="primFontSz" refFor="des" refForName="parTx"/>
      <dgm:constr type="h" for="des" forName="parTx" refType="primFontSz" refFor="des" refForName="parTx" fact="0.55"/>
      <dgm:constr type="h" for="des" forName="bracket" refType="primFontSz" refFor="des" refForName="parTx" fact="0.55"/>
      <dgm:constr type="h" for="des" forName="desTx" refType="primFontSz" refFor="des" refForName="parTx" fact="0.55"/>
    </dgm:constrLst>
    <dgm:ruleLst>
      <dgm:rule type="primFontSz" for="des" forName="parTx" val="5" fact="NaN" max="NaN"/>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Tx" refType="w" fact="0.25"/>
          <dgm:constr type="w" for="ch" forName="bracket" refType="w" fact="0.05"/>
          <dgm:constr type="w" for="ch" forName="spH" refType="w" fact="0.02"/>
          <dgm:constr type="w" for="ch" forName="desTx" refType="w" fact="0.68"/>
          <dgm:constr type="h" for="ch" forName="bracket" refType="h" refFor="ch" refForName="desTx" op="gte"/>
          <dgm:constr type="h" for="ch" forName="bracket" refType="h" refFor="ch" refForName="parTx" op="gte"/>
          <dgm:constr type="h" for="ch" forName="desTx" refType="h" refFor="ch" refForName="parTx" op="gte"/>
        </dgm:constrLst>
        <dgm:ruleLst/>
        <dgm:layoutNode name="parTx" styleLbl="revTx">
          <dgm:varLst>
            <dgm:chMax val="1"/>
            <dgm:bulletEnabled val="1"/>
          </dgm:varLst>
          <dgm:choose name="Name8">
            <dgm:if name="Name9" func="var" arg="dir" op="equ" val="norm">
              <dgm:alg type="tx">
                <dgm:param type="parTxLTRAlign" val="r"/>
              </dgm:alg>
            </dgm:if>
            <dgm:else name="Name10">
              <dgm:alg type="tx">
                <dgm:param type="parTxLTRAlign" val="l"/>
              </dgm:alg>
            </dgm:else>
          </dgm:choose>
          <dgm:shape xmlns:r="http://schemas.openxmlformats.org/officeDocument/2006/relationships" type="rect" r:blip="">
            <dgm:adjLst/>
          </dgm:shape>
          <dgm:presOf axis="self" ptType="node"/>
          <dgm:constrLst>
            <dgm:constr type="tMarg" refType="primFontSz" fact="0.2"/>
            <dgm:constr type="bMarg" refType="primFontSz" fact="0.2"/>
          </dgm:constrLst>
          <dgm:ruleLst>
            <dgm:rule type="h" val="INF" fact="NaN" max="NaN"/>
          </dgm:ruleLst>
        </dgm:layoutNode>
        <dgm:layoutNode name="bracket" styleLbl="parChTrans1D1">
          <dgm:alg type="sp"/>
          <dgm:choose name="Name11">
            <dgm:if name="Name12" func="var" arg="dir" op="equ" val="norm">
              <dgm:shape xmlns:r="http://schemas.openxmlformats.org/officeDocument/2006/relationships" type="leftBrace" r:blip="">
                <dgm:adjLst>
                  <dgm:adj idx="1" val="0.35"/>
                </dgm:adjLst>
              </dgm:shape>
            </dgm:if>
            <dgm:else name="Name13">
              <dgm:shape xmlns:r="http://schemas.openxmlformats.org/officeDocument/2006/relationships" rot="180" type="leftBrace" r:blip="">
                <dgm:adjLst>
                  <dgm:adj idx="1" val="0.35"/>
                </dgm:adjLst>
              </dgm:shape>
            </dgm:else>
          </dgm:choose>
          <dgm:presOf/>
        </dgm:layoutNode>
        <dgm:layoutNode name="spH">
          <dgm:alg type="sp"/>
        </dgm:layoutNode>
        <dgm:choose name="Name14">
          <dgm:if name="Name15" axis="ch" ptType="node" func="cnt" op="gte" val="1">
            <dgm:layoutNode name="desTx" styleLbl="node1">
              <dgm:varLst>
                <dgm:bulletEnabled val="1"/>
              </dgm:varLst>
              <dgm:alg type="tx">
                <dgm:param type="stBulletLvl" val="1"/>
                <dgm:param type="txAnchorVertCh" val="mid"/>
              </dgm:alg>
              <dgm:shape xmlns:r="http://schemas.openxmlformats.org/officeDocument/2006/relationships" type="rect" r:blip="">
                <dgm:adjLst/>
              </dgm:shape>
              <dgm:presOf axis="des" ptType="node"/>
              <dgm:constrLst>
                <dgm:constr type="secFontSz" refType="primFontSz"/>
                <dgm:constr type="tMarg" refType="primFontSz" fact="0.3"/>
                <dgm:constr type="bMarg" refType="primFontSz" fact="0.3"/>
                <dgm:constr type="lMarg" refType="primFontSz" fact="0.3"/>
                <dgm:constr type="rMarg" refType="primFontSz" fact="0.3"/>
              </dgm:constrLst>
              <dgm:ruleLst>
                <dgm:rule type="h" val="INF" fact="NaN" max="NaN"/>
              </dgm:ruleLst>
            </dgm:layoutNode>
          </dgm:if>
          <dgm:else name="Name16"/>
        </dgm:choose>
      </dgm:layoutNode>
      <dgm:forEach name="Name17" axis="followSib" ptType="sibTrans" cnt="1">
        <dgm:layoutNode name="spV">
          <dgm:alg type="sp"/>
        </dgm:layoutNode>
      </dgm:forEach>
    </dgm:forEach>
  </dgm:layoutNode>
</dgm:layoutDef>
</file>

<file path=ppt/diagrams/layout80.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8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82.xml><?xml version="1.0" encoding="utf-8"?>
<dgm:layoutDef xmlns:dgm="http://schemas.openxmlformats.org/drawingml/2006/diagram" xmlns:a="http://schemas.openxmlformats.org/drawingml/2006/main" uniqueId="urn:microsoft.com/office/officeart/2005/8/layout/cycle7">
  <dgm:title val=""/>
  <dgm:desc val=""/>
  <dgm:catLst>
    <dgm:cat type="cycle" pri="6000"/>
  </dgm:catLst>
  <dgm:sampData>
    <dgm:dataModel>
      <dgm:ptLst>
        <dgm:pt modelId="0" type="doc"/>
        <dgm:pt modelId="1">
          <dgm:prSet phldr="1"/>
        </dgm:pt>
        <dgm:pt modelId="2">
          <dgm:prSet phldr="1"/>
        </dgm:pt>
        <dgm:pt modelId="3">
          <dgm:prSet phldr="1"/>
        </dgm:pt>
      </dgm:ptLst>
      <dgm:cxnLst>
        <dgm:cxn modelId="6" srcId="0" destId="1" srcOrd="0" destOrd="0"/>
        <dgm:cxn modelId="7" srcId="0" destId="2" srcOrd="1" destOrd="0"/>
        <dgm:cxn modelId="8" srcId="0" destId="3" srcOrd="2"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func="var" arg="dir" op="equ" val="norm">
        <dgm:alg type="cycle">
          <dgm:param type="stAng" val="0"/>
          <dgm:param type="spanAng" val="360"/>
        </dgm:alg>
      </dgm:if>
      <dgm:else name="Name3">
        <dgm:alg type="cycle">
          <dgm:param type="stAng" val="0"/>
          <dgm:param type="spanAng" val="-360"/>
        </dgm:alg>
      </dgm:else>
    </dgm:choose>
    <dgm:shape xmlns:r="http://schemas.openxmlformats.org/officeDocument/2006/relationships" r:blip="">
      <dgm:adjLst/>
    </dgm:shape>
    <dgm:presOf/>
    <dgm:constrLst>
      <dgm:constr type="diam" refType="w"/>
      <dgm:constr type="w" for="ch" ptType="node" refType="w"/>
      <dgm:constr type="primFontSz" for="ch" ptType="node" op="equ" val="65"/>
      <dgm:constr type="w" for="ch" forName="sibTrans" refType="w" refFor="ch" refPtType="node" op="equ" fact="0.35"/>
      <dgm:constr type="connDist" for="ch" forName="sibTrans" op="equ"/>
      <dgm:constr type="primFontSz" for="des" forName="connectorText" op="equ" val="55"/>
      <dgm:constr type="primFontSz" for="des" forName="connectorText" refType="primFontSz" refFor="ch" refPtType="node" op="lte" fact="0.8"/>
      <dgm:constr type="sibSp" refType="w" refFor="ch" refPtType="node" op="equ" fact="0.65"/>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4">
        <dgm:if name="Name5" axis="par ch" ptType="doc node" func="cnt" op="gt" val="1">
          <dgm:forEach name="sibTransForEach" axis="followSib" ptType="sibTrans" hideLastTrans="0" cnt="1">
            <dgm:layoutNode name="sibTrans">
              <dgm:choose name="Name6">
                <dgm:if name="Name7" axis="par ch" ptType="doc node" func="posEven" op="equ" val="1">
                  <dgm:alg type="conn">
                    <dgm:param type="begPts" val="radial"/>
                    <dgm:param type="endPts" val="radial"/>
                    <dgm:param type="begSty" val="arr"/>
                    <dgm:param type="endSty" val="arr"/>
                  </dgm:alg>
                </dgm:if>
                <dgm:else name="Name8">
                  <dgm:alg type="conn">
                    <dgm:param type="begPts" val="auto"/>
                    <dgm:param type="endPts" val="auto"/>
                    <dgm:param type="begSty" val="arr"/>
                    <dgm:param type="endSty" val="arr"/>
                  </dgm:alg>
                </dgm:else>
              </dgm:choose>
              <dgm:shape xmlns:r="http://schemas.openxmlformats.org/officeDocument/2006/relationships" type="conn" r:blip="">
                <dgm:adjLst/>
              </dgm:shape>
              <dgm:presOf axis="self"/>
              <dgm:constrLst>
                <dgm:constr type="h" refType="w" fact="0.5"/>
                <dgm:constr type="connDist"/>
                <dgm:constr type="begPad" refType="connDist" fact="0.1"/>
                <dgm:constr type="endPad" refType="connDist" fact="0.1"/>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9"/>
      </dgm:choose>
    </dgm:forEach>
  </dgm:layoutNode>
</dgm:layoutDef>
</file>

<file path=ppt/diagrams/layout83.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84.xml><?xml version="1.0" encoding="utf-8"?>
<dgm:layoutDef xmlns:dgm="http://schemas.openxmlformats.org/drawingml/2006/diagram" xmlns:a="http://schemas.openxmlformats.org/drawingml/2006/main" uniqueId="urn:microsoft.com/office/officeart/2008/layout/SquareAccentList">
  <dgm:title val=""/>
  <dgm:desc val=""/>
  <dgm:catLst>
    <dgm:cat type="list" pri="5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clrData>
  <dgm:layoutNode name="layout">
    <dgm:varLst>
      <dgm:chMax/>
      <dgm:chPref/>
      <dgm:dir/>
      <dgm:resizeHandles/>
    </dgm:varLst>
    <dgm:choose name="Name0">
      <dgm:if name="Name1" func="var" arg="dir" op="equ" val="norm">
        <dgm:alg type="hierChild">
          <dgm:param type="linDir" val="fromL"/>
          <dgm:param type="vertAlign" val="t"/>
          <dgm:param type="nodeVertAlign" val="t"/>
          <dgm:param type="horzAlign" val="ctr"/>
          <dgm:param type="fallback" val="1D"/>
        </dgm:alg>
      </dgm:if>
      <dgm:else name="Name2">
        <dgm:alg type="hierChild">
          <dgm:param type="linDir" val="fromR"/>
          <dgm:param type="vertAlign" val="t"/>
          <dgm:param type="nodeVertAlign" val="t"/>
          <dgm:param type="horzAlign" val="ctr"/>
          <dgm:param type="fallback" val="1D"/>
        </dgm:alg>
      </dgm:else>
    </dgm:choose>
    <dgm:shape xmlns:r="http://schemas.openxmlformats.org/officeDocument/2006/relationships" r:blip="">
      <dgm:adjLst/>
    </dgm:shape>
    <dgm:presOf/>
    <dgm:constrLst>
      <dgm:constr type="primFontSz" for="des" forName="Parent" op="equ" val="65"/>
      <dgm:constr type="primFontSz" for="des" forName="Child" op="equ" val="65"/>
      <dgm:constr type="primFontSz" for="des" forName="Child" refType="primFontSz" refFor="des" refForName="Parent" op="lte"/>
      <dgm:constr type="w" for="des" forName="rootComposite" refType="h" refFor="des" refForName="rootComposite" fact="3.0396"/>
      <dgm:constr type="h" for="des" forName="rootComposite" refType="h"/>
      <dgm:constr type="w" for="des" forName="childComposite" refType="w" refFor="des" refForName="rootComposite"/>
      <dgm:constr type="h" for="des" forName="childComposite" refType="h" refFor="des" refForName="rootComposite" fact="0.5205"/>
      <dgm:constr type="sibSp" refType="w" refFor="des" refForName="rootComposite" fact="0.05"/>
      <dgm:constr type="sp" for="des" forName="root" refType="h" refFor="des" refForName="childComposite" fact="0.2855"/>
    </dgm:constrLst>
    <dgm:ruleLst/>
    <dgm:forEach name="Name3" axis="ch">
      <dgm:forEach name="Name4" axis="self" ptType="node" cnt="1">
        <dgm:layoutNode name="root">
          <dgm:varLst>
            <dgm:chMax/>
            <dgm:chPref/>
          </dgm:varLst>
          <dgm:alg type="hierRoot">
            <dgm:param type="hierAlign" val="tL"/>
          </dgm:alg>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hoose name="Name5">
              <dgm:if name="Name6" func="var" arg="dir" op="equ" val="norm">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l" for="ch" forName="ParentSmallAccent" refType="w" fact="0"/>
                  <dgm:constr type="b" for="ch" forName="ParentSmallAccent" refType="h"/>
                  <dgm:constr type="w" for="ch" forName="ParentSmallAccent" refType="h" fact="0.2233"/>
                  <dgm:constr type="h" for="ch" forName="ParentSmallAccent" refType="h" fact="0.2233"/>
                </dgm:constrLst>
              </dgm:if>
              <dgm:else name="Name7">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r" for="ch" forName="ParentSmallAccent" refType="w"/>
                  <dgm:constr type="b" for="ch" forName="ParentSmallAccent" refType="h"/>
                  <dgm:constr type="w" for="ch" forName="ParentSmallAccent" refType="h" fact="0.2233"/>
                  <dgm:constr type="h" for="ch" forName="ParentSmallAccent" refType="h" fact="0.2233"/>
                </dgm:constrLst>
              </dgm:else>
            </dgm:choose>
            <dgm:ruleLst/>
            <dgm:layoutNode name="ParentAccent" styleLbl="alignNode1">
              <dgm:alg type="sp"/>
              <dgm:shape xmlns:r="http://schemas.openxmlformats.org/officeDocument/2006/relationships" type="rect" r:blip="">
                <dgm:adjLst/>
              </dgm:shape>
              <dgm:presOf/>
            </dgm:layoutNode>
            <dgm:layoutNode name="ParentSmallAccent" styleLbl="fgAcc1">
              <dgm:alg type="sp"/>
              <dgm:shape xmlns:r="http://schemas.openxmlformats.org/officeDocument/2006/relationships" type="rect" r:blip="">
                <dgm:adjLst/>
              </dgm:shape>
              <dgm:presOf/>
            </dgm:layoutNode>
            <dgm:layoutNode name="Parent" styleLbl="revTx">
              <dgm:varLst>
                <dgm:chMax/>
                <dgm:chPref val="4"/>
                <dgm:bulletEnabled val="1"/>
              </dgm:varLst>
              <dgm:choose name="Name8">
                <dgm:if name="Name9" func="var" arg="dir" op="equ" val="norm">
                  <dgm:alg type="tx">
                    <dgm:param type="txAnchorVertCh" val="mid"/>
                    <dgm:param type="parTxLTRAlign" val="l"/>
                  </dgm:alg>
                </dgm:if>
                <dgm:else name="Name10">
                  <dgm:alg type="tx">
                    <dgm:param type="txAnchorVertCh" val="mid"/>
                    <dgm:param type="parTxLTRAlign" val="r"/>
                  </dgm:alg>
                </dgm:else>
              </dgm:choose>
              <dgm:shape xmlns:r="http://schemas.openxmlformats.org/officeDocument/2006/relationships" type="rect" r:blip="">
                <dgm:adjLst/>
              </dgm:shape>
              <dgm:presOf axis="self" ptType="node"/>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11" axis="ch">
              <dgm:forEach name="Name12" axis="self" ptType="node">
                <dgm:layoutNode name="childComposite">
                  <dgm:varLst>
                    <dgm:chMax val="0"/>
                    <dgm:chPref val="0"/>
                  </dgm:varLst>
                  <dgm:alg type="composite"/>
                  <dgm:shape xmlns:r="http://schemas.openxmlformats.org/officeDocument/2006/relationships" r:blip="">
                    <dgm:adjLst/>
                  </dgm:shape>
                  <dgm:presOf/>
                  <dgm:choose name="Name13">
                    <dgm:if name="Name14" func="var" arg="dir" op="equ" val="norm">
                      <dgm:constrLst>
                        <dgm:constr type="w" for="ch" forName="ChildAccent" refType="h" fact="0.429"/>
                        <dgm:constr type="h" for="ch" forName="ChildAccent" refType="h" fact="0.429"/>
                        <dgm:constr type="l" for="ch" forName="ChildAccent" refType="w" fact="0"/>
                        <dgm:constr type="t" for="ch" forName="ChildAccent" refType="h" fact="0.2855"/>
                        <dgm:constr type="w" for="ch" forName="Child" refType="w" fact="0.93"/>
                        <dgm:constr type="h" for="ch" forName="Child" refType="h"/>
                        <dgm:constr type="l" for="ch" forName="Child" refType="w" fact="0.07"/>
                        <dgm:constr type="t" for="ch" forName="Child" refType="h" fact="0"/>
                      </dgm:constrLst>
                    </dgm:if>
                    <dgm:else name="Name15">
                      <dgm:constrLst>
                        <dgm:constr type="w" for="ch" forName="ChildAccent" refType="h" fact="0.429"/>
                        <dgm:constr type="h" for="ch" forName="ChildAccent" refType="h" fact="0.429"/>
                        <dgm:constr type="r" for="ch" forName="ChildAccent" refType="w"/>
                        <dgm:constr type="t" for="ch" forName="ChildAccent" refType="h" fact="0.2855"/>
                        <dgm:constr type="w" for="ch" forName="Child" refType="w" fact="0.93"/>
                        <dgm:constr type="h" for="ch" forName="Child" refType="h"/>
                        <dgm:constr type="r" for="ch" forName="Child" refType="w" fact="0.93"/>
                        <dgm:constr type="t" for="ch" forName="Child" refType="h" fact="0"/>
                      </dgm:constrLst>
                    </dgm:else>
                  </dgm:choose>
                  <dgm:ruleLst/>
                  <dgm:layoutNode name="ChildAccent" styleLbl="solidFgAcc1">
                    <dgm:alg type="sp"/>
                    <dgm:shape xmlns:r="http://schemas.openxmlformats.org/officeDocument/2006/relationships" type="rect" r:blip="">
                      <dgm:adjLst/>
                    </dgm:shape>
                    <dgm:presOf/>
                  </dgm:layoutNode>
                  <dgm:layoutNode name="Child" styleLbl="revTx">
                    <dgm:varLst>
                      <dgm:chMax val="0"/>
                      <dgm:chPref val="0"/>
                      <dgm:bulletEnabled val="1"/>
                    </dgm:varLst>
                    <dgm:choose name="Name16">
                      <dgm:if name="Name17" func="var" arg="dir" op="equ" val="norm">
                        <dgm:alg type="tx">
                          <dgm:param type="txAnchorVertCh" val="mid"/>
                          <dgm:param type="parTxLTRAlign" val="l"/>
                        </dgm:alg>
                      </dgm:if>
                      <dgm:else name="Name18">
                        <dgm:alg type="tx">
                          <dgm:param type="txAnchorVertCh" val="mid"/>
                          <dgm:param type="parTxLTRAlign" val="r"/>
                        </dgm:alg>
                      </dgm:else>
                    </dgm:choose>
                    <dgm:shape xmlns:r="http://schemas.openxmlformats.org/officeDocument/2006/relationships" type="rect" r:blip="">
                      <dgm:adjLst/>
                    </dgm:shape>
                    <dgm:presOf axis="desOrSelf" ptType="node node"/>
                    <dgm:ruleLst>
                      <dgm:rule type="primFontSz" val="5" fact="NaN" max="NaN"/>
                    </dgm:ruleLst>
                  </dgm:layoutNode>
                </dgm:layoutNode>
              </dgm:forEach>
            </dgm:forEach>
          </dgm:layoutNode>
        </dgm:layoutNode>
      </dgm:forEach>
    </dgm:forEach>
  </dgm:layoutNode>
</dgm:layoutDef>
</file>

<file path=ppt/diagrams/layout85.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8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87.xml><?xml version="1.0" encoding="utf-8"?>
<dgm:layoutDef xmlns:dgm="http://schemas.openxmlformats.org/drawingml/2006/diagram" xmlns:a="http://schemas.openxmlformats.org/drawingml/2006/main" uniqueId="urn:microsoft.com/office/officeart/2009/layout/ReverseList">
  <dgm:title val=""/>
  <dgm:desc val=""/>
  <dgm:catLst>
    <dgm:cat type="relationship" pri="3800"/>
  </dgm:catLst>
  <dgm:samp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clrData>
  <dgm:layoutNode name="Name0">
    <dgm:varLst>
      <dgm:chMax val="2"/>
      <dgm:chPref val="2"/>
      <dgm:animLvl val="lvl"/>
    </dgm:varLst>
    <dgm:choose name="Name1">
      <dgm:if name="Name2" axis="ch" ptType="node" func="cnt" op="lte" val="1">
        <dgm:alg type="composite">
          <dgm:param type="ar" val="0.9993"/>
        </dgm:alg>
      </dgm:if>
      <dgm:else name="Name3">
        <dgm:alg type="composite">
          <dgm:param type="ar" val="0.8036"/>
        </dgm:alg>
      </dgm:else>
    </dgm:choose>
    <dgm:shape xmlns:r="http://schemas.openxmlformats.org/officeDocument/2006/relationships" r:blip="">
      <dgm:adjLst/>
    </dgm:shape>
    <dgm:choose name="Name4">
      <dgm:if name="Name5" axis="ch" ptType="node" func="cnt" op="lte" val="1">
        <dgm:constrLst>
          <dgm:constr type="primFontSz" for="des" ptType="node" op="equ" val="65"/>
          <dgm:constr type="l" for="ch" forName="LeftNode" refType="w" fact="0"/>
          <dgm:constr type="t" for="ch" forName="LeftNode" refType="h" fact="0.25"/>
          <dgm:constr type="w" for="ch" forName="LeftNode" refType="w" fact="0.5"/>
          <dgm:constr type="h" for="ch" forName="LeftNode" refType="h"/>
          <dgm:constr type="l" for="ch" forName="LeftText" refType="w" fact="0"/>
          <dgm:constr type="t" for="ch" forName="LeftText" refType="h" fact="0.25"/>
          <dgm:constr type="w" for="ch" forName="LeftText" refType="w" fact="0.5"/>
          <dgm:constr type="h" for="ch" forName="LeftText" refType="h"/>
        </dgm:constrLst>
      </dgm:if>
      <dgm:else name="Name6">
        <dgm:constrLst>
          <dgm:constr type="primFontSz" for="des" ptType="node" op="equ" val="65"/>
          <dgm:constr type="l" for="ch" forName="LeftNode" refType="w" fact="0"/>
          <dgm:constr type="t" for="ch" forName="LeftNode" refType="h" fact="0.1786"/>
          <dgm:constr type="w" for="ch" forName="LeftNode" refType="w" fact="0.4889"/>
          <dgm:constr type="h" for="ch" forName="LeftNode" refType="h" fact="0.6429"/>
          <dgm:constr type="l" for="ch" forName="LeftText" refType="w" fact="0"/>
          <dgm:constr type="t" for="ch" forName="LeftText" refType="h" fact="0.1786"/>
          <dgm:constr type="w" for="ch" forName="LeftText" refType="w" fact="0.4889"/>
          <dgm:constr type="h" for="ch" forName="LeftText" refType="h" fact="0.6429"/>
          <dgm:constr type="l" for="ch" forName="RightNode" refType="w" fact="0.5111"/>
          <dgm:constr type="t" for="ch" forName="RightNode" refType="h" fact="0.1786"/>
          <dgm:constr type="w" for="ch" forName="RightNode" refType="w" fact="0.4889"/>
          <dgm:constr type="h" for="ch" forName="RightNode" refType="h" fact="0.6429"/>
          <dgm:constr type="l" for="ch" forName="RightText" refType="w" fact="0.5111"/>
          <dgm:constr type="t" for="ch" forName="RightText" refType="h" fact="0.1786"/>
          <dgm:constr type="w" for="ch" forName="RightText" refType="w" fact="0.4889"/>
          <dgm:constr type="h" for="ch" forName="RightText" refType="h" fact="0.6429"/>
          <dgm:constr type="l" for="ch" forName="TopArrow" refType="w" fact="0.2444"/>
          <dgm:constr type="t" for="ch" forName="TopArrow" refType="h" fact="0"/>
          <dgm:constr type="w" for="ch" forName="TopArrow" refType="w" fact="0.5111"/>
          <dgm:constr type="h" for="ch" forName="TopArrow" refType="h" fact="0.4107"/>
          <dgm:constr type="l" for="ch" forName="BottomArrow" refType="w" fact="0.2444"/>
          <dgm:constr type="t" for="ch" forName="BottomArrow" refType="h" fact="0.5893"/>
          <dgm:constr type="w" for="ch" forName="BottomArrow" refType="w" fact="0.5111"/>
          <dgm:constr type="h" for="ch" forName="BottomArrow" refType="h" fact="0.4107"/>
        </dgm:constrLst>
      </dgm:else>
    </dgm:choose>
    <dgm:choose name="Name7">
      <dgm:if name="Name8" axis="ch" ptType="node" func="cnt" op="gte" val="1">
        <dgm:layoutNode name="LeftText" styleLbl="revTx" moveWith="LeftNode">
          <dgm:varLst>
            <dgm:bulletEnabled val="1"/>
          </dgm:varLst>
          <dgm:alg type="tx">
            <dgm:param type="txAnchorVert" val="t"/>
            <dgm:param type="parTxLTRAlign" val="l"/>
          </dgm:alg>
          <dgm:choose name="Name9">
            <dgm:if name="Name10" axis="ch" ptType="node" func="cnt" op="lte" val="1">
              <dgm:shape xmlns:r="http://schemas.openxmlformats.org/officeDocument/2006/relationships" type="roundRect" r:blip="" hideGeom="1">
                <dgm:adjLst>
                  <dgm:adj idx="1" val="0.1667"/>
                  <dgm:adj idx="2" val="0"/>
                </dgm:adjLst>
              </dgm:shape>
              <dgm:presOf axis="ch desOrSelf" ptType="node node" st="1 1" cnt="1 0"/>
              <dgm:constrLst>
                <dgm:constr type="lMarg" refType="primFontSz" fact="0.3"/>
                <dgm:constr type="rMarg" refType="primFontSz" fact="0.3"/>
                <dgm:constr type="tMarg" refType="primFontSz" fact="0.5"/>
                <dgm:constr type="bMarg" refType="primFontSz" fact="0.5"/>
              </dgm:constrLst>
            </dgm:if>
            <dgm:else name="Name11">
              <dgm:shape xmlns:r="http://schemas.openxmlformats.org/officeDocument/2006/relationships" rot="270" type="round2SameRect" r:blip="" hideGeom="1">
                <dgm:adjLst>
                  <dgm:adj idx="1" val="0.1667"/>
                  <dgm:adj idx="2" val="0"/>
                </dgm:adjLst>
              </dgm:shape>
              <dgm:presOf axis="ch desOrSelf" ptType="node node" st="1 1" cnt="1 0"/>
              <dgm:constrLst>
                <dgm:constr type="lMarg" refType="primFontSz" fact="0.3"/>
                <dgm:constr type="rMarg" refType="primFontSz" fact="0.45"/>
                <dgm:constr type="tMarg" refType="primFontSz" fact="0.5"/>
                <dgm:constr type="bMarg" refType="primFontSz" fact="0.5"/>
              </dgm:constrLst>
            </dgm:else>
          </dgm:choose>
          <dgm:ruleLst>
            <dgm:rule type="primFontSz" val="5" fact="NaN" max="NaN"/>
          </dgm:ruleLst>
        </dgm:layoutNode>
        <dgm:layoutNode name="LeftNode" styleLbl="bgImgPlace1">
          <dgm:varLst>
            <dgm:chMax val="2"/>
            <dgm:chPref val="2"/>
          </dgm:varLst>
          <dgm:alg type="sp"/>
          <dgm:choose name="Name12">
            <dgm:if name="Name13" axis="ch" ptType="node" func="cnt" op="lte" val="1">
              <dgm:shape xmlns:r="http://schemas.openxmlformats.org/officeDocument/2006/relationships" type="roundRect" r:blip="">
                <dgm:adjLst>
                  <dgm:adj idx="1" val="0.1667"/>
                  <dgm:adj idx="2" val="0"/>
                </dgm:adjLst>
              </dgm:shape>
            </dgm:if>
            <dgm:else name="Name14">
              <dgm:shape xmlns:r="http://schemas.openxmlformats.org/officeDocument/2006/relationships" rot="270" type="round2SameRect" r:blip="">
                <dgm:adjLst>
                  <dgm:adj idx="1" val="0.1667"/>
                  <dgm:adj idx="2" val="0"/>
                </dgm:adjLst>
              </dgm:shape>
            </dgm:else>
          </dgm:choose>
          <dgm:presOf axis="ch desOrSelf" ptType="node node" st="1 1" cnt="1 0"/>
        </dgm:layoutNode>
        <dgm:choose name="Name15">
          <dgm:if name="Name16" axis="ch" ptType="node" func="cnt" op="gte" val="2">
            <dgm:layoutNode name="RightText" styleLbl="revTx" moveWith="RightNode">
              <dgm:varLst>
                <dgm:bulletEnabled val="1"/>
              </dgm:varLst>
              <dgm:alg type="tx">
                <dgm:param type="txAnchorVert" val="t"/>
                <dgm:param type="parTxLTRAlign" val="l"/>
              </dgm:alg>
              <dgm:shape xmlns:r="http://schemas.openxmlformats.org/officeDocument/2006/relationships" rot="90" type="round2SameRect" r:blip="" hideGeom="1">
                <dgm:adjLst>
                  <dgm:adj idx="1" val="0.1667"/>
                  <dgm:adj idx="2" val="0"/>
                </dgm:adjLst>
              </dgm:shape>
              <dgm:presOf axis="ch desOrSelf" ptType="node node" st="2 1" cnt="1 0"/>
              <dgm:constrLst>
                <dgm:constr type="lMarg" refType="primFontSz" fact="0.45"/>
                <dgm:constr type="rMarg" refType="primFontSz" fact="0.3"/>
                <dgm:constr type="tMarg" refType="primFontSz" fact="0.5"/>
                <dgm:constr type="bMarg" refType="primFontSz" fact="0.5"/>
              </dgm:constrLst>
              <dgm:ruleLst>
                <dgm:rule type="primFontSz" val="5" fact="NaN" max="NaN"/>
              </dgm:ruleLst>
            </dgm:layoutNode>
            <dgm:layoutNode name="RightNode" styleLbl="bgImgPlace1">
              <dgm:varLst>
                <dgm:chMax val="0"/>
                <dgm:chPref val="0"/>
              </dgm:varLst>
              <dgm:alg type="sp"/>
              <dgm:shape xmlns:r="http://schemas.openxmlformats.org/officeDocument/2006/relationships" rot="90" type="round2SameRect" r:blip="">
                <dgm:adjLst>
                  <dgm:adj idx="1" val="0.1667"/>
                  <dgm:adj idx="2" val="0"/>
                </dgm:adjLst>
              </dgm:shape>
              <dgm:presOf axis="ch desOrSelf" ptType="node node" st="2 1" cnt="1 0"/>
            </dgm:layoutNode>
            <dgm:layoutNode name="TopArrow">
              <dgm:alg type="sp"/>
              <dgm:shape xmlns:r="http://schemas.openxmlformats.org/officeDocument/2006/relationships" type="circularArrow" r:blip="">
                <dgm:adjLst>
                  <dgm:adj idx="1" val="0.125"/>
                  <dgm:adj idx="2" val="19.0387"/>
                  <dgm:adj idx="3" val="-19.0387"/>
                  <dgm:adj idx="4" val="180"/>
                  <dgm:adj idx="5" val="0.125"/>
                </dgm:adjLst>
              </dgm:shape>
              <dgm:presOf/>
            </dgm:layoutNode>
            <dgm:layoutNode name="BottomArrow">
              <dgm:alg type="sp"/>
              <dgm:shape xmlns:r="http://schemas.openxmlformats.org/officeDocument/2006/relationships" rot="180" type="circularArrow" r:blip="">
                <dgm:adjLst>
                  <dgm:adj idx="1" val="0.125"/>
                  <dgm:adj idx="2" val="19.0387"/>
                  <dgm:adj idx="3" val="-19.0387"/>
                  <dgm:adj idx="4" val="180"/>
                  <dgm:adj idx="5" val="0.125"/>
                </dgm:adjLst>
              </dgm:shape>
              <dgm:presOf/>
            </dgm:layoutNode>
          </dgm:if>
          <dgm:else name="Name17"/>
        </dgm:choose>
      </dgm:if>
      <dgm:else name="Name18"/>
    </dgm:choose>
  </dgm:layoutNode>
</dgm:layoutDef>
</file>

<file path=ppt/diagrams/layout88.xml><?xml version="1.0" encoding="utf-8"?>
<dgm:layoutDef xmlns:dgm="http://schemas.openxmlformats.org/drawingml/2006/diagram" xmlns:a="http://schemas.openxmlformats.org/drawingml/2006/main" uniqueId="urn:microsoft.com/office/officeart/2008/layout/CircleAccentTimeline">
  <dgm:title val=""/>
  <dgm:desc val=""/>
  <dgm:catLst>
    <dgm:cat type="process" pri="75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41" srcId="1" destId="11" srcOrd="0" destOrd="0"/>
        <dgm:cxn modelId="42" srcId="1" destId="12" srcOrd="1" destOrd="0"/>
        <dgm:cxn modelId="5" srcId="0" destId="2" srcOrd="0" destOrd="0"/>
        <dgm:cxn modelId="51" srcId="2" destId="21" srcOrd="0" destOrd="0"/>
        <dgm:cxn modelId="52" srcId="2" destId="22" srcOrd="1" destOrd="0"/>
      </dgm:cxnLst>
      <dgm:bg/>
      <dgm:whole/>
    </dgm:dataModel>
  </dgm:sampData>
  <dgm:style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tyleData>
  <dgm:clr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clrData>
  <dgm:layoutNode name="Name0">
    <dgm:varLst>
      <dgm:dir/>
    </dgm:varLst>
    <dgm:choose name="Name1">
      <dgm:if name="Name2" func="var" arg="dir" op="equ" val="norm">
        <dgm:alg type="lin">
          <dgm:param type="fallback" val="2D"/>
          <dgm:param type="nodeVertAlign" val="b"/>
        </dgm:alg>
      </dgm:if>
      <dgm:else name="Name3">
        <dgm:alg type="lin">
          <dgm:param type="fallback" val="2D"/>
          <dgm:param type="nodeVertAlign" val="b"/>
          <dgm:param type="linDir" val="fromR"/>
        </dgm:alg>
      </dgm:else>
    </dgm:choose>
    <dgm:shape xmlns:r="http://schemas.openxmlformats.org/officeDocument/2006/relationships" r:blip="">
      <dgm:adjLst/>
    </dgm:shape>
    <dgm:constrLst>
      <dgm:constr type="h" for="ch" forName="parComposite" refType="h"/>
      <dgm:constr type="w" for="ch" forName="parComposite" refType="h" refFor="ch" refForName="parComposite" fact="0.4986"/>
      <dgm:constr type="h" for="ch" forName="desComposite" refType="h" fact="0.8722"/>
      <dgm:constr type="w" for="ch" forName="desComposite" refType="h" refFor="ch" refForName="desComposite" fact="0.6056"/>
      <dgm:constr type="w" for="ch" forName="parBackupNorm" refType="w" refFor="ch" refForName="parComposite" fact="-0.3369"/>
      <dgm:constr type="w" for="ch" forName="parBackupRTL" refType="w" refFor="ch" refForName="parComposite" fact="-0.3369"/>
      <dgm:constr type="w" for="ch" forName="parBackupRev" refType="w" refFor="ch" refForName="parComposite" fact="0"/>
      <dgm:constr type="w" for="ch" forName="desBackupLeftNorm" refType="w" refFor="ch" refForName="desComposite" fact="-0.3376"/>
      <dgm:constr type="w" for="ch" forName="desBackupLeftRev" refType="w" refFor="ch" refForName="desComposite" fact="-0.3376"/>
      <dgm:constr type="w" for="ch" forName="desBackupRightNorm" refType="w" refFor="ch" refForName="desComposite" fact="-0.3376"/>
      <dgm:constr type="w" for="ch" forName="desBackupRightRev" refType="w" refFor="ch" refForName="desComposite" fact="-0.3376"/>
      <dgm:constr type="w" for="ch" forName="parSpace" refType="w" refFor="ch" refForName="parComposite" fact="0.05"/>
      <dgm:constr type="w" for="ch" forName="desSpace" refType="w" refFor="ch" refForName="parComposite" fact="0.05"/>
      <dgm:constr type="primFontSz" for="des" forName="parTx" op="equ" val="65"/>
      <dgm:constr type="primFontSz" for="des" forName="chTx" refType="primFontSz" refFor="des" refForName="parTx" op="lte" val="65"/>
      <dgm:constr type="primFontSz" for="des" forName="desTx" refType="primFontSz" refFor="des" refForName="chTx" op="lte" val="65"/>
      <dgm:constr type="primFontSz" for="des" forName="desTx" refType="primFontSz" refFor="des" refForName="parTx" op="lte"/>
    </dgm:constrLst>
    <dgm:forEach name="Name4" axis="ch" ptType="node">
      <dgm:layoutNode name="parComposite">
        <dgm:alg type="composite"/>
        <dgm:shape xmlns:r="http://schemas.openxmlformats.org/officeDocument/2006/relationships" r:blip="">
          <dgm:adjLst/>
        </dgm:shape>
        <dgm:choose name="Name5">
          <dgm:if name="Name6" func="var" arg="dir" op="equ" val="norm">
            <dgm:constrLst>
              <dgm:constr type="l" for="ch" forName="parBigCircle"/>
              <dgm:constr type="ctrY" for="ch" forName="parBigCircle" refType="h" fact="0.5639"/>
              <dgm:constr type="w" for="ch" forName="parBigCircle" refType="w" fact="0.6631"/>
              <dgm:constr type="h" for="ch" forName="parBigCircle" refType="w" refFor="ch" refForName="parBigCircle"/>
              <dgm:constr type="r" for="ch" forName="parTx" refType="w"/>
              <dgm:constr type="t" for="ch" forName="parTx"/>
              <dgm:constr type="w" for="ch" forName="parTx" refType="w" fact="0.7084"/>
              <dgm:constr type="h" for="ch" forName="parTx" refType="h" fact="0.4562"/>
              <dgm:constr type="t" for="ch" forName="bSpace" refType="ctrY" refFor="ch" refForName="parBigCircle"/>
              <dgm:constr type="b" for="ch" forName="bSpace" refType="h"/>
              <dgm:constr type="l" for="ch" forName="bSpace"/>
              <dgm:constr type="w" for="ch" forName="bSpace" val="1"/>
            </dgm:constrLst>
          </dgm:if>
          <dgm:else name="Name7">
            <dgm:constrLst>
              <dgm:constr type="r" for="ch" forName="parBigCircle" refType="w"/>
              <dgm:constr type="ctrY" for="ch" forName="parBigCircle" refType="h" fact="0.5639"/>
              <dgm:constr type="w" for="ch" forName="parBigCircle" refType="w" fact="0.6631"/>
              <dgm:constr type="h" for="ch" forName="parBigCircle" refType="w" refFor="ch" refForName="parBigCircle"/>
              <dgm:constr type="l" for="ch" forName="parTx" fact="0"/>
              <dgm:constr type="t" for="ch" forName="parTx"/>
              <dgm:constr type="w" for="ch" forName="parTx" refType="w" fact="0.7084"/>
              <dgm:constr type="h" for="ch" forName="parTx" refType="h" fact="0.4562"/>
              <dgm:constr type="t" for="ch" forName="bSpace" refType="ctrY" refFor="ch" refForName="parBigCircle"/>
              <dgm:constr type="b" for="ch" forName="bSpace" refType="h"/>
              <dgm:constr type="r" for="ch" forName="bSpace"/>
              <dgm:constr type="w" for="ch" forName="bSpace" val="1"/>
            </dgm:constrLst>
          </dgm:else>
        </dgm:choose>
        <dgm:layoutNode name="parBigCircle" styleLbl="node0">
          <dgm:alg type="sp"/>
          <dgm:shape xmlns:r="http://schemas.openxmlformats.org/officeDocument/2006/relationships" type="donut" r:blip="">
            <dgm:adjLst>
              <dgm:adj idx="1" val="0.2"/>
            </dgm:adjLst>
          </dgm:shape>
          <dgm:presOf/>
          <dgm:constrLst>
            <dgm:constr type="h" refType="w" op="equ"/>
          </dgm:constrLst>
        </dgm:layoutNode>
        <dgm:layoutNode name="parTx" styleLbl="revTx">
          <dgm:choose name="Name8">
            <dgm:if name="Name9" func="var" arg="dir" op="equ" val="norm">
              <dgm:alg type="tx">
                <dgm:param type="autoTxRot" val="grav"/>
                <dgm:param type="parTxLTRAlign" val="l"/>
              </dgm:alg>
              <dgm:shape xmlns:r="http://schemas.openxmlformats.org/officeDocument/2006/relationships" rot="295" type="rect" r:blip="">
                <dgm:adjLst/>
              </dgm:shape>
              <dgm:presOf axis="self" ptType="node"/>
              <dgm:constrLst>
                <dgm:constr type="lMarg" refType="primFontSz" fact="0.2"/>
                <dgm:constr type="rMarg"/>
                <dgm:constr type="tMarg"/>
                <dgm:constr type="bMarg"/>
              </dgm:constrLst>
            </dgm:if>
            <dgm:else name="Name10">
              <dgm:alg type="tx">
                <dgm:param type="autoTxRot" val="grav"/>
                <dgm:param type="parTxLTRAlign" val="r"/>
              </dgm:alg>
              <dgm:shape xmlns:r="http://schemas.openxmlformats.org/officeDocument/2006/relationships" rot="65" type="rect" r:blip="">
                <dgm:adjLst/>
              </dgm:shape>
              <dgm:presOf axis="self" ptType="node"/>
              <dgm:constrLst>
                <dgm:constr type="lMarg"/>
                <dgm:constr type="rMarg" refType="primFontSz" fact="0.2"/>
                <dgm:constr type="tMarg"/>
                <dgm:constr type="bMarg"/>
              </dgm:constrLst>
            </dgm:else>
          </dgm:choose>
          <dgm:ruleLst>
            <dgm:rule type="primFontSz" val="5" fact="NaN" max="NaN"/>
          </dgm:ruleLst>
        </dgm:layoutNode>
        <dgm:layoutNode name="bSpace">
          <dgm:alg type="sp"/>
          <dgm:shape xmlns:r="http://schemas.openxmlformats.org/officeDocument/2006/relationships" r:blip="">
            <dgm:adjLst/>
          </dgm:shape>
          <dgm:presOf/>
        </dgm:layoutNode>
      </dgm:layoutNode>
      <dgm:choose name="Name11">
        <dgm:if name="Name12" func="var" arg="dir" op="equ" val="norm">
          <dgm:layoutNode name="parBackupNorm">
            <dgm:alg type="sp"/>
            <dgm:shape xmlns:r="http://schemas.openxmlformats.org/officeDocument/2006/relationships" r:blip="">
              <dgm:adjLst/>
            </dgm:shape>
            <dgm:presOf/>
          </dgm:layoutNode>
        </dgm:if>
        <dgm:else name="Name13">
          <dgm:layoutNode name="parBackupRTL">
            <dgm:alg type="sp"/>
            <dgm:shape xmlns:r="http://schemas.openxmlformats.org/officeDocument/2006/relationships" r:blip="">
              <dgm:adjLst/>
            </dgm:shape>
            <dgm:presOf/>
          </dgm:layoutNode>
        </dgm:else>
      </dgm:choose>
      <dgm:forEach name="Name14" axis="followSib" ptType="sibTrans" hideLastTrans="0" cnt="1">
        <dgm:layoutNode name="parSpace">
          <dgm:alg type="sp"/>
          <dgm:shape xmlns:r="http://schemas.openxmlformats.org/officeDocument/2006/relationships" r:blip="">
            <dgm:adjLst/>
          </dgm:shape>
          <dgm:presOf/>
        </dgm:layoutNode>
      </dgm:forEach>
      <dgm:forEach name="Name15" axis="ch" ptType="node">
        <dgm:choose name="Name16">
          <dgm:if name="Name17" func="var" arg="dir" op="equ" val="norm">
            <dgm:layoutNode name="desBackupLeftNorm">
              <dgm:alg type="sp"/>
              <dgm:shape xmlns:r="http://schemas.openxmlformats.org/officeDocument/2006/relationships" r:blip="">
                <dgm:adjLst/>
              </dgm:shape>
              <dgm:presOf/>
            </dgm:layoutNode>
          </dgm:if>
          <dgm:else name="Name18">
            <dgm:choose name="Name19">
              <dgm:if name="Name20" axis="self" ptType="node" func="pos" op="equ" val="1">
                <dgm:layoutNode name="desBackupRightRev">
                  <dgm:alg type="sp"/>
                  <dgm:shape xmlns:r="http://schemas.openxmlformats.org/officeDocument/2006/relationships" r:blip="">
                    <dgm:adjLst/>
                  </dgm:shape>
                  <dgm:presOf/>
                </dgm:layoutNode>
              </dgm:if>
              <dgm:else name="Name21"/>
            </dgm:choose>
          </dgm:else>
        </dgm:choose>
        <dgm:layoutNode name="desComposite">
          <dgm:alg type="composite"/>
          <dgm:shape xmlns:r="http://schemas.openxmlformats.org/officeDocument/2006/relationships" r:blip="">
            <dgm:adjLst/>
          </dgm:shape>
          <dgm:choose name="Name22">
            <dgm:if name="Name23" func="var" arg="dir" op="equ" val="norm">
              <dgm:constrLst>
                <dgm:constr type="ctrX" for="ch" forName="desCircle" refType="w" fact="0.5"/>
                <dgm:constr type="ctrY" for="ch" forName="desCircle" refType="h" fact="0.5"/>
                <dgm:constr type="w" for="ch" forName="desCircle" refType="w" fact="0.3249"/>
                <dgm:constr type="h" for="ch" forName="desCircle" refType="w" refFor="ch" refForName="desCircle"/>
                <dgm:constr type="l" for="ch" forName="chTx"/>
                <dgm:constr type="b" for="ch" forName="chTx" refType="h"/>
                <dgm:constr type="w" for="ch" forName="chTx" refType="w" fact="0.5786"/>
                <dgm:constr type="h" for="ch" forName="chTx" refType="h" fact="0.4525"/>
                <dgm:constr type="r" for="ch" forName="desTx" refType="w"/>
                <dgm:constr type="t" for="ch" forName="desTx"/>
                <dgm:constr type="w" for="ch" forName="desTx" refType="w" fact="0.5786"/>
                <dgm:constr type="h" for="ch" forName="desTx" refType="h" fact="0.4525"/>
              </dgm:constrLst>
            </dgm:if>
            <dgm:else name="Name24">
              <dgm:constrLst>
                <dgm:constr type="ctrX" for="ch" forName="desCircle" refType="w" fact="0.5"/>
                <dgm:constr type="ctrY" for="ch" forName="desCircle" refType="h" fact="0.5"/>
                <dgm:constr type="w" for="ch" forName="desCircle" refType="w" fact="0.3249"/>
                <dgm:constr type="h" for="ch" forName="desCircle" refType="w" refFor="ch" refForName="desCircle"/>
                <dgm:constr type="r" for="ch" forName="chTx" refType="w"/>
                <dgm:constr type="b" for="ch" forName="chTx" refType="h"/>
                <dgm:constr type="w" for="ch" forName="chTx" refType="w" fact="0.5786"/>
                <dgm:constr type="h" for="ch" forName="chTx" refType="h" fact="0.4525"/>
                <dgm:constr type="l" for="ch" forName="desTx"/>
                <dgm:constr type="t" for="ch" forName="desTx"/>
                <dgm:constr type="w" for="ch" forName="desTx" refType="w" fact="0.5786"/>
                <dgm:constr type="h" for="ch" forName="desTx" refType="h" fact="0.4525"/>
              </dgm:constrLst>
            </dgm:else>
          </dgm:choose>
          <dgm:layoutNode name="desCircle" styleLbl="node1">
            <dgm:alg type="sp"/>
            <dgm:shape xmlns:r="http://schemas.openxmlformats.org/officeDocument/2006/relationships" type="ellipse" r:blip="">
              <dgm:adjLst/>
            </dgm:shape>
            <dgm:presOf/>
            <dgm:constrLst>
              <dgm:constr type="h" refType="w" op="equ"/>
            </dgm:constrLst>
          </dgm:layoutNode>
          <dgm:layoutNode name="chTx" styleLbl="revTx">
            <dgm:choose name="Name25">
              <dgm:if name="Name26" func="var" arg="dir" op="equ" val="norm">
                <dgm:alg type="tx">
                  <dgm:param type="autoTxRot" val="grav"/>
                  <dgm:param type="parTxLTRAlign" val="r"/>
                  <dgm:param type="txAnchorVert" val="mid"/>
                  <dgm:param type="txAnchorVertCh" val="mid"/>
                </dgm:alg>
                <dgm:shape xmlns:r="http://schemas.openxmlformats.org/officeDocument/2006/relationships" rot="295" type="rect" r:blip="">
                  <dgm:adjLst/>
                </dgm:shape>
                <dgm:presOf axis="self" ptType="node"/>
              </dgm:if>
              <dgm:else name="Name27">
                <dgm:alg type="tx">
                  <dgm:param type="autoTxRot" val="grav"/>
                  <dgm:param type="parTxLTRAlign" val="l"/>
                  <dgm:param type="txAnchorVert" val="mid"/>
                  <dgm:param type="txAnchorVertCh" val="mid"/>
                </dgm:alg>
                <dgm:shape xmlns:r="http://schemas.openxmlformats.org/officeDocument/2006/relationships" rot="65" type="rect" r:blip="">
                  <dgm:adjLst/>
                </dgm:shape>
                <dgm:presOf axis="self" ptType="node"/>
              </dgm:else>
            </dgm:choose>
            <dgm:choose name="Name28">
              <dgm:if name="Name29" func="var" arg="dir" op="equ" val="norm">
                <dgm:constrLst>
                  <dgm:constr type="lMarg"/>
                  <dgm:constr type="rMarg" refType="primFontSz" fact="0.2"/>
                  <dgm:constr type="tMarg"/>
                  <dgm:constr type="bMarg"/>
                </dgm:constrLst>
              </dgm:if>
              <dgm:else name="Name30">
                <dgm:constrLst>
                  <dgm:constr type="rMarg"/>
                  <dgm:constr type="lMarg" refType="primFontSz" fact="0.2"/>
                  <dgm:constr type="tMarg"/>
                  <dgm:constr type="bMarg"/>
                </dgm:constrLst>
              </dgm:else>
            </dgm:choose>
            <dgm:ruleLst>
              <dgm:rule type="primFontSz" val="5" fact="NaN" max="NaN"/>
            </dgm:ruleLst>
          </dgm:layoutNode>
          <dgm:layoutNode name="desTx" styleLbl="revTx">
            <dgm:varLst>
              <dgm:bulletEnabled val="1"/>
            </dgm:varLst>
            <dgm:choose name="Name31">
              <dgm:if name="Name32" func="var" arg="dir" op="equ" val="norm">
                <dgm:alg type="tx">
                  <dgm:param type="autoTxRot" val="grav"/>
                  <dgm:param type="parTxLTRAlign" val="l"/>
                  <dgm:param type="shpTxLTRAlignCh" val="l"/>
                  <dgm:param type="stBulletLvl" val="1"/>
                  <dgm:param type="txAnchorVert" val="mid"/>
                </dgm:alg>
                <dgm:shape xmlns:r="http://schemas.openxmlformats.org/officeDocument/2006/relationships" rot="295" type="rect" r:blip="">
                  <dgm:adjLst/>
                </dgm:shape>
                <dgm:presOf axis="des" ptType="node"/>
              </dgm:if>
              <dgm:else name="Name33">
                <dgm:alg type="tx">
                  <dgm:param type="autoTxRot" val="grav"/>
                  <dgm:param type="parTxLTRAlign" val="r"/>
                  <dgm:param type="shpTxLTRAlignCh" val="r"/>
                  <dgm:param type="stBulletLvl" val="1"/>
                  <dgm:param type="txAnchorVert" val="mid"/>
                </dgm:alg>
                <dgm:shape xmlns:r="http://schemas.openxmlformats.org/officeDocument/2006/relationships" rot="65" type="rect" r:blip="">
                  <dgm:adjLst/>
                </dgm:shape>
                <dgm:presOf axis="des" ptType="node"/>
              </dgm:else>
            </dgm:choose>
            <dgm:choose name="Name34">
              <dgm:if name="Name35" func="var" arg="dir" op="equ" val="norm">
                <dgm:constrLst>
                  <dgm:constr type="rMarg"/>
                  <dgm:constr type="lMarg" refType="primFontSz" fact="0.2"/>
                  <dgm:constr type="tMarg"/>
                  <dgm:constr type="bMarg"/>
                </dgm:constrLst>
              </dgm:if>
              <dgm:else name="Name36">
                <dgm:constrLst>
                  <dgm:constr type="lMarg"/>
                  <dgm:constr type="rMarg" refType="primFontSz" fact="0.2"/>
                  <dgm:constr type="tMarg"/>
                  <dgm:constr type="bMarg"/>
                </dgm:constrLst>
              </dgm:else>
            </dgm:choose>
            <dgm:ruleLst>
              <dgm:rule type="primFontSz" val="5" fact="NaN" max="NaN"/>
            </dgm:ruleLst>
          </dgm:layoutNode>
        </dgm:layoutNode>
        <dgm:layoutNode name="desBackupRightNorm">
          <dgm:alg type="sp"/>
          <dgm:shape xmlns:r="http://schemas.openxmlformats.org/officeDocument/2006/relationships" r:blip="">
            <dgm:adjLst/>
          </dgm:shape>
          <dgm:presOf/>
        </dgm:layoutNode>
        <dgm:choose name="Name37">
          <dgm:if name="Name38" func="var" arg="dir" op="neq" val="norm">
            <dgm:choose name="Name39">
              <dgm:if name="Name40" axis="self" ptType="node" func="revPos" op="neq" val="1">
                <dgm:layoutNode name="desBackupLeftRev">
                  <dgm:alg type="sp"/>
                  <dgm:shape xmlns:r="http://schemas.openxmlformats.org/officeDocument/2006/relationships" r:blip="">
                    <dgm:adjLst/>
                  </dgm:shape>
                  <dgm:presOf/>
                </dgm:layoutNode>
              </dgm:if>
              <dgm:else name="Name41"/>
            </dgm:choose>
          </dgm:if>
          <dgm:else name="Name42"/>
        </dgm:choose>
        <dgm:forEach name="Name43" axis="followSib" ptType="sibTrans" hideLastTrans="0" cnt="1">
          <dgm:layoutNode name="desSpace">
            <dgm:alg type="sp"/>
            <dgm:shape xmlns:r="http://schemas.openxmlformats.org/officeDocument/2006/relationships" r:blip="">
              <dgm:adjLst/>
            </dgm:shape>
            <dgm:presOf/>
          </dgm:layoutNode>
        </dgm:forEach>
      </dgm:forEach>
      <dgm:choose name="Name44">
        <dgm:if name="Name45" func="var" arg="dir" op="neq" val="norm">
          <dgm:layoutNode name="parBackupRev">
            <dgm:alg type="sp"/>
            <dgm:shape xmlns:r="http://schemas.openxmlformats.org/officeDocument/2006/relationships" r:blip="">
              <dgm:adjLst/>
            </dgm:shape>
            <dgm:presOf/>
          </dgm:layoutNode>
        </dgm:if>
        <dgm:else name="Name46"/>
      </dgm:choose>
    </dgm:forEach>
  </dgm:layoutNode>
</dgm:layoutDef>
</file>

<file path=ppt/diagrams/layout89.xml><?xml version="1.0" encoding="utf-8"?>
<dgm:layoutDef xmlns:dgm="http://schemas.openxmlformats.org/drawingml/2006/diagram" xmlns:a="http://schemas.openxmlformats.org/drawingml/2006/main" uniqueId="urn:microsoft.com/office/officeart/2008/layout/SquareAccentList">
  <dgm:title val=""/>
  <dgm:desc val=""/>
  <dgm:catLst>
    <dgm:cat type="list" pri="5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clrData>
  <dgm:layoutNode name="layout">
    <dgm:varLst>
      <dgm:chMax/>
      <dgm:chPref/>
      <dgm:dir/>
      <dgm:resizeHandles/>
    </dgm:varLst>
    <dgm:choose name="Name0">
      <dgm:if name="Name1" func="var" arg="dir" op="equ" val="norm">
        <dgm:alg type="hierChild">
          <dgm:param type="linDir" val="fromL"/>
          <dgm:param type="vertAlign" val="t"/>
          <dgm:param type="nodeVertAlign" val="t"/>
          <dgm:param type="horzAlign" val="ctr"/>
          <dgm:param type="fallback" val="1D"/>
        </dgm:alg>
      </dgm:if>
      <dgm:else name="Name2">
        <dgm:alg type="hierChild">
          <dgm:param type="linDir" val="fromR"/>
          <dgm:param type="vertAlign" val="t"/>
          <dgm:param type="nodeVertAlign" val="t"/>
          <dgm:param type="horzAlign" val="ctr"/>
          <dgm:param type="fallback" val="1D"/>
        </dgm:alg>
      </dgm:else>
    </dgm:choose>
    <dgm:shape xmlns:r="http://schemas.openxmlformats.org/officeDocument/2006/relationships" r:blip="">
      <dgm:adjLst/>
    </dgm:shape>
    <dgm:presOf/>
    <dgm:constrLst>
      <dgm:constr type="primFontSz" for="des" forName="Parent" op="equ" val="65"/>
      <dgm:constr type="primFontSz" for="des" forName="Child" op="equ" val="65"/>
      <dgm:constr type="primFontSz" for="des" forName="Child" refType="primFontSz" refFor="des" refForName="Parent" op="lte"/>
      <dgm:constr type="w" for="des" forName="rootComposite" refType="h" refFor="des" refForName="rootComposite" fact="3.0396"/>
      <dgm:constr type="h" for="des" forName="rootComposite" refType="h"/>
      <dgm:constr type="w" for="des" forName="childComposite" refType="w" refFor="des" refForName="rootComposite"/>
      <dgm:constr type="h" for="des" forName="childComposite" refType="h" refFor="des" refForName="rootComposite" fact="0.5205"/>
      <dgm:constr type="sibSp" refType="w" refFor="des" refForName="rootComposite" fact="0.05"/>
      <dgm:constr type="sp" for="des" forName="root" refType="h" refFor="des" refForName="childComposite" fact="0.2855"/>
    </dgm:constrLst>
    <dgm:ruleLst/>
    <dgm:forEach name="Name3" axis="ch">
      <dgm:forEach name="Name4" axis="self" ptType="node" cnt="1">
        <dgm:layoutNode name="root">
          <dgm:varLst>
            <dgm:chMax/>
            <dgm:chPref/>
          </dgm:varLst>
          <dgm:alg type="hierRoot">
            <dgm:param type="hierAlign" val="tL"/>
          </dgm:alg>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hoose name="Name5">
              <dgm:if name="Name6" func="var" arg="dir" op="equ" val="norm">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l" for="ch" forName="ParentSmallAccent" refType="w" fact="0"/>
                  <dgm:constr type="b" for="ch" forName="ParentSmallAccent" refType="h"/>
                  <dgm:constr type="w" for="ch" forName="ParentSmallAccent" refType="h" fact="0.2233"/>
                  <dgm:constr type="h" for="ch" forName="ParentSmallAccent" refType="h" fact="0.2233"/>
                </dgm:constrLst>
              </dgm:if>
              <dgm:else name="Name7">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r" for="ch" forName="ParentSmallAccent" refType="w"/>
                  <dgm:constr type="b" for="ch" forName="ParentSmallAccent" refType="h"/>
                  <dgm:constr type="w" for="ch" forName="ParentSmallAccent" refType="h" fact="0.2233"/>
                  <dgm:constr type="h" for="ch" forName="ParentSmallAccent" refType="h" fact="0.2233"/>
                </dgm:constrLst>
              </dgm:else>
            </dgm:choose>
            <dgm:ruleLst/>
            <dgm:layoutNode name="ParentAccent" styleLbl="alignNode1">
              <dgm:alg type="sp"/>
              <dgm:shape xmlns:r="http://schemas.openxmlformats.org/officeDocument/2006/relationships" type="rect" r:blip="">
                <dgm:adjLst/>
              </dgm:shape>
              <dgm:presOf/>
            </dgm:layoutNode>
            <dgm:layoutNode name="ParentSmallAccent" styleLbl="fgAcc1">
              <dgm:alg type="sp"/>
              <dgm:shape xmlns:r="http://schemas.openxmlformats.org/officeDocument/2006/relationships" type="rect" r:blip="">
                <dgm:adjLst/>
              </dgm:shape>
              <dgm:presOf/>
            </dgm:layoutNode>
            <dgm:layoutNode name="Parent" styleLbl="revTx">
              <dgm:varLst>
                <dgm:chMax/>
                <dgm:chPref val="4"/>
                <dgm:bulletEnabled val="1"/>
              </dgm:varLst>
              <dgm:choose name="Name8">
                <dgm:if name="Name9" func="var" arg="dir" op="equ" val="norm">
                  <dgm:alg type="tx">
                    <dgm:param type="txAnchorVertCh" val="mid"/>
                    <dgm:param type="parTxLTRAlign" val="l"/>
                  </dgm:alg>
                </dgm:if>
                <dgm:else name="Name10">
                  <dgm:alg type="tx">
                    <dgm:param type="txAnchorVertCh" val="mid"/>
                    <dgm:param type="parTxLTRAlign" val="r"/>
                  </dgm:alg>
                </dgm:else>
              </dgm:choose>
              <dgm:shape xmlns:r="http://schemas.openxmlformats.org/officeDocument/2006/relationships" type="rect" r:blip="">
                <dgm:adjLst/>
              </dgm:shape>
              <dgm:presOf axis="self" ptType="node"/>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11" axis="ch">
              <dgm:forEach name="Name12" axis="self" ptType="node">
                <dgm:layoutNode name="childComposite">
                  <dgm:varLst>
                    <dgm:chMax val="0"/>
                    <dgm:chPref val="0"/>
                  </dgm:varLst>
                  <dgm:alg type="composite"/>
                  <dgm:shape xmlns:r="http://schemas.openxmlformats.org/officeDocument/2006/relationships" r:blip="">
                    <dgm:adjLst/>
                  </dgm:shape>
                  <dgm:presOf/>
                  <dgm:choose name="Name13">
                    <dgm:if name="Name14" func="var" arg="dir" op="equ" val="norm">
                      <dgm:constrLst>
                        <dgm:constr type="w" for="ch" forName="ChildAccent" refType="h" fact="0.429"/>
                        <dgm:constr type="h" for="ch" forName="ChildAccent" refType="h" fact="0.429"/>
                        <dgm:constr type="l" for="ch" forName="ChildAccent" refType="w" fact="0"/>
                        <dgm:constr type="t" for="ch" forName="ChildAccent" refType="h" fact="0.2855"/>
                        <dgm:constr type="w" for="ch" forName="Child" refType="w" fact="0.93"/>
                        <dgm:constr type="h" for="ch" forName="Child" refType="h"/>
                        <dgm:constr type="l" for="ch" forName="Child" refType="w" fact="0.07"/>
                        <dgm:constr type="t" for="ch" forName="Child" refType="h" fact="0"/>
                      </dgm:constrLst>
                    </dgm:if>
                    <dgm:else name="Name15">
                      <dgm:constrLst>
                        <dgm:constr type="w" for="ch" forName="ChildAccent" refType="h" fact="0.429"/>
                        <dgm:constr type="h" for="ch" forName="ChildAccent" refType="h" fact="0.429"/>
                        <dgm:constr type="r" for="ch" forName="ChildAccent" refType="w"/>
                        <dgm:constr type="t" for="ch" forName="ChildAccent" refType="h" fact="0.2855"/>
                        <dgm:constr type="w" for="ch" forName="Child" refType="w" fact="0.93"/>
                        <dgm:constr type="h" for="ch" forName="Child" refType="h"/>
                        <dgm:constr type="r" for="ch" forName="Child" refType="w" fact="0.93"/>
                        <dgm:constr type="t" for="ch" forName="Child" refType="h" fact="0"/>
                      </dgm:constrLst>
                    </dgm:else>
                  </dgm:choose>
                  <dgm:ruleLst/>
                  <dgm:layoutNode name="ChildAccent" styleLbl="solidFgAcc1">
                    <dgm:alg type="sp"/>
                    <dgm:shape xmlns:r="http://schemas.openxmlformats.org/officeDocument/2006/relationships" type="rect" r:blip="">
                      <dgm:adjLst/>
                    </dgm:shape>
                    <dgm:presOf/>
                  </dgm:layoutNode>
                  <dgm:layoutNode name="Child" styleLbl="revTx">
                    <dgm:varLst>
                      <dgm:chMax val="0"/>
                      <dgm:chPref val="0"/>
                      <dgm:bulletEnabled val="1"/>
                    </dgm:varLst>
                    <dgm:choose name="Name16">
                      <dgm:if name="Name17" func="var" arg="dir" op="equ" val="norm">
                        <dgm:alg type="tx">
                          <dgm:param type="txAnchorVertCh" val="mid"/>
                          <dgm:param type="parTxLTRAlign" val="l"/>
                        </dgm:alg>
                      </dgm:if>
                      <dgm:else name="Name18">
                        <dgm:alg type="tx">
                          <dgm:param type="txAnchorVertCh" val="mid"/>
                          <dgm:param type="parTxLTRAlign" val="r"/>
                        </dgm:alg>
                      </dgm:else>
                    </dgm:choose>
                    <dgm:shape xmlns:r="http://schemas.openxmlformats.org/officeDocument/2006/relationships" type="rect" r:blip="">
                      <dgm:adjLst/>
                    </dgm:shape>
                    <dgm:presOf axis="desOrSelf" ptType="node node"/>
                    <dgm:ruleLst>
                      <dgm:rule type="primFontSz" val="5" fact="NaN" max="NaN"/>
                    </dgm:ruleLst>
                  </dgm:layoutNode>
                </dgm:layoutNode>
              </dgm:forEach>
            </dgm:forEach>
          </dgm:layoutNode>
        </dgm:layoutNode>
      </dgm:forEach>
    </dgm:forEach>
  </dgm:layoutNode>
</dgm:layoutDef>
</file>

<file path=ppt/diagrams/layout9.xml><?xml version="1.0" encoding="utf-8"?>
<dgm:layoutDef xmlns:dgm="http://schemas.openxmlformats.org/drawingml/2006/diagram" xmlns:a="http://schemas.openxmlformats.org/drawingml/2006/main" uniqueId="urn:diagrams.loki3.com/BracketList">
  <dgm:title val="Vertical Bracket List"/>
  <dgm:desc val="Use to show grouped blocks of information.  Works well with large amounts of Level 2 text."/>
  <dgm:catLst>
    <dgm:cat type="list" pri="4110"/>
    <dgm:cat type="officeonline" pri="3000"/>
  </dgm:catLst>
  <dgm:sampData>
    <dgm:dataModel>
      <dgm:ptLst>
        <dgm:pt modelId="0" type="doc"/>
        <dgm:pt modelId="1">
          <dgm:prSet phldr="1"/>
        </dgm:pt>
        <dgm:pt modelId="11">
          <dgm:prSet phldr="1"/>
        </dgm:pt>
        <dgm:pt modelId="2">
          <dgm:prSet phldr="1"/>
        </dgm:pt>
        <dgm:pt modelId="21">
          <dgm:prSet phldr="1"/>
        </dgm:pt>
      </dgm:ptLst>
      <dgm:cxnLst>
        <dgm:cxn modelId="3" srcId="0" destId="1" srcOrd="0" destOrd="0"/>
        <dgm:cxn modelId="4" srcId="1" destId="11" srcOrd="0" destOrd="0"/>
        <dgm:cxn modelId="5" srcId="0" destId="2" srcOrd="0" destOrd="0"/>
        <dgm:cxn modelId="6" srcId="2" destId="21" srcOrd="0" destOrd="0"/>
      </dgm:cxnLst>
      <dgm:bg/>
      <dgm:whole/>
    </dgm:dataModel>
  </dgm:sampData>
  <dgm:styleData useDef="1">
    <dgm:dataModel>
      <dgm:ptLst/>
      <dgm:bg/>
      <dgm:whole/>
    </dgm:dataModel>
  </dgm:styleData>
  <dgm:clrData useDef="1">
    <dgm:dataModel>
      <dgm:pt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V" refType="primFontSz" refFor="des" refForName="parTx" fact="0.1"/>
      <dgm:constr type="primFontSz" for="des" forName="parTx" val="65"/>
      <dgm:constr type="primFontSz" for="des" forName="desTx" refType="primFontSz" refFor="des" refForName="parTx"/>
      <dgm:constr type="h" for="des" forName="parTx" refType="primFontSz" refFor="des" refForName="parTx" fact="0.55"/>
      <dgm:constr type="h" for="des" forName="bracket" refType="primFontSz" refFor="des" refForName="parTx" fact="0.55"/>
      <dgm:constr type="h" for="des" forName="desTx" refType="primFontSz" refFor="des" refForName="parTx" fact="0.55"/>
    </dgm:constrLst>
    <dgm:ruleLst>
      <dgm:rule type="primFontSz" for="des" forName="parTx" val="5" fact="NaN" max="NaN"/>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Tx" refType="w" fact="0.25"/>
          <dgm:constr type="w" for="ch" forName="bracket" refType="w" fact="0.05"/>
          <dgm:constr type="w" for="ch" forName="spH" refType="w" fact="0.02"/>
          <dgm:constr type="w" for="ch" forName="desTx" refType="w" fact="0.68"/>
          <dgm:constr type="h" for="ch" forName="bracket" refType="h" refFor="ch" refForName="desTx" op="gte"/>
          <dgm:constr type="h" for="ch" forName="bracket" refType="h" refFor="ch" refForName="parTx" op="gte"/>
          <dgm:constr type="h" for="ch" forName="desTx" refType="h" refFor="ch" refForName="parTx" op="gte"/>
        </dgm:constrLst>
        <dgm:ruleLst/>
        <dgm:layoutNode name="parTx" styleLbl="revTx">
          <dgm:varLst>
            <dgm:chMax val="1"/>
            <dgm:bulletEnabled val="1"/>
          </dgm:varLst>
          <dgm:choose name="Name8">
            <dgm:if name="Name9" func="var" arg="dir" op="equ" val="norm">
              <dgm:alg type="tx">
                <dgm:param type="parTxLTRAlign" val="r"/>
              </dgm:alg>
            </dgm:if>
            <dgm:else name="Name10">
              <dgm:alg type="tx">
                <dgm:param type="parTxLTRAlign" val="l"/>
              </dgm:alg>
            </dgm:else>
          </dgm:choose>
          <dgm:shape xmlns:r="http://schemas.openxmlformats.org/officeDocument/2006/relationships" type="rect" r:blip="">
            <dgm:adjLst/>
          </dgm:shape>
          <dgm:presOf axis="self" ptType="node"/>
          <dgm:constrLst>
            <dgm:constr type="tMarg" refType="primFontSz" fact="0.2"/>
            <dgm:constr type="bMarg" refType="primFontSz" fact="0.2"/>
          </dgm:constrLst>
          <dgm:ruleLst>
            <dgm:rule type="h" val="INF" fact="NaN" max="NaN"/>
          </dgm:ruleLst>
        </dgm:layoutNode>
        <dgm:layoutNode name="bracket" styleLbl="parChTrans1D1">
          <dgm:alg type="sp"/>
          <dgm:choose name="Name11">
            <dgm:if name="Name12" func="var" arg="dir" op="equ" val="norm">
              <dgm:shape xmlns:r="http://schemas.openxmlformats.org/officeDocument/2006/relationships" type="leftBrace" r:blip="">
                <dgm:adjLst>
                  <dgm:adj idx="1" val="0.35"/>
                </dgm:adjLst>
              </dgm:shape>
            </dgm:if>
            <dgm:else name="Name13">
              <dgm:shape xmlns:r="http://schemas.openxmlformats.org/officeDocument/2006/relationships" rot="180" type="leftBrace" r:blip="">
                <dgm:adjLst>
                  <dgm:adj idx="1" val="0.35"/>
                </dgm:adjLst>
              </dgm:shape>
            </dgm:else>
          </dgm:choose>
          <dgm:presOf/>
        </dgm:layoutNode>
        <dgm:layoutNode name="spH">
          <dgm:alg type="sp"/>
        </dgm:layoutNode>
        <dgm:choose name="Name14">
          <dgm:if name="Name15" axis="ch" ptType="node" func="cnt" op="gte" val="1">
            <dgm:layoutNode name="desTx" styleLbl="node1">
              <dgm:varLst>
                <dgm:bulletEnabled val="1"/>
              </dgm:varLst>
              <dgm:alg type="tx">
                <dgm:param type="stBulletLvl" val="1"/>
                <dgm:param type="txAnchorVertCh" val="mid"/>
              </dgm:alg>
              <dgm:shape xmlns:r="http://schemas.openxmlformats.org/officeDocument/2006/relationships" type="rect" r:blip="">
                <dgm:adjLst/>
              </dgm:shape>
              <dgm:presOf axis="des" ptType="node"/>
              <dgm:constrLst>
                <dgm:constr type="secFontSz" refType="primFontSz"/>
                <dgm:constr type="tMarg" refType="primFontSz" fact="0.3"/>
                <dgm:constr type="bMarg" refType="primFontSz" fact="0.3"/>
                <dgm:constr type="lMarg" refType="primFontSz" fact="0.3"/>
                <dgm:constr type="rMarg" refType="primFontSz" fact="0.3"/>
              </dgm:constrLst>
              <dgm:ruleLst>
                <dgm:rule type="h" val="INF" fact="NaN" max="NaN"/>
              </dgm:ruleLst>
            </dgm:layoutNode>
          </dgm:if>
          <dgm:else name="Name16"/>
        </dgm:choose>
      </dgm:layoutNode>
      <dgm:forEach name="Name17" axis="followSib" ptType="sibTrans" cnt="1">
        <dgm:layoutNode name="spV">
          <dgm:alg type="sp"/>
        </dgm:layoutNode>
      </dgm:forEach>
    </dgm:forEach>
  </dgm:layoutNode>
</dgm:layoutDef>
</file>

<file path=ppt/diagrams/layout90.xml><?xml version="1.0" encoding="utf-8"?>
<dgm:layoutDef xmlns:dgm="http://schemas.openxmlformats.org/drawingml/2006/diagram" xmlns:a="http://schemas.openxmlformats.org/drawingml/2006/main" uniqueId="urn:microsoft.com/office/officeart/2005/8/layout/hList9">
  <dgm:title val=""/>
  <dgm:desc val=""/>
  <dgm:catLst>
    <dgm:cat type="list" pri="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3" srcId="0" destId="1" srcOrd="0" destOrd="0"/>
        <dgm:cxn modelId="4"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1" destId="2" srcOrd="0" destOrd="0"/>
      </dgm:cxnLst>
      <dgm:bg/>
      <dgm:whole/>
    </dgm:dataModel>
  </dgm:styleData>
  <dgm:clrData>
    <dgm:dataModel>
      <dgm:ptLst>
        <dgm:pt modelId="0" type="doc"/>
        <dgm:pt modelId="1"/>
        <dgm:pt modelId="11"/>
        <dgm:pt modelId="12"/>
        <dgm:pt modelId="13"/>
        <dgm:pt modelId="14"/>
        <dgm:pt modelId="2"/>
        <dgm:pt modelId="21"/>
        <dgm:pt modelId="22"/>
        <dgm:pt modelId="23"/>
        <dgm:pt modelId="24"/>
        <dgm:pt modelId="3"/>
        <dgm:pt modelId="31"/>
        <dgm:pt modelId="32"/>
        <dgm:pt modelId="33"/>
        <dgm:pt modelId="34"/>
      </dgm:ptLst>
      <dgm:cxnLst>
        <dgm:cxn modelId="4" srcId="0" destId="1" srcOrd="0" destOrd="0"/>
        <dgm:cxn modelId="5" srcId="0" destId="2" srcOrd="1" destOrd="0"/>
        <dgm:cxn modelId="6" srcId="0" destId="3" srcOrd="1" destOrd="0"/>
        <dgm:cxn modelId="15" srcId="1" destId="11" srcOrd="0" destOrd="0"/>
        <dgm:cxn modelId="16" srcId="1" destId="12" srcOrd="0" destOrd="0"/>
        <dgm:cxn modelId="17" srcId="1" destId="13" srcOrd="0" destOrd="0"/>
        <dgm:cxn modelId="18" srcId="1" destId="14" srcOrd="0" destOrd="0"/>
        <dgm:cxn modelId="25" srcId="2" destId="21" srcOrd="0" destOrd="0"/>
        <dgm:cxn modelId="26" srcId="2" destId="22" srcOrd="0" destOrd="0"/>
        <dgm:cxn modelId="27" srcId="2" destId="23" srcOrd="0" destOrd="0"/>
        <dgm:cxn modelId="28" srcId="2" destId="24" srcOrd="0" destOrd="0"/>
        <dgm:cxn modelId="35" srcId="3" destId="31" srcOrd="0" destOrd="0"/>
        <dgm:cxn modelId="36" srcId="3" destId="32" srcOrd="0" destOrd="0"/>
        <dgm:cxn modelId="37" srcId="3" destId="33" srcOrd="0" destOrd="0"/>
        <dgm:cxn modelId="38" srcId="3" destId="34" srcOrd="0" destOrd="0"/>
      </dgm:cxnLst>
      <dgm:bg/>
      <dgm:whole/>
    </dgm:dataModel>
  </dgm:clrData>
  <dgm:layoutNode name="list">
    <dgm:varLst>
      <dgm:dir/>
      <dgm:animLvl val="lvl"/>
    </dgm:varLst>
    <dgm:choose name="Name0">
      <dgm:if name="Name1" func="var" arg="dir" op="equ" val="norm">
        <dgm:alg type="lin">
          <dgm:param type="linDir" val="fromL"/>
          <dgm:param type="fallback" val="2D"/>
          <dgm:param type="nodeVertAlign" val="t"/>
        </dgm:alg>
      </dgm:if>
      <dgm:else name="Name2">
        <dgm:alg type="lin">
          <dgm:param type="linDir" val="fromR"/>
          <dgm:param type="fallback" val="2D"/>
          <dgm:param type="nodeVertAlign" val="t"/>
        </dgm:alg>
      </dgm:else>
    </dgm:choose>
    <dgm:shape xmlns:r="http://schemas.openxmlformats.org/officeDocument/2006/relationships" r:blip="">
      <dgm:adjLst/>
    </dgm:shape>
    <dgm:presOf/>
    <dgm:constrLst>
      <dgm:constr type="w" for="ch" forName="circle" refType="w" fact="0.5"/>
      <dgm:constr type="w" for="ch" forName="vertFlow" refType="w" fact="0.75"/>
      <dgm:constr type="h" for="des" forName="firstComp" refType="w" refFor="ch" refForName="vertFlow" fact="0.667"/>
      <dgm:constr type="h" for="des" forName="comp" refType="h" refFor="des" refForName="firstComp" op="equ"/>
      <dgm:constr type="h" for="des" forName="topSpace" refType="w" refFor="ch" refForName="circle" op="equ" fact="0.4"/>
      <dgm:constr type="w" for="ch" forName="posSpace" refType="w" fact="0.4"/>
      <dgm:constr type="w" for="ch" forName="negSpace" refType="w" fact="-1.15"/>
      <dgm:constr type="w" for="ch" forName="transSpace" refType="w" fact="0.75"/>
      <dgm:constr type="primFontSz" for="ch" forName="circle" op="equ" val="65"/>
      <dgm:constr type="primFontSz" for="des" forName="firstChildTx" val="65"/>
      <dgm:constr type="primFontSz" for="des" forName="childTx" refType="primFontSz" refFor="des" refForName="firstChildTx" op="equ"/>
    </dgm:constrLst>
    <dgm:ruleLst/>
    <dgm:forEach name="Name3" axis="ch" ptType="node">
      <dgm:layoutNode name="posSpace">
        <dgm:alg type="sp"/>
        <dgm:shape xmlns:r="http://schemas.openxmlformats.org/officeDocument/2006/relationships" r:blip="">
          <dgm:adjLst/>
        </dgm:shape>
        <dgm:presOf/>
        <dgm:constrLst/>
        <dgm:ruleLst/>
      </dgm:layoutNode>
      <dgm:layoutNode name="vertFlow">
        <dgm:alg type="lin">
          <dgm:param type="linDir" val="fromT"/>
        </dgm:alg>
        <dgm:shape xmlns:r="http://schemas.openxmlformats.org/officeDocument/2006/relationships" r:blip="">
          <dgm:adjLst/>
        </dgm:shape>
        <dgm:presOf/>
        <dgm:constrLst>
          <dgm:constr type="w" for="ch" forName="firstComp" refType="w"/>
          <dgm:constr type="w" for="ch" forName="comp" refType="w"/>
        </dgm:constrLst>
        <dgm:ruleLst/>
        <dgm:layoutNode name="topSpace">
          <dgm:alg type="sp"/>
          <dgm:shape xmlns:r="http://schemas.openxmlformats.org/officeDocument/2006/relationships" r:blip="">
            <dgm:adjLst/>
          </dgm:shape>
          <dgm:presOf/>
          <dgm:constrLst/>
          <dgm:ruleLst/>
        </dgm:layoutNode>
        <dgm:layoutNode name="firstComp">
          <dgm:alg type="composite"/>
          <dgm:shape xmlns:r="http://schemas.openxmlformats.org/officeDocument/2006/relationships" r:blip="">
            <dgm:adjLst/>
          </dgm:shape>
          <dgm:presOf/>
          <dgm:choose name="Name4">
            <dgm:if name="Name5" func="var" arg="dir" op="equ" val="norm">
              <dgm:constrLst>
                <dgm:constr type="l" for="ch" forName="firstChild"/>
                <dgm:constr type="t" for="ch" forName="firstChild"/>
                <dgm:constr type="w" for="ch" forName="firstChild" refType="w"/>
                <dgm:constr type="h" for="ch" forName="firstChild" refType="h"/>
                <dgm:constr type="l" for="ch" forName="firstChildTx" refType="w" fact="0.16"/>
                <dgm:constr type="r" for="ch" forName="firstChildTx" refType="w"/>
                <dgm:constr type="h" for="ch" forName="firstChildTx" refFor="ch" refForName="firstChild" op="equ"/>
              </dgm:constrLst>
            </dgm:if>
            <dgm:else name="Name6">
              <dgm:constrLst>
                <dgm:constr type="l" for="ch" forName="firstChild"/>
                <dgm:constr type="t" for="ch" forName="firstChild"/>
                <dgm:constr type="w" for="ch" forName="firstChild" refType="w"/>
                <dgm:constr type="h" for="ch" forName="firstChild" refType="h"/>
                <dgm:constr type="l" for="ch" forName="firstChildTx"/>
                <dgm:constr type="r" for="ch" forName="firstChildTx" refType="w" fact="0.825"/>
                <dgm:constr type="h" for="ch" forName="firstChildTx" refFor="ch" refForName="firstChild" op="equ"/>
              </dgm:constrLst>
            </dgm:else>
          </dgm:choose>
          <dgm:ruleLst/>
          <dgm:layoutNode name="firstChild" styleLbl="bgAccFollowNode1">
            <dgm:alg type="sp"/>
            <dgm:shape xmlns:r="http://schemas.openxmlformats.org/officeDocument/2006/relationships" type="rect" r:blip="">
              <dgm:adjLst/>
            </dgm:shape>
            <dgm:presOf axis="ch desOrSelf" ptType="node node" cnt="1 0"/>
            <dgm:constrLst/>
            <dgm:ruleLst/>
          </dgm:layoutNode>
          <dgm:layoutNode name="firstChildTx" styleLbl="bgAccFollowNode1">
            <dgm:varLst>
              <dgm:bulletEnabled val="1"/>
            </dgm:varLst>
            <dgm:alg type="tx">
              <dgm:param type="parTxLTRAlign" val="l"/>
            </dgm:alg>
            <dgm:shape xmlns:r="http://schemas.openxmlformats.org/officeDocument/2006/relationships" type="rect" r:blip="" hideGeom="1">
              <dgm:adjLst/>
            </dgm:shape>
            <dgm:presOf axis="ch desOrSelf" ptType="node node" cnt="1 0"/>
            <dgm:choose name="Name7">
              <dgm:if name="Name8" func="var" arg="dir" op="equ" val="norm">
                <dgm:constrLst>
                  <dgm:constr type="primFontSz" val="65"/>
                  <dgm:constr type="lMarg"/>
                </dgm:constrLst>
              </dgm:if>
              <dgm:else name="Name9">
                <dgm:constrLst>
                  <dgm:constr type="primFontSz" val="65"/>
                  <dgm:constr type="rMarg"/>
                </dgm:constrLst>
              </dgm:else>
            </dgm:choose>
            <dgm:ruleLst>
              <dgm:rule type="primFontSz" val="5" fact="NaN" max="NaN"/>
            </dgm:ruleLst>
          </dgm:layoutNode>
        </dgm:layoutNode>
        <dgm:forEach name="Name10" axis="ch" ptType="node" st="2">
          <dgm:layoutNode name="comp">
            <dgm:alg type="composite"/>
            <dgm:shape xmlns:r="http://schemas.openxmlformats.org/officeDocument/2006/relationships" r:blip="">
              <dgm:adjLst/>
            </dgm:shape>
            <dgm:presOf/>
            <dgm:choose name="Name11">
              <dgm:if name="Name12" func="var" arg="dir" op="equ" val="norm">
                <dgm:constrLst>
                  <dgm:constr type="l" for="ch" forName="child"/>
                  <dgm:constr type="t" for="ch" forName="child"/>
                  <dgm:constr type="w" for="ch" forName="child" refType="w"/>
                  <dgm:constr type="h" for="ch" forName="child" refType="h"/>
                  <dgm:constr type="l" for="ch" forName="childTx" refType="w" fact="0.16"/>
                  <dgm:constr type="r" for="ch" forName="childTx" refType="w"/>
                  <dgm:constr type="h" for="ch" forName="childTx" refFor="ch" refForName="child" op="equ"/>
                </dgm:constrLst>
              </dgm:if>
              <dgm:else name="Name13">
                <dgm:constrLst>
                  <dgm:constr type="l" for="ch" forName="child"/>
                  <dgm:constr type="t" for="ch" forName="child"/>
                  <dgm:constr type="w" for="ch" forName="child" refType="w"/>
                  <dgm:constr type="h" for="ch" forName="child" refType="h"/>
                  <dgm:constr type="l" for="ch" forName="childTx"/>
                  <dgm:constr type="r" for="ch" forName="childTx" refType="w" fact="0.825"/>
                  <dgm:constr type="h" for="ch" forName="childTx" refFor="ch" refForName="child" op="equ"/>
                </dgm:constrLst>
              </dgm:else>
            </dgm:choose>
            <dgm:ruleLst/>
            <dgm:layoutNode name="child" styleLbl="bgAccFollowNode1">
              <dgm:alg type="sp"/>
              <dgm:shape xmlns:r="http://schemas.openxmlformats.org/officeDocument/2006/relationships" type="rect" r:blip="">
                <dgm:adjLst/>
              </dgm:shape>
              <dgm:presOf axis="desOrSelf" ptType="node"/>
              <dgm:constrLst/>
              <dgm:ruleLst/>
            </dgm:layoutNode>
            <dgm:layoutNode name="childTx" styleLbl="bgAccFollowNode1">
              <dgm:varLst>
                <dgm:bulletEnabled val="1"/>
              </dgm:varLst>
              <dgm:alg type="tx">
                <dgm:param type="parTxLTRAlign" val="l"/>
              </dgm:alg>
              <dgm:shape xmlns:r="http://schemas.openxmlformats.org/officeDocument/2006/relationships" type="rect" r:blip="" hideGeom="1">
                <dgm:adjLst/>
              </dgm:shape>
              <dgm:presOf axis="desOrSelf" ptType="node"/>
              <dgm:choose name="Name14">
                <dgm:if name="Name15" func="var" arg="dir" op="equ" val="norm">
                  <dgm:constrLst>
                    <dgm:constr type="primFontSz" val="65"/>
                    <dgm:constr type="lMarg"/>
                  </dgm:constrLst>
                </dgm:if>
                <dgm:else name="Name16">
                  <dgm:constrLst>
                    <dgm:constr type="primFontSz" val="65"/>
                    <dgm:constr type="rMarg"/>
                  </dgm:constrLst>
                </dgm:else>
              </dgm:choose>
              <dgm:ruleLst>
                <dgm:rule type="primFontSz" val="5" fact="NaN" max="NaN"/>
              </dgm:ruleLst>
            </dgm:layoutNode>
          </dgm:layoutNode>
        </dgm:forEach>
      </dgm:layoutNode>
      <dgm:layoutNode name="negSpace">
        <dgm:alg type="sp"/>
        <dgm:shape xmlns:r="http://schemas.openxmlformats.org/officeDocument/2006/relationships" r:blip="">
          <dgm:adjLst/>
        </dgm:shape>
        <dgm:presOf/>
        <dgm:constrLst/>
        <dgm:ruleLst/>
      </dgm:layoutNode>
      <dgm:layoutNode name="circle" styleLbl="node1">
        <dgm:alg type="tx"/>
        <dgm:shape xmlns:r="http://schemas.openxmlformats.org/officeDocument/2006/relationships" type="ellipse" r:blip="">
          <dgm:adjLst/>
        </dgm:shape>
        <dgm:presOf axis="self"/>
        <dgm:constrLst>
          <dgm:constr type="lMarg"/>
          <dgm:constr type="rMarg"/>
          <dgm:constr type="tMarg"/>
          <dgm:constr type="bMarg"/>
          <dgm:constr type="h" refType="w"/>
        </dgm:constrLst>
        <dgm:ruleLst>
          <dgm:rule type="primFontSz" val="5" fact="NaN" max="NaN"/>
        </dgm:ruleLst>
      </dgm:layoutNode>
      <dgm:forEach name="Name17" axis="followSib" ptType="sibTrans" cnt="1">
        <dgm:layoutNode name="transSpace">
          <dgm:alg type="sp"/>
          <dgm:shape xmlns:r="http://schemas.openxmlformats.org/officeDocument/2006/relationships" r:blip="">
            <dgm:adjLst/>
          </dgm:shape>
          <dgm:presOf/>
          <dgm:constrLst/>
          <dgm:ruleLst/>
        </dgm:layoutNode>
      </dgm:forEach>
    </dgm:forEach>
  </dgm:layoutNode>
</dgm:layoutDef>
</file>

<file path=ppt/diagrams/layout91.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2.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93.xml><?xml version="1.0" encoding="utf-8"?>
<dgm:layoutDef xmlns:dgm="http://schemas.openxmlformats.org/drawingml/2006/diagram" xmlns:a="http://schemas.openxmlformats.org/drawingml/2006/main" uniqueId="urn:microsoft.com/office/officeart/2005/8/layout/pList2">
  <dgm:title val=""/>
  <dgm:desc val=""/>
  <dgm:catLst>
    <dgm:cat type="list" pri="11000"/>
    <dgm:cat type="picture" pri="24000"/>
    <dgm:cat type="pictureconvert" pri="2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bkgdShp" refType="w"/>
      <dgm:constr type="h" for="ch" forName="bkgdShp" refType="h" fact="0.45"/>
      <dgm:constr type="t" for="ch" forName="bkgdShp"/>
      <dgm:constr type="w" for="ch" forName="linComp" refType="w" fact="0.94"/>
      <dgm:constr type="h" for="ch" forName="linComp" refType="h"/>
      <dgm:constr type="ctrX" for="ch" forName="linComp" refType="w" fact="0.5"/>
    </dgm:constrLst>
    <dgm:ruleLst/>
    <dgm:choose name="Name1">
      <dgm:if name="Name2" axis="ch" ptType="node" func="cnt" op="gte" val="1">
        <dgm:layoutNode name="bkgdShp" styleLbl="alignAccFollowNode1">
          <dgm:alg type="sp"/>
          <dgm:shape xmlns:r="http://schemas.openxmlformats.org/officeDocument/2006/relationships" type="roundRect" r:blip="">
            <dgm:adjLst>
              <dgm:adj idx="1" val="0.1"/>
            </dgm:adjLst>
          </dgm:shape>
          <dgm:presOf/>
          <dgm:constrLst/>
          <dgm:ruleLst/>
        </dgm:layoutNode>
        <dgm:layoutNode name="linComp">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1"/>
            <dgm:constr type="h" for="ch" ptType="sibTrans" op="equ"/>
            <dgm:constr type="h" for="ch" forName="compNode" op="equ"/>
            <dgm:constr type="primFontSz" for="des" forName="node" op="equ"/>
          </dgm:constrLst>
          <dgm:ruleLst/>
          <dgm:forEach name="nodesForEach" axis="ch" ptType="node">
            <dgm:layoutNode name="compNode">
              <dgm:alg type="composite"/>
              <dgm:shape xmlns:r="http://schemas.openxmlformats.org/officeDocument/2006/relationships" r:blip="">
                <dgm:adjLst/>
              </dgm:shape>
              <dgm:presOf/>
              <dgm:constrLst>
                <dgm:constr type="w" for="ch" forName="node" refType="w"/>
                <dgm:constr type="h" for="ch" forName="node" refType="h" fact="0.55"/>
                <dgm:constr type="b" for="ch" forName="node" refType="h"/>
                <dgm:constr type="w" for="ch" forName="invisiNode" refType="w" fact="0.75"/>
                <dgm:constr type="h" for="ch" forName="invisiNode" refType="h" fact="0.06"/>
                <dgm:constr type="t" for="ch" forName="invisiNode"/>
                <dgm:constr type="w" for="ch" forName="imagNode" refType="w"/>
                <dgm:constr type="h" for="ch" forName="imagNode" refType="h" fact="0.33"/>
                <dgm:constr type="ctrX" for="ch" forName="imagNode" refType="w" fact="0.5"/>
                <dgm:constr type="t" for="ch" forName="imagNode" refType="h" fact="0.06"/>
              </dgm:constrLst>
              <dgm:ruleLst/>
              <dgm:layoutNode name="node" styleLbl="node1">
                <dgm:varLst>
                  <dgm:bulletEnabled val="1"/>
                </dgm:varLst>
                <dgm:alg type="tx">
                  <dgm:param type="txAnchorVert" val="t"/>
                </dgm:alg>
                <dgm:shape xmlns:r="http://schemas.openxmlformats.org/officeDocument/2006/relationships" rot="180" type="round2SameRect" r:blip="">
                  <dgm:adjLst>
                    <dgm:adj idx="1" val="0.105"/>
                  </dgm:adjLst>
                </dgm:shape>
                <dgm:presOf axis="desOrSelf" ptType="node"/>
                <dgm:constrLst>
                  <dgm:constr type="primFontSz" val="65"/>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roundRect" r:blip="" zOrderOff="-2" blipPhldr="1">
                  <dgm:adjLst>
                    <dgm:adj idx="1" val="0.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if>
      <dgm:else name="Name6"/>
    </dgm:choose>
  </dgm:layoutNode>
</dgm:layoutDef>
</file>

<file path=ppt/diagrams/layout94.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9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96.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97.xml><?xml version="1.0" encoding="utf-8"?>
<dgm:layoutDef xmlns:dgm="http://schemas.openxmlformats.org/drawingml/2006/diagram" xmlns:a="http://schemas.openxmlformats.org/drawingml/2006/main" uniqueId="urn:microsoft.com/office/officeart/2008/layout/SquareAccentList">
  <dgm:title val=""/>
  <dgm:desc val=""/>
  <dgm:catLst>
    <dgm:cat type="list" pri="5500"/>
  </dgm:catLst>
  <dgm:samp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ampData>
  <dgm:style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20">
          <dgm:prSet phldr="1"/>
        </dgm:pt>
        <dgm:pt modelId="21">
          <dgm:prSet phldr="1"/>
        </dgm:pt>
        <dgm:pt modelId="22">
          <dgm:prSet phldr="1"/>
        </dgm:pt>
        <dgm:pt modelId="23">
          <dgm:prSet phldr="1"/>
        </dgm:pt>
      </dgm:ptLst>
      <dgm:cxnLst>
        <dgm:cxn modelId="1" srcId="0" destId="10" srcOrd="0" destOrd="0"/>
        <dgm:cxn modelId="2" srcId="10" destId="11" srcOrd="0" destOrd="0"/>
        <dgm:cxn modelId="3" srcId="10" destId="12" srcOrd="1" destOrd="0"/>
        <dgm:cxn modelId="4" srcId="10" destId="13" srcOrd="2" destOrd="0"/>
        <dgm:cxn modelId="5" srcId="0" destId="20" srcOrd="0" destOrd="0"/>
        <dgm:cxn modelId="6" srcId="20" destId="21" srcOrd="0" destOrd="0"/>
        <dgm:cxn modelId="7" srcId="20" destId="22" srcOrd="1" destOrd="0"/>
        <dgm:cxn modelId="8" srcId="20" destId="23" srcOrd="2" destOrd="0"/>
      </dgm:cxnLst>
      <dgm:bg/>
      <dgm:whole/>
    </dgm:dataModel>
  </dgm:clrData>
  <dgm:layoutNode name="layout">
    <dgm:varLst>
      <dgm:chMax/>
      <dgm:chPref/>
      <dgm:dir/>
      <dgm:resizeHandles/>
    </dgm:varLst>
    <dgm:choose name="Name0">
      <dgm:if name="Name1" func="var" arg="dir" op="equ" val="norm">
        <dgm:alg type="hierChild">
          <dgm:param type="linDir" val="fromL"/>
          <dgm:param type="vertAlign" val="t"/>
          <dgm:param type="nodeVertAlign" val="t"/>
          <dgm:param type="horzAlign" val="ctr"/>
          <dgm:param type="fallback" val="1D"/>
        </dgm:alg>
      </dgm:if>
      <dgm:else name="Name2">
        <dgm:alg type="hierChild">
          <dgm:param type="linDir" val="fromR"/>
          <dgm:param type="vertAlign" val="t"/>
          <dgm:param type="nodeVertAlign" val="t"/>
          <dgm:param type="horzAlign" val="ctr"/>
          <dgm:param type="fallback" val="1D"/>
        </dgm:alg>
      </dgm:else>
    </dgm:choose>
    <dgm:shape xmlns:r="http://schemas.openxmlformats.org/officeDocument/2006/relationships" r:blip="">
      <dgm:adjLst/>
    </dgm:shape>
    <dgm:presOf/>
    <dgm:constrLst>
      <dgm:constr type="primFontSz" for="des" forName="Parent" op="equ" val="65"/>
      <dgm:constr type="primFontSz" for="des" forName="Child" op="equ" val="65"/>
      <dgm:constr type="primFontSz" for="des" forName="Child" refType="primFontSz" refFor="des" refForName="Parent" op="lte"/>
      <dgm:constr type="w" for="des" forName="rootComposite" refType="h" refFor="des" refForName="rootComposite" fact="3.0396"/>
      <dgm:constr type="h" for="des" forName="rootComposite" refType="h"/>
      <dgm:constr type="w" for="des" forName="childComposite" refType="w" refFor="des" refForName="rootComposite"/>
      <dgm:constr type="h" for="des" forName="childComposite" refType="h" refFor="des" refForName="rootComposite" fact="0.5205"/>
      <dgm:constr type="sibSp" refType="w" refFor="des" refForName="rootComposite" fact="0.05"/>
      <dgm:constr type="sp" for="des" forName="root" refType="h" refFor="des" refForName="childComposite" fact="0.2855"/>
    </dgm:constrLst>
    <dgm:ruleLst/>
    <dgm:forEach name="Name3" axis="ch">
      <dgm:forEach name="Name4" axis="self" ptType="node" cnt="1">
        <dgm:layoutNode name="root">
          <dgm:varLst>
            <dgm:chMax/>
            <dgm:chPref/>
          </dgm:varLst>
          <dgm:alg type="hierRoot">
            <dgm:param type="hierAlign" val="tL"/>
          </dgm:alg>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hoose name="Name5">
              <dgm:if name="Name6" func="var" arg="dir" op="equ" val="norm">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l" for="ch" forName="ParentSmallAccent" refType="w" fact="0"/>
                  <dgm:constr type="b" for="ch" forName="ParentSmallAccent" refType="h"/>
                  <dgm:constr type="w" for="ch" forName="ParentSmallAccent" refType="h" fact="0.2233"/>
                  <dgm:constr type="h" for="ch" forName="ParentSmallAccent" refType="h" fact="0.2233"/>
                </dgm:constrLst>
              </dgm:if>
              <dgm:else name="Name7">
                <dgm:constrLst>
                  <dgm:constr type="l" for="ch" forName="Parent" refType="w" fact="0"/>
                  <dgm:constr type="t" for="ch" forName="Parent" refType="h" fact="0"/>
                  <dgm:constr type="w" for="ch" forName="Parent" refType="w"/>
                  <dgm:constr type="h" for="ch" forName="Parent" refType="h" fact="0.6424"/>
                  <dgm:constr type="l" for="ch" forName="ParentAccent" refType="w" fact="0"/>
                  <dgm:constr type="b" for="ch" forName="ParentAccent" refType="h"/>
                  <dgm:constr type="w" for="ch" forName="ParentAccent" refType="w"/>
                  <dgm:constr type="h" for="ch" forName="ParentAccent" refType="h" fact="0.3576"/>
                  <dgm:constr type="r" for="ch" forName="ParentSmallAccent" refType="w"/>
                  <dgm:constr type="b" for="ch" forName="ParentSmallAccent" refType="h"/>
                  <dgm:constr type="w" for="ch" forName="ParentSmallAccent" refType="h" fact="0.2233"/>
                  <dgm:constr type="h" for="ch" forName="ParentSmallAccent" refType="h" fact="0.2233"/>
                </dgm:constrLst>
              </dgm:else>
            </dgm:choose>
            <dgm:ruleLst/>
            <dgm:layoutNode name="ParentAccent" styleLbl="alignNode1">
              <dgm:alg type="sp"/>
              <dgm:shape xmlns:r="http://schemas.openxmlformats.org/officeDocument/2006/relationships" type="rect" r:blip="">
                <dgm:adjLst/>
              </dgm:shape>
              <dgm:presOf/>
            </dgm:layoutNode>
            <dgm:layoutNode name="ParentSmallAccent" styleLbl="fgAcc1">
              <dgm:alg type="sp"/>
              <dgm:shape xmlns:r="http://schemas.openxmlformats.org/officeDocument/2006/relationships" type="rect" r:blip="">
                <dgm:adjLst/>
              </dgm:shape>
              <dgm:presOf/>
            </dgm:layoutNode>
            <dgm:layoutNode name="Parent" styleLbl="revTx">
              <dgm:varLst>
                <dgm:chMax/>
                <dgm:chPref val="4"/>
                <dgm:bulletEnabled val="1"/>
              </dgm:varLst>
              <dgm:choose name="Name8">
                <dgm:if name="Name9" func="var" arg="dir" op="equ" val="norm">
                  <dgm:alg type="tx">
                    <dgm:param type="txAnchorVertCh" val="mid"/>
                    <dgm:param type="parTxLTRAlign" val="l"/>
                  </dgm:alg>
                </dgm:if>
                <dgm:else name="Name10">
                  <dgm:alg type="tx">
                    <dgm:param type="txAnchorVertCh" val="mid"/>
                    <dgm:param type="parTxLTRAlign" val="r"/>
                  </dgm:alg>
                </dgm:else>
              </dgm:choose>
              <dgm:shape xmlns:r="http://schemas.openxmlformats.org/officeDocument/2006/relationships" type="rect" r:blip="">
                <dgm:adjLst/>
              </dgm:shape>
              <dgm:presOf axis="self" ptType="node"/>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11" axis="ch">
              <dgm:forEach name="Name12" axis="self" ptType="node">
                <dgm:layoutNode name="childComposite">
                  <dgm:varLst>
                    <dgm:chMax val="0"/>
                    <dgm:chPref val="0"/>
                  </dgm:varLst>
                  <dgm:alg type="composite"/>
                  <dgm:shape xmlns:r="http://schemas.openxmlformats.org/officeDocument/2006/relationships" r:blip="">
                    <dgm:adjLst/>
                  </dgm:shape>
                  <dgm:presOf/>
                  <dgm:choose name="Name13">
                    <dgm:if name="Name14" func="var" arg="dir" op="equ" val="norm">
                      <dgm:constrLst>
                        <dgm:constr type="w" for="ch" forName="ChildAccent" refType="h" fact="0.429"/>
                        <dgm:constr type="h" for="ch" forName="ChildAccent" refType="h" fact="0.429"/>
                        <dgm:constr type="l" for="ch" forName="ChildAccent" refType="w" fact="0"/>
                        <dgm:constr type="t" for="ch" forName="ChildAccent" refType="h" fact="0.2855"/>
                        <dgm:constr type="w" for="ch" forName="Child" refType="w" fact="0.93"/>
                        <dgm:constr type="h" for="ch" forName="Child" refType="h"/>
                        <dgm:constr type="l" for="ch" forName="Child" refType="w" fact="0.07"/>
                        <dgm:constr type="t" for="ch" forName="Child" refType="h" fact="0"/>
                      </dgm:constrLst>
                    </dgm:if>
                    <dgm:else name="Name15">
                      <dgm:constrLst>
                        <dgm:constr type="w" for="ch" forName="ChildAccent" refType="h" fact="0.429"/>
                        <dgm:constr type="h" for="ch" forName="ChildAccent" refType="h" fact="0.429"/>
                        <dgm:constr type="r" for="ch" forName="ChildAccent" refType="w"/>
                        <dgm:constr type="t" for="ch" forName="ChildAccent" refType="h" fact="0.2855"/>
                        <dgm:constr type="w" for="ch" forName="Child" refType="w" fact="0.93"/>
                        <dgm:constr type="h" for="ch" forName="Child" refType="h"/>
                        <dgm:constr type="r" for="ch" forName="Child" refType="w" fact="0.93"/>
                        <dgm:constr type="t" for="ch" forName="Child" refType="h" fact="0"/>
                      </dgm:constrLst>
                    </dgm:else>
                  </dgm:choose>
                  <dgm:ruleLst/>
                  <dgm:layoutNode name="ChildAccent" styleLbl="solidFgAcc1">
                    <dgm:alg type="sp"/>
                    <dgm:shape xmlns:r="http://schemas.openxmlformats.org/officeDocument/2006/relationships" type="rect" r:blip="">
                      <dgm:adjLst/>
                    </dgm:shape>
                    <dgm:presOf/>
                  </dgm:layoutNode>
                  <dgm:layoutNode name="Child" styleLbl="revTx">
                    <dgm:varLst>
                      <dgm:chMax val="0"/>
                      <dgm:chPref val="0"/>
                      <dgm:bulletEnabled val="1"/>
                    </dgm:varLst>
                    <dgm:choose name="Name16">
                      <dgm:if name="Name17" func="var" arg="dir" op="equ" val="norm">
                        <dgm:alg type="tx">
                          <dgm:param type="txAnchorVertCh" val="mid"/>
                          <dgm:param type="parTxLTRAlign" val="l"/>
                        </dgm:alg>
                      </dgm:if>
                      <dgm:else name="Name18">
                        <dgm:alg type="tx">
                          <dgm:param type="txAnchorVertCh" val="mid"/>
                          <dgm:param type="parTxLTRAlign" val="r"/>
                        </dgm:alg>
                      </dgm:else>
                    </dgm:choose>
                    <dgm:shape xmlns:r="http://schemas.openxmlformats.org/officeDocument/2006/relationships" type="rect" r:blip="">
                      <dgm:adjLst/>
                    </dgm:shape>
                    <dgm:presOf axis="desOrSelf" ptType="node node"/>
                    <dgm:ruleLst>
                      <dgm:rule type="primFontSz" val="5" fact="NaN" max="NaN"/>
                    </dgm:ruleLst>
                  </dgm:layoutNode>
                </dgm:layoutNode>
              </dgm:forEach>
            </dgm:forEach>
          </dgm:layoutNode>
        </dgm:layoutNode>
      </dgm:forEach>
    </dgm:forEach>
  </dgm:layoutNode>
</dgm:layoutDef>
</file>

<file path=ppt/diagrams/layout9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99.xml><?xml version="1.0" encoding="utf-8"?>
<dgm:layoutDef xmlns:dgm="http://schemas.openxmlformats.org/drawingml/2006/diagram" xmlns:a="http://schemas.openxmlformats.org/drawingml/2006/main" uniqueId="urn:microsoft.com/office/officeart/2005/8/layout/radial1">
  <dgm:title val=""/>
  <dgm:desc val=""/>
  <dgm:catLst>
    <dgm:cat type="relationship" pri="22000"/>
    <dgm:cat type="cycle" pri="10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node" refType="w" refFor="ch" refForName="centerShape" op="equ"/>
      <dgm:constr type="sp" refType="w" refFor="ch" refForName="node" fact="0.3"/>
      <dgm:constr type="sibSp" refType="w" refFor="ch" refForName="node" fact="0.3"/>
      <dgm:constr type="primFontSz" for="ch" forName="centerShape" val="65"/>
      <dgm:constr type="primFontSz" for="des" forName="node" op="equ" val="65"/>
      <dgm:constr type="primFontSz" for="des" forName="connTx" val="55"/>
      <dgm:constr type="primFontSz" for="des" forName="connTx" refType="primFontSz" refFor="ch" refForName="centerShape" op="lte" fact="0.8"/>
    </dgm:constrLst>
    <dgm:ruleLst/>
    <dgm:forEach name="Name6"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name="Name7" axis="ch">
        <dgm:forEach name="Name8" axis="self" ptType="parTrans">
          <dgm:layoutNode name="Name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connDist"/>
              <dgm:constr type="userA" for="ch" refType="connDist"/>
              <dgm:constr type="w" val="1"/>
              <dgm:constr type="h" val="5"/>
              <dgm:constr type="begPad"/>
              <dgm:constr type="endPad"/>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w" val="NaN" fact="0.8" max="NaN"/>
                <dgm:rule type="h" val="NaN" fact="1" max="NaN"/>
                <dgm:rule type="primFontSz" val="5" fact="NaN" max="NaN"/>
              </dgm:ruleLst>
            </dgm:layoutNode>
          </dgm:layoutNode>
        </dgm:forEach>
        <dgm:forEach name="Name10"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0.49221</cdr:x>
      <cdr:y>0.39031</cdr:y>
    </cdr:from>
    <cdr:to>
      <cdr:x>0.50779</cdr:x>
      <cdr:y>0.60969</cdr:y>
    </cdr:to>
    <cdr:sp macro="" textlink="">
      <cdr:nvSpPr>
        <cdr:cNvPr id="2" name="Rectangle 1">
          <a:extLst xmlns:a="http://schemas.openxmlformats.org/drawingml/2006/main">
            <a:ext uri="{FF2B5EF4-FFF2-40B4-BE49-F238E27FC236}">
              <a16:creationId xmlns:a16="http://schemas.microsoft.com/office/drawing/2014/main" id="{73F3210A-DDDA-14B4-F3CF-90DF4509546B}"/>
            </a:ext>
          </a:extLst>
        </cdr:cNvPr>
        <cdr:cNvSpPr/>
      </cdr:nvSpPr>
      <cdr:spPr>
        <a:xfrm xmlns:a="http://schemas.openxmlformats.org/drawingml/2006/main">
          <a:off x="5837380" y="1642750"/>
          <a:ext cx="184730" cy="923330"/>
        </a:xfrm>
        <a:prstGeom xmlns:a="http://schemas.openxmlformats.org/drawingml/2006/main" prst="rect">
          <a:avLst/>
        </a:prstGeom>
        <a:noFill xmlns:a="http://schemas.openxmlformats.org/drawingml/2006/main"/>
      </cdr:spPr>
      <cdr:txBody>
        <a:bodyPr xmlns:a="http://schemas.openxmlformats.org/drawingml/2006/main" wrap="none" lIns="91440" tIns="45720" rIns="91440" bIns="45720">
          <a:spAutoFit/>
        </a:bodyPr>
        <a:lstStyle xmlns:a="http://schemas.openxmlformats.org/drawingml/2006/main"/>
        <a:p xmlns:a="http://schemas.openxmlformats.org/drawingml/2006/main">
          <a:pPr algn="ctr"/>
          <a:endParaRPr lang="en-US" sz="5400" b="1" cap="none" spc="0" dirty="0">
            <a:ln w="10160">
              <a:solidFill>
                <a:schemeClr val="accent5"/>
              </a:solidFill>
              <a:prstDash val="solid"/>
            </a:ln>
            <a:solidFill>
              <a:srgbClr val="FFFFFF"/>
            </a:solidFill>
            <a:effectLst>
              <a:outerShdw blurRad="38100" dist="22860" dir="5400000" algn="tl" rotWithShape="0">
                <a:srgbClr val="000000">
                  <a:alpha val="30000"/>
                </a:srgbClr>
              </a:outerShdw>
            </a:effectLst>
          </a:endParaRPr>
        </a:p>
      </cdr:txBody>
    </cdr:sp>
  </cdr:relSizeAnchor>
</c:userShap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EAC98A-1C58-E949-5699-75E27E9D389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AU"/>
          </a:p>
        </p:txBody>
      </p:sp>
      <p:sp>
        <p:nvSpPr>
          <p:cNvPr id="3" name="Subtitle 2">
            <a:extLst>
              <a:ext uri="{FF2B5EF4-FFF2-40B4-BE49-F238E27FC236}">
                <a16:creationId xmlns:a16="http://schemas.microsoft.com/office/drawing/2014/main" id="{934E72F1-2AFE-CBDA-C478-28FB6060205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sp>
        <p:nvSpPr>
          <p:cNvPr id="4" name="Date Placeholder 3">
            <a:extLst>
              <a:ext uri="{FF2B5EF4-FFF2-40B4-BE49-F238E27FC236}">
                <a16:creationId xmlns:a16="http://schemas.microsoft.com/office/drawing/2014/main" id="{2D5EE4F3-6954-6A39-A134-924FD61FFEEB}"/>
              </a:ext>
            </a:extLst>
          </p:cNvPr>
          <p:cNvSpPr>
            <a:spLocks noGrp="1"/>
          </p:cNvSpPr>
          <p:nvPr>
            <p:ph type="dt" sz="half" idx="10"/>
          </p:nvPr>
        </p:nvSpPr>
        <p:spPr/>
        <p:txBody>
          <a:bodyPr/>
          <a:lstStyle/>
          <a:p>
            <a:fld id="{F1E04AFA-4DB8-4A16-906E-070CDA271EAF}" type="datetimeFigureOut">
              <a:rPr lang="en-AU" smtClean="0"/>
              <a:t>30/01/2024</a:t>
            </a:fld>
            <a:endParaRPr lang="en-AU"/>
          </a:p>
        </p:txBody>
      </p:sp>
      <p:sp>
        <p:nvSpPr>
          <p:cNvPr id="5" name="Footer Placeholder 4">
            <a:extLst>
              <a:ext uri="{FF2B5EF4-FFF2-40B4-BE49-F238E27FC236}">
                <a16:creationId xmlns:a16="http://schemas.microsoft.com/office/drawing/2014/main" id="{3C081BB3-7128-E4C4-B990-52FE0A3F761E}"/>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2B6DE6BE-4108-29EB-8971-CEBED6E0D5B4}"/>
              </a:ext>
            </a:extLst>
          </p:cNvPr>
          <p:cNvSpPr>
            <a:spLocks noGrp="1"/>
          </p:cNvSpPr>
          <p:nvPr>
            <p:ph type="sldNum" sz="quarter" idx="12"/>
          </p:nvPr>
        </p:nvSpPr>
        <p:spPr/>
        <p:txBody>
          <a:bodyPr/>
          <a:lstStyle/>
          <a:p>
            <a:fld id="{A810828E-2D48-4CAE-9207-A0F63F2472A4}" type="slidenum">
              <a:rPr lang="en-AU" smtClean="0"/>
              <a:t>‹#›</a:t>
            </a:fld>
            <a:endParaRPr lang="en-AU"/>
          </a:p>
        </p:txBody>
      </p:sp>
    </p:spTree>
    <p:extLst>
      <p:ext uri="{BB962C8B-B14F-4D97-AF65-F5344CB8AC3E}">
        <p14:creationId xmlns:p14="http://schemas.microsoft.com/office/powerpoint/2010/main" val="331038219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2F895C-B64B-D365-0EC0-F4DCD1DCA22C}"/>
              </a:ext>
            </a:extLst>
          </p:cNvPr>
          <p:cNvSpPr>
            <a:spLocks noGrp="1"/>
          </p:cNvSpPr>
          <p:nvPr>
            <p:ph type="title"/>
          </p:nvPr>
        </p:nvSpPr>
        <p:spPr/>
        <p:txBody>
          <a:bodyPr/>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05886213-2B73-87E5-33E1-91B245B7D2E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AEC13A93-DB81-ED12-1354-6A4B46C720B0}"/>
              </a:ext>
            </a:extLst>
          </p:cNvPr>
          <p:cNvSpPr>
            <a:spLocks noGrp="1"/>
          </p:cNvSpPr>
          <p:nvPr>
            <p:ph type="dt" sz="half" idx="10"/>
          </p:nvPr>
        </p:nvSpPr>
        <p:spPr/>
        <p:txBody>
          <a:bodyPr/>
          <a:lstStyle/>
          <a:p>
            <a:fld id="{F1E04AFA-4DB8-4A16-906E-070CDA271EAF}" type="datetimeFigureOut">
              <a:rPr lang="en-AU" smtClean="0"/>
              <a:t>30/01/2024</a:t>
            </a:fld>
            <a:endParaRPr lang="en-AU"/>
          </a:p>
        </p:txBody>
      </p:sp>
      <p:sp>
        <p:nvSpPr>
          <p:cNvPr id="5" name="Footer Placeholder 4">
            <a:extLst>
              <a:ext uri="{FF2B5EF4-FFF2-40B4-BE49-F238E27FC236}">
                <a16:creationId xmlns:a16="http://schemas.microsoft.com/office/drawing/2014/main" id="{6284EE7E-3798-8C84-701E-976AB8396601}"/>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E8FFEC2D-8D78-454B-0676-86493F9EF99E}"/>
              </a:ext>
            </a:extLst>
          </p:cNvPr>
          <p:cNvSpPr>
            <a:spLocks noGrp="1"/>
          </p:cNvSpPr>
          <p:nvPr>
            <p:ph type="sldNum" sz="quarter" idx="12"/>
          </p:nvPr>
        </p:nvSpPr>
        <p:spPr/>
        <p:txBody>
          <a:bodyPr/>
          <a:lstStyle/>
          <a:p>
            <a:fld id="{A810828E-2D48-4CAE-9207-A0F63F2472A4}" type="slidenum">
              <a:rPr lang="en-AU" smtClean="0"/>
              <a:t>‹#›</a:t>
            </a:fld>
            <a:endParaRPr lang="en-AU"/>
          </a:p>
        </p:txBody>
      </p:sp>
    </p:spTree>
    <p:extLst>
      <p:ext uri="{BB962C8B-B14F-4D97-AF65-F5344CB8AC3E}">
        <p14:creationId xmlns:p14="http://schemas.microsoft.com/office/powerpoint/2010/main" val="37043860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0D70A69-F409-9B30-ACE1-694E2378D3AE}"/>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996A8D56-2DE0-AC28-5E29-AA57F14D2C5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3DDEEDD4-43AF-BC49-C157-A08BB6DBD625}"/>
              </a:ext>
            </a:extLst>
          </p:cNvPr>
          <p:cNvSpPr>
            <a:spLocks noGrp="1"/>
          </p:cNvSpPr>
          <p:nvPr>
            <p:ph type="dt" sz="half" idx="10"/>
          </p:nvPr>
        </p:nvSpPr>
        <p:spPr/>
        <p:txBody>
          <a:bodyPr/>
          <a:lstStyle/>
          <a:p>
            <a:fld id="{F1E04AFA-4DB8-4A16-906E-070CDA271EAF}" type="datetimeFigureOut">
              <a:rPr lang="en-AU" smtClean="0"/>
              <a:t>30/01/2024</a:t>
            </a:fld>
            <a:endParaRPr lang="en-AU"/>
          </a:p>
        </p:txBody>
      </p:sp>
      <p:sp>
        <p:nvSpPr>
          <p:cNvPr id="5" name="Footer Placeholder 4">
            <a:extLst>
              <a:ext uri="{FF2B5EF4-FFF2-40B4-BE49-F238E27FC236}">
                <a16:creationId xmlns:a16="http://schemas.microsoft.com/office/drawing/2014/main" id="{5EAA1684-E095-31F8-1AE1-44BBD13A0DC9}"/>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35A8B886-4CB7-748B-0EE6-3D75ED277CF7}"/>
              </a:ext>
            </a:extLst>
          </p:cNvPr>
          <p:cNvSpPr>
            <a:spLocks noGrp="1"/>
          </p:cNvSpPr>
          <p:nvPr>
            <p:ph type="sldNum" sz="quarter" idx="12"/>
          </p:nvPr>
        </p:nvSpPr>
        <p:spPr/>
        <p:txBody>
          <a:bodyPr/>
          <a:lstStyle/>
          <a:p>
            <a:fld id="{A810828E-2D48-4CAE-9207-A0F63F2472A4}" type="slidenum">
              <a:rPr lang="en-AU" smtClean="0"/>
              <a:t>‹#›</a:t>
            </a:fld>
            <a:endParaRPr lang="en-AU"/>
          </a:p>
        </p:txBody>
      </p:sp>
    </p:spTree>
    <p:extLst>
      <p:ext uri="{BB962C8B-B14F-4D97-AF65-F5344CB8AC3E}">
        <p14:creationId xmlns:p14="http://schemas.microsoft.com/office/powerpoint/2010/main" val="16381864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5BB793-A40F-8C5A-6370-87C3D2417C9A}"/>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C70FF4DC-32D5-C3EE-31AC-6DA624DEA90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7F70553E-89AE-2468-1031-CF7D127681C8}"/>
              </a:ext>
            </a:extLst>
          </p:cNvPr>
          <p:cNvSpPr>
            <a:spLocks noGrp="1"/>
          </p:cNvSpPr>
          <p:nvPr>
            <p:ph type="dt" sz="half" idx="10"/>
          </p:nvPr>
        </p:nvSpPr>
        <p:spPr/>
        <p:txBody>
          <a:bodyPr/>
          <a:lstStyle/>
          <a:p>
            <a:fld id="{F1E04AFA-4DB8-4A16-906E-070CDA271EAF}" type="datetimeFigureOut">
              <a:rPr lang="en-AU" smtClean="0"/>
              <a:t>30/01/2024</a:t>
            </a:fld>
            <a:endParaRPr lang="en-AU"/>
          </a:p>
        </p:txBody>
      </p:sp>
      <p:sp>
        <p:nvSpPr>
          <p:cNvPr id="5" name="Footer Placeholder 4">
            <a:extLst>
              <a:ext uri="{FF2B5EF4-FFF2-40B4-BE49-F238E27FC236}">
                <a16:creationId xmlns:a16="http://schemas.microsoft.com/office/drawing/2014/main" id="{08DE8D72-E068-0B67-7B9C-C73473E5E360}"/>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825364BC-FF01-1C36-C1FC-BC9AFE2D7960}"/>
              </a:ext>
            </a:extLst>
          </p:cNvPr>
          <p:cNvSpPr>
            <a:spLocks noGrp="1"/>
          </p:cNvSpPr>
          <p:nvPr>
            <p:ph type="sldNum" sz="quarter" idx="12"/>
          </p:nvPr>
        </p:nvSpPr>
        <p:spPr/>
        <p:txBody>
          <a:bodyPr/>
          <a:lstStyle/>
          <a:p>
            <a:fld id="{A810828E-2D48-4CAE-9207-A0F63F2472A4}" type="slidenum">
              <a:rPr lang="en-AU" smtClean="0"/>
              <a:t>‹#›</a:t>
            </a:fld>
            <a:endParaRPr lang="en-AU"/>
          </a:p>
        </p:txBody>
      </p:sp>
    </p:spTree>
    <p:extLst>
      <p:ext uri="{BB962C8B-B14F-4D97-AF65-F5344CB8AC3E}">
        <p14:creationId xmlns:p14="http://schemas.microsoft.com/office/powerpoint/2010/main" val="9468465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D75F90-0B78-C3FF-146A-82A67239434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AU"/>
          </a:p>
        </p:txBody>
      </p:sp>
      <p:sp>
        <p:nvSpPr>
          <p:cNvPr id="3" name="Text Placeholder 2">
            <a:extLst>
              <a:ext uri="{FF2B5EF4-FFF2-40B4-BE49-F238E27FC236}">
                <a16:creationId xmlns:a16="http://schemas.microsoft.com/office/drawing/2014/main" id="{94AA5A82-0AA7-CFB5-939A-21EC1A0428D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D85F718-5F48-66B3-F1F3-FD8C212A6921}"/>
              </a:ext>
            </a:extLst>
          </p:cNvPr>
          <p:cNvSpPr>
            <a:spLocks noGrp="1"/>
          </p:cNvSpPr>
          <p:nvPr>
            <p:ph type="dt" sz="half" idx="10"/>
          </p:nvPr>
        </p:nvSpPr>
        <p:spPr/>
        <p:txBody>
          <a:bodyPr/>
          <a:lstStyle/>
          <a:p>
            <a:fld id="{F1E04AFA-4DB8-4A16-906E-070CDA271EAF}" type="datetimeFigureOut">
              <a:rPr lang="en-AU" smtClean="0"/>
              <a:t>30/01/2024</a:t>
            </a:fld>
            <a:endParaRPr lang="en-AU"/>
          </a:p>
        </p:txBody>
      </p:sp>
      <p:sp>
        <p:nvSpPr>
          <p:cNvPr id="5" name="Footer Placeholder 4">
            <a:extLst>
              <a:ext uri="{FF2B5EF4-FFF2-40B4-BE49-F238E27FC236}">
                <a16:creationId xmlns:a16="http://schemas.microsoft.com/office/drawing/2014/main" id="{89EADA25-A2D4-9E71-0C74-11E399966E13}"/>
              </a:ext>
            </a:extLst>
          </p:cNvPr>
          <p:cNvSpPr>
            <a:spLocks noGrp="1"/>
          </p:cNvSpPr>
          <p:nvPr>
            <p:ph type="ftr" sz="quarter" idx="11"/>
          </p:nvPr>
        </p:nvSpPr>
        <p:spPr/>
        <p:txBody>
          <a:bodyPr/>
          <a:lstStyle/>
          <a:p>
            <a:endParaRPr lang="en-AU"/>
          </a:p>
        </p:txBody>
      </p:sp>
      <p:sp>
        <p:nvSpPr>
          <p:cNvPr id="6" name="Slide Number Placeholder 5">
            <a:extLst>
              <a:ext uri="{FF2B5EF4-FFF2-40B4-BE49-F238E27FC236}">
                <a16:creationId xmlns:a16="http://schemas.microsoft.com/office/drawing/2014/main" id="{2374B122-18F6-8875-FD51-D3285C34E6BD}"/>
              </a:ext>
            </a:extLst>
          </p:cNvPr>
          <p:cNvSpPr>
            <a:spLocks noGrp="1"/>
          </p:cNvSpPr>
          <p:nvPr>
            <p:ph type="sldNum" sz="quarter" idx="12"/>
          </p:nvPr>
        </p:nvSpPr>
        <p:spPr/>
        <p:txBody>
          <a:bodyPr/>
          <a:lstStyle/>
          <a:p>
            <a:fld id="{A810828E-2D48-4CAE-9207-A0F63F2472A4}" type="slidenum">
              <a:rPr lang="en-AU" smtClean="0"/>
              <a:t>‹#›</a:t>
            </a:fld>
            <a:endParaRPr lang="en-AU"/>
          </a:p>
        </p:txBody>
      </p:sp>
    </p:spTree>
    <p:extLst>
      <p:ext uri="{BB962C8B-B14F-4D97-AF65-F5344CB8AC3E}">
        <p14:creationId xmlns:p14="http://schemas.microsoft.com/office/powerpoint/2010/main" val="8441431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47EC7C-4F66-7BA1-3D2B-020C7EF3836A}"/>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E4B3F143-80D0-3D79-2C05-94C162BC3299}"/>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Content Placeholder 3">
            <a:extLst>
              <a:ext uri="{FF2B5EF4-FFF2-40B4-BE49-F238E27FC236}">
                <a16:creationId xmlns:a16="http://schemas.microsoft.com/office/drawing/2014/main" id="{B0450252-7E95-2CA8-0980-E8CCF416031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Date Placeholder 4">
            <a:extLst>
              <a:ext uri="{FF2B5EF4-FFF2-40B4-BE49-F238E27FC236}">
                <a16:creationId xmlns:a16="http://schemas.microsoft.com/office/drawing/2014/main" id="{37847614-9A18-FE46-BDFE-E1F88EEDFE79}"/>
              </a:ext>
            </a:extLst>
          </p:cNvPr>
          <p:cNvSpPr>
            <a:spLocks noGrp="1"/>
          </p:cNvSpPr>
          <p:nvPr>
            <p:ph type="dt" sz="half" idx="10"/>
          </p:nvPr>
        </p:nvSpPr>
        <p:spPr/>
        <p:txBody>
          <a:bodyPr/>
          <a:lstStyle/>
          <a:p>
            <a:fld id="{F1E04AFA-4DB8-4A16-906E-070CDA271EAF}" type="datetimeFigureOut">
              <a:rPr lang="en-AU" smtClean="0"/>
              <a:t>30/01/2024</a:t>
            </a:fld>
            <a:endParaRPr lang="en-AU"/>
          </a:p>
        </p:txBody>
      </p:sp>
      <p:sp>
        <p:nvSpPr>
          <p:cNvPr id="6" name="Footer Placeholder 5">
            <a:extLst>
              <a:ext uri="{FF2B5EF4-FFF2-40B4-BE49-F238E27FC236}">
                <a16:creationId xmlns:a16="http://schemas.microsoft.com/office/drawing/2014/main" id="{EB88D4CE-38F8-58B6-A041-19DCDCE6B0A5}"/>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9CBF2D8B-A1DB-AFED-4D97-E4A7B271B5AB}"/>
              </a:ext>
            </a:extLst>
          </p:cNvPr>
          <p:cNvSpPr>
            <a:spLocks noGrp="1"/>
          </p:cNvSpPr>
          <p:nvPr>
            <p:ph type="sldNum" sz="quarter" idx="12"/>
          </p:nvPr>
        </p:nvSpPr>
        <p:spPr/>
        <p:txBody>
          <a:bodyPr/>
          <a:lstStyle/>
          <a:p>
            <a:fld id="{A810828E-2D48-4CAE-9207-A0F63F2472A4}" type="slidenum">
              <a:rPr lang="en-AU" smtClean="0"/>
              <a:t>‹#›</a:t>
            </a:fld>
            <a:endParaRPr lang="en-AU"/>
          </a:p>
        </p:txBody>
      </p:sp>
    </p:spTree>
    <p:extLst>
      <p:ext uri="{BB962C8B-B14F-4D97-AF65-F5344CB8AC3E}">
        <p14:creationId xmlns:p14="http://schemas.microsoft.com/office/powerpoint/2010/main" val="18975714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23D58D-C164-5E9B-2BFA-A23F22082304}"/>
              </a:ext>
            </a:extLst>
          </p:cNvPr>
          <p:cNvSpPr>
            <a:spLocks noGrp="1"/>
          </p:cNvSpPr>
          <p:nvPr>
            <p:ph type="title"/>
          </p:nvPr>
        </p:nvSpPr>
        <p:spPr>
          <a:xfrm>
            <a:off x="839788" y="365125"/>
            <a:ext cx="10515600" cy="1325563"/>
          </a:xfrm>
        </p:spPr>
        <p:txBody>
          <a:bodyPr/>
          <a:lstStyle/>
          <a:p>
            <a:r>
              <a:rPr lang="en-US"/>
              <a:t>Click to edit Master title style</a:t>
            </a:r>
            <a:endParaRPr lang="en-AU"/>
          </a:p>
        </p:txBody>
      </p:sp>
      <p:sp>
        <p:nvSpPr>
          <p:cNvPr id="3" name="Text Placeholder 2">
            <a:extLst>
              <a:ext uri="{FF2B5EF4-FFF2-40B4-BE49-F238E27FC236}">
                <a16:creationId xmlns:a16="http://schemas.microsoft.com/office/drawing/2014/main" id="{A8591F74-B29E-651B-DD4F-C73CC3D181E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72494B1-DB4A-281C-FF11-4C9D503D4064}"/>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4">
            <a:extLst>
              <a:ext uri="{FF2B5EF4-FFF2-40B4-BE49-F238E27FC236}">
                <a16:creationId xmlns:a16="http://schemas.microsoft.com/office/drawing/2014/main" id="{DD1E0064-4FB4-00F4-F52F-8055A75E7E0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C9AD3C3-55B5-1ACD-CC0F-109E8B34C7D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7" name="Date Placeholder 6">
            <a:extLst>
              <a:ext uri="{FF2B5EF4-FFF2-40B4-BE49-F238E27FC236}">
                <a16:creationId xmlns:a16="http://schemas.microsoft.com/office/drawing/2014/main" id="{8120CF0B-80E2-3A59-2D62-E0DC6BC65F12}"/>
              </a:ext>
            </a:extLst>
          </p:cNvPr>
          <p:cNvSpPr>
            <a:spLocks noGrp="1"/>
          </p:cNvSpPr>
          <p:nvPr>
            <p:ph type="dt" sz="half" idx="10"/>
          </p:nvPr>
        </p:nvSpPr>
        <p:spPr/>
        <p:txBody>
          <a:bodyPr/>
          <a:lstStyle/>
          <a:p>
            <a:fld id="{F1E04AFA-4DB8-4A16-906E-070CDA271EAF}" type="datetimeFigureOut">
              <a:rPr lang="en-AU" smtClean="0"/>
              <a:t>30/01/2024</a:t>
            </a:fld>
            <a:endParaRPr lang="en-AU"/>
          </a:p>
        </p:txBody>
      </p:sp>
      <p:sp>
        <p:nvSpPr>
          <p:cNvPr id="8" name="Footer Placeholder 7">
            <a:extLst>
              <a:ext uri="{FF2B5EF4-FFF2-40B4-BE49-F238E27FC236}">
                <a16:creationId xmlns:a16="http://schemas.microsoft.com/office/drawing/2014/main" id="{5C879482-FF68-5826-FB4D-0CB238B2EE0C}"/>
              </a:ext>
            </a:extLst>
          </p:cNvPr>
          <p:cNvSpPr>
            <a:spLocks noGrp="1"/>
          </p:cNvSpPr>
          <p:nvPr>
            <p:ph type="ftr" sz="quarter" idx="11"/>
          </p:nvPr>
        </p:nvSpPr>
        <p:spPr/>
        <p:txBody>
          <a:bodyPr/>
          <a:lstStyle/>
          <a:p>
            <a:endParaRPr lang="en-AU"/>
          </a:p>
        </p:txBody>
      </p:sp>
      <p:sp>
        <p:nvSpPr>
          <p:cNvPr id="9" name="Slide Number Placeholder 8">
            <a:extLst>
              <a:ext uri="{FF2B5EF4-FFF2-40B4-BE49-F238E27FC236}">
                <a16:creationId xmlns:a16="http://schemas.microsoft.com/office/drawing/2014/main" id="{DFF2328E-75DC-6C18-19F9-CFF4D22D17CF}"/>
              </a:ext>
            </a:extLst>
          </p:cNvPr>
          <p:cNvSpPr>
            <a:spLocks noGrp="1"/>
          </p:cNvSpPr>
          <p:nvPr>
            <p:ph type="sldNum" sz="quarter" idx="12"/>
          </p:nvPr>
        </p:nvSpPr>
        <p:spPr/>
        <p:txBody>
          <a:bodyPr/>
          <a:lstStyle/>
          <a:p>
            <a:fld id="{A810828E-2D48-4CAE-9207-A0F63F2472A4}" type="slidenum">
              <a:rPr lang="en-AU" smtClean="0"/>
              <a:t>‹#›</a:t>
            </a:fld>
            <a:endParaRPr lang="en-AU"/>
          </a:p>
        </p:txBody>
      </p:sp>
    </p:spTree>
    <p:extLst>
      <p:ext uri="{BB962C8B-B14F-4D97-AF65-F5344CB8AC3E}">
        <p14:creationId xmlns:p14="http://schemas.microsoft.com/office/powerpoint/2010/main" val="40452895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2C2290-F9E0-8461-5ACF-1BEE87D20415}"/>
              </a:ext>
            </a:extLst>
          </p:cNvPr>
          <p:cNvSpPr>
            <a:spLocks noGrp="1"/>
          </p:cNvSpPr>
          <p:nvPr>
            <p:ph type="title"/>
          </p:nvPr>
        </p:nvSpPr>
        <p:spPr/>
        <p:txBody>
          <a:bodyPr/>
          <a:lstStyle/>
          <a:p>
            <a:r>
              <a:rPr lang="en-US"/>
              <a:t>Click to edit Master title style</a:t>
            </a:r>
            <a:endParaRPr lang="en-AU"/>
          </a:p>
        </p:txBody>
      </p:sp>
      <p:sp>
        <p:nvSpPr>
          <p:cNvPr id="3" name="Date Placeholder 2">
            <a:extLst>
              <a:ext uri="{FF2B5EF4-FFF2-40B4-BE49-F238E27FC236}">
                <a16:creationId xmlns:a16="http://schemas.microsoft.com/office/drawing/2014/main" id="{ADA56076-FCD5-7F56-77F3-31347947F0F0}"/>
              </a:ext>
            </a:extLst>
          </p:cNvPr>
          <p:cNvSpPr>
            <a:spLocks noGrp="1"/>
          </p:cNvSpPr>
          <p:nvPr>
            <p:ph type="dt" sz="half" idx="10"/>
          </p:nvPr>
        </p:nvSpPr>
        <p:spPr/>
        <p:txBody>
          <a:bodyPr/>
          <a:lstStyle/>
          <a:p>
            <a:fld id="{F1E04AFA-4DB8-4A16-906E-070CDA271EAF}" type="datetimeFigureOut">
              <a:rPr lang="en-AU" smtClean="0"/>
              <a:t>30/01/2024</a:t>
            </a:fld>
            <a:endParaRPr lang="en-AU"/>
          </a:p>
        </p:txBody>
      </p:sp>
      <p:sp>
        <p:nvSpPr>
          <p:cNvPr id="4" name="Footer Placeholder 3">
            <a:extLst>
              <a:ext uri="{FF2B5EF4-FFF2-40B4-BE49-F238E27FC236}">
                <a16:creationId xmlns:a16="http://schemas.microsoft.com/office/drawing/2014/main" id="{6CFBB646-A301-DE2B-C9F7-1A0599E73AFD}"/>
              </a:ext>
            </a:extLst>
          </p:cNvPr>
          <p:cNvSpPr>
            <a:spLocks noGrp="1"/>
          </p:cNvSpPr>
          <p:nvPr>
            <p:ph type="ftr" sz="quarter" idx="11"/>
          </p:nvPr>
        </p:nvSpPr>
        <p:spPr/>
        <p:txBody>
          <a:bodyPr/>
          <a:lstStyle/>
          <a:p>
            <a:endParaRPr lang="en-AU"/>
          </a:p>
        </p:txBody>
      </p:sp>
      <p:sp>
        <p:nvSpPr>
          <p:cNvPr id="5" name="Slide Number Placeholder 4">
            <a:extLst>
              <a:ext uri="{FF2B5EF4-FFF2-40B4-BE49-F238E27FC236}">
                <a16:creationId xmlns:a16="http://schemas.microsoft.com/office/drawing/2014/main" id="{358EAB83-54EE-E09C-6A5E-BC4B6B415177}"/>
              </a:ext>
            </a:extLst>
          </p:cNvPr>
          <p:cNvSpPr>
            <a:spLocks noGrp="1"/>
          </p:cNvSpPr>
          <p:nvPr>
            <p:ph type="sldNum" sz="quarter" idx="12"/>
          </p:nvPr>
        </p:nvSpPr>
        <p:spPr/>
        <p:txBody>
          <a:bodyPr/>
          <a:lstStyle/>
          <a:p>
            <a:fld id="{A810828E-2D48-4CAE-9207-A0F63F2472A4}" type="slidenum">
              <a:rPr lang="en-AU" smtClean="0"/>
              <a:t>‹#›</a:t>
            </a:fld>
            <a:endParaRPr lang="en-AU"/>
          </a:p>
        </p:txBody>
      </p:sp>
    </p:spTree>
    <p:extLst>
      <p:ext uri="{BB962C8B-B14F-4D97-AF65-F5344CB8AC3E}">
        <p14:creationId xmlns:p14="http://schemas.microsoft.com/office/powerpoint/2010/main" val="2559231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E1D92C3-C532-8DF9-DED2-771C9DA6FB3E}"/>
              </a:ext>
            </a:extLst>
          </p:cNvPr>
          <p:cNvSpPr>
            <a:spLocks noGrp="1"/>
          </p:cNvSpPr>
          <p:nvPr>
            <p:ph type="dt" sz="half" idx="10"/>
          </p:nvPr>
        </p:nvSpPr>
        <p:spPr/>
        <p:txBody>
          <a:bodyPr/>
          <a:lstStyle/>
          <a:p>
            <a:fld id="{F1E04AFA-4DB8-4A16-906E-070CDA271EAF}" type="datetimeFigureOut">
              <a:rPr lang="en-AU" smtClean="0"/>
              <a:t>30/01/2024</a:t>
            </a:fld>
            <a:endParaRPr lang="en-AU"/>
          </a:p>
        </p:txBody>
      </p:sp>
      <p:sp>
        <p:nvSpPr>
          <p:cNvPr id="3" name="Footer Placeholder 2">
            <a:extLst>
              <a:ext uri="{FF2B5EF4-FFF2-40B4-BE49-F238E27FC236}">
                <a16:creationId xmlns:a16="http://schemas.microsoft.com/office/drawing/2014/main" id="{E11D96BB-E567-5281-5013-E356ACFE9870}"/>
              </a:ext>
            </a:extLst>
          </p:cNvPr>
          <p:cNvSpPr>
            <a:spLocks noGrp="1"/>
          </p:cNvSpPr>
          <p:nvPr>
            <p:ph type="ftr" sz="quarter" idx="11"/>
          </p:nvPr>
        </p:nvSpPr>
        <p:spPr/>
        <p:txBody>
          <a:bodyPr/>
          <a:lstStyle/>
          <a:p>
            <a:endParaRPr lang="en-AU"/>
          </a:p>
        </p:txBody>
      </p:sp>
      <p:sp>
        <p:nvSpPr>
          <p:cNvPr id="4" name="Slide Number Placeholder 3">
            <a:extLst>
              <a:ext uri="{FF2B5EF4-FFF2-40B4-BE49-F238E27FC236}">
                <a16:creationId xmlns:a16="http://schemas.microsoft.com/office/drawing/2014/main" id="{64159A6B-E6E6-0CE6-DC9D-6E87F11DC0E6}"/>
              </a:ext>
            </a:extLst>
          </p:cNvPr>
          <p:cNvSpPr>
            <a:spLocks noGrp="1"/>
          </p:cNvSpPr>
          <p:nvPr>
            <p:ph type="sldNum" sz="quarter" idx="12"/>
          </p:nvPr>
        </p:nvSpPr>
        <p:spPr/>
        <p:txBody>
          <a:bodyPr/>
          <a:lstStyle/>
          <a:p>
            <a:fld id="{A810828E-2D48-4CAE-9207-A0F63F2472A4}" type="slidenum">
              <a:rPr lang="en-AU" smtClean="0"/>
              <a:t>‹#›</a:t>
            </a:fld>
            <a:endParaRPr lang="en-AU"/>
          </a:p>
        </p:txBody>
      </p:sp>
    </p:spTree>
    <p:extLst>
      <p:ext uri="{BB962C8B-B14F-4D97-AF65-F5344CB8AC3E}">
        <p14:creationId xmlns:p14="http://schemas.microsoft.com/office/powerpoint/2010/main" val="27637177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CF2E89-6BA8-67AA-D0EF-86EB89BA19F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Content Placeholder 2">
            <a:extLst>
              <a:ext uri="{FF2B5EF4-FFF2-40B4-BE49-F238E27FC236}">
                <a16:creationId xmlns:a16="http://schemas.microsoft.com/office/drawing/2014/main" id="{BA1BDF64-5574-3A1F-8E52-A8BE960215A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Text Placeholder 3">
            <a:extLst>
              <a:ext uri="{FF2B5EF4-FFF2-40B4-BE49-F238E27FC236}">
                <a16:creationId xmlns:a16="http://schemas.microsoft.com/office/drawing/2014/main" id="{84013893-1E87-EEB8-FE2D-886211E47E8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A99BED0-75E0-034B-2070-B749557A61A4}"/>
              </a:ext>
            </a:extLst>
          </p:cNvPr>
          <p:cNvSpPr>
            <a:spLocks noGrp="1"/>
          </p:cNvSpPr>
          <p:nvPr>
            <p:ph type="dt" sz="half" idx="10"/>
          </p:nvPr>
        </p:nvSpPr>
        <p:spPr/>
        <p:txBody>
          <a:bodyPr/>
          <a:lstStyle/>
          <a:p>
            <a:fld id="{F1E04AFA-4DB8-4A16-906E-070CDA271EAF}" type="datetimeFigureOut">
              <a:rPr lang="en-AU" smtClean="0"/>
              <a:t>30/01/2024</a:t>
            </a:fld>
            <a:endParaRPr lang="en-AU"/>
          </a:p>
        </p:txBody>
      </p:sp>
      <p:sp>
        <p:nvSpPr>
          <p:cNvPr id="6" name="Footer Placeholder 5">
            <a:extLst>
              <a:ext uri="{FF2B5EF4-FFF2-40B4-BE49-F238E27FC236}">
                <a16:creationId xmlns:a16="http://schemas.microsoft.com/office/drawing/2014/main" id="{30528450-9702-F486-2748-0BAF781FADA5}"/>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89875568-B4FD-D004-846E-10C2407FE3BB}"/>
              </a:ext>
            </a:extLst>
          </p:cNvPr>
          <p:cNvSpPr>
            <a:spLocks noGrp="1"/>
          </p:cNvSpPr>
          <p:nvPr>
            <p:ph type="sldNum" sz="quarter" idx="12"/>
          </p:nvPr>
        </p:nvSpPr>
        <p:spPr/>
        <p:txBody>
          <a:bodyPr/>
          <a:lstStyle/>
          <a:p>
            <a:fld id="{A810828E-2D48-4CAE-9207-A0F63F2472A4}" type="slidenum">
              <a:rPr lang="en-AU" smtClean="0"/>
              <a:t>‹#›</a:t>
            </a:fld>
            <a:endParaRPr lang="en-AU"/>
          </a:p>
        </p:txBody>
      </p:sp>
    </p:spTree>
    <p:extLst>
      <p:ext uri="{BB962C8B-B14F-4D97-AF65-F5344CB8AC3E}">
        <p14:creationId xmlns:p14="http://schemas.microsoft.com/office/powerpoint/2010/main" val="10855709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AC2E68-8D90-AB0B-4368-8E81E2FCCD9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Picture Placeholder 2">
            <a:extLst>
              <a:ext uri="{FF2B5EF4-FFF2-40B4-BE49-F238E27FC236}">
                <a16:creationId xmlns:a16="http://schemas.microsoft.com/office/drawing/2014/main" id="{21E32AE9-3E7B-02AB-DB54-D200C50396B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AU"/>
          </a:p>
        </p:txBody>
      </p:sp>
      <p:sp>
        <p:nvSpPr>
          <p:cNvPr id="4" name="Text Placeholder 3">
            <a:extLst>
              <a:ext uri="{FF2B5EF4-FFF2-40B4-BE49-F238E27FC236}">
                <a16:creationId xmlns:a16="http://schemas.microsoft.com/office/drawing/2014/main" id="{395321AA-6539-6A4D-9424-360CB3885F8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650FFA2-27C1-FF14-4C08-0891D4E867C0}"/>
              </a:ext>
            </a:extLst>
          </p:cNvPr>
          <p:cNvSpPr>
            <a:spLocks noGrp="1"/>
          </p:cNvSpPr>
          <p:nvPr>
            <p:ph type="dt" sz="half" idx="10"/>
          </p:nvPr>
        </p:nvSpPr>
        <p:spPr/>
        <p:txBody>
          <a:bodyPr/>
          <a:lstStyle/>
          <a:p>
            <a:fld id="{F1E04AFA-4DB8-4A16-906E-070CDA271EAF}" type="datetimeFigureOut">
              <a:rPr lang="en-AU" smtClean="0"/>
              <a:t>30/01/2024</a:t>
            </a:fld>
            <a:endParaRPr lang="en-AU"/>
          </a:p>
        </p:txBody>
      </p:sp>
      <p:sp>
        <p:nvSpPr>
          <p:cNvPr id="6" name="Footer Placeholder 5">
            <a:extLst>
              <a:ext uri="{FF2B5EF4-FFF2-40B4-BE49-F238E27FC236}">
                <a16:creationId xmlns:a16="http://schemas.microsoft.com/office/drawing/2014/main" id="{190816BD-C14F-C285-CC39-AE9E6D510ECB}"/>
              </a:ext>
            </a:extLst>
          </p:cNvPr>
          <p:cNvSpPr>
            <a:spLocks noGrp="1"/>
          </p:cNvSpPr>
          <p:nvPr>
            <p:ph type="ftr" sz="quarter" idx="11"/>
          </p:nvPr>
        </p:nvSpPr>
        <p:spPr/>
        <p:txBody>
          <a:bodyPr/>
          <a:lstStyle/>
          <a:p>
            <a:endParaRPr lang="en-AU"/>
          </a:p>
        </p:txBody>
      </p:sp>
      <p:sp>
        <p:nvSpPr>
          <p:cNvPr id="7" name="Slide Number Placeholder 6">
            <a:extLst>
              <a:ext uri="{FF2B5EF4-FFF2-40B4-BE49-F238E27FC236}">
                <a16:creationId xmlns:a16="http://schemas.microsoft.com/office/drawing/2014/main" id="{CB0692FC-305E-AEF8-ACE9-B58FED889287}"/>
              </a:ext>
            </a:extLst>
          </p:cNvPr>
          <p:cNvSpPr>
            <a:spLocks noGrp="1"/>
          </p:cNvSpPr>
          <p:nvPr>
            <p:ph type="sldNum" sz="quarter" idx="12"/>
          </p:nvPr>
        </p:nvSpPr>
        <p:spPr/>
        <p:txBody>
          <a:bodyPr/>
          <a:lstStyle/>
          <a:p>
            <a:fld id="{A810828E-2D48-4CAE-9207-A0F63F2472A4}" type="slidenum">
              <a:rPr lang="en-AU" smtClean="0"/>
              <a:t>‹#›</a:t>
            </a:fld>
            <a:endParaRPr lang="en-AU"/>
          </a:p>
        </p:txBody>
      </p:sp>
    </p:spTree>
    <p:extLst>
      <p:ext uri="{BB962C8B-B14F-4D97-AF65-F5344CB8AC3E}">
        <p14:creationId xmlns:p14="http://schemas.microsoft.com/office/powerpoint/2010/main" val="27516318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09B0769-76F8-9FB9-34E3-F3DDD07C94C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AU"/>
          </a:p>
        </p:txBody>
      </p:sp>
      <p:sp>
        <p:nvSpPr>
          <p:cNvPr id="3" name="Text Placeholder 2">
            <a:extLst>
              <a:ext uri="{FF2B5EF4-FFF2-40B4-BE49-F238E27FC236}">
                <a16:creationId xmlns:a16="http://schemas.microsoft.com/office/drawing/2014/main" id="{C5785879-C750-FC66-69E6-60DB9FF0ECA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F095B616-EBE6-26F6-EDC0-174652C25E6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E04AFA-4DB8-4A16-906E-070CDA271EAF}" type="datetimeFigureOut">
              <a:rPr lang="en-AU" smtClean="0"/>
              <a:t>30/01/2024</a:t>
            </a:fld>
            <a:endParaRPr lang="en-AU"/>
          </a:p>
        </p:txBody>
      </p:sp>
      <p:sp>
        <p:nvSpPr>
          <p:cNvPr id="5" name="Footer Placeholder 4">
            <a:extLst>
              <a:ext uri="{FF2B5EF4-FFF2-40B4-BE49-F238E27FC236}">
                <a16:creationId xmlns:a16="http://schemas.microsoft.com/office/drawing/2014/main" id="{BBBEB756-715B-8DEC-D488-CC7E456D7FC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AU"/>
          </a:p>
        </p:txBody>
      </p:sp>
      <p:sp>
        <p:nvSpPr>
          <p:cNvPr id="6" name="Slide Number Placeholder 5">
            <a:extLst>
              <a:ext uri="{FF2B5EF4-FFF2-40B4-BE49-F238E27FC236}">
                <a16:creationId xmlns:a16="http://schemas.microsoft.com/office/drawing/2014/main" id="{C7AC3E00-5985-F6D4-DB4D-BECCB52B029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810828E-2D48-4CAE-9207-A0F63F2472A4}" type="slidenum">
              <a:rPr lang="en-AU" smtClean="0"/>
              <a:t>‹#›</a:t>
            </a:fld>
            <a:endParaRPr lang="en-AU"/>
          </a:p>
        </p:txBody>
      </p:sp>
    </p:spTree>
    <p:extLst>
      <p:ext uri="{BB962C8B-B14F-4D97-AF65-F5344CB8AC3E}">
        <p14:creationId xmlns:p14="http://schemas.microsoft.com/office/powerpoint/2010/main" val="73868898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slide" Target="slide9.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hyperlink" Target="http://classic.austlii.edu.au/cgi-bin/sinodisp/au/cases/nsw/NSWSC/2021/1065.html" TargetMode="Externa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diagramData" Target="../diagrams/data31.xml"/><Relationship Id="rId7" Type="http://schemas.microsoft.com/office/2007/relationships/diagramDrawing" Target="../diagrams/drawing31.xml"/><Relationship Id="rId2" Type="http://schemas.openxmlformats.org/officeDocument/2006/relationships/slide" Target="slide8.xml"/><Relationship Id="rId1" Type="http://schemas.openxmlformats.org/officeDocument/2006/relationships/slideLayout" Target="../slideLayouts/slideLayout1.xml"/><Relationship Id="rId6" Type="http://schemas.openxmlformats.org/officeDocument/2006/relationships/diagramColors" Target="../diagrams/colors31.xml"/><Relationship Id="rId5" Type="http://schemas.openxmlformats.org/officeDocument/2006/relationships/diagramQuickStyle" Target="../diagrams/quickStyle31.xml"/><Relationship Id="rId4" Type="http://schemas.openxmlformats.org/officeDocument/2006/relationships/diagramLayout" Target="../diagrams/layout31.xml"/></Relationships>
</file>

<file path=ppt/slides/_rels/slide103.xml.rels><?xml version="1.0" encoding="UTF-8" standalone="yes"?>
<Relationships xmlns="http://schemas.openxmlformats.org/package/2006/relationships"><Relationship Id="rId2" Type="http://schemas.openxmlformats.org/officeDocument/2006/relationships/slide" Target="slide102.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hyperlink" Target="https://trove.nla.gov.au/newspaper/article/240734619" TargetMode="External"/><Relationship Id="rId2" Type="http://schemas.openxmlformats.org/officeDocument/2006/relationships/hyperlink" Target="http://www.austlii.edu.au/au/other/lawreform/ALRC/1988/45.html" TargetMode="Externa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diagramLayout" Target="../diagrams/layout32.xml"/><Relationship Id="rId2" Type="http://schemas.openxmlformats.org/officeDocument/2006/relationships/diagramData" Target="../diagrams/data32.xml"/><Relationship Id="rId1" Type="http://schemas.openxmlformats.org/officeDocument/2006/relationships/slideLayout" Target="../slideLayouts/slideLayout1.xml"/><Relationship Id="rId6" Type="http://schemas.microsoft.com/office/2007/relationships/diagramDrawing" Target="../diagrams/drawing32.xml"/><Relationship Id="rId5" Type="http://schemas.openxmlformats.org/officeDocument/2006/relationships/diagramColors" Target="../diagrams/colors32.xml"/><Relationship Id="rId4" Type="http://schemas.openxmlformats.org/officeDocument/2006/relationships/diagramQuickStyle" Target="../diagrams/quickStyle3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hyperlink" Target="http://classic.austlii.edu.au/cgi-bin/sinodisp/au/cases/vic/VSC/2011/154.html" TargetMode="External"/><Relationship Id="rId2" Type="http://schemas.openxmlformats.org/officeDocument/2006/relationships/hyperlink" Target="http://classic.austlii.edu.au/cgi-bin/sinodisp/au/cases/cth/FCA/1998/1378.html" TargetMode="External"/><Relationship Id="rId1" Type="http://schemas.openxmlformats.org/officeDocument/2006/relationships/slideLayout" Target="../slideLayouts/slideLayout1.xml"/><Relationship Id="rId4" Type="http://schemas.openxmlformats.org/officeDocument/2006/relationships/slide" Target="slide12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diagramLayout" Target="../diagrams/layout33.xml"/><Relationship Id="rId2" Type="http://schemas.openxmlformats.org/officeDocument/2006/relationships/diagramData" Target="../diagrams/data33.xml"/><Relationship Id="rId1" Type="http://schemas.openxmlformats.org/officeDocument/2006/relationships/slideLayout" Target="../slideLayouts/slideLayout1.xml"/><Relationship Id="rId6" Type="http://schemas.microsoft.com/office/2007/relationships/diagramDrawing" Target="../diagrams/drawing33.xml"/><Relationship Id="rId5" Type="http://schemas.openxmlformats.org/officeDocument/2006/relationships/diagramColors" Target="../diagrams/colors33.xml"/><Relationship Id="rId4" Type="http://schemas.openxmlformats.org/officeDocument/2006/relationships/diagramQuickStyle" Target="../diagrams/quickStyle33.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image" Target="../media/image10.png"/><Relationship Id="rId1" Type="http://schemas.openxmlformats.org/officeDocument/2006/relationships/slideLayout" Target="../slideLayouts/slideLayout1.xml"/><Relationship Id="rId4" Type="http://schemas.openxmlformats.org/officeDocument/2006/relationships/image" Target="../media/image160.png"/></Relationships>
</file>

<file path=ppt/slides/_rels/slide114.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1.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115.xml.rels><?xml version="1.0" encoding="UTF-8" standalone="yes"?>
<Relationships xmlns="http://schemas.openxmlformats.org/package/2006/relationships"><Relationship Id="rId3" Type="http://schemas.openxmlformats.org/officeDocument/2006/relationships/diagramLayout" Target="../diagrams/layout35.xml"/><Relationship Id="rId2" Type="http://schemas.openxmlformats.org/officeDocument/2006/relationships/diagramData" Target="../diagrams/data35.xml"/><Relationship Id="rId1" Type="http://schemas.openxmlformats.org/officeDocument/2006/relationships/slideLayout" Target="../slideLayouts/slideLayout1.xml"/><Relationship Id="rId6" Type="http://schemas.microsoft.com/office/2007/relationships/diagramDrawing" Target="../diagrams/drawing35.xml"/><Relationship Id="rId5" Type="http://schemas.openxmlformats.org/officeDocument/2006/relationships/diagramColors" Target="../diagrams/colors35.xml"/><Relationship Id="rId4" Type="http://schemas.openxmlformats.org/officeDocument/2006/relationships/diagramQuickStyle" Target="../diagrams/quickStyle35.xml"/></Relationships>
</file>

<file path=ppt/slides/_rels/slide116.xml.rels><?xml version="1.0" encoding="UTF-8" standalone="yes"?>
<Relationships xmlns="http://schemas.openxmlformats.org/package/2006/relationships"><Relationship Id="rId3" Type="http://schemas.openxmlformats.org/officeDocument/2006/relationships/slide" Target="slide33.xml"/><Relationship Id="rId2" Type="http://schemas.openxmlformats.org/officeDocument/2006/relationships/image" Target="../media/image11.png"/><Relationship Id="rId1" Type="http://schemas.openxmlformats.org/officeDocument/2006/relationships/slideLayout" Target="../slideLayouts/slideLayout1.xml"/><Relationship Id="rId4" Type="http://schemas.openxmlformats.org/officeDocument/2006/relationships/image" Target="../media/image100.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8" Type="http://schemas.openxmlformats.org/officeDocument/2006/relationships/hyperlink" Target="http://classic.austlii.edu.au/au/cases/nsw/NSWCA/2023/88.html" TargetMode="External"/><Relationship Id="rId3" Type="http://schemas.openxmlformats.org/officeDocument/2006/relationships/diagramLayout" Target="../diagrams/layout4.xml"/><Relationship Id="rId7" Type="http://schemas.openxmlformats.org/officeDocument/2006/relationships/hyperlink" Target="http://classic.austlii.edu.au/au/cases/cth/HCA/1966/28.html" TargetMode="External"/><Relationship Id="rId2" Type="http://schemas.openxmlformats.org/officeDocument/2006/relationships/diagramData" Target="../diagrams/data4.xml"/><Relationship Id="rId1" Type="http://schemas.openxmlformats.org/officeDocument/2006/relationships/slideLayout" Target="../slideLayouts/slideLayout1.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9" Type="http://schemas.openxmlformats.org/officeDocument/2006/relationships/hyperlink" Target="http://classic.austlii.edu.au/au/cases/qld/QCA/2015/28.html" TargetMode="External"/></Relationships>
</file>

<file path=ppt/slides/_rels/slide120.xml.rels><?xml version="1.0" encoding="UTF-8" standalone="yes"?>
<Relationships xmlns="http://schemas.openxmlformats.org/package/2006/relationships"><Relationship Id="rId2" Type="http://schemas.openxmlformats.org/officeDocument/2006/relationships/slide" Target="slide102.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diagramLayout" Target="../diagrams/layout36.xml"/><Relationship Id="rId2" Type="http://schemas.openxmlformats.org/officeDocument/2006/relationships/diagramData" Target="../diagrams/data36.xml"/><Relationship Id="rId1" Type="http://schemas.openxmlformats.org/officeDocument/2006/relationships/slideLayout" Target="../slideLayouts/slideLayout1.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s>
</file>

<file path=ppt/slides/_rels/slide122.xml.rels><?xml version="1.0" encoding="UTF-8" standalone="yes"?>
<Relationships xmlns="http://schemas.openxmlformats.org/package/2006/relationships"><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Layout" Target="../slideLayouts/slideLayout1.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123.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1.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124.xml.rels><?xml version="1.0" encoding="UTF-8" standalone="yes"?>
<Relationships xmlns="http://schemas.openxmlformats.org/package/2006/relationships"><Relationship Id="rId2" Type="http://schemas.openxmlformats.org/officeDocument/2006/relationships/hyperlink" Target="http://classic.austlii.edu.au/au/cases/nsw/NSWSC/2003/883.html" TargetMode="Externa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1.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126.xml.rels><?xml version="1.0" encoding="UTF-8" standalone="yes"?>
<Relationships xmlns="http://schemas.openxmlformats.org/package/2006/relationships"><Relationship Id="rId3" Type="http://schemas.openxmlformats.org/officeDocument/2006/relationships/diagramLayout" Target="../diagrams/layout40.xml"/><Relationship Id="rId2" Type="http://schemas.openxmlformats.org/officeDocument/2006/relationships/diagramData" Target="../diagrams/data40.xml"/><Relationship Id="rId1" Type="http://schemas.openxmlformats.org/officeDocument/2006/relationships/slideLayout" Target="../slideLayouts/slideLayout1.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127.xml.rels><?xml version="1.0" encoding="UTF-8" standalone="yes"?>
<Relationships xmlns="http://schemas.openxmlformats.org/package/2006/relationships"><Relationship Id="rId8" Type="http://schemas.openxmlformats.org/officeDocument/2006/relationships/hyperlink" Target="https://www.pc.gov.au/inquiries/completed/business/report/business.pdf" TargetMode="External"/><Relationship Id="rId3" Type="http://schemas.openxmlformats.org/officeDocument/2006/relationships/diagramLayout" Target="../diagrams/layout41.xml"/><Relationship Id="rId7" Type="http://schemas.openxmlformats.org/officeDocument/2006/relationships/hyperlink" Target="https://asic.gov.au/regulatory-resources/find-a-document/statistics/insolvency-statistics/insolvency-statistics-current/" TargetMode="External"/><Relationship Id="rId2" Type="http://schemas.openxmlformats.org/officeDocument/2006/relationships/diagramData" Target="../diagrams/data41.xml"/><Relationship Id="rId1" Type="http://schemas.openxmlformats.org/officeDocument/2006/relationships/slideLayout" Target="../slideLayouts/slideLayout1.xml"/><Relationship Id="rId6" Type="http://schemas.microsoft.com/office/2007/relationships/diagramDrawing" Target="../diagrams/drawing41.xml"/><Relationship Id="rId5" Type="http://schemas.openxmlformats.org/officeDocument/2006/relationships/diagramColors" Target="../diagrams/colors41.xml"/><Relationship Id="rId4" Type="http://schemas.openxmlformats.org/officeDocument/2006/relationships/diagramQuickStyle" Target="../diagrams/quickStyle4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5.xml"/><Relationship Id="rId7" Type="http://schemas.openxmlformats.org/officeDocument/2006/relationships/hyperlink" Target="http://classic.austlii.edu.au/cgi-bin/sinodisp/au/cases/vic/VSC/2003/123.html" TargetMode="External"/><Relationship Id="rId2" Type="http://schemas.openxmlformats.org/officeDocument/2006/relationships/diagramData" Target="../diagrams/data5.xml"/><Relationship Id="rId1" Type="http://schemas.openxmlformats.org/officeDocument/2006/relationships/slideLayout" Target="../slideLayouts/slideLayout1.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30.xml.rels><?xml version="1.0" encoding="UTF-8" standalone="yes"?>
<Relationships xmlns="http://schemas.openxmlformats.org/package/2006/relationships"><Relationship Id="rId3" Type="http://schemas.openxmlformats.org/officeDocument/2006/relationships/hyperlink" Target="https://asic.gov.au/regulatory-resources/find-a-document/statistics/insolvency-statistics/insolvency-statistics-current/" TargetMode="External"/><Relationship Id="rId2" Type="http://schemas.openxmlformats.org/officeDocument/2006/relationships/chart" Target="../charts/chart14.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diagramLayout" Target="../diagrams/layout42.xml"/><Relationship Id="rId2" Type="http://schemas.openxmlformats.org/officeDocument/2006/relationships/diagramData" Target="../diagrams/data42.xml"/><Relationship Id="rId1" Type="http://schemas.openxmlformats.org/officeDocument/2006/relationships/slideLayout" Target="../slideLayouts/slideLayout1.xml"/><Relationship Id="rId6" Type="http://schemas.microsoft.com/office/2007/relationships/diagramDrawing" Target="../diagrams/drawing42.xml"/><Relationship Id="rId5" Type="http://schemas.openxmlformats.org/officeDocument/2006/relationships/diagramColors" Target="../diagrams/colors42.xml"/><Relationship Id="rId4" Type="http://schemas.openxmlformats.org/officeDocument/2006/relationships/diagramQuickStyle" Target="../diagrams/quickStyle42.xml"/></Relationships>
</file>

<file path=ppt/slides/_rels/slide132.xml.rels><?xml version="1.0" encoding="UTF-8" standalone="yes"?>
<Relationships xmlns="http://schemas.openxmlformats.org/package/2006/relationships"><Relationship Id="rId2" Type="http://schemas.openxmlformats.org/officeDocument/2006/relationships/hyperlink" Target="http://classic.austlii.edu.au/au/cases/nsw/NSWSC/2015/1808.html" TargetMode="Externa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3" Type="http://schemas.openxmlformats.org/officeDocument/2006/relationships/diagramLayout" Target="../diagrams/layout43.xml"/><Relationship Id="rId7" Type="http://schemas.openxmlformats.org/officeDocument/2006/relationships/hyperlink" Target="http://classic.austlii.edu.au/au/cases/nsw/NSWSC/2003/883.html" TargetMode="External"/><Relationship Id="rId2" Type="http://schemas.openxmlformats.org/officeDocument/2006/relationships/diagramData" Target="../diagrams/data43.xml"/><Relationship Id="rId1" Type="http://schemas.openxmlformats.org/officeDocument/2006/relationships/slideLayout" Target="../slideLayouts/slideLayout1.xml"/><Relationship Id="rId6" Type="http://schemas.microsoft.com/office/2007/relationships/diagramDrawing" Target="../diagrams/drawing43.xml"/><Relationship Id="rId5" Type="http://schemas.openxmlformats.org/officeDocument/2006/relationships/diagramColors" Target="../diagrams/colors43.xml"/><Relationship Id="rId4" Type="http://schemas.openxmlformats.org/officeDocument/2006/relationships/diagramQuickStyle" Target="../diagrams/quickStyle43.xml"/></Relationships>
</file>

<file path=ppt/slides/_rels/slide134.xml.rels><?xml version="1.0" encoding="UTF-8" standalone="yes"?>
<Relationships xmlns="http://schemas.openxmlformats.org/package/2006/relationships"><Relationship Id="rId2" Type="http://schemas.openxmlformats.org/officeDocument/2006/relationships/slide" Target="slide102.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3" Type="http://schemas.openxmlformats.org/officeDocument/2006/relationships/diagramLayout" Target="../diagrams/layout44.xml"/><Relationship Id="rId2" Type="http://schemas.openxmlformats.org/officeDocument/2006/relationships/diagramData" Target="../diagrams/data44.xml"/><Relationship Id="rId1" Type="http://schemas.openxmlformats.org/officeDocument/2006/relationships/slideLayout" Target="../slideLayouts/slideLayout1.xml"/><Relationship Id="rId6" Type="http://schemas.microsoft.com/office/2007/relationships/diagramDrawing" Target="../diagrams/drawing44.xml"/><Relationship Id="rId5" Type="http://schemas.openxmlformats.org/officeDocument/2006/relationships/diagramColors" Target="../diagrams/colors44.xml"/><Relationship Id="rId4" Type="http://schemas.openxmlformats.org/officeDocument/2006/relationships/diagramQuickStyle" Target="../diagrams/quickStyle44.xml"/></Relationships>
</file>

<file path=ppt/slides/_rels/slide136.xml.rels><?xml version="1.0" encoding="UTF-8" standalone="yes"?>
<Relationships xmlns="http://schemas.openxmlformats.org/package/2006/relationships"><Relationship Id="rId8" Type="http://schemas.openxmlformats.org/officeDocument/2006/relationships/hyperlink" Target="http://classic.austlii.edu.au/au/cases/cth/HCA/2010/11.html" TargetMode="External"/><Relationship Id="rId3" Type="http://schemas.openxmlformats.org/officeDocument/2006/relationships/diagramLayout" Target="../diagrams/layout45.xml"/><Relationship Id="rId7" Type="http://schemas.openxmlformats.org/officeDocument/2006/relationships/hyperlink" Target="http://classic.austlii.edu.au/au/cases/cth/HCA/2018/38.html" TargetMode="External"/><Relationship Id="rId2" Type="http://schemas.openxmlformats.org/officeDocument/2006/relationships/diagramData" Target="../diagrams/data45.xml"/><Relationship Id="rId1" Type="http://schemas.openxmlformats.org/officeDocument/2006/relationships/slideLayout" Target="../slideLayouts/slideLayout1.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s>
</file>

<file path=ppt/slides/_rels/slide137.xml.rels><?xml version="1.0" encoding="UTF-8" standalone="yes"?>
<Relationships xmlns="http://schemas.openxmlformats.org/package/2006/relationships"><Relationship Id="rId3" Type="http://schemas.openxmlformats.org/officeDocument/2006/relationships/diagramLayout" Target="../diagrams/layout46.xml"/><Relationship Id="rId2" Type="http://schemas.openxmlformats.org/officeDocument/2006/relationships/diagramData" Target="../diagrams/data46.xml"/><Relationship Id="rId1" Type="http://schemas.openxmlformats.org/officeDocument/2006/relationships/slideLayout" Target="../slideLayouts/slideLayout1.xml"/><Relationship Id="rId6" Type="http://schemas.microsoft.com/office/2007/relationships/diagramDrawing" Target="../diagrams/drawing46.xml"/><Relationship Id="rId5" Type="http://schemas.openxmlformats.org/officeDocument/2006/relationships/diagramColors" Target="../diagrams/colors46.xml"/><Relationship Id="rId4" Type="http://schemas.openxmlformats.org/officeDocument/2006/relationships/diagramQuickStyle" Target="../diagrams/quickStyle46.xml"/></Relationships>
</file>

<file path=ppt/slides/_rels/slide138.xml.rels><?xml version="1.0" encoding="UTF-8" standalone="yes"?>
<Relationships xmlns="http://schemas.openxmlformats.org/package/2006/relationships"><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Layout" Target="../slideLayouts/slideLayout1.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139.xml.rels><?xml version="1.0" encoding="UTF-8" standalone="yes"?>
<Relationships xmlns="http://schemas.openxmlformats.org/package/2006/relationships"><Relationship Id="rId3" Type="http://schemas.openxmlformats.org/officeDocument/2006/relationships/diagramLayout" Target="../diagrams/layout48.xml"/><Relationship Id="rId2" Type="http://schemas.openxmlformats.org/officeDocument/2006/relationships/diagramData" Target="../diagrams/data48.xml"/><Relationship Id="rId1" Type="http://schemas.openxmlformats.org/officeDocument/2006/relationships/slideLayout" Target="../slideLayouts/slideLayout1.xml"/><Relationship Id="rId6" Type="http://schemas.microsoft.com/office/2007/relationships/diagramDrawing" Target="../diagrams/drawing48.xml"/><Relationship Id="rId5" Type="http://schemas.openxmlformats.org/officeDocument/2006/relationships/diagramColors" Target="../diagrams/colors48.xml"/><Relationship Id="rId4" Type="http://schemas.openxmlformats.org/officeDocument/2006/relationships/diagramQuickStyle" Target="../diagrams/quickStyle48.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40.xml.rels><?xml version="1.0" encoding="UTF-8" standalone="yes"?>
<Relationships xmlns="http://schemas.openxmlformats.org/package/2006/relationships"><Relationship Id="rId2" Type="http://schemas.openxmlformats.org/officeDocument/2006/relationships/slide" Target="slide102.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8" Type="http://schemas.openxmlformats.org/officeDocument/2006/relationships/diagramLayout" Target="../diagrams/layout50.xml"/><Relationship Id="rId3" Type="http://schemas.openxmlformats.org/officeDocument/2006/relationships/diagramLayout" Target="../diagrams/layout49.xml"/><Relationship Id="rId7" Type="http://schemas.openxmlformats.org/officeDocument/2006/relationships/diagramData" Target="../diagrams/data50.xml"/><Relationship Id="rId2" Type="http://schemas.openxmlformats.org/officeDocument/2006/relationships/diagramData" Target="../diagrams/data49.xml"/><Relationship Id="rId1" Type="http://schemas.openxmlformats.org/officeDocument/2006/relationships/slideLayout" Target="../slideLayouts/slideLayout1.xml"/><Relationship Id="rId6" Type="http://schemas.microsoft.com/office/2007/relationships/diagramDrawing" Target="../diagrams/drawing49.xml"/><Relationship Id="rId11" Type="http://schemas.microsoft.com/office/2007/relationships/diagramDrawing" Target="../diagrams/drawing50.xml"/><Relationship Id="rId5" Type="http://schemas.openxmlformats.org/officeDocument/2006/relationships/diagramColors" Target="../diagrams/colors49.xml"/><Relationship Id="rId10" Type="http://schemas.openxmlformats.org/officeDocument/2006/relationships/diagramColors" Target="../diagrams/colors50.xml"/><Relationship Id="rId4" Type="http://schemas.openxmlformats.org/officeDocument/2006/relationships/diagramQuickStyle" Target="../diagrams/quickStyle49.xml"/><Relationship Id="rId9" Type="http://schemas.openxmlformats.org/officeDocument/2006/relationships/diagramQuickStyle" Target="../diagrams/quickStyle50.xml"/></Relationships>
</file>

<file path=ppt/slides/_rels/slide142.xml.rels><?xml version="1.0" encoding="UTF-8" standalone="yes"?>
<Relationships xmlns="http://schemas.openxmlformats.org/package/2006/relationships"><Relationship Id="rId3" Type="http://schemas.openxmlformats.org/officeDocument/2006/relationships/diagramLayout" Target="../diagrams/layout51.xml"/><Relationship Id="rId2" Type="http://schemas.openxmlformats.org/officeDocument/2006/relationships/diagramData" Target="../diagrams/data51.xml"/><Relationship Id="rId1" Type="http://schemas.openxmlformats.org/officeDocument/2006/relationships/slideLayout" Target="../slideLayouts/slideLayout1.xml"/><Relationship Id="rId6" Type="http://schemas.microsoft.com/office/2007/relationships/diagramDrawing" Target="../diagrams/drawing51.xml"/><Relationship Id="rId5" Type="http://schemas.openxmlformats.org/officeDocument/2006/relationships/diagramColors" Target="../diagrams/colors51.xml"/><Relationship Id="rId4" Type="http://schemas.openxmlformats.org/officeDocument/2006/relationships/diagramQuickStyle" Target="../diagrams/quickStyle51.xml"/></Relationships>
</file>

<file path=ppt/slides/_rels/slide143.xml.rels><?xml version="1.0" encoding="UTF-8" standalone="yes"?>
<Relationships xmlns="http://schemas.openxmlformats.org/package/2006/relationships"><Relationship Id="rId3" Type="http://schemas.openxmlformats.org/officeDocument/2006/relationships/diagramLayout" Target="../diagrams/layout52.xml"/><Relationship Id="rId2" Type="http://schemas.openxmlformats.org/officeDocument/2006/relationships/diagramData" Target="../diagrams/data52.xml"/><Relationship Id="rId1" Type="http://schemas.openxmlformats.org/officeDocument/2006/relationships/slideLayout" Target="../slideLayouts/slideLayout1.xml"/><Relationship Id="rId6" Type="http://schemas.microsoft.com/office/2007/relationships/diagramDrawing" Target="../diagrams/drawing52.xml"/><Relationship Id="rId5" Type="http://schemas.openxmlformats.org/officeDocument/2006/relationships/diagramColors" Target="../diagrams/colors52.xml"/><Relationship Id="rId4" Type="http://schemas.openxmlformats.org/officeDocument/2006/relationships/diagramQuickStyle" Target="../diagrams/quickStyle52.xml"/></Relationships>
</file>

<file path=ppt/slides/_rels/slide144.xml.rels><?xml version="1.0" encoding="UTF-8" standalone="yes"?>
<Relationships xmlns="http://schemas.openxmlformats.org/package/2006/relationships"><Relationship Id="rId3" Type="http://schemas.openxmlformats.org/officeDocument/2006/relationships/diagramLayout" Target="../diagrams/layout53.xml"/><Relationship Id="rId2" Type="http://schemas.openxmlformats.org/officeDocument/2006/relationships/diagramData" Target="../diagrams/data53.xml"/><Relationship Id="rId1" Type="http://schemas.openxmlformats.org/officeDocument/2006/relationships/slideLayout" Target="../slideLayouts/slideLayout1.xml"/><Relationship Id="rId6" Type="http://schemas.microsoft.com/office/2007/relationships/diagramDrawing" Target="../diagrams/drawing53.xml"/><Relationship Id="rId5" Type="http://schemas.openxmlformats.org/officeDocument/2006/relationships/diagramColors" Target="../diagrams/colors53.xml"/><Relationship Id="rId4" Type="http://schemas.openxmlformats.org/officeDocument/2006/relationships/diagramQuickStyle" Target="../diagrams/quickStyle53.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diagramLayout" Target="../diagrams/layout54.xml"/><Relationship Id="rId2" Type="http://schemas.openxmlformats.org/officeDocument/2006/relationships/diagramData" Target="../diagrams/data54.xml"/><Relationship Id="rId1" Type="http://schemas.openxmlformats.org/officeDocument/2006/relationships/slideLayout" Target="../slideLayouts/slideLayout1.xml"/><Relationship Id="rId6" Type="http://schemas.microsoft.com/office/2007/relationships/diagramDrawing" Target="../diagrams/drawing54.xml"/><Relationship Id="rId5" Type="http://schemas.openxmlformats.org/officeDocument/2006/relationships/diagramColors" Target="../diagrams/colors54.xml"/><Relationship Id="rId4" Type="http://schemas.openxmlformats.org/officeDocument/2006/relationships/diagramQuickStyle" Target="../diagrams/quickStyle5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8" Type="http://schemas.openxmlformats.org/officeDocument/2006/relationships/slide" Target="slide124.xml"/><Relationship Id="rId3" Type="http://schemas.openxmlformats.org/officeDocument/2006/relationships/diagramLayout" Target="../diagrams/layout55.xml"/><Relationship Id="rId7" Type="http://schemas.openxmlformats.org/officeDocument/2006/relationships/image" Target="../media/image12.png"/><Relationship Id="rId2" Type="http://schemas.openxmlformats.org/officeDocument/2006/relationships/diagramData" Target="../diagrams/data55.xml"/><Relationship Id="rId1" Type="http://schemas.openxmlformats.org/officeDocument/2006/relationships/slideLayout" Target="../slideLayouts/slideLayout1.xml"/><Relationship Id="rId6" Type="http://schemas.microsoft.com/office/2007/relationships/diagramDrawing" Target="../diagrams/drawing55.xml"/><Relationship Id="rId5" Type="http://schemas.openxmlformats.org/officeDocument/2006/relationships/diagramColors" Target="../diagrams/colors55.xml"/><Relationship Id="rId4" Type="http://schemas.openxmlformats.org/officeDocument/2006/relationships/diagramQuickStyle" Target="../diagrams/quickStyle55.xml"/><Relationship Id="rId9" Type="http://schemas.openxmlformats.org/officeDocument/2006/relationships/image" Target="../media/image180.png"/></Relationships>
</file>

<file path=ppt/slides/_rels/slide15.xml.rels><?xml version="1.0" encoding="UTF-8" standalone="yes"?>
<Relationships xmlns="http://schemas.openxmlformats.org/package/2006/relationships"><Relationship Id="rId2" Type="http://schemas.openxmlformats.org/officeDocument/2006/relationships/slide" Target="slide9.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diagramData" Target="../diagrams/data56.xml"/><Relationship Id="rId7" Type="http://schemas.microsoft.com/office/2007/relationships/diagramDrawing" Target="../diagrams/drawing56.xml"/><Relationship Id="rId2" Type="http://schemas.openxmlformats.org/officeDocument/2006/relationships/slide" Target="slide8.xml"/><Relationship Id="rId1" Type="http://schemas.openxmlformats.org/officeDocument/2006/relationships/slideLayout" Target="../slideLayouts/slideLayout1.xml"/><Relationship Id="rId6" Type="http://schemas.openxmlformats.org/officeDocument/2006/relationships/diagramColors" Target="../diagrams/colors56.xml"/><Relationship Id="rId5" Type="http://schemas.openxmlformats.org/officeDocument/2006/relationships/diagramQuickStyle" Target="../diagrams/quickStyle56.xml"/><Relationship Id="rId4" Type="http://schemas.openxmlformats.org/officeDocument/2006/relationships/diagramLayout" Target="../diagrams/layout56.xml"/></Relationships>
</file>

<file path=ppt/slides/_rels/slide151.xml.rels><?xml version="1.0" encoding="UTF-8" standalone="yes"?>
<Relationships xmlns="http://schemas.openxmlformats.org/package/2006/relationships"><Relationship Id="rId2" Type="http://schemas.openxmlformats.org/officeDocument/2006/relationships/slide" Target="slide150.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diagramLayout" Target="../diagrams/layout57.xml"/><Relationship Id="rId2" Type="http://schemas.openxmlformats.org/officeDocument/2006/relationships/diagramData" Target="../diagrams/data57.xml"/><Relationship Id="rId1" Type="http://schemas.openxmlformats.org/officeDocument/2006/relationships/slideLayout" Target="../slideLayouts/slideLayout1.xml"/><Relationship Id="rId6" Type="http://schemas.microsoft.com/office/2007/relationships/diagramDrawing" Target="../diagrams/drawing57.xml"/><Relationship Id="rId5" Type="http://schemas.openxmlformats.org/officeDocument/2006/relationships/diagramColors" Target="../diagrams/colors57.xml"/><Relationship Id="rId4" Type="http://schemas.openxmlformats.org/officeDocument/2006/relationships/diagramQuickStyle" Target="../diagrams/quickStyle57.xml"/></Relationships>
</file>

<file path=ppt/slides/_rels/slide153.xml.rels><?xml version="1.0" encoding="UTF-8" standalone="yes"?>
<Relationships xmlns="http://schemas.openxmlformats.org/package/2006/relationships"><Relationship Id="rId3" Type="http://schemas.openxmlformats.org/officeDocument/2006/relationships/diagramLayout" Target="../diagrams/layout58.xml"/><Relationship Id="rId2" Type="http://schemas.openxmlformats.org/officeDocument/2006/relationships/diagramData" Target="../diagrams/data58.xml"/><Relationship Id="rId1" Type="http://schemas.openxmlformats.org/officeDocument/2006/relationships/slideLayout" Target="../slideLayouts/slideLayout1.xml"/><Relationship Id="rId6" Type="http://schemas.microsoft.com/office/2007/relationships/diagramDrawing" Target="../diagrams/drawing58.xml"/><Relationship Id="rId5" Type="http://schemas.openxmlformats.org/officeDocument/2006/relationships/diagramColors" Target="../diagrams/colors58.xml"/><Relationship Id="rId4" Type="http://schemas.openxmlformats.org/officeDocument/2006/relationships/diagramQuickStyle" Target="../diagrams/quickStyle58.xml"/></Relationships>
</file>

<file path=ppt/slides/_rels/slide154.xml.rels><?xml version="1.0" encoding="UTF-8" standalone="yes"?>
<Relationships xmlns="http://schemas.openxmlformats.org/package/2006/relationships"><Relationship Id="rId2" Type="http://schemas.openxmlformats.org/officeDocument/2006/relationships/slide" Target="slide28.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diagramLayout" Target="../diagrams/layout59.xml"/><Relationship Id="rId2" Type="http://schemas.openxmlformats.org/officeDocument/2006/relationships/diagramData" Target="../diagrams/data59.xml"/><Relationship Id="rId1" Type="http://schemas.openxmlformats.org/officeDocument/2006/relationships/slideLayout" Target="../slideLayouts/slideLayout1.xml"/><Relationship Id="rId6" Type="http://schemas.microsoft.com/office/2007/relationships/diagramDrawing" Target="../diagrams/drawing59.xml"/><Relationship Id="rId5" Type="http://schemas.openxmlformats.org/officeDocument/2006/relationships/diagramColors" Target="../diagrams/colors59.xml"/><Relationship Id="rId4" Type="http://schemas.openxmlformats.org/officeDocument/2006/relationships/diagramQuickStyle" Target="../diagrams/quickStyle59.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image" Target="../media/image10.png"/><Relationship Id="rId1" Type="http://schemas.openxmlformats.org/officeDocument/2006/relationships/slideLayout" Target="../slideLayouts/slideLayout1.xml"/><Relationship Id="rId4" Type="http://schemas.openxmlformats.org/officeDocument/2006/relationships/image" Target="../media/image160.png"/></Relationships>
</file>

<file path=ppt/slides/_rels/slide159.xml.rels><?xml version="1.0" encoding="UTF-8" standalone="yes"?>
<Relationships xmlns="http://schemas.openxmlformats.org/package/2006/relationships"><Relationship Id="rId3" Type="http://schemas.openxmlformats.org/officeDocument/2006/relationships/diagramLayout" Target="../diagrams/layout60.xml"/><Relationship Id="rId2" Type="http://schemas.openxmlformats.org/officeDocument/2006/relationships/diagramData" Target="../diagrams/data60.xml"/><Relationship Id="rId1" Type="http://schemas.openxmlformats.org/officeDocument/2006/relationships/slideLayout" Target="../slideLayouts/slideLayout1.xml"/><Relationship Id="rId6" Type="http://schemas.microsoft.com/office/2007/relationships/diagramDrawing" Target="../diagrams/drawing60.xml"/><Relationship Id="rId5" Type="http://schemas.openxmlformats.org/officeDocument/2006/relationships/diagramColors" Target="../diagrams/colors60.xml"/><Relationship Id="rId4" Type="http://schemas.openxmlformats.org/officeDocument/2006/relationships/diagramQuickStyle" Target="../diagrams/quickStyle60.xml"/></Relationships>
</file>

<file path=ppt/slides/_rels/slide16.xml.rels><?xml version="1.0" encoding="UTF-8" standalone="yes"?>
<Relationships xmlns="http://schemas.openxmlformats.org/package/2006/relationships"><Relationship Id="rId2" Type="http://schemas.openxmlformats.org/officeDocument/2006/relationships/hyperlink" Target="http://classic.austlii.edu.au/cgi-bin/sinodisp/au/journals/AUColLawMon/1899/3.html" TargetMode="Externa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diagramLayout" Target="../diagrams/layout61.xml"/><Relationship Id="rId2" Type="http://schemas.openxmlformats.org/officeDocument/2006/relationships/diagramData" Target="../diagrams/data61.xml"/><Relationship Id="rId1" Type="http://schemas.openxmlformats.org/officeDocument/2006/relationships/slideLayout" Target="../slideLayouts/slideLayout1.xml"/><Relationship Id="rId6" Type="http://schemas.microsoft.com/office/2007/relationships/diagramDrawing" Target="../diagrams/drawing61.xml"/><Relationship Id="rId5" Type="http://schemas.openxmlformats.org/officeDocument/2006/relationships/diagramColors" Target="../diagrams/colors61.xml"/><Relationship Id="rId4" Type="http://schemas.openxmlformats.org/officeDocument/2006/relationships/diagramQuickStyle" Target="../diagrams/quickStyle61.xml"/></Relationships>
</file>

<file path=ppt/slides/_rels/slide161.xml.rels><?xml version="1.0" encoding="UTF-8" standalone="yes"?>
<Relationships xmlns="http://schemas.openxmlformats.org/package/2006/relationships"><Relationship Id="rId3" Type="http://schemas.openxmlformats.org/officeDocument/2006/relationships/hyperlink" Target="http://classic.austlii.edu.au/cgi-bin/sinodisp/au/cases/vic/VSC/2021/108.html" TargetMode="External"/><Relationship Id="rId2" Type="http://schemas.openxmlformats.org/officeDocument/2006/relationships/hyperlink" Target="http://classic.austlii.edu.au/cgi-bin/sinodisp/au/cases/vic/VSC/2021/94.html" TargetMode="External"/><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3" Type="http://schemas.openxmlformats.org/officeDocument/2006/relationships/hyperlink" Target="http://classic.austlii.edu.au/cgi-bin/sinodisp/au/cases/cth/FCA/2023/1195.html" TargetMode="External"/><Relationship Id="rId2" Type="http://schemas.openxmlformats.org/officeDocument/2006/relationships/hyperlink" Target="http://classic.austlii.edu.au/cgi-bin/sinodisp/au/cases/cth/FCA/2023/1161.html" TargetMode="Externa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3" Type="http://schemas.openxmlformats.org/officeDocument/2006/relationships/diagramLayout" Target="../diagrams/layout62.xml"/><Relationship Id="rId2" Type="http://schemas.openxmlformats.org/officeDocument/2006/relationships/diagramData" Target="../diagrams/data62.xml"/><Relationship Id="rId1" Type="http://schemas.openxmlformats.org/officeDocument/2006/relationships/slideLayout" Target="../slideLayouts/slideLayout1.xml"/><Relationship Id="rId6" Type="http://schemas.microsoft.com/office/2007/relationships/diagramDrawing" Target="../diagrams/drawing62.xml"/><Relationship Id="rId5" Type="http://schemas.openxmlformats.org/officeDocument/2006/relationships/diagramColors" Target="../diagrams/colors62.xml"/><Relationship Id="rId4" Type="http://schemas.openxmlformats.org/officeDocument/2006/relationships/diagramQuickStyle" Target="../diagrams/quickStyle6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2" Type="http://schemas.openxmlformats.org/officeDocument/2006/relationships/slide" Target="slide150.xml"/><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3" Type="http://schemas.openxmlformats.org/officeDocument/2006/relationships/diagramLayout" Target="../diagrams/layout63.xml"/><Relationship Id="rId2" Type="http://schemas.openxmlformats.org/officeDocument/2006/relationships/diagramData" Target="../diagrams/data63.xml"/><Relationship Id="rId1" Type="http://schemas.openxmlformats.org/officeDocument/2006/relationships/slideLayout" Target="../slideLayouts/slideLayout1.xml"/><Relationship Id="rId6" Type="http://schemas.microsoft.com/office/2007/relationships/diagramDrawing" Target="../diagrams/drawing63.xml"/><Relationship Id="rId5" Type="http://schemas.openxmlformats.org/officeDocument/2006/relationships/diagramColors" Target="../diagrams/colors63.xml"/><Relationship Id="rId4" Type="http://schemas.openxmlformats.org/officeDocument/2006/relationships/diagramQuickStyle" Target="../diagrams/quickStyle63.xml"/></Relationships>
</file>

<file path=ppt/slides/_rels/slide17.xml.rels><?xml version="1.0" encoding="UTF-8" standalone="yes"?>
<Relationships xmlns="http://schemas.openxmlformats.org/package/2006/relationships"><Relationship Id="rId8" Type="http://schemas.openxmlformats.org/officeDocument/2006/relationships/hyperlink" Target="https://www.legislation.vic.gov.au/in-force/acts/supreme-court-act-1986/109" TargetMode="External"/><Relationship Id="rId3" Type="http://schemas.openxmlformats.org/officeDocument/2006/relationships/diagramLayout" Target="../diagrams/layout7.xml"/><Relationship Id="rId7" Type="http://schemas.openxmlformats.org/officeDocument/2006/relationships/hyperlink" Target="https://hansard.parliament.uk/Commons/1857-03-11/debates/2f694106-4274-4267-bede-8369d4ebc4b1/SecondReadingNegatived" TargetMode="External"/><Relationship Id="rId2" Type="http://schemas.openxmlformats.org/officeDocument/2006/relationships/diagramData" Target="../diagrams/data7.xml"/><Relationship Id="rId1" Type="http://schemas.openxmlformats.org/officeDocument/2006/relationships/slideLayout" Target="../slideLayouts/slideLayout1.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170.xml.rels><?xml version="1.0" encoding="UTF-8" standalone="yes"?>
<Relationships xmlns="http://schemas.openxmlformats.org/package/2006/relationships"><Relationship Id="rId3" Type="http://schemas.openxmlformats.org/officeDocument/2006/relationships/diagramLayout" Target="../diagrams/layout64.xml"/><Relationship Id="rId2" Type="http://schemas.openxmlformats.org/officeDocument/2006/relationships/diagramData" Target="../diagrams/data64.xml"/><Relationship Id="rId1" Type="http://schemas.openxmlformats.org/officeDocument/2006/relationships/slideLayout" Target="../slideLayouts/slideLayout1.xml"/><Relationship Id="rId6" Type="http://schemas.microsoft.com/office/2007/relationships/diagramDrawing" Target="../diagrams/drawing64.xml"/><Relationship Id="rId5" Type="http://schemas.openxmlformats.org/officeDocument/2006/relationships/diagramColors" Target="../diagrams/colors64.xml"/><Relationship Id="rId4" Type="http://schemas.openxmlformats.org/officeDocument/2006/relationships/diagramQuickStyle" Target="../diagrams/quickStyle64.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2" Type="http://schemas.openxmlformats.org/officeDocument/2006/relationships/slide" Target="slide28.xml"/><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3" Type="http://schemas.openxmlformats.org/officeDocument/2006/relationships/diagramLayout" Target="../diagrams/layout65.xml"/><Relationship Id="rId2" Type="http://schemas.openxmlformats.org/officeDocument/2006/relationships/diagramData" Target="../diagrams/data65.xml"/><Relationship Id="rId1" Type="http://schemas.openxmlformats.org/officeDocument/2006/relationships/slideLayout" Target="../slideLayouts/slideLayout1.xml"/><Relationship Id="rId6" Type="http://schemas.microsoft.com/office/2007/relationships/diagramDrawing" Target="../diagrams/drawing65.xml"/><Relationship Id="rId5" Type="http://schemas.openxmlformats.org/officeDocument/2006/relationships/diagramColors" Target="../diagrams/colors65.xml"/><Relationship Id="rId4" Type="http://schemas.openxmlformats.org/officeDocument/2006/relationships/diagramQuickStyle" Target="../diagrams/quickStyle65.xml"/></Relationships>
</file>

<file path=ppt/slides/_rels/slide175.xml.rels><?xml version="1.0" encoding="UTF-8" standalone="yes"?>
<Relationships xmlns="http://schemas.openxmlformats.org/package/2006/relationships"><Relationship Id="rId3" Type="http://schemas.openxmlformats.org/officeDocument/2006/relationships/diagramLayout" Target="../diagrams/layout66.xml"/><Relationship Id="rId2" Type="http://schemas.openxmlformats.org/officeDocument/2006/relationships/diagramData" Target="../diagrams/data66.xml"/><Relationship Id="rId1" Type="http://schemas.openxmlformats.org/officeDocument/2006/relationships/slideLayout" Target="../slideLayouts/slideLayout1.xml"/><Relationship Id="rId6" Type="http://schemas.microsoft.com/office/2007/relationships/diagramDrawing" Target="../diagrams/drawing66.xml"/><Relationship Id="rId5" Type="http://schemas.openxmlformats.org/officeDocument/2006/relationships/diagramColors" Target="../diagrams/colors66.xml"/><Relationship Id="rId4" Type="http://schemas.openxmlformats.org/officeDocument/2006/relationships/diagramQuickStyle" Target="../diagrams/quickStyle66.xml"/></Relationships>
</file>

<file path=ppt/slides/_rels/slide176.xml.rels><?xml version="1.0" encoding="UTF-8" standalone="yes"?>
<Relationships xmlns="http://schemas.openxmlformats.org/package/2006/relationships"><Relationship Id="rId3" Type="http://schemas.openxmlformats.org/officeDocument/2006/relationships/diagramLayout" Target="../diagrams/layout67.xml"/><Relationship Id="rId2" Type="http://schemas.openxmlformats.org/officeDocument/2006/relationships/diagramData" Target="../diagrams/data67.xml"/><Relationship Id="rId1" Type="http://schemas.openxmlformats.org/officeDocument/2006/relationships/slideLayout" Target="../slideLayouts/slideLayout1.xml"/><Relationship Id="rId6" Type="http://schemas.microsoft.com/office/2007/relationships/diagramDrawing" Target="../diagrams/drawing67.xml"/><Relationship Id="rId5" Type="http://schemas.openxmlformats.org/officeDocument/2006/relationships/diagramColors" Target="../diagrams/colors67.xml"/><Relationship Id="rId4" Type="http://schemas.openxmlformats.org/officeDocument/2006/relationships/diagramQuickStyle" Target="../diagrams/quickStyle67.xml"/></Relationships>
</file>

<file path=ppt/slides/_rels/slide177.xml.rels><?xml version="1.0" encoding="UTF-8" standalone="yes"?>
<Relationships xmlns="http://schemas.openxmlformats.org/package/2006/relationships"><Relationship Id="rId3" Type="http://schemas.openxmlformats.org/officeDocument/2006/relationships/diagramLayout" Target="../diagrams/layout68.xml"/><Relationship Id="rId2" Type="http://schemas.openxmlformats.org/officeDocument/2006/relationships/diagramData" Target="../diagrams/data68.xml"/><Relationship Id="rId1" Type="http://schemas.openxmlformats.org/officeDocument/2006/relationships/slideLayout" Target="../slideLayouts/slideLayout1.xml"/><Relationship Id="rId6" Type="http://schemas.microsoft.com/office/2007/relationships/diagramDrawing" Target="../diagrams/drawing68.xml"/><Relationship Id="rId5" Type="http://schemas.openxmlformats.org/officeDocument/2006/relationships/diagramColors" Target="../diagrams/colors68.xml"/><Relationship Id="rId4" Type="http://schemas.openxmlformats.org/officeDocument/2006/relationships/diagramQuickStyle" Target="../diagrams/quickStyle68.xml"/></Relationships>
</file>

<file path=ppt/slides/_rels/slide178.xml.rels><?xml version="1.0" encoding="UTF-8" standalone="yes"?>
<Relationships xmlns="http://schemas.openxmlformats.org/package/2006/relationships"><Relationship Id="rId2" Type="http://schemas.openxmlformats.org/officeDocument/2006/relationships/slide" Target="slide150.xml"/><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hyperlink" Target="http://classic.austlii.edu.au/cgi-bin/sinodisp/au/journals/AUColLawMon/1868/2.html" TargetMode="Externa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3" Type="http://schemas.openxmlformats.org/officeDocument/2006/relationships/hyperlink" Target="https://asic.gov.au/regulatory-resources/find-a-document/statistics/insolvency-statistics/insolvency-statistics-current/" TargetMode="External"/><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3" Type="http://schemas.openxmlformats.org/officeDocument/2006/relationships/diagramLayout" Target="../diagrams/layout69.xml"/><Relationship Id="rId2" Type="http://schemas.openxmlformats.org/officeDocument/2006/relationships/diagramData" Target="../diagrams/data69.xml"/><Relationship Id="rId1" Type="http://schemas.openxmlformats.org/officeDocument/2006/relationships/slideLayout" Target="../slideLayouts/slideLayout1.xml"/><Relationship Id="rId6" Type="http://schemas.microsoft.com/office/2007/relationships/diagramDrawing" Target="../diagrams/drawing69.xml"/><Relationship Id="rId5" Type="http://schemas.openxmlformats.org/officeDocument/2006/relationships/diagramColors" Target="../diagrams/colors69.xml"/><Relationship Id="rId4" Type="http://schemas.openxmlformats.org/officeDocument/2006/relationships/diagramQuickStyle" Target="../diagrams/quickStyle69.xml"/></Relationships>
</file>

<file path=ppt/slides/_rels/slide184.xml.rels><?xml version="1.0" encoding="UTF-8" standalone="yes"?>
<Relationships xmlns="http://schemas.openxmlformats.org/package/2006/relationships"><Relationship Id="rId3" Type="http://schemas.openxmlformats.org/officeDocument/2006/relationships/diagramLayout" Target="../diagrams/layout70.xml"/><Relationship Id="rId2" Type="http://schemas.openxmlformats.org/officeDocument/2006/relationships/diagramData" Target="../diagrams/data70.xml"/><Relationship Id="rId1" Type="http://schemas.openxmlformats.org/officeDocument/2006/relationships/slideLayout" Target="../slideLayouts/slideLayout1.xml"/><Relationship Id="rId6" Type="http://schemas.microsoft.com/office/2007/relationships/diagramDrawing" Target="../diagrams/drawing70.xml"/><Relationship Id="rId5" Type="http://schemas.openxmlformats.org/officeDocument/2006/relationships/diagramColors" Target="../diagrams/colors70.xml"/><Relationship Id="rId4" Type="http://schemas.openxmlformats.org/officeDocument/2006/relationships/diagramQuickStyle" Target="../diagrams/quickStyle70.xml"/></Relationships>
</file>

<file path=ppt/slides/_rels/slide185.xml.rels><?xml version="1.0" encoding="UTF-8" standalone="yes"?>
<Relationships xmlns="http://schemas.openxmlformats.org/package/2006/relationships"><Relationship Id="rId3" Type="http://schemas.openxmlformats.org/officeDocument/2006/relationships/diagramLayout" Target="../diagrams/layout71.xml"/><Relationship Id="rId2" Type="http://schemas.openxmlformats.org/officeDocument/2006/relationships/diagramData" Target="../diagrams/data71.xml"/><Relationship Id="rId1" Type="http://schemas.openxmlformats.org/officeDocument/2006/relationships/slideLayout" Target="../slideLayouts/slideLayout1.xml"/><Relationship Id="rId6" Type="http://schemas.microsoft.com/office/2007/relationships/diagramDrawing" Target="../diagrams/drawing71.xml"/><Relationship Id="rId5" Type="http://schemas.openxmlformats.org/officeDocument/2006/relationships/diagramColors" Target="../diagrams/colors71.xml"/><Relationship Id="rId4" Type="http://schemas.openxmlformats.org/officeDocument/2006/relationships/diagramQuickStyle" Target="../diagrams/quickStyle71.xml"/></Relationships>
</file>

<file path=ppt/slides/_rels/slide186.xml.rels><?xml version="1.0" encoding="UTF-8" standalone="yes"?>
<Relationships xmlns="http://schemas.openxmlformats.org/package/2006/relationships"><Relationship Id="rId2" Type="http://schemas.openxmlformats.org/officeDocument/2006/relationships/slide" Target="slide150.xml"/><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3" Type="http://schemas.openxmlformats.org/officeDocument/2006/relationships/diagramLayout" Target="../diagrams/layout72.xml"/><Relationship Id="rId2" Type="http://schemas.openxmlformats.org/officeDocument/2006/relationships/diagramData" Target="../diagrams/data72.xml"/><Relationship Id="rId1" Type="http://schemas.openxmlformats.org/officeDocument/2006/relationships/slideLayout" Target="../slideLayouts/slideLayout1.xml"/><Relationship Id="rId6" Type="http://schemas.microsoft.com/office/2007/relationships/diagramDrawing" Target="../diagrams/drawing72.xml"/><Relationship Id="rId5" Type="http://schemas.openxmlformats.org/officeDocument/2006/relationships/diagramColors" Target="../diagrams/colors72.xml"/><Relationship Id="rId4" Type="http://schemas.openxmlformats.org/officeDocument/2006/relationships/diagramQuickStyle" Target="../diagrams/quickStyle72.xml"/></Relationships>
</file>

<file path=ppt/slides/_rels/slide188.xml.rels><?xml version="1.0" encoding="UTF-8" standalone="yes"?>
<Relationships xmlns="http://schemas.openxmlformats.org/package/2006/relationships"><Relationship Id="rId3" Type="http://schemas.openxmlformats.org/officeDocument/2006/relationships/diagramLayout" Target="../diagrams/layout73.xml"/><Relationship Id="rId2" Type="http://schemas.openxmlformats.org/officeDocument/2006/relationships/diagramData" Target="../diagrams/data73.xml"/><Relationship Id="rId1" Type="http://schemas.openxmlformats.org/officeDocument/2006/relationships/slideLayout" Target="../slideLayouts/slideLayout1.xml"/><Relationship Id="rId6" Type="http://schemas.microsoft.com/office/2007/relationships/diagramDrawing" Target="../diagrams/drawing73.xml"/><Relationship Id="rId5" Type="http://schemas.openxmlformats.org/officeDocument/2006/relationships/diagramColors" Target="../diagrams/colors73.xml"/><Relationship Id="rId4" Type="http://schemas.openxmlformats.org/officeDocument/2006/relationships/diagramQuickStyle" Target="../diagrams/quickStyle73.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hyperlink" Target="http://www.austlii.edu.au/au/other/lawreform/ALRC/1988/45.html" TargetMode="Externa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2" Type="http://schemas.openxmlformats.org/officeDocument/2006/relationships/hyperlink" Target="http://classic.austlii.edu.au/cgi-bin/sinodisp/au/cases/cth/FCA/2023/872.html" TargetMode="External"/><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3" Type="http://schemas.openxmlformats.org/officeDocument/2006/relationships/diagramLayout" Target="../diagrams/layout74.xml"/><Relationship Id="rId2" Type="http://schemas.openxmlformats.org/officeDocument/2006/relationships/diagramData" Target="../diagrams/data74.xml"/><Relationship Id="rId1" Type="http://schemas.openxmlformats.org/officeDocument/2006/relationships/slideLayout" Target="../slideLayouts/slideLayout1.xml"/><Relationship Id="rId6" Type="http://schemas.microsoft.com/office/2007/relationships/diagramDrawing" Target="../diagrams/drawing74.xml"/><Relationship Id="rId5" Type="http://schemas.openxmlformats.org/officeDocument/2006/relationships/diagramColors" Target="../diagrams/colors74.xml"/><Relationship Id="rId4" Type="http://schemas.openxmlformats.org/officeDocument/2006/relationships/diagramQuickStyle" Target="../diagrams/quickStyle74.xml"/></Relationships>
</file>

<file path=ppt/slides/_rels/slide192.xml.rels><?xml version="1.0" encoding="UTF-8" standalone="yes"?>
<Relationships xmlns="http://schemas.openxmlformats.org/package/2006/relationships"><Relationship Id="rId2" Type="http://schemas.openxmlformats.org/officeDocument/2006/relationships/slide" Target="slide29.xml"/><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3" Type="http://schemas.openxmlformats.org/officeDocument/2006/relationships/diagramLayout" Target="../diagrams/layout75.xml"/><Relationship Id="rId2" Type="http://schemas.openxmlformats.org/officeDocument/2006/relationships/diagramData" Target="../diagrams/data75.xml"/><Relationship Id="rId1" Type="http://schemas.openxmlformats.org/officeDocument/2006/relationships/slideLayout" Target="../slideLayouts/slideLayout1.xml"/><Relationship Id="rId6" Type="http://schemas.microsoft.com/office/2007/relationships/diagramDrawing" Target="../diagrams/drawing75.xml"/><Relationship Id="rId5" Type="http://schemas.openxmlformats.org/officeDocument/2006/relationships/diagramColors" Target="../diagrams/colors75.xml"/><Relationship Id="rId4" Type="http://schemas.openxmlformats.org/officeDocument/2006/relationships/diagramQuickStyle" Target="../diagrams/quickStyle75.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3" Type="http://schemas.openxmlformats.org/officeDocument/2006/relationships/diagramData" Target="../diagrams/data76.xml"/><Relationship Id="rId7" Type="http://schemas.microsoft.com/office/2007/relationships/diagramDrawing" Target="../diagrams/drawing76.xml"/><Relationship Id="rId2" Type="http://schemas.openxmlformats.org/officeDocument/2006/relationships/slide" Target="slide8.xml"/><Relationship Id="rId1" Type="http://schemas.openxmlformats.org/officeDocument/2006/relationships/slideLayout" Target="../slideLayouts/slideLayout1.xml"/><Relationship Id="rId6" Type="http://schemas.openxmlformats.org/officeDocument/2006/relationships/diagramColors" Target="../diagrams/colors76.xml"/><Relationship Id="rId5" Type="http://schemas.openxmlformats.org/officeDocument/2006/relationships/diagramQuickStyle" Target="../diagrams/quickStyle76.xml"/><Relationship Id="rId4" Type="http://schemas.openxmlformats.org/officeDocument/2006/relationships/diagramLayout" Target="../diagrams/layout76.xml"/></Relationships>
</file>

<file path=ppt/slides/_rels/slide196.xml.rels><?xml version="1.0" encoding="UTF-8" standalone="yes"?>
<Relationships xmlns="http://schemas.openxmlformats.org/package/2006/relationships"><Relationship Id="rId2" Type="http://schemas.openxmlformats.org/officeDocument/2006/relationships/slide" Target="slide195.xml"/><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3" Type="http://schemas.openxmlformats.org/officeDocument/2006/relationships/diagramLayout" Target="../diagrams/layout77.xml"/><Relationship Id="rId2" Type="http://schemas.openxmlformats.org/officeDocument/2006/relationships/diagramData" Target="../diagrams/data77.xml"/><Relationship Id="rId1" Type="http://schemas.openxmlformats.org/officeDocument/2006/relationships/slideLayout" Target="../slideLayouts/slideLayout1.xml"/><Relationship Id="rId6" Type="http://schemas.microsoft.com/office/2007/relationships/diagramDrawing" Target="../diagrams/drawing77.xml"/><Relationship Id="rId5" Type="http://schemas.openxmlformats.org/officeDocument/2006/relationships/diagramColors" Target="../diagrams/colors77.xml"/><Relationship Id="rId4" Type="http://schemas.openxmlformats.org/officeDocument/2006/relationships/diagramQuickStyle" Target="../diagrams/quickStyle77.xml"/></Relationships>
</file>

<file path=ppt/slides/_rels/slide198.xml.rels><?xml version="1.0" encoding="UTF-8" standalone="yes"?>
<Relationships xmlns="http://schemas.openxmlformats.org/package/2006/relationships"><Relationship Id="rId3" Type="http://schemas.openxmlformats.org/officeDocument/2006/relationships/diagramLayout" Target="../diagrams/layout78.xml"/><Relationship Id="rId2" Type="http://schemas.openxmlformats.org/officeDocument/2006/relationships/diagramData" Target="../diagrams/data78.xml"/><Relationship Id="rId1" Type="http://schemas.openxmlformats.org/officeDocument/2006/relationships/slideLayout" Target="../slideLayouts/slideLayout1.xml"/><Relationship Id="rId6" Type="http://schemas.microsoft.com/office/2007/relationships/diagramDrawing" Target="../diagrams/drawing78.xml"/><Relationship Id="rId5" Type="http://schemas.openxmlformats.org/officeDocument/2006/relationships/diagramColors" Target="../diagrams/colors78.xml"/><Relationship Id="rId4" Type="http://schemas.openxmlformats.org/officeDocument/2006/relationships/diagramQuickStyle" Target="../diagrams/quickStyle78.xml"/></Relationships>
</file>

<file path=ppt/slides/_rels/slide199.xml.rels><?xml version="1.0" encoding="UTF-8" standalone="yes"?>
<Relationships xmlns="http://schemas.openxmlformats.org/package/2006/relationships"><Relationship Id="rId3" Type="http://schemas.openxmlformats.org/officeDocument/2006/relationships/diagramLayout" Target="../diagrams/layout79.xml"/><Relationship Id="rId2" Type="http://schemas.openxmlformats.org/officeDocument/2006/relationships/diagramData" Target="../diagrams/data79.xml"/><Relationship Id="rId1" Type="http://schemas.openxmlformats.org/officeDocument/2006/relationships/slideLayout" Target="../slideLayouts/slideLayout1.xml"/><Relationship Id="rId6" Type="http://schemas.microsoft.com/office/2007/relationships/diagramDrawing" Target="../diagrams/drawing79.xml"/><Relationship Id="rId5" Type="http://schemas.openxmlformats.org/officeDocument/2006/relationships/diagramColors" Target="../diagrams/colors79.xml"/><Relationship Id="rId4" Type="http://schemas.openxmlformats.org/officeDocument/2006/relationships/diagramQuickStyle" Target="../diagrams/quickStyle79.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hyperlink" Target="https://creativecommons.org/licenses/by/4.0/deed.en" TargetMode="Externa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hyperlink" Target="http://www.austlii.edu.au/au/other/lawreform/ALRC/1988/45.html" TargetMode="External"/><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image" Target="../media/image10.png"/><Relationship Id="rId1" Type="http://schemas.openxmlformats.org/officeDocument/2006/relationships/slideLayout" Target="../slideLayouts/slideLayout1.xml"/><Relationship Id="rId4" Type="http://schemas.openxmlformats.org/officeDocument/2006/relationships/image" Target="../media/image160.png"/></Relationships>
</file>

<file path=ppt/slides/_rels/slide201.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diagramLayout" Target="../diagrams/layout80.xml"/><Relationship Id="rId7" Type="http://schemas.openxmlformats.org/officeDocument/2006/relationships/image" Target="../media/image35.png"/><Relationship Id="rId12" Type="http://schemas.openxmlformats.org/officeDocument/2006/relationships/image" Target="../media/image40.svg"/><Relationship Id="rId2" Type="http://schemas.openxmlformats.org/officeDocument/2006/relationships/diagramData" Target="../diagrams/data80.xml"/><Relationship Id="rId1" Type="http://schemas.openxmlformats.org/officeDocument/2006/relationships/slideLayout" Target="../slideLayouts/slideLayout1.xml"/><Relationship Id="rId6" Type="http://schemas.microsoft.com/office/2007/relationships/diagramDrawing" Target="../diagrams/drawing80.xml"/><Relationship Id="rId11" Type="http://schemas.openxmlformats.org/officeDocument/2006/relationships/image" Target="../media/image39.png"/><Relationship Id="rId5" Type="http://schemas.openxmlformats.org/officeDocument/2006/relationships/diagramColors" Target="../diagrams/colors80.xml"/><Relationship Id="rId10" Type="http://schemas.openxmlformats.org/officeDocument/2006/relationships/image" Target="../media/image38.svg"/><Relationship Id="rId4" Type="http://schemas.openxmlformats.org/officeDocument/2006/relationships/diagramQuickStyle" Target="../diagrams/quickStyle80.xml"/><Relationship Id="rId9" Type="http://schemas.openxmlformats.org/officeDocument/2006/relationships/image" Target="../media/image37.png"/></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2" Type="http://schemas.openxmlformats.org/officeDocument/2006/relationships/hyperlink" Target="http://classic.austlii.edu.au/au/cases/qld/QSC/2002/404.html" TargetMode="Externa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8" Type="http://schemas.openxmlformats.org/officeDocument/2006/relationships/diagramLayout" Target="../diagrams/layout82.xml"/><Relationship Id="rId3" Type="http://schemas.openxmlformats.org/officeDocument/2006/relationships/diagramLayout" Target="../diagrams/layout81.xml"/><Relationship Id="rId7" Type="http://schemas.openxmlformats.org/officeDocument/2006/relationships/diagramData" Target="../diagrams/data82.xml"/><Relationship Id="rId2" Type="http://schemas.openxmlformats.org/officeDocument/2006/relationships/diagramData" Target="../diagrams/data81.xml"/><Relationship Id="rId1" Type="http://schemas.openxmlformats.org/officeDocument/2006/relationships/slideLayout" Target="../slideLayouts/slideLayout1.xml"/><Relationship Id="rId6" Type="http://schemas.microsoft.com/office/2007/relationships/diagramDrawing" Target="../diagrams/drawing81.xml"/><Relationship Id="rId11" Type="http://schemas.microsoft.com/office/2007/relationships/diagramDrawing" Target="../diagrams/drawing82.xml"/><Relationship Id="rId5" Type="http://schemas.openxmlformats.org/officeDocument/2006/relationships/diagramColors" Target="../diagrams/colors81.xml"/><Relationship Id="rId10" Type="http://schemas.openxmlformats.org/officeDocument/2006/relationships/diagramColors" Target="../diagrams/colors82.xml"/><Relationship Id="rId4" Type="http://schemas.openxmlformats.org/officeDocument/2006/relationships/diagramQuickStyle" Target="../diagrams/quickStyle81.xml"/><Relationship Id="rId9" Type="http://schemas.openxmlformats.org/officeDocument/2006/relationships/diagramQuickStyle" Target="../diagrams/quickStyle82.xml"/></Relationships>
</file>

<file path=ppt/slides/_rels/slide205.xml.rels><?xml version="1.0" encoding="UTF-8" standalone="yes"?>
<Relationships xmlns="http://schemas.openxmlformats.org/package/2006/relationships"><Relationship Id="rId2" Type="http://schemas.openxmlformats.org/officeDocument/2006/relationships/slide" Target="slide198.xml"/><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2" Type="http://schemas.openxmlformats.org/officeDocument/2006/relationships/slide" Target="slide195.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2" Type="http://schemas.openxmlformats.org/officeDocument/2006/relationships/slide" Target="slide199.xml"/><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3" Type="http://schemas.openxmlformats.org/officeDocument/2006/relationships/diagramLayout" Target="../diagrams/layout83.xml"/><Relationship Id="rId2" Type="http://schemas.openxmlformats.org/officeDocument/2006/relationships/diagramData" Target="../diagrams/data83.xml"/><Relationship Id="rId1" Type="http://schemas.openxmlformats.org/officeDocument/2006/relationships/slideLayout" Target="../slideLayouts/slideLayout1.xml"/><Relationship Id="rId6" Type="http://schemas.microsoft.com/office/2007/relationships/diagramDrawing" Target="../diagrams/drawing83.xml"/><Relationship Id="rId5" Type="http://schemas.openxmlformats.org/officeDocument/2006/relationships/diagramColors" Target="../diagrams/colors83.xml"/><Relationship Id="rId4" Type="http://schemas.openxmlformats.org/officeDocument/2006/relationships/diagramQuickStyle" Target="../diagrams/quickStyle83.xml"/></Relationships>
</file>

<file path=ppt/slides/_rels/slide21.xml.rels><?xml version="1.0" encoding="UTF-8" standalone="yes"?>
<Relationships xmlns="http://schemas.openxmlformats.org/package/2006/relationships"><Relationship Id="rId2" Type="http://schemas.openxmlformats.org/officeDocument/2006/relationships/hyperlink" Target="http://www.austlii.edu.au/au/other/lawreform/ALRC/1988/45.html" TargetMode="External"/><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8" Type="http://schemas.openxmlformats.org/officeDocument/2006/relationships/diagramLayout" Target="../diagrams/layout85.xml"/><Relationship Id="rId3" Type="http://schemas.openxmlformats.org/officeDocument/2006/relationships/diagramLayout" Target="../diagrams/layout84.xml"/><Relationship Id="rId7" Type="http://schemas.openxmlformats.org/officeDocument/2006/relationships/diagramData" Target="../diagrams/data85.xml"/><Relationship Id="rId2" Type="http://schemas.openxmlformats.org/officeDocument/2006/relationships/diagramData" Target="../diagrams/data84.xml"/><Relationship Id="rId1" Type="http://schemas.openxmlformats.org/officeDocument/2006/relationships/slideLayout" Target="../slideLayouts/slideLayout1.xml"/><Relationship Id="rId6" Type="http://schemas.microsoft.com/office/2007/relationships/diagramDrawing" Target="../diagrams/drawing84.xml"/><Relationship Id="rId11" Type="http://schemas.microsoft.com/office/2007/relationships/diagramDrawing" Target="../diagrams/drawing85.xml"/><Relationship Id="rId5" Type="http://schemas.openxmlformats.org/officeDocument/2006/relationships/diagramColors" Target="../diagrams/colors84.xml"/><Relationship Id="rId10" Type="http://schemas.openxmlformats.org/officeDocument/2006/relationships/diagramColors" Target="../diagrams/colors85.xml"/><Relationship Id="rId4" Type="http://schemas.openxmlformats.org/officeDocument/2006/relationships/diagramQuickStyle" Target="../diagrams/quickStyle84.xml"/><Relationship Id="rId9" Type="http://schemas.openxmlformats.org/officeDocument/2006/relationships/diagramQuickStyle" Target="../diagrams/quickStyle85.xml"/></Relationships>
</file>

<file path=ppt/slides/_rels/slide212.xml.rels><?xml version="1.0" encoding="UTF-8" standalone="yes"?>
<Relationships xmlns="http://schemas.openxmlformats.org/package/2006/relationships"><Relationship Id="rId3" Type="http://schemas.openxmlformats.org/officeDocument/2006/relationships/image" Target="../media/image36.svg"/><Relationship Id="rId7" Type="http://schemas.openxmlformats.org/officeDocument/2006/relationships/image" Target="../media/image40.svg"/><Relationship Id="rId2" Type="http://schemas.openxmlformats.org/officeDocument/2006/relationships/image" Target="../media/image35.png"/><Relationship Id="rId1" Type="http://schemas.openxmlformats.org/officeDocument/2006/relationships/slideLayout" Target="../slideLayouts/slideLayout1.xml"/><Relationship Id="rId6" Type="http://schemas.openxmlformats.org/officeDocument/2006/relationships/image" Target="../media/image39.png"/><Relationship Id="rId5" Type="http://schemas.openxmlformats.org/officeDocument/2006/relationships/image" Target="../media/image38.svg"/><Relationship Id="rId4" Type="http://schemas.openxmlformats.org/officeDocument/2006/relationships/image" Target="../media/image37.png"/></Relationships>
</file>

<file path=ppt/slides/_rels/slide213.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8" Type="http://schemas.openxmlformats.org/officeDocument/2006/relationships/image" Target="../media/image46.svg"/><Relationship Id="rId3" Type="http://schemas.openxmlformats.org/officeDocument/2006/relationships/image" Target="../media/image41.png"/><Relationship Id="rId7" Type="http://schemas.openxmlformats.org/officeDocument/2006/relationships/image" Target="../media/image45.png"/><Relationship Id="rId2" Type="http://schemas.openxmlformats.org/officeDocument/2006/relationships/slide" Target="slide29.xml"/><Relationship Id="rId1" Type="http://schemas.openxmlformats.org/officeDocument/2006/relationships/slideLayout" Target="../slideLayouts/slideLayout1.xml"/><Relationship Id="rId6" Type="http://schemas.openxmlformats.org/officeDocument/2006/relationships/image" Target="../media/image44.svg"/><Relationship Id="rId5" Type="http://schemas.openxmlformats.org/officeDocument/2006/relationships/image" Target="../media/image43.png"/><Relationship Id="rId10" Type="http://schemas.openxmlformats.org/officeDocument/2006/relationships/image" Target="../media/image48.svg"/><Relationship Id="rId4" Type="http://schemas.openxmlformats.org/officeDocument/2006/relationships/image" Target="../media/image42.svg"/><Relationship Id="rId9" Type="http://schemas.openxmlformats.org/officeDocument/2006/relationships/image" Target="../media/image47.png"/></Relationships>
</file>

<file path=ppt/slides/_rels/slide215.xml.rels><?xml version="1.0" encoding="UTF-8" standalone="yes"?>
<Relationships xmlns="http://schemas.openxmlformats.org/package/2006/relationships"><Relationship Id="rId3" Type="http://schemas.openxmlformats.org/officeDocument/2006/relationships/diagramLayout" Target="../diagrams/layout86.xml"/><Relationship Id="rId2" Type="http://schemas.openxmlformats.org/officeDocument/2006/relationships/diagramData" Target="../diagrams/data86.xml"/><Relationship Id="rId1" Type="http://schemas.openxmlformats.org/officeDocument/2006/relationships/slideLayout" Target="../slideLayouts/slideLayout1.xml"/><Relationship Id="rId6" Type="http://schemas.microsoft.com/office/2007/relationships/diagramDrawing" Target="../diagrams/drawing86.xml"/><Relationship Id="rId5" Type="http://schemas.openxmlformats.org/officeDocument/2006/relationships/diagramColors" Target="../diagrams/colors86.xml"/><Relationship Id="rId4" Type="http://schemas.openxmlformats.org/officeDocument/2006/relationships/diagramQuickStyle" Target="../diagrams/quickStyle86.xml"/></Relationships>
</file>

<file path=ppt/slides/_rels/slide216.xml.rels><?xml version="1.0" encoding="UTF-8" standalone="yes"?>
<Relationships xmlns="http://schemas.openxmlformats.org/package/2006/relationships"><Relationship Id="rId8" Type="http://schemas.openxmlformats.org/officeDocument/2006/relationships/hyperlink" Target="http://classic.austlii.edu.au/au/cases/cth/FCAFC/2009/125.html" TargetMode="External"/><Relationship Id="rId3" Type="http://schemas.openxmlformats.org/officeDocument/2006/relationships/diagramLayout" Target="../diagrams/layout87.xml"/><Relationship Id="rId7" Type="http://schemas.openxmlformats.org/officeDocument/2006/relationships/hyperlink" Target="http://classic.austlii.edu.au/cgi-bin/sinodisp/au/cases/cth/FCA/2021/32.html" TargetMode="External"/><Relationship Id="rId2" Type="http://schemas.openxmlformats.org/officeDocument/2006/relationships/diagramData" Target="../diagrams/data87.xml"/><Relationship Id="rId1" Type="http://schemas.openxmlformats.org/officeDocument/2006/relationships/slideLayout" Target="../slideLayouts/slideLayout1.xml"/><Relationship Id="rId6" Type="http://schemas.microsoft.com/office/2007/relationships/diagramDrawing" Target="../diagrams/drawing87.xml"/><Relationship Id="rId5" Type="http://schemas.openxmlformats.org/officeDocument/2006/relationships/diagramColors" Target="../diagrams/colors87.xml"/><Relationship Id="rId4" Type="http://schemas.openxmlformats.org/officeDocument/2006/relationships/diagramQuickStyle" Target="../diagrams/quickStyle87.xml"/></Relationships>
</file>

<file path=ppt/slides/_rels/slide217.xml.rels><?xml version="1.0" encoding="UTF-8" standalone="yes"?>
<Relationships xmlns="http://schemas.openxmlformats.org/package/2006/relationships"><Relationship Id="rId2" Type="http://schemas.openxmlformats.org/officeDocument/2006/relationships/slide" Target="slide28.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2" Type="http://schemas.openxmlformats.org/officeDocument/2006/relationships/hyperlink" Target="http://classic.austlii.edu.au/cgi-bin/sinodisp/au/cases/cth/FCA/2017/169.html" TargetMode="Externa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slide" Target="slide199.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hyperlink" Target="http://classic.austlii.edu.au/au/cases/cth/HCA/1981/47.html" TargetMode="External"/><Relationship Id="rId7" Type="http://schemas.openxmlformats.org/officeDocument/2006/relationships/hyperlink" Target="http://classic.austlii.edu.au/cgi-bin/sinodisp/au/cases/sa/SASC/2023/97.html" TargetMode="External"/><Relationship Id="rId2" Type="http://schemas.openxmlformats.org/officeDocument/2006/relationships/hyperlink" Target="http://classic.austlii.edu.au/au/cases/cth/FCA/1991/598.html" TargetMode="External"/><Relationship Id="rId1" Type="http://schemas.openxmlformats.org/officeDocument/2006/relationships/slideLayout" Target="../slideLayouts/slideLayout1.xml"/><Relationship Id="rId6" Type="http://schemas.openxmlformats.org/officeDocument/2006/relationships/hyperlink" Target="http://classic.austlii.edu.au/au/cases/cth/HCA/2017/15.html" TargetMode="External"/><Relationship Id="rId5" Type="http://schemas.openxmlformats.org/officeDocument/2006/relationships/hyperlink" Target="http://classic.austlii.edu.au/cgi-bin/sinodisp/au/cases/cth/FCAFC/2017/60.html" TargetMode="External"/><Relationship Id="rId4" Type="http://schemas.openxmlformats.org/officeDocument/2006/relationships/hyperlink" Target="http://classic.austlii.edu.au/cgi-bin/sinodisp/au/cases/wa/WASCA/2015/95.html" TargetMode="External"/></Relationships>
</file>

<file path=ppt/slides/_rels/slide220.xml.rels><?xml version="1.0" encoding="UTF-8" standalone="yes"?>
<Relationships xmlns="http://schemas.openxmlformats.org/package/2006/relationships"><Relationship Id="rId8" Type="http://schemas.openxmlformats.org/officeDocument/2006/relationships/image" Target="../media/image50.svg"/><Relationship Id="rId13" Type="http://schemas.openxmlformats.org/officeDocument/2006/relationships/image" Target="../media/image55.png"/><Relationship Id="rId3" Type="http://schemas.openxmlformats.org/officeDocument/2006/relationships/diagramLayout" Target="../diagrams/layout88.xml"/><Relationship Id="rId7" Type="http://schemas.openxmlformats.org/officeDocument/2006/relationships/image" Target="../media/image49.png"/><Relationship Id="rId12" Type="http://schemas.openxmlformats.org/officeDocument/2006/relationships/image" Target="../media/image54.svg"/><Relationship Id="rId2" Type="http://schemas.openxmlformats.org/officeDocument/2006/relationships/diagramData" Target="../diagrams/data88.xml"/><Relationship Id="rId1" Type="http://schemas.openxmlformats.org/officeDocument/2006/relationships/slideLayout" Target="../slideLayouts/slideLayout1.xml"/><Relationship Id="rId6" Type="http://schemas.microsoft.com/office/2007/relationships/diagramDrawing" Target="../diagrams/drawing88.xml"/><Relationship Id="rId11" Type="http://schemas.openxmlformats.org/officeDocument/2006/relationships/image" Target="../media/image53.png"/><Relationship Id="rId5" Type="http://schemas.openxmlformats.org/officeDocument/2006/relationships/diagramColors" Target="../diagrams/colors88.xml"/><Relationship Id="rId10" Type="http://schemas.openxmlformats.org/officeDocument/2006/relationships/image" Target="../media/image52.svg"/><Relationship Id="rId4" Type="http://schemas.openxmlformats.org/officeDocument/2006/relationships/diagramQuickStyle" Target="../diagrams/quickStyle88.xml"/><Relationship Id="rId9" Type="http://schemas.openxmlformats.org/officeDocument/2006/relationships/image" Target="../media/image51.png"/><Relationship Id="rId14" Type="http://schemas.openxmlformats.org/officeDocument/2006/relationships/image" Target="../media/image56.svg"/></Relationships>
</file>

<file path=ppt/slides/_rels/slide221.xml.rels><?xml version="1.0" encoding="UTF-8" standalone="yes"?>
<Relationships xmlns="http://schemas.openxmlformats.org/package/2006/relationships"><Relationship Id="rId2" Type="http://schemas.openxmlformats.org/officeDocument/2006/relationships/slide" Target="slide195.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3" Type="http://schemas.openxmlformats.org/officeDocument/2006/relationships/diagramLayout" Target="../diagrams/layout89.xml"/><Relationship Id="rId2" Type="http://schemas.openxmlformats.org/officeDocument/2006/relationships/diagramData" Target="../diagrams/data89.xml"/><Relationship Id="rId1" Type="http://schemas.openxmlformats.org/officeDocument/2006/relationships/slideLayout" Target="../slideLayouts/slideLayout1.xml"/><Relationship Id="rId6" Type="http://schemas.microsoft.com/office/2007/relationships/diagramDrawing" Target="../diagrams/drawing89.xml"/><Relationship Id="rId5" Type="http://schemas.openxmlformats.org/officeDocument/2006/relationships/diagramColors" Target="../diagrams/colors89.xml"/><Relationship Id="rId4" Type="http://schemas.openxmlformats.org/officeDocument/2006/relationships/diagramQuickStyle" Target="../diagrams/quickStyle89.xml"/></Relationships>
</file>

<file path=ppt/slides/_rels/slide223.xml.rels><?xml version="1.0" encoding="UTF-8" standalone="yes"?>
<Relationships xmlns="http://schemas.openxmlformats.org/package/2006/relationships"><Relationship Id="rId3" Type="http://schemas.openxmlformats.org/officeDocument/2006/relationships/diagramLayout" Target="../diagrams/layout90.xml"/><Relationship Id="rId2" Type="http://schemas.openxmlformats.org/officeDocument/2006/relationships/diagramData" Target="../diagrams/data90.xml"/><Relationship Id="rId1" Type="http://schemas.openxmlformats.org/officeDocument/2006/relationships/slideLayout" Target="../slideLayouts/slideLayout1.xml"/><Relationship Id="rId6" Type="http://schemas.microsoft.com/office/2007/relationships/diagramDrawing" Target="../diagrams/drawing90.xml"/><Relationship Id="rId5" Type="http://schemas.openxmlformats.org/officeDocument/2006/relationships/diagramColors" Target="../diagrams/colors90.xml"/><Relationship Id="rId4" Type="http://schemas.openxmlformats.org/officeDocument/2006/relationships/diagramQuickStyle" Target="../diagrams/quickStyle90.xml"/></Relationships>
</file>

<file path=ppt/slides/_rels/slide224.xml.rels><?xml version="1.0" encoding="UTF-8" standalone="yes"?>
<Relationships xmlns="http://schemas.openxmlformats.org/package/2006/relationships"><Relationship Id="rId3" Type="http://schemas.openxmlformats.org/officeDocument/2006/relationships/diagramLayout" Target="../diagrams/layout91.xml"/><Relationship Id="rId2" Type="http://schemas.openxmlformats.org/officeDocument/2006/relationships/diagramData" Target="../diagrams/data91.xml"/><Relationship Id="rId1" Type="http://schemas.openxmlformats.org/officeDocument/2006/relationships/slideLayout" Target="../slideLayouts/slideLayout1.xml"/><Relationship Id="rId6" Type="http://schemas.microsoft.com/office/2007/relationships/diagramDrawing" Target="../diagrams/drawing91.xml"/><Relationship Id="rId5" Type="http://schemas.openxmlformats.org/officeDocument/2006/relationships/diagramColors" Target="../diagrams/colors91.xml"/><Relationship Id="rId4" Type="http://schemas.openxmlformats.org/officeDocument/2006/relationships/diagramQuickStyle" Target="../diagrams/quickStyle91.xml"/></Relationships>
</file>

<file path=ppt/slides/_rels/slide225.xml.rels><?xml version="1.0" encoding="UTF-8" standalone="yes"?>
<Relationships xmlns="http://schemas.openxmlformats.org/package/2006/relationships"><Relationship Id="rId3" Type="http://schemas.openxmlformats.org/officeDocument/2006/relationships/diagramLayout" Target="../diagrams/layout92.xml"/><Relationship Id="rId2" Type="http://schemas.openxmlformats.org/officeDocument/2006/relationships/diagramData" Target="../diagrams/data92.xml"/><Relationship Id="rId1" Type="http://schemas.openxmlformats.org/officeDocument/2006/relationships/slideLayout" Target="../slideLayouts/slideLayout1.xml"/><Relationship Id="rId6" Type="http://schemas.microsoft.com/office/2007/relationships/diagramDrawing" Target="../diagrams/drawing92.xml"/><Relationship Id="rId5" Type="http://schemas.openxmlformats.org/officeDocument/2006/relationships/diagramColors" Target="../diagrams/colors92.xml"/><Relationship Id="rId4" Type="http://schemas.openxmlformats.org/officeDocument/2006/relationships/diagramQuickStyle" Target="../diagrams/quickStyle92.xml"/></Relationships>
</file>

<file path=ppt/slides/_rels/slide226.xml.rels><?xml version="1.0" encoding="UTF-8" standalone="yes"?>
<Relationships xmlns="http://schemas.openxmlformats.org/package/2006/relationships"><Relationship Id="rId2" Type="http://schemas.openxmlformats.org/officeDocument/2006/relationships/slide" Target="slide195.xml"/><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2" Type="http://schemas.openxmlformats.org/officeDocument/2006/relationships/slide" Target="slide300.xml"/><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3" Type="http://schemas.openxmlformats.org/officeDocument/2006/relationships/diagramLayout" Target="../diagrams/layout93.xml"/><Relationship Id="rId2" Type="http://schemas.openxmlformats.org/officeDocument/2006/relationships/diagramData" Target="../diagrams/data93.xml"/><Relationship Id="rId1" Type="http://schemas.openxmlformats.org/officeDocument/2006/relationships/slideLayout" Target="../slideLayouts/slideLayout1.xml"/><Relationship Id="rId6" Type="http://schemas.microsoft.com/office/2007/relationships/diagramDrawing" Target="../diagrams/drawing93.xml"/><Relationship Id="rId5" Type="http://schemas.openxmlformats.org/officeDocument/2006/relationships/diagramColors" Target="../diagrams/colors93.xml"/><Relationship Id="rId4" Type="http://schemas.openxmlformats.org/officeDocument/2006/relationships/diagramQuickStyle" Target="../diagrams/quickStyle93.xml"/></Relationships>
</file>

<file path=ppt/slides/_rels/slide23.xml.rels><?xml version="1.0" encoding="UTF-8" standalone="yes"?>
<Relationships xmlns="http://schemas.openxmlformats.org/package/2006/relationships"><Relationship Id="rId3" Type="http://schemas.openxmlformats.org/officeDocument/2006/relationships/hyperlink" Target="https://www.hcourt.gov.au/assets/publications/speeches/current-justices/keanej/KeaneJ_17%20May2022.pdf" TargetMode="External"/><Relationship Id="rId2" Type="http://schemas.openxmlformats.org/officeDocument/2006/relationships/hyperlink" Target="http://classic.austlii.edu.au/cgi-bin/sinodisp/au/journals/UWALawRw/1992/21.html" TargetMode="External"/><Relationship Id="rId1" Type="http://schemas.openxmlformats.org/officeDocument/2006/relationships/slideLayout" Target="../slideLayouts/slideLayout1.xml"/><Relationship Id="rId4" Type="http://schemas.openxmlformats.org/officeDocument/2006/relationships/hyperlink" Target="http://classic.austlii.edu.au/cgi-bin/sinodisp/au/cases/cth/HCA/1990/32.html" TargetMode="External"/></Relationships>
</file>

<file path=ppt/slides/_rels/slide230.xml.rels><?xml version="1.0" encoding="UTF-8" standalone="yes"?>
<Relationships xmlns="http://schemas.openxmlformats.org/package/2006/relationships"><Relationship Id="rId2" Type="http://schemas.openxmlformats.org/officeDocument/2006/relationships/slide" Target="slide300.xml"/><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3" Type="http://schemas.openxmlformats.org/officeDocument/2006/relationships/diagramLayout" Target="../diagrams/layout94.xml"/><Relationship Id="rId2" Type="http://schemas.openxmlformats.org/officeDocument/2006/relationships/diagramData" Target="../diagrams/data94.xml"/><Relationship Id="rId1" Type="http://schemas.openxmlformats.org/officeDocument/2006/relationships/slideLayout" Target="../slideLayouts/slideLayout1.xml"/><Relationship Id="rId6" Type="http://schemas.microsoft.com/office/2007/relationships/diagramDrawing" Target="../diagrams/drawing94.xml"/><Relationship Id="rId5" Type="http://schemas.openxmlformats.org/officeDocument/2006/relationships/diagramColors" Target="../diagrams/colors94.xml"/><Relationship Id="rId4" Type="http://schemas.openxmlformats.org/officeDocument/2006/relationships/diagramQuickStyle" Target="../diagrams/quickStyle94.xml"/></Relationships>
</file>

<file path=ppt/slides/_rels/slide232.xml.rels><?xml version="1.0" encoding="UTF-8" standalone="yes"?>
<Relationships xmlns="http://schemas.openxmlformats.org/package/2006/relationships"><Relationship Id="rId3" Type="http://schemas.openxmlformats.org/officeDocument/2006/relationships/diagramLayout" Target="../diagrams/layout95.xml"/><Relationship Id="rId2" Type="http://schemas.openxmlformats.org/officeDocument/2006/relationships/diagramData" Target="../diagrams/data95.xml"/><Relationship Id="rId1" Type="http://schemas.openxmlformats.org/officeDocument/2006/relationships/slideLayout" Target="../slideLayouts/slideLayout1.xml"/><Relationship Id="rId6" Type="http://schemas.microsoft.com/office/2007/relationships/diagramDrawing" Target="../diagrams/drawing95.xml"/><Relationship Id="rId5" Type="http://schemas.openxmlformats.org/officeDocument/2006/relationships/diagramColors" Target="../diagrams/colors95.xml"/><Relationship Id="rId4" Type="http://schemas.openxmlformats.org/officeDocument/2006/relationships/diagramQuickStyle" Target="../diagrams/quickStyle95.xml"/></Relationships>
</file>

<file path=ppt/slides/_rels/slide233.xml.rels><?xml version="1.0" encoding="UTF-8" standalone="yes"?>
<Relationships xmlns="http://schemas.openxmlformats.org/package/2006/relationships"><Relationship Id="rId8" Type="http://schemas.openxmlformats.org/officeDocument/2006/relationships/hyperlink" Target="http://classic.austlii.edu.au/au/cases/vic/VSC/2019/261.html" TargetMode="External"/><Relationship Id="rId3" Type="http://schemas.openxmlformats.org/officeDocument/2006/relationships/diagramLayout" Target="../diagrams/layout96.xml"/><Relationship Id="rId7" Type="http://schemas.openxmlformats.org/officeDocument/2006/relationships/hyperlink" Target="http://classic.austlii.edu.au/au/cases/cth/FCA/2022/270.html" TargetMode="External"/><Relationship Id="rId2" Type="http://schemas.openxmlformats.org/officeDocument/2006/relationships/diagramData" Target="../diagrams/data96.xml"/><Relationship Id="rId1" Type="http://schemas.openxmlformats.org/officeDocument/2006/relationships/slideLayout" Target="../slideLayouts/slideLayout1.xml"/><Relationship Id="rId6" Type="http://schemas.microsoft.com/office/2007/relationships/diagramDrawing" Target="../diagrams/drawing96.xml"/><Relationship Id="rId5" Type="http://schemas.openxmlformats.org/officeDocument/2006/relationships/diagramColors" Target="../diagrams/colors96.xml"/><Relationship Id="rId4" Type="http://schemas.openxmlformats.org/officeDocument/2006/relationships/diagramQuickStyle" Target="../diagrams/quickStyle96.xml"/></Relationships>
</file>

<file path=ppt/slides/_rels/slide234.xml.rels><?xml version="1.0" encoding="UTF-8" standalone="yes"?>
<Relationships xmlns="http://schemas.openxmlformats.org/package/2006/relationships"><Relationship Id="rId3" Type="http://schemas.openxmlformats.org/officeDocument/2006/relationships/diagramLayout" Target="../diagrams/layout97.xml"/><Relationship Id="rId7" Type="http://schemas.openxmlformats.org/officeDocument/2006/relationships/hyperlink" Target="http://classic.austlii.edu.au/au/cases/cth/FCA/2019/1541.html" TargetMode="External"/><Relationship Id="rId2" Type="http://schemas.openxmlformats.org/officeDocument/2006/relationships/diagramData" Target="../diagrams/data97.xml"/><Relationship Id="rId1" Type="http://schemas.openxmlformats.org/officeDocument/2006/relationships/slideLayout" Target="../slideLayouts/slideLayout1.xml"/><Relationship Id="rId6" Type="http://schemas.microsoft.com/office/2007/relationships/diagramDrawing" Target="../diagrams/drawing97.xml"/><Relationship Id="rId5" Type="http://schemas.openxmlformats.org/officeDocument/2006/relationships/diagramColors" Target="../diagrams/colors97.xml"/><Relationship Id="rId4" Type="http://schemas.openxmlformats.org/officeDocument/2006/relationships/diagramQuickStyle" Target="../diagrams/quickStyle97.xml"/></Relationships>
</file>

<file path=ppt/slides/_rels/slide235.xml.rels><?xml version="1.0" encoding="UTF-8" standalone="yes"?>
<Relationships xmlns="http://schemas.openxmlformats.org/package/2006/relationships"><Relationship Id="rId3" Type="http://schemas.openxmlformats.org/officeDocument/2006/relationships/diagramData" Target="../diagrams/data98.xml"/><Relationship Id="rId7" Type="http://schemas.microsoft.com/office/2007/relationships/diagramDrawing" Target="../diagrams/drawing98.xml"/><Relationship Id="rId2" Type="http://schemas.openxmlformats.org/officeDocument/2006/relationships/slide" Target="slide8.xml"/><Relationship Id="rId1" Type="http://schemas.openxmlformats.org/officeDocument/2006/relationships/slideLayout" Target="../slideLayouts/slideLayout1.xml"/><Relationship Id="rId6" Type="http://schemas.openxmlformats.org/officeDocument/2006/relationships/diagramColors" Target="../diagrams/colors98.xml"/><Relationship Id="rId5" Type="http://schemas.openxmlformats.org/officeDocument/2006/relationships/diagramQuickStyle" Target="../diagrams/quickStyle98.xml"/><Relationship Id="rId4" Type="http://schemas.openxmlformats.org/officeDocument/2006/relationships/diagramLayout" Target="../diagrams/layout98.xml"/></Relationships>
</file>

<file path=ppt/slides/_rels/slide236.xml.rels><?xml version="1.0" encoding="UTF-8" standalone="yes"?>
<Relationships xmlns="http://schemas.openxmlformats.org/package/2006/relationships"><Relationship Id="rId2" Type="http://schemas.openxmlformats.org/officeDocument/2006/relationships/slide" Target="slide235.xml"/><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3" Type="http://schemas.openxmlformats.org/officeDocument/2006/relationships/diagramLayout" Target="../diagrams/layout99.xml"/><Relationship Id="rId2" Type="http://schemas.openxmlformats.org/officeDocument/2006/relationships/diagramData" Target="../diagrams/data99.xml"/><Relationship Id="rId1" Type="http://schemas.openxmlformats.org/officeDocument/2006/relationships/slideLayout" Target="../slideLayouts/slideLayout1.xml"/><Relationship Id="rId6" Type="http://schemas.microsoft.com/office/2007/relationships/diagramDrawing" Target="../diagrams/drawing99.xml"/><Relationship Id="rId5" Type="http://schemas.openxmlformats.org/officeDocument/2006/relationships/diagramColors" Target="../diagrams/colors99.xml"/><Relationship Id="rId4" Type="http://schemas.openxmlformats.org/officeDocument/2006/relationships/diagramQuickStyle" Target="../diagrams/quickStyle99.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hyperlink" Target="http://www.austlii.edu.au/au/other/lawreform/ALRC/1988/45.html" TargetMode="External"/><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2" Type="http://schemas.openxmlformats.org/officeDocument/2006/relationships/hyperlink" Target="https://classic.austlii.edu.au/cgi-bin/sinodisp/au/cases/nsw/NSWSC/2023/78.html" TargetMode="External"/><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3" Type="http://schemas.openxmlformats.org/officeDocument/2006/relationships/diagramLayout" Target="../diagrams/layout100.xml"/><Relationship Id="rId2" Type="http://schemas.openxmlformats.org/officeDocument/2006/relationships/diagramData" Target="../diagrams/data100.xml"/><Relationship Id="rId1" Type="http://schemas.openxmlformats.org/officeDocument/2006/relationships/slideLayout" Target="../slideLayouts/slideLayout1.xml"/><Relationship Id="rId6" Type="http://schemas.microsoft.com/office/2007/relationships/diagramDrawing" Target="../diagrams/drawing100.xml"/><Relationship Id="rId5" Type="http://schemas.openxmlformats.org/officeDocument/2006/relationships/diagramColors" Target="../diagrams/colors100.xml"/><Relationship Id="rId4" Type="http://schemas.openxmlformats.org/officeDocument/2006/relationships/diagramQuickStyle" Target="../diagrams/quickStyle100.xml"/></Relationships>
</file>

<file path=ppt/slides/_rels/slide243.xml.rels><?xml version="1.0" encoding="UTF-8" standalone="yes"?>
<Relationships xmlns="http://schemas.openxmlformats.org/package/2006/relationships"><Relationship Id="rId3" Type="http://schemas.openxmlformats.org/officeDocument/2006/relationships/diagramLayout" Target="../diagrams/layout101.xml"/><Relationship Id="rId7" Type="http://schemas.openxmlformats.org/officeDocument/2006/relationships/hyperlink" Target="https://classic.austlii.edu.au/au/cases/cth/FCA/2018/1119.html" TargetMode="External"/><Relationship Id="rId2" Type="http://schemas.openxmlformats.org/officeDocument/2006/relationships/diagramData" Target="../diagrams/data101.xml"/><Relationship Id="rId1" Type="http://schemas.openxmlformats.org/officeDocument/2006/relationships/slideLayout" Target="../slideLayouts/slideLayout1.xml"/><Relationship Id="rId6" Type="http://schemas.microsoft.com/office/2007/relationships/diagramDrawing" Target="../diagrams/drawing101.xml"/><Relationship Id="rId5" Type="http://schemas.openxmlformats.org/officeDocument/2006/relationships/diagramColors" Target="../diagrams/colors101.xml"/><Relationship Id="rId4" Type="http://schemas.openxmlformats.org/officeDocument/2006/relationships/diagramQuickStyle" Target="../diagrams/quickStyle101.xml"/></Relationships>
</file>

<file path=ppt/slides/_rels/slide244.xml.rels><?xml version="1.0" encoding="UTF-8" standalone="yes"?>
<Relationships xmlns="http://schemas.openxmlformats.org/package/2006/relationships"><Relationship Id="rId3" Type="http://schemas.openxmlformats.org/officeDocument/2006/relationships/diagramLayout" Target="../diagrams/layout102.xml"/><Relationship Id="rId7" Type="http://schemas.openxmlformats.org/officeDocument/2006/relationships/hyperlink" Target="https://classic.austlii.edu.au/cgi-bin/sinodisp/au/cases/wa/WASCA/2023/33.html" TargetMode="External"/><Relationship Id="rId2" Type="http://schemas.openxmlformats.org/officeDocument/2006/relationships/diagramData" Target="../diagrams/data102.xml"/><Relationship Id="rId1" Type="http://schemas.openxmlformats.org/officeDocument/2006/relationships/slideLayout" Target="../slideLayouts/slideLayout1.xml"/><Relationship Id="rId6" Type="http://schemas.microsoft.com/office/2007/relationships/diagramDrawing" Target="../diagrams/drawing102.xml"/><Relationship Id="rId5" Type="http://schemas.openxmlformats.org/officeDocument/2006/relationships/diagramColors" Target="../diagrams/colors102.xml"/><Relationship Id="rId4" Type="http://schemas.openxmlformats.org/officeDocument/2006/relationships/diagramQuickStyle" Target="../diagrams/quickStyle102.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3" Type="http://schemas.openxmlformats.org/officeDocument/2006/relationships/diagramLayout" Target="../diagrams/layout103.xml"/><Relationship Id="rId2" Type="http://schemas.openxmlformats.org/officeDocument/2006/relationships/diagramData" Target="../diagrams/data103.xml"/><Relationship Id="rId1" Type="http://schemas.openxmlformats.org/officeDocument/2006/relationships/slideLayout" Target="../slideLayouts/slideLayout1.xml"/><Relationship Id="rId6" Type="http://schemas.microsoft.com/office/2007/relationships/diagramDrawing" Target="../diagrams/drawing103.xml"/><Relationship Id="rId5" Type="http://schemas.openxmlformats.org/officeDocument/2006/relationships/diagramColors" Target="../diagrams/colors103.xml"/><Relationship Id="rId4" Type="http://schemas.openxmlformats.org/officeDocument/2006/relationships/diagramQuickStyle" Target="../diagrams/quickStyle103.xml"/></Relationships>
</file>

<file path=ppt/slides/_rels/slide247.xml.rels><?xml version="1.0" encoding="UTF-8" standalone="yes"?>
<Relationships xmlns="http://schemas.openxmlformats.org/package/2006/relationships"><Relationship Id="rId3" Type="http://schemas.openxmlformats.org/officeDocument/2006/relationships/diagramLayout" Target="../diagrams/layout104.xml"/><Relationship Id="rId2" Type="http://schemas.openxmlformats.org/officeDocument/2006/relationships/diagramData" Target="../diagrams/data104.xml"/><Relationship Id="rId1" Type="http://schemas.openxmlformats.org/officeDocument/2006/relationships/slideLayout" Target="../slideLayouts/slideLayout1.xml"/><Relationship Id="rId6" Type="http://schemas.microsoft.com/office/2007/relationships/diagramDrawing" Target="../diagrams/drawing104.xml"/><Relationship Id="rId5" Type="http://schemas.openxmlformats.org/officeDocument/2006/relationships/diagramColors" Target="../diagrams/colors104.xml"/><Relationship Id="rId4" Type="http://schemas.openxmlformats.org/officeDocument/2006/relationships/diagramQuickStyle" Target="../diagrams/quickStyle104.xml"/></Relationships>
</file>

<file path=ppt/slides/_rels/slide248.xml.rels><?xml version="1.0" encoding="UTF-8" standalone="yes"?>
<Relationships xmlns="http://schemas.openxmlformats.org/package/2006/relationships"><Relationship Id="rId2" Type="http://schemas.openxmlformats.org/officeDocument/2006/relationships/slide" Target="slide235.xml"/><Relationship Id="rId1" Type="http://schemas.openxmlformats.org/officeDocument/2006/relationships/slideLayout" Target="../slideLayouts/slideLayout1.xml"/></Relationships>
</file>

<file path=ppt/slides/_rels/slide249.xml.rels><?xml version="1.0" encoding="UTF-8" standalone="yes"?>
<Relationships xmlns="http://schemas.openxmlformats.org/package/2006/relationships"><Relationship Id="rId3" Type="http://schemas.openxmlformats.org/officeDocument/2006/relationships/diagramLayout" Target="../diagrams/layout105.xml"/><Relationship Id="rId2" Type="http://schemas.openxmlformats.org/officeDocument/2006/relationships/diagramData" Target="../diagrams/data105.xml"/><Relationship Id="rId1" Type="http://schemas.openxmlformats.org/officeDocument/2006/relationships/slideLayout" Target="../slideLayouts/slideLayout1.xml"/><Relationship Id="rId6" Type="http://schemas.microsoft.com/office/2007/relationships/diagramDrawing" Target="../diagrams/drawing105.xml"/><Relationship Id="rId5" Type="http://schemas.openxmlformats.org/officeDocument/2006/relationships/diagramColors" Target="../diagrams/colors105.xml"/><Relationship Id="rId4" Type="http://schemas.openxmlformats.org/officeDocument/2006/relationships/diagramQuickStyle" Target="../diagrams/quickStyle105.xml"/></Relationships>
</file>

<file path=ppt/slides/_rels/slide25.xml.rels><?xml version="1.0" encoding="UTF-8" standalone="yes"?>
<Relationships xmlns="http://schemas.openxmlformats.org/package/2006/relationships"><Relationship Id="rId3" Type="http://schemas.openxmlformats.org/officeDocument/2006/relationships/hyperlink" Target="http://classic.austlii.edu.au/cgi-bin/sinodisp/au/cases/nsw/NSWSC/2003/883.html" TargetMode="External"/><Relationship Id="rId2" Type="http://schemas.openxmlformats.org/officeDocument/2006/relationships/hyperlink" Target="http://classic.austlii.edu.au/au/cases/vic/VicRp/1996/4.html" TargetMode="External"/><Relationship Id="rId1" Type="http://schemas.openxmlformats.org/officeDocument/2006/relationships/slideLayout" Target="../slideLayouts/slideLayout1.xml"/><Relationship Id="rId6" Type="http://schemas.openxmlformats.org/officeDocument/2006/relationships/hyperlink" Target="http://classic.austlii.edu.au/cgi-bin/sinodisp/au/cases/wa/WASC/2019/109.html" TargetMode="External"/><Relationship Id="rId5" Type="http://schemas.openxmlformats.org/officeDocument/2006/relationships/hyperlink" Target="http://classic.austlii.edu.au/cgi-bin/sinodisp/au/cases/nsw/NSWSC/2015/977.html" TargetMode="External"/><Relationship Id="rId4" Type="http://schemas.openxmlformats.org/officeDocument/2006/relationships/hyperlink" Target="http://classic.austlii.edu.au/cgi-bin/sinodisp/au/cases/wa/WASCA/2015/95.html" TargetMode="External"/></Relationships>
</file>

<file path=ppt/slides/_rels/slide250.xml.rels><?xml version="1.0" encoding="UTF-8" standalone="yes"?>
<Relationships xmlns="http://schemas.openxmlformats.org/package/2006/relationships"><Relationship Id="rId3" Type="http://schemas.openxmlformats.org/officeDocument/2006/relationships/diagramLayout" Target="../diagrams/layout106.xml"/><Relationship Id="rId2" Type="http://schemas.openxmlformats.org/officeDocument/2006/relationships/diagramData" Target="../diagrams/data106.xml"/><Relationship Id="rId1" Type="http://schemas.openxmlformats.org/officeDocument/2006/relationships/slideLayout" Target="../slideLayouts/slideLayout1.xml"/><Relationship Id="rId6" Type="http://schemas.microsoft.com/office/2007/relationships/diagramDrawing" Target="../diagrams/drawing106.xml"/><Relationship Id="rId5" Type="http://schemas.openxmlformats.org/officeDocument/2006/relationships/diagramColors" Target="../diagrams/colors106.xml"/><Relationship Id="rId4" Type="http://schemas.openxmlformats.org/officeDocument/2006/relationships/diagramQuickStyle" Target="../diagrams/quickStyle106.xml"/></Relationships>
</file>

<file path=ppt/slides/_rels/slide251.xml.rels><?xml version="1.0" encoding="UTF-8" standalone="yes"?>
<Relationships xmlns="http://schemas.openxmlformats.org/package/2006/relationships"><Relationship Id="rId3" Type="http://schemas.openxmlformats.org/officeDocument/2006/relationships/hyperlink" Target="http://classic.austlii.edu.au/au/cases/nsw/NSWSC/2014/983.html" TargetMode="External"/><Relationship Id="rId2" Type="http://schemas.openxmlformats.org/officeDocument/2006/relationships/hyperlink" Target="https://classic.austlii.edu.au/au/cases/wa/WASCA/2013/61.html" TargetMode="External"/><Relationship Id="rId1" Type="http://schemas.openxmlformats.org/officeDocument/2006/relationships/slideLayout" Target="../slideLayouts/slideLayout1.xml"/><Relationship Id="rId4" Type="http://schemas.openxmlformats.org/officeDocument/2006/relationships/hyperlink" Target="https://classic.austlii.edu.au/cgi-bin/sinodisp/au/cases/nsw/NSWSC/2022/781.html" TargetMode="External"/></Relationships>
</file>

<file path=ppt/slides/_rels/slide252.xml.rels><?xml version="1.0" encoding="UTF-8" standalone="yes"?>
<Relationships xmlns="http://schemas.openxmlformats.org/package/2006/relationships"><Relationship Id="rId3" Type="http://schemas.openxmlformats.org/officeDocument/2006/relationships/diagramLayout" Target="../diagrams/layout107.xml"/><Relationship Id="rId2" Type="http://schemas.openxmlformats.org/officeDocument/2006/relationships/diagramData" Target="../diagrams/data107.xml"/><Relationship Id="rId1" Type="http://schemas.openxmlformats.org/officeDocument/2006/relationships/slideLayout" Target="../slideLayouts/slideLayout1.xml"/><Relationship Id="rId6" Type="http://schemas.microsoft.com/office/2007/relationships/diagramDrawing" Target="../diagrams/drawing107.xml"/><Relationship Id="rId5" Type="http://schemas.openxmlformats.org/officeDocument/2006/relationships/diagramColors" Target="../diagrams/colors107.xml"/><Relationship Id="rId4" Type="http://schemas.openxmlformats.org/officeDocument/2006/relationships/diagramQuickStyle" Target="../diagrams/quickStyle107.xml"/></Relationships>
</file>

<file path=ppt/slides/_rels/slide253.xml.rels><?xml version="1.0" encoding="UTF-8" standalone="yes"?>
<Relationships xmlns="http://schemas.openxmlformats.org/package/2006/relationships"><Relationship Id="rId3" Type="http://schemas.openxmlformats.org/officeDocument/2006/relationships/hyperlink" Target="https://classic.austlii.edu.au/au/cases/nsw/NSWSC/2020/990.html" TargetMode="External"/><Relationship Id="rId2" Type="http://schemas.openxmlformats.org/officeDocument/2006/relationships/hyperlink" Target="https://classic.austlii.edu.au/cgi-bin/sinodisp/au/cases/nsw/NSWSC/2022/3.html" TargetMode="External"/><Relationship Id="rId1" Type="http://schemas.openxmlformats.org/officeDocument/2006/relationships/slideLayout" Target="../slideLayouts/slideLayout1.xml"/><Relationship Id="rId4" Type="http://schemas.openxmlformats.org/officeDocument/2006/relationships/hyperlink" Target="https://classic.austlii.edu.au/cgi-bin/sinodisp/au/cases/vic/VSC/2021/732.html" TargetMode="External"/></Relationships>
</file>

<file path=ppt/slides/_rels/slide254.xml.rels><?xml version="1.0" encoding="UTF-8" standalone="yes"?>
<Relationships xmlns="http://schemas.openxmlformats.org/package/2006/relationships"><Relationship Id="rId3" Type="http://schemas.openxmlformats.org/officeDocument/2006/relationships/diagramLayout" Target="../diagrams/layout108.xml"/><Relationship Id="rId7" Type="http://schemas.openxmlformats.org/officeDocument/2006/relationships/hyperlink" Target="https://classic.austlii.edu.au/au/cases/nsw/NSWSC/2009/602.html" TargetMode="External"/><Relationship Id="rId2" Type="http://schemas.openxmlformats.org/officeDocument/2006/relationships/diagramData" Target="../diagrams/data108.xml"/><Relationship Id="rId1" Type="http://schemas.openxmlformats.org/officeDocument/2006/relationships/slideLayout" Target="../slideLayouts/slideLayout1.xml"/><Relationship Id="rId6" Type="http://schemas.microsoft.com/office/2007/relationships/diagramDrawing" Target="../diagrams/drawing108.xml"/><Relationship Id="rId5" Type="http://schemas.openxmlformats.org/officeDocument/2006/relationships/diagramColors" Target="../diagrams/colors108.xml"/><Relationship Id="rId4" Type="http://schemas.openxmlformats.org/officeDocument/2006/relationships/diagramQuickStyle" Target="../diagrams/quickStyle108.xml"/></Relationships>
</file>

<file path=ppt/slides/_rels/slide255.xml.rels><?xml version="1.0" encoding="UTF-8" standalone="yes"?>
<Relationships xmlns="http://schemas.openxmlformats.org/package/2006/relationships"><Relationship Id="rId3" Type="http://schemas.openxmlformats.org/officeDocument/2006/relationships/diagramLayout" Target="../diagrams/layout109.xml"/><Relationship Id="rId7" Type="http://schemas.openxmlformats.org/officeDocument/2006/relationships/hyperlink" Target="https://classic.austlii.edu.au/au/cases/vic/VSC/2006/338.html" TargetMode="External"/><Relationship Id="rId2" Type="http://schemas.openxmlformats.org/officeDocument/2006/relationships/diagramData" Target="../diagrams/data109.xml"/><Relationship Id="rId1" Type="http://schemas.openxmlformats.org/officeDocument/2006/relationships/slideLayout" Target="../slideLayouts/slideLayout1.xml"/><Relationship Id="rId6" Type="http://schemas.microsoft.com/office/2007/relationships/diagramDrawing" Target="../diagrams/drawing109.xml"/><Relationship Id="rId5" Type="http://schemas.openxmlformats.org/officeDocument/2006/relationships/diagramColors" Target="../diagrams/colors109.xml"/><Relationship Id="rId4" Type="http://schemas.openxmlformats.org/officeDocument/2006/relationships/diagramQuickStyle" Target="../diagrams/quickStyle109.xml"/></Relationships>
</file>

<file path=ppt/slides/_rels/slide256.xml.rels><?xml version="1.0" encoding="UTF-8" standalone="yes"?>
<Relationships xmlns="http://schemas.openxmlformats.org/package/2006/relationships"><Relationship Id="rId3" Type="http://schemas.openxmlformats.org/officeDocument/2006/relationships/slide" Target="slide12.xml"/><Relationship Id="rId2" Type="http://schemas.openxmlformats.org/officeDocument/2006/relationships/image" Target="../media/image63.png"/><Relationship Id="rId1" Type="http://schemas.openxmlformats.org/officeDocument/2006/relationships/slideLayout" Target="../slideLayouts/slideLayout1.xml"/><Relationship Id="rId6" Type="http://schemas.openxmlformats.org/officeDocument/2006/relationships/hyperlink" Target="https://classic.austlii.edu.au/au/cases/vic/VSC/2019/540.html" TargetMode="External"/><Relationship Id="rId5" Type="http://schemas.openxmlformats.org/officeDocument/2006/relationships/hyperlink" Target="https://classic.austlii.edu.au/cgi-bin/sinodisp/au/cases/cth/HCA/2008/9.html" TargetMode="External"/><Relationship Id="rId4" Type="http://schemas.openxmlformats.org/officeDocument/2006/relationships/image" Target="../media/image620.png"/></Relationships>
</file>

<file path=ppt/slides/_rels/slide257.xml.rels><?xml version="1.0" encoding="UTF-8" standalone="yes"?>
<Relationships xmlns="http://schemas.openxmlformats.org/package/2006/relationships"><Relationship Id="rId2" Type="http://schemas.openxmlformats.org/officeDocument/2006/relationships/slide" Target="slide235.xml"/><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8" Type="http://schemas.openxmlformats.org/officeDocument/2006/relationships/slide" Target="slide243.xml"/><Relationship Id="rId3" Type="http://schemas.openxmlformats.org/officeDocument/2006/relationships/diagramLayout" Target="../diagrams/layout110.xml"/><Relationship Id="rId7" Type="http://schemas.openxmlformats.org/officeDocument/2006/relationships/image" Target="../media/image64.png"/><Relationship Id="rId2" Type="http://schemas.openxmlformats.org/officeDocument/2006/relationships/diagramData" Target="../diagrams/data110.xml"/><Relationship Id="rId1" Type="http://schemas.openxmlformats.org/officeDocument/2006/relationships/slideLayout" Target="../slideLayouts/slideLayout1.xml"/><Relationship Id="rId6" Type="http://schemas.microsoft.com/office/2007/relationships/diagramDrawing" Target="../diagrams/drawing110.xml"/><Relationship Id="rId5" Type="http://schemas.openxmlformats.org/officeDocument/2006/relationships/diagramColors" Target="../diagrams/colors110.xml"/><Relationship Id="rId4" Type="http://schemas.openxmlformats.org/officeDocument/2006/relationships/diagramQuickStyle" Target="../diagrams/quickStyle110.xml"/><Relationship Id="rId9" Type="http://schemas.openxmlformats.org/officeDocument/2006/relationships/image" Target="../media/image420.png"/></Relationships>
</file>

<file path=ppt/slides/_rels/slide259.xml.rels><?xml version="1.0" encoding="UTF-8" standalone="yes"?>
<Relationships xmlns="http://schemas.openxmlformats.org/package/2006/relationships"><Relationship Id="rId3" Type="http://schemas.openxmlformats.org/officeDocument/2006/relationships/hyperlink" Target="https://asic.gov.au/regulatory-resources/find-a-document/statistics/insolvency-statistics/insolvency-statistics-current/" TargetMode="External"/><Relationship Id="rId2" Type="http://schemas.openxmlformats.org/officeDocument/2006/relationships/chart" Target="../charts/chart16.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slide" Target="slide9.xml"/><Relationship Id="rId1" Type="http://schemas.openxmlformats.org/officeDocument/2006/relationships/slideLayout" Target="../slideLayouts/slideLayout1.xml"/></Relationships>
</file>

<file path=ppt/slides/_rels/slide260.xml.rels><?xml version="1.0" encoding="UTF-8" standalone="yes"?>
<Relationships xmlns="http://schemas.openxmlformats.org/package/2006/relationships"><Relationship Id="rId3" Type="http://schemas.openxmlformats.org/officeDocument/2006/relationships/diagramLayout" Target="../diagrams/layout111.xml"/><Relationship Id="rId2" Type="http://schemas.openxmlformats.org/officeDocument/2006/relationships/diagramData" Target="../diagrams/data111.xml"/><Relationship Id="rId1" Type="http://schemas.openxmlformats.org/officeDocument/2006/relationships/slideLayout" Target="../slideLayouts/slideLayout1.xml"/><Relationship Id="rId6" Type="http://schemas.microsoft.com/office/2007/relationships/diagramDrawing" Target="../diagrams/drawing111.xml"/><Relationship Id="rId5" Type="http://schemas.openxmlformats.org/officeDocument/2006/relationships/diagramColors" Target="../diagrams/colors111.xml"/><Relationship Id="rId4" Type="http://schemas.openxmlformats.org/officeDocument/2006/relationships/diagramQuickStyle" Target="../diagrams/quickStyle111.xml"/></Relationships>
</file>

<file path=ppt/slides/_rels/slide261.xml.rels><?xml version="1.0" encoding="UTF-8" standalone="yes"?>
<Relationships xmlns="http://schemas.openxmlformats.org/package/2006/relationships"><Relationship Id="rId3" Type="http://schemas.openxmlformats.org/officeDocument/2006/relationships/diagramLayout" Target="../diagrams/layout112.xml"/><Relationship Id="rId2" Type="http://schemas.openxmlformats.org/officeDocument/2006/relationships/diagramData" Target="../diagrams/data112.xml"/><Relationship Id="rId1" Type="http://schemas.openxmlformats.org/officeDocument/2006/relationships/slideLayout" Target="../slideLayouts/slideLayout1.xml"/><Relationship Id="rId6" Type="http://schemas.microsoft.com/office/2007/relationships/diagramDrawing" Target="../diagrams/drawing112.xml"/><Relationship Id="rId5" Type="http://schemas.openxmlformats.org/officeDocument/2006/relationships/diagramColors" Target="../diagrams/colors112.xml"/><Relationship Id="rId4" Type="http://schemas.openxmlformats.org/officeDocument/2006/relationships/diagramQuickStyle" Target="../diagrams/quickStyle112.xml"/></Relationships>
</file>

<file path=ppt/slides/_rels/slide262.xml.rels><?xml version="1.0" encoding="UTF-8" standalone="yes"?>
<Relationships xmlns="http://schemas.openxmlformats.org/package/2006/relationships"><Relationship Id="rId3" Type="http://schemas.openxmlformats.org/officeDocument/2006/relationships/diagramLayout" Target="../diagrams/layout113.xml"/><Relationship Id="rId2" Type="http://schemas.openxmlformats.org/officeDocument/2006/relationships/diagramData" Target="../diagrams/data113.xml"/><Relationship Id="rId1" Type="http://schemas.openxmlformats.org/officeDocument/2006/relationships/slideLayout" Target="../slideLayouts/slideLayout1.xml"/><Relationship Id="rId6" Type="http://schemas.microsoft.com/office/2007/relationships/diagramDrawing" Target="../diagrams/drawing113.xml"/><Relationship Id="rId5" Type="http://schemas.openxmlformats.org/officeDocument/2006/relationships/diagramColors" Target="../diagrams/colors113.xml"/><Relationship Id="rId4" Type="http://schemas.openxmlformats.org/officeDocument/2006/relationships/diagramQuickStyle" Target="../diagrams/quickStyle113.xml"/></Relationships>
</file>

<file path=ppt/slides/_rels/slide263.xml.rels><?xml version="1.0" encoding="UTF-8" standalone="yes"?>
<Relationships xmlns="http://schemas.openxmlformats.org/package/2006/relationships"><Relationship Id="rId3" Type="http://schemas.openxmlformats.org/officeDocument/2006/relationships/diagramLayout" Target="../diagrams/layout114.xml"/><Relationship Id="rId2" Type="http://schemas.openxmlformats.org/officeDocument/2006/relationships/diagramData" Target="../diagrams/data114.xml"/><Relationship Id="rId1" Type="http://schemas.openxmlformats.org/officeDocument/2006/relationships/slideLayout" Target="../slideLayouts/slideLayout1.xml"/><Relationship Id="rId6" Type="http://schemas.microsoft.com/office/2007/relationships/diagramDrawing" Target="../diagrams/drawing114.xml"/><Relationship Id="rId5" Type="http://schemas.openxmlformats.org/officeDocument/2006/relationships/diagramColors" Target="../diagrams/colors114.xml"/><Relationship Id="rId4" Type="http://schemas.openxmlformats.org/officeDocument/2006/relationships/diagramQuickStyle" Target="../diagrams/quickStyle114.xml"/></Relationships>
</file>

<file path=ppt/slides/_rels/slide264.xml.rels><?xml version="1.0" encoding="UTF-8" standalone="yes"?>
<Relationships xmlns="http://schemas.openxmlformats.org/package/2006/relationships"><Relationship Id="rId3" Type="http://schemas.openxmlformats.org/officeDocument/2006/relationships/diagramLayout" Target="../diagrams/layout115.xml"/><Relationship Id="rId2" Type="http://schemas.openxmlformats.org/officeDocument/2006/relationships/diagramData" Target="../diagrams/data115.xml"/><Relationship Id="rId1" Type="http://schemas.openxmlformats.org/officeDocument/2006/relationships/slideLayout" Target="../slideLayouts/slideLayout1.xml"/><Relationship Id="rId6" Type="http://schemas.microsoft.com/office/2007/relationships/diagramDrawing" Target="../diagrams/drawing115.xml"/><Relationship Id="rId5" Type="http://schemas.openxmlformats.org/officeDocument/2006/relationships/diagramColors" Target="../diagrams/colors115.xml"/><Relationship Id="rId4" Type="http://schemas.openxmlformats.org/officeDocument/2006/relationships/diagramQuickStyle" Target="../diagrams/quickStyle115.xml"/></Relationships>
</file>

<file path=ppt/slides/_rels/slide265.xml.rels><?xml version="1.0" encoding="UTF-8" standalone="yes"?>
<Relationships xmlns="http://schemas.openxmlformats.org/package/2006/relationships"><Relationship Id="rId3" Type="http://schemas.openxmlformats.org/officeDocument/2006/relationships/diagramLayout" Target="../diagrams/layout116.xml"/><Relationship Id="rId2" Type="http://schemas.openxmlformats.org/officeDocument/2006/relationships/diagramData" Target="../diagrams/data116.xml"/><Relationship Id="rId1" Type="http://schemas.openxmlformats.org/officeDocument/2006/relationships/slideLayout" Target="../slideLayouts/slideLayout1.xml"/><Relationship Id="rId6" Type="http://schemas.microsoft.com/office/2007/relationships/diagramDrawing" Target="../diagrams/drawing116.xml"/><Relationship Id="rId5" Type="http://schemas.openxmlformats.org/officeDocument/2006/relationships/diagramColors" Target="../diagrams/colors116.xml"/><Relationship Id="rId4" Type="http://schemas.openxmlformats.org/officeDocument/2006/relationships/diagramQuickStyle" Target="../diagrams/quickStyle116.xml"/></Relationships>
</file>

<file path=ppt/slides/_rels/slide266.xml.rels><?xml version="1.0" encoding="UTF-8" standalone="yes"?>
<Relationships xmlns="http://schemas.openxmlformats.org/package/2006/relationships"><Relationship Id="rId3" Type="http://schemas.openxmlformats.org/officeDocument/2006/relationships/diagramLayout" Target="../diagrams/layout117.xml"/><Relationship Id="rId2" Type="http://schemas.openxmlformats.org/officeDocument/2006/relationships/diagramData" Target="../diagrams/data117.xml"/><Relationship Id="rId1" Type="http://schemas.openxmlformats.org/officeDocument/2006/relationships/slideLayout" Target="../slideLayouts/slideLayout1.xml"/><Relationship Id="rId6" Type="http://schemas.microsoft.com/office/2007/relationships/diagramDrawing" Target="../diagrams/drawing117.xml"/><Relationship Id="rId5" Type="http://schemas.openxmlformats.org/officeDocument/2006/relationships/diagramColors" Target="../diagrams/colors117.xml"/><Relationship Id="rId4" Type="http://schemas.openxmlformats.org/officeDocument/2006/relationships/diagramQuickStyle" Target="../diagrams/quickStyle117.xml"/></Relationships>
</file>

<file path=ppt/slides/_rels/slide267.xml.rels><?xml version="1.0" encoding="UTF-8" standalone="yes"?>
<Relationships xmlns="http://schemas.openxmlformats.org/package/2006/relationships"><Relationship Id="rId2" Type="http://schemas.openxmlformats.org/officeDocument/2006/relationships/slide" Target="slide235.xml"/><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3" Type="http://schemas.openxmlformats.org/officeDocument/2006/relationships/slide" Target="slide33.xml"/><Relationship Id="rId2" Type="http://schemas.openxmlformats.org/officeDocument/2006/relationships/image" Target="../media/image11.png"/><Relationship Id="rId1" Type="http://schemas.openxmlformats.org/officeDocument/2006/relationships/slideLayout" Target="../slideLayouts/slideLayout1.xml"/><Relationship Id="rId4" Type="http://schemas.openxmlformats.org/officeDocument/2006/relationships/image" Target="../media/image100.png"/></Relationships>
</file>

<file path=ppt/slides/_rels/slide269.xml.rels><?xml version="1.0" encoding="UTF-8" standalone="yes"?>
<Relationships xmlns="http://schemas.openxmlformats.org/package/2006/relationships"><Relationship Id="rId3" Type="http://schemas.openxmlformats.org/officeDocument/2006/relationships/diagramLayout" Target="../diagrams/layout118.xml"/><Relationship Id="rId2" Type="http://schemas.openxmlformats.org/officeDocument/2006/relationships/diagramData" Target="../diagrams/data118.xml"/><Relationship Id="rId1" Type="http://schemas.openxmlformats.org/officeDocument/2006/relationships/slideLayout" Target="../slideLayouts/slideLayout1.xml"/><Relationship Id="rId6" Type="http://schemas.microsoft.com/office/2007/relationships/diagramDrawing" Target="../diagrams/drawing118.xml"/><Relationship Id="rId5" Type="http://schemas.openxmlformats.org/officeDocument/2006/relationships/diagramColors" Target="../diagrams/colors118.xml"/><Relationship Id="rId4" Type="http://schemas.openxmlformats.org/officeDocument/2006/relationships/diagramQuickStyle" Target="../diagrams/quickStyle118.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xml.rels><?xml version="1.0" encoding="UTF-8" standalone="yes"?>
<Relationships xmlns="http://schemas.openxmlformats.org/package/2006/relationships"><Relationship Id="rId3" Type="http://schemas.openxmlformats.org/officeDocument/2006/relationships/diagramLayout" Target="../diagrams/layout119.xml"/><Relationship Id="rId2" Type="http://schemas.openxmlformats.org/officeDocument/2006/relationships/diagramData" Target="../diagrams/data119.xml"/><Relationship Id="rId1" Type="http://schemas.openxmlformats.org/officeDocument/2006/relationships/slideLayout" Target="../slideLayouts/slideLayout1.xml"/><Relationship Id="rId6" Type="http://schemas.microsoft.com/office/2007/relationships/diagramDrawing" Target="../diagrams/drawing119.xml"/><Relationship Id="rId5" Type="http://schemas.openxmlformats.org/officeDocument/2006/relationships/diagramColors" Target="../diagrams/colors119.xml"/><Relationship Id="rId4" Type="http://schemas.openxmlformats.org/officeDocument/2006/relationships/diagramQuickStyle" Target="../diagrams/quickStyle119.xml"/></Relationships>
</file>

<file path=ppt/slides/_rels/slide271.xml.rels><?xml version="1.0" encoding="UTF-8" standalone="yes"?>
<Relationships xmlns="http://schemas.openxmlformats.org/package/2006/relationships"><Relationship Id="rId3" Type="http://schemas.openxmlformats.org/officeDocument/2006/relationships/diagramLayout" Target="../diagrams/layout120.xml"/><Relationship Id="rId2" Type="http://schemas.openxmlformats.org/officeDocument/2006/relationships/diagramData" Target="../diagrams/data120.xml"/><Relationship Id="rId1" Type="http://schemas.openxmlformats.org/officeDocument/2006/relationships/slideLayout" Target="../slideLayouts/slideLayout1.xml"/><Relationship Id="rId6" Type="http://schemas.microsoft.com/office/2007/relationships/diagramDrawing" Target="../diagrams/drawing120.xml"/><Relationship Id="rId5" Type="http://schemas.openxmlformats.org/officeDocument/2006/relationships/diagramColors" Target="../diagrams/colors120.xml"/><Relationship Id="rId4" Type="http://schemas.openxmlformats.org/officeDocument/2006/relationships/diagramQuickStyle" Target="../diagrams/quickStyle120.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3" Type="http://schemas.openxmlformats.org/officeDocument/2006/relationships/diagramLayout" Target="../diagrams/layout121.xml"/><Relationship Id="rId7" Type="http://schemas.openxmlformats.org/officeDocument/2006/relationships/hyperlink" Target="https://classic.austlii.edu.au/au/cases/vic/VSC/2021/326.html" TargetMode="External"/><Relationship Id="rId2" Type="http://schemas.openxmlformats.org/officeDocument/2006/relationships/diagramData" Target="../diagrams/data121.xml"/><Relationship Id="rId1" Type="http://schemas.openxmlformats.org/officeDocument/2006/relationships/slideLayout" Target="../slideLayouts/slideLayout1.xml"/><Relationship Id="rId6" Type="http://schemas.microsoft.com/office/2007/relationships/diagramDrawing" Target="../diagrams/drawing121.xml"/><Relationship Id="rId5" Type="http://schemas.openxmlformats.org/officeDocument/2006/relationships/diagramColors" Target="../diagrams/colors121.xml"/><Relationship Id="rId4" Type="http://schemas.openxmlformats.org/officeDocument/2006/relationships/diagramQuickStyle" Target="../diagrams/quickStyle121.xml"/></Relationships>
</file>

<file path=ppt/slides/_rels/slide275.xml.rels><?xml version="1.0" encoding="UTF-8" standalone="yes"?>
<Relationships xmlns="http://schemas.openxmlformats.org/package/2006/relationships"><Relationship Id="rId3" Type="http://schemas.openxmlformats.org/officeDocument/2006/relationships/diagramData" Target="../diagrams/data122.xml"/><Relationship Id="rId7" Type="http://schemas.microsoft.com/office/2007/relationships/diagramDrawing" Target="../diagrams/drawing122.xml"/><Relationship Id="rId2" Type="http://schemas.openxmlformats.org/officeDocument/2006/relationships/slide" Target="slide8.xml"/><Relationship Id="rId1" Type="http://schemas.openxmlformats.org/officeDocument/2006/relationships/slideLayout" Target="../slideLayouts/slideLayout1.xml"/><Relationship Id="rId6" Type="http://schemas.openxmlformats.org/officeDocument/2006/relationships/diagramColors" Target="../diagrams/colors122.xml"/><Relationship Id="rId5" Type="http://schemas.openxmlformats.org/officeDocument/2006/relationships/diagramQuickStyle" Target="../diagrams/quickStyle122.xml"/><Relationship Id="rId4" Type="http://schemas.openxmlformats.org/officeDocument/2006/relationships/diagramLayout" Target="../diagrams/layout122.xml"/></Relationships>
</file>

<file path=ppt/slides/_rels/slide276.xml.rels><?xml version="1.0" encoding="UTF-8" standalone="yes"?>
<Relationships xmlns="http://schemas.openxmlformats.org/package/2006/relationships"><Relationship Id="rId2" Type="http://schemas.openxmlformats.org/officeDocument/2006/relationships/slide" Target="slide275.xml"/><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3" Type="http://schemas.openxmlformats.org/officeDocument/2006/relationships/diagramLayout" Target="../diagrams/layout123.xml"/><Relationship Id="rId2" Type="http://schemas.openxmlformats.org/officeDocument/2006/relationships/diagramData" Target="../diagrams/data123.xml"/><Relationship Id="rId1" Type="http://schemas.openxmlformats.org/officeDocument/2006/relationships/slideLayout" Target="../slideLayouts/slideLayout1.xml"/><Relationship Id="rId6" Type="http://schemas.microsoft.com/office/2007/relationships/diagramDrawing" Target="../diagrams/drawing123.xml"/><Relationship Id="rId5" Type="http://schemas.openxmlformats.org/officeDocument/2006/relationships/diagramColors" Target="../diagrams/colors123.xml"/><Relationship Id="rId4" Type="http://schemas.openxmlformats.org/officeDocument/2006/relationships/diagramQuickStyle" Target="../diagrams/quickStyle123.xml"/></Relationships>
</file>

<file path=ppt/slides/_rels/slide278.xml.rels><?xml version="1.0" encoding="UTF-8" standalone="yes"?>
<Relationships xmlns="http://schemas.openxmlformats.org/package/2006/relationships"><Relationship Id="rId3" Type="http://schemas.openxmlformats.org/officeDocument/2006/relationships/diagramLayout" Target="../diagrams/layout124.xml"/><Relationship Id="rId2" Type="http://schemas.openxmlformats.org/officeDocument/2006/relationships/diagramData" Target="../diagrams/data124.xml"/><Relationship Id="rId1" Type="http://schemas.openxmlformats.org/officeDocument/2006/relationships/slideLayout" Target="../slideLayouts/slideLayout1.xml"/><Relationship Id="rId6" Type="http://schemas.microsoft.com/office/2007/relationships/diagramDrawing" Target="../diagrams/drawing124.xml"/><Relationship Id="rId5" Type="http://schemas.openxmlformats.org/officeDocument/2006/relationships/diagramColors" Target="../diagrams/colors124.xml"/><Relationship Id="rId4" Type="http://schemas.openxmlformats.org/officeDocument/2006/relationships/diagramQuickStyle" Target="../diagrams/quickStyle124.xml"/></Relationships>
</file>

<file path=ppt/slides/_rels/slide279.xml.rels><?xml version="1.0" encoding="UTF-8" standalone="yes"?>
<Relationships xmlns="http://schemas.openxmlformats.org/package/2006/relationships"><Relationship Id="rId8" Type="http://schemas.openxmlformats.org/officeDocument/2006/relationships/slide" Target="slide262.xml"/><Relationship Id="rId3" Type="http://schemas.openxmlformats.org/officeDocument/2006/relationships/diagramLayout" Target="../diagrams/layout125.xml"/><Relationship Id="rId7" Type="http://schemas.openxmlformats.org/officeDocument/2006/relationships/image" Target="../media/image65.png"/><Relationship Id="rId2" Type="http://schemas.openxmlformats.org/officeDocument/2006/relationships/diagramData" Target="../diagrams/data125.xml"/><Relationship Id="rId1" Type="http://schemas.openxmlformats.org/officeDocument/2006/relationships/slideLayout" Target="../slideLayouts/slideLayout1.xml"/><Relationship Id="rId6" Type="http://schemas.microsoft.com/office/2007/relationships/diagramDrawing" Target="../diagrams/drawing125.xml"/><Relationship Id="rId5" Type="http://schemas.openxmlformats.org/officeDocument/2006/relationships/diagramColors" Target="../diagrams/colors125.xml"/><Relationship Id="rId4" Type="http://schemas.openxmlformats.org/officeDocument/2006/relationships/diagramQuickStyle" Target="../diagrams/quickStyle125.xml"/><Relationship Id="rId9" Type="http://schemas.openxmlformats.org/officeDocument/2006/relationships/image" Target="../media/image440.png"/></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1.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280.xml.rels><?xml version="1.0" encoding="UTF-8" standalone="yes"?>
<Relationships xmlns="http://schemas.openxmlformats.org/package/2006/relationships"><Relationship Id="rId3" Type="http://schemas.openxmlformats.org/officeDocument/2006/relationships/diagramLayout" Target="../diagrams/layout126.xml"/><Relationship Id="rId2" Type="http://schemas.openxmlformats.org/officeDocument/2006/relationships/diagramData" Target="../diagrams/data126.xml"/><Relationship Id="rId1" Type="http://schemas.openxmlformats.org/officeDocument/2006/relationships/slideLayout" Target="../slideLayouts/slideLayout1.xml"/><Relationship Id="rId6" Type="http://schemas.microsoft.com/office/2007/relationships/diagramDrawing" Target="../diagrams/drawing126.xml"/><Relationship Id="rId5" Type="http://schemas.openxmlformats.org/officeDocument/2006/relationships/diagramColors" Target="../diagrams/colors126.xml"/><Relationship Id="rId4" Type="http://schemas.openxmlformats.org/officeDocument/2006/relationships/diagramQuickStyle" Target="../diagrams/quickStyle126.xml"/></Relationships>
</file>

<file path=ppt/slides/_rels/slide281.xml.rels><?xml version="1.0" encoding="UTF-8" standalone="yes"?>
<Relationships xmlns="http://schemas.openxmlformats.org/package/2006/relationships"><Relationship Id="rId2" Type="http://schemas.openxmlformats.org/officeDocument/2006/relationships/hyperlink" Target="https://classic.austlii.edu.au/cgi-bin/sinodisp/au/cases/nsw/NSWSC/2006/1070.html" TargetMode="External"/><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3" Type="http://schemas.openxmlformats.org/officeDocument/2006/relationships/diagramLayout" Target="../diagrams/layout127.xml"/><Relationship Id="rId2" Type="http://schemas.openxmlformats.org/officeDocument/2006/relationships/diagramData" Target="../diagrams/data127.xml"/><Relationship Id="rId1" Type="http://schemas.openxmlformats.org/officeDocument/2006/relationships/slideLayout" Target="../slideLayouts/slideLayout1.xml"/><Relationship Id="rId6" Type="http://schemas.microsoft.com/office/2007/relationships/diagramDrawing" Target="../diagrams/drawing127.xml"/><Relationship Id="rId5" Type="http://schemas.openxmlformats.org/officeDocument/2006/relationships/diagramColors" Target="../diagrams/colors127.xml"/><Relationship Id="rId4" Type="http://schemas.openxmlformats.org/officeDocument/2006/relationships/diagramQuickStyle" Target="../diagrams/quickStyle127.xml"/></Relationships>
</file>

<file path=ppt/slides/_rels/slide283.xml.rels><?xml version="1.0" encoding="UTF-8" standalone="yes"?>
<Relationships xmlns="http://schemas.openxmlformats.org/package/2006/relationships"><Relationship Id="rId3" Type="http://schemas.openxmlformats.org/officeDocument/2006/relationships/diagramLayout" Target="../diagrams/layout128.xml"/><Relationship Id="rId2" Type="http://schemas.openxmlformats.org/officeDocument/2006/relationships/diagramData" Target="../diagrams/data128.xml"/><Relationship Id="rId1" Type="http://schemas.openxmlformats.org/officeDocument/2006/relationships/slideLayout" Target="../slideLayouts/slideLayout1.xml"/><Relationship Id="rId6" Type="http://schemas.microsoft.com/office/2007/relationships/diagramDrawing" Target="../diagrams/drawing128.xml"/><Relationship Id="rId5" Type="http://schemas.openxmlformats.org/officeDocument/2006/relationships/diagramColors" Target="../diagrams/colors128.xml"/><Relationship Id="rId4" Type="http://schemas.openxmlformats.org/officeDocument/2006/relationships/diagramQuickStyle" Target="../diagrams/quickStyle128.xml"/></Relationships>
</file>

<file path=ppt/slides/_rels/slide284.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image" Target="../media/image10.png"/><Relationship Id="rId1" Type="http://schemas.openxmlformats.org/officeDocument/2006/relationships/slideLayout" Target="../slideLayouts/slideLayout1.xml"/><Relationship Id="rId6" Type="http://schemas.openxmlformats.org/officeDocument/2006/relationships/hyperlink" Target="https://classic.austlii.edu.au/au/cases/cth/FCA/2019/1643.html" TargetMode="External"/><Relationship Id="rId5" Type="http://schemas.openxmlformats.org/officeDocument/2006/relationships/hyperlink" Target="https://classic.austlii.edu.au/cgi-bin/sinodisp/au/cases/nsw/NSWSC/2020/173.html" TargetMode="External"/><Relationship Id="rId4" Type="http://schemas.openxmlformats.org/officeDocument/2006/relationships/image" Target="../media/image90.png"/></Relationships>
</file>

<file path=ppt/slides/_rels/slide285.xml.rels><?xml version="1.0" encoding="UTF-8" standalone="yes"?>
<Relationships xmlns="http://schemas.openxmlformats.org/package/2006/relationships"><Relationship Id="rId3" Type="http://schemas.openxmlformats.org/officeDocument/2006/relationships/diagramLayout" Target="../diagrams/layout129.xml"/><Relationship Id="rId2" Type="http://schemas.openxmlformats.org/officeDocument/2006/relationships/diagramData" Target="../diagrams/data129.xml"/><Relationship Id="rId1" Type="http://schemas.openxmlformats.org/officeDocument/2006/relationships/slideLayout" Target="../slideLayouts/slideLayout1.xml"/><Relationship Id="rId6" Type="http://schemas.microsoft.com/office/2007/relationships/diagramDrawing" Target="../diagrams/drawing129.xml"/><Relationship Id="rId5" Type="http://schemas.openxmlformats.org/officeDocument/2006/relationships/diagramColors" Target="../diagrams/colors129.xml"/><Relationship Id="rId4" Type="http://schemas.openxmlformats.org/officeDocument/2006/relationships/diagramQuickStyle" Target="../diagrams/quickStyle129.xml"/></Relationships>
</file>

<file path=ppt/slides/_rels/slide286.xml.rels><?xml version="1.0" encoding="UTF-8" standalone="yes"?>
<Relationships xmlns="http://schemas.openxmlformats.org/package/2006/relationships"><Relationship Id="rId2" Type="http://schemas.openxmlformats.org/officeDocument/2006/relationships/slide" Target="slide275.xml"/><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3" Type="http://schemas.openxmlformats.org/officeDocument/2006/relationships/diagramLayout" Target="../diagrams/layout130.xml"/><Relationship Id="rId2" Type="http://schemas.openxmlformats.org/officeDocument/2006/relationships/diagramData" Target="../diagrams/data130.xml"/><Relationship Id="rId1" Type="http://schemas.openxmlformats.org/officeDocument/2006/relationships/slideLayout" Target="../slideLayouts/slideLayout1.xml"/><Relationship Id="rId6" Type="http://schemas.microsoft.com/office/2007/relationships/diagramDrawing" Target="../diagrams/drawing130.xml"/><Relationship Id="rId5" Type="http://schemas.openxmlformats.org/officeDocument/2006/relationships/diagramColors" Target="../diagrams/colors130.xml"/><Relationship Id="rId4" Type="http://schemas.openxmlformats.org/officeDocument/2006/relationships/diagramQuickStyle" Target="../diagrams/quickStyle130.xml"/></Relationships>
</file>

<file path=ppt/slides/_rels/slide288.xml.rels><?xml version="1.0" encoding="UTF-8" standalone="yes"?>
<Relationships xmlns="http://schemas.openxmlformats.org/package/2006/relationships"><Relationship Id="rId3" Type="http://schemas.openxmlformats.org/officeDocument/2006/relationships/diagramLayout" Target="../diagrams/layout131.xml"/><Relationship Id="rId2" Type="http://schemas.openxmlformats.org/officeDocument/2006/relationships/diagramData" Target="../diagrams/data131.xml"/><Relationship Id="rId1" Type="http://schemas.openxmlformats.org/officeDocument/2006/relationships/slideLayout" Target="../slideLayouts/slideLayout1.xml"/><Relationship Id="rId6" Type="http://schemas.microsoft.com/office/2007/relationships/diagramDrawing" Target="../diagrams/drawing131.xml"/><Relationship Id="rId5" Type="http://schemas.openxmlformats.org/officeDocument/2006/relationships/diagramColors" Target="../diagrams/colors131.xml"/><Relationship Id="rId4" Type="http://schemas.openxmlformats.org/officeDocument/2006/relationships/diagramQuickStyle" Target="../diagrams/quickStyle131.xml"/></Relationships>
</file>

<file path=ppt/slides/_rels/slide289.xml.rels><?xml version="1.0" encoding="UTF-8" standalone="yes"?>
<Relationships xmlns="http://schemas.openxmlformats.org/package/2006/relationships"><Relationship Id="rId3" Type="http://schemas.openxmlformats.org/officeDocument/2006/relationships/diagramLayout" Target="../diagrams/layout132.xml"/><Relationship Id="rId2" Type="http://schemas.openxmlformats.org/officeDocument/2006/relationships/diagramData" Target="../diagrams/data132.xml"/><Relationship Id="rId1" Type="http://schemas.openxmlformats.org/officeDocument/2006/relationships/slideLayout" Target="../slideLayouts/slideLayout1.xml"/><Relationship Id="rId6" Type="http://schemas.microsoft.com/office/2007/relationships/diagramDrawing" Target="../diagrams/drawing132.xml"/><Relationship Id="rId5" Type="http://schemas.openxmlformats.org/officeDocument/2006/relationships/diagramColors" Target="../diagrams/colors132.xml"/><Relationship Id="rId4" Type="http://schemas.openxmlformats.org/officeDocument/2006/relationships/diagramQuickStyle" Target="../diagrams/quickStyle132.xml"/></Relationships>
</file>

<file path=ppt/slides/_rels/slide29.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1.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290.xml.rels><?xml version="1.0" encoding="UTF-8" standalone="yes"?>
<Relationships xmlns="http://schemas.openxmlformats.org/package/2006/relationships"><Relationship Id="rId2" Type="http://schemas.openxmlformats.org/officeDocument/2006/relationships/slide" Target="slide275.xml"/><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8" Type="http://schemas.openxmlformats.org/officeDocument/2006/relationships/slide" Target="slide38.xml"/><Relationship Id="rId3" Type="http://schemas.openxmlformats.org/officeDocument/2006/relationships/diagramLayout" Target="../diagrams/layout133.xml"/><Relationship Id="rId7" Type="http://schemas.openxmlformats.org/officeDocument/2006/relationships/image" Target="../media/image10.png"/><Relationship Id="rId2" Type="http://schemas.openxmlformats.org/officeDocument/2006/relationships/diagramData" Target="../diagrams/data133.xml"/><Relationship Id="rId1" Type="http://schemas.openxmlformats.org/officeDocument/2006/relationships/slideLayout" Target="../slideLayouts/slideLayout1.xml"/><Relationship Id="rId6" Type="http://schemas.microsoft.com/office/2007/relationships/diagramDrawing" Target="../diagrams/drawing133.xml"/><Relationship Id="rId5" Type="http://schemas.openxmlformats.org/officeDocument/2006/relationships/diagramColors" Target="../diagrams/colors133.xml"/><Relationship Id="rId4" Type="http://schemas.openxmlformats.org/officeDocument/2006/relationships/diagramQuickStyle" Target="../diagrams/quickStyle133.xml"/><Relationship Id="rId9" Type="http://schemas.openxmlformats.org/officeDocument/2006/relationships/image" Target="../media/image160.png"/></Relationships>
</file>

<file path=ppt/slides/_rels/slide292.xml.rels><?xml version="1.0" encoding="UTF-8" standalone="yes"?>
<Relationships xmlns="http://schemas.openxmlformats.org/package/2006/relationships"><Relationship Id="rId3" Type="http://schemas.openxmlformats.org/officeDocument/2006/relationships/diagramLayout" Target="../diagrams/layout134.xml"/><Relationship Id="rId2" Type="http://schemas.openxmlformats.org/officeDocument/2006/relationships/diagramData" Target="../diagrams/data134.xml"/><Relationship Id="rId1" Type="http://schemas.openxmlformats.org/officeDocument/2006/relationships/slideLayout" Target="../slideLayouts/slideLayout1.xml"/><Relationship Id="rId6" Type="http://schemas.microsoft.com/office/2007/relationships/diagramDrawing" Target="../diagrams/drawing134.xml"/><Relationship Id="rId5" Type="http://schemas.openxmlformats.org/officeDocument/2006/relationships/diagramColors" Target="../diagrams/colors134.xml"/><Relationship Id="rId4" Type="http://schemas.openxmlformats.org/officeDocument/2006/relationships/diagramQuickStyle" Target="../diagrams/quickStyle134.xml"/></Relationships>
</file>

<file path=ppt/slides/_rels/slide293.xml.rels><?xml version="1.0" encoding="UTF-8" standalone="yes"?>
<Relationships xmlns="http://schemas.openxmlformats.org/package/2006/relationships"><Relationship Id="rId3" Type="http://schemas.openxmlformats.org/officeDocument/2006/relationships/diagramLayout" Target="../diagrams/layout135.xml"/><Relationship Id="rId2" Type="http://schemas.openxmlformats.org/officeDocument/2006/relationships/diagramData" Target="../diagrams/data135.xml"/><Relationship Id="rId1" Type="http://schemas.openxmlformats.org/officeDocument/2006/relationships/slideLayout" Target="../slideLayouts/slideLayout1.xml"/><Relationship Id="rId6" Type="http://schemas.microsoft.com/office/2007/relationships/diagramDrawing" Target="../diagrams/drawing135.xml"/><Relationship Id="rId5" Type="http://schemas.openxmlformats.org/officeDocument/2006/relationships/diagramColors" Target="../diagrams/colors135.xml"/><Relationship Id="rId4" Type="http://schemas.openxmlformats.org/officeDocument/2006/relationships/diagramQuickStyle" Target="../diagrams/quickStyle135.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3" Type="http://schemas.openxmlformats.org/officeDocument/2006/relationships/hyperlink" Target="https://asic.gov.au/regulatory-resources/find-a-document/statistics/insolvency-statistics/insolvency-statistics-current/" TargetMode="External"/><Relationship Id="rId2" Type="http://schemas.openxmlformats.org/officeDocument/2006/relationships/chart" Target="../charts/chart17.xml"/><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2" Type="http://schemas.openxmlformats.org/officeDocument/2006/relationships/slide" Target="slide275.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diagramLayout" Target="../diagrams/layout136.xml"/><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diagramData" Target="../diagrams/data136.xml"/><Relationship Id="rId1" Type="http://schemas.openxmlformats.org/officeDocument/2006/relationships/slideLayout" Target="../slideLayouts/slideLayout1.xml"/><Relationship Id="rId6" Type="http://schemas.microsoft.com/office/2007/relationships/diagramDrawing" Target="../diagrams/drawing136.xml"/><Relationship Id="rId11" Type="http://schemas.openxmlformats.org/officeDocument/2006/relationships/image" Target="../media/image45.png"/><Relationship Id="rId5" Type="http://schemas.openxmlformats.org/officeDocument/2006/relationships/diagramColors" Target="../diagrams/colors136.xml"/><Relationship Id="rId10" Type="http://schemas.openxmlformats.org/officeDocument/2006/relationships/image" Target="../media/image44.svg"/><Relationship Id="rId4" Type="http://schemas.openxmlformats.org/officeDocument/2006/relationships/diagramQuickStyle" Target="../diagrams/quickStyle136.xml"/><Relationship Id="rId9" Type="http://schemas.openxmlformats.org/officeDocument/2006/relationships/image" Target="../media/image43.png"/><Relationship Id="rId14" Type="http://schemas.openxmlformats.org/officeDocument/2006/relationships/image" Target="../media/image48.svg"/></Relationships>
</file>

<file path=ppt/slides/_rels/slide301.xml.rels><?xml version="1.0" encoding="UTF-8" standalone="yes"?>
<Relationships xmlns="http://schemas.openxmlformats.org/package/2006/relationships"><Relationship Id="rId8" Type="http://schemas.openxmlformats.org/officeDocument/2006/relationships/slide" Target="slide287.xml"/><Relationship Id="rId3" Type="http://schemas.openxmlformats.org/officeDocument/2006/relationships/diagramLayout" Target="../diagrams/layout137.xml"/><Relationship Id="rId7" Type="http://schemas.openxmlformats.org/officeDocument/2006/relationships/slide" Target="slide277.xml"/><Relationship Id="rId2" Type="http://schemas.openxmlformats.org/officeDocument/2006/relationships/diagramData" Target="../diagrams/data137.xml"/><Relationship Id="rId1" Type="http://schemas.openxmlformats.org/officeDocument/2006/relationships/slideLayout" Target="../slideLayouts/slideLayout1.xml"/><Relationship Id="rId6" Type="http://schemas.microsoft.com/office/2007/relationships/diagramDrawing" Target="../diagrams/drawing137.xml"/><Relationship Id="rId5" Type="http://schemas.openxmlformats.org/officeDocument/2006/relationships/diagramColors" Target="../diagrams/colors137.xml"/><Relationship Id="rId4" Type="http://schemas.openxmlformats.org/officeDocument/2006/relationships/diagramQuickStyle" Target="../diagrams/quickStyle137.xml"/><Relationship Id="rId9" Type="http://schemas.openxmlformats.org/officeDocument/2006/relationships/slide" Target="slide289.xml"/></Relationships>
</file>

<file path=ppt/slides/_rels/slide302.xml.rels><?xml version="1.0" encoding="UTF-8" standalone="yes"?>
<Relationships xmlns="http://schemas.openxmlformats.org/package/2006/relationships"><Relationship Id="rId3" Type="http://schemas.openxmlformats.org/officeDocument/2006/relationships/diagramData" Target="../diagrams/data138.xml"/><Relationship Id="rId7" Type="http://schemas.microsoft.com/office/2007/relationships/diagramDrawing" Target="../diagrams/drawing138.xml"/><Relationship Id="rId2" Type="http://schemas.openxmlformats.org/officeDocument/2006/relationships/slide" Target="slide8.xml"/><Relationship Id="rId1" Type="http://schemas.openxmlformats.org/officeDocument/2006/relationships/slideLayout" Target="../slideLayouts/slideLayout1.xml"/><Relationship Id="rId6" Type="http://schemas.openxmlformats.org/officeDocument/2006/relationships/diagramColors" Target="../diagrams/colors138.xml"/><Relationship Id="rId5" Type="http://schemas.openxmlformats.org/officeDocument/2006/relationships/diagramQuickStyle" Target="../diagrams/quickStyle138.xml"/><Relationship Id="rId4" Type="http://schemas.openxmlformats.org/officeDocument/2006/relationships/diagramLayout" Target="../diagrams/layout138.xml"/></Relationships>
</file>

<file path=ppt/slides/_rels/slide303.xml.rels><?xml version="1.0" encoding="UTF-8" standalone="yes"?>
<Relationships xmlns="http://schemas.openxmlformats.org/package/2006/relationships"><Relationship Id="rId2" Type="http://schemas.openxmlformats.org/officeDocument/2006/relationships/slide" Target="slide302.xml"/><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3" Type="http://schemas.openxmlformats.org/officeDocument/2006/relationships/diagramLayout" Target="../diagrams/layout139.xml"/><Relationship Id="rId7" Type="http://schemas.openxmlformats.org/officeDocument/2006/relationships/hyperlink" Target="https://classic.austlii.edu.au/au/cases/cth/HCA/2023/2.html" TargetMode="External"/><Relationship Id="rId2" Type="http://schemas.openxmlformats.org/officeDocument/2006/relationships/diagramData" Target="../diagrams/data139.xml"/><Relationship Id="rId1" Type="http://schemas.openxmlformats.org/officeDocument/2006/relationships/slideLayout" Target="../slideLayouts/slideLayout1.xml"/><Relationship Id="rId6" Type="http://schemas.microsoft.com/office/2007/relationships/diagramDrawing" Target="../diagrams/drawing139.xml"/><Relationship Id="rId5" Type="http://schemas.openxmlformats.org/officeDocument/2006/relationships/diagramColors" Target="../diagrams/colors139.xml"/><Relationship Id="rId4" Type="http://schemas.openxmlformats.org/officeDocument/2006/relationships/diagramQuickStyle" Target="../diagrams/quickStyle139.xml"/></Relationships>
</file>

<file path=ppt/slides/_rels/slide305.xml.rels><?xml version="1.0" encoding="UTF-8" standalone="yes"?>
<Relationships xmlns="http://schemas.openxmlformats.org/package/2006/relationships"><Relationship Id="rId3" Type="http://schemas.openxmlformats.org/officeDocument/2006/relationships/diagramLayout" Target="../diagrams/layout140.xml"/><Relationship Id="rId2" Type="http://schemas.openxmlformats.org/officeDocument/2006/relationships/diagramData" Target="../diagrams/data140.xml"/><Relationship Id="rId1" Type="http://schemas.openxmlformats.org/officeDocument/2006/relationships/slideLayout" Target="../slideLayouts/slideLayout1.xml"/><Relationship Id="rId6" Type="http://schemas.microsoft.com/office/2007/relationships/diagramDrawing" Target="../diagrams/drawing140.xml"/><Relationship Id="rId5" Type="http://schemas.openxmlformats.org/officeDocument/2006/relationships/diagramColors" Target="../diagrams/colors140.xml"/><Relationship Id="rId4" Type="http://schemas.openxmlformats.org/officeDocument/2006/relationships/diagramQuickStyle" Target="../diagrams/quickStyle140.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3" Type="http://schemas.openxmlformats.org/officeDocument/2006/relationships/diagramLayout" Target="../diagrams/layout141.xml"/><Relationship Id="rId2" Type="http://schemas.openxmlformats.org/officeDocument/2006/relationships/diagramData" Target="../diagrams/data141.xml"/><Relationship Id="rId1" Type="http://schemas.openxmlformats.org/officeDocument/2006/relationships/slideLayout" Target="../slideLayouts/slideLayout1.xml"/><Relationship Id="rId6" Type="http://schemas.microsoft.com/office/2007/relationships/diagramDrawing" Target="../diagrams/drawing141.xml"/><Relationship Id="rId5" Type="http://schemas.openxmlformats.org/officeDocument/2006/relationships/diagramColors" Target="../diagrams/colors141.xml"/><Relationship Id="rId4" Type="http://schemas.openxmlformats.org/officeDocument/2006/relationships/diagramQuickStyle" Target="../diagrams/quickStyle141.xml"/></Relationships>
</file>

<file path=ppt/slides/_rels/slide308.xml.rels><?xml version="1.0" encoding="UTF-8" standalone="yes"?>
<Relationships xmlns="http://schemas.openxmlformats.org/package/2006/relationships"><Relationship Id="rId3" Type="http://schemas.openxmlformats.org/officeDocument/2006/relationships/diagramLayout" Target="../diagrams/layout142.xml"/><Relationship Id="rId2" Type="http://schemas.openxmlformats.org/officeDocument/2006/relationships/diagramData" Target="../diagrams/data142.xml"/><Relationship Id="rId1" Type="http://schemas.openxmlformats.org/officeDocument/2006/relationships/slideLayout" Target="../slideLayouts/slideLayout1.xml"/><Relationship Id="rId6" Type="http://schemas.microsoft.com/office/2007/relationships/diagramDrawing" Target="../diagrams/drawing142.xml"/><Relationship Id="rId5" Type="http://schemas.openxmlformats.org/officeDocument/2006/relationships/diagramColors" Target="../diagrams/colors142.xml"/><Relationship Id="rId4" Type="http://schemas.openxmlformats.org/officeDocument/2006/relationships/diagramQuickStyle" Target="../diagrams/quickStyle142.xml"/></Relationships>
</file>

<file path=ppt/slides/_rels/slide309.xml.rels><?xml version="1.0" encoding="UTF-8" standalone="yes"?>
<Relationships xmlns="http://schemas.openxmlformats.org/package/2006/relationships"><Relationship Id="rId3" Type="http://schemas.openxmlformats.org/officeDocument/2006/relationships/diagramLayout" Target="../diagrams/layout143.xml"/><Relationship Id="rId2" Type="http://schemas.openxmlformats.org/officeDocument/2006/relationships/diagramData" Target="../diagrams/data143.xml"/><Relationship Id="rId1" Type="http://schemas.openxmlformats.org/officeDocument/2006/relationships/slideLayout" Target="../slideLayouts/slideLayout1.xml"/><Relationship Id="rId6" Type="http://schemas.microsoft.com/office/2007/relationships/diagramDrawing" Target="../diagrams/drawing143.xml"/><Relationship Id="rId5" Type="http://schemas.openxmlformats.org/officeDocument/2006/relationships/diagramColors" Target="../diagrams/colors143.xml"/><Relationship Id="rId4" Type="http://schemas.openxmlformats.org/officeDocument/2006/relationships/diagramQuickStyle" Target="../diagrams/quickStyle14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0.xml.rels><?xml version="1.0" encoding="UTF-8" standalone="yes"?>
<Relationships xmlns="http://schemas.openxmlformats.org/package/2006/relationships"><Relationship Id="rId3" Type="http://schemas.openxmlformats.org/officeDocument/2006/relationships/diagramLayout" Target="../diagrams/layout144.xml"/><Relationship Id="rId2" Type="http://schemas.openxmlformats.org/officeDocument/2006/relationships/diagramData" Target="../diagrams/data144.xml"/><Relationship Id="rId1" Type="http://schemas.openxmlformats.org/officeDocument/2006/relationships/slideLayout" Target="../slideLayouts/slideLayout1.xml"/><Relationship Id="rId6" Type="http://schemas.microsoft.com/office/2007/relationships/diagramDrawing" Target="../diagrams/drawing144.xml"/><Relationship Id="rId5" Type="http://schemas.openxmlformats.org/officeDocument/2006/relationships/diagramColors" Target="../diagrams/colors144.xml"/><Relationship Id="rId4" Type="http://schemas.openxmlformats.org/officeDocument/2006/relationships/diagramQuickStyle" Target="../diagrams/quickStyle144.xml"/></Relationships>
</file>

<file path=ppt/slides/_rels/slide311.xml.rels><?xml version="1.0" encoding="UTF-8" standalone="yes"?>
<Relationships xmlns="http://schemas.openxmlformats.org/package/2006/relationships"><Relationship Id="rId3" Type="http://schemas.openxmlformats.org/officeDocument/2006/relationships/diagramLayout" Target="../diagrams/layout145.xml"/><Relationship Id="rId2" Type="http://schemas.openxmlformats.org/officeDocument/2006/relationships/diagramData" Target="../diagrams/data145.xml"/><Relationship Id="rId1" Type="http://schemas.openxmlformats.org/officeDocument/2006/relationships/slideLayout" Target="../slideLayouts/slideLayout1.xml"/><Relationship Id="rId6" Type="http://schemas.microsoft.com/office/2007/relationships/diagramDrawing" Target="../diagrams/drawing145.xml"/><Relationship Id="rId5" Type="http://schemas.openxmlformats.org/officeDocument/2006/relationships/diagramColors" Target="../diagrams/colors145.xml"/><Relationship Id="rId4" Type="http://schemas.openxmlformats.org/officeDocument/2006/relationships/diagramQuickStyle" Target="../diagrams/quickStyle145.xml"/></Relationships>
</file>

<file path=ppt/slides/_rels/slide312.xml.rels><?xml version="1.0" encoding="UTF-8" standalone="yes"?>
<Relationships xmlns="http://schemas.openxmlformats.org/package/2006/relationships"><Relationship Id="rId3" Type="http://schemas.openxmlformats.org/officeDocument/2006/relationships/diagramLayout" Target="../diagrams/layout146.xml"/><Relationship Id="rId2" Type="http://schemas.openxmlformats.org/officeDocument/2006/relationships/diagramData" Target="../diagrams/data146.xml"/><Relationship Id="rId1" Type="http://schemas.openxmlformats.org/officeDocument/2006/relationships/slideLayout" Target="../slideLayouts/slideLayout1.xml"/><Relationship Id="rId6" Type="http://schemas.microsoft.com/office/2007/relationships/diagramDrawing" Target="../diagrams/drawing146.xml"/><Relationship Id="rId5" Type="http://schemas.openxmlformats.org/officeDocument/2006/relationships/diagramColors" Target="../diagrams/colors146.xml"/><Relationship Id="rId4" Type="http://schemas.openxmlformats.org/officeDocument/2006/relationships/diagramQuickStyle" Target="../diagrams/quickStyle146.xml"/></Relationships>
</file>

<file path=ppt/slides/_rels/slide313.xml.rels><?xml version="1.0" encoding="UTF-8" standalone="yes"?>
<Relationships xmlns="http://schemas.openxmlformats.org/package/2006/relationships"><Relationship Id="rId3" Type="http://schemas.openxmlformats.org/officeDocument/2006/relationships/diagramLayout" Target="../diagrams/layout147.xml"/><Relationship Id="rId2" Type="http://schemas.openxmlformats.org/officeDocument/2006/relationships/diagramData" Target="../diagrams/data147.xml"/><Relationship Id="rId1" Type="http://schemas.openxmlformats.org/officeDocument/2006/relationships/slideLayout" Target="../slideLayouts/slideLayout1.xml"/><Relationship Id="rId6" Type="http://schemas.microsoft.com/office/2007/relationships/diagramDrawing" Target="../diagrams/drawing147.xml"/><Relationship Id="rId5" Type="http://schemas.openxmlformats.org/officeDocument/2006/relationships/diagramColors" Target="../diagrams/colors147.xml"/><Relationship Id="rId4" Type="http://schemas.openxmlformats.org/officeDocument/2006/relationships/diagramQuickStyle" Target="../diagrams/quickStyle147.xml"/></Relationships>
</file>

<file path=ppt/slides/_rels/slide314.xml.rels><?xml version="1.0" encoding="UTF-8" standalone="yes"?>
<Relationships xmlns="http://schemas.openxmlformats.org/package/2006/relationships"><Relationship Id="rId2" Type="http://schemas.openxmlformats.org/officeDocument/2006/relationships/slide" Target="slide302.xml"/><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3" Type="http://schemas.openxmlformats.org/officeDocument/2006/relationships/diagramLayout" Target="../diagrams/layout148.xml"/><Relationship Id="rId2" Type="http://schemas.openxmlformats.org/officeDocument/2006/relationships/diagramData" Target="../diagrams/data148.xml"/><Relationship Id="rId1" Type="http://schemas.openxmlformats.org/officeDocument/2006/relationships/slideLayout" Target="../slideLayouts/slideLayout1.xml"/><Relationship Id="rId6" Type="http://schemas.microsoft.com/office/2007/relationships/diagramDrawing" Target="../diagrams/drawing148.xml"/><Relationship Id="rId5" Type="http://schemas.openxmlformats.org/officeDocument/2006/relationships/diagramColors" Target="../diagrams/colors148.xml"/><Relationship Id="rId4" Type="http://schemas.openxmlformats.org/officeDocument/2006/relationships/diagramQuickStyle" Target="../diagrams/quickStyle148.xml"/></Relationships>
</file>

<file path=ppt/slides/_rels/slide316.xml.rels><?xml version="1.0" encoding="UTF-8" standalone="yes"?>
<Relationships xmlns="http://schemas.openxmlformats.org/package/2006/relationships"><Relationship Id="rId3" Type="http://schemas.openxmlformats.org/officeDocument/2006/relationships/diagramLayout" Target="../diagrams/layout149.xml"/><Relationship Id="rId7" Type="http://schemas.openxmlformats.org/officeDocument/2006/relationships/hyperlink" Target="https://classic.austlii.edu.au/au/cases/cth/HCA/2015/10.html" TargetMode="External"/><Relationship Id="rId2" Type="http://schemas.openxmlformats.org/officeDocument/2006/relationships/diagramData" Target="../diagrams/data149.xml"/><Relationship Id="rId1" Type="http://schemas.openxmlformats.org/officeDocument/2006/relationships/slideLayout" Target="../slideLayouts/slideLayout1.xml"/><Relationship Id="rId6" Type="http://schemas.microsoft.com/office/2007/relationships/diagramDrawing" Target="../diagrams/drawing149.xml"/><Relationship Id="rId5" Type="http://schemas.openxmlformats.org/officeDocument/2006/relationships/diagramColors" Target="../diagrams/colors149.xml"/><Relationship Id="rId4" Type="http://schemas.openxmlformats.org/officeDocument/2006/relationships/diagramQuickStyle" Target="../diagrams/quickStyle149.xml"/></Relationships>
</file>

<file path=ppt/slides/_rels/slide317.xml.rels><?xml version="1.0" encoding="UTF-8" standalone="yes"?>
<Relationships xmlns="http://schemas.openxmlformats.org/package/2006/relationships"><Relationship Id="rId8" Type="http://schemas.openxmlformats.org/officeDocument/2006/relationships/hyperlink" Target="https://classic.austlii.edu.au/au/cases/wa/WASC/2020/302.html" TargetMode="External"/><Relationship Id="rId3" Type="http://schemas.openxmlformats.org/officeDocument/2006/relationships/diagramLayout" Target="../diagrams/layout150.xml"/><Relationship Id="rId7" Type="http://schemas.openxmlformats.org/officeDocument/2006/relationships/hyperlink" Target="https://classic.austlii.edu.au/cgi-bin/sinodisp/au/cases/vic/VSC/2023/550.html" TargetMode="External"/><Relationship Id="rId2" Type="http://schemas.openxmlformats.org/officeDocument/2006/relationships/diagramData" Target="../diagrams/data150.xml"/><Relationship Id="rId1" Type="http://schemas.openxmlformats.org/officeDocument/2006/relationships/slideLayout" Target="../slideLayouts/slideLayout1.xml"/><Relationship Id="rId6" Type="http://schemas.microsoft.com/office/2007/relationships/diagramDrawing" Target="../diagrams/drawing150.xml"/><Relationship Id="rId5" Type="http://schemas.openxmlformats.org/officeDocument/2006/relationships/diagramColors" Target="../diagrams/colors150.xml"/><Relationship Id="rId4" Type="http://schemas.openxmlformats.org/officeDocument/2006/relationships/diagramQuickStyle" Target="../diagrams/quickStyle150.xml"/></Relationships>
</file>

<file path=ppt/slides/_rels/slide318.xml.rels><?xml version="1.0" encoding="UTF-8" standalone="yes"?>
<Relationships xmlns="http://schemas.openxmlformats.org/package/2006/relationships"><Relationship Id="rId3" Type="http://schemas.openxmlformats.org/officeDocument/2006/relationships/diagramLayout" Target="../diagrams/layout151.xml"/><Relationship Id="rId2" Type="http://schemas.openxmlformats.org/officeDocument/2006/relationships/diagramData" Target="../diagrams/data151.xml"/><Relationship Id="rId1" Type="http://schemas.openxmlformats.org/officeDocument/2006/relationships/slideLayout" Target="../slideLayouts/slideLayout1.xml"/><Relationship Id="rId6" Type="http://schemas.microsoft.com/office/2007/relationships/diagramDrawing" Target="../diagrams/drawing151.xml"/><Relationship Id="rId5" Type="http://schemas.openxmlformats.org/officeDocument/2006/relationships/diagramColors" Target="../diagrams/colors151.xml"/><Relationship Id="rId4" Type="http://schemas.openxmlformats.org/officeDocument/2006/relationships/diagramQuickStyle" Target="../diagrams/quickStyle151.xml"/></Relationships>
</file>

<file path=ppt/slides/_rels/slide319.xml.rels><?xml version="1.0" encoding="UTF-8" standalone="yes"?>
<Relationships xmlns="http://schemas.openxmlformats.org/package/2006/relationships"><Relationship Id="rId3" Type="http://schemas.openxmlformats.org/officeDocument/2006/relationships/diagramLayout" Target="../diagrams/layout152.xml"/><Relationship Id="rId2" Type="http://schemas.openxmlformats.org/officeDocument/2006/relationships/diagramData" Target="../diagrams/data152.xml"/><Relationship Id="rId1" Type="http://schemas.openxmlformats.org/officeDocument/2006/relationships/slideLayout" Target="../slideLayouts/slideLayout1.xml"/><Relationship Id="rId6" Type="http://schemas.microsoft.com/office/2007/relationships/diagramDrawing" Target="../diagrams/drawing152.xml"/><Relationship Id="rId5" Type="http://schemas.openxmlformats.org/officeDocument/2006/relationships/diagramColors" Target="../diagrams/colors152.xml"/><Relationship Id="rId4" Type="http://schemas.openxmlformats.org/officeDocument/2006/relationships/diagramQuickStyle" Target="../diagrams/quickStyle152.xml"/></Relationships>
</file>

<file path=ppt/slides/_rels/slide32.xml.rels><?xml version="1.0" encoding="UTF-8" standalone="yes"?>
<Relationships xmlns="http://schemas.openxmlformats.org/package/2006/relationships"><Relationship Id="rId2" Type="http://schemas.openxmlformats.org/officeDocument/2006/relationships/hyperlink" Target="https://asic.gov.au/about-asic/asic-investigations-and-enforcement/fines-and-penalties" TargetMode="External"/><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2" Type="http://schemas.openxmlformats.org/officeDocument/2006/relationships/slide" Target="slide198.xml"/><Relationship Id="rId1" Type="http://schemas.openxmlformats.org/officeDocument/2006/relationships/slideLayout" Target="../slideLayouts/slideLayout1.xml"/></Relationships>
</file>

<file path=ppt/slides/_rels/slide321.xml.rels><?xml version="1.0" encoding="UTF-8" standalone="yes"?>
<Relationships xmlns="http://schemas.openxmlformats.org/package/2006/relationships"><Relationship Id="rId3" Type="http://schemas.openxmlformats.org/officeDocument/2006/relationships/diagramLayout" Target="../diagrams/layout153.xml"/><Relationship Id="rId2" Type="http://schemas.openxmlformats.org/officeDocument/2006/relationships/diagramData" Target="../diagrams/data153.xml"/><Relationship Id="rId1" Type="http://schemas.openxmlformats.org/officeDocument/2006/relationships/slideLayout" Target="../slideLayouts/slideLayout1.xml"/><Relationship Id="rId6" Type="http://schemas.microsoft.com/office/2007/relationships/diagramDrawing" Target="../diagrams/drawing153.xml"/><Relationship Id="rId5" Type="http://schemas.openxmlformats.org/officeDocument/2006/relationships/diagramColors" Target="../diagrams/colors153.xml"/><Relationship Id="rId4" Type="http://schemas.openxmlformats.org/officeDocument/2006/relationships/diagramQuickStyle" Target="../diagrams/quickStyle153.xml"/></Relationships>
</file>

<file path=ppt/slides/_rels/slide322.xml.rels><?xml version="1.0" encoding="UTF-8" standalone="yes"?>
<Relationships xmlns="http://schemas.openxmlformats.org/package/2006/relationships"><Relationship Id="rId2" Type="http://schemas.openxmlformats.org/officeDocument/2006/relationships/slide" Target="slide28.xml"/><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2" Type="http://schemas.openxmlformats.org/officeDocument/2006/relationships/slide" Target="slide302.xml"/><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3" Type="http://schemas.openxmlformats.org/officeDocument/2006/relationships/diagramData" Target="../diagrams/data154.xml"/><Relationship Id="rId7" Type="http://schemas.microsoft.com/office/2007/relationships/diagramDrawing" Target="../diagrams/drawing154.xml"/><Relationship Id="rId2" Type="http://schemas.openxmlformats.org/officeDocument/2006/relationships/slide" Target="slide29.xml"/><Relationship Id="rId1" Type="http://schemas.openxmlformats.org/officeDocument/2006/relationships/slideLayout" Target="../slideLayouts/slideLayout1.xml"/><Relationship Id="rId6" Type="http://schemas.openxmlformats.org/officeDocument/2006/relationships/diagramColors" Target="../diagrams/colors154.xml"/><Relationship Id="rId5" Type="http://schemas.openxmlformats.org/officeDocument/2006/relationships/diagramQuickStyle" Target="../diagrams/quickStyle154.xml"/><Relationship Id="rId4" Type="http://schemas.openxmlformats.org/officeDocument/2006/relationships/diagramLayout" Target="../diagrams/layout154.xml"/></Relationships>
</file>

<file path=ppt/slides/_rels/slide326.xml.rels><?xml version="1.0" encoding="UTF-8" standalone="yes"?>
<Relationships xmlns="http://schemas.openxmlformats.org/package/2006/relationships"><Relationship Id="rId2" Type="http://schemas.openxmlformats.org/officeDocument/2006/relationships/hyperlink" Target="https://classic.austlii.edu.au/cgi-bin/sinodisp/au/cases/cth/HCA/2022/3.html" TargetMode="External"/><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3" Type="http://schemas.openxmlformats.org/officeDocument/2006/relationships/diagramLayout" Target="../diagrams/layout155.xml"/><Relationship Id="rId2" Type="http://schemas.openxmlformats.org/officeDocument/2006/relationships/diagramData" Target="../diagrams/data155.xml"/><Relationship Id="rId1" Type="http://schemas.openxmlformats.org/officeDocument/2006/relationships/slideLayout" Target="../slideLayouts/slideLayout1.xml"/><Relationship Id="rId6" Type="http://schemas.microsoft.com/office/2007/relationships/diagramDrawing" Target="../diagrams/drawing155.xml"/><Relationship Id="rId5" Type="http://schemas.openxmlformats.org/officeDocument/2006/relationships/diagramColors" Target="../diagrams/colors155.xml"/><Relationship Id="rId4" Type="http://schemas.openxmlformats.org/officeDocument/2006/relationships/diagramQuickStyle" Target="../diagrams/quickStyle155.xml"/></Relationships>
</file>

<file path=ppt/slides/_rels/slide328.xml.rels><?xml version="1.0" encoding="UTF-8" standalone="yes"?>
<Relationships xmlns="http://schemas.openxmlformats.org/package/2006/relationships"><Relationship Id="rId3" Type="http://schemas.openxmlformats.org/officeDocument/2006/relationships/diagramLayout" Target="../diagrams/layout156.xml"/><Relationship Id="rId2" Type="http://schemas.openxmlformats.org/officeDocument/2006/relationships/diagramData" Target="../diagrams/data156.xml"/><Relationship Id="rId1" Type="http://schemas.openxmlformats.org/officeDocument/2006/relationships/slideLayout" Target="../slideLayouts/slideLayout1.xml"/><Relationship Id="rId6" Type="http://schemas.microsoft.com/office/2007/relationships/diagramDrawing" Target="../diagrams/drawing156.xml"/><Relationship Id="rId5" Type="http://schemas.openxmlformats.org/officeDocument/2006/relationships/diagramColors" Target="../diagrams/colors156.xml"/><Relationship Id="rId4" Type="http://schemas.openxmlformats.org/officeDocument/2006/relationships/diagramQuickStyle" Target="../diagrams/quickStyle156.xml"/></Relationships>
</file>

<file path=ppt/slides/_rels/slide329.xml.rels><?xml version="1.0" encoding="UTF-8" standalone="yes"?>
<Relationships xmlns="http://schemas.openxmlformats.org/package/2006/relationships"><Relationship Id="rId3" Type="http://schemas.openxmlformats.org/officeDocument/2006/relationships/diagramLayout" Target="../diagrams/layout157.xml"/><Relationship Id="rId2" Type="http://schemas.openxmlformats.org/officeDocument/2006/relationships/diagramData" Target="../diagrams/data157.xml"/><Relationship Id="rId1" Type="http://schemas.openxmlformats.org/officeDocument/2006/relationships/slideLayout" Target="../slideLayouts/slideLayout1.xml"/><Relationship Id="rId6" Type="http://schemas.microsoft.com/office/2007/relationships/diagramDrawing" Target="../diagrams/drawing157.xml"/><Relationship Id="rId5" Type="http://schemas.openxmlformats.org/officeDocument/2006/relationships/diagramColors" Target="../diagrams/colors157.xml"/><Relationship Id="rId4" Type="http://schemas.openxmlformats.org/officeDocument/2006/relationships/diagramQuickStyle" Target="../diagrams/quickStyle157.xml"/></Relationships>
</file>

<file path=ppt/slides/_rels/slide33.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1.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330.xml.rels><?xml version="1.0" encoding="UTF-8" standalone="yes"?>
<Relationships xmlns="http://schemas.openxmlformats.org/package/2006/relationships"><Relationship Id="rId3" Type="http://schemas.openxmlformats.org/officeDocument/2006/relationships/diagramLayout" Target="../diagrams/layout158.xml"/><Relationship Id="rId2" Type="http://schemas.openxmlformats.org/officeDocument/2006/relationships/diagramData" Target="../diagrams/data158.xml"/><Relationship Id="rId1" Type="http://schemas.openxmlformats.org/officeDocument/2006/relationships/slideLayout" Target="../slideLayouts/slideLayout1.xml"/><Relationship Id="rId6" Type="http://schemas.microsoft.com/office/2007/relationships/diagramDrawing" Target="../diagrams/drawing158.xml"/><Relationship Id="rId5" Type="http://schemas.openxmlformats.org/officeDocument/2006/relationships/diagramColors" Target="../diagrams/colors158.xml"/><Relationship Id="rId4" Type="http://schemas.openxmlformats.org/officeDocument/2006/relationships/diagramQuickStyle" Target="../diagrams/quickStyle158.xml"/></Relationships>
</file>

<file path=ppt/slides/_rels/slide331.xml.rels><?xml version="1.0" encoding="UTF-8" standalone="yes"?>
<Relationships xmlns="http://schemas.openxmlformats.org/package/2006/relationships"><Relationship Id="rId3" Type="http://schemas.openxmlformats.org/officeDocument/2006/relationships/diagramLayout" Target="../diagrams/layout159.xml"/><Relationship Id="rId2" Type="http://schemas.openxmlformats.org/officeDocument/2006/relationships/diagramData" Target="../diagrams/data159.xml"/><Relationship Id="rId1" Type="http://schemas.openxmlformats.org/officeDocument/2006/relationships/slideLayout" Target="../slideLayouts/slideLayout1.xml"/><Relationship Id="rId6" Type="http://schemas.microsoft.com/office/2007/relationships/diagramDrawing" Target="../diagrams/drawing159.xml"/><Relationship Id="rId5" Type="http://schemas.openxmlformats.org/officeDocument/2006/relationships/diagramColors" Target="../diagrams/colors159.xml"/><Relationship Id="rId4" Type="http://schemas.openxmlformats.org/officeDocument/2006/relationships/diagramQuickStyle" Target="../diagrams/quickStyle159.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4.xml.rels><?xml version="1.0" encoding="UTF-8" standalone="yes"?>
<Relationships xmlns="http://schemas.openxmlformats.org/package/2006/relationships"><Relationship Id="rId3" Type="http://schemas.openxmlformats.org/officeDocument/2006/relationships/diagramData" Target="../diagrams/data160.xml"/><Relationship Id="rId7" Type="http://schemas.microsoft.com/office/2007/relationships/diagramDrawing" Target="../diagrams/drawing160.xml"/><Relationship Id="rId2" Type="http://schemas.openxmlformats.org/officeDocument/2006/relationships/slide" Target="slide8.xml"/><Relationship Id="rId1" Type="http://schemas.openxmlformats.org/officeDocument/2006/relationships/slideLayout" Target="../slideLayouts/slideLayout1.xml"/><Relationship Id="rId6" Type="http://schemas.openxmlformats.org/officeDocument/2006/relationships/diagramColors" Target="../diagrams/colors160.xml"/><Relationship Id="rId5" Type="http://schemas.openxmlformats.org/officeDocument/2006/relationships/diagramQuickStyle" Target="../diagrams/quickStyle160.xml"/><Relationship Id="rId4" Type="http://schemas.openxmlformats.org/officeDocument/2006/relationships/diagramLayout" Target="../diagrams/layout160.xml"/></Relationships>
</file>

<file path=ppt/slides/_rels/slide335.xml.rels><?xml version="1.0" encoding="UTF-8" standalone="yes"?>
<Relationships xmlns="http://schemas.openxmlformats.org/package/2006/relationships"><Relationship Id="rId2" Type="http://schemas.openxmlformats.org/officeDocument/2006/relationships/slide" Target="slide334.xml"/><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3" Type="http://schemas.openxmlformats.org/officeDocument/2006/relationships/hyperlink" Target="https://classic.austlii.edu.au/cgi-bin/sinodisp/au/cases/cth/FCA/2021/1562.html" TargetMode="External"/><Relationship Id="rId2" Type="http://schemas.openxmlformats.org/officeDocument/2006/relationships/hyperlink" Target="https://classic.austlii.edu.au/au/cases/vic/VSCA/2021/205.html" TargetMode="External"/><Relationship Id="rId1" Type="http://schemas.openxmlformats.org/officeDocument/2006/relationships/slideLayout" Target="../slideLayouts/slideLayout1.xml"/><Relationship Id="rId4" Type="http://schemas.openxmlformats.org/officeDocument/2006/relationships/hyperlink" Target="https://classic.austlii.edu.au/cgi-bin/sinodisp/au/cases/vic/VSCA/2004/54.html" TargetMode="External"/></Relationships>
</file>

<file path=ppt/slides/_rels/slide339.xml.rels><?xml version="1.0" encoding="UTF-8" standalone="yes"?>
<Relationships xmlns="http://schemas.openxmlformats.org/package/2006/relationships"><Relationship Id="rId2" Type="http://schemas.openxmlformats.org/officeDocument/2006/relationships/slide" Target="slide28.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1.xml.rels><?xml version="1.0" encoding="UTF-8" standalone="yes"?>
<Relationships xmlns="http://schemas.openxmlformats.org/package/2006/relationships"><Relationship Id="rId2" Type="http://schemas.openxmlformats.org/officeDocument/2006/relationships/slide" Target="slide334.xml"/><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2" Type="http://schemas.openxmlformats.org/officeDocument/2006/relationships/slide" Target="slide199.xml"/><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2" Type="http://schemas.openxmlformats.org/officeDocument/2006/relationships/slide" Target="slide199.xml"/><Relationship Id="rId1" Type="http://schemas.openxmlformats.org/officeDocument/2006/relationships/slideLayout" Target="../slideLayouts/slideLayout1.xml"/></Relationships>
</file>

<file path=ppt/slides/_rels/slide345.xml.rels><?xml version="1.0" encoding="UTF-8" standalone="yes"?>
<Relationships xmlns="http://schemas.openxmlformats.org/package/2006/relationships"><Relationship Id="rId8" Type="http://schemas.openxmlformats.org/officeDocument/2006/relationships/diagramLayout" Target="../diagrams/layout162.xml"/><Relationship Id="rId3" Type="http://schemas.openxmlformats.org/officeDocument/2006/relationships/diagramLayout" Target="../diagrams/layout161.xml"/><Relationship Id="rId7" Type="http://schemas.openxmlformats.org/officeDocument/2006/relationships/diagramData" Target="../diagrams/data162.xml"/><Relationship Id="rId2" Type="http://schemas.openxmlformats.org/officeDocument/2006/relationships/diagramData" Target="../diagrams/data161.xml"/><Relationship Id="rId1" Type="http://schemas.openxmlformats.org/officeDocument/2006/relationships/slideLayout" Target="../slideLayouts/slideLayout1.xml"/><Relationship Id="rId6" Type="http://schemas.microsoft.com/office/2007/relationships/diagramDrawing" Target="../diagrams/drawing161.xml"/><Relationship Id="rId11" Type="http://schemas.microsoft.com/office/2007/relationships/diagramDrawing" Target="../diagrams/drawing162.xml"/><Relationship Id="rId5" Type="http://schemas.openxmlformats.org/officeDocument/2006/relationships/diagramColors" Target="../diagrams/colors161.xml"/><Relationship Id="rId10" Type="http://schemas.openxmlformats.org/officeDocument/2006/relationships/diagramColors" Target="../diagrams/colors162.xml"/><Relationship Id="rId4" Type="http://schemas.openxmlformats.org/officeDocument/2006/relationships/diagramQuickStyle" Target="../diagrams/quickStyle161.xml"/><Relationship Id="rId9" Type="http://schemas.openxmlformats.org/officeDocument/2006/relationships/diagramQuickStyle" Target="../diagrams/quickStyle162.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7.xml.rels><?xml version="1.0" encoding="UTF-8" standalone="yes"?>
<Relationships xmlns="http://schemas.openxmlformats.org/package/2006/relationships"><Relationship Id="rId2" Type="http://schemas.openxmlformats.org/officeDocument/2006/relationships/slide" Target="slide334.xml"/><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2" Type="http://schemas.openxmlformats.org/officeDocument/2006/relationships/slide" Target="slide351.xml"/><Relationship Id="rId1" Type="http://schemas.openxmlformats.org/officeDocument/2006/relationships/slideLayout" Target="../slideLayouts/slideLayout1.xml"/></Relationships>
</file>

<file path=ppt/slides/_rels/slide349.xml.rels><?xml version="1.0" encoding="UTF-8" standalone="yes"?>
<Relationships xmlns="http://schemas.openxmlformats.org/package/2006/relationships"><Relationship Id="rId3" Type="http://schemas.openxmlformats.org/officeDocument/2006/relationships/diagramLayout" Target="../diagrams/layout163.xml"/><Relationship Id="rId7" Type="http://schemas.openxmlformats.org/officeDocument/2006/relationships/slide" Target="slide342.xml"/><Relationship Id="rId2" Type="http://schemas.openxmlformats.org/officeDocument/2006/relationships/diagramData" Target="../diagrams/data163.xml"/><Relationship Id="rId1" Type="http://schemas.openxmlformats.org/officeDocument/2006/relationships/slideLayout" Target="../slideLayouts/slideLayout1.xml"/><Relationship Id="rId6" Type="http://schemas.microsoft.com/office/2007/relationships/diagramDrawing" Target="../diagrams/drawing163.xml"/><Relationship Id="rId5" Type="http://schemas.openxmlformats.org/officeDocument/2006/relationships/diagramColors" Target="../diagrams/colors163.xml"/><Relationship Id="rId4" Type="http://schemas.openxmlformats.org/officeDocument/2006/relationships/diagramQuickStyle" Target="../diagrams/quickStyle163.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1.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1.xml.rels><?xml version="1.0" encoding="UTF-8" standalone="yes"?>
<Relationships xmlns="http://schemas.openxmlformats.org/package/2006/relationships"><Relationship Id="rId3" Type="http://schemas.openxmlformats.org/officeDocument/2006/relationships/diagramLayout" Target="../diagrams/layout164.xml"/><Relationship Id="rId2" Type="http://schemas.openxmlformats.org/officeDocument/2006/relationships/diagramData" Target="../diagrams/data164.xml"/><Relationship Id="rId1" Type="http://schemas.openxmlformats.org/officeDocument/2006/relationships/slideLayout" Target="../slideLayouts/slideLayout1.xml"/><Relationship Id="rId6" Type="http://schemas.microsoft.com/office/2007/relationships/diagramDrawing" Target="../diagrams/drawing164.xml"/><Relationship Id="rId5" Type="http://schemas.openxmlformats.org/officeDocument/2006/relationships/diagramColors" Target="../diagrams/colors164.xml"/><Relationship Id="rId4" Type="http://schemas.openxmlformats.org/officeDocument/2006/relationships/diagramQuickStyle" Target="../diagrams/quickStyle164.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3" Type="http://schemas.openxmlformats.org/officeDocument/2006/relationships/diagramLayout" Target="../diagrams/layout165.xml"/><Relationship Id="rId2" Type="http://schemas.openxmlformats.org/officeDocument/2006/relationships/diagramData" Target="../diagrams/data165.xml"/><Relationship Id="rId1" Type="http://schemas.openxmlformats.org/officeDocument/2006/relationships/slideLayout" Target="../slideLayouts/slideLayout1.xml"/><Relationship Id="rId6" Type="http://schemas.microsoft.com/office/2007/relationships/diagramDrawing" Target="../diagrams/drawing165.xml"/><Relationship Id="rId5" Type="http://schemas.openxmlformats.org/officeDocument/2006/relationships/diagramColors" Target="../diagrams/colors165.xml"/><Relationship Id="rId4" Type="http://schemas.openxmlformats.org/officeDocument/2006/relationships/diagramQuickStyle" Target="../diagrams/quickStyle165.xml"/></Relationships>
</file>

<file path=ppt/slides/_rels/slide354.xml.rels><?xml version="1.0" encoding="UTF-8" standalone="yes"?>
<Relationships xmlns="http://schemas.openxmlformats.org/package/2006/relationships"><Relationship Id="rId3" Type="http://schemas.openxmlformats.org/officeDocument/2006/relationships/hyperlink" Target="https://classic.austlii.edu.au/cgi-bin/sinodisp/au/cases/vic/VSC/2020/854.html" TargetMode="External"/><Relationship Id="rId2" Type="http://schemas.openxmlformats.org/officeDocument/2006/relationships/hyperlink" Target="https://classic.austlii.edu.au/cgi-bin/sinodisp/au/cases/cth/FCA/2016/1571.html" TargetMode="External"/><Relationship Id="rId1" Type="http://schemas.openxmlformats.org/officeDocument/2006/relationships/slideLayout" Target="../slideLayouts/slideLayout1.xml"/></Relationships>
</file>

<file path=ppt/slides/_rels/slide355.xml.rels><?xml version="1.0" encoding="UTF-8" standalone="yes"?>
<Relationships xmlns="http://schemas.openxmlformats.org/package/2006/relationships"><Relationship Id="rId2" Type="http://schemas.openxmlformats.org/officeDocument/2006/relationships/slide" Target="slide334.xml"/><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3" Type="http://schemas.openxmlformats.org/officeDocument/2006/relationships/slide" Target="slide229.xml"/><Relationship Id="rId2" Type="http://schemas.openxmlformats.org/officeDocument/2006/relationships/slide" Target="slide227.xml"/><Relationship Id="rId1" Type="http://schemas.openxmlformats.org/officeDocument/2006/relationships/slideLayout" Target="../slideLayouts/slideLayout1.xml"/></Relationships>
</file>

<file path=ppt/slides/_rels/slide357.xml.rels><?xml version="1.0" encoding="UTF-8" standalone="yes"?>
<Relationships xmlns="http://schemas.openxmlformats.org/package/2006/relationships"><Relationship Id="rId3" Type="http://schemas.openxmlformats.org/officeDocument/2006/relationships/diagramLayout" Target="../diagrams/layout166.xml"/><Relationship Id="rId2" Type="http://schemas.openxmlformats.org/officeDocument/2006/relationships/diagramData" Target="../diagrams/data166.xml"/><Relationship Id="rId1" Type="http://schemas.openxmlformats.org/officeDocument/2006/relationships/slideLayout" Target="../slideLayouts/slideLayout1.xml"/><Relationship Id="rId6" Type="http://schemas.microsoft.com/office/2007/relationships/diagramDrawing" Target="../diagrams/drawing166.xml"/><Relationship Id="rId5" Type="http://schemas.openxmlformats.org/officeDocument/2006/relationships/diagramColors" Target="../diagrams/colors166.xml"/><Relationship Id="rId4" Type="http://schemas.openxmlformats.org/officeDocument/2006/relationships/diagramQuickStyle" Target="../diagrams/quickStyle166.xml"/></Relationships>
</file>

<file path=ppt/slides/_rels/slide358.xml.rels><?xml version="1.0" encoding="UTF-8" standalone="yes"?>
<Relationships xmlns="http://schemas.openxmlformats.org/package/2006/relationships"><Relationship Id="rId3" Type="http://schemas.openxmlformats.org/officeDocument/2006/relationships/diagramLayout" Target="../diagrams/layout167.xml"/><Relationship Id="rId2" Type="http://schemas.openxmlformats.org/officeDocument/2006/relationships/diagramData" Target="../diagrams/data167.xml"/><Relationship Id="rId1" Type="http://schemas.openxmlformats.org/officeDocument/2006/relationships/slideLayout" Target="../slideLayouts/slideLayout1.xml"/><Relationship Id="rId6" Type="http://schemas.microsoft.com/office/2007/relationships/diagramDrawing" Target="../diagrams/drawing167.xml"/><Relationship Id="rId5" Type="http://schemas.openxmlformats.org/officeDocument/2006/relationships/diagramColors" Target="../diagrams/colors167.xml"/><Relationship Id="rId4" Type="http://schemas.openxmlformats.org/officeDocument/2006/relationships/diagramQuickStyle" Target="../diagrams/quickStyle167.xml"/></Relationships>
</file>

<file path=ppt/slides/_rels/slide359.xml.rels><?xml version="1.0" encoding="UTF-8" standalone="yes"?>
<Relationships xmlns="http://schemas.openxmlformats.org/package/2006/relationships"><Relationship Id="rId3" Type="http://schemas.openxmlformats.org/officeDocument/2006/relationships/diagramLayout" Target="../diagrams/layout168.xml"/><Relationship Id="rId2" Type="http://schemas.openxmlformats.org/officeDocument/2006/relationships/diagramData" Target="../diagrams/data168.xml"/><Relationship Id="rId1" Type="http://schemas.openxmlformats.org/officeDocument/2006/relationships/slideLayout" Target="../slideLayouts/slideLayout1.xml"/><Relationship Id="rId6" Type="http://schemas.microsoft.com/office/2007/relationships/diagramDrawing" Target="../diagrams/drawing168.xml"/><Relationship Id="rId5" Type="http://schemas.openxmlformats.org/officeDocument/2006/relationships/diagramColors" Target="../diagrams/colors168.xml"/><Relationship Id="rId4" Type="http://schemas.openxmlformats.org/officeDocument/2006/relationships/diagramQuickStyle" Target="../diagrams/quickStyle168.xml"/></Relationships>
</file>

<file path=ppt/slides/_rels/slide36.xml.rels><?xml version="1.0" encoding="UTF-8" standalone="yes"?>
<Relationships xmlns="http://schemas.openxmlformats.org/package/2006/relationships"><Relationship Id="rId8" Type="http://schemas.openxmlformats.org/officeDocument/2006/relationships/diagramLayout" Target="../diagrams/layout13.xml"/><Relationship Id="rId3" Type="http://schemas.openxmlformats.org/officeDocument/2006/relationships/diagramLayout" Target="../diagrams/layout12.xml"/><Relationship Id="rId7" Type="http://schemas.openxmlformats.org/officeDocument/2006/relationships/diagramData" Target="../diagrams/data13.xml"/><Relationship Id="rId2" Type="http://schemas.openxmlformats.org/officeDocument/2006/relationships/diagramData" Target="../diagrams/data12.xml"/><Relationship Id="rId1" Type="http://schemas.openxmlformats.org/officeDocument/2006/relationships/slideLayout" Target="../slideLayouts/slideLayout1.xml"/><Relationship Id="rId6" Type="http://schemas.microsoft.com/office/2007/relationships/diagramDrawing" Target="../diagrams/drawing12.xml"/><Relationship Id="rId11" Type="http://schemas.microsoft.com/office/2007/relationships/diagramDrawing" Target="../diagrams/drawing13.xml"/><Relationship Id="rId5" Type="http://schemas.openxmlformats.org/officeDocument/2006/relationships/diagramColors" Target="../diagrams/colors12.xml"/><Relationship Id="rId10" Type="http://schemas.openxmlformats.org/officeDocument/2006/relationships/diagramColors" Target="../diagrams/colors13.xml"/><Relationship Id="rId4" Type="http://schemas.openxmlformats.org/officeDocument/2006/relationships/diagramQuickStyle" Target="../diagrams/quickStyle12.xml"/><Relationship Id="rId9" Type="http://schemas.openxmlformats.org/officeDocument/2006/relationships/diagramQuickStyle" Target="../diagrams/quickStyle13.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3" Type="http://schemas.openxmlformats.org/officeDocument/2006/relationships/diagramLayout" Target="../diagrams/layout169.xml"/><Relationship Id="rId2" Type="http://schemas.openxmlformats.org/officeDocument/2006/relationships/diagramData" Target="../diagrams/data169.xml"/><Relationship Id="rId1" Type="http://schemas.openxmlformats.org/officeDocument/2006/relationships/slideLayout" Target="../slideLayouts/slideLayout1.xml"/><Relationship Id="rId6" Type="http://schemas.microsoft.com/office/2007/relationships/diagramDrawing" Target="../diagrams/drawing169.xml"/><Relationship Id="rId5" Type="http://schemas.openxmlformats.org/officeDocument/2006/relationships/diagramColors" Target="../diagrams/colors169.xml"/><Relationship Id="rId4" Type="http://schemas.openxmlformats.org/officeDocument/2006/relationships/diagramQuickStyle" Target="../diagrams/quickStyle169.xml"/></Relationships>
</file>

<file path=ppt/slides/_rels/slide362.xml.rels><?xml version="1.0" encoding="UTF-8" standalone="yes"?>
<Relationships xmlns="http://schemas.openxmlformats.org/package/2006/relationships"><Relationship Id="rId3" Type="http://schemas.openxmlformats.org/officeDocument/2006/relationships/diagramLayout" Target="../diagrams/layout170.xml"/><Relationship Id="rId2" Type="http://schemas.openxmlformats.org/officeDocument/2006/relationships/diagramData" Target="../diagrams/data170.xml"/><Relationship Id="rId1" Type="http://schemas.openxmlformats.org/officeDocument/2006/relationships/slideLayout" Target="../slideLayouts/slideLayout1.xml"/><Relationship Id="rId6" Type="http://schemas.microsoft.com/office/2007/relationships/diagramDrawing" Target="../diagrams/drawing170.xml"/><Relationship Id="rId5" Type="http://schemas.openxmlformats.org/officeDocument/2006/relationships/diagramColors" Target="../diagrams/colors170.xml"/><Relationship Id="rId4" Type="http://schemas.openxmlformats.org/officeDocument/2006/relationships/diagramQuickStyle" Target="../diagrams/quickStyle170.xml"/></Relationships>
</file>

<file path=ppt/slides/_rels/slide363.xml.rels><?xml version="1.0" encoding="UTF-8" standalone="yes"?>
<Relationships xmlns="http://schemas.openxmlformats.org/package/2006/relationships"><Relationship Id="rId3" Type="http://schemas.openxmlformats.org/officeDocument/2006/relationships/diagramLayout" Target="../diagrams/layout171.xml"/><Relationship Id="rId2" Type="http://schemas.openxmlformats.org/officeDocument/2006/relationships/diagramData" Target="../diagrams/data171.xml"/><Relationship Id="rId1" Type="http://schemas.openxmlformats.org/officeDocument/2006/relationships/slideLayout" Target="../slideLayouts/slideLayout1.xml"/><Relationship Id="rId6" Type="http://schemas.microsoft.com/office/2007/relationships/diagramDrawing" Target="../diagrams/drawing171.xml"/><Relationship Id="rId5" Type="http://schemas.openxmlformats.org/officeDocument/2006/relationships/diagramColors" Target="../diagrams/colors171.xml"/><Relationship Id="rId4" Type="http://schemas.openxmlformats.org/officeDocument/2006/relationships/diagramQuickStyle" Target="../diagrams/quickStyle171.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1.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38.xml.rels><?xml version="1.0" encoding="UTF-8" standalone="yes"?>
<Relationships xmlns="http://schemas.openxmlformats.org/package/2006/relationships"><Relationship Id="rId2" Type="http://schemas.openxmlformats.org/officeDocument/2006/relationships/slide" Target="slide28.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slide" Target="slide9.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hyperlink" Target="http://classic.austlii.edu.au/cgi-bin/sinodisp/au/cases/cth/HCA/2008/3.html" TargetMode="Externa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hyperlink" Target="https://www.abs.gov.au/statistics/economy/business-indicators/counts-australian-businesses-including-entries-and-exits/jul2019-jun2023" TargetMode="External"/><Relationship Id="rId2" Type="http://schemas.openxmlformats.org/officeDocument/2006/relationships/hyperlink" Target="https://asic.gov.au/regulatory-resources/find-a-document/statistics/company-registration-statistics" TargetMode="Externa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hyperlink" Target="https://classic.austlii.edu.au/cgi-bin/sinodisp/au/cases/cth/FCA/2019/257.html" TargetMode="Externa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15.xml"/><Relationship Id="rId7" Type="http://schemas.openxmlformats.org/officeDocument/2006/relationships/hyperlink" Target="https://asic.gov.au/regulatory-resources/find-a-document/statistics/insolvency-statistics/how-to-interpret-asic-s-corporate-insolvency-statistics/" TargetMode="External"/><Relationship Id="rId2" Type="http://schemas.openxmlformats.org/officeDocument/2006/relationships/diagramData" Target="../diagrams/data15.xml"/><Relationship Id="rId1" Type="http://schemas.openxmlformats.org/officeDocument/2006/relationships/slideLayout" Target="../slideLayouts/slideLayout1.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43.xml.rels><?xml version="1.0" encoding="UTF-8" standalone="yes"?>
<Relationships xmlns="http://schemas.openxmlformats.org/package/2006/relationships"><Relationship Id="rId2" Type="http://schemas.openxmlformats.org/officeDocument/2006/relationships/slide" Target="slide29.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hyperlink" Target="https://asic.gov.au/regulatory-resources/find-a-document/statistics/insolvency-statistics/insolvency-statistics-current/" TargetMode="Externa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hyperlink" Target="https://download.asic.gov.au/media/250lwzrf/asic-insolvency-statistics-series-1-published-8-september-2022.pdf" TargetMode="External"/><Relationship Id="rId2" Type="http://schemas.openxmlformats.org/officeDocument/2006/relationships/chart" Target="../charts/chart1.xml"/><Relationship Id="rId1" Type="http://schemas.openxmlformats.org/officeDocument/2006/relationships/slideLayout" Target="../slideLayouts/slideLayout1.xml"/><Relationship Id="rId4" Type="http://schemas.openxmlformats.org/officeDocument/2006/relationships/hyperlink" Target="https://asic.gov.au/regulatory-resources/find-a-document/statistics/company-registration-statistics" TargetMode="External"/></Relationships>
</file>

<file path=ppt/slides/_rels/slide47.xml.rels><?xml version="1.0" encoding="UTF-8" standalone="yes"?>
<Relationships xmlns="http://schemas.openxmlformats.org/package/2006/relationships"><Relationship Id="rId3" Type="http://schemas.openxmlformats.org/officeDocument/2006/relationships/hyperlink" Target="https://www.abs.gov.au/statistics/people/population/national-state-and-territory-population/dec-2022" TargetMode="External"/><Relationship Id="rId2" Type="http://schemas.openxmlformats.org/officeDocument/2006/relationships/hyperlink" Target="https://asic.gov.au/regulatory-resources/find-a-document/statistics/company-registration-statistics" TargetMode="External"/><Relationship Id="rId1" Type="http://schemas.openxmlformats.org/officeDocument/2006/relationships/slideLayout" Target="../slideLayouts/slideLayout1.xml"/><Relationship Id="rId4" Type="http://schemas.openxmlformats.org/officeDocument/2006/relationships/hyperlink" Target="https://www.afsa.gov.au/newsroom/personal-insolvencies-june-quarter-2023" TargetMode="External"/></Relationships>
</file>

<file path=ppt/slides/_rels/slide48.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hyperlink" Target="https://www.aph.gov.au/DocumentStore.ashx?id=54d03dc9-6cef-4c0d-b216-a75f627c0f68&amp;subId=727657" TargetMode="Externa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hyperlink" Target="https://asic.gov.au/regulatory-resources/find-a-document/statistics/insolvency-statistics/insolvency-statistics-current/" TargetMode="External"/><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8" Type="http://schemas.openxmlformats.org/officeDocument/2006/relationships/hyperlink" Target="https://www.legislation.gov.au/Series/F2016L01989" TargetMode="External"/><Relationship Id="rId3" Type="http://schemas.openxmlformats.org/officeDocument/2006/relationships/hyperlink" Target="https://www.legislation.gov.au/terms-of-use" TargetMode="External"/><Relationship Id="rId7" Type="http://schemas.openxmlformats.org/officeDocument/2006/relationships/hyperlink" Target="https://www.legislation.gov.au/Series/F2001B00274" TargetMode="External"/><Relationship Id="rId2" Type="http://schemas.openxmlformats.org/officeDocument/2006/relationships/hyperlink" Target="https://www.legislation.gov.au/" TargetMode="External"/><Relationship Id="rId1" Type="http://schemas.openxmlformats.org/officeDocument/2006/relationships/slideLayout" Target="../slideLayouts/slideLayout1.xml"/><Relationship Id="rId6" Type="http://schemas.openxmlformats.org/officeDocument/2006/relationships/hyperlink" Target="https://www.legislation.gov.au/Series/C2004A00818" TargetMode="External"/><Relationship Id="rId5" Type="http://schemas.openxmlformats.org/officeDocument/2006/relationships/hyperlink" Target="https://creativecommons.org/licenses/by/4.0/legalcode" TargetMode="External"/><Relationship Id="rId4" Type="http://schemas.openxmlformats.org/officeDocument/2006/relationships/hyperlink" Target="https://creativecommons.org/licenses/by/4.0/" TargetMode="Externa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16.xml"/><Relationship Id="rId7" Type="http://schemas.openxmlformats.org/officeDocument/2006/relationships/hyperlink" Target="https://asic.gov.au/regulatory-resources/find-a-document/statistics/insolvency-statistics/how-to-interpret-asic-s-corporate-insolvency-statistics/" TargetMode="External"/><Relationship Id="rId2" Type="http://schemas.openxmlformats.org/officeDocument/2006/relationships/diagramData" Target="../diagrams/data16.xml"/><Relationship Id="rId1" Type="http://schemas.openxmlformats.org/officeDocument/2006/relationships/slideLayout" Target="../slideLayouts/slideLayout1.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17.xml"/><Relationship Id="rId7" Type="http://schemas.openxmlformats.org/officeDocument/2006/relationships/hyperlink" Target="https://download.asic.gov.au/media/20cla3ju/2021-2022-asic-insolvency-statistics-series-3-1.xlsx" TargetMode="External"/><Relationship Id="rId2" Type="http://schemas.openxmlformats.org/officeDocument/2006/relationships/diagramData" Target="../diagrams/data17.xml"/><Relationship Id="rId1" Type="http://schemas.openxmlformats.org/officeDocument/2006/relationships/slideLayout" Target="../slideLayouts/slideLayout1.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18.xml"/><Relationship Id="rId7" Type="http://schemas.openxmlformats.org/officeDocument/2006/relationships/hyperlink" Target="https://download.asic.gov.au/media/20cla3ju/2021-2022-asic-insolvency-statistics-series-3-1.xlsx" TargetMode="External"/><Relationship Id="rId2" Type="http://schemas.openxmlformats.org/officeDocument/2006/relationships/diagramData" Target="../diagrams/data18.xml"/><Relationship Id="rId1" Type="http://schemas.openxmlformats.org/officeDocument/2006/relationships/slideLayout" Target="../slideLayouts/slideLayout1.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53.xml.rels><?xml version="1.0" encoding="UTF-8" standalone="yes"?>
<Relationships xmlns="http://schemas.openxmlformats.org/package/2006/relationships"><Relationship Id="rId3" Type="http://schemas.openxmlformats.org/officeDocument/2006/relationships/hyperlink" Target="https://download.asic.gov.au/media/20cla3ju/2021-2022-asic-insolvency-statistics-series-3-1.xlsx" TargetMode="External"/><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hyperlink" Target="https://download.asic.gov.au/media/20cla3ju/2021-2022-asic-insolvency-statistics-series-3-1.xlsx" TargetMode="External"/><Relationship Id="rId2" Type="http://schemas.openxmlformats.org/officeDocument/2006/relationships/chart" Target="../charts/chart4.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hyperlink" Target="https://download.asic.gov.au/media/20cla3ju/2021-2022-asic-insolvency-statistics-series-3-1.xlsx" TargetMode="External"/><Relationship Id="rId2" Type="http://schemas.openxmlformats.org/officeDocument/2006/relationships/chart" Target="../charts/chart5.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hyperlink" Target="https://download.asic.gov.au/media/20cla3ju/2021-2022-asic-insolvency-statistics-series-3-1.xlsx" TargetMode="External"/><Relationship Id="rId2" Type="http://schemas.openxmlformats.org/officeDocument/2006/relationships/chart" Target="../charts/chart6.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hyperlink" Target="https://download.asic.gov.au/media/20cla3ju/2021-2022-asic-insolvency-statistics-series-3-1.xlsx" TargetMode="External"/><Relationship Id="rId2" Type="http://schemas.openxmlformats.org/officeDocument/2006/relationships/chart" Target="../charts/chart7.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hyperlink" Target="https://download.asic.gov.au/media/20cla3ju/2021-2022-asic-insolvency-statistics-series-3-1.xlsx" TargetMode="External"/><Relationship Id="rId2" Type="http://schemas.openxmlformats.org/officeDocument/2006/relationships/chart" Target="../charts/chart8.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hyperlink" Target="http://www.austlii.edu.au/au/other/lawreform/ALRC/1988/45.html" TargetMode="External"/><Relationship Id="rId2" Type="http://schemas.openxmlformats.org/officeDocument/2006/relationships/hyperlink" Target="http://classic.austlii.edu.au/" TargetMode="External"/><Relationship Id="rId1" Type="http://schemas.openxmlformats.org/officeDocument/2006/relationships/slideLayout" Target="../slideLayouts/slideLayout1.xml"/><Relationship Id="rId4" Type="http://schemas.openxmlformats.org/officeDocument/2006/relationships/hyperlink" Target="https://parlinfo.aph.gov.au/parlInfo/download/committees/reportjnt/RB000055/toc_pdf/CorporateinsolvencyinAustralia.pdf" TargetMode="External"/></Relationships>
</file>

<file path=ppt/slides/_rels/slide60.xml.rels><?xml version="1.0" encoding="UTF-8" standalone="yes"?>
<Relationships xmlns="http://schemas.openxmlformats.org/package/2006/relationships"><Relationship Id="rId3" Type="http://schemas.openxmlformats.org/officeDocument/2006/relationships/hyperlink" Target="https://download.asic.gov.au/media/20cla3ju/2021-2022-asic-insolvency-statistics-series-3-1.xlsx" TargetMode="External"/><Relationship Id="rId2" Type="http://schemas.openxmlformats.org/officeDocument/2006/relationships/chart" Target="../charts/chart9.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hyperlink" Target="https://download.asic.gov.au/media/20cla3ju/2021-2022-asic-insolvency-statistics-series-3-1.xlsx" TargetMode="External"/><Relationship Id="rId2" Type="http://schemas.openxmlformats.org/officeDocument/2006/relationships/chart" Target="../charts/chart10.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hyperlink" Target="https://download.asic.gov.au/media/20cla3ju/2021-2022-asic-insolvency-statistics-series-3-1.xlsx" TargetMode="External"/><Relationship Id="rId2" Type="http://schemas.openxmlformats.org/officeDocument/2006/relationships/chart" Target="../charts/chart11.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slide" Target="slide8.xml"/><Relationship Id="rId1" Type="http://schemas.openxmlformats.org/officeDocument/2006/relationships/slideLayout" Target="../slideLayouts/slideLayout1.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65.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hyperlink" Target="http://classic.austlii.edu.au/au/cases/cth/FCA/2019/482.html" TargetMode="External"/><Relationship Id="rId2" Type="http://schemas.openxmlformats.org/officeDocument/2006/relationships/hyperlink" Target="http://classic.austlii.edu.au/cgi-bin/sinodisp/au/cases/cth/FCA/2013/965.html" TargetMode="External"/><Relationship Id="rId1" Type="http://schemas.openxmlformats.org/officeDocument/2006/relationships/slideLayout" Target="../slideLayouts/slideLayout1.xml"/><Relationship Id="rId4" Type="http://schemas.openxmlformats.org/officeDocument/2006/relationships/hyperlink" Target="http://classic.austlii.edu.au/au/cases/cth/FCAFC/2009/125.html" TargetMode="Externa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hyperlink" Target="http://www.commonlii.org/uk/cases/UKLawRpKQB/1892/162.html" TargetMode="External"/><Relationship Id="rId2" Type="http://schemas.openxmlformats.org/officeDocument/2006/relationships/hyperlink" Target="http://classic.austlii.edu.au/au/cases/wa/WASC/2023/190.html" TargetMode="Externa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1.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1.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72.xml.rels><?xml version="1.0" encoding="UTF-8" standalone="yes"?>
<Relationships xmlns="http://schemas.openxmlformats.org/package/2006/relationships"><Relationship Id="rId3" Type="http://schemas.openxmlformats.org/officeDocument/2006/relationships/diagramLayout" Target="../diagrams/layout22.xml"/><Relationship Id="rId7" Type="http://schemas.openxmlformats.org/officeDocument/2006/relationships/hyperlink" Target="http://classic.austlii.edu.au/cgi-bin/sinodisp/au/cases/cth/FCA/2023/973.html" TargetMode="External"/><Relationship Id="rId2" Type="http://schemas.openxmlformats.org/officeDocument/2006/relationships/diagramData" Target="../diagrams/data22.xml"/><Relationship Id="rId1" Type="http://schemas.openxmlformats.org/officeDocument/2006/relationships/slideLayout" Target="../slideLayouts/slideLayout1.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73.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slide" Target="slide64.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1.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81.xml.rels><?xml version="1.0" encoding="UTF-8" standalone="yes"?>
<Relationships xmlns="http://schemas.openxmlformats.org/package/2006/relationships"><Relationship Id="rId3" Type="http://schemas.openxmlformats.org/officeDocument/2006/relationships/hyperlink" Target="https://asic.gov.au/regulatory-resources/find-a-document/statistics/insolvency-statistics/insolvency-statistics-current/" TargetMode="External"/><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diagramData" Target="../diagrams/data24.xml"/><Relationship Id="rId7" Type="http://schemas.microsoft.com/office/2007/relationships/diagramDrawing" Target="../diagrams/drawing24.xml"/><Relationship Id="rId2" Type="http://schemas.openxmlformats.org/officeDocument/2006/relationships/slide" Target="slide8.xml"/><Relationship Id="rId1" Type="http://schemas.openxmlformats.org/officeDocument/2006/relationships/slideLayout" Target="../slideLayouts/slideLayout1.xml"/><Relationship Id="rId6" Type="http://schemas.openxmlformats.org/officeDocument/2006/relationships/diagramColors" Target="../diagrams/colors24.xml"/><Relationship Id="rId5" Type="http://schemas.openxmlformats.org/officeDocument/2006/relationships/diagramQuickStyle" Target="../diagrams/quickStyle24.xml"/><Relationship Id="rId4" Type="http://schemas.openxmlformats.org/officeDocument/2006/relationships/diagramLayout" Target="../diagrams/layout24.xml"/></Relationships>
</file>

<file path=ppt/slides/_rels/slide83.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diagramLayout" Target="../diagrams/layout25.xml"/><Relationship Id="rId2" Type="http://schemas.openxmlformats.org/officeDocument/2006/relationships/diagramData" Target="../diagrams/data25.xml"/><Relationship Id="rId1" Type="http://schemas.openxmlformats.org/officeDocument/2006/relationships/slideLayout" Target="../slideLayouts/slideLayout1.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Layout" Target="../slideLayouts/slideLayout1.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slide" Target="slide8.xml"/><Relationship Id="rId1" Type="http://schemas.openxmlformats.org/officeDocument/2006/relationships/slideLayout" Target="../slideLayouts/slideLayout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90.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1.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91.xml.rels><?xml version="1.0" encoding="UTF-8" standalone="yes"?>
<Relationships xmlns="http://schemas.openxmlformats.org/package/2006/relationships"><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Layout" Target="../slideLayouts/slideLayout1.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1.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8" Type="http://schemas.openxmlformats.org/officeDocument/2006/relationships/hyperlink" Target="http://classic.austlii.edu.au/au/cases/nsw/NSWCA/2018/41.html" TargetMode="External"/><Relationship Id="rId3" Type="http://schemas.openxmlformats.org/officeDocument/2006/relationships/diagramLayout" Target="../diagrams/layout30.xml"/><Relationship Id="rId7" Type="http://schemas.openxmlformats.org/officeDocument/2006/relationships/hyperlink" Target="http://classic.austlii.edu.au/cgi-bin/sinodisp/au/cases/nsw/NSWCA/2022/272.html" TargetMode="External"/><Relationship Id="rId2" Type="http://schemas.openxmlformats.org/officeDocument/2006/relationships/diagramData" Target="../diagrams/data30.xml"/><Relationship Id="rId1" Type="http://schemas.openxmlformats.org/officeDocument/2006/relationships/slideLayout" Target="../slideLayouts/slideLayout1.xml"/><Relationship Id="rId6" Type="http://schemas.microsoft.com/office/2007/relationships/diagramDrawing" Target="../diagrams/drawing30.xml"/><Relationship Id="rId5" Type="http://schemas.openxmlformats.org/officeDocument/2006/relationships/diagramColors" Target="../diagrams/colors30.xml"/><Relationship Id="rId4" Type="http://schemas.openxmlformats.org/officeDocument/2006/relationships/diagramQuickStyle" Target="../diagrams/quickStyle30.xml"/></Relationships>
</file>

<file path=ppt/slides/_rels/slide97.xml.rels><?xml version="1.0" encoding="UTF-8" standalone="yes"?>
<Relationships xmlns="http://schemas.openxmlformats.org/package/2006/relationships"><Relationship Id="rId3" Type="http://schemas.openxmlformats.org/officeDocument/2006/relationships/hyperlink" Target="https://asic.gov.au/regulatory-resources/find-a-document/statistics/insolvency-statistics/insolvency-statistics-current/" TargetMode="External"/><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slide" Target="slide82.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Buildings against a blue sky">
            <a:extLst>
              <a:ext uri="{FF2B5EF4-FFF2-40B4-BE49-F238E27FC236}">
                <a16:creationId xmlns:a16="http://schemas.microsoft.com/office/drawing/2014/main" id="{48AB88A8-B2A1-2757-84F6-0980DACD587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8" y="0"/>
            <a:ext cx="12191322" cy="3747742"/>
          </a:xfrm>
          <a:prstGeom prst="rect">
            <a:avLst/>
          </a:prstGeom>
        </p:spPr>
      </p:pic>
      <p:sp>
        <p:nvSpPr>
          <p:cNvPr id="4" name="Title 22">
            <a:extLst>
              <a:ext uri="{FF2B5EF4-FFF2-40B4-BE49-F238E27FC236}">
                <a16:creationId xmlns:a16="http://schemas.microsoft.com/office/drawing/2014/main" id="{37ADA9AB-9744-A1C3-5374-60B6D6FDCC98}"/>
              </a:ext>
            </a:extLst>
          </p:cNvPr>
          <p:cNvSpPr txBox="1">
            <a:spLocks/>
          </p:cNvSpPr>
          <p:nvPr/>
        </p:nvSpPr>
        <p:spPr>
          <a:xfrm>
            <a:off x="530456" y="3862581"/>
            <a:ext cx="10885181" cy="2995419"/>
          </a:xfrm>
          <a:prstGeom prst="rect">
            <a:avLst/>
          </a:prstGeom>
          <a:effectLst>
            <a:glow rad="1143000">
              <a:schemeClr val="accent5">
                <a:satMod val="175000"/>
                <a:alpha val="96000"/>
              </a:schemeClr>
            </a:glow>
          </a:effectLst>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AU" sz="6000" dirty="0">
                <a:solidFill>
                  <a:schemeClr val="accent1"/>
                </a:solidFill>
                <a:latin typeface="Bookman Old Style" panose="02050604050505020204" pitchFamily="18" charset="0"/>
              </a:rPr>
              <a:t>Corporate Insolvency Law</a:t>
            </a:r>
            <a:br>
              <a:rPr lang="en-AU" sz="6000" dirty="0">
                <a:solidFill>
                  <a:schemeClr val="accent1"/>
                </a:solidFill>
                <a:latin typeface="Bookman Old Style" panose="02050604050505020204" pitchFamily="18" charset="0"/>
              </a:rPr>
            </a:br>
            <a:r>
              <a:rPr lang="en-AU" sz="6000" dirty="0">
                <a:solidFill>
                  <a:schemeClr val="accent1"/>
                </a:solidFill>
                <a:latin typeface="Bookman Old Style" panose="02050604050505020204" pitchFamily="18" charset="0"/>
              </a:rPr>
              <a:t>in Australia</a:t>
            </a:r>
            <a:br>
              <a:rPr lang="en-AU" sz="6600" dirty="0">
                <a:latin typeface="Bookman Old Style" panose="02050604050505020204" pitchFamily="18" charset="0"/>
              </a:rPr>
            </a:br>
            <a:br>
              <a:rPr lang="en-AU" sz="3200" cap="small" dirty="0">
                <a:latin typeface="Bookman Old Style" panose="02050604050505020204" pitchFamily="18" charset="0"/>
              </a:rPr>
            </a:br>
            <a:r>
              <a:rPr lang="en-AU" sz="2800" cap="small" dirty="0">
                <a:latin typeface="Bookman Old Style" panose="02050604050505020204" pitchFamily="18" charset="0"/>
              </a:rPr>
              <a:t>Dr Paulina Fishman</a:t>
            </a:r>
            <a:endParaRPr lang="en-AU" sz="6600" cap="small" dirty="0">
              <a:latin typeface="Bookman Old Style" panose="02050604050505020204" pitchFamily="18" charset="0"/>
            </a:endParaRPr>
          </a:p>
        </p:txBody>
      </p:sp>
      <p:sp>
        <p:nvSpPr>
          <p:cNvPr id="14" name="Footer Placeholder 2">
            <a:extLst>
              <a:ext uri="{FF2B5EF4-FFF2-40B4-BE49-F238E27FC236}">
                <a16:creationId xmlns:a16="http://schemas.microsoft.com/office/drawing/2014/main" id="{BE1B4304-A413-5D03-6993-C1961C9405A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grpSp>
        <p:nvGrpSpPr>
          <p:cNvPr id="91" name="Group 90">
            <a:extLst>
              <a:ext uri="{FF2B5EF4-FFF2-40B4-BE49-F238E27FC236}">
                <a16:creationId xmlns:a16="http://schemas.microsoft.com/office/drawing/2014/main" id="{1D17892F-56E7-58D0-4733-01D3B90E8A20}"/>
              </a:ext>
            </a:extLst>
          </p:cNvPr>
          <p:cNvGrpSpPr/>
          <p:nvPr/>
        </p:nvGrpSpPr>
        <p:grpSpPr>
          <a:xfrm>
            <a:off x="1708539" y="259009"/>
            <a:ext cx="1929557" cy="1624483"/>
            <a:chOff x="2151380" y="360675"/>
            <a:chExt cx="1493520" cy="1257386"/>
          </a:xfrm>
          <a:noFill/>
        </p:grpSpPr>
        <p:sp>
          <p:nvSpPr>
            <p:cNvPr id="68" name="Freeform: Shape 67">
              <a:extLst>
                <a:ext uri="{FF2B5EF4-FFF2-40B4-BE49-F238E27FC236}">
                  <a16:creationId xmlns:a16="http://schemas.microsoft.com/office/drawing/2014/main" id="{ABAB719F-A6DE-BD0E-81FB-A0A1E6C80953}"/>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1219033472">
                    <a:custGeom>
                      <a:avLst/>
                      <a:gdLst>
                        <a:gd name="connsiteX0" fmla="*/ 539434 w 1618304"/>
                        <a:gd name="connsiteY0" fmla="*/ 3749 h 1663393"/>
                        <a:gd name="connsiteX1" fmla="*/ 398563 w 1618304"/>
                        <a:gd name="connsiteY1" fmla="*/ 7185 h 1663393"/>
                        <a:gd name="connsiteX2" fmla="*/ 364204 w 1618304"/>
                        <a:gd name="connsiteY2" fmla="*/ 17493 h 1663393"/>
                        <a:gd name="connsiteX3" fmla="*/ 302358 w 1618304"/>
                        <a:gd name="connsiteY3" fmla="*/ 55288 h 1663393"/>
                        <a:gd name="connsiteX4" fmla="*/ 274871 w 1618304"/>
                        <a:gd name="connsiteY4" fmla="*/ 120569 h 1663393"/>
                        <a:gd name="connsiteX5" fmla="*/ 264563 w 1618304"/>
                        <a:gd name="connsiteY5" fmla="*/ 158364 h 1663393"/>
                        <a:gd name="connsiteX6" fmla="*/ 257691 w 1618304"/>
                        <a:gd name="connsiteY6" fmla="*/ 196159 h 1663393"/>
                        <a:gd name="connsiteX7" fmla="*/ 237076 w 1618304"/>
                        <a:gd name="connsiteY7" fmla="*/ 271748 h 1663393"/>
                        <a:gd name="connsiteX8" fmla="*/ 223332 w 1618304"/>
                        <a:gd name="connsiteY8" fmla="*/ 278620 h 1663393"/>
                        <a:gd name="connsiteX9" fmla="*/ 192409 w 1618304"/>
                        <a:gd name="connsiteY9" fmla="*/ 295800 h 1663393"/>
                        <a:gd name="connsiteX10" fmla="*/ 171794 w 1618304"/>
                        <a:gd name="connsiteY10" fmla="*/ 306107 h 1663393"/>
                        <a:gd name="connsiteX11" fmla="*/ 116820 w 1618304"/>
                        <a:gd name="connsiteY11" fmla="*/ 319851 h 1663393"/>
                        <a:gd name="connsiteX12" fmla="*/ 96204 w 1618304"/>
                        <a:gd name="connsiteY12" fmla="*/ 333594 h 1663393"/>
                        <a:gd name="connsiteX13" fmla="*/ 58410 w 1618304"/>
                        <a:gd name="connsiteY13" fmla="*/ 340466 h 1663393"/>
                        <a:gd name="connsiteX14" fmla="*/ 41230 w 1618304"/>
                        <a:gd name="connsiteY14" fmla="*/ 347338 h 1663393"/>
                        <a:gd name="connsiteX15" fmla="*/ 30923 w 1618304"/>
                        <a:gd name="connsiteY15" fmla="*/ 350774 h 1663393"/>
                        <a:gd name="connsiteX16" fmla="*/ 24051 w 1618304"/>
                        <a:gd name="connsiteY16" fmla="*/ 361082 h 1663393"/>
                        <a:gd name="connsiteX17" fmla="*/ 13743 w 1618304"/>
                        <a:gd name="connsiteY17" fmla="*/ 364517 h 1663393"/>
                        <a:gd name="connsiteX18" fmla="*/ 0 w 1618304"/>
                        <a:gd name="connsiteY18" fmla="*/ 371389 h 1663393"/>
                        <a:gd name="connsiteX19" fmla="*/ 13743 w 1618304"/>
                        <a:gd name="connsiteY19" fmla="*/ 419492 h 1663393"/>
                        <a:gd name="connsiteX20" fmla="*/ 30923 w 1618304"/>
                        <a:gd name="connsiteY20" fmla="*/ 440107 h 1663393"/>
                        <a:gd name="connsiteX21" fmla="*/ 48102 w 1618304"/>
                        <a:gd name="connsiteY21" fmla="*/ 484773 h 1663393"/>
                        <a:gd name="connsiteX22" fmla="*/ 65281 w 1618304"/>
                        <a:gd name="connsiteY22" fmla="*/ 512261 h 1663393"/>
                        <a:gd name="connsiteX23" fmla="*/ 82461 w 1618304"/>
                        <a:gd name="connsiteY23" fmla="*/ 550055 h 1663393"/>
                        <a:gd name="connsiteX24" fmla="*/ 109948 w 1618304"/>
                        <a:gd name="connsiteY24" fmla="*/ 653132 h 1663393"/>
                        <a:gd name="connsiteX25" fmla="*/ 130563 w 1618304"/>
                        <a:gd name="connsiteY25" fmla="*/ 690927 h 1663393"/>
                        <a:gd name="connsiteX26" fmla="*/ 144307 w 1618304"/>
                        <a:gd name="connsiteY26" fmla="*/ 711542 h 1663393"/>
                        <a:gd name="connsiteX27" fmla="*/ 164922 w 1618304"/>
                        <a:gd name="connsiteY27" fmla="*/ 752773 h 1663393"/>
                        <a:gd name="connsiteX28" fmla="*/ 202717 w 1618304"/>
                        <a:gd name="connsiteY28" fmla="*/ 797439 h 1663393"/>
                        <a:gd name="connsiteX29" fmla="*/ 261127 w 1618304"/>
                        <a:gd name="connsiteY29" fmla="*/ 876465 h 1663393"/>
                        <a:gd name="connsiteX30" fmla="*/ 278307 w 1618304"/>
                        <a:gd name="connsiteY30" fmla="*/ 890208 h 1663393"/>
                        <a:gd name="connsiteX31" fmla="*/ 292050 w 1618304"/>
                        <a:gd name="connsiteY31" fmla="*/ 914259 h 1663393"/>
                        <a:gd name="connsiteX32" fmla="*/ 326409 w 1618304"/>
                        <a:gd name="connsiteY32" fmla="*/ 934875 h 1663393"/>
                        <a:gd name="connsiteX33" fmla="*/ 343588 w 1618304"/>
                        <a:gd name="connsiteY33" fmla="*/ 945182 h 1663393"/>
                        <a:gd name="connsiteX34" fmla="*/ 357332 w 1618304"/>
                        <a:gd name="connsiteY34" fmla="*/ 952054 h 1663393"/>
                        <a:gd name="connsiteX35" fmla="*/ 377947 w 1618304"/>
                        <a:gd name="connsiteY35" fmla="*/ 965798 h 1663393"/>
                        <a:gd name="connsiteX36" fmla="*/ 398563 w 1618304"/>
                        <a:gd name="connsiteY36" fmla="*/ 972670 h 1663393"/>
                        <a:gd name="connsiteX37" fmla="*/ 426050 w 1618304"/>
                        <a:gd name="connsiteY37" fmla="*/ 986413 h 1663393"/>
                        <a:gd name="connsiteX38" fmla="*/ 477588 w 1618304"/>
                        <a:gd name="connsiteY38" fmla="*/ 996721 h 1663393"/>
                        <a:gd name="connsiteX39" fmla="*/ 501639 w 1618304"/>
                        <a:gd name="connsiteY39" fmla="*/ 1003593 h 1663393"/>
                        <a:gd name="connsiteX40" fmla="*/ 525691 w 1618304"/>
                        <a:gd name="connsiteY40" fmla="*/ 1013900 h 1663393"/>
                        <a:gd name="connsiteX41" fmla="*/ 542870 w 1618304"/>
                        <a:gd name="connsiteY41" fmla="*/ 1017336 h 1663393"/>
                        <a:gd name="connsiteX42" fmla="*/ 587537 w 1618304"/>
                        <a:gd name="connsiteY42" fmla="*/ 1027644 h 1663393"/>
                        <a:gd name="connsiteX43" fmla="*/ 608152 w 1618304"/>
                        <a:gd name="connsiteY43" fmla="*/ 1037951 h 1663393"/>
                        <a:gd name="connsiteX44" fmla="*/ 663126 w 1618304"/>
                        <a:gd name="connsiteY44" fmla="*/ 1044823 h 1663393"/>
                        <a:gd name="connsiteX45" fmla="*/ 687177 w 1618304"/>
                        <a:gd name="connsiteY45" fmla="*/ 1048259 h 1663393"/>
                        <a:gd name="connsiteX46" fmla="*/ 745588 w 1618304"/>
                        <a:gd name="connsiteY46" fmla="*/ 1072310 h 1663393"/>
                        <a:gd name="connsiteX47" fmla="*/ 755895 w 1618304"/>
                        <a:gd name="connsiteY47" fmla="*/ 1086054 h 1663393"/>
                        <a:gd name="connsiteX48" fmla="*/ 773075 w 1618304"/>
                        <a:gd name="connsiteY48" fmla="*/ 1092926 h 1663393"/>
                        <a:gd name="connsiteX49" fmla="*/ 786818 w 1618304"/>
                        <a:gd name="connsiteY49" fmla="*/ 1099797 h 1663393"/>
                        <a:gd name="connsiteX50" fmla="*/ 810869 w 1618304"/>
                        <a:gd name="connsiteY50" fmla="*/ 1116977 h 1663393"/>
                        <a:gd name="connsiteX51" fmla="*/ 838357 w 1618304"/>
                        <a:gd name="connsiteY51" fmla="*/ 1147900 h 1663393"/>
                        <a:gd name="connsiteX52" fmla="*/ 869280 w 1618304"/>
                        <a:gd name="connsiteY52" fmla="*/ 1178823 h 1663393"/>
                        <a:gd name="connsiteX53" fmla="*/ 886459 w 1618304"/>
                        <a:gd name="connsiteY53" fmla="*/ 1196002 h 1663393"/>
                        <a:gd name="connsiteX54" fmla="*/ 896767 w 1618304"/>
                        <a:gd name="connsiteY54" fmla="*/ 1202874 h 1663393"/>
                        <a:gd name="connsiteX55" fmla="*/ 931126 w 1618304"/>
                        <a:gd name="connsiteY55" fmla="*/ 1257848 h 1663393"/>
                        <a:gd name="connsiteX56" fmla="*/ 951741 w 1618304"/>
                        <a:gd name="connsiteY56" fmla="*/ 1278464 h 1663393"/>
                        <a:gd name="connsiteX57" fmla="*/ 958613 w 1618304"/>
                        <a:gd name="connsiteY57" fmla="*/ 1299079 h 1663393"/>
                        <a:gd name="connsiteX58" fmla="*/ 962049 w 1618304"/>
                        <a:gd name="connsiteY58" fmla="*/ 1319694 h 1663393"/>
                        <a:gd name="connsiteX59" fmla="*/ 975792 w 1618304"/>
                        <a:gd name="connsiteY59" fmla="*/ 1343745 h 1663393"/>
                        <a:gd name="connsiteX60" fmla="*/ 992972 w 1618304"/>
                        <a:gd name="connsiteY60" fmla="*/ 1378104 h 1663393"/>
                        <a:gd name="connsiteX61" fmla="*/ 1034202 w 1618304"/>
                        <a:gd name="connsiteY61" fmla="*/ 1443386 h 1663393"/>
                        <a:gd name="connsiteX62" fmla="*/ 1037638 w 1618304"/>
                        <a:gd name="connsiteY62" fmla="*/ 1467437 h 1663393"/>
                        <a:gd name="connsiteX63" fmla="*/ 1044510 w 1618304"/>
                        <a:gd name="connsiteY63" fmla="*/ 1488053 h 1663393"/>
                        <a:gd name="connsiteX64" fmla="*/ 1051382 w 1618304"/>
                        <a:gd name="connsiteY64" fmla="*/ 1512104 h 1663393"/>
                        <a:gd name="connsiteX65" fmla="*/ 1065125 w 1618304"/>
                        <a:gd name="connsiteY65" fmla="*/ 1553335 h 1663393"/>
                        <a:gd name="connsiteX66" fmla="*/ 1071997 w 1618304"/>
                        <a:gd name="connsiteY66" fmla="*/ 1580822 h 1663393"/>
                        <a:gd name="connsiteX67" fmla="*/ 1075433 w 1618304"/>
                        <a:gd name="connsiteY67" fmla="*/ 1601437 h 1663393"/>
                        <a:gd name="connsiteX68" fmla="*/ 1089177 w 1618304"/>
                        <a:gd name="connsiteY68" fmla="*/ 1625488 h 1663393"/>
                        <a:gd name="connsiteX69" fmla="*/ 1096048 w 1618304"/>
                        <a:gd name="connsiteY69" fmla="*/ 1639232 h 1663393"/>
                        <a:gd name="connsiteX70" fmla="*/ 1099484 w 1618304"/>
                        <a:gd name="connsiteY70" fmla="*/ 1656411 h 1663393"/>
                        <a:gd name="connsiteX71" fmla="*/ 1109792 w 1618304"/>
                        <a:gd name="connsiteY71" fmla="*/ 1663283 h 1663393"/>
                        <a:gd name="connsiteX72" fmla="*/ 1195689 w 1618304"/>
                        <a:gd name="connsiteY72" fmla="*/ 1652975 h 1663393"/>
                        <a:gd name="connsiteX73" fmla="*/ 1209433 w 1618304"/>
                        <a:gd name="connsiteY73" fmla="*/ 1646103 h 1663393"/>
                        <a:gd name="connsiteX74" fmla="*/ 1219740 w 1618304"/>
                        <a:gd name="connsiteY74" fmla="*/ 1639232 h 1663393"/>
                        <a:gd name="connsiteX75" fmla="*/ 1247227 w 1618304"/>
                        <a:gd name="connsiteY75" fmla="*/ 1625488 h 1663393"/>
                        <a:gd name="connsiteX76" fmla="*/ 1260971 w 1618304"/>
                        <a:gd name="connsiteY76" fmla="*/ 1604873 h 1663393"/>
                        <a:gd name="connsiteX77" fmla="*/ 1278150 w 1618304"/>
                        <a:gd name="connsiteY77" fmla="*/ 1573950 h 1663393"/>
                        <a:gd name="connsiteX78" fmla="*/ 1295330 w 1618304"/>
                        <a:gd name="connsiteY78" fmla="*/ 1556770 h 1663393"/>
                        <a:gd name="connsiteX79" fmla="*/ 1353740 w 1618304"/>
                        <a:gd name="connsiteY79" fmla="*/ 1491489 h 1663393"/>
                        <a:gd name="connsiteX80" fmla="*/ 1384663 w 1618304"/>
                        <a:gd name="connsiteY80" fmla="*/ 1446822 h 1663393"/>
                        <a:gd name="connsiteX81" fmla="*/ 1419022 w 1618304"/>
                        <a:gd name="connsiteY81" fmla="*/ 1426207 h 1663393"/>
                        <a:gd name="connsiteX82" fmla="*/ 1449945 w 1618304"/>
                        <a:gd name="connsiteY82" fmla="*/ 1395284 h 1663393"/>
                        <a:gd name="connsiteX83" fmla="*/ 1480868 w 1618304"/>
                        <a:gd name="connsiteY83" fmla="*/ 1388412 h 1663393"/>
                        <a:gd name="connsiteX84" fmla="*/ 1511791 w 1618304"/>
                        <a:gd name="connsiteY84" fmla="*/ 1378104 h 1663393"/>
                        <a:gd name="connsiteX85" fmla="*/ 1563329 w 1618304"/>
                        <a:gd name="connsiteY85" fmla="*/ 1364361 h 1663393"/>
                        <a:gd name="connsiteX86" fmla="*/ 1607996 w 1618304"/>
                        <a:gd name="connsiteY86" fmla="*/ 1347181 h 1663393"/>
                        <a:gd name="connsiteX87" fmla="*/ 1618304 w 1618304"/>
                        <a:gd name="connsiteY87" fmla="*/ 1343745 h 1663393"/>
                        <a:gd name="connsiteX88" fmla="*/ 1614868 w 1618304"/>
                        <a:gd name="connsiteY88" fmla="*/ 1237233 h 1663393"/>
                        <a:gd name="connsiteX89" fmla="*/ 1597688 w 1618304"/>
                        <a:gd name="connsiteY89" fmla="*/ 1185695 h 1663393"/>
                        <a:gd name="connsiteX90" fmla="*/ 1590816 w 1618304"/>
                        <a:gd name="connsiteY90" fmla="*/ 1154772 h 1663393"/>
                        <a:gd name="connsiteX91" fmla="*/ 1570201 w 1618304"/>
                        <a:gd name="connsiteY91" fmla="*/ 1096361 h 1663393"/>
                        <a:gd name="connsiteX92" fmla="*/ 1559893 w 1618304"/>
                        <a:gd name="connsiteY92" fmla="*/ 1065438 h 1663393"/>
                        <a:gd name="connsiteX93" fmla="*/ 1553022 w 1618304"/>
                        <a:gd name="connsiteY93" fmla="*/ 1037951 h 1663393"/>
                        <a:gd name="connsiteX94" fmla="*/ 1539278 w 1618304"/>
                        <a:gd name="connsiteY94" fmla="*/ 982977 h 1663393"/>
                        <a:gd name="connsiteX95" fmla="*/ 1525534 w 1618304"/>
                        <a:gd name="connsiteY95" fmla="*/ 965798 h 1663393"/>
                        <a:gd name="connsiteX96" fmla="*/ 1487740 w 1618304"/>
                        <a:gd name="connsiteY96" fmla="*/ 893644 h 1663393"/>
                        <a:gd name="connsiteX97" fmla="*/ 1439637 w 1618304"/>
                        <a:gd name="connsiteY97" fmla="*/ 852413 h 1663393"/>
                        <a:gd name="connsiteX98" fmla="*/ 1405278 w 1618304"/>
                        <a:gd name="connsiteY98" fmla="*/ 818055 h 1663393"/>
                        <a:gd name="connsiteX99" fmla="*/ 1370919 w 1618304"/>
                        <a:gd name="connsiteY99" fmla="*/ 783696 h 1663393"/>
                        <a:gd name="connsiteX100" fmla="*/ 1343432 w 1618304"/>
                        <a:gd name="connsiteY100" fmla="*/ 763080 h 1663393"/>
                        <a:gd name="connsiteX101" fmla="*/ 1315945 w 1618304"/>
                        <a:gd name="connsiteY101" fmla="*/ 728722 h 1663393"/>
                        <a:gd name="connsiteX102" fmla="*/ 1278150 w 1618304"/>
                        <a:gd name="connsiteY102" fmla="*/ 704670 h 1663393"/>
                        <a:gd name="connsiteX103" fmla="*/ 1240356 w 1618304"/>
                        <a:gd name="connsiteY103" fmla="*/ 673747 h 1663393"/>
                        <a:gd name="connsiteX104" fmla="*/ 1144151 w 1618304"/>
                        <a:gd name="connsiteY104" fmla="*/ 632517 h 1663393"/>
                        <a:gd name="connsiteX105" fmla="*/ 1120100 w 1618304"/>
                        <a:gd name="connsiteY105" fmla="*/ 622209 h 1663393"/>
                        <a:gd name="connsiteX106" fmla="*/ 1102920 w 1618304"/>
                        <a:gd name="connsiteY106" fmla="*/ 618773 h 1663393"/>
                        <a:gd name="connsiteX107" fmla="*/ 1082305 w 1618304"/>
                        <a:gd name="connsiteY107" fmla="*/ 611901 h 1663393"/>
                        <a:gd name="connsiteX108" fmla="*/ 1054818 w 1618304"/>
                        <a:gd name="connsiteY108" fmla="*/ 605030 h 1663393"/>
                        <a:gd name="connsiteX109" fmla="*/ 1017023 w 1618304"/>
                        <a:gd name="connsiteY109" fmla="*/ 591286 h 1663393"/>
                        <a:gd name="connsiteX110" fmla="*/ 989536 w 1618304"/>
                        <a:gd name="connsiteY110" fmla="*/ 584414 h 1663393"/>
                        <a:gd name="connsiteX111" fmla="*/ 979228 w 1618304"/>
                        <a:gd name="connsiteY111" fmla="*/ 580978 h 1663393"/>
                        <a:gd name="connsiteX112" fmla="*/ 965484 w 1618304"/>
                        <a:gd name="connsiteY112" fmla="*/ 570671 h 1663393"/>
                        <a:gd name="connsiteX113" fmla="*/ 941433 w 1618304"/>
                        <a:gd name="connsiteY113" fmla="*/ 553491 h 1663393"/>
                        <a:gd name="connsiteX114" fmla="*/ 910510 w 1618304"/>
                        <a:gd name="connsiteY114" fmla="*/ 519132 h 1663393"/>
                        <a:gd name="connsiteX115" fmla="*/ 903638 w 1618304"/>
                        <a:gd name="connsiteY115" fmla="*/ 498517 h 1663393"/>
                        <a:gd name="connsiteX116" fmla="*/ 862408 w 1618304"/>
                        <a:gd name="connsiteY116" fmla="*/ 453850 h 1663393"/>
                        <a:gd name="connsiteX117" fmla="*/ 814305 w 1618304"/>
                        <a:gd name="connsiteY117" fmla="*/ 395440 h 1663393"/>
                        <a:gd name="connsiteX118" fmla="*/ 790254 w 1618304"/>
                        <a:gd name="connsiteY118" fmla="*/ 357646 h 1663393"/>
                        <a:gd name="connsiteX119" fmla="*/ 776511 w 1618304"/>
                        <a:gd name="connsiteY119" fmla="*/ 337030 h 1663393"/>
                        <a:gd name="connsiteX120" fmla="*/ 714665 w 1618304"/>
                        <a:gd name="connsiteY120" fmla="*/ 275184 h 1663393"/>
                        <a:gd name="connsiteX121" fmla="*/ 700921 w 1618304"/>
                        <a:gd name="connsiteY121" fmla="*/ 261441 h 1663393"/>
                        <a:gd name="connsiteX122" fmla="*/ 652819 w 1618304"/>
                        <a:gd name="connsiteY122" fmla="*/ 223646 h 1663393"/>
                        <a:gd name="connsiteX123" fmla="*/ 632203 w 1618304"/>
                        <a:gd name="connsiteY123" fmla="*/ 199595 h 1663393"/>
                        <a:gd name="connsiteX124" fmla="*/ 608152 w 1618304"/>
                        <a:gd name="connsiteY124" fmla="*/ 151492 h 1663393"/>
                        <a:gd name="connsiteX125" fmla="*/ 549742 w 1618304"/>
                        <a:gd name="connsiteY125" fmla="*/ 58723 h 1663393"/>
                        <a:gd name="connsiteX126" fmla="*/ 539434 w 1618304"/>
                        <a:gd name="connsiteY126" fmla="*/ 3749 h 166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618304" h="1663393" fill="none" extrusionOk="0">
                          <a:moveTo>
                            <a:pt x="539434" y="3749"/>
                          </a:moveTo>
                          <a:cubicBezTo>
                            <a:pt x="520087" y="7598"/>
                            <a:pt x="446129" y="7941"/>
                            <a:pt x="398563" y="7185"/>
                          </a:cubicBezTo>
                          <a:cubicBezTo>
                            <a:pt x="388110" y="10320"/>
                            <a:pt x="373117" y="11570"/>
                            <a:pt x="364204" y="17493"/>
                          </a:cubicBezTo>
                          <a:cubicBezTo>
                            <a:pt x="346115" y="31477"/>
                            <a:pt x="326923" y="42611"/>
                            <a:pt x="302358" y="55288"/>
                          </a:cubicBezTo>
                          <a:cubicBezTo>
                            <a:pt x="291210" y="106610"/>
                            <a:pt x="293079" y="87532"/>
                            <a:pt x="274871" y="120569"/>
                          </a:cubicBezTo>
                          <a:cubicBezTo>
                            <a:pt x="250916" y="195514"/>
                            <a:pt x="283594" y="72071"/>
                            <a:pt x="264563" y="158364"/>
                          </a:cubicBezTo>
                          <a:cubicBezTo>
                            <a:pt x="264254" y="169485"/>
                            <a:pt x="260882" y="180275"/>
                            <a:pt x="257691" y="196159"/>
                          </a:cubicBezTo>
                          <a:cubicBezTo>
                            <a:pt x="256893" y="197689"/>
                            <a:pt x="253787" y="266306"/>
                            <a:pt x="237076" y="271748"/>
                          </a:cubicBezTo>
                          <a:cubicBezTo>
                            <a:pt x="232903" y="273732"/>
                            <a:pt x="227940" y="275739"/>
                            <a:pt x="223332" y="278620"/>
                          </a:cubicBezTo>
                          <a:cubicBezTo>
                            <a:pt x="192315" y="298344"/>
                            <a:pt x="227470" y="296423"/>
                            <a:pt x="192409" y="295800"/>
                          </a:cubicBezTo>
                          <a:cubicBezTo>
                            <a:pt x="185843" y="298465"/>
                            <a:pt x="179333" y="304991"/>
                            <a:pt x="171794" y="306107"/>
                          </a:cubicBezTo>
                          <a:cubicBezTo>
                            <a:pt x="150097" y="315505"/>
                            <a:pt x="138549" y="317254"/>
                            <a:pt x="116820" y="319851"/>
                          </a:cubicBezTo>
                          <a:cubicBezTo>
                            <a:pt x="109833" y="324896"/>
                            <a:pt x="104704" y="329536"/>
                            <a:pt x="96204" y="333594"/>
                          </a:cubicBezTo>
                          <a:cubicBezTo>
                            <a:pt x="83122" y="336598"/>
                            <a:pt x="73482" y="336075"/>
                            <a:pt x="58410" y="340466"/>
                          </a:cubicBezTo>
                          <a:cubicBezTo>
                            <a:pt x="52170" y="342019"/>
                            <a:pt x="46752" y="345086"/>
                            <a:pt x="41230" y="347338"/>
                          </a:cubicBezTo>
                          <a:cubicBezTo>
                            <a:pt x="37493" y="348477"/>
                            <a:pt x="34240" y="349779"/>
                            <a:pt x="30923" y="350774"/>
                          </a:cubicBezTo>
                          <a:cubicBezTo>
                            <a:pt x="28333" y="354492"/>
                            <a:pt x="27811" y="358258"/>
                            <a:pt x="24051" y="361082"/>
                          </a:cubicBezTo>
                          <a:cubicBezTo>
                            <a:pt x="20641" y="363031"/>
                            <a:pt x="17709" y="362614"/>
                            <a:pt x="13743" y="364517"/>
                          </a:cubicBezTo>
                          <a:cubicBezTo>
                            <a:pt x="8933" y="366472"/>
                            <a:pt x="4904" y="368604"/>
                            <a:pt x="0" y="371389"/>
                          </a:cubicBezTo>
                          <a:cubicBezTo>
                            <a:pt x="1702" y="374811"/>
                            <a:pt x="9061" y="411776"/>
                            <a:pt x="13743" y="419492"/>
                          </a:cubicBezTo>
                          <a:cubicBezTo>
                            <a:pt x="16852" y="428066"/>
                            <a:pt x="26427" y="431921"/>
                            <a:pt x="30923" y="440107"/>
                          </a:cubicBezTo>
                          <a:cubicBezTo>
                            <a:pt x="50118" y="470409"/>
                            <a:pt x="36851" y="449027"/>
                            <a:pt x="48102" y="484773"/>
                          </a:cubicBezTo>
                          <a:cubicBezTo>
                            <a:pt x="53669" y="495626"/>
                            <a:pt x="60461" y="502417"/>
                            <a:pt x="65281" y="512261"/>
                          </a:cubicBezTo>
                          <a:cubicBezTo>
                            <a:pt x="71501" y="526236"/>
                            <a:pt x="74852" y="536348"/>
                            <a:pt x="82461" y="550055"/>
                          </a:cubicBezTo>
                          <a:cubicBezTo>
                            <a:pt x="96985" y="591633"/>
                            <a:pt x="104740" y="613340"/>
                            <a:pt x="109948" y="653132"/>
                          </a:cubicBezTo>
                          <a:cubicBezTo>
                            <a:pt x="113142" y="661930"/>
                            <a:pt x="129446" y="688270"/>
                            <a:pt x="130563" y="690927"/>
                          </a:cubicBezTo>
                          <a:cubicBezTo>
                            <a:pt x="135918" y="697636"/>
                            <a:pt x="141416" y="702425"/>
                            <a:pt x="144307" y="711542"/>
                          </a:cubicBezTo>
                          <a:cubicBezTo>
                            <a:pt x="152854" y="728863"/>
                            <a:pt x="153005" y="738170"/>
                            <a:pt x="164922" y="752773"/>
                          </a:cubicBezTo>
                          <a:cubicBezTo>
                            <a:pt x="234420" y="819021"/>
                            <a:pt x="142780" y="684507"/>
                            <a:pt x="202717" y="797439"/>
                          </a:cubicBezTo>
                          <a:cubicBezTo>
                            <a:pt x="213906" y="814590"/>
                            <a:pt x="239717" y="867223"/>
                            <a:pt x="261127" y="876465"/>
                          </a:cubicBezTo>
                          <a:cubicBezTo>
                            <a:pt x="267058" y="878079"/>
                            <a:pt x="270800" y="884395"/>
                            <a:pt x="278307" y="890208"/>
                          </a:cubicBezTo>
                          <a:cubicBezTo>
                            <a:pt x="282544" y="897848"/>
                            <a:pt x="285003" y="905375"/>
                            <a:pt x="292050" y="914259"/>
                          </a:cubicBezTo>
                          <a:cubicBezTo>
                            <a:pt x="305062" y="924758"/>
                            <a:pt x="314157" y="931209"/>
                            <a:pt x="326409" y="934875"/>
                          </a:cubicBezTo>
                          <a:cubicBezTo>
                            <a:pt x="331387" y="939528"/>
                            <a:pt x="338505" y="941651"/>
                            <a:pt x="343588" y="945182"/>
                          </a:cubicBezTo>
                          <a:cubicBezTo>
                            <a:pt x="348221" y="947760"/>
                            <a:pt x="351466" y="949473"/>
                            <a:pt x="357332" y="952054"/>
                          </a:cubicBezTo>
                          <a:cubicBezTo>
                            <a:pt x="365423" y="957079"/>
                            <a:pt x="370630" y="962281"/>
                            <a:pt x="377947" y="965798"/>
                          </a:cubicBezTo>
                          <a:cubicBezTo>
                            <a:pt x="383662" y="970998"/>
                            <a:pt x="391141" y="969304"/>
                            <a:pt x="398563" y="972670"/>
                          </a:cubicBezTo>
                          <a:cubicBezTo>
                            <a:pt x="408949" y="979062"/>
                            <a:pt x="415127" y="985578"/>
                            <a:pt x="426050" y="986413"/>
                          </a:cubicBezTo>
                          <a:cubicBezTo>
                            <a:pt x="450639" y="994907"/>
                            <a:pt x="453270" y="992417"/>
                            <a:pt x="477588" y="996721"/>
                          </a:cubicBezTo>
                          <a:cubicBezTo>
                            <a:pt x="484104" y="998700"/>
                            <a:pt x="494913" y="1001837"/>
                            <a:pt x="501639" y="1003593"/>
                          </a:cubicBezTo>
                          <a:cubicBezTo>
                            <a:pt x="509746" y="1008464"/>
                            <a:pt x="516297" y="1009292"/>
                            <a:pt x="525691" y="1013900"/>
                          </a:cubicBezTo>
                          <a:cubicBezTo>
                            <a:pt x="530055" y="1016165"/>
                            <a:pt x="537310" y="1016735"/>
                            <a:pt x="542870" y="1017336"/>
                          </a:cubicBezTo>
                          <a:cubicBezTo>
                            <a:pt x="581158" y="1039777"/>
                            <a:pt x="533153" y="1024388"/>
                            <a:pt x="587537" y="1027644"/>
                          </a:cubicBezTo>
                          <a:cubicBezTo>
                            <a:pt x="593785" y="1031931"/>
                            <a:pt x="601534" y="1035187"/>
                            <a:pt x="608152" y="1037951"/>
                          </a:cubicBezTo>
                          <a:cubicBezTo>
                            <a:pt x="626541" y="1038004"/>
                            <a:pt x="643770" y="1039584"/>
                            <a:pt x="663126" y="1044823"/>
                          </a:cubicBezTo>
                          <a:cubicBezTo>
                            <a:pt x="672138" y="1046442"/>
                            <a:pt x="677413" y="1046271"/>
                            <a:pt x="687177" y="1048259"/>
                          </a:cubicBezTo>
                          <a:cubicBezTo>
                            <a:pt x="710603" y="1054144"/>
                            <a:pt x="727494" y="1063786"/>
                            <a:pt x="745588" y="1072310"/>
                          </a:cubicBezTo>
                          <a:cubicBezTo>
                            <a:pt x="750582" y="1075113"/>
                            <a:pt x="751821" y="1083571"/>
                            <a:pt x="755895" y="1086054"/>
                          </a:cubicBezTo>
                          <a:cubicBezTo>
                            <a:pt x="759106" y="1089279"/>
                            <a:pt x="767404" y="1091491"/>
                            <a:pt x="773075" y="1092926"/>
                          </a:cubicBezTo>
                          <a:cubicBezTo>
                            <a:pt x="777616" y="1095171"/>
                            <a:pt x="782849" y="1096830"/>
                            <a:pt x="786818" y="1099797"/>
                          </a:cubicBezTo>
                          <a:cubicBezTo>
                            <a:pt x="808263" y="1114525"/>
                            <a:pt x="786117" y="1110590"/>
                            <a:pt x="810869" y="1116977"/>
                          </a:cubicBezTo>
                          <a:cubicBezTo>
                            <a:pt x="864024" y="1157183"/>
                            <a:pt x="782776" y="1080716"/>
                            <a:pt x="838357" y="1147900"/>
                          </a:cubicBezTo>
                          <a:cubicBezTo>
                            <a:pt x="848715" y="1158361"/>
                            <a:pt x="859604" y="1169117"/>
                            <a:pt x="869280" y="1178823"/>
                          </a:cubicBezTo>
                          <a:cubicBezTo>
                            <a:pt x="874193" y="1186133"/>
                            <a:pt x="879590" y="1191731"/>
                            <a:pt x="886459" y="1196002"/>
                          </a:cubicBezTo>
                          <a:cubicBezTo>
                            <a:pt x="889791" y="1198580"/>
                            <a:pt x="894112" y="1199873"/>
                            <a:pt x="896767" y="1202874"/>
                          </a:cubicBezTo>
                          <a:cubicBezTo>
                            <a:pt x="952503" y="1288946"/>
                            <a:pt x="876584" y="1177727"/>
                            <a:pt x="931126" y="1257848"/>
                          </a:cubicBezTo>
                          <a:cubicBezTo>
                            <a:pt x="936426" y="1265913"/>
                            <a:pt x="947465" y="1271924"/>
                            <a:pt x="951741" y="1278464"/>
                          </a:cubicBezTo>
                          <a:cubicBezTo>
                            <a:pt x="953509" y="1286821"/>
                            <a:pt x="956053" y="1292416"/>
                            <a:pt x="958613" y="1299079"/>
                          </a:cubicBezTo>
                          <a:cubicBezTo>
                            <a:pt x="960075" y="1305116"/>
                            <a:pt x="958946" y="1312607"/>
                            <a:pt x="962049" y="1319694"/>
                          </a:cubicBezTo>
                          <a:cubicBezTo>
                            <a:pt x="963657" y="1327698"/>
                            <a:pt x="971724" y="1335548"/>
                            <a:pt x="975792" y="1343745"/>
                          </a:cubicBezTo>
                          <a:cubicBezTo>
                            <a:pt x="978337" y="1355364"/>
                            <a:pt x="986476" y="1368724"/>
                            <a:pt x="992972" y="1378104"/>
                          </a:cubicBezTo>
                          <a:cubicBezTo>
                            <a:pt x="1013712" y="1417251"/>
                            <a:pt x="1013472" y="1413561"/>
                            <a:pt x="1034202" y="1443386"/>
                          </a:cubicBezTo>
                          <a:cubicBezTo>
                            <a:pt x="1033935" y="1449499"/>
                            <a:pt x="1033886" y="1459674"/>
                            <a:pt x="1037638" y="1467437"/>
                          </a:cubicBezTo>
                          <a:cubicBezTo>
                            <a:pt x="1039313" y="1472701"/>
                            <a:pt x="1042949" y="1480987"/>
                            <a:pt x="1044510" y="1488053"/>
                          </a:cubicBezTo>
                          <a:cubicBezTo>
                            <a:pt x="1045128" y="1496978"/>
                            <a:pt x="1047030" y="1505616"/>
                            <a:pt x="1051382" y="1512104"/>
                          </a:cubicBezTo>
                          <a:cubicBezTo>
                            <a:pt x="1056444" y="1524941"/>
                            <a:pt x="1058024" y="1540366"/>
                            <a:pt x="1065125" y="1553335"/>
                          </a:cubicBezTo>
                          <a:cubicBezTo>
                            <a:pt x="1066798" y="1561181"/>
                            <a:pt x="1069276" y="1570899"/>
                            <a:pt x="1071997" y="1580822"/>
                          </a:cubicBezTo>
                          <a:cubicBezTo>
                            <a:pt x="1072063" y="1588357"/>
                            <a:pt x="1072853" y="1594776"/>
                            <a:pt x="1075433" y="1601437"/>
                          </a:cubicBezTo>
                          <a:cubicBezTo>
                            <a:pt x="1078205" y="1612155"/>
                            <a:pt x="1084463" y="1615621"/>
                            <a:pt x="1089177" y="1625488"/>
                          </a:cubicBezTo>
                          <a:cubicBezTo>
                            <a:pt x="1092084" y="1629584"/>
                            <a:pt x="1093691" y="1634331"/>
                            <a:pt x="1096048" y="1639232"/>
                          </a:cubicBezTo>
                          <a:cubicBezTo>
                            <a:pt x="1097654" y="1645228"/>
                            <a:pt x="1097308" y="1650004"/>
                            <a:pt x="1099484" y="1656411"/>
                          </a:cubicBezTo>
                          <a:cubicBezTo>
                            <a:pt x="1101434" y="1660018"/>
                            <a:pt x="1105818" y="1662913"/>
                            <a:pt x="1109792" y="1663283"/>
                          </a:cubicBezTo>
                          <a:cubicBezTo>
                            <a:pt x="1130808" y="1663527"/>
                            <a:pt x="1178150" y="1655292"/>
                            <a:pt x="1195689" y="1652975"/>
                          </a:cubicBezTo>
                          <a:cubicBezTo>
                            <a:pt x="1201141" y="1651846"/>
                            <a:pt x="1206502" y="1648511"/>
                            <a:pt x="1209433" y="1646103"/>
                          </a:cubicBezTo>
                          <a:cubicBezTo>
                            <a:pt x="1212905" y="1645139"/>
                            <a:pt x="1216350" y="1642263"/>
                            <a:pt x="1219740" y="1639232"/>
                          </a:cubicBezTo>
                          <a:cubicBezTo>
                            <a:pt x="1228733" y="1634326"/>
                            <a:pt x="1247227" y="1625488"/>
                            <a:pt x="1247227" y="1625488"/>
                          </a:cubicBezTo>
                          <a:cubicBezTo>
                            <a:pt x="1252976" y="1619204"/>
                            <a:pt x="1256641" y="1611561"/>
                            <a:pt x="1260971" y="1604873"/>
                          </a:cubicBezTo>
                          <a:cubicBezTo>
                            <a:pt x="1266984" y="1593469"/>
                            <a:pt x="1272410" y="1582467"/>
                            <a:pt x="1278150" y="1573950"/>
                          </a:cubicBezTo>
                          <a:cubicBezTo>
                            <a:pt x="1282373" y="1568335"/>
                            <a:pt x="1289069" y="1564491"/>
                            <a:pt x="1295330" y="1556770"/>
                          </a:cubicBezTo>
                          <a:cubicBezTo>
                            <a:pt x="1310267" y="1535830"/>
                            <a:pt x="1335871" y="1511210"/>
                            <a:pt x="1353740" y="1491489"/>
                          </a:cubicBezTo>
                          <a:cubicBezTo>
                            <a:pt x="1362249" y="1476582"/>
                            <a:pt x="1365474" y="1452230"/>
                            <a:pt x="1384663" y="1446822"/>
                          </a:cubicBezTo>
                          <a:cubicBezTo>
                            <a:pt x="1396717" y="1440045"/>
                            <a:pt x="1409491" y="1436420"/>
                            <a:pt x="1419022" y="1426207"/>
                          </a:cubicBezTo>
                          <a:cubicBezTo>
                            <a:pt x="1431812" y="1417777"/>
                            <a:pt x="1431892" y="1399768"/>
                            <a:pt x="1449945" y="1395284"/>
                          </a:cubicBezTo>
                          <a:cubicBezTo>
                            <a:pt x="1458462" y="1392366"/>
                            <a:pt x="1470189" y="1391832"/>
                            <a:pt x="1480868" y="1388412"/>
                          </a:cubicBezTo>
                          <a:cubicBezTo>
                            <a:pt x="1490764" y="1384523"/>
                            <a:pt x="1501263" y="1380032"/>
                            <a:pt x="1511791" y="1378104"/>
                          </a:cubicBezTo>
                          <a:cubicBezTo>
                            <a:pt x="1553988" y="1366417"/>
                            <a:pt x="1536751" y="1377146"/>
                            <a:pt x="1563329" y="1364361"/>
                          </a:cubicBezTo>
                          <a:cubicBezTo>
                            <a:pt x="1586595" y="1355259"/>
                            <a:pt x="1549731" y="1367260"/>
                            <a:pt x="1607996" y="1347181"/>
                          </a:cubicBezTo>
                          <a:cubicBezTo>
                            <a:pt x="1612461" y="1344760"/>
                            <a:pt x="1614526" y="1345053"/>
                            <a:pt x="1618304" y="1343745"/>
                          </a:cubicBezTo>
                          <a:cubicBezTo>
                            <a:pt x="1618278" y="1309432"/>
                            <a:pt x="1617059" y="1274307"/>
                            <a:pt x="1614868" y="1237233"/>
                          </a:cubicBezTo>
                          <a:cubicBezTo>
                            <a:pt x="1612825" y="1210603"/>
                            <a:pt x="1606018" y="1208940"/>
                            <a:pt x="1597688" y="1185695"/>
                          </a:cubicBezTo>
                          <a:cubicBezTo>
                            <a:pt x="1594825" y="1175430"/>
                            <a:pt x="1594251" y="1165550"/>
                            <a:pt x="1590816" y="1154772"/>
                          </a:cubicBezTo>
                          <a:cubicBezTo>
                            <a:pt x="1582761" y="1134798"/>
                            <a:pt x="1581390" y="1117443"/>
                            <a:pt x="1570201" y="1096361"/>
                          </a:cubicBezTo>
                          <a:cubicBezTo>
                            <a:pt x="1566246" y="1085161"/>
                            <a:pt x="1562736" y="1075150"/>
                            <a:pt x="1559893" y="1065438"/>
                          </a:cubicBezTo>
                          <a:cubicBezTo>
                            <a:pt x="1558943" y="1055963"/>
                            <a:pt x="1555716" y="1046621"/>
                            <a:pt x="1553022" y="1037951"/>
                          </a:cubicBezTo>
                          <a:cubicBezTo>
                            <a:pt x="1547612" y="1025783"/>
                            <a:pt x="1544521" y="999515"/>
                            <a:pt x="1539278" y="982977"/>
                          </a:cubicBezTo>
                          <a:cubicBezTo>
                            <a:pt x="1534317" y="977845"/>
                            <a:pt x="1530618" y="972080"/>
                            <a:pt x="1525534" y="965798"/>
                          </a:cubicBezTo>
                          <a:cubicBezTo>
                            <a:pt x="1506915" y="932072"/>
                            <a:pt x="1513828" y="923944"/>
                            <a:pt x="1487740" y="893644"/>
                          </a:cubicBezTo>
                          <a:cubicBezTo>
                            <a:pt x="1432952" y="838014"/>
                            <a:pt x="1488503" y="903250"/>
                            <a:pt x="1439637" y="852413"/>
                          </a:cubicBezTo>
                          <a:cubicBezTo>
                            <a:pt x="1430909" y="842961"/>
                            <a:pt x="1413459" y="827744"/>
                            <a:pt x="1405278" y="818055"/>
                          </a:cubicBezTo>
                          <a:cubicBezTo>
                            <a:pt x="1392464" y="806737"/>
                            <a:pt x="1387195" y="793253"/>
                            <a:pt x="1370919" y="783696"/>
                          </a:cubicBezTo>
                          <a:cubicBezTo>
                            <a:pt x="1362014" y="775096"/>
                            <a:pt x="1350747" y="770200"/>
                            <a:pt x="1343432" y="763080"/>
                          </a:cubicBezTo>
                          <a:cubicBezTo>
                            <a:pt x="1332221" y="752633"/>
                            <a:pt x="1328196" y="741683"/>
                            <a:pt x="1315945" y="728722"/>
                          </a:cubicBezTo>
                          <a:cubicBezTo>
                            <a:pt x="1304274" y="717608"/>
                            <a:pt x="1290272" y="714724"/>
                            <a:pt x="1278150" y="704670"/>
                          </a:cubicBezTo>
                          <a:cubicBezTo>
                            <a:pt x="1262385" y="691781"/>
                            <a:pt x="1254638" y="678244"/>
                            <a:pt x="1240356" y="673747"/>
                          </a:cubicBezTo>
                          <a:cubicBezTo>
                            <a:pt x="1194209" y="643066"/>
                            <a:pt x="1187428" y="648345"/>
                            <a:pt x="1144151" y="632517"/>
                          </a:cubicBezTo>
                          <a:cubicBezTo>
                            <a:pt x="1136252" y="629743"/>
                            <a:pt x="1129950" y="623946"/>
                            <a:pt x="1120100" y="622209"/>
                          </a:cubicBezTo>
                          <a:cubicBezTo>
                            <a:pt x="1113410" y="620737"/>
                            <a:pt x="1107825" y="620022"/>
                            <a:pt x="1102920" y="618773"/>
                          </a:cubicBezTo>
                          <a:cubicBezTo>
                            <a:pt x="1095757" y="617019"/>
                            <a:pt x="1088597" y="612212"/>
                            <a:pt x="1082305" y="611901"/>
                          </a:cubicBezTo>
                          <a:cubicBezTo>
                            <a:pt x="1073090" y="608664"/>
                            <a:pt x="1062409" y="609948"/>
                            <a:pt x="1054818" y="605030"/>
                          </a:cubicBezTo>
                          <a:cubicBezTo>
                            <a:pt x="1044169" y="601675"/>
                            <a:pt x="1028405" y="596076"/>
                            <a:pt x="1017023" y="591286"/>
                          </a:cubicBezTo>
                          <a:cubicBezTo>
                            <a:pt x="1008062" y="589984"/>
                            <a:pt x="998511" y="585116"/>
                            <a:pt x="989536" y="584414"/>
                          </a:cubicBezTo>
                          <a:cubicBezTo>
                            <a:pt x="986758" y="582930"/>
                            <a:pt x="982736" y="581812"/>
                            <a:pt x="979228" y="580978"/>
                          </a:cubicBezTo>
                          <a:cubicBezTo>
                            <a:pt x="974330" y="576636"/>
                            <a:pt x="969728" y="573738"/>
                            <a:pt x="965484" y="570671"/>
                          </a:cubicBezTo>
                          <a:cubicBezTo>
                            <a:pt x="958442" y="566667"/>
                            <a:pt x="947654" y="558796"/>
                            <a:pt x="941433" y="553491"/>
                          </a:cubicBezTo>
                          <a:cubicBezTo>
                            <a:pt x="929960" y="541348"/>
                            <a:pt x="922189" y="526571"/>
                            <a:pt x="910510" y="519132"/>
                          </a:cubicBezTo>
                          <a:cubicBezTo>
                            <a:pt x="908447" y="512396"/>
                            <a:pt x="907033" y="505519"/>
                            <a:pt x="903638" y="498517"/>
                          </a:cubicBezTo>
                          <a:cubicBezTo>
                            <a:pt x="887672" y="483400"/>
                            <a:pt x="873113" y="463858"/>
                            <a:pt x="862408" y="453850"/>
                          </a:cubicBezTo>
                          <a:cubicBezTo>
                            <a:pt x="847886" y="431102"/>
                            <a:pt x="824703" y="411473"/>
                            <a:pt x="814305" y="395440"/>
                          </a:cubicBezTo>
                          <a:cubicBezTo>
                            <a:pt x="783603" y="348026"/>
                            <a:pt x="812698" y="384976"/>
                            <a:pt x="790254" y="357646"/>
                          </a:cubicBezTo>
                          <a:cubicBezTo>
                            <a:pt x="785621" y="350605"/>
                            <a:pt x="781697" y="342838"/>
                            <a:pt x="776511" y="337030"/>
                          </a:cubicBezTo>
                          <a:cubicBezTo>
                            <a:pt x="755274" y="316314"/>
                            <a:pt x="741966" y="298322"/>
                            <a:pt x="714665" y="275184"/>
                          </a:cubicBezTo>
                          <a:cubicBezTo>
                            <a:pt x="710226" y="270541"/>
                            <a:pt x="707034" y="263657"/>
                            <a:pt x="700921" y="261441"/>
                          </a:cubicBezTo>
                          <a:cubicBezTo>
                            <a:pt x="681347" y="250943"/>
                            <a:pt x="668687" y="241556"/>
                            <a:pt x="652819" y="223646"/>
                          </a:cubicBezTo>
                          <a:cubicBezTo>
                            <a:pt x="645481" y="216484"/>
                            <a:pt x="638585" y="207618"/>
                            <a:pt x="632203" y="199595"/>
                          </a:cubicBezTo>
                          <a:cubicBezTo>
                            <a:pt x="597078" y="170837"/>
                            <a:pt x="624638" y="197172"/>
                            <a:pt x="608152" y="151492"/>
                          </a:cubicBezTo>
                          <a:cubicBezTo>
                            <a:pt x="566248" y="56856"/>
                            <a:pt x="576590" y="125329"/>
                            <a:pt x="549742" y="58723"/>
                          </a:cubicBezTo>
                          <a:cubicBezTo>
                            <a:pt x="539636" y="45591"/>
                            <a:pt x="559489" y="14355"/>
                            <a:pt x="539434" y="3749"/>
                          </a:cubicBezTo>
                          <a:close/>
                        </a:path>
                        <a:path w="1618304" h="1663393" stroke="0" extrusionOk="0">
                          <a:moveTo>
                            <a:pt x="539434" y="3749"/>
                          </a:moveTo>
                          <a:cubicBezTo>
                            <a:pt x="507778" y="-8825"/>
                            <a:pt x="433540" y="7959"/>
                            <a:pt x="398563" y="7185"/>
                          </a:cubicBezTo>
                          <a:cubicBezTo>
                            <a:pt x="388362" y="8482"/>
                            <a:pt x="372576" y="13247"/>
                            <a:pt x="364204" y="17493"/>
                          </a:cubicBezTo>
                          <a:cubicBezTo>
                            <a:pt x="338835" y="28805"/>
                            <a:pt x="321478" y="42476"/>
                            <a:pt x="302358" y="55288"/>
                          </a:cubicBezTo>
                          <a:cubicBezTo>
                            <a:pt x="280286" y="102319"/>
                            <a:pt x="298892" y="85416"/>
                            <a:pt x="274871" y="120569"/>
                          </a:cubicBezTo>
                          <a:cubicBezTo>
                            <a:pt x="282695" y="197756"/>
                            <a:pt x="288714" y="76514"/>
                            <a:pt x="264563" y="158364"/>
                          </a:cubicBezTo>
                          <a:cubicBezTo>
                            <a:pt x="259039" y="170416"/>
                            <a:pt x="257646" y="185463"/>
                            <a:pt x="257691" y="196159"/>
                          </a:cubicBezTo>
                          <a:cubicBezTo>
                            <a:pt x="256774" y="199240"/>
                            <a:pt x="250101" y="268061"/>
                            <a:pt x="237076" y="271748"/>
                          </a:cubicBezTo>
                          <a:cubicBezTo>
                            <a:pt x="233110" y="274384"/>
                            <a:pt x="228530" y="275811"/>
                            <a:pt x="223332" y="278620"/>
                          </a:cubicBezTo>
                          <a:cubicBezTo>
                            <a:pt x="190716" y="297047"/>
                            <a:pt x="226346" y="292149"/>
                            <a:pt x="192409" y="295800"/>
                          </a:cubicBezTo>
                          <a:cubicBezTo>
                            <a:pt x="186075" y="300036"/>
                            <a:pt x="178945" y="303765"/>
                            <a:pt x="171794" y="306107"/>
                          </a:cubicBezTo>
                          <a:cubicBezTo>
                            <a:pt x="153141" y="315546"/>
                            <a:pt x="139121" y="316099"/>
                            <a:pt x="116820" y="319851"/>
                          </a:cubicBezTo>
                          <a:cubicBezTo>
                            <a:pt x="111181" y="323353"/>
                            <a:pt x="104088" y="330395"/>
                            <a:pt x="96204" y="333594"/>
                          </a:cubicBezTo>
                          <a:cubicBezTo>
                            <a:pt x="80788" y="338404"/>
                            <a:pt x="67847" y="335301"/>
                            <a:pt x="58410" y="340466"/>
                          </a:cubicBezTo>
                          <a:cubicBezTo>
                            <a:pt x="51943" y="341928"/>
                            <a:pt x="46643" y="344433"/>
                            <a:pt x="41230" y="347338"/>
                          </a:cubicBezTo>
                          <a:cubicBezTo>
                            <a:pt x="37919" y="347533"/>
                            <a:pt x="33433" y="350168"/>
                            <a:pt x="30923" y="350774"/>
                          </a:cubicBezTo>
                          <a:cubicBezTo>
                            <a:pt x="28126" y="355115"/>
                            <a:pt x="27387" y="358585"/>
                            <a:pt x="24051" y="361082"/>
                          </a:cubicBezTo>
                          <a:cubicBezTo>
                            <a:pt x="21214" y="363547"/>
                            <a:pt x="17248" y="362986"/>
                            <a:pt x="13743" y="364517"/>
                          </a:cubicBezTo>
                          <a:cubicBezTo>
                            <a:pt x="8821" y="366877"/>
                            <a:pt x="3692" y="369146"/>
                            <a:pt x="0" y="371389"/>
                          </a:cubicBezTo>
                          <a:cubicBezTo>
                            <a:pt x="1685" y="377551"/>
                            <a:pt x="8420" y="412631"/>
                            <a:pt x="13743" y="419492"/>
                          </a:cubicBezTo>
                          <a:cubicBezTo>
                            <a:pt x="18684" y="424737"/>
                            <a:pt x="23819" y="432543"/>
                            <a:pt x="30923" y="440107"/>
                          </a:cubicBezTo>
                          <a:cubicBezTo>
                            <a:pt x="55511" y="474436"/>
                            <a:pt x="31740" y="451078"/>
                            <a:pt x="48102" y="484773"/>
                          </a:cubicBezTo>
                          <a:cubicBezTo>
                            <a:pt x="51375" y="497166"/>
                            <a:pt x="58824" y="500809"/>
                            <a:pt x="65281" y="512261"/>
                          </a:cubicBezTo>
                          <a:cubicBezTo>
                            <a:pt x="75588" y="525717"/>
                            <a:pt x="76625" y="535166"/>
                            <a:pt x="82461" y="550055"/>
                          </a:cubicBezTo>
                          <a:cubicBezTo>
                            <a:pt x="94431" y="588015"/>
                            <a:pt x="88160" y="621877"/>
                            <a:pt x="109948" y="653132"/>
                          </a:cubicBezTo>
                          <a:cubicBezTo>
                            <a:pt x="112796" y="661822"/>
                            <a:pt x="128542" y="687599"/>
                            <a:pt x="130563" y="690927"/>
                          </a:cubicBezTo>
                          <a:cubicBezTo>
                            <a:pt x="136335" y="696877"/>
                            <a:pt x="141563" y="702235"/>
                            <a:pt x="144307" y="711542"/>
                          </a:cubicBezTo>
                          <a:cubicBezTo>
                            <a:pt x="152148" y="729026"/>
                            <a:pt x="153663" y="736125"/>
                            <a:pt x="164922" y="752773"/>
                          </a:cubicBezTo>
                          <a:cubicBezTo>
                            <a:pt x="201230" y="824870"/>
                            <a:pt x="146970" y="725726"/>
                            <a:pt x="202717" y="797439"/>
                          </a:cubicBezTo>
                          <a:cubicBezTo>
                            <a:pt x="219955" y="814288"/>
                            <a:pt x="241726" y="868788"/>
                            <a:pt x="261127" y="876465"/>
                          </a:cubicBezTo>
                          <a:cubicBezTo>
                            <a:pt x="267034" y="878212"/>
                            <a:pt x="273615" y="888444"/>
                            <a:pt x="278307" y="890208"/>
                          </a:cubicBezTo>
                          <a:cubicBezTo>
                            <a:pt x="283493" y="899824"/>
                            <a:pt x="287464" y="908408"/>
                            <a:pt x="292050" y="914259"/>
                          </a:cubicBezTo>
                          <a:cubicBezTo>
                            <a:pt x="299695" y="924731"/>
                            <a:pt x="313522" y="925856"/>
                            <a:pt x="326409" y="934875"/>
                          </a:cubicBezTo>
                          <a:cubicBezTo>
                            <a:pt x="330612" y="938494"/>
                            <a:pt x="338114" y="942720"/>
                            <a:pt x="343588" y="945182"/>
                          </a:cubicBezTo>
                          <a:cubicBezTo>
                            <a:pt x="348124" y="947724"/>
                            <a:pt x="353236" y="950181"/>
                            <a:pt x="357332" y="952054"/>
                          </a:cubicBezTo>
                          <a:cubicBezTo>
                            <a:pt x="365272" y="956702"/>
                            <a:pt x="371163" y="962694"/>
                            <a:pt x="377947" y="965798"/>
                          </a:cubicBezTo>
                          <a:cubicBezTo>
                            <a:pt x="384778" y="970277"/>
                            <a:pt x="392922" y="970245"/>
                            <a:pt x="398563" y="972670"/>
                          </a:cubicBezTo>
                          <a:cubicBezTo>
                            <a:pt x="405453" y="977171"/>
                            <a:pt x="416011" y="984452"/>
                            <a:pt x="426050" y="986413"/>
                          </a:cubicBezTo>
                          <a:cubicBezTo>
                            <a:pt x="451681" y="995067"/>
                            <a:pt x="452844" y="991532"/>
                            <a:pt x="477588" y="996721"/>
                          </a:cubicBezTo>
                          <a:cubicBezTo>
                            <a:pt x="485750" y="998870"/>
                            <a:pt x="494536" y="1000115"/>
                            <a:pt x="501639" y="1003593"/>
                          </a:cubicBezTo>
                          <a:cubicBezTo>
                            <a:pt x="509076" y="1008951"/>
                            <a:pt x="519181" y="1011747"/>
                            <a:pt x="525691" y="1013900"/>
                          </a:cubicBezTo>
                          <a:cubicBezTo>
                            <a:pt x="530732" y="1014757"/>
                            <a:pt x="538383" y="1015581"/>
                            <a:pt x="542870" y="1017336"/>
                          </a:cubicBezTo>
                          <a:cubicBezTo>
                            <a:pt x="585766" y="1023769"/>
                            <a:pt x="535805" y="1010862"/>
                            <a:pt x="587537" y="1027644"/>
                          </a:cubicBezTo>
                          <a:cubicBezTo>
                            <a:pt x="594597" y="1029401"/>
                            <a:pt x="600892" y="1036742"/>
                            <a:pt x="608152" y="1037951"/>
                          </a:cubicBezTo>
                          <a:cubicBezTo>
                            <a:pt x="625794" y="1043546"/>
                            <a:pt x="642550" y="1043030"/>
                            <a:pt x="663126" y="1044823"/>
                          </a:cubicBezTo>
                          <a:cubicBezTo>
                            <a:pt x="670992" y="1046370"/>
                            <a:pt x="680259" y="1049049"/>
                            <a:pt x="687177" y="1048259"/>
                          </a:cubicBezTo>
                          <a:cubicBezTo>
                            <a:pt x="707702" y="1055668"/>
                            <a:pt x="731229" y="1058649"/>
                            <a:pt x="745588" y="1072310"/>
                          </a:cubicBezTo>
                          <a:cubicBezTo>
                            <a:pt x="750411" y="1075236"/>
                            <a:pt x="750947" y="1081939"/>
                            <a:pt x="755895" y="1086054"/>
                          </a:cubicBezTo>
                          <a:cubicBezTo>
                            <a:pt x="761630" y="1091310"/>
                            <a:pt x="767752" y="1090332"/>
                            <a:pt x="773075" y="1092926"/>
                          </a:cubicBezTo>
                          <a:cubicBezTo>
                            <a:pt x="777871" y="1094550"/>
                            <a:pt x="782943" y="1096494"/>
                            <a:pt x="786818" y="1099797"/>
                          </a:cubicBezTo>
                          <a:cubicBezTo>
                            <a:pt x="811033" y="1125672"/>
                            <a:pt x="792243" y="1107331"/>
                            <a:pt x="810869" y="1116977"/>
                          </a:cubicBezTo>
                          <a:cubicBezTo>
                            <a:pt x="883214" y="1174050"/>
                            <a:pt x="791710" y="1102776"/>
                            <a:pt x="838357" y="1147900"/>
                          </a:cubicBezTo>
                          <a:cubicBezTo>
                            <a:pt x="849259" y="1158628"/>
                            <a:pt x="862642" y="1169256"/>
                            <a:pt x="869280" y="1178823"/>
                          </a:cubicBezTo>
                          <a:cubicBezTo>
                            <a:pt x="874018" y="1184430"/>
                            <a:pt x="879123" y="1191711"/>
                            <a:pt x="886459" y="1196002"/>
                          </a:cubicBezTo>
                          <a:cubicBezTo>
                            <a:pt x="888882" y="1198078"/>
                            <a:pt x="895131" y="1200046"/>
                            <a:pt x="896767" y="1202874"/>
                          </a:cubicBezTo>
                          <a:cubicBezTo>
                            <a:pt x="961479" y="1284530"/>
                            <a:pt x="877816" y="1179441"/>
                            <a:pt x="931126" y="1257848"/>
                          </a:cubicBezTo>
                          <a:cubicBezTo>
                            <a:pt x="934275" y="1265680"/>
                            <a:pt x="944316" y="1272571"/>
                            <a:pt x="951741" y="1278464"/>
                          </a:cubicBezTo>
                          <a:cubicBezTo>
                            <a:pt x="952456" y="1285708"/>
                            <a:pt x="956034" y="1292824"/>
                            <a:pt x="958613" y="1299079"/>
                          </a:cubicBezTo>
                          <a:cubicBezTo>
                            <a:pt x="960743" y="1305462"/>
                            <a:pt x="961169" y="1312602"/>
                            <a:pt x="962049" y="1319694"/>
                          </a:cubicBezTo>
                          <a:cubicBezTo>
                            <a:pt x="965761" y="1329190"/>
                            <a:pt x="970411" y="1334061"/>
                            <a:pt x="975792" y="1343745"/>
                          </a:cubicBezTo>
                          <a:cubicBezTo>
                            <a:pt x="982051" y="1351897"/>
                            <a:pt x="987706" y="1364646"/>
                            <a:pt x="992972" y="1378104"/>
                          </a:cubicBezTo>
                          <a:cubicBezTo>
                            <a:pt x="1013431" y="1416394"/>
                            <a:pt x="1012328" y="1413039"/>
                            <a:pt x="1034202" y="1443386"/>
                          </a:cubicBezTo>
                          <a:cubicBezTo>
                            <a:pt x="1036510" y="1451498"/>
                            <a:pt x="1035242" y="1459731"/>
                            <a:pt x="1037638" y="1467437"/>
                          </a:cubicBezTo>
                          <a:cubicBezTo>
                            <a:pt x="1040451" y="1472727"/>
                            <a:pt x="1041010" y="1481768"/>
                            <a:pt x="1044510" y="1488053"/>
                          </a:cubicBezTo>
                          <a:cubicBezTo>
                            <a:pt x="1045973" y="1496237"/>
                            <a:pt x="1046581" y="1504089"/>
                            <a:pt x="1051382" y="1512104"/>
                          </a:cubicBezTo>
                          <a:cubicBezTo>
                            <a:pt x="1052547" y="1524417"/>
                            <a:pt x="1056703" y="1539458"/>
                            <a:pt x="1065125" y="1553335"/>
                          </a:cubicBezTo>
                          <a:cubicBezTo>
                            <a:pt x="1067242" y="1565095"/>
                            <a:pt x="1070613" y="1573771"/>
                            <a:pt x="1071997" y="1580822"/>
                          </a:cubicBezTo>
                          <a:cubicBezTo>
                            <a:pt x="1071523" y="1586892"/>
                            <a:pt x="1073691" y="1594853"/>
                            <a:pt x="1075433" y="1601437"/>
                          </a:cubicBezTo>
                          <a:cubicBezTo>
                            <a:pt x="1078077" y="1612909"/>
                            <a:pt x="1085745" y="1616271"/>
                            <a:pt x="1089177" y="1625488"/>
                          </a:cubicBezTo>
                          <a:cubicBezTo>
                            <a:pt x="1091692" y="1630067"/>
                            <a:pt x="1093401" y="1633979"/>
                            <a:pt x="1096048" y="1639232"/>
                          </a:cubicBezTo>
                          <a:cubicBezTo>
                            <a:pt x="1097413" y="1645039"/>
                            <a:pt x="1096799" y="1651418"/>
                            <a:pt x="1099484" y="1656411"/>
                          </a:cubicBezTo>
                          <a:cubicBezTo>
                            <a:pt x="1101021" y="1659687"/>
                            <a:pt x="1105806" y="1662112"/>
                            <a:pt x="1109792" y="1663283"/>
                          </a:cubicBezTo>
                          <a:cubicBezTo>
                            <a:pt x="1126318" y="1664828"/>
                            <a:pt x="1180937" y="1659282"/>
                            <a:pt x="1195689" y="1652975"/>
                          </a:cubicBezTo>
                          <a:cubicBezTo>
                            <a:pt x="1200222" y="1650850"/>
                            <a:pt x="1203855" y="1648726"/>
                            <a:pt x="1209433" y="1646103"/>
                          </a:cubicBezTo>
                          <a:cubicBezTo>
                            <a:pt x="1213367" y="1644661"/>
                            <a:pt x="1216038" y="1641272"/>
                            <a:pt x="1219740" y="1639232"/>
                          </a:cubicBezTo>
                          <a:cubicBezTo>
                            <a:pt x="1228733" y="1634327"/>
                            <a:pt x="1247227" y="1625488"/>
                            <a:pt x="1247227" y="1625488"/>
                          </a:cubicBezTo>
                          <a:cubicBezTo>
                            <a:pt x="1250518" y="1620096"/>
                            <a:pt x="1257448" y="1611093"/>
                            <a:pt x="1260971" y="1604873"/>
                          </a:cubicBezTo>
                          <a:cubicBezTo>
                            <a:pt x="1267020" y="1595997"/>
                            <a:pt x="1268528" y="1581819"/>
                            <a:pt x="1278150" y="1573950"/>
                          </a:cubicBezTo>
                          <a:cubicBezTo>
                            <a:pt x="1282992" y="1566861"/>
                            <a:pt x="1288349" y="1561109"/>
                            <a:pt x="1295330" y="1556770"/>
                          </a:cubicBezTo>
                          <a:cubicBezTo>
                            <a:pt x="1314768" y="1533362"/>
                            <a:pt x="1333555" y="1516138"/>
                            <a:pt x="1353740" y="1491489"/>
                          </a:cubicBezTo>
                          <a:cubicBezTo>
                            <a:pt x="1365931" y="1475372"/>
                            <a:pt x="1372421" y="1455246"/>
                            <a:pt x="1384663" y="1446822"/>
                          </a:cubicBezTo>
                          <a:cubicBezTo>
                            <a:pt x="1397601" y="1438775"/>
                            <a:pt x="1410884" y="1436823"/>
                            <a:pt x="1419022" y="1426207"/>
                          </a:cubicBezTo>
                          <a:cubicBezTo>
                            <a:pt x="1428575" y="1414221"/>
                            <a:pt x="1436753" y="1402172"/>
                            <a:pt x="1449945" y="1395284"/>
                          </a:cubicBezTo>
                          <a:cubicBezTo>
                            <a:pt x="1461153" y="1392130"/>
                            <a:pt x="1471626" y="1390282"/>
                            <a:pt x="1480868" y="1388412"/>
                          </a:cubicBezTo>
                          <a:cubicBezTo>
                            <a:pt x="1492096" y="1385504"/>
                            <a:pt x="1503788" y="1379215"/>
                            <a:pt x="1511791" y="1378104"/>
                          </a:cubicBezTo>
                          <a:cubicBezTo>
                            <a:pt x="1556560" y="1367717"/>
                            <a:pt x="1533902" y="1377159"/>
                            <a:pt x="1563329" y="1364361"/>
                          </a:cubicBezTo>
                          <a:cubicBezTo>
                            <a:pt x="1606165" y="1350684"/>
                            <a:pt x="1551395" y="1377241"/>
                            <a:pt x="1607996" y="1347181"/>
                          </a:cubicBezTo>
                          <a:cubicBezTo>
                            <a:pt x="1611368" y="1344738"/>
                            <a:pt x="1615768" y="1344958"/>
                            <a:pt x="1618304" y="1343745"/>
                          </a:cubicBezTo>
                          <a:cubicBezTo>
                            <a:pt x="1618300" y="1307120"/>
                            <a:pt x="1610087" y="1275353"/>
                            <a:pt x="1614868" y="1237233"/>
                          </a:cubicBezTo>
                          <a:cubicBezTo>
                            <a:pt x="1613026" y="1210282"/>
                            <a:pt x="1606511" y="1210992"/>
                            <a:pt x="1597688" y="1185695"/>
                          </a:cubicBezTo>
                          <a:cubicBezTo>
                            <a:pt x="1595965" y="1174427"/>
                            <a:pt x="1594431" y="1166053"/>
                            <a:pt x="1590816" y="1154772"/>
                          </a:cubicBezTo>
                          <a:cubicBezTo>
                            <a:pt x="1585575" y="1135163"/>
                            <a:pt x="1581983" y="1119014"/>
                            <a:pt x="1570201" y="1096361"/>
                          </a:cubicBezTo>
                          <a:cubicBezTo>
                            <a:pt x="1567313" y="1085604"/>
                            <a:pt x="1565280" y="1075834"/>
                            <a:pt x="1559893" y="1065438"/>
                          </a:cubicBezTo>
                          <a:cubicBezTo>
                            <a:pt x="1558319" y="1054568"/>
                            <a:pt x="1557383" y="1045885"/>
                            <a:pt x="1553022" y="1037951"/>
                          </a:cubicBezTo>
                          <a:cubicBezTo>
                            <a:pt x="1550821" y="1029952"/>
                            <a:pt x="1550026" y="995158"/>
                            <a:pt x="1539278" y="982977"/>
                          </a:cubicBezTo>
                          <a:cubicBezTo>
                            <a:pt x="1536717" y="974986"/>
                            <a:pt x="1528790" y="970795"/>
                            <a:pt x="1525534" y="965798"/>
                          </a:cubicBezTo>
                          <a:cubicBezTo>
                            <a:pt x="1506784" y="933196"/>
                            <a:pt x="1515522" y="924284"/>
                            <a:pt x="1487740" y="893644"/>
                          </a:cubicBezTo>
                          <a:cubicBezTo>
                            <a:pt x="1449777" y="822437"/>
                            <a:pt x="1477472" y="907070"/>
                            <a:pt x="1439637" y="852413"/>
                          </a:cubicBezTo>
                          <a:cubicBezTo>
                            <a:pt x="1423020" y="840510"/>
                            <a:pt x="1415380" y="824842"/>
                            <a:pt x="1405278" y="818055"/>
                          </a:cubicBezTo>
                          <a:cubicBezTo>
                            <a:pt x="1395984" y="810415"/>
                            <a:pt x="1383477" y="793804"/>
                            <a:pt x="1370919" y="783696"/>
                          </a:cubicBezTo>
                          <a:cubicBezTo>
                            <a:pt x="1361620" y="778513"/>
                            <a:pt x="1348469" y="770713"/>
                            <a:pt x="1343432" y="763080"/>
                          </a:cubicBezTo>
                          <a:cubicBezTo>
                            <a:pt x="1333123" y="751252"/>
                            <a:pt x="1323924" y="740937"/>
                            <a:pt x="1315945" y="728722"/>
                          </a:cubicBezTo>
                          <a:cubicBezTo>
                            <a:pt x="1301061" y="720725"/>
                            <a:pt x="1291168" y="716030"/>
                            <a:pt x="1278150" y="704670"/>
                          </a:cubicBezTo>
                          <a:cubicBezTo>
                            <a:pt x="1267557" y="694137"/>
                            <a:pt x="1257366" y="678933"/>
                            <a:pt x="1240356" y="673747"/>
                          </a:cubicBezTo>
                          <a:cubicBezTo>
                            <a:pt x="1195424" y="644833"/>
                            <a:pt x="1188831" y="650531"/>
                            <a:pt x="1144151" y="632517"/>
                          </a:cubicBezTo>
                          <a:cubicBezTo>
                            <a:pt x="1138052" y="629933"/>
                            <a:pt x="1126663" y="625026"/>
                            <a:pt x="1120100" y="622209"/>
                          </a:cubicBezTo>
                          <a:cubicBezTo>
                            <a:pt x="1114375" y="620240"/>
                            <a:pt x="1109691" y="619858"/>
                            <a:pt x="1102920" y="618773"/>
                          </a:cubicBezTo>
                          <a:cubicBezTo>
                            <a:pt x="1095915" y="616083"/>
                            <a:pt x="1090713" y="614373"/>
                            <a:pt x="1082305" y="611901"/>
                          </a:cubicBezTo>
                          <a:cubicBezTo>
                            <a:pt x="1074823" y="609057"/>
                            <a:pt x="1063331" y="610118"/>
                            <a:pt x="1054818" y="605030"/>
                          </a:cubicBezTo>
                          <a:cubicBezTo>
                            <a:pt x="1041184" y="601437"/>
                            <a:pt x="1029111" y="593641"/>
                            <a:pt x="1017023" y="591286"/>
                          </a:cubicBezTo>
                          <a:cubicBezTo>
                            <a:pt x="1009521" y="586913"/>
                            <a:pt x="997170" y="585731"/>
                            <a:pt x="989536" y="584414"/>
                          </a:cubicBezTo>
                          <a:cubicBezTo>
                            <a:pt x="986373" y="583407"/>
                            <a:pt x="982726" y="582047"/>
                            <a:pt x="979228" y="580978"/>
                          </a:cubicBezTo>
                          <a:cubicBezTo>
                            <a:pt x="974860" y="576832"/>
                            <a:pt x="970392" y="573721"/>
                            <a:pt x="965484" y="570671"/>
                          </a:cubicBezTo>
                          <a:cubicBezTo>
                            <a:pt x="957821" y="565500"/>
                            <a:pt x="946652" y="558756"/>
                            <a:pt x="941433" y="553491"/>
                          </a:cubicBezTo>
                          <a:cubicBezTo>
                            <a:pt x="933801" y="541508"/>
                            <a:pt x="924784" y="531662"/>
                            <a:pt x="910510" y="519132"/>
                          </a:cubicBezTo>
                          <a:cubicBezTo>
                            <a:pt x="908433" y="514231"/>
                            <a:pt x="907535" y="505739"/>
                            <a:pt x="903638" y="498517"/>
                          </a:cubicBezTo>
                          <a:cubicBezTo>
                            <a:pt x="894146" y="480211"/>
                            <a:pt x="873728" y="470023"/>
                            <a:pt x="862408" y="453850"/>
                          </a:cubicBezTo>
                          <a:cubicBezTo>
                            <a:pt x="843942" y="434637"/>
                            <a:pt x="828081" y="418710"/>
                            <a:pt x="814305" y="395440"/>
                          </a:cubicBezTo>
                          <a:cubicBezTo>
                            <a:pt x="794068" y="352823"/>
                            <a:pt x="810576" y="380810"/>
                            <a:pt x="790254" y="357646"/>
                          </a:cubicBezTo>
                          <a:cubicBezTo>
                            <a:pt x="785041" y="351412"/>
                            <a:pt x="782954" y="343122"/>
                            <a:pt x="776511" y="337030"/>
                          </a:cubicBezTo>
                          <a:cubicBezTo>
                            <a:pt x="759711" y="320167"/>
                            <a:pt x="731018" y="299360"/>
                            <a:pt x="714665" y="275184"/>
                          </a:cubicBezTo>
                          <a:cubicBezTo>
                            <a:pt x="711350" y="270017"/>
                            <a:pt x="704840" y="264785"/>
                            <a:pt x="700921" y="261441"/>
                          </a:cubicBezTo>
                          <a:cubicBezTo>
                            <a:pt x="682084" y="247060"/>
                            <a:pt x="668412" y="235435"/>
                            <a:pt x="652819" y="223646"/>
                          </a:cubicBezTo>
                          <a:cubicBezTo>
                            <a:pt x="647857" y="217416"/>
                            <a:pt x="637767" y="209650"/>
                            <a:pt x="632203" y="199595"/>
                          </a:cubicBezTo>
                          <a:cubicBezTo>
                            <a:pt x="608917" y="173214"/>
                            <a:pt x="629022" y="197197"/>
                            <a:pt x="608152" y="151492"/>
                          </a:cubicBezTo>
                          <a:cubicBezTo>
                            <a:pt x="569678" y="53718"/>
                            <a:pt x="591005" y="129780"/>
                            <a:pt x="549742" y="58723"/>
                          </a:cubicBezTo>
                          <a:cubicBezTo>
                            <a:pt x="547313" y="41052"/>
                            <a:pt x="568297" y="5857"/>
                            <a:pt x="539434" y="3749"/>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9" name="Freeform: Shape 68">
              <a:extLst>
                <a:ext uri="{FF2B5EF4-FFF2-40B4-BE49-F238E27FC236}">
                  <a16:creationId xmlns:a16="http://schemas.microsoft.com/office/drawing/2014/main" id="{015AC3C2-5433-EDDD-7BF4-1A64CB35B0DA}"/>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3299171111">
                    <a:custGeom>
                      <a:avLst/>
                      <a:gdLst>
                        <a:gd name="connsiteX0" fmla="*/ 0 w 505076"/>
                        <a:gd name="connsiteY0" fmla="*/ 584107 h 597851"/>
                        <a:gd name="connsiteX1" fmla="*/ 6871 w 505076"/>
                        <a:gd name="connsiteY1" fmla="*/ 398569 h 597851"/>
                        <a:gd name="connsiteX2" fmla="*/ 20615 w 505076"/>
                        <a:gd name="connsiteY2" fmla="*/ 350467 h 597851"/>
                        <a:gd name="connsiteX3" fmla="*/ 34358 w 505076"/>
                        <a:gd name="connsiteY3" fmla="*/ 340159 h 597851"/>
                        <a:gd name="connsiteX4" fmla="*/ 61846 w 505076"/>
                        <a:gd name="connsiteY4" fmla="*/ 316108 h 597851"/>
                        <a:gd name="connsiteX5" fmla="*/ 75589 w 505076"/>
                        <a:gd name="connsiteY5" fmla="*/ 312672 h 597851"/>
                        <a:gd name="connsiteX6" fmla="*/ 113384 w 505076"/>
                        <a:gd name="connsiteY6" fmla="*/ 305800 h 597851"/>
                        <a:gd name="connsiteX7" fmla="*/ 154615 w 505076"/>
                        <a:gd name="connsiteY7" fmla="*/ 292057 h 597851"/>
                        <a:gd name="connsiteX8" fmla="*/ 192409 w 505076"/>
                        <a:gd name="connsiteY8" fmla="*/ 285185 h 597851"/>
                        <a:gd name="connsiteX9" fmla="*/ 288614 w 505076"/>
                        <a:gd name="connsiteY9" fmla="*/ 257698 h 597851"/>
                        <a:gd name="connsiteX10" fmla="*/ 309230 w 505076"/>
                        <a:gd name="connsiteY10" fmla="*/ 243954 h 597851"/>
                        <a:gd name="connsiteX11" fmla="*/ 343589 w 505076"/>
                        <a:gd name="connsiteY11" fmla="*/ 188980 h 597851"/>
                        <a:gd name="connsiteX12" fmla="*/ 353896 w 505076"/>
                        <a:gd name="connsiteY12" fmla="*/ 158057 h 597851"/>
                        <a:gd name="connsiteX13" fmla="*/ 343589 w 505076"/>
                        <a:gd name="connsiteY13" fmla="*/ 10314 h 597851"/>
                        <a:gd name="connsiteX14" fmla="*/ 364204 w 505076"/>
                        <a:gd name="connsiteY14" fmla="*/ 3442 h 597851"/>
                        <a:gd name="connsiteX15" fmla="*/ 371076 w 505076"/>
                        <a:gd name="connsiteY15" fmla="*/ 20622 h 597851"/>
                        <a:gd name="connsiteX16" fmla="*/ 391691 w 505076"/>
                        <a:gd name="connsiteY16" fmla="*/ 34365 h 597851"/>
                        <a:gd name="connsiteX17" fmla="*/ 405435 w 505076"/>
                        <a:gd name="connsiteY17" fmla="*/ 51545 h 597851"/>
                        <a:gd name="connsiteX18" fmla="*/ 439794 w 505076"/>
                        <a:gd name="connsiteY18" fmla="*/ 99647 h 597851"/>
                        <a:gd name="connsiteX19" fmla="*/ 460409 w 505076"/>
                        <a:gd name="connsiteY19" fmla="*/ 140878 h 597851"/>
                        <a:gd name="connsiteX20" fmla="*/ 474152 w 505076"/>
                        <a:gd name="connsiteY20" fmla="*/ 161493 h 597851"/>
                        <a:gd name="connsiteX21" fmla="*/ 487896 w 505076"/>
                        <a:gd name="connsiteY21" fmla="*/ 195852 h 597851"/>
                        <a:gd name="connsiteX22" fmla="*/ 477588 w 505076"/>
                        <a:gd name="connsiteY22" fmla="*/ 250826 h 597851"/>
                        <a:gd name="connsiteX23" fmla="*/ 463845 w 505076"/>
                        <a:gd name="connsiteY23" fmla="*/ 257698 h 597851"/>
                        <a:gd name="connsiteX24" fmla="*/ 477588 w 505076"/>
                        <a:gd name="connsiteY24" fmla="*/ 278313 h 597851"/>
                        <a:gd name="connsiteX25" fmla="*/ 487896 w 505076"/>
                        <a:gd name="connsiteY25" fmla="*/ 295492 h 597851"/>
                        <a:gd name="connsiteX26" fmla="*/ 491332 w 505076"/>
                        <a:gd name="connsiteY26" fmla="*/ 305800 h 597851"/>
                        <a:gd name="connsiteX27" fmla="*/ 498204 w 505076"/>
                        <a:gd name="connsiteY27" fmla="*/ 329851 h 597851"/>
                        <a:gd name="connsiteX28" fmla="*/ 505076 w 505076"/>
                        <a:gd name="connsiteY28" fmla="*/ 350467 h 597851"/>
                        <a:gd name="connsiteX29" fmla="*/ 501640 w 505076"/>
                        <a:gd name="connsiteY29" fmla="*/ 371082 h 597851"/>
                        <a:gd name="connsiteX30" fmla="*/ 484460 w 505076"/>
                        <a:gd name="connsiteY30" fmla="*/ 381390 h 597851"/>
                        <a:gd name="connsiteX31" fmla="*/ 474152 w 505076"/>
                        <a:gd name="connsiteY31" fmla="*/ 391697 h 597851"/>
                        <a:gd name="connsiteX32" fmla="*/ 450101 w 505076"/>
                        <a:gd name="connsiteY32" fmla="*/ 402005 h 597851"/>
                        <a:gd name="connsiteX33" fmla="*/ 436358 w 505076"/>
                        <a:gd name="connsiteY33" fmla="*/ 408877 h 597851"/>
                        <a:gd name="connsiteX34" fmla="*/ 353896 w 505076"/>
                        <a:gd name="connsiteY34" fmla="*/ 405441 h 597851"/>
                        <a:gd name="connsiteX35" fmla="*/ 388255 w 505076"/>
                        <a:gd name="connsiteY35" fmla="*/ 412313 h 597851"/>
                        <a:gd name="connsiteX36" fmla="*/ 419178 w 505076"/>
                        <a:gd name="connsiteY36" fmla="*/ 446671 h 597851"/>
                        <a:gd name="connsiteX37" fmla="*/ 422614 w 505076"/>
                        <a:gd name="connsiteY37" fmla="*/ 460415 h 597851"/>
                        <a:gd name="connsiteX38" fmla="*/ 364204 w 505076"/>
                        <a:gd name="connsiteY38" fmla="*/ 484466 h 597851"/>
                        <a:gd name="connsiteX39" fmla="*/ 347025 w 505076"/>
                        <a:gd name="connsiteY39" fmla="*/ 491338 h 597851"/>
                        <a:gd name="connsiteX40" fmla="*/ 243948 w 505076"/>
                        <a:gd name="connsiteY40" fmla="*/ 484466 h 597851"/>
                        <a:gd name="connsiteX41" fmla="*/ 209589 w 505076"/>
                        <a:gd name="connsiteY41" fmla="*/ 484466 h 597851"/>
                        <a:gd name="connsiteX42" fmla="*/ 178666 w 505076"/>
                        <a:gd name="connsiteY42" fmla="*/ 481030 h 597851"/>
                        <a:gd name="connsiteX43" fmla="*/ 164922 w 505076"/>
                        <a:gd name="connsiteY43" fmla="*/ 484466 h 597851"/>
                        <a:gd name="connsiteX44" fmla="*/ 113384 w 505076"/>
                        <a:gd name="connsiteY44" fmla="*/ 494774 h 597851"/>
                        <a:gd name="connsiteX45" fmla="*/ 99640 w 505076"/>
                        <a:gd name="connsiteY45" fmla="*/ 505082 h 597851"/>
                        <a:gd name="connsiteX46" fmla="*/ 65281 w 505076"/>
                        <a:gd name="connsiteY46" fmla="*/ 525697 h 597851"/>
                        <a:gd name="connsiteX47" fmla="*/ 44666 w 505076"/>
                        <a:gd name="connsiteY47" fmla="*/ 597851 h 597851"/>
                        <a:gd name="connsiteX48" fmla="*/ 0 w 505076"/>
                        <a:gd name="connsiteY48" fmla="*/ 584107 h 59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05076" h="597851" fill="none" extrusionOk="0">
                          <a:moveTo>
                            <a:pt x="0" y="584107"/>
                          </a:moveTo>
                          <a:cubicBezTo>
                            <a:pt x="-781" y="522344"/>
                            <a:pt x="-10137" y="471730"/>
                            <a:pt x="6871" y="398569"/>
                          </a:cubicBezTo>
                          <a:cubicBezTo>
                            <a:pt x="6913" y="393519"/>
                            <a:pt x="12050" y="359203"/>
                            <a:pt x="20615" y="350467"/>
                          </a:cubicBezTo>
                          <a:cubicBezTo>
                            <a:pt x="24756" y="346314"/>
                            <a:pt x="30182" y="344360"/>
                            <a:pt x="34358" y="340159"/>
                          </a:cubicBezTo>
                          <a:cubicBezTo>
                            <a:pt x="43582" y="332129"/>
                            <a:pt x="46915" y="322540"/>
                            <a:pt x="61846" y="316108"/>
                          </a:cubicBezTo>
                          <a:cubicBezTo>
                            <a:pt x="65163" y="314224"/>
                            <a:pt x="70224" y="312818"/>
                            <a:pt x="75589" y="312672"/>
                          </a:cubicBezTo>
                          <a:cubicBezTo>
                            <a:pt x="87361" y="309068"/>
                            <a:pt x="100868" y="310268"/>
                            <a:pt x="113384" y="305800"/>
                          </a:cubicBezTo>
                          <a:cubicBezTo>
                            <a:pt x="125485" y="302440"/>
                            <a:pt x="140750" y="294158"/>
                            <a:pt x="154615" y="292057"/>
                          </a:cubicBezTo>
                          <a:cubicBezTo>
                            <a:pt x="165186" y="290578"/>
                            <a:pt x="180017" y="288411"/>
                            <a:pt x="192409" y="285185"/>
                          </a:cubicBezTo>
                          <a:cubicBezTo>
                            <a:pt x="229188" y="272433"/>
                            <a:pt x="252822" y="271936"/>
                            <a:pt x="288614" y="257698"/>
                          </a:cubicBezTo>
                          <a:cubicBezTo>
                            <a:pt x="296099" y="253462"/>
                            <a:pt x="302336" y="248309"/>
                            <a:pt x="309230" y="243954"/>
                          </a:cubicBezTo>
                          <a:cubicBezTo>
                            <a:pt x="324106" y="223701"/>
                            <a:pt x="336918" y="214337"/>
                            <a:pt x="343589" y="188980"/>
                          </a:cubicBezTo>
                          <a:cubicBezTo>
                            <a:pt x="348000" y="179051"/>
                            <a:pt x="353895" y="158056"/>
                            <a:pt x="353896" y="158057"/>
                          </a:cubicBezTo>
                          <a:cubicBezTo>
                            <a:pt x="352124" y="106415"/>
                            <a:pt x="354707" y="57760"/>
                            <a:pt x="343589" y="10314"/>
                          </a:cubicBezTo>
                          <a:cubicBezTo>
                            <a:pt x="342865" y="-5489"/>
                            <a:pt x="358126" y="1492"/>
                            <a:pt x="364204" y="3442"/>
                          </a:cubicBezTo>
                          <a:cubicBezTo>
                            <a:pt x="366031" y="10287"/>
                            <a:pt x="366629" y="14582"/>
                            <a:pt x="371076" y="20622"/>
                          </a:cubicBezTo>
                          <a:cubicBezTo>
                            <a:pt x="375616" y="26187"/>
                            <a:pt x="386859" y="27011"/>
                            <a:pt x="391691" y="34365"/>
                          </a:cubicBezTo>
                          <a:cubicBezTo>
                            <a:pt x="397763" y="40472"/>
                            <a:pt x="398798" y="44194"/>
                            <a:pt x="405435" y="51545"/>
                          </a:cubicBezTo>
                          <a:cubicBezTo>
                            <a:pt x="409516" y="84606"/>
                            <a:pt x="397857" y="45137"/>
                            <a:pt x="439794" y="99647"/>
                          </a:cubicBezTo>
                          <a:cubicBezTo>
                            <a:pt x="464632" y="168618"/>
                            <a:pt x="425051" y="90015"/>
                            <a:pt x="460409" y="140878"/>
                          </a:cubicBezTo>
                          <a:cubicBezTo>
                            <a:pt x="463178" y="148334"/>
                            <a:pt x="472693" y="155080"/>
                            <a:pt x="474152" y="161493"/>
                          </a:cubicBezTo>
                          <a:cubicBezTo>
                            <a:pt x="480746" y="170999"/>
                            <a:pt x="483974" y="184673"/>
                            <a:pt x="487896" y="195852"/>
                          </a:cubicBezTo>
                          <a:cubicBezTo>
                            <a:pt x="483313" y="214453"/>
                            <a:pt x="483274" y="228362"/>
                            <a:pt x="477588" y="250826"/>
                          </a:cubicBezTo>
                          <a:cubicBezTo>
                            <a:pt x="476170" y="255672"/>
                            <a:pt x="463105" y="251821"/>
                            <a:pt x="463845" y="257698"/>
                          </a:cubicBezTo>
                          <a:cubicBezTo>
                            <a:pt x="463572" y="264747"/>
                            <a:pt x="472189" y="270526"/>
                            <a:pt x="477588" y="278313"/>
                          </a:cubicBezTo>
                          <a:cubicBezTo>
                            <a:pt x="479775" y="285274"/>
                            <a:pt x="483838" y="290898"/>
                            <a:pt x="487896" y="295492"/>
                          </a:cubicBezTo>
                          <a:cubicBezTo>
                            <a:pt x="489185" y="298381"/>
                            <a:pt x="490300" y="302491"/>
                            <a:pt x="491332" y="305800"/>
                          </a:cubicBezTo>
                          <a:cubicBezTo>
                            <a:pt x="493785" y="313587"/>
                            <a:pt x="497457" y="323341"/>
                            <a:pt x="498204" y="329851"/>
                          </a:cubicBezTo>
                          <a:cubicBezTo>
                            <a:pt x="501038" y="336275"/>
                            <a:pt x="502792" y="345076"/>
                            <a:pt x="505076" y="350467"/>
                          </a:cubicBezTo>
                          <a:cubicBezTo>
                            <a:pt x="504313" y="357578"/>
                            <a:pt x="505455" y="365130"/>
                            <a:pt x="501640" y="371082"/>
                          </a:cubicBezTo>
                          <a:cubicBezTo>
                            <a:pt x="496617" y="375746"/>
                            <a:pt x="488774" y="377067"/>
                            <a:pt x="484460" y="381390"/>
                          </a:cubicBezTo>
                          <a:cubicBezTo>
                            <a:pt x="480473" y="384087"/>
                            <a:pt x="478327" y="388225"/>
                            <a:pt x="474152" y="391697"/>
                          </a:cubicBezTo>
                          <a:cubicBezTo>
                            <a:pt x="462822" y="399631"/>
                            <a:pt x="462087" y="397436"/>
                            <a:pt x="450101" y="402005"/>
                          </a:cubicBezTo>
                          <a:cubicBezTo>
                            <a:pt x="446493" y="403172"/>
                            <a:pt x="441060" y="405329"/>
                            <a:pt x="436358" y="408877"/>
                          </a:cubicBezTo>
                          <a:cubicBezTo>
                            <a:pt x="411382" y="407045"/>
                            <a:pt x="378288" y="399315"/>
                            <a:pt x="353896" y="405441"/>
                          </a:cubicBezTo>
                          <a:cubicBezTo>
                            <a:pt x="339803" y="404713"/>
                            <a:pt x="377051" y="407189"/>
                            <a:pt x="388255" y="412313"/>
                          </a:cubicBezTo>
                          <a:cubicBezTo>
                            <a:pt x="406474" y="417743"/>
                            <a:pt x="413694" y="433481"/>
                            <a:pt x="419178" y="446671"/>
                          </a:cubicBezTo>
                          <a:cubicBezTo>
                            <a:pt x="420303" y="451508"/>
                            <a:pt x="424453" y="457264"/>
                            <a:pt x="422614" y="460415"/>
                          </a:cubicBezTo>
                          <a:cubicBezTo>
                            <a:pt x="400284" y="481492"/>
                            <a:pt x="386976" y="483863"/>
                            <a:pt x="364204" y="484466"/>
                          </a:cubicBezTo>
                          <a:cubicBezTo>
                            <a:pt x="358339" y="486704"/>
                            <a:pt x="353369" y="490988"/>
                            <a:pt x="347025" y="491338"/>
                          </a:cubicBezTo>
                          <a:cubicBezTo>
                            <a:pt x="341432" y="491877"/>
                            <a:pt x="253186" y="484849"/>
                            <a:pt x="243948" y="484466"/>
                          </a:cubicBezTo>
                          <a:cubicBezTo>
                            <a:pt x="200295" y="472450"/>
                            <a:pt x="252313" y="488066"/>
                            <a:pt x="209589" y="484466"/>
                          </a:cubicBezTo>
                          <a:cubicBezTo>
                            <a:pt x="198796" y="484777"/>
                            <a:pt x="189350" y="482379"/>
                            <a:pt x="178666" y="481030"/>
                          </a:cubicBezTo>
                          <a:cubicBezTo>
                            <a:pt x="174430" y="482024"/>
                            <a:pt x="169262" y="483491"/>
                            <a:pt x="164922" y="484466"/>
                          </a:cubicBezTo>
                          <a:cubicBezTo>
                            <a:pt x="148691" y="489907"/>
                            <a:pt x="126644" y="493222"/>
                            <a:pt x="113384" y="494774"/>
                          </a:cubicBezTo>
                          <a:cubicBezTo>
                            <a:pt x="106662" y="496350"/>
                            <a:pt x="105400" y="503576"/>
                            <a:pt x="99640" y="505082"/>
                          </a:cubicBezTo>
                          <a:cubicBezTo>
                            <a:pt x="61761" y="523359"/>
                            <a:pt x="105253" y="486685"/>
                            <a:pt x="65281" y="525697"/>
                          </a:cubicBezTo>
                          <a:cubicBezTo>
                            <a:pt x="58809" y="548530"/>
                            <a:pt x="55384" y="579339"/>
                            <a:pt x="44666" y="597851"/>
                          </a:cubicBezTo>
                          <a:cubicBezTo>
                            <a:pt x="26807" y="594174"/>
                            <a:pt x="11600" y="582580"/>
                            <a:pt x="0" y="584107"/>
                          </a:cubicBezTo>
                          <a:close/>
                        </a:path>
                        <a:path w="505076" h="597851" stroke="0" extrusionOk="0">
                          <a:moveTo>
                            <a:pt x="0" y="584107"/>
                          </a:moveTo>
                          <a:cubicBezTo>
                            <a:pt x="-8365" y="519010"/>
                            <a:pt x="670" y="467812"/>
                            <a:pt x="6871" y="398569"/>
                          </a:cubicBezTo>
                          <a:cubicBezTo>
                            <a:pt x="8096" y="393935"/>
                            <a:pt x="17429" y="359210"/>
                            <a:pt x="20615" y="350467"/>
                          </a:cubicBezTo>
                          <a:cubicBezTo>
                            <a:pt x="24408" y="344701"/>
                            <a:pt x="29583" y="344056"/>
                            <a:pt x="34358" y="340159"/>
                          </a:cubicBezTo>
                          <a:cubicBezTo>
                            <a:pt x="45429" y="333483"/>
                            <a:pt x="50600" y="322410"/>
                            <a:pt x="61846" y="316108"/>
                          </a:cubicBezTo>
                          <a:cubicBezTo>
                            <a:pt x="65583" y="313771"/>
                            <a:pt x="71233" y="313761"/>
                            <a:pt x="75589" y="312672"/>
                          </a:cubicBezTo>
                          <a:cubicBezTo>
                            <a:pt x="87535" y="308660"/>
                            <a:pt x="101378" y="310760"/>
                            <a:pt x="113384" y="305800"/>
                          </a:cubicBezTo>
                          <a:cubicBezTo>
                            <a:pt x="125409" y="302450"/>
                            <a:pt x="141880" y="293290"/>
                            <a:pt x="154615" y="292057"/>
                          </a:cubicBezTo>
                          <a:cubicBezTo>
                            <a:pt x="167405" y="288729"/>
                            <a:pt x="177991" y="288816"/>
                            <a:pt x="192409" y="285185"/>
                          </a:cubicBezTo>
                          <a:cubicBezTo>
                            <a:pt x="231057" y="278075"/>
                            <a:pt x="250449" y="278930"/>
                            <a:pt x="288614" y="257698"/>
                          </a:cubicBezTo>
                          <a:cubicBezTo>
                            <a:pt x="296442" y="253195"/>
                            <a:pt x="300412" y="249715"/>
                            <a:pt x="309230" y="243954"/>
                          </a:cubicBezTo>
                          <a:cubicBezTo>
                            <a:pt x="321900" y="224919"/>
                            <a:pt x="332384" y="211599"/>
                            <a:pt x="343589" y="188980"/>
                          </a:cubicBezTo>
                          <a:cubicBezTo>
                            <a:pt x="348001" y="179052"/>
                            <a:pt x="353895" y="158057"/>
                            <a:pt x="353896" y="158057"/>
                          </a:cubicBezTo>
                          <a:cubicBezTo>
                            <a:pt x="343966" y="117158"/>
                            <a:pt x="334120" y="68759"/>
                            <a:pt x="343589" y="10314"/>
                          </a:cubicBezTo>
                          <a:cubicBezTo>
                            <a:pt x="343538" y="-5172"/>
                            <a:pt x="357040" y="1668"/>
                            <a:pt x="364204" y="3442"/>
                          </a:cubicBezTo>
                          <a:cubicBezTo>
                            <a:pt x="367853" y="8990"/>
                            <a:pt x="367232" y="15418"/>
                            <a:pt x="371076" y="20622"/>
                          </a:cubicBezTo>
                          <a:cubicBezTo>
                            <a:pt x="377915" y="28026"/>
                            <a:pt x="386655" y="26972"/>
                            <a:pt x="391691" y="34365"/>
                          </a:cubicBezTo>
                          <a:cubicBezTo>
                            <a:pt x="396875" y="36781"/>
                            <a:pt x="401711" y="47576"/>
                            <a:pt x="405435" y="51545"/>
                          </a:cubicBezTo>
                          <a:cubicBezTo>
                            <a:pt x="403146" y="78678"/>
                            <a:pt x="410941" y="36570"/>
                            <a:pt x="439794" y="99647"/>
                          </a:cubicBezTo>
                          <a:cubicBezTo>
                            <a:pt x="479079" y="168887"/>
                            <a:pt x="428895" y="75981"/>
                            <a:pt x="460409" y="140878"/>
                          </a:cubicBezTo>
                          <a:cubicBezTo>
                            <a:pt x="464351" y="148255"/>
                            <a:pt x="470024" y="153328"/>
                            <a:pt x="474152" y="161493"/>
                          </a:cubicBezTo>
                          <a:cubicBezTo>
                            <a:pt x="480208" y="173529"/>
                            <a:pt x="482389" y="183813"/>
                            <a:pt x="487896" y="195852"/>
                          </a:cubicBezTo>
                          <a:cubicBezTo>
                            <a:pt x="481320" y="217103"/>
                            <a:pt x="484853" y="229271"/>
                            <a:pt x="477588" y="250826"/>
                          </a:cubicBezTo>
                          <a:cubicBezTo>
                            <a:pt x="475445" y="255412"/>
                            <a:pt x="463453" y="253068"/>
                            <a:pt x="463845" y="257698"/>
                          </a:cubicBezTo>
                          <a:cubicBezTo>
                            <a:pt x="464178" y="265758"/>
                            <a:pt x="475435" y="270684"/>
                            <a:pt x="477588" y="278313"/>
                          </a:cubicBezTo>
                          <a:cubicBezTo>
                            <a:pt x="480018" y="282722"/>
                            <a:pt x="486698" y="289671"/>
                            <a:pt x="487896" y="295492"/>
                          </a:cubicBezTo>
                          <a:cubicBezTo>
                            <a:pt x="488545" y="299006"/>
                            <a:pt x="489943" y="302581"/>
                            <a:pt x="491332" y="305800"/>
                          </a:cubicBezTo>
                          <a:cubicBezTo>
                            <a:pt x="493687" y="311881"/>
                            <a:pt x="497061" y="321824"/>
                            <a:pt x="498204" y="329851"/>
                          </a:cubicBezTo>
                          <a:cubicBezTo>
                            <a:pt x="499311" y="337492"/>
                            <a:pt x="504606" y="343370"/>
                            <a:pt x="505076" y="350467"/>
                          </a:cubicBezTo>
                          <a:cubicBezTo>
                            <a:pt x="503693" y="356551"/>
                            <a:pt x="505478" y="364836"/>
                            <a:pt x="501640" y="371082"/>
                          </a:cubicBezTo>
                          <a:cubicBezTo>
                            <a:pt x="498393" y="375731"/>
                            <a:pt x="490110" y="376364"/>
                            <a:pt x="484460" y="381390"/>
                          </a:cubicBezTo>
                          <a:cubicBezTo>
                            <a:pt x="479457" y="383919"/>
                            <a:pt x="477486" y="388752"/>
                            <a:pt x="474152" y="391697"/>
                          </a:cubicBezTo>
                          <a:cubicBezTo>
                            <a:pt x="463538" y="399681"/>
                            <a:pt x="461046" y="396993"/>
                            <a:pt x="450101" y="402005"/>
                          </a:cubicBezTo>
                          <a:cubicBezTo>
                            <a:pt x="445183" y="403910"/>
                            <a:pt x="439684" y="406302"/>
                            <a:pt x="436358" y="408877"/>
                          </a:cubicBezTo>
                          <a:cubicBezTo>
                            <a:pt x="406977" y="403310"/>
                            <a:pt x="373271" y="403895"/>
                            <a:pt x="353896" y="405441"/>
                          </a:cubicBezTo>
                          <a:cubicBezTo>
                            <a:pt x="342006" y="402964"/>
                            <a:pt x="376073" y="407798"/>
                            <a:pt x="388255" y="412313"/>
                          </a:cubicBezTo>
                          <a:cubicBezTo>
                            <a:pt x="405750" y="420927"/>
                            <a:pt x="411133" y="430994"/>
                            <a:pt x="419178" y="446671"/>
                          </a:cubicBezTo>
                          <a:cubicBezTo>
                            <a:pt x="420896" y="450324"/>
                            <a:pt x="426731" y="456325"/>
                            <a:pt x="422614" y="460415"/>
                          </a:cubicBezTo>
                          <a:cubicBezTo>
                            <a:pt x="401217" y="478299"/>
                            <a:pt x="386684" y="482275"/>
                            <a:pt x="364204" y="484466"/>
                          </a:cubicBezTo>
                          <a:cubicBezTo>
                            <a:pt x="359512" y="487249"/>
                            <a:pt x="352878" y="490986"/>
                            <a:pt x="347025" y="491338"/>
                          </a:cubicBezTo>
                          <a:cubicBezTo>
                            <a:pt x="341387" y="492093"/>
                            <a:pt x="252292" y="484761"/>
                            <a:pt x="243948" y="484466"/>
                          </a:cubicBezTo>
                          <a:cubicBezTo>
                            <a:pt x="199016" y="484989"/>
                            <a:pt x="247059" y="481938"/>
                            <a:pt x="209589" y="484466"/>
                          </a:cubicBezTo>
                          <a:cubicBezTo>
                            <a:pt x="198759" y="485049"/>
                            <a:pt x="186835" y="481609"/>
                            <a:pt x="178666" y="481030"/>
                          </a:cubicBezTo>
                          <a:cubicBezTo>
                            <a:pt x="173932" y="481768"/>
                            <a:pt x="170405" y="483200"/>
                            <a:pt x="164922" y="484466"/>
                          </a:cubicBezTo>
                          <a:cubicBezTo>
                            <a:pt x="145250" y="489094"/>
                            <a:pt x="129436" y="494545"/>
                            <a:pt x="113384" y="494774"/>
                          </a:cubicBezTo>
                          <a:cubicBezTo>
                            <a:pt x="107807" y="495015"/>
                            <a:pt x="104064" y="502230"/>
                            <a:pt x="99640" y="505082"/>
                          </a:cubicBezTo>
                          <a:cubicBezTo>
                            <a:pt x="57713" y="518618"/>
                            <a:pt x="109128" y="501075"/>
                            <a:pt x="65281" y="525697"/>
                          </a:cubicBezTo>
                          <a:cubicBezTo>
                            <a:pt x="60730" y="546538"/>
                            <a:pt x="54928" y="578155"/>
                            <a:pt x="44666" y="597851"/>
                          </a:cubicBezTo>
                          <a:cubicBezTo>
                            <a:pt x="31010" y="596399"/>
                            <a:pt x="17792" y="587934"/>
                            <a:pt x="0" y="584107"/>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0" name="Freeform: Shape 69">
              <a:extLst>
                <a:ext uri="{FF2B5EF4-FFF2-40B4-BE49-F238E27FC236}">
                  <a16:creationId xmlns:a16="http://schemas.microsoft.com/office/drawing/2014/main" id="{0DFFCC51-C712-1346-44DD-BCC68CA63C47}"/>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968637517">
                    <a:custGeom>
                      <a:avLst/>
                      <a:gdLst>
                        <a:gd name="connsiteX0" fmla="*/ 721537 w 749890"/>
                        <a:gd name="connsiteY0" fmla="*/ 165 h 574080"/>
                        <a:gd name="connsiteX1" fmla="*/ 669998 w 749890"/>
                        <a:gd name="connsiteY1" fmla="*/ 13908 h 574080"/>
                        <a:gd name="connsiteX2" fmla="*/ 395127 w 749890"/>
                        <a:gd name="connsiteY2" fmla="*/ 27652 h 574080"/>
                        <a:gd name="connsiteX3" fmla="*/ 360768 w 749890"/>
                        <a:gd name="connsiteY3" fmla="*/ 34523 h 574080"/>
                        <a:gd name="connsiteX4" fmla="*/ 319537 w 749890"/>
                        <a:gd name="connsiteY4" fmla="*/ 41395 h 574080"/>
                        <a:gd name="connsiteX5" fmla="*/ 240512 w 749890"/>
                        <a:gd name="connsiteY5" fmla="*/ 62011 h 574080"/>
                        <a:gd name="connsiteX6" fmla="*/ 216461 w 749890"/>
                        <a:gd name="connsiteY6" fmla="*/ 82626 h 574080"/>
                        <a:gd name="connsiteX7" fmla="*/ 206153 w 749890"/>
                        <a:gd name="connsiteY7" fmla="*/ 96369 h 574080"/>
                        <a:gd name="connsiteX8" fmla="*/ 195845 w 749890"/>
                        <a:gd name="connsiteY8" fmla="*/ 103241 h 574080"/>
                        <a:gd name="connsiteX9" fmla="*/ 185538 w 749890"/>
                        <a:gd name="connsiteY9" fmla="*/ 113549 h 574080"/>
                        <a:gd name="connsiteX10" fmla="*/ 171794 w 749890"/>
                        <a:gd name="connsiteY10" fmla="*/ 158215 h 574080"/>
                        <a:gd name="connsiteX11" fmla="*/ 164922 w 749890"/>
                        <a:gd name="connsiteY11" fmla="*/ 299087 h 574080"/>
                        <a:gd name="connsiteX12" fmla="*/ 161486 w 749890"/>
                        <a:gd name="connsiteY12" fmla="*/ 323138 h 574080"/>
                        <a:gd name="connsiteX13" fmla="*/ 158050 w 749890"/>
                        <a:gd name="connsiteY13" fmla="*/ 343753 h 574080"/>
                        <a:gd name="connsiteX14" fmla="*/ 140871 w 749890"/>
                        <a:gd name="connsiteY14" fmla="*/ 357497 h 574080"/>
                        <a:gd name="connsiteX15" fmla="*/ 120256 w 749890"/>
                        <a:gd name="connsiteY15" fmla="*/ 388420 h 574080"/>
                        <a:gd name="connsiteX16" fmla="*/ 106512 w 749890"/>
                        <a:gd name="connsiteY16" fmla="*/ 412471 h 574080"/>
                        <a:gd name="connsiteX17" fmla="*/ 96204 w 749890"/>
                        <a:gd name="connsiteY17" fmla="*/ 422779 h 574080"/>
                        <a:gd name="connsiteX18" fmla="*/ 44666 w 749890"/>
                        <a:gd name="connsiteY18" fmla="*/ 446830 h 574080"/>
                        <a:gd name="connsiteX19" fmla="*/ 34358 w 749890"/>
                        <a:gd name="connsiteY19" fmla="*/ 453702 h 574080"/>
                        <a:gd name="connsiteX20" fmla="*/ 13743 w 749890"/>
                        <a:gd name="connsiteY20" fmla="*/ 460573 h 574080"/>
                        <a:gd name="connsiteX21" fmla="*/ 0 w 749890"/>
                        <a:gd name="connsiteY21" fmla="*/ 467445 h 574080"/>
                        <a:gd name="connsiteX22" fmla="*/ 17179 w 749890"/>
                        <a:gd name="connsiteY22" fmla="*/ 481189 h 574080"/>
                        <a:gd name="connsiteX23" fmla="*/ 41230 w 749890"/>
                        <a:gd name="connsiteY23" fmla="*/ 491496 h 574080"/>
                        <a:gd name="connsiteX24" fmla="*/ 106512 w 749890"/>
                        <a:gd name="connsiteY24" fmla="*/ 529291 h 574080"/>
                        <a:gd name="connsiteX25" fmla="*/ 168358 w 749890"/>
                        <a:gd name="connsiteY25" fmla="*/ 525855 h 574080"/>
                        <a:gd name="connsiteX26" fmla="*/ 182102 w 749890"/>
                        <a:gd name="connsiteY26" fmla="*/ 522419 h 574080"/>
                        <a:gd name="connsiteX27" fmla="*/ 209589 w 749890"/>
                        <a:gd name="connsiteY27" fmla="*/ 488061 h 574080"/>
                        <a:gd name="connsiteX28" fmla="*/ 230204 w 749890"/>
                        <a:gd name="connsiteY28" fmla="*/ 464009 h 574080"/>
                        <a:gd name="connsiteX29" fmla="*/ 219897 w 749890"/>
                        <a:gd name="connsiteY29" fmla="*/ 515548 h 574080"/>
                        <a:gd name="connsiteX30" fmla="*/ 213025 w 749890"/>
                        <a:gd name="connsiteY30" fmla="*/ 525855 h 574080"/>
                        <a:gd name="connsiteX31" fmla="*/ 209589 w 749890"/>
                        <a:gd name="connsiteY31" fmla="*/ 539599 h 574080"/>
                        <a:gd name="connsiteX32" fmla="*/ 195845 w 749890"/>
                        <a:gd name="connsiteY32" fmla="*/ 563650 h 574080"/>
                        <a:gd name="connsiteX33" fmla="*/ 209589 w 749890"/>
                        <a:gd name="connsiteY33" fmla="*/ 567086 h 574080"/>
                        <a:gd name="connsiteX34" fmla="*/ 223332 w 749890"/>
                        <a:gd name="connsiteY34" fmla="*/ 573958 h 574080"/>
                        <a:gd name="connsiteX35" fmla="*/ 250820 w 749890"/>
                        <a:gd name="connsiteY35" fmla="*/ 570522 h 574080"/>
                        <a:gd name="connsiteX36" fmla="*/ 295486 w 749890"/>
                        <a:gd name="connsiteY36" fmla="*/ 553342 h 574080"/>
                        <a:gd name="connsiteX37" fmla="*/ 357332 w 749890"/>
                        <a:gd name="connsiteY37" fmla="*/ 508676 h 574080"/>
                        <a:gd name="connsiteX38" fmla="*/ 391691 w 749890"/>
                        <a:gd name="connsiteY38" fmla="*/ 474317 h 574080"/>
                        <a:gd name="connsiteX39" fmla="*/ 415742 w 749890"/>
                        <a:gd name="connsiteY39" fmla="*/ 443394 h 574080"/>
                        <a:gd name="connsiteX40" fmla="*/ 419178 w 749890"/>
                        <a:gd name="connsiteY40" fmla="*/ 539599 h 574080"/>
                        <a:gd name="connsiteX41" fmla="*/ 453537 w 749890"/>
                        <a:gd name="connsiteY41" fmla="*/ 536163 h 574080"/>
                        <a:gd name="connsiteX42" fmla="*/ 491332 w 749890"/>
                        <a:gd name="connsiteY42" fmla="*/ 512112 h 574080"/>
                        <a:gd name="connsiteX43" fmla="*/ 518819 w 749890"/>
                        <a:gd name="connsiteY43" fmla="*/ 477753 h 574080"/>
                        <a:gd name="connsiteX44" fmla="*/ 522255 w 749890"/>
                        <a:gd name="connsiteY44" fmla="*/ 467445 h 574080"/>
                        <a:gd name="connsiteX45" fmla="*/ 535999 w 749890"/>
                        <a:gd name="connsiteY45" fmla="*/ 443394 h 574080"/>
                        <a:gd name="connsiteX46" fmla="*/ 549742 w 749890"/>
                        <a:gd name="connsiteY46" fmla="*/ 388420 h 574080"/>
                        <a:gd name="connsiteX47" fmla="*/ 563486 w 749890"/>
                        <a:gd name="connsiteY47" fmla="*/ 309394 h 574080"/>
                        <a:gd name="connsiteX48" fmla="*/ 546306 w 749890"/>
                        <a:gd name="connsiteY48" fmla="*/ 278471 h 574080"/>
                        <a:gd name="connsiteX49" fmla="*/ 532563 w 749890"/>
                        <a:gd name="connsiteY49" fmla="*/ 250984 h 574080"/>
                        <a:gd name="connsiteX50" fmla="*/ 535999 w 749890"/>
                        <a:gd name="connsiteY50" fmla="*/ 185702 h 574080"/>
                        <a:gd name="connsiteX51" fmla="*/ 539434 w 749890"/>
                        <a:gd name="connsiteY51" fmla="*/ 175395 h 574080"/>
                        <a:gd name="connsiteX52" fmla="*/ 549742 w 749890"/>
                        <a:gd name="connsiteY52" fmla="*/ 158215 h 574080"/>
                        <a:gd name="connsiteX53" fmla="*/ 563486 w 749890"/>
                        <a:gd name="connsiteY53" fmla="*/ 151344 h 574080"/>
                        <a:gd name="connsiteX54" fmla="*/ 604716 w 749890"/>
                        <a:gd name="connsiteY54" fmla="*/ 123856 h 574080"/>
                        <a:gd name="connsiteX55" fmla="*/ 615024 w 749890"/>
                        <a:gd name="connsiteY55" fmla="*/ 116985 h 574080"/>
                        <a:gd name="connsiteX56" fmla="*/ 656255 w 749890"/>
                        <a:gd name="connsiteY56" fmla="*/ 96369 h 574080"/>
                        <a:gd name="connsiteX57" fmla="*/ 669998 w 749890"/>
                        <a:gd name="connsiteY57" fmla="*/ 75754 h 574080"/>
                        <a:gd name="connsiteX58" fmla="*/ 694050 w 749890"/>
                        <a:gd name="connsiteY58" fmla="*/ 65446 h 574080"/>
                        <a:gd name="connsiteX59" fmla="*/ 707793 w 749890"/>
                        <a:gd name="connsiteY59" fmla="*/ 51703 h 574080"/>
                        <a:gd name="connsiteX60" fmla="*/ 724973 w 749890"/>
                        <a:gd name="connsiteY60" fmla="*/ 44831 h 574080"/>
                        <a:gd name="connsiteX61" fmla="*/ 738716 w 749890"/>
                        <a:gd name="connsiteY61" fmla="*/ 34523 h 574080"/>
                        <a:gd name="connsiteX62" fmla="*/ 749024 w 749890"/>
                        <a:gd name="connsiteY62" fmla="*/ 24216 h 574080"/>
                        <a:gd name="connsiteX63" fmla="*/ 721537 w 749890"/>
                        <a:gd name="connsiteY63" fmla="*/ 165 h 57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749890" h="574080" fill="none" extrusionOk="0">
                          <a:moveTo>
                            <a:pt x="721537" y="165"/>
                          </a:moveTo>
                          <a:cubicBezTo>
                            <a:pt x="709870" y="-1600"/>
                            <a:pt x="686727" y="9914"/>
                            <a:pt x="669998" y="13908"/>
                          </a:cubicBezTo>
                          <a:cubicBezTo>
                            <a:pt x="593947" y="27910"/>
                            <a:pt x="419362" y="22882"/>
                            <a:pt x="395127" y="27652"/>
                          </a:cubicBezTo>
                          <a:cubicBezTo>
                            <a:pt x="380156" y="30867"/>
                            <a:pt x="370934" y="29769"/>
                            <a:pt x="360768" y="34523"/>
                          </a:cubicBezTo>
                          <a:cubicBezTo>
                            <a:pt x="347421" y="36168"/>
                            <a:pt x="332462" y="37708"/>
                            <a:pt x="319537" y="41395"/>
                          </a:cubicBezTo>
                          <a:cubicBezTo>
                            <a:pt x="308254" y="44395"/>
                            <a:pt x="260791" y="50208"/>
                            <a:pt x="240512" y="62011"/>
                          </a:cubicBezTo>
                          <a:cubicBezTo>
                            <a:pt x="234516" y="68027"/>
                            <a:pt x="224335" y="76611"/>
                            <a:pt x="216461" y="82626"/>
                          </a:cubicBezTo>
                          <a:cubicBezTo>
                            <a:pt x="212288" y="87687"/>
                            <a:pt x="210313" y="92560"/>
                            <a:pt x="206153" y="96369"/>
                          </a:cubicBezTo>
                          <a:cubicBezTo>
                            <a:pt x="203350" y="99709"/>
                            <a:pt x="199953" y="100596"/>
                            <a:pt x="195845" y="103241"/>
                          </a:cubicBezTo>
                          <a:cubicBezTo>
                            <a:pt x="190987" y="106826"/>
                            <a:pt x="189128" y="109928"/>
                            <a:pt x="185538" y="113549"/>
                          </a:cubicBezTo>
                          <a:cubicBezTo>
                            <a:pt x="183326" y="120470"/>
                            <a:pt x="172013" y="152409"/>
                            <a:pt x="171794" y="158215"/>
                          </a:cubicBezTo>
                          <a:cubicBezTo>
                            <a:pt x="158388" y="195533"/>
                            <a:pt x="179691" y="255049"/>
                            <a:pt x="164922" y="299087"/>
                          </a:cubicBezTo>
                          <a:cubicBezTo>
                            <a:pt x="163512" y="307493"/>
                            <a:pt x="164547" y="314574"/>
                            <a:pt x="161486" y="323138"/>
                          </a:cubicBezTo>
                          <a:cubicBezTo>
                            <a:pt x="160722" y="330108"/>
                            <a:pt x="162241" y="337120"/>
                            <a:pt x="158050" y="343753"/>
                          </a:cubicBezTo>
                          <a:cubicBezTo>
                            <a:pt x="153159" y="350177"/>
                            <a:pt x="144560" y="351565"/>
                            <a:pt x="140871" y="357497"/>
                          </a:cubicBezTo>
                          <a:cubicBezTo>
                            <a:pt x="133046" y="364087"/>
                            <a:pt x="126401" y="379634"/>
                            <a:pt x="120256" y="388420"/>
                          </a:cubicBezTo>
                          <a:cubicBezTo>
                            <a:pt x="115651" y="396396"/>
                            <a:pt x="111184" y="405562"/>
                            <a:pt x="106512" y="412471"/>
                          </a:cubicBezTo>
                          <a:cubicBezTo>
                            <a:pt x="103712" y="416234"/>
                            <a:pt x="99827" y="419889"/>
                            <a:pt x="96204" y="422779"/>
                          </a:cubicBezTo>
                          <a:cubicBezTo>
                            <a:pt x="62066" y="444067"/>
                            <a:pt x="71411" y="441749"/>
                            <a:pt x="44666" y="446830"/>
                          </a:cubicBezTo>
                          <a:cubicBezTo>
                            <a:pt x="41518" y="449150"/>
                            <a:pt x="38139" y="451384"/>
                            <a:pt x="34358" y="453702"/>
                          </a:cubicBezTo>
                          <a:cubicBezTo>
                            <a:pt x="27986" y="457930"/>
                            <a:pt x="18407" y="458302"/>
                            <a:pt x="13743" y="460573"/>
                          </a:cubicBezTo>
                          <a:cubicBezTo>
                            <a:pt x="8780" y="462835"/>
                            <a:pt x="6086" y="465072"/>
                            <a:pt x="0" y="467445"/>
                          </a:cubicBezTo>
                          <a:cubicBezTo>
                            <a:pt x="5280" y="472175"/>
                            <a:pt x="12523" y="476074"/>
                            <a:pt x="17179" y="481189"/>
                          </a:cubicBezTo>
                          <a:cubicBezTo>
                            <a:pt x="24039" y="484779"/>
                            <a:pt x="36122" y="485219"/>
                            <a:pt x="41230" y="491496"/>
                          </a:cubicBezTo>
                          <a:cubicBezTo>
                            <a:pt x="102252" y="530714"/>
                            <a:pt x="56252" y="517024"/>
                            <a:pt x="106512" y="529291"/>
                          </a:cubicBezTo>
                          <a:cubicBezTo>
                            <a:pt x="125439" y="529461"/>
                            <a:pt x="146095" y="529436"/>
                            <a:pt x="168358" y="525855"/>
                          </a:cubicBezTo>
                          <a:cubicBezTo>
                            <a:pt x="173558" y="525748"/>
                            <a:pt x="178206" y="525009"/>
                            <a:pt x="182102" y="522419"/>
                          </a:cubicBezTo>
                          <a:cubicBezTo>
                            <a:pt x="202105" y="510859"/>
                            <a:pt x="193499" y="503363"/>
                            <a:pt x="209589" y="488061"/>
                          </a:cubicBezTo>
                          <a:cubicBezTo>
                            <a:pt x="226533" y="471260"/>
                            <a:pt x="217743" y="481752"/>
                            <a:pt x="230204" y="464009"/>
                          </a:cubicBezTo>
                          <a:cubicBezTo>
                            <a:pt x="227130" y="482504"/>
                            <a:pt x="220843" y="500181"/>
                            <a:pt x="219897" y="515548"/>
                          </a:cubicBezTo>
                          <a:cubicBezTo>
                            <a:pt x="218597" y="519456"/>
                            <a:pt x="214960" y="521424"/>
                            <a:pt x="213025" y="525855"/>
                          </a:cubicBezTo>
                          <a:cubicBezTo>
                            <a:pt x="210336" y="530951"/>
                            <a:pt x="210979" y="535073"/>
                            <a:pt x="209589" y="539599"/>
                          </a:cubicBezTo>
                          <a:cubicBezTo>
                            <a:pt x="207002" y="551022"/>
                            <a:pt x="202179" y="556819"/>
                            <a:pt x="195845" y="563650"/>
                          </a:cubicBezTo>
                          <a:cubicBezTo>
                            <a:pt x="199687" y="564567"/>
                            <a:pt x="204779" y="565509"/>
                            <a:pt x="209589" y="567086"/>
                          </a:cubicBezTo>
                          <a:cubicBezTo>
                            <a:pt x="215217" y="569190"/>
                            <a:pt x="217476" y="573137"/>
                            <a:pt x="223332" y="573958"/>
                          </a:cubicBezTo>
                          <a:cubicBezTo>
                            <a:pt x="230816" y="573300"/>
                            <a:pt x="239313" y="570921"/>
                            <a:pt x="250820" y="570522"/>
                          </a:cubicBezTo>
                          <a:cubicBezTo>
                            <a:pt x="266512" y="566977"/>
                            <a:pt x="280684" y="562652"/>
                            <a:pt x="295486" y="553342"/>
                          </a:cubicBezTo>
                          <a:cubicBezTo>
                            <a:pt x="315293" y="537001"/>
                            <a:pt x="332576" y="527508"/>
                            <a:pt x="357332" y="508676"/>
                          </a:cubicBezTo>
                          <a:cubicBezTo>
                            <a:pt x="370575" y="500255"/>
                            <a:pt x="382964" y="488686"/>
                            <a:pt x="391691" y="474317"/>
                          </a:cubicBezTo>
                          <a:cubicBezTo>
                            <a:pt x="409788" y="449805"/>
                            <a:pt x="399109" y="456216"/>
                            <a:pt x="415742" y="443394"/>
                          </a:cubicBezTo>
                          <a:cubicBezTo>
                            <a:pt x="411006" y="467978"/>
                            <a:pt x="412983" y="513748"/>
                            <a:pt x="419178" y="539599"/>
                          </a:cubicBezTo>
                          <a:cubicBezTo>
                            <a:pt x="422905" y="549261"/>
                            <a:pt x="440546" y="540008"/>
                            <a:pt x="453537" y="536163"/>
                          </a:cubicBezTo>
                          <a:cubicBezTo>
                            <a:pt x="467492" y="530847"/>
                            <a:pt x="491333" y="512112"/>
                            <a:pt x="491332" y="512112"/>
                          </a:cubicBezTo>
                          <a:cubicBezTo>
                            <a:pt x="540644" y="451771"/>
                            <a:pt x="478551" y="555244"/>
                            <a:pt x="518819" y="477753"/>
                          </a:cubicBezTo>
                          <a:cubicBezTo>
                            <a:pt x="521369" y="474639"/>
                            <a:pt x="520561" y="470798"/>
                            <a:pt x="522255" y="467445"/>
                          </a:cubicBezTo>
                          <a:cubicBezTo>
                            <a:pt x="525952" y="458178"/>
                            <a:pt x="531671" y="451424"/>
                            <a:pt x="535999" y="443394"/>
                          </a:cubicBezTo>
                          <a:cubicBezTo>
                            <a:pt x="536918" y="423357"/>
                            <a:pt x="551359" y="406535"/>
                            <a:pt x="549742" y="388420"/>
                          </a:cubicBezTo>
                          <a:cubicBezTo>
                            <a:pt x="556301" y="328837"/>
                            <a:pt x="542608" y="354379"/>
                            <a:pt x="563486" y="309394"/>
                          </a:cubicBezTo>
                          <a:cubicBezTo>
                            <a:pt x="566065" y="272806"/>
                            <a:pt x="585393" y="342150"/>
                            <a:pt x="546306" y="278471"/>
                          </a:cubicBezTo>
                          <a:cubicBezTo>
                            <a:pt x="533056" y="242531"/>
                            <a:pt x="554375" y="266446"/>
                            <a:pt x="532563" y="250984"/>
                          </a:cubicBezTo>
                          <a:cubicBezTo>
                            <a:pt x="534301" y="227691"/>
                            <a:pt x="536333" y="207378"/>
                            <a:pt x="535999" y="185702"/>
                          </a:cubicBezTo>
                          <a:cubicBezTo>
                            <a:pt x="536613" y="182250"/>
                            <a:pt x="537848" y="179564"/>
                            <a:pt x="539434" y="175395"/>
                          </a:cubicBezTo>
                          <a:cubicBezTo>
                            <a:pt x="542003" y="167669"/>
                            <a:pt x="546388" y="163121"/>
                            <a:pt x="549742" y="158215"/>
                          </a:cubicBezTo>
                          <a:cubicBezTo>
                            <a:pt x="552732" y="154194"/>
                            <a:pt x="557650" y="153763"/>
                            <a:pt x="563486" y="151344"/>
                          </a:cubicBezTo>
                          <a:cubicBezTo>
                            <a:pt x="577166" y="142403"/>
                            <a:pt x="590932" y="135168"/>
                            <a:pt x="604716" y="123856"/>
                          </a:cubicBezTo>
                          <a:cubicBezTo>
                            <a:pt x="608672" y="122099"/>
                            <a:pt x="611806" y="119950"/>
                            <a:pt x="615024" y="116985"/>
                          </a:cubicBezTo>
                          <a:cubicBezTo>
                            <a:pt x="631469" y="108230"/>
                            <a:pt x="646742" y="102404"/>
                            <a:pt x="656255" y="96369"/>
                          </a:cubicBezTo>
                          <a:cubicBezTo>
                            <a:pt x="662821" y="89136"/>
                            <a:pt x="663650" y="81874"/>
                            <a:pt x="669998" y="75754"/>
                          </a:cubicBezTo>
                          <a:cubicBezTo>
                            <a:pt x="675614" y="68686"/>
                            <a:pt x="689025" y="69730"/>
                            <a:pt x="694050" y="65446"/>
                          </a:cubicBezTo>
                          <a:cubicBezTo>
                            <a:pt x="700097" y="61055"/>
                            <a:pt x="701660" y="54955"/>
                            <a:pt x="707793" y="51703"/>
                          </a:cubicBezTo>
                          <a:cubicBezTo>
                            <a:pt x="713495" y="49650"/>
                            <a:pt x="719954" y="49591"/>
                            <a:pt x="724973" y="44831"/>
                          </a:cubicBezTo>
                          <a:cubicBezTo>
                            <a:pt x="730067" y="42170"/>
                            <a:pt x="734547" y="36555"/>
                            <a:pt x="738716" y="34523"/>
                          </a:cubicBezTo>
                          <a:cubicBezTo>
                            <a:pt x="742123" y="31781"/>
                            <a:pt x="745636" y="26587"/>
                            <a:pt x="749024" y="24216"/>
                          </a:cubicBezTo>
                          <a:cubicBezTo>
                            <a:pt x="751570" y="19535"/>
                            <a:pt x="734120" y="4140"/>
                            <a:pt x="721537" y="165"/>
                          </a:cubicBezTo>
                          <a:close/>
                        </a:path>
                        <a:path w="749890" h="574080" stroke="0" extrusionOk="0">
                          <a:moveTo>
                            <a:pt x="721537" y="165"/>
                          </a:moveTo>
                          <a:cubicBezTo>
                            <a:pt x="704928" y="1647"/>
                            <a:pt x="689450" y="9030"/>
                            <a:pt x="669998" y="13908"/>
                          </a:cubicBezTo>
                          <a:cubicBezTo>
                            <a:pt x="599953" y="21525"/>
                            <a:pt x="414797" y="27944"/>
                            <a:pt x="395127" y="27652"/>
                          </a:cubicBezTo>
                          <a:cubicBezTo>
                            <a:pt x="385568" y="32941"/>
                            <a:pt x="369322" y="30688"/>
                            <a:pt x="360768" y="34523"/>
                          </a:cubicBezTo>
                          <a:cubicBezTo>
                            <a:pt x="348073" y="36216"/>
                            <a:pt x="333186" y="38207"/>
                            <a:pt x="319537" y="41395"/>
                          </a:cubicBezTo>
                          <a:cubicBezTo>
                            <a:pt x="312869" y="42985"/>
                            <a:pt x="263660" y="48467"/>
                            <a:pt x="240512" y="62011"/>
                          </a:cubicBezTo>
                          <a:cubicBezTo>
                            <a:pt x="232619" y="65579"/>
                            <a:pt x="221467" y="76583"/>
                            <a:pt x="216461" y="82626"/>
                          </a:cubicBezTo>
                          <a:cubicBezTo>
                            <a:pt x="213083" y="85582"/>
                            <a:pt x="210030" y="92371"/>
                            <a:pt x="206153" y="96369"/>
                          </a:cubicBezTo>
                          <a:cubicBezTo>
                            <a:pt x="202971" y="98513"/>
                            <a:pt x="199227" y="101219"/>
                            <a:pt x="195845" y="103241"/>
                          </a:cubicBezTo>
                          <a:cubicBezTo>
                            <a:pt x="191902" y="105882"/>
                            <a:pt x="189179" y="109541"/>
                            <a:pt x="185538" y="113549"/>
                          </a:cubicBezTo>
                          <a:cubicBezTo>
                            <a:pt x="183645" y="119368"/>
                            <a:pt x="173040" y="151750"/>
                            <a:pt x="171794" y="158215"/>
                          </a:cubicBezTo>
                          <a:cubicBezTo>
                            <a:pt x="156190" y="198467"/>
                            <a:pt x="170491" y="249218"/>
                            <a:pt x="164922" y="299087"/>
                          </a:cubicBezTo>
                          <a:cubicBezTo>
                            <a:pt x="165188" y="306248"/>
                            <a:pt x="163550" y="313873"/>
                            <a:pt x="161486" y="323138"/>
                          </a:cubicBezTo>
                          <a:cubicBezTo>
                            <a:pt x="161692" y="330035"/>
                            <a:pt x="162707" y="337477"/>
                            <a:pt x="158050" y="343753"/>
                          </a:cubicBezTo>
                          <a:cubicBezTo>
                            <a:pt x="154639" y="350641"/>
                            <a:pt x="144026" y="353181"/>
                            <a:pt x="140871" y="357497"/>
                          </a:cubicBezTo>
                          <a:cubicBezTo>
                            <a:pt x="133722" y="364934"/>
                            <a:pt x="126061" y="378058"/>
                            <a:pt x="120256" y="388420"/>
                          </a:cubicBezTo>
                          <a:cubicBezTo>
                            <a:pt x="113854" y="395928"/>
                            <a:pt x="110996" y="403547"/>
                            <a:pt x="106512" y="412471"/>
                          </a:cubicBezTo>
                          <a:cubicBezTo>
                            <a:pt x="102531" y="417183"/>
                            <a:pt x="101008" y="420349"/>
                            <a:pt x="96204" y="422779"/>
                          </a:cubicBezTo>
                          <a:cubicBezTo>
                            <a:pt x="63067" y="444104"/>
                            <a:pt x="71693" y="443626"/>
                            <a:pt x="44666" y="446830"/>
                          </a:cubicBezTo>
                          <a:cubicBezTo>
                            <a:pt x="40950" y="448186"/>
                            <a:pt x="37536" y="450996"/>
                            <a:pt x="34358" y="453702"/>
                          </a:cubicBezTo>
                          <a:cubicBezTo>
                            <a:pt x="27023" y="457807"/>
                            <a:pt x="21411" y="458799"/>
                            <a:pt x="13743" y="460573"/>
                          </a:cubicBezTo>
                          <a:cubicBezTo>
                            <a:pt x="10140" y="462080"/>
                            <a:pt x="3728" y="465006"/>
                            <a:pt x="0" y="467445"/>
                          </a:cubicBezTo>
                          <a:cubicBezTo>
                            <a:pt x="5324" y="471838"/>
                            <a:pt x="12542" y="476879"/>
                            <a:pt x="17179" y="481189"/>
                          </a:cubicBezTo>
                          <a:cubicBezTo>
                            <a:pt x="23145" y="484397"/>
                            <a:pt x="35153" y="487396"/>
                            <a:pt x="41230" y="491496"/>
                          </a:cubicBezTo>
                          <a:cubicBezTo>
                            <a:pt x="93047" y="525174"/>
                            <a:pt x="60223" y="524107"/>
                            <a:pt x="106512" y="529291"/>
                          </a:cubicBezTo>
                          <a:cubicBezTo>
                            <a:pt x="123937" y="531025"/>
                            <a:pt x="148504" y="527318"/>
                            <a:pt x="168358" y="525855"/>
                          </a:cubicBezTo>
                          <a:cubicBezTo>
                            <a:pt x="173188" y="524423"/>
                            <a:pt x="179413" y="524500"/>
                            <a:pt x="182102" y="522419"/>
                          </a:cubicBezTo>
                          <a:cubicBezTo>
                            <a:pt x="197936" y="512184"/>
                            <a:pt x="195211" y="501240"/>
                            <a:pt x="209589" y="488061"/>
                          </a:cubicBezTo>
                          <a:cubicBezTo>
                            <a:pt x="226471" y="468709"/>
                            <a:pt x="220100" y="478904"/>
                            <a:pt x="230204" y="464009"/>
                          </a:cubicBezTo>
                          <a:cubicBezTo>
                            <a:pt x="226094" y="479633"/>
                            <a:pt x="224260" y="497632"/>
                            <a:pt x="219897" y="515548"/>
                          </a:cubicBezTo>
                          <a:cubicBezTo>
                            <a:pt x="219602" y="520326"/>
                            <a:pt x="214331" y="522085"/>
                            <a:pt x="213025" y="525855"/>
                          </a:cubicBezTo>
                          <a:cubicBezTo>
                            <a:pt x="211704" y="530526"/>
                            <a:pt x="211861" y="535350"/>
                            <a:pt x="209589" y="539599"/>
                          </a:cubicBezTo>
                          <a:cubicBezTo>
                            <a:pt x="207393" y="550473"/>
                            <a:pt x="202468" y="554280"/>
                            <a:pt x="195845" y="563650"/>
                          </a:cubicBezTo>
                          <a:cubicBezTo>
                            <a:pt x="201298" y="564991"/>
                            <a:pt x="204427" y="564577"/>
                            <a:pt x="209589" y="567086"/>
                          </a:cubicBezTo>
                          <a:cubicBezTo>
                            <a:pt x="215150" y="567721"/>
                            <a:pt x="218130" y="573128"/>
                            <a:pt x="223332" y="573958"/>
                          </a:cubicBezTo>
                          <a:cubicBezTo>
                            <a:pt x="232321" y="573177"/>
                            <a:pt x="241505" y="570474"/>
                            <a:pt x="250820" y="570522"/>
                          </a:cubicBezTo>
                          <a:cubicBezTo>
                            <a:pt x="266248" y="565290"/>
                            <a:pt x="283524" y="564990"/>
                            <a:pt x="295486" y="553342"/>
                          </a:cubicBezTo>
                          <a:cubicBezTo>
                            <a:pt x="319977" y="534769"/>
                            <a:pt x="339686" y="523300"/>
                            <a:pt x="357332" y="508676"/>
                          </a:cubicBezTo>
                          <a:cubicBezTo>
                            <a:pt x="370360" y="500536"/>
                            <a:pt x="382109" y="489020"/>
                            <a:pt x="391691" y="474317"/>
                          </a:cubicBezTo>
                          <a:cubicBezTo>
                            <a:pt x="409354" y="450412"/>
                            <a:pt x="400668" y="460151"/>
                            <a:pt x="415742" y="443394"/>
                          </a:cubicBezTo>
                          <a:cubicBezTo>
                            <a:pt x="410732" y="469875"/>
                            <a:pt x="408653" y="509918"/>
                            <a:pt x="419178" y="539599"/>
                          </a:cubicBezTo>
                          <a:cubicBezTo>
                            <a:pt x="426377" y="548488"/>
                            <a:pt x="442399" y="540547"/>
                            <a:pt x="453537" y="536163"/>
                          </a:cubicBezTo>
                          <a:cubicBezTo>
                            <a:pt x="467492" y="530847"/>
                            <a:pt x="491332" y="512111"/>
                            <a:pt x="491332" y="512112"/>
                          </a:cubicBezTo>
                          <a:cubicBezTo>
                            <a:pt x="516848" y="458086"/>
                            <a:pt x="471284" y="526030"/>
                            <a:pt x="518819" y="477753"/>
                          </a:cubicBezTo>
                          <a:cubicBezTo>
                            <a:pt x="521976" y="475056"/>
                            <a:pt x="519806" y="470852"/>
                            <a:pt x="522255" y="467445"/>
                          </a:cubicBezTo>
                          <a:cubicBezTo>
                            <a:pt x="526756" y="460424"/>
                            <a:pt x="531672" y="450938"/>
                            <a:pt x="535999" y="443394"/>
                          </a:cubicBezTo>
                          <a:cubicBezTo>
                            <a:pt x="541429" y="421170"/>
                            <a:pt x="551412" y="405290"/>
                            <a:pt x="549742" y="388420"/>
                          </a:cubicBezTo>
                          <a:cubicBezTo>
                            <a:pt x="555288" y="334163"/>
                            <a:pt x="553335" y="348647"/>
                            <a:pt x="563486" y="309394"/>
                          </a:cubicBezTo>
                          <a:cubicBezTo>
                            <a:pt x="556296" y="265777"/>
                            <a:pt x="571878" y="351876"/>
                            <a:pt x="546306" y="278471"/>
                          </a:cubicBezTo>
                          <a:cubicBezTo>
                            <a:pt x="531497" y="242187"/>
                            <a:pt x="549788" y="262546"/>
                            <a:pt x="532563" y="250984"/>
                          </a:cubicBezTo>
                          <a:cubicBezTo>
                            <a:pt x="533732" y="230976"/>
                            <a:pt x="530588" y="203735"/>
                            <a:pt x="535999" y="185702"/>
                          </a:cubicBezTo>
                          <a:cubicBezTo>
                            <a:pt x="536545" y="181872"/>
                            <a:pt x="537048" y="178884"/>
                            <a:pt x="539434" y="175395"/>
                          </a:cubicBezTo>
                          <a:cubicBezTo>
                            <a:pt x="541521" y="167711"/>
                            <a:pt x="544827" y="164389"/>
                            <a:pt x="549742" y="158215"/>
                          </a:cubicBezTo>
                          <a:cubicBezTo>
                            <a:pt x="552452" y="154519"/>
                            <a:pt x="558991" y="153914"/>
                            <a:pt x="563486" y="151344"/>
                          </a:cubicBezTo>
                          <a:cubicBezTo>
                            <a:pt x="577558" y="138192"/>
                            <a:pt x="592349" y="131343"/>
                            <a:pt x="604716" y="123856"/>
                          </a:cubicBezTo>
                          <a:cubicBezTo>
                            <a:pt x="608099" y="121745"/>
                            <a:pt x="611693" y="118173"/>
                            <a:pt x="615024" y="116985"/>
                          </a:cubicBezTo>
                          <a:cubicBezTo>
                            <a:pt x="623189" y="111165"/>
                            <a:pt x="638035" y="106816"/>
                            <a:pt x="656255" y="96369"/>
                          </a:cubicBezTo>
                          <a:cubicBezTo>
                            <a:pt x="659697" y="88049"/>
                            <a:pt x="661848" y="81498"/>
                            <a:pt x="669998" y="75754"/>
                          </a:cubicBezTo>
                          <a:cubicBezTo>
                            <a:pt x="677420" y="68412"/>
                            <a:pt x="687978" y="68330"/>
                            <a:pt x="694050" y="65446"/>
                          </a:cubicBezTo>
                          <a:cubicBezTo>
                            <a:pt x="699585" y="61318"/>
                            <a:pt x="702665" y="55646"/>
                            <a:pt x="707793" y="51703"/>
                          </a:cubicBezTo>
                          <a:cubicBezTo>
                            <a:pt x="712481" y="49606"/>
                            <a:pt x="721074" y="47535"/>
                            <a:pt x="724973" y="44831"/>
                          </a:cubicBezTo>
                          <a:cubicBezTo>
                            <a:pt x="728592" y="41120"/>
                            <a:pt x="735928" y="38088"/>
                            <a:pt x="738716" y="34523"/>
                          </a:cubicBezTo>
                          <a:cubicBezTo>
                            <a:pt x="742009" y="30512"/>
                            <a:pt x="744713" y="27261"/>
                            <a:pt x="749024" y="24216"/>
                          </a:cubicBezTo>
                          <a:cubicBezTo>
                            <a:pt x="754518" y="22022"/>
                            <a:pt x="733807" y="2498"/>
                            <a:pt x="721537" y="165"/>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1" name="Freeform: Shape 70">
              <a:extLst>
                <a:ext uri="{FF2B5EF4-FFF2-40B4-BE49-F238E27FC236}">
                  <a16:creationId xmlns:a16="http://schemas.microsoft.com/office/drawing/2014/main" id="{832E5873-10C9-B440-AB29-813819AA31A2}"/>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3252538108">
                    <a:custGeom>
                      <a:avLst/>
                      <a:gdLst>
                        <a:gd name="connsiteX0" fmla="*/ 89754 w 134577"/>
                        <a:gd name="connsiteY0" fmla="*/ 13771 h 127156"/>
                        <a:gd name="connsiteX1" fmla="*/ 110370 w 134577"/>
                        <a:gd name="connsiteY1" fmla="*/ 28 h 127156"/>
                        <a:gd name="connsiteX2" fmla="*/ 130985 w 134577"/>
                        <a:gd name="connsiteY2" fmla="*/ 30951 h 127156"/>
                        <a:gd name="connsiteX3" fmla="*/ 96626 w 134577"/>
                        <a:gd name="connsiteY3" fmla="*/ 51566 h 127156"/>
                        <a:gd name="connsiteX4" fmla="*/ 65703 w 134577"/>
                        <a:gd name="connsiteY4" fmla="*/ 58438 h 127156"/>
                        <a:gd name="connsiteX5" fmla="*/ 3857 w 134577"/>
                        <a:gd name="connsiteY5" fmla="*/ 68746 h 127156"/>
                        <a:gd name="connsiteX6" fmla="*/ 14165 w 134577"/>
                        <a:gd name="connsiteY6" fmla="*/ 79053 h 127156"/>
                        <a:gd name="connsiteX7" fmla="*/ 31344 w 134577"/>
                        <a:gd name="connsiteY7" fmla="*/ 113412 h 127156"/>
                        <a:gd name="connsiteX8" fmla="*/ 38216 w 134577"/>
                        <a:gd name="connsiteY8" fmla="*/ 127156 h 12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577" h="127156" fill="none" extrusionOk="0">
                          <a:moveTo>
                            <a:pt x="89754" y="13771"/>
                          </a:moveTo>
                          <a:cubicBezTo>
                            <a:pt x="95847" y="8080"/>
                            <a:pt x="102792" y="-1279"/>
                            <a:pt x="110370" y="28"/>
                          </a:cubicBezTo>
                          <a:cubicBezTo>
                            <a:pt x="130998" y="593"/>
                            <a:pt x="139444" y="16436"/>
                            <a:pt x="130985" y="30951"/>
                          </a:cubicBezTo>
                          <a:cubicBezTo>
                            <a:pt x="121754" y="45972"/>
                            <a:pt x="112455" y="46915"/>
                            <a:pt x="96626" y="51566"/>
                          </a:cubicBezTo>
                          <a:cubicBezTo>
                            <a:pt x="86202" y="54941"/>
                            <a:pt x="74709" y="56265"/>
                            <a:pt x="65703" y="58438"/>
                          </a:cubicBezTo>
                          <a:cubicBezTo>
                            <a:pt x="55467" y="60881"/>
                            <a:pt x="-12738" y="31855"/>
                            <a:pt x="3857" y="68746"/>
                          </a:cubicBezTo>
                          <a:cubicBezTo>
                            <a:pt x="7088" y="73200"/>
                            <a:pt x="11546" y="74414"/>
                            <a:pt x="14165" y="79053"/>
                          </a:cubicBezTo>
                          <a:cubicBezTo>
                            <a:pt x="34749" y="138788"/>
                            <a:pt x="18572" y="83460"/>
                            <a:pt x="31344" y="113412"/>
                          </a:cubicBezTo>
                          <a:cubicBezTo>
                            <a:pt x="33886" y="117861"/>
                            <a:pt x="38217" y="127156"/>
                            <a:pt x="38216" y="127156"/>
                          </a:cubicBezTo>
                        </a:path>
                        <a:path w="134577" h="127156" stroke="0" extrusionOk="0">
                          <a:moveTo>
                            <a:pt x="89754" y="13771"/>
                          </a:moveTo>
                          <a:cubicBezTo>
                            <a:pt x="96326" y="11234"/>
                            <a:pt x="103378" y="220"/>
                            <a:pt x="110370" y="28"/>
                          </a:cubicBezTo>
                          <a:cubicBezTo>
                            <a:pt x="128301" y="3411"/>
                            <a:pt x="139700" y="15762"/>
                            <a:pt x="130985" y="30951"/>
                          </a:cubicBezTo>
                          <a:cubicBezTo>
                            <a:pt x="122066" y="45300"/>
                            <a:pt x="113728" y="46907"/>
                            <a:pt x="96626" y="51566"/>
                          </a:cubicBezTo>
                          <a:cubicBezTo>
                            <a:pt x="86160" y="55670"/>
                            <a:pt x="75559" y="56604"/>
                            <a:pt x="65703" y="58438"/>
                          </a:cubicBezTo>
                          <a:cubicBezTo>
                            <a:pt x="46228" y="63997"/>
                            <a:pt x="-15832" y="32130"/>
                            <a:pt x="3857" y="68746"/>
                          </a:cubicBezTo>
                          <a:cubicBezTo>
                            <a:pt x="6789" y="73392"/>
                            <a:pt x="11148" y="74781"/>
                            <a:pt x="14165" y="79053"/>
                          </a:cubicBezTo>
                          <a:cubicBezTo>
                            <a:pt x="36715" y="133314"/>
                            <a:pt x="20841" y="80096"/>
                            <a:pt x="31344" y="113412"/>
                          </a:cubicBezTo>
                          <a:cubicBezTo>
                            <a:pt x="33886" y="117860"/>
                            <a:pt x="38216" y="127156"/>
                            <a:pt x="38216" y="127156"/>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Freeform: Shape 72">
              <a:extLst>
                <a:ext uri="{FF2B5EF4-FFF2-40B4-BE49-F238E27FC236}">
                  <a16:creationId xmlns:a16="http://schemas.microsoft.com/office/drawing/2014/main" id="{6B89D69D-47C6-41D9-EB94-4A2DBC5407E1}"/>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2523530878">
                    <a:custGeom>
                      <a:avLst/>
                      <a:gdLst>
                        <a:gd name="connsiteX0" fmla="*/ 11916 w 527299"/>
                        <a:gd name="connsiteY0" fmla="*/ 243947 h 354578"/>
                        <a:gd name="connsiteX1" fmla="*/ 29095 w 527299"/>
                        <a:gd name="connsiteY1" fmla="*/ 333280 h 354578"/>
                        <a:gd name="connsiteX2" fmla="*/ 35967 w 527299"/>
                        <a:gd name="connsiteY2" fmla="*/ 353896 h 354578"/>
                        <a:gd name="connsiteX3" fmla="*/ 32531 w 527299"/>
                        <a:gd name="connsiteY3" fmla="*/ 336716 h 354578"/>
                        <a:gd name="connsiteX4" fmla="*/ 22223 w 527299"/>
                        <a:gd name="connsiteY4" fmla="*/ 309229 h 354578"/>
                        <a:gd name="connsiteX5" fmla="*/ 49710 w 527299"/>
                        <a:gd name="connsiteY5" fmla="*/ 267999 h 354578"/>
                        <a:gd name="connsiteX6" fmla="*/ 66890 w 527299"/>
                        <a:gd name="connsiteY6" fmla="*/ 285178 h 354578"/>
                        <a:gd name="connsiteX7" fmla="*/ 90941 w 527299"/>
                        <a:gd name="connsiteY7" fmla="*/ 298922 h 354578"/>
                        <a:gd name="connsiteX8" fmla="*/ 70326 w 527299"/>
                        <a:gd name="connsiteY8" fmla="*/ 302357 h 354578"/>
                        <a:gd name="connsiteX9" fmla="*/ 22223 w 527299"/>
                        <a:gd name="connsiteY9" fmla="*/ 305793 h 354578"/>
                        <a:gd name="connsiteX10" fmla="*/ 1608 w 527299"/>
                        <a:gd name="connsiteY10" fmla="*/ 319537 h 354578"/>
                        <a:gd name="connsiteX11" fmla="*/ 60018 w 527299"/>
                        <a:gd name="connsiteY11" fmla="*/ 305793 h 354578"/>
                        <a:gd name="connsiteX12" fmla="*/ 77197 w 527299"/>
                        <a:gd name="connsiteY12" fmla="*/ 288614 h 354578"/>
                        <a:gd name="connsiteX13" fmla="*/ 87505 w 527299"/>
                        <a:gd name="connsiteY13" fmla="*/ 274870 h 354578"/>
                        <a:gd name="connsiteX14" fmla="*/ 104684 w 527299"/>
                        <a:gd name="connsiteY14" fmla="*/ 316101 h 354578"/>
                        <a:gd name="connsiteX15" fmla="*/ 114992 w 527299"/>
                        <a:gd name="connsiteY15" fmla="*/ 292050 h 354578"/>
                        <a:gd name="connsiteX16" fmla="*/ 128736 w 527299"/>
                        <a:gd name="connsiteY16" fmla="*/ 240512 h 354578"/>
                        <a:gd name="connsiteX17" fmla="*/ 139043 w 527299"/>
                        <a:gd name="connsiteY17" fmla="*/ 281742 h 354578"/>
                        <a:gd name="connsiteX18" fmla="*/ 149351 w 527299"/>
                        <a:gd name="connsiteY18" fmla="*/ 250819 h 354578"/>
                        <a:gd name="connsiteX19" fmla="*/ 145915 w 527299"/>
                        <a:gd name="connsiteY19" fmla="*/ 213024 h 354578"/>
                        <a:gd name="connsiteX20" fmla="*/ 139043 w 527299"/>
                        <a:gd name="connsiteY20" fmla="*/ 230204 h 354578"/>
                        <a:gd name="connsiteX21" fmla="*/ 169966 w 527299"/>
                        <a:gd name="connsiteY21" fmla="*/ 233640 h 354578"/>
                        <a:gd name="connsiteX22" fmla="*/ 180274 w 527299"/>
                        <a:gd name="connsiteY22" fmla="*/ 257691 h 354578"/>
                        <a:gd name="connsiteX23" fmla="*/ 187146 w 527299"/>
                        <a:gd name="connsiteY23" fmla="*/ 267999 h 354578"/>
                        <a:gd name="connsiteX24" fmla="*/ 194018 w 527299"/>
                        <a:gd name="connsiteY24" fmla="*/ 213024 h 354578"/>
                        <a:gd name="connsiteX25" fmla="*/ 190582 w 527299"/>
                        <a:gd name="connsiteY25" fmla="*/ 192409 h 354578"/>
                        <a:gd name="connsiteX26" fmla="*/ 176838 w 527299"/>
                        <a:gd name="connsiteY26" fmla="*/ 188973 h 354578"/>
                        <a:gd name="connsiteX27" fmla="*/ 214633 w 527299"/>
                        <a:gd name="connsiteY27" fmla="*/ 213024 h 354578"/>
                        <a:gd name="connsiteX28" fmla="*/ 269607 w 527299"/>
                        <a:gd name="connsiteY28" fmla="*/ 209589 h 354578"/>
                        <a:gd name="connsiteX29" fmla="*/ 255863 w 527299"/>
                        <a:gd name="connsiteY29" fmla="*/ 158050 h 354578"/>
                        <a:gd name="connsiteX30" fmla="*/ 238684 w 527299"/>
                        <a:gd name="connsiteY30" fmla="*/ 144307 h 354578"/>
                        <a:gd name="connsiteX31" fmla="*/ 231812 w 527299"/>
                        <a:gd name="connsiteY31" fmla="*/ 133999 h 354578"/>
                        <a:gd name="connsiteX32" fmla="*/ 255863 w 527299"/>
                        <a:gd name="connsiteY32" fmla="*/ 164922 h 354578"/>
                        <a:gd name="connsiteX33" fmla="*/ 276479 w 527299"/>
                        <a:gd name="connsiteY33" fmla="*/ 182101 h 354578"/>
                        <a:gd name="connsiteX34" fmla="*/ 273043 w 527299"/>
                        <a:gd name="connsiteY34" fmla="*/ 161486 h 354578"/>
                        <a:gd name="connsiteX35" fmla="*/ 266171 w 527299"/>
                        <a:gd name="connsiteY35" fmla="*/ 133999 h 354578"/>
                        <a:gd name="connsiteX36" fmla="*/ 273043 w 527299"/>
                        <a:gd name="connsiteY36" fmla="*/ 123691 h 354578"/>
                        <a:gd name="connsiteX37" fmla="*/ 276479 w 527299"/>
                        <a:gd name="connsiteY37" fmla="*/ 106512 h 354578"/>
                        <a:gd name="connsiteX38" fmla="*/ 297094 w 527299"/>
                        <a:gd name="connsiteY38" fmla="*/ 130563 h 354578"/>
                        <a:gd name="connsiteX39" fmla="*/ 307402 w 527299"/>
                        <a:gd name="connsiteY39" fmla="*/ 140871 h 354578"/>
                        <a:gd name="connsiteX40" fmla="*/ 317709 w 527299"/>
                        <a:gd name="connsiteY40" fmla="*/ 133999 h 354578"/>
                        <a:gd name="connsiteX41" fmla="*/ 324581 w 527299"/>
                        <a:gd name="connsiteY41" fmla="*/ 96204 h 354578"/>
                        <a:gd name="connsiteX42" fmla="*/ 338325 w 527299"/>
                        <a:gd name="connsiteY42" fmla="*/ 106512 h 354578"/>
                        <a:gd name="connsiteX43" fmla="*/ 352068 w 527299"/>
                        <a:gd name="connsiteY43" fmla="*/ 120256 h 354578"/>
                        <a:gd name="connsiteX44" fmla="*/ 362376 w 527299"/>
                        <a:gd name="connsiteY44" fmla="*/ 123691 h 354578"/>
                        <a:gd name="connsiteX45" fmla="*/ 369248 w 527299"/>
                        <a:gd name="connsiteY45" fmla="*/ 96204 h 354578"/>
                        <a:gd name="connsiteX46" fmla="*/ 355504 w 527299"/>
                        <a:gd name="connsiteY46" fmla="*/ 61845 h 354578"/>
                        <a:gd name="connsiteX47" fmla="*/ 365812 w 527299"/>
                        <a:gd name="connsiteY47" fmla="*/ 72153 h 354578"/>
                        <a:gd name="connsiteX48" fmla="*/ 376119 w 527299"/>
                        <a:gd name="connsiteY48" fmla="*/ 89333 h 354578"/>
                        <a:gd name="connsiteX49" fmla="*/ 417350 w 527299"/>
                        <a:gd name="connsiteY49" fmla="*/ 103076 h 354578"/>
                        <a:gd name="connsiteX50" fmla="*/ 420786 w 527299"/>
                        <a:gd name="connsiteY50" fmla="*/ 24051 h 354578"/>
                        <a:gd name="connsiteX51" fmla="*/ 403607 w 527299"/>
                        <a:gd name="connsiteY51" fmla="*/ 34358 h 354578"/>
                        <a:gd name="connsiteX52" fmla="*/ 413914 w 527299"/>
                        <a:gd name="connsiteY52" fmla="*/ 54974 h 354578"/>
                        <a:gd name="connsiteX53" fmla="*/ 444837 w 527299"/>
                        <a:gd name="connsiteY53" fmla="*/ 72153 h 354578"/>
                        <a:gd name="connsiteX54" fmla="*/ 455145 w 527299"/>
                        <a:gd name="connsiteY54" fmla="*/ 65281 h 354578"/>
                        <a:gd name="connsiteX55" fmla="*/ 462017 w 527299"/>
                        <a:gd name="connsiteY55" fmla="*/ 0 h 354578"/>
                        <a:gd name="connsiteX56" fmla="*/ 458581 w 527299"/>
                        <a:gd name="connsiteY56" fmla="*/ 58410 h 354578"/>
                        <a:gd name="connsiteX57" fmla="*/ 468888 w 527299"/>
                        <a:gd name="connsiteY57" fmla="*/ 68717 h 354578"/>
                        <a:gd name="connsiteX58" fmla="*/ 479196 w 527299"/>
                        <a:gd name="connsiteY58" fmla="*/ 17179 h 354578"/>
                        <a:gd name="connsiteX59" fmla="*/ 486068 w 527299"/>
                        <a:gd name="connsiteY59" fmla="*/ 27487 h 354578"/>
                        <a:gd name="connsiteX60" fmla="*/ 527299 w 527299"/>
                        <a:gd name="connsiteY60" fmla="*/ 27487 h 35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27299" h="354578" fill="none" extrusionOk="0">
                          <a:moveTo>
                            <a:pt x="11916" y="243947"/>
                          </a:moveTo>
                          <a:cubicBezTo>
                            <a:pt x="32730" y="291427"/>
                            <a:pt x="22737" y="235127"/>
                            <a:pt x="29095" y="333280"/>
                          </a:cubicBezTo>
                          <a:cubicBezTo>
                            <a:pt x="30160" y="340669"/>
                            <a:pt x="31094" y="349602"/>
                            <a:pt x="35967" y="353896"/>
                          </a:cubicBezTo>
                          <a:cubicBezTo>
                            <a:pt x="39383" y="356933"/>
                            <a:pt x="35566" y="343231"/>
                            <a:pt x="32531" y="336716"/>
                          </a:cubicBezTo>
                          <a:cubicBezTo>
                            <a:pt x="30106" y="329443"/>
                            <a:pt x="27007" y="318793"/>
                            <a:pt x="22223" y="309229"/>
                          </a:cubicBezTo>
                          <a:cubicBezTo>
                            <a:pt x="23968" y="286846"/>
                            <a:pt x="8929" y="270723"/>
                            <a:pt x="49710" y="267999"/>
                          </a:cubicBezTo>
                          <a:cubicBezTo>
                            <a:pt x="56954" y="267458"/>
                            <a:pt x="60732" y="281382"/>
                            <a:pt x="66890" y="285178"/>
                          </a:cubicBezTo>
                          <a:cubicBezTo>
                            <a:pt x="79128" y="296906"/>
                            <a:pt x="77538" y="294093"/>
                            <a:pt x="90941" y="298922"/>
                          </a:cubicBezTo>
                          <a:cubicBezTo>
                            <a:pt x="83074" y="301234"/>
                            <a:pt x="78378" y="301495"/>
                            <a:pt x="70326" y="302357"/>
                          </a:cubicBezTo>
                          <a:cubicBezTo>
                            <a:pt x="54925" y="307514"/>
                            <a:pt x="35931" y="300881"/>
                            <a:pt x="22223" y="305793"/>
                          </a:cubicBezTo>
                          <a:cubicBezTo>
                            <a:pt x="14211" y="307437"/>
                            <a:pt x="-7788" y="316810"/>
                            <a:pt x="1608" y="319537"/>
                          </a:cubicBezTo>
                          <a:cubicBezTo>
                            <a:pt x="5995" y="322709"/>
                            <a:pt x="51155" y="308020"/>
                            <a:pt x="60018" y="305793"/>
                          </a:cubicBezTo>
                          <a:cubicBezTo>
                            <a:pt x="67047" y="300403"/>
                            <a:pt x="71442" y="296328"/>
                            <a:pt x="77197" y="288614"/>
                          </a:cubicBezTo>
                          <a:cubicBezTo>
                            <a:pt x="80693" y="284728"/>
                            <a:pt x="83632" y="269880"/>
                            <a:pt x="87505" y="274870"/>
                          </a:cubicBezTo>
                          <a:cubicBezTo>
                            <a:pt x="98033" y="285399"/>
                            <a:pt x="104684" y="316101"/>
                            <a:pt x="104684" y="316101"/>
                          </a:cubicBezTo>
                          <a:cubicBezTo>
                            <a:pt x="105958" y="308871"/>
                            <a:pt x="112231" y="300580"/>
                            <a:pt x="114992" y="292050"/>
                          </a:cubicBezTo>
                          <a:cubicBezTo>
                            <a:pt x="136097" y="223212"/>
                            <a:pt x="116640" y="283827"/>
                            <a:pt x="128736" y="240512"/>
                          </a:cubicBezTo>
                          <a:cubicBezTo>
                            <a:pt x="133692" y="255534"/>
                            <a:pt x="131475" y="267173"/>
                            <a:pt x="139043" y="281742"/>
                          </a:cubicBezTo>
                          <a:cubicBezTo>
                            <a:pt x="141434" y="285148"/>
                            <a:pt x="149148" y="251432"/>
                            <a:pt x="149351" y="250819"/>
                          </a:cubicBezTo>
                          <a:cubicBezTo>
                            <a:pt x="149553" y="237458"/>
                            <a:pt x="152895" y="221275"/>
                            <a:pt x="145915" y="213024"/>
                          </a:cubicBezTo>
                          <a:cubicBezTo>
                            <a:pt x="142622" y="206613"/>
                            <a:pt x="135242" y="226652"/>
                            <a:pt x="139043" y="230204"/>
                          </a:cubicBezTo>
                          <a:cubicBezTo>
                            <a:pt x="145164" y="238645"/>
                            <a:pt x="157346" y="234385"/>
                            <a:pt x="169966" y="233640"/>
                          </a:cubicBezTo>
                          <a:cubicBezTo>
                            <a:pt x="173790" y="243090"/>
                            <a:pt x="175268" y="249459"/>
                            <a:pt x="180274" y="257691"/>
                          </a:cubicBezTo>
                          <a:cubicBezTo>
                            <a:pt x="182837" y="261401"/>
                            <a:pt x="186107" y="271936"/>
                            <a:pt x="187146" y="267999"/>
                          </a:cubicBezTo>
                          <a:cubicBezTo>
                            <a:pt x="190861" y="245650"/>
                            <a:pt x="191107" y="229306"/>
                            <a:pt x="194018" y="213024"/>
                          </a:cubicBezTo>
                          <a:cubicBezTo>
                            <a:pt x="192478" y="206429"/>
                            <a:pt x="194098" y="199950"/>
                            <a:pt x="190582" y="192409"/>
                          </a:cubicBezTo>
                          <a:cubicBezTo>
                            <a:pt x="187388" y="189771"/>
                            <a:pt x="173404" y="185291"/>
                            <a:pt x="176838" y="188973"/>
                          </a:cubicBezTo>
                          <a:cubicBezTo>
                            <a:pt x="188177" y="198690"/>
                            <a:pt x="214633" y="213024"/>
                            <a:pt x="214633" y="213024"/>
                          </a:cubicBezTo>
                          <a:cubicBezTo>
                            <a:pt x="235963" y="213281"/>
                            <a:pt x="253892" y="219685"/>
                            <a:pt x="269607" y="209589"/>
                          </a:cubicBezTo>
                          <a:cubicBezTo>
                            <a:pt x="277680" y="205617"/>
                            <a:pt x="258206" y="160843"/>
                            <a:pt x="255863" y="158050"/>
                          </a:cubicBezTo>
                          <a:cubicBezTo>
                            <a:pt x="250806" y="152279"/>
                            <a:pt x="245177" y="148574"/>
                            <a:pt x="238684" y="144307"/>
                          </a:cubicBezTo>
                          <a:cubicBezTo>
                            <a:pt x="235559" y="141467"/>
                            <a:pt x="228827" y="131479"/>
                            <a:pt x="231812" y="133999"/>
                          </a:cubicBezTo>
                          <a:cubicBezTo>
                            <a:pt x="244312" y="139185"/>
                            <a:pt x="248594" y="154888"/>
                            <a:pt x="255863" y="164922"/>
                          </a:cubicBezTo>
                          <a:cubicBezTo>
                            <a:pt x="262647" y="173927"/>
                            <a:pt x="268263" y="176665"/>
                            <a:pt x="276479" y="182101"/>
                          </a:cubicBezTo>
                          <a:cubicBezTo>
                            <a:pt x="275148" y="177010"/>
                            <a:pt x="275623" y="169311"/>
                            <a:pt x="273043" y="161486"/>
                          </a:cubicBezTo>
                          <a:cubicBezTo>
                            <a:pt x="270387" y="151943"/>
                            <a:pt x="264468" y="145440"/>
                            <a:pt x="266171" y="133999"/>
                          </a:cubicBezTo>
                          <a:cubicBezTo>
                            <a:pt x="265897" y="129951"/>
                            <a:pt x="270097" y="127053"/>
                            <a:pt x="273043" y="123691"/>
                          </a:cubicBezTo>
                          <a:cubicBezTo>
                            <a:pt x="273884" y="116498"/>
                            <a:pt x="270733" y="104009"/>
                            <a:pt x="276479" y="106512"/>
                          </a:cubicBezTo>
                          <a:cubicBezTo>
                            <a:pt x="285697" y="110249"/>
                            <a:pt x="288799" y="123179"/>
                            <a:pt x="297094" y="130563"/>
                          </a:cubicBezTo>
                          <a:cubicBezTo>
                            <a:pt x="301430" y="134434"/>
                            <a:pt x="304300" y="137643"/>
                            <a:pt x="307402" y="140871"/>
                          </a:cubicBezTo>
                          <a:cubicBezTo>
                            <a:pt x="309847" y="137888"/>
                            <a:pt x="316914" y="137904"/>
                            <a:pt x="317709" y="133999"/>
                          </a:cubicBezTo>
                          <a:cubicBezTo>
                            <a:pt x="321082" y="86786"/>
                            <a:pt x="297659" y="87580"/>
                            <a:pt x="324581" y="96204"/>
                          </a:cubicBezTo>
                          <a:cubicBezTo>
                            <a:pt x="329114" y="99246"/>
                            <a:pt x="334094" y="102971"/>
                            <a:pt x="338325" y="106512"/>
                          </a:cubicBezTo>
                          <a:cubicBezTo>
                            <a:pt x="343478" y="111523"/>
                            <a:pt x="346603" y="115263"/>
                            <a:pt x="352068" y="120256"/>
                          </a:cubicBezTo>
                          <a:cubicBezTo>
                            <a:pt x="354729" y="122992"/>
                            <a:pt x="358167" y="123046"/>
                            <a:pt x="362376" y="123691"/>
                          </a:cubicBezTo>
                          <a:cubicBezTo>
                            <a:pt x="364084" y="114840"/>
                            <a:pt x="367114" y="103796"/>
                            <a:pt x="369248" y="96204"/>
                          </a:cubicBezTo>
                          <a:cubicBezTo>
                            <a:pt x="367732" y="77837"/>
                            <a:pt x="361883" y="72193"/>
                            <a:pt x="355504" y="61845"/>
                          </a:cubicBezTo>
                          <a:cubicBezTo>
                            <a:pt x="355579" y="62678"/>
                            <a:pt x="362892" y="68008"/>
                            <a:pt x="365812" y="72153"/>
                          </a:cubicBezTo>
                          <a:cubicBezTo>
                            <a:pt x="368295" y="78725"/>
                            <a:pt x="370364" y="83505"/>
                            <a:pt x="376119" y="89333"/>
                          </a:cubicBezTo>
                          <a:cubicBezTo>
                            <a:pt x="382656" y="97490"/>
                            <a:pt x="412508" y="102290"/>
                            <a:pt x="417350" y="103076"/>
                          </a:cubicBezTo>
                          <a:cubicBezTo>
                            <a:pt x="436310" y="77772"/>
                            <a:pt x="441379" y="75304"/>
                            <a:pt x="420786" y="24051"/>
                          </a:cubicBezTo>
                          <a:cubicBezTo>
                            <a:pt x="418155" y="18668"/>
                            <a:pt x="409814" y="29860"/>
                            <a:pt x="403607" y="34358"/>
                          </a:cubicBezTo>
                          <a:cubicBezTo>
                            <a:pt x="406688" y="41926"/>
                            <a:pt x="407473" y="50738"/>
                            <a:pt x="413914" y="54974"/>
                          </a:cubicBezTo>
                          <a:cubicBezTo>
                            <a:pt x="423451" y="67412"/>
                            <a:pt x="430494" y="67135"/>
                            <a:pt x="444837" y="72153"/>
                          </a:cubicBezTo>
                          <a:cubicBezTo>
                            <a:pt x="448389" y="69861"/>
                            <a:pt x="451964" y="68463"/>
                            <a:pt x="455145" y="65281"/>
                          </a:cubicBezTo>
                          <a:cubicBezTo>
                            <a:pt x="476101" y="40350"/>
                            <a:pt x="461532" y="34107"/>
                            <a:pt x="462017" y="0"/>
                          </a:cubicBezTo>
                          <a:cubicBezTo>
                            <a:pt x="452581" y="24500"/>
                            <a:pt x="448751" y="23891"/>
                            <a:pt x="458581" y="58410"/>
                          </a:cubicBezTo>
                          <a:cubicBezTo>
                            <a:pt x="460042" y="63341"/>
                            <a:pt x="465471" y="64659"/>
                            <a:pt x="468888" y="68717"/>
                          </a:cubicBezTo>
                          <a:cubicBezTo>
                            <a:pt x="502564" y="32094"/>
                            <a:pt x="479301" y="73956"/>
                            <a:pt x="479196" y="17179"/>
                          </a:cubicBezTo>
                          <a:cubicBezTo>
                            <a:pt x="479307" y="13083"/>
                            <a:pt x="482001" y="25794"/>
                            <a:pt x="486068" y="27487"/>
                          </a:cubicBezTo>
                          <a:cubicBezTo>
                            <a:pt x="498530" y="28252"/>
                            <a:pt x="513036" y="27599"/>
                            <a:pt x="527299" y="27487"/>
                          </a:cubicBezTo>
                        </a:path>
                        <a:path w="527299" h="354578" stroke="0" extrusionOk="0">
                          <a:moveTo>
                            <a:pt x="11916" y="243947"/>
                          </a:moveTo>
                          <a:cubicBezTo>
                            <a:pt x="39984" y="277955"/>
                            <a:pt x="21142" y="237121"/>
                            <a:pt x="29095" y="333280"/>
                          </a:cubicBezTo>
                          <a:cubicBezTo>
                            <a:pt x="29012" y="341013"/>
                            <a:pt x="30431" y="348996"/>
                            <a:pt x="35967" y="353896"/>
                          </a:cubicBezTo>
                          <a:cubicBezTo>
                            <a:pt x="40229" y="357984"/>
                            <a:pt x="34154" y="342050"/>
                            <a:pt x="32531" y="336716"/>
                          </a:cubicBezTo>
                          <a:cubicBezTo>
                            <a:pt x="30426" y="326614"/>
                            <a:pt x="23998" y="316923"/>
                            <a:pt x="22223" y="309229"/>
                          </a:cubicBezTo>
                          <a:cubicBezTo>
                            <a:pt x="19132" y="291184"/>
                            <a:pt x="8187" y="270278"/>
                            <a:pt x="49710" y="267999"/>
                          </a:cubicBezTo>
                          <a:cubicBezTo>
                            <a:pt x="58148" y="266527"/>
                            <a:pt x="62342" y="278330"/>
                            <a:pt x="66890" y="285178"/>
                          </a:cubicBezTo>
                          <a:cubicBezTo>
                            <a:pt x="79289" y="296445"/>
                            <a:pt x="77534" y="294030"/>
                            <a:pt x="90941" y="298922"/>
                          </a:cubicBezTo>
                          <a:cubicBezTo>
                            <a:pt x="83164" y="300317"/>
                            <a:pt x="78873" y="302913"/>
                            <a:pt x="70326" y="302357"/>
                          </a:cubicBezTo>
                          <a:cubicBezTo>
                            <a:pt x="54148" y="305469"/>
                            <a:pt x="36082" y="298637"/>
                            <a:pt x="22223" y="305793"/>
                          </a:cubicBezTo>
                          <a:cubicBezTo>
                            <a:pt x="13982" y="308509"/>
                            <a:pt x="-6254" y="314411"/>
                            <a:pt x="1608" y="319537"/>
                          </a:cubicBezTo>
                          <a:cubicBezTo>
                            <a:pt x="6984" y="321796"/>
                            <a:pt x="49656" y="307049"/>
                            <a:pt x="60018" y="305793"/>
                          </a:cubicBezTo>
                          <a:cubicBezTo>
                            <a:pt x="66464" y="299057"/>
                            <a:pt x="71624" y="293087"/>
                            <a:pt x="77197" y="288614"/>
                          </a:cubicBezTo>
                          <a:cubicBezTo>
                            <a:pt x="81746" y="282950"/>
                            <a:pt x="83038" y="271324"/>
                            <a:pt x="87505" y="274870"/>
                          </a:cubicBezTo>
                          <a:cubicBezTo>
                            <a:pt x="98032" y="285399"/>
                            <a:pt x="104684" y="316101"/>
                            <a:pt x="104684" y="316101"/>
                          </a:cubicBezTo>
                          <a:cubicBezTo>
                            <a:pt x="110128" y="307181"/>
                            <a:pt x="112522" y="300635"/>
                            <a:pt x="114992" y="292050"/>
                          </a:cubicBezTo>
                          <a:cubicBezTo>
                            <a:pt x="138376" y="229822"/>
                            <a:pt x="116208" y="286436"/>
                            <a:pt x="128736" y="240512"/>
                          </a:cubicBezTo>
                          <a:cubicBezTo>
                            <a:pt x="134384" y="250653"/>
                            <a:pt x="133148" y="270969"/>
                            <a:pt x="139043" y="281742"/>
                          </a:cubicBezTo>
                          <a:cubicBezTo>
                            <a:pt x="141308" y="285188"/>
                            <a:pt x="149371" y="251532"/>
                            <a:pt x="149351" y="250819"/>
                          </a:cubicBezTo>
                          <a:cubicBezTo>
                            <a:pt x="148309" y="238771"/>
                            <a:pt x="153360" y="225308"/>
                            <a:pt x="145915" y="213024"/>
                          </a:cubicBezTo>
                          <a:cubicBezTo>
                            <a:pt x="143153" y="207031"/>
                            <a:pt x="133911" y="226177"/>
                            <a:pt x="139043" y="230204"/>
                          </a:cubicBezTo>
                          <a:cubicBezTo>
                            <a:pt x="149924" y="237733"/>
                            <a:pt x="159267" y="232632"/>
                            <a:pt x="169966" y="233640"/>
                          </a:cubicBezTo>
                          <a:cubicBezTo>
                            <a:pt x="174131" y="241622"/>
                            <a:pt x="175508" y="251898"/>
                            <a:pt x="180274" y="257691"/>
                          </a:cubicBezTo>
                          <a:cubicBezTo>
                            <a:pt x="181837" y="261079"/>
                            <a:pt x="186703" y="272406"/>
                            <a:pt x="187146" y="267999"/>
                          </a:cubicBezTo>
                          <a:cubicBezTo>
                            <a:pt x="193149" y="247593"/>
                            <a:pt x="194605" y="233762"/>
                            <a:pt x="194018" y="213024"/>
                          </a:cubicBezTo>
                          <a:cubicBezTo>
                            <a:pt x="194064" y="206194"/>
                            <a:pt x="194717" y="198479"/>
                            <a:pt x="190582" y="192409"/>
                          </a:cubicBezTo>
                          <a:cubicBezTo>
                            <a:pt x="188162" y="188422"/>
                            <a:pt x="172568" y="185399"/>
                            <a:pt x="176838" y="188973"/>
                          </a:cubicBezTo>
                          <a:cubicBezTo>
                            <a:pt x="188177" y="198691"/>
                            <a:pt x="214633" y="213024"/>
                            <a:pt x="214633" y="213024"/>
                          </a:cubicBezTo>
                          <a:cubicBezTo>
                            <a:pt x="238132" y="210792"/>
                            <a:pt x="249469" y="219855"/>
                            <a:pt x="269607" y="209589"/>
                          </a:cubicBezTo>
                          <a:cubicBezTo>
                            <a:pt x="277829" y="205065"/>
                            <a:pt x="256943" y="161234"/>
                            <a:pt x="255863" y="158050"/>
                          </a:cubicBezTo>
                          <a:cubicBezTo>
                            <a:pt x="249618" y="152783"/>
                            <a:pt x="243747" y="148769"/>
                            <a:pt x="238684" y="144307"/>
                          </a:cubicBezTo>
                          <a:cubicBezTo>
                            <a:pt x="234987" y="141436"/>
                            <a:pt x="228129" y="132464"/>
                            <a:pt x="231812" y="133999"/>
                          </a:cubicBezTo>
                          <a:cubicBezTo>
                            <a:pt x="246724" y="141666"/>
                            <a:pt x="249234" y="153720"/>
                            <a:pt x="255863" y="164922"/>
                          </a:cubicBezTo>
                          <a:cubicBezTo>
                            <a:pt x="262326" y="173955"/>
                            <a:pt x="268031" y="176011"/>
                            <a:pt x="276479" y="182101"/>
                          </a:cubicBezTo>
                          <a:cubicBezTo>
                            <a:pt x="276425" y="175008"/>
                            <a:pt x="274709" y="166959"/>
                            <a:pt x="273043" y="161486"/>
                          </a:cubicBezTo>
                          <a:cubicBezTo>
                            <a:pt x="272940" y="153542"/>
                            <a:pt x="267936" y="142128"/>
                            <a:pt x="266171" y="133999"/>
                          </a:cubicBezTo>
                          <a:cubicBezTo>
                            <a:pt x="265833" y="130085"/>
                            <a:pt x="270739" y="126489"/>
                            <a:pt x="273043" y="123691"/>
                          </a:cubicBezTo>
                          <a:cubicBezTo>
                            <a:pt x="272835" y="117434"/>
                            <a:pt x="272215" y="105453"/>
                            <a:pt x="276479" y="106512"/>
                          </a:cubicBezTo>
                          <a:cubicBezTo>
                            <a:pt x="288246" y="110135"/>
                            <a:pt x="288913" y="123176"/>
                            <a:pt x="297094" y="130563"/>
                          </a:cubicBezTo>
                          <a:cubicBezTo>
                            <a:pt x="300448" y="133548"/>
                            <a:pt x="303303" y="136356"/>
                            <a:pt x="307402" y="140871"/>
                          </a:cubicBezTo>
                          <a:cubicBezTo>
                            <a:pt x="310378" y="139016"/>
                            <a:pt x="315957" y="138133"/>
                            <a:pt x="317709" y="133999"/>
                          </a:cubicBezTo>
                          <a:cubicBezTo>
                            <a:pt x="325074" y="89407"/>
                            <a:pt x="299641" y="85013"/>
                            <a:pt x="324581" y="96204"/>
                          </a:cubicBezTo>
                          <a:cubicBezTo>
                            <a:pt x="327826" y="98803"/>
                            <a:pt x="334069" y="102321"/>
                            <a:pt x="338325" y="106512"/>
                          </a:cubicBezTo>
                          <a:cubicBezTo>
                            <a:pt x="342865" y="111261"/>
                            <a:pt x="347060" y="116631"/>
                            <a:pt x="352068" y="120256"/>
                          </a:cubicBezTo>
                          <a:cubicBezTo>
                            <a:pt x="354632" y="122596"/>
                            <a:pt x="359407" y="122258"/>
                            <a:pt x="362376" y="123691"/>
                          </a:cubicBezTo>
                          <a:cubicBezTo>
                            <a:pt x="366347" y="112681"/>
                            <a:pt x="371467" y="106345"/>
                            <a:pt x="369248" y="96204"/>
                          </a:cubicBezTo>
                          <a:cubicBezTo>
                            <a:pt x="369173" y="77809"/>
                            <a:pt x="363132" y="72225"/>
                            <a:pt x="355504" y="61845"/>
                          </a:cubicBezTo>
                          <a:cubicBezTo>
                            <a:pt x="355044" y="62636"/>
                            <a:pt x="363234" y="68228"/>
                            <a:pt x="365812" y="72153"/>
                          </a:cubicBezTo>
                          <a:cubicBezTo>
                            <a:pt x="369599" y="78519"/>
                            <a:pt x="372339" y="85088"/>
                            <a:pt x="376119" y="89333"/>
                          </a:cubicBezTo>
                          <a:cubicBezTo>
                            <a:pt x="382704" y="96943"/>
                            <a:pt x="413068" y="103001"/>
                            <a:pt x="417350" y="103076"/>
                          </a:cubicBezTo>
                          <a:cubicBezTo>
                            <a:pt x="436140" y="76151"/>
                            <a:pt x="442960" y="75295"/>
                            <a:pt x="420786" y="24051"/>
                          </a:cubicBezTo>
                          <a:cubicBezTo>
                            <a:pt x="417785" y="17559"/>
                            <a:pt x="407696" y="31702"/>
                            <a:pt x="403607" y="34358"/>
                          </a:cubicBezTo>
                          <a:cubicBezTo>
                            <a:pt x="406086" y="39354"/>
                            <a:pt x="408095" y="49239"/>
                            <a:pt x="413914" y="54974"/>
                          </a:cubicBezTo>
                          <a:cubicBezTo>
                            <a:pt x="422444" y="64248"/>
                            <a:pt x="434170" y="66972"/>
                            <a:pt x="444837" y="72153"/>
                          </a:cubicBezTo>
                          <a:cubicBezTo>
                            <a:pt x="448289" y="70256"/>
                            <a:pt x="452309" y="67332"/>
                            <a:pt x="455145" y="65281"/>
                          </a:cubicBezTo>
                          <a:cubicBezTo>
                            <a:pt x="471162" y="44004"/>
                            <a:pt x="464123" y="33267"/>
                            <a:pt x="462017" y="0"/>
                          </a:cubicBezTo>
                          <a:cubicBezTo>
                            <a:pt x="452701" y="23996"/>
                            <a:pt x="449755" y="23346"/>
                            <a:pt x="458581" y="58410"/>
                          </a:cubicBezTo>
                          <a:cubicBezTo>
                            <a:pt x="459700" y="62527"/>
                            <a:pt x="465775" y="65348"/>
                            <a:pt x="468888" y="68717"/>
                          </a:cubicBezTo>
                          <a:cubicBezTo>
                            <a:pt x="494245" y="43733"/>
                            <a:pt x="475833" y="76631"/>
                            <a:pt x="479196" y="17179"/>
                          </a:cubicBezTo>
                          <a:cubicBezTo>
                            <a:pt x="480050" y="12576"/>
                            <a:pt x="482983" y="26985"/>
                            <a:pt x="486068" y="27487"/>
                          </a:cubicBezTo>
                          <a:cubicBezTo>
                            <a:pt x="497388" y="30650"/>
                            <a:pt x="516709" y="27983"/>
                            <a:pt x="527299" y="27487"/>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6" name="Freeform: Shape 75">
              <a:extLst>
                <a:ext uri="{FF2B5EF4-FFF2-40B4-BE49-F238E27FC236}">
                  <a16:creationId xmlns:a16="http://schemas.microsoft.com/office/drawing/2014/main" id="{9B026C53-6622-A363-22E1-A3474E24C91F}"/>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3457648915">
                    <a:custGeom>
                      <a:avLst/>
                      <a:gdLst>
                        <a:gd name="connsiteX0" fmla="*/ 0 w 17787"/>
                        <a:gd name="connsiteY0" fmla="*/ 0 h 13744"/>
                        <a:gd name="connsiteX1" fmla="*/ 17179 w 17787"/>
                        <a:gd name="connsiteY1" fmla="*/ 3436 h 13744"/>
                        <a:gd name="connsiteX2" fmla="*/ 10307 w 17787"/>
                        <a:gd name="connsiteY2" fmla="*/ 13744 h 13744"/>
                        <a:gd name="connsiteX3" fmla="*/ 0 w 17787"/>
                        <a:gd name="connsiteY3" fmla="*/ 0 h 13744"/>
                      </a:gdLst>
                      <a:ahLst/>
                      <a:cxnLst>
                        <a:cxn ang="0">
                          <a:pos x="connsiteX0" y="connsiteY0"/>
                        </a:cxn>
                        <a:cxn ang="0">
                          <a:pos x="connsiteX1" y="connsiteY1"/>
                        </a:cxn>
                        <a:cxn ang="0">
                          <a:pos x="connsiteX2" y="connsiteY2"/>
                        </a:cxn>
                        <a:cxn ang="0">
                          <a:pos x="connsiteX3" y="connsiteY3"/>
                        </a:cxn>
                      </a:cxnLst>
                      <a:rect l="l" t="t" r="r" b="b"/>
                      <a:pathLst>
                        <a:path w="17787" h="13744" fill="none" extrusionOk="0">
                          <a:moveTo>
                            <a:pt x="0" y="0"/>
                          </a:moveTo>
                          <a:cubicBezTo>
                            <a:pt x="5567" y="971"/>
                            <a:pt x="13807" y="-1171"/>
                            <a:pt x="17179" y="3436"/>
                          </a:cubicBezTo>
                          <a:cubicBezTo>
                            <a:pt x="19599" y="6828"/>
                            <a:pt x="13197" y="12000"/>
                            <a:pt x="10307" y="13744"/>
                          </a:cubicBezTo>
                          <a:cubicBezTo>
                            <a:pt x="3651" y="8198"/>
                            <a:pt x="5420" y="4666"/>
                            <a:pt x="0" y="0"/>
                          </a:cubicBezTo>
                          <a:close/>
                        </a:path>
                        <a:path w="17787" h="13744" stroke="0" extrusionOk="0">
                          <a:moveTo>
                            <a:pt x="0" y="0"/>
                          </a:moveTo>
                          <a:cubicBezTo>
                            <a:pt x="4265" y="2066"/>
                            <a:pt x="13237" y="-196"/>
                            <a:pt x="17179" y="3436"/>
                          </a:cubicBezTo>
                          <a:cubicBezTo>
                            <a:pt x="19782" y="6305"/>
                            <a:pt x="13531" y="11550"/>
                            <a:pt x="10307" y="13744"/>
                          </a:cubicBezTo>
                          <a:cubicBezTo>
                            <a:pt x="6615" y="10409"/>
                            <a:pt x="3337" y="2188"/>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9" name="Freeform: Shape 78">
              <a:extLst>
                <a:ext uri="{FF2B5EF4-FFF2-40B4-BE49-F238E27FC236}">
                  <a16:creationId xmlns:a16="http://schemas.microsoft.com/office/drawing/2014/main" id="{95B23ED4-F982-8906-6064-576E5D836022}"/>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4010611369">
                    <a:custGeom>
                      <a:avLst/>
                      <a:gdLst>
                        <a:gd name="connsiteX0" fmla="*/ 0 w 158051"/>
                        <a:gd name="connsiteY0" fmla="*/ 0 h 199282"/>
                        <a:gd name="connsiteX1" fmla="*/ 17179 w 158051"/>
                        <a:gd name="connsiteY1" fmla="*/ 6871 h 199282"/>
                        <a:gd name="connsiteX2" fmla="*/ 65281 w 158051"/>
                        <a:gd name="connsiteY2" fmla="*/ 10307 h 199282"/>
                        <a:gd name="connsiteX3" fmla="*/ 68717 w 158051"/>
                        <a:gd name="connsiteY3" fmla="*/ 27487 h 199282"/>
                        <a:gd name="connsiteX4" fmla="*/ 82461 w 158051"/>
                        <a:gd name="connsiteY4" fmla="*/ 44666 h 199282"/>
                        <a:gd name="connsiteX5" fmla="*/ 85897 w 158051"/>
                        <a:gd name="connsiteY5" fmla="*/ 65282 h 199282"/>
                        <a:gd name="connsiteX6" fmla="*/ 89333 w 158051"/>
                        <a:gd name="connsiteY6" fmla="*/ 92769 h 199282"/>
                        <a:gd name="connsiteX7" fmla="*/ 158051 w 158051"/>
                        <a:gd name="connsiteY7" fmla="*/ 161487 h 199282"/>
                        <a:gd name="connsiteX8" fmla="*/ 154615 w 158051"/>
                        <a:gd name="connsiteY8" fmla="*/ 175230 h 199282"/>
                        <a:gd name="connsiteX9" fmla="*/ 147743 w 158051"/>
                        <a:gd name="connsiteY9" fmla="*/ 188974 h 199282"/>
                        <a:gd name="connsiteX10" fmla="*/ 158051 w 158051"/>
                        <a:gd name="connsiteY10" fmla="*/ 199282 h 19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051" h="199282" fill="none" extrusionOk="0">
                          <a:moveTo>
                            <a:pt x="0" y="0"/>
                          </a:moveTo>
                          <a:cubicBezTo>
                            <a:pt x="4445" y="2541"/>
                            <a:pt x="11137" y="5735"/>
                            <a:pt x="17179" y="6871"/>
                          </a:cubicBezTo>
                          <a:cubicBezTo>
                            <a:pt x="32746" y="4934"/>
                            <a:pt x="50900" y="5015"/>
                            <a:pt x="65281" y="10307"/>
                          </a:cubicBezTo>
                          <a:cubicBezTo>
                            <a:pt x="71032" y="11936"/>
                            <a:pt x="67331" y="21399"/>
                            <a:pt x="68717" y="27487"/>
                          </a:cubicBezTo>
                          <a:cubicBezTo>
                            <a:pt x="52275" y="51204"/>
                            <a:pt x="60973" y="28670"/>
                            <a:pt x="82461" y="44666"/>
                          </a:cubicBezTo>
                          <a:cubicBezTo>
                            <a:pt x="87035" y="49205"/>
                            <a:pt x="85716" y="57674"/>
                            <a:pt x="85897" y="65282"/>
                          </a:cubicBezTo>
                          <a:cubicBezTo>
                            <a:pt x="59896" y="99300"/>
                            <a:pt x="80639" y="63061"/>
                            <a:pt x="89333" y="92769"/>
                          </a:cubicBezTo>
                          <a:cubicBezTo>
                            <a:pt x="115149" y="161627"/>
                            <a:pt x="34942" y="96578"/>
                            <a:pt x="158051" y="161487"/>
                          </a:cubicBezTo>
                          <a:cubicBezTo>
                            <a:pt x="157632" y="166487"/>
                            <a:pt x="156456" y="171306"/>
                            <a:pt x="154615" y="175230"/>
                          </a:cubicBezTo>
                          <a:cubicBezTo>
                            <a:pt x="152528" y="180184"/>
                            <a:pt x="145909" y="184935"/>
                            <a:pt x="147743" y="188974"/>
                          </a:cubicBezTo>
                          <a:cubicBezTo>
                            <a:pt x="148431" y="193785"/>
                            <a:pt x="158051" y="199283"/>
                            <a:pt x="158051" y="199282"/>
                          </a:cubicBezTo>
                        </a:path>
                        <a:path w="158051" h="199282" stroke="0" extrusionOk="0">
                          <a:moveTo>
                            <a:pt x="0" y="0"/>
                          </a:moveTo>
                          <a:cubicBezTo>
                            <a:pt x="6765" y="3423"/>
                            <a:pt x="10695" y="6796"/>
                            <a:pt x="17179" y="6871"/>
                          </a:cubicBezTo>
                          <a:cubicBezTo>
                            <a:pt x="36353" y="9379"/>
                            <a:pt x="49700" y="2372"/>
                            <a:pt x="65281" y="10307"/>
                          </a:cubicBezTo>
                          <a:cubicBezTo>
                            <a:pt x="70328" y="12358"/>
                            <a:pt x="66903" y="21898"/>
                            <a:pt x="68717" y="27487"/>
                          </a:cubicBezTo>
                          <a:cubicBezTo>
                            <a:pt x="44460" y="52071"/>
                            <a:pt x="59167" y="23696"/>
                            <a:pt x="82461" y="44666"/>
                          </a:cubicBezTo>
                          <a:cubicBezTo>
                            <a:pt x="87147" y="49672"/>
                            <a:pt x="84428" y="59661"/>
                            <a:pt x="85897" y="65282"/>
                          </a:cubicBezTo>
                          <a:cubicBezTo>
                            <a:pt x="53531" y="96179"/>
                            <a:pt x="75750" y="64497"/>
                            <a:pt x="89333" y="92769"/>
                          </a:cubicBezTo>
                          <a:cubicBezTo>
                            <a:pt x="135313" y="172358"/>
                            <a:pt x="33767" y="117839"/>
                            <a:pt x="158051" y="161487"/>
                          </a:cubicBezTo>
                          <a:cubicBezTo>
                            <a:pt x="156832" y="165124"/>
                            <a:pt x="156765" y="170362"/>
                            <a:pt x="154615" y="175230"/>
                          </a:cubicBezTo>
                          <a:cubicBezTo>
                            <a:pt x="153283" y="180350"/>
                            <a:pt x="147521" y="182971"/>
                            <a:pt x="147743" y="188974"/>
                          </a:cubicBezTo>
                          <a:cubicBezTo>
                            <a:pt x="148430" y="193784"/>
                            <a:pt x="158050" y="199282"/>
                            <a:pt x="158051" y="199282"/>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Freeform: Shape 80">
              <a:extLst>
                <a:ext uri="{FF2B5EF4-FFF2-40B4-BE49-F238E27FC236}">
                  <a16:creationId xmlns:a16="http://schemas.microsoft.com/office/drawing/2014/main" id="{630A2FDE-E245-AE27-B9BE-049F44901033}"/>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1769945676">
                    <a:custGeom>
                      <a:avLst/>
                      <a:gdLst>
                        <a:gd name="connsiteX0" fmla="*/ 79025 w 110338"/>
                        <a:gd name="connsiteY0" fmla="*/ 211 h 117031"/>
                        <a:gd name="connsiteX1" fmla="*/ 30922 w 110338"/>
                        <a:gd name="connsiteY1" fmla="*/ 10518 h 117031"/>
                        <a:gd name="connsiteX2" fmla="*/ 13743 w 110338"/>
                        <a:gd name="connsiteY2" fmla="*/ 34569 h 117031"/>
                        <a:gd name="connsiteX3" fmla="*/ 0 w 110338"/>
                        <a:gd name="connsiteY3" fmla="*/ 58621 h 117031"/>
                        <a:gd name="connsiteX4" fmla="*/ 3435 w 110338"/>
                        <a:gd name="connsiteY4" fmla="*/ 106723 h 117031"/>
                        <a:gd name="connsiteX5" fmla="*/ 20615 w 110338"/>
                        <a:gd name="connsiteY5" fmla="*/ 117031 h 117031"/>
                        <a:gd name="connsiteX6" fmla="*/ 89333 w 110338"/>
                        <a:gd name="connsiteY6" fmla="*/ 106723 h 117031"/>
                        <a:gd name="connsiteX7" fmla="*/ 103076 w 110338"/>
                        <a:gd name="connsiteY7" fmla="*/ 96415 h 117031"/>
                        <a:gd name="connsiteX8" fmla="*/ 106512 w 110338"/>
                        <a:gd name="connsiteY8" fmla="*/ 31133 h 117031"/>
                        <a:gd name="connsiteX9" fmla="*/ 75589 w 110338"/>
                        <a:gd name="connsiteY9" fmla="*/ 3646 h 117031"/>
                        <a:gd name="connsiteX10" fmla="*/ 79025 w 110338"/>
                        <a:gd name="connsiteY10" fmla="*/ 211 h 11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338" h="117031" fill="none" extrusionOk="0">
                          <a:moveTo>
                            <a:pt x="79025" y="211"/>
                          </a:moveTo>
                          <a:cubicBezTo>
                            <a:pt x="73467" y="2154"/>
                            <a:pt x="46355" y="5401"/>
                            <a:pt x="30922" y="10518"/>
                          </a:cubicBezTo>
                          <a:cubicBezTo>
                            <a:pt x="17203" y="16810"/>
                            <a:pt x="17225" y="25271"/>
                            <a:pt x="13743" y="34569"/>
                          </a:cubicBezTo>
                          <a:cubicBezTo>
                            <a:pt x="8338" y="46818"/>
                            <a:pt x="6971" y="48184"/>
                            <a:pt x="0" y="58621"/>
                          </a:cubicBezTo>
                          <a:cubicBezTo>
                            <a:pt x="3578" y="74552"/>
                            <a:pt x="2277" y="91075"/>
                            <a:pt x="3435" y="106723"/>
                          </a:cubicBezTo>
                          <a:cubicBezTo>
                            <a:pt x="7330" y="114089"/>
                            <a:pt x="13367" y="118629"/>
                            <a:pt x="20615" y="117031"/>
                          </a:cubicBezTo>
                          <a:cubicBezTo>
                            <a:pt x="42553" y="116553"/>
                            <a:pt x="68903" y="111971"/>
                            <a:pt x="89333" y="106723"/>
                          </a:cubicBezTo>
                          <a:cubicBezTo>
                            <a:pt x="92803" y="103456"/>
                            <a:pt x="100923" y="100598"/>
                            <a:pt x="103076" y="96415"/>
                          </a:cubicBezTo>
                          <a:cubicBezTo>
                            <a:pt x="109536" y="82345"/>
                            <a:pt x="112942" y="48885"/>
                            <a:pt x="106512" y="31133"/>
                          </a:cubicBezTo>
                          <a:cubicBezTo>
                            <a:pt x="104683" y="20554"/>
                            <a:pt x="87059" y="4687"/>
                            <a:pt x="75589" y="3646"/>
                          </a:cubicBezTo>
                          <a:cubicBezTo>
                            <a:pt x="73289" y="3119"/>
                            <a:pt x="88366" y="-2103"/>
                            <a:pt x="79025" y="211"/>
                          </a:cubicBezTo>
                          <a:close/>
                        </a:path>
                        <a:path w="110338" h="117031" stroke="0" extrusionOk="0">
                          <a:moveTo>
                            <a:pt x="79025" y="211"/>
                          </a:moveTo>
                          <a:cubicBezTo>
                            <a:pt x="71101" y="-2682"/>
                            <a:pt x="45924" y="4851"/>
                            <a:pt x="30922" y="10518"/>
                          </a:cubicBezTo>
                          <a:cubicBezTo>
                            <a:pt x="16494" y="17728"/>
                            <a:pt x="20400" y="23466"/>
                            <a:pt x="13743" y="34569"/>
                          </a:cubicBezTo>
                          <a:cubicBezTo>
                            <a:pt x="8461" y="47020"/>
                            <a:pt x="6857" y="48174"/>
                            <a:pt x="0" y="58621"/>
                          </a:cubicBezTo>
                          <a:cubicBezTo>
                            <a:pt x="3754" y="72484"/>
                            <a:pt x="-2191" y="87197"/>
                            <a:pt x="3435" y="106723"/>
                          </a:cubicBezTo>
                          <a:cubicBezTo>
                            <a:pt x="5627" y="114520"/>
                            <a:pt x="14206" y="115605"/>
                            <a:pt x="20615" y="117031"/>
                          </a:cubicBezTo>
                          <a:cubicBezTo>
                            <a:pt x="40110" y="115488"/>
                            <a:pt x="62931" y="112445"/>
                            <a:pt x="89333" y="106723"/>
                          </a:cubicBezTo>
                          <a:cubicBezTo>
                            <a:pt x="94253" y="102373"/>
                            <a:pt x="99904" y="100890"/>
                            <a:pt x="103076" y="96415"/>
                          </a:cubicBezTo>
                          <a:cubicBezTo>
                            <a:pt x="109755" y="80130"/>
                            <a:pt x="110135" y="45705"/>
                            <a:pt x="106512" y="31133"/>
                          </a:cubicBezTo>
                          <a:cubicBezTo>
                            <a:pt x="104877" y="18153"/>
                            <a:pt x="87041" y="4213"/>
                            <a:pt x="75589" y="3646"/>
                          </a:cubicBezTo>
                          <a:cubicBezTo>
                            <a:pt x="74469" y="2442"/>
                            <a:pt x="88187" y="-619"/>
                            <a:pt x="79025" y="211"/>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Freeform: Shape 82">
              <a:extLst>
                <a:ext uri="{FF2B5EF4-FFF2-40B4-BE49-F238E27FC236}">
                  <a16:creationId xmlns:a16="http://schemas.microsoft.com/office/drawing/2014/main" id="{1A3A60AB-6D5D-6087-7F72-2544743F1CC9}"/>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4242078846">
                    <a:custGeom>
                      <a:avLst/>
                      <a:gdLst>
                        <a:gd name="connsiteX0" fmla="*/ 85896 w 113384"/>
                        <a:gd name="connsiteY0" fmla="*/ 143 h 151322"/>
                        <a:gd name="connsiteX1" fmla="*/ 65281 w 113384"/>
                        <a:gd name="connsiteY1" fmla="*/ 13886 h 151322"/>
                        <a:gd name="connsiteX2" fmla="*/ 3435 w 113384"/>
                        <a:gd name="connsiteY2" fmla="*/ 41373 h 151322"/>
                        <a:gd name="connsiteX3" fmla="*/ 0 w 113384"/>
                        <a:gd name="connsiteY3" fmla="*/ 68860 h 151322"/>
                        <a:gd name="connsiteX4" fmla="*/ 3435 w 113384"/>
                        <a:gd name="connsiteY4" fmla="*/ 89476 h 151322"/>
                        <a:gd name="connsiteX5" fmla="*/ 6871 w 113384"/>
                        <a:gd name="connsiteY5" fmla="*/ 116963 h 151322"/>
                        <a:gd name="connsiteX6" fmla="*/ 13743 w 113384"/>
                        <a:gd name="connsiteY6" fmla="*/ 130706 h 151322"/>
                        <a:gd name="connsiteX7" fmla="*/ 17179 w 113384"/>
                        <a:gd name="connsiteY7" fmla="*/ 141014 h 151322"/>
                        <a:gd name="connsiteX8" fmla="*/ 27487 w 113384"/>
                        <a:gd name="connsiteY8" fmla="*/ 151322 h 151322"/>
                        <a:gd name="connsiteX9" fmla="*/ 51538 w 113384"/>
                        <a:gd name="connsiteY9" fmla="*/ 147886 h 151322"/>
                        <a:gd name="connsiteX10" fmla="*/ 65281 w 113384"/>
                        <a:gd name="connsiteY10" fmla="*/ 141014 h 151322"/>
                        <a:gd name="connsiteX11" fmla="*/ 85896 w 113384"/>
                        <a:gd name="connsiteY11" fmla="*/ 134142 h 151322"/>
                        <a:gd name="connsiteX12" fmla="*/ 96204 w 113384"/>
                        <a:gd name="connsiteY12" fmla="*/ 123834 h 151322"/>
                        <a:gd name="connsiteX13" fmla="*/ 103076 w 113384"/>
                        <a:gd name="connsiteY13" fmla="*/ 113527 h 151322"/>
                        <a:gd name="connsiteX14" fmla="*/ 113384 w 113384"/>
                        <a:gd name="connsiteY14" fmla="*/ 99783 h 151322"/>
                        <a:gd name="connsiteX15" fmla="*/ 106512 w 113384"/>
                        <a:gd name="connsiteY15" fmla="*/ 58553 h 151322"/>
                        <a:gd name="connsiteX16" fmla="*/ 85896 w 113384"/>
                        <a:gd name="connsiteY16" fmla="*/ 24194 h 151322"/>
                        <a:gd name="connsiteX17" fmla="*/ 82461 w 113384"/>
                        <a:gd name="connsiteY17" fmla="*/ 13886 h 151322"/>
                        <a:gd name="connsiteX18" fmla="*/ 85896 w 113384"/>
                        <a:gd name="connsiteY18" fmla="*/ 143 h 151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384" h="151322" fill="none" extrusionOk="0">
                          <a:moveTo>
                            <a:pt x="85896" y="143"/>
                          </a:moveTo>
                          <a:cubicBezTo>
                            <a:pt x="80630" y="-263"/>
                            <a:pt x="73107" y="10500"/>
                            <a:pt x="65281" y="13886"/>
                          </a:cubicBezTo>
                          <a:cubicBezTo>
                            <a:pt x="-28713" y="52143"/>
                            <a:pt x="57758" y="10413"/>
                            <a:pt x="3435" y="41373"/>
                          </a:cubicBezTo>
                          <a:cubicBezTo>
                            <a:pt x="2078" y="50631"/>
                            <a:pt x="589" y="59056"/>
                            <a:pt x="0" y="68860"/>
                          </a:cubicBezTo>
                          <a:cubicBezTo>
                            <a:pt x="-140" y="76737"/>
                            <a:pt x="3466" y="82319"/>
                            <a:pt x="3435" y="89476"/>
                          </a:cubicBezTo>
                          <a:cubicBezTo>
                            <a:pt x="3421" y="100424"/>
                            <a:pt x="2997" y="107499"/>
                            <a:pt x="6871" y="116963"/>
                          </a:cubicBezTo>
                          <a:cubicBezTo>
                            <a:pt x="7844" y="122059"/>
                            <a:pt x="10617" y="127031"/>
                            <a:pt x="13743" y="130706"/>
                          </a:cubicBezTo>
                          <a:cubicBezTo>
                            <a:pt x="15802" y="133929"/>
                            <a:pt x="15265" y="138088"/>
                            <a:pt x="17179" y="141014"/>
                          </a:cubicBezTo>
                          <a:cubicBezTo>
                            <a:pt x="19904" y="143966"/>
                            <a:pt x="25447" y="147891"/>
                            <a:pt x="27487" y="151322"/>
                          </a:cubicBezTo>
                          <a:cubicBezTo>
                            <a:pt x="34386" y="148617"/>
                            <a:pt x="45339" y="150259"/>
                            <a:pt x="51538" y="147886"/>
                          </a:cubicBezTo>
                          <a:cubicBezTo>
                            <a:pt x="57448" y="147444"/>
                            <a:pt x="60185" y="142930"/>
                            <a:pt x="65281" y="141014"/>
                          </a:cubicBezTo>
                          <a:cubicBezTo>
                            <a:pt x="72978" y="137656"/>
                            <a:pt x="78015" y="135482"/>
                            <a:pt x="85896" y="134142"/>
                          </a:cubicBezTo>
                          <a:cubicBezTo>
                            <a:pt x="90124" y="131240"/>
                            <a:pt x="93308" y="127273"/>
                            <a:pt x="96204" y="123834"/>
                          </a:cubicBezTo>
                          <a:cubicBezTo>
                            <a:pt x="98131" y="119962"/>
                            <a:pt x="100905" y="116806"/>
                            <a:pt x="103076" y="113527"/>
                          </a:cubicBezTo>
                          <a:cubicBezTo>
                            <a:pt x="106789" y="108181"/>
                            <a:pt x="109363" y="104559"/>
                            <a:pt x="113384" y="99783"/>
                          </a:cubicBezTo>
                          <a:cubicBezTo>
                            <a:pt x="110030" y="82360"/>
                            <a:pt x="108852" y="70416"/>
                            <a:pt x="106512" y="58553"/>
                          </a:cubicBezTo>
                          <a:cubicBezTo>
                            <a:pt x="103696" y="44327"/>
                            <a:pt x="90896" y="38826"/>
                            <a:pt x="85896" y="24194"/>
                          </a:cubicBezTo>
                          <a:cubicBezTo>
                            <a:pt x="84457" y="19963"/>
                            <a:pt x="85004" y="17611"/>
                            <a:pt x="82461" y="13886"/>
                          </a:cubicBezTo>
                          <a:cubicBezTo>
                            <a:pt x="74392" y="-2313"/>
                            <a:pt x="88873" y="236"/>
                            <a:pt x="85896" y="143"/>
                          </a:cubicBezTo>
                          <a:close/>
                        </a:path>
                        <a:path w="113384" h="151322" stroke="0" extrusionOk="0">
                          <a:moveTo>
                            <a:pt x="85896" y="143"/>
                          </a:moveTo>
                          <a:cubicBezTo>
                            <a:pt x="82842" y="297"/>
                            <a:pt x="72052" y="10103"/>
                            <a:pt x="65281" y="13886"/>
                          </a:cubicBezTo>
                          <a:cubicBezTo>
                            <a:pt x="-13903" y="45009"/>
                            <a:pt x="34344" y="10679"/>
                            <a:pt x="3435" y="41373"/>
                          </a:cubicBezTo>
                          <a:cubicBezTo>
                            <a:pt x="2872" y="48594"/>
                            <a:pt x="1372" y="61170"/>
                            <a:pt x="0" y="68860"/>
                          </a:cubicBezTo>
                          <a:cubicBezTo>
                            <a:pt x="-36" y="76072"/>
                            <a:pt x="3215" y="83047"/>
                            <a:pt x="3435" y="89476"/>
                          </a:cubicBezTo>
                          <a:cubicBezTo>
                            <a:pt x="4586" y="97705"/>
                            <a:pt x="5510" y="108299"/>
                            <a:pt x="6871" y="116963"/>
                          </a:cubicBezTo>
                          <a:cubicBezTo>
                            <a:pt x="7742" y="121659"/>
                            <a:pt x="11643" y="125767"/>
                            <a:pt x="13743" y="130706"/>
                          </a:cubicBezTo>
                          <a:cubicBezTo>
                            <a:pt x="16049" y="134396"/>
                            <a:pt x="15775" y="138505"/>
                            <a:pt x="17179" y="141014"/>
                          </a:cubicBezTo>
                          <a:cubicBezTo>
                            <a:pt x="18683" y="144227"/>
                            <a:pt x="24055" y="148771"/>
                            <a:pt x="27487" y="151322"/>
                          </a:cubicBezTo>
                          <a:cubicBezTo>
                            <a:pt x="37429" y="148877"/>
                            <a:pt x="45115" y="150010"/>
                            <a:pt x="51538" y="147886"/>
                          </a:cubicBezTo>
                          <a:cubicBezTo>
                            <a:pt x="56290" y="145432"/>
                            <a:pt x="60858" y="143322"/>
                            <a:pt x="65281" y="141014"/>
                          </a:cubicBezTo>
                          <a:cubicBezTo>
                            <a:pt x="72596" y="137416"/>
                            <a:pt x="78282" y="134623"/>
                            <a:pt x="85896" y="134142"/>
                          </a:cubicBezTo>
                          <a:cubicBezTo>
                            <a:pt x="90026" y="129850"/>
                            <a:pt x="92977" y="127244"/>
                            <a:pt x="96204" y="123834"/>
                          </a:cubicBezTo>
                          <a:cubicBezTo>
                            <a:pt x="98695" y="121062"/>
                            <a:pt x="100555" y="115853"/>
                            <a:pt x="103076" y="113527"/>
                          </a:cubicBezTo>
                          <a:cubicBezTo>
                            <a:pt x="105421" y="108882"/>
                            <a:pt x="109733" y="104078"/>
                            <a:pt x="113384" y="99783"/>
                          </a:cubicBezTo>
                          <a:cubicBezTo>
                            <a:pt x="109316" y="85987"/>
                            <a:pt x="108686" y="70266"/>
                            <a:pt x="106512" y="58553"/>
                          </a:cubicBezTo>
                          <a:cubicBezTo>
                            <a:pt x="101441" y="46050"/>
                            <a:pt x="87606" y="38532"/>
                            <a:pt x="85896" y="24194"/>
                          </a:cubicBezTo>
                          <a:cubicBezTo>
                            <a:pt x="83711" y="20706"/>
                            <a:pt x="83916" y="17008"/>
                            <a:pt x="82461" y="13886"/>
                          </a:cubicBezTo>
                          <a:cubicBezTo>
                            <a:pt x="74267" y="-2334"/>
                            <a:pt x="88734" y="224"/>
                            <a:pt x="85896" y="143"/>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Freeform: Shape 83">
              <a:extLst>
                <a:ext uri="{FF2B5EF4-FFF2-40B4-BE49-F238E27FC236}">
                  <a16:creationId xmlns:a16="http://schemas.microsoft.com/office/drawing/2014/main" id="{9A9EFB25-D650-FDCE-7339-A6E4212F6F17}"/>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1001029158">
                    <a:custGeom>
                      <a:avLst/>
                      <a:gdLst>
                        <a:gd name="connsiteX0" fmla="*/ 0 w 96205"/>
                        <a:gd name="connsiteY0" fmla="*/ 0 h 142054"/>
                        <a:gd name="connsiteX1" fmla="*/ 3435 w 96205"/>
                        <a:gd name="connsiteY1" fmla="*/ 17179 h 142054"/>
                        <a:gd name="connsiteX2" fmla="*/ 13743 w 96205"/>
                        <a:gd name="connsiteY2" fmla="*/ 24051 h 142054"/>
                        <a:gd name="connsiteX3" fmla="*/ 34358 w 96205"/>
                        <a:gd name="connsiteY3" fmla="*/ 37794 h 142054"/>
                        <a:gd name="connsiteX4" fmla="*/ 48102 w 96205"/>
                        <a:gd name="connsiteY4" fmla="*/ 51538 h 142054"/>
                        <a:gd name="connsiteX5" fmla="*/ 51538 w 96205"/>
                        <a:gd name="connsiteY5" fmla="*/ 61846 h 142054"/>
                        <a:gd name="connsiteX6" fmla="*/ 58410 w 96205"/>
                        <a:gd name="connsiteY6" fmla="*/ 89333 h 142054"/>
                        <a:gd name="connsiteX7" fmla="*/ 65281 w 96205"/>
                        <a:gd name="connsiteY7" fmla="*/ 103076 h 142054"/>
                        <a:gd name="connsiteX8" fmla="*/ 82461 w 96205"/>
                        <a:gd name="connsiteY8" fmla="*/ 140871 h 142054"/>
                        <a:gd name="connsiteX9" fmla="*/ 96205 w 96205"/>
                        <a:gd name="connsiteY9" fmla="*/ 140871 h 142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205" h="142054" fill="none" extrusionOk="0">
                          <a:moveTo>
                            <a:pt x="0" y="0"/>
                          </a:moveTo>
                          <a:cubicBezTo>
                            <a:pt x="2081" y="5047"/>
                            <a:pt x="830" y="12127"/>
                            <a:pt x="3435" y="17179"/>
                          </a:cubicBezTo>
                          <a:cubicBezTo>
                            <a:pt x="5846" y="20423"/>
                            <a:pt x="11141" y="21685"/>
                            <a:pt x="13743" y="24051"/>
                          </a:cubicBezTo>
                          <a:cubicBezTo>
                            <a:pt x="30050" y="35937"/>
                            <a:pt x="13728" y="33655"/>
                            <a:pt x="34358" y="37794"/>
                          </a:cubicBezTo>
                          <a:cubicBezTo>
                            <a:pt x="38128" y="42456"/>
                            <a:pt x="45146" y="45094"/>
                            <a:pt x="48102" y="51538"/>
                          </a:cubicBezTo>
                          <a:cubicBezTo>
                            <a:pt x="50701" y="55401"/>
                            <a:pt x="50665" y="57479"/>
                            <a:pt x="51538" y="61846"/>
                          </a:cubicBezTo>
                          <a:cubicBezTo>
                            <a:pt x="52245" y="70431"/>
                            <a:pt x="55888" y="79301"/>
                            <a:pt x="58410" y="89333"/>
                          </a:cubicBezTo>
                          <a:cubicBezTo>
                            <a:pt x="60753" y="94010"/>
                            <a:pt x="63247" y="97416"/>
                            <a:pt x="65281" y="103076"/>
                          </a:cubicBezTo>
                          <a:cubicBezTo>
                            <a:pt x="65974" y="110790"/>
                            <a:pt x="73666" y="135893"/>
                            <a:pt x="82461" y="140871"/>
                          </a:cubicBezTo>
                          <a:cubicBezTo>
                            <a:pt x="85905" y="142429"/>
                            <a:pt x="91472" y="140918"/>
                            <a:pt x="96205" y="140871"/>
                          </a:cubicBezTo>
                        </a:path>
                        <a:path w="96205" h="142054" stroke="0" extrusionOk="0">
                          <a:moveTo>
                            <a:pt x="0" y="0"/>
                          </a:moveTo>
                          <a:cubicBezTo>
                            <a:pt x="960" y="6181"/>
                            <a:pt x="-310" y="12831"/>
                            <a:pt x="3435" y="17179"/>
                          </a:cubicBezTo>
                          <a:cubicBezTo>
                            <a:pt x="5764" y="20145"/>
                            <a:pt x="10009" y="20462"/>
                            <a:pt x="13743" y="24051"/>
                          </a:cubicBezTo>
                          <a:cubicBezTo>
                            <a:pt x="32096" y="34922"/>
                            <a:pt x="17531" y="27862"/>
                            <a:pt x="34358" y="37794"/>
                          </a:cubicBezTo>
                          <a:cubicBezTo>
                            <a:pt x="38495" y="42285"/>
                            <a:pt x="43997" y="46939"/>
                            <a:pt x="48102" y="51538"/>
                          </a:cubicBezTo>
                          <a:cubicBezTo>
                            <a:pt x="50680" y="54025"/>
                            <a:pt x="51116" y="58284"/>
                            <a:pt x="51538" y="61846"/>
                          </a:cubicBezTo>
                          <a:cubicBezTo>
                            <a:pt x="55309" y="71982"/>
                            <a:pt x="53475" y="81111"/>
                            <a:pt x="58410" y="89333"/>
                          </a:cubicBezTo>
                          <a:cubicBezTo>
                            <a:pt x="61007" y="93784"/>
                            <a:pt x="63537" y="98411"/>
                            <a:pt x="65281" y="103076"/>
                          </a:cubicBezTo>
                          <a:cubicBezTo>
                            <a:pt x="69692" y="112670"/>
                            <a:pt x="74959" y="135785"/>
                            <a:pt x="82461" y="140871"/>
                          </a:cubicBezTo>
                          <a:cubicBezTo>
                            <a:pt x="86706" y="143383"/>
                            <a:pt x="92218" y="140993"/>
                            <a:pt x="96205" y="140871"/>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5" name="Freeform: Shape 84">
              <a:extLst>
                <a:ext uri="{FF2B5EF4-FFF2-40B4-BE49-F238E27FC236}">
                  <a16:creationId xmlns:a16="http://schemas.microsoft.com/office/drawing/2014/main" id="{EE3266FC-D737-F27D-51A0-109793968ED4}"/>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601715320">
                    <a:custGeom>
                      <a:avLst/>
                      <a:gdLst>
                        <a:gd name="connsiteX0" fmla="*/ 0 w 89333"/>
                        <a:gd name="connsiteY0" fmla="*/ 0 h 144307"/>
                        <a:gd name="connsiteX1" fmla="*/ 6871 w 89333"/>
                        <a:gd name="connsiteY1" fmla="*/ 17179 h 144307"/>
                        <a:gd name="connsiteX2" fmla="*/ 13743 w 89333"/>
                        <a:gd name="connsiteY2" fmla="*/ 27487 h 144307"/>
                        <a:gd name="connsiteX3" fmla="*/ 17179 w 89333"/>
                        <a:gd name="connsiteY3" fmla="*/ 41230 h 144307"/>
                        <a:gd name="connsiteX4" fmla="*/ 37794 w 89333"/>
                        <a:gd name="connsiteY4" fmla="*/ 65281 h 144307"/>
                        <a:gd name="connsiteX5" fmla="*/ 48102 w 89333"/>
                        <a:gd name="connsiteY5" fmla="*/ 89332 h 144307"/>
                        <a:gd name="connsiteX6" fmla="*/ 54974 w 89333"/>
                        <a:gd name="connsiteY6" fmla="*/ 116819 h 144307"/>
                        <a:gd name="connsiteX7" fmla="*/ 79025 w 89333"/>
                        <a:gd name="connsiteY7" fmla="*/ 140871 h 144307"/>
                        <a:gd name="connsiteX8" fmla="*/ 89333 w 89333"/>
                        <a:gd name="connsiteY8" fmla="*/ 144307 h 14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333" h="144307" fill="none" extrusionOk="0">
                          <a:moveTo>
                            <a:pt x="0" y="0"/>
                          </a:moveTo>
                          <a:cubicBezTo>
                            <a:pt x="2212" y="5369"/>
                            <a:pt x="4891" y="10602"/>
                            <a:pt x="6871" y="17179"/>
                          </a:cubicBezTo>
                          <a:cubicBezTo>
                            <a:pt x="8800" y="21000"/>
                            <a:pt x="11928" y="22851"/>
                            <a:pt x="13743" y="27487"/>
                          </a:cubicBezTo>
                          <a:cubicBezTo>
                            <a:pt x="14977" y="31780"/>
                            <a:pt x="14221" y="37024"/>
                            <a:pt x="17179" y="41230"/>
                          </a:cubicBezTo>
                          <a:cubicBezTo>
                            <a:pt x="24690" y="59106"/>
                            <a:pt x="24854" y="55903"/>
                            <a:pt x="37794" y="65281"/>
                          </a:cubicBezTo>
                          <a:cubicBezTo>
                            <a:pt x="46387" y="78007"/>
                            <a:pt x="44481" y="72160"/>
                            <a:pt x="48102" y="89332"/>
                          </a:cubicBezTo>
                          <a:cubicBezTo>
                            <a:pt x="49709" y="91453"/>
                            <a:pt x="52318" y="111471"/>
                            <a:pt x="54974" y="116819"/>
                          </a:cubicBezTo>
                          <a:cubicBezTo>
                            <a:pt x="61943" y="128731"/>
                            <a:pt x="68598" y="135873"/>
                            <a:pt x="79025" y="140871"/>
                          </a:cubicBezTo>
                          <a:cubicBezTo>
                            <a:pt x="82746" y="142753"/>
                            <a:pt x="85967" y="142950"/>
                            <a:pt x="89333" y="144307"/>
                          </a:cubicBezTo>
                        </a:path>
                        <a:path w="89333" h="144307" stroke="0" extrusionOk="0">
                          <a:moveTo>
                            <a:pt x="0" y="0"/>
                          </a:moveTo>
                          <a:cubicBezTo>
                            <a:pt x="1318" y="6154"/>
                            <a:pt x="3972" y="13419"/>
                            <a:pt x="6871" y="17179"/>
                          </a:cubicBezTo>
                          <a:cubicBezTo>
                            <a:pt x="9883" y="20999"/>
                            <a:pt x="11944" y="24356"/>
                            <a:pt x="13743" y="27487"/>
                          </a:cubicBezTo>
                          <a:cubicBezTo>
                            <a:pt x="14212" y="32081"/>
                            <a:pt x="15318" y="36361"/>
                            <a:pt x="17179" y="41230"/>
                          </a:cubicBezTo>
                          <a:cubicBezTo>
                            <a:pt x="25045" y="59116"/>
                            <a:pt x="24678" y="56455"/>
                            <a:pt x="37794" y="65281"/>
                          </a:cubicBezTo>
                          <a:cubicBezTo>
                            <a:pt x="47934" y="77654"/>
                            <a:pt x="43457" y="72214"/>
                            <a:pt x="48102" y="89332"/>
                          </a:cubicBezTo>
                          <a:cubicBezTo>
                            <a:pt x="49151" y="92647"/>
                            <a:pt x="50547" y="112784"/>
                            <a:pt x="54974" y="116819"/>
                          </a:cubicBezTo>
                          <a:cubicBezTo>
                            <a:pt x="61975" y="126523"/>
                            <a:pt x="68087" y="136532"/>
                            <a:pt x="79025" y="140871"/>
                          </a:cubicBezTo>
                          <a:cubicBezTo>
                            <a:pt x="82407" y="142101"/>
                            <a:pt x="85751" y="143882"/>
                            <a:pt x="89333" y="144307"/>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6" name="Freeform: Shape 85">
              <a:extLst>
                <a:ext uri="{FF2B5EF4-FFF2-40B4-BE49-F238E27FC236}">
                  <a16:creationId xmlns:a16="http://schemas.microsoft.com/office/drawing/2014/main" id="{8FDF48F8-F186-BE36-AF21-F6E0235A7EF3}"/>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1774608403">
                    <a:custGeom>
                      <a:avLst/>
                      <a:gdLst>
                        <a:gd name="connsiteX0" fmla="*/ 0 w 72154"/>
                        <a:gd name="connsiteY0" fmla="*/ 0 h 134000"/>
                        <a:gd name="connsiteX1" fmla="*/ 24051 w 72154"/>
                        <a:gd name="connsiteY1" fmla="*/ 30923 h 134000"/>
                        <a:gd name="connsiteX2" fmla="*/ 37794 w 72154"/>
                        <a:gd name="connsiteY2" fmla="*/ 58410 h 134000"/>
                        <a:gd name="connsiteX3" fmla="*/ 48102 w 72154"/>
                        <a:gd name="connsiteY3" fmla="*/ 113384 h 134000"/>
                        <a:gd name="connsiteX4" fmla="*/ 65282 w 72154"/>
                        <a:gd name="connsiteY4" fmla="*/ 120256 h 134000"/>
                        <a:gd name="connsiteX5" fmla="*/ 68718 w 72154"/>
                        <a:gd name="connsiteY5" fmla="*/ 130564 h 134000"/>
                        <a:gd name="connsiteX6" fmla="*/ 72154 w 72154"/>
                        <a:gd name="connsiteY6" fmla="*/ 134000 h 13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54" h="134000" fill="none" extrusionOk="0">
                          <a:moveTo>
                            <a:pt x="0" y="0"/>
                          </a:moveTo>
                          <a:cubicBezTo>
                            <a:pt x="9634" y="8215"/>
                            <a:pt x="19374" y="21020"/>
                            <a:pt x="24051" y="30923"/>
                          </a:cubicBezTo>
                          <a:cubicBezTo>
                            <a:pt x="28957" y="39915"/>
                            <a:pt x="37794" y="58409"/>
                            <a:pt x="37794" y="58410"/>
                          </a:cubicBezTo>
                          <a:cubicBezTo>
                            <a:pt x="41552" y="76060"/>
                            <a:pt x="45194" y="94614"/>
                            <a:pt x="48102" y="113384"/>
                          </a:cubicBezTo>
                          <a:cubicBezTo>
                            <a:pt x="49469" y="120268"/>
                            <a:pt x="61701" y="116969"/>
                            <a:pt x="65282" y="120256"/>
                          </a:cubicBezTo>
                          <a:cubicBezTo>
                            <a:pt x="67248" y="122016"/>
                            <a:pt x="67414" y="126506"/>
                            <a:pt x="68718" y="130564"/>
                          </a:cubicBezTo>
                          <a:cubicBezTo>
                            <a:pt x="69493" y="131873"/>
                            <a:pt x="70957" y="132541"/>
                            <a:pt x="72154" y="134000"/>
                          </a:cubicBezTo>
                        </a:path>
                        <a:path w="72154" h="134000" stroke="0" extrusionOk="0">
                          <a:moveTo>
                            <a:pt x="0" y="0"/>
                          </a:moveTo>
                          <a:cubicBezTo>
                            <a:pt x="5786" y="5895"/>
                            <a:pt x="18883" y="20272"/>
                            <a:pt x="24051" y="30923"/>
                          </a:cubicBezTo>
                          <a:cubicBezTo>
                            <a:pt x="28956" y="39915"/>
                            <a:pt x="37794" y="58410"/>
                            <a:pt x="37794" y="58410"/>
                          </a:cubicBezTo>
                          <a:cubicBezTo>
                            <a:pt x="41616" y="76907"/>
                            <a:pt x="39230" y="94185"/>
                            <a:pt x="48102" y="113384"/>
                          </a:cubicBezTo>
                          <a:cubicBezTo>
                            <a:pt x="50318" y="119347"/>
                            <a:pt x="58973" y="116237"/>
                            <a:pt x="65282" y="120256"/>
                          </a:cubicBezTo>
                          <a:cubicBezTo>
                            <a:pt x="67894" y="123074"/>
                            <a:pt x="66808" y="127834"/>
                            <a:pt x="68718" y="130564"/>
                          </a:cubicBezTo>
                          <a:cubicBezTo>
                            <a:pt x="68960" y="131987"/>
                            <a:pt x="70709" y="132594"/>
                            <a:pt x="72154" y="134000"/>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7" name="Freeform: Shape 86">
              <a:extLst>
                <a:ext uri="{FF2B5EF4-FFF2-40B4-BE49-F238E27FC236}">
                  <a16:creationId xmlns:a16="http://schemas.microsoft.com/office/drawing/2014/main" id="{22EE99CB-C746-B722-B9A9-669C7DDEA34D}"/>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3700567574">
                    <a:custGeom>
                      <a:avLst/>
                      <a:gdLst>
                        <a:gd name="connsiteX0" fmla="*/ 33255 w 47610"/>
                        <a:gd name="connsiteY0" fmla="*/ 879 h 38674"/>
                        <a:gd name="connsiteX1" fmla="*/ 5767 w 47610"/>
                        <a:gd name="connsiteY1" fmla="*/ 4315 h 38674"/>
                        <a:gd name="connsiteX2" fmla="*/ 22947 w 47610"/>
                        <a:gd name="connsiteY2" fmla="*/ 38674 h 38674"/>
                        <a:gd name="connsiteX3" fmla="*/ 46998 w 47610"/>
                        <a:gd name="connsiteY3" fmla="*/ 31802 h 38674"/>
                        <a:gd name="connsiteX4" fmla="*/ 36690 w 47610"/>
                        <a:gd name="connsiteY4" fmla="*/ 18058 h 38674"/>
                        <a:gd name="connsiteX5" fmla="*/ 33255 w 47610"/>
                        <a:gd name="connsiteY5" fmla="*/ 879 h 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10" h="38674" fill="none" extrusionOk="0">
                          <a:moveTo>
                            <a:pt x="33255" y="879"/>
                          </a:moveTo>
                          <a:cubicBezTo>
                            <a:pt x="23520" y="4331"/>
                            <a:pt x="10564" y="-4319"/>
                            <a:pt x="5767" y="4315"/>
                          </a:cubicBezTo>
                          <a:cubicBezTo>
                            <a:pt x="-9383" y="31651"/>
                            <a:pt x="10927" y="34895"/>
                            <a:pt x="22947" y="38674"/>
                          </a:cubicBezTo>
                          <a:cubicBezTo>
                            <a:pt x="28999" y="36391"/>
                            <a:pt x="41149" y="40351"/>
                            <a:pt x="46998" y="31802"/>
                          </a:cubicBezTo>
                          <a:cubicBezTo>
                            <a:pt x="49195" y="28156"/>
                            <a:pt x="40711" y="23099"/>
                            <a:pt x="36690" y="18058"/>
                          </a:cubicBezTo>
                          <a:cubicBezTo>
                            <a:pt x="34552" y="14065"/>
                            <a:pt x="35032" y="4153"/>
                            <a:pt x="33255" y="879"/>
                          </a:cubicBezTo>
                          <a:close/>
                        </a:path>
                        <a:path w="47610" h="38674" stroke="0" extrusionOk="0">
                          <a:moveTo>
                            <a:pt x="33255" y="879"/>
                          </a:moveTo>
                          <a:cubicBezTo>
                            <a:pt x="24036" y="-726"/>
                            <a:pt x="10404" y="-4424"/>
                            <a:pt x="5767" y="4315"/>
                          </a:cubicBezTo>
                          <a:cubicBezTo>
                            <a:pt x="-11592" y="34480"/>
                            <a:pt x="11039" y="33798"/>
                            <a:pt x="22947" y="38674"/>
                          </a:cubicBezTo>
                          <a:cubicBezTo>
                            <a:pt x="31344" y="36721"/>
                            <a:pt x="42214" y="39177"/>
                            <a:pt x="46998" y="31802"/>
                          </a:cubicBezTo>
                          <a:cubicBezTo>
                            <a:pt x="50701" y="27098"/>
                            <a:pt x="40371" y="22045"/>
                            <a:pt x="36690" y="18058"/>
                          </a:cubicBezTo>
                          <a:cubicBezTo>
                            <a:pt x="33860" y="13749"/>
                            <a:pt x="34393" y="5711"/>
                            <a:pt x="33255" y="879"/>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4" name="Freeform: Shape 73">
              <a:extLst>
                <a:ext uri="{FF2B5EF4-FFF2-40B4-BE49-F238E27FC236}">
                  <a16:creationId xmlns:a16="http://schemas.microsoft.com/office/drawing/2014/main" id="{E5948D6A-C85D-55E4-AE09-9302001DB726}"/>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718204067">
                    <a:custGeom>
                      <a:avLst/>
                      <a:gdLst>
                        <a:gd name="connsiteX0" fmla="*/ 0 w 61846"/>
                        <a:gd name="connsiteY0" fmla="*/ 51538 h 51538"/>
                        <a:gd name="connsiteX1" fmla="*/ 10307 w 61846"/>
                        <a:gd name="connsiteY1" fmla="*/ 20615 h 51538"/>
                        <a:gd name="connsiteX2" fmla="*/ 58410 w 61846"/>
                        <a:gd name="connsiteY2" fmla="*/ 6871 h 51538"/>
                        <a:gd name="connsiteX3" fmla="*/ 61846 w 61846"/>
                        <a:gd name="connsiteY3" fmla="*/ 0 h 51538"/>
                      </a:gdLst>
                      <a:ahLst/>
                      <a:cxnLst>
                        <a:cxn ang="0">
                          <a:pos x="connsiteX0" y="connsiteY0"/>
                        </a:cxn>
                        <a:cxn ang="0">
                          <a:pos x="connsiteX1" y="connsiteY1"/>
                        </a:cxn>
                        <a:cxn ang="0">
                          <a:pos x="connsiteX2" y="connsiteY2"/>
                        </a:cxn>
                        <a:cxn ang="0">
                          <a:pos x="connsiteX3" y="connsiteY3"/>
                        </a:cxn>
                      </a:cxnLst>
                      <a:rect l="l" t="t" r="r" b="b"/>
                      <a:pathLst>
                        <a:path w="61846" h="51538" fill="none" extrusionOk="0">
                          <a:moveTo>
                            <a:pt x="0" y="51538"/>
                          </a:moveTo>
                          <a:cubicBezTo>
                            <a:pt x="5034" y="41612"/>
                            <a:pt x="2387" y="26703"/>
                            <a:pt x="10307" y="20615"/>
                          </a:cubicBezTo>
                          <a:cubicBezTo>
                            <a:pt x="45927" y="-7851"/>
                            <a:pt x="37665" y="16556"/>
                            <a:pt x="58410" y="6871"/>
                          </a:cubicBezTo>
                          <a:cubicBezTo>
                            <a:pt x="60609" y="5481"/>
                            <a:pt x="61134" y="2261"/>
                            <a:pt x="61846" y="0"/>
                          </a:cubicBezTo>
                        </a:path>
                        <a:path w="61846" h="51538" stroke="0" extrusionOk="0">
                          <a:moveTo>
                            <a:pt x="0" y="51538"/>
                          </a:moveTo>
                          <a:cubicBezTo>
                            <a:pt x="4229" y="40362"/>
                            <a:pt x="4053" y="27926"/>
                            <a:pt x="10307" y="20615"/>
                          </a:cubicBezTo>
                          <a:cubicBezTo>
                            <a:pt x="43127" y="-11770"/>
                            <a:pt x="37694" y="22020"/>
                            <a:pt x="58410" y="6871"/>
                          </a:cubicBezTo>
                          <a:cubicBezTo>
                            <a:pt x="60513" y="5800"/>
                            <a:pt x="60973" y="2824"/>
                            <a:pt x="61846" y="0"/>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5" name="Freeform: Shape 74">
              <a:extLst>
                <a:ext uri="{FF2B5EF4-FFF2-40B4-BE49-F238E27FC236}">
                  <a16:creationId xmlns:a16="http://schemas.microsoft.com/office/drawing/2014/main" id="{284DDB51-FEF4-06EA-5E6E-D62ABE3BED5D}"/>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845448224">
                    <a:custGeom>
                      <a:avLst/>
                      <a:gdLst>
                        <a:gd name="connsiteX0" fmla="*/ 38332 w 38332"/>
                        <a:gd name="connsiteY0" fmla="*/ 10308 h 10308"/>
                        <a:gd name="connsiteX1" fmla="*/ 536 w 38332"/>
                        <a:gd name="connsiteY1" fmla="*/ 0 h 10308"/>
                        <a:gd name="connsiteX2" fmla="*/ 38332 w 38332"/>
                        <a:gd name="connsiteY2" fmla="*/ 10308 h 10308"/>
                      </a:gdLst>
                      <a:ahLst/>
                      <a:cxnLst>
                        <a:cxn ang="0">
                          <a:pos x="connsiteX0" y="connsiteY0"/>
                        </a:cxn>
                        <a:cxn ang="0">
                          <a:pos x="connsiteX1" y="connsiteY1"/>
                        </a:cxn>
                        <a:cxn ang="0">
                          <a:pos x="connsiteX2" y="connsiteY2"/>
                        </a:cxn>
                      </a:cxnLst>
                      <a:rect l="l" t="t" r="r" b="b"/>
                      <a:pathLst>
                        <a:path w="38332" h="10308" fill="none" extrusionOk="0">
                          <a:moveTo>
                            <a:pt x="38332" y="10308"/>
                          </a:moveTo>
                          <a:cubicBezTo>
                            <a:pt x="39458" y="11291"/>
                            <a:pt x="8720" y="-289"/>
                            <a:pt x="536" y="0"/>
                          </a:cubicBezTo>
                          <a:cubicBezTo>
                            <a:pt x="-5302" y="0"/>
                            <a:pt x="38333" y="10308"/>
                            <a:pt x="38332" y="10308"/>
                          </a:cubicBezTo>
                          <a:close/>
                        </a:path>
                        <a:path w="38332" h="10308" stroke="0" extrusionOk="0">
                          <a:moveTo>
                            <a:pt x="38332" y="10308"/>
                          </a:moveTo>
                          <a:cubicBezTo>
                            <a:pt x="40551" y="11474"/>
                            <a:pt x="10622" y="653"/>
                            <a:pt x="536" y="0"/>
                          </a:cubicBezTo>
                          <a:cubicBezTo>
                            <a:pt x="-5302" y="-1"/>
                            <a:pt x="38332" y="10308"/>
                            <a:pt x="38332" y="10308"/>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0" name="Freeform: Shape 59">
              <a:extLst>
                <a:ext uri="{FF2B5EF4-FFF2-40B4-BE49-F238E27FC236}">
                  <a16:creationId xmlns:a16="http://schemas.microsoft.com/office/drawing/2014/main" id="{0D4E50D0-71D7-2D5F-CB60-FF913A725F67}"/>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4240234603">
                    <a:custGeom>
                      <a:avLst/>
                      <a:gdLst>
                        <a:gd name="connsiteX0" fmla="*/ 171794 w 416401"/>
                        <a:gd name="connsiteY0" fmla="*/ 0 h 302358"/>
                        <a:gd name="connsiteX1" fmla="*/ 151178 w 416401"/>
                        <a:gd name="connsiteY1" fmla="*/ 3435 h 302358"/>
                        <a:gd name="connsiteX2" fmla="*/ 61845 w 416401"/>
                        <a:gd name="connsiteY2" fmla="*/ 13743 h 302358"/>
                        <a:gd name="connsiteX3" fmla="*/ 34358 w 416401"/>
                        <a:gd name="connsiteY3" fmla="*/ 54974 h 302358"/>
                        <a:gd name="connsiteX4" fmla="*/ 0 w 416401"/>
                        <a:gd name="connsiteY4" fmla="*/ 103076 h 302358"/>
                        <a:gd name="connsiteX5" fmla="*/ 17179 w 416401"/>
                        <a:gd name="connsiteY5" fmla="*/ 206153 h 302358"/>
                        <a:gd name="connsiteX6" fmla="*/ 27487 w 416401"/>
                        <a:gd name="connsiteY6" fmla="*/ 223332 h 302358"/>
                        <a:gd name="connsiteX7" fmla="*/ 65281 w 416401"/>
                        <a:gd name="connsiteY7" fmla="*/ 250819 h 302358"/>
                        <a:gd name="connsiteX8" fmla="*/ 89333 w 416401"/>
                        <a:gd name="connsiteY8" fmla="*/ 257691 h 302358"/>
                        <a:gd name="connsiteX9" fmla="*/ 103076 w 416401"/>
                        <a:gd name="connsiteY9" fmla="*/ 264563 h 302358"/>
                        <a:gd name="connsiteX10" fmla="*/ 127127 w 416401"/>
                        <a:gd name="connsiteY10" fmla="*/ 274870 h 302358"/>
                        <a:gd name="connsiteX11" fmla="*/ 140871 w 416401"/>
                        <a:gd name="connsiteY11" fmla="*/ 281742 h 302358"/>
                        <a:gd name="connsiteX12" fmla="*/ 226768 w 416401"/>
                        <a:gd name="connsiteY12" fmla="*/ 295486 h 302358"/>
                        <a:gd name="connsiteX13" fmla="*/ 240512 w 416401"/>
                        <a:gd name="connsiteY13" fmla="*/ 298922 h 302358"/>
                        <a:gd name="connsiteX14" fmla="*/ 264563 w 416401"/>
                        <a:gd name="connsiteY14" fmla="*/ 302358 h 302358"/>
                        <a:gd name="connsiteX15" fmla="*/ 336716 w 416401"/>
                        <a:gd name="connsiteY15" fmla="*/ 298922 h 302358"/>
                        <a:gd name="connsiteX16" fmla="*/ 347024 w 416401"/>
                        <a:gd name="connsiteY16" fmla="*/ 292050 h 302358"/>
                        <a:gd name="connsiteX17" fmla="*/ 371075 w 416401"/>
                        <a:gd name="connsiteY17" fmla="*/ 281742 h 302358"/>
                        <a:gd name="connsiteX18" fmla="*/ 384819 w 416401"/>
                        <a:gd name="connsiteY18" fmla="*/ 261127 h 302358"/>
                        <a:gd name="connsiteX19" fmla="*/ 395126 w 416401"/>
                        <a:gd name="connsiteY19" fmla="*/ 250819 h 302358"/>
                        <a:gd name="connsiteX20" fmla="*/ 398562 w 416401"/>
                        <a:gd name="connsiteY20" fmla="*/ 230204 h 302358"/>
                        <a:gd name="connsiteX21" fmla="*/ 408870 w 416401"/>
                        <a:gd name="connsiteY21" fmla="*/ 213024 h 302358"/>
                        <a:gd name="connsiteX22" fmla="*/ 405434 w 416401"/>
                        <a:gd name="connsiteY22" fmla="*/ 127127 h 302358"/>
                        <a:gd name="connsiteX23" fmla="*/ 371075 w 416401"/>
                        <a:gd name="connsiteY23" fmla="*/ 99640 h 302358"/>
                        <a:gd name="connsiteX24" fmla="*/ 353896 w 416401"/>
                        <a:gd name="connsiteY24" fmla="*/ 89333 h 302358"/>
                        <a:gd name="connsiteX25" fmla="*/ 329845 w 416401"/>
                        <a:gd name="connsiteY25" fmla="*/ 72153 h 30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6401" h="302358" fill="none" extrusionOk="0">
                          <a:moveTo>
                            <a:pt x="171794" y="0"/>
                          </a:moveTo>
                          <a:cubicBezTo>
                            <a:pt x="163621" y="936"/>
                            <a:pt x="157276" y="3892"/>
                            <a:pt x="151178" y="3435"/>
                          </a:cubicBezTo>
                          <a:cubicBezTo>
                            <a:pt x="41483" y="11764"/>
                            <a:pt x="110506" y="12543"/>
                            <a:pt x="61845" y="13743"/>
                          </a:cubicBezTo>
                          <a:cubicBezTo>
                            <a:pt x="47222" y="51504"/>
                            <a:pt x="52607" y="43660"/>
                            <a:pt x="34358" y="54974"/>
                          </a:cubicBezTo>
                          <a:cubicBezTo>
                            <a:pt x="7757" y="92179"/>
                            <a:pt x="24752" y="76410"/>
                            <a:pt x="0" y="103076"/>
                          </a:cubicBezTo>
                          <a:cubicBezTo>
                            <a:pt x="6156" y="142076"/>
                            <a:pt x="-825" y="166986"/>
                            <a:pt x="17179" y="206153"/>
                          </a:cubicBezTo>
                          <a:cubicBezTo>
                            <a:pt x="19909" y="212587"/>
                            <a:pt x="24019" y="217966"/>
                            <a:pt x="27487" y="223332"/>
                          </a:cubicBezTo>
                          <a:cubicBezTo>
                            <a:pt x="40654" y="233670"/>
                            <a:pt x="47476" y="248419"/>
                            <a:pt x="65281" y="250819"/>
                          </a:cubicBezTo>
                          <a:cubicBezTo>
                            <a:pt x="73458" y="253447"/>
                            <a:pt x="81362" y="256298"/>
                            <a:pt x="89333" y="257691"/>
                          </a:cubicBezTo>
                          <a:cubicBezTo>
                            <a:pt x="93371" y="258351"/>
                            <a:pt x="98170" y="262497"/>
                            <a:pt x="103076" y="264563"/>
                          </a:cubicBezTo>
                          <a:cubicBezTo>
                            <a:pt x="110650" y="268474"/>
                            <a:pt x="119267" y="273295"/>
                            <a:pt x="127127" y="274870"/>
                          </a:cubicBezTo>
                          <a:cubicBezTo>
                            <a:pt x="132566" y="276117"/>
                            <a:pt x="135664" y="281403"/>
                            <a:pt x="140871" y="281742"/>
                          </a:cubicBezTo>
                          <a:cubicBezTo>
                            <a:pt x="156696" y="288974"/>
                            <a:pt x="210665" y="293755"/>
                            <a:pt x="226768" y="295486"/>
                          </a:cubicBezTo>
                          <a:cubicBezTo>
                            <a:pt x="231236" y="296148"/>
                            <a:pt x="235187" y="297549"/>
                            <a:pt x="240512" y="298922"/>
                          </a:cubicBezTo>
                          <a:cubicBezTo>
                            <a:pt x="246869" y="301026"/>
                            <a:pt x="257783" y="300904"/>
                            <a:pt x="264563" y="302358"/>
                          </a:cubicBezTo>
                          <a:cubicBezTo>
                            <a:pt x="291328" y="300230"/>
                            <a:pt x="315187" y="304974"/>
                            <a:pt x="336716" y="298922"/>
                          </a:cubicBezTo>
                          <a:cubicBezTo>
                            <a:pt x="340945" y="297833"/>
                            <a:pt x="343423" y="294004"/>
                            <a:pt x="347024" y="292050"/>
                          </a:cubicBezTo>
                          <a:cubicBezTo>
                            <a:pt x="358973" y="285321"/>
                            <a:pt x="359568" y="285558"/>
                            <a:pt x="371075" y="281742"/>
                          </a:cubicBezTo>
                          <a:cubicBezTo>
                            <a:pt x="375078" y="273129"/>
                            <a:pt x="380181" y="267026"/>
                            <a:pt x="384819" y="261127"/>
                          </a:cubicBezTo>
                          <a:cubicBezTo>
                            <a:pt x="386387" y="257521"/>
                            <a:pt x="392495" y="256299"/>
                            <a:pt x="395126" y="250819"/>
                          </a:cubicBezTo>
                          <a:cubicBezTo>
                            <a:pt x="397974" y="243531"/>
                            <a:pt x="397882" y="236898"/>
                            <a:pt x="398562" y="230204"/>
                          </a:cubicBezTo>
                          <a:cubicBezTo>
                            <a:pt x="399037" y="224684"/>
                            <a:pt x="405644" y="219229"/>
                            <a:pt x="408870" y="213024"/>
                          </a:cubicBezTo>
                          <a:cubicBezTo>
                            <a:pt x="413944" y="178702"/>
                            <a:pt x="424151" y="168056"/>
                            <a:pt x="405434" y="127127"/>
                          </a:cubicBezTo>
                          <a:cubicBezTo>
                            <a:pt x="393335" y="96959"/>
                            <a:pt x="386098" y="111031"/>
                            <a:pt x="371075" y="99640"/>
                          </a:cubicBezTo>
                          <a:cubicBezTo>
                            <a:pt x="366677" y="95553"/>
                            <a:pt x="360415" y="92109"/>
                            <a:pt x="353896" y="89333"/>
                          </a:cubicBezTo>
                          <a:cubicBezTo>
                            <a:pt x="345698" y="83867"/>
                            <a:pt x="329846" y="72153"/>
                            <a:pt x="329845" y="72153"/>
                          </a:cubicBezTo>
                        </a:path>
                        <a:path w="416401" h="302358" stroke="0" extrusionOk="0">
                          <a:moveTo>
                            <a:pt x="171794" y="0"/>
                          </a:moveTo>
                          <a:cubicBezTo>
                            <a:pt x="165238" y="-118"/>
                            <a:pt x="158853" y="1638"/>
                            <a:pt x="151178" y="3435"/>
                          </a:cubicBezTo>
                          <a:cubicBezTo>
                            <a:pt x="40987" y="13847"/>
                            <a:pt x="108800" y="-3318"/>
                            <a:pt x="61845" y="13743"/>
                          </a:cubicBezTo>
                          <a:cubicBezTo>
                            <a:pt x="46993" y="51706"/>
                            <a:pt x="53370" y="39964"/>
                            <a:pt x="34358" y="54974"/>
                          </a:cubicBezTo>
                          <a:cubicBezTo>
                            <a:pt x="10487" y="92969"/>
                            <a:pt x="21850" y="79564"/>
                            <a:pt x="0" y="103076"/>
                          </a:cubicBezTo>
                          <a:cubicBezTo>
                            <a:pt x="5375" y="141430"/>
                            <a:pt x="-3622" y="175334"/>
                            <a:pt x="17179" y="206153"/>
                          </a:cubicBezTo>
                          <a:cubicBezTo>
                            <a:pt x="20339" y="212859"/>
                            <a:pt x="21676" y="218512"/>
                            <a:pt x="27487" y="223332"/>
                          </a:cubicBezTo>
                          <a:cubicBezTo>
                            <a:pt x="36994" y="233910"/>
                            <a:pt x="51794" y="246671"/>
                            <a:pt x="65281" y="250819"/>
                          </a:cubicBezTo>
                          <a:cubicBezTo>
                            <a:pt x="72992" y="253958"/>
                            <a:pt x="82400" y="253105"/>
                            <a:pt x="89333" y="257691"/>
                          </a:cubicBezTo>
                          <a:cubicBezTo>
                            <a:pt x="93174" y="259058"/>
                            <a:pt x="98502" y="262205"/>
                            <a:pt x="103076" y="264563"/>
                          </a:cubicBezTo>
                          <a:cubicBezTo>
                            <a:pt x="109957" y="266720"/>
                            <a:pt x="116960" y="270440"/>
                            <a:pt x="127127" y="274870"/>
                          </a:cubicBezTo>
                          <a:cubicBezTo>
                            <a:pt x="132477" y="277153"/>
                            <a:pt x="136816" y="281240"/>
                            <a:pt x="140871" y="281742"/>
                          </a:cubicBezTo>
                          <a:cubicBezTo>
                            <a:pt x="158526" y="286224"/>
                            <a:pt x="207877" y="297252"/>
                            <a:pt x="226768" y="295486"/>
                          </a:cubicBezTo>
                          <a:cubicBezTo>
                            <a:pt x="232296" y="295672"/>
                            <a:pt x="235210" y="298776"/>
                            <a:pt x="240512" y="298922"/>
                          </a:cubicBezTo>
                          <a:cubicBezTo>
                            <a:pt x="250096" y="300656"/>
                            <a:pt x="257267" y="301415"/>
                            <a:pt x="264563" y="302358"/>
                          </a:cubicBezTo>
                          <a:cubicBezTo>
                            <a:pt x="286840" y="301268"/>
                            <a:pt x="307108" y="302927"/>
                            <a:pt x="336716" y="298922"/>
                          </a:cubicBezTo>
                          <a:cubicBezTo>
                            <a:pt x="340615" y="298545"/>
                            <a:pt x="343182" y="294479"/>
                            <a:pt x="347024" y="292050"/>
                          </a:cubicBezTo>
                          <a:cubicBezTo>
                            <a:pt x="358872" y="285274"/>
                            <a:pt x="359387" y="285570"/>
                            <a:pt x="371075" y="281742"/>
                          </a:cubicBezTo>
                          <a:cubicBezTo>
                            <a:pt x="377175" y="273425"/>
                            <a:pt x="379298" y="268623"/>
                            <a:pt x="384819" y="261127"/>
                          </a:cubicBezTo>
                          <a:cubicBezTo>
                            <a:pt x="386740" y="256873"/>
                            <a:pt x="393031" y="254656"/>
                            <a:pt x="395126" y="250819"/>
                          </a:cubicBezTo>
                          <a:cubicBezTo>
                            <a:pt x="397331" y="245555"/>
                            <a:pt x="396013" y="237841"/>
                            <a:pt x="398562" y="230204"/>
                          </a:cubicBezTo>
                          <a:cubicBezTo>
                            <a:pt x="400283" y="224647"/>
                            <a:pt x="407161" y="218477"/>
                            <a:pt x="408870" y="213024"/>
                          </a:cubicBezTo>
                          <a:cubicBezTo>
                            <a:pt x="419533" y="177803"/>
                            <a:pt x="423050" y="163537"/>
                            <a:pt x="405434" y="127127"/>
                          </a:cubicBezTo>
                          <a:cubicBezTo>
                            <a:pt x="391398" y="95109"/>
                            <a:pt x="390026" y="107496"/>
                            <a:pt x="371075" y="99640"/>
                          </a:cubicBezTo>
                          <a:cubicBezTo>
                            <a:pt x="365535" y="95091"/>
                            <a:pt x="359503" y="91575"/>
                            <a:pt x="353896" y="89333"/>
                          </a:cubicBezTo>
                          <a:cubicBezTo>
                            <a:pt x="345699" y="83868"/>
                            <a:pt x="329846" y="72153"/>
                            <a:pt x="329845" y="72153"/>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0" name="Freeform: Shape 89">
              <a:extLst>
                <a:ext uri="{FF2B5EF4-FFF2-40B4-BE49-F238E27FC236}">
                  <a16:creationId xmlns:a16="http://schemas.microsoft.com/office/drawing/2014/main" id="{BE4B341C-8B5A-2825-8477-E73B9F917680}"/>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cap="flat">
              <a:solidFill>
                <a:schemeClr val="accent1"/>
              </a:solidFill>
              <a:prstDash val="sysDash"/>
              <a:miter lim="800000"/>
              <a:extLst>
                <a:ext uri="{C807C97D-BFC1-408E-A445-0C87EB9F89A2}">
                  <ask:lineSketchStyleProps xmlns:ask="http://schemas.microsoft.com/office/drawing/2018/sketchyshapes" sd="2207690843">
                    <a:custGeom>
                      <a:avLst/>
                      <a:gdLst>
                        <a:gd name="connsiteX0" fmla="*/ 45309 w 149518"/>
                        <a:gd name="connsiteY0" fmla="*/ 0 h 152077"/>
                        <a:gd name="connsiteX1" fmla="*/ 31715 w 149518"/>
                        <a:gd name="connsiteY1" fmla="*/ 49839 h 152077"/>
                        <a:gd name="connsiteX2" fmla="*/ 13593 w 149518"/>
                        <a:gd name="connsiteY2" fmla="*/ 58901 h 152077"/>
                        <a:gd name="connsiteX3" fmla="*/ 0 w 149518"/>
                        <a:gd name="connsiteY3" fmla="*/ 81554 h 152077"/>
                        <a:gd name="connsiteX4" fmla="*/ 86086 w 149518"/>
                        <a:gd name="connsiteY4" fmla="*/ 144986 h 152077"/>
                        <a:gd name="connsiteX5" fmla="*/ 99678 w 149518"/>
                        <a:gd name="connsiteY5" fmla="*/ 140455 h 152077"/>
                        <a:gd name="connsiteX6" fmla="*/ 131394 w 149518"/>
                        <a:gd name="connsiteY6" fmla="*/ 86085 h 152077"/>
                        <a:gd name="connsiteX7" fmla="*/ 131394 w 149518"/>
                        <a:gd name="connsiteY7" fmla="*/ 86085 h 152077"/>
                        <a:gd name="connsiteX8" fmla="*/ 149518 w 149518"/>
                        <a:gd name="connsiteY8" fmla="*/ 67962 h 15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518" h="152077" fill="none" extrusionOk="0">
                          <a:moveTo>
                            <a:pt x="45309" y="0"/>
                          </a:moveTo>
                          <a:cubicBezTo>
                            <a:pt x="41556" y="16717"/>
                            <a:pt x="37775" y="34873"/>
                            <a:pt x="31715" y="49839"/>
                          </a:cubicBezTo>
                          <a:cubicBezTo>
                            <a:pt x="29460" y="56546"/>
                            <a:pt x="18470" y="54607"/>
                            <a:pt x="13593" y="58901"/>
                          </a:cubicBezTo>
                          <a:cubicBezTo>
                            <a:pt x="7625" y="64175"/>
                            <a:pt x="3338" y="74234"/>
                            <a:pt x="0" y="81554"/>
                          </a:cubicBezTo>
                          <a:cubicBezTo>
                            <a:pt x="21967" y="164902"/>
                            <a:pt x="-3633" y="153788"/>
                            <a:pt x="86086" y="144986"/>
                          </a:cubicBezTo>
                          <a:cubicBezTo>
                            <a:pt x="90278" y="145411"/>
                            <a:pt x="95103" y="141853"/>
                            <a:pt x="99678" y="140455"/>
                          </a:cubicBezTo>
                          <a:cubicBezTo>
                            <a:pt x="123244" y="121052"/>
                            <a:pt x="111259" y="138612"/>
                            <a:pt x="131394" y="86085"/>
                          </a:cubicBezTo>
                          <a:lnTo>
                            <a:pt x="131394" y="86085"/>
                          </a:lnTo>
                          <a:cubicBezTo>
                            <a:pt x="137445" y="77135"/>
                            <a:pt x="142743" y="78435"/>
                            <a:pt x="149518" y="67962"/>
                          </a:cubicBezTo>
                        </a:path>
                        <a:path w="149518" h="152077" stroke="0" extrusionOk="0">
                          <a:moveTo>
                            <a:pt x="45309" y="0"/>
                          </a:moveTo>
                          <a:cubicBezTo>
                            <a:pt x="36724" y="18782"/>
                            <a:pt x="39672" y="36775"/>
                            <a:pt x="31715" y="49839"/>
                          </a:cubicBezTo>
                          <a:cubicBezTo>
                            <a:pt x="28701" y="56252"/>
                            <a:pt x="18509" y="53817"/>
                            <a:pt x="13593" y="58901"/>
                          </a:cubicBezTo>
                          <a:cubicBezTo>
                            <a:pt x="6795" y="65640"/>
                            <a:pt x="5826" y="75764"/>
                            <a:pt x="0" y="81554"/>
                          </a:cubicBezTo>
                          <a:cubicBezTo>
                            <a:pt x="20213" y="169189"/>
                            <a:pt x="-10450" y="156140"/>
                            <a:pt x="86086" y="144986"/>
                          </a:cubicBezTo>
                          <a:cubicBezTo>
                            <a:pt x="90648" y="144417"/>
                            <a:pt x="95327" y="141717"/>
                            <a:pt x="99678" y="140455"/>
                          </a:cubicBezTo>
                          <a:cubicBezTo>
                            <a:pt x="130089" y="121253"/>
                            <a:pt x="116201" y="135751"/>
                            <a:pt x="131394" y="86085"/>
                          </a:cubicBezTo>
                          <a:lnTo>
                            <a:pt x="131394" y="86085"/>
                          </a:lnTo>
                          <a:cubicBezTo>
                            <a:pt x="136921" y="78026"/>
                            <a:pt x="141718" y="78234"/>
                            <a:pt x="149518" y="67962"/>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4" name="Freeform: Shape 63">
              <a:extLst>
                <a:ext uri="{FF2B5EF4-FFF2-40B4-BE49-F238E27FC236}">
                  <a16:creationId xmlns:a16="http://schemas.microsoft.com/office/drawing/2014/main" id="{31881DDD-5E87-F0B6-8623-EC95C1A8C256}"/>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3606511717">
                    <a:custGeom>
                      <a:avLst/>
                      <a:gdLst>
                        <a:gd name="connsiteX0" fmla="*/ 263 w 20952"/>
                        <a:gd name="connsiteY0" fmla="*/ 24066 h 24081"/>
                        <a:gd name="connsiteX1" fmla="*/ 10571 w 20952"/>
                        <a:gd name="connsiteY1" fmla="*/ 3450 h 24081"/>
                        <a:gd name="connsiteX2" fmla="*/ 20878 w 20952"/>
                        <a:gd name="connsiteY2" fmla="*/ 14 h 24081"/>
                        <a:gd name="connsiteX3" fmla="*/ 263 w 20952"/>
                        <a:gd name="connsiteY3" fmla="*/ 24066 h 24081"/>
                      </a:gdLst>
                      <a:ahLst/>
                      <a:cxnLst>
                        <a:cxn ang="0">
                          <a:pos x="connsiteX0" y="connsiteY0"/>
                        </a:cxn>
                        <a:cxn ang="0">
                          <a:pos x="connsiteX1" y="connsiteY1"/>
                        </a:cxn>
                        <a:cxn ang="0">
                          <a:pos x="connsiteX2" y="connsiteY2"/>
                        </a:cxn>
                        <a:cxn ang="0">
                          <a:pos x="connsiteX3" y="connsiteY3"/>
                        </a:cxn>
                      </a:cxnLst>
                      <a:rect l="l" t="t" r="r" b="b"/>
                      <a:pathLst>
                        <a:path w="20952" h="24081" fill="none" extrusionOk="0">
                          <a:moveTo>
                            <a:pt x="263" y="24066"/>
                          </a:moveTo>
                          <a:cubicBezTo>
                            <a:pt x="56" y="24378"/>
                            <a:pt x="5418" y="9688"/>
                            <a:pt x="10571" y="3450"/>
                          </a:cubicBezTo>
                          <a:cubicBezTo>
                            <a:pt x="13085" y="553"/>
                            <a:pt x="18181" y="1472"/>
                            <a:pt x="20878" y="14"/>
                          </a:cubicBezTo>
                          <a:cubicBezTo>
                            <a:pt x="22065" y="-1021"/>
                            <a:pt x="2020" y="23196"/>
                            <a:pt x="263" y="24066"/>
                          </a:cubicBezTo>
                          <a:close/>
                        </a:path>
                        <a:path w="20952" h="24081" stroke="0" extrusionOk="0">
                          <a:moveTo>
                            <a:pt x="263" y="24066"/>
                          </a:moveTo>
                          <a:cubicBezTo>
                            <a:pt x="-252" y="23775"/>
                            <a:pt x="3681" y="9348"/>
                            <a:pt x="10571" y="3450"/>
                          </a:cubicBezTo>
                          <a:cubicBezTo>
                            <a:pt x="12670" y="1197"/>
                            <a:pt x="18051" y="892"/>
                            <a:pt x="20878" y="14"/>
                          </a:cubicBezTo>
                          <a:cubicBezTo>
                            <a:pt x="21882" y="-831"/>
                            <a:pt x="2094" y="22963"/>
                            <a:pt x="263" y="24066"/>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6" name="Freeform: Shape 55">
              <a:extLst>
                <a:ext uri="{FF2B5EF4-FFF2-40B4-BE49-F238E27FC236}">
                  <a16:creationId xmlns:a16="http://schemas.microsoft.com/office/drawing/2014/main" id="{E9600787-666A-F0F1-0937-82231ABC0AF1}"/>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cap="flat">
              <a:solidFill>
                <a:schemeClr val="accent1"/>
              </a:solidFill>
              <a:prstDash val="sysDash"/>
              <a:miter lim="800000"/>
              <a:extLst>
                <a:ext uri="{C807C97D-BFC1-408E-A445-0C87EB9F89A2}">
                  <ask:lineSketchStyleProps xmlns:ask="http://schemas.microsoft.com/office/drawing/2018/sketchyshapes" sd="4136749570">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fill="none" extrusionOk="0">
                          <a:moveTo>
                            <a:pt x="0" y="0"/>
                          </a:moveTo>
                          <a:lnTo>
                            <a:pt x="0" y="0"/>
                          </a:lnTo>
                        </a:path>
                        <a:path stroke="0" extrusionOk="0">
                          <a:moveTo>
                            <a:pt x="0" y="0"/>
                          </a:moveTo>
                          <a:lnTo>
                            <a:pt x="0" y="0"/>
                          </a:ln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7" name="Freeform: Shape 56">
              <a:extLst>
                <a:ext uri="{FF2B5EF4-FFF2-40B4-BE49-F238E27FC236}">
                  <a16:creationId xmlns:a16="http://schemas.microsoft.com/office/drawing/2014/main" id="{D803D61E-B872-9DC8-EBFF-E23FE987FC5B}"/>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3145127489">
                    <a:custGeom>
                      <a:avLst/>
                      <a:gdLst>
                        <a:gd name="connsiteX0" fmla="*/ 0 w 48102"/>
                        <a:gd name="connsiteY0" fmla="*/ 0 h 3437"/>
                        <a:gd name="connsiteX1" fmla="*/ 48102 w 48102"/>
                        <a:gd name="connsiteY1" fmla="*/ 3435 h 3437"/>
                      </a:gdLst>
                      <a:ahLst/>
                      <a:cxnLst>
                        <a:cxn ang="0">
                          <a:pos x="connsiteX0" y="connsiteY0"/>
                        </a:cxn>
                        <a:cxn ang="0">
                          <a:pos x="connsiteX1" y="connsiteY1"/>
                        </a:cxn>
                      </a:cxnLst>
                      <a:rect l="l" t="t" r="r" b="b"/>
                      <a:pathLst>
                        <a:path w="48102" h="3437" fill="none" extrusionOk="0">
                          <a:moveTo>
                            <a:pt x="0" y="0"/>
                          </a:moveTo>
                          <a:cubicBezTo>
                            <a:pt x="43896" y="3040"/>
                            <a:pt x="28589" y="6406"/>
                            <a:pt x="48102" y="3435"/>
                          </a:cubicBezTo>
                        </a:path>
                        <a:path w="48102" h="3437" stroke="0" extrusionOk="0">
                          <a:moveTo>
                            <a:pt x="0" y="0"/>
                          </a:moveTo>
                          <a:cubicBezTo>
                            <a:pt x="46163" y="5248"/>
                            <a:pt x="28351" y="2904"/>
                            <a:pt x="48102" y="3435"/>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8" name="Freeform: Shape 57">
              <a:extLst>
                <a:ext uri="{FF2B5EF4-FFF2-40B4-BE49-F238E27FC236}">
                  <a16:creationId xmlns:a16="http://schemas.microsoft.com/office/drawing/2014/main" id="{A16FF01F-4AAC-D249-E5D5-B71DD0D219A8}"/>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1808660938">
                    <a:custGeom>
                      <a:avLst/>
                      <a:gdLst>
                        <a:gd name="connsiteX0" fmla="*/ 0 w 100690"/>
                        <a:gd name="connsiteY0" fmla="*/ 14131 h 103465"/>
                        <a:gd name="connsiteX1" fmla="*/ 17179 w 100690"/>
                        <a:gd name="connsiteY1" fmla="*/ 10695 h 103465"/>
                        <a:gd name="connsiteX2" fmla="*/ 20615 w 100690"/>
                        <a:gd name="connsiteY2" fmla="*/ 388 h 103465"/>
                        <a:gd name="connsiteX3" fmla="*/ 6871 w 100690"/>
                        <a:gd name="connsiteY3" fmla="*/ 34747 h 103465"/>
                        <a:gd name="connsiteX4" fmla="*/ 10307 w 100690"/>
                        <a:gd name="connsiteY4" fmla="*/ 55362 h 103465"/>
                        <a:gd name="connsiteX5" fmla="*/ 24051 w 100690"/>
                        <a:gd name="connsiteY5" fmla="*/ 51926 h 103465"/>
                        <a:gd name="connsiteX6" fmla="*/ 41230 w 100690"/>
                        <a:gd name="connsiteY6" fmla="*/ 34747 h 103465"/>
                        <a:gd name="connsiteX7" fmla="*/ 41230 w 100690"/>
                        <a:gd name="connsiteY7" fmla="*/ 48490 h 103465"/>
                        <a:gd name="connsiteX8" fmla="*/ 65281 w 100690"/>
                        <a:gd name="connsiteY8" fmla="*/ 62234 h 103465"/>
                        <a:gd name="connsiteX9" fmla="*/ 92768 w 100690"/>
                        <a:gd name="connsiteY9" fmla="*/ 55362 h 103465"/>
                        <a:gd name="connsiteX10" fmla="*/ 99640 w 100690"/>
                        <a:gd name="connsiteY10" fmla="*/ 45054 h 103465"/>
                        <a:gd name="connsiteX11" fmla="*/ 79025 w 100690"/>
                        <a:gd name="connsiteY11" fmla="*/ 58798 h 103465"/>
                        <a:gd name="connsiteX12" fmla="*/ 72153 w 100690"/>
                        <a:gd name="connsiteY12" fmla="*/ 72541 h 103465"/>
                        <a:gd name="connsiteX13" fmla="*/ 75589 w 100690"/>
                        <a:gd name="connsiteY13" fmla="*/ 86285 h 103465"/>
                        <a:gd name="connsiteX14" fmla="*/ 89332 w 100690"/>
                        <a:gd name="connsiteY14" fmla="*/ 103465 h 10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690" h="103465" fill="none" extrusionOk="0">
                          <a:moveTo>
                            <a:pt x="0" y="14131"/>
                          </a:moveTo>
                          <a:cubicBezTo>
                            <a:pt x="7263" y="12230"/>
                            <a:pt x="11834" y="12771"/>
                            <a:pt x="17179" y="10695"/>
                          </a:cubicBezTo>
                          <a:cubicBezTo>
                            <a:pt x="20150" y="8551"/>
                            <a:pt x="22438" y="-1636"/>
                            <a:pt x="20615" y="388"/>
                          </a:cubicBezTo>
                          <a:cubicBezTo>
                            <a:pt x="15437" y="5216"/>
                            <a:pt x="8476" y="31026"/>
                            <a:pt x="6871" y="34747"/>
                          </a:cubicBezTo>
                          <a:cubicBezTo>
                            <a:pt x="9978" y="42315"/>
                            <a:pt x="6642" y="51356"/>
                            <a:pt x="10307" y="55362"/>
                          </a:cubicBezTo>
                          <a:cubicBezTo>
                            <a:pt x="13951" y="58571"/>
                            <a:pt x="19821" y="53591"/>
                            <a:pt x="24051" y="51926"/>
                          </a:cubicBezTo>
                          <a:cubicBezTo>
                            <a:pt x="32084" y="49365"/>
                            <a:pt x="36677" y="39219"/>
                            <a:pt x="41230" y="34747"/>
                          </a:cubicBezTo>
                          <a:cubicBezTo>
                            <a:pt x="56630" y="18598"/>
                            <a:pt x="58377" y="3170"/>
                            <a:pt x="41230" y="48490"/>
                          </a:cubicBezTo>
                          <a:cubicBezTo>
                            <a:pt x="45837" y="51015"/>
                            <a:pt x="60481" y="62460"/>
                            <a:pt x="65281" y="62234"/>
                          </a:cubicBezTo>
                          <a:cubicBezTo>
                            <a:pt x="73621" y="60383"/>
                            <a:pt x="83412" y="56372"/>
                            <a:pt x="92768" y="55362"/>
                          </a:cubicBezTo>
                          <a:cubicBezTo>
                            <a:pt x="94192" y="51911"/>
                            <a:pt x="103012" y="44949"/>
                            <a:pt x="99640" y="45054"/>
                          </a:cubicBezTo>
                          <a:cubicBezTo>
                            <a:pt x="91320" y="47210"/>
                            <a:pt x="84219" y="53723"/>
                            <a:pt x="79025" y="58798"/>
                          </a:cubicBezTo>
                          <a:cubicBezTo>
                            <a:pt x="75457" y="61692"/>
                            <a:pt x="74959" y="68132"/>
                            <a:pt x="72153" y="72541"/>
                          </a:cubicBezTo>
                          <a:cubicBezTo>
                            <a:pt x="73195" y="76946"/>
                            <a:pt x="71958" y="82852"/>
                            <a:pt x="75589" y="86285"/>
                          </a:cubicBezTo>
                          <a:cubicBezTo>
                            <a:pt x="89458" y="108103"/>
                            <a:pt x="91428" y="93325"/>
                            <a:pt x="89332" y="103465"/>
                          </a:cubicBezTo>
                        </a:path>
                        <a:path w="100690" h="103465" stroke="0" extrusionOk="0">
                          <a:moveTo>
                            <a:pt x="0" y="14131"/>
                          </a:moveTo>
                          <a:cubicBezTo>
                            <a:pt x="4886" y="13163"/>
                            <a:pt x="12235" y="14358"/>
                            <a:pt x="17179" y="10695"/>
                          </a:cubicBezTo>
                          <a:cubicBezTo>
                            <a:pt x="19598" y="8976"/>
                            <a:pt x="23545" y="-2147"/>
                            <a:pt x="20615" y="388"/>
                          </a:cubicBezTo>
                          <a:cubicBezTo>
                            <a:pt x="15289" y="5105"/>
                            <a:pt x="8603" y="29922"/>
                            <a:pt x="6871" y="34747"/>
                          </a:cubicBezTo>
                          <a:cubicBezTo>
                            <a:pt x="9029" y="40744"/>
                            <a:pt x="6211" y="51603"/>
                            <a:pt x="10307" y="55362"/>
                          </a:cubicBezTo>
                          <a:cubicBezTo>
                            <a:pt x="13418" y="58299"/>
                            <a:pt x="21270" y="53892"/>
                            <a:pt x="24051" y="51926"/>
                          </a:cubicBezTo>
                          <a:cubicBezTo>
                            <a:pt x="29955" y="45399"/>
                            <a:pt x="36484" y="40581"/>
                            <a:pt x="41230" y="34747"/>
                          </a:cubicBezTo>
                          <a:cubicBezTo>
                            <a:pt x="55226" y="18578"/>
                            <a:pt x="57575" y="5317"/>
                            <a:pt x="41230" y="48490"/>
                          </a:cubicBezTo>
                          <a:cubicBezTo>
                            <a:pt x="45287" y="51289"/>
                            <a:pt x="60932" y="62109"/>
                            <a:pt x="65281" y="62234"/>
                          </a:cubicBezTo>
                          <a:cubicBezTo>
                            <a:pt x="74481" y="62165"/>
                            <a:pt x="83335" y="58485"/>
                            <a:pt x="92768" y="55362"/>
                          </a:cubicBezTo>
                          <a:cubicBezTo>
                            <a:pt x="95085" y="51804"/>
                            <a:pt x="104038" y="43239"/>
                            <a:pt x="99640" y="45054"/>
                          </a:cubicBezTo>
                          <a:cubicBezTo>
                            <a:pt x="91523" y="47337"/>
                            <a:pt x="84403" y="54406"/>
                            <a:pt x="79025" y="58798"/>
                          </a:cubicBezTo>
                          <a:cubicBezTo>
                            <a:pt x="74850" y="62607"/>
                            <a:pt x="75781" y="68382"/>
                            <a:pt x="72153" y="72541"/>
                          </a:cubicBezTo>
                          <a:cubicBezTo>
                            <a:pt x="72762" y="76670"/>
                            <a:pt x="73105" y="82571"/>
                            <a:pt x="75589" y="86285"/>
                          </a:cubicBezTo>
                          <a:cubicBezTo>
                            <a:pt x="88506" y="111400"/>
                            <a:pt x="90331" y="94108"/>
                            <a:pt x="89332" y="103465"/>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2" name="Freeform: Shape 61">
              <a:extLst>
                <a:ext uri="{FF2B5EF4-FFF2-40B4-BE49-F238E27FC236}">
                  <a16:creationId xmlns:a16="http://schemas.microsoft.com/office/drawing/2014/main" id="{1A284BAB-D1C5-E22C-0139-CC4E7620BC4A}"/>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1654110367">
                    <a:custGeom>
                      <a:avLst/>
                      <a:gdLst>
                        <a:gd name="connsiteX0" fmla="*/ 3326 w 24134"/>
                        <a:gd name="connsiteY0" fmla="*/ 2394 h 40286"/>
                        <a:gd name="connsiteX1" fmla="*/ 20505 w 24134"/>
                        <a:gd name="connsiteY1" fmla="*/ 5830 h 40286"/>
                        <a:gd name="connsiteX2" fmla="*/ 20505 w 24134"/>
                        <a:gd name="connsiteY2" fmla="*/ 26445 h 40286"/>
                        <a:gd name="connsiteX3" fmla="*/ 3326 w 24134"/>
                        <a:gd name="connsiteY3" fmla="*/ 40188 h 40286"/>
                        <a:gd name="connsiteX4" fmla="*/ 3326 w 24134"/>
                        <a:gd name="connsiteY4" fmla="*/ 2394 h 4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4" h="40286" fill="none" extrusionOk="0">
                          <a:moveTo>
                            <a:pt x="3326" y="2394"/>
                          </a:moveTo>
                          <a:cubicBezTo>
                            <a:pt x="6056" y="-2728"/>
                            <a:pt x="16556" y="3293"/>
                            <a:pt x="20505" y="5830"/>
                          </a:cubicBezTo>
                          <a:cubicBezTo>
                            <a:pt x="27917" y="11263"/>
                            <a:pt x="22013" y="23059"/>
                            <a:pt x="20505" y="26445"/>
                          </a:cubicBezTo>
                          <a:cubicBezTo>
                            <a:pt x="13818" y="39684"/>
                            <a:pt x="14947" y="35198"/>
                            <a:pt x="3326" y="40188"/>
                          </a:cubicBezTo>
                          <a:cubicBezTo>
                            <a:pt x="-2267" y="42764"/>
                            <a:pt x="834" y="8814"/>
                            <a:pt x="3326" y="2394"/>
                          </a:cubicBezTo>
                          <a:close/>
                        </a:path>
                        <a:path w="24134" h="40286" stroke="0" extrusionOk="0">
                          <a:moveTo>
                            <a:pt x="3326" y="2394"/>
                          </a:moveTo>
                          <a:cubicBezTo>
                            <a:pt x="5602" y="-2257"/>
                            <a:pt x="16542" y="2087"/>
                            <a:pt x="20505" y="5830"/>
                          </a:cubicBezTo>
                          <a:cubicBezTo>
                            <a:pt x="27176" y="10493"/>
                            <a:pt x="21530" y="22691"/>
                            <a:pt x="20505" y="26445"/>
                          </a:cubicBezTo>
                          <a:cubicBezTo>
                            <a:pt x="14008" y="40644"/>
                            <a:pt x="15032" y="36130"/>
                            <a:pt x="3326" y="40188"/>
                          </a:cubicBezTo>
                          <a:cubicBezTo>
                            <a:pt x="-3632" y="41803"/>
                            <a:pt x="2060" y="9007"/>
                            <a:pt x="3326" y="2394"/>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3" name="Freeform: Shape 62">
              <a:extLst>
                <a:ext uri="{FF2B5EF4-FFF2-40B4-BE49-F238E27FC236}">
                  <a16:creationId xmlns:a16="http://schemas.microsoft.com/office/drawing/2014/main" id="{6A0EEBD2-B19B-8410-0326-1A95582D7565}"/>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28501447">
                    <a:custGeom>
                      <a:avLst/>
                      <a:gdLst>
                        <a:gd name="connsiteX0" fmla="*/ 0 w 24157"/>
                        <a:gd name="connsiteY0" fmla="*/ 30983 h 30983"/>
                        <a:gd name="connsiteX1" fmla="*/ 24051 w 24157"/>
                        <a:gd name="connsiteY1" fmla="*/ 59 h 30983"/>
                        <a:gd name="connsiteX2" fmla="*/ 0 w 24157"/>
                        <a:gd name="connsiteY2" fmla="*/ 30983 h 30983"/>
                      </a:gdLst>
                      <a:ahLst/>
                      <a:cxnLst>
                        <a:cxn ang="0">
                          <a:pos x="connsiteX0" y="connsiteY0"/>
                        </a:cxn>
                        <a:cxn ang="0">
                          <a:pos x="connsiteX1" y="connsiteY1"/>
                        </a:cxn>
                        <a:cxn ang="0">
                          <a:pos x="connsiteX2" y="connsiteY2"/>
                        </a:cxn>
                      </a:cxnLst>
                      <a:rect l="l" t="t" r="r" b="b"/>
                      <a:pathLst>
                        <a:path w="24157" h="30983" fill="none" extrusionOk="0">
                          <a:moveTo>
                            <a:pt x="0" y="30983"/>
                          </a:moveTo>
                          <a:cubicBezTo>
                            <a:pt x="-1022" y="30229"/>
                            <a:pt x="10946" y="11128"/>
                            <a:pt x="24051" y="59"/>
                          </a:cubicBezTo>
                          <a:cubicBezTo>
                            <a:pt x="26018" y="-1580"/>
                            <a:pt x="0" y="30984"/>
                            <a:pt x="0" y="30983"/>
                          </a:cubicBezTo>
                          <a:close/>
                        </a:path>
                        <a:path w="24157" h="30983" stroke="0" extrusionOk="0">
                          <a:moveTo>
                            <a:pt x="0" y="30983"/>
                          </a:moveTo>
                          <a:cubicBezTo>
                            <a:pt x="-3569" y="30617"/>
                            <a:pt x="8791" y="12988"/>
                            <a:pt x="24051" y="59"/>
                          </a:cubicBezTo>
                          <a:cubicBezTo>
                            <a:pt x="26018" y="-1580"/>
                            <a:pt x="0" y="30984"/>
                            <a:pt x="0" y="30983"/>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5" name="Freeform: Shape 64">
              <a:extLst>
                <a:ext uri="{FF2B5EF4-FFF2-40B4-BE49-F238E27FC236}">
                  <a16:creationId xmlns:a16="http://schemas.microsoft.com/office/drawing/2014/main" id="{A9C1E891-4158-49C7-3273-B6F3AE87CF7B}"/>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790728756">
                    <a:custGeom>
                      <a:avLst/>
                      <a:gdLst>
                        <a:gd name="connsiteX0" fmla="*/ 600 w 25903"/>
                        <a:gd name="connsiteY0" fmla="*/ 34023 h 34033"/>
                        <a:gd name="connsiteX1" fmla="*/ 10908 w 25903"/>
                        <a:gd name="connsiteY1" fmla="*/ 6536 h 34033"/>
                        <a:gd name="connsiteX2" fmla="*/ 24651 w 25903"/>
                        <a:gd name="connsiteY2" fmla="*/ 3100 h 34033"/>
                        <a:gd name="connsiteX3" fmla="*/ 600 w 25903"/>
                        <a:gd name="connsiteY3" fmla="*/ 34023 h 34033"/>
                      </a:gdLst>
                      <a:ahLst/>
                      <a:cxnLst>
                        <a:cxn ang="0">
                          <a:pos x="connsiteX0" y="connsiteY0"/>
                        </a:cxn>
                        <a:cxn ang="0">
                          <a:pos x="connsiteX1" y="connsiteY1"/>
                        </a:cxn>
                        <a:cxn ang="0">
                          <a:pos x="connsiteX2" y="connsiteY2"/>
                        </a:cxn>
                        <a:cxn ang="0">
                          <a:pos x="connsiteX3" y="connsiteY3"/>
                        </a:cxn>
                      </a:cxnLst>
                      <a:rect l="l" t="t" r="r" b="b"/>
                      <a:pathLst>
                        <a:path w="25903" h="34033" fill="none" extrusionOk="0">
                          <a:moveTo>
                            <a:pt x="600" y="34023"/>
                          </a:moveTo>
                          <a:cubicBezTo>
                            <a:pt x="-2006" y="35385"/>
                            <a:pt x="3850" y="14181"/>
                            <a:pt x="10908" y="6536"/>
                          </a:cubicBezTo>
                          <a:cubicBezTo>
                            <a:pt x="15995" y="3422"/>
                            <a:pt x="19294" y="3887"/>
                            <a:pt x="24651" y="3100"/>
                          </a:cubicBezTo>
                          <a:cubicBezTo>
                            <a:pt x="32412" y="-12286"/>
                            <a:pt x="2761" y="33493"/>
                            <a:pt x="600" y="34023"/>
                          </a:cubicBezTo>
                          <a:close/>
                        </a:path>
                        <a:path w="25903" h="34033" stroke="0" extrusionOk="0">
                          <a:moveTo>
                            <a:pt x="600" y="34023"/>
                          </a:moveTo>
                          <a:cubicBezTo>
                            <a:pt x="667" y="36264"/>
                            <a:pt x="2854" y="13101"/>
                            <a:pt x="10908" y="6536"/>
                          </a:cubicBezTo>
                          <a:cubicBezTo>
                            <a:pt x="15702" y="3478"/>
                            <a:pt x="19547" y="3644"/>
                            <a:pt x="24651" y="3100"/>
                          </a:cubicBezTo>
                          <a:cubicBezTo>
                            <a:pt x="32531" y="-11860"/>
                            <a:pt x="2953" y="33012"/>
                            <a:pt x="600" y="34023"/>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6" name="Freeform: Shape 65">
              <a:extLst>
                <a:ext uri="{FF2B5EF4-FFF2-40B4-BE49-F238E27FC236}">
                  <a16:creationId xmlns:a16="http://schemas.microsoft.com/office/drawing/2014/main" id="{60F221C1-880B-8AE2-8ED9-854F32D86E17}"/>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3242189528">
                    <a:custGeom>
                      <a:avLst/>
                      <a:gdLst>
                        <a:gd name="connsiteX0" fmla="*/ 0 w 103077"/>
                        <a:gd name="connsiteY0" fmla="*/ 96204 h 113448"/>
                        <a:gd name="connsiteX1" fmla="*/ 41230 w 103077"/>
                        <a:gd name="connsiteY1" fmla="*/ 99640 h 113448"/>
                        <a:gd name="connsiteX2" fmla="*/ 44666 w 103077"/>
                        <a:gd name="connsiteY2" fmla="*/ 113384 h 113448"/>
                        <a:gd name="connsiteX3" fmla="*/ 68718 w 103077"/>
                        <a:gd name="connsiteY3" fmla="*/ 99640 h 113448"/>
                        <a:gd name="connsiteX4" fmla="*/ 72153 w 103077"/>
                        <a:gd name="connsiteY4" fmla="*/ 89333 h 113448"/>
                        <a:gd name="connsiteX5" fmla="*/ 79025 w 103077"/>
                        <a:gd name="connsiteY5" fmla="*/ 79025 h 113448"/>
                        <a:gd name="connsiteX6" fmla="*/ 82461 w 103077"/>
                        <a:gd name="connsiteY6" fmla="*/ 54974 h 113448"/>
                        <a:gd name="connsiteX7" fmla="*/ 103077 w 103077"/>
                        <a:gd name="connsiteY7" fmla="*/ 51538 h 113448"/>
                        <a:gd name="connsiteX8" fmla="*/ 92769 w 103077"/>
                        <a:gd name="connsiteY8" fmla="*/ 6871 h 113448"/>
                        <a:gd name="connsiteX9" fmla="*/ 72153 w 103077"/>
                        <a:gd name="connsiteY9" fmla="*/ 0 h 11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077" h="113448" fill="none" extrusionOk="0">
                          <a:moveTo>
                            <a:pt x="0" y="96204"/>
                          </a:moveTo>
                          <a:cubicBezTo>
                            <a:pt x="13830" y="98937"/>
                            <a:pt x="28989" y="95013"/>
                            <a:pt x="41230" y="99640"/>
                          </a:cubicBezTo>
                          <a:cubicBezTo>
                            <a:pt x="45629" y="101877"/>
                            <a:pt x="39788" y="111590"/>
                            <a:pt x="44666" y="113384"/>
                          </a:cubicBezTo>
                          <a:cubicBezTo>
                            <a:pt x="47639" y="113831"/>
                            <a:pt x="65856" y="101340"/>
                            <a:pt x="68718" y="99640"/>
                          </a:cubicBezTo>
                          <a:cubicBezTo>
                            <a:pt x="70680" y="95928"/>
                            <a:pt x="70082" y="92258"/>
                            <a:pt x="72153" y="89333"/>
                          </a:cubicBezTo>
                          <a:cubicBezTo>
                            <a:pt x="73156" y="85076"/>
                            <a:pt x="77392" y="82819"/>
                            <a:pt x="79025" y="79025"/>
                          </a:cubicBezTo>
                          <a:cubicBezTo>
                            <a:pt x="81869" y="69466"/>
                            <a:pt x="75474" y="60488"/>
                            <a:pt x="82461" y="54974"/>
                          </a:cubicBezTo>
                          <a:cubicBezTo>
                            <a:pt x="86504" y="49168"/>
                            <a:pt x="96836" y="52740"/>
                            <a:pt x="103077" y="51538"/>
                          </a:cubicBezTo>
                          <a:cubicBezTo>
                            <a:pt x="99588" y="33215"/>
                            <a:pt x="96873" y="18822"/>
                            <a:pt x="92769" y="6871"/>
                          </a:cubicBezTo>
                          <a:cubicBezTo>
                            <a:pt x="89042" y="661"/>
                            <a:pt x="72153" y="0"/>
                            <a:pt x="72153" y="0"/>
                          </a:cubicBezTo>
                        </a:path>
                        <a:path w="103077" h="113448" stroke="0" extrusionOk="0">
                          <a:moveTo>
                            <a:pt x="0" y="96204"/>
                          </a:moveTo>
                          <a:cubicBezTo>
                            <a:pt x="15424" y="96476"/>
                            <a:pt x="29589" y="96397"/>
                            <a:pt x="41230" y="99640"/>
                          </a:cubicBezTo>
                          <a:cubicBezTo>
                            <a:pt x="46119" y="101141"/>
                            <a:pt x="41492" y="111756"/>
                            <a:pt x="44666" y="113384"/>
                          </a:cubicBezTo>
                          <a:cubicBezTo>
                            <a:pt x="48102" y="113804"/>
                            <a:pt x="65784" y="101478"/>
                            <a:pt x="68718" y="99640"/>
                          </a:cubicBezTo>
                          <a:cubicBezTo>
                            <a:pt x="70119" y="96323"/>
                            <a:pt x="70697" y="92760"/>
                            <a:pt x="72153" y="89333"/>
                          </a:cubicBezTo>
                          <a:cubicBezTo>
                            <a:pt x="74348" y="86336"/>
                            <a:pt x="76895" y="83413"/>
                            <a:pt x="79025" y="79025"/>
                          </a:cubicBezTo>
                          <a:cubicBezTo>
                            <a:pt x="83084" y="70661"/>
                            <a:pt x="77194" y="60239"/>
                            <a:pt x="82461" y="54974"/>
                          </a:cubicBezTo>
                          <a:cubicBezTo>
                            <a:pt x="86307" y="50918"/>
                            <a:pt x="95985" y="52486"/>
                            <a:pt x="103077" y="51538"/>
                          </a:cubicBezTo>
                          <a:cubicBezTo>
                            <a:pt x="101702" y="40505"/>
                            <a:pt x="102059" y="22894"/>
                            <a:pt x="92769" y="6871"/>
                          </a:cubicBezTo>
                          <a:cubicBezTo>
                            <a:pt x="89042" y="660"/>
                            <a:pt x="72154" y="0"/>
                            <a:pt x="72153" y="0"/>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7" name="Freeform: Shape 66">
              <a:extLst>
                <a:ext uri="{FF2B5EF4-FFF2-40B4-BE49-F238E27FC236}">
                  <a16:creationId xmlns:a16="http://schemas.microsoft.com/office/drawing/2014/main" id="{342EDF4A-09F7-7733-F83F-9DD0B4642A59}"/>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2035588570">
                    <a:custGeom>
                      <a:avLst/>
                      <a:gdLst>
                        <a:gd name="connsiteX0" fmla="*/ 55396 w 55396"/>
                        <a:gd name="connsiteY0" fmla="*/ 0 h 61846"/>
                        <a:gd name="connsiteX1" fmla="*/ 24473 w 55396"/>
                        <a:gd name="connsiteY1" fmla="*/ 3435 h 61846"/>
                        <a:gd name="connsiteX2" fmla="*/ 7293 w 55396"/>
                        <a:gd name="connsiteY2" fmla="*/ 20615 h 61846"/>
                        <a:gd name="connsiteX3" fmla="*/ 422 w 55396"/>
                        <a:gd name="connsiteY3" fmla="*/ 61846 h 61846"/>
                      </a:gdLst>
                      <a:ahLst/>
                      <a:cxnLst>
                        <a:cxn ang="0">
                          <a:pos x="connsiteX0" y="connsiteY0"/>
                        </a:cxn>
                        <a:cxn ang="0">
                          <a:pos x="connsiteX1" y="connsiteY1"/>
                        </a:cxn>
                        <a:cxn ang="0">
                          <a:pos x="connsiteX2" y="connsiteY2"/>
                        </a:cxn>
                        <a:cxn ang="0">
                          <a:pos x="connsiteX3" y="connsiteY3"/>
                        </a:cxn>
                      </a:cxnLst>
                      <a:rect l="l" t="t" r="r" b="b"/>
                      <a:pathLst>
                        <a:path w="55396" h="61846" fill="none" extrusionOk="0">
                          <a:moveTo>
                            <a:pt x="55396" y="0"/>
                          </a:moveTo>
                          <a:cubicBezTo>
                            <a:pt x="44634" y="1623"/>
                            <a:pt x="34302" y="2539"/>
                            <a:pt x="24473" y="3435"/>
                          </a:cubicBezTo>
                          <a:cubicBezTo>
                            <a:pt x="9350" y="7511"/>
                            <a:pt x="12181" y="8812"/>
                            <a:pt x="7293" y="20615"/>
                          </a:cubicBezTo>
                          <a:cubicBezTo>
                            <a:pt x="-3543" y="50041"/>
                            <a:pt x="605" y="30290"/>
                            <a:pt x="422" y="61846"/>
                          </a:cubicBezTo>
                        </a:path>
                        <a:path w="55396" h="61846" stroke="0" extrusionOk="0">
                          <a:moveTo>
                            <a:pt x="55396" y="0"/>
                          </a:moveTo>
                          <a:cubicBezTo>
                            <a:pt x="45353" y="915"/>
                            <a:pt x="35145" y="1653"/>
                            <a:pt x="24473" y="3435"/>
                          </a:cubicBezTo>
                          <a:cubicBezTo>
                            <a:pt x="8206" y="6417"/>
                            <a:pt x="12198" y="8985"/>
                            <a:pt x="7293" y="20615"/>
                          </a:cubicBezTo>
                          <a:cubicBezTo>
                            <a:pt x="-2423" y="50378"/>
                            <a:pt x="-467" y="32067"/>
                            <a:pt x="422" y="61846"/>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4" name="Freeform: Shape 53">
              <a:extLst>
                <a:ext uri="{FF2B5EF4-FFF2-40B4-BE49-F238E27FC236}">
                  <a16:creationId xmlns:a16="http://schemas.microsoft.com/office/drawing/2014/main" id="{406D6959-C472-B37F-FBE6-663FFF029350}"/>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661472895">
                    <a:custGeom>
                      <a:avLst/>
                      <a:gdLst>
                        <a:gd name="connsiteX0" fmla="*/ 17685 w 28415"/>
                        <a:gd name="connsiteY0" fmla="*/ 10307 h 27664"/>
                        <a:gd name="connsiteX1" fmla="*/ 505 w 28415"/>
                        <a:gd name="connsiteY1" fmla="*/ 24050 h 27664"/>
                        <a:gd name="connsiteX2" fmla="*/ 10813 w 28415"/>
                        <a:gd name="connsiteY2" fmla="*/ 17179 h 27664"/>
                        <a:gd name="connsiteX3" fmla="*/ 21121 w 28415"/>
                        <a:gd name="connsiteY3" fmla="*/ 0 h 27664"/>
                        <a:gd name="connsiteX4" fmla="*/ 27992 w 28415"/>
                        <a:gd name="connsiteY4" fmla="*/ 17179 h 27664"/>
                        <a:gd name="connsiteX5" fmla="*/ 10813 w 28415"/>
                        <a:gd name="connsiteY5" fmla="*/ 27486 h 27664"/>
                        <a:gd name="connsiteX6" fmla="*/ 17685 w 28415"/>
                        <a:gd name="connsiteY6" fmla="*/ 10307 h 2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5" h="27664" fill="none" extrusionOk="0">
                          <a:moveTo>
                            <a:pt x="17685" y="10307"/>
                          </a:moveTo>
                          <a:cubicBezTo>
                            <a:pt x="16176" y="9920"/>
                            <a:pt x="5754" y="20855"/>
                            <a:pt x="505" y="24050"/>
                          </a:cubicBezTo>
                          <a:cubicBezTo>
                            <a:pt x="-2154" y="27172"/>
                            <a:pt x="8053" y="19739"/>
                            <a:pt x="10813" y="17179"/>
                          </a:cubicBezTo>
                          <a:cubicBezTo>
                            <a:pt x="15854" y="12618"/>
                            <a:pt x="17635" y="4182"/>
                            <a:pt x="21121" y="0"/>
                          </a:cubicBezTo>
                          <a:cubicBezTo>
                            <a:pt x="24328" y="6585"/>
                            <a:pt x="29227" y="11868"/>
                            <a:pt x="27992" y="17179"/>
                          </a:cubicBezTo>
                          <a:cubicBezTo>
                            <a:pt x="27423" y="23728"/>
                            <a:pt x="16283" y="23756"/>
                            <a:pt x="10813" y="27486"/>
                          </a:cubicBezTo>
                          <a:cubicBezTo>
                            <a:pt x="7414" y="29652"/>
                            <a:pt x="19307" y="10889"/>
                            <a:pt x="17685" y="10307"/>
                          </a:cubicBezTo>
                          <a:close/>
                        </a:path>
                        <a:path w="28415" h="27664" stroke="0" extrusionOk="0">
                          <a:moveTo>
                            <a:pt x="17685" y="10307"/>
                          </a:moveTo>
                          <a:cubicBezTo>
                            <a:pt x="14852" y="8730"/>
                            <a:pt x="4242" y="19139"/>
                            <a:pt x="505" y="24050"/>
                          </a:cubicBezTo>
                          <a:cubicBezTo>
                            <a:pt x="-2432" y="27067"/>
                            <a:pt x="8320" y="20095"/>
                            <a:pt x="10813" y="17179"/>
                          </a:cubicBezTo>
                          <a:cubicBezTo>
                            <a:pt x="13996" y="10767"/>
                            <a:pt x="17579" y="6019"/>
                            <a:pt x="21121" y="0"/>
                          </a:cubicBezTo>
                          <a:cubicBezTo>
                            <a:pt x="23155" y="5535"/>
                            <a:pt x="30104" y="11139"/>
                            <a:pt x="27992" y="17179"/>
                          </a:cubicBezTo>
                          <a:cubicBezTo>
                            <a:pt x="27569" y="23726"/>
                            <a:pt x="16511" y="23638"/>
                            <a:pt x="10813" y="27486"/>
                          </a:cubicBezTo>
                          <a:cubicBezTo>
                            <a:pt x="7772" y="29466"/>
                            <a:pt x="19332" y="11241"/>
                            <a:pt x="17685" y="10307"/>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3" name="Freeform: Shape 52">
              <a:extLst>
                <a:ext uri="{FF2B5EF4-FFF2-40B4-BE49-F238E27FC236}">
                  <a16:creationId xmlns:a16="http://schemas.microsoft.com/office/drawing/2014/main" id="{9883F4C6-67B1-6CCF-5768-CEF0C5114F27}"/>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3303477328">
                    <a:custGeom>
                      <a:avLst/>
                      <a:gdLst>
                        <a:gd name="connsiteX0" fmla="*/ 21530 w 35800"/>
                        <a:gd name="connsiteY0" fmla="*/ 25181 h 30663"/>
                        <a:gd name="connsiteX1" fmla="*/ 35273 w 35800"/>
                        <a:gd name="connsiteY1" fmla="*/ 4566 h 30663"/>
                        <a:gd name="connsiteX2" fmla="*/ 4350 w 35800"/>
                        <a:gd name="connsiteY2" fmla="*/ 18310 h 30663"/>
                        <a:gd name="connsiteX3" fmla="*/ 914 w 35800"/>
                        <a:gd name="connsiteY3" fmla="*/ 28617 h 30663"/>
                        <a:gd name="connsiteX4" fmla="*/ 21530 w 35800"/>
                        <a:gd name="connsiteY4" fmla="*/ 25181 h 30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00" h="30663" fill="none" extrusionOk="0">
                          <a:moveTo>
                            <a:pt x="21530" y="25181"/>
                          </a:moveTo>
                          <a:cubicBezTo>
                            <a:pt x="27270" y="20078"/>
                            <a:pt x="39385" y="10183"/>
                            <a:pt x="35273" y="4566"/>
                          </a:cubicBezTo>
                          <a:cubicBezTo>
                            <a:pt x="29145" y="-10479"/>
                            <a:pt x="5704" y="16545"/>
                            <a:pt x="4350" y="18310"/>
                          </a:cubicBezTo>
                          <a:cubicBezTo>
                            <a:pt x="3155" y="21541"/>
                            <a:pt x="-1994" y="26735"/>
                            <a:pt x="914" y="28617"/>
                          </a:cubicBezTo>
                          <a:cubicBezTo>
                            <a:pt x="7578" y="35234"/>
                            <a:pt x="17550" y="28393"/>
                            <a:pt x="21530" y="25181"/>
                          </a:cubicBezTo>
                          <a:close/>
                        </a:path>
                        <a:path w="35800" h="30663" stroke="0" extrusionOk="0">
                          <a:moveTo>
                            <a:pt x="21530" y="25181"/>
                          </a:moveTo>
                          <a:cubicBezTo>
                            <a:pt x="27232" y="22232"/>
                            <a:pt x="37558" y="13806"/>
                            <a:pt x="35273" y="4566"/>
                          </a:cubicBezTo>
                          <a:cubicBezTo>
                            <a:pt x="29383" y="-10158"/>
                            <a:pt x="5496" y="16784"/>
                            <a:pt x="4350" y="18310"/>
                          </a:cubicBezTo>
                          <a:cubicBezTo>
                            <a:pt x="4017" y="21686"/>
                            <a:pt x="-2829" y="25906"/>
                            <a:pt x="914" y="28617"/>
                          </a:cubicBezTo>
                          <a:cubicBezTo>
                            <a:pt x="7075" y="33710"/>
                            <a:pt x="17159" y="29763"/>
                            <a:pt x="21530" y="25181"/>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5" name="Freeform: Shape 54">
              <a:extLst>
                <a:ext uri="{FF2B5EF4-FFF2-40B4-BE49-F238E27FC236}">
                  <a16:creationId xmlns:a16="http://schemas.microsoft.com/office/drawing/2014/main" id="{1684D78B-D2B5-2362-B939-08FD63E72344}"/>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019243448">
                    <a:custGeom>
                      <a:avLst/>
                      <a:gdLst>
                        <a:gd name="connsiteX0" fmla="*/ 34359 w 34742"/>
                        <a:gd name="connsiteY0" fmla="*/ 566 h 35915"/>
                        <a:gd name="connsiteX1" fmla="*/ 17179 w 34742"/>
                        <a:gd name="connsiteY1" fmla="*/ 14310 h 35915"/>
                        <a:gd name="connsiteX2" fmla="*/ 3435 w 34742"/>
                        <a:gd name="connsiteY2" fmla="*/ 21182 h 35915"/>
                        <a:gd name="connsiteX3" fmla="*/ 0 w 34742"/>
                        <a:gd name="connsiteY3" fmla="*/ 34926 h 35915"/>
                        <a:gd name="connsiteX4" fmla="*/ 34359 w 34742"/>
                        <a:gd name="connsiteY4" fmla="*/ 566 h 3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42" h="35915" fill="none" extrusionOk="0">
                          <a:moveTo>
                            <a:pt x="34359" y="566"/>
                          </a:moveTo>
                          <a:cubicBezTo>
                            <a:pt x="37960" y="-2540"/>
                            <a:pt x="22238" y="10213"/>
                            <a:pt x="17179" y="14310"/>
                          </a:cubicBezTo>
                          <a:cubicBezTo>
                            <a:pt x="13186" y="16542"/>
                            <a:pt x="6066" y="17626"/>
                            <a:pt x="3435" y="21182"/>
                          </a:cubicBezTo>
                          <a:cubicBezTo>
                            <a:pt x="-991" y="24989"/>
                            <a:pt x="1528" y="29401"/>
                            <a:pt x="0" y="34926"/>
                          </a:cubicBezTo>
                          <a:cubicBezTo>
                            <a:pt x="21660" y="41940"/>
                            <a:pt x="31245" y="4707"/>
                            <a:pt x="34359" y="566"/>
                          </a:cubicBezTo>
                          <a:close/>
                        </a:path>
                        <a:path w="34742" h="35915" stroke="0" extrusionOk="0">
                          <a:moveTo>
                            <a:pt x="34359" y="566"/>
                          </a:moveTo>
                          <a:cubicBezTo>
                            <a:pt x="36455" y="-3353"/>
                            <a:pt x="22991" y="10127"/>
                            <a:pt x="17179" y="14310"/>
                          </a:cubicBezTo>
                          <a:cubicBezTo>
                            <a:pt x="13539" y="17671"/>
                            <a:pt x="7444" y="16622"/>
                            <a:pt x="3435" y="21182"/>
                          </a:cubicBezTo>
                          <a:cubicBezTo>
                            <a:pt x="637" y="25012"/>
                            <a:pt x="1008" y="30155"/>
                            <a:pt x="0" y="34926"/>
                          </a:cubicBezTo>
                          <a:cubicBezTo>
                            <a:pt x="22771" y="43818"/>
                            <a:pt x="31784" y="4954"/>
                            <a:pt x="34359" y="566"/>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grpSp>
        <p:nvGrpSpPr>
          <p:cNvPr id="92" name="Group 91">
            <a:extLst>
              <a:ext uri="{FF2B5EF4-FFF2-40B4-BE49-F238E27FC236}">
                <a16:creationId xmlns:a16="http://schemas.microsoft.com/office/drawing/2014/main" id="{6070FD91-3B5D-CC64-91A1-0A1FC2174253}"/>
              </a:ext>
            </a:extLst>
          </p:cNvPr>
          <p:cNvGrpSpPr/>
          <p:nvPr/>
        </p:nvGrpSpPr>
        <p:grpSpPr>
          <a:xfrm rot="7129273">
            <a:off x="4358348" y="211944"/>
            <a:ext cx="838397" cy="683326"/>
            <a:chOff x="2151380" y="360675"/>
            <a:chExt cx="1493520" cy="1257386"/>
          </a:xfrm>
          <a:noFill/>
        </p:grpSpPr>
        <p:sp>
          <p:nvSpPr>
            <p:cNvPr id="93" name="Freeform: Shape 92">
              <a:extLst>
                <a:ext uri="{FF2B5EF4-FFF2-40B4-BE49-F238E27FC236}">
                  <a16:creationId xmlns:a16="http://schemas.microsoft.com/office/drawing/2014/main" id="{1F4C48C0-499C-2DB3-8ED3-FB94A73BD3A8}"/>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4" name="Freeform: Shape 93">
              <a:extLst>
                <a:ext uri="{FF2B5EF4-FFF2-40B4-BE49-F238E27FC236}">
                  <a16:creationId xmlns:a16="http://schemas.microsoft.com/office/drawing/2014/main" id="{3A0A4304-59D5-3BEE-27E8-0D982EBDF358}"/>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5" name="Freeform: Shape 94">
              <a:extLst>
                <a:ext uri="{FF2B5EF4-FFF2-40B4-BE49-F238E27FC236}">
                  <a16:creationId xmlns:a16="http://schemas.microsoft.com/office/drawing/2014/main" id="{B9D8B52F-1396-52E2-52C4-11A9649EB000}"/>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6" name="Freeform: Shape 95">
              <a:extLst>
                <a:ext uri="{FF2B5EF4-FFF2-40B4-BE49-F238E27FC236}">
                  <a16:creationId xmlns:a16="http://schemas.microsoft.com/office/drawing/2014/main" id="{93A024B8-2170-7F48-ACEA-3DA60AB2CFFA}"/>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7" name="Freeform: Shape 96">
              <a:extLst>
                <a:ext uri="{FF2B5EF4-FFF2-40B4-BE49-F238E27FC236}">
                  <a16:creationId xmlns:a16="http://schemas.microsoft.com/office/drawing/2014/main" id="{581470D8-8DDC-8846-75C1-1B2799C51668}"/>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8" name="Freeform: Shape 97">
              <a:extLst>
                <a:ext uri="{FF2B5EF4-FFF2-40B4-BE49-F238E27FC236}">
                  <a16:creationId xmlns:a16="http://schemas.microsoft.com/office/drawing/2014/main" id="{A47C1015-8AE1-3E7B-32FF-8667DDDC837B}"/>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9" name="Freeform: Shape 98">
              <a:extLst>
                <a:ext uri="{FF2B5EF4-FFF2-40B4-BE49-F238E27FC236}">
                  <a16:creationId xmlns:a16="http://schemas.microsoft.com/office/drawing/2014/main" id="{970977C2-ED4C-F9E0-9F89-1198F0867DA6}"/>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0" name="Freeform: Shape 99">
              <a:extLst>
                <a:ext uri="{FF2B5EF4-FFF2-40B4-BE49-F238E27FC236}">
                  <a16:creationId xmlns:a16="http://schemas.microsoft.com/office/drawing/2014/main" id="{ED612462-5E5A-3B19-BE5A-4868619017F8}"/>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1" name="Freeform: Shape 100">
              <a:extLst>
                <a:ext uri="{FF2B5EF4-FFF2-40B4-BE49-F238E27FC236}">
                  <a16:creationId xmlns:a16="http://schemas.microsoft.com/office/drawing/2014/main" id="{3F9F4928-3662-BCEC-251C-6FD6A3677238}"/>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2" name="Freeform: Shape 101">
              <a:extLst>
                <a:ext uri="{FF2B5EF4-FFF2-40B4-BE49-F238E27FC236}">
                  <a16:creationId xmlns:a16="http://schemas.microsoft.com/office/drawing/2014/main" id="{7A3E7D1B-B485-CC1F-7051-758356BCD281}"/>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3" name="Freeform: Shape 102">
              <a:extLst>
                <a:ext uri="{FF2B5EF4-FFF2-40B4-BE49-F238E27FC236}">
                  <a16:creationId xmlns:a16="http://schemas.microsoft.com/office/drawing/2014/main" id="{5523C7CB-0A72-C0CA-11C8-FB341CB0CA51}"/>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4" name="Freeform: Shape 103">
              <a:extLst>
                <a:ext uri="{FF2B5EF4-FFF2-40B4-BE49-F238E27FC236}">
                  <a16:creationId xmlns:a16="http://schemas.microsoft.com/office/drawing/2014/main" id="{00A00EDD-88B1-3050-E794-B43EF207FCF6}"/>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5" name="Freeform: Shape 104">
              <a:extLst>
                <a:ext uri="{FF2B5EF4-FFF2-40B4-BE49-F238E27FC236}">
                  <a16:creationId xmlns:a16="http://schemas.microsoft.com/office/drawing/2014/main" id="{81F952F4-71F5-E199-0E73-0FD4F834BCB3}"/>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6" name="Freeform: Shape 105">
              <a:extLst>
                <a:ext uri="{FF2B5EF4-FFF2-40B4-BE49-F238E27FC236}">
                  <a16:creationId xmlns:a16="http://schemas.microsoft.com/office/drawing/2014/main" id="{60401CE5-88A5-1FAF-4019-C0CF857536AB}"/>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7" name="Freeform: Shape 106">
              <a:extLst>
                <a:ext uri="{FF2B5EF4-FFF2-40B4-BE49-F238E27FC236}">
                  <a16:creationId xmlns:a16="http://schemas.microsoft.com/office/drawing/2014/main" id="{9B9CD789-F309-8379-894D-FA13A28060C9}"/>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8" name="Freeform: Shape 107">
              <a:extLst>
                <a:ext uri="{FF2B5EF4-FFF2-40B4-BE49-F238E27FC236}">
                  <a16:creationId xmlns:a16="http://schemas.microsoft.com/office/drawing/2014/main" id="{909E699D-AD9B-7A36-F846-AB9EBC8EF8A6}"/>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9" name="Freeform: Shape 108">
              <a:extLst>
                <a:ext uri="{FF2B5EF4-FFF2-40B4-BE49-F238E27FC236}">
                  <a16:creationId xmlns:a16="http://schemas.microsoft.com/office/drawing/2014/main" id="{5E5DB9D2-0AAE-E9F4-1A22-B21E546D187D}"/>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0" name="Freeform: Shape 109">
              <a:extLst>
                <a:ext uri="{FF2B5EF4-FFF2-40B4-BE49-F238E27FC236}">
                  <a16:creationId xmlns:a16="http://schemas.microsoft.com/office/drawing/2014/main" id="{7B3AE509-A149-32F5-D296-FDC83D8CE94E}"/>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1" name="Freeform: Shape 110">
              <a:extLst>
                <a:ext uri="{FF2B5EF4-FFF2-40B4-BE49-F238E27FC236}">
                  <a16:creationId xmlns:a16="http://schemas.microsoft.com/office/drawing/2014/main" id="{7A326F3C-A899-4768-7F25-D3A4CFA72AC9}"/>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2" name="Freeform: Shape 111">
              <a:extLst>
                <a:ext uri="{FF2B5EF4-FFF2-40B4-BE49-F238E27FC236}">
                  <a16:creationId xmlns:a16="http://schemas.microsoft.com/office/drawing/2014/main" id="{D7703662-987C-6589-4300-CBDD7C76BEAE}"/>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3" name="Freeform: Shape 112">
              <a:extLst>
                <a:ext uri="{FF2B5EF4-FFF2-40B4-BE49-F238E27FC236}">
                  <a16:creationId xmlns:a16="http://schemas.microsoft.com/office/drawing/2014/main" id="{7C1A8B2F-88DA-25B9-03E5-67F2F0225B12}"/>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4" name="Freeform: Shape 113">
              <a:extLst>
                <a:ext uri="{FF2B5EF4-FFF2-40B4-BE49-F238E27FC236}">
                  <a16:creationId xmlns:a16="http://schemas.microsoft.com/office/drawing/2014/main" id="{5D5E58C1-34C8-A850-7195-41A38D9B4BFB}"/>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5" name="Freeform: Shape 114">
              <a:extLst>
                <a:ext uri="{FF2B5EF4-FFF2-40B4-BE49-F238E27FC236}">
                  <a16:creationId xmlns:a16="http://schemas.microsoft.com/office/drawing/2014/main" id="{A23D4E96-5A3F-1DA2-918C-23055B3EAF03}"/>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6" name="Freeform: Shape 115">
              <a:extLst>
                <a:ext uri="{FF2B5EF4-FFF2-40B4-BE49-F238E27FC236}">
                  <a16:creationId xmlns:a16="http://schemas.microsoft.com/office/drawing/2014/main" id="{18889A12-0A94-4039-B6B1-FC27BFF42AF1}"/>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7" name="Freeform: Shape 116">
              <a:extLst>
                <a:ext uri="{FF2B5EF4-FFF2-40B4-BE49-F238E27FC236}">
                  <a16:creationId xmlns:a16="http://schemas.microsoft.com/office/drawing/2014/main" id="{28D44F7B-D2FA-3D0B-64F5-537E5A4917DE}"/>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8" name="Freeform: Shape 117">
              <a:extLst>
                <a:ext uri="{FF2B5EF4-FFF2-40B4-BE49-F238E27FC236}">
                  <a16:creationId xmlns:a16="http://schemas.microsoft.com/office/drawing/2014/main" id="{54E32A4F-C866-9DA1-163C-727A92218AF5}"/>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9" name="Freeform: Shape 118">
              <a:extLst>
                <a:ext uri="{FF2B5EF4-FFF2-40B4-BE49-F238E27FC236}">
                  <a16:creationId xmlns:a16="http://schemas.microsoft.com/office/drawing/2014/main" id="{7CEC4226-586F-4C0A-6F00-004917345815}"/>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0" name="Freeform: Shape 119">
              <a:extLst>
                <a:ext uri="{FF2B5EF4-FFF2-40B4-BE49-F238E27FC236}">
                  <a16:creationId xmlns:a16="http://schemas.microsoft.com/office/drawing/2014/main" id="{51929E45-60FC-3F98-9A65-8E92CEF76B22}"/>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1" name="Freeform: Shape 120">
              <a:extLst>
                <a:ext uri="{FF2B5EF4-FFF2-40B4-BE49-F238E27FC236}">
                  <a16:creationId xmlns:a16="http://schemas.microsoft.com/office/drawing/2014/main" id="{8D29776F-1135-99E2-4FC8-DF6ED96D2BB8}"/>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grpSp>
        <p:nvGrpSpPr>
          <p:cNvPr id="122" name="Group 121">
            <a:extLst>
              <a:ext uri="{FF2B5EF4-FFF2-40B4-BE49-F238E27FC236}">
                <a16:creationId xmlns:a16="http://schemas.microsoft.com/office/drawing/2014/main" id="{1DA20C2A-3039-1F51-C808-ECD2B34B060B}"/>
              </a:ext>
            </a:extLst>
          </p:cNvPr>
          <p:cNvGrpSpPr/>
          <p:nvPr/>
        </p:nvGrpSpPr>
        <p:grpSpPr>
          <a:xfrm rot="5550755">
            <a:off x="480485" y="402537"/>
            <a:ext cx="864441" cy="727768"/>
            <a:chOff x="2151380" y="360675"/>
            <a:chExt cx="1493520" cy="1257386"/>
          </a:xfrm>
          <a:noFill/>
        </p:grpSpPr>
        <p:sp>
          <p:nvSpPr>
            <p:cNvPr id="123" name="Freeform: Shape 122">
              <a:extLst>
                <a:ext uri="{FF2B5EF4-FFF2-40B4-BE49-F238E27FC236}">
                  <a16:creationId xmlns:a16="http://schemas.microsoft.com/office/drawing/2014/main" id="{ACC9A864-FAB9-008A-EF9C-65DC7C228F91}"/>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4" name="Freeform: Shape 123">
              <a:extLst>
                <a:ext uri="{FF2B5EF4-FFF2-40B4-BE49-F238E27FC236}">
                  <a16:creationId xmlns:a16="http://schemas.microsoft.com/office/drawing/2014/main" id="{46DA7987-C592-1A39-52E8-8BC0F90B9D9F}"/>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5" name="Freeform: Shape 124">
              <a:extLst>
                <a:ext uri="{FF2B5EF4-FFF2-40B4-BE49-F238E27FC236}">
                  <a16:creationId xmlns:a16="http://schemas.microsoft.com/office/drawing/2014/main" id="{01000D12-1D06-5204-5E29-EBD8365C6CDA}"/>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6" name="Freeform: Shape 125">
              <a:extLst>
                <a:ext uri="{FF2B5EF4-FFF2-40B4-BE49-F238E27FC236}">
                  <a16:creationId xmlns:a16="http://schemas.microsoft.com/office/drawing/2014/main" id="{F80C3770-B8D7-EEDC-C4A3-02D10F55E094}"/>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7" name="Freeform: Shape 126">
              <a:extLst>
                <a:ext uri="{FF2B5EF4-FFF2-40B4-BE49-F238E27FC236}">
                  <a16:creationId xmlns:a16="http://schemas.microsoft.com/office/drawing/2014/main" id="{91A6F0FC-9696-E3A7-700A-252CB39A0A01}"/>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8" name="Freeform: Shape 127">
              <a:extLst>
                <a:ext uri="{FF2B5EF4-FFF2-40B4-BE49-F238E27FC236}">
                  <a16:creationId xmlns:a16="http://schemas.microsoft.com/office/drawing/2014/main" id="{1BC2C592-7FD9-948C-B724-57C59457EA69}"/>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9" name="Freeform: Shape 128">
              <a:extLst>
                <a:ext uri="{FF2B5EF4-FFF2-40B4-BE49-F238E27FC236}">
                  <a16:creationId xmlns:a16="http://schemas.microsoft.com/office/drawing/2014/main" id="{C2515908-FE2F-B818-7438-9857EC0EAECD}"/>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0" name="Freeform: Shape 129">
              <a:extLst>
                <a:ext uri="{FF2B5EF4-FFF2-40B4-BE49-F238E27FC236}">
                  <a16:creationId xmlns:a16="http://schemas.microsoft.com/office/drawing/2014/main" id="{72E6AA4C-02E7-620B-6F8A-3B65A2E0A765}"/>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1" name="Freeform: Shape 130">
              <a:extLst>
                <a:ext uri="{FF2B5EF4-FFF2-40B4-BE49-F238E27FC236}">
                  <a16:creationId xmlns:a16="http://schemas.microsoft.com/office/drawing/2014/main" id="{6126FA7E-3B80-2E4F-0503-BBBD57910603}"/>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Freeform: Shape 131">
              <a:extLst>
                <a:ext uri="{FF2B5EF4-FFF2-40B4-BE49-F238E27FC236}">
                  <a16:creationId xmlns:a16="http://schemas.microsoft.com/office/drawing/2014/main" id="{BD639DB7-81D9-9668-D5FD-7E59BB37E566}"/>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Freeform: Shape 132">
              <a:extLst>
                <a:ext uri="{FF2B5EF4-FFF2-40B4-BE49-F238E27FC236}">
                  <a16:creationId xmlns:a16="http://schemas.microsoft.com/office/drawing/2014/main" id="{360BB713-AC32-2789-F281-A5915D361EB2}"/>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Freeform: Shape 133">
              <a:extLst>
                <a:ext uri="{FF2B5EF4-FFF2-40B4-BE49-F238E27FC236}">
                  <a16:creationId xmlns:a16="http://schemas.microsoft.com/office/drawing/2014/main" id="{8430FF1E-25B1-69DD-9AFE-1FA6FADCAC0F}"/>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5" name="Freeform: Shape 134">
              <a:extLst>
                <a:ext uri="{FF2B5EF4-FFF2-40B4-BE49-F238E27FC236}">
                  <a16:creationId xmlns:a16="http://schemas.microsoft.com/office/drawing/2014/main" id="{11D28FBD-D900-C35F-398B-18AB798E64FA}"/>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6" name="Freeform: Shape 135">
              <a:extLst>
                <a:ext uri="{FF2B5EF4-FFF2-40B4-BE49-F238E27FC236}">
                  <a16:creationId xmlns:a16="http://schemas.microsoft.com/office/drawing/2014/main" id="{A1F78307-E8A1-F6FE-9828-FA30288DA85C}"/>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7" name="Freeform: Shape 136">
              <a:extLst>
                <a:ext uri="{FF2B5EF4-FFF2-40B4-BE49-F238E27FC236}">
                  <a16:creationId xmlns:a16="http://schemas.microsoft.com/office/drawing/2014/main" id="{FE22FF1E-9F25-76BA-98AE-ED74EB50D20F}"/>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8" name="Freeform: Shape 137">
              <a:extLst>
                <a:ext uri="{FF2B5EF4-FFF2-40B4-BE49-F238E27FC236}">
                  <a16:creationId xmlns:a16="http://schemas.microsoft.com/office/drawing/2014/main" id="{F0AFADE5-D1A6-A595-3A3D-E8A35526E57F}"/>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9" name="Freeform: Shape 138">
              <a:extLst>
                <a:ext uri="{FF2B5EF4-FFF2-40B4-BE49-F238E27FC236}">
                  <a16:creationId xmlns:a16="http://schemas.microsoft.com/office/drawing/2014/main" id="{4A12A831-C4BA-DABE-B05A-041EC64680CE}"/>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0" name="Freeform: Shape 139">
              <a:extLst>
                <a:ext uri="{FF2B5EF4-FFF2-40B4-BE49-F238E27FC236}">
                  <a16:creationId xmlns:a16="http://schemas.microsoft.com/office/drawing/2014/main" id="{43233E07-0ACA-F89E-49CF-8042C0052161}"/>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1" name="Freeform: Shape 140">
              <a:extLst>
                <a:ext uri="{FF2B5EF4-FFF2-40B4-BE49-F238E27FC236}">
                  <a16:creationId xmlns:a16="http://schemas.microsoft.com/office/drawing/2014/main" id="{2352681D-87AB-9154-8798-4B7E911FFD2F}"/>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2" name="Freeform: Shape 141">
              <a:extLst>
                <a:ext uri="{FF2B5EF4-FFF2-40B4-BE49-F238E27FC236}">
                  <a16:creationId xmlns:a16="http://schemas.microsoft.com/office/drawing/2014/main" id="{35644D7D-9579-AB05-72F7-111064550FBA}"/>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3" name="Freeform: Shape 142">
              <a:extLst>
                <a:ext uri="{FF2B5EF4-FFF2-40B4-BE49-F238E27FC236}">
                  <a16:creationId xmlns:a16="http://schemas.microsoft.com/office/drawing/2014/main" id="{6A63BA32-7ACE-BFF7-30D7-5D8DE2F92EFB}"/>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4" name="Freeform: Shape 143">
              <a:extLst>
                <a:ext uri="{FF2B5EF4-FFF2-40B4-BE49-F238E27FC236}">
                  <a16:creationId xmlns:a16="http://schemas.microsoft.com/office/drawing/2014/main" id="{AFA1F6BC-CA66-6B28-B2C9-17F47EEBF40A}"/>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5" name="Freeform: Shape 144">
              <a:extLst>
                <a:ext uri="{FF2B5EF4-FFF2-40B4-BE49-F238E27FC236}">
                  <a16:creationId xmlns:a16="http://schemas.microsoft.com/office/drawing/2014/main" id="{E1192C5E-7D4D-5C87-5934-40A17A56164A}"/>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6" name="Freeform: Shape 145">
              <a:extLst>
                <a:ext uri="{FF2B5EF4-FFF2-40B4-BE49-F238E27FC236}">
                  <a16:creationId xmlns:a16="http://schemas.microsoft.com/office/drawing/2014/main" id="{5E750266-889F-8AF4-1590-38C1913CB541}"/>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7" name="Freeform: Shape 146">
              <a:extLst>
                <a:ext uri="{FF2B5EF4-FFF2-40B4-BE49-F238E27FC236}">
                  <a16:creationId xmlns:a16="http://schemas.microsoft.com/office/drawing/2014/main" id="{1B6327D7-9F7E-EA44-C561-9CDCCCEDCA46}"/>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8" name="Freeform: Shape 147">
              <a:extLst>
                <a:ext uri="{FF2B5EF4-FFF2-40B4-BE49-F238E27FC236}">
                  <a16:creationId xmlns:a16="http://schemas.microsoft.com/office/drawing/2014/main" id="{62DAEBFE-7481-0CCE-B9AB-8BAD3B3910C8}"/>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9" name="Freeform: Shape 148">
              <a:extLst>
                <a:ext uri="{FF2B5EF4-FFF2-40B4-BE49-F238E27FC236}">
                  <a16:creationId xmlns:a16="http://schemas.microsoft.com/office/drawing/2014/main" id="{D717C202-5F20-BBE0-3A4A-EC250037E87E}"/>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0" name="Freeform: Shape 149">
              <a:extLst>
                <a:ext uri="{FF2B5EF4-FFF2-40B4-BE49-F238E27FC236}">
                  <a16:creationId xmlns:a16="http://schemas.microsoft.com/office/drawing/2014/main" id="{D7E81F34-284B-242E-0F51-CCA18AFDA031}"/>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1" name="Freeform: Shape 150">
              <a:extLst>
                <a:ext uri="{FF2B5EF4-FFF2-40B4-BE49-F238E27FC236}">
                  <a16:creationId xmlns:a16="http://schemas.microsoft.com/office/drawing/2014/main" id="{A5139A55-AA29-EBF4-ACC3-892B83697AD6}"/>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grpSp>
        <p:nvGrpSpPr>
          <p:cNvPr id="152" name="Group 151">
            <a:extLst>
              <a:ext uri="{FF2B5EF4-FFF2-40B4-BE49-F238E27FC236}">
                <a16:creationId xmlns:a16="http://schemas.microsoft.com/office/drawing/2014/main" id="{C1971189-8CB9-CEC2-66AB-465739E9D330}"/>
              </a:ext>
            </a:extLst>
          </p:cNvPr>
          <p:cNvGrpSpPr/>
          <p:nvPr/>
        </p:nvGrpSpPr>
        <p:grpSpPr>
          <a:xfrm rot="21162106" flipH="1">
            <a:off x="5370337" y="750333"/>
            <a:ext cx="838397" cy="683326"/>
            <a:chOff x="2151380" y="360675"/>
            <a:chExt cx="1493520" cy="1257386"/>
          </a:xfrm>
          <a:noFill/>
        </p:grpSpPr>
        <p:sp>
          <p:nvSpPr>
            <p:cNvPr id="153" name="Freeform: Shape 152">
              <a:extLst>
                <a:ext uri="{FF2B5EF4-FFF2-40B4-BE49-F238E27FC236}">
                  <a16:creationId xmlns:a16="http://schemas.microsoft.com/office/drawing/2014/main" id="{5DC660F1-6B40-1B3A-8E51-36A6254E7DE2}"/>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4" name="Freeform: Shape 153">
              <a:extLst>
                <a:ext uri="{FF2B5EF4-FFF2-40B4-BE49-F238E27FC236}">
                  <a16:creationId xmlns:a16="http://schemas.microsoft.com/office/drawing/2014/main" id="{A66B1B0E-08EE-3C2E-A2F2-6A735F5F04BB}"/>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5" name="Freeform: Shape 154">
              <a:extLst>
                <a:ext uri="{FF2B5EF4-FFF2-40B4-BE49-F238E27FC236}">
                  <a16:creationId xmlns:a16="http://schemas.microsoft.com/office/drawing/2014/main" id="{3FFF9A6F-A114-43E6-8349-97666B3B26FB}"/>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6" name="Freeform: Shape 155">
              <a:extLst>
                <a:ext uri="{FF2B5EF4-FFF2-40B4-BE49-F238E27FC236}">
                  <a16:creationId xmlns:a16="http://schemas.microsoft.com/office/drawing/2014/main" id="{4F3647C2-3C11-11A5-14ED-8A001B674394}"/>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7" name="Freeform: Shape 156">
              <a:extLst>
                <a:ext uri="{FF2B5EF4-FFF2-40B4-BE49-F238E27FC236}">
                  <a16:creationId xmlns:a16="http://schemas.microsoft.com/office/drawing/2014/main" id="{757C3950-8E7A-C887-F302-F02BDE6EB537}"/>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8" name="Freeform: Shape 157">
              <a:extLst>
                <a:ext uri="{FF2B5EF4-FFF2-40B4-BE49-F238E27FC236}">
                  <a16:creationId xmlns:a16="http://schemas.microsoft.com/office/drawing/2014/main" id="{4D61A00E-FCE5-70E4-A59B-F8E8BCD08000}"/>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9" name="Freeform: Shape 158">
              <a:extLst>
                <a:ext uri="{FF2B5EF4-FFF2-40B4-BE49-F238E27FC236}">
                  <a16:creationId xmlns:a16="http://schemas.microsoft.com/office/drawing/2014/main" id="{7D3A5F06-E382-9ED7-D0A6-553879B9F73C}"/>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0" name="Freeform: Shape 159">
              <a:extLst>
                <a:ext uri="{FF2B5EF4-FFF2-40B4-BE49-F238E27FC236}">
                  <a16:creationId xmlns:a16="http://schemas.microsoft.com/office/drawing/2014/main" id="{247A5B40-1C46-53D2-03DD-7E3457876805}"/>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1" name="Freeform: Shape 160">
              <a:extLst>
                <a:ext uri="{FF2B5EF4-FFF2-40B4-BE49-F238E27FC236}">
                  <a16:creationId xmlns:a16="http://schemas.microsoft.com/office/drawing/2014/main" id="{7C4A681D-B4B1-A262-BF8C-A4FE6346C2B3}"/>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2" name="Freeform: Shape 161">
              <a:extLst>
                <a:ext uri="{FF2B5EF4-FFF2-40B4-BE49-F238E27FC236}">
                  <a16:creationId xmlns:a16="http://schemas.microsoft.com/office/drawing/2014/main" id="{051942E7-7872-C0CC-E79D-E8C05E26B89D}"/>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3" name="Freeform: Shape 162">
              <a:extLst>
                <a:ext uri="{FF2B5EF4-FFF2-40B4-BE49-F238E27FC236}">
                  <a16:creationId xmlns:a16="http://schemas.microsoft.com/office/drawing/2014/main" id="{611FD57E-3F91-F8B1-C357-3DF48850E655}"/>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4" name="Freeform: Shape 163">
              <a:extLst>
                <a:ext uri="{FF2B5EF4-FFF2-40B4-BE49-F238E27FC236}">
                  <a16:creationId xmlns:a16="http://schemas.microsoft.com/office/drawing/2014/main" id="{E184C3D6-C1E0-EE0C-469E-F13B7C9FE277}"/>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5" name="Freeform: Shape 164">
              <a:extLst>
                <a:ext uri="{FF2B5EF4-FFF2-40B4-BE49-F238E27FC236}">
                  <a16:creationId xmlns:a16="http://schemas.microsoft.com/office/drawing/2014/main" id="{A4FBE4B9-F6AB-026C-531E-F9F20D3616D2}"/>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6" name="Freeform: Shape 165">
              <a:extLst>
                <a:ext uri="{FF2B5EF4-FFF2-40B4-BE49-F238E27FC236}">
                  <a16:creationId xmlns:a16="http://schemas.microsoft.com/office/drawing/2014/main" id="{FFF507A6-31D5-782F-F551-CCFF95B64464}"/>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7" name="Freeform: Shape 166">
              <a:extLst>
                <a:ext uri="{FF2B5EF4-FFF2-40B4-BE49-F238E27FC236}">
                  <a16:creationId xmlns:a16="http://schemas.microsoft.com/office/drawing/2014/main" id="{7669A8B9-E437-ECD2-FE4F-4F5877560501}"/>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8" name="Freeform: Shape 167">
              <a:extLst>
                <a:ext uri="{FF2B5EF4-FFF2-40B4-BE49-F238E27FC236}">
                  <a16:creationId xmlns:a16="http://schemas.microsoft.com/office/drawing/2014/main" id="{DE83BE72-ED34-4A70-1A8B-BAD1277F6454}"/>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9" name="Freeform: Shape 168">
              <a:extLst>
                <a:ext uri="{FF2B5EF4-FFF2-40B4-BE49-F238E27FC236}">
                  <a16:creationId xmlns:a16="http://schemas.microsoft.com/office/drawing/2014/main" id="{3ECBEAF4-BBFE-486B-3A89-AFA7370B3542}"/>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0" name="Freeform: Shape 169">
              <a:extLst>
                <a:ext uri="{FF2B5EF4-FFF2-40B4-BE49-F238E27FC236}">
                  <a16:creationId xmlns:a16="http://schemas.microsoft.com/office/drawing/2014/main" id="{B67F6EF1-C538-53E0-CABB-DF632B5027D0}"/>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1" name="Freeform: Shape 170">
              <a:extLst>
                <a:ext uri="{FF2B5EF4-FFF2-40B4-BE49-F238E27FC236}">
                  <a16:creationId xmlns:a16="http://schemas.microsoft.com/office/drawing/2014/main" id="{F02EA186-23CC-BC3A-D73B-D138B4B870D7}"/>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2" name="Freeform: Shape 171">
              <a:extLst>
                <a:ext uri="{FF2B5EF4-FFF2-40B4-BE49-F238E27FC236}">
                  <a16:creationId xmlns:a16="http://schemas.microsoft.com/office/drawing/2014/main" id="{4386DBC9-24F8-000E-D5CF-FCADEC53B626}"/>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3" name="Freeform: Shape 172">
              <a:extLst>
                <a:ext uri="{FF2B5EF4-FFF2-40B4-BE49-F238E27FC236}">
                  <a16:creationId xmlns:a16="http://schemas.microsoft.com/office/drawing/2014/main" id="{9D379488-CAAC-0CFA-B90D-3EA80CB7F0FE}"/>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4" name="Freeform: Shape 173">
              <a:extLst>
                <a:ext uri="{FF2B5EF4-FFF2-40B4-BE49-F238E27FC236}">
                  <a16:creationId xmlns:a16="http://schemas.microsoft.com/office/drawing/2014/main" id="{3570742D-6457-EF3F-A174-25644EF1C06D}"/>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5" name="Freeform: Shape 174">
              <a:extLst>
                <a:ext uri="{FF2B5EF4-FFF2-40B4-BE49-F238E27FC236}">
                  <a16:creationId xmlns:a16="http://schemas.microsoft.com/office/drawing/2014/main" id="{C7458CB9-09E6-24A7-83AB-03C35F570577}"/>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6" name="Freeform: Shape 175">
              <a:extLst>
                <a:ext uri="{FF2B5EF4-FFF2-40B4-BE49-F238E27FC236}">
                  <a16:creationId xmlns:a16="http://schemas.microsoft.com/office/drawing/2014/main" id="{028F9B49-E74F-4749-61C0-F0B3228A3016}"/>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7" name="Freeform: Shape 176">
              <a:extLst>
                <a:ext uri="{FF2B5EF4-FFF2-40B4-BE49-F238E27FC236}">
                  <a16:creationId xmlns:a16="http://schemas.microsoft.com/office/drawing/2014/main" id="{B936DFC4-8C5B-D69E-74DA-F369BCBA8722}"/>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8" name="Freeform: Shape 177">
              <a:extLst>
                <a:ext uri="{FF2B5EF4-FFF2-40B4-BE49-F238E27FC236}">
                  <a16:creationId xmlns:a16="http://schemas.microsoft.com/office/drawing/2014/main" id="{F72AC0BF-0A83-3BBA-272C-FB7F9B7C6447}"/>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9" name="Freeform: Shape 178">
              <a:extLst>
                <a:ext uri="{FF2B5EF4-FFF2-40B4-BE49-F238E27FC236}">
                  <a16:creationId xmlns:a16="http://schemas.microsoft.com/office/drawing/2014/main" id="{CA4BD180-B60A-8329-FCCE-5F9FD6CA534C}"/>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0" name="Freeform: Shape 179">
              <a:extLst>
                <a:ext uri="{FF2B5EF4-FFF2-40B4-BE49-F238E27FC236}">
                  <a16:creationId xmlns:a16="http://schemas.microsoft.com/office/drawing/2014/main" id="{B5107A8C-7E0A-1FFD-E7BA-F997CB15ED6F}"/>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1" name="Freeform: Shape 180">
              <a:extLst>
                <a:ext uri="{FF2B5EF4-FFF2-40B4-BE49-F238E27FC236}">
                  <a16:creationId xmlns:a16="http://schemas.microsoft.com/office/drawing/2014/main" id="{99871BB5-ECCE-E537-8B4D-06495AA8463E}"/>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a:solidFill>
                <a:schemeClr val="accent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grpSp>
        <p:nvGrpSpPr>
          <p:cNvPr id="182" name="Group 181">
            <a:extLst>
              <a:ext uri="{FF2B5EF4-FFF2-40B4-BE49-F238E27FC236}">
                <a16:creationId xmlns:a16="http://schemas.microsoft.com/office/drawing/2014/main" id="{9D083245-E75E-BB93-EBB9-5D4909E4734F}"/>
              </a:ext>
            </a:extLst>
          </p:cNvPr>
          <p:cNvGrpSpPr/>
          <p:nvPr/>
        </p:nvGrpSpPr>
        <p:grpSpPr>
          <a:xfrm rot="6351146">
            <a:off x="6683295" y="224721"/>
            <a:ext cx="1257375" cy="1024809"/>
            <a:chOff x="2151380" y="360675"/>
            <a:chExt cx="1493520" cy="1257386"/>
          </a:xfrm>
          <a:noFill/>
        </p:grpSpPr>
        <p:sp>
          <p:nvSpPr>
            <p:cNvPr id="183" name="Freeform: Shape 182">
              <a:extLst>
                <a:ext uri="{FF2B5EF4-FFF2-40B4-BE49-F238E27FC236}">
                  <a16:creationId xmlns:a16="http://schemas.microsoft.com/office/drawing/2014/main" id="{D8A9FE85-5FCF-77AD-EE3D-3C636E428BD6}"/>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4" name="Freeform: Shape 183">
              <a:extLst>
                <a:ext uri="{FF2B5EF4-FFF2-40B4-BE49-F238E27FC236}">
                  <a16:creationId xmlns:a16="http://schemas.microsoft.com/office/drawing/2014/main" id="{2F1B196E-056F-44E1-2FC9-1B2E49EBA5AF}"/>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5" name="Freeform: Shape 184">
              <a:extLst>
                <a:ext uri="{FF2B5EF4-FFF2-40B4-BE49-F238E27FC236}">
                  <a16:creationId xmlns:a16="http://schemas.microsoft.com/office/drawing/2014/main" id="{EE2850F4-9378-3AE8-0162-6EA813AFBD3F}"/>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6" name="Freeform: Shape 185">
              <a:extLst>
                <a:ext uri="{FF2B5EF4-FFF2-40B4-BE49-F238E27FC236}">
                  <a16:creationId xmlns:a16="http://schemas.microsoft.com/office/drawing/2014/main" id="{E939C86C-CF88-E6A8-E920-E1AE5B9FF6DE}"/>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7" name="Freeform: Shape 186">
              <a:extLst>
                <a:ext uri="{FF2B5EF4-FFF2-40B4-BE49-F238E27FC236}">
                  <a16:creationId xmlns:a16="http://schemas.microsoft.com/office/drawing/2014/main" id="{3E732B5E-D15C-C987-3F1E-961F25630DF4}"/>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8" name="Freeform: Shape 187">
              <a:extLst>
                <a:ext uri="{FF2B5EF4-FFF2-40B4-BE49-F238E27FC236}">
                  <a16:creationId xmlns:a16="http://schemas.microsoft.com/office/drawing/2014/main" id="{BFFBC994-89F5-F020-F29E-278C2FD66DE0}"/>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9" name="Freeform: Shape 188">
              <a:extLst>
                <a:ext uri="{FF2B5EF4-FFF2-40B4-BE49-F238E27FC236}">
                  <a16:creationId xmlns:a16="http://schemas.microsoft.com/office/drawing/2014/main" id="{4F5CEF66-3CC6-A07D-F8B8-784E480796B5}"/>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0" name="Freeform: Shape 189">
              <a:extLst>
                <a:ext uri="{FF2B5EF4-FFF2-40B4-BE49-F238E27FC236}">
                  <a16:creationId xmlns:a16="http://schemas.microsoft.com/office/drawing/2014/main" id="{416FA68C-9100-8B69-605E-76F602ED3C3B}"/>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1" name="Freeform: Shape 190">
              <a:extLst>
                <a:ext uri="{FF2B5EF4-FFF2-40B4-BE49-F238E27FC236}">
                  <a16:creationId xmlns:a16="http://schemas.microsoft.com/office/drawing/2014/main" id="{04B3EC95-E739-2882-4B3D-78D55C4F6BD6}"/>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2" name="Freeform: Shape 191">
              <a:extLst>
                <a:ext uri="{FF2B5EF4-FFF2-40B4-BE49-F238E27FC236}">
                  <a16:creationId xmlns:a16="http://schemas.microsoft.com/office/drawing/2014/main" id="{CCB64C69-7928-2AA1-5B67-BDE7466537F3}"/>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3" name="Freeform: Shape 192">
              <a:extLst>
                <a:ext uri="{FF2B5EF4-FFF2-40B4-BE49-F238E27FC236}">
                  <a16:creationId xmlns:a16="http://schemas.microsoft.com/office/drawing/2014/main" id="{680D7CDD-1D3B-F714-143D-D9CDA2E32563}"/>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4" name="Freeform: Shape 193">
              <a:extLst>
                <a:ext uri="{FF2B5EF4-FFF2-40B4-BE49-F238E27FC236}">
                  <a16:creationId xmlns:a16="http://schemas.microsoft.com/office/drawing/2014/main" id="{AE08FC55-47E6-E26C-7E5D-0C4CCA0AF7CD}"/>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5" name="Freeform: Shape 194">
              <a:extLst>
                <a:ext uri="{FF2B5EF4-FFF2-40B4-BE49-F238E27FC236}">
                  <a16:creationId xmlns:a16="http://schemas.microsoft.com/office/drawing/2014/main" id="{2C1760E8-E488-6932-F9B8-6A8D48161FAF}"/>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6" name="Freeform: Shape 195">
              <a:extLst>
                <a:ext uri="{FF2B5EF4-FFF2-40B4-BE49-F238E27FC236}">
                  <a16:creationId xmlns:a16="http://schemas.microsoft.com/office/drawing/2014/main" id="{1DC594B5-E9FA-88E2-2720-0FAD251A621D}"/>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7" name="Freeform: Shape 196">
              <a:extLst>
                <a:ext uri="{FF2B5EF4-FFF2-40B4-BE49-F238E27FC236}">
                  <a16:creationId xmlns:a16="http://schemas.microsoft.com/office/drawing/2014/main" id="{E4ED8154-1EFA-7FFF-AE56-AC2481F1B635}"/>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8" name="Freeform: Shape 197">
              <a:extLst>
                <a:ext uri="{FF2B5EF4-FFF2-40B4-BE49-F238E27FC236}">
                  <a16:creationId xmlns:a16="http://schemas.microsoft.com/office/drawing/2014/main" id="{1EE1DD07-14E6-2C96-DD21-11C4D8CC48DA}"/>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9" name="Freeform: Shape 198">
              <a:extLst>
                <a:ext uri="{FF2B5EF4-FFF2-40B4-BE49-F238E27FC236}">
                  <a16:creationId xmlns:a16="http://schemas.microsoft.com/office/drawing/2014/main" id="{3E232A3E-7BC1-2EA6-8210-95EE4821F8B1}"/>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0" name="Freeform: Shape 199">
              <a:extLst>
                <a:ext uri="{FF2B5EF4-FFF2-40B4-BE49-F238E27FC236}">
                  <a16:creationId xmlns:a16="http://schemas.microsoft.com/office/drawing/2014/main" id="{00EECA96-CD97-9B74-F866-93C62AA8EB3F}"/>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1" name="Freeform: Shape 200">
              <a:extLst>
                <a:ext uri="{FF2B5EF4-FFF2-40B4-BE49-F238E27FC236}">
                  <a16:creationId xmlns:a16="http://schemas.microsoft.com/office/drawing/2014/main" id="{F1E6C0B3-2548-2DF9-D1C5-AC54E8D98B00}"/>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2" name="Freeform: Shape 201">
              <a:extLst>
                <a:ext uri="{FF2B5EF4-FFF2-40B4-BE49-F238E27FC236}">
                  <a16:creationId xmlns:a16="http://schemas.microsoft.com/office/drawing/2014/main" id="{1B562D7D-9475-6EE3-60D4-82D93066EE3F}"/>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3" name="Freeform: Shape 202">
              <a:extLst>
                <a:ext uri="{FF2B5EF4-FFF2-40B4-BE49-F238E27FC236}">
                  <a16:creationId xmlns:a16="http://schemas.microsoft.com/office/drawing/2014/main" id="{C88F6E07-6384-20D4-4DE8-FD84ACB5EC00}"/>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4" name="Freeform: Shape 203">
              <a:extLst>
                <a:ext uri="{FF2B5EF4-FFF2-40B4-BE49-F238E27FC236}">
                  <a16:creationId xmlns:a16="http://schemas.microsoft.com/office/drawing/2014/main" id="{383EB655-C3BA-0AC7-D518-578F9C3C86D5}"/>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5" name="Freeform: Shape 204">
              <a:extLst>
                <a:ext uri="{FF2B5EF4-FFF2-40B4-BE49-F238E27FC236}">
                  <a16:creationId xmlns:a16="http://schemas.microsoft.com/office/drawing/2014/main" id="{5DAE845B-68A4-D233-CBBA-5CB9922401EB}"/>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6" name="Freeform: Shape 205">
              <a:extLst>
                <a:ext uri="{FF2B5EF4-FFF2-40B4-BE49-F238E27FC236}">
                  <a16:creationId xmlns:a16="http://schemas.microsoft.com/office/drawing/2014/main" id="{1739D64B-E1F7-BE0F-E439-E809C9FD2B5D}"/>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7" name="Freeform: Shape 206">
              <a:extLst>
                <a:ext uri="{FF2B5EF4-FFF2-40B4-BE49-F238E27FC236}">
                  <a16:creationId xmlns:a16="http://schemas.microsoft.com/office/drawing/2014/main" id="{C6A7B4F0-D5A9-3924-B5A6-145AF209FDFA}"/>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8" name="Freeform: Shape 207">
              <a:extLst>
                <a:ext uri="{FF2B5EF4-FFF2-40B4-BE49-F238E27FC236}">
                  <a16:creationId xmlns:a16="http://schemas.microsoft.com/office/drawing/2014/main" id="{95671B3A-F810-58D4-7033-0C87E9FD3864}"/>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9" name="Freeform: Shape 208">
              <a:extLst>
                <a:ext uri="{FF2B5EF4-FFF2-40B4-BE49-F238E27FC236}">
                  <a16:creationId xmlns:a16="http://schemas.microsoft.com/office/drawing/2014/main" id="{E689578B-D25B-71D2-68BA-08CFB12CCF83}"/>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0" name="Freeform: Shape 209">
              <a:extLst>
                <a:ext uri="{FF2B5EF4-FFF2-40B4-BE49-F238E27FC236}">
                  <a16:creationId xmlns:a16="http://schemas.microsoft.com/office/drawing/2014/main" id="{E5D459D5-D691-E999-7357-4EF180F80EAD}"/>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1" name="Freeform: Shape 210">
              <a:extLst>
                <a:ext uri="{FF2B5EF4-FFF2-40B4-BE49-F238E27FC236}">
                  <a16:creationId xmlns:a16="http://schemas.microsoft.com/office/drawing/2014/main" id="{14B04896-C075-1A97-5D6D-D546239E2B88}"/>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grpSp>
        <p:nvGrpSpPr>
          <p:cNvPr id="212" name="Group 211">
            <a:extLst>
              <a:ext uri="{FF2B5EF4-FFF2-40B4-BE49-F238E27FC236}">
                <a16:creationId xmlns:a16="http://schemas.microsoft.com/office/drawing/2014/main" id="{74AB142B-FA8B-BF50-6285-8B5204277F12}"/>
              </a:ext>
            </a:extLst>
          </p:cNvPr>
          <p:cNvGrpSpPr/>
          <p:nvPr/>
        </p:nvGrpSpPr>
        <p:grpSpPr>
          <a:xfrm rot="21132269" flipH="1">
            <a:off x="7975296" y="657549"/>
            <a:ext cx="1545244" cy="1259433"/>
            <a:chOff x="2151380" y="360675"/>
            <a:chExt cx="1493520" cy="1257386"/>
          </a:xfrm>
          <a:noFill/>
        </p:grpSpPr>
        <p:sp>
          <p:nvSpPr>
            <p:cNvPr id="213" name="Freeform: Shape 212">
              <a:extLst>
                <a:ext uri="{FF2B5EF4-FFF2-40B4-BE49-F238E27FC236}">
                  <a16:creationId xmlns:a16="http://schemas.microsoft.com/office/drawing/2014/main" id="{373C38CE-97CE-66E9-21DF-EB05381095E4}"/>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4" name="Freeform: Shape 213">
              <a:extLst>
                <a:ext uri="{FF2B5EF4-FFF2-40B4-BE49-F238E27FC236}">
                  <a16:creationId xmlns:a16="http://schemas.microsoft.com/office/drawing/2014/main" id="{74EB8178-A350-21D2-3472-598490C67CCC}"/>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5" name="Freeform: Shape 214">
              <a:extLst>
                <a:ext uri="{FF2B5EF4-FFF2-40B4-BE49-F238E27FC236}">
                  <a16:creationId xmlns:a16="http://schemas.microsoft.com/office/drawing/2014/main" id="{939E104B-9A16-DCA7-11B9-BB9C698B1161}"/>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6" name="Freeform: Shape 215">
              <a:extLst>
                <a:ext uri="{FF2B5EF4-FFF2-40B4-BE49-F238E27FC236}">
                  <a16:creationId xmlns:a16="http://schemas.microsoft.com/office/drawing/2014/main" id="{E47695B6-C0A8-A660-7F22-5996F1EDF7B3}"/>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7" name="Freeform: Shape 216">
              <a:extLst>
                <a:ext uri="{FF2B5EF4-FFF2-40B4-BE49-F238E27FC236}">
                  <a16:creationId xmlns:a16="http://schemas.microsoft.com/office/drawing/2014/main" id="{F323950A-849D-9E98-A152-D558F944FE56}"/>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8" name="Freeform: Shape 217">
              <a:extLst>
                <a:ext uri="{FF2B5EF4-FFF2-40B4-BE49-F238E27FC236}">
                  <a16:creationId xmlns:a16="http://schemas.microsoft.com/office/drawing/2014/main" id="{0E55E4F3-60E7-377C-0E2E-4EB514FE6443}"/>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9" name="Freeform: Shape 218">
              <a:extLst>
                <a:ext uri="{FF2B5EF4-FFF2-40B4-BE49-F238E27FC236}">
                  <a16:creationId xmlns:a16="http://schemas.microsoft.com/office/drawing/2014/main" id="{5C0D29F5-F442-D654-C2FB-6E33C34827A7}"/>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0" name="Freeform: Shape 219">
              <a:extLst>
                <a:ext uri="{FF2B5EF4-FFF2-40B4-BE49-F238E27FC236}">
                  <a16:creationId xmlns:a16="http://schemas.microsoft.com/office/drawing/2014/main" id="{DD90D48C-F2EF-B37A-CB98-E7258C8FF8E1}"/>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1" name="Freeform: Shape 220">
              <a:extLst>
                <a:ext uri="{FF2B5EF4-FFF2-40B4-BE49-F238E27FC236}">
                  <a16:creationId xmlns:a16="http://schemas.microsoft.com/office/drawing/2014/main" id="{EF91918E-8E07-425E-B3A8-94C271D921C2}"/>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2" name="Freeform: Shape 221">
              <a:extLst>
                <a:ext uri="{FF2B5EF4-FFF2-40B4-BE49-F238E27FC236}">
                  <a16:creationId xmlns:a16="http://schemas.microsoft.com/office/drawing/2014/main" id="{983F86D1-73A3-94B2-1FD5-7EDE7FB78679}"/>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3" name="Freeform: Shape 222">
              <a:extLst>
                <a:ext uri="{FF2B5EF4-FFF2-40B4-BE49-F238E27FC236}">
                  <a16:creationId xmlns:a16="http://schemas.microsoft.com/office/drawing/2014/main" id="{DCEDE3EE-B15A-A52B-F4FC-813BA8E8DA42}"/>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4" name="Freeform: Shape 223">
              <a:extLst>
                <a:ext uri="{FF2B5EF4-FFF2-40B4-BE49-F238E27FC236}">
                  <a16:creationId xmlns:a16="http://schemas.microsoft.com/office/drawing/2014/main" id="{D70E965C-6DD3-1C0E-B1A2-8D44F0BF3E3B}"/>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5" name="Freeform: Shape 224">
              <a:extLst>
                <a:ext uri="{FF2B5EF4-FFF2-40B4-BE49-F238E27FC236}">
                  <a16:creationId xmlns:a16="http://schemas.microsoft.com/office/drawing/2014/main" id="{1C5D5086-6BC8-8BAA-4B8C-7430C9912449}"/>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6" name="Freeform: Shape 225">
              <a:extLst>
                <a:ext uri="{FF2B5EF4-FFF2-40B4-BE49-F238E27FC236}">
                  <a16:creationId xmlns:a16="http://schemas.microsoft.com/office/drawing/2014/main" id="{AB23D4EA-58FD-98B3-196D-F8439B60330B}"/>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7" name="Freeform: Shape 226">
              <a:extLst>
                <a:ext uri="{FF2B5EF4-FFF2-40B4-BE49-F238E27FC236}">
                  <a16:creationId xmlns:a16="http://schemas.microsoft.com/office/drawing/2014/main" id="{4C154C4D-EFD8-213B-230F-01E83C371AC3}"/>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8" name="Freeform: Shape 227">
              <a:extLst>
                <a:ext uri="{FF2B5EF4-FFF2-40B4-BE49-F238E27FC236}">
                  <a16:creationId xmlns:a16="http://schemas.microsoft.com/office/drawing/2014/main" id="{DF0AE9C8-0462-A6BF-B1B6-655F41CC845E}"/>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9" name="Freeform: Shape 228">
              <a:extLst>
                <a:ext uri="{FF2B5EF4-FFF2-40B4-BE49-F238E27FC236}">
                  <a16:creationId xmlns:a16="http://schemas.microsoft.com/office/drawing/2014/main" id="{D9CF3078-77F9-7AFF-F530-A0286AF001C5}"/>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0" name="Freeform: Shape 229">
              <a:extLst>
                <a:ext uri="{FF2B5EF4-FFF2-40B4-BE49-F238E27FC236}">
                  <a16:creationId xmlns:a16="http://schemas.microsoft.com/office/drawing/2014/main" id="{D6D7470E-BDA2-E226-AF97-EE3F5E21D139}"/>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1" name="Freeform: Shape 230">
              <a:extLst>
                <a:ext uri="{FF2B5EF4-FFF2-40B4-BE49-F238E27FC236}">
                  <a16:creationId xmlns:a16="http://schemas.microsoft.com/office/drawing/2014/main" id="{92D7DA19-ADF6-C80F-C5D3-7BDE67119CA7}"/>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2" name="Freeform: Shape 231">
              <a:extLst>
                <a:ext uri="{FF2B5EF4-FFF2-40B4-BE49-F238E27FC236}">
                  <a16:creationId xmlns:a16="http://schemas.microsoft.com/office/drawing/2014/main" id="{F3560B59-D980-4605-1B82-CE9A29E81C82}"/>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3" name="Freeform: Shape 232">
              <a:extLst>
                <a:ext uri="{FF2B5EF4-FFF2-40B4-BE49-F238E27FC236}">
                  <a16:creationId xmlns:a16="http://schemas.microsoft.com/office/drawing/2014/main" id="{002D9A7F-438B-C7F8-6979-C38D9241F595}"/>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4" name="Freeform: Shape 233">
              <a:extLst>
                <a:ext uri="{FF2B5EF4-FFF2-40B4-BE49-F238E27FC236}">
                  <a16:creationId xmlns:a16="http://schemas.microsoft.com/office/drawing/2014/main" id="{5D7A6334-6CDA-B5A3-CF8E-B78805ABAFB1}"/>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5" name="Freeform: Shape 234">
              <a:extLst>
                <a:ext uri="{FF2B5EF4-FFF2-40B4-BE49-F238E27FC236}">
                  <a16:creationId xmlns:a16="http://schemas.microsoft.com/office/drawing/2014/main" id="{B8B5572A-192D-5517-548B-3E967B512B5F}"/>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6" name="Freeform: Shape 235">
              <a:extLst>
                <a:ext uri="{FF2B5EF4-FFF2-40B4-BE49-F238E27FC236}">
                  <a16:creationId xmlns:a16="http://schemas.microsoft.com/office/drawing/2014/main" id="{27C6A541-BCEF-BCC3-B744-5E7510DAC1EC}"/>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7" name="Freeform: Shape 236">
              <a:extLst>
                <a:ext uri="{FF2B5EF4-FFF2-40B4-BE49-F238E27FC236}">
                  <a16:creationId xmlns:a16="http://schemas.microsoft.com/office/drawing/2014/main" id="{60242BCD-4940-1C63-A12A-0377B83030ED}"/>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8" name="Freeform: Shape 237">
              <a:extLst>
                <a:ext uri="{FF2B5EF4-FFF2-40B4-BE49-F238E27FC236}">
                  <a16:creationId xmlns:a16="http://schemas.microsoft.com/office/drawing/2014/main" id="{B083E3C4-3543-934B-C5A4-347F75318E8B}"/>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9" name="Freeform: Shape 238">
              <a:extLst>
                <a:ext uri="{FF2B5EF4-FFF2-40B4-BE49-F238E27FC236}">
                  <a16:creationId xmlns:a16="http://schemas.microsoft.com/office/drawing/2014/main" id="{C892306C-3657-841F-65A7-F87B3D3C9BEA}"/>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0" name="Freeform: Shape 239">
              <a:extLst>
                <a:ext uri="{FF2B5EF4-FFF2-40B4-BE49-F238E27FC236}">
                  <a16:creationId xmlns:a16="http://schemas.microsoft.com/office/drawing/2014/main" id="{12B9ECC9-F74E-8C48-EA19-F155E72A3226}"/>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1" name="Freeform: Shape 240">
              <a:extLst>
                <a:ext uri="{FF2B5EF4-FFF2-40B4-BE49-F238E27FC236}">
                  <a16:creationId xmlns:a16="http://schemas.microsoft.com/office/drawing/2014/main" id="{A9EF0F61-1EB8-CBC6-EEFF-7D55C437BC1E}"/>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grpSp>
        <p:nvGrpSpPr>
          <p:cNvPr id="242" name="Group 241">
            <a:extLst>
              <a:ext uri="{FF2B5EF4-FFF2-40B4-BE49-F238E27FC236}">
                <a16:creationId xmlns:a16="http://schemas.microsoft.com/office/drawing/2014/main" id="{FF20450D-F111-DC20-4DA2-53FD748FBE4E}"/>
              </a:ext>
            </a:extLst>
          </p:cNvPr>
          <p:cNvGrpSpPr/>
          <p:nvPr/>
        </p:nvGrpSpPr>
        <p:grpSpPr>
          <a:xfrm rot="5075740">
            <a:off x="9704463" y="363610"/>
            <a:ext cx="838397" cy="683326"/>
            <a:chOff x="2151380" y="360675"/>
            <a:chExt cx="1493520" cy="1257386"/>
          </a:xfrm>
          <a:noFill/>
        </p:grpSpPr>
        <p:sp>
          <p:nvSpPr>
            <p:cNvPr id="243" name="Freeform: Shape 242">
              <a:extLst>
                <a:ext uri="{FF2B5EF4-FFF2-40B4-BE49-F238E27FC236}">
                  <a16:creationId xmlns:a16="http://schemas.microsoft.com/office/drawing/2014/main" id="{CB06710A-516B-0BE8-A06B-D4EF4B2DA2A6}"/>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4" name="Freeform: Shape 243">
              <a:extLst>
                <a:ext uri="{FF2B5EF4-FFF2-40B4-BE49-F238E27FC236}">
                  <a16:creationId xmlns:a16="http://schemas.microsoft.com/office/drawing/2014/main" id="{B1E08C59-454D-61DF-EF7F-65EB2129C71A}"/>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5" name="Freeform: Shape 244">
              <a:extLst>
                <a:ext uri="{FF2B5EF4-FFF2-40B4-BE49-F238E27FC236}">
                  <a16:creationId xmlns:a16="http://schemas.microsoft.com/office/drawing/2014/main" id="{4868DE48-656A-3C98-6181-C57AF9524D41}"/>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6" name="Freeform: Shape 245">
              <a:extLst>
                <a:ext uri="{FF2B5EF4-FFF2-40B4-BE49-F238E27FC236}">
                  <a16:creationId xmlns:a16="http://schemas.microsoft.com/office/drawing/2014/main" id="{FE3400FF-2CC5-10CD-C486-D20567192FCB}"/>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7" name="Freeform: Shape 246">
              <a:extLst>
                <a:ext uri="{FF2B5EF4-FFF2-40B4-BE49-F238E27FC236}">
                  <a16:creationId xmlns:a16="http://schemas.microsoft.com/office/drawing/2014/main" id="{0D400099-D413-71AA-93AC-B6FE8C818680}"/>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8" name="Freeform: Shape 247">
              <a:extLst>
                <a:ext uri="{FF2B5EF4-FFF2-40B4-BE49-F238E27FC236}">
                  <a16:creationId xmlns:a16="http://schemas.microsoft.com/office/drawing/2014/main" id="{A15CFC2D-4A42-162C-3954-EE63794C352B}"/>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9" name="Freeform: Shape 248">
              <a:extLst>
                <a:ext uri="{FF2B5EF4-FFF2-40B4-BE49-F238E27FC236}">
                  <a16:creationId xmlns:a16="http://schemas.microsoft.com/office/drawing/2014/main" id="{E4E8DD8E-A7F8-EBB2-C43F-DAD4BD37D39B}"/>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0" name="Freeform: Shape 249">
              <a:extLst>
                <a:ext uri="{FF2B5EF4-FFF2-40B4-BE49-F238E27FC236}">
                  <a16:creationId xmlns:a16="http://schemas.microsoft.com/office/drawing/2014/main" id="{0D3F73E2-30F8-3B55-2F75-8C7AA66D462F}"/>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1" name="Freeform: Shape 250">
              <a:extLst>
                <a:ext uri="{FF2B5EF4-FFF2-40B4-BE49-F238E27FC236}">
                  <a16:creationId xmlns:a16="http://schemas.microsoft.com/office/drawing/2014/main" id="{B7349869-C590-332D-8884-88A20A3983C7}"/>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2" name="Freeform: Shape 251">
              <a:extLst>
                <a:ext uri="{FF2B5EF4-FFF2-40B4-BE49-F238E27FC236}">
                  <a16:creationId xmlns:a16="http://schemas.microsoft.com/office/drawing/2014/main" id="{879F0976-D3F2-8A6D-DCF8-AC16D2CB29A8}"/>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3" name="Freeform: Shape 252">
              <a:extLst>
                <a:ext uri="{FF2B5EF4-FFF2-40B4-BE49-F238E27FC236}">
                  <a16:creationId xmlns:a16="http://schemas.microsoft.com/office/drawing/2014/main" id="{DA5477E6-3F7D-B601-6361-9EFEA97AB74B}"/>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4" name="Freeform: Shape 253">
              <a:extLst>
                <a:ext uri="{FF2B5EF4-FFF2-40B4-BE49-F238E27FC236}">
                  <a16:creationId xmlns:a16="http://schemas.microsoft.com/office/drawing/2014/main" id="{08049C19-AC0F-A845-9C31-5A112904DD34}"/>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5" name="Freeform: Shape 254">
              <a:extLst>
                <a:ext uri="{FF2B5EF4-FFF2-40B4-BE49-F238E27FC236}">
                  <a16:creationId xmlns:a16="http://schemas.microsoft.com/office/drawing/2014/main" id="{D0B10312-FA26-4698-4EC8-E7576B399D0F}"/>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6" name="Freeform: Shape 255">
              <a:extLst>
                <a:ext uri="{FF2B5EF4-FFF2-40B4-BE49-F238E27FC236}">
                  <a16:creationId xmlns:a16="http://schemas.microsoft.com/office/drawing/2014/main" id="{D46DD311-5932-E6D4-BC5A-101D249CC305}"/>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7" name="Freeform: Shape 256">
              <a:extLst>
                <a:ext uri="{FF2B5EF4-FFF2-40B4-BE49-F238E27FC236}">
                  <a16:creationId xmlns:a16="http://schemas.microsoft.com/office/drawing/2014/main" id="{602525AC-B0FD-0303-FB3D-3FBDEC45DBEE}"/>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8" name="Freeform: Shape 257">
              <a:extLst>
                <a:ext uri="{FF2B5EF4-FFF2-40B4-BE49-F238E27FC236}">
                  <a16:creationId xmlns:a16="http://schemas.microsoft.com/office/drawing/2014/main" id="{B5AD22E5-814D-1903-90D5-B906A613C7BB}"/>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9" name="Freeform: Shape 258">
              <a:extLst>
                <a:ext uri="{FF2B5EF4-FFF2-40B4-BE49-F238E27FC236}">
                  <a16:creationId xmlns:a16="http://schemas.microsoft.com/office/drawing/2014/main" id="{556AAA01-1792-72CC-5A51-92C46D506950}"/>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0" name="Freeform: Shape 259">
              <a:extLst>
                <a:ext uri="{FF2B5EF4-FFF2-40B4-BE49-F238E27FC236}">
                  <a16:creationId xmlns:a16="http://schemas.microsoft.com/office/drawing/2014/main" id="{1DAE6FAB-2AD3-F9B8-FF10-4EB1E843C48A}"/>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1" name="Freeform: Shape 260">
              <a:extLst>
                <a:ext uri="{FF2B5EF4-FFF2-40B4-BE49-F238E27FC236}">
                  <a16:creationId xmlns:a16="http://schemas.microsoft.com/office/drawing/2014/main" id="{4A21C15C-16A7-21BF-6C84-FCA850FB031D}"/>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2" name="Freeform: Shape 261">
              <a:extLst>
                <a:ext uri="{FF2B5EF4-FFF2-40B4-BE49-F238E27FC236}">
                  <a16:creationId xmlns:a16="http://schemas.microsoft.com/office/drawing/2014/main" id="{E8782DE1-D772-8375-F432-7E206F3D187B}"/>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3" name="Freeform: Shape 262">
              <a:extLst>
                <a:ext uri="{FF2B5EF4-FFF2-40B4-BE49-F238E27FC236}">
                  <a16:creationId xmlns:a16="http://schemas.microsoft.com/office/drawing/2014/main" id="{61387E5A-A5FE-54DA-9A1C-62FC616879E0}"/>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4" name="Freeform: Shape 263">
              <a:extLst>
                <a:ext uri="{FF2B5EF4-FFF2-40B4-BE49-F238E27FC236}">
                  <a16:creationId xmlns:a16="http://schemas.microsoft.com/office/drawing/2014/main" id="{3E214231-4710-302A-52C7-16C175A08A61}"/>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5" name="Freeform: Shape 264">
              <a:extLst>
                <a:ext uri="{FF2B5EF4-FFF2-40B4-BE49-F238E27FC236}">
                  <a16:creationId xmlns:a16="http://schemas.microsoft.com/office/drawing/2014/main" id="{B06E83CB-FEEE-A7B7-F926-36DFD3959876}"/>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6" name="Freeform: Shape 265">
              <a:extLst>
                <a:ext uri="{FF2B5EF4-FFF2-40B4-BE49-F238E27FC236}">
                  <a16:creationId xmlns:a16="http://schemas.microsoft.com/office/drawing/2014/main" id="{A17AAECE-B755-15D1-82EB-2DF56C500874}"/>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7" name="Freeform: Shape 266">
              <a:extLst>
                <a:ext uri="{FF2B5EF4-FFF2-40B4-BE49-F238E27FC236}">
                  <a16:creationId xmlns:a16="http://schemas.microsoft.com/office/drawing/2014/main" id="{5830927F-250B-2A18-711B-F09CE122A94D}"/>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8" name="Freeform: Shape 267">
              <a:extLst>
                <a:ext uri="{FF2B5EF4-FFF2-40B4-BE49-F238E27FC236}">
                  <a16:creationId xmlns:a16="http://schemas.microsoft.com/office/drawing/2014/main" id="{1D40F991-9AD2-3E59-3441-5FF34131D8F2}"/>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9" name="Freeform: Shape 268">
              <a:extLst>
                <a:ext uri="{FF2B5EF4-FFF2-40B4-BE49-F238E27FC236}">
                  <a16:creationId xmlns:a16="http://schemas.microsoft.com/office/drawing/2014/main" id="{9413E73D-F28B-4959-4049-2F34FE04672B}"/>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70" name="Freeform: Shape 269">
              <a:extLst>
                <a:ext uri="{FF2B5EF4-FFF2-40B4-BE49-F238E27FC236}">
                  <a16:creationId xmlns:a16="http://schemas.microsoft.com/office/drawing/2014/main" id="{378DBA2F-6787-87D5-34A8-9912B218B4AC}"/>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71" name="Freeform: Shape 270">
              <a:extLst>
                <a:ext uri="{FF2B5EF4-FFF2-40B4-BE49-F238E27FC236}">
                  <a16:creationId xmlns:a16="http://schemas.microsoft.com/office/drawing/2014/main" id="{610B60CA-7DEA-B0AD-B60E-142F2EBF56D0}"/>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grpSp>
        <p:nvGrpSpPr>
          <p:cNvPr id="272" name="Group 271">
            <a:extLst>
              <a:ext uri="{FF2B5EF4-FFF2-40B4-BE49-F238E27FC236}">
                <a16:creationId xmlns:a16="http://schemas.microsoft.com/office/drawing/2014/main" id="{00164647-DE0A-D453-E543-E90CF2FA8C71}"/>
              </a:ext>
            </a:extLst>
          </p:cNvPr>
          <p:cNvGrpSpPr/>
          <p:nvPr/>
        </p:nvGrpSpPr>
        <p:grpSpPr>
          <a:xfrm rot="6368228" flipH="1">
            <a:off x="10976182" y="279710"/>
            <a:ext cx="838397" cy="683326"/>
            <a:chOff x="2151380" y="360675"/>
            <a:chExt cx="1493520" cy="1257386"/>
          </a:xfrm>
          <a:noFill/>
        </p:grpSpPr>
        <p:sp>
          <p:nvSpPr>
            <p:cNvPr id="273" name="Freeform: Shape 272">
              <a:extLst>
                <a:ext uri="{FF2B5EF4-FFF2-40B4-BE49-F238E27FC236}">
                  <a16:creationId xmlns:a16="http://schemas.microsoft.com/office/drawing/2014/main" id="{46F03A0C-1E9E-6679-2B2B-55E9F5B9DDB3}"/>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74" name="Freeform: Shape 273">
              <a:extLst>
                <a:ext uri="{FF2B5EF4-FFF2-40B4-BE49-F238E27FC236}">
                  <a16:creationId xmlns:a16="http://schemas.microsoft.com/office/drawing/2014/main" id="{07857922-0CAE-67C4-B077-1291DF366357}"/>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75" name="Freeform: Shape 274">
              <a:extLst>
                <a:ext uri="{FF2B5EF4-FFF2-40B4-BE49-F238E27FC236}">
                  <a16:creationId xmlns:a16="http://schemas.microsoft.com/office/drawing/2014/main" id="{3292E117-0F91-26C5-EBF2-11ABC0D59930}"/>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76" name="Freeform: Shape 275">
              <a:extLst>
                <a:ext uri="{FF2B5EF4-FFF2-40B4-BE49-F238E27FC236}">
                  <a16:creationId xmlns:a16="http://schemas.microsoft.com/office/drawing/2014/main" id="{BBA6120A-279E-7967-CEB6-E50F21A885B5}"/>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77" name="Freeform: Shape 276">
              <a:extLst>
                <a:ext uri="{FF2B5EF4-FFF2-40B4-BE49-F238E27FC236}">
                  <a16:creationId xmlns:a16="http://schemas.microsoft.com/office/drawing/2014/main" id="{E015E05F-E062-0B86-84B7-BC40DB7C5F22}"/>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78" name="Freeform: Shape 277">
              <a:extLst>
                <a:ext uri="{FF2B5EF4-FFF2-40B4-BE49-F238E27FC236}">
                  <a16:creationId xmlns:a16="http://schemas.microsoft.com/office/drawing/2014/main" id="{995AEBC0-15BC-B463-EEE2-60488567F631}"/>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79" name="Freeform: Shape 278">
              <a:extLst>
                <a:ext uri="{FF2B5EF4-FFF2-40B4-BE49-F238E27FC236}">
                  <a16:creationId xmlns:a16="http://schemas.microsoft.com/office/drawing/2014/main" id="{572140D9-57F1-0FDA-2B3B-7E9A6B96BBB9}"/>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80" name="Freeform: Shape 279">
              <a:extLst>
                <a:ext uri="{FF2B5EF4-FFF2-40B4-BE49-F238E27FC236}">
                  <a16:creationId xmlns:a16="http://schemas.microsoft.com/office/drawing/2014/main" id="{1C81F1D8-A386-2DE6-3233-85F6ED16A384}"/>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81" name="Freeform: Shape 280">
              <a:extLst>
                <a:ext uri="{FF2B5EF4-FFF2-40B4-BE49-F238E27FC236}">
                  <a16:creationId xmlns:a16="http://schemas.microsoft.com/office/drawing/2014/main" id="{F265B5F6-3CC1-4633-D1D1-1C29020FDACC}"/>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82" name="Freeform: Shape 281">
              <a:extLst>
                <a:ext uri="{FF2B5EF4-FFF2-40B4-BE49-F238E27FC236}">
                  <a16:creationId xmlns:a16="http://schemas.microsoft.com/office/drawing/2014/main" id="{D00AD465-E91E-C1B3-31C7-7CC2DCEE721B}"/>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83" name="Freeform: Shape 282">
              <a:extLst>
                <a:ext uri="{FF2B5EF4-FFF2-40B4-BE49-F238E27FC236}">
                  <a16:creationId xmlns:a16="http://schemas.microsoft.com/office/drawing/2014/main" id="{B4394CF0-8777-3C88-DA9A-A1239EEF2603}"/>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84" name="Freeform: Shape 283">
              <a:extLst>
                <a:ext uri="{FF2B5EF4-FFF2-40B4-BE49-F238E27FC236}">
                  <a16:creationId xmlns:a16="http://schemas.microsoft.com/office/drawing/2014/main" id="{248AD38F-DCF7-491B-96C0-3362C24F3A69}"/>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85" name="Freeform: Shape 284">
              <a:extLst>
                <a:ext uri="{FF2B5EF4-FFF2-40B4-BE49-F238E27FC236}">
                  <a16:creationId xmlns:a16="http://schemas.microsoft.com/office/drawing/2014/main" id="{2F61628D-52F6-FC11-EDEB-AD3E00AEAFED}"/>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86" name="Freeform: Shape 285">
              <a:extLst>
                <a:ext uri="{FF2B5EF4-FFF2-40B4-BE49-F238E27FC236}">
                  <a16:creationId xmlns:a16="http://schemas.microsoft.com/office/drawing/2014/main" id="{AFB03681-B883-4A9E-0E3D-67310F00B9B3}"/>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87" name="Freeform: Shape 286">
              <a:extLst>
                <a:ext uri="{FF2B5EF4-FFF2-40B4-BE49-F238E27FC236}">
                  <a16:creationId xmlns:a16="http://schemas.microsoft.com/office/drawing/2014/main" id="{4BA4CD06-7FBE-2552-36A3-98DC3F355B5B}"/>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88" name="Freeform: Shape 287">
              <a:extLst>
                <a:ext uri="{FF2B5EF4-FFF2-40B4-BE49-F238E27FC236}">
                  <a16:creationId xmlns:a16="http://schemas.microsoft.com/office/drawing/2014/main" id="{D9AAC402-F571-D3D5-DCE6-8753CB4DCAFF}"/>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89" name="Freeform: Shape 288">
              <a:extLst>
                <a:ext uri="{FF2B5EF4-FFF2-40B4-BE49-F238E27FC236}">
                  <a16:creationId xmlns:a16="http://schemas.microsoft.com/office/drawing/2014/main" id="{D471D496-39EA-5B93-C305-C74EBC425693}"/>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90" name="Freeform: Shape 289">
              <a:extLst>
                <a:ext uri="{FF2B5EF4-FFF2-40B4-BE49-F238E27FC236}">
                  <a16:creationId xmlns:a16="http://schemas.microsoft.com/office/drawing/2014/main" id="{9388B9BB-6CE5-A902-3590-BD1B21078EDD}"/>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91" name="Freeform: Shape 290">
              <a:extLst>
                <a:ext uri="{FF2B5EF4-FFF2-40B4-BE49-F238E27FC236}">
                  <a16:creationId xmlns:a16="http://schemas.microsoft.com/office/drawing/2014/main" id="{2EDD1D52-0EDC-C3EA-25F3-7C44CCDFA64A}"/>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92" name="Freeform: Shape 291">
              <a:extLst>
                <a:ext uri="{FF2B5EF4-FFF2-40B4-BE49-F238E27FC236}">
                  <a16:creationId xmlns:a16="http://schemas.microsoft.com/office/drawing/2014/main" id="{29F08BDC-ACE9-DF62-276F-DAE27CC82C98}"/>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93" name="Freeform: Shape 292">
              <a:extLst>
                <a:ext uri="{FF2B5EF4-FFF2-40B4-BE49-F238E27FC236}">
                  <a16:creationId xmlns:a16="http://schemas.microsoft.com/office/drawing/2014/main" id="{A72342ED-C39B-41DC-EC95-91A6E6446CB4}"/>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94" name="Freeform: Shape 293">
              <a:extLst>
                <a:ext uri="{FF2B5EF4-FFF2-40B4-BE49-F238E27FC236}">
                  <a16:creationId xmlns:a16="http://schemas.microsoft.com/office/drawing/2014/main" id="{31407265-99F8-1B7A-FF31-FDC49F0D1C26}"/>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95" name="Freeform: Shape 294">
              <a:extLst>
                <a:ext uri="{FF2B5EF4-FFF2-40B4-BE49-F238E27FC236}">
                  <a16:creationId xmlns:a16="http://schemas.microsoft.com/office/drawing/2014/main" id="{C72DA6C4-8AFF-D41C-BE2E-554FD4F816FB}"/>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96" name="Freeform: Shape 295">
              <a:extLst>
                <a:ext uri="{FF2B5EF4-FFF2-40B4-BE49-F238E27FC236}">
                  <a16:creationId xmlns:a16="http://schemas.microsoft.com/office/drawing/2014/main" id="{9C6D647D-9F1D-E8B4-3361-67737B7E59B2}"/>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97" name="Freeform: Shape 296">
              <a:extLst>
                <a:ext uri="{FF2B5EF4-FFF2-40B4-BE49-F238E27FC236}">
                  <a16:creationId xmlns:a16="http://schemas.microsoft.com/office/drawing/2014/main" id="{6C9EC681-5BDD-62E5-98C5-3AC1878633AC}"/>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98" name="Freeform: Shape 297">
              <a:extLst>
                <a:ext uri="{FF2B5EF4-FFF2-40B4-BE49-F238E27FC236}">
                  <a16:creationId xmlns:a16="http://schemas.microsoft.com/office/drawing/2014/main" id="{F0E2DE3A-D929-0F03-1E54-5CA7AF47E430}"/>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99" name="Freeform: Shape 298">
              <a:extLst>
                <a:ext uri="{FF2B5EF4-FFF2-40B4-BE49-F238E27FC236}">
                  <a16:creationId xmlns:a16="http://schemas.microsoft.com/office/drawing/2014/main" id="{B5645B3A-4995-7C43-4293-23A0182F87D2}"/>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00" name="Freeform: Shape 299">
              <a:extLst>
                <a:ext uri="{FF2B5EF4-FFF2-40B4-BE49-F238E27FC236}">
                  <a16:creationId xmlns:a16="http://schemas.microsoft.com/office/drawing/2014/main" id="{04B501BA-2A88-F778-3D6D-1E21B0AB1944}"/>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01" name="Freeform: Shape 300">
              <a:extLst>
                <a:ext uri="{FF2B5EF4-FFF2-40B4-BE49-F238E27FC236}">
                  <a16:creationId xmlns:a16="http://schemas.microsoft.com/office/drawing/2014/main" id="{BC19640F-46E7-7B5A-5989-90C9692242E2}"/>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spTree>
    <p:extLst>
      <p:ext uri="{BB962C8B-B14F-4D97-AF65-F5344CB8AC3E}">
        <p14:creationId xmlns:p14="http://schemas.microsoft.com/office/powerpoint/2010/main" val="244765996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10</a:t>
            </a:fld>
            <a:endParaRPr lang="en-GB" dirty="0"/>
          </a:p>
        </p:txBody>
      </p:sp>
      <p:sp>
        <p:nvSpPr>
          <p:cNvPr id="7" name="Action Button: Go to Beginning 6">
            <a:hlinkClick r:id="rId2" action="ppaction://hlinksldjump" highlightClick="1"/>
            <a:extLst>
              <a:ext uri="{FF2B5EF4-FFF2-40B4-BE49-F238E27FC236}">
                <a16:creationId xmlns:a16="http://schemas.microsoft.com/office/drawing/2014/main" id="{56B74855-B675-4B4B-0A65-F62300D01548}"/>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Isosceles Triangle 7">
            <a:extLst>
              <a:ext uri="{FF2B5EF4-FFF2-40B4-BE49-F238E27FC236}">
                <a16:creationId xmlns:a16="http://schemas.microsoft.com/office/drawing/2014/main" id="{CD912AE6-9A56-472C-6602-14DA4D143B52}"/>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TextBox 10">
            <a:extLst>
              <a:ext uri="{FF2B5EF4-FFF2-40B4-BE49-F238E27FC236}">
                <a16:creationId xmlns:a16="http://schemas.microsoft.com/office/drawing/2014/main" id="{3FB9F60D-EDD0-FE3A-A150-51654D3EEF2C}"/>
              </a:ext>
            </a:extLst>
          </p:cNvPr>
          <p:cNvSpPr txBox="1"/>
          <p:nvPr/>
        </p:nvSpPr>
        <p:spPr>
          <a:xfrm>
            <a:off x="6073140" y="1847429"/>
            <a:ext cx="4718304" cy="1261884"/>
          </a:xfrm>
          <a:prstGeom prst="rect">
            <a:avLst/>
          </a:prstGeom>
          <a:noFill/>
        </p:spPr>
        <p:txBody>
          <a:bodyPr wrap="square">
            <a:spAutoFit/>
          </a:bodyPr>
          <a:lstStyle/>
          <a:p>
            <a:pPr algn="ctr"/>
            <a:r>
              <a:rPr lang="en-GB" sz="3800" dirty="0">
                <a:solidFill>
                  <a:schemeClr val="bg1"/>
                </a:solidFill>
                <a:latin typeface="+mj-lt"/>
              </a:rPr>
              <a:t>What is corporate insolvency law?</a:t>
            </a:r>
          </a:p>
        </p:txBody>
      </p:sp>
      <p:sp>
        <p:nvSpPr>
          <p:cNvPr id="2" name="Footer Placeholder 2">
            <a:extLst>
              <a:ext uri="{FF2B5EF4-FFF2-40B4-BE49-F238E27FC236}">
                <a16:creationId xmlns:a16="http://schemas.microsoft.com/office/drawing/2014/main" id="{FC5EA1B6-5DD1-9B00-5B70-0C4577B4360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52739679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100</a:t>
            </a:fld>
            <a:endParaRPr lang="en-GB" dirty="0"/>
          </a:p>
        </p:txBody>
      </p:sp>
      <p:sp>
        <p:nvSpPr>
          <p:cNvPr id="2" name="Rectangle: Single Corner Rounded 1">
            <a:extLst>
              <a:ext uri="{FF2B5EF4-FFF2-40B4-BE49-F238E27FC236}">
                <a16:creationId xmlns:a16="http://schemas.microsoft.com/office/drawing/2014/main" id="{BC28EFAF-79C1-054A-DAA2-80CEB669F78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706F9F1-2361-21D9-FD49-0A117C55D47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Court supervision (cont.)</a:t>
            </a:r>
          </a:p>
        </p:txBody>
      </p:sp>
      <p:sp>
        <p:nvSpPr>
          <p:cNvPr id="6" name="Rectangle 5">
            <a:extLst>
              <a:ext uri="{FF2B5EF4-FFF2-40B4-BE49-F238E27FC236}">
                <a16:creationId xmlns:a16="http://schemas.microsoft.com/office/drawing/2014/main" id="{8287474D-A881-76E5-336C-D7C819198F7B}"/>
              </a:ext>
            </a:extLst>
          </p:cNvPr>
          <p:cNvSpPr/>
          <p:nvPr/>
        </p:nvSpPr>
        <p:spPr>
          <a:xfrm>
            <a:off x="1120225" y="2442998"/>
            <a:ext cx="3718417" cy="406800"/>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Decisions</a:t>
            </a:r>
          </a:p>
        </p:txBody>
      </p:sp>
      <p:sp>
        <p:nvSpPr>
          <p:cNvPr id="7" name="Rectangle 6">
            <a:extLst>
              <a:ext uri="{FF2B5EF4-FFF2-40B4-BE49-F238E27FC236}">
                <a16:creationId xmlns:a16="http://schemas.microsoft.com/office/drawing/2014/main" id="{490B3704-716A-E2A0-B3E6-6F16529DA369}"/>
              </a:ext>
            </a:extLst>
          </p:cNvPr>
          <p:cNvSpPr/>
          <p:nvPr/>
        </p:nvSpPr>
        <p:spPr>
          <a:xfrm>
            <a:off x="5098970" y="2434705"/>
            <a:ext cx="3234855" cy="406800"/>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Directions</a:t>
            </a:r>
          </a:p>
        </p:txBody>
      </p:sp>
      <p:sp>
        <p:nvSpPr>
          <p:cNvPr id="8" name="Rectangle 7">
            <a:extLst>
              <a:ext uri="{FF2B5EF4-FFF2-40B4-BE49-F238E27FC236}">
                <a16:creationId xmlns:a16="http://schemas.microsoft.com/office/drawing/2014/main" id="{E39BD738-3DB5-7173-C936-95CDAA71B549}"/>
              </a:ext>
            </a:extLst>
          </p:cNvPr>
          <p:cNvSpPr/>
          <p:nvPr/>
        </p:nvSpPr>
        <p:spPr>
          <a:xfrm>
            <a:off x="1120225" y="2849798"/>
            <a:ext cx="3718417" cy="2182777"/>
          </a:xfrm>
          <a:prstGeom prst="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tx1"/>
                </a:solidFill>
              </a:rPr>
              <a:t>Anyone</a:t>
            </a:r>
            <a:r>
              <a:rPr lang="en-AU" sz="1800" dirty="0">
                <a:solidFill>
                  <a:schemeClr val="tx1"/>
                </a:solidFill>
              </a:rPr>
              <a:t> “</a:t>
            </a:r>
            <a:r>
              <a:rPr lang="en-AU" sz="1800" b="1" dirty="0">
                <a:solidFill>
                  <a:schemeClr val="tx1"/>
                </a:solidFill>
              </a:rPr>
              <a:t>aggrieved</a:t>
            </a:r>
            <a:r>
              <a:rPr lang="en-AU" sz="1800" dirty="0">
                <a:solidFill>
                  <a:schemeClr val="tx1"/>
                </a:solidFill>
              </a:rPr>
              <a:t> by any act, omission or decision” of a (/managing) controller “</a:t>
            </a:r>
            <a:r>
              <a:rPr lang="en-AU" sz="1800" b="1" dirty="0">
                <a:solidFill>
                  <a:schemeClr val="tx1"/>
                </a:solidFill>
              </a:rPr>
              <a:t>may appeal </a:t>
            </a:r>
            <a:r>
              <a:rPr lang="en-AU" sz="1800" dirty="0">
                <a:solidFill>
                  <a:schemeClr val="tx1"/>
                </a:solidFill>
              </a:rPr>
              <a:t>to” a court, and it “may </a:t>
            </a:r>
            <a:r>
              <a:rPr lang="en-AU" sz="1800" b="1" dirty="0">
                <a:solidFill>
                  <a:schemeClr val="tx1"/>
                </a:solidFill>
              </a:rPr>
              <a:t>confirm</a:t>
            </a:r>
            <a:r>
              <a:rPr lang="en-AU" sz="1800" dirty="0">
                <a:solidFill>
                  <a:schemeClr val="tx1"/>
                </a:solidFill>
              </a:rPr>
              <a:t>, </a:t>
            </a:r>
            <a:r>
              <a:rPr lang="en-AU" sz="1800" b="1" dirty="0">
                <a:solidFill>
                  <a:schemeClr val="tx1"/>
                </a:solidFill>
              </a:rPr>
              <a:t>reverse</a:t>
            </a:r>
            <a:r>
              <a:rPr lang="en-AU" sz="1800" dirty="0">
                <a:solidFill>
                  <a:schemeClr val="tx1"/>
                </a:solidFill>
              </a:rPr>
              <a:t> or </a:t>
            </a:r>
            <a:r>
              <a:rPr lang="en-AU" sz="1800" b="1" dirty="0">
                <a:solidFill>
                  <a:schemeClr val="tx1"/>
                </a:solidFill>
              </a:rPr>
              <a:t>modify</a:t>
            </a:r>
            <a:r>
              <a:rPr lang="en-AU" sz="1800" dirty="0">
                <a:solidFill>
                  <a:schemeClr val="tx1"/>
                </a:solidFill>
              </a:rPr>
              <a:t> the act or decision, or </a:t>
            </a:r>
            <a:r>
              <a:rPr lang="en-AU" sz="1800" b="1" dirty="0">
                <a:solidFill>
                  <a:schemeClr val="tx1"/>
                </a:solidFill>
              </a:rPr>
              <a:t>remedy</a:t>
            </a:r>
            <a:r>
              <a:rPr lang="en-AU" sz="1800" dirty="0">
                <a:solidFill>
                  <a:schemeClr val="tx1"/>
                </a:solidFill>
              </a:rPr>
              <a:t> the omission” and order/direct “as it thinks fit”</a:t>
            </a:r>
            <a:endParaRPr lang="en-AU" dirty="0">
              <a:solidFill>
                <a:schemeClr val="tx1"/>
              </a:solidFill>
            </a:endParaRPr>
          </a:p>
        </p:txBody>
      </p:sp>
      <p:sp>
        <p:nvSpPr>
          <p:cNvPr id="9" name="Rectangle 8">
            <a:extLst>
              <a:ext uri="{FF2B5EF4-FFF2-40B4-BE49-F238E27FC236}">
                <a16:creationId xmlns:a16="http://schemas.microsoft.com/office/drawing/2014/main" id="{5661B1B5-F3F7-3B89-988D-85C65406E791}"/>
              </a:ext>
            </a:extLst>
          </p:cNvPr>
          <p:cNvSpPr/>
          <p:nvPr/>
        </p:nvSpPr>
        <p:spPr>
          <a:xfrm>
            <a:off x="5111815" y="2850741"/>
            <a:ext cx="3222010" cy="2181912"/>
          </a:xfrm>
          <a:prstGeom prst="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solidFill>
                  <a:schemeClr val="tx1"/>
                </a:solidFill>
              </a:rPr>
              <a:t>Controllers</a:t>
            </a:r>
            <a:r>
              <a:rPr lang="en-AU" dirty="0">
                <a:solidFill>
                  <a:schemeClr val="tx1"/>
                </a:solidFill>
              </a:rPr>
              <a:t> “may apply to the Court for </a:t>
            </a:r>
            <a:r>
              <a:rPr lang="en-AU" b="1" dirty="0">
                <a:solidFill>
                  <a:schemeClr val="tx1"/>
                </a:solidFill>
              </a:rPr>
              <a:t>directions</a:t>
            </a:r>
            <a:r>
              <a:rPr lang="en-AU" dirty="0">
                <a:solidFill>
                  <a:schemeClr val="tx1"/>
                </a:solidFill>
              </a:rPr>
              <a:t> in relation to any matter arising in connection with the performance or exercise of any of [their] … functions and powers”</a:t>
            </a:r>
            <a:endParaRPr lang="en-AU" dirty="0"/>
          </a:p>
        </p:txBody>
      </p:sp>
      <p:sp>
        <p:nvSpPr>
          <p:cNvPr id="10" name="Rectangle 9">
            <a:extLst>
              <a:ext uri="{FF2B5EF4-FFF2-40B4-BE49-F238E27FC236}">
                <a16:creationId xmlns:a16="http://schemas.microsoft.com/office/drawing/2014/main" id="{23A63561-C8B2-B562-D3C0-992EDBA4C774}"/>
              </a:ext>
            </a:extLst>
          </p:cNvPr>
          <p:cNvSpPr/>
          <p:nvPr/>
        </p:nvSpPr>
        <p:spPr>
          <a:xfrm>
            <a:off x="6065517" y="4972286"/>
            <a:ext cx="1298290" cy="36204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424</a:t>
            </a:r>
          </a:p>
        </p:txBody>
      </p:sp>
      <p:sp>
        <p:nvSpPr>
          <p:cNvPr id="11" name="Rectangle 10">
            <a:extLst>
              <a:ext uri="{FF2B5EF4-FFF2-40B4-BE49-F238E27FC236}">
                <a16:creationId xmlns:a16="http://schemas.microsoft.com/office/drawing/2014/main" id="{F1CF8EEA-8705-A6CF-4293-738D6DE5A571}"/>
              </a:ext>
            </a:extLst>
          </p:cNvPr>
          <p:cNvSpPr/>
          <p:nvPr/>
        </p:nvSpPr>
        <p:spPr>
          <a:xfrm>
            <a:off x="2406655" y="4972286"/>
            <a:ext cx="1298290" cy="36204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599(1)</a:t>
            </a:r>
            <a:endParaRPr lang="en-AU" dirty="0"/>
          </a:p>
        </p:txBody>
      </p:sp>
      <p:sp>
        <p:nvSpPr>
          <p:cNvPr id="12" name="Speech Bubble: Rectangle with Corners Rounded 11">
            <a:extLst>
              <a:ext uri="{FF2B5EF4-FFF2-40B4-BE49-F238E27FC236}">
                <a16:creationId xmlns:a16="http://schemas.microsoft.com/office/drawing/2014/main" id="{CBDD35AC-2CC8-DEAA-7A1D-E729F8B606DF}"/>
              </a:ext>
            </a:extLst>
          </p:cNvPr>
          <p:cNvSpPr/>
          <p:nvPr/>
        </p:nvSpPr>
        <p:spPr>
          <a:xfrm>
            <a:off x="8606998" y="2816054"/>
            <a:ext cx="2910182" cy="3096883"/>
          </a:xfrm>
          <a:prstGeom prst="wedgeRoundRectCallout">
            <a:avLst>
              <a:gd name="adj1" fmla="val -57816"/>
              <a:gd name="adj2" fmla="val 8740"/>
              <a:gd name="adj3" fmla="val 16667"/>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en-AU" dirty="0">
                <a:solidFill>
                  <a:schemeClr val="tx1"/>
                </a:solidFill>
              </a:rPr>
              <a:t>Apply if unsure whether proposed action lawful (e.g., sale to close associate)</a:t>
            </a:r>
          </a:p>
          <a:p>
            <a:pPr marL="285750" indent="-285750">
              <a:buFont typeface="Arial" panose="020B0604020202020204" pitchFamily="34" charset="0"/>
              <a:buChar char="•"/>
            </a:pPr>
            <a:r>
              <a:rPr lang="en-AU" dirty="0">
                <a:solidFill>
                  <a:schemeClr val="tx1"/>
                </a:solidFill>
              </a:rPr>
              <a:t>There must be some issue for court, not just commercial decision</a:t>
            </a:r>
          </a:p>
          <a:p>
            <a:pPr marL="285750" indent="-285750">
              <a:buFont typeface="Arial" panose="020B0604020202020204" pitchFamily="34" charset="0"/>
              <a:buChar char="•"/>
            </a:pPr>
            <a:r>
              <a:rPr lang="en-AU" dirty="0">
                <a:solidFill>
                  <a:schemeClr val="tx1"/>
                </a:solidFill>
              </a:rPr>
              <a:t>Directions are personal advice, not an adjudication</a:t>
            </a:r>
          </a:p>
        </p:txBody>
      </p:sp>
      <p:sp>
        <p:nvSpPr>
          <p:cNvPr id="13" name="Flowchart: Process 12">
            <a:extLst>
              <a:ext uri="{FF2B5EF4-FFF2-40B4-BE49-F238E27FC236}">
                <a16:creationId xmlns:a16="http://schemas.microsoft.com/office/drawing/2014/main" id="{36B73881-7FFC-2328-3A19-A9A23BF1CB44}"/>
              </a:ext>
            </a:extLst>
          </p:cNvPr>
          <p:cNvSpPr/>
          <p:nvPr/>
        </p:nvSpPr>
        <p:spPr>
          <a:xfrm>
            <a:off x="8606998" y="1856097"/>
            <a:ext cx="2910182" cy="959957"/>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i="1" dirty="0">
                <a:solidFill>
                  <a:schemeClr val="bg1"/>
                </a:solidFill>
                <a:hlinkClick r:id="rId2">
                  <a:extLst>
                    <a:ext uri="{A12FA001-AC4F-418D-AE19-62706E023703}">
                      <ahyp:hlinkClr xmlns:ahyp="http://schemas.microsoft.com/office/drawing/2018/hyperlinkcolor" val="tx"/>
                    </a:ext>
                  </a:extLst>
                </a:hlinkClick>
              </a:rPr>
              <a:t>Re </a:t>
            </a:r>
            <a:r>
              <a:rPr lang="en-AU" i="1" dirty="0" err="1">
                <a:solidFill>
                  <a:schemeClr val="bg1"/>
                </a:solidFill>
                <a:hlinkClick r:id="rId2">
                  <a:extLst>
                    <a:ext uri="{A12FA001-AC4F-418D-AE19-62706E023703}">
                      <ahyp:hlinkClr xmlns:ahyp="http://schemas.microsoft.com/office/drawing/2018/hyperlinkcolor" val="tx"/>
                    </a:ext>
                  </a:extLst>
                </a:hlinkClick>
              </a:rPr>
              <a:t>i</a:t>
            </a:r>
            <a:r>
              <a:rPr lang="en-AU" i="1" dirty="0">
                <a:solidFill>
                  <a:schemeClr val="bg1"/>
                </a:solidFill>
                <a:hlinkClick r:id="rId2">
                  <a:extLst>
                    <a:ext uri="{A12FA001-AC4F-418D-AE19-62706E023703}">
                      <ahyp:hlinkClr xmlns:ahyp="http://schemas.microsoft.com/office/drawing/2018/hyperlinkcolor" val="tx"/>
                    </a:ext>
                  </a:extLst>
                </a:hlinkClick>
              </a:rPr>
              <a:t>-Prosperity Waterside Rhodes Pty Ltd </a:t>
            </a:r>
            <a:r>
              <a:rPr lang="en-AU" dirty="0">
                <a:solidFill>
                  <a:schemeClr val="bg1"/>
                </a:solidFill>
                <a:hlinkClick r:id="rId2">
                  <a:extLst>
                    <a:ext uri="{A12FA001-AC4F-418D-AE19-62706E023703}">
                      <ahyp:hlinkClr xmlns:ahyp="http://schemas.microsoft.com/office/drawing/2018/hyperlinkcolor" val="tx"/>
                    </a:ext>
                  </a:extLst>
                </a:hlinkClick>
              </a:rPr>
              <a:t>[2021] NSWSC 1065</a:t>
            </a:r>
            <a:r>
              <a:rPr lang="en-AU" dirty="0"/>
              <a:t>, [5]-[10]</a:t>
            </a:r>
          </a:p>
        </p:txBody>
      </p:sp>
      <p:sp>
        <p:nvSpPr>
          <p:cNvPr id="14" name="Footer Placeholder 2">
            <a:extLst>
              <a:ext uri="{FF2B5EF4-FFF2-40B4-BE49-F238E27FC236}">
                <a16:creationId xmlns:a16="http://schemas.microsoft.com/office/drawing/2014/main" id="{2C82B38A-BB7B-96A0-A9CF-B461A9CDBD5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29251702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101</a:t>
            </a:fld>
            <a:endParaRPr lang="en-GB" dirty="0"/>
          </a:p>
        </p:txBody>
      </p:sp>
      <p:sp>
        <p:nvSpPr>
          <p:cNvPr id="2" name="Rectangle: Single Corner Rounded 1">
            <a:extLst>
              <a:ext uri="{FF2B5EF4-FFF2-40B4-BE49-F238E27FC236}">
                <a16:creationId xmlns:a16="http://schemas.microsoft.com/office/drawing/2014/main" id="{DAFBC088-34EF-06B6-81D4-4DD294747A1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C12FF78-3F16-6148-A119-251B40E3A6B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Removal of controller</a:t>
            </a:r>
          </a:p>
        </p:txBody>
      </p:sp>
      <p:sp>
        <p:nvSpPr>
          <p:cNvPr id="6" name="Rectangle: Rounded Corners 5">
            <a:extLst>
              <a:ext uri="{FF2B5EF4-FFF2-40B4-BE49-F238E27FC236}">
                <a16:creationId xmlns:a16="http://schemas.microsoft.com/office/drawing/2014/main" id="{5E70D338-DC7B-A558-044C-39B1CD124B51}"/>
              </a:ext>
            </a:extLst>
          </p:cNvPr>
          <p:cNvSpPr/>
          <p:nvPr/>
        </p:nvSpPr>
        <p:spPr>
          <a:xfrm>
            <a:off x="1426441" y="1532470"/>
            <a:ext cx="6315075" cy="1228725"/>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On an application to court by</a:t>
            </a:r>
          </a:p>
        </p:txBody>
      </p:sp>
      <p:sp>
        <p:nvSpPr>
          <p:cNvPr id="7" name="Rectangle: Rounded Corners 6">
            <a:extLst>
              <a:ext uri="{FF2B5EF4-FFF2-40B4-BE49-F238E27FC236}">
                <a16:creationId xmlns:a16="http://schemas.microsoft.com/office/drawing/2014/main" id="{F77B6468-F934-B091-97E1-A8C2A87EE3F9}"/>
              </a:ext>
            </a:extLst>
          </p:cNvPr>
          <p:cNvSpPr/>
          <p:nvPr/>
        </p:nvSpPr>
        <p:spPr>
          <a:xfrm>
            <a:off x="1426441" y="3179140"/>
            <a:ext cx="2324100" cy="1228725"/>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solidFill>
                  <a:schemeClr val="tx1"/>
                </a:solidFill>
              </a:rPr>
              <a:t>corporation</a:t>
            </a:r>
            <a:r>
              <a:rPr lang="en-AU" dirty="0">
                <a:solidFill>
                  <a:schemeClr val="tx1"/>
                </a:solidFill>
              </a:rPr>
              <a:t>, if controller found guilty of </a:t>
            </a:r>
            <a:r>
              <a:rPr lang="en-AU" b="1" dirty="0">
                <a:solidFill>
                  <a:schemeClr val="tx1"/>
                </a:solidFill>
              </a:rPr>
              <a:t>misconduct</a:t>
            </a:r>
            <a:r>
              <a:rPr lang="en-AU" dirty="0">
                <a:solidFill>
                  <a:schemeClr val="tx1"/>
                </a:solidFill>
              </a:rPr>
              <a:t>, court may order</a:t>
            </a:r>
          </a:p>
        </p:txBody>
      </p:sp>
      <p:sp>
        <p:nvSpPr>
          <p:cNvPr id="8" name="Rectangle: Rounded Corners 7">
            <a:extLst>
              <a:ext uri="{FF2B5EF4-FFF2-40B4-BE49-F238E27FC236}">
                <a16:creationId xmlns:a16="http://schemas.microsoft.com/office/drawing/2014/main" id="{5F75AF03-888F-B798-63A6-5F0D768BB007}"/>
              </a:ext>
            </a:extLst>
          </p:cNvPr>
          <p:cNvSpPr/>
          <p:nvPr/>
        </p:nvSpPr>
        <p:spPr>
          <a:xfrm>
            <a:off x="3845791" y="3174378"/>
            <a:ext cx="3895725" cy="1228725"/>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solidFill>
                  <a:schemeClr val="tx1"/>
                </a:solidFill>
              </a:rPr>
              <a:t>liquidator</a:t>
            </a:r>
            <a:r>
              <a:rPr lang="en-AU" dirty="0">
                <a:solidFill>
                  <a:schemeClr val="tx1"/>
                </a:solidFill>
              </a:rPr>
              <a:t> winding up corporation in </a:t>
            </a:r>
            <a:r>
              <a:rPr lang="en-AU" b="1" dirty="0">
                <a:solidFill>
                  <a:schemeClr val="tx1"/>
                </a:solidFill>
              </a:rPr>
              <a:t>insolvency</a:t>
            </a:r>
            <a:r>
              <a:rPr lang="en-AU" dirty="0">
                <a:solidFill>
                  <a:schemeClr val="tx1"/>
                </a:solidFill>
              </a:rPr>
              <a:t>, if objectives of controllership </a:t>
            </a:r>
            <a:r>
              <a:rPr lang="en-AU" b="1" dirty="0">
                <a:solidFill>
                  <a:schemeClr val="tx1"/>
                </a:solidFill>
              </a:rPr>
              <a:t>achieved</a:t>
            </a:r>
            <a:r>
              <a:rPr lang="en-AU" dirty="0">
                <a:solidFill>
                  <a:schemeClr val="tx1"/>
                </a:solidFill>
              </a:rPr>
              <a:t> for some/all property, court may order</a:t>
            </a:r>
          </a:p>
        </p:txBody>
      </p:sp>
      <p:sp>
        <p:nvSpPr>
          <p:cNvPr id="9" name="Rectangle: Rounded Corners 8">
            <a:extLst>
              <a:ext uri="{FF2B5EF4-FFF2-40B4-BE49-F238E27FC236}">
                <a16:creationId xmlns:a16="http://schemas.microsoft.com/office/drawing/2014/main" id="{C6CC354A-FAFA-6EF5-E5F6-87C5AC0683BB}"/>
              </a:ext>
            </a:extLst>
          </p:cNvPr>
          <p:cNvSpPr/>
          <p:nvPr/>
        </p:nvSpPr>
        <p:spPr>
          <a:xfrm>
            <a:off x="1426441" y="4816572"/>
            <a:ext cx="1721715" cy="1228725"/>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“cease to act as receiver or”</a:t>
            </a:r>
          </a:p>
        </p:txBody>
      </p:sp>
      <p:sp>
        <p:nvSpPr>
          <p:cNvPr id="10" name="Rectangle: Rounded Corners 9">
            <a:extLst>
              <a:ext uri="{FF2B5EF4-FFF2-40B4-BE49-F238E27FC236}">
                <a16:creationId xmlns:a16="http://schemas.microsoft.com/office/drawing/2014/main" id="{E93F2D5A-87E5-A7BF-51CF-97E17B22466F}"/>
              </a:ext>
            </a:extLst>
          </p:cNvPr>
          <p:cNvSpPr/>
          <p:nvPr/>
        </p:nvSpPr>
        <p:spPr>
          <a:xfrm>
            <a:off x="3223491" y="4816572"/>
            <a:ext cx="2105888" cy="1228725"/>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give up possession/control of property</a:t>
            </a:r>
          </a:p>
        </p:txBody>
      </p:sp>
      <p:sp>
        <p:nvSpPr>
          <p:cNvPr id="11" name="Rectangle: Rounded Corners 10">
            <a:extLst>
              <a:ext uri="{FF2B5EF4-FFF2-40B4-BE49-F238E27FC236}">
                <a16:creationId xmlns:a16="http://schemas.microsoft.com/office/drawing/2014/main" id="{FB776451-04F3-3EFE-F139-3342B5A110A4}"/>
              </a:ext>
            </a:extLst>
          </p:cNvPr>
          <p:cNvSpPr/>
          <p:nvPr/>
        </p:nvSpPr>
        <p:spPr>
          <a:xfrm>
            <a:off x="5403273" y="4816572"/>
            <a:ext cx="2338242" cy="1228725"/>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cease to act or continue in relation to limited property</a:t>
            </a:r>
          </a:p>
        </p:txBody>
      </p:sp>
      <p:cxnSp>
        <p:nvCxnSpPr>
          <p:cNvPr id="12" name="Straight Connector 11">
            <a:extLst>
              <a:ext uri="{FF2B5EF4-FFF2-40B4-BE49-F238E27FC236}">
                <a16:creationId xmlns:a16="http://schemas.microsoft.com/office/drawing/2014/main" id="{53E4329C-A214-8449-40EE-182135194096}"/>
              </a:ext>
            </a:extLst>
          </p:cNvPr>
          <p:cNvCxnSpPr>
            <a:cxnSpLocks/>
            <a:stCxn id="7" idx="2"/>
            <a:endCxn id="9" idx="0"/>
          </p:cNvCxnSpPr>
          <p:nvPr/>
        </p:nvCxnSpPr>
        <p:spPr>
          <a:xfrm flipH="1">
            <a:off x="2287299" y="4407865"/>
            <a:ext cx="301192" cy="408707"/>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BB32FB9-345B-55CA-95D3-CA114C55A47F}"/>
              </a:ext>
            </a:extLst>
          </p:cNvPr>
          <p:cNvCxnSpPr>
            <a:cxnSpLocks/>
            <a:stCxn id="7" idx="2"/>
            <a:endCxn id="10" idx="0"/>
          </p:cNvCxnSpPr>
          <p:nvPr/>
        </p:nvCxnSpPr>
        <p:spPr>
          <a:xfrm>
            <a:off x="2588491" y="4407865"/>
            <a:ext cx="1687944" cy="408707"/>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2D1C6EB-7B11-3474-4073-17312190139A}"/>
              </a:ext>
            </a:extLst>
          </p:cNvPr>
          <p:cNvCxnSpPr>
            <a:stCxn id="8" idx="2"/>
            <a:endCxn id="11" idx="0"/>
          </p:cNvCxnSpPr>
          <p:nvPr/>
        </p:nvCxnSpPr>
        <p:spPr>
          <a:xfrm>
            <a:off x="5793654" y="4403103"/>
            <a:ext cx="778740" cy="413469"/>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B64EB6B-CB80-B8F4-A049-A4220BF94314}"/>
              </a:ext>
            </a:extLst>
          </p:cNvPr>
          <p:cNvCxnSpPr>
            <a:stCxn id="6" idx="2"/>
            <a:endCxn id="7" idx="0"/>
          </p:cNvCxnSpPr>
          <p:nvPr/>
        </p:nvCxnSpPr>
        <p:spPr>
          <a:xfrm flipH="1">
            <a:off x="2588491" y="2761195"/>
            <a:ext cx="1995488" cy="417945"/>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1D95F71-4AA0-55DB-A18A-76C16462ACA5}"/>
              </a:ext>
            </a:extLst>
          </p:cNvPr>
          <p:cNvCxnSpPr>
            <a:stCxn id="6" idx="2"/>
            <a:endCxn id="8" idx="0"/>
          </p:cNvCxnSpPr>
          <p:nvPr/>
        </p:nvCxnSpPr>
        <p:spPr>
          <a:xfrm>
            <a:off x="4583979" y="2761195"/>
            <a:ext cx="1209675" cy="413183"/>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54F546A2-D71D-4161-DA25-8377F8938C45}"/>
              </a:ext>
            </a:extLst>
          </p:cNvPr>
          <p:cNvSpPr/>
          <p:nvPr/>
        </p:nvSpPr>
        <p:spPr>
          <a:xfrm>
            <a:off x="2545190" y="5891877"/>
            <a:ext cx="1298290" cy="38480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434A</a:t>
            </a:r>
          </a:p>
        </p:txBody>
      </p:sp>
      <p:sp>
        <p:nvSpPr>
          <p:cNvPr id="18" name="Rectangle 17">
            <a:extLst>
              <a:ext uri="{FF2B5EF4-FFF2-40B4-BE49-F238E27FC236}">
                <a16:creationId xmlns:a16="http://schemas.microsoft.com/office/drawing/2014/main" id="{A6B7188E-FE49-0B7E-E346-F6245994653A}"/>
              </a:ext>
            </a:extLst>
          </p:cNvPr>
          <p:cNvSpPr/>
          <p:nvPr/>
        </p:nvSpPr>
        <p:spPr>
          <a:xfrm>
            <a:off x="5960193" y="5901741"/>
            <a:ext cx="1298290" cy="38480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434B</a:t>
            </a:r>
          </a:p>
        </p:txBody>
      </p:sp>
      <p:sp>
        <p:nvSpPr>
          <p:cNvPr id="21" name="Oval 20">
            <a:extLst>
              <a:ext uri="{FF2B5EF4-FFF2-40B4-BE49-F238E27FC236}">
                <a16:creationId xmlns:a16="http://schemas.microsoft.com/office/drawing/2014/main" id="{BE13DD2E-6A82-6CE6-6B7A-DE18A7DDD0FD}"/>
              </a:ext>
            </a:extLst>
          </p:cNvPr>
          <p:cNvSpPr/>
          <p:nvPr/>
        </p:nvSpPr>
        <p:spPr>
          <a:xfrm>
            <a:off x="8345211" y="2473014"/>
            <a:ext cx="2280117" cy="2280117"/>
          </a:xfrm>
          <a:prstGeom prst="ellipse">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These sections do not limit courts’ power to remove controllers</a:t>
            </a:r>
            <a:endParaRPr lang="en-AU" dirty="0">
              <a:solidFill>
                <a:schemeClr val="bg1"/>
              </a:solidFill>
            </a:endParaRPr>
          </a:p>
        </p:txBody>
      </p:sp>
      <p:sp>
        <p:nvSpPr>
          <p:cNvPr id="20" name="Rectangle 19">
            <a:extLst>
              <a:ext uri="{FF2B5EF4-FFF2-40B4-BE49-F238E27FC236}">
                <a16:creationId xmlns:a16="http://schemas.microsoft.com/office/drawing/2014/main" id="{1E5E1987-D99A-9C2D-DCEA-27DD7E70B246}"/>
              </a:ext>
            </a:extLst>
          </p:cNvPr>
          <p:cNvSpPr/>
          <p:nvPr/>
        </p:nvSpPr>
        <p:spPr>
          <a:xfrm>
            <a:off x="8781872" y="4431768"/>
            <a:ext cx="1406793" cy="384804"/>
          </a:xfrm>
          <a:prstGeom prst="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434C(2)</a:t>
            </a:r>
          </a:p>
        </p:txBody>
      </p:sp>
      <p:sp>
        <p:nvSpPr>
          <p:cNvPr id="19" name="Footer Placeholder 2">
            <a:extLst>
              <a:ext uri="{FF2B5EF4-FFF2-40B4-BE49-F238E27FC236}">
                <a16:creationId xmlns:a16="http://schemas.microsoft.com/office/drawing/2014/main" id="{05D164BD-85D0-2350-AB94-C556EFF8608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84283450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102</a:t>
            </a:fld>
            <a:endParaRPr lang="en-GB" dirty="0"/>
          </a:p>
        </p:txBody>
      </p:sp>
      <p:sp>
        <p:nvSpPr>
          <p:cNvPr id="2" name="Action Button: Go Home 1">
            <a:hlinkClick r:id="rId2" action="ppaction://hlinksldjump" highlightClick="1"/>
            <a:extLst>
              <a:ext uri="{FF2B5EF4-FFF2-40B4-BE49-F238E27FC236}">
                <a16:creationId xmlns:a16="http://schemas.microsoft.com/office/drawing/2014/main" id="{A36CAA5C-CDA7-8277-707B-B6CFE1A836AE}"/>
              </a:ext>
            </a:extLst>
          </p:cNvPr>
          <p:cNvSpPr/>
          <p:nvPr/>
        </p:nvSpPr>
        <p:spPr>
          <a:xfrm>
            <a:off x="191952" y="203660"/>
            <a:ext cx="658368" cy="658368"/>
          </a:xfrm>
          <a:prstGeom prst="actionButtonHom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Top Corners Rounded 2">
            <a:extLst>
              <a:ext uri="{FF2B5EF4-FFF2-40B4-BE49-F238E27FC236}">
                <a16:creationId xmlns:a16="http://schemas.microsoft.com/office/drawing/2014/main" id="{DC10E641-96EB-D058-A391-2331E6E90666}"/>
              </a:ext>
            </a:extLst>
          </p:cNvPr>
          <p:cNvSpPr/>
          <p:nvPr/>
        </p:nvSpPr>
        <p:spPr>
          <a:xfrm rot="16200000">
            <a:off x="7757438" y="596174"/>
            <a:ext cx="3544268" cy="5324856"/>
          </a:xfrm>
          <a:prstGeom prst="round2Same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FDD18B30-32FF-7C73-3420-8DC4C1B80CB2}"/>
              </a:ext>
            </a:extLst>
          </p:cNvPr>
          <p:cNvSpPr txBox="1"/>
          <p:nvPr/>
        </p:nvSpPr>
        <p:spPr>
          <a:xfrm>
            <a:off x="7443216" y="2644828"/>
            <a:ext cx="4748784" cy="1261884"/>
          </a:xfrm>
          <a:prstGeom prst="rect">
            <a:avLst/>
          </a:prstGeom>
          <a:noFill/>
        </p:spPr>
        <p:txBody>
          <a:bodyPr wrap="square" rtlCol="0" anchor="ctr">
            <a:spAutoFit/>
          </a:bodyPr>
          <a:lstStyle/>
          <a:p>
            <a:r>
              <a:rPr lang="en-GB" sz="3800" dirty="0">
                <a:solidFill>
                  <a:schemeClr val="bg1"/>
                </a:solidFill>
                <a:latin typeface="+mj-lt"/>
              </a:rPr>
              <a:t>Ch 4:</a:t>
            </a:r>
            <a:r>
              <a:rPr lang="en-AU" sz="3800" dirty="0">
                <a:solidFill>
                  <a:schemeClr val="bg1"/>
                </a:solidFill>
                <a:latin typeface="+mj-lt"/>
              </a:rPr>
              <a:t> Administration and DOCAs</a:t>
            </a:r>
            <a:endParaRPr lang="en-GB" sz="3800" dirty="0">
              <a:solidFill>
                <a:schemeClr val="bg1"/>
              </a:solidFill>
              <a:latin typeface="+mj-lt"/>
            </a:endParaRPr>
          </a:p>
        </p:txBody>
      </p:sp>
      <p:graphicFrame>
        <p:nvGraphicFramePr>
          <p:cNvPr id="7" name="SmartArt Placeholder 9">
            <a:extLst>
              <a:ext uri="{FF2B5EF4-FFF2-40B4-BE49-F238E27FC236}">
                <a16:creationId xmlns:a16="http://schemas.microsoft.com/office/drawing/2014/main" id="{73FD8E8C-C6C0-26B0-0B6F-8DE7854C0611}"/>
              </a:ext>
            </a:extLst>
          </p:cNvPr>
          <p:cNvGraphicFramePr>
            <a:graphicFrameLocks/>
          </p:cNvGraphicFramePr>
          <p:nvPr>
            <p:extLst>
              <p:ext uri="{D42A27DB-BD31-4B8C-83A1-F6EECF244321}">
                <p14:modId xmlns:p14="http://schemas.microsoft.com/office/powerpoint/2010/main" val="1960529901"/>
              </p:ext>
            </p:extLst>
          </p:nvPr>
        </p:nvGraphicFramePr>
        <p:xfrm>
          <a:off x="1463947" y="1159927"/>
          <a:ext cx="4973798" cy="41973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Footer Placeholder 2">
            <a:extLst>
              <a:ext uri="{FF2B5EF4-FFF2-40B4-BE49-F238E27FC236}">
                <a16:creationId xmlns:a16="http://schemas.microsoft.com/office/drawing/2014/main" id="{72B431CF-9E86-62D9-6BA0-B6A1BF37769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4882843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103</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A277A4FD-8988-6533-5A96-FCEE33DA42C5}"/>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3F3CD8C7-48D5-4BFF-2C49-4A77F65C7470}"/>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52FB7D10-999D-8027-C9FC-B16D7F1C5B7E}"/>
              </a:ext>
            </a:extLst>
          </p:cNvPr>
          <p:cNvSpPr txBox="1"/>
          <p:nvPr/>
        </p:nvSpPr>
        <p:spPr>
          <a:xfrm>
            <a:off x="6073140" y="1847429"/>
            <a:ext cx="4718304" cy="1261884"/>
          </a:xfrm>
          <a:prstGeom prst="rect">
            <a:avLst/>
          </a:prstGeom>
          <a:noFill/>
        </p:spPr>
        <p:txBody>
          <a:bodyPr wrap="square">
            <a:spAutoFit/>
          </a:bodyPr>
          <a:lstStyle/>
          <a:p>
            <a:pPr algn="ctr"/>
            <a:r>
              <a:rPr lang="en-GB" sz="3800" dirty="0">
                <a:solidFill>
                  <a:schemeClr val="bg1"/>
                </a:solidFill>
                <a:latin typeface="+mj-lt"/>
              </a:rPr>
              <a:t>From commencement of administration</a:t>
            </a:r>
          </a:p>
        </p:txBody>
      </p:sp>
      <p:sp>
        <p:nvSpPr>
          <p:cNvPr id="7" name="Footer Placeholder 2">
            <a:extLst>
              <a:ext uri="{FF2B5EF4-FFF2-40B4-BE49-F238E27FC236}">
                <a16:creationId xmlns:a16="http://schemas.microsoft.com/office/drawing/2014/main" id="{60A557FB-1CBF-C226-3F03-DC4014D6FB9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3160585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104</a:t>
            </a:fld>
            <a:endParaRPr lang="en-GB" dirty="0"/>
          </a:p>
        </p:txBody>
      </p:sp>
      <p:sp>
        <p:nvSpPr>
          <p:cNvPr id="2" name="Rectangle: Single Corner Rounded 1">
            <a:extLst>
              <a:ext uri="{FF2B5EF4-FFF2-40B4-BE49-F238E27FC236}">
                <a16:creationId xmlns:a16="http://schemas.microsoft.com/office/drawing/2014/main" id="{2AEDFE84-B66E-055F-DF6F-5F5901815DA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DB9F5F7-91CC-222E-C960-9A2AF453CCD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Background to this Part</a:t>
            </a:r>
          </a:p>
        </p:txBody>
      </p:sp>
      <p:sp>
        <p:nvSpPr>
          <p:cNvPr id="6" name="Text Placeholder 3">
            <a:extLst>
              <a:ext uri="{FF2B5EF4-FFF2-40B4-BE49-F238E27FC236}">
                <a16:creationId xmlns:a16="http://schemas.microsoft.com/office/drawing/2014/main" id="{030D3401-3518-2CA5-747F-EAFD67B36C80}"/>
              </a:ext>
            </a:extLst>
          </p:cNvPr>
          <p:cNvSpPr txBox="1">
            <a:spLocks/>
          </p:cNvSpPr>
          <p:nvPr/>
        </p:nvSpPr>
        <p:spPr>
          <a:xfrm>
            <a:off x="455293" y="1667629"/>
            <a:ext cx="5566815" cy="2956129"/>
          </a:xfrm>
          <a:prstGeom prst="roundRect">
            <a:avLst>
              <a:gd name="adj" fmla="val 4645"/>
            </a:avLst>
          </a:prstGeom>
          <a:ln>
            <a:solidFill>
              <a:schemeClr val="accent1"/>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AU" sz="1800" b="1" dirty="0"/>
              <a:t>Before this Part we had “official management”</a:t>
            </a:r>
            <a:r>
              <a:rPr lang="en-AU" sz="1800" dirty="0"/>
              <a:t>:</a:t>
            </a:r>
            <a:endParaRPr lang="en-AU" sz="1800" b="1" dirty="0"/>
          </a:p>
          <a:p>
            <a:pPr marL="285750" indent="-285750">
              <a:lnSpc>
                <a:spcPct val="100000"/>
              </a:lnSpc>
            </a:pPr>
            <a:r>
              <a:rPr lang="en-AU" sz="1800" dirty="0"/>
              <a:t>directors would resolve that the company was insolvent, and a meeting of creditors would be convened to decide whether to proceed with official management</a:t>
            </a:r>
          </a:p>
          <a:p>
            <a:pPr marL="723900" indent="-355600">
              <a:lnSpc>
                <a:spcPct val="100000"/>
              </a:lnSpc>
              <a:spcBef>
                <a:spcPts val="600"/>
              </a:spcBef>
              <a:spcAft>
                <a:spcPts val="600"/>
              </a:spcAft>
            </a:pPr>
            <a:r>
              <a:rPr lang="en-AU" sz="1800" b="1" dirty="0"/>
              <a:t>debts had to be fully paid </a:t>
            </a:r>
            <a:r>
              <a:rPr lang="en-AU" sz="1800" dirty="0"/>
              <a:t>within a certain period, else the company would be wound up</a:t>
            </a:r>
            <a:r>
              <a:rPr lang="en-AU" sz="1800" baseline="30000" dirty="0"/>
              <a:t>1</a:t>
            </a:r>
          </a:p>
          <a:p>
            <a:pPr marL="720725" indent="-355600">
              <a:lnSpc>
                <a:spcPct val="100000"/>
              </a:lnSpc>
              <a:spcBef>
                <a:spcPts val="600"/>
              </a:spcBef>
              <a:spcAft>
                <a:spcPts val="600"/>
              </a:spcAft>
            </a:pPr>
            <a:r>
              <a:rPr lang="en-AU" sz="1800" dirty="0"/>
              <a:t>an “impossible ideal” that was “rarely used”</a:t>
            </a:r>
            <a:r>
              <a:rPr lang="en-AU" sz="1800" baseline="30000" dirty="0"/>
              <a:t>2</a:t>
            </a:r>
          </a:p>
        </p:txBody>
      </p:sp>
      <p:sp>
        <p:nvSpPr>
          <p:cNvPr id="7" name="Text Placeholder 4">
            <a:extLst>
              <a:ext uri="{FF2B5EF4-FFF2-40B4-BE49-F238E27FC236}">
                <a16:creationId xmlns:a16="http://schemas.microsoft.com/office/drawing/2014/main" id="{E3977389-38CA-44BD-48C8-CF0AC265E05E}"/>
              </a:ext>
            </a:extLst>
          </p:cNvPr>
          <p:cNvSpPr txBox="1">
            <a:spLocks/>
          </p:cNvSpPr>
          <p:nvPr/>
        </p:nvSpPr>
        <p:spPr>
          <a:xfrm>
            <a:off x="6400800" y="1667628"/>
            <a:ext cx="4348940" cy="4568936"/>
          </a:xfrm>
          <a:prstGeom prst="roundRect">
            <a:avLst>
              <a:gd name="adj" fmla="val 4645"/>
            </a:avLst>
          </a:prstGeom>
          <a:ln>
            <a:solidFill>
              <a:schemeClr val="accent1"/>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800" b="1" dirty="0"/>
              <a:t>Introduction of Pt 5.3A</a:t>
            </a:r>
          </a:p>
          <a:p>
            <a:pPr marL="355600" indent="-355600">
              <a:lnSpc>
                <a:spcPct val="100000"/>
              </a:lnSpc>
              <a:spcBef>
                <a:spcPts val="600"/>
              </a:spcBef>
              <a:spcAft>
                <a:spcPts val="600"/>
              </a:spcAft>
            </a:pPr>
            <a:r>
              <a:rPr lang="en-AU" sz="1800" dirty="0"/>
              <a:t>replaced official management</a:t>
            </a:r>
          </a:p>
          <a:p>
            <a:pPr marL="355600" indent="-355600">
              <a:lnSpc>
                <a:spcPct val="100000"/>
              </a:lnSpc>
              <a:spcBef>
                <a:spcPts val="600"/>
              </a:spcBef>
              <a:spcAft>
                <a:spcPts val="600"/>
              </a:spcAft>
            </a:pPr>
            <a:endParaRPr lang="en-AU" sz="1800" dirty="0"/>
          </a:p>
          <a:p>
            <a:pPr marL="355600" indent="-355600">
              <a:lnSpc>
                <a:spcPct val="100000"/>
              </a:lnSpc>
              <a:spcBef>
                <a:spcPts val="600"/>
              </a:spcBef>
              <a:spcAft>
                <a:spcPts val="600"/>
              </a:spcAft>
            </a:pPr>
            <a:r>
              <a:rPr lang="en-AU" sz="1800" dirty="0"/>
              <a:t>enacted to implement a Harmer report recommendation</a:t>
            </a:r>
            <a:r>
              <a:rPr lang="en-AU" sz="1800" baseline="30000" dirty="0"/>
              <a:t>3</a:t>
            </a:r>
          </a:p>
          <a:p>
            <a:pPr marL="355600" indent="-355600">
              <a:lnSpc>
                <a:spcPct val="100000"/>
              </a:lnSpc>
              <a:spcBef>
                <a:spcPts val="600"/>
              </a:spcBef>
              <a:spcAft>
                <a:spcPts val="600"/>
              </a:spcAft>
            </a:pPr>
            <a:r>
              <a:rPr lang="en-AU" sz="1800" dirty="0"/>
              <a:t>the ‘as enacted’ version came into force on 23 June 1993</a:t>
            </a:r>
            <a:r>
              <a:rPr lang="en-AU" sz="1800" baseline="30000" dirty="0"/>
              <a:t>4</a:t>
            </a:r>
          </a:p>
          <a:p>
            <a:pPr marL="722313" indent="-355600">
              <a:lnSpc>
                <a:spcPct val="100000"/>
              </a:lnSpc>
              <a:spcBef>
                <a:spcPts val="600"/>
              </a:spcBef>
              <a:spcAft>
                <a:spcPts val="600"/>
              </a:spcAft>
            </a:pPr>
            <a:r>
              <a:rPr lang="en-AU" sz="1800" dirty="0"/>
              <a:t>30 years old on 23 June 2023!</a:t>
            </a:r>
          </a:p>
          <a:p>
            <a:pPr marL="360363" indent="-355600">
              <a:lnSpc>
                <a:spcPct val="100000"/>
              </a:lnSpc>
              <a:spcBef>
                <a:spcPts val="600"/>
              </a:spcBef>
              <a:spcAft>
                <a:spcPts val="600"/>
              </a:spcAft>
            </a:pPr>
            <a:r>
              <a:rPr lang="en-AU" sz="1800" dirty="0"/>
              <a:t>Pt 5.3A provides for 2 mechanisms:</a:t>
            </a:r>
          </a:p>
          <a:p>
            <a:pPr marL="720725" indent="-355600">
              <a:lnSpc>
                <a:spcPct val="100000"/>
              </a:lnSpc>
              <a:spcBef>
                <a:spcPts val="600"/>
              </a:spcBef>
              <a:spcAft>
                <a:spcPts val="600"/>
              </a:spcAft>
            </a:pPr>
            <a:r>
              <a:rPr lang="en-AU" sz="1800" dirty="0"/>
              <a:t>administration; and</a:t>
            </a:r>
          </a:p>
          <a:p>
            <a:pPr marL="720725" indent="-355600">
              <a:lnSpc>
                <a:spcPct val="100000"/>
              </a:lnSpc>
              <a:spcBef>
                <a:spcPts val="600"/>
              </a:spcBef>
              <a:spcAft>
                <a:spcPts val="600"/>
              </a:spcAft>
            </a:pPr>
            <a:r>
              <a:rPr lang="en-AU" sz="1800" dirty="0"/>
              <a:t>DOCAs</a:t>
            </a:r>
          </a:p>
          <a:p>
            <a:endParaRPr lang="en-AU" sz="1800" dirty="0"/>
          </a:p>
        </p:txBody>
      </p:sp>
      <p:sp>
        <p:nvSpPr>
          <p:cNvPr id="8" name="Rectangle 7">
            <a:extLst>
              <a:ext uri="{FF2B5EF4-FFF2-40B4-BE49-F238E27FC236}">
                <a16:creationId xmlns:a16="http://schemas.microsoft.com/office/drawing/2014/main" id="{F0D1DAFA-A9B5-E369-D3CF-BB9EDF93227D}"/>
              </a:ext>
            </a:extLst>
          </p:cNvPr>
          <p:cNvSpPr/>
          <p:nvPr/>
        </p:nvSpPr>
        <p:spPr>
          <a:xfrm>
            <a:off x="6584541" y="2461228"/>
            <a:ext cx="4165200" cy="4045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0" i="1" dirty="0"/>
              <a:t>Corporate Law Reform Act 1992 </a:t>
            </a:r>
            <a:r>
              <a:rPr lang="en-AU" sz="1800" b="0" dirty="0"/>
              <a:t>(</a:t>
            </a:r>
            <a:r>
              <a:rPr lang="en-AU" sz="1800" b="0" dirty="0" err="1"/>
              <a:t>Cth</a:t>
            </a:r>
            <a:r>
              <a:rPr lang="en-AU" sz="1800" b="0" dirty="0"/>
              <a:t>) s 56</a:t>
            </a:r>
          </a:p>
        </p:txBody>
      </p:sp>
      <p:sp>
        <p:nvSpPr>
          <p:cNvPr id="9" name="Content Placeholder 3">
            <a:extLst>
              <a:ext uri="{FF2B5EF4-FFF2-40B4-BE49-F238E27FC236}">
                <a16:creationId xmlns:a16="http://schemas.microsoft.com/office/drawing/2014/main" id="{AC6FBA14-D808-CC5A-4FAE-CBABC8103204}"/>
              </a:ext>
            </a:extLst>
          </p:cNvPr>
          <p:cNvSpPr txBox="1">
            <a:spLocks/>
          </p:cNvSpPr>
          <p:nvPr/>
        </p:nvSpPr>
        <p:spPr>
          <a:xfrm>
            <a:off x="818455" y="5190371"/>
            <a:ext cx="5461575" cy="1287450"/>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lnSpc>
                <a:spcPct val="100000"/>
              </a:lnSpc>
              <a:spcBef>
                <a:spcPts val="0"/>
              </a:spcBef>
              <a:spcAft>
                <a:spcPts val="0"/>
              </a:spcAft>
              <a:buAutoNum type="arabicPlain"/>
            </a:pPr>
            <a:r>
              <a:rPr lang="en-AU" sz="1200" dirty="0">
                <a:solidFill>
                  <a:schemeClr val="tx1"/>
                </a:solidFill>
                <a:hlinkClick r:id="rId2"/>
              </a:rPr>
              <a:t>Harmer report</a:t>
            </a:r>
            <a:r>
              <a:rPr lang="en-AU" sz="1200" dirty="0">
                <a:solidFill>
                  <a:schemeClr val="tx1"/>
                </a:solidFill>
              </a:rPr>
              <a:t>, 26 [47].</a:t>
            </a:r>
          </a:p>
          <a:p>
            <a:pPr marL="228600" indent="-228600" algn="l">
              <a:lnSpc>
                <a:spcPct val="100000"/>
              </a:lnSpc>
              <a:spcBef>
                <a:spcPts val="0"/>
              </a:spcBef>
              <a:spcAft>
                <a:spcPts val="0"/>
              </a:spcAft>
              <a:buAutoNum type="arabicPlain"/>
            </a:pPr>
            <a:r>
              <a:rPr lang="en-AU" sz="1200" dirty="0">
                <a:solidFill>
                  <a:schemeClr val="tx1"/>
                </a:solidFill>
              </a:rPr>
              <a:t>Ibid 28 [50].</a:t>
            </a:r>
          </a:p>
          <a:p>
            <a:pPr marL="228600" indent="-228600" algn="l">
              <a:lnSpc>
                <a:spcPct val="100000"/>
              </a:lnSpc>
              <a:spcBef>
                <a:spcPts val="0"/>
              </a:spcBef>
              <a:spcAft>
                <a:spcPts val="0"/>
              </a:spcAft>
              <a:buAutoNum type="arabicPlain"/>
            </a:pPr>
            <a:r>
              <a:rPr lang="en-AU" sz="1200" dirty="0">
                <a:solidFill>
                  <a:schemeClr val="tx1"/>
                </a:solidFill>
              </a:rPr>
              <a:t>Explanatory Memorandum, Corporate Law Reform Bill 1992 (</a:t>
            </a:r>
            <a:r>
              <a:rPr lang="en-AU" sz="1200" dirty="0" err="1">
                <a:solidFill>
                  <a:schemeClr val="tx1"/>
                </a:solidFill>
              </a:rPr>
              <a:t>Cth</a:t>
            </a:r>
            <a:r>
              <a:rPr lang="en-AU" sz="1200" dirty="0">
                <a:solidFill>
                  <a:schemeClr val="tx1"/>
                </a:solidFill>
              </a:rPr>
              <a:t>) 9 [21].</a:t>
            </a:r>
          </a:p>
          <a:p>
            <a:pPr marL="228600" indent="-228600" algn="l">
              <a:lnSpc>
                <a:spcPct val="100000"/>
              </a:lnSpc>
              <a:spcBef>
                <a:spcPts val="0"/>
              </a:spcBef>
              <a:spcAft>
                <a:spcPts val="0"/>
              </a:spcAft>
              <a:buAutoNum type="arabicPlain"/>
            </a:pPr>
            <a:r>
              <a:rPr lang="en-AU" sz="1200" i="1" dirty="0">
                <a:solidFill>
                  <a:schemeClr val="tx1"/>
                </a:solidFill>
              </a:rPr>
              <a:t>Corporate Law Reform Act 1992 </a:t>
            </a:r>
            <a:r>
              <a:rPr lang="en-AU" sz="1200" dirty="0">
                <a:solidFill>
                  <a:schemeClr val="tx1"/>
                </a:solidFill>
              </a:rPr>
              <a:t>(</a:t>
            </a:r>
            <a:r>
              <a:rPr lang="en-AU" sz="1200" dirty="0" err="1">
                <a:solidFill>
                  <a:schemeClr val="tx1"/>
                </a:solidFill>
              </a:rPr>
              <a:t>Cth</a:t>
            </a:r>
            <a:r>
              <a:rPr lang="en-AU" sz="1200" dirty="0">
                <a:solidFill>
                  <a:schemeClr val="tx1"/>
                </a:solidFill>
              </a:rPr>
              <a:t>) s 2(3) and </a:t>
            </a:r>
            <a:r>
              <a:rPr lang="en-AU" sz="1200" dirty="0">
                <a:solidFill>
                  <a:schemeClr val="tx1"/>
                </a:solidFill>
                <a:hlinkClick r:id="rId3"/>
              </a:rPr>
              <a:t>Commonwealth of Australia, Special Gazette, No S 186, 23 June 1993, Proclamation</a:t>
            </a:r>
            <a:r>
              <a:rPr lang="en-AU" sz="1200" dirty="0">
                <a:solidFill>
                  <a:schemeClr val="tx1"/>
                </a:solidFill>
              </a:rPr>
              <a:t>.</a:t>
            </a:r>
          </a:p>
        </p:txBody>
      </p:sp>
      <p:sp>
        <p:nvSpPr>
          <p:cNvPr id="10" name="Footer Placeholder 2">
            <a:extLst>
              <a:ext uri="{FF2B5EF4-FFF2-40B4-BE49-F238E27FC236}">
                <a16:creationId xmlns:a16="http://schemas.microsoft.com/office/drawing/2014/main" id="{6D738E9B-1309-F21A-849B-554481CF6A1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89319771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Single Corner Rounded 10">
            <a:extLst>
              <a:ext uri="{FF2B5EF4-FFF2-40B4-BE49-F238E27FC236}">
                <a16:creationId xmlns:a16="http://schemas.microsoft.com/office/drawing/2014/main" id="{E5912A2C-792C-6B9A-105C-60A5F0ADAD9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105</a:t>
            </a:fld>
            <a:endParaRPr lang="en-GB" dirty="0"/>
          </a:p>
        </p:txBody>
      </p:sp>
      <p:sp>
        <p:nvSpPr>
          <p:cNvPr id="2" name="Title 1">
            <a:extLst>
              <a:ext uri="{FF2B5EF4-FFF2-40B4-BE49-F238E27FC236}">
                <a16:creationId xmlns:a16="http://schemas.microsoft.com/office/drawing/2014/main" id="{5C72D804-44AD-2DD3-38BC-CE3F6B8DFA1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Object of this Part</a:t>
            </a:r>
          </a:p>
        </p:txBody>
      </p:sp>
      <p:graphicFrame>
        <p:nvGraphicFramePr>
          <p:cNvPr id="3" name="Diagram 2">
            <a:extLst>
              <a:ext uri="{FF2B5EF4-FFF2-40B4-BE49-F238E27FC236}">
                <a16:creationId xmlns:a16="http://schemas.microsoft.com/office/drawing/2014/main" id="{365745FC-B938-050F-6356-CB0737FBD066}"/>
              </a:ext>
            </a:extLst>
          </p:cNvPr>
          <p:cNvGraphicFramePr/>
          <p:nvPr>
            <p:extLst>
              <p:ext uri="{D42A27DB-BD31-4B8C-83A1-F6EECF244321}">
                <p14:modId xmlns:p14="http://schemas.microsoft.com/office/powerpoint/2010/main" val="2127762976"/>
              </p:ext>
            </p:extLst>
          </p:nvPr>
        </p:nvGraphicFramePr>
        <p:xfrm>
          <a:off x="1002327" y="969071"/>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Speech Bubble: Rectangle with Corners Rounded 5">
            <a:extLst>
              <a:ext uri="{FF2B5EF4-FFF2-40B4-BE49-F238E27FC236}">
                <a16:creationId xmlns:a16="http://schemas.microsoft.com/office/drawing/2014/main" id="{F9002896-EF2B-1B4E-AC26-D9623FF3700F}"/>
              </a:ext>
            </a:extLst>
          </p:cNvPr>
          <p:cNvSpPr/>
          <p:nvPr/>
        </p:nvSpPr>
        <p:spPr>
          <a:xfrm>
            <a:off x="8600895" y="2596926"/>
            <a:ext cx="1372374" cy="832074"/>
          </a:xfrm>
          <a:prstGeom prst="wedgeRoundRectCallout">
            <a:avLst>
              <a:gd name="adj1" fmla="val -86839"/>
              <a:gd name="adj2" fmla="val 31953"/>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Corporate or business rescue</a:t>
            </a:r>
          </a:p>
        </p:txBody>
      </p:sp>
      <p:cxnSp>
        <p:nvCxnSpPr>
          <p:cNvPr id="7" name="Straight Connector 6">
            <a:extLst>
              <a:ext uri="{FF2B5EF4-FFF2-40B4-BE49-F238E27FC236}">
                <a16:creationId xmlns:a16="http://schemas.microsoft.com/office/drawing/2014/main" id="{5BD3423A-0528-3C6B-A1D7-081D6A76AC96}"/>
              </a:ext>
            </a:extLst>
          </p:cNvPr>
          <p:cNvCxnSpPr/>
          <p:nvPr/>
        </p:nvCxnSpPr>
        <p:spPr>
          <a:xfrm>
            <a:off x="6548821" y="2226481"/>
            <a:ext cx="818148"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363F9DA-31EC-AE07-ED60-43F91B98C50E}"/>
              </a:ext>
            </a:extLst>
          </p:cNvPr>
          <p:cNvCxnSpPr>
            <a:cxnSpLocks/>
          </p:cNvCxnSpPr>
          <p:nvPr/>
        </p:nvCxnSpPr>
        <p:spPr>
          <a:xfrm>
            <a:off x="6204399" y="4826516"/>
            <a:ext cx="1099558"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B7536707-550B-FC6F-693F-52B0A5F6AA7B}"/>
              </a:ext>
            </a:extLst>
          </p:cNvPr>
          <p:cNvSpPr/>
          <p:nvPr/>
        </p:nvSpPr>
        <p:spPr>
          <a:xfrm>
            <a:off x="2402189" y="5704085"/>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435A</a:t>
            </a:r>
          </a:p>
        </p:txBody>
      </p:sp>
      <p:sp>
        <p:nvSpPr>
          <p:cNvPr id="8" name="Speech Bubble: Rectangle with Corners Rounded 7">
            <a:extLst>
              <a:ext uri="{FF2B5EF4-FFF2-40B4-BE49-F238E27FC236}">
                <a16:creationId xmlns:a16="http://schemas.microsoft.com/office/drawing/2014/main" id="{72299A9E-473A-978A-F097-130541E6025E}"/>
              </a:ext>
            </a:extLst>
          </p:cNvPr>
          <p:cNvSpPr/>
          <p:nvPr/>
        </p:nvSpPr>
        <p:spPr>
          <a:xfrm>
            <a:off x="8495450" y="1327320"/>
            <a:ext cx="1756297" cy="316753"/>
          </a:xfrm>
          <a:prstGeom prst="wedgeRoundRectCallout">
            <a:avLst>
              <a:gd name="adj1" fmla="val -108049"/>
              <a:gd name="adj2" fmla="val 171104"/>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Not necessarily!</a:t>
            </a:r>
          </a:p>
        </p:txBody>
      </p:sp>
      <p:sp>
        <p:nvSpPr>
          <p:cNvPr id="12" name="Footer Placeholder 2">
            <a:extLst>
              <a:ext uri="{FF2B5EF4-FFF2-40B4-BE49-F238E27FC236}">
                <a16:creationId xmlns:a16="http://schemas.microsoft.com/office/drawing/2014/main" id="{7B354F0C-5DD7-DE5D-B625-483B4972A18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2804084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106</a:t>
            </a:fld>
            <a:endParaRPr lang="en-GB" dirty="0"/>
          </a:p>
        </p:txBody>
      </p:sp>
      <p:sp>
        <p:nvSpPr>
          <p:cNvPr id="2" name="Rectangle: Single Corner Rounded 1">
            <a:extLst>
              <a:ext uri="{FF2B5EF4-FFF2-40B4-BE49-F238E27FC236}">
                <a16:creationId xmlns:a16="http://schemas.microsoft.com/office/drawing/2014/main" id="{9C9EF7CA-648D-E726-6245-8026042CBAB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F02D05D-DC2F-8CBB-77F8-240252BFC14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Beginning administration</a:t>
            </a:r>
          </a:p>
        </p:txBody>
      </p:sp>
      <p:sp>
        <p:nvSpPr>
          <p:cNvPr id="6" name="Content Placeholder 3">
            <a:extLst>
              <a:ext uri="{FF2B5EF4-FFF2-40B4-BE49-F238E27FC236}">
                <a16:creationId xmlns:a16="http://schemas.microsoft.com/office/drawing/2014/main" id="{4846262F-1B4F-3BED-4483-87CEE8BEDA00}"/>
              </a:ext>
            </a:extLst>
          </p:cNvPr>
          <p:cNvSpPr txBox="1">
            <a:spLocks/>
          </p:cNvSpPr>
          <p:nvPr/>
        </p:nvSpPr>
        <p:spPr>
          <a:xfrm>
            <a:off x="490538" y="1758950"/>
            <a:ext cx="10193790" cy="3974666"/>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5600" indent="-355600" algn="l">
              <a:spcBef>
                <a:spcPts val="600"/>
              </a:spcBef>
              <a:spcAft>
                <a:spcPts val="600"/>
              </a:spcAft>
              <a:buFont typeface="Arial" panose="020B0604020202020204" pitchFamily="34" charset="0"/>
              <a:buChar char="•"/>
            </a:pPr>
            <a:r>
              <a:rPr lang="en-AU" sz="1800" dirty="0">
                <a:solidFill>
                  <a:schemeClr val="tx1"/>
                </a:solidFill>
              </a:rPr>
              <a:t>Administration begins with an appointment of a company administrator</a:t>
            </a:r>
          </a:p>
          <a:p>
            <a:pPr marL="355600" indent="-355600" algn="l">
              <a:spcBef>
                <a:spcPts val="600"/>
              </a:spcBef>
              <a:spcAft>
                <a:spcPts val="600"/>
              </a:spcAft>
              <a:buFont typeface="Arial" panose="020B0604020202020204" pitchFamily="34" charset="0"/>
              <a:buChar char="•"/>
            </a:pPr>
            <a:endParaRPr lang="en-AU" sz="3600" dirty="0">
              <a:solidFill>
                <a:schemeClr val="tx1"/>
              </a:solidFill>
            </a:endParaRPr>
          </a:p>
          <a:p>
            <a:pPr marL="355600" indent="-355600" algn="l">
              <a:spcBef>
                <a:spcPts val="600"/>
              </a:spcBef>
              <a:spcAft>
                <a:spcPts val="600"/>
              </a:spcAft>
              <a:buFont typeface="Arial" panose="020B0604020202020204" pitchFamily="34" charset="0"/>
              <a:buChar char="•"/>
            </a:pPr>
            <a:endParaRPr lang="en-AU" sz="1800" dirty="0">
              <a:solidFill>
                <a:schemeClr val="tx1"/>
              </a:solidFill>
            </a:endParaRPr>
          </a:p>
          <a:p>
            <a:pPr marL="355600" indent="-355600" algn="l">
              <a:spcBef>
                <a:spcPts val="600"/>
              </a:spcBef>
              <a:spcAft>
                <a:spcPts val="600"/>
              </a:spcAft>
              <a:buFont typeface="Arial" panose="020B0604020202020204" pitchFamily="34" charset="0"/>
              <a:buChar char="•"/>
            </a:pPr>
            <a:endParaRPr lang="en-AU" sz="1800" dirty="0">
              <a:solidFill>
                <a:schemeClr val="tx1"/>
              </a:solidFill>
            </a:endParaRPr>
          </a:p>
          <a:p>
            <a:pPr marL="355600" indent="-355600" algn="l">
              <a:spcBef>
                <a:spcPts val="600"/>
              </a:spcBef>
              <a:spcAft>
                <a:spcPts val="600"/>
              </a:spcAft>
              <a:buFont typeface="Arial" panose="020B0604020202020204" pitchFamily="34" charset="0"/>
              <a:buChar char="•"/>
            </a:pPr>
            <a:endParaRPr lang="en-AU" sz="1800" dirty="0">
              <a:solidFill>
                <a:schemeClr val="tx1"/>
              </a:solidFill>
            </a:endParaRPr>
          </a:p>
          <a:p>
            <a:pPr marL="355600" indent="-355600" algn="l">
              <a:spcBef>
                <a:spcPts val="600"/>
              </a:spcBef>
              <a:spcAft>
                <a:spcPts val="600"/>
              </a:spcAft>
              <a:buFont typeface="Arial" panose="020B0604020202020204" pitchFamily="34" charset="0"/>
              <a:buChar char="•"/>
            </a:pPr>
            <a:endParaRPr lang="en-AU" sz="1800" dirty="0">
              <a:solidFill>
                <a:schemeClr val="tx1"/>
              </a:solidFill>
            </a:endParaRPr>
          </a:p>
          <a:p>
            <a:pPr marL="355600" indent="-355600" algn="l">
              <a:spcBef>
                <a:spcPts val="600"/>
              </a:spcBef>
              <a:spcAft>
                <a:spcPts val="600"/>
              </a:spcAft>
              <a:buFont typeface="Arial" panose="020B0604020202020204" pitchFamily="34" charset="0"/>
              <a:buChar char="•"/>
            </a:pPr>
            <a:endParaRPr lang="en-AU" sz="1800" dirty="0">
              <a:solidFill>
                <a:schemeClr val="tx1"/>
              </a:solidFill>
            </a:endParaRPr>
          </a:p>
          <a:p>
            <a:pPr marL="355600" indent="-355600" algn="l">
              <a:spcBef>
                <a:spcPts val="600"/>
              </a:spcBef>
              <a:spcAft>
                <a:spcPts val="600"/>
              </a:spcAft>
              <a:buFont typeface="Arial" panose="020B0604020202020204" pitchFamily="34" charset="0"/>
              <a:buChar char="•"/>
            </a:pPr>
            <a:endParaRPr lang="en-AU" sz="1800" dirty="0">
              <a:solidFill>
                <a:schemeClr val="tx1"/>
              </a:solidFill>
            </a:endParaRPr>
          </a:p>
          <a:p>
            <a:pPr marL="355600" indent="-355600" algn="l">
              <a:spcBef>
                <a:spcPts val="600"/>
              </a:spcBef>
              <a:spcAft>
                <a:spcPts val="600"/>
              </a:spcAft>
              <a:buFont typeface="Arial" panose="020B0604020202020204" pitchFamily="34" charset="0"/>
              <a:buChar char="•"/>
            </a:pPr>
            <a:r>
              <a:rPr lang="en-AU" sz="1800" dirty="0">
                <a:solidFill>
                  <a:schemeClr val="tx1"/>
                </a:solidFill>
              </a:rPr>
              <a:t>But not “if the company is already under administration”</a:t>
            </a:r>
          </a:p>
        </p:txBody>
      </p:sp>
      <p:graphicFrame>
        <p:nvGraphicFramePr>
          <p:cNvPr id="7" name="Table 7">
            <a:extLst>
              <a:ext uri="{FF2B5EF4-FFF2-40B4-BE49-F238E27FC236}">
                <a16:creationId xmlns:a16="http://schemas.microsoft.com/office/drawing/2014/main" id="{B01F8A10-41BA-F80F-8A29-94999B28BE72}"/>
              </a:ext>
            </a:extLst>
          </p:cNvPr>
          <p:cNvGraphicFramePr>
            <a:graphicFrameLocks noGrp="1"/>
          </p:cNvGraphicFramePr>
          <p:nvPr>
            <p:extLst>
              <p:ext uri="{D42A27DB-BD31-4B8C-83A1-F6EECF244321}">
                <p14:modId xmlns:p14="http://schemas.microsoft.com/office/powerpoint/2010/main" val="3318360023"/>
              </p:ext>
            </p:extLst>
          </p:nvPr>
        </p:nvGraphicFramePr>
        <p:xfrm>
          <a:off x="1002064" y="2326423"/>
          <a:ext cx="9425790" cy="2839720"/>
        </p:xfrm>
        <a:graphic>
          <a:graphicData uri="http://schemas.openxmlformats.org/drawingml/2006/table">
            <a:tbl>
              <a:tblPr firstRow="1" bandRow="1">
                <a:tableStyleId>{5C22544A-7EE6-4342-B048-85BDC9FD1C3A}</a:tableStyleId>
              </a:tblPr>
              <a:tblGrid>
                <a:gridCol w="1168481">
                  <a:extLst>
                    <a:ext uri="{9D8B030D-6E8A-4147-A177-3AD203B41FA5}">
                      <a16:colId xmlns:a16="http://schemas.microsoft.com/office/drawing/2014/main" val="3480750140"/>
                    </a:ext>
                  </a:extLst>
                </a:gridCol>
                <a:gridCol w="3269673">
                  <a:extLst>
                    <a:ext uri="{9D8B030D-6E8A-4147-A177-3AD203B41FA5}">
                      <a16:colId xmlns:a16="http://schemas.microsoft.com/office/drawing/2014/main" val="515319454"/>
                    </a:ext>
                  </a:extLst>
                </a:gridCol>
                <a:gridCol w="4987636">
                  <a:extLst>
                    <a:ext uri="{9D8B030D-6E8A-4147-A177-3AD203B41FA5}">
                      <a16:colId xmlns:a16="http://schemas.microsoft.com/office/drawing/2014/main" val="3888813583"/>
                    </a:ext>
                  </a:extLst>
                </a:gridCol>
              </a:tblGrid>
              <a:tr h="370840">
                <a:tc>
                  <a:txBody>
                    <a:bodyPr/>
                    <a:lstStyle/>
                    <a:p>
                      <a:endParaRPr lang="en-AU" dirty="0"/>
                    </a:p>
                  </a:txBody>
                  <a:tcPr>
                    <a:noFill/>
                  </a:tcPr>
                </a:tc>
                <a:tc>
                  <a:txBody>
                    <a:bodyPr/>
                    <a:lstStyle/>
                    <a:p>
                      <a:r>
                        <a:rPr lang="en-AU" dirty="0"/>
                        <a:t>Appointer</a:t>
                      </a:r>
                    </a:p>
                  </a:txBody>
                  <a:tcPr>
                    <a:solidFill>
                      <a:schemeClr val="accent1">
                        <a:lumMod val="75000"/>
                      </a:schemeClr>
                    </a:solidFill>
                  </a:tcPr>
                </a:tc>
                <a:tc>
                  <a:txBody>
                    <a:bodyPr/>
                    <a:lstStyle/>
                    <a:p>
                      <a:r>
                        <a:rPr lang="en-AU" dirty="0"/>
                        <a:t>How appoints?</a:t>
                      </a:r>
                    </a:p>
                  </a:txBody>
                  <a:tcPr>
                    <a:solidFill>
                      <a:schemeClr val="accent1">
                        <a:lumMod val="75000"/>
                      </a:schemeClr>
                    </a:solidFill>
                  </a:tcPr>
                </a:tc>
                <a:extLst>
                  <a:ext uri="{0D108BD9-81ED-4DB2-BD59-A6C34878D82A}">
                    <a16:rowId xmlns:a16="http://schemas.microsoft.com/office/drawing/2014/main" val="966171713"/>
                  </a:ext>
                </a:extLst>
              </a:tr>
              <a:tr h="370840">
                <a:tc>
                  <a:txBody>
                    <a:bodyPr/>
                    <a:lstStyle/>
                    <a:p>
                      <a:r>
                        <a:rPr lang="en-AU" dirty="0">
                          <a:solidFill>
                            <a:schemeClr val="bg1"/>
                          </a:solidFill>
                        </a:rPr>
                        <a:t>CA s 436A</a:t>
                      </a:r>
                    </a:p>
                  </a:txBody>
                  <a:tcPr>
                    <a:solidFill>
                      <a:schemeClr val="accent1"/>
                    </a:solidFill>
                  </a:tcPr>
                </a:tc>
                <a:tc>
                  <a:txBody>
                    <a:bodyPr/>
                    <a:lstStyle/>
                    <a:p>
                      <a:r>
                        <a:rPr lang="en-AU" dirty="0"/>
                        <a:t>Company (via board of directors)</a:t>
                      </a:r>
                    </a:p>
                  </a:txBody>
                  <a:tcPr/>
                </a:tc>
                <a:tc>
                  <a:txBody>
                    <a:bodyPr/>
                    <a:lstStyle/>
                    <a:p>
                      <a:r>
                        <a:rPr lang="en-AU" dirty="0"/>
                        <a:t>By writing, if board resolves that in its opinion the company is </a:t>
                      </a:r>
                      <a:r>
                        <a:rPr lang="en-AU" b="1" dirty="0"/>
                        <a:t>insolvent</a:t>
                      </a:r>
                      <a:r>
                        <a:rPr lang="en-AU" dirty="0"/>
                        <a:t> or </a:t>
                      </a:r>
                      <a:r>
                        <a:rPr lang="en-AU" b="1" dirty="0"/>
                        <a:t>likely to become so </a:t>
                      </a:r>
                      <a:r>
                        <a:rPr lang="en-AU" dirty="0"/>
                        <a:t>in the future, and an administrator should be appointed</a:t>
                      </a:r>
                    </a:p>
                  </a:txBody>
                  <a:tcPr/>
                </a:tc>
                <a:extLst>
                  <a:ext uri="{0D108BD9-81ED-4DB2-BD59-A6C34878D82A}">
                    <a16:rowId xmlns:a16="http://schemas.microsoft.com/office/drawing/2014/main" val="1027881694"/>
                  </a:ext>
                </a:extLst>
              </a:tr>
              <a:tr h="370840">
                <a:tc>
                  <a:txBody>
                    <a:bodyPr/>
                    <a:lstStyle/>
                    <a:p>
                      <a:r>
                        <a:rPr lang="en-AU" dirty="0">
                          <a:solidFill>
                            <a:schemeClr val="bg1"/>
                          </a:solidFill>
                        </a:rPr>
                        <a:t>CA s 436C</a:t>
                      </a:r>
                    </a:p>
                  </a:txBody>
                  <a:tcPr>
                    <a:solidFill>
                      <a:schemeClr val="accent1"/>
                    </a:solidFill>
                  </a:tcPr>
                </a:tc>
                <a:tc>
                  <a:txBody>
                    <a:bodyPr/>
                    <a:lstStyle/>
                    <a:p>
                      <a:r>
                        <a:rPr lang="en-AU" dirty="0"/>
                        <a:t>Creditor with a security interest over (/substantially) all of the company’s property</a:t>
                      </a:r>
                    </a:p>
                  </a:txBody>
                  <a:tcPr/>
                </a:tc>
                <a:tc>
                  <a:txBody>
                    <a:bodyPr/>
                    <a:lstStyle/>
                    <a:p>
                      <a:r>
                        <a:rPr lang="en-AU" dirty="0"/>
                        <a:t>By writing, if </a:t>
                      </a:r>
                      <a:r>
                        <a:rPr lang="en-AU" b="1" dirty="0"/>
                        <a:t>security interest is enforceable</a:t>
                      </a:r>
                      <a:r>
                        <a:rPr lang="en-AU" b="0" dirty="0"/>
                        <a:t> (and perfected if PPSA security interest)</a:t>
                      </a:r>
                      <a:endParaRPr lang="en-AU" b="1" dirty="0"/>
                    </a:p>
                  </a:txBody>
                  <a:tcPr/>
                </a:tc>
                <a:extLst>
                  <a:ext uri="{0D108BD9-81ED-4DB2-BD59-A6C34878D82A}">
                    <a16:rowId xmlns:a16="http://schemas.microsoft.com/office/drawing/2014/main" val="2989191281"/>
                  </a:ext>
                </a:extLst>
              </a:tr>
              <a:tr h="370840">
                <a:tc>
                  <a:txBody>
                    <a:bodyPr/>
                    <a:lstStyle/>
                    <a:p>
                      <a:r>
                        <a:rPr lang="en-AU" dirty="0">
                          <a:solidFill>
                            <a:schemeClr val="bg1"/>
                          </a:solidFill>
                        </a:rPr>
                        <a:t>CA s 436B</a:t>
                      </a:r>
                    </a:p>
                  </a:txBody>
                  <a:tcPr>
                    <a:solidFill>
                      <a:schemeClr val="accent1"/>
                    </a:solidFill>
                  </a:tcPr>
                </a:tc>
                <a:tc>
                  <a:txBody>
                    <a:bodyPr/>
                    <a:lstStyle/>
                    <a:p>
                      <a:r>
                        <a:rPr lang="en-AU" dirty="0"/>
                        <a:t>Liquidator or provisional liquidator</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By writing, if thinks that company is </a:t>
                      </a:r>
                      <a:r>
                        <a:rPr lang="en-AU" b="1" dirty="0"/>
                        <a:t>insolvent</a:t>
                      </a:r>
                      <a:r>
                        <a:rPr lang="en-AU" dirty="0"/>
                        <a:t> or </a:t>
                      </a:r>
                      <a:r>
                        <a:rPr lang="en-AU" b="1" dirty="0"/>
                        <a:t>likely to become so </a:t>
                      </a:r>
                      <a:r>
                        <a:rPr lang="en-AU" dirty="0"/>
                        <a:t>in the future</a:t>
                      </a:r>
                    </a:p>
                  </a:txBody>
                  <a:tcPr/>
                </a:tc>
                <a:extLst>
                  <a:ext uri="{0D108BD9-81ED-4DB2-BD59-A6C34878D82A}">
                    <a16:rowId xmlns:a16="http://schemas.microsoft.com/office/drawing/2014/main" val="2348007727"/>
                  </a:ext>
                </a:extLst>
              </a:tr>
            </a:tbl>
          </a:graphicData>
        </a:graphic>
      </p:graphicFrame>
      <p:sp>
        <p:nvSpPr>
          <p:cNvPr id="8" name="Rectangle 7">
            <a:extLst>
              <a:ext uri="{FF2B5EF4-FFF2-40B4-BE49-F238E27FC236}">
                <a16:creationId xmlns:a16="http://schemas.microsoft.com/office/drawing/2014/main" id="{F7D33872-945B-347A-EF23-4E225F37D282}"/>
              </a:ext>
            </a:extLst>
          </p:cNvPr>
          <p:cNvSpPr/>
          <p:nvPr/>
        </p:nvSpPr>
        <p:spPr>
          <a:xfrm>
            <a:off x="7696718" y="1691857"/>
            <a:ext cx="1632101"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435C(1)(a)</a:t>
            </a:r>
            <a:endParaRPr lang="en-AU" dirty="0"/>
          </a:p>
        </p:txBody>
      </p:sp>
      <p:sp>
        <p:nvSpPr>
          <p:cNvPr id="9" name="Rectangle 8">
            <a:extLst>
              <a:ext uri="{FF2B5EF4-FFF2-40B4-BE49-F238E27FC236}">
                <a16:creationId xmlns:a16="http://schemas.microsoft.com/office/drawing/2014/main" id="{946E3531-50F3-D3CC-ABAD-179F1BCDA5E3}"/>
              </a:ext>
            </a:extLst>
          </p:cNvPr>
          <p:cNvSpPr/>
          <p:nvPr/>
        </p:nvSpPr>
        <p:spPr>
          <a:xfrm>
            <a:off x="6297316" y="5406857"/>
            <a:ext cx="1137957"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436D</a:t>
            </a:r>
            <a:endParaRPr lang="en-AU" dirty="0"/>
          </a:p>
        </p:txBody>
      </p:sp>
      <p:sp>
        <p:nvSpPr>
          <p:cNvPr id="10" name="Right Brace 9">
            <a:extLst>
              <a:ext uri="{FF2B5EF4-FFF2-40B4-BE49-F238E27FC236}">
                <a16:creationId xmlns:a16="http://schemas.microsoft.com/office/drawing/2014/main" id="{4A201A92-CCD8-8762-114A-6C07B1FB2869}"/>
              </a:ext>
            </a:extLst>
          </p:cNvPr>
          <p:cNvSpPr/>
          <p:nvPr/>
        </p:nvSpPr>
        <p:spPr>
          <a:xfrm>
            <a:off x="10427854" y="2724727"/>
            <a:ext cx="443346" cy="1782618"/>
          </a:xfrm>
          <a:prstGeom prst="rightBrace">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11" name="TextBox 10">
            <a:extLst>
              <a:ext uri="{FF2B5EF4-FFF2-40B4-BE49-F238E27FC236}">
                <a16:creationId xmlns:a16="http://schemas.microsoft.com/office/drawing/2014/main" id="{94AE587F-2C24-550C-BD38-FF9D00C6D95F}"/>
              </a:ext>
            </a:extLst>
          </p:cNvPr>
          <p:cNvSpPr txBox="1"/>
          <p:nvPr/>
        </p:nvSpPr>
        <p:spPr>
          <a:xfrm>
            <a:off x="10684328" y="2877372"/>
            <a:ext cx="1219200" cy="1477328"/>
          </a:xfrm>
          <a:prstGeom prst="rect">
            <a:avLst/>
          </a:prstGeom>
          <a:noFill/>
        </p:spPr>
        <p:txBody>
          <a:bodyPr wrap="square" rtlCol="0">
            <a:spAutoFit/>
          </a:bodyPr>
          <a:lstStyle/>
          <a:p>
            <a:pPr algn="ctr"/>
            <a:r>
              <a:rPr lang="en-AU" dirty="0"/>
              <a:t>only if no liquidator or provisional liquidator</a:t>
            </a:r>
          </a:p>
        </p:txBody>
      </p:sp>
      <p:sp>
        <p:nvSpPr>
          <p:cNvPr id="12" name="Rectangle: Folded Corner 11">
            <a:extLst>
              <a:ext uri="{FF2B5EF4-FFF2-40B4-BE49-F238E27FC236}">
                <a16:creationId xmlns:a16="http://schemas.microsoft.com/office/drawing/2014/main" id="{FD528D73-A582-88A9-7316-E5FA79771DBD}"/>
              </a:ext>
            </a:extLst>
          </p:cNvPr>
          <p:cNvSpPr/>
          <p:nvPr/>
        </p:nvSpPr>
        <p:spPr>
          <a:xfrm>
            <a:off x="8677656" y="4901185"/>
            <a:ext cx="1731726" cy="1197863"/>
          </a:xfrm>
          <a:prstGeom prst="foldedCorner">
            <a:avLst>
              <a:gd name="adj" fmla="val 6448"/>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Need creditor approval or court leave to appoint self, etc</a:t>
            </a:r>
          </a:p>
        </p:txBody>
      </p:sp>
      <p:sp>
        <p:nvSpPr>
          <p:cNvPr id="13" name="Footer Placeholder 2">
            <a:extLst>
              <a:ext uri="{FF2B5EF4-FFF2-40B4-BE49-F238E27FC236}">
                <a16:creationId xmlns:a16="http://schemas.microsoft.com/office/drawing/2014/main" id="{56E1257B-4193-FDFA-AF32-344E9AD6BE5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33025804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107</a:t>
            </a:fld>
            <a:endParaRPr lang="en-GB" dirty="0"/>
          </a:p>
        </p:txBody>
      </p:sp>
      <p:sp>
        <p:nvSpPr>
          <p:cNvPr id="2" name="Rectangle: Single Corner Rounded 1">
            <a:extLst>
              <a:ext uri="{FF2B5EF4-FFF2-40B4-BE49-F238E27FC236}">
                <a16:creationId xmlns:a16="http://schemas.microsoft.com/office/drawing/2014/main" id="{9C9EF7CA-648D-E726-6245-8026042CBAB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F02D05D-DC2F-8CBB-77F8-240252BFC14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Invalidity</a:t>
            </a:r>
          </a:p>
        </p:txBody>
      </p:sp>
      <p:sp>
        <p:nvSpPr>
          <p:cNvPr id="13" name="Rectangle: Diagonal Corners Rounded 12">
            <a:extLst>
              <a:ext uri="{FF2B5EF4-FFF2-40B4-BE49-F238E27FC236}">
                <a16:creationId xmlns:a16="http://schemas.microsoft.com/office/drawing/2014/main" id="{2770FB3D-4293-E544-ACA9-629D87CF28B6}"/>
              </a:ext>
            </a:extLst>
          </p:cNvPr>
          <p:cNvSpPr/>
          <p:nvPr/>
        </p:nvSpPr>
        <p:spPr>
          <a:xfrm>
            <a:off x="930363" y="1967372"/>
            <a:ext cx="3604438" cy="4003907"/>
          </a:xfrm>
          <a:prstGeom prst="round2Diag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tx1"/>
                </a:solidFill>
              </a:rPr>
              <a:t>If</a:t>
            </a:r>
            <a:r>
              <a:rPr lang="en-AU" sz="1800" dirty="0">
                <a:solidFill>
                  <a:schemeClr val="tx1"/>
                </a:solidFill>
              </a:rPr>
              <a:t> there is a </a:t>
            </a:r>
            <a:r>
              <a:rPr lang="en-AU" sz="1800" b="1" dirty="0">
                <a:solidFill>
                  <a:schemeClr val="tx1"/>
                </a:solidFill>
              </a:rPr>
              <a:t>specific ground </a:t>
            </a:r>
            <a:r>
              <a:rPr lang="en-AU" sz="1800" dirty="0">
                <a:solidFill>
                  <a:schemeClr val="tx1"/>
                </a:solidFill>
              </a:rPr>
              <a:t>for </a:t>
            </a:r>
            <a:r>
              <a:rPr lang="en-AU" sz="1800" b="1" dirty="0">
                <a:solidFill>
                  <a:schemeClr val="tx1"/>
                </a:solidFill>
              </a:rPr>
              <a:t>doubting the validity</a:t>
            </a:r>
            <a:r>
              <a:rPr lang="en-AU" sz="1800" dirty="0">
                <a:solidFill>
                  <a:schemeClr val="tx1"/>
                </a:solidFill>
              </a:rPr>
              <a:t> of a purported appointment of a person as a company/DOCA administrator:</a:t>
            </a:r>
          </a:p>
          <a:p>
            <a:pPr marL="533400" indent="-355600">
              <a:lnSpc>
                <a:spcPct val="100000"/>
              </a:lnSpc>
              <a:spcBef>
                <a:spcPts val="600"/>
              </a:spcBef>
              <a:spcAft>
                <a:spcPts val="600"/>
              </a:spcAft>
              <a:buFont typeface="Arial" panose="020B0604020202020204" pitchFamily="34" charset="0"/>
              <a:buChar char="•"/>
            </a:pPr>
            <a:r>
              <a:rPr lang="en-AU" sz="1800" dirty="0">
                <a:solidFill>
                  <a:schemeClr val="tx1"/>
                </a:solidFill>
              </a:rPr>
              <a:t>the company;</a:t>
            </a:r>
          </a:p>
          <a:p>
            <a:pPr marL="533400" indent="-355600">
              <a:lnSpc>
                <a:spcPct val="100000"/>
              </a:lnSpc>
              <a:spcBef>
                <a:spcPts val="600"/>
              </a:spcBef>
              <a:spcAft>
                <a:spcPts val="600"/>
              </a:spcAft>
              <a:buFont typeface="Arial" panose="020B0604020202020204" pitchFamily="34" charset="0"/>
              <a:buChar char="•"/>
            </a:pPr>
            <a:r>
              <a:rPr lang="en-AU" sz="1800" dirty="0">
                <a:solidFill>
                  <a:schemeClr val="tx1"/>
                </a:solidFill>
              </a:rPr>
              <a:t>any of its creditors; or</a:t>
            </a:r>
          </a:p>
          <a:p>
            <a:pPr marL="533400" indent="-355600">
              <a:lnSpc>
                <a:spcPct val="100000"/>
              </a:lnSpc>
              <a:spcBef>
                <a:spcPts val="600"/>
              </a:spcBef>
              <a:spcAft>
                <a:spcPts val="600"/>
              </a:spcAft>
              <a:buFont typeface="Arial" panose="020B0604020202020204" pitchFamily="34" charset="0"/>
              <a:buChar char="•"/>
            </a:pPr>
            <a:r>
              <a:rPr lang="en-AU" sz="1800" dirty="0">
                <a:solidFill>
                  <a:schemeClr val="tx1"/>
                </a:solidFill>
              </a:rPr>
              <a:t>that person;</a:t>
            </a:r>
          </a:p>
          <a:p>
            <a:pPr>
              <a:lnSpc>
                <a:spcPct val="100000"/>
              </a:lnSpc>
              <a:spcBef>
                <a:spcPts val="600"/>
              </a:spcBef>
              <a:spcAft>
                <a:spcPts val="600"/>
              </a:spcAft>
            </a:pPr>
            <a:r>
              <a:rPr lang="en-AU" sz="1800" dirty="0">
                <a:solidFill>
                  <a:schemeClr val="tx1"/>
                </a:solidFill>
              </a:rPr>
              <a:t>may </a:t>
            </a:r>
            <a:r>
              <a:rPr lang="en-AU" sz="1800" b="1" dirty="0">
                <a:solidFill>
                  <a:schemeClr val="tx1"/>
                </a:solidFill>
              </a:rPr>
              <a:t>apply to court</a:t>
            </a:r>
            <a:r>
              <a:rPr lang="en-AU" sz="1800" dirty="0">
                <a:solidFill>
                  <a:schemeClr val="tx1"/>
                </a:solidFill>
              </a:rPr>
              <a:t>, and the court may declare whether it was valid or not – on any ground</a:t>
            </a:r>
            <a:endParaRPr lang="en-AU" dirty="0">
              <a:solidFill>
                <a:schemeClr val="tx1"/>
              </a:solidFill>
            </a:endParaRPr>
          </a:p>
        </p:txBody>
      </p:sp>
      <p:sp>
        <p:nvSpPr>
          <p:cNvPr id="14" name="Rectangle 13">
            <a:extLst>
              <a:ext uri="{FF2B5EF4-FFF2-40B4-BE49-F238E27FC236}">
                <a16:creationId xmlns:a16="http://schemas.microsoft.com/office/drawing/2014/main" id="{001855BB-2352-724B-638E-45C466A2314B}"/>
              </a:ext>
            </a:extLst>
          </p:cNvPr>
          <p:cNvSpPr/>
          <p:nvPr/>
        </p:nvSpPr>
        <p:spPr>
          <a:xfrm>
            <a:off x="2161101" y="1636657"/>
            <a:ext cx="1142961" cy="38901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447C</a:t>
            </a:r>
          </a:p>
        </p:txBody>
      </p:sp>
      <p:sp>
        <p:nvSpPr>
          <p:cNvPr id="15" name="Callout: Left Arrow 14">
            <a:extLst>
              <a:ext uri="{FF2B5EF4-FFF2-40B4-BE49-F238E27FC236}">
                <a16:creationId xmlns:a16="http://schemas.microsoft.com/office/drawing/2014/main" id="{C79C3F74-2D91-B4F2-0181-F6153426D8A5}"/>
              </a:ext>
            </a:extLst>
          </p:cNvPr>
          <p:cNvSpPr/>
          <p:nvPr/>
        </p:nvSpPr>
        <p:spPr>
          <a:xfrm>
            <a:off x="4632383" y="1970590"/>
            <a:ext cx="5598543" cy="1045210"/>
          </a:xfrm>
          <a:prstGeom prst="leftArrowCallout">
            <a:avLst>
              <a:gd name="adj1" fmla="val 25000"/>
              <a:gd name="adj2" fmla="val 25000"/>
              <a:gd name="adj3" fmla="val 25000"/>
              <a:gd name="adj4" fmla="val 86616"/>
            </a:avLst>
          </a:prstGeom>
          <a:solidFill>
            <a:schemeClr val="accent4">
              <a:lumMod val="20000"/>
              <a:lumOff val="80000"/>
            </a:scheme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dirty="0">
                <a:solidFill>
                  <a:sysClr val="windowText" lastClr="000000"/>
                </a:solidFill>
              </a:rPr>
              <a:t>Appointed for an improper purpose? For instance, to remain in control and impede others’ options?</a:t>
            </a:r>
          </a:p>
          <a:p>
            <a:pPr algn="ctr"/>
            <a:endParaRPr lang="en-AU" dirty="0">
              <a:solidFill>
                <a:sysClr val="windowText" lastClr="000000"/>
              </a:solidFill>
            </a:endParaRPr>
          </a:p>
        </p:txBody>
      </p:sp>
      <p:sp>
        <p:nvSpPr>
          <p:cNvPr id="16" name="Callout: Left Arrow 15">
            <a:extLst>
              <a:ext uri="{FF2B5EF4-FFF2-40B4-BE49-F238E27FC236}">
                <a16:creationId xmlns:a16="http://schemas.microsoft.com/office/drawing/2014/main" id="{0FC974AB-0CB8-FA97-7D54-D853F7C0D465}"/>
              </a:ext>
            </a:extLst>
          </p:cNvPr>
          <p:cNvSpPr/>
          <p:nvPr/>
        </p:nvSpPr>
        <p:spPr>
          <a:xfrm>
            <a:off x="4632384" y="3363344"/>
            <a:ext cx="5598542" cy="1045210"/>
          </a:xfrm>
          <a:prstGeom prst="leftArrowCallout">
            <a:avLst>
              <a:gd name="adj1" fmla="val 25000"/>
              <a:gd name="adj2" fmla="val 25000"/>
              <a:gd name="adj3" fmla="val 25000"/>
              <a:gd name="adj4" fmla="val 86616"/>
            </a:avLst>
          </a:prstGeom>
          <a:solidFill>
            <a:schemeClr val="accent4">
              <a:lumMod val="20000"/>
              <a:lumOff val="80000"/>
            </a:scheme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dirty="0">
                <a:solidFill>
                  <a:schemeClr val="tx1"/>
                </a:solidFill>
              </a:rPr>
              <a:t>Opinion as to insolvency is not a concluded one?</a:t>
            </a:r>
          </a:p>
        </p:txBody>
      </p:sp>
      <p:sp>
        <p:nvSpPr>
          <p:cNvPr id="17" name="Flowchart: Process 16">
            <a:extLst>
              <a:ext uri="{FF2B5EF4-FFF2-40B4-BE49-F238E27FC236}">
                <a16:creationId xmlns:a16="http://schemas.microsoft.com/office/drawing/2014/main" id="{90B91A05-D68C-87B2-C3C0-26CD696C587C}"/>
              </a:ext>
            </a:extLst>
          </p:cNvPr>
          <p:cNvSpPr/>
          <p:nvPr/>
        </p:nvSpPr>
        <p:spPr>
          <a:xfrm>
            <a:off x="5382881" y="2637949"/>
            <a:ext cx="4848046" cy="377851"/>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i="1" dirty="0">
                <a:solidFill>
                  <a:schemeClr val="bg1"/>
                </a:solidFill>
                <a:hlinkClick r:id="rId2">
                  <a:extLst>
                    <a:ext uri="{A12FA001-AC4F-418D-AE19-62706E023703}">
                      <ahyp:hlinkClr xmlns:ahyp="http://schemas.microsoft.com/office/drawing/2018/hyperlinkcolor" val="tx"/>
                    </a:ext>
                  </a:extLst>
                </a:hlinkClick>
              </a:rPr>
              <a:t>Kazar v </a:t>
            </a:r>
            <a:r>
              <a:rPr lang="en-AU" i="1" dirty="0" err="1">
                <a:solidFill>
                  <a:schemeClr val="bg1"/>
                </a:solidFill>
                <a:hlinkClick r:id="rId2">
                  <a:extLst>
                    <a:ext uri="{A12FA001-AC4F-418D-AE19-62706E023703}">
                      <ahyp:hlinkClr xmlns:ahyp="http://schemas.microsoft.com/office/drawing/2018/hyperlinkcolor" val="tx"/>
                    </a:ext>
                  </a:extLst>
                </a:hlinkClick>
              </a:rPr>
              <a:t>Duus</a:t>
            </a:r>
            <a:r>
              <a:rPr lang="en-AU" i="1" dirty="0">
                <a:solidFill>
                  <a:schemeClr val="bg1"/>
                </a:solidFill>
                <a:hlinkClick r:id="rId2">
                  <a:extLst>
                    <a:ext uri="{A12FA001-AC4F-418D-AE19-62706E023703}">
                      <ahyp:hlinkClr xmlns:ahyp="http://schemas.microsoft.com/office/drawing/2018/hyperlinkcolor" val="tx"/>
                    </a:ext>
                  </a:extLst>
                </a:hlinkClick>
              </a:rPr>
              <a:t> </a:t>
            </a:r>
            <a:r>
              <a:rPr lang="en-AU" dirty="0">
                <a:solidFill>
                  <a:schemeClr val="bg1"/>
                </a:solidFill>
                <a:hlinkClick r:id="rId2">
                  <a:extLst>
                    <a:ext uri="{A12FA001-AC4F-418D-AE19-62706E023703}">
                      <ahyp:hlinkClr xmlns:ahyp="http://schemas.microsoft.com/office/drawing/2018/hyperlinkcolor" val="tx"/>
                    </a:ext>
                  </a:extLst>
                </a:hlinkClick>
              </a:rPr>
              <a:t>(1998) 88 FCR 218  </a:t>
            </a:r>
            <a:endParaRPr lang="en-AU" dirty="0"/>
          </a:p>
        </p:txBody>
      </p:sp>
      <p:sp>
        <p:nvSpPr>
          <p:cNvPr id="18" name="Flowchart: Process 17">
            <a:extLst>
              <a:ext uri="{FF2B5EF4-FFF2-40B4-BE49-F238E27FC236}">
                <a16:creationId xmlns:a16="http://schemas.microsoft.com/office/drawing/2014/main" id="{40FDBD0A-FD48-4D7E-C963-F3C560BED995}"/>
              </a:ext>
            </a:extLst>
          </p:cNvPr>
          <p:cNvSpPr/>
          <p:nvPr/>
        </p:nvSpPr>
        <p:spPr>
          <a:xfrm>
            <a:off x="5382881" y="3775413"/>
            <a:ext cx="4848046" cy="633232"/>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i="1" dirty="0">
                <a:solidFill>
                  <a:schemeClr val="bg1"/>
                </a:solidFill>
              </a:rPr>
              <a:t>Wagner v International Health Promotions </a:t>
            </a:r>
            <a:r>
              <a:rPr lang="en-AU" dirty="0">
                <a:solidFill>
                  <a:schemeClr val="bg1"/>
                </a:solidFill>
              </a:rPr>
              <a:t>(1994) 15 ACSR 419</a:t>
            </a:r>
            <a:endParaRPr lang="en-AU" dirty="0"/>
          </a:p>
        </p:txBody>
      </p:sp>
      <p:sp>
        <p:nvSpPr>
          <p:cNvPr id="19" name="Callout: Left Arrow 18">
            <a:extLst>
              <a:ext uri="{FF2B5EF4-FFF2-40B4-BE49-F238E27FC236}">
                <a16:creationId xmlns:a16="http://schemas.microsoft.com/office/drawing/2014/main" id="{F16C6675-09F5-DA03-6C60-994BB5B58DB8}"/>
              </a:ext>
            </a:extLst>
          </p:cNvPr>
          <p:cNvSpPr/>
          <p:nvPr/>
        </p:nvSpPr>
        <p:spPr>
          <a:xfrm>
            <a:off x="4632384" y="4749784"/>
            <a:ext cx="5950947" cy="1221405"/>
          </a:xfrm>
          <a:prstGeom prst="leftArrowCallout">
            <a:avLst>
              <a:gd name="adj1" fmla="val 25000"/>
              <a:gd name="adj2" fmla="val 25000"/>
              <a:gd name="adj3" fmla="val 25000"/>
              <a:gd name="adj4" fmla="val 87470"/>
            </a:avLst>
          </a:prstGeom>
          <a:solidFill>
            <a:schemeClr val="accent4">
              <a:lumMod val="20000"/>
              <a:lumOff val="80000"/>
            </a:schemeClr>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dirty="0">
                <a:solidFill>
                  <a:schemeClr val="tx1"/>
                </a:solidFill>
              </a:rPr>
              <a:t>Other problem with appointment? For instance, de facto directors had no power to appoint administrator under CA s 436A?</a:t>
            </a:r>
          </a:p>
        </p:txBody>
      </p:sp>
      <p:sp>
        <p:nvSpPr>
          <p:cNvPr id="20" name="Flowchart: Process 19">
            <a:extLst>
              <a:ext uri="{FF2B5EF4-FFF2-40B4-BE49-F238E27FC236}">
                <a16:creationId xmlns:a16="http://schemas.microsoft.com/office/drawing/2014/main" id="{51E12958-D461-ACDE-BABA-7C842EE4CE71}"/>
              </a:ext>
            </a:extLst>
          </p:cNvPr>
          <p:cNvSpPr/>
          <p:nvPr/>
        </p:nvSpPr>
        <p:spPr>
          <a:xfrm>
            <a:off x="5382881" y="5645886"/>
            <a:ext cx="5200451" cy="377851"/>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E.g., </a:t>
            </a:r>
            <a:r>
              <a:rPr lang="fr-FR" sz="18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Xie v </a:t>
            </a:r>
            <a:r>
              <a:rPr lang="fr-FR" sz="1800" i="1"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Crisp</a:t>
            </a:r>
            <a:r>
              <a:rPr lang="fr-FR" sz="18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 </a:t>
            </a:r>
            <a:r>
              <a:rPr lang="fr-FR" sz="18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(2011) 248 FLR 265</a:t>
            </a:r>
            <a:r>
              <a:rPr lang="fr-FR" dirty="0">
                <a:solidFill>
                  <a:schemeClr val="bg1"/>
                </a:solidFill>
              </a:rPr>
              <a:t>, [167], [192], [233]</a:t>
            </a:r>
            <a:endParaRPr lang="en-AU" dirty="0"/>
          </a:p>
        </p:txBody>
      </p:sp>
      <p:cxnSp>
        <p:nvCxnSpPr>
          <p:cNvPr id="22" name="Connector: Elbow 21">
            <a:extLst>
              <a:ext uri="{FF2B5EF4-FFF2-40B4-BE49-F238E27FC236}">
                <a16:creationId xmlns:a16="http://schemas.microsoft.com/office/drawing/2014/main" id="{46283A4F-E2B1-1C63-8043-54DEACBCB64A}"/>
              </a:ext>
            </a:extLst>
          </p:cNvPr>
          <p:cNvCxnSpPr>
            <a:cxnSpLocks/>
            <a:stCxn id="20" idx="3"/>
            <a:endCxn id="25" idx="4"/>
          </p:cNvCxnSpPr>
          <p:nvPr/>
        </p:nvCxnSpPr>
        <p:spPr>
          <a:xfrm flipV="1">
            <a:off x="10583332" y="5602019"/>
            <a:ext cx="712706" cy="232793"/>
          </a:xfrm>
          <a:prstGeom prst="bentConnector2">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25" name="Oval 24">
            <a:extLst>
              <a:ext uri="{FF2B5EF4-FFF2-40B4-BE49-F238E27FC236}">
                <a16:creationId xmlns:a16="http://schemas.microsoft.com/office/drawing/2014/main" id="{B3AD5753-5181-5D16-C084-872B8D34B0F0}"/>
              </a:ext>
            </a:extLst>
          </p:cNvPr>
          <p:cNvSpPr/>
          <p:nvPr/>
        </p:nvSpPr>
        <p:spPr>
          <a:xfrm>
            <a:off x="10634131" y="4064000"/>
            <a:ext cx="1323814" cy="1538019"/>
          </a:xfrm>
          <a:prstGeom prst="ellips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Curable under </a:t>
            </a:r>
            <a:r>
              <a:rPr lang="en-AU" dirty="0">
                <a:solidFill>
                  <a:schemeClr val="bg1"/>
                </a:solidFill>
                <a:hlinkClick r:id="rId4" action="ppaction://hlinksldjump">
                  <a:extLst>
                    <a:ext uri="{A12FA001-AC4F-418D-AE19-62706E023703}">
                      <ahyp:hlinkClr xmlns:ahyp="http://schemas.microsoft.com/office/drawing/2018/hyperlinkcolor" val="tx"/>
                    </a:ext>
                  </a:extLst>
                </a:hlinkClick>
              </a:rPr>
              <a:t>CA s 447A</a:t>
            </a:r>
            <a:r>
              <a:rPr lang="en-AU" dirty="0"/>
              <a:t>?</a:t>
            </a:r>
          </a:p>
        </p:txBody>
      </p:sp>
      <p:sp>
        <p:nvSpPr>
          <p:cNvPr id="6" name="Footer Placeholder 2">
            <a:extLst>
              <a:ext uri="{FF2B5EF4-FFF2-40B4-BE49-F238E27FC236}">
                <a16:creationId xmlns:a16="http://schemas.microsoft.com/office/drawing/2014/main" id="{1F7FBBB9-3D79-A04F-54A5-4372243CDFC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26486627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108</a:t>
            </a:fld>
            <a:endParaRPr lang="en-GB" dirty="0"/>
          </a:p>
        </p:txBody>
      </p:sp>
      <p:sp>
        <p:nvSpPr>
          <p:cNvPr id="2" name="Rectangle: Single Corner Rounded 1">
            <a:extLst>
              <a:ext uri="{FF2B5EF4-FFF2-40B4-BE49-F238E27FC236}">
                <a16:creationId xmlns:a16="http://schemas.microsoft.com/office/drawing/2014/main" id="{413A7F67-0897-104B-FCD2-E6F6D45F35A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8C30CD0-ADDF-B867-15C4-577215A0A4D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Company/DOCA administrators</a:t>
            </a:r>
          </a:p>
        </p:txBody>
      </p:sp>
      <p:sp>
        <p:nvSpPr>
          <p:cNvPr id="6" name="Rectangle: Folded Corner 5">
            <a:extLst>
              <a:ext uri="{FF2B5EF4-FFF2-40B4-BE49-F238E27FC236}">
                <a16:creationId xmlns:a16="http://schemas.microsoft.com/office/drawing/2014/main" id="{EB1F7035-11DE-4009-DC08-2DA71DCC0642}"/>
              </a:ext>
            </a:extLst>
          </p:cNvPr>
          <p:cNvSpPr/>
          <p:nvPr/>
        </p:nvSpPr>
        <p:spPr>
          <a:xfrm>
            <a:off x="664208" y="1554856"/>
            <a:ext cx="4805169" cy="2592271"/>
          </a:xfrm>
          <a:prstGeom prst="foldedCorner">
            <a:avLst>
              <a:gd name="adj" fmla="val 6615"/>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A </a:t>
            </a:r>
            <a:r>
              <a:rPr lang="en-AU" sz="1800" b="1" dirty="0">
                <a:solidFill>
                  <a:schemeClr val="tx1"/>
                </a:solidFill>
              </a:rPr>
              <a:t>company/DOCA administrator</a:t>
            </a:r>
            <a:r>
              <a:rPr lang="en-AU" sz="1800" dirty="0">
                <a:solidFill>
                  <a:schemeClr val="tx1"/>
                </a:solidFill>
              </a:rPr>
              <a:t> must:</a:t>
            </a:r>
          </a:p>
          <a:p>
            <a:pPr marL="361950" indent="-355600">
              <a:spcBef>
                <a:spcPts val="600"/>
              </a:spcBef>
              <a:spcAft>
                <a:spcPts val="600"/>
              </a:spcAft>
              <a:buFont typeface="Arial" panose="020B0604020202020204" pitchFamily="34" charset="0"/>
              <a:buChar char="•"/>
            </a:pPr>
            <a:r>
              <a:rPr lang="en-AU" dirty="0">
                <a:solidFill>
                  <a:schemeClr val="tx1"/>
                </a:solidFill>
              </a:rPr>
              <a:t>consent in writing to the role;</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tx1"/>
                </a:solidFill>
              </a:rPr>
              <a:t>be a </a:t>
            </a:r>
            <a:r>
              <a:rPr lang="en-AU" sz="1800" b="1" dirty="0">
                <a:solidFill>
                  <a:schemeClr val="tx1"/>
                </a:solidFill>
              </a:rPr>
              <a:t>registered liquidator</a:t>
            </a:r>
            <a:r>
              <a:rPr lang="en-AU" sz="1800" dirty="0">
                <a:solidFill>
                  <a:schemeClr val="tx1"/>
                </a:solidFill>
              </a:rPr>
              <a:t>; and</a:t>
            </a:r>
          </a:p>
          <a:p>
            <a:pPr marL="6350">
              <a:lnSpc>
                <a:spcPct val="100000"/>
              </a:lnSpc>
              <a:spcBef>
                <a:spcPts val="600"/>
              </a:spcBef>
              <a:spcAft>
                <a:spcPts val="600"/>
              </a:spcAft>
            </a:pPr>
            <a:r>
              <a:rPr lang="en-AU" dirty="0">
                <a:solidFill>
                  <a:schemeClr val="tx1"/>
                </a:solidFill>
              </a:rPr>
              <a:t>s</a:t>
            </a:r>
            <a:r>
              <a:rPr lang="en-AU" sz="1800" dirty="0">
                <a:solidFill>
                  <a:schemeClr val="tx1"/>
                </a:solidFill>
              </a:rPr>
              <a:t>ubject to court leave, must </a:t>
            </a:r>
            <a:r>
              <a:rPr lang="en-AU" sz="1800" i="1" dirty="0">
                <a:solidFill>
                  <a:schemeClr val="tx1"/>
                </a:solidFill>
              </a:rPr>
              <a:t>not</a:t>
            </a:r>
            <a:r>
              <a:rPr lang="en-AU" sz="1800" dirty="0">
                <a:solidFill>
                  <a:schemeClr val="tx1"/>
                </a:solidFill>
              </a:rPr>
              <a:t> be in any of the </a:t>
            </a:r>
            <a:r>
              <a:rPr lang="en-AU" sz="1800" b="1" dirty="0">
                <a:solidFill>
                  <a:schemeClr val="tx1"/>
                </a:solidFill>
              </a:rPr>
              <a:t>specified relationships </a:t>
            </a:r>
            <a:r>
              <a:rPr lang="en-AU" sz="1800" dirty="0">
                <a:solidFill>
                  <a:schemeClr val="tx1"/>
                </a:solidFill>
              </a:rPr>
              <a:t>with the company (e.g., “director, secretary, senior manager or employee”, auditor, creditor for &gt;$5,000, etc)</a:t>
            </a:r>
          </a:p>
        </p:txBody>
      </p:sp>
      <p:sp>
        <p:nvSpPr>
          <p:cNvPr id="7" name="Rectangle: Rounded Corners 6">
            <a:extLst>
              <a:ext uri="{FF2B5EF4-FFF2-40B4-BE49-F238E27FC236}">
                <a16:creationId xmlns:a16="http://schemas.microsoft.com/office/drawing/2014/main" id="{D8C8F2F3-7E5E-D805-A42E-8473D49E9E82}"/>
              </a:ext>
            </a:extLst>
          </p:cNvPr>
          <p:cNvSpPr/>
          <p:nvPr/>
        </p:nvSpPr>
        <p:spPr>
          <a:xfrm>
            <a:off x="4571974" y="4610324"/>
            <a:ext cx="5671127" cy="685419"/>
          </a:xfrm>
          <a:prstGeom prst="roundRect">
            <a:avLst>
              <a:gd name="adj"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en-AU" dirty="0"/>
              <a:t>a</a:t>
            </a:r>
            <a:r>
              <a:rPr lang="en-AU" sz="1800" dirty="0"/>
              <a:t>n appointment as administrator is irrevocable</a:t>
            </a:r>
          </a:p>
          <a:p>
            <a:pPr marL="285750" indent="-285750">
              <a:buFont typeface="Arial" panose="020B0604020202020204" pitchFamily="34" charset="0"/>
              <a:buChar char="•"/>
            </a:pPr>
            <a:r>
              <a:rPr lang="en-AU" sz="1800" dirty="0"/>
              <a:t>≥2 persons may be appointed and act as administrator</a:t>
            </a:r>
            <a:endParaRPr lang="en-AU" dirty="0"/>
          </a:p>
        </p:txBody>
      </p:sp>
      <p:sp>
        <p:nvSpPr>
          <p:cNvPr id="8" name="Callout: Left Arrow 7">
            <a:extLst>
              <a:ext uri="{FF2B5EF4-FFF2-40B4-BE49-F238E27FC236}">
                <a16:creationId xmlns:a16="http://schemas.microsoft.com/office/drawing/2014/main" id="{36E11C1C-7268-63F9-85F6-76D7E428BF3B}"/>
              </a:ext>
            </a:extLst>
          </p:cNvPr>
          <p:cNvSpPr/>
          <p:nvPr/>
        </p:nvSpPr>
        <p:spPr>
          <a:xfrm>
            <a:off x="3922776" y="1915587"/>
            <a:ext cx="1638041" cy="432762"/>
          </a:xfrm>
          <a:prstGeom prst="leftArrowCallout">
            <a:avLst>
              <a:gd name="adj1" fmla="val 25000"/>
              <a:gd name="adj2" fmla="val 25000"/>
              <a:gd name="adj3" fmla="val 25000"/>
              <a:gd name="adj4" fmla="val 72658"/>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448A</a:t>
            </a:r>
          </a:p>
        </p:txBody>
      </p:sp>
      <p:sp>
        <p:nvSpPr>
          <p:cNvPr id="9" name="Callout: Left Arrow 8">
            <a:extLst>
              <a:ext uri="{FF2B5EF4-FFF2-40B4-BE49-F238E27FC236}">
                <a16:creationId xmlns:a16="http://schemas.microsoft.com/office/drawing/2014/main" id="{B34851CF-C867-2E7D-9C54-50192237C0AB}"/>
              </a:ext>
            </a:extLst>
          </p:cNvPr>
          <p:cNvSpPr/>
          <p:nvPr/>
        </p:nvSpPr>
        <p:spPr>
          <a:xfrm>
            <a:off x="4021751" y="2377217"/>
            <a:ext cx="1539333" cy="432762"/>
          </a:xfrm>
          <a:prstGeom prst="leftArrowCallout">
            <a:avLst>
              <a:gd name="adj1" fmla="val 25000"/>
              <a:gd name="adj2" fmla="val 25000"/>
              <a:gd name="adj3" fmla="val 25000"/>
              <a:gd name="adj4" fmla="val 76977"/>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448B</a:t>
            </a:r>
          </a:p>
        </p:txBody>
      </p:sp>
      <p:sp>
        <p:nvSpPr>
          <p:cNvPr id="10" name="Rectangle 9">
            <a:extLst>
              <a:ext uri="{FF2B5EF4-FFF2-40B4-BE49-F238E27FC236}">
                <a16:creationId xmlns:a16="http://schemas.microsoft.com/office/drawing/2014/main" id="{1B31DD54-761A-2F3B-F018-5A38EB08CDEE}"/>
              </a:ext>
            </a:extLst>
          </p:cNvPr>
          <p:cNvSpPr/>
          <p:nvPr/>
        </p:nvSpPr>
        <p:spPr>
          <a:xfrm>
            <a:off x="2197766" y="3986256"/>
            <a:ext cx="1298290" cy="41025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448C</a:t>
            </a:r>
          </a:p>
        </p:txBody>
      </p:sp>
      <p:sp>
        <p:nvSpPr>
          <p:cNvPr id="11" name="Speech Bubble: Rectangle with Corners Rounded 10">
            <a:extLst>
              <a:ext uri="{FF2B5EF4-FFF2-40B4-BE49-F238E27FC236}">
                <a16:creationId xmlns:a16="http://schemas.microsoft.com/office/drawing/2014/main" id="{367939AF-63FE-0DBD-4CB9-99A69E910511}"/>
              </a:ext>
            </a:extLst>
          </p:cNvPr>
          <p:cNvSpPr/>
          <p:nvPr/>
        </p:nvSpPr>
        <p:spPr>
          <a:xfrm>
            <a:off x="5647581" y="2759812"/>
            <a:ext cx="1297319" cy="1222641"/>
          </a:xfrm>
          <a:prstGeom prst="wedgeRoundRectCallout">
            <a:avLst>
              <a:gd name="adj1" fmla="val -71579"/>
              <a:gd name="adj2" fmla="val -49513"/>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$18,780 (CA Sch 3)</a:t>
            </a:r>
          </a:p>
        </p:txBody>
      </p:sp>
      <p:sp>
        <p:nvSpPr>
          <p:cNvPr id="12" name="Isosceles Triangle 11">
            <a:extLst>
              <a:ext uri="{FF2B5EF4-FFF2-40B4-BE49-F238E27FC236}">
                <a16:creationId xmlns:a16="http://schemas.microsoft.com/office/drawing/2014/main" id="{4D3BF80F-68EA-36A3-F826-AE96D85EF704}"/>
              </a:ext>
            </a:extLst>
          </p:cNvPr>
          <p:cNvSpPr/>
          <p:nvPr/>
        </p:nvSpPr>
        <p:spPr>
          <a:xfrm rot="15179781">
            <a:off x="5315304" y="3401204"/>
            <a:ext cx="258856" cy="716815"/>
          </a:xfrm>
          <a:prstGeom prst="triangle">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 name="Speech Bubble: Rectangle 14">
            <a:extLst>
              <a:ext uri="{FF2B5EF4-FFF2-40B4-BE49-F238E27FC236}">
                <a16:creationId xmlns:a16="http://schemas.microsoft.com/office/drawing/2014/main" id="{707BFBEE-C558-7AEE-8522-30D029F287AE}"/>
              </a:ext>
            </a:extLst>
          </p:cNvPr>
          <p:cNvSpPr/>
          <p:nvPr/>
        </p:nvSpPr>
        <p:spPr>
          <a:xfrm>
            <a:off x="9313155" y="4147127"/>
            <a:ext cx="1126837" cy="406550"/>
          </a:xfrm>
          <a:prstGeom prst="wedgeRectCallout">
            <a:avLst>
              <a:gd name="adj1" fmla="val -46243"/>
              <a:gd name="adj2" fmla="val 103394"/>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449A</a:t>
            </a:r>
          </a:p>
        </p:txBody>
      </p:sp>
      <p:sp>
        <p:nvSpPr>
          <p:cNvPr id="16" name="Speech Bubble: Rectangle 15">
            <a:extLst>
              <a:ext uri="{FF2B5EF4-FFF2-40B4-BE49-F238E27FC236}">
                <a16:creationId xmlns:a16="http://schemas.microsoft.com/office/drawing/2014/main" id="{E28117E4-16C0-7D03-8422-72A2AE3BF23C}"/>
              </a:ext>
            </a:extLst>
          </p:cNvPr>
          <p:cNvSpPr/>
          <p:nvPr/>
        </p:nvSpPr>
        <p:spPr>
          <a:xfrm>
            <a:off x="9638819" y="5364671"/>
            <a:ext cx="1494787" cy="685418"/>
          </a:xfrm>
          <a:prstGeom prst="wedgeRectCallout">
            <a:avLst>
              <a:gd name="adj1" fmla="val -30051"/>
              <a:gd name="adj2" fmla="val -71697"/>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of company: CA s 451A</a:t>
            </a:r>
          </a:p>
        </p:txBody>
      </p:sp>
      <p:sp>
        <p:nvSpPr>
          <p:cNvPr id="17" name="Speech Bubble: Rectangle 16">
            <a:extLst>
              <a:ext uri="{FF2B5EF4-FFF2-40B4-BE49-F238E27FC236}">
                <a16:creationId xmlns:a16="http://schemas.microsoft.com/office/drawing/2014/main" id="{D4BFA3F4-4706-5313-6D6F-DC6AE2C738C3}"/>
              </a:ext>
            </a:extLst>
          </p:cNvPr>
          <p:cNvSpPr/>
          <p:nvPr/>
        </p:nvSpPr>
        <p:spPr>
          <a:xfrm>
            <a:off x="7967038" y="5370410"/>
            <a:ext cx="1126837" cy="677086"/>
          </a:xfrm>
          <a:prstGeom prst="wedgeRectCallout">
            <a:avLst>
              <a:gd name="adj1" fmla="val 32446"/>
              <a:gd name="adj2" fmla="val -74881"/>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of DOCA: CA s 451B</a:t>
            </a:r>
          </a:p>
        </p:txBody>
      </p:sp>
      <p:sp>
        <p:nvSpPr>
          <p:cNvPr id="13" name="Footer Placeholder 2">
            <a:extLst>
              <a:ext uri="{FF2B5EF4-FFF2-40B4-BE49-F238E27FC236}">
                <a16:creationId xmlns:a16="http://schemas.microsoft.com/office/drawing/2014/main" id="{C18BB59D-5E0E-58A9-B7B8-DD4E915384A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54412415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109</a:t>
            </a:fld>
            <a:endParaRPr lang="en-GB" dirty="0"/>
          </a:p>
        </p:txBody>
      </p:sp>
      <p:sp>
        <p:nvSpPr>
          <p:cNvPr id="2" name="Rectangle: Single Corner Rounded 1">
            <a:extLst>
              <a:ext uri="{FF2B5EF4-FFF2-40B4-BE49-F238E27FC236}">
                <a16:creationId xmlns:a16="http://schemas.microsoft.com/office/drawing/2014/main" id="{F3DADAFB-3519-CDD1-7E1C-10C0CB24CCA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9E70C2B-71EA-C51E-B169-EEDBF068277F}"/>
              </a:ext>
            </a:extLst>
          </p:cNvPr>
          <p:cNvSpPr txBox="1">
            <a:spLocks/>
          </p:cNvSpPr>
          <p:nvPr/>
        </p:nvSpPr>
        <p:spPr>
          <a:xfrm>
            <a:off x="242456" y="270165"/>
            <a:ext cx="8526856" cy="959957"/>
          </a:xfrm>
          <a:prstGeom prst="rect">
            <a:avLst/>
          </a:prstGeom>
        </p:spPr>
        <p:txBody>
          <a:bodyPr vert="horz" lIns="91440" tIns="45720" rIns="91440" bIns="45720" rtlCol="0" anchor="b">
            <a:normAutofit fontScale="6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dirty="0">
                <a:solidFill>
                  <a:schemeClr val="bg1"/>
                </a:solidFill>
              </a:rPr>
              <a:t>Company administrator’s role and powers</a:t>
            </a:r>
          </a:p>
        </p:txBody>
      </p:sp>
      <p:graphicFrame>
        <p:nvGraphicFramePr>
          <p:cNvPr id="6" name="Content Placeholder 5">
            <a:extLst>
              <a:ext uri="{FF2B5EF4-FFF2-40B4-BE49-F238E27FC236}">
                <a16:creationId xmlns:a16="http://schemas.microsoft.com/office/drawing/2014/main" id="{DBBAAA66-2A0F-D92D-E038-E0A9741509BE}"/>
              </a:ext>
            </a:extLst>
          </p:cNvPr>
          <p:cNvGraphicFramePr>
            <a:graphicFrameLocks/>
          </p:cNvGraphicFramePr>
          <p:nvPr>
            <p:extLst>
              <p:ext uri="{D42A27DB-BD31-4B8C-83A1-F6EECF244321}">
                <p14:modId xmlns:p14="http://schemas.microsoft.com/office/powerpoint/2010/main" val="2216792610"/>
              </p:ext>
            </p:extLst>
          </p:nvPr>
        </p:nvGraphicFramePr>
        <p:xfrm>
          <a:off x="490538" y="1758950"/>
          <a:ext cx="10193337" cy="39751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93F68D4B-FCC2-7CCC-E758-0E113533F719}"/>
              </a:ext>
            </a:extLst>
          </p:cNvPr>
          <p:cNvSpPr/>
          <p:nvPr/>
        </p:nvSpPr>
        <p:spPr>
          <a:xfrm>
            <a:off x="9208655" y="2368815"/>
            <a:ext cx="1475220"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437A(1)</a:t>
            </a:r>
            <a:endParaRPr lang="en-AU" dirty="0"/>
          </a:p>
        </p:txBody>
      </p:sp>
      <p:sp>
        <p:nvSpPr>
          <p:cNvPr id="8" name="Rectangle 7">
            <a:extLst>
              <a:ext uri="{FF2B5EF4-FFF2-40B4-BE49-F238E27FC236}">
                <a16:creationId xmlns:a16="http://schemas.microsoft.com/office/drawing/2014/main" id="{6BACB99F-5BC7-BC76-E958-AA0BE80A4D09}"/>
              </a:ext>
            </a:extLst>
          </p:cNvPr>
          <p:cNvSpPr/>
          <p:nvPr/>
        </p:nvSpPr>
        <p:spPr>
          <a:xfrm>
            <a:off x="8977745" y="3879273"/>
            <a:ext cx="1706130" cy="36598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442A(a)-(b)</a:t>
            </a:r>
            <a:endParaRPr lang="en-AU" dirty="0"/>
          </a:p>
        </p:txBody>
      </p:sp>
      <p:sp>
        <p:nvSpPr>
          <p:cNvPr id="9" name="Rectangle 8">
            <a:extLst>
              <a:ext uri="{FF2B5EF4-FFF2-40B4-BE49-F238E27FC236}">
                <a16:creationId xmlns:a16="http://schemas.microsoft.com/office/drawing/2014/main" id="{62D17AF7-DD36-0AD8-A880-F6A19B2622CE}"/>
              </a:ext>
            </a:extLst>
          </p:cNvPr>
          <p:cNvSpPr/>
          <p:nvPr/>
        </p:nvSpPr>
        <p:spPr>
          <a:xfrm>
            <a:off x="9324045" y="4472197"/>
            <a:ext cx="1359830"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442A(c)</a:t>
            </a:r>
            <a:endParaRPr lang="en-AU" dirty="0"/>
          </a:p>
        </p:txBody>
      </p:sp>
      <p:sp>
        <p:nvSpPr>
          <p:cNvPr id="10" name="Rectangle 9">
            <a:extLst>
              <a:ext uri="{FF2B5EF4-FFF2-40B4-BE49-F238E27FC236}">
                <a16:creationId xmlns:a16="http://schemas.microsoft.com/office/drawing/2014/main" id="{5F4924D5-C2A8-7787-C81C-0759E5787781}"/>
              </a:ext>
            </a:extLst>
          </p:cNvPr>
          <p:cNvSpPr/>
          <p:nvPr/>
        </p:nvSpPr>
        <p:spPr>
          <a:xfrm>
            <a:off x="9208655" y="5209310"/>
            <a:ext cx="1475220" cy="37383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442A(d)</a:t>
            </a:r>
            <a:endParaRPr lang="en-AU" dirty="0"/>
          </a:p>
        </p:txBody>
      </p:sp>
      <p:sp>
        <p:nvSpPr>
          <p:cNvPr id="11" name="Rectangle 10">
            <a:extLst>
              <a:ext uri="{FF2B5EF4-FFF2-40B4-BE49-F238E27FC236}">
                <a16:creationId xmlns:a16="http://schemas.microsoft.com/office/drawing/2014/main" id="{D00A512C-6425-63D3-F040-0D4DBCF05539}"/>
              </a:ext>
            </a:extLst>
          </p:cNvPr>
          <p:cNvSpPr/>
          <p:nvPr/>
        </p:nvSpPr>
        <p:spPr>
          <a:xfrm>
            <a:off x="9513454" y="1779737"/>
            <a:ext cx="1177059"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437B</a:t>
            </a:r>
            <a:endParaRPr lang="en-AU" dirty="0"/>
          </a:p>
        </p:txBody>
      </p:sp>
      <p:sp>
        <p:nvSpPr>
          <p:cNvPr id="12" name="Footer Placeholder 2">
            <a:extLst>
              <a:ext uri="{FF2B5EF4-FFF2-40B4-BE49-F238E27FC236}">
                <a16:creationId xmlns:a16="http://schemas.microsoft.com/office/drawing/2014/main" id="{9E336FEE-E91D-F299-283C-8375D58B9A9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3991188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11</a:t>
            </a:fld>
            <a:endParaRPr lang="en-GB" dirty="0"/>
          </a:p>
        </p:txBody>
      </p:sp>
      <p:sp>
        <p:nvSpPr>
          <p:cNvPr id="2" name="Rectangle: Single Corner Rounded 1">
            <a:extLst>
              <a:ext uri="{FF2B5EF4-FFF2-40B4-BE49-F238E27FC236}">
                <a16:creationId xmlns:a16="http://schemas.microsoft.com/office/drawing/2014/main" id="{5C3A9CAD-F5B0-8537-76A2-D90FDF5C108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7B397CB-E5D0-B171-35D7-C5A11E0DD573}"/>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What is “corporate”?</a:t>
            </a:r>
          </a:p>
        </p:txBody>
      </p:sp>
      <p:graphicFrame>
        <p:nvGraphicFramePr>
          <p:cNvPr id="6" name="Content Placeholder 5">
            <a:extLst>
              <a:ext uri="{FF2B5EF4-FFF2-40B4-BE49-F238E27FC236}">
                <a16:creationId xmlns:a16="http://schemas.microsoft.com/office/drawing/2014/main" id="{FE7F0580-A5FD-E989-C69B-36B55BCA95DD}"/>
              </a:ext>
            </a:extLst>
          </p:cNvPr>
          <p:cNvGraphicFramePr>
            <a:graphicFrameLocks/>
          </p:cNvGraphicFramePr>
          <p:nvPr>
            <p:extLst>
              <p:ext uri="{D42A27DB-BD31-4B8C-83A1-F6EECF244321}">
                <p14:modId xmlns:p14="http://schemas.microsoft.com/office/powerpoint/2010/main" val="2231398931"/>
              </p:ext>
            </p:extLst>
          </p:nvPr>
        </p:nvGraphicFramePr>
        <p:xfrm>
          <a:off x="530456" y="1783727"/>
          <a:ext cx="10193337" cy="42015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8B4C40C5-A2F0-6069-11B6-53826850335B}"/>
              </a:ext>
            </a:extLst>
          </p:cNvPr>
          <p:cNvSpPr/>
          <p:nvPr/>
        </p:nvSpPr>
        <p:spPr>
          <a:xfrm>
            <a:off x="3946353" y="4522078"/>
            <a:ext cx="1119061"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57A</a:t>
            </a:r>
          </a:p>
        </p:txBody>
      </p:sp>
      <p:sp>
        <p:nvSpPr>
          <p:cNvPr id="8" name="Rectangle 7">
            <a:extLst>
              <a:ext uri="{FF2B5EF4-FFF2-40B4-BE49-F238E27FC236}">
                <a16:creationId xmlns:a16="http://schemas.microsoft.com/office/drawing/2014/main" id="{634AE193-38F5-D2E4-E162-C1979F961FB0}"/>
              </a:ext>
            </a:extLst>
          </p:cNvPr>
          <p:cNvSpPr/>
          <p:nvPr/>
        </p:nvSpPr>
        <p:spPr>
          <a:xfrm>
            <a:off x="7733743" y="2152456"/>
            <a:ext cx="2071138" cy="44158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9 (‘company’)</a:t>
            </a:r>
          </a:p>
        </p:txBody>
      </p:sp>
      <p:cxnSp>
        <p:nvCxnSpPr>
          <p:cNvPr id="9" name="Straight Arrow Connector 8">
            <a:extLst>
              <a:ext uri="{FF2B5EF4-FFF2-40B4-BE49-F238E27FC236}">
                <a16:creationId xmlns:a16="http://schemas.microsoft.com/office/drawing/2014/main" id="{C937A12D-E8FF-E893-C08B-93DAEC8FEABA}"/>
              </a:ext>
            </a:extLst>
          </p:cNvPr>
          <p:cNvCxnSpPr>
            <a:cxnSpLocks/>
          </p:cNvCxnSpPr>
          <p:nvPr/>
        </p:nvCxnSpPr>
        <p:spPr>
          <a:xfrm>
            <a:off x="2807855" y="3870036"/>
            <a:ext cx="969818" cy="138546"/>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AF92A027-5060-6A2F-EF3F-5307FB4DE687}"/>
              </a:ext>
            </a:extLst>
          </p:cNvPr>
          <p:cNvCxnSpPr>
            <a:cxnSpLocks/>
          </p:cNvCxnSpPr>
          <p:nvPr/>
        </p:nvCxnSpPr>
        <p:spPr>
          <a:xfrm>
            <a:off x="6289964" y="2863408"/>
            <a:ext cx="1865745" cy="203065"/>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sp>
        <p:nvSpPr>
          <p:cNvPr id="11" name="Footer Placeholder 2">
            <a:extLst>
              <a:ext uri="{FF2B5EF4-FFF2-40B4-BE49-F238E27FC236}">
                <a16:creationId xmlns:a16="http://schemas.microsoft.com/office/drawing/2014/main" id="{91DE1082-EFB3-29DA-24A3-F3168FC0813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160758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110</a:t>
            </a:fld>
            <a:endParaRPr lang="en-GB" dirty="0"/>
          </a:p>
        </p:txBody>
      </p:sp>
      <p:sp>
        <p:nvSpPr>
          <p:cNvPr id="2" name="Rectangle: Single Corner Rounded 1">
            <a:extLst>
              <a:ext uri="{FF2B5EF4-FFF2-40B4-BE49-F238E27FC236}">
                <a16:creationId xmlns:a16="http://schemas.microsoft.com/office/drawing/2014/main" id="{BE0EFF9A-B9D5-00D9-B998-368A7739C58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D6799D0-84AF-A240-2253-D5D4D197342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Acts, payments, and transactions</a:t>
            </a:r>
          </a:p>
        </p:txBody>
      </p:sp>
      <p:sp>
        <p:nvSpPr>
          <p:cNvPr id="6" name="Arrow: Bent-Up 5">
            <a:extLst>
              <a:ext uri="{FF2B5EF4-FFF2-40B4-BE49-F238E27FC236}">
                <a16:creationId xmlns:a16="http://schemas.microsoft.com/office/drawing/2014/main" id="{1CDBC201-EABC-7D88-1F63-5487BC0FC24F}"/>
              </a:ext>
            </a:extLst>
          </p:cNvPr>
          <p:cNvSpPr/>
          <p:nvPr/>
        </p:nvSpPr>
        <p:spPr>
          <a:xfrm rot="5400000">
            <a:off x="833585" y="4080166"/>
            <a:ext cx="1177634" cy="997527"/>
          </a:xfrm>
          <a:prstGeom prst="bentUpArrow">
            <a:avLst>
              <a:gd name="adj1" fmla="val 34172"/>
              <a:gd name="adj2" fmla="val 25000"/>
              <a:gd name="adj3" fmla="val 25000"/>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Rectangle: Rounded Corners 6">
            <a:extLst>
              <a:ext uri="{FF2B5EF4-FFF2-40B4-BE49-F238E27FC236}">
                <a16:creationId xmlns:a16="http://schemas.microsoft.com/office/drawing/2014/main" id="{8CDA0E27-11C0-D057-E0FF-6CBED2CC3B54}"/>
              </a:ext>
            </a:extLst>
          </p:cNvPr>
          <p:cNvSpPr/>
          <p:nvPr/>
        </p:nvSpPr>
        <p:spPr>
          <a:xfrm>
            <a:off x="2059709" y="4572000"/>
            <a:ext cx="2826327" cy="660401"/>
          </a:xfrm>
          <a:prstGeom prst="roundRect">
            <a:avLst>
              <a:gd name="adj" fmla="val 33450"/>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“must act reasonably in exercising a power of sale”</a:t>
            </a:r>
            <a:endParaRPr lang="en-AU" dirty="0"/>
          </a:p>
        </p:txBody>
      </p:sp>
      <p:sp>
        <p:nvSpPr>
          <p:cNvPr id="8" name="Rectangle 7">
            <a:extLst>
              <a:ext uri="{FF2B5EF4-FFF2-40B4-BE49-F238E27FC236}">
                <a16:creationId xmlns:a16="http://schemas.microsoft.com/office/drawing/2014/main" id="{F09CA090-9EB0-F505-89C9-BBBA1EDD8360}"/>
              </a:ext>
            </a:extLst>
          </p:cNvPr>
          <p:cNvSpPr/>
          <p:nvPr/>
        </p:nvSpPr>
        <p:spPr>
          <a:xfrm>
            <a:off x="3286684" y="1755381"/>
            <a:ext cx="1177059"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442C</a:t>
            </a:r>
            <a:endParaRPr lang="en-AU" dirty="0"/>
          </a:p>
        </p:txBody>
      </p:sp>
      <p:sp>
        <p:nvSpPr>
          <p:cNvPr id="9" name="Rectangle 8">
            <a:extLst>
              <a:ext uri="{FF2B5EF4-FFF2-40B4-BE49-F238E27FC236}">
                <a16:creationId xmlns:a16="http://schemas.microsoft.com/office/drawing/2014/main" id="{C014FB61-890E-0E4A-2131-AF07E71EB794}"/>
              </a:ext>
            </a:extLst>
          </p:cNvPr>
          <p:cNvSpPr/>
          <p:nvPr/>
        </p:nvSpPr>
        <p:spPr>
          <a:xfrm>
            <a:off x="3351257" y="5247021"/>
            <a:ext cx="1224784" cy="35945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442CB</a:t>
            </a:r>
            <a:endParaRPr lang="en-AU" dirty="0"/>
          </a:p>
        </p:txBody>
      </p:sp>
      <p:sp>
        <p:nvSpPr>
          <p:cNvPr id="10" name="Rectangle: Diagonal Corners Rounded 9">
            <a:extLst>
              <a:ext uri="{FF2B5EF4-FFF2-40B4-BE49-F238E27FC236}">
                <a16:creationId xmlns:a16="http://schemas.microsoft.com/office/drawing/2014/main" id="{3DC195E4-7F20-D2D8-7F51-FD06335A6864}"/>
              </a:ext>
            </a:extLst>
          </p:cNvPr>
          <p:cNvSpPr/>
          <p:nvPr/>
        </p:nvSpPr>
        <p:spPr>
          <a:xfrm>
            <a:off x="6169892" y="2051725"/>
            <a:ext cx="4248727" cy="3554748"/>
          </a:xfrm>
          <a:prstGeom prst="round2Diag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55600">
              <a:lnSpc>
                <a:spcPct val="100000"/>
              </a:lnSpc>
              <a:spcBef>
                <a:spcPts val="600"/>
              </a:spcBef>
              <a:spcAft>
                <a:spcPts val="600"/>
              </a:spcAft>
            </a:pPr>
            <a:r>
              <a:rPr lang="en-AU" sz="1800" dirty="0">
                <a:solidFill>
                  <a:sysClr val="windowText" lastClr="000000"/>
                </a:solidFill>
              </a:rPr>
              <a:t>If there was:</a:t>
            </a:r>
          </a:p>
          <a:p>
            <a:pPr marL="641350" indent="-285750">
              <a:lnSpc>
                <a:spcPct val="100000"/>
              </a:lnSpc>
              <a:spcBef>
                <a:spcPts val="600"/>
              </a:spcBef>
              <a:spcAft>
                <a:spcPts val="600"/>
              </a:spcAft>
              <a:buFont typeface="Arial" panose="020B0604020202020204" pitchFamily="34" charset="0"/>
              <a:buChar char="•"/>
            </a:pPr>
            <a:r>
              <a:rPr lang="en-AU" dirty="0">
                <a:solidFill>
                  <a:sysClr val="windowText" lastClr="000000"/>
                </a:solidFill>
              </a:rPr>
              <a:t>a</a:t>
            </a:r>
            <a:r>
              <a:rPr lang="en-AU" sz="1800" dirty="0">
                <a:solidFill>
                  <a:sysClr val="windowText" lastClr="000000"/>
                </a:solidFill>
              </a:rPr>
              <a:t> </a:t>
            </a:r>
            <a:r>
              <a:rPr lang="en-AU" sz="1800" b="1" dirty="0">
                <a:solidFill>
                  <a:sysClr val="windowText" lastClr="000000"/>
                </a:solidFill>
              </a:rPr>
              <a:t>payment</a:t>
            </a:r>
            <a:r>
              <a:rPr lang="en-AU" sz="1800" dirty="0">
                <a:solidFill>
                  <a:sysClr val="windowText" lastClr="000000"/>
                </a:solidFill>
              </a:rPr>
              <a:t> made;</a:t>
            </a:r>
          </a:p>
          <a:p>
            <a:pPr marL="641350" indent="-285750">
              <a:lnSpc>
                <a:spcPct val="100000"/>
              </a:lnSpc>
              <a:spcBef>
                <a:spcPts val="600"/>
              </a:spcBef>
              <a:spcAft>
                <a:spcPts val="600"/>
              </a:spcAft>
              <a:buFont typeface="Arial" panose="020B0604020202020204" pitchFamily="34" charset="0"/>
              <a:buChar char="•"/>
            </a:pPr>
            <a:r>
              <a:rPr lang="en-AU" dirty="0">
                <a:solidFill>
                  <a:sysClr val="windowText" lastClr="000000"/>
                </a:solidFill>
              </a:rPr>
              <a:t>a</a:t>
            </a:r>
            <a:r>
              <a:rPr lang="en-AU" sz="1800" dirty="0">
                <a:solidFill>
                  <a:sysClr val="windowText" lastClr="000000"/>
                </a:solidFill>
              </a:rPr>
              <a:t> </a:t>
            </a:r>
            <a:r>
              <a:rPr lang="en-AU" sz="1800" b="1" dirty="0">
                <a:solidFill>
                  <a:sysClr val="windowText" lastClr="000000"/>
                </a:solidFill>
              </a:rPr>
              <a:t>transaction</a:t>
            </a:r>
            <a:r>
              <a:rPr lang="en-AU" sz="1800" dirty="0">
                <a:solidFill>
                  <a:sysClr val="windowText" lastClr="000000"/>
                </a:solidFill>
              </a:rPr>
              <a:t> entered into</a:t>
            </a:r>
            <a:r>
              <a:rPr lang="en-AU" dirty="0">
                <a:solidFill>
                  <a:sysClr val="windowText" lastClr="000000"/>
                </a:solidFill>
              </a:rPr>
              <a:t>;</a:t>
            </a:r>
            <a:r>
              <a:rPr lang="en-AU" sz="1800" dirty="0">
                <a:solidFill>
                  <a:sysClr val="windowText" lastClr="000000"/>
                </a:solidFill>
              </a:rPr>
              <a:t> or</a:t>
            </a:r>
          </a:p>
          <a:p>
            <a:pPr marL="641350" indent="-285750">
              <a:lnSpc>
                <a:spcPct val="100000"/>
              </a:lnSpc>
              <a:spcBef>
                <a:spcPts val="600"/>
              </a:spcBef>
              <a:spcAft>
                <a:spcPts val="600"/>
              </a:spcAft>
              <a:buFont typeface="Arial" panose="020B0604020202020204" pitchFamily="34" charset="0"/>
              <a:buChar char="•"/>
            </a:pPr>
            <a:r>
              <a:rPr lang="en-AU" sz="1800" dirty="0">
                <a:solidFill>
                  <a:sysClr val="windowText" lastClr="000000"/>
                </a:solidFill>
              </a:rPr>
              <a:t>any </a:t>
            </a:r>
            <a:r>
              <a:rPr lang="en-AU" sz="1800" b="1" dirty="0">
                <a:solidFill>
                  <a:sysClr val="windowText" lastClr="000000"/>
                </a:solidFill>
              </a:rPr>
              <a:t>act</a:t>
            </a:r>
            <a:r>
              <a:rPr lang="en-AU" sz="1800" dirty="0">
                <a:solidFill>
                  <a:sysClr val="windowText" lastClr="000000"/>
                </a:solidFill>
              </a:rPr>
              <a:t> or </a:t>
            </a:r>
            <a:r>
              <a:rPr lang="en-AU" sz="1800" b="1" dirty="0">
                <a:solidFill>
                  <a:sysClr val="windowText" lastClr="000000"/>
                </a:solidFill>
              </a:rPr>
              <a:t>thing</a:t>
            </a:r>
            <a:r>
              <a:rPr lang="en-AU" sz="1800" dirty="0">
                <a:solidFill>
                  <a:sysClr val="windowText" lastClr="000000"/>
                </a:solidFill>
              </a:rPr>
              <a:t> done,</a:t>
            </a:r>
          </a:p>
          <a:p>
            <a:pPr marL="355600">
              <a:lnSpc>
                <a:spcPct val="100000"/>
              </a:lnSpc>
              <a:spcBef>
                <a:spcPts val="600"/>
              </a:spcBef>
              <a:spcAft>
                <a:spcPts val="600"/>
              </a:spcAft>
            </a:pPr>
            <a:r>
              <a:rPr lang="en-AU" sz="1800" dirty="0">
                <a:solidFill>
                  <a:sysClr val="windowText" lastClr="000000"/>
                </a:solidFill>
              </a:rPr>
              <a:t>“in </a:t>
            </a:r>
            <a:r>
              <a:rPr lang="en-AU" sz="1800" b="1" dirty="0">
                <a:solidFill>
                  <a:sysClr val="windowText" lastClr="000000"/>
                </a:solidFill>
              </a:rPr>
              <a:t>good faith</a:t>
            </a:r>
            <a:r>
              <a:rPr lang="en-AU" sz="1800" dirty="0">
                <a:solidFill>
                  <a:sysClr val="windowText" lastClr="000000"/>
                </a:solidFill>
              </a:rPr>
              <a:t>, </a:t>
            </a:r>
            <a:r>
              <a:rPr lang="en-AU" sz="1800" b="1" dirty="0">
                <a:solidFill>
                  <a:sysClr val="windowText" lastClr="000000"/>
                </a:solidFill>
              </a:rPr>
              <a:t>by</a:t>
            </a:r>
            <a:r>
              <a:rPr lang="en-AU" sz="1800" dirty="0">
                <a:solidFill>
                  <a:sysClr val="windowText" lastClr="000000"/>
                </a:solidFill>
              </a:rPr>
              <a:t>, or </a:t>
            </a:r>
            <a:r>
              <a:rPr lang="en-AU" sz="1800" b="1" dirty="0">
                <a:solidFill>
                  <a:sysClr val="windowText" lastClr="000000"/>
                </a:solidFill>
              </a:rPr>
              <a:t>with the consent</a:t>
            </a:r>
            <a:r>
              <a:rPr lang="en-AU" sz="1800" dirty="0">
                <a:solidFill>
                  <a:sysClr val="windowText" lastClr="000000"/>
                </a:solidFill>
              </a:rPr>
              <a:t> of, the </a:t>
            </a:r>
            <a:r>
              <a:rPr lang="en-AU" sz="1800" b="1" dirty="0">
                <a:solidFill>
                  <a:sysClr val="windowText" lastClr="000000"/>
                </a:solidFill>
              </a:rPr>
              <a:t>administrator</a:t>
            </a:r>
            <a:r>
              <a:rPr lang="en-AU" sz="1800" dirty="0">
                <a:solidFill>
                  <a:sysClr val="windowText" lastClr="000000"/>
                </a:solidFill>
              </a:rPr>
              <a:t>”, it is:</a:t>
            </a:r>
          </a:p>
          <a:p>
            <a:pPr marL="711200" indent="-355600">
              <a:lnSpc>
                <a:spcPct val="100000"/>
              </a:lnSpc>
              <a:spcBef>
                <a:spcPts val="600"/>
              </a:spcBef>
              <a:spcAft>
                <a:spcPts val="600"/>
              </a:spcAft>
              <a:buFont typeface="Arial" panose="020B0604020202020204" pitchFamily="34" charset="0"/>
              <a:buChar char="•"/>
            </a:pPr>
            <a:r>
              <a:rPr lang="en-AU" dirty="0">
                <a:solidFill>
                  <a:sysClr val="windowText" lastClr="000000"/>
                </a:solidFill>
              </a:rPr>
              <a:t>“</a:t>
            </a:r>
            <a:r>
              <a:rPr lang="en-AU" sz="1800" dirty="0">
                <a:solidFill>
                  <a:sysClr val="windowText" lastClr="000000"/>
                </a:solidFill>
              </a:rPr>
              <a:t>valid and effectual”; and</a:t>
            </a:r>
          </a:p>
          <a:p>
            <a:pPr marL="711200" indent="-355600">
              <a:lnSpc>
                <a:spcPct val="100000"/>
              </a:lnSpc>
              <a:spcBef>
                <a:spcPts val="600"/>
              </a:spcBef>
              <a:spcAft>
                <a:spcPts val="600"/>
              </a:spcAft>
              <a:buFont typeface="Arial" panose="020B0604020202020204" pitchFamily="34" charset="0"/>
              <a:buChar char="•"/>
            </a:pPr>
            <a:r>
              <a:rPr lang="en-AU" sz="1800" dirty="0">
                <a:solidFill>
                  <a:sysClr val="windowText" lastClr="000000"/>
                </a:solidFill>
              </a:rPr>
              <a:t>“not liable to be set aside in a winding up”</a:t>
            </a:r>
            <a:endParaRPr lang="en-AU" dirty="0">
              <a:solidFill>
                <a:sysClr val="windowText" lastClr="000000"/>
              </a:solidFill>
            </a:endParaRPr>
          </a:p>
        </p:txBody>
      </p:sp>
      <p:sp>
        <p:nvSpPr>
          <p:cNvPr id="11" name="Rectangle 10">
            <a:extLst>
              <a:ext uri="{FF2B5EF4-FFF2-40B4-BE49-F238E27FC236}">
                <a16:creationId xmlns:a16="http://schemas.microsoft.com/office/drawing/2014/main" id="{06126988-D961-2E19-AF3E-D402AB7B36F2}"/>
              </a:ext>
            </a:extLst>
          </p:cNvPr>
          <p:cNvSpPr/>
          <p:nvPr/>
        </p:nvSpPr>
        <p:spPr>
          <a:xfrm>
            <a:off x="7807802" y="1676877"/>
            <a:ext cx="1177059"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451C</a:t>
            </a:r>
            <a:endParaRPr lang="en-AU" dirty="0"/>
          </a:p>
        </p:txBody>
      </p:sp>
      <p:sp>
        <p:nvSpPr>
          <p:cNvPr id="12" name="Rectangle: Rounded Corners 11">
            <a:extLst>
              <a:ext uri="{FF2B5EF4-FFF2-40B4-BE49-F238E27FC236}">
                <a16:creationId xmlns:a16="http://schemas.microsoft.com/office/drawing/2014/main" id="{ABE80DE8-1902-0F2D-5DB5-15D9B75AB2B7}"/>
              </a:ext>
            </a:extLst>
          </p:cNvPr>
          <p:cNvSpPr/>
          <p:nvPr/>
        </p:nvSpPr>
        <p:spPr>
          <a:xfrm>
            <a:off x="923636" y="2116379"/>
            <a:ext cx="3962400" cy="2339401"/>
          </a:xfrm>
          <a:prstGeom prst="round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Company/DOCA administrator may, “in the </a:t>
            </a:r>
            <a:r>
              <a:rPr lang="en-AU" sz="1800" b="1" dirty="0"/>
              <a:t>ordinary course </a:t>
            </a:r>
            <a:r>
              <a:rPr lang="en-AU" sz="1800" dirty="0"/>
              <a:t>of the company’s business”, or with </a:t>
            </a:r>
            <a:r>
              <a:rPr lang="en-AU" sz="1800" b="1" dirty="0"/>
              <a:t>written consent</a:t>
            </a:r>
            <a:r>
              <a:rPr lang="en-AU" sz="1800" dirty="0"/>
              <a:t> of owner/secured party or </a:t>
            </a:r>
            <a:r>
              <a:rPr lang="en-AU" sz="1800" b="1" dirty="0"/>
              <a:t>court leave</a:t>
            </a:r>
            <a:r>
              <a:rPr lang="en-AU" sz="1800" dirty="0"/>
              <a:t>, </a:t>
            </a:r>
            <a:r>
              <a:rPr lang="en-AU" sz="1800" b="1" dirty="0"/>
              <a:t>dispose</a:t>
            </a:r>
            <a:r>
              <a:rPr lang="en-AU" sz="1800" dirty="0"/>
              <a:t> of property that is used/occupied by the company, or is in the company’s possession, or which is subject to a security interest</a:t>
            </a:r>
            <a:endParaRPr lang="en-AU" dirty="0"/>
          </a:p>
        </p:txBody>
      </p:sp>
      <p:sp>
        <p:nvSpPr>
          <p:cNvPr id="13" name="Footer Placeholder 2">
            <a:extLst>
              <a:ext uri="{FF2B5EF4-FFF2-40B4-BE49-F238E27FC236}">
                <a16:creationId xmlns:a16="http://schemas.microsoft.com/office/drawing/2014/main" id="{EDADC1EF-5336-ACFE-9629-8E8B5ABC84F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2624873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111</a:t>
            </a:fld>
            <a:endParaRPr lang="en-GB" dirty="0"/>
          </a:p>
        </p:txBody>
      </p:sp>
      <p:sp>
        <p:nvSpPr>
          <p:cNvPr id="2" name="Rectangle: Single Corner Rounded 1">
            <a:extLst>
              <a:ext uri="{FF2B5EF4-FFF2-40B4-BE49-F238E27FC236}">
                <a16:creationId xmlns:a16="http://schemas.microsoft.com/office/drawing/2014/main" id="{532F1746-F6EF-7E4B-56A8-888DEAA40AC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47C3E19-71CC-152F-33C1-AA9B3C34045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Liabilities of company administrators</a:t>
            </a:r>
          </a:p>
        </p:txBody>
      </p:sp>
      <p:sp>
        <p:nvSpPr>
          <p:cNvPr id="9" name="Rectangle: Rounded Corners 8">
            <a:extLst>
              <a:ext uri="{FF2B5EF4-FFF2-40B4-BE49-F238E27FC236}">
                <a16:creationId xmlns:a16="http://schemas.microsoft.com/office/drawing/2014/main" id="{198638C5-A067-632F-EA3A-395BDB0909CB}"/>
              </a:ext>
            </a:extLst>
          </p:cNvPr>
          <p:cNvSpPr/>
          <p:nvPr/>
        </p:nvSpPr>
        <p:spPr>
          <a:xfrm>
            <a:off x="2359517" y="1496007"/>
            <a:ext cx="7772046" cy="749300"/>
          </a:xfrm>
          <a:prstGeom prst="roundRect">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chemeClr val="tx1"/>
                </a:solidFill>
              </a:rPr>
              <a:t>Administrators are liable for the </a:t>
            </a:r>
            <a:r>
              <a:rPr lang="en-AU" sz="1800" b="1" dirty="0">
                <a:solidFill>
                  <a:schemeClr val="tx1"/>
                </a:solidFill>
              </a:rPr>
              <a:t>debts they incur in that role</a:t>
            </a:r>
            <a:r>
              <a:rPr lang="en-AU" sz="1800" b="0" dirty="0">
                <a:solidFill>
                  <a:schemeClr val="tx1"/>
                </a:solidFill>
              </a:rPr>
              <a:t> (</a:t>
            </a:r>
            <a:r>
              <a:rPr lang="en-AU" sz="1800" dirty="0">
                <a:solidFill>
                  <a:schemeClr val="tx1"/>
                </a:solidFill>
              </a:rPr>
              <a:t>but might have rights against the company/others)</a:t>
            </a:r>
          </a:p>
        </p:txBody>
      </p:sp>
      <p:sp>
        <p:nvSpPr>
          <p:cNvPr id="10" name="Rectangle: Rounded Corners 9">
            <a:extLst>
              <a:ext uri="{FF2B5EF4-FFF2-40B4-BE49-F238E27FC236}">
                <a16:creationId xmlns:a16="http://schemas.microsoft.com/office/drawing/2014/main" id="{2B6F6CDB-8A0B-17D5-058A-43049A92A562}"/>
              </a:ext>
            </a:extLst>
          </p:cNvPr>
          <p:cNvSpPr/>
          <p:nvPr/>
        </p:nvSpPr>
        <p:spPr>
          <a:xfrm>
            <a:off x="2359517" y="2525334"/>
            <a:ext cx="7772046" cy="1244443"/>
          </a:xfrm>
          <a:prstGeom prst="roundRect">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lvl="0" defTabSz="577850">
              <a:lnSpc>
                <a:spcPct val="90000"/>
              </a:lnSpc>
              <a:spcBef>
                <a:spcPct val="0"/>
              </a:spcBef>
              <a:spcAft>
                <a:spcPct val="35000"/>
              </a:spcAft>
            </a:pPr>
            <a:r>
              <a:rPr lang="en-AU" sz="1800" dirty="0">
                <a:solidFill>
                  <a:schemeClr val="tx1"/>
                </a:solidFill>
              </a:rPr>
              <a:t>Also “liable for … </a:t>
            </a:r>
            <a:r>
              <a:rPr lang="en-AU" sz="1800" b="1" dirty="0">
                <a:solidFill>
                  <a:schemeClr val="tx1"/>
                </a:solidFill>
              </a:rPr>
              <a:t>rent</a:t>
            </a:r>
            <a:r>
              <a:rPr lang="en-AU" sz="1800" dirty="0">
                <a:solidFill>
                  <a:schemeClr val="tx1"/>
                </a:solidFill>
              </a:rPr>
              <a:t> or </a:t>
            </a:r>
            <a:r>
              <a:rPr lang="en-AU" sz="1800" b="1" dirty="0">
                <a:solidFill>
                  <a:schemeClr val="tx1"/>
                </a:solidFill>
              </a:rPr>
              <a:t>other amounts payable by the company</a:t>
            </a:r>
            <a:r>
              <a:rPr lang="en-AU" sz="1800" dirty="0">
                <a:solidFill>
                  <a:schemeClr val="tx1"/>
                </a:solidFill>
              </a:rPr>
              <a:t>” to the </a:t>
            </a:r>
            <a:r>
              <a:rPr lang="en-AU" sz="1800" b="1" dirty="0">
                <a:solidFill>
                  <a:schemeClr val="tx1"/>
                </a:solidFill>
              </a:rPr>
              <a:t>owner/lessor </a:t>
            </a:r>
            <a:r>
              <a:rPr lang="en-AU" sz="1800" dirty="0">
                <a:solidFill>
                  <a:schemeClr val="tx1"/>
                </a:solidFill>
              </a:rPr>
              <a:t>of property “as is attributable to a period” when the company is under administration and using, occupying or possessing that property from &gt;5 business days after administration begins, except:</a:t>
            </a:r>
          </a:p>
        </p:txBody>
      </p:sp>
      <p:sp>
        <p:nvSpPr>
          <p:cNvPr id="11" name="Rectangle: Rounded Corners 10">
            <a:extLst>
              <a:ext uri="{FF2B5EF4-FFF2-40B4-BE49-F238E27FC236}">
                <a16:creationId xmlns:a16="http://schemas.microsoft.com/office/drawing/2014/main" id="{64B57FB0-5E27-E422-424C-2BAC87BDAD52}"/>
              </a:ext>
            </a:extLst>
          </p:cNvPr>
          <p:cNvSpPr/>
          <p:nvPr/>
        </p:nvSpPr>
        <p:spPr>
          <a:xfrm>
            <a:off x="2359517" y="3911262"/>
            <a:ext cx="7772046" cy="2395401"/>
          </a:xfrm>
          <a:prstGeom prst="roundRect">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lvl="0">
              <a:lnSpc>
                <a:spcPct val="100000"/>
              </a:lnSpc>
              <a:spcBef>
                <a:spcPts val="600"/>
              </a:spcBef>
              <a:spcAft>
                <a:spcPts val="600"/>
              </a:spcAft>
            </a:pPr>
            <a:r>
              <a:rPr lang="en-AU" sz="1800" dirty="0">
                <a:solidFill>
                  <a:schemeClr val="tx1"/>
                </a:solidFill>
                <a:latin typeface="Times New Roman" panose="02020603050405020304" pitchFamily="18" charset="0"/>
                <a:cs typeface="Times New Roman" panose="02020603050405020304" pitchFamily="18" charset="0"/>
              </a:rPr>
              <a:t>•</a:t>
            </a:r>
            <a:r>
              <a:rPr lang="en-AU" sz="1800" dirty="0">
                <a:solidFill>
                  <a:schemeClr val="tx1"/>
                </a:solidFill>
              </a:rPr>
              <a:t> while a </a:t>
            </a:r>
            <a:r>
              <a:rPr lang="en-AU" sz="1800" b="1" dirty="0">
                <a:solidFill>
                  <a:schemeClr val="tx1"/>
                </a:solidFill>
              </a:rPr>
              <a:t>notice</a:t>
            </a:r>
            <a:r>
              <a:rPr lang="en-AU" sz="1800" dirty="0">
                <a:solidFill>
                  <a:schemeClr val="tx1"/>
                </a:solidFill>
              </a:rPr>
              <a:t> </a:t>
            </a:r>
            <a:r>
              <a:rPr lang="en-AU" sz="1800" b="1" dirty="0">
                <a:solidFill>
                  <a:schemeClr val="tx1"/>
                </a:solidFill>
              </a:rPr>
              <a:t>given within 5 business days </a:t>
            </a:r>
            <a:r>
              <a:rPr lang="en-AU" sz="1800" dirty="0">
                <a:solidFill>
                  <a:schemeClr val="tx1"/>
                </a:solidFill>
              </a:rPr>
              <a:t>and stating “that the company does not propose to exercise rights in relation to the property” is in force – such notice is revocable in writing or if rights exercised (e.g., property is used)</a:t>
            </a:r>
          </a:p>
          <a:p>
            <a:pPr marL="0" lvl="0">
              <a:lnSpc>
                <a:spcPct val="100000"/>
              </a:lnSpc>
              <a:spcBef>
                <a:spcPts val="600"/>
              </a:spcBef>
              <a:spcAft>
                <a:spcPts val="600"/>
              </a:spcAft>
            </a:pPr>
            <a:r>
              <a:rPr lang="en-AU" sz="1800" dirty="0">
                <a:solidFill>
                  <a:schemeClr val="tx1"/>
                </a:solidFill>
                <a:latin typeface="Times New Roman" panose="02020603050405020304" pitchFamily="18" charset="0"/>
                <a:cs typeface="Times New Roman" panose="02020603050405020304" pitchFamily="18" charset="0"/>
              </a:rPr>
              <a:t>• </a:t>
            </a:r>
            <a:r>
              <a:rPr lang="en-AU" sz="1800" dirty="0">
                <a:solidFill>
                  <a:schemeClr val="tx1"/>
                </a:solidFill>
              </a:rPr>
              <a:t>while a </a:t>
            </a:r>
            <a:r>
              <a:rPr lang="en-AU" sz="1800" b="1" dirty="0">
                <a:solidFill>
                  <a:schemeClr val="tx1"/>
                </a:solidFill>
              </a:rPr>
              <a:t>secured party/controller is responsible </a:t>
            </a:r>
            <a:r>
              <a:rPr lang="en-AU" sz="1800" dirty="0">
                <a:solidFill>
                  <a:schemeClr val="tx1"/>
                </a:solidFill>
              </a:rPr>
              <a:t>for the property</a:t>
            </a:r>
          </a:p>
          <a:p>
            <a:pPr marL="0" lvl="0">
              <a:lnSpc>
                <a:spcPct val="100000"/>
              </a:lnSpc>
              <a:spcBef>
                <a:spcPts val="600"/>
              </a:spcBef>
              <a:spcAft>
                <a:spcPts val="600"/>
              </a:spcAft>
            </a:pPr>
            <a:r>
              <a:rPr lang="en-AU" sz="1800" dirty="0">
                <a:solidFill>
                  <a:schemeClr val="tx1"/>
                </a:solidFill>
                <a:latin typeface="Times New Roman" panose="02020603050405020304" pitchFamily="18" charset="0"/>
                <a:cs typeface="Times New Roman" panose="02020603050405020304" pitchFamily="18" charset="0"/>
              </a:rPr>
              <a:t>• </a:t>
            </a:r>
            <a:r>
              <a:rPr lang="en-AU" sz="1800" dirty="0">
                <a:solidFill>
                  <a:schemeClr val="tx1"/>
                </a:solidFill>
              </a:rPr>
              <a:t>while a </a:t>
            </a:r>
            <a:r>
              <a:rPr lang="en-AU" sz="1800" b="1" dirty="0">
                <a:solidFill>
                  <a:schemeClr val="tx1"/>
                </a:solidFill>
              </a:rPr>
              <a:t>court order “excuses </a:t>
            </a:r>
            <a:r>
              <a:rPr lang="en-AU" sz="1800" dirty="0">
                <a:solidFill>
                  <a:schemeClr val="tx1"/>
                </a:solidFill>
              </a:rPr>
              <a:t>the administrator from liability”</a:t>
            </a:r>
          </a:p>
          <a:p>
            <a:pPr marL="0" lvl="0">
              <a:lnSpc>
                <a:spcPct val="100000"/>
              </a:lnSpc>
              <a:spcBef>
                <a:spcPts val="600"/>
              </a:spcBef>
              <a:spcAft>
                <a:spcPts val="600"/>
              </a:spcAft>
            </a:pPr>
            <a:r>
              <a:rPr lang="en-AU" sz="1800" dirty="0">
                <a:solidFill>
                  <a:schemeClr val="tx1"/>
                </a:solidFill>
              </a:rPr>
              <a:t>but the company’s liability is not affected by these exceptions</a:t>
            </a:r>
            <a:endParaRPr lang="en-AU" sz="1400" dirty="0">
              <a:solidFill>
                <a:schemeClr val="tx1"/>
              </a:solidFill>
            </a:endParaRPr>
          </a:p>
        </p:txBody>
      </p:sp>
      <p:sp>
        <p:nvSpPr>
          <p:cNvPr id="8" name="Rectangle 7">
            <a:extLst>
              <a:ext uri="{FF2B5EF4-FFF2-40B4-BE49-F238E27FC236}">
                <a16:creationId xmlns:a16="http://schemas.microsoft.com/office/drawing/2014/main" id="{65A948D0-F486-1438-518D-2717A5AF50C2}"/>
              </a:ext>
            </a:extLst>
          </p:cNvPr>
          <p:cNvSpPr/>
          <p:nvPr/>
        </p:nvSpPr>
        <p:spPr>
          <a:xfrm>
            <a:off x="8438092" y="3628709"/>
            <a:ext cx="113519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443B</a:t>
            </a:r>
            <a:endParaRPr lang="en-AU" dirty="0"/>
          </a:p>
        </p:txBody>
      </p:sp>
      <p:sp>
        <p:nvSpPr>
          <p:cNvPr id="7" name="Rectangle 6">
            <a:extLst>
              <a:ext uri="{FF2B5EF4-FFF2-40B4-BE49-F238E27FC236}">
                <a16:creationId xmlns:a16="http://schemas.microsoft.com/office/drawing/2014/main" id="{024CE31A-8131-8024-5B8B-A0515B9A9347}"/>
              </a:ext>
            </a:extLst>
          </p:cNvPr>
          <p:cNvSpPr/>
          <p:nvPr/>
        </p:nvSpPr>
        <p:spPr>
          <a:xfrm>
            <a:off x="8438092" y="1949743"/>
            <a:ext cx="113519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443A</a:t>
            </a:r>
            <a:endParaRPr lang="en-AU" dirty="0"/>
          </a:p>
        </p:txBody>
      </p:sp>
      <p:sp>
        <p:nvSpPr>
          <p:cNvPr id="12" name="Cross 11">
            <a:extLst>
              <a:ext uri="{FF2B5EF4-FFF2-40B4-BE49-F238E27FC236}">
                <a16:creationId xmlns:a16="http://schemas.microsoft.com/office/drawing/2014/main" id="{D7F90899-2C26-B8D6-B33F-A2C1729912C2}"/>
              </a:ext>
            </a:extLst>
          </p:cNvPr>
          <p:cNvSpPr/>
          <p:nvPr/>
        </p:nvSpPr>
        <p:spPr>
          <a:xfrm>
            <a:off x="6245540" y="2094923"/>
            <a:ext cx="612840" cy="596900"/>
          </a:xfrm>
          <a:prstGeom prst="plus">
            <a:avLst>
              <a:gd name="adj" fmla="val 36376"/>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Footer Placeholder 2">
            <a:extLst>
              <a:ext uri="{FF2B5EF4-FFF2-40B4-BE49-F238E27FC236}">
                <a16:creationId xmlns:a16="http://schemas.microsoft.com/office/drawing/2014/main" id="{C8244193-7CA1-ED29-52AE-A6933249F44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65555261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112</a:t>
            </a:fld>
            <a:endParaRPr lang="en-GB" dirty="0"/>
          </a:p>
        </p:txBody>
      </p:sp>
      <p:sp>
        <p:nvSpPr>
          <p:cNvPr id="2" name="Rectangle: Single Corner Rounded 1">
            <a:extLst>
              <a:ext uri="{FF2B5EF4-FFF2-40B4-BE49-F238E27FC236}">
                <a16:creationId xmlns:a16="http://schemas.microsoft.com/office/drawing/2014/main" id="{E8F1E710-D754-CE86-9C6E-5EB92896013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992338D-E262-F0F7-5C32-E655640CA15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Indemnity of company administrators</a:t>
            </a:r>
          </a:p>
        </p:txBody>
      </p:sp>
      <p:sp>
        <p:nvSpPr>
          <p:cNvPr id="6" name="Rectangle: Rounded Corners 5">
            <a:extLst>
              <a:ext uri="{FF2B5EF4-FFF2-40B4-BE49-F238E27FC236}">
                <a16:creationId xmlns:a16="http://schemas.microsoft.com/office/drawing/2014/main" id="{5BD0CA22-8139-0D30-D3D3-BB548EF7235E}"/>
              </a:ext>
            </a:extLst>
          </p:cNvPr>
          <p:cNvSpPr/>
          <p:nvPr/>
        </p:nvSpPr>
        <p:spPr>
          <a:xfrm>
            <a:off x="2789382" y="4048340"/>
            <a:ext cx="4772892" cy="482600"/>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takes priority over many other debts</a:t>
            </a:r>
          </a:p>
        </p:txBody>
      </p:sp>
      <p:sp>
        <p:nvSpPr>
          <p:cNvPr id="7" name="Rectangle: Rounded Corners 6">
            <a:extLst>
              <a:ext uri="{FF2B5EF4-FFF2-40B4-BE49-F238E27FC236}">
                <a16:creationId xmlns:a16="http://schemas.microsoft.com/office/drawing/2014/main" id="{86D84684-0E7E-17E4-BBE8-20B2AD5D2316}"/>
              </a:ext>
            </a:extLst>
          </p:cNvPr>
          <p:cNvSpPr/>
          <p:nvPr/>
        </p:nvSpPr>
        <p:spPr>
          <a:xfrm>
            <a:off x="2789381" y="4731306"/>
            <a:ext cx="4772893" cy="482600"/>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secured by a lien on company’s property</a:t>
            </a:r>
          </a:p>
        </p:txBody>
      </p:sp>
      <p:sp>
        <p:nvSpPr>
          <p:cNvPr id="8" name="Rectangle: Rounded Corners 7">
            <a:extLst>
              <a:ext uri="{FF2B5EF4-FFF2-40B4-BE49-F238E27FC236}">
                <a16:creationId xmlns:a16="http://schemas.microsoft.com/office/drawing/2014/main" id="{C865C9B9-EB41-D805-C7B8-B9918645ADA5}"/>
              </a:ext>
            </a:extLst>
          </p:cNvPr>
          <p:cNvSpPr/>
          <p:nvPr/>
        </p:nvSpPr>
        <p:spPr>
          <a:xfrm>
            <a:off x="2789382" y="2332610"/>
            <a:ext cx="4772892" cy="1538659"/>
          </a:xfrm>
          <a:prstGeom prst="roundRect">
            <a:avLst>
              <a:gd name="adj" fmla="val 5778"/>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dirty="0">
                <a:solidFill>
                  <a:schemeClr val="bg1"/>
                </a:solidFill>
              </a:rPr>
              <a:t>Administrators are normally “entitled to be indemnified out of the company’s property” for:</a:t>
            </a:r>
          </a:p>
          <a:p>
            <a:pPr marL="360363" lvl="0" indent="-360363">
              <a:buFont typeface="Arial" panose="020B0604020202020204" pitchFamily="34" charset="0"/>
              <a:buChar char="•"/>
            </a:pPr>
            <a:r>
              <a:rPr lang="en-AU" sz="1800" dirty="0">
                <a:solidFill>
                  <a:schemeClr val="bg1"/>
                </a:solidFill>
              </a:rPr>
              <a:t>debts, damages, losses, etc, for which they are liable in that capacity; and</a:t>
            </a:r>
          </a:p>
          <a:p>
            <a:pPr marL="360363" lvl="0" indent="-360363">
              <a:buFont typeface="Arial" panose="020B0604020202020204" pitchFamily="34" charset="0"/>
              <a:buChar char="•"/>
            </a:pPr>
            <a:r>
              <a:rPr lang="en-AU" sz="1800" dirty="0">
                <a:solidFill>
                  <a:schemeClr val="bg1"/>
                </a:solidFill>
              </a:rPr>
              <a:t>for their remuneration</a:t>
            </a:r>
          </a:p>
        </p:txBody>
      </p:sp>
      <p:sp>
        <p:nvSpPr>
          <p:cNvPr id="9" name="Rectangle 8">
            <a:extLst>
              <a:ext uri="{FF2B5EF4-FFF2-40B4-BE49-F238E27FC236}">
                <a16:creationId xmlns:a16="http://schemas.microsoft.com/office/drawing/2014/main" id="{AB094E29-071F-857C-6587-961EC607A491}"/>
              </a:ext>
            </a:extLst>
          </p:cNvPr>
          <p:cNvSpPr/>
          <p:nvPr/>
        </p:nvSpPr>
        <p:spPr>
          <a:xfrm>
            <a:off x="7103532" y="3487866"/>
            <a:ext cx="1136072" cy="3232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443D</a:t>
            </a:r>
            <a:endParaRPr lang="en-AU" dirty="0"/>
          </a:p>
        </p:txBody>
      </p:sp>
      <p:sp>
        <p:nvSpPr>
          <p:cNvPr id="10" name="Rectangle 9">
            <a:extLst>
              <a:ext uri="{FF2B5EF4-FFF2-40B4-BE49-F238E27FC236}">
                <a16:creationId xmlns:a16="http://schemas.microsoft.com/office/drawing/2014/main" id="{7A1EF0DD-2368-9F29-E1FF-8129048F08E0}"/>
              </a:ext>
            </a:extLst>
          </p:cNvPr>
          <p:cNvSpPr/>
          <p:nvPr/>
        </p:nvSpPr>
        <p:spPr>
          <a:xfrm>
            <a:off x="7103532" y="4124650"/>
            <a:ext cx="1136072" cy="3232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443E</a:t>
            </a:r>
            <a:endParaRPr lang="en-AU" dirty="0"/>
          </a:p>
        </p:txBody>
      </p:sp>
      <p:sp>
        <p:nvSpPr>
          <p:cNvPr id="11" name="Rectangle 10">
            <a:extLst>
              <a:ext uri="{FF2B5EF4-FFF2-40B4-BE49-F238E27FC236}">
                <a16:creationId xmlns:a16="http://schemas.microsoft.com/office/drawing/2014/main" id="{050E48BC-DFB6-40C4-1396-2772D4BBFC09}"/>
              </a:ext>
            </a:extLst>
          </p:cNvPr>
          <p:cNvSpPr/>
          <p:nvPr/>
        </p:nvSpPr>
        <p:spPr>
          <a:xfrm>
            <a:off x="7103532" y="4822101"/>
            <a:ext cx="1136072" cy="3232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443F</a:t>
            </a:r>
            <a:endParaRPr lang="en-AU" dirty="0"/>
          </a:p>
        </p:txBody>
      </p:sp>
      <p:cxnSp>
        <p:nvCxnSpPr>
          <p:cNvPr id="12" name="Straight Arrow Connector 11">
            <a:extLst>
              <a:ext uri="{FF2B5EF4-FFF2-40B4-BE49-F238E27FC236}">
                <a16:creationId xmlns:a16="http://schemas.microsoft.com/office/drawing/2014/main" id="{B6B9A70C-E0A7-6911-A418-06CA83884AC2}"/>
              </a:ext>
            </a:extLst>
          </p:cNvPr>
          <p:cNvCxnSpPr>
            <a:cxnSpLocks/>
            <a:stCxn id="8" idx="2"/>
            <a:endCxn id="6" idx="0"/>
          </p:cNvCxnSpPr>
          <p:nvPr/>
        </p:nvCxnSpPr>
        <p:spPr>
          <a:xfrm>
            <a:off x="5175828" y="3871269"/>
            <a:ext cx="0" cy="177071"/>
          </a:xfrm>
          <a:prstGeom prst="straightConnector1">
            <a:avLst/>
          </a:prstGeom>
          <a:ln w="381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8DBFF2DC-8889-1EB4-B1C6-C332F88966F3}"/>
              </a:ext>
            </a:extLst>
          </p:cNvPr>
          <p:cNvCxnSpPr>
            <a:cxnSpLocks/>
            <a:stCxn id="6" idx="2"/>
            <a:endCxn id="7" idx="0"/>
          </p:cNvCxnSpPr>
          <p:nvPr/>
        </p:nvCxnSpPr>
        <p:spPr>
          <a:xfrm>
            <a:off x="5175828" y="4530940"/>
            <a:ext cx="0" cy="200366"/>
          </a:xfrm>
          <a:prstGeom prst="straightConnector1">
            <a:avLst/>
          </a:prstGeom>
          <a:ln w="3810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14" name="Footer Placeholder 2">
            <a:extLst>
              <a:ext uri="{FF2B5EF4-FFF2-40B4-BE49-F238E27FC236}">
                <a16:creationId xmlns:a16="http://schemas.microsoft.com/office/drawing/2014/main" id="{83D0F298-7C31-CF69-4AB3-16DED096FEA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309220604"/>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113</a:t>
            </a:fld>
            <a:endParaRPr lang="en-GB" dirty="0"/>
          </a:p>
        </p:txBody>
      </p:sp>
      <p:sp>
        <p:nvSpPr>
          <p:cNvPr id="2" name="Rectangle: Single Corner Rounded 1">
            <a:extLst>
              <a:ext uri="{FF2B5EF4-FFF2-40B4-BE49-F238E27FC236}">
                <a16:creationId xmlns:a16="http://schemas.microsoft.com/office/drawing/2014/main" id="{CA47B88D-3E7D-B94F-FBF7-C0E9A0287E1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1EFC2CA-EBBF-5A3A-0479-4A30EB3C857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Replacing company administrators</a:t>
            </a:r>
          </a:p>
        </p:txBody>
      </p:sp>
      <p:sp>
        <p:nvSpPr>
          <p:cNvPr id="6" name="Rectangle: Single Corner Snipped 5">
            <a:extLst>
              <a:ext uri="{FF2B5EF4-FFF2-40B4-BE49-F238E27FC236}">
                <a16:creationId xmlns:a16="http://schemas.microsoft.com/office/drawing/2014/main" id="{B5856791-BF79-75D8-7EF0-178E95378F67}"/>
              </a:ext>
            </a:extLst>
          </p:cNvPr>
          <p:cNvSpPr/>
          <p:nvPr/>
        </p:nvSpPr>
        <p:spPr>
          <a:xfrm>
            <a:off x="679910" y="2060207"/>
            <a:ext cx="2520553" cy="3019793"/>
          </a:xfrm>
          <a:prstGeom prst="snip1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If a company is under administration but “</a:t>
            </a:r>
            <a:r>
              <a:rPr lang="en-AU" sz="1800" b="1" dirty="0">
                <a:solidFill>
                  <a:schemeClr val="bg1"/>
                </a:solidFill>
              </a:rPr>
              <a:t>no administrator is acting</a:t>
            </a:r>
            <a:r>
              <a:rPr lang="en-AU" sz="1800" dirty="0">
                <a:solidFill>
                  <a:schemeClr val="bg1"/>
                </a:solidFill>
              </a:rPr>
              <a:t>, the Court may appoint a person as administrator on the application of </a:t>
            </a:r>
            <a:r>
              <a:rPr lang="en-AU" sz="1800" b="1" dirty="0">
                <a:solidFill>
                  <a:schemeClr val="bg1"/>
                </a:solidFill>
              </a:rPr>
              <a:t>ASIC</a:t>
            </a:r>
            <a:r>
              <a:rPr lang="en-AU" sz="1800" dirty="0">
                <a:solidFill>
                  <a:schemeClr val="bg1"/>
                </a:solidFill>
              </a:rPr>
              <a:t> or of an </a:t>
            </a:r>
            <a:r>
              <a:rPr lang="en-AU" sz="1800" b="1" dirty="0">
                <a:solidFill>
                  <a:schemeClr val="bg1"/>
                </a:solidFill>
              </a:rPr>
              <a:t>officer</a:t>
            </a:r>
            <a:r>
              <a:rPr lang="en-AU" sz="1800" dirty="0">
                <a:solidFill>
                  <a:schemeClr val="bg1"/>
                </a:solidFill>
              </a:rPr>
              <a:t>, </a:t>
            </a:r>
            <a:r>
              <a:rPr lang="en-AU" sz="1800" b="1" dirty="0">
                <a:solidFill>
                  <a:schemeClr val="bg1"/>
                </a:solidFill>
              </a:rPr>
              <a:t>member</a:t>
            </a:r>
            <a:r>
              <a:rPr lang="en-AU" sz="1800" dirty="0">
                <a:solidFill>
                  <a:schemeClr val="bg1"/>
                </a:solidFill>
              </a:rPr>
              <a:t> or </a:t>
            </a:r>
            <a:r>
              <a:rPr lang="en-AU" sz="1800" b="1" dirty="0">
                <a:solidFill>
                  <a:schemeClr val="bg1"/>
                </a:solidFill>
              </a:rPr>
              <a:t>creditor</a:t>
            </a:r>
            <a:r>
              <a:rPr lang="en-AU" sz="1800" dirty="0">
                <a:solidFill>
                  <a:schemeClr val="bg1"/>
                </a:solidFill>
              </a:rPr>
              <a:t>”</a:t>
            </a:r>
            <a:endParaRPr lang="en-AU" dirty="0">
              <a:solidFill>
                <a:schemeClr val="bg1"/>
              </a:solidFill>
            </a:endParaRPr>
          </a:p>
        </p:txBody>
      </p:sp>
      <p:sp>
        <p:nvSpPr>
          <p:cNvPr id="7" name="Rectangle 6">
            <a:extLst>
              <a:ext uri="{FF2B5EF4-FFF2-40B4-BE49-F238E27FC236}">
                <a16:creationId xmlns:a16="http://schemas.microsoft.com/office/drawing/2014/main" id="{86B5DE3D-D946-660D-76A5-0C2A00614EBF}"/>
              </a:ext>
            </a:extLst>
          </p:cNvPr>
          <p:cNvSpPr/>
          <p:nvPr/>
        </p:nvSpPr>
        <p:spPr>
          <a:xfrm>
            <a:off x="1239017" y="5081258"/>
            <a:ext cx="1402337"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449C(6)</a:t>
            </a:r>
          </a:p>
        </p:txBody>
      </p:sp>
      <p:sp>
        <p:nvSpPr>
          <p:cNvPr id="8" name="Rectangle: Rounded Corners 7">
            <a:extLst>
              <a:ext uri="{FF2B5EF4-FFF2-40B4-BE49-F238E27FC236}">
                <a16:creationId xmlns:a16="http://schemas.microsoft.com/office/drawing/2014/main" id="{CCFC3225-BABD-7B5D-E4BA-6F5EC84EE1A6}"/>
              </a:ext>
            </a:extLst>
          </p:cNvPr>
          <p:cNvSpPr/>
          <p:nvPr/>
        </p:nvSpPr>
        <p:spPr>
          <a:xfrm>
            <a:off x="4027055" y="1831586"/>
            <a:ext cx="4137891" cy="1714500"/>
          </a:xfrm>
          <a:prstGeom prst="round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 company administrator:</a:t>
            </a:r>
          </a:p>
          <a:p>
            <a:pPr marL="285750" indent="-285750" algn="ctr">
              <a:buFont typeface="Arial" panose="020B0604020202020204" pitchFamily="34" charset="0"/>
              <a:buChar char="•"/>
            </a:pPr>
            <a:r>
              <a:rPr lang="en-AU" dirty="0">
                <a:solidFill>
                  <a:schemeClr val="tx1"/>
                </a:solidFill>
              </a:rPr>
              <a:t>resigns by written notice,</a:t>
            </a:r>
          </a:p>
          <a:p>
            <a:pPr marL="285750" indent="-285750" algn="ctr">
              <a:buFont typeface="Arial" panose="020B0604020202020204" pitchFamily="34" charset="0"/>
              <a:buChar char="•"/>
            </a:pPr>
            <a:r>
              <a:rPr lang="en-AU" dirty="0">
                <a:solidFill>
                  <a:schemeClr val="tx1"/>
                </a:solidFill>
              </a:rPr>
              <a:t>“becomes prohibited from acting”, or</a:t>
            </a:r>
          </a:p>
          <a:p>
            <a:pPr marL="285750" indent="-285750" algn="ctr">
              <a:buFont typeface="Arial" panose="020B0604020202020204" pitchFamily="34" charset="0"/>
              <a:buChar char="•"/>
            </a:pPr>
            <a:r>
              <a:rPr lang="en-AU" sz="1800" dirty="0">
                <a:solidFill>
                  <a:schemeClr val="tx1"/>
                </a:solidFill>
              </a:rPr>
              <a:t>dies,</a:t>
            </a:r>
          </a:p>
          <a:p>
            <a:pPr algn="ctr"/>
            <a:r>
              <a:rPr lang="en-AU" dirty="0">
                <a:solidFill>
                  <a:schemeClr val="tx1"/>
                </a:solidFill>
              </a:rPr>
              <a:t>t</a:t>
            </a:r>
            <a:r>
              <a:rPr lang="en-AU" sz="1800" dirty="0">
                <a:solidFill>
                  <a:schemeClr val="tx1"/>
                </a:solidFill>
              </a:rPr>
              <a:t>heir appointer may appoint someone else to take their place</a:t>
            </a:r>
            <a:endParaRPr lang="en-AU" dirty="0">
              <a:solidFill>
                <a:schemeClr val="tx1"/>
              </a:solidFill>
            </a:endParaRPr>
          </a:p>
        </p:txBody>
      </p:sp>
      <p:sp>
        <p:nvSpPr>
          <p:cNvPr id="9" name="Rectangle: Rounded Corners 8">
            <a:extLst>
              <a:ext uri="{FF2B5EF4-FFF2-40B4-BE49-F238E27FC236}">
                <a16:creationId xmlns:a16="http://schemas.microsoft.com/office/drawing/2014/main" id="{40B7E198-9351-75D8-7E2B-6C988BBE360F}"/>
              </a:ext>
            </a:extLst>
          </p:cNvPr>
          <p:cNvSpPr/>
          <p:nvPr/>
        </p:nvSpPr>
        <p:spPr>
          <a:xfrm>
            <a:off x="4343400" y="3828812"/>
            <a:ext cx="3505200" cy="1154547"/>
          </a:xfrm>
          <a:prstGeom prst="round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appointer was the company (under CA s 436A), the new appointment must be made by board resolution</a:t>
            </a:r>
            <a:endParaRPr lang="en-AU" dirty="0">
              <a:solidFill>
                <a:schemeClr val="tx1"/>
              </a:solidFill>
            </a:endParaRPr>
          </a:p>
        </p:txBody>
      </p:sp>
      <p:sp>
        <p:nvSpPr>
          <p:cNvPr id="10" name="Rectangle: Rounded Corners 9">
            <a:extLst>
              <a:ext uri="{FF2B5EF4-FFF2-40B4-BE49-F238E27FC236}">
                <a16:creationId xmlns:a16="http://schemas.microsoft.com/office/drawing/2014/main" id="{1BDA882A-0E55-265A-EE67-80A6FD32A17C}"/>
              </a:ext>
            </a:extLst>
          </p:cNvPr>
          <p:cNvSpPr/>
          <p:nvPr/>
        </p:nvSpPr>
        <p:spPr>
          <a:xfrm>
            <a:off x="4343400" y="5260586"/>
            <a:ext cx="3505200" cy="1154547"/>
          </a:xfrm>
          <a:prstGeom prst="round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Unless appointer was a court, creditors must be given the chance to replace the replacement administrator</a:t>
            </a:r>
            <a:endParaRPr lang="en-AU" dirty="0">
              <a:solidFill>
                <a:schemeClr val="tx1"/>
              </a:solidFill>
            </a:endParaRPr>
          </a:p>
        </p:txBody>
      </p:sp>
      <p:sp>
        <p:nvSpPr>
          <p:cNvPr id="11" name="Rectangle 10">
            <a:extLst>
              <a:ext uri="{FF2B5EF4-FFF2-40B4-BE49-F238E27FC236}">
                <a16:creationId xmlns:a16="http://schemas.microsoft.com/office/drawing/2014/main" id="{7F42C237-4A6F-9BD7-C59C-584117B98317}"/>
              </a:ext>
            </a:extLst>
          </p:cNvPr>
          <p:cNvSpPr/>
          <p:nvPr/>
        </p:nvSpPr>
        <p:spPr>
          <a:xfrm>
            <a:off x="5407125" y="1414024"/>
            <a:ext cx="1377750"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449C(1)</a:t>
            </a:r>
          </a:p>
        </p:txBody>
      </p:sp>
      <p:sp>
        <p:nvSpPr>
          <p:cNvPr id="12" name="Rectangle 11">
            <a:extLst>
              <a:ext uri="{FF2B5EF4-FFF2-40B4-BE49-F238E27FC236}">
                <a16:creationId xmlns:a16="http://schemas.microsoft.com/office/drawing/2014/main" id="{03A683F0-4C12-9380-20E3-DF5FEF70A9C6}"/>
              </a:ext>
            </a:extLst>
          </p:cNvPr>
          <p:cNvSpPr/>
          <p:nvPr/>
        </p:nvSpPr>
        <p:spPr>
          <a:xfrm>
            <a:off x="7494790" y="5791731"/>
            <a:ext cx="1377371"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449C(4)</a:t>
            </a:r>
          </a:p>
        </p:txBody>
      </p:sp>
      <p:sp>
        <p:nvSpPr>
          <p:cNvPr id="13" name="Rectangle 12">
            <a:extLst>
              <a:ext uri="{FF2B5EF4-FFF2-40B4-BE49-F238E27FC236}">
                <a16:creationId xmlns:a16="http://schemas.microsoft.com/office/drawing/2014/main" id="{CA5436A5-5313-251F-F107-F96BC5A0808A}"/>
              </a:ext>
            </a:extLst>
          </p:cNvPr>
          <p:cNvSpPr/>
          <p:nvPr/>
        </p:nvSpPr>
        <p:spPr>
          <a:xfrm>
            <a:off x="3570011" y="3980425"/>
            <a:ext cx="948611" cy="84506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449C(3) and (7)</a:t>
            </a:r>
          </a:p>
        </p:txBody>
      </p:sp>
      <p:cxnSp>
        <p:nvCxnSpPr>
          <p:cNvPr id="14" name="Straight Arrow Connector 13">
            <a:extLst>
              <a:ext uri="{FF2B5EF4-FFF2-40B4-BE49-F238E27FC236}">
                <a16:creationId xmlns:a16="http://schemas.microsoft.com/office/drawing/2014/main" id="{A6E30577-A22C-61A6-6C5B-8A781FA5773A}"/>
              </a:ext>
            </a:extLst>
          </p:cNvPr>
          <p:cNvCxnSpPr>
            <a:stCxn id="8" idx="2"/>
            <a:endCxn id="9" idx="0"/>
          </p:cNvCxnSpPr>
          <p:nvPr/>
        </p:nvCxnSpPr>
        <p:spPr>
          <a:xfrm flipH="1">
            <a:off x="6096000" y="3546086"/>
            <a:ext cx="1" cy="282726"/>
          </a:xfrm>
          <a:prstGeom prst="straightConnector1">
            <a:avLst/>
          </a:prstGeom>
          <a:ln w="38100">
            <a:solidFill>
              <a:schemeClr val="tx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6EFEACE1-C8EB-EF82-78D4-A71586718FEB}"/>
              </a:ext>
            </a:extLst>
          </p:cNvPr>
          <p:cNvCxnSpPr>
            <a:cxnSpLocks/>
            <a:stCxn id="9" idx="2"/>
            <a:endCxn id="10" idx="0"/>
          </p:cNvCxnSpPr>
          <p:nvPr/>
        </p:nvCxnSpPr>
        <p:spPr>
          <a:xfrm>
            <a:off x="6096000" y="4983359"/>
            <a:ext cx="0" cy="277227"/>
          </a:xfrm>
          <a:prstGeom prst="straightConnector1">
            <a:avLst/>
          </a:prstGeom>
          <a:ln w="38100">
            <a:solidFill>
              <a:schemeClr val="tx1">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pslz="http://schemas.microsoft.com/office/powerpoint/2016/slidezoom">
        <mc:Choice Requires="pslz">
          <p:graphicFrame>
            <p:nvGraphicFramePr>
              <p:cNvPr id="17" name="Slide Zoom 16">
                <a:extLst>
                  <a:ext uri="{FF2B5EF4-FFF2-40B4-BE49-F238E27FC236}">
                    <a16:creationId xmlns:a16="http://schemas.microsoft.com/office/drawing/2014/main" id="{74EB15ED-85CB-71B9-6E15-F7C0D5F427F7}"/>
                  </a:ext>
                </a:extLst>
              </p:cNvPr>
              <p:cNvGraphicFramePr>
                <a:graphicFrameLocks noChangeAspect="1"/>
              </p:cNvGraphicFramePr>
              <p:nvPr>
                <p:extLst>
                  <p:ext uri="{D42A27DB-BD31-4B8C-83A1-F6EECF244321}">
                    <p14:modId xmlns:p14="http://schemas.microsoft.com/office/powerpoint/2010/main" val="676000108"/>
                  </p:ext>
                </p:extLst>
              </p:nvPr>
            </p:nvGraphicFramePr>
            <p:xfrm>
              <a:off x="8621353" y="2895576"/>
              <a:ext cx="3048000" cy="1714500"/>
            </p:xfrm>
            <a:graphic>
              <a:graphicData uri="http://schemas.microsoft.com/office/powerpoint/2016/slidezoom">
                <pslz:sldZm>
                  <pslz:sldZmObj sldId="284" cId="608469622">
                    <pslz:zmPr id="{25864448-2AFD-4E64-8DB9-F3B828A816C1}" returnToParent="0" transitionDur="1000">
                      <p166:blipFill xmlns:p166="http://schemas.microsoft.com/office/powerpoint/2016/6/main">
                        <a:blip r:embed="rId2"/>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17" name="Slide Zoom 16">
                <a:hlinkClick r:id="rId3" action="ppaction://hlinksldjump"/>
                <a:extLst>
                  <a:ext uri="{FF2B5EF4-FFF2-40B4-BE49-F238E27FC236}">
                    <a16:creationId xmlns:a16="http://schemas.microsoft.com/office/drawing/2014/main" id="{74EB15ED-85CB-71B9-6E15-F7C0D5F427F7}"/>
                  </a:ext>
                </a:extLst>
              </p:cNvPr>
              <p:cNvPicPr>
                <a:picLocks noGrp="1" noRot="1" noChangeAspect="1" noMove="1" noResize="1" noEditPoints="1" noAdjustHandles="1" noChangeArrowheads="1" noChangeShapeType="1"/>
              </p:cNvPicPr>
              <p:nvPr/>
            </p:nvPicPr>
            <p:blipFill>
              <a:blip r:embed="rId4"/>
              <a:stretch>
                <a:fillRect/>
              </a:stretch>
            </p:blipFill>
            <p:spPr>
              <a:xfrm>
                <a:off x="8621353" y="2895576"/>
                <a:ext cx="3048000" cy="1714500"/>
              </a:xfrm>
              <a:prstGeom prst="rect">
                <a:avLst/>
              </a:prstGeom>
              <a:ln w="3175">
                <a:solidFill>
                  <a:prstClr val="ltGray"/>
                </a:solidFill>
              </a:ln>
            </p:spPr>
          </p:pic>
        </mc:Fallback>
      </mc:AlternateContent>
      <p:sp>
        <p:nvSpPr>
          <p:cNvPr id="18" name="Ribbon: Curved and Tilted Down 17">
            <a:extLst>
              <a:ext uri="{FF2B5EF4-FFF2-40B4-BE49-F238E27FC236}">
                <a16:creationId xmlns:a16="http://schemas.microsoft.com/office/drawing/2014/main" id="{61BDE7FF-9D2E-978B-A247-218E0C571792}"/>
              </a:ext>
            </a:extLst>
          </p:cNvPr>
          <p:cNvSpPr/>
          <p:nvPr/>
        </p:nvSpPr>
        <p:spPr>
          <a:xfrm>
            <a:off x="8464089" y="2386574"/>
            <a:ext cx="3048001" cy="604524"/>
          </a:xfrm>
          <a:prstGeom prst="ellipseRibbon">
            <a:avLst>
              <a:gd name="adj1" fmla="val 35843"/>
              <a:gd name="adj2" fmla="val 68939"/>
              <a:gd name="adj3" fmla="val 18524"/>
            </a:avLst>
          </a:prstGeom>
          <a:solidFill>
            <a:schemeClr val="accent5">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rPr>
              <a:t>Recall also CA Sch 2!</a:t>
            </a:r>
          </a:p>
        </p:txBody>
      </p:sp>
      <p:sp>
        <p:nvSpPr>
          <p:cNvPr id="16" name="Footer Placeholder 2">
            <a:extLst>
              <a:ext uri="{FF2B5EF4-FFF2-40B4-BE49-F238E27FC236}">
                <a16:creationId xmlns:a16="http://schemas.microsoft.com/office/drawing/2014/main" id="{82F0E74F-6F6D-F3D8-FD5B-BD45538A437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0389092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114</a:t>
            </a:fld>
            <a:endParaRPr lang="en-GB" dirty="0"/>
          </a:p>
        </p:txBody>
      </p:sp>
      <p:sp>
        <p:nvSpPr>
          <p:cNvPr id="2" name="Rectangle: Single Corner Rounded 1">
            <a:extLst>
              <a:ext uri="{FF2B5EF4-FFF2-40B4-BE49-F238E27FC236}">
                <a16:creationId xmlns:a16="http://schemas.microsoft.com/office/drawing/2014/main" id="{D3F6D488-5AD8-5D73-6DE6-F4864030C2A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7473DD4-3F76-03F0-778A-355630E1D43A}"/>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on the company</a:t>
            </a:r>
          </a:p>
        </p:txBody>
      </p:sp>
      <p:graphicFrame>
        <p:nvGraphicFramePr>
          <p:cNvPr id="6" name="Content Placeholder 5">
            <a:extLst>
              <a:ext uri="{FF2B5EF4-FFF2-40B4-BE49-F238E27FC236}">
                <a16:creationId xmlns:a16="http://schemas.microsoft.com/office/drawing/2014/main" id="{A2920759-7B23-5AC8-B38F-DC7D43CD9D11}"/>
              </a:ext>
            </a:extLst>
          </p:cNvPr>
          <p:cNvGraphicFramePr>
            <a:graphicFrameLocks/>
          </p:cNvGraphicFramePr>
          <p:nvPr>
            <p:extLst>
              <p:ext uri="{D42A27DB-BD31-4B8C-83A1-F6EECF244321}">
                <p14:modId xmlns:p14="http://schemas.microsoft.com/office/powerpoint/2010/main" val="248381872"/>
              </p:ext>
            </p:extLst>
          </p:nvPr>
        </p:nvGraphicFramePr>
        <p:xfrm>
          <a:off x="490539" y="1758949"/>
          <a:ext cx="10574626" cy="44776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546B65EF-3AAB-0FCB-12D5-8086529E0E4B}"/>
              </a:ext>
            </a:extLst>
          </p:cNvPr>
          <p:cNvSpPr/>
          <p:nvPr/>
        </p:nvSpPr>
        <p:spPr>
          <a:xfrm>
            <a:off x="9687415" y="2187035"/>
            <a:ext cx="1377750"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450E(1)</a:t>
            </a:r>
            <a:endParaRPr lang="en-AU" dirty="0"/>
          </a:p>
        </p:txBody>
      </p:sp>
      <p:sp>
        <p:nvSpPr>
          <p:cNvPr id="8" name="Speech Bubble: Rectangle with Corners Rounded 7">
            <a:extLst>
              <a:ext uri="{FF2B5EF4-FFF2-40B4-BE49-F238E27FC236}">
                <a16:creationId xmlns:a16="http://schemas.microsoft.com/office/drawing/2014/main" id="{AB4E4BDE-DBFB-5D97-1880-F426CDD5951B}"/>
              </a:ext>
            </a:extLst>
          </p:cNvPr>
          <p:cNvSpPr/>
          <p:nvPr/>
        </p:nvSpPr>
        <p:spPr>
          <a:xfrm>
            <a:off x="9130691" y="880116"/>
            <a:ext cx="1934475" cy="576485"/>
          </a:xfrm>
          <a:prstGeom prst="wedgeRoundRectCallout">
            <a:avLst>
              <a:gd name="adj1" fmla="val -50308"/>
              <a:gd name="adj2" fmla="val 123715"/>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$6,260 (CA Sch 3)</a:t>
            </a:r>
          </a:p>
        </p:txBody>
      </p:sp>
      <p:sp>
        <p:nvSpPr>
          <p:cNvPr id="9" name="Rectangle 8">
            <a:extLst>
              <a:ext uri="{FF2B5EF4-FFF2-40B4-BE49-F238E27FC236}">
                <a16:creationId xmlns:a16="http://schemas.microsoft.com/office/drawing/2014/main" id="{2B1FE080-94AB-1585-0E33-DD85569CD0E2}"/>
              </a:ext>
            </a:extLst>
          </p:cNvPr>
          <p:cNvSpPr/>
          <p:nvPr/>
        </p:nvSpPr>
        <p:spPr>
          <a:xfrm>
            <a:off x="9687415" y="3056832"/>
            <a:ext cx="1377750"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440A(2)</a:t>
            </a:r>
            <a:endParaRPr lang="en-AU" dirty="0"/>
          </a:p>
        </p:txBody>
      </p:sp>
      <p:sp>
        <p:nvSpPr>
          <p:cNvPr id="10" name="Rectangle 9">
            <a:extLst>
              <a:ext uri="{FF2B5EF4-FFF2-40B4-BE49-F238E27FC236}">
                <a16:creationId xmlns:a16="http://schemas.microsoft.com/office/drawing/2014/main" id="{EDF7FC4E-B4D9-5585-8249-F42594CCFF4F}"/>
              </a:ext>
            </a:extLst>
          </p:cNvPr>
          <p:cNvSpPr/>
          <p:nvPr/>
        </p:nvSpPr>
        <p:spPr>
          <a:xfrm>
            <a:off x="9687415" y="3932812"/>
            <a:ext cx="1377750"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440A(3)</a:t>
            </a:r>
            <a:endParaRPr lang="en-AU" dirty="0"/>
          </a:p>
        </p:txBody>
      </p:sp>
      <p:sp>
        <p:nvSpPr>
          <p:cNvPr id="11" name="Star: 12 Points 10">
            <a:extLst>
              <a:ext uri="{FF2B5EF4-FFF2-40B4-BE49-F238E27FC236}">
                <a16:creationId xmlns:a16="http://schemas.microsoft.com/office/drawing/2014/main" id="{D3AF5510-9AAC-E77D-60FC-55445D0C8AD3}"/>
              </a:ext>
            </a:extLst>
          </p:cNvPr>
          <p:cNvSpPr/>
          <p:nvPr/>
        </p:nvSpPr>
        <p:spPr>
          <a:xfrm rot="20904112">
            <a:off x="132302" y="4706801"/>
            <a:ext cx="2631278" cy="1399619"/>
          </a:xfrm>
          <a:prstGeom prst="star12">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Moratorium!</a:t>
            </a:r>
          </a:p>
        </p:txBody>
      </p:sp>
      <p:sp>
        <p:nvSpPr>
          <p:cNvPr id="12" name="Rectangle 11">
            <a:extLst>
              <a:ext uri="{FF2B5EF4-FFF2-40B4-BE49-F238E27FC236}">
                <a16:creationId xmlns:a16="http://schemas.microsoft.com/office/drawing/2014/main" id="{2C0B4A89-F5AD-00C5-4E3B-C5A806043B9B}"/>
              </a:ext>
            </a:extLst>
          </p:cNvPr>
          <p:cNvSpPr/>
          <p:nvPr/>
        </p:nvSpPr>
        <p:spPr>
          <a:xfrm>
            <a:off x="9836727" y="5939074"/>
            <a:ext cx="1228438"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440D</a:t>
            </a:r>
            <a:endParaRPr lang="en-AU" dirty="0"/>
          </a:p>
        </p:txBody>
      </p:sp>
      <p:sp>
        <p:nvSpPr>
          <p:cNvPr id="13" name="Rectangle 12">
            <a:extLst>
              <a:ext uri="{FF2B5EF4-FFF2-40B4-BE49-F238E27FC236}">
                <a16:creationId xmlns:a16="http://schemas.microsoft.com/office/drawing/2014/main" id="{CFFDB26B-23D3-FFD7-4E67-25EDEE57C72B}"/>
              </a:ext>
            </a:extLst>
          </p:cNvPr>
          <p:cNvSpPr/>
          <p:nvPr/>
        </p:nvSpPr>
        <p:spPr>
          <a:xfrm>
            <a:off x="9964507" y="4820429"/>
            <a:ext cx="1100658"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440F</a:t>
            </a:r>
            <a:endParaRPr lang="en-AU" dirty="0"/>
          </a:p>
        </p:txBody>
      </p:sp>
      <p:sp>
        <p:nvSpPr>
          <p:cNvPr id="14" name="Footer Placeholder 2">
            <a:extLst>
              <a:ext uri="{FF2B5EF4-FFF2-40B4-BE49-F238E27FC236}">
                <a16:creationId xmlns:a16="http://schemas.microsoft.com/office/drawing/2014/main" id="{195FACA7-8CF7-6341-F371-60BD35DDDF7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14797339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115</a:t>
            </a:fld>
            <a:endParaRPr lang="en-GB" dirty="0"/>
          </a:p>
        </p:txBody>
      </p:sp>
      <p:sp>
        <p:nvSpPr>
          <p:cNvPr id="2" name="Rectangle: Single Corner Rounded 1">
            <a:extLst>
              <a:ext uri="{FF2B5EF4-FFF2-40B4-BE49-F238E27FC236}">
                <a16:creationId xmlns:a16="http://schemas.microsoft.com/office/drawing/2014/main" id="{35989F90-05F0-B9A7-3266-E25D5EFC31F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42A216E-9FA0-2330-AF4A-0A9139D0779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on the company (cont.)</a:t>
            </a:r>
          </a:p>
        </p:txBody>
      </p:sp>
      <p:graphicFrame>
        <p:nvGraphicFramePr>
          <p:cNvPr id="6" name="Content Placeholder 5">
            <a:extLst>
              <a:ext uri="{FF2B5EF4-FFF2-40B4-BE49-F238E27FC236}">
                <a16:creationId xmlns:a16="http://schemas.microsoft.com/office/drawing/2014/main" id="{0C894165-84AA-5CFF-1E3C-092751E45B2C}"/>
              </a:ext>
            </a:extLst>
          </p:cNvPr>
          <p:cNvGraphicFramePr>
            <a:graphicFrameLocks/>
          </p:cNvGraphicFramePr>
          <p:nvPr>
            <p:extLst>
              <p:ext uri="{D42A27DB-BD31-4B8C-83A1-F6EECF244321}">
                <p14:modId xmlns:p14="http://schemas.microsoft.com/office/powerpoint/2010/main" val="1878893711"/>
              </p:ext>
            </p:extLst>
          </p:nvPr>
        </p:nvGraphicFramePr>
        <p:xfrm>
          <a:off x="490539" y="1758949"/>
          <a:ext cx="10574626" cy="44776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18BB10FB-F225-4E87-C93F-08B7F66BE266}"/>
              </a:ext>
            </a:extLst>
          </p:cNvPr>
          <p:cNvSpPr/>
          <p:nvPr/>
        </p:nvSpPr>
        <p:spPr>
          <a:xfrm>
            <a:off x="4306168" y="2723730"/>
            <a:ext cx="1100658"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437F</a:t>
            </a:r>
            <a:endParaRPr lang="en-AU" dirty="0"/>
          </a:p>
        </p:txBody>
      </p:sp>
      <p:sp>
        <p:nvSpPr>
          <p:cNvPr id="8" name="Rectangle 7">
            <a:extLst>
              <a:ext uri="{FF2B5EF4-FFF2-40B4-BE49-F238E27FC236}">
                <a16:creationId xmlns:a16="http://schemas.microsoft.com/office/drawing/2014/main" id="{72DD55D5-10B5-7511-7F46-31F5063A2AA4}"/>
              </a:ext>
            </a:extLst>
          </p:cNvPr>
          <p:cNvSpPr/>
          <p:nvPr/>
        </p:nvSpPr>
        <p:spPr>
          <a:xfrm>
            <a:off x="4306168" y="4941196"/>
            <a:ext cx="1152523"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437D</a:t>
            </a:r>
            <a:endParaRPr lang="en-AU" dirty="0"/>
          </a:p>
        </p:txBody>
      </p:sp>
      <p:sp>
        <p:nvSpPr>
          <p:cNvPr id="9" name="Footer Placeholder 2">
            <a:extLst>
              <a:ext uri="{FF2B5EF4-FFF2-40B4-BE49-F238E27FC236}">
                <a16:creationId xmlns:a16="http://schemas.microsoft.com/office/drawing/2014/main" id="{B44F5CDA-0DD6-71D5-8C44-1337B25E457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51114950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116</a:t>
            </a:fld>
            <a:endParaRPr lang="en-GB" dirty="0"/>
          </a:p>
        </p:txBody>
      </p:sp>
      <p:sp>
        <p:nvSpPr>
          <p:cNvPr id="2" name="Rectangle: Single Corner Rounded 1">
            <a:extLst>
              <a:ext uri="{FF2B5EF4-FFF2-40B4-BE49-F238E27FC236}">
                <a16:creationId xmlns:a16="http://schemas.microsoft.com/office/drawing/2014/main" id="{9B40E236-38D4-5B97-7971-0A28307E6B2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D09FD94-145D-4468-D152-93D98D2D546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on officers and employees </a:t>
            </a:r>
          </a:p>
        </p:txBody>
      </p:sp>
      <p:sp>
        <p:nvSpPr>
          <p:cNvPr id="7" name="Rectangle 6">
            <a:extLst>
              <a:ext uri="{FF2B5EF4-FFF2-40B4-BE49-F238E27FC236}">
                <a16:creationId xmlns:a16="http://schemas.microsoft.com/office/drawing/2014/main" id="{1877F6AA-BCBE-4270-53E7-20084FB90723}"/>
              </a:ext>
            </a:extLst>
          </p:cNvPr>
          <p:cNvSpPr/>
          <p:nvPr/>
        </p:nvSpPr>
        <p:spPr>
          <a:xfrm>
            <a:off x="2071797" y="2713524"/>
            <a:ext cx="2914842" cy="1806983"/>
          </a:xfrm>
          <a:prstGeom prst="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During administration, “a </a:t>
            </a:r>
            <a:r>
              <a:rPr lang="en-AU" sz="1800" b="1" dirty="0">
                <a:solidFill>
                  <a:schemeClr val="tx1"/>
                </a:solidFill>
              </a:rPr>
              <a:t>guarantee</a:t>
            </a:r>
            <a:r>
              <a:rPr lang="en-AU" sz="1800" dirty="0">
                <a:solidFill>
                  <a:schemeClr val="tx1"/>
                </a:solidFill>
              </a:rPr>
              <a:t> of a liability of the company </a:t>
            </a:r>
            <a:r>
              <a:rPr lang="en-AU" sz="1800" b="1" dirty="0">
                <a:solidFill>
                  <a:schemeClr val="tx1"/>
                </a:solidFill>
              </a:rPr>
              <a:t>cannot be enforced</a:t>
            </a:r>
            <a:r>
              <a:rPr lang="en-AU" sz="1800" dirty="0">
                <a:solidFill>
                  <a:schemeClr val="tx1"/>
                </a:solidFill>
              </a:rPr>
              <a:t>, as against … a </a:t>
            </a:r>
            <a:r>
              <a:rPr lang="en-AU" sz="1800" b="1" dirty="0">
                <a:solidFill>
                  <a:schemeClr val="tx1"/>
                </a:solidFill>
              </a:rPr>
              <a:t>director</a:t>
            </a:r>
            <a:r>
              <a:rPr lang="en-AU" sz="1800" dirty="0">
                <a:solidFill>
                  <a:schemeClr val="tx1"/>
                </a:solidFill>
              </a:rPr>
              <a:t>” or their </a:t>
            </a:r>
            <a:r>
              <a:rPr lang="en-AU" sz="1800" b="1" dirty="0">
                <a:solidFill>
                  <a:schemeClr val="tx1"/>
                </a:solidFill>
              </a:rPr>
              <a:t>spouse</a:t>
            </a:r>
            <a:r>
              <a:rPr lang="en-AU" sz="1800" dirty="0">
                <a:solidFill>
                  <a:schemeClr val="tx1"/>
                </a:solidFill>
              </a:rPr>
              <a:t> or </a:t>
            </a:r>
            <a:r>
              <a:rPr lang="en-AU" sz="1800" b="1" dirty="0">
                <a:solidFill>
                  <a:schemeClr val="tx1"/>
                </a:solidFill>
              </a:rPr>
              <a:t>relative</a:t>
            </a:r>
            <a:r>
              <a:rPr lang="en-AU" sz="1800" dirty="0">
                <a:solidFill>
                  <a:schemeClr val="tx1"/>
                </a:solidFill>
              </a:rPr>
              <a:t> without </a:t>
            </a:r>
            <a:r>
              <a:rPr lang="en-AU" sz="1800" b="1" dirty="0">
                <a:solidFill>
                  <a:schemeClr val="tx1"/>
                </a:solidFill>
              </a:rPr>
              <a:t>court leave</a:t>
            </a:r>
            <a:endParaRPr lang="en-AU" b="1" dirty="0">
              <a:solidFill>
                <a:schemeClr val="tx1"/>
              </a:solidFill>
            </a:endParaRPr>
          </a:p>
        </p:txBody>
      </p:sp>
      <p:sp>
        <p:nvSpPr>
          <p:cNvPr id="8" name="Rectangle 7">
            <a:extLst>
              <a:ext uri="{FF2B5EF4-FFF2-40B4-BE49-F238E27FC236}">
                <a16:creationId xmlns:a16="http://schemas.microsoft.com/office/drawing/2014/main" id="{69B53F9E-052D-183B-BB09-482D7524903F}"/>
              </a:ext>
            </a:extLst>
          </p:cNvPr>
          <p:cNvSpPr/>
          <p:nvPr/>
        </p:nvSpPr>
        <p:spPr>
          <a:xfrm>
            <a:off x="3002932" y="4520507"/>
            <a:ext cx="1052572" cy="408478"/>
          </a:xfrm>
          <a:prstGeom prst="rect">
            <a:avLst/>
          </a:prstGeom>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440J</a:t>
            </a:r>
            <a:endParaRPr lang="en-AU" dirty="0"/>
          </a:p>
        </p:txBody>
      </p:sp>
      <mc:AlternateContent xmlns:mc="http://schemas.openxmlformats.org/markup-compatibility/2006" xmlns:pslz="http://schemas.microsoft.com/office/powerpoint/2016/slidezoom">
        <mc:Choice Requires="pslz">
          <p:graphicFrame>
            <p:nvGraphicFramePr>
              <p:cNvPr id="11" name="Slide Zoom 10">
                <a:extLst>
                  <a:ext uri="{FF2B5EF4-FFF2-40B4-BE49-F238E27FC236}">
                    <a16:creationId xmlns:a16="http://schemas.microsoft.com/office/drawing/2014/main" id="{9F9F3F3B-FA1D-206E-6F04-167EE4B2B035}"/>
                  </a:ext>
                </a:extLst>
              </p:cNvPr>
              <p:cNvGraphicFramePr>
                <a:graphicFrameLocks noChangeAspect="1"/>
              </p:cNvGraphicFramePr>
              <p:nvPr>
                <p:extLst>
                  <p:ext uri="{D42A27DB-BD31-4B8C-83A1-F6EECF244321}">
                    <p14:modId xmlns:p14="http://schemas.microsoft.com/office/powerpoint/2010/main" val="1908857420"/>
                  </p:ext>
                </p:extLst>
              </p:nvPr>
            </p:nvGraphicFramePr>
            <p:xfrm>
              <a:off x="6444061" y="3202434"/>
              <a:ext cx="3048000" cy="1714500"/>
            </p:xfrm>
            <a:graphic>
              <a:graphicData uri="http://schemas.microsoft.com/office/powerpoint/2016/slidezoom">
                <pslz:sldZm>
                  <pslz:sldZmObj sldId="288" cId="1371416874">
                    <pslz:zmPr id="{D1A2D47F-5521-403E-9A3A-3DD3FDAC26EE}" returnToParent="0" transitionDur="1000">
                      <p166:blipFill xmlns:p166="http://schemas.microsoft.com/office/powerpoint/2016/6/main">
                        <a:blip r:embed="rId2"/>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11" name="Slide Zoom 10">
                <a:hlinkClick r:id="rId3" action="ppaction://hlinksldjump"/>
                <a:extLst>
                  <a:ext uri="{FF2B5EF4-FFF2-40B4-BE49-F238E27FC236}">
                    <a16:creationId xmlns:a16="http://schemas.microsoft.com/office/drawing/2014/main" id="{9F9F3F3B-FA1D-206E-6F04-167EE4B2B035}"/>
                  </a:ext>
                </a:extLst>
              </p:cNvPr>
              <p:cNvPicPr>
                <a:picLocks noGrp="1" noRot="1" noChangeAspect="1" noMove="1" noResize="1" noEditPoints="1" noAdjustHandles="1" noChangeArrowheads="1" noChangeShapeType="1"/>
              </p:cNvPicPr>
              <p:nvPr/>
            </p:nvPicPr>
            <p:blipFill>
              <a:blip r:embed="rId4"/>
              <a:stretch>
                <a:fillRect/>
              </a:stretch>
            </p:blipFill>
            <p:spPr>
              <a:xfrm>
                <a:off x="6444061" y="3202434"/>
                <a:ext cx="3048000" cy="1714500"/>
              </a:xfrm>
              <a:prstGeom prst="rect">
                <a:avLst/>
              </a:prstGeom>
              <a:ln w="3175">
                <a:solidFill>
                  <a:prstClr val="ltGray"/>
                </a:solidFill>
              </a:ln>
            </p:spPr>
          </p:pic>
        </mc:Fallback>
      </mc:AlternateContent>
      <p:sp>
        <p:nvSpPr>
          <p:cNvPr id="12" name="Ribbon: Curved and Tilted Down 11">
            <a:extLst>
              <a:ext uri="{FF2B5EF4-FFF2-40B4-BE49-F238E27FC236}">
                <a16:creationId xmlns:a16="http://schemas.microsoft.com/office/drawing/2014/main" id="{984C8108-A9C8-FCC3-9970-F7F3CD10A9E4}"/>
              </a:ext>
            </a:extLst>
          </p:cNvPr>
          <p:cNvSpPr/>
          <p:nvPr/>
        </p:nvSpPr>
        <p:spPr>
          <a:xfrm>
            <a:off x="6444060" y="2713524"/>
            <a:ext cx="3048001" cy="604524"/>
          </a:xfrm>
          <a:prstGeom prst="ellipseRibbon">
            <a:avLst>
              <a:gd name="adj1" fmla="val 35843"/>
              <a:gd name="adj2" fmla="val 68939"/>
              <a:gd name="adj3" fmla="val 18524"/>
            </a:avLst>
          </a:prstGeom>
          <a:solidFill>
            <a:schemeClr val="accent5">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rPr>
              <a:t>Recall CA s 198G!</a:t>
            </a:r>
          </a:p>
        </p:txBody>
      </p:sp>
      <p:sp>
        <p:nvSpPr>
          <p:cNvPr id="6" name="Footer Placeholder 2">
            <a:extLst>
              <a:ext uri="{FF2B5EF4-FFF2-40B4-BE49-F238E27FC236}">
                <a16:creationId xmlns:a16="http://schemas.microsoft.com/office/drawing/2014/main" id="{85AFED01-33A6-AD1A-E6AE-D89D2CC8C15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57363705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117</a:t>
            </a:fld>
            <a:endParaRPr lang="en-GB" dirty="0"/>
          </a:p>
        </p:txBody>
      </p:sp>
      <p:sp>
        <p:nvSpPr>
          <p:cNvPr id="2" name="Rectangle: Single Corner Rounded 1">
            <a:extLst>
              <a:ext uri="{FF2B5EF4-FFF2-40B4-BE49-F238E27FC236}">
                <a16:creationId xmlns:a16="http://schemas.microsoft.com/office/drawing/2014/main" id="{603DD5DE-2BA7-7BC0-E313-47AF493D499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3DFF975-773D-95C3-3614-BD8B885C73DB}"/>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on officers and employees (cont.)</a:t>
            </a:r>
          </a:p>
        </p:txBody>
      </p:sp>
      <p:sp>
        <p:nvSpPr>
          <p:cNvPr id="6" name="Rectangle: Rounded Corners 5">
            <a:extLst>
              <a:ext uri="{FF2B5EF4-FFF2-40B4-BE49-F238E27FC236}">
                <a16:creationId xmlns:a16="http://schemas.microsoft.com/office/drawing/2014/main" id="{7705FD1C-2A27-791D-BFC6-769E5D35723D}"/>
              </a:ext>
            </a:extLst>
          </p:cNvPr>
          <p:cNvSpPr/>
          <p:nvPr/>
        </p:nvSpPr>
        <p:spPr>
          <a:xfrm>
            <a:off x="2553313" y="1809034"/>
            <a:ext cx="3519054" cy="1202415"/>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 transaction/dealing is void under CA s 437D, or would have been so but for a subsequent court order</a:t>
            </a:r>
            <a:endParaRPr lang="en-AU" dirty="0">
              <a:solidFill>
                <a:schemeClr val="tx1"/>
              </a:solidFill>
            </a:endParaRPr>
          </a:p>
        </p:txBody>
      </p:sp>
      <p:sp>
        <p:nvSpPr>
          <p:cNvPr id="7" name="Rectangle: Rounded Corners 6">
            <a:extLst>
              <a:ext uri="{FF2B5EF4-FFF2-40B4-BE49-F238E27FC236}">
                <a16:creationId xmlns:a16="http://schemas.microsoft.com/office/drawing/2014/main" id="{23447C88-A07D-231F-38CB-0C985FE0EEFA}"/>
              </a:ext>
            </a:extLst>
          </p:cNvPr>
          <p:cNvSpPr/>
          <p:nvPr/>
        </p:nvSpPr>
        <p:spPr>
          <a:xfrm>
            <a:off x="2553312" y="3309494"/>
            <a:ext cx="3519054" cy="1979174"/>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any </a:t>
            </a:r>
            <a:r>
              <a:rPr lang="en-AU" sz="1800" b="1" dirty="0">
                <a:solidFill>
                  <a:schemeClr val="tx1"/>
                </a:solidFill>
              </a:rPr>
              <a:t>officer</a:t>
            </a:r>
            <a:r>
              <a:rPr lang="en-AU" sz="1800" dirty="0">
                <a:solidFill>
                  <a:schemeClr val="tx1"/>
                </a:solidFill>
              </a:rPr>
              <a:t> or </a:t>
            </a:r>
            <a:r>
              <a:rPr lang="en-AU" sz="1800" b="1" dirty="0">
                <a:solidFill>
                  <a:schemeClr val="tx1"/>
                </a:solidFill>
              </a:rPr>
              <a:t>employee</a:t>
            </a:r>
            <a:r>
              <a:rPr lang="en-AU" sz="1800" dirty="0">
                <a:solidFill>
                  <a:schemeClr val="tx1"/>
                </a:solidFill>
              </a:rPr>
              <a:t> who “was in any … way, by act or omission, directly or indirectly, knowingly </a:t>
            </a:r>
            <a:r>
              <a:rPr lang="en-AU" sz="1800" b="1" dirty="0">
                <a:solidFill>
                  <a:schemeClr val="tx1"/>
                </a:solidFill>
              </a:rPr>
              <a:t>concerned</a:t>
            </a:r>
            <a:r>
              <a:rPr lang="en-AU" sz="1800" dirty="0">
                <a:solidFill>
                  <a:schemeClr val="tx1"/>
                </a:solidFill>
              </a:rPr>
              <a:t> </a:t>
            </a:r>
            <a:r>
              <a:rPr lang="en-AU" sz="1800" b="1" dirty="0">
                <a:solidFill>
                  <a:schemeClr val="tx1"/>
                </a:solidFill>
              </a:rPr>
              <a:t>in</a:t>
            </a:r>
            <a:r>
              <a:rPr lang="en-AU" sz="1800" dirty="0">
                <a:solidFill>
                  <a:schemeClr val="tx1"/>
                </a:solidFill>
              </a:rPr>
              <a:t>, or </a:t>
            </a:r>
            <a:r>
              <a:rPr lang="en-AU" sz="1800" b="1" dirty="0">
                <a:solidFill>
                  <a:schemeClr val="tx1"/>
                </a:solidFill>
              </a:rPr>
              <a:t>party</a:t>
            </a:r>
            <a:r>
              <a:rPr lang="en-AU" sz="1800" dirty="0">
                <a:solidFill>
                  <a:schemeClr val="tx1"/>
                </a:solidFill>
              </a:rPr>
              <a:t> </a:t>
            </a:r>
            <a:r>
              <a:rPr lang="en-AU" sz="1800" b="1" dirty="0">
                <a:solidFill>
                  <a:schemeClr val="tx1"/>
                </a:solidFill>
              </a:rPr>
              <a:t>to</a:t>
            </a:r>
            <a:r>
              <a:rPr lang="en-AU" sz="1800" dirty="0">
                <a:solidFill>
                  <a:schemeClr val="tx1"/>
                </a:solidFill>
              </a:rPr>
              <a:t>, the transaction or dealing” contravenes CA s 437D(5)</a:t>
            </a:r>
            <a:endParaRPr lang="en-AU" dirty="0">
              <a:solidFill>
                <a:schemeClr val="tx1"/>
              </a:solidFill>
            </a:endParaRPr>
          </a:p>
        </p:txBody>
      </p:sp>
      <p:sp>
        <p:nvSpPr>
          <p:cNvPr id="8" name="Rectangle: Rounded Corners 7">
            <a:extLst>
              <a:ext uri="{FF2B5EF4-FFF2-40B4-BE49-F238E27FC236}">
                <a16:creationId xmlns:a16="http://schemas.microsoft.com/office/drawing/2014/main" id="{6370EBEA-D4FD-B16E-1727-23690E2686BE}"/>
              </a:ext>
            </a:extLst>
          </p:cNvPr>
          <p:cNvSpPr/>
          <p:nvPr/>
        </p:nvSpPr>
        <p:spPr>
          <a:xfrm>
            <a:off x="6432583" y="1809034"/>
            <a:ext cx="1941236" cy="3480146"/>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found guilty of this offence, may be ordered to </a:t>
            </a:r>
            <a:r>
              <a:rPr lang="en-AU" sz="1800" b="1" dirty="0">
                <a:solidFill>
                  <a:schemeClr val="tx1"/>
                </a:solidFill>
              </a:rPr>
              <a:t>compensate</a:t>
            </a:r>
            <a:r>
              <a:rPr lang="en-AU" sz="1800" dirty="0">
                <a:solidFill>
                  <a:schemeClr val="tx1"/>
                </a:solidFill>
              </a:rPr>
              <a:t> anyone (e.g., the company) who “has </a:t>
            </a:r>
            <a:r>
              <a:rPr lang="en-AU" sz="1800" b="1" dirty="0">
                <a:solidFill>
                  <a:schemeClr val="tx1"/>
                </a:solidFill>
              </a:rPr>
              <a:t>suffered loss or damage </a:t>
            </a:r>
            <a:r>
              <a:rPr lang="en-AU" sz="1800" dirty="0">
                <a:solidFill>
                  <a:schemeClr val="tx1"/>
                </a:solidFill>
              </a:rPr>
              <a:t>because of the act or omission constituting the offence”</a:t>
            </a:r>
            <a:endParaRPr lang="en-AU" dirty="0">
              <a:solidFill>
                <a:schemeClr val="tx1"/>
              </a:solidFill>
            </a:endParaRPr>
          </a:p>
        </p:txBody>
      </p:sp>
      <p:sp>
        <p:nvSpPr>
          <p:cNvPr id="9" name="Speech Bubble: Rectangle with Corners Rounded 8">
            <a:extLst>
              <a:ext uri="{FF2B5EF4-FFF2-40B4-BE49-F238E27FC236}">
                <a16:creationId xmlns:a16="http://schemas.microsoft.com/office/drawing/2014/main" id="{D1EF1EF5-6F04-8BF6-1441-3EA6D403521D}"/>
              </a:ext>
            </a:extLst>
          </p:cNvPr>
          <p:cNvSpPr/>
          <p:nvPr/>
        </p:nvSpPr>
        <p:spPr>
          <a:xfrm>
            <a:off x="2553312" y="5383514"/>
            <a:ext cx="2540000" cy="576485"/>
          </a:xfrm>
          <a:prstGeom prst="wedgeRoundRectCallout">
            <a:avLst>
              <a:gd name="adj1" fmla="val -3039"/>
              <a:gd name="adj2" fmla="val -78160"/>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6 months imprisonment (CA Sch 3)</a:t>
            </a:r>
          </a:p>
        </p:txBody>
      </p:sp>
      <p:cxnSp>
        <p:nvCxnSpPr>
          <p:cNvPr id="10" name="Straight Arrow Connector 9">
            <a:extLst>
              <a:ext uri="{FF2B5EF4-FFF2-40B4-BE49-F238E27FC236}">
                <a16:creationId xmlns:a16="http://schemas.microsoft.com/office/drawing/2014/main" id="{F439A2BD-A2D7-CC0B-1F7D-9AFDF3633B5A}"/>
              </a:ext>
            </a:extLst>
          </p:cNvPr>
          <p:cNvCxnSpPr>
            <a:cxnSpLocks/>
            <a:stCxn id="6" idx="2"/>
            <a:endCxn id="7" idx="0"/>
          </p:cNvCxnSpPr>
          <p:nvPr/>
        </p:nvCxnSpPr>
        <p:spPr>
          <a:xfrm flipH="1">
            <a:off x="4312839" y="3011449"/>
            <a:ext cx="1" cy="298045"/>
          </a:xfrm>
          <a:prstGeom prst="straightConnector1">
            <a:avLst/>
          </a:prstGeom>
          <a:ln w="381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3377EED5-642F-0FA8-8C04-362B822E719B}"/>
              </a:ext>
            </a:extLst>
          </p:cNvPr>
          <p:cNvCxnSpPr>
            <a:cxnSpLocks/>
            <a:stCxn id="7" idx="3"/>
            <a:endCxn id="8" idx="1"/>
          </p:cNvCxnSpPr>
          <p:nvPr/>
        </p:nvCxnSpPr>
        <p:spPr>
          <a:xfrm flipV="1">
            <a:off x="6072366" y="3549107"/>
            <a:ext cx="360217" cy="749974"/>
          </a:xfrm>
          <a:prstGeom prst="straightConnector1">
            <a:avLst/>
          </a:prstGeom>
          <a:ln w="381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58CED86D-2D68-9B94-AEB6-AED4CF226AAF}"/>
              </a:ext>
            </a:extLst>
          </p:cNvPr>
          <p:cNvSpPr/>
          <p:nvPr/>
        </p:nvSpPr>
        <p:spPr>
          <a:xfrm>
            <a:off x="6421582" y="5220132"/>
            <a:ext cx="1952238" cy="57648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437E (see also s 73A)</a:t>
            </a:r>
            <a:endParaRPr lang="en-AU" dirty="0"/>
          </a:p>
        </p:txBody>
      </p:sp>
      <p:sp>
        <p:nvSpPr>
          <p:cNvPr id="13" name="Rectangle 12">
            <a:extLst>
              <a:ext uri="{FF2B5EF4-FFF2-40B4-BE49-F238E27FC236}">
                <a16:creationId xmlns:a16="http://schemas.microsoft.com/office/drawing/2014/main" id="{817BBF9D-0D5D-0ED0-ABD1-C25705A86B39}"/>
              </a:ext>
            </a:extLst>
          </p:cNvPr>
          <p:cNvSpPr/>
          <p:nvPr/>
        </p:nvSpPr>
        <p:spPr>
          <a:xfrm>
            <a:off x="4311681" y="4863695"/>
            <a:ext cx="1383147" cy="35643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437D(5)</a:t>
            </a:r>
            <a:endParaRPr lang="en-AU" dirty="0">
              <a:solidFill>
                <a:schemeClr val="bg1"/>
              </a:solidFill>
            </a:endParaRPr>
          </a:p>
        </p:txBody>
      </p:sp>
      <p:sp>
        <p:nvSpPr>
          <p:cNvPr id="14" name="Footer Placeholder 2">
            <a:extLst>
              <a:ext uri="{FF2B5EF4-FFF2-40B4-BE49-F238E27FC236}">
                <a16:creationId xmlns:a16="http://schemas.microsoft.com/office/drawing/2014/main" id="{12CEFBAB-83C0-D128-6EED-E65A46553D2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69112763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118</a:t>
            </a:fld>
            <a:endParaRPr lang="en-GB" dirty="0"/>
          </a:p>
        </p:txBody>
      </p:sp>
      <p:sp>
        <p:nvSpPr>
          <p:cNvPr id="2" name="Rectangle: Single Corner Rounded 1">
            <a:extLst>
              <a:ext uri="{FF2B5EF4-FFF2-40B4-BE49-F238E27FC236}">
                <a16:creationId xmlns:a16="http://schemas.microsoft.com/office/drawing/2014/main" id="{0A8CD983-21D8-79E8-990B-83B43B0C83E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3C30B4D-118C-9DDB-D194-178D88567ED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on owners and secured parties</a:t>
            </a:r>
          </a:p>
        </p:txBody>
      </p:sp>
      <p:graphicFrame>
        <p:nvGraphicFramePr>
          <p:cNvPr id="6" name="Table 6">
            <a:extLst>
              <a:ext uri="{FF2B5EF4-FFF2-40B4-BE49-F238E27FC236}">
                <a16:creationId xmlns:a16="http://schemas.microsoft.com/office/drawing/2014/main" id="{61982549-7BB1-1E03-51C3-A40D7BB4A8C3}"/>
              </a:ext>
            </a:extLst>
          </p:cNvPr>
          <p:cNvGraphicFramePr>
            <a:graphicFrameLocks noGrp="1"/>
          </p:cNvGraphicFramePr>
          <p:nvPr>
            <p:extLst>
              <p:ext uri="{D42A27DB-BD31-4B8C-83A1-F6EECF244321}">
                <p14:modId xmlns:p14="http://schemas.microsoft.com/office/powerpoint/2010/main" val="841913511"/>
              </p:ext>
            </p:extLst>
          </p:nvPr>
        </p:nvGraphicFramePr>
        <p:xfrm>
          <a:off x="443348" y="1803271"/>
          <a:ext cx="10547928" cy="3388360"/>
        </p:xfrm>
        <a:graphic>
          <a:graphicData uri="http://schemas.openxmlformats.org/drawingml/2006/table">
            <a:tbl>
              <a:tblPr firstRow="1" bandRow="1">
                <a:tableStyleId>{5C22544A-7EE6-4342-B048-85BDC9FD1C3A}</a:tableStyleId>
              </a:tblPr>
              <a:tblGrid>
                <a:gridCol w="2512291">
                  <a:extLst>
                    <a:ext uri="{9D8B030D-6E8A-4147-A177-3AD203B41FA5}">
                      <a16:colId xmlns:a16="http://schemas.microsoft.com/office/drawing/2014/main" val="1450671304"/>
                    </a:ext>
                  </a:extLst>
                </a:gridCol>
                <a:gridCol w="4110182">
                  <a:extLst>
                    <a:ext uri="{9D8B030D-6E8A-4147-A177-3AD203B41FA5}">
                      <a16:colId xmlns:a16="http://schemas.microsoft.com/office/drawing/2014/main" val="2574423051"/>
                    </a:ext>
                  </a:extLst>
                </a:gridCol>
                <a:gridCol w="3925455">
                  <a:extLst>
                    <a:ext uri="{9D8B030D-6E8A-4147-A177-3AD203B41FA5}">
                      <a16:colId xmlns:a16="http://schemas.microsoft.com/office/drawing/2014/main" val="3868783793"/>
                    </a:ext>
                  </a:extLst>
                </a:gridCol>
              </a:tblGrid>
              <a:tr h="370840">
                <a:tc>
                  <a:txBody>
                    <a:bodyPr/>
                    <a:lstStyle/>
                    <a:p>
                      <a:r>
                        <a:rPr lang="en-AU" dirty="0">
                          <a:solidFill>
                            <a:schemeClr val="tx1"/>
                          </a:solidFill>
                        </a:rPr>
                        <a:t>Who?</a:t>
                      </a:r>
                    </a:p>
                  </a:txBody>
                  <a:tcPr>
                    <a:solidFill>
                      <a:schemeClr val="accent4"/>
                    </a:solidFill>
                  </a:tcPr>
                </a:tc>
                <a:tc>
                  <a:txBody>
                    <a:bodyPr/>
                    <a:lstStyle/>
                    <a:p>
                      <a:r>
                        <a:rPr lang="en-AU" dirty="0">
                          <a:solidFill>
                            <a:schemeClr val="tx1"/>
                          </a:solidFill>
                        </a:rPr>
                        <a:t>What?</a:t>
                      </a:r>
                    </a:p>
                  </a:txBody>
                  <a:tcPr>
                    <a:solidFill>
                      <a:schemeClr val="accent4"/>
                    </a:solidFill>
                  </a:tcPr>
                </a:tc>
                <a:tc>
                  <a:txBody>
                    <a:bodyPr/>
                    <a:lstStyle/>
                    <a:p>
                      <a:r>
                        <a:rPr lang="en-AU" dirty="0">
                          <a:solidFill>
                            <a:schemeClr val="tx1"/>
                          </a:solidFill>
                        </a:rPr>
                        <a:t>Exceptions/elaborations</a:t>
                      </a:r>
                    </a:p>
                  </a:txBody>
                  <a:tcPr>
                    <a:solidFill>
                      <a:schemeClr val="accent4"/>
                    </a:solidFill>
                  </a:tcPr>
                </a:tc>
                <a:extLst>
                  <a:ext uri="{0D108BD9-81ED-4DB2-BD59-A6C34878D82A}">
                    <a16:rowId xmlns:a16="http://schemas.microsoft.com/office/drawing/2014/main" val="1319331249"/>
                  </a:ext>
                </a:extLst>
              </a:tr>
              <a:tr h="370840">
                <a:tc>
                  <a:txBody>
                    <a:bodyPr/>
                    <a:lstStyle/>
                    <a:p>
                      <a:r>
                        <a:rPr lang="en-AU" b="1" dirty="0"/>
                        <a:t>secured creditors </a:t>
                      </a:r>
                      <a:r>
                        <a:rPr lang="en-AU" dirty="0"/>
                        <a:t>generally</a:t>
                      </a:r>
                    </a:p>
                  </a:txBody>
                  <a:tcPr>
                    <a:solidFill>
                      <a:schemeClr val="accent3">
                        <a:lumMod val="20000"/>
                        <a:lumOff val="80000"/>
                      </a:schemeClr>
                    </a:solidFill>
                  </a:tcPr>
                </a:tc>
                <a:tc>
                  <a:txBody>
                    <a:bodyPr/>
                    <a:lstStyle/>
                    <a:p>
                      <a:r>
                        <a:rPr lang="en-AU" dirty="0"/>
                        <a:t>cannot enforce security interest (but may continue in possession if possessory security interest)</a:t>
                      </a:r>
                    </a:p>
                  </a:txBody>
                  <a:tcPr>
                    <a:solidFill>
                      <a:schemeClr val="accent3">
                        <a:lumMod val="20000"/>
                        <a:lumOff val="80000"/>
                      </a:schemeClr>
                    </a:solidFill>
                  </a:tcPr>
                </a:tc>
                <a:tc rowSpan="2">
                  <a:txBody>
                    <a:bodyPr/>
                    <a:lstStyle/>
                    <a:p>
                      <a:r>
                        <a:rPr lang="en-AU" dirty="0"/>
                        <a:t>unless acting with:</a:t>
                      </a:r>
                    </a:p>
                    <a:p>
                      <a:pPr marL="285750" indent="-285750">
                        <a:buFont typeface="Arial" panose="020B0604020202020204" pitchFamily="34" charset="0"/>
                        <a:buChar char="•"/>
                      </a:pPr>
                      <a:r>
                        <a:rPr lang="en-AU" b="0" dirty="0"/>
                        <a:t>administrator’s consent; or</a:t>
                      </a:r>
                    </a:p>
                    <a:p>
                      <a:pPr marL="285750" indent="-285750">
                        <a:buFont typeface="Arial" panose="020B0604020202020204" pitchFamily="34" charset="0"/>
                        <a:buChar char="•"/>
                      </a:pPr>
                      <a:r>
                        <a:rPr lang="en-AU" b="0" dirty="0"/>
                        <a:t>court leave</a:t>
                      </a:r>
                    </a:p>
                  </a:txBody>
                  <a:tcPr>
                    <a:solidFill>
                      <a:schemeClr val="accent3">
                        <a:lumMod val="20000"/>
                        <a:lumOff val="80000"/>
                      </a:schemeClr>
                    </a:solidFill>
                  </a:tcPr>
                </a:tc>
                <a:extLst>
                  <a:ext uri="{0D108BD9-81ED-4DB2-BD59-A6C34878D82A}">
                    <a16:rowId xmlns:a16="http://schemas.microsoft.com/office/drawing/2014/main" val="1915227896"/>
                  </a:ext>
                </a:extLst>
              </a:tr>
              <a:tr h="370840">
                <a:tc>
                  <a:txBody>
                    <a:bodyPr/>
                    <a:lstStyle/>
                    <a:p>
                      <a:r>
                        <a:rPr lang="en-AU" b="1" dirty="0"/>
                        <a:t>owner of property used/occupied </a:t>
                      </a:r>
                      <a:r>
                        <a:rPr lang="en-AU" dirty="0"/>
                        <a:t>by the company </a:t>
                      </a:r>
                    </a:p>
                  </a:txBody>
                  <a:tcP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cannot take possession, recover it, or enforce any security interest that have in the property, and no distress for rent</a:t>
                      </a:r>
                    </a:p>
                  </a:txBody>
                  <a:tcPr>
                    <a:solidFill>
                      <a:schemeClr val="accent3">
                        <a:lumMod val="20000"/>
                        <a:lumOff val="80000"/>
                      </a:schemeClr>
                    </a:solidFill>
                  </a:tcPr>
                </a:tc>
                <a:tc vMerge="1">
                  <a:txBody>
                    <a:bodyPr/>
                    <a:lstStyle/>
                    <a:p>
                      <a:endParaRPr lang="en-AU" dirty="0"/>
                    </a:p>
                  </a:txBody>
                  <a:tcPr/>
                </a:tc>
                <a:extLst>
                  <a:ext uri="{0D108BD9-81ED-4DB2-BD59-A6C34878D82A}">
                    <a16:rowId xmlns:a16="http://schemas.microsoft.com/office/drawing/2014/main" val="3714606079"/>
                  </a:ext>
                </a:extLst>
              </a:tr>
              <a:tr h="370840">
                <a:tc>
                  <a:txBody>
                    <a:bodyPr/>
                    <a:lstStyle/>
                    <a:p>
                      <a:r>
                        <a:rPr lang="en-AU" dirty="0"/>
                        <a:t>someone with security interest(s) in </a:t>
                      </a:r>
                      <a:r>
                        <a:rPr lang="en-AU" b="1" dirty="0"/>
                        <a:t>all, or substantially all, of the company’s property</a:t>
                      </a:r>
                    </a:p>
                  </a:txBody>
                  <a:tcPr>
                    <a:solidFill>
                      <a:schemeClr val="accent3">
                        <a:lumMod val="40000"/>
                        <a:lumOff val="60000"/>
                      </a:schemeClr>
                    </a:solidFill>
                  </a:tcPr>
                </a:tc>
                <a:tc>
                  <a:txBody>
                    <a:bodyPr/>
                    <a:lstStyle/>
                    <a:p>
                      <a:r>
                        <a:rPr lang="en-AU" dirty="0"/>
                        <a:t>may finish enforcing all of their security interest(s) before or during the decision period</a:t>
                      </a:r>
                    </a:p>
                  </a:txBody>
                  <a:tcPr>
                    <a:solidFill>
                      <a:schemeClr val="accent3">
                        <a:lumMod val="40000"/>
                        <a:lumOff val="60000"/>
                      </a:schemeClr>
                    </a:solidFill>
                  </a:tcPr>
                </a:tc>
                <a:tc>
                  <a:txBody>
                    <a:bodyPr/>
                    <a:lstStyle/>
                    <a:p>
                      <a:r>
                        <a:rPr lang="en-AU" dirty="0"/>
                        <a:t>“decision period” is from when notice of appointment was given (else when administration began) until end of the 13</a:t>
                      </a:r>
                      <a:r>
                        <a:rPr lang="en-AU" baseline="30000" dirty="0"/>
                        <a:t>th</a:t>
                      </a:r>
                      <a:r>
                        <a:rPr lang="en-AU" dirty="0"/>
                        <a:t> business day after that day</a:t>
                      </a:r>
                    </a:p>
                  </a:txBody>
                  <a:tcPr>
                    <a:solidFill>
                      <a:schemeClr val="accent3">
                        <a:lumMod val="40000"/>
                        <a:lumOff val="60000"/>
                      </a:schemeClr>
                    </a:solidFill>
                  </a:tcPr>
                </a:tc>
                <a:extLst>
                  <a:ext uri="{0D108BD9-81ED-4DB2-BD59-A6C34878D82A}">
                    <a16:rowId xmlns:a16="http://schemas.microsoft.com/office/drawing/2014/main" val="561345400"/>
                  </a:ext>
                </a:extLst>
              </a:tr>
            </a:tbl>
          </a:graphicData>
        </a:graphic>
      </p:graphicFrame>
      <p:sp>
        <p:nvSpPr>
          <p:cNvPr id="7" name="Rectangle 6">
            <a:extLst>
              <a:ext uri="{FF2B5EF4-FFF2-40B4-BE49-F238E27FC236}">
                <a16:creationId xmlns:a16="http://schemas.microsoft.com/office/drawing/2014/main" id="{9DFC0E12-35B1-B613-56DF-759DAE806E25}"/>
              </a:ext>
            </a:extLst>
          </p:cNvPr>
          <p:cNvSpPr/>
          <p:nvPr/>
        </p:nvSpPr>
        <p:spPr>
          <a:xfrm>
            <a:off x="10708720" y="2910778"/>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440B</a:t>
            </a:r>
            <a:endParaRPr lang="en-AU" dirty="0"/>
          </a:p>
        </p:txBody>
      </p:sp>
      <p:sp>
        <p:nvSpPr>
          <p:cNvPr id="8" name="Rectangle 7">
            <a:extLst>
              <a:ext uri="{FF2B5EF4-FFF2-40B4-BE49-F238E27FC236}">
                <a16:creationId xmlns:a16="http://schemas.microsoft.com/office/drawing/2014/main" id="{FD7E041A-CB25-F590-A551-1AADB320E11A}"/>
              </a:ext>
            </a:extLst>
          </p:cNvPr>
          <p:cNvSpPr/>
          <p:nvPr/>
        </p:nvSpPr>
        <p:spPr>
          <a:xfrm>
            <a:off x="5791201" y="4686171"/>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441A</a:t>
            </a:r>
            <a:endParaRPr lang="en-AU" dirty="0"/>
          </a:p>
        </p:txBody>
      </p:sp>
      <p:sp>
        <p:nvSpPr>
          <p:cNvPr id="9" name="Rectangle 8">
            <a:extLst>
              <a:ext uri="{FF2B5EF4-FFF2-40B4-BE49-F238E27FC236}">
                <a16:creationId xmlns:a16="http://schemas.microsoft.com/office/drawing/2014/main" id="{D294F6E5-5528-84C0-042C-B9F0106055B0}"/>
              </a:ext>
            </a:extLst>
          </p:cNvPr>
          <p:cNvSpPr/>
          <p:nvPr/>
        </p:nvSpPr>
        <p:spPr>
          <a:xfrm>
            <a:off x="10784305" y="4096080"/>
            <a:ext cx="1069724" cy="97505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9 (‘decision period’)</a:t>
            </a:r>
            <a:endParaRPr lang="en-AU" dirty="0"/>
          </a:p>
        </p:txBody>
      </p:sp>
      <p:sp>
        <p:nvSpPr>
          <p:cNvPr id="10" name="Footer Placeholder 2">
            <a:extLst>
              <a:ext uri="{FF2B5EF4-FFF2-40B4-BE49-F238E27FC236}">
                <a16:creationId xmlns:a16="http://schemas.microsoft.com/office/drawing/2014/main" id="{3DCA3FF2-9000-93F1-2B30-4942BA4F13C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82709108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119</a:t>
            </a:fld>
            <a:endParaRPr lang="en-GB" dirty="0"/>
          </a:p>
        </p:txBody>
      </p:sp>
      <p:sp>
        <p:nvSpPr>
          <p:cNvPr id="2" name="Rectangle: Single Corner Rounded 1">
            <a:extLst>
              <a:ext uri="{FF2B5EF4-FFF2-40B4-BE49-F238E27FC236}">
                <a16:creationId xmlns:a16="http://schemas.microsoft.com/office/drawing/2014/main" id="{90326137-58D2-6A35-E858-15EE6570286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E3E51EA-A244-3971-46FA-8A5B65B7D5FA}"/>
              </a:ext>
            </a:extLst>
          </p:cNvPr>
          <p:cNvSpPr txBox="1">
            <a:spLocks/>
          </p:cNvSpPr>
          <p:nvPr/>
        </p:nvSpPr>
        <p:spPr>
          <a:xfrm>
            <a:off x="242456" y="270165"/>
            <a:ext cx="8863444" cy="959957"/>
          </a:xfrm>
          <a:prstGeom prst="rect">
            <a:avLst/>
          </a:prstGeom>
        </p:spPr>
        <p:txBody>
          <a:bodyPr vert="horz" lIns="91440" tIns="45720" rIns="91440" bIns="45720" rtlCol="0" anchor="b">
            <a:normAutofit fontScale="6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dirty="0">
                <a:solidFill>
                  <a:schemeClr val="bg1"/>
                </a:solidFill>
              </a:rPr>
              <a:t>Effect on owners and secured parties (cont.)</a:t>
            </a:r>
          </a:p>
        </p:txBody>
      </p:sp>
      <p:graphicFrame>
        <p:nvGraphicFramePr>
          <p:cNvPr id="6" name="Table 6">
            <a:extLst>
              <a:ext uri="{FF2B5EF4-FFF2-40B4-BE49-F238E27FC236}">
                <a16:creationId xmlns:a16="http://schemas.microsoft.com/office/drawing/2014/main" id="{A8898E9F-DDDE-AF92-F309-2C78F9206907}"/>
              </a:ext>
            </a:extLst>
          </p:cNvPr>
          <p:cNvGraphicFramePr>
            <a:graphicFrameLocks noGrp="1"/>
          </p:cNvGraphicFramePr>
          <p:nvPr>
            <p:extLst>
              <p:ext uri="{D42A27DB-BD31-4B8C-83A1-F6EECF244321}">
                <p14:modId xmlns:p14="http://schemas.microsoft.com/office/powerpoint/2010/main" val="769971938"/>
              </p:ext>
            </p:extLst>
          </p:nvPr>
        </p:nvGraphicFramePr>
        <p:xfrm>
          <a:off x="600363" y="1713265"/>
          <a:ext cx="10594110" cy="3754120"/>
        </p:xfrm>
        <a:graphic>
          <a:graphicData uri="http://schemas.openxmlformats.org/drawingml/2006/table">
            <a:tbl>
              <a:tblPr firstRow="1" bandRow="1">
                <a:tableStyleId>{5C22544A-7EE6-4342-B048-85BDC9FD1C3A}</a:tableStyleId>
              </a:tblPr>
              <a:tblGrid>
                <a:gridCol w="3639128">
                  <a:extLst>
                    <a:ext uri="{9D8B030D-6E8A-4147-A177-3AD203B41FA5}">
                      <a16:colId xmlns:a16="http://schemas.microsoft.com/office/drawing/2014/main" val="1450671304"/>
                    </a:ext>
                  </a:extLst>
                </a:gridCol>
                <a:gridCol w="5357091">
                  <a:extLst>
                    <a:ext uri="{9D8B030D-6E8A-4147-A177-3AD203B41FA5}">
                      <a16:colId xmlns:a16="http://schemas.microsoft.com/office/drawing/2014/main" val="2574423051"/>
                    </a:ext>
                  </a:extLst>
                </a:gridCol>
                <a:gridCol w="1597891">
                  <a:extLst>
                    <a:ext uri="{9D8B030D-6E8A-4147-A177-3AD203B41FA5}">
                      <a16:colId xmlns:a16="http://schemas.microsoft.com/office/drawing/2014/main" val="4138291167"/>
                    </a:ext>
                  </a:extLst>
                </a:gridCol>
              </a:tblGrid>
              <a:tr h="370840">
                <a:tc>
                  <a:txBody>
                    <a:bodyPr/>
                    <a:lstStyle/>
                    <a:p>
                      <a:r>
                        <a:rPr lang="en-AU" dirty="0">
                          <a:solidFill>
                            <a:schemeClr val="tx1"/>
                          </a:solidFill>
                        </a:rPr>
                        <a:t>Who?</a:t>
                      </a:r>
                    </a:p>
                  </a:txBody>
                  <a:tcPr>
                    <a:solidFill>
                      <a:schemeClr val="accent4"/>
                    </a:solidFill>
                  </a:tcPr>
                </a:tc>
                <a:tc>
                  <a:txBody>
                    <a:bodyPr/>
                    <a:lstStyle/>
                    <a:p>
                      <a:r>
                        <a:rPr lang="en-AU" dirty="0">
                          <a:solidFill>
                            <a:schemeClr val="tx1"/>
                          </a:solidFill>
                        </a:rPr>
                        <a:t>What?</a:t>
                      </a:r>
                    </a:p>
                  </a:txBody>
                  <a:tcPr>
                    <a:solidFill>
                      <a:schemeClr val="accent4"/>
                    </a:solidFill>
                  </a:tcPr>
                </a:tc>
                <a:tc>
                  <a:txBody>
                    <a:bodyPr/>
                    <a:lstStyle/>
                    <a:p>
                      <a:r>
                        <a:rPr lang="en-AU" dirty="0">
                          <a:solidFill>
                            <a:schemeClr val="tx1"/>
                          </a:solidFill>
                        </a:rPr>
                        <a:t>Exceptions</a:t>
                      </a:r>
                    </a:p>
                  </a:txBody>
                  <a:tcPr>
                    <a:solidFill>
                      <a:schemeClr val="accent4"/>
                    </a:solidFill>
                  </a:tcPr>
                </a:tc>
                <a:extLst>
                  <a:ext uri="{0D108BD9-81ED-4DB2-BD59-A6C34878D82A}">
                    <a16:rowId xmlns:a16="http://schemas.microsoft.com/office/drawing/2014/main" val="1319331249"/>
                  </a:ext>
                </a:extLst>
              </a:tr>
              <a:tr h="370840">
                <a:tc>
                  <a:txBody>
                    <a:bodyPr/>
                    <a:lstStyle/>
                    <a:p>
                      <a:r>
                        <a:rPr lang="en-AU" dirty="0"/>
                        <a:t>someone with a security interest in </a:t>
                      </a:r>
                      <a:r>
                        <a:rPr lang="en-AU" b="1" dirty="0"/>
                        <a:t>perishable property</a:t>
                      </a:r>
                      <a:r>
                        <a:rPr lang="en-AU" b="0" dirty="0"/>
                        <a:t> of the company</a:t>
                      </a:r>
                      <a:endParaRPr lang="en-AU" b="1" dirty="0"/>
                    </a:p>
                  </a:txBody>
                  <a:tcPr>
                    <a:solidFill>
                      <a:schemeClr val="accent3">
                        <a:lumMod val="20000"/>
                        <a:lumOff val="80000"/>
                      </a:schemeClr>
                    </a:solidFill>
                  </a:tcPr>
                </a:tc>
                <a:tc>
                  <a:txBody>
                    <a:bodyPr/>
                    <a:lstStyle/>
                    <a:p>
                      <a:r>
                        <a:rPr lang="en-AU" dirty="0"/>
                        <a:t>may enforce security interest</a:t>
                      </a:r>
                    </a:p>
                  </a:txBody>
                  <a:tcPr>
                    <a:solidFill>
                      <a:schemeClr val="accent3">
                        <a:lumMod val="20000"/>
                        <a:lumOff val="80000"/>
                      </a:schemeClr>
                    </a:solidFill>
                  </a:tcPr>
                </a:tc>
                <a:tc rowSpan="2">
                  <a:txBody>
                    <a:bodyPr/>
                    <a:lstStyle/>
                    <a:p>
                      <a:r>
                        <a:rPr lang="en-AU" dirty="0"/>
                        <a:t>subject to court order</a:t>
                      </a:r>
                    </a:p>
                  </a:txBody>
                  <a:tcPr>
                    <a:solidFill>
                      <a:schemeClr val="accent3">
                        <a:lumMod val="20000"/>
                        <a:lumOff val="80000"/>
                      </a:schemeClr>
                    </a:solidFill>
                  </a:tcPr>
                </a:tc>
                <a:extLst>
                  <a:ext uri="{0D108BD9-81ED-4DB2-BD59-A6C34878D82A}">
                    <a16:rowId xmlns:a16="http://schemas.microsoft.com/office/drawing/2014/main" val="680653798"/>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someone with a security interest in </a:t>
                      </a:r>
                      <a:r>
                        <a:rPr lang="en-AU" b="0" dirty="0"/>
                        <a:t>property of the company</a:t>
                      </a:r>
                      <a:endParaRPr lang="en-AU" dirty="0"/>
                    </a:p>
                  </a:txBody>
                  <a:tcP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may </a:t>
                      </a:r>
                      <a:r>
                        <a:rPr lang="en-AU" b="1" dirty="0"/>
                        <a:t>continue</a:t>
                      </a:r>
                      <a:r>
                        <a:rPr lang="en-AU" dirty="0"/>
                        <a:t> enforcing security interest</a:t>
                      </a:r>
                    </a:p>
                    <a:p>
                      <a:pPr marL="0" marR="0" lvl="0" indent="0" algn="l" defTabSz="914400" rtl="0" eaLnBrk="1" fontAlgn="auto" latinLnBrk="0" hangingPunct="1">
                        <a:lnSpc>
                          <a:spcPct val="100000"/>
                        </a:lnSpc>
                        <a:spcBef>
                          <a:spcPts val="0"/>
                        </a:spcBef>
                        <a:spcAft>
                          <a:spcPts val="0"/>
                        </a:spcAft>
                        <a:buClrTx/>
                        <a:buSzTx/>
                        <a:buFontTx/>
                        <a:buNone/>
                        <a:tabLst/>
                        <a:defRPr/>
                      </a:pPr>
                      <a:r>
                        <a:rPr lang="en-AU"/>
                        <a:t>if </a:t>
                      </a:r>
                      <a:r>
                        <a:rPr lang="en-AU" b="1"/>
                        <a:t>began enforcing it before </a:t>
                      </a:r>
                      <a:r>
                        <a:rPr lang="en-AU"/>
                        <a:t>administration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AU"/>
                        <a:t>began</a:t>
                      </a:r>
                      <a:endParaRPr lang="en-AU" dirty="0"/>
                    </a:p>
                  </a:txBody>
                  <a:tcPr>
                    <a:solidFill>
                      <a:schemeClr val="accent3">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AU" dirty="0"/>
                    </a:p>
                  </a:txBody>
                  <a:tcPr>
                    <a:solidFill>
                      <a:schemeClr val="accent1">
                        <a:lumMod val="20000"/>
                        <a:lumOff val="80000"/>
                      </a:schemeClr>
                    </a:solidFill>
                  </a:tcPr>
                </a:tc>
                <a:extLst>
                  <a:ext uri="{0D108BD9-81ED-4DB2-BD59-A6C34878D82A}">
                    <a16:rowId xmlns:a16="http://schemas.microsoft.com/office/drawing/2014/main" val="3542554155"/>
                  </a:ext>
                </a:extLst>
              </a:tr>
              <a:tr h="370840">
                <a:tc>
                  <a:txBody>
                    <a:bodyPr/>
                    <a:lstStyle/>
                    <a:p>
                      <a:r>
                        <a:rPr lang="en-AU" dirty="0"/>
                        <a:t>someone who owns </a:t>
                      </a:r>
                      <a:r>
                        <a:rPr lang="en-AU" b="1" dirty="0"/>
                        <a:t>perishable property </a:t>
                      </a:r>
                      <a:r>
                        <a:rPr lang="en-AU" dirty="0"/>
                        <a:t>used/occupied/possessed by the company</a:t>
                      </a:r>
                    </a:p>
                  </a:txBody>
                  <a:tcPr>
                    <a:solidFill>
                      <a:schemeClr val="accent3">
                        <a:lumMod val="40000"/>
                        <a:lumOff val="6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800" dirty="0"/>
                        <a:t>may take possession or otherwise recover</a:t>
                      </a:r>
                    </a:p>
                    <a:p>
                      <a:pPr marL="0" marR="0" lvl="0" indent="0" algn="l" defTabSz="914400" rtl="0" eaLnBrk="1" fontAlgn="auto" latinLnBrk="0" hangingPunct="1">
                        <a:lnSpc>
                          <a:spcPct val="100000"/>
                        </a:lnSpc>
                        <a:spcBef>
                          <a:spcPts val="0"/>
                        </a:spcBef>
                        <a:spcAft>
                          <a:spcPts val="0"/>
                        </a:spcAft>
                        <a:buClrTx/>
                        <a:buSzTx/>
                        <a:buFontTx/>
                        <a:buNone/>
                        <a:tabLst/>
                        <a:defRPr/>
                      </a:pPr>
                      <a:r>
                        <a:rPr lang="en-AU" sz="1800" dirty="0"/>
                        <a:t>it if enforcing right to do so</a:t>
                      </a:r>
                      <a:endParaRPr lang="en-AU" dirty="0"/>
                    </a:p>
                  </a:txBody>
                  <a:tcPr>
                    <a:solidFill>
                      <a:schemeClr val="accent3">
                        <a:lumMod val="40000"/>
                        <a:lumOff val="60000"/>
                      </a:schemeClr>
                    </a:solidFill>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subject to court order</a:t>
                      </a:r>
                    </a:p>
                  </a:txBody>
                  <a:tcPr>
                    <a:solidFill>
                      <a:schemeClr val="accent3">
                        <a:lumMod val="40000"/>
                        <a:lumOff val="60000"/>
                      </a:schemeClr>
                    </a:solidFill>
                  </a:tcPr>
                </a:tc>
                <a:extLst>
                  <a:ext uri="{0D108BD9-81ED-4DB2-BD59-A6C34878D82A}">
                    <a16:rowId xmlns:a16="http://schemas.microsoft.com/office/drawing/2014/main" val="297879762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someone who owns </a:t>
                      </a:r>
                      <a:r>
                        <a:rPr lang="en-AU" b="0" dirty="0"/>
                        <a:t>property </a:t>
                      </a:r>
                      <a:r>
                        <a:rPr lang="en-AU" dirty="0"/>
                        <a:t>used/occupied/possessed by the company</a:t>
                      </a:r>
                      <a:endParaRPr lang="en-AU" b="1" dirty="0"/>
                    </a:p>
                  </a:txBody>
                  <a:tcPr>
                    <a:solidFill>
                      <a:schemeClr val="accent3">
                        <a:lumMod val="40000"/>
                        <a:lumOff val="6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may </a:t>
                      </a:r>
                      <a:r>
                        <a:rPr lang="en-AU" b="1" dirty="0"/>
                        <a:t>continue</a:t>
                      </a:r>
                      <a:r>
                        <a:rPr lang="en-AU" dirty="0"/>
                        <a:t> exercising any power/function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if </a:t>
                      </a:r>
                      <a:r>
                        <a:rPr lang="en-AU" b="1" dirty="0"/>
                        <a:t>began to do so before </a:t>
                      </a:r>
                      <a:r>
                        <a:rPr lang="en-AU" b="0" dirty="0"/>
                        <a:t>administration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AU" b="0" dirty="0"/>
                        <a:t>began and have right to do so</a:t>
                      </a:r>
                      <a:endParaRPr lang="en-AU" dirty="0"/>
                    </a:p>
                  </a:txBody>
                  <a:tcPr>
                    <a:solidFill>
                      <a:schemeClr val="accent3">
                        <a:lumMod val="40000"/>
                        <a:lumOff val="6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AU" dirty="0"/>
                    </a:p>
                  </a:txBody>
                  <a:tcPr>
                    <a:solidFill>
                      <a:srgbClr val="FFCCCC"/>
                    </a:solidFill>
                  </a:tcPr>
                </a:tc>
                <a:extLst>
                  <a:ext uri="{0D108BD9-81ED-4DB2-BD59-A6C34878D82A}">
                    <a16:rowId xmlns:a16="http://schemas.microsoft.com/office/drawing/2014/main" val="3320942066"/>
                  </a:ext>
                </a:extLst>
              </a:tr>
            </a:tbl>
          </a:graphicData>
        </a:graphic>
      </p:graphicFrame>
      <p:sp>
        <p:nvSpPr>
          <p:cNvPr id="7" name="Rectangle 6">
            <a:extLst>
              <a:ext uri="{FF2B5EF4-FFF2-40B4-BE49-F238E27FC236}">
                <a16:creationId xmlns:a16="http://schemas.microsoft.com/office/drawing/2014/main" id="{1F99D623-CEE3-4E8C-7782-CCF72E4E04E9}"/>
              </a:ext>
            </a:extLst>
          </p:cNvPr>
          <p:cNvSpPr/>
          <p:nvPr/>
        </p:nvSpPr>
        <p:spPr>
          <a:xfrm>
            <a:off x="8362910" y="2187337"/>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441C</a:t>
            </a:r>
            <a:endParaRPr lang="en-AU" dirty="0"/>
          </a:p>
        </p:txBody>
      </p:sp>
      <p:sp>
        <p:nvSpPr>
          <p:cNvPr id="8" name="Rectangle 7">
            <a:extLst>
              <a:ext uri="{FF2B5EF4-FFF2-40B4-BE49-F238E27FC236}">
                <a16:creationId xmlns:a16="http://schemas.microsoft.com/office/drawing/2014/main" id="{0849C121-E418-5576-FBF1-3ABBC652995A}"/>
              </a:ext>
            </a:extLst>
          </p:cNvPr>
          <p:cNvSpPr/>
          <p:nvPr/>
        </p:nvSpPr>
        <p:spPr>
          <a:xfrm>
            <a:off x="9838187" y="2874232"/>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441D</a:t>
            </a:r>
            <a:endParaRPr lang="en-AU" dirty="0"/>
          </a:p>
        </p:txBody>
      </p:sp>
      <p:sp>
        <p:nvSpPr>
          <p:cNvPr id="9" name="Rectangle 8">
            <a:extLst>
              <a:ext uri="{FF2B5EF4-FFF2-40B4-BE49-F238E27FC236}">
                <a16:creationId xmlns:a16="http://schemas.microsoft.com/office/drawing/2014/main" id="{EF756BA3-DB84-7DAE-CFE5-404592629D96}"/>
              </a:ext>
            </a:extLst>
          </p:cNvPr>
          <p:cNvSpPr/>
          <p:nvPr/>
        </p:nvSpPr>
        <p:spPr>
          <a:xfrm>
            <a:off x="8362912" y="3033727"/>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441B</a:t>
            </a:r>
            <a:endParaRPr lang="en-AU" dirty="0"/>
          </a:p>
        </p:txBody>
      </p:sp>
      <p:sp>
        <p:nvSpPr>
          <p:cNvPr id="10" name="Rectangle 9">
            <a:extLst>
              <a:ext uri="{FF2B5EF4-FFF2-40B4-BE49-F238E27FC236}">
                <a16:creationId xmlns:a16="http://schemas.microsoft.com/office/drawing/2014/main" id="{9F74B46D-B3AE-65C0-F66E-F73F78C78059}"/>
              </a:ext>
            </a:extLst>
          </p:cNvPr>
          <p:cNvSpPr/>
          <p:nvPr/>
        </p:nvSpPr>
        <p:spPr>
          <a:xfrm>
            <a:off x="8362911" y="3950653"/>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441G</a:t>
            </a:r>
            <a:endParaRPr lang="en-AU" dirty="0"/>
          </a:p>
        </p:txBody>
      </p:sp>
      <p:sp>
        <p:nvSpPr>
          <p:cNvPr id="11" name="Rectangle 10">
            <a:extLst>
              <a:ext uri="{FF2B5EF4-FFF2-40B4-BE49-F238E27FC236}">
                <a16:creationId xmlns:a16="http://schemas.microsoft.com/office/drawing/2014/main" id="{E95A810B-33D2-F1B2-30C6-07EFBBC5AD54}"/>
              </a:ext>
            </a:extLst>
          </p:cNvPr>
          <p:cNvSpPr/>
          <p:nvPr/>
        </p:nvSpPr>
        <p:spPr>
          <a:xfrm>
            <a:off x="9838187" y="4479652"/>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441H</a:t>
            </a:r>
            <a:endParaRPr lang="en-AU" dirty="0"/>
          </a:p>
        </p:txBody>
      </p:sp>
      <p:sp>
        <p:nvSpPr>
          <p:cNvPr id="12" name="Rectangle 11">
            <a:extLst>
              <a:ext uri="{FF2B5EF4-FFF2-40B4-BE49-F238E27FC236}">
                <a16:creationId xmlns:a16="http://schemas.microsoft.com/office/drawing/2014/main" id="{71F440FE-0B81-54E8-403B-FC79E31AA76C}"/>
              </a:ext>
            </a:extLst>
          </p:cNvPr>
          <p:cNvSpPr/>
          <p:nvPr/>
        </p:nvSpPr>
        <p:spPr>
          <a:xfrm>
            <a:off x="8362911" y="4867579"/>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441F</a:t>
            </a:r>
            <a:endParaRPr lang="en-AU" dirty="0"/>
          </a:p>
        </p:txBody>
      </p:sp>
      <p:sp>
        <p:nvSpPr>
          <p:cNvPr id="13" name="Footer Placeholder 2">
            <a:extLst>
              <a:ext uri="{FF2B5EF4-FFF2-40B4-BE49-F238E27FC236}">
                <a16:creationId xmlns:a16="http://schemas.microsoft.com/office/drawing/2014/main" id="{8B6BE48F-1BEC-835E-1EA7-12A3BD8B6F1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205901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12</a:t>
            </a:fld>
            <a:endParaRPr lang="en-GB" dirty="0"/>
          </a:p>
        </p:txBody>
      </p:sp>
      <p:sp>
        <p:nvSpPr>
          <p:cNvPr id="2" name="Rectangle: Single Corner Rounded 1">
            <a:extLst>
              <a:ext uri="{FF2B5EF4-FFF2-40B4-BE49-F238E27FC236}">
                <a16:creationId xmlns:a16="http://schemas.microsoft.com/office/drawing/2014/main" id="{2B9B987E-99CB-08C7-F910-149DAC95D98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0ED1F51-636F-529A-C864-849703649B3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What is “insolvency”?</a:t>
            </a:r>
          </a:p>
        </p:txBody>
      </p:sp>
      <p:graphicFrame>
        <p:nvGraphicFramePr>
          <p:cNvPr id="6" name="Content Placeholder 7">
            <a:extLst>
              <a:ext uri="{FF2B5EF4-FFF2-40B4-BE49-F238E27FC236}">
                <a16:creationId xmlns:a16="http://schemas.microsoft.com/office/drawing/2014/main" id="{AD8E8B58-A715-7287-9A94-C2BFBF23D1BD}"/>
              </a:ext>
            </a:extLst>
          </p:cNvPr>
          <p:cNvGraphicFramePr>
            <a:graphicFrameLocks/>
          </p:cNvGraphicFramePr>
          <p:nvPr>
            <p:extLst>
              <p:ext uri="{D42A27DB-BD31-4B8C-83A1-F6EECF244321}">
                <p14:modId xmlns:p14="http://schemas.microsoft.com/office/powerpoint/2010/main" val="1083966917"/>
              </p:ext>
            </p:extLst>
          </p:nvPr>
        </p:nvGraphicFramePr>
        <p:xfrm>
          <a:off x="458061" y="1465003"/>
          <a:ext cx="5047990" cy="42828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B28C11E9-CB3E-C759-F149-4A808AA3DFD9}"/>
              </a:ext>
            </a:extLst>
          </p:cNvPr>
          <p:cNvSpPr/>
          <p:nvPr/>
        </p:nvSpPr>
        <p:spPr>
          <a:xfrm>
            <a:off x="1613242" y="4900739"/>
            <a:ext cx="1119061"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95A</a:t>
            </a:r>
          </a:p>
        </p:txBody>
      </p:sp>
      <p:sp>
        <p:nvSpPr>
          <p:cNvPr id="8" name="Speech Bubble: Rectangle 7">
            <a:extLst>
              <a:ext uri="{FF2B5EF4-FFF2-40B4-BE49-F238E27FC236}">
                <a16:creationId xmlns:a16="http://schemas.microsoft.com/office/drawing/2014/main" id="{24C2EA59-60EB-5D28-5493-D8CE5E20895E}"/>
              </a:ext>
            </a:extLst>
          </p:cNvPr>
          <p:cNvSpPr/>
          <p:nvPr/>
        </p:nvSpPr>
        <p:spPr>
          <a:xfrm>
            <a:off x="9647636" y="892074"/>
            <a:ext cx="2445543" cy="961924"/>
          </a:xfrm>
          <a:prstGeom prst="wedgeRectCallout">
            <a:avLst>
              <a:gd name="adj1" fmla="val -82113"/>
              <a:gd name="adj2" fmla="val 154647"/>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E.g., </a:t>
            </a:r>
            <a:r>
              <a:rPr lang="en-AU" i="1" dirty="0">
                <a:solidFill>
                  <a:schemeClr val="bg1"/>
                </a:solidFill>
                <a:hlinkClick r:id="rId7">
                  <a:extLst>
                    <a:ext uri="{A12FA001-AC4F-418D-AE19-62706E023703}">
                      <ahyp:hlinkClr xmlns:ahyp="http://schemas.microsoft.com/office/drawing/2018/hyperlinkcolor" val="tx"/>
                    </a:ext>
                  </a:extLst>
                </a:hlinkClick>
              </a:rPr>
              <a:t>Sandell v Porter </a:t>
            </a:r>
            <a:r>
              <a:rPr lang="en-AU" dirty="0">
                <a:solidFill>
                  <a:schemeClr val="bg1"/>
                </a:solidFill>
                <a:hlinkClick r:id="rId7">
                  <a:extLst>
                    <a:ext uri="{A12FA001-AC4F-418D-AE19-62706E023703}">
                      <ahyp:hlinkClr xmlns:ahyp="http://schemas.microsoft.com/office/drawing/2018/hyperlinkcolor" val="tx"/>
                    </a:ext>
                  </a:extLst>
                </a:hlinkClick>
              </a:rPr>
              <a:t>(1966) 115 CLR 666</a:t>
            </a:r>
            <a:r>
              <a:rPr lang="en-AU" dirty="0"/>
              <a:t>, 670 (Barwick CJ)</a:t>
            </a:r>
          </a:p>
        </p:txBody>
      </p:sp>
      <p:sp>
        <p:nvSpPr>
          <p:cNvPr id="9" name="Speech Bubble: Rectangle 8">
            <a:extLst>
              <a:ext uri="{FF2B5EF4-FFF2-40B4-BE49-F238E27FC236}">
                <a16:creationId xmlns:a16="http://schemas.microsoft.com/office/drawing/2014/main" id="{ADE89416-24BC-3AD9-0781-D4C55751307F}"/>
              </a:ext>
            </a:extLst>
          </p:cNvPr>
          <p:cNvSpPr/>
          <p:nvPr/>
        </p:nvSpPr>
        <p:spPr>
          <a:xfrm>
            <a:off x="9683417" y="4386195"/>
            <a:ext cx="2409763" cy="1788960"/>
          </a:xfrm>
          <a:prstGeom prst="wedgeRectCallout">
            <a:avLst>
              <a:gd name="adj1" fmla="val -102647"/>
              <a:gd name="adj2" fmla="val 3580"/>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8">
                  <a:extLst>
                    <a:ext uri="{A12FA001-AC4F-418D-AE19-62706E023703}">
                      <ahyp:hlinkClr xmlns:ahyp="http://schemas.microsoft.com/office/drawing/2018/hyperlinkcolor" val="tx"/>
                    </a:ext>
                  </a:extLst>
                </a:hlinkClick>
              </a:rPr>
              <a:t>Anchorage Capital Master Offshore Ltd v Sparkes </a:t>
            </a:r>
            <a:r>
              <a:rPr lang="en-AU" dirty="0">
                <a:solidFill>
                  <a:schemeClr val="bg1"/>
                </a:solidFill>
                <a:hlinkClick r:id="rId8">
                  <a:extLst>
                    <a:ext uri="{A12FA001-AC4F-418D-AE19-62706E023703}">
                      <ahyp:hlinkClr xmlns:ahyp="http://schemas.microsoft.com/office/drawing/2018/hyperlinkcolor" val="tx"/>
                    </a:ext>
                  </a:extLst>
                </a:hlinkClick>
              </a:rPr>
              <a:t>(2023) 111 NSWLR 304</a:t>
            </a:r>
            <a:r>
              <a:rPr lang="en-AU" dirty="0"/>
              <a:t>, [235]-[248] (Ward P, Brereton JA and Griffiths AJA)</a:t>
            </a:r>
          </a:p>
        </p:txBody>
      </p:sp>
      <p:sp>
        <p:nvSpPr>
          <p:cNvPr id="10" name="Rectangle 9">
            <a:extLst>
              <a:ext uri="{FF2B5EF4-FFF2-40B4-BE49-F238E27FC236}">
                <a16:creationId xmlns:a16="http://schemas.microsoft.com/office/drawing/2014/main" id="{3CDB6593-AA37-31C4-69EF-B2A9AE60D242}"/>
              </a:ext>
            </a:extLst>
          </p:cNvPr>
          <p:cNvSpPr/>
          <p:nvPr/>
        </p:nvSpPr>
        <p:spPr>
          <a:xfrm>
            <a:off x="4855464" y="5479039"/>
            <a:ext cx="3573042" cy="41882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459D if winding up application</a:t>
            </a:r>
          </a:p>
        </p:txBody>
      </p:sp>
      <p:sp>
        <p:nvSpPr>
          <p:cNvPr id="11" name="Speech Bubble: Rectangle 10">
            <a:extLst>
              <a:ext uri="{FF2B5EF4-FFF2-40B4-BE49-F238E27FC236}">
                <a16:creationId xmlns:a16="http://schemas.microsoft.com/office/drawing/2014/main" id="{FE1520EC-9452-7701-8CC7-4D93C665CD91}"/>
              </a:ext>
            </a:extLst>
          </p:cNvPr>
          <p:cNvSpPr/>
          <p:nvPr/>
        </p:nvSpPr>
        <p:spPr>
          <a:xfrm>
            <a:off x="9647637" y="2093976"/>
            <a:ext cx="2445543" cy="2052242"/>
          </a:xfrm>
          <a:prstGeom prst="wedgeRectCallout">
            <a:avLst>
              <a:gd name="adj1" fmla="val -60356"/>
              <a:gd name="adj2" fmla="val 29413"/>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E.g., </a:t>
            </a:r>
            <a:r>
              <a:rPr lang="en-AU" i="1" dirty="0">
                <a:solidFill>
                  <a:schemeClr val="bg1"/>
                </a:solidFill>
                <a:hlinkClick r:id="rId9">
                  <a:extLst>
                    <a:ext uri="{A12FA001-AC4F-418D-AE19-62706E023703}">
                      <ahyp:hlinkClr xmlns:ahyp="http://schemas.microsoft.com/office/drawing/2018/hyperlinkcolor" val="tx"/>
                    </a:ext>
                  </a:extLst>
                </a:hlinkClick>
              </a:rPr>
              <a:t>Chan v First Strategic Development Corporation (in </a:t>
            </a:r>
            <a:r>
              <a:rPr lang="en-AU" i="1" dirty="0" err="1">
                <a:solidFill>
                  <a:schemeClr val="bg1"/>
                </a:solidFill>
                <a:hlinkClick r:id="rId9">
                  <a:extLst>
                    <a:ext uri="{A12FA001-AC4F-418D-AE19-62706E023703}">
                      <ahyp:hlinkClr xmlns:ahyp="http://schemas.microsoft.com/office/drawing/2018/hyperlinkcolor" val="tx"/>
                    </a:ext>
                  </a:extLst>
                </a:hlinkClick>
              </a:rPr>
              <a:t>liq</a:t>
            </a:r>
            <a:r>
              <a:rPr lang="en-AU" i="1" dirty="0">
                <a:solidFill>
                  <a:schemeClr val="bg1"/>
                </a:solidFill>
                <a:hlinkClick r:id="rId9">
                  <a:extLst>
                    <a:ext uri="{A12FA001-AC4F-418D-AE19-62706E023703}">
                      <ahyp:hlinkClr xmlns:ahyp="http://schemas.microsoft.com/office/drawing/2018/hyperlinkcolor" val="tx"/>
                    </a:ext>
                  </a:extLst>
                </a:hlinkClick>
              </a:rPr>
              <a:t>)</a:t>
            </a:r>
            <a:r>
              <a:rPr lang="en-AU" dirty="0">
                <a:solidFill>
                  <a:schemeClr val="bg1"/>
                </a:solidFill>
                <a:hlinkClick r:id="rId9">
                  <a:extLst>
                    <a:ext uri="{A12FA001-AC4F-418D-AE19-62706E023703}">
                      <ahyp:hlinkClr xmlns:ahyp="http://schemas.microsoft.com/office/drawing/2018/hyperlinkcolor" val="tx"/>
                    </a:ext>
                  </a:extLst>
                </a:hlinkClick>
              </a:rPr>
              <a:t> [2015] QCA 28</a:t>
            </a:r>
            <a:r>
              <a:rPr lang="en-AU" dirty="0">
                <a:solidFill>
                  <a:schemeClr val="bg1"/>
                </a:solidFill>
              </a:rPr>
              <a:t>, [43]-[44] (Morrison JA, </a:t>
            </a:r>
            <a:r>
              <a:rPr lang="en-AU" dirty="0" err="1">
                <a:solidFill>
                  <a:schemeClr val="bg1"/>
                </a:solidFill>
              </a:rPr>
              <a:t>Gotterson</a:t>
            </a:r>
            <a:r>
              <a:rPr lang="en-AU" dirty="0">
                <a:solidFill>
                  <a:schemeClr val="bg1"/>
                </a:solidFill>
              </a:rPr>
              <a:t> JA and Boddice J agreeing)</a:t>
            </a:r>
            <a:endParaRPr lang="en-AU" dirty="0"/>
          </a:p>
        </p:txBody>
      </p:sp>
      <p:sp>
        <p:nvSpPr>
          <p:cNvPr id="12" name="TextBox 11">
            <a:extLst>
              <a:ext uri="{FF2B5EF4-FFF2-40B4-BE49-F238E27FC236}">
                <a16:creationId xmlns:a16="http://schemas.microsoft.com/office/drawing/2014/main" id="{20295702-4B2B-5293-B0A3-E77A056441AE}"/>
              </a:ext>
            </a:extLst>
          </p:cNvPr>
          <p:cNvSpPr txBox="1"/>
          <p:nvPr/>
        </p:nvSpPr>
        <p:spPr>
          <a:xfrm>
            <a:off x="4485612" y="1762151"/>
            <a:ext cx="5069434" cy="4108817"/>
          </a:xfrm>
          <a:prstGeom prst="rect">
            <a:avLst/>
          </a:prstGeom>
          <a:noFill/>
        </p:spPr>
        <p:txBody>
          <a:bodyPr wrap="square" rtlCol="0">
            <a:spAutoFit/>
          </a:bodyPr>
          <a:lstStyle/>
          <a:p>
            <a:pPr lvl="0">
              <a:lnSpc>
                <a:spcPct val="150000"/>
              </a:lnSpc>
            </a:pPr>
            <a:r>
              <a:rPr lang="en-AU" sz="1800" b="1" dirty="0"/>
              <a:t>How is someone’s (in)solvency ascertained?</a:t>
            </a:r>
          </a:p>
          <a:p>
            <a:pPr marL="285750" lvl="1" indent="-285750">
              <a:lnSpc>
                <a:spcPct val="150000"/>
              </a:lnSpc>
              <a:buFont typeface="Arial" panose="020B0604020202020204" pitchFamily="34" charset="0"/>
              <a:buChar char="•"/>
            </a:pPr>
            <a:r>
              <a:rPr lang="en-AU" sz="1800" dirty="0"/>
              <a:t>Focus on </a:t>
            </a:r>
            <a:r>
              <a:rPr lang="en-AU" sz="1800" i="1" dirty="0"/>
              <a:t>ability</a:t>
            </a:r>
            <a:r>
              <a:rPr lang="en-AU" sz="1800" dirty="0"/>
              <a:t>, not if chooses not to pay</a:t>
            </a:r>
          </a:p>
          <a:p>
            <a:pPr marL="285750" lvl="1" indent="-285750">
              <a:lnSpc>
                <a:spcPct val="150000"/>
              </a:lnSpc>
              <a:buFont typeface="Arial" panose="020B0604020202020204" pitchFamily="34" charset="0"/>
              <a:buChar char="•"/>
            </a:pPr>
            <a:r>
              <a:rPr lang="en-AU" sz="1800" dirty="0"/>
              <a:t>Essentially a cash flow test, but temporary illiquidity is not enough</a:t>
            </a:r>
          </a:p>
          <a:p>
            <a:pPr marL="285750" lvl="1" indent="-285750">
              <a:lnSpc>
                <a:spcPct val="150000"/>
              </a:lnSpc>
              <a:buFont typeface="Arial" panose="020B0604020202020204" pitchFamily="34" charset="0"/>
              <a:buChar char="•"/>
            </a:pPr>
            <a:r>
              <a:rPr lang="en-AU" sz="1800" dirty="0"/>
              <a:t>Consider commercial realities: e.g., assured that someone will provide financial support?</a:t>
            </a:r>
          </a:p>
          <a:p>
            <a:pPr marL="285750" lvl="1" indent="-285750">
              <a:lnSpc>
                <a:spcPct val="150000"/>
              </a:lnSpc>
              <a:buFont typeface="Arial" panose="020B0604020202020204" pitchFamily="34" charset="0"/>
              <a:buChar char="•"/>
            </a:pPr>
            <a:r>
              <a:rPr lang="en-AU" sz="1800" dirty="0"/>
              <a:t>Assets and liabilities matter: e.g., can sell assets or raise funds on their security</a:t>
            </a:r>
          </a:p>
          <a:p>
            <a:pPr marL="285750" lvl="1" indent="-285750">
              <a:lnSpc>
                <a:spcPct val="150000"/>
              </a:lnSpc>
              <a:buFont typeface="Arial" panose="020B0604020202020204" pitchFamily="34" charset="0"/>
              <a:buChar char="•"/>
            </a:pPr>
            <a:r>
              <a:rPr lang="en-AU" sz="1800" dirty="0"/>
              <a:t>Consider future and contingent debts</a:t>
            </a:r>
            <a:endParaRPr lang="en-AU" dirty="0"/>
          </a:p>
          <a:p>
            <a:endParaRPr lang="en-AU" dirty="0"/>
          </a:p>
        </p:txBody>
      </p:sp>
      <p:sp>
        <p:nvSpPr>
          <p:cNvPr id="13" name="Footer Placeholder 2">
            <a:extLst>
              <a:ext uri="{FF2B5EF4-FFF2-40B4-BE49-F238E27FC236}">
                <a16:creationId xmlns:a16="http://schemas.microsoft.com/office/drawing/2014/main" id="{10832AC8-8609-22F6-92C5-66E390AE122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95363389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120</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EF8C763D-C70D-C93A-FAA6-FA19933FD532}"/>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768A4098-EBE2-768A-02A8-D96401623D04}"/>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F66E4E6E-1FCE-8E03-A9B2-58646F1802FD}"/>
              </a:ext>
            </a:extLst>
          </p:cNvPr>
          <p:cNvSpPr txBox="1"/>
          <p:nvPr/>
        </p:nvSpPr>
        <p:spPr>
          <a:xfrm>
            <a:off x="6073140" y="1847429"/>
            <a:ext cx="4718304" cy="1261884"/>
          </a:xfrm>
          <a:prstGeom prst="rect">
            <a:avLst/>
          </a:prstGeom>
          <a:noFill/>
        </p:spPr>
        <p:txBody>
          <a:bodyPr wrap="square">
            <a:spAutoFit/>
          </a:bodyPr>
          <a:lstStyle/>
          <a:p>
            <a:pPr algn="ctr"/>
            <a:r>
              <a:rPr lang="en-GB" sz="3800" dirty="0">
                <a:solidFill>
                  <a:schemeClr val="bg1"/>
                </a:solidFill>
                <a:latin typeface="+mj-lt"/>
              </a:rPr>
              <a:t>Steps during administration</a:t>
            </a:r>
          </a:p>
        </p:txBody>
      </p:sp>
      <p:sp>
        <p:nvSpPr>
          <p:cNvPr id="7" name="Footer Placeholder 2">
            <a:extLst>
              <a:ext uri="{FF2B5EF4-FFF2-40B4-BE49-F238E27FC236}">
                <a16:creationId xmlns:a16="http://schemas.microsoft.com/office/drawing/2014/main" id="{DBADFF68-5EAC-4FEE-1EFB-EF3B9CB7285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75714145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121</a:t>
            </a:fld>
            <a:endParaRPr lang="en-GB" dirty="0"/>
          </a:p>
        </p:txBody>
      </p:sp>
      <p:sp>
        <p:nvSpPr>
          <p:cNvPr id="2" name="Rectangle: Single Corner Rounded 1">
            <a:extLst>
              <a:ext uri="{FF2B5EF4-FFF2-40B4-BE49-F238E27FC236}">
                <a16:creationId xmlns:a16="http://schemas.microsoft.com/office/drawing/2014/main" id="{F15CD62C-ECEF-5B7E-9E11-53B05031914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962D2A6-300E-7710-7A5C-E85698B6C2D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Company administrator’s early tasks</a:t>
            </a:r>
          </a:p>
        </p:txBody>
      </p:sp>
      <p:graphicFrame>
        <p:nvGraphicFramePr>
          <p:cNvPr id="6" name="Diagram 5">
            <a:extLst>
              <a:ext uri="{FF2B5EF4-FFF2-40B4-BE49-F238E27FC236}">
                <a16:creationId xmlns:a16="http://schemas.microsoft.com/office/drawing/2014/main" id="{0DB1968A-DE71-CCBE-DB6D-2E0921738E5E}"/>
              </a:ext>
            </a:extLst>
          </p:cNvPr>
          <p:cNvGraphicFramePr/>
          <p:nvPr>
            <p:extLst>
              <p:ext uri="{D42A27DB-BD31-4B8C-83A1-F6EECF244321}">
                <p14:modId xmlns:p14="http://schemas.microsoft.com/office/powerpoint/2010/main" val="862204576"/>
              </p:ext>
            </p:extLst>
          </p:nvPr>
        </p:nvGraphicFramePr>
        <p:xfrm>
          <a:off x="2032000" y="969071"/>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F5AE12EA-2DEF-9094-300F-D2F9DDECB750}"/>
              </a:ext>
            </a:extLst>
          </p:cNvPr>
          <p:cNvSpPr/>
          <p:nvPr/>
        </p:nvSpPr>
        <p:spPr>
          <a:xfrm>
            <a:off x="8848725" y="2267427"/>
            <a:ext cx="1311275" cy="3519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436DA</a:t>
            </a:r>
            <a:endParaRPr lang="en-AU" dirty="0">
              <a:solidFill>
                <a:schemeClr val="bg1"/>
              </a:solidFill>
            </a:endParaRPr>
          </a:p>
        </p:txBody>
      </p:sp>
      <p:sp>
        <p:nvSpPr>
          <p:cNvPr id="8" name="Rectangle 7">
            <a:extLst>
              <a:ext uri="{FF2B5EF4-FFF2-40B4-BE49-F238E27FC236}">
                <a16:creationId xmlns:a16="http://schemas.microsoft.com/office/drawing/2014/main" id="{27E2C9DB-B784-EBBE-6A84-58013AC9E11F}"/>
              </a:ext>
            </a:extLst>
          </p:cNvPr>
          <p:cNvSpPr/>
          <p:nvPr/>
        </p:nvSpPr>
        <p:spPr>
          <a:xfrm>
            <a:off x="8769312" y="4896327"/>
            <a:ext cx="1311275" cy="3519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a:t>
            </a:r>
            <a:r>
              <a:rPr lang="en-AU" sz="1800" dirty="0">
                <a:solidFill>
                  <a:schemeClr val="bg1"/>
                </a:solidFill>
              </a:rPr>
              <a:t>50A</a:t>
            </a:r>
            <a:endParaRPr lang="en-AU" dirty="0">
              <a:solidFill>
                <a:schemeClr val="bg1"/>
              </a:solidFill>
            </a:endParaRPr>
          </a:p>
        </p:txBody>
      </p:sp>
      <p:sp>
        <p:nvSpPr>
          <p:cNvPr id="9" name="Footer Placeholder 2">
            <a:extLst>
              <a:ext uri="{FF2B5EF4-FFF2-40B4-BE49-F238E27FC236}">
                <a16:creationId xmlns:a16="http://schemas.microsoft.com/office/drawing/2014/main" id="{47FAB5F2-E617-330C-CC15-740B1A880D9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6949461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122</a:t>
            </a:fld>
            <a:endParaRPr lang="en-GB" dirty="0"/>
          </a:p>
        </p:txBody>
      </p:sp>
      <p:sp>
        <p:nvSpPr>
          <p:cNvPr id="2" name="Rectangle: Single Corner Rounded 1">
            <a:extLst>
              <a:ext uri="{FF2B5EF4-FFF2-40B4-BE49-F238E27FC236}">
                <a16:creationId xmlns:a16="http://schemas.microsoft.com/office/drawing/2014/main" id="{DD2975C2-6A25-C677-E78D-C4DD02EDFAC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F60CA12-A72E-A4C4-27C6-3F7B201AD46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Administrator’s investigation</a:t>
            </a:r>
          </a:p>
        </p:txBody>
      </p:sp>
      <p:graphicFrame>
        <p:nvGraphicFramePr>
          <p:cNvPr id="6" name="Diagram 5">
            <a:extLst>
              <a:ext uri="{FF2B5EF4-FFF2-40B4-BE49-F238E27FC236}">
                <a16:creationId xmlns:a16="http://schemas.microsoft.com/office/drawing/2014/main" id="{39ABFF6E-2589-1D26-79DF-6CBAC8E7AB64}"/>
              </a:ext>
            </a:extLst>
          </p:cNvPr>
          <p:cNvGraphicFramePr/>
          <p:nvPr>
            <p:extLst>
              <p:ext uri="{D42A27DB-BD31-4B8C-83A1-F6EECF244321}">
                <p14:modId xmlns:p14="http://schemas.microsoft.com/office/powerpoint/2010/main" val="187703537"/>
              </p:ext>
            </p:extLst>
          </p:nvPr>
        </p:nvGraphicFramePr>
        <p:xfrm>
          <a:off x="4001723" y="1439333"/>
          <a:ext cx="3478271"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51387A04-1588-046C-34D5-24E099464DC3}"/>
              </a:ext>
            </a:extLst>
          </p:cNvPr>
          <p:cNvSpPr/>
          <p:nvPr/>
        </p:nvSpPr>
        <p:spPr>
          <a:xfrm>
            <a:off x="6613789" y="3833662"/>
            <a:ext cx="1311275" cy="3519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t>438A</a:t>
            </a:r>
            <a:endParaRPr lang="en-AU" dirty="0">
              <a:solidFill>
                <a:schemeClr val="bg1"/>
              </a:solidFill>
            </a:endParaRPr>
          </a:p>
        </p:txBody>
      </p:sp>
      <p:sp>
        <p:nvSpPr>
          <p:cNvPr id="8" name="Footer Placeholder 2">
            <a:extLst>
              <a:ext uri="{FF2B5EF4-FFF2-40B4-BE49-F238E27FC236}">
                <a16:creationId xmlns:a16="http://schemas.microsoft.com/office/drawing/2014/main" id="{2B59FE1D-8D1F-91C0-47CC-80820E3359E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36224125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123</a:t>
            </a:fld>
            <a:endParaRPr lang="en-GB" dirty="0"/>
          </a:p>
        </p:txBody>
      </p:sp>
      <p:sp>
        <p:nvSpPr>
          <p:cNvPr id="2" name="Rectangle: Single Corner Rounded 1">
            <a:extLst>
              <a:ext uri="{FF2B5EF4-FFF2-40B4-BE49-F238E27FC236}">
                <a16:creationId xmlns:a16="http://schemas.microsoft.com/office/drawing/2014/main" id="{D4DB4166-FE89-E00A-0DEC-DC4661E8E05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D73EAF7-B7E1-3991-B1EC-15ABBA7AC1A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Administrator’s sources</a:t>
            </a:r>
          </a:p>
        </p:txBody>
      </p:sp>
      <p:graphicFrame>
        <p:nvGraphicFramePr>
          <p:cNvPr id="6" name="Diagram 5">
            <a:extLst>
              <a:ext uri="{FF2B5EF4-FFF2-40B4-BE49-F238E27FC236}">
                <a16:creationId xmlns:a16="http://schemas.microsoft.com/office/drawing/2014/main" id="{4967F622-211D-A4AF-A7FC-86B01DD48701}"/>
              </a:ext>
            </a:extLst>
          </p:cNvPr>
          <p:cNvGraphicFramePr/>
          <p:nvPr>
            <p:extLst>
              <p:ext uri="{D42A27DB-BD31-4B8C-83A1-F6EECF244321}">
                <p14:modId xmlns:p14="http://schemas.microsoft.com/office/powerpoint/2010/main" val="2068812821"/>
              </p:ext>
            </p:extLst>
          </p:nvPr>
        </p:nvGraphicFramePr>
        <p:xfrm>
          <a:off x="618307" y="1551553"/>
          <a:ext cx="7368837" cy="519160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24764DF6-840C-EA14-FFBE-4F7DBA9C6A64}"/>
              </a:ext>
            </a:extLst>
          </p:cNvPr>
          <p:cNvSpPr/>
          <p:nvPr/>
        </p:nvSpPr>
        <p:spPr>
          <a:xfrm>
            <a:off x="1678944" y="4441836"/>
            <a:ext cx="1421870" cy="3519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438B(3)</a:t>
            </a:r>
            <a:endParaRPr lang="en-AU" dirty="0">
              <a:solidFill>
                <a:schemeClr val="bg1"/>
              </a:solidFill>
            </a:endParaRPr>
          </a:p>
        </p:txBody>
      </p:sp>
      <p:sp>
        <p:nvSpPr>
          <p:cNvPr id="8" name="Rectangle 7">
            <a:extLst>
              <a:ext uri="{FF2B5EF4-FFF2-40B4-BE49-F238E27FC236}">
                <a16:creationId xmlns:a16="http://schemas.microsoft.com/office/drawing/2014/main" id="{E956B9D5-4D1C-2CEE-FCC1-20CFC6A77AA0}"/>
              </a:ext>
            </a:extLst>
          </p:cNvPr>
          <p:cNvSpPr/>
          <p:nvPr/>
        </p:nvSpPr>
        <p:spPr>
          <a:xfrm>
            <a:off x="5632096" y="4441836"/>
            <a:ext cx="1421871" cy="3519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438B(2)</a:t>
            </a:r>
            <a:endParaRPr lang="en-AU" dirty="0"/>
          </a:p>
        </p:txBody>
      </p:sp>
      <p:sp>
        <p:nvSpPr>
          <p:cNvPr id="9" name="Speech Bubble: Rectangle 8">
            <a:extLst>
              <a:ext uri="{FF2B5EF4-FFF2-40B4-BE49-F238E27FC236}">
                <a16:creationId xmlns:a16="http://schemas.microsoft.com/office/drawing/2014/main" id="{E26E94DB-8116-16BB-6835-8CBCAA71A80B}"/>
              </a:ext>
            </a:extLst>
          </p:cNvPr>
          <p:cNvSpPr/>
          <p:nvPr/>
        </p:nvSpPr>
        <p:spPr>
          <a:xfrm>
            <a:off x="2253674" y="5306909"/>
            <a:ext cx="1228436" cy="351948"/>
          </a:xfrm>
          <a:prstGeom prst="wedgeRectCallout">
            <a:avLst>
              <a:gd name="adj1" fmla="val 57933"/>
              <a:gd name="adj2" fmla="val -213057"/>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438C</a:t>
            </a:r>
            <a:endParaRPr lang="en-AU" dirty="0"/>
          </a:p>
        </p:txBody>
      </p:sp>
      <p:sp>
        <p:nvSpPr>
          <p:cNvPr id="10" name="Speech Bubble: Rectangle 9">
            <a:extLst>
              <a:ext uri="{FF2B5EF4-FFF2-40B4-BE49-F238E27FC236}">
                <a16:creationId xmlns:a16="http://schemas.microsoft.com/office/drawing/2014/main" id="{DC9CC482-9997-E008-E036-3FFC48C82264}"/>
              </a:ext>
            </a:extLst>
          </p:cNvPr>
          <p:cNvSpPr/>
          <p:nvPr/>
        </p:nvSpPr>
        <p:spPr>
          <a:xfrm>
            <a:off x="5348384" y="5306909"/>
            <a:ext cx="1421871" cy="351948"/>
          </a:xfrm>
          <a:prstGeom prst="wedgeRectCallout">
            <a:avLst>
              <a:gd name="adj1" fmla="val -64352"/>
              <a:gd name="adj2" fmla="val -121205"/>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438B(1)</a:t>
            </a:r>
            <a:endParaRPr lang="en-AU" dirty="0"/>
          </a:p>
        </p:txBody>
      </p:sp>
      <p:sp>
        <p:nvSpPr>
          <p:cNvPr id="12" name="Rectangle: Rounded Corners 11">
            <a:extLst>
              <a:ext uri="{FF2B5EF4-FFF2-40B4-BE49-F238E27FC236}">
                <a16:creationId xmlns:a16="http://schemas.microsoft.com/office/drawing/2014/main" id="{B8A7EE26-2B44-49B1-D50B-7B5EA7570F69}"/>
              </a:ext>
            </a:extLst>
          </p:cNvPr>
          <p:cNvSpPr/>
          <p:nvPr/>
        </p:nvSpPr>
        <p:spPr>
          <a:xfrm>
            <a:off x="8178679" y="2250406"/>
            <a:ext cx="2387722" cy="1467747"/>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Offence if fail to comply with these CA s 438B subsections, unless have a “reasonable excuse”</a:t>
            </a:r>
          </a:p>
        </p:txBody>
      </p:sp>
      <p:sp>
        <p:nvSpPr>
          <p:cNvPr id="13" name="Rectangle 12">
            <a:extLst>
              <a:ext uri="{FF2B5EF4-FFF2-40B4-BE49-F238E27FC236}">
                <a16:creationId xmlns:a16="http://schemas.microsoft.com/office/drawing/2014/main" id="{45BF3D21-0583-6952-0C17-35AFE0CCFD9E}"/>
              </a:ext>
            </a:extLst>
          </p:cNvPr>
          <p:cNvSpPr/>
          <p:nvPr/>
        </p:nvSpPr>
        <p:spPr>
          <a:xfrm>
            <a:off x="8473267" y="1903257"/>
            <a:ext cx="1798546" cy="3436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t>438B(4)-(6)</a:t>
            </a:r>
            <a:endParaRPr lang="en-AU" dirty="0">
              <a:solidFill>
                <a:schemeClr val="bg1"/>
              </a:solidFill>
            </a:endParaRPr>
          </a:p>
        </p:txBody>
      </p:sp>
      <p:sp>
        <p:nvSpPr>
          <p:cNvPr id="11" name="Speech Bubble: Rectangle with Corners Rounded 10">
            <a:extLst>
              <a:ext uri="{FF2B5EF4-FFF2-40B4-BE49-F238E27FC236}">
                <a16:creationId xmlns:a16="http://schemas.microsoft.com/office/drawing/2014/main" id="{853F96A6-D870-10B5-4622-0D764CBC208C}"/>
              </a:ext>
            </a:extLst>
          </p:cNvPr>
          <p:cNvSpPr/>
          <p:nvPr/>
        </p:nvSpPr>
        <p:spPr>
          <a:xfrm>
            <a:off x="9483604" y="4073468"/>
            <a:ext cx="2058903" cy="646428"/>
          </a:xfrm>
          <a:prstGeom prst="wedgeRoundRectCallout">
            <a:avLst>
              <a:gd name="adj1" fmla="val -36644"/>
              <a:gd name="adj2" fmla="val -115299"/>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$37,560 (CA Sch 3)</a:t>
            </a:r>
          </a:p>
        </p:txBody>
      </p:sp>
      <p:sp>
        <p:nvSpPr>
          <p:cNvPr id="14" name="Footer Placeholder 2">
            <a:extLst>
              <a:ext uri="{FF2B5EF4-FFF2-40B4-BE49-F238E27FC236}">
                <a16:creationId xmlns:a16="http://schemas.microsoft.com/office/drawing/2014/main" id="{EFC4EBD3-D1DF-500D-4339-551A0B8D535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98497876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124</a:t>
            </a:fld>
            <a:endParaRPr lang="en-GB" dirty="0"/>
          </a:p>
        </p:txBody>
      </p:sp>
      <p:sp>
        <p:nvSpPr>
          <p:cNvPr id="2" name="Rectangle: Single Corner Rounded 1">
            <a:extLst>
              <a:ext uri="{FF2B5EF4-FFF2-40B4-BE49-F238E27FC236}">
                <a16:creationId xmlns:a16="http://schemas.microsoft.com/office/drawing/2014/main" id="{1C5947DC-3410-A99B-131F-F7E4777A3FF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7C022D0-E733-EEA2-8847-A3C58F10098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Court supervision</a:t>
            </a:r>
          </a:p>
        </p:txBody>
      </p:sp>
      <p:sp>
        <p:nvSpPr>
          <p:cNvPr id="6" name="Rectangle: Rounded Corners 5">
            <a:extLst>
              <a:ext uri="{FF2B5EF4-FFF2-40B4-BE49-F238E27FC236}">
                <a16:creationId xmlns:a16="http://schemas.microsoft.com/office/drawing/2014/main" id="{15501039-CAD0-CF73-059F-77583F22FD49}"/>
              </a:ext>
            </a:extLst>
          </p:cNvPr>
          <p:cNvSpPr/>
          <p:nvPr/>
        </p:nvSpPr>
        <p:spPr>
          <a:xfrm>
            <a:off x="1200726" y="1650785"/>
            <a:ext cx="4322618" cy="895927"/>
          </a:xfrm>
          <a:prstGeom prst="roundRect">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Rectangle: Diagonal Corners Rounded 6">
            <a:extLst>
              <a:ext uri="{FF2B5EF4-FFF2-40B4-BE49-F238E27FC236}">
                <a16:creationId xmlns:a16="http://schemas.microsoft.com/office/drawing/2014/main" id="{59C15EA8-E009-9FA3-AC6D-261D38654AE0}"/>
              </a:ext>
            </a:extLst>
          </p:cNvPr>
          <p:cNvSpPr/>
          <p:nvPr/>
        </p:nvSpPr>
        <p:spPr>
          <a:xfrm>
            <a:off x="1025231" y="1488570"/>
            <a:ext cx="4756730" cy="3974666"/>
          </a:xfrm>
          <a:prstGeom prst="round2Diag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ysClr val="windowText" lastClr="000000"/>
                </a:solidFill>
              </a:rPr>
              <a:t>“Court may make such order as it </a:t>
            </a:r>
            <a:r>
              <a:rPr lang="en-AU" sz="1800" b="1" dirty="0">
                <a:solidFill>
                  <a:sysClr val="windowText" lastClr="000000"/>
                </a:solidFill>
              </a:rPr>
              <a:t>thinks appropriate</a:t>
            </a:r>
            <a:r>
              <a:rPr lang="en-AU" sz="1800" dirty="0">
                <a:solidFill>
                  <a:sysClr val="windowText" lastClr="000000"/>
                </a:solidFill>
              </a:rPr>
              <a:t> about how [Pt 5.3A] … is to operate in relation to a particular company”</a:t>
            </a:r>
          </a:p>
          <a:p>
            <a:pPr marL="360363" indent="-355600">
              <a:spcBef>
                <a:spcPts val="600"/>
              </a:spcBef>
              <a:spcAft>
                <a:spcPts val="600"/>
              </a:spcAft>
              <a:buFont typeface="Arial" panose="020B0604020202020204" pitchFamily="34" charset="0"/>
              <a:buChar char="•"/>
            </a:pPr>
            <a:r>
              <a:rPr lang="en-AU" dirty="0">
                <a:solidFill>
                  <a:sysClr val="windowText" lastClr="000000"/>
                </a:solidFill>
              </a:rPr>
              <a:t>on application of the </a:t>
            </a:r>
            <a:r>
              <a:rPr lang="en-AU" b="1" dirty="0">
                <a:solidFill>
                  <a:sysClr val="windowText" lastClr="000000"/>
                </a:solidFill>
              </a:rPr>
              <a:t>company</a:t>
            </a:r>
            <a:r>
              <a:rPr lang="en-AU" dirty="0">
                <a:solidFill>
                  <a:sysClr val="windowText" lastClr="000000"/>
                </a:solidFill>
              </a:rPr>
              <a:t>, any </a:t>
            </a:r>
            <a:r>
              <a:rPr lang="en-AU" b="1" dirty="0">
                <a:solidFill>
                  <a:sysClr val="windowText" lastClr="000000"/>
                </a:solidFill>
              </a:rPr>
              <a:t>creditor</a:t>
            </a:r>
            <a:r>
              <a:rPr lang="en-AU" dirty="0">
                <a:solidFill>
                  <a:sysClr val="windowText" lastClr="000000"/>
                </a:solidFill>
              </a:rPr>
              <a:t>, company/DOCA </a:t>
            </a:r>
            <a:r>
              <a:rPr lang="en-AU" b="1" dirty="0">
                <a:solidFill>
                  <a:sysClr val="windowText" lastClr="000000"/>
                </a:solidFill>
              </a:rPr>
              <a:t>administrator</a:t>
            </a:r>
            <a:r>
              <a:rPr lang="en-AU" dirty="0">
                <a:solidFill>
                  <a:sysClr val="windowText" lastClr="000000"/>
                </a:solidFill>
              </a:rPr>
              <a:t>, </a:t>
            </a:r>
            <a:r>
              <a:rPr lang="en-AU" b="1" dirty="0">
                <a:solidFill>
                  <a:sysClr val="windowText" lastClr="000000"/>
                </a:solidFill>
              </a:rPr>
              <a:t>ASIC</a:t>
            </a:r>
            <a:r>
              <a:rPr lang="en-AU" dirty="0">
                <a:solidFill>
                  <a:sysClr val="windowText" lastClr="000000"/>
                </a:solidFill>
              </a:rPr>
              <a:t>, or “any other </a:t>
            </a:r>
            <a:r>
              <a:rPr lang="en-AU" b="1" dirty="0">
                <a:solidFill>
                  <a:sysClr val="windowText" lastClr="000000"/>
                </a:solidFill>
              </a:rPr>
              <a:t>interested person</a:t>
            </a:r>
            <a:r>
              <a:rPr lang="en-AU" dirty="0">
                <a:solidFill>
                  <a:sysClr val="windowText" lastClr="000000"/>
                </a:solidFill>
              </a:rPr>
              <a:t>”</a:t>
            </a:r>
          </a:p>
          <a:p>
            <a:pPr marL="360363" indent="-355600">
              <a:spcBef>
                <a:spcPts val="600"/>
              </a:spcBef>
              <a:spcAft>
                <a:spcPts val="600"/>
              </a:spcAft>
              <a:buFont typeface="Arial" panose="020B0604020202020204" pitchFamily="34" charset="0"/>
              <a:buChar char="•"/>
            </a:pPr>
            <a:r>
              <a:rPr lang="en-AU" dirty="0">
                <a:solidFill>
                  <a:sysClr val="windowText" lastClr="000000"/>
                </a:solidFill>
              </a:rPr>
              <a:t>e</a:t>
            </a:r>
            <a:r>
              <a:rPr lang="en-AU" sz="1800" dirty="0">
                <a:solidFill>
                  <a:sysClr val="windowText" lastClr="000000"/>
                </a:solidFill>
              </a:rPr>
              <a:t>.g., may order </a:t>
            </a:r>
            <a:r>
              <a:rPr lang="en-AU" sz="1800" b="1" dirty="0">
                <a:solidFill>
                  <a:sysClr val="windowText" lastClr="000000"/>
                </a:solidFill>
              </a:rPr>
              <a:t>administration to end</a:t>
            </a:r>
            <a:r>
              <a:rPr lang="en-AU" sz="1800" dirty="0">
                <a:solidFill>
                  <a:sysClr val="windowText" lastClr="000000"/>
                </a:solidFill>
              </a:rPr>
              <a:t> if satisfied that it should end for any reason, including because:</a:t>
            </a:r>
          </a:p>
          <a:p>
            <a:pPr marL="711200" indent="-355600">
              <a:lnSpc>
                <a:spcPct val="100000"/>
              </a:lnSpc>
              <a:spcBef>
                <a:spcPts val="600"/>
              </a:spcBef>
              <a:spcAft>
                <a:spcPts val="600"/>
              </a:spcAft>
              <a:buFont typeface="Arial" panose="020B0604020202020204" pitchFamily="34" charset="0"/>
              <a:buChar char="•"/>
            </a:pPr>
            <a:r>
              <a:rPr lang="en-AU" sz="1800" dirty="0">
                <a:solidFill>
                  <a:sysClr val="windowText" lastClr="000000"/>
                </a:solidFill>
              </a:rPr>
              <a:t>“the company is </a:t>
            </a:r>
            <a:r>
              <a:rPr lang="en-AU" sz="1800" b="1" dirty="0">
                <a:solidFill>
                  <a:sysClr val="windowText" lastClr="000000"/>
                </a:solidFill>
              </a:rPr>
              <a:t>solvent</a:t>
            </a:r>
            <a:r>
              <a:rPr lang="en-AU" sz="1800" dirty="0">
                <a:solidFill>
                  <a:sysClr val="windowText" lastClr="000000"/>
                </a:solidFill>
              </a:rPr>
              <a:t>”; or</a:t>
            </a:r>
          </a:p>
          <a:p>
            <a:pPr marL="711200" indent="-355600">
              <a:lnSpc>
                <a:spcPct val="100000"/>
              </a:lnSpc>
              <a:spcBef>
                <a:spcPts val="600"/>
              </a:spcBef>
              <a:spcAft>
                <a:spcPts val="600"/>
              </a:spcAft>
              <a:buFont typeface="Arial" panose="020B0604020202020204" pitchFamily="34" charset="0"/>
              <a:buChar char="•"/>
            </a:pPr>
            <a:r>
              <a:rPr lang="en-AU" sz="1800" dirty="0">
                <a:solidFill>
                  <a:sysClr val="windowText" lastClr="000000"/>
                </a:solidFill>
              </a:rPr>
              <a:t>“provisions … are being </a:t>
            </a:r>
            <a:r>
              <a:rPr lang="en-AU" sz="1800" b="1" dirty="0">
                <a:solidFill>
                  <a:sysClr val="windowText" lastClr="000000"/>
                </a:solidFill>
              </a:rPr>
              <a:t>abused</a:t>
            </a:r>
            <a:r>
              <a:rPr lang="en-AU" sz="1800" dirty="0">
                <a:solidFill>
                  <a:sysClr val="windowText" lastClr="000000"/>
                </a:solidFill>
              </a:rPr>
              <a:t>”</a:t>
            </a:r>
            <a:endParaRPr lang="en-AU" dirty="0">
              <a:solidFill>
                <a:sysClr val="windowText" lastClr="000000"/>
              </a:solidFill>
            </a:endParaRPr>
          </a:p>
        </p:txBody>
      </p:sp>
      <p:sp>
        <p:nvSpPr>
          <p:cNvPr id="8" name="Rectangle 7">
            <a:extLst>
              <a:ext uri="{FF2B5EF4-FFF2-40B4-BE49-F238E27FC236}">
                <a16:creationId xmlns:a16="http://schemas.microsoft.com/office/drawing/2014/main" id="{DB414D34-EA95-1051-7678-03A152D94417}"/>
              </a:ext>
            </a:extLst>
          </p:cNvPr>
          <p:cNvSpPr/>
          <p:nvPr/>
        </p:nvSpPr>
        <p:spPr>
          <a:xfrm>
            <a:off x="4636652" y="4180453"/>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447A</a:t>
            </a:r>
            <a:endParaRPr lang="en-AU" dirty="0"/>
          </a:p>
        </p:txBody>
      </p:sp>
      <p:sp>
        <p:nvSpPr>
          <p:cNvPr id="9" name="Rectangle: Rounded Corners 8">
            <a:extLst>
              <a:ext uri="{FF2B5EF4-FFF2-40B4-BE49-F238E27FC236}">
                <a16:creationId xmlns:a16="http://schemas.microsoft.com/office/drawing/2014/main" id="{E547DEDD-93B4-0F46-DADA-7F540F228175}"/>
              </a:ext>
            </a:extLst>
          </p:cNvPr>
          <p:cNvSpPr/>
          <p:nvPr/>
        </p:nvSpPr>
        <p:spPr>
          <a:xfrm>
            <a:off x="7255168" y="2116016"/>
            <a:ext cx="2992583" cy="1158586"/>
          </a:xfrm>
          <a:prstGeom prst="round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During administration, “Court may make such order as it thinks necessary to </a:t>
            </a:r>
            <a:r>
              <a:rPr lang="en-AU" sz="1800" b="1" dirty="0"/>
              <a:t>protect</a:t>
            </a:r>
            <a:r>
              <a:rPr lang="en-AU" sz="1800" dirty="0"/>
              <a:t> the … interests” of:</a:t>
            </a:r>
            <a:endParaRPr lang="en-AU" dirty="0"/>
          </a:p>
        </p:txBody>
      </p:sp>
      <p:sp>
        <p:nvSpPr>
          <p:cNvPr id="10" name="Rectangle: Rounded Corners 9">
            <a:extLst>
              <a:ext uri="{FF2B5EF4-FFF2-40B4-BE49-F238E27FC236}">
                <a16:creationId xmlns:a16="http://schemas.microsoft.com/office/drawing/2014/main" id="{831902EC-EF19-E306-826D-8C4497F1008B}"/>
              </a:ext>
            </a:extLst>
          </p:cNvPr>
          <p:cNvSpPr/>
          <p:nvPr/>
        </p:nvSpPr>
        <p:spPr>
          <a:xfrm>
            <a:off x="6335370" y="3662234"/>
            <a:ext cx="2231362" cy="609600"/>
          </a:xfrm>
          <a:prstGeom prst="round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company’s </a:t>
            </a:r>
            <a:r>
              <a:rPr lang="en-AU" b="1" dirty="0"/>
              <a:t>creditors</a:t>
            </a:r>
            <a:r>
              <a:rPr lang="en-AU" dirty="0"/>
              <a:t>, if </a:t>
            </a:r>
            <a:r>
              <a:rPr lang="en-AU" b="1" dirty="0"/>
              <a:t>ASIC</a:t>
            </a:r>
            <a:r>
              <a:rPr lang="en-AU" dirty="0"/>
              <a:t> applies</a:t>
            </a:r>
          </a:p>
        </p:txBody>
      </p:sp>
      <p:sp>
        <p:nvSpPr>
          <p:cNvPr id="11" name="Rectangle: Rounded Corners 10">
            <a:extLst>
              <a:ext uri="{FF2B5EF4-FFF2-40B4-BE49-F238E27FC236}">
                <a16:creationId xmlns:a16="http://schemas.microsoft.com/office/drawing/2014/main" id="{DFCD156F-8F25-E319-34BC-79C0DE10BF47}"/>
              </a:ext>
            </a:extLst>
          </p:cNvPr>
          <p:cNvSpPr/>
          <p:nvPr/>
        </p:nvSpPr>
        <p:spPr>
          <a:xfrm>
            <a:off x="8935407" y="3662234"/>
            <a:ext cx="2231362" cy="609600"/>
          </a:xfrm>
          <a:prstGeom prst="round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the specific </a:t>
            </a:r>
            <a:r>
              <a:rPr lang="en-AU" b="1" dirty="0"/>
              <a:t>creditor</a:t>
            </a:r>
            <a:r>
              <a:rPr lang="en-AU" dirty="0"/>
              <a:t> who applies</a:t>
            </a:r>
          </a:p>
        </p:txBody>
      </p:sp>
      <p:sp>
        <p:nvSpPr>
          <p:cNvPr id="12" name="Rectangle 11">
            <a:extLst>
              <a:ext uri="{FF2B5EF4-FFF2-40B4-BE49-F238E27FC236}">
                <a16:creationId xmlns:a16="http://schemas.microsoft.com/office/drawing/2014/main" id="{36EF5F85-0DC7-EFD0-0399-7C61C4F316F3}"/>
              </a:ext>
            </a:extLst>
          </p:cNvPr>
          <p:cNvSpPr/>
          <p:nvPr/>
        </p:nvSpPr>
        <p:spPr>
          <a:xfrm>
            <a:off x="6771136" y="4278700"/>
            <a:ext cx="1359830"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447B(1)</a:t>
            </a:r>
            <a:endParaRPr lang="en-AU" dirty="0"/>
          </a:p>
        </p:txBody>
      </p:sp>
      <p:sp>
        <p:nvSpPr>
          <p:cNvPr id="13" name="Rectangle 12">
            <a:extLst>
              <a:ext uri="{FF2B5EF4-FFF2-40B4-BE49-F238E27FC236}">
                <a16:creationId xmlns:a16="http://schemas.microsoft.com/office/drawing/2014/main" id="{D4138059-2A4C-7092-D814-607187991613}"/>
              </a:ext>
            </a:extLst>
          </p:cNvPr>
          <p:cNvSpPr/>
          <p:nvPr/>
        </p:nvSpPr>
        <p:spPr>
          <a:xfrm>
            <a:off x="9371173" y="4279015"/>
            <a:ext cx="1359830"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447B(2)</a:t>
            </a:r>
            <a:endParaRPr lang="en-AU" dirty="0"/>
          </a:p>
        </p:txBody>
      </p:sp>
      <p:cxnSp>
        <p:nvCxnSpPr>
          <p:cNvPr id="14" name="Straight Arrow Connector 13">
            <a:extLst>
              <a:ext uri="{FF2B5EF4-FFF2-40B4-BE49-F238E27FC236}">
                <a16:creationId xmlns:a16="http://schemas.microsoft.com/office/drawing/2014/main" id="{3CF3EC21-03F5-8144-1E87-6118ED493935}"/>
              </a:ext>
            </a:extLst>
          </p:cNvPr>
          <p:cNvCxnSpPr>
            <a:stCxn id="9" idx="2"/>
            <a:endCxn id="10" idx="0"/>
          </p:cNvCxnSpPr>
          <p:nvPr/>
        </p:nvCxnSpPr>
        <p:spPr>
          <a:xfrm flipH="1">
            <a:off x="7451051" y="3274602"/>
            <a:ext cx="1300409" cy="387632"/>
          </a:xfrm>
          <a:prstGeom prst="straightConnector1">
            <a:avLst/>
          </a:prstGeom>
          <a:ln w="381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B04A85A4-4D5F-4719-D8FC-306F9B64D30A}"/>
              </a:ext>
            </a:extLst>
          </p:cNvPr>
          <p:cNvCxnSpPr>
            <a:stCxn id="9" idx="2"/>
            <a:endCxn id="11" idx="0"/>
          </p:cNvCxnSpPr>
          <p:nvPr/>
        </p:nvCxnSpPr>
        <p:spPr>
          <a:xfrm>
            <a:off x="8751460" y="3274602"/>
            <a:ext cx="1299628" cy="387632"/>
          </a:xfrm>
          <a:prstGeom prst="straightConnector1">
            <a:avLst/>
          </a:prstGeom>
          <a:ln w="381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17" name="Speech Bubble: Rectangle 16">
            <a:extLst>
              <a:ext uri="{FF2B5EF4-FFF2-40B4-BE49-F238E27FC236}">
                <a16:creationId xmlns:a16="http://schemas.microsoft.com/office/drawing/2014/main" id="{FACC38EC-315E-5E20-B4A7-BA9B4AA701D7}"/>
              </a:ext>
            </a:extLst>
          </p:cNvPr>
          <p:cNvSpPr/>
          <p:nvPr/>
        </p:nvSpPr>
        <p:spPr>
          <a:xfrm>
            <a:off x="1375821" y="5532196"/>
            <a:ext cx="7190911" cy="704611"/>
          </a:xfrm>
          <a:prstGeom prst="wedgeRectCallout">
            <a:avLst>
              <a:gd name="adj1" fmla="val 1584"/>
              <a:gd name="adj2" fmla="val -96657"/>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E.g., trying to avoid investigation in insolvent winding up:</a:t>
            </a:r>
            <a:r>
              <a:rPr lang="en-AU" sz="1800" dirty="0">
                <a:effectLst/>
                <a:latin typeface="Calibri" panose="020F0502020204030204" pitchFamily="34" charset="0"/>
                <a:ea typeface="Calibri" panose="020F0502020204030204" pitchFamily="34" charset="0"/>
                <a:cs typeface="Times New Roman" panose="02020603050405020304" pitchFamily="18" charset="0"/>
              </a:rPr>
              <a:t> </a:t>
            </a:r>
            <a:r>
              <a:rPr lang="en-AU" sz="18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2">
                  <a:extLst>
                    <a:ext uri="{A12FA001-AC4F-418D-AE19-62706E023703}">
                      <ahyp:hlinkClr xmlns:ahyp="http://schemas.microsoft.com/office/drawing/2018/hyperlinkcolor" val="tx"/>
                    </a:ext>
                  </a:extLst>
                </a:hlinkClick>
              </a:rPr>
              <a:t>Blacktown City Council v Macarthur Telecommunications Pty Ltd </a:t>
            </a:r>
            <a:r>
              <a:rPr lang="en-AU" sz="18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2">
                  <a:extLst>
                    <a:ext uri="{A12FA001-AC4F-418D-AE19-62706E023703}">
                      <ahyp:hlinkClr xmlns:ahyp="http://schemas.microsoft.com/office/drawing/2018/hyperlinkcolor" val="tx"/>
                    </a:ext>
                  </a:extLst>
                </a:hlinkClick>
              </a:rPr>
              <a:t>(2003) 47 ACSR 391</a:t>
            </a:r>
            <a:r>
              <a:rPr lang="en-AU" dirty="0">
                <a:solidFill>
                  <a:schemeClr val="bg1"/>
                </a:solidFill>
              </a:rPr>
              <a:t>, [21]</a:t>
            </a:r>
          </a:p>
        </p:txBody>
      </p:sp>
      <p:sp>
        <p:nvSpPr>
          <p:cNvPr id="16" name="Footer Placeholder 2">
            <a:extLst>
              <a:ext uri="{FF2B5EF4-FFF2-40B4-BE49-F238E27FC236}">
                <a16:creationId xmlns:a16="http://schemas.microsoft.com/office/drawing/2014/main" id="{2254D76B-E099-CFEC-7BE2-F2EA1F3E7DD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73824487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125</a:t>
            </a:fld>
            <a:endParaRPr lang="en-GB" dirty="0"/>
          </a:p>
        </p:txBody>
      </p:sp>
      <p:sp>
        <p:nvSpPr>
          <p:cNvPr id="2" name="Rectangle: Single Corner Rounded 1">
            <a:extLst>
              <a:ext uri="{FF2B5EF4-FFF2-40B4-BE49-F238E27FC236}">
                <a16:creationId xmlns:a16="http://schemas.microsoft.com/office/drawing/2014/main" id="{EEE9B64C-27C2-EC28-8648-EC1D9B142CF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Rounded Corners 2">
            <a:extLst>
              <a:ext uri="{FF2B5EF4-FFF2-40B4-BE49-F238E27FC236}">
                <a16:creationId xmlns:a16="http://schemas.microsoft.com/office/drawing/2014/main" id="{CE7E7CC2-C8BB-9127-BA16-5FB435EF5035}"/>
              </a:ext>
            </a:extLst>
          </p:cNvPr>
          <p:cNvSpPr/>
          <p:nvPr/>
        </p:nvSpPr>
        <p:spPr>
          <a:xfrm>
            <a:off x="707754" y="2258465"/>
            <a:ext cx="5221989" cy="3069414"/>
          </a:xfrm>
          <a:prstGeom prst="round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r>
              <a:rPr lang="en-AU" sz="1800" dirty="0">
                <a:solidFill>
                  <a:schemeClr val="tx1"/>
                </a:solidFill>
              </a:rPr>
              <a:t>convened by the administrator “at least 5 business days before the meeting” by written notice given “to as many of the company’s creditors as reasonably practicable” and publication of notice</a:t>
            </a:r>
            <a:endParaRPr lang="en-AU" dirty="0">
              <a:solidFill>
                <a:schemeClr val="tx1"/>
              </a:solidFill>
            </a:endParaRPr>
          </a:p>
        </p:txBody>
      </p:sp>
      <p:sp>
        <p:nvSpPr>
          <p:cNvPr id="6" name="Rectangle: Rounded Corners 5">
            <a:extLst>
              <a:ext uri="{FF2B5EF4-FFF2-40B4-BE49-F238E27FC236}">
                <a16:creationId xmlns:a16="http://schemas.microsoft.com/office/drawing/2014/main" id="{B3117961-72C9-8A1F-BFA2-FE020DD49E90}"/>
              </a:ext>
            </a:extLst>
          </p:cNvPr>
          <p:cNvSpPr/>
          <p:nvPr/>
        </p:nvSpPr>
        <p:spPr>
          <a:xfrm>
            <a:off x="6096000" y="2258465"/>
            <a:ext cx="4195833" cy="3306140"/>
          </a:xfrm>
          <a:prstGeom prst="round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dirty="0">
                <a:solidFill>
                  <a:schemeClr val="tx1"/>
                </a:solidFill>
              </a:rPr>
              <a:t>So that creditors may:</a:t>
            </a:r>
          </a:p>
        </p:txBody>
      </p:sp>
      <p:sp>
        <p:nvSpPr>
          <p:cNvPr id="7" name="Title 1">
            <a:extLst>
              <a:ext uri="{FF2B5EF4-FFF2-40B4-BE49-F238E27FC236}">
                <a16:creationId xmlns:a16="http://schemas.microsoft.com/office/drawing/2014/main" id="{9E2EFF5B-6224-7169-B425-C2C99427E5F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First meeting of creditors</a:t>
            </a:r>
          </a:p>
        </p:txBody>
      </p:sp>
      <p:graphicFrame>
        <p:nvGraphicFramePr>
          <p:cNvPr id="8" name="Diagram 7">
            <a:extLst>
              <a:ext uri="{FF2B5EF4-FFF2-40B4-BE49-F238E27FC236}">
                <a16:creationId xmlns:a16="http://schemas.microsoft.com/office/drawing/2014/main" id="{9E59E7A1-99DE-14F6-7C03-009703ED833B}"/>
              </a:ext>
            </a:extLst>
          </p:cNvPr>
          <p:cNvGraphicFramePr/>
          <p:nvPr>
            <p:extLst>
              <p:ext uri="{D42A27DB-BD31-4B8C-83A1-F6EECF244321}">
                <p14:modId xmlns:p14="http://schemas.microsoft.com/office/powerpoint/2010/main" val="367405427"/>
              </p:ext>
            </p:extLst>
          </p:nvPr>
        </p:nvGraphicFramePr>
        <p:xfrm>
          <a:off x="-3384" y="2701809"/>
          <a:ext cx="10067637" cy="323395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8">
            <a:extLst>
              <a:ext uri="{FF2B5EF4-FFF2-40B4-BE49-F238E27FC236}">
                <a16:creationId xmlns:a16="http://schemas.microsoft.com/office/drawing/2014/main" id="{0FE63C38-9405-322E-9F23-D7CFE947AEBD}"/>
              </a:ext>
            </a:extLst>
          </p:cNvPr>
          <p:cNvSpPr/>
          <p:nvPr/>
        </p:nvSpPr>
        <p:spPr>
          <a:xfrm>
            <a:off x="9408615" y="1399722"/>
            <a:ext cx="1311275" cy="3519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436E</a:t>
            </a:r>
            <a:endParaRPr lang="en-AU" dirty="0">
              <a:solidFill>
                <a:schemeClr val="bg1"/>
              </a:solidFill>
            </a:endParaRPr>
          </a:p>
        </p:txBody>
      </p:sp>
      <p:sp>
        <p:nvSpPr>
          <p:cNvPr id="10" name="Footer Placeholder 2">
            <a:extLst>
              <a:ext uri="{FF2B5EF4-FFF2-40B4-BE49-F238E27FC236}">
                <a16:creationId xmlns:a16="http://schemas.microsoft.com/office/drawing/2014/main" id="{90CD12A8-5846-6D59-C835-42F77CA9FBD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8255815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126</a:t>
            </a:fld>
            <a:endParaRPr lang="en-GB" dirty="0"/>
          </a:p>
        </p:txBody>
      </p:sp>
      <p:sp>
        <p:nvSpPr>
          <p:cNvPr id="2" name="Rectangle: Single Corner Rounded 1">
            <a:extLst>
              <a:ext uri="{FF2B5EF4-FFF2-40B4-BE49-F238E27FC236}">
                <a16:creationId xmlns:a16="http://schemas.microsoft.com/office/drawing/2014/main" id="{D726D483-18A5-037D-E355-AC683282ABA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Rounded Corners 2">
            <a:extLst>
              <a:ext uri="{FF2B5EF4-FFF2-40B4-BE49-F238E27FC236}">
                <a16:creationId xmlns:a16="http://schemas.microsoft.com/office/drawing/2014/main" id="{5AFC94B0-7C08-81E9-AFA1-31A4A66C86ED}"/>
              </a:ext>
            </a:extLst>
          </p:cNvPr>
          <p:cNvSpPr/>
          <p:nvPr/>
        </p:nvSpPr>
        <p:spPr>
          <a:xfrm>
            <a:off x="3685936" y="1709753"/>
            <a:ext cx="3797843" cy="4633846"/>
          </a:xfrm>
          <a:prstGeom prst="roundRect">
            <a:avLst>
              <a:gd name="adj" fmla="val 10313"/>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dirty="0">
                <a:solidFill>
                  <a:schemeClr val="tx1"/>
                </a:solidFill>
              </a:rPr>
              <a:t>Creditors receive:</a:t>
            </a:r>
          </a:p>
        </p:txBody>
      </p:sp>
      <p:sp>
        <p:nvSpPr>
          <p:cNvPr id="6" name="Title 1">
            <a:extLst>
              <a:ext uri="{FF2B5EF4-FFF2-40B4-BE49-F238E27FC236}">
                <a16:creationId xmlns:a16="http://schemas.microsoft.com/office/drawing/2014/main" id="{AD2BDCCC-129E-6776-191E-43F8F677B50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Second meeting of creditors</a:t>
            </a:r>
          </a:p>
        </p:txBody>
      </p:sp>
      <p:sp>
        <p:nvSpPr>
          <p:cNvPr id="7" name="Rectangle: Rounded Corners 6">
            <a:extLst>
              <a:ext uri="{FF2B5EF4-FFF2-40B4-BE49-F238E27FC236}">
                <a16:creationId xmlns:a16="http://schemas.microsoft.com/office/drawing/2014/main" id="{0C60AA63-C825-7C11-D796-42936C8A6DF4}"/>
              </a:ext>
            </a:extLst>
          </p:cNvPr>
          <p:cNvSpPr/>
          <p:nvPr/>
        </p:nvSpPr>
        <p:spPr>
          <a:xfrm>
            <a:off x="242456" y="2562083"/>
            <a:ext cx="3158836" cy="3231608"/>
          </a:xfrm>
          <a:prstGeom prst="round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r>
              <a:rPr lang="en-AU" sz="1800" dirty="0">
                <a:solidFill>
                  <a:schemeClr val="tx1"/>
                </a:solidFill>
              </a:rPr>
              <a:t>convened by the administrator, normally within 20 or 25 business days after administration begins (“convening period”) subject to court extension </a:t>
            </a:r>
            <a:endParaRPr lang="en-AU" dirty="0">
              <a:solidFill>
                <a:schemeClr val="tx1"/>
              </a:solidFill>
            </a:endParaRPr>
          </a:p>
        </p:txBody>
      </p:sp>
      <p:graphicFrame>
        <p:nvGraphicFramePr>
          <p:cNvPr id="8" name="Diagram 7">
            <a:extLst>
              <a:ext uri="{FF2B5EF4-FFF2-40B4-BE49-F238E27FC236}">
                <a16:creationId xmlns:a16="http://schemas.microsoft.com/office/drawing/2014/main" id="{20ABCD6F-C71A-AAEA-2743-4BE18008D932}"/>
              </a:ext>
            </a:extLst>
          </p:cNvPr>
          <p:cNvGraphicFramePr/>
          <p:nvPr>
            <p:extLst>
              <p:ext uri="{D42A27DB-BD31-4B8C-83A1-F6EECF244321}">
                <p14:modId xmlns:p14="http://schemas.microsoft.com/office/powerpoint/2010/main" val="3096957592"/>
              </p:ext>
            </p:extLst>
          </p:nvPr>
        </p:nvGraphicFramePr>
        <p:xfrm>
          <a:off x="368383" y="1952483"/>
          <a:ext cx="7355529" cy="43911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8">
            <a:extLst>
              <a:ext uri="{FF2B5EF4-FFF2-40B4-BE49-F238E27FC236}">
                <a16:creationId xmlns:a16="http://schemas.microsoft.com/office/drawing/2014/main" id="{B20FE154-8B0A-A7C4-8574-2CA010CF0F34}"/>
              </a:ext>
            </a:extLst>
          </p:cNvPr>
          <p:cNvSpPr/>
          <p:nvPr/>
        </p:nvSpPr>
        <p:spPr>
          <a:xfrm>
            <a:off x="1166236" y="2316060"/>
            <a:ext cx="1311275" cy="3519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439A</a:t>
            </a:r>
            <a:endParaRPr lang="en-AU" dirty="0">
              <a:solidFill>
                <a:schemeClr val="bg1"/>
              </a:solidFill>
            </a:endParaRPr>
          </a:p>
        </p:txBody>
      </p:sp>
      <p:sp>
        <p:nvSpPr>
          <p:cNvPr id="10" name="Rectangle: Rounded Corners 9">
            <a:extLst>
              <a:ext uri="{FF2B5EF4-FFF2-40B4-BE49-F238E27FC236}">
                <a16:creationId xmlns:a16="http://schemas.microsoft.com/office/drawing/2014/main" id="{6D106700-316A-20E8-98A6-AB2BE69A33DC}"/>
              </a:ext>
            </a:extLst>
          </p:cNvPr>
          <p:cNvSpPr/>
          <p:nvPr/>
        </p:nvSpPr>
        <p:spPr>
          <a:xfrm>
            <a:off x="7723912" y="2172620"/>
            <a:ext cx="4133900" cy="3957012"/>
          </a:xfrm>
          <a:prstGeom prst="roundRect">
            <a:avLst>
              <a:gd name="adj" fmla="val 13166"/>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en-AU" dirty="0">
                <a:solidFill>
                  <a:schemeClr val="tx1"/>
                </a:solidFill>
              </a:rPr>
              <a:t>Administrator </a:t>
            </a:r>
            <a:r>
              <a:rPr lang="en-AU" i="1" dirty="0">
                <a:solidFill>
                  <a:schemeClr val="tx1"/>
                </a:solidFill>
              </a:rPr>
              <a:t>must</a:t>
            </a:r>
            <a:r>
              <a:rPr lang="en-AU" dirty="0">
                <a:solidFill>
                  <a:schemeClr val="tx1"/>
                </a:solidFill>
              </a:rPr>
              <a:t>:</a:t>
            </a:r>
          </a:p>
          <a:p>
            <a:pPr>
              <a:lnSpc>
                <a:spcPct val="100000"/>
              </a:lnSpc>
              <a:spcBef>
                <a:spcPts val="600"/>
              </a:spcBef>
              <a:spcAft>
                <a:spcPts val="600"/>
              </a:spcAft>
              <a:buFont typeface="Arial" panose="020B0604020202020204" pitchFamily="34" charset="0"/>
              <a:buChar char="•"/>
            </a:pPr>
            <a:r>
              <a:rPr lang="en-AU" sz="1800" dirty="0">
                <a:solidFill>
                  <a:schemeClr val="tx1"/>
                </a:solidFill>
              </a:rPr>
              <a:t> lodge a notice of meeting with ASIC;</a:t>
            </a:r>
          </a:p>
          <a:p>
            <a:pPr>
              <a:lnSpc>
                <a:spcPct val="100000"/>
              </a:lnSpc>
              <a:spcBef>
                <a:spcPts val="600"/>
              </a:spcBef>
              <a:spcAft>
                <a:spcPts val="600"/>
              </a:spcAft>
              <a:buFont typeface="Arial" panose="020B0604020202020204" pitchFamily="34" charset="0"/>
              <a:buChar char="•"/>
            </a:pPr>
            <a:endParaRPr lang="en-AU" sz="800" dirty="0">
              <a:solidFill>
                <a:schemeClr val="tx1"/>
              </a:solidFill>
            </a:endParaRPr>
          </a:p>
          <a:p>
            <a:pPr>
              <a:lnSpc>
                <a:spcPct val="100000"/>
              </a:lnSpc>
              <a:spcBef>
                <a:spcPts val="600"/>
              </a:spcBef>
              <a:spcAft>
                <a:spcPts val="600"/>
              </a:spcAft>
              <a:buFont typeface="Arial" panose="020B0604020202020204" pitchFamily="34" charset="0"/>
              <a:buChar char="•"/>
            </a:pPr>
            <a:r>
              <a:rPr lang="en-AU" sz="1800" dirty="0">
                <a:solidFill>
                  <a:schemeClr val="tx1"/>
                </a:solidFill>
              </a:rPr>
              <a:t> preside at the meeting; and</a:t>
            </a:r>
            <a:endParaRPr lang="en-AU" sz="600" dirty="0">
              <a:solidFill>
                <a:schemeClr val="tx1"/>
              </a:solidFill>
            </a:endParaRPr>
          </a:p>
          <a:p>
            <a:pPr>
              <a:lnSpc>
                <a:spcPct val="100000"/>
              </a:lnSpc>
              <a:spcBef>
                <a:spcPts val="600"/>
              </a:spcBef>
              <a:spcAft>
                <a:spcPts val="600"/>
              </a:spcAft>
              <a:buFont typeface="Arial" panose="020B0604020202020204" pitchFamily="34" charset="0"/>
              <a:buChar char="•"/>
            </a:pPr>
            <a:endParaRPr lang="en-AU" sz="800" dirty="0">
              <a:solidFill>
                <a:schemeClr val="tx1"/>
              </a:solidFill>
            </a:endParaRPr>
          </a:p>
          <a:p>
            <a:pPr>
              <a:lnSpc>
                <a:spcPct val="100000"/>
              </a:lnSpc>
              <a:spcBef>
                <a:spcPts val="600"/>
              </a:spcBef>
              <a:spcAft>
                <a:spcPts val="600"/>
              </a:spcAft>
              <a:buFont typeface="Arial" panose="020B0604020202020204" pitchFamily="34" charset="0"/>
              <a:buChar char="•"/>
            </a:pPr>
            <a:r>
              <a:rPr lang="en-AU" sz="1800" dirty="0">
                <a:solidFill>
                  <a:schemeClr val="tx1"/>
                </a:solidFill>
              </a:rPr>
              <a:t> ensure minutes are recorded and lodged with ASIC, etc;</a:t>
            </a:r>
          </a:p>
          <a:p>
            <a:pPr>
              <a:lnSpc>
                <a:spcPct val="100000"/>
              </a:lnSpc>
              <a:spcBef>
                <a:spcPts val="600"/>
              </a:spcBef>
              <a:spcAft>
                <a:spcPts val="600"/>
              </a:spcAft>
            </a:pPr>
            <a:endParaRPr lang="en-AU" sz="800" dirty="0">
              <a:solidFill>
                <a:schemeClr val="tx1"/>
              </a:solidFill>
            </a:endParaRPr>
          </a:p>
          <a:p>
            <a:pPr>
              <a:lnSpc>
                <a:spcPct val="100000"/>
              </a:lnSpc>
              <a:spcBef>
                <a:spcPts val="600"/>
              </a:spcBef>
              <a:spcAft>
                <a:spcPts val="600"/>
              </a:spcAft>
            </a:pPr>
            <a:r>
              <a:rPr lang="en-AU" sz="1800" dirty="0">
                <a:solidFill>
                  <a:schemeClr val="tx1"/>
                </a:solidFill>
              </a:rPr>
              <a:t>and </a:t>
            </a:r>
            <a:r>
              <a:rPr lang="en-AU" sz="1800" i="1" dirty="0">
                <a:solidFill>
                  <a:schemeClr val="tx1"/>
                </a:solidFill>
              </a:rPr>
              <a:t>may</a:t>
            </a:r>
            <a:r>
              <a:rPr lang="en-AU" sz="1800" dirty="0">
                <a:solidFill>
                  <a:schemeClr val="tx1"/>
                </a:solidFill>
              </a:rPr>
              <a:t> adjourn it to a day that is ≤45 business days later</a:t>
            </a:r>
            <a:endParaRPr lang="en-AU" dirty="0">
              <a:solidFill>
                <a:schemeClr val="tx1"/>
              </a:solidFill>
            </a:endParaRPr>
          </a:p>
        </p:txBody>
      </p:sp>
      <p:sp>
        <p:nvSpPr>
          <p:cNvPr id="11" name="Rectangle 10">
            <a:extLst>
              <a:ext uri="{FF2B5EF4-FFF2-40B4-BE49-F238E27FC236}">
                <a16:creationId xmlns:a16="http://schemas.microsoft.com/office/drawing/2014/main" id="{FAE3E30A-46BF-A373-EA91-A4A8A0B0DF4B}"/>
              </a:ext>
            </a:extLst>
          </p:cNvPr>
          <p:cNvSpPr/>
          <p:nvPr/>
        </p:nvSpPr>
        <p:spPr>
          <a:xfrm>
            <a:off x="4855656" y="1425435"/>
            <a:ext cx="1458402" cy="35136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IPRC r 75-225</a:t>
            </a:r>
            <a:endParaRPr lang="en-AU" dirty="0">
              <a:solidFill>
                <a:schemeClr val="bg1"/>
              </a:solidFill>
            </a:endParaRPr>
          </a:p>
        </p:txBody>
      </p:sp>
      <p:sp>
        <p:nvSpPr>
          <p:cNvPr id="12" name="Rectangle 11">
            <a:extLst>
              <a:ext uri="{FF2B5EF4-FFF2-40B4-BE49-F238E27FC236}">
                <a16:creationId xmlns:a16="http://schemas.microsoft.com/office/drawing/2014/main" id="{C7077B92-6B35-CE4E-4B77-81A87B27C35C}"/>
              </a:ext>
            </a:extLst>
          </p:cNvPr>
          <p:cNvSpPr/>
          <p:nvPr/>
        </p:nvSpPr>
        <p:spPr>
          <a:xfrm>
            <a:off x="10532441" y="3069402"/>
            <a:ext cx="1332475" cy="31019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IPRC r 75-40</a:t>
            </a:r>
            <a:endParaRPr lang="en-AU" dirty="0">
              <a:solidFill>
                <a:schemeClr val="bg1"/>
              </a:solidFill>
            </a:endParaRPr>
          </a:p>
        </p:txBody>
      </p:sp>
      <p:sp>
        <p:nvSpPr>
          <p:cNvPr id="13" name="Rectangle 12">
            <a:extLst>
              <a:ext uri="{FF2B5EF4-FFF2-40B4-BE49-F238E27FC236}">
                <a16:creationId xmlns:a16="http://schemas.microsoft.com/office/drawing/2014/main" id="{641ACB29-4532-15CE-4475-09E557CFC0B7}"/>
              </a:ext>
            </a:extLst>
          </p:cNvPr>
          <p:cNvSpPr/>
          <p:nvPr/>
        </p:nvSpPr>
        <p:spPr>
          <a:xfrm>
            <a:off x="10284960" y="3748897"/>
            <a:ext cx="1579956" cy="31019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IPRC r 75-50(1)</a:t>
            </a:r>
            <a:endParaRPr lang="en-AU" dirty="0">
              <a:solidFill>
                <a:schemeClr val="bg1"/>
              </a:solidFill>
            </a:endParaRPr>
          </a:p>
        </p:txBody>
      </p:sp>
      <p:sp>
        <p:nvSpPr>
          <p:cNvPr id="14" name="Rectangle 13">
            <a:extLst>
              <a:ext uri="{FF2B5EF4-FFF2-40B4-BE49-F238E27FC236}">
                <a16:creationId xmlns:a16="http://schemas.microsoft.com/office/drawing/2014/main" id="{96292690-A165-A4B4-2BC0-A2AE6DB03A3B}"/>
              </a:ext>
            </a:extLst>
          </p:cNvPr>
          <p:cNvSpPr/>
          <p:nvPr/>
        </p:nvSpPr>
        <p:spPr>
          <a:xfrm>
            <a:off x="10284960" y="4488662"/>
            <a:ext cx="1579956" cy="31019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IPRC r 75-145</a:t>
            </a:r>
            <a:endParaRPr lang="en-AU" dirty="0">
              <a:solidFill>
                <a:schemeClr val="bg1"/>
              </a:solidFill>
            </a:endParaRPr>
          </a:p>
        </p:txBody>
      </p:sp>
      <p:sp>
        <p:nvSpPr>
          <p:cNvPr id="15" name="Rectangle 14">
            <a:extLst>
              <a:ext uri="{FF2B5EF4-FFF2-40B4-BE49-F238E27FC236}">
                <a16:creationId xmlns:a16="http://schemas.microsoft.com/office/drawing/2014/main" id="{88F79564-7A48-B590-DE24-9328E9520E04}"/>
              </a:ext>
            </a:extLst>
          </p:cNvPr>
          <p:cNvSpPr/>
          <p:nvPr/>
        </p:nvSpPr>
        <p:spPr>
          <a:xfrm>
            <a:off x="10375538" y="5450646"/>
            <a:ext cx="1489378" cy="31019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IPRC r 75-140</a:t>
            </a:r>
            <a:endParaRPr lang="en-AU" dirty="0">
              <a:solidFill>
                <a:schemeClr val="bg1"/>
              </a:solidFill>
            </a:endParaRPr>
          </a:p>
        </p:txBody>
      </p:sp>
      <p:sp>
        <p:nvSpPr>
          <p:cNvPr id="16" name="Footer Placeholder 2">
            <a:extLst>
              <a:ext uri="{FF2B5EF4-FFF2-40B4-BE49-F238E27FC236}">
                <a16:creationId xmlns:a16="http://schemas.microsoft.com/office/drawing/2014/main" id="{9FD9CA8F-0386-D5BD-0A8E-A581525AD93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22879594"/>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127</a:t>
            </a:fld>
            <a:endParaRPr lang="en-GB" dirty="0"/>
          </a:p>
        </p:txBody>
      </p:sp>
      <p:sp>
        <p:nvSpPr>
          <p:cNvPr id="2" name="Rectangle: Single Corner Rounded 1">
            <a:extLst>
              <a:ext uri="{FF2B5EF4-FFF2-40B4-BE49-F238E27FC236}">
                <a16:creationId xmlns:a16="http://schemas.microsoft.com/office/drawing/2014/main" id="{058C35F9-1DFA-5D9D-77A8-E914C627DCB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07A8C33-66A8-E2C4-915C-8FF644A04894}"/>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Options at second meeting of creditors</a:t>
            </a:r>
          </a:p>
        </p:txBody>
      </p:sp>
      <p:graphicFrame>
        <p:nvGraphicFramePr>
          <p:cNvPr id="6" name="Diagram 5">
            <a:extLst>
              <a:ext uri="{FF2B5EF4-FFF2-40B4-BE49-F238E27FC236}">
                <a16:creationId xmlns:a16="http://schemas.microsoft.com/office/drawing/2014/main" id="{B7ADC672-F54F-6315-66ED-93C0F97830C5}"/>
              </a:ext>
            </a:extLst>
          </p:cNvPr>
          <p:cNvGraphicFramePr/>
          <p:nvPr>
            <p:extLst>
              <p:ext uri="{D42A27DB-BD31-4B8C-83A1-F6EECF244321}">
                <p14:modId xmlns:p14="http://schemas.microsoft.com/office/powerpoint/2010/main" val="1670940531"/>
              </p:ext>
            </p:extLst>
          </p:nvPr>
        </p:nvGraphicFramePr>
        <p:xfrm>
          <a:off x="-304799" y="1328222"/>
          <a:ext cx="8128000" cy="511631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D779AFFD-32A2-87D3-B540-C856FB812155}"/>
              </a:ext>
            </a:extLst>
          </p:cNvPr>
          <p:cNvSpPr/>
          <p:nvPr/>
        </p:nvSpPr>
        <p:spPr>
          <a:xfrm>
            <a:off x="720582" y="2053829"/>
            <a:ext cx="1311275" cy="3519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439C</a:t>
            </a:r>
            <a:endParaRPr lang="en-AU" dirty="0">
              <a:solidFill>
                <a:schemeClr val="bg1"/>
              </a:solidFill>
            </a:endParaRPr>
          </a:p>
        </p:txBody>
      </p:sp>
      <p:sp>
        <p:nvSpPr>
          <p:cNvPr id="8" name="Content Placeholder 3">
            <a:extLst>
              <a:ext uri="{FF2B5EF4-FFF2-40B4-BE49-F238E27FC236}">
                <a16:creationId xmlns:a16="http://schemas.microsoft.com/office/drawing/2014/main" id="{9E6ADE43-B3BA-6637-A84B-CF1495CD3DF8}"/>
              </a:ext>
            </a:extLst>
          </p:cNvPr>
          <p:cNvSpPr txBox="1">
            <a:spLocks/>
          </p:cNvSpPr>
          <p:nvPr/>
        </p:nvSpPr>
        <p:spPr>
          <a:xfrm>
            <a:off x="8084107" y="2053829"/>
            <a:ext cx="3387311" cy="3256114"/>
          </a:xfrm>
          <a:prstGeom prst="rect">
            <a:avLst/>
          </a:prstGeom>
        </p:spPr>
        <p:txBody>
          <a:bodyPr/>
          <a:lstStyle>
            <a:lvl1pPr marL="0" indent="0" algn="l" defTabSz="914400" rtl="0" eaLnBrk="1" latinLnBrk="0" hangingPunct="1">
              <a:lnSpc>
                <a:spcPct val="90000"/>
              </a:lnSpc>
              <a:spcBef>
                <a:spcPts val="1000"/>
              </a:spcBef>
              <a:spcAft>
                <a:spcPts val="2400"/>
              </a:spcAft>
              <a:buFont typeface="Arial" panose="020B0604020202020204" pitchFamily="34" charset="0"/>
              <a:buNone/>
              <a:defRPr sz="3700" kern="1200">
                <a:solidFill>
                  <a:schemeClr val="tx2"/>
                </a:solidFill>
                <a:latin typeface="+mn-lt"/>
                <a:ea typeface="+mn-ea"/>
                <a:cs typeface="+mn-cs"/>
              </a:defRPr>
            </a:lvl1pPr>
            <a:lvl2pPr marL="0" indent="0" algn="l" defTabSz="914400" rtl="0" eaLnBrk="1" latinLnBrk="0" hangingPunct="1">
              <a:lnSpc>
                <a:spcPct val="100000"/>
              </a:lnSpc>
              <a:spcBef>
                <a:spcPts val="500"/>
              </a:spcBef>
              <a:spcAft>
                <a:spcPts val="0"/>
              </a:spcAft>
              <a:buFont typeface="Arial" panose="020B0604020202020204" pitchFamily="34" charset="0"/>
              <a:buNone/>
              <a:defRPr sz="1800" kern="1200">
                <a:solidFill>
                  <a:schemeClr val="tx1"/>
                </a:solidFill>
                <a:latin typeface="+mn-lt"/>
                <a:ea typeface="+mn-ea"/>
                <a:cs typeface="+mn-cs"/>
              </a:defRPr>
            </a:lvl2pPr>
            <a:lvl3pPr marL="180000" indent="-180000" algn="l" defTabSz="914400" rtl="0" eaLnBrk="1" latinLnBrk="0" hangingPunct="1">
              <a:lnSpc>
                <a:spcPct val="100000"/>
              </a:lnSpc>
              <a:spcBef>
                <a:spcPts val="500"/>
              </a:spcBef>
              <a:buSzPct val="110000"/>
              <a:buFont typeface="Arial" panose="020B0604020202020204" pitchFamily="34" charset="0"/>
              <a:buChar char="•"/>
              <a:defRPr sz="1800" kern="1200">
                <a:solidFill>
                  <a:schemeClr val="tx1"/>
                </a:solidFill>
                <a:latin typeface="+mn-lt"/>
                <a:ea typeface="+mn-ea"/>
                <a:cs typeface="+mn-cs"/>
              </a:defRPr>
            </a:lvl3pPr>
            <a:lvl4pPr marL="360000" indent="-1800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mn-lt"/>
                <a:ea typeface="+mn-ea"/>
                <a:cs typeface="+mn-cs"/>
              </a:defRPr>
            </a:lvl4pPr>
            <a:lvl5pPr marL="18000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228600" indent="-228600">
              <a:lnSpc>
                <a:spcPct val="100000"/>
              </a:lnSpc>
              <a:spcBef>
                <a:spcPts val="0"/>
              </a:spcBef>
              <a:spcAft>
                <a:spcPts val="0"/>
              </a:spcAft>
              <a:buFont typeface="Arial" panose="020B0604020202020204" pitchFamily="34" charset="0"/>
              <a:buAutoNum type="arabicPlain"/>
            </a:pPr>
            <a:r>
              <a:rPr lang="en-AU" sz="1200" dirty="0">
                <a:solidFill>
                  <a:schemeClr val="tx1"/>
                </a:solidFill>
              </a:rPr>
              <a:t>Calculated as DOCA administrator appointments divided by company administrator appointments for 2022/23 financial year = 514 ÷ 1,364 ≈ 0.377 (or 37.7%): ASIC, </a:t>
            </a:r>
            <a:r>
              <a:rPr lang="en-AU" sz="1200" i="1" dirty="0">
                <a:solidFill>
                  <a:schemeClr val="tx1"/>
                </a:solidFill>
              </a:rPr>
              <a:t>Australian Insolvency Statistics </a:t>
            </a:r>
            <a:r>
              <a:rPr lang="en-AU" sz="1200" dirty="0">
                <a:solidFill>
                  <a:schemeClr val="tx1"/>
                </a:solidFill>
              </a:rPr>
              <a:t>(Excel Document, 4 September 2023) Table 2.1. For the latest data, see ASIC, ‘Insolvency Statistics (Current)’ (Web Page) &lt;</a:t>
            </a:r>
            <a:r>
              <a:rPr lang="en-AU" sz="1200" dirty="0">
                <a:solidFill>
                  <a:schemeClr val="tx1"/>
                </a:solidFill>
                <a:hlinkClick r:id="rId7"/>
              </a:rPr>
              <a:t>https://asic.gov.au/regulatory-resources/find-a-document/statistics/insolvency-statistics/insolvency-statistics-current/</a:t>
            </a:r>
            <a:r>
              <a:rPr lang="en-AU" sz="1200" dirty="0">
                <a:solidFill>
                  <a:schemeClr val="tx1"/>
                </a:solidFill>
              </a:rPr>
              <a:t>&gt;.</a:t>
            </a:r>
            <a:endParaRPr lang="nb-NO" sz="1200" dirty="0">
              <a:solidFill>
                <a:schemeClr val="tx1"/>
              </a:solidFill>
            </a:endParaRPr>
          </a:p>
          <a:p>
            <a:pPr marL="228600" indent="-228600">
              <a:lnSpc>
                <a:spcPct val="100000"/>
              </a:lnSpc>
              <a:spcBef>
                <a:spcPts val="0"/>
              </a:spcBef>
              <a:spcAft>
                <a:spcPts val="0"/>
              </a:spcAft>
              <a:buFont typeface="Arial" panose="020B0604020202020204" pitchFamily="34" charset="0"/>
              <a:buAutoNum type="arabicPlain"/>
            </a:pPr>
            <a:endParaRPr lang="en-AU" sz="1200" dirty="0">
              <a:solidFill>
                <a:schemeClr val="tx1"/>
              </a:solidFill>
            </a:endParaRPr>
          </a:p>
          <a:p>
            <a:pPr marL="228600" indent="-228600">
              <a:lnSpc>
                <a:spcPct val="100000"/>
              </a:lnSpc>
              <a:spcBef>
                <a:spcPts val="0"/>
              </a:spcBef>
              <a:spcAft>
                <a:spcPts val="0"/>
              </a:spcAft>
              <a:buFont typeface="Arial" panose="020B0604020202020204" pitchFamily="34" charset="0"/>
              <a:buAutoNum type="arabicPlain"/>
            </a:pPr>
            <a:r>
              <a:rPr lang="en-AU" sz="1200" dirty="0">
                <a:solidFill>
                  <a:schemeClr val="tx1"/>
                </a:solidFill>
                <a:hlinkClick r:id="rId8"/>
              </a:rPr>
              <a:t>Productivity Commission, </a:t>
            </a:r>
            <a:r>
              <a:rPr lang="en-AU" sz="1200" i="1" dirty="0">
                <a:solidFill>
                  <a:schemeClr val="tx1"/>
                </a:solidFill>
                <a:hlinkClick r:id="rId8"/>
              </a:rPr>
              <a:t>Business Set-up, Transfer and Closure</a:t>
            </a:r>
            <a:r>
              <a:rPr lang="en-AU" sz="1200" dirty="0">
                <a:solidFill>
                  <a:schemeClr val="tx1"/>
                </a:solidFill>
                <a:hlinkClick r:id="rId8"/>
              </a:rPr>
              <a:t> (Inquiry Report No. 75, 30 September 2015)</a:t>
            </a:r>
            <a:r>
              <a:rPr lang="en-AU" sz="1200" dirty="0">
                <a:solidFill>
                  <a:schemeClr val="tx1"/>
                </a:solidFill>
              </a:rPr>
              <a:t> 363 and </a:t>
            </a:r>
            <a:r>
              <a:rPr lang="en-AU" sz="1200" dirty="0" err="1">
                <a:solidFill>
                  <a:schemeClr val="tx1"/>
                </a:solidFill>
              </a:rPr>
              <a:t>fn</a:t>
            </a:r>
            <a:r>
              <a:rPr lang="en-AU" sz="1200" dirty="0">
                <a:solidFill>
                  <a:schemeClr val="tx1"/>
                </a:solidFill>
              </a:rPr>
              <a:t> 58.</a:t>
            </a:r>
          </a:p>
        </p:txBody>
      </p:sp>
      <p:sp>
        <p:nvSpPr>
          <p:cNvPr id="9" name="Footer Placeholder 2">
            <a:extLst>
              <a:ext uri="{FF2B5EF4-FFF2-40B4-BE49-F238E27FC236}">
                <a16:creationId xmlns:a16="http://schemas.microsoft.com/office/drawing/2014/main" id="{F3F21BEA-5ECA-6886-4654-001999035AD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94950286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128</a:t>
            </a:fld>
            <a:endParaRPr lang="en-GB" dirty="0"/>
          </a:p>
        </p:txBody>
      </p:sp>
      <p:sp>
        <p:nvSpPr>
          <p:cNvPr id="2" name="Rectangle: Single Corner Rounded 1">
            <a:extLst>
              <a:ext uri="{FF2B5EF4-FFF2-40B4-BE49-F238E27FC236}">
                <a16:creationId xmlns:a16="http://schemas.microsoft.com/office/drawing/2014/main" id="{07E0E32C-B44B-9C49-ABA5-9F608A3E28F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2B83490-0B51-3D79-B0D1-BE267BC7D54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Resolution at second meeting of creditors </a:t>
            </a:r>
          </a:p>
        </p:txBody>
      </p:sp>
      <p:sp>
        <p:nvSpPr>
          <p:cNvPr id="6" name="Text Placeholder 3">
            <a:extLst>
              <a:ext uri="{FF2B5EF4-FFF2-40B4-BE49-F238E27FC236}">
                <a16:creationId xmlns:a16="http://schemas.microsoft.com/office/drawing/2014/main" id="{4C447A38-2DAC-6E23-DEC1-9AEDFD2A879C}"/>
              </a:ext>
            </a:extLst>
          </p:cNvPr>
          <p:cNvSpPr txBox="1">
            <a:spLocks/>
          </p:cNvSpPr>
          <p:nvPr/>
        </p:nvSpPr>
        <p:spPr>
          <a:xfrm>
            <a:off x="1351221" y="2202637"/>
            <a:ext cx="4744779" cy="2922841"/>
          </a:xfrm>
          <a:prstGeom prst="roundRect">
            <a:avLst>
              <a:gd name="adj" fmla="val 4645"/>
            </a:avLst>
          </a:prstGeom>
          <a:ln>
            <a:solidFill>
              <a:schemeClr val="accent1"/>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800" b="1" i="1" dirty="0"/>
              <a:t>Resolution by creditors requires</a:t>
            </a:r>
          </a:p>
          <a:p>
            <a:pPr marL="355600" indent="-355600"/>
            <a:r>
              <a:rPr lang="en-AU" sz="1800" b="1" dirty="0"/>
              <a:t>&gt;50% in number </a:t>
            </a:r>
            <a:r>
              <a:rPr lang="en-AU" sz="1800" dirty="0"/>
              <a:t>who are “</a:t>
            </a:r>
            <a:r>
              <a:rPr lang="en-AU" sz="1800" b="1" dirty="0">
                <a:sym typeface="Wingdings" panose="05000000000000000000" pitchFamily="2" charset="2"/>
              </a:rPr>
              <a:t>voting</a:t>
            </a:r>
            <a:r>
              <a:rPr lang="en-AU" sz="1800" dirty="0">
                <a:sym typeface="Wingdings" panose="05000000000000000000" pitchFamily="2" charset="2"/>
              </a:rPr>
              <a:t> (whether in person, by proxy or by attorney)</a:t>
            </a:r>
            <a:r>
              <a:rPr lang="en-AU" sz="1800" dirty="0"/>
              <a:t>”; </a:t>
            </a:r>
            <a:r>
              <a:rPr lang="en-AU" sz="1800" b="1" i="1" dirty="0"/>
              <a:t>and</a:t>
            </a:r>
          </a:p>
          <a:p>
            <a:pPr marL="355600" indent="-355600"/>
            <a:r>
              <a:rPr lang="en-AU" sz="1800" b="1" dirty="0"/>
              <a:t>&gt;50% in value </a:t>
            </a:r>
            <a:r>
              <a:rPr lang="en-AU" sz="1800" dirty="0"/>
              <a:t>who are “</a:t>
            </a:r>
            <a:r>
              <a:rPr lang="en-AU" sz="1800" b="1" dirty="0"/>
              <a:t>voting</a:t>
            </a:r>
            <a:r>
              <a:rPr lang="en-AU" sz="1800" dirty="0"/>
              <a:t> (whether in person, by proxy or by attorney)”;</a:t>
            </a:r>
          </a:p>
          <a:p>
            <a:pPr marL="355600" indent="-355600"/>
            <a:r>
              <a:rPr lang="en-AU" sz="1800" b="1" i="1" dirty="0">
                <a:solidFill>
                  <a:schemeClr val="bg1"/>
                </a:solidFill>
              </a:rPr>
              <a:t>   </a:t>
            </a:r>
            <a:r>
              <a:rPr lang="en-AU" sz="1800" b="1" i="1" dirty="0"/>
              <a:t>or</a:t>
            </a:r>
            <a:endParaRPr lang="en-AU" sz="1800" b="1" dirty="0"/>
          </a:p>
          <a:p>
            <a:pPr marL="355600" indent="-355600"/>
            <a:r>
              <a:rPr lang="en-AU" sz="1800" b="1" dirty="0">
                <a:sym typeface="Wingdings" panose="05000000000000000000" pitchFamily="2" charset="2"/>
              </a:rPr>
              <a:t>one of the above, plus </a:t>
            </a:r>
            <a:r>
              <a:rPr lang="en-AU" sz="1800" dirty="0">
                <a:sym typeface="Wingdings" panose="05000000000000000000" pitchFamily="2" charset="2"/>
              </a:rPr>
              <a:t>“</a:t>
            </a:r>
            <a:r>
              <a:rPr lang="en-AU" sz="1800" b="1" dirty="0">
                <a:sym typeface="Wingdings" panose="05000000000000000000" pitchFamily="2" charset="2"/>
              </a:rPr>
              <a:t>a casting vote </a:t>
            </a:r>
            <a:r>
              <a:rPr lang="en-AU" sz="1800" dirty="0">
                <a:sym typeface="Wingdings" panose="05000000000000000000" pitchFamily="2" charset="2"/>
              </a:rPr>
              <a:t>in favour of the resolution” by the presiding person (i.e., the administrator)</a:t>
            </a:r>
            <a:endParaRPr lang="en-AU" sz="1800" dirty="0"/>
          </a:p>
        </p:txBody>
      </p:sp>
      <p:sp>
        <p:nvSpPr>
          <p:cNvPr id="7" name="Rectangle: Rounded Corners 6">
            <a:extLst>
              <a:ext uri="{FF2B5EF4-FFF2-40B4-BE49-F238E27FC236}">
                <a16:creationId xmlns:a16="http://schemas.microsoft.com/office/drawing/2014/main" id="{1C5F7BE4-427D-5103-C4A6-A5A7733B0520}"/>
              </a:ext>
            </a:extLst>
          </p:cNvPr>
          <p:cNvSpPr/>
          <p:nvPr/>
        </p:nvSpPr>
        <p:spPr>
          <a:xfrm>
            <a:off x="6692322" y="2632574"/>
            <a:ext cx="2675965" cy="1879132"/>
          </a:xfrm>
          <a:prstGeom prst="roundRect">
            <a:avLst>
              <a:gd name="adj" fmla="val 13055"/>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tx1"/>
                </a:solidFill>
              </a:rPr>
              <a:t>Decided on a poll if:</a:t>
            </a:r>
          </a:p>
          <a:p>
            <a:pPr marL="355600" indent="-355600">
              <a:lnSpc>
                <a:spcPct val="100000"/>
              </a:lnSpc>
              <a:spcBef>
                <a:spcPts val="600"/>
              </a:spcBef>
              <a:spcAft>
                <a:spcPts val="600"/>
              </a:spcAft>
              <a:buFont typeface="Arial" panose="020B0604020202020204" pitchFamily="34" charset="0"/>
              <a:buChar char="•"/>
            </a:pPr>
            <a:r>
              <a:rPr lang="en-AU" dirty="0">
                <a:solidFill>
                  <a:schemeClr val="tx1"/>
                </a:solidFill>
              </a:rPr>
              <a:t>one is requested; or</a:t>
            </a:r>
          </a:p>
          <a:p>
            <a:pPr marL="355600" indent="-355600">
              <a:lnSpc>
                <a:spcPct val="100000"/>
              </a:lnSpc>
              <a:spcBef>
                <a:spcPts val="600"/>
              </a:spcBef>
              <a:spcAft>
                <a:spcPts val="600"/>
              </a:spcAft>
              <a:buFont typeface="Arial" panose="020B0604020202020204" pitchFamily="34" charset="0"/>
              <a:buChar char="•"/>
            </a:pPr>
            <a:r>
              <a:rPr lang="en-AU" dirty="0">
                <a:solidFill>
                  <a:schemeClr val="tx1"/>
                </a:solidFill>
              </a:rPr>
              <a:t>notice of virtual meeting so specifies</a:t>
            </a:r>
          </a:p>
        </p:txBody>
      </p:sp>
      <p:sp>
        <p:nvSpPr>
          <p:cNvPr id="8" name="Rectangle 7">
            <a:extLst>
              <a:ext uri="{FF2B5EF4-FFF2-40B4-BE49-F238E27FC236}">
                <a16:creationId xmlns:a16="http://schemas.microsoft.com/office/drawing/2014/main" id="{5B035DFE-4345-AB44-F69F-FD9292AB4B90}"/>
              </a:ext>
            </a:extLst>
          </p:cNvPr>
          <p:cNvSpPr/>
          <p:nvPr/>
        </p:nvSpPr>
        <p:spPr>
          <a:xfrm>
            <a:off x="2987964" y="5132507"/>
            <a:ext cx="1471291"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ym typeface="Wingdings" panose="05000000000000000000" pitchFamily="2" charset="2"/>
              </a:rPr>
              <a:t>IPRC r 75-115</a:t>
            </a:r>
            <a:endParaRPr lang="en-AU" dirty="0"/>
          </a:p>
        </p:txBody>
      </p:sp>
      <p:sp>
        <p:nvSpPr>
          <p:cNvPr id="9" name="Rectangle 8">
            <a:extLst>
              <a:ext uri="{FF2B5EF4-FFF2-40B4-BE49-F238E27FC236}">
                <a16:creationId xmlns:a16="http://schemas.microsoft.com/office/drawing/2014/main" id="{A4343C79-5D32-A853-C11B-984ACD89435C}"/>
              </a:ext>
            </a:extLst>
          </p:cNvPr>
          <p:cNvSpPr/>
          <p:nvPr/>
        </p:nvSpPr>
        <p:spPr>
          <a:xfrm>
            <a:off x="9216850" y="3291650"/>
            <a:ext cx="1495519" cy="32304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IPRC r 75-110</a:t>
            </a:r>
          </a:p>
        </p:txBody>
      </p:sp>
      <p:sp>
        <p:nvSpPr>
          <p:cNvPr id="10" name="Arrow: Striped Right 9">
            <a:extLst>
              <a:ext uri="{FF2B5EF4-FFF2-40B4-BE49-F238E27FC236}">
                <a16:creationId xmlns:a16="http://schemas.microsoft.com/office/drawing/2014/main" id="{96DE111F-B75C-1D20-BF58-DF96D1067709}"/>
              </a:ext>
            </a:extLst>
          </p:cNvPr>
          <p:cNvSpPr/>
          <p:nvPr/>
        </p:nvSpPr>
        <p:spPr>
          <a:xfrm rot="10800000">
            <a:off x="6234545" y="3308903"/>
            <a:ext cx="517236" cy="526473"/>
          </a:xfrm>
          <a:prstGeom prst="stripedRightArrow">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Rectangle 10">
            <a:extLst>
              <a:ext uri="{FF2B5EF4-FFF2-40B4-BE49-F238E27FC236}">
                <a16:creationId xmlns:a16="http://schemas.microsoft.com/office/drawing/2014/main" id="{5639872D-EB7C-9FDA-037E-D65C89FEA98C}"/>
              </a:ext>
            </a:extLst>
          </p:cNvPr>
          <p:cNvSpPr/>
          <p:nvPr/>
        </p:nvSpPr>
        <p:spPr>
          <a:xfrm>
            <a:off x="9216849" y="3836858"/>
            <a:ext cx="1495519" cy="32304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IPRC r 75-75</a:t>
            </a:r>
          </a:p>
        </p:txBody>
      </p:sp>
      <p:sp>
        <p:nvSpPr>
          <p:cNvPr id="12" name="Footer Placeholder 2">
            <a:extLst>
              <a:ext uri="{FF2B5EF4-FFF2-40B4-BE49-F238E27FC236}">
                <a16:creationId xmlns:a16="http://schemas.microsoft.com/office/drawing/2014/main" id="{77C947D0-F704-D064-13F8-B54D9B7359F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67621100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129</a:t>
            </a:fld>
            <a:endParaRPr lang="en-GB" dirty="0"/>
          </a:p>
        </p:txBody>
      </p:sp>
      <p:sp>
        <p:nvSpPr>
          <p:cNvPr id="2" name="Rectangle: Single Corner Rounded 1">
            <a:extLst>
              <a:ext uri="{FF2B5EF4-FFF2-40B4-BE49-F238E27FC236}">
                <a16:creationId xmlns:a16="http://schemas.microsoft.com/office/drawing/2014/main" id="{84CAAC1A-FA2B-3F94-CCB5-79AB27EF155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F9DDBCC-6C35-3194-5A0A-F90321F0B3D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Voting example</a:t>
            </a:r>
          </a:p>
        </p:txBody>
      </p:sp>
      <p:sp>
        <p:nvSpPr>
          <p:cNvPr id="6" name="Content Placeholder 3">
            <a:extLst>
              <a:ext uri="{FF2B5EF4-FFF2-40B4-BE49-F238E27FC236}">
                <a16:creationId xmlns:a16="http://schemas.microsoft.com/office/drawing/2014/main" id="{C1CBB30D-CB2C-6DC2-04CD-B5B6162F5E01}"/>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5600" indent="-355600" algn="l">
              <a:spcBef>
                <a:spcPts val="600"/>
              </a:spcBef>
              <a:spcAft>
                <a:spcPts val="600"/>
              </a:spcAft>
              <a:buFont typeface="Arial" panose="020B0604020202020204" pitchFamily="34" charset="0"/>
              <a:buChar char="•"/>
            </a:pPr>
            <a:r>
              <a:rPr lang="en-AU" sz="1800" dirty="0">
                <a:solidFill>
                  <a:schemeClr val="tx1"/>
                </a:solidFill>
              </a:rPr>
              <a:t>Suppose Company A has the following creditors:</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1, who is owed $5,000</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2, who is owed $3</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3, who is owed $7</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4, who is owed $5</a:t>
            </a:r>
          </a:p>
          <a:p>
            <a:pPr marL="355600" indent="-355600" algn="l">
              <a:spcBef>
                <a:spcPts val="600"/>
              </a:spcBef>
              <a:spcAft>
                <a:spcPts val="600"/>
              </a:spcAft>
              <a:buFont typeface="Arial" panose="020B0604020202020204" pitchFamily="34" charset="0"/>
              <a:buChar char="•"/>
            </a:pPr>
            <a:r>
              <a:rPr lang="en-AU" sz="1800" dirty="0">
                <a:solidFill>
                  <a:schemeClr val="tx1"/>
                </a:solidFill>
              </a:rPr>
              <a:t>If at the second meeting of creditors:</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1 does </a:t>
            </a:r>
            <a:r>
              <a:rPr lang="en-AU" sz="1800" i="1" dirty="0">
                <a:solidFill>
                  <a:schemeClr val="tx1"/>
                </a:solidFill>
              </a:rPr>
              <a:t>not</a:t>
            </a:r>
            <a:r>
              <a:rPr lang="en-AU" sz="1800" dirty="0">
                <a:solidFill>
                  <a:schemeClr val="tx1"/>
                </a:solidFill>
              </a:rPr>
              <a:t> attend (neither in person nor otherwise)</a:t>
            </a:r>
          </a:p>
          <a:p>
            <a:pPr marL="723900" indent="-355600" algn="l">
              <a:spcBef>
                <a:spcPts val="600"/>
              </a:spcBef>
              <a:spcAft>
                <a:spcPts val="600"/>
              </a:spcAft>
              <a:buFont typeface="Arial" panose="020B0604020202020204" pitchFamily="34" charset="0"/>
              <a:buChar char="•"/>
            </a:pPr>
            <a:r>
              <a:rPr lang="en-AU" sz="1800" b="1" dirty="0">
                <a:solidFill>
                  <a:schemeClr val="tx1"/>
                </a:solidFill>
              </a:rPr>
              <a:t>Creditor 2 attends</a:t>
            </a:r>
            <a:r>
              <a:rPr lang="en-AU" sz="1800" dirty="0">
                <a:solidFill>
                  <a:schemeClr val="tx1"/>
                </a:solidFill>
              </a:rPr>
              <a:t> in person</a:t>
            </a:r>
          </a:p>
          <a:p>
            <a:pPr marL="723900" indent="-355600" algn="l">
              <a:spcBef>
                <a:spcPts val="600"/>
              </a:spcBef>
              <a:spcAft>
                <a:spcPts val="600"/>
              </a:spcAft>
              <a:buFont typeface="Arial" panose="020B0604020202020204" pitchFamily="34" charset="0"/>
              <a:buChar char="•"/>
            </a:pPr>
            <a:r>
              <a:rPr lang="en-AU" sz="1800" b="1" dirty="0">
                <a:solidFill>
                  <a:schemeClr val="tx1"/>
                </a:solidFill>
              </a:rPr>
              <a:t>Creditor 3 attends </a:t>
            </a:r>
            <a:r>
              <a:rPr lang="en-AU" sz="1800" dirty="0">
                <a:solidFill>
                  <a:schemeClr val="tx1"/>
                </a:solidFill>
              </a:rPr>
              <a:t>by attorney</a:t>
            </a:r>
          </a:p>
          <a:p>
            <a:pPr marL="723900" indent="-355600" algn="l">
              <a:spcBef>
                <a:spcPts val="600"/>
              </a:spcBef>
              <a:spcAft>
                <a:spcPts val="600"/>
              </a:spcAft>
              <a:buFont typeface="Arial" panose="020B0604020202020204" pitchFamily="34" charset="0"/>
              <a:buChar char="•"/>
            </a:pPr>
            <a:r>
              <a:rPr lang="en-AU" sz="1800" b="1" dirty="0">
                <a:solidFill>
                  <a:schemeClr val="tx1"/>
                </a:solidFill>
              </a:rPr>
              <a:t>Creditor 4 attends</a:t>
            </a:r>
            <a:r>
              <a:rPr lang="en-AU" sz="1800" dirty="0">
                <a:solidFill>
                  <a:schemeClr val="tx1"/>
                </a:solidFill>
              </a:rPr>
              <a:t> by proxy</a:t>
            </a:r>
          </a:p>
        </p:txBody>
      </p:sp>
      <p:sp>
        <p:nvSpPr>
          <p:cNvPr id="7" name="Rectangle: Single Corner Rounded 6">
            <a:extLst>
              <a:ext uri="{FF2B5EF4-FFF2-40B4-BE49-F238E27FC236}">
                <a16:creationId xmlns:a16="http://schemas.microsoft.com/office/drawing/2014/main" id="{1C68771D-DC4E-C68D-D6B6-54F747D5CC0F}"/>
              </a:ext>
            </a:extLst>
          </p:cNvPr>
          <p:cNvSpPr/>
          <p:nvPr/>
        </p:nvSpPr>
        <p:spPr>
          <a:xfrm>
            <a:off x="7516254" y="1611168"/>
            <a:ext cx="2910446" cy="4567959"/>
          </a:xfrm>
          <a:prstGeom prst="round1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t>If </a:t>
            </a:r>
            <a:r>
              <a:rPr lang="en-AU" sz="1800" b="1" dirty="0"/>
              <a:t>Creditor 2 </a:t>
            </a:r>
            <a:r>
              <a:rPr lang="en-AU" sz="1800" dirty="0"/>
              <a:t>and </a:t>
            </a:r>
            <a:r>
              <a:rPr lang="en-AU" sz="1800" b="1" dirty="0"/>
              <a:t>Creditor 4 </a:t>
            </a:r>
            <a:r>
              <a:rPr lang="en-AU" sz="1800" dirty="0"/>
              <a:t>vote in favour of a proposed DOCA, and </a:t>
            </a:r>
            <a:r>
              <a:rPr lang="en-AU" sz="1800" b="1" dirty="0"/>
              <a:t>Creditor 3 </a:t>
            </a:r>
            <a:r>
              <a:rPr lang="en-AU" sz="1800" dirty="0"/>
              <a:t>votes against it, the creditors resolve in favour of it because:</a:t>
            </a:r>
          </a:p>
          <a:p>
            <a:pPr marL="360363" indent="-355600">
              <a:lnSpc>
                <a:spcPct val="100000"/>
              </a:lnSpc>
              <a:spcBef>
                <a:spcPts val="600"/>
              </a:spcBef>
              <a:spcAft>
                <a:spcPts val="600"/>
              </a:spcAft>
              <a:buFont typeface="Arial" panose="020B0604020202020204" pitchFamily="34" charset="0"/>
              <a:buChar char="•"/>
            </a:pPr>
            <a:r>
              <a:rPr lang="en-AU" sz="1800" dirty="0"/>
              <a:t>it is &gt;50% in number of those voting (2 out of 3 creditors in total, so 66.67%); and</a:t>
            </a:r>
          </a:p>
          <a:p>
            <a:pPr marL="360363" indent="-355600">
              <a:lnSpc>
                <a:spcPct val="100000"/>
              </a:lnSpc>
              <a:spcBef>
                <a:spcPts val="600"/>
              </a:spcBef>
              <a:spcAft>
                <a:spcPts val="600"/>
              </a:spcAft>
              <a:buFont typeface="Arial" panose="020B0604020202020204" pitchFamily="34" charset="0"/>
              <a:buChar char="•"/>
            </a:pPr>
            <a:r>
              <a:rPr lang="en-AU" sz="1800" dirty="0"/>
              <a:t>they are owed &gt;50% among those voting ($3 + $5 = $8 out of $3 + $7 + $5 = $15 in total, so 53.33%)</a:t>
            </a:r>
          </a:p>
        </p:txBody>
      </p:sp>
      <p:sp>
        <p:nvSpPr>
          <p:cNvPr id="8" name="Footer Placeholder 2">
            <a:extLst>
              <a:ext uri="{FF2B5EF4-FFF2-40B4-BE49-F238E27FC236}">
                <a16:creationId xmlns:a16="http://schemas.microsoft.com/office/drawing/2014/main" id="{E65486CB-E02F-BB96-3F7A-3FC3DB34785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61365795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13</a:t>
            </a:fld>
            <a:endParaRPr lang="en-GB" dirty="0"/>
          </a:p>
        </p:txBody>
      </p:sp>
      <p:sp>
        <p:nvSpPr>
          <p:cNvPr id="2" name="Rectangle: Single Corner Rounded 1">
            <a:extLst>
              <a:ext uri="{FF2B5EF4-FFF2-40B4-BE49-F238E27FC236}">
                <a16:creationId xmlns:a16="http://schemas.microsoft.com/office/drawing/2014/main" id="{85AB3487-91EB-BCDD-A34B-BE2C3ECA2AC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6D7DF8F-FDF3-FC20-D052-5F712F09454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Signs of insolvency</a:t>
            </a:r>
          </a:p>
        </p:txBody>
      </p:sp>
      <p:cxnSp>
        <p:nvCxnSpPr>
          <p:cNvPr id="6" name="Straight Connector 5">
            <a:extLst>
              <a:ext uri="{FF2B5EF4-FFF2-40B4-BE49-F238E27FC236}">
                <a16:creationId xmlns:a16="http://schemas.microsoft.com/office/drawing/2014/main" id="{3D43E2AE-A360-2B4F-25A3-58B843C09461}"/>
              </a:ext>
            </a:extLst>
          </p:cNvPr>
          <p:cNvCxnSpPr/>
          <p:nvPr/>
        </p:nvCxnSpPr>
        <p:spPr>
          <a:xfrm>
            <a:off x="2318327" y="3103418"/>
            <a:ext cx="1496291" cy="498764"/>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EE51FBEE-BB99-522F-CD49-52E5AE4E1CE1}"/>
              </a:ext>
            </a:extLst>
          </p:cNvPr>
          <p:cNvCxnSpPr>
            <a:cxnSpLocks/>
          </p:cNvCxnSpPr>
          <p:nvPr/>
        </p:nvCxnSpPr>
        <p:spPr>
          <a:xfrm flipV="1">
            <a:off x="2126103" y="3927764"/>
            <a:ext cx="1428353" cy="43871"/>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2C78571-664B-3E5A-965D-08556072504E}"/>
              </a:ext>
            </a:extLst>
          </p:cNvPr>
          <p:cNvCxnSpPr>
            <a:cxnSpLocks/>
          </p:cNvCxnSpPr>
          <p:nvPr/>
        </p:nvCxnSpPr>
        <p:spPr>
          <a:xfrm flipV="1">
            <a:off x="2660073" y="4297217"/>
            <a:ext cx="1154545" cy="558376"/>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E478A7E2-530B-58D3-9152-7BD19E357586}"/>
              </a:ext>
            </a:extLst>
          </p:cNvPr>
          <p:cNvCxnSpPr>
            <a:cxnSpLocks/>
          </p:cNvCxnSpPr>
          <p:nvPr/>
        </p:nvCxnSpPr>
        <p:spPr>
          <a:xfrm>
            <a:off x="5819255" y="4297217"/>
            <a:ext cx="1329690" cy="542636"/>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79D899-F274-6008-D0E3-1E45B04CF755}"/>
              </a:ext>
            </a:extLst>
          </p:cNvPr>
          <p:cNvCxnSpPr>
            <a:cxnSpLocks/>
          </p:cNvCxnSpPr>
          <p:nvPr/>
        </p:nvCxnSpPr>
        <p:spPr>
          <a:xfrm>
            <a:off x="6071769" y="3971635"/>
            <a:ext cx="1529758" cy="8497"/>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43A880D-2DDD-F14C-36E7-52FE55E532E3}"/>
              </a:ext>
            </a:extLst>
          </p:cNvPr>
          <p:cNvCxnSpPr>
            <a:cxnSpLocks/>
          </p:cNvCxnSpPr>
          <p:nvPr/>
        </p:nvCxnSpPr>
        <p:spPr>
          <a:xfrm>
            <a:off x="5224029" y="4513641"/>
            <a:ext cx="834645" cy="551350"/>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4BB27CE-9C01-B1A1-05C0-DF33AFA235C6}"/>
              </a:ext>
            </a:extLst>
          </p:cNvPr>
          <p:cNvCxnSpPr>
            <a:cxnSpLocks/>
          </p:cNvCxnSpPr>
          <p:nvPr/>
        </p:nvCxnSpPr>
        <p:spPr>
          <a:xfrm flipH="1">
            <a:off x="3694215" y="4541976"/>
            <a:ext cx="715629" cy="615965"/>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4C48745-FA3F-4C67-D60E-FCEAAB09003F}"/>
              </a:ext>
            </a:extLst>
          </p:cNvPr>
          <p:cNvCxnSpPr>
            <a:cxnSpLocks/>
          </p:cNvCxnSpPr>
          <p:nvPr/>
        </p:nvCxnSpPr>
        <p:spPr>
          <a:xfrm>
            <a:off x="4869609" y="4644100"/>
            <a:ext cx="0" cy="176124"/>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D0CA08E-A998-A166-93F6-10F835F10F9C}"/>
              </a:ext>
            </a:extLst>
          </p:cNvPr>
          <p:cNvCxnSpPr>
            <a:cxnSpLocks/>
          </p:cNvCxnSpPr>
          <p:nvPr/>
        </p:nvCxnSpPr>
        <p:spPr>
          <a:xfrm flipH="1" flipV="1">
            <a:off x="3694215" y="2878280"/>
            <a:ext cx="715629" cy="537448"/>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E63057E-0EE2-A15C-15CA-507676F3E2F7}"/>
              </a:ext>
            </a:extLst>
          </p:cNvPr>
          <p:cNvCxnSpPr>
            <a:cxnSpLocks/>
          </p:cNvCxnSpPr>
          <p:nvPr/>
        </p:nvCxnSpPr>
        <p:spPr>
          <a:xfrm flipH="1">
            <a:off x="5224029" y="2836444"/>
            <a:ext cx="676073" cy="565158"/>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B385EAF-3282-1DA7-C084-85F88126A980}"/>
              </a:ext>
            </a:extLst>
          </p:cNvPr>
          <p:cNvCxnSpPr>
            <a:cxnSpLocks/>
          </p:cNvCxnSpPr>
          <p:nvPr/>
        </p:nvCxnSpPr>
        <p:spPr>
          <a:xfrm flipH="1">
            <a:off x="5819255" y="3001673"/>
            <a:ext cx="1399601" cy="652877"/>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1800F431-F011-348F-DE3E-2FF4F0E9E42B}"/>
              </a:ext>
            </a:extLst>
          </p:cNvPr>
          <p:cNvCxnSpPr>
            <a:cxnSpLocks/>
            <a:endCxn id="19" idx="8"/>
          </p:cNvCxnSpPr>
          <p:nvPr/>
        </p:nvCxnSpPr>
        <p:spPr>
          <a:xfrm>
            <a:off x="4812153" y="3147004"/>
            <a:ext cx="17325" cy="131904"/>
          </a:xfrm>
          <a:prstGeom prst="line">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graphicFrame>
        <p:nvGraphicFramePr>
          <p:cNvPr id="18" name="Content Placeholder 5">
            <a:extLst>
              <a:ext uri="{FF2B5EF4-FFF2-40B4-BE49-F238E27FC236}">
                <a16:creationId xmlns:a16="http://schemas.microsoft.com/office/drawing/2014/main" id="{C903B638-8D5A-B495-0B28-88AB46BCE6B1}"/>
              </a:ext>
            </a:extLst>
          </p:cNvPr>
          <p:cNvGraphicFramePr>
            <a:graphicFrameLocks/>
          </p:cNvGraphicFramePr>
          <p:nvPr>
            <p:extLst>
              <p:ext uri="{D42A27DB-BD31-4B8C-83A1-F6EECF244321}">
                <p14:modId xmlns:p14="http://schemas.microsoft.com/office/powerpoint/2010/main" val="3219689440"/>
              </p:ext>
            </p:extLst>
          </p:nvPr>
        </p:nvGraphicFramePr>
        <p:xfrm>
          <a:off x="530456" y="1421352"/>
          <a:ext cx="8598044" cy="5117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Star: 10 Points 18">
            <a:extLst>
              <a:ext uri="{FF2B5EF4-FFF2-40B4-BE49-F238E27FC236}">
                <a16:creationId xmlns:a16="http://schemas.microsoft.com/office/drawing/2014/main" id="{78131E86-D1A7-36C3-787B-B5FB21533A6B}"/>
              </a:ext>
            </a:extLst>
          </p:cNvPr>
          <p:cNvSpPr/>
          <p:nvPr/>
        </p:nvSpPr>
        <p:spPr>
          <a:xfrm>
            <a:off x="3430169" y="3278908"/>
            <a:ext cx="2798618" cy="1385455"/>
          </a:xfrm>
          <a:prstGeom prst="star10">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Some indicia</a:t>
            </a:r>
            <a:endParaRPr lang="en-AU" baseline="30000" dirty="0"/>
          </a:p>
        </p:txBody>
      </p:sp>
      <p:sp>
        <p:nvSpPr>
          <p:cNvPr id="20" name="Rectangle 19">
            <a:extLst>
              <a:ext uri="{FF2B5EF4-FFF2-40B4-BE49-F238E27FC236}">
                <a16:creationId xmlns:a16="http://schemas.microsoft.com/office/drawing/2014/main" id="{A0A78084-A8F2-74A8-B60C-EEA93A15D3B5}"/>
              </a:ext>
            </a:extLst>
          </p:cNvPr>
          <p:cNvSpPr/>
          <p:nvPr/>
        </p:nvSpPr>
        <p:spPr>
          <a:xfrm>
            <a:off x="9416500" y="2022763"/>
            <a:ext cx="2101086" cy="97890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i="1" dirty="0">
                <a:solidFill>
                  <a:schemeClr val="bg1"/>
                </a:solidFill>
                <a:hlinkClick r:id="rId7">
                  <a:extLst>
                    <a:ext uri="{A12FA001-AC4F-418D-AE19-62706E023703}">
                      <ahyp:hlinkClr xmlns:ahyp="http://schemas.microsoft.com/office/drawing/2018/hyperlinkcolor" val="tx"/>
                    </a:ext>
                  </a:extLst>
                </a:hlinkClick>
              </a:rPr>
              <a:t>ASIC v </a:t>
            </a:r>
            <a:r>
              <a:rPr lang="en-AU" i="1" dirty="0" err="1">
                <a:solidFill>
                  <a:schemeClr val="bg1"/>
                </a:solidFill>
                <a:hlinkClick r:id="rId7">
                  <a:extLst>
                    <a:ext uri="{A12FA001-AC4F-418D-AE19-62706E023703}">
                      <ahyp:hlinkClr xmlns:ahyp="http://schemas.microsoft.com/office/drawing/2018/hyperlinkcolor" val="tx"/>
                    </a:ext>
                  </a:extLst>
                </a:hlinkClick>
              </a:rPr>
              <a:t>Plymin</a:t>
            </a:r>
            <a:r>
              <a:rPr lang="en-AU" i="1" dirty="0">
                <a:solidFill>
                  <a:schemeClr val="bg1"/>
                </a:solidFill>
                <a:hlinkClick r:id="rId7">
                  <a:extLst>
                    <a:ext uri="{A12FA001-AC4F-418D-AE19-62706E023703}">
                      <ahyp:hlinkClr xmlns:ahyp="http://schemas.microsoft.com/office/drawing/2018/hyperlinkcolor" val="tx"/>
                    </a:ext>
                  </a:extLst>
                </a:hlinkClick>
              </a:rPr>
              <a:t> (No 1)</a:t>
            </a:r>
            <a:r>
              <a:rPr lang="en-AU" dirty="0">
                <a:solidFill>
                  <a:schemeClr val="bg1"/>
                </a:solidFill>
                <a:hlinkClick r:id="rId7">
                  <a:extLst>
                    <a:ext uri="{A12FA001-AC4F-418D-AE19-62706E023703}">
                      <ahyp:hlinkClr xmlns:ahyp="http://schemas.microsoft.com/office/drawing/2018/hyperlinkcolor" val="tx"/>
                    </a:ext>
                  </a:extLst>
                </a:hlinkClick>
              </a:rPr>
              <a:t> </a:t>
            </a:r>
            <a:r>
              <a:rPr lang="en-AU" sz="1800" dirty="0">
                <a:solidFill>
                  <a:schemeClr val="bg1"/>
                </a:solidFill>
                <a:hlinkClick r:id="rId7">
                  <a:extLst>
                    <a:ext uri="{A12FA001-AC4F-418D-AE19-62706E023703}">
                      <ahyp:hlinkClr xmlns:ahyp="http://schemas.microsoft.com/office/drawing/2018/hyperlinkcolor" val="tx"/>
                    </a:ext>
                  </a:extLst>
                </a:hlinkClick>
              </a:rPr>
              <a:t>(2003) 175 FLR 124</a:t>
            </a:r>
            <a:r>
              <a:rPr lang="en-AU" sz="1800" dirty="0">
                <a:solidFill>
                  <a:schemeClr val="bg1"/>
                </a:solidFill>
              </a:rPr>
              <a:t>, [386] (Mandie J)</a:t>
            </a:r>
          </a:p>
        </p:txBody>
      </p:sp>
      <p:sp>
        <p:nvSpPr>
          <p:cNvPr id="21" name="Footer Placeholder 2">
            <a:extLst>
              <a:ext uri="{FF2B5EF4-FFF2-40B4-BE49-F238E27FC236}">
                <a16:creationId xmlns:a16="http://schemas.microsoft.com/office/drawing/2014/main" id="{C801EAF3-8CFB-D9C9-7BD0-7497519FB94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676165803"/>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130</a:t>
            </a:fld>
            <a:endParaRPr lang="en-GB" dirty="0"/>
          </a:p>
        </p:txBody>
      </p:sp>
      <p:sp>
        <p:nvSpPr>
          <p:cNvPr id="2" name="Rectangle: Single Corner Rounded 1">
            <a:extLst>
              <a:ext uri="{FF2B5EF4-FFF2-40B4-BE49-F238E27FC236}">
                <a16:creationId xmlns:a16="http://schemas.microsoft.com/office/drawing/2014/main" id="{473A600F-CAFC-67C9-EFEE-1650FEFC5C2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898DB71-3677-600D-11F8-87E23C46DFE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Administrators in practice</a:t>
            </a:r>
          </a:p>
        </p:txBody>
      </p:sp>
      <p:graphicFrame>
        <p:nvGraphicFramePr>
          <p:cNvPr id="6" name="Content Placeholder 7">
            <a:extLst>
              <a:ext uri="{FF2B5EF4-FFF2-40B4-BE49-F238E27FC236}">
                <a16:creationId xmlns:a16="http://schemas.microsoft.com/office/drawing/2014/main" id="{721F6F64-ABF2-87C9-BBD3-2699B2A41014}"/>
              </a:ext>
            </a:extLst>
          </p:cNvPr>
          <p:cNvGraphicFramePr>
            <a:graphicFrameLocks/>
          </p:cNvGraphicFramePr>
          <p:nvPr>
            <p:extLst>
              <p:ext uri="{D42A27DB-BD31-4B8C-83A1-F6EECF244321}">
                <p14:modId xmlns:p14="http://schemas.microsoft.com/office/powerpoint/2010/main" val="2888388289"/>
              </p:ext>
            </p:extLst>
          </p:nvPr>
        </p:nvGraphicFramePr>
        <p:xfrm>
          <a:off x="374925" y="1532470"/>
          <a:ext cx="7785244" cy="39751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Table 6">
            <a:extLst>
              <a:ext uri="{FF2B5EF4-FFF2-40B4-BE49-F238E27FC236}">
                <a16:creationId xmlns:a16="http://schemas.microsoft.com/office/drawing/2014/main" id="{84F00422-836F-6037-0F6D-F97B09DB669E}"/>
              </a:ext>
            </a:extLst>
          </p:cNvPr>
          <p:cNvGraphicFramePr>
            <a:graphicFrameLocks noGrp="1"/>
          </p:cNvGraphicFramePr>
          <p:nvPr>
            <p:extLst>
              <p:ext uri="{D42A27DB-BD31-4B8C-83A1-F6EECF244321}">
                <p14:modId xmlns:p14="http://schemas.microsoft.com/office/powerpoint/2010/main" val="4115559643"/>
              </p:ext>
            </p:extLst>
          </p:nvPr>
        </p:nvGraphicFramePr>
        <p:xfrm>
          <a:off x="7675418" y="2512284"/>
          <a:ext cx="3809859" cy="2011680"/>
        </p:xfrm>
        <a:graphic>
          <a:graphicData uri="http://schemas.openxmlformats.org/drawingml/2006/table">
            <a:tbl>
              <a:tblPr firstRow="1" bandRow="1">
                <a:tableStyleId>{5C22544A-7EE6-4342-B048-85BDC9FD1C3A}</a:tableStyleId>
              </a:tblPr>
              <a:tblGrid>
                <a:gridCol w="2441658">
                  <a:extLst>
                    <a:ext uri="{9D8B030D-6E8A-4147-A177-3AD203B41FA5}">
                      <a16:colId xmlns:a16="http://schemas.microsoft.com/office/drawing/2014/main" val="1277321004"/>
                    </a:ext>
                  </a:extLst>
                </a:gridCol>
                <a:gridCol w="1368201">
                  <a:extLst>
                    <a:ext uri="{9D8B030D-6E8A-4147-A177-3AD203B41FA5}">
                      <a16:colId xmlns:a16="http://schemas.microsoft.com/office/drawing/2014/main" val="3312132730"/>
                    </a:ext>
                  </a:extLst>
                </a:gridCol>
              </a:tblGrid>
              <a:tr h="340515">
                <a:tc gridSpan="2">
                  <a:txBody>
                    <a:bodyPr/>
                    <a:lstStyle/>
                    <a:p>
                      <a:r>
                        <a:rPr lang="en-AU" dirty="0"/>
                        <a:t>Pt 5.3A breakdown</a:t>
                      </a:r>
                      <a:r>
                        <a:rPr lang="en-AU" baseline="30000" dirty="0"/>
                        <a:t>1</a:t>
                      </a:r>
                    </a:p>
                  </a:txBody>
                  <a:tcPr>
                    <a:solidFill>
                      <a:schemeClr val="accent3"/>
                    </a:solidFill>
                  </a:tcPr>
                </a:tc>
                <a:tc hMerge="1">
                  <a:txBody>
                    <a:bodyPr/>
                    <a:lstStyle/>
                    <a:p>
                      <a:pPr algn="r"/>
                      <a:endParaRPr lang="en-AU" dirty="0"/>
                    </a:p>
                  </a:txBody>
                  <a:tcPr/>
                </a:tc>
                <a:extLst>
                  <a:ext uri="{0D108BD9-81ED-4DB2-BD59-A6C34878D82A}">
                    <a16:rowId xmlns:a16="http://schemas.microsoft.com/office/drawing/2014/main" val="106038414"/>
                  </a:ext>
                </a:extLst>
              </a:tr>
              <a:tr h="340515">
                <a:tc>
                  <a:txBody>
                    <a:bodyPr/>
                    <a:lstStyle/>
                    <a:p>
                      <a:r>
                        <a:rPr lang="en-AU" sz="1800" dirty="0"/>
                        <a:t>Company administrator appointments</a:t>
                      </a:r>
                      <a:endParaRPr lang="en-AU" dirty="0"/>
                    </a:p>
                  </a:txBody>
                  <a:tcPr>
                    <a:solidFill>
                      <a:schemeClr val="accent3">
                        <a:lumMod val="40000"/>
                        <a:lumOff val="60000"/>
                      </a:schemeClr>
                    </a:solidFill>
                  </a:tcPr>
                </a:tc>
                <a:tc>
                  <a:txBody>
                    <a:bodyPr/>
                    <a:lstStyle/>
                    <a:p>
                      <a:pPr algn="r"/>
                      <a:r>
                        <a:rPr lang="en-AU" dirty="0"/>
                        <a:t>1,364</a:t>
                      </a:r>
                    </a:p>
                  </a:txBody>
                  <a:tcPr>
                    <a:solidFill>
                      <a:schemeClr val="accent3">
                        <a:lumMod val="40000"/>
                        <a:lumOff val="60000"/>
                      </a:schemeClr>
                    </a:solidFill>
                  </a:tcPr>
                </a:tc>
                <a:extLst>
                  <a:ext uri="{0D108BD9-81ED-4DB2-BD59-A6C34878D82A}">
                    <a16:rowId xmlns:a16="http://schemas.microsoft.com/office/drawing/2014/main" val="4126159560"/>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800" dirty="0"/>
                        <a:t>DOCA administrator appointments</a:t>
                      </a:r>
                      <a:endParaRPr lang="en-AU" dirty="0"/>
                    </a:p>
                  </a:txBody>
                  <a:tcPr>
                    <a:solidFill>
                      <a:schemeClr val="accent3">
                        <a:lumMod val="20000"/>
                        <a:lumOff val="80000"/>
                      </a:schemeClr>
                    </a:solidFill>
                  </a:tcPr>
                </a:tc>
                <a:tc>
                  <a:txBody>
                    <a:bodyPr/>
                    <a:lstStyle/>
                    <a:p>
                      <a:pPr algn="r"/>
                      <a:r>
                        <a:rPr lang="en-AU" dirty="0"/>
                        <a:t>514</a:t>
                      </a:r>
                    </a:p>
                  </a:txBody>
                  <a:tcPr>
                    <a:solidFill>
                      <a:schemeClr val="accent3">
                        <a:lumMod val="20000"/>
                        <a:lumOff val="80000"/>
                      </a:schemeClr>
                    </a:solidFill>
                  </a:tcPr>
                </a:tc>
                <a:extLst>
                  <a:ext uri="{0D108BD9-81ED-4DB2-BD59-A6C34878D82A}">
                    <a16:rowId xmlns:a16="http://schemas.microsoft.com/office/drawing/2014/main" val="4261179927"/>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b="1" dirty="0"/>
                        <a:t>TOTAL</a:t>
                      </a:r>
                    </a:p>
                  </a:txBody>
                  <a:tcPr>
                    <a:solidFill>
                      <a:schemeClr val="accent3">
                        <a:lumMod val="40000"/>
                        <a:lumOff val="60000"/>
                      </a:schemeClr>
                    </a:solidFill>
                  </a:tcPr>
                </a:tc>
                <a:tc>
                  <a:txBody>
                    <a:bodyPr/>
                    <a:lstStyle/>
                    <a:p>
                      <a:pPr algn="r"/>
                      <a:r>
                        <a:rPr lang="en-AU" b="1" dirty="0"/>
                        <a:t>1,878</a:t>
                      </a:r>
                    </a:p>
                  </a:txBody>
                  <a:tcPr>
                    <a:solidFill>
                      <a:schemeClr val="accent3">
                        <a:lumMod val="40000"/>
                        <a:lumOff val="60000"/>
                      </a:schemeClr>
                    </a:solidFill>
                  </a:tcPr>
                </a:tc>
                <a:extLst>
                  <a:ext uri="{0D108BD9-81ED-4DB2-BD59-A6C34878D82A}">
                    <a16:rowId xmlns:a16="http://schemas.microsoft.com/office/drawing/2014/main" val="3211995765"/>
                  </a:ext>
                </a:extLst>
              </a:tr>
            </a:tbl>
          </a:graphicData>
        </a:graphic>
      </p:graphicFrame>
      <p:sp>
        <p:nvSpPr>
          <p:cNvPr id="8" name="Content Placeholder 3">
            <a:extLst>
              <a:ext uri="{FF2B5EF4-FFF2-40B4-BE49-F238E27FC236}">
                <a16:creationId xmlns:a16="http://schemas.microsoft.com/office/drawing/2014/main" id="{5B111996-7BB1-8C5C-AFBD-DB74C76F0CAD}"/>
              </a:ext>
            </a:extLst>
          </p:cNvPr>
          <p:cNvSpPr txBox="1">
            <a:spLocks/>
          </p:cNvSpPr>
          <p:nvPr/>
        </p:nvSpPr>
        <p:spPr>
          <a:xfrm>
            <a:off x="818455" y="5678423"/>
            <a:ext cx="10072049" cy="49377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Chart created using data from </a:t>
            </a:r>
            <a:r>
              <a:rPr lang="en-AU" sz="1200" dirty="0">
                <a:solidFill>
                  <a:schemeClr val="tx1"/>
                </a:solidFill>
              </a:rPr>
              <a:t>ASIC, </a:t>
            </a:r>
            <a:r>
              <a:rPr lang="en-AU" sz="1200" i="1" dirty="0">
                <a:solidFill>
                  <a:schemeClr val="tx1"/>
                </a:solidFill>
              </a:rPr>
              <a:t>Australian Insolvency Statistics </a:t>
            </a:r>
            <a:r>
              <a:rPr lang="en-AU" sz="1200" dirty="0">
                <a:solidFill>
                  <a:schemeClr val="tx1"/>
                </a:solidFill>
              </a:rPr>
              <a:t>(Excel Document, 4 September 2023) Table 2.1. For the latest data, see ASIC, ‘Insolvency Statistics (Current)’ (Web Page) &lt;</a:t>
            </a:r>
            <a:r>
              <a:rPr lang="en-AU" sz="1200" dirty="0">
                <a:solidFill>
                  <a:schemeClr val="tx1"/>
                </a:solidFill>
                <a:hlinkClick r:id="rId3"/>
              </a:rPr>
              <a:t>https://asic.gov.au/regulatory-resources/find-a-document/statistics/insolvency-statistics/insolvency-statistics-current/</a:t>
            </a:r>
            <a:r>
              <a:rPr lang="en-AU" sz="1200" dirty="0">
                <a:solidFill>
                  <a:schemeClr val="tx1"/>
                </a:solidFill>
              </a:rPr>
              <a:t>&gt;.</a:t>
            </a:r>
            <a:endParaRPr lang="en-AU" dirty="0">
              <a:solidFill>
                <a:schemeClr val="tx1"/>
              </a:solidFill>
            </a:endParaRPr>
          </a:p>
        </p:txBody>
      </p:sp>
      <p:sp>
        <p:nvSpPr>
          <p:cNvPr id="9" name="Footer Placeholder 2">
            <a:extLst>
              <a:ext uri="{FF2B5EF4-FFF2-40B4-BE49-F238E27FC236}">
                <a16:creationId xmlns:a16="http://schemas.microsoft.com/office/drawing/2014/main" id="{3C9EB898-BCFE-C916-24FE-74147BCF247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378082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131</a:t>
            </a:fld>
            <a:endParaRPr lang="en-GB" dirty="0"/>
          </a:p>
        </p:txBody>
      </p:sp>
      <p:sp>
        <p:nvSpPr>
          <p:cNvPr id="2" name="Rectangle: Single Corner Rounded 1">
            <a:extLst>
              <a:ext uri="{FF2B5EF4-FFF2-40B4-BE49-F238E27FC236}">
                <a16:creationId xmlns:a16="http://schemas.microsoft.com/office/drawing/2014/main" id="{E47258BA-3B1C-2B6F-60DA-8C869159C6A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EFAA98F-EF9C-8C3F-3F21-BBEB77A6347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End of administration</a:t>
            </a:r>
          </a:p>
        </p:txBody>
      </p:sp>
      <p:graphicFrame>
        <p:nvGraphicFramePr>
          <p:cNvPr id="6" name="Diagram 5">
            <a:extLst>
              <a:ext uri="{FF2B5EF4-FFF2-40B4-BE49-F238E27FC236}">
                <a16:creationId xmlns:a16="http://schemas.microsoft.com/office/drawing/2014/main" id="{FD2055E5-26DC-CBBC-CEDB-6130B7F4C758}"/>
              </a:ext>
            </a:extLst>
          </p:cNvPr>
          <p:cNvGraphicFramePr/>
          <p:nvPr>
            <p:extLst>
              <p:ext uri="{D42A27DB-BD31-4B8C-83A1-F6EECF244321}">
                <p14:modId xmlns:p14="http://schemas.microsoft.com/office/powerpoint/2010/main" val="2248808098"/>
              </p:ext>
            </p:extLst>
          </p:nvPr>
        </p:nvGraphicFramePr>
        <p:xfrm>
          <a:off x="1173018" y="1229356"/>
          <a:ext cx="8128000" cy="4605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54ABBD22-341C-B1C1-6620-715B63FF2D72}"/>
              </a:ext>
            </a:extLst>
          </p:cNvPr>
          <p:cNvSpPr/>
          <p:nvPr/>
        </p:nvSpPr>
        <p:spPr>
          <a:xfrm>
            <a:off x="5052290" y="2596979"/>
            <a:ext cx="1624830" cy="39728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435C(1)(b)</a:t>
            </a:r>
          </a:p>
        </p:txBody>
      </p:sp>
      <p:sp>
        <p:nvSpPr>
          <p:cNvPr id="8" name="Rectangle 7">
            <a:extLst>
              <a:ext uri="{FF2B5EF4-FFF2-40B4-BE49-F238E27FC236}">
                <a16:creationId xmlns:a16="http://schemas.microsoft.com/office/drawing/2014/main" id="{656BF74C-C1B8-514F-0363-7B3528537CA0}"/>
              </a:ext>
            </a:extLst>
          </p:cNvPr>
          <p:cNvSpPr/>
          <p:nvPr/>
        </p:nvSpPr>
        <p:spPr>
          <a:xfrm>
            <a:off x="3249506" y="4061585"/>
            <a:ext cx="1371598" cy="31877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435C(2)</a:t>
            </a:r>
          </a:p>
        </p:txBody>
      </p:sp>
      <p:sp>
        <p:nvSpPr>
          <p:cNvPr id="9" name="Rectangle 8">
            <a:extLst>
              <a:ext uri="{FF2B5EF4-FFF2-40B4-BE49-F238E27FC236}">
                <a16:creationId xmlns:a16="http://schemas.microsoft.com/office/drawing/2014/main" id="{33D06243-4202-40B3-A3B4-1DBC5C50788B}"/>
              </a:ext>
            </a:extLst>
          </p:cNvPr>
          <p:cNvSpPr/>
          <p:nvPr/>
        </p:nvSpPr>
        <p:spPr>
          <a:xfrm>
            <a:off x="7443897" y="4061585"/>
            <a:ext cx="1371598" cy="31877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435C(3)</a:t>
            </a:r>
          </a:p>
        </p:txBody>
      </p:sp>
      <p:sp>
        <p:nvSpPr>
          <p:cNvPr id="10" name="Footer Placeholder 2">
            <a:extLst>
              <a:ext uri="{FF2B5EF4-FFF2-40B4-BE49-F238E27FC236}">
                <a16:creationId xmlns:a16="http://schemas.microsoft.com/office/drawing/2014/main" id="{341BAF7A-5C0B-1746-5418-49B9ADDF795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03275720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132</a:t>
            </a:fld>
            <a:endParaRPr lang="en-GB" dirty="0"/>
          </a:p>
        </p:txBody>
      </p:sp>
      <p:sp>
        <p:nvSpPr>
          <p:cNvPr id="2" name="Rectangle: Single Corner Rounded 1">
            <a:extLst>
              <a:ext uri="{FF2B5EF4-FFF2-40B4-BE49-F238E27FC236}">
                <a16:creationId xmlns:a16="http://schemas.microsoft.com/office/drawing/2014/main" id="{D410D58A-4C7B-1E29-3F13-5B6412AAB2A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4F0E139-217C-D263-18F2-866C365BAD8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Other events ending administration</a:t>
            </a:r>
          </a:p>
        </p:txBody>
      </p:sp>
      <p:sp>
        <p:nvSpPr>
          <p:cNvPr id="6" name="Content Placeholder 3">
            <a:extLst>
              <a:ext uri="{FF2B5EF4-FFF2-40B4-BE49-F238E27FC236}">
                <a16:creationId xmlns:a16="http://schemas.microsoft.com/office/drawing/2014/main" id="{D8A29B52-44AB-9F59-772E-412F859F6FAC}"/>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5600" indent="-355600" algn="l">
              <a:spcBef>
                <a:spcPts val="600"/>
              </a:spcBef>
              <a:spcAft>
                <a:spcPts val="600"/>
              </a:spcAft>
              <a:buFont typeface="Arial" panose="020B0604020202020204" pitchFamily="34" charset="0"/>
              <a:buChar char="•"/>
            </a:pPr>
            <a:r>
              <a:rPr lang="en-AU" sz="1800" dirty="0">
                <a:solidFill>
                  <a:schemeClr val="tx1"/>
                </a:solidFill>
              </a:rPr>
              <a:t>An administration also ends immediately</a:t>
            </a:r>
            <a:r>
              <a:rPr lang="en-AU" sz="1800" baseline="30000" dirty="0">
                <a:solidFill>
                  <a:schemeClr val="tx1"/>
                </a:solidFill>
              </a:rPr>
              <a:t>1</a:t>
            </a:r>
            <a:r>
              <a:rPr lang="en-AU" sz="1800" dirty="0">
                <a:solidFill>
                  <a:schemeClr val="tx1"/>
                </a:solidFill>
              </a:rPr>
              <a:t> if one of these occurs:</a:t>
            </a:r>
          </a:p>
          <a:p>
            <a:pPr marL="722313" indent="-369888" algn="l">
              <a:spcBef>
                <a:spcPts val="600"/>
              </a:spcBef>
              <a:spcAft>
                <a:spcPts val="600"/>
              </a:spcAft>
              <a:buFont typeface="Arial" panose="020B0604020202020204" pitchFamily="34" charset="0"/>
              <a:buChar char="•"/>
            </a:pPr>
            <a:r>
              <a:rPr lang="en-AU" sz="1800" dirty="0">
                <a:solidFill>
                  <a:schemeClr val="tx1"/>
                </a:solidFill>
              </a:rPr>
              <a:t>A court orders the administration to end – e.g., under CA s 447A</a:t>
            </a:r>
          </a:p>
          <a:p>
            <a:pPr marL="722313" indent="-369888" algn="l">
              <a:spcBef>
                <a:spcPts val="600"/>
              </a:spcBef>
              <a:spcAft>
                <a:spcPts val="600"/>
              </a:spcAft>
              <a:buFont typeface="Arial" panose="020B0604020202020204" pitchFamily="34" charset="0"/>
              <a:buChar char="•"/>
            </a:pPr>
            <a:r>
              <a:rPr lang="en-AU" sz="1800" dirty="0">
                <a:solidFill>
                  <a:schemeClr val="tx1"/>
                </a:solidFill>
              </a:rPr>
              <a:t>A court orders winding up or appoints a provisional liquidator</a:t>
            </a:r>
          </a:p>
          <a:p>
            <a:pPr marL="722313" indent="-369888" algn="l">
              <a:spcBef>
                <a:spcPts val="600"/>
              </a:spcBef>
              <a:spcAft>
                <a:spcPts val="600"/>
              </a:spcAft>
              <a:buFont typeface="Arial" panose="020B0604020202020204" pitchFamily="34" charset="0"/>
              <a:buChar char="•"/>
            </a:pPr>
            <a:r>
              <a:rPr lang="en-AU" sz="1800" dirty="0">
                <a:solidFill>
                  <a:schemeClr val="tx1"/>
                </a:solidFill>
              </a:rPr>
              <a:t>The second meeting of creditors is not convened in time</a:t>
            </a:r>
          </a:p>
          <a:p>
            <a:pPr marL="722313" indent="-369888" algn="l">
              <a:spcBef>
                <a:spcPts val="600"/>
              </a:spcBef>
              <a:spcAft>
                <a:spcPts val="600"/>
              </a:spcAft>
              <a:buFont typeface="Arial" panose="020B0604020202020204" pitchFamily="34" charset="0"/>
              <a:buChar char="•"/>
            </a:pPr>
            <a:r>
              <a:rPr lang="en-AU" sz="1800" dirty="0">
                <a:solidFill>
                  <a:schemeClr val="tx1"/>
                </a:solidFill>
              </a:rPr>
              <a:t>A court application to extend the time for convening the second meeting is unsuccessful</a:t>
            </a:r>
          </a:p>
          <a:p>
            <a:pPr marL="722313" indent="-369888" algn="l">
              <a:spcBef>
                <a:spcPts val="600"/>
              </a:spcBef>
              <a:spcAft>
                <a:spcPts val="600"/>
              </a:spcAft>
              <a:buFont typeface="Arial" panose="020B0604020202020204" pitchFamily="34" charset="0"/>
              <a:buChar char="•"/>
            </a:pPr>
            <a:r>
              <a:rPr lang="en-AU" sz="1800" dirty="0">
                <a:solidFill>
                  <a:schemeClr val="tx1"/>
                </a:solidFill>
              </a:rPr>
              <a:t>The second meeting is not convened in time, despite a court extension</a:t>
            </a:r>
          </a:p>
          <a:p>
            <a:pPr marL="722313" indent="-369888" algn="l">
              <a:spcBef>
                <a:spcPts val="600"/>
              </a:spcBef>
              <a:spcAft>
                <a:spcPts val="600"/>
              </a:spcAft>
              <a:buFont typeface="Arial" panose="020B0604020202020204" pitchFamily="34" charset="0"/>
              <a:buChar char="•"/>
            </a:pPr>
            <a:r>
              <a:rPr lang="en-AU" sz="1800" dirty="0">
                <a:solidFill>
                  <a:schemeClr val="tx1"/>
                </a:solidFill>
              </a:rPr>
              <a:t>The second meeting ends without a resolution in favour of any of the 3 options</a:t>
            </a:r>
          </a:p>
          <a:p>
            <a:pPr marL="722313" indent="-369888" algn="l">
              <a:spcBef>
                <a:spcPts val="600"/>
              </a:spcBef>
              <a:spcAft>
                <a:spcPts val="600"/>
              </a:spcAft>
              <a:buFont typeface="Arial" panose="020B0604020202020204" pitchFamily="34" charset="0"/>
              <a:buChar char="•"/>
            </a:pPr>
            <a:r>
              <a:rPr lang="en-AU" sz="1800" dirty="0">
                <a:solidFill>
                  <a:schemeClr val="tx1"/>
                </a:solidFill>
              </a:rPr>
              <a:t>Creditors resolve in favour of a DOCA proposal, but a DOCA is not executed in time</a:t>
            </a:r>
          </a:p>
          <a:p>
            <a:pPr marL="722313" indent="-369888" algn="l">
              <a:spcBef>
                <a:spcPts val="600"/>
              </a:spcBef>
              <a:spcAft>
                <a:spcPts val="600"/>
              </a:spcAft>
              <a:buFont typeface="Arial" panose="020B0604020202020204" pitchFamily="34" charset="0"/>
              <a:buChar char="•"/>
            </a:pPr>
            <a:r>
              <a:rPr lang="en-AU" sz="1800" dirty="0">
                <a:solidFill>
                  <a:schemeClr val="tx1"/>
                </a:solidFill>
              </a:rPr>
              <a:t>Etc</a:t>
            </a:r>
          </a:p>
        </p:txBody>
      </p:sp>
      <p:sp>
        <p:nvSpPr>
          <p:cNvPr id="7" name="Right Brace 6">
            <a:extLst>
              <a:ext uri="{FF2B5EF4-FFF2-40B4-BE49-F238E27FC236}">
                <a16:creationId xmlns:a16="http://schemas.microsoft.com/office/drawing/2014/main" id="{C5C0BCF2-9884-9773-430D-E56F8982115A}"/>
              </a:ext>
            </a:extLst>
          </p:cNvPr>
          <p:cNvSpPr/>
          <p:nvPr/>
        </p:nvSpPr>
        <p:spPr>
          <a:xfrm>
            <a:off x="8906877" y="3030981"/>
            <a:ext cx="1227652" cy="1171074"/>
          </a:xfrm>
          <a:prstGeom prst="rightBrace">
            <a:avLst>
              <a:gd name="adj1" fmla="val 17922"/>
              <a:gd name="adj2" fmla="val 50000"/>
            </a:avLst>
          </a:prstGeom>
          <a:ln w="381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8" name="TextBox 7">
            <a:extLst>
              <a:ext uri="{FF2B5EF4-FFF2-40B4-BE49-F238E27FC236}">
                <a16:creationId xmlns:a16="http://schemas.microsoft.com/office/drawing/2014/main" id="{845D6757-E7D3-3528-E9F2-AFBAEE102FCA}"/>
              </a:ext>
            </a:extLst>
          </p:cNvPr>
          <p:cNvSpPr txBox="1"/>
          <p:nvPr/>
        </p:nvSpPr>
        <p:spPr>
          <a:xfrm>
            <a:off x="9922186" y="3154853"/>
            <a:ext cx="1187115" cy="923330"/>
          </a:xfrm>
          <a:prstGeom prst="rect">
            <a:avLst/>
          </a:prstGeom>
          <a:noFill/>
        </p:spPr>
        <p:txBody>
          <a:bodyPr wrap="square" rtlCol="0">
            <a:spAutoFit/>
          </a:bodyPr>
          <a:lstStyle/>
          <a:p>
            <a:pPr algn="ctr"/>
            <a:r>
              <a:rPr lang="en-AU" dirty="0"/>
              <a:t>Before second meeting</a:t>
            </a:r>
          </a:p>
        </p:txBody>
      </p:sp>
      <p:sp>
        <p:nvSpPr>
          <p:cNvPr id="9" name="Right Brace 8">
            <a:extLst>
              <a:ext uri="{FF2B5EF4-FFF2-40B4-BE49-F238E27FC236}">
                <a16:creationId xmlns:a16="http://schemas.microsoft.com/office/drawing/2014/main" id="{49A51FBE-294F-3C7C-EF87-1D4633B84B51}"/>
              </a:ext>
            </a:extLst>
          </p:cNvPr>
          <p:cNvSpPr/>
          <p:nvPr/>
        </p:nvSpPr>
        <p:spPr>
          <a:xfrm>
            <a:off x="8906877" y="4410041"/>
            <a:ext cx="1227652" cy="641684"/>
          </a:xfrm>
          <a:prstGeom prst="rightBrace">
            <a:avLst>
              <a:gd name="adj1" fmla="val 17922"/>
              <a:gd name="adj2" fmla="val 50000"/>
            </a:avLst>
          </a:prstGeom>
          <a:ln w="381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10" name="TextBox 9">
            <a:extLst>
              <a:ext uri="{FF2B5EF4-FFF2-40B4-BE49-F238E27FC236}">
                <a16:creationId xmlns:a16="http://schemas.microsoft.com/office/drawing/2014/main" id="{834C6005-05FB-AC2F-6278-5E89D5C2790A}"/>
              </a:ext>
            </a:extLst>
          </p:cNvPr>
          <p:cNvSpPr txBox="1"/>
          <p:nvPr/>
        </p:nvSpPr>
        <p:spPr>
          <a:xfrm>
            <a:off x="9998388" y="4202055"/>
            <a:ext cx="1034710" cy="923330"/>
          </a:xfrm>
          <a:prstGeom prst="rect">
            <a:avLst/>
          </a:prstGeom>
          <a:noFill/>
        </p:spPr>
        <p:txBody>
          <a:bodyPr wrap="square" rtlCol="0">
            <a:spAutoFit/>
          </a:bodyPr>
          <a:lstStyle/>
          <a:p>
            <a:pPr algn="ctr"/>
            <a:r>
              <a:rPr lang="en-AU" dirty="0"/>
              <a:t>After second meeting</a:t>
            </a:r>
          </a:p>
        </p:txBody>
      </p:sp>
      <p:sp>
        <p:nvSpPr>
          <p:cNvPr id="11" name="Rectangle 10">
            <a:extLst>
              <a:ext uri="{FF2B5EF4-FFF2-40B4-BE49-F238E27FC236}">
                <a16:creationId xmlns:a16="http://schemas.microsoft.com/office/drawing/2014/main" id="{B430765B-6A0D-E492-302A-15238F106C65}"/>
              </a:ext>
            </a:extLst>
          </p:cNvPr>
          <p:cNvSpPr/>
          <p:nvPr/>
        </p:nvSpPr>
        <p:spPr>
          <a:xfrm>
            <a:off x="6982079" y="1758950"/>
            <a:ext cx="1371598" cy="31877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435C(3)</a:t>
            </a:r>
          </a:p>
        </p:txBody>
      </p:sp>
      <p:sp>
        <p:nvSpPr>
          <p:cNvPr id="12" name="Right Brace 11">
            <a:extLst>
              <a:ext uri="{FF2B5EF4-FFF2-40B4-BE49-F238E27FC236}">
                <a16:creationId xmlns:a16="http://schemas.microsoft.com/office/drawing/2014/main" id="{B3B98FFD-C1A6-67A8-C6AE-4A4A0435F421}"/>
              </a:ext>
            </a:extLst>
          </p:cNvPr>
          <p:cNvSpPr/>
          <p:nvPr/>
        </p:nvSpPr>
        <p:spPr>
          <a:xfrm>
            <a:off x="8906877" y="2257779"/>
            <a:ext cx="1227652" cy="641684"/>
          </a:xfrm>
          <a:prstGeom prst="rightBrace">
            <a:avLst>
              <a:gd name="adj1" fmla="val 17922"/>
              <a:gd name="adj2" fmla="val 50000"/>
            </a:avLst>
          </a:prstGeom>
          <a:ln w="381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13" name="TextBox 12">
            <a:extLst>
              <a:ext uri="{FF2B5EF4-FFF2-40B4-BE49-F238E27FC236}">
                <a16:creationId xmlns:a16="http://schemas.microsoft.com/office/drawing/2014/main" id="{C1186581-3A5C-A55A-78C1-67AD72476825}"/>
              </a:ext>
            </a:extLst>
          </p:cNvPr>
          <p:cNvSpPr txBox="1"/>
          <p:nvPr/>
        </p:nvSpPr>
        <p:spPr>
          <a:xfrm>
            <a:off x="9995450" y="2264732"/>
            <a:ext cx="1034710" cy="646331"/>
          </a:xfrm>
          <a:prstGeom prst="rect">
            <a:avLst/>
          </a:prstGeom>
          <a:noFill/>
        </p:spPr>
        <p:txBody>
          <a:bodyPr wrap="square" rtlCol="0">
            <a:spAutoFit/>
          </a:bodyPr>
          <a:lstStyle/>
          <a:p>
            <a:pPr algn="ctr"/>
            <a:r>
              <a:rPr lang="en-AU" dirty="0"/>
              <a:t>At any time</a:t>
            </a:r>
          </a:p>
        </p:txBody>
      </p:sp>
      <p:sp>
        <p:nvSpPr>
          <p:cNvPr id="14" name="Content Placeholder 3">
            <a:extLst>
              <a:ext uri="{FF2B5EF4-FFF2-40B4-BE49-F238E27FC236}">
                <a16:creationId xmlns:a16="http://schemas.microsoft.com/office/drawing/2014/main" id="{086A48CD-AAA1-1C36-86E6-8A4E70CEA9EA}"/>
              </a:ext>
            </a:extLst>
          </p:cNvPr>
          <p:cNvSpPr txBox="1">
            <a:spLocks/>
          </p:cNvSpPr>
          <p:nvPr/>
        </p:nvSpPr>
        <p:spPr>
          <a:xfrm>
            <a:off x="818455" y="5865134"/>
            <a:ext cx="10072049" cy="3070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sz="1200" dirty="0">
                <a:solidFill>
                  <a:schemeClr val="tx1"/>
                </a:solidFill>
              </a:rPr>
              <a:t>See, e.g., </a:t>
            </a:r>
            <a:r>
              <a:rPr lang="en-AU" sz="1200" i="1" dirty="0">
                <a:solidFill>
                  <a:schemeClr val="tx1"/>
                </a:solidFill>
                <a:hlinkClick r:id="rId2"/>
              </a:rPr>
              <a:t>Re First Debenture Ltd </a:t>
            </a:r>
            <a:r>
              <a:rPr lang="en-AU" sz="1200" dirty="0">
                <a:solidFill>
                  <a:schemeClr val="tx1"/>
                </a:solidFill>
                <a:hlinkClick r:id="rId2"/>
              </a:rPr>
              <a:t>[2015] NSWSC 1808</a:t>
            </a:r>
            <a:r>
              <a:rPr lang="en-AU" sz="1200" dirty="0">
                <a:solidFill>
                  <a:schemeClr val="tx1"/>
                </a:solidFill>
              </a:rPr>
              <a:t>, [6] (Brereton J).</a:t>
            </a:r>
            <a:endParaRPr lang="en-AU" dirty="0">
              <a:solidFill>
                <a:schemeClr val="tx1"/>
              </a:solidFill>
            </a:endParaRPr>
          </a:p>
        </p:txBody>
      </p:sp>
      <p:sp>
        <p:nvSpPr>
          <p:cNvPr id="15" name="Footer Placeholder 2">
            <a:extLst>
              <a:ext uri="{FF2B5EF4-FFF2-40B4-BE49-F238E27FC236}">
                <a16:creationId xmlns:a16="http://schemas.microsoft.com/office/drawing/2014/main" id="{DEC42114-E544-31CC-CFCC-DF16E5D8423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3762239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133</a:t>
            </a:fld>
            <a:endParaRPr lang="en-GB" dirty="0"/>
          </a:p>
        </p:txBody>
      </p:sp>
      <p:sp>
        <p:nvSpPr>
          <p:cNvPr id="2" name="Rectangle: Single Corner Rounded 1">
            <a:extLst>
              <a:ext uri="{FF2B5EF4-FFF2-40B4-BE49-F238E27FC236}">
                <a16:creationId xmlns:a16="http://schemas.microsoft.com/office/drawing/2014/main" id="{BB9219F3-5E4A-C2FB-83CF-0A4F04683F4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F39E479-379F-6A29-A91E-981881C63F8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When administration ends</a:t>
            </a:r>
          </a:p>
        </p:txBody>
      </p:sp>
      <p:graphicFrame>
        <p:nvGraphicFramePr>
          <p:cNvPr id="6" name="Diagram 5">
            <a:extLst>
              <a:ext uri="{FF2B5EF4-FFF2-40B4-BE49-F238E27FC236}">
                <a16:creationId xmlns:a16="http://schemas.microsoft.com/office/drawing/2014/main" id="{FBA67974-28BB-9828-2BEC-FB16269214BA}"/>
              </a:ext>
            </a:extLst>
          </p:cNvPr>
          <p:cNvGraphicFramePr/>
          <p:nvPr>
            <p:extLst>
              <p:ext uri="{D42A27DB-BD31-4B8C-83A1-F6EECF244321}">
                <p14:modId xmlns:p14="http://schemas.microsoft.com/office/powerpoint/2010/main" val="3028448177"/>
              </p:ext>
            </p:extLst>
          </p:nvPr>
        </p:nvGraphicFramePr>
        <p:xfrm>
          <a:off x="459932" y="1330036"/>
          <a:ext cx="10193790" cy="43587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271FF745-9C8C-A36F-4F89-772E0A8C7929}"/>
              </a:ext>
            </a:extLst>
          </p:cNvPr>
          <p:cNvSpPr/>
          <p:nvPr/>
        </p:nvSpPr>
        <p:spPr>
          <a:xfrm>
            <a:off x="4007974" y="4975037"/>
            <a:ext cx="1371598" cy="31877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446A</a:t>
            </a:r>
          </a:p>
        </p:txBody>
      </p:sp>
      <p:sp>
        <p:nvSpPr>
          <p:cNvPr id="8" name="Rectangle 7">
            <a:extLst>
              <a:ext uri="{FF2B5EF4-FFF2-40B4-BE49-F238E27FC236}">
                <a16:creationId xmlns:a16="http://schemas.microsoft.com/office/drawing/2014/main" id="{6ECCC5A0-8C78-FCDB-4D8B-3D54EA3407D9}"/>
              </a:ext>
            </a:extLst>
          </p:cNvPr>
          <p:cNvSpPr/>
          <p:nvPr/>
        </p:nvSpPr>
        <p:spPr>
          <a:xfrm>
            <a:off x="6444161" y="4985924"/>
            <a:ext cx="1371598" cy="31877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444B(6)</a:t>
            </a:r>
          </a:p>
        </p:txBody>
      </p:sp>
      <p:sp>
        <p:nvSpPr>
          <p:cNvPr id="9" name="Rectangle 8">
            <a:extLst>
              <a:ext uri="{FF2B5EF4-FFF2-40B4-BE49-F238E27FC236}">
                <a16:creationId xmlns:a16="http://schemas.microsoft.com/office/drawing/2014/main" id="{C8000C27-FA7D-B46B-F336-D4A58DBB1178}"/>
              </a:ext>
            </a:extLst>
          </p:cNvPr>
          <p:cNvSpPr/>
          <p:nvPr/>
        </p:nvSpPr>
        <p:spPr>
          <a:xfrm>
            <a:off x="8368147" y="4247192"/>
            <a:ext cx="2179262" cy="196734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See, e.g., </a:t>
            </a:r>
            <a:r>
              <a:rPr lang="en-AU" sz="18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Blacktown City Council v Macarthur Telecommunications Pty Ltd </a:t>
            </a:r>
            <a:r>
              <a:rPr lang="en-AU" sz="18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(2003) 47 ACSR 391</a:t>
            </a:r>
            <a:r>
              <a:rPr lang="en-AU" dirty="0">
                <a:solidFill>
                  <a:schemeClr val="bg1"/>
                </a:solidFill>
              </a:rPr>
              <a:t>, [23] (Barrett J)</a:t>
            </a:r>
          </a:p>
        </p:txBody>
      </p:sp>
      <p:sp>
        <p:nvSpPr>
          <p:cNvPr id="10" name="Footer Placeholder 2">
            <a:extLst>
              <a:ext uri="{FF2B5EF4-FFF2-40B4-BE49-F238E27FC236}">
                <a16:creationId xmlns:a16="http://schemas.microsoft.com/office/drawing/2014/main" id="{2E077F18-AB26-FA7C-0447-6BD390722B3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57224935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134</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EF8C763D-C70D-C93A-FAA6-FA19933FD532}"/>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768A4098-EBE2-768A-02A8-D96401623D04}"/>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F66E4E6E-1FCE-8E03-A9B2-58646F1802FD}"/>
              </a:ext>
            </a:extLst>
          </p:cNvPr>
          <p:cNvSpPr txBox="1"/>
          <p:nvPr/>
        </p:nvSpPr>
        <p:spPr>
          <a:xfrm>
            <a:off x="6073140" y="1847429"/>
            <a:ext cx="4718304" cy="677108"/>
          </a:xfrm>
          <a:prstGeom prst="rect">
            <a:avLst/>
          </a:prstGeom>
          <a:noFill/>
        </p:spPr>
        <p:txBody>
          <a:bodyPr wrap="square">
            <a:spAutoFit/>
          </a:bodyPr>
          <a:lstStyle/>
          <a:p>
            <a:pPr algn="ctr"/>
            <a:r>
              <a:rPr lang="en-GB" sz="3800" dirty="0">
                <a:solidFill>
                  <a:schemeClr val="bg1"/>
                </a:solidFill>
                <a:latin typeface="+mj-lt"/>
              </a:rPr>
              <a:t>Executing a DOCA</a:t>
            </a:r>
          </a:p>
        </p:txBody>
      </p:sp>
      <p:sp>
        <p:nvSpPr>
          <p:cNvPr id="7" name="Footer Placeholder 2">
            <a:extLst>
              <a:ext uri="{FF2B5EF4-FFF2-40B4-BE49-F238E27FC236}">
                <a16:creationId xmlns:a16="http://schemas.microsoft.com/office/drawing/2014/main" id="{94D31290-0143-FFEA-29E5-1074873BF0E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3881352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135</a:t>
            </a:fld>
            <a:endParaRPr lang="en-GB" dirty="0"/>
          </a:p>
        </p:txBody>
      </p:sp>
      <p:sp>
        <p:nvSpPr>
          <p:cNvPr id="2" name="Rectangle: Single Corner Rounded 1">
            <a:extLst>
              <a:ext uri="{FF2B5EF4-FFF2-40B4-BE49-F238E27FC236}">
                <a16:creationId xmlns:a16="http://schemas.microsoft.com/office/drawing/2014/main" id="{30136110-5F26-2D99-F7AE-78DDF03CEDB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F88781B-4BFE-1310-B800-9344BC297EC7}"/>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After resolution in favour of a DOCA</a:t>
            </a:r>
          </a:p>
        </p:txBody>
      </p:sp>
      <p:graphicFrame>
        <p:nvGraphicFramePr>
          <p:cNvPr id="6" name="Diagram 5">
            <a:extLst>
              <a:ext uri="{FF2B5EF4-FFF2-40B4-BE49-F238E27FC236}">
                <a16:creationId xmlns:a16="http://schemas.microsoft.com/office/drawing/2014/main" id="{086C9C2A-6505-3370-783F-AE95B8AA585A}"/>
              </a:ext>
            </a:extLst>
          </p:cNvPr>
          <p:cNvGraphicFramePr/>
          <p:nvPr>
            <p:extLst>
              <p:ext uri="{D42A27DB-BD31-4B8C-83A1-F6EECF244321}">
                <p14:modId xmlns:p14="http://schemas.microsoft.com/office/powerpoint/2010/main" val="972354875"/>
              </p:ext>
            </p:extLst>
          </p:nvPr>
        </p:nvGraphicFramePr>
        <p:xfrm>
          <a:off x="1333498" y="1224973"/>
          <a:ext cx="8128000" cy="439743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EA7CAEB6-3875-D430-1993-28C7EBF7151C}"/>
              </a:ext>
            </a:extLst>
          </p:cNvPr>
          <p:cNvSpPr/>
          <p:nvPr/>
        </p:nvSpPr>
        <p:spPr>
          <a:xfrm>
            <a:off x="4187536" y="2959253"/>
            <a:ext cx="2309091" cy="1036782"/>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anyone who “</a:t>
            </a:r>
            <a:r>
              <a:rPr lang="en-AU" b="1" dirty="0"/>
              <a:t>would be bound </a:t>
            </a:r>
            <a:r>
              <a:rPr lang="en-AU" dirty="0"/>
              <a:t>by the” </a:t>
            </a:r>
            <a:r>
              <a:rPr lang="en-AU" i="1" dirty="0"/>
              <a:t>executed</a:t>
            </a:r>
            <a:r>
              <a:rPr lang="en-AU" dirty="0"/>
              <a:t> DOCA</a:t>
            </a:r>
          </a:p>
        </p:txBody>
      </p:sp>
      <p:sp>
        <p:nvSpPr>
          <p:cNvPr id="8" name="Rectangle 7">
            <a:extLst>
              <a:ext uri="{FF2B5EF4-FFF2-40B4-BE49-F238E27FC236}">
                <a16:creationId xmlns:a16="http://schemas.microsoft.com/office/drawing/2014/main" id="{396E2924-3796-62E9-7CC6-B0EED2E782D8}"/>
              </a:ext>
            </a:extLst>
          </p:cNvPr>
          <p:cNvSpPr/>
          <p:nvPr/>
        </p:nvSpPr>
        <p:spPr>
          <a:xfrm>
            <a:off x="8519391" y="2199333"/>
            <a:ext cx="1135000"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a:t>
            </a:r>
            <a:r>
              <a:rPr lang="en-AU" sz="1800" dirty="0"/>
              <a:t>s 444C</a:t>
            </a:r>
            <a:endParaRPr lang="en-AU" dirty="0">
              <a:solidFill>
                <a:schemeClr val="bg1"/>
              </a:solidFill>
            </a:endParaRPr>
          </a:p>
        </p:txBody>
      </p:sp>
      <p:sp>
        <p:nvSpPr>
          <p:cNvPr id="9" name="Right Brace 8">
            <a:extLst>
              <a:ext uri="{FF2B5EF4-FFF2-40B4-BE49-F238E27FC236}">
                <a16:creationId xmlns:a16="http://schemas.microsoft.com/office/drawing/2014/main" id="{74B8DBB1-44E4-7983-F5DB-825AA2290DA2}"/>
              </a:ext>
            </a:extLst>
          </p:cNvPr>
          <p:cNvSpPr/>
          <p:nvPr/>
        </p:nvSpPr>
        <p:spPr>
          <a:xfrm rot="5400000">
            <a:off x="6625932" y="3181576"/>
            <a:ext cx="406399" cy="5320149"/>
          </a:xfrm>
          <a:prstGeom prst="rightBrace">
            <a:avLst>
              <a:gd name="adj1" fmla="val 60606"/>
              <a:gd name="adj2" fmla="val 50000"/>
            </a:avLst>
          </a:prstGeom>
          <a:ln w="381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10" name="TextBox 9">
            <a:extLst>
              <a:ext uri="{FF2B5EF4-FFF2-40B4-BE49-F238E27FC236}">
                <a16:creationId xmlns:a16="http://schemas.microsoft.com/office/drawing/2014/main" id="{08F96080-EB3A-8582-4A08-EBE428567693}"/>
              </a:ext>
            </a:extLst>
          </p:cNvPr>
          <p:cNvSpPr txBox="1"/>
          <p:nvPr/>
        </p:nvSpPr>
        <p:spPr>
          <a:xfrm>
            <a:off x="6108699" y="6058324"/>
            <a:ext cx="1533237" cy="369332"/>
          </a:xfrm>
          <a:prstGeom prst="rect">
            <a:avLst/>
          </a:prstGeom>
          <a:noFill/>
        </p:spPr>
        <p:txBody>
          <a:bodyPr wrap="square" rtlCol="0">
            <a:spAutoFit/>
          </a:bodyPr>
          <a:lstStyle/>
          <a:p>
            <a:r>
              <a:rPr lang="en-AU" dirty="0"/>
              <a:t>See CA s 444E</a:t>
            </a:r>
          </a:p>
        </p:txBody>
      </p:sp>
      <p:sp>
        <p:nvSpPr>
          <p:cNvPr id="11" name="Footer Placeholder 2">
            <a:extLst>
              <a:ext uri="{FF2B5EF4-FFF2-40B4-BE49-F238E27FC236}">
                <a16:creationId xmlns:a16="http://schemas.microsoft.com/office/drawing/2014/main" id="{52614F07-F993-C0BE-5C7E-FDF5B727EEE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2697775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136</a:t>
            </a:fld>
            <a:endParaRPr lang="en-GB" dirty="0"/>
          </a:p>
        </p:txBody>
      </p:sp>
      <p:sp>
        <p:nvSpPr>
          <p:cNvPr id="2" name="Rectangle: Single Corner Rounded 1">
            <a:extLst>
              <a:ext uri="{FF2B5EF4-FFF2-40B4-BE49-F238E27FC236}">
                <a16:creationId xmlns:a16="http://schemas.microsoft.com/office/drawing/2014/main" id="{73BBD2C3-3FD0-1476-591D-096D90A891B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271AFE9-ABF3-4A66-F39B-ADAC449C58B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DOCA’s terms</a:t>
            </a:r>
          </a:p>
        </p:txBody>
      </p:sp>
      <p:graphicFrame>
        <p:nvGraphicFramePr>
          <p:cNvPr id="7" name="Diagram 6">
            <a:extLst>
              <a:ext uri="{FF2B5EF4-FFF2-40B4-BE49-F238E27FC236}">
                <a16:creationId xmlns:a16="http://schemas.microsoft.com/office/drawing/2014/main" id="{D8080D14-D733-1D79-D9BE-2D64A84A3A79}"/>
              </a:ext>
            </a:extLst>
          </p:cNvPr>
          <p:cNvGraphicFramePr/>
          <p:nvPr>
            <p:extLst>
              <p:ext uri="{D42A27DB-BD31-4B8C-83A1-F6EECF244321}">
                <p14:modId xmlns:p14="http://schemas.microsoft.com/office/powerpoint/2010/main" val="3565922577"/>
              </p:ext>
            </p:extLst>
          </p:nvPr>
        </p:nvGraphicFramePr>
        <p:xfrm>
          <a:off x="953340" y="2568365"/>
          <a:ext cx="9990666" cy="37816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Rectangle 7">
            <a:extLst>
              <a:ext uri="{FF2B5EF4-FFF2-40B4-BE49-F238E27FC236}">
                <a16:creationId xmlns:a16="http://schemas.microsoft.com/office/drawing/2014/main" id="{2180A008-26B5-A2BD-7EB7-F74DF4674FAE}"/>
              </a:ext>
            </a:extLst>
          </p:cNvPr>
          <p:cNvSpPr/>
          <p:nvPr/>
        </p:nvSpPr>
        <p:spPr>
          <a:xfrm>
            <a:off x="7757157" y="1481774"/>
            <a:ext cx="1138850" cy="34386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444A</a:t>
            </a:r>
          </a:p>
        </p:txBody>
      </p:sp>
      <p:sp>
        <p:nvSpPr>
          <p:cNvPr id="9" name="Rectangle 8">
            <a:extLst>
              <a:ext uri="{FF2B5EF4-FFF2-40B4-BE49-F238E27FC236}">
                <a16:creationId xmlns:a16="http://schemas.microsoft.com/office/drawing/2014/main" id="{B2447FAC-3CB1-2863-B9CB-0B8A772D8731}"/>
              </a:ext>
            </a:extLst>
          </p:cNvPr>
          <p:cNvSpPr/>
          <p:nvPr/>
        </p:nvSpPr>
        <p:spPr>
          <a:xfrm>
            <a:off x="953340" y="5223063"/>
            <a:ext cx="1065960" cy="562371"/>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 CR </a:t>
            </a:r>
            <a:r>
              <a:rPr lang="en-AU" sz="1800" dirty="0">
                <a:solidFill>
                  <a:schemeClr val="bg1"/>
                </a:solidFill>
              </a:rPr>
              <a:t>reg 5.3A.06</a:t>
            </a:r>
            <a:endParaRPr lang="en-AU" dirty="0">
              <a:solidFill>
                <a:schemeClr val="bg1"/>
              </a:solidFill>
            </a:endParaRPr>
          </a:p>
        </p:txBody>
      </p:sp>
      <p:sp>
        <p:nvSpPr>
          <p:cNvPr id="10" name="Speech Bubble: Rectangle 9">
            <a:extLst>
              <a:ext uri="{FF2B5EF4-FFF2-40B4-BE49-F238E27FC236}">
                <a16:creationId xmlns:a16="http://schemas.microsoft.com/office/drawing/2014/main" id="{8784D054-5C3B-70BA-B9A1-2348337A2834}"/>
              </a:ext>
            </a:extLst>
          </p:cNvPr>
          <p:cNvSpPr/>
          <p:nvPr/>
        </p:nvSpPr>
        <p:spPr>
          <a:xfrm>
            <a:off x="2864427" y="4676122"/>
            <a:ext cx="6604010" cy="406400"/>
          </a:xfrm>
          <a:prstGeom prst="wedgeRectCallout">
            <a:avLst>
              <a:gd name="adj1" fmla="val -35611"/>
              <a:gd name="adj2" fmla="val -107763"/>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may require creditor(s) “to accept an offer of shares in the company”</a:t>
            </a:r>
            <a:endParaRPr lang="en-AU" dirty="0">
              <a:solidFill>
                <a:schemeClr val="tx1"/>
              </a:solidFill>
            </a:endParaRPr>
          </a:p>
        </p:txBody>
      </p:sp>
      <p:sp>
        <p:nvSpPr>
          <p:cNvPr id="11" name="Rectangle 10">
            <a:extLst>
              <a:ext uri="{FF2B5EF4-FFF2-40B4-BE49-F238E27FC236}">
                <a16:creationId xmlns:a16="http://schemas.microsoft.com/office/drawing/2014/main" id="{374118C6-E91C-3034-09E6-AAEE7DA76F6A}"/>
              </a:ext>
            </a:extLst>
          </p:cNvPr>
          <p:cNvSpPr/>
          <p:nvPr/>
        </p:nvSpPr>
        <p:spPr>
          <a:xfrm>
            <a:off x="9449960" y="4672031"/>
            <a:ext cx="1494046"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a:t>
            </a:r>
            <a:r>
              <a:rPr lang="en-AU" sz="1800" dirty="0"/>
              <a:t>s 444D(4)</a:t>
            </a:r>
            <a:endParaRPr lang="en-AU" dirty="0">
              <a:solidFill>
                <a:schemeClr val="bg1"/>
              </a:solidFill>
            </a:endParaRPr>
          </a:p>
        </p:txBody>
      </p:sp>
      <p:sp>
        <p:nvSpPr>
          <p:cNvPr id="12" name="Content Placeholder 3">
            <a:extLst>
              <a:ext uri="{FF2B5EF4-FFF2-40B4-BE49-F238E27FC236}">
                <a16:creationId xmlns:a16="http://schemas.microsoft.com/office/drawing/2014/main" id="{A1176423-C582-3346-674B-EE9EF326C746}"/>
              </a:ext>
            </a:extLst>
          </p:cNvPr>
          <p:cNvSpPr txBox="1">
            <a:spLocks/>
          </p:cNvSpPr>
          <p:nvPr/>
        </p:nvSpPr>
        <p:spPr>
          <a:xfrm>
            <a:off x="490538" y="1466850"/>
            <a:ext cx="10516968" cy="794339"/>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5600" indent="-355600" algn="l">
              <a:spcBef>
                <a:spcPts val="600"/>
              </a:spcBef>
              <a:spcAft>
                <a:spcPts val="600"/>
              </a:spcAft>
              <a:buFont typeface="Arial" panose="020B0604020202020204" pitchFamily="34" charset="0"/>
              <a:buChar char="•"/>
            </a:pPr>
            <a:r>
              <a:rPr lang="en-AU" sz="1800">
                <a:solidFill>
                  <a:schemeClr val="tx1"/>
                </a:solidFill>
              </a:rPr>
              <a:t>If creditors resolve in favour of a DOCA proposal at their second meeting:</a:t>
            </a:r>
            <a:endParaRPr lang="en-AU" sz="1800" dirty="0">
              <a:solidFill>
                <a:schemeClr val="tx1"/>
              </a:solidFill>
            </a:endParaRPr>
          </a:p>
        </p:txBody>
      </p:sp>
      <p:sp>
        <p:nvSpPr>
          <p:cNvPr id="6" name="Speech Bubble: Rectangle 5">
            <a:extLst>
              <a:ext uri="{FF2B5EF4-FFF2-40B4-BE49-F238E27FC236}">
                <a16:creationId xmlns:a16="http://schemas.microsoft.com/office/drawing/2014/main" id="{ECFAC5B4-7393-D2AA-66C8-5186F39C4F04}"/>
              </a:ext>
            </a:extLst>
          </p:cNvPr>
          <p:cNvSpPr/>
          <p:nvPr/>
        </p:nvSpPr>
        <p:spPr>
          <a:xfrm>
            <a:off x="9816860" y="400155"/>
            <a:ext cx="2132684" cy="1414732"/>
          </a:xfrm>
          <a:prstGeom prst="wedgeRectCallout">
            <a:avLst>
              <a:gd name="adj1" fmla="val -33586"/>
              <a:gd name="adj2" fmla="val 115212"/>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Holding DOCA permissible: </a:t>
            </a:r>
            <a:r>
              <a:rPr lang="en-AU" i="1" dirty="0">
                <a:solidFill>
                  <a:schemeClr val="bg1"/>
                </a:solidFill>
                <a:hlinkClick r:id="rId7">
                  <a:extLst>
                    <a:ext uri="{A12FA001-AC4F-418D-AE19-62706E023703}">
                      <ahyp:hlinkClr xmlns:ahyp="http://schemas.microsoft.com/office/drawing/2018/hyperlinkcolor" val="tx"/>
                    </a:ext>
                  </a:extLst>
                </a:hlinkClick>
              </a:rPr>
              <a:t>Mighty River International Ltd v Hughes </a:t>
            </a:r>
            <a:r>
              <a:rPr lang="en-AU" dirty="0">
                <a:solidFill>
                  <a:schemeClr val="bg1"/>
                </a:solidFill>
                <a:hlinkClick r:id="rId7">
                  <a:extLst>
                    <a:ext uri="{A12FA001-AC4F-418D-AE19-62706E023703}">
                      <ahyp:hlinkClr xmlns:ahyp="http://schemas.microsoft.com/office/drawing/2018/hyperlinkcolor" val="tx"/>
                    </a:ext>
                  </a:extLst>
                </a:hlinkClick>
              </a:rPr>
              <a:t>(2018) 265 CLR 480</a:t>
            </a:r>
            <a:endParaRPr lang="en-AU" dirty="0">
              <a:solidFill>
                <a:schemeClr val="bg1"/>
              </a:solidFill>
            </a:endParaRPr>
          </a:p>
        </p:txBody>
      </p:sp>
      <p:sp>
        <p:nvSpPr>
          <p:cNvPr id="13" name="Speech Bubble: Rectangle 12">
            <a:extLst>
              <a:ext uri="{FF2B5EF4-FFF2-40B4-BE49-F238E27FC236}">
                <a16:creationId xmlns:a16="http://schemas.microsoft.com/office/drawing/2014/main" id="{E8216B3A-CC25-D8EC-14A3-4B796B0B4E42}"/>
              </a:ext>
            </a:extLst>
          </p:cNvPr>
          <p:cNvSpPr/>
          <p:nvPr/>
        </p:nvSpPr>
        <p:spPr>
          <a:xfrm>
            <a:off x="3821502" y="1983600"/>
            <a:ext cx="5491831" cy="515385"/>
          </a:xfrm>
          <a:prstGeom prst="wedgeRectCallout">
            <a:avLst>
              <a:gd name="adj1" fmla="val 36630"/>
              <a:gd name="adj2" fmla="val 90389"/>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Cannot provide for release of third parties: </a:t>
            </a:r>
            <a:r>
              <a:rPr lang="en-AU" i="1" dirty="0">
                <a:solidFill>
                  <a:schemeClr val="bg1"/>
                </a:solidFill>
                <a:hlinkClick r:id="rId8">
                  <a:extLst>
                    <a:ext uri="{A12FA001-AC4F-418D-AE19-62706E023703}">
                      <ahyp:hlinkClr xmlns:ahyp="http://schemas.microsoft.com/office/drawing/2018/hyperlinkcolor" val="tx"/>
                    </a:ext>
                  </a:extLst>
                </a:hlinkClick>
              </a:rPr>
              <a:t>Lehman Brothers Holdings Inc v City of Swan </a:t>
            </a:r>
            <a:r>
              <a:rPr lang="en-AU" dirty="0">
                <a:solidFill>
                  <a:schemeClr val="bg1"/>
                </a:solidFill>
                <a:hlinkClick r:id="rId8">
                  <a:extLst>
                    <a:ext uri="{A12FA001-AC4F-418D-AE19-62706E023703}">
                      <ahyp:hlinkClr xmlns:ahyp="http://schemas.microsoft.com/office/drawing/2018/hyperlinkcolor" val="tx"/>
                    </a:ext>
                  </a:extLst>
                </a:hlinkClick>
              </a:rPr>
              <a:t>(2010) 240 CLR 509</a:t>
            </a:r>
            <a:endParaRPr lang="en-AU" dirty="0">
              <a:solidFill>
                <a:schemeClr val="bg1"/>
              </a:solidFill>
            </a:endParaRPr>
          </a:p>
        </p:txBody>
      </p:sp>
      <p:sp>
        <p:nvSpPr>
          <p:cNvPr id="14" name="Footer Placeholder 2">
            <a:extLst>
              <a:ext uri="{FF2B5EF4-FFF2-40B4-BE49-F238E27FC236}">
                <a16:creationId xmlns:a16="http://schemas.microsoft.com/office/drawing/2014/main" id="{71F4997E-7652-A10E-61C9-6B10724EA7C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903157819"/>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137</a:t>
            </a:fld>
            <a:endParaRPr lang="en-GB" dirty="0"/>
          </a:p>
        </p:txBody>
      </p:sp>
      <p:sp>
        <p:nvSpPr>
          <p:cNvPr id="2" name="Rectangle: Single Corner Rounded 1">
            <a:extLst>
              <a:ext uri="{FF2B5EF4-FFF2-40B4-BE49-F238E27FC236}">
                <a16:creationId xmlns:a16="http://schemas.microsoft.com/office/drawing/2014/main" id="{47E48B59-020F-B600-8AAF-CF3A1E89DE7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E8DAEFB-D576-6151-D882-B7AA1316AEA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Execution of instrument</a:t>
            </a:r>
          </a:p>
        </p:txBody>
      </p:sp>
      <p:graphicFrame>
        <p:nvGraphicFramePr>
          <p:cNvPr id="6" name="Diagram 5">
            <a:extLst>
              <a:ext uri="{FF2B5EF4-FFF2-40B4-BE49-F238E27FC236}">
                <a16:creationId xmlns:a16="http://schemas.microsoft.com/office/drawing/2014/main" id="{AA784942-3162-3B67-B6DB-1672AF4B078A}"/>
              </a:ext>
            </a:extLst>
          </p:cNvPr>
          <p:cNvGraphicFramePr/>
          <p:nvPr>
            <p:extLst>
              <p:ext uri="{D42A27DB-BD31-4B8C-83A1-F6EECF244321}">
                <p14:modId xmlns:p14="http://schemas.microsoft.com/office/powerpoint/2010/main" val="811698963"/>
              </p:ext>
            </p:extLst>
          </p:nvPr>
        </p:nvGraphicFramePr>
        <p:xfrm>
          <a:off x="242456" y="1230122"/>
          <a:ext cx="11515603" cy="39538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Speech Bubble: Rectangle 7">
            <a:extLst>
              <a:ext uri="{FF2B5EF4-FFF2-40B4-BE49-F238E27FC236}">
                <a16:creationId xmlns:a16="http://schemas.microsoft.com/office/drawing/2014/main" id="{660BD0C9-B3BC-0340-338B-7CEF8F577310}"/>
              </a:ext>
            </a:extLst>
          </p:cNvPr>
          <p:cNvSpPr/>
          <p:nvPr/>
        </p:nvSpPr>
        <p:spPr>
          <a:xfrm>
            <a:off x="697882" y="4740527"/>
            <a:ext cx="2419927" cy="1143037"/>
          </a:xfrm>
          <a:prstGeom prst="wedgeRectCallout">
            <a:avLst>
              <a:gd name="adj1" fmla="val 30161"/>
              <a:gd name="adj2" fmla="val -86342"/>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Board of directors may resolve to authorise execution of instrument by the company</a:t>
            </a:r>
            <a:endParaRPr lang="en-AU" dirty="0">
              <a:solidFill>
                <a:schemeClr val="tx1"/>
              </a:solidFill>
            </a:endParaRPr>
          </a:p>
        </p:txBody>
      </p:sp>
      <p:sp>
        <p:nvSpPr>
          <p:cNvPr id="10" name="Rectangle: Folded Corner 9">
            <a:extLst>
              <a:ext uri="{FF2B5EF4-FFF2-40B4-BE49-F238E27FC236}">
                <a16:creationId xmlns:a16="http://schemas.microsoft.com/office/drawing/2014/main" id="{9752F8C6-008D-4230-2F51-32D19B6D62C6}"/>
              </a:ext>
            </a:extLst>
          </p:cNvPr>
          <p:cNvSpPr/>
          <p:nvPr/>
        </p:nvSpPr>
        <p:spPr>
          <a:xfrm>
            <a:off x="6413500" y="5121454"/>
            <a:ext cx="4098668" cy="962441"/>
          </a:xfrm>
          <a:prstGeom prst="foldedCorner">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If the instrument is not executed in time, proposed DOCA administrator must lodge notice of this and send it to creditors</a:t>
            </a:r>
            <a:endParaRPr lang="en-AU" dirty="0">
              <a:solidFill>
                <a:schemeClr val="bg1"/>
              </a:solidFill>
            </a:endParaRPr>
          </a:p>
        </p:txBody>
      </p:sp>
      <p:sp>
        <p:nvSpPr>
          <p:cNvPr id="7" name="Rectangle 6">
            <a:extLst>
              <a:ext uri="{FF2B5EF4-FFF2-40B4-BE49-F238E27FC236}">
                <a16:creationId xmlns:a16="http://schemas.microsoft.com/office/drawing/2014/main" id="{BF95785A-45F5-4BB9-7052-934F6078A559}"/>
              </a:ext>
            </a:extLst>
          </p:cNvPr>
          <p:cNvSpPr/>
          <p:nvPr/>
        </p:nvSpPr>
        <p:spPr>
          <a:xfrm>
            <a:off x="9716654" y="1380760"/>
            <a:ext cx="1135000"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a:t>
            </a:r>
            <a:r>
              <a:rPr lang="en-AU" sz="1800" dirty="0"/>
              <a:t>s 444B</a:t>
            </a:r>
            <a:endParaRPr lang="en-AU" dirty="0">
              <a:solidFill>
                <a:schemeClr val="bg1"/>
              </a:solidFill>
            </a:endParaRPr>
          </a:p>
        </p:txBody>
      </p:sp>
      <p:sp>
        <p:nvSpPr>
          <p:cNvPr id="9" name="Rectangle 8">
            <a:extLst>
              <a:ext uri="{FF2B5EF4-FFF2-40B4-BE49-F238E27FC236}">
                <a16:creationId xmlns:a16="http://schemas.microsoft.com/office/drawing/2014/main" id="{7BB97124-0B09-AC83-500D-0ADAA8A79AF7}"/>
              </a:ext>
            </a:extLst>
          </p:cNvPr>
          <p:cNvSpPr/>
          <p:nvPr/>
        </p:nvSpPr>
        <p:spPr>
          <a:xfrm>
            <a:off x="5254400" y="5121454"/>
            <a:ext cx="1159100" cy="41093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a:t>
            </a:r>
            <a:r>
              <a:rPr lang="en-AU" sz="1800" dirty="0"/>
              <a:t>s 450C</a:t>
            </a:r>
            <a:endParaRPr lang="en-AU" dirty="0">
              <a:solidFill>
                <a:schemeClr val="bg1"/>
              </a:solidFill>
            </a:endParaRPr>
          </a:p>
        </p:txBody>
      </p:sp>
      <p:sp>
        <p:nvSpPr>
          <p:cNvPr id="11" name="Footer Placeholder 2">
            <a:extLst>
              <a:ext uri="{FF2B5EF4-FFF2-40B4-BE49-F238E27FC236}">
                <a16:creationId xmlns:a16="http://schemas.microsoft.com/office/drawing/2014/main" id="{DC5B4511-EA92-E207-7709-3644DD6FC44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2066444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138</a:t>
            </a:fld>
            <a:endParaRPr lang="en-GB" dirty="0"/>
          </a:p>
        </p:txBody>
      </p:sp>
      <p:sp>
        <p:nvSpPr>
          <p:cNvPr id="2" name="Rectangle: Single Corner Rounded 1">
            <a:extLst>
              <a:ext uri="{FF2B5EF4-FFF2-40B4-BE49-F238E27FC236}">
                <a16:creationId xmlns:a16="http://schemas.microsoft.com/office/drawing/2014/main" id="{E49973D7-FDF3-A631-88A1-9444864CD22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1138B0B-E285-38E2-5215-358FC9BDC8D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Who is bound by a DOCA?</a:t>
            </a:r>
          </a:p>
        </p:txBody>
      </p:sp>
      <p:graphicFrame>
        <p:nvGraphicFramePr>
          <p:cNvPr id="6" name="Diagram 5">
            <a:extLst>
              <a:ext uri="{FF2B5EF4-FFF2-40B4-BE49-F238E27FC236}">
                <a16:creationId xmlns:a16="http://schemas.microsoft.com/office/drawing/2014/main" id="{BD653B46-C9EE-A272-C646-A98314FDA1FF}"/>
              </a:ext>
            </a:extLst>
          </p:cNvPr>
          <p:cNvGraphicFramePr/>
          <p:nvPr>
            <p:extLst>
              <p:ext uri="{D42A27DB-BD31-4B8C-83A1-F6EECF244321}">
                <p14:modId xmlns:p14="http://schemas.microsoft.com/office/powerpoint/2010/main" val="1858659006"/>
              </p:ext>
            </p:extLst>
          </p:nvPr>
        </p:nvGraphicFramePr>
        <p:xfrm>
          <a:off x="501398" y="1617133"/>
          <a:ext cx="10014201" cy="46989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ight Brace 6">
            <a:extLst>
              <a:ext uri="{FF2B5EF4-FFF2-40B4-BE49-F238E27FC236}">
                <a16:creationId xmlns:a16="http://schemas.microsoft.com/office/drawing/2014/main" id="{ED93B527-C0A7-930A-0CA9-3E4CE2AEB5CD}"/>
              </a:ext>
            </a:extLst>
          </p:cNvPr>
          <p:cNvSpPr/>
          <p:nvPr/>
        </p:nvSpPr>
        <p:spPr>
          <a:xfrm>
            <a:off x="4980872" y="3340099"/>
            <a:ext cx="635524" cy="2616201"/>
          </a:xfrm>
          <a:prstGeom prst="rightBrace">
            <a:avLst>
              <a:gd name="adj1" fmla="val 53296"/>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8" name="Rectangle 7">
            <a:extLst>
              <a:ext uri="{FF2B5EF4-FFF2-40B4-BE49-F238E27FC236}">
                <a16:creationId xmlns:a16="http://schemas.microsoft.com/office/drawing/2014/main" id="{87B950C7-1D8F-FF25-549F-777E4AF66BF4}"/>
              </a:ext>
            </a:extLst>
          </p:cNvPr>
          <p:cNvSpPr/>
          <p:nvPr/>
        </p:nvSpPr>
        <p:spPr>
          <a:xfrm>
            <a:off x="5651320" y="4442708"/>
            <a:ext cx="1135000" cy="34834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a:t>
            </a:r>
            <a:r>
              <a:rPr lang="en-AU" sz="1800" dirty="0"/>
              <a:t>s 444G</a:t>
            </a:r>
            <a:endParaRPr lang="en-AU" dirty="0">
              <a:solidFill>
                <a:schemeClr val="bg1"/>
              </a:solidFill>
            </a:endParaRPr>
          </a:p>
        </p:txBody>
      </p:sp>
      <p:sp>
        <p:nvSpPr>
          <p:cNvPr id="9" name="Rectangle 8">
            <a:extLst>
              <a:ext uri="{FF2B5EF4-FFF2-40B4-BE49-F238E27FC236}">
                <a16:creationId xmlns:a16="http://schemas.microsoft.com/office/drawing/2014/main" id="{AD45D8A8-C67E-900E-8F40-699E90B943F8}"/>
              </a:ext>
            </a:extLst>
          </p:cNvPr>
          <p:cNvSpPr/>
          <p:nvPr/>
        </p:nvSpPr>
        <p:spPr>
          <a:xfrm>
            <a:off x="9623164" y="2275344"/>
            <a:ext cx="1135000"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a:t>
            </a:r>
            <a:r>
              <a:rPr lang="en-AU" sz="1800" dirty="0"/>
              <a:t>s 444D</a:t>
            </a:r>
            <a:endParaRPr lang="en-AU" dirty="0">
              <a:solidFill>
                <a:schemeClr val="bg1"/>
              </a:solidFill>
            </a:endParaRPr>
          </a:p>
        </p:txBody>
      </p:sp>
      <p:sp>
        <p:nvSpPr>
          <p:cNvPr id="10" name="Footer Placeholder 2">
            <a:extLst>
              <a:ext uri="{FF2B5EF4-FFF2-40B4-BE49-F238E27FC236}">
                <a16:creationId xmlns:a16="http://schemas.microsoft.com/office/drawing/2014/main" id="{376C0627-E09C-E7C5-4625-6C4CBB80D5B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27826078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139</a:t>
            </a:fld>
            <a:endParaRPr lang="en-GB" dirty="0"/>
          </a:p>
        </p:txBody>
      </p:sp>
      <p:sp>
        <p:nvSpPr>
          <p:cNvPr id="2" name="Rectangle: Single Corner Rounded 1">
            <a:extLst>
              <a:ext uri="{FF2B5EF4-FFF2-40B4-BE49-F238E27FC236}">
                <a16:creationId xmlns:a16="http://schemas.microsoft.com/office/drawing/2014/main" id="{091F83D1-27AD-93F7-2570-C5DF4F39579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FF7261D-2483-47A8-CB91-C89F3E84035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Overview of Part when DOCA executed</a:t>
            </a:r>
          </a:p>
        </p:txBody>
      </p:sp>
      <p:graphicFrame>
        <p:nvGraphicFramePr>
          <p:cNvPr id="6" name="Diagram 5">
            <a:extLst>
              <a:ext uri="{FF2B5EF4-FFF2-40B4-BE49-F238E27FC236}">
                <a16:creationId xmlns:a16="http://schemas.microsoft.com/office/drawing/2014/main" id="{CF8C9381-EC81-CD55-01E2-512C72D59A3B}"/>
              </a:ext>
            </a:extLst>
          </p:cNvPr>
          <p:cNvGraphicFramePr/>
          <p:nvPr>
            <p:extLst>
              <p:ext uri="{D42A27DB-BD31-4B8C-83A1-F6EECF244321}">
                <p14:modId xmlns:p14="http://schemas.microsoft.com/office/powerpoint/2010/main" val="3901215461"/>
              </p:ext>
            </p:extLst>
          </p:nvPr>
        </p:nvGraphicFramePr>
        <p:xfrm>
          <a:off x="818456" y="1415326"/>
          <a:ext cx="9757180" cy="469745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Footer Placeholder 2">
            <a:extLst>
              <a:ext uri="{FF2B5EF4-FFF2-40B4-BE49-F238E27FC236}">
                <a16:creationId xmlns:a16="http://schemas.microsoft.com/office/drawing/2014/main" id="{BE1089BB-6928-30BE-109A-16784D7C2F9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3894663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14</a:t>
            </a:fld>
            <a:endParaRPr lang="en-GB" dirty="0"/>
          </a:p>
        </p:txBody>
      </p:sp>
      <p:sp>
        <p:nvSpPr>
          <p:cNvPr id="2" name="Rectangle: Single Corner Rounded 1">
            <a:extLst>
              <a:ext uri="{FF2B5EF4-FFF2-40B4-BE49-F238E27FC236}">
                <a16:creationId xmlns:a16="http://schemas.microsoft.com/office/drawing/2014/main" id="{14B13B54-0BB1-9561-9FD4-DAAAADA2338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4F40F0E-50E8-2555-6BBF-0ECCCCD8734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What is “corporate insolvency”?</a:t>
            </a:r>
          </a:p>
        </p:txBody>
      </p:sp>
      <p:graphicFrame>
        <p:nvGraphicFramePr>
          <p:cNvPr id="6" name="Diagram 5">
            <a:extLst>
              <a:ext uri="{FF2B5EF4-FFF2-40B4-BE49-F238E27FC236}">
                <a16:creationId xmlns:a16="http://schemas.microsoft.com/office/drawing/2014/main" id="{CF2C61C3-8E56-AC19-9263-D0E04C87DB70}"/>
              </a:ext>
            </a:extLst>
          </p:cNvPr>
          <p:cNvGraphicFramePr/>
          <p:nvPr>
            <p:extLst>
              <p:ext uri="{D42A27DB-BD31-4B8C-83A1-F6EECF244321}">
                <p14:modId xmlns:p14="http://schemas.microsoft.com/office/powerpoint/2010/main" val="2791679647"/>
              </p:ext>
            </p:extLst>
          </p:nvPr>
        </p:nvGraphicFramePr>
        <p:xfrm>
          <a:off x="818456" y="2249424"/>
          <a:ext cx="10172632" cy="28163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Footer Placeholder 2">
            <a:extLst>
              <a:ext uri="{FF2B5EF4-FFF2-40B4-BE49-F238E27FC236}">
                <a16:creationId xmlns:a16="http://schemas.microsoft.com/office/drawing/2014/main" id="{CEAC6998-082E-C149-06D1-26515F5C227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71421836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140</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51211822-43C2-2DEB-C0AE-FB4BDF786348}"/>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4AF01A98-05B1-CE88-EE03-160F8CB564F1}"/>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6D8AF496-4AAA-2F5C-9880-213F5731A0FA}"/>
              </a:ext>
            </a:extLst>
          </p:cNvPr>
          <p:cNvSpPr txBox="1"/>
          <p:nvPr/>
        </p:nvSpPr>
        <p:spPr>
          <a:xfrm>
            <a:off x="6073140" y="1847429"/>
            <a:ext cx="4718304" cy="1261884"/>
          </a:xfrm>
          <a:prstGeom prst="rect">
            <a:avLst/>
          </a:prstGeom>
          <a:noFill/>
        </p:spPr>
        <p:txBody>
          <a:bodyPr wrap="square">
            <a:spAutoFit/>
          </a:bodyPr>
          <a:lstStyle/>
          <a:p>
            <a:pPr algn="ctr"/>
            <a:r>
              <a:rPr lang="en-GB" sz="3800" dirty="0">
                <a:solidFill>
                  <a:schemeClr val="bg1"/>
                </a:solidFill>
                <a:latin typeface="+mj-lt"/>
              </a:rPr>
              <a:t>While subject to a DOCA</a:t>
            </a:r>
          </a:p>
        </p:txBody>
      </p:sp>
      <p:sp>
        <p:nvSpPr>
          <p:cNvPr id="7" name="Footer Placeholder 2">
            <a:extLst>
              <a:ext uri="{FF2B5EF4-FFF2-40B4-BE49-F238E27FC236}">
                <a16:creationId xmlns:a16="http://schemas.microsoft.com/office/drawing/2014/main" id="{F6F0EE40-31C2-0A2C-115E-D18FE6FD6BD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39716196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141</a:t>
            </a:fld>
            <a:endParaRPr lang="en-GB" dirty="0"/>
          </a:p>
        </p:txBody>
      </p:sp>
      <p:sp>
        <p:nvSpPr>
          <p:cNvPr id="2" name="Rectangle: Single Corner Rounded 1">
            <a:extLst>
              <a:ext uri="{FF2B5EF4-FFF2-40B4-BE49-F238E27FC236}">
                <a16:creationId xmlns:a16="http://schemas.microsoft.com/office/drawing/2014/main" id="{12D7AF39-156A-3E5F-BA99-FC81FB7BA54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42F72E6-A8FD-0728-7378-956C323D247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of a DOCA</a:t>
            </a:r>
          </a:p>
        </p:txBody>
      </p:sp>
      <p:graphicFrame>
        <p:nvGraphicFramePr>
          <p:cNvPr id="6" name="Diagram 5">
            <a:extLst>
              <a:ext uri="{FF2B5EF4-FFF2-40B4-BE49-F238E27FC236}">
                <a16:creationId xmlns:a16="http://schemas.microsoft.com/office/drawing/2014/main" id="{3B711770-FCE5-9932-EEB4-12CD6D17372C}"/>
              </a:ext>
            </a:extLst>
          </p:cNvPr>
          <p:cNvGraphicFramePr/>
          <p:nvPr>
            <p:extLst>
              <p:ext uri="{D42A27DB-BD31-4B8C-83A1-F6EECF244321}">
                <p14:modId xmlns:p14="http://schemas.microsoft.com/office/powerpoint/2010/main" val="2658028543"/>
              </p:ext>
            </p:extLst>
          </p:nvPr>
        </p:nvGraphicFramePr>
        <p:xfrm>
          <a:off x="496339" y="2120998"/>
          <a:ext cx="4553527" cy="33350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F0D19FD1-438F-2D79-22D0-D2E9DBEBA05B}"/>
              </a:ext>
            </a:extLst>
          </p:cNvPr>
          <p:cNvSpPr/>
          <p:nvPr/>
        </p:nvSpPr>
        <p:spPr>
          <a:xfrm>
            <a:off x="3630016" y="4445528"/>
            <a:ext cx="1135000"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a:t>
            </a:r>
            <a:r>
              <a:rPr lang="en-AU" sz="1800" dirty="0"/>
              <a:t>s 444J</a:t>
            </a:r>
            <a:endParaRPr lang="en-AU" dirty="0">
              <a:solidFill>
                <a:schemeClr val="bg1"/>
              </a:solidFill>
            </a:endParaRPr>
          </a:p>
        </p:txBody>
      </p:sp>
      <p:sp>
        <p:nvSpPr>
          <p:cNvPr id="8" name="Rectangle 7">
            <a:extLst>
              <a:ext uri="{FF2B5EF4-FFF2-40B4-BE49-F238E27FC236}">
                <a16:creationId xmlns:a16="http://schemas.microsoft.com/office/drawing/2014/main" id="{2C86256F-7473-0E81-C73C-A45829CBAE5E}"/>
              </a:ext>
            </a:extLst>
          </p:cNvPr>
          <p:cNvSpPr/>
          <p:nvPr/>
        </p:nvSpPr>
        <p:spPr>
          <a:xfrm>
            <a:off x="1456677" y="2782984"/>
            <a:ext cx="1135000"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a:t>
            </a:r>
            <a:r>
              <a:rPr lang="en-AU" sz="1800" dirty="0"/>
              <a:t>s 444H</a:t>
            </a:r>
            <a:endParaRPr lang="en-AU" dirty="0">
              <a:solidFill>
                <a:schemeClr val="bg1"/>
              </a:solidFill>
            </a:endParaRPr>
          </a:p>
        </p:txBody>
      </p:sp>
      <p:graphicFrame>
        <p:nvGraphicFramePr>
          <p:cNvPr id="9" name="Diagram 8">
            <a:extLst>
              <a:ext uri="{FF2B5EF4-FFF2-40B4-BE49-F238E27FC236}">
                <a16:creationId xmlns:a16="http://schemas.microsoft.com/office/drawing/2014/main" id="{76B280FE-EF7D-A746-2E10-36FE73095AC8}"/>
              </a:ext>
            </a:extLst>
          </p:cNvPr>
          <p:cNvGraphicFramePr/>
          <p:nvPr>
            <p:extLst>
              <p:ext uri="{D42A27DB-BD31-4B8C-83A1-F6EECF244321}">
                <p14:modId xmlns:p14="http://schemas.microsoft.com/office/powerpoint/2010/main" val="92211981"/>
              </p:ext>
            </p:extLst>
          </p:nvPr>
        </p:nvGraphicFramePr>
        <p:xfrm>
          <a:off x="5663450" y="2071088"/>
          <a:ext cx="5654677" cy="319988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0" name="Rectangle 9">
            <a:extLst>
              <a:ext uri="{FF2B5EF4-FFF2-40B4-BE49-F238E27FC236}">
                <a16:creationId xmlns:a16="http://schemas.microsoft.com/office/drawing/2014/main" id="{90F98827-D55E-FBB3-9CCB-2A8A584C1A9E}"/>
              </a:ext>
            </a:extLst>
          </p:cNvPr>
          <p:cNvSpPr/>
          <p:nvPr/>
        </p:nvSpPr>
        <p:spPr>
          <a:xfrm>
            <a:off x="7837512" y="2135682"/>
            <a:ext cx="1135000"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a:t>
            </a:r>
            <a:r>
              <a:rPr lang="en-AU" sz="1800" dirty="0"/>
              <a:t>s 444E</a:t>
            </a:r>
            <a:endParaRPr lang="en-AU" dirty="0">
              <a:solidFill>
                <a:schemeClr val="bg1"/>
              </a:solidFill>
            </a:endParaRPr>
          </a:p>
        </p:txBody>
      </p:sp>
      <p:sp>
        <p:nvSpPr>
          <p:cNvPr id="11" name="Footer Placeholder 2">
            <a:extLst>
              <a:ext uri="{FF2B5EF4-FFF2-40B4-BE49-F238E27FC236}">
                <a16:creationId xmlns:a16="http://schemas.microsoft.com/office/drawing/2014/main" id="{3EB1C192-02ED-8F6E-4967-2D1674518AA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86405527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142</a:t>
            </a:fld>
            <a:endParaRPr lang="en-GB" dirty="0"/>
          </a:p>
        </p:txBody>
      </p:sp>
      <p:sp>
        <p:nvSpPr>
          <p:cNvPr id="2" name="Rectangle: Single Corner Rounded 1">
            <a:extLst>
              <a:ext uri="{FF2B5EF4-FFF2-40B4-BE49-F238E27FC236}">
                <a16:creationId xmlns:a16="http://schemas.microsoft.com/office/drawing/2014/main" id="{5A04575A-3E8C-13C4-D428-105753ACA5A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BBE618F-444C-CEB7-3AA6-C0F7FB6AC7B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of a DOCA (cont.)</a:t>
            </a:r>
          </a:p>
        </p:txBody>
      </p:sp>
      <p:sp>
        <p:nvSpPr>
          <p:cNvPr id="6" name="Speech Bubble: Rectangle with Corners Rounded 5">
            <a:extLst>
              <a:ext uri="{FF2B5EF4-FFF2-40B4-BE49-F238E27FC236}">
                <a16:creationId xmlns:a16="http://schemas.microsoft.com/office/drawing/2014/main" id="{547ACE76-5352-9107-5547-9DFA45AC79A6}"/>
              </a:ext>
            </a:extLst>
          </p:cNvPr>
          <p:cNvSpPr/>
          <p:nvPr/>
        </p:nvSpPr>
        <p:spPr>
          <a:xfrm>
            <a:off x="7201623" y="2395885"/>
            <a:ext cx="1752589" cy="399307"/>
          </a:xfrm>
          <a:prstGeom prst="wedgeRoundRectCallout">
            <a:avLst>
              <a:gd name="adj1" fmla="val -64526"/>
              <a:gd name="adj2" fmla="val -31875"/>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approx. $5,500</a:t>
            </a:r>
          </a:p>
        </p:txBody>
      </p:sp>
      <p:graphicFrame>
        <p:nvGraphicFramePr>
          <p:cNvPr id="7" name="Diagram 6">
            <a:extLst>
              <a:ext uri="{FF2B5EF4-FFF2-40B4-BE49-F238E27FC236}">
                <a16:creationId xmlns:a16="http://schemas.microsoft.com/office/drawing/2014/main" id="{E857C156-8B7B-F6CB-3FFF-8C1AB2F7BE9C}"/>
              </a:ext>
            </a:extLst>
          </p:cNvPr>
          <p:cNvGraphicFramePr/>
          <p:nvPr>
            <p:extLst>
              <p:ext uri="{D42A27DB-BD31-4B8C-83A1-F6EECF244321}">
                <p14:modId xmlns:p14="http://schemas.microsoft.com/office/powerpoint/2010/main" val="3906031915"/>
              </p:ext>
            </p:extLst>
          </p:nvPr>
        </p:nvGraphicFramePr>
        <p:xfrm>
          <a:off x="2032000" y="1144536"/>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Rectangle 7">
            <a:extLst>
              <a:ext uri="{FF2B5EF4-FFF2-40B4-BE49-F238E27FC236}">
                <a16:creationId xmlns:a16="http://schemas.microsoft.com/office/drawing/2014/main" id="{BC975465-CB93-717D-1EFD-112D15988633}"/>
              </a:ext>
            </a:extLst>
          </p:cNvPr>
          <p:cNvSpPr/>
          <p:nvPr/>
        </p:nvSpPr>
        <p:spPr>
          <a:xfrm>
            <a:off x="4622800" y="4990248"/>
            <a:ext cx="1358899" cy="38762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450E(2)</a:t>
            </a:r>
            <a:endParaRPr lang="en-AU" dirty="0"/>
          </a:p>
        </p:txBody>
      </p:sp>
      <p:sp>
        <p:nvSpPr>
          <p:cNvPr id="9" name="Speech Bubble: Rectangle with Corners Rounded 8">
            <a:extLst>
              <a:ext uri="{FF2B5EF4-FFF2-40B4-BE49-F238E27FC236}">
                <a16:creationId xmlns:a16="http://schemas.microsoft.com/office/drawing/2014/main" id="{12E26EE4-4A58-6D43-0A5B-5E9482B3FD01}"/>
              </a:ext>
            </a:extLst>
          </p:cNvPr>
          <p:cNvSpPr/>
          <p:nvPr/>
        </p:nvSpPr>
        <p:spPr>
          <a:xfrm>
            <a:off x="2466824" y="5707731"/>
            <a:ext cx="1966631" cy="613782"/>
          </a:xfrm>
          <a:prstGeom prst="wedgeRoundRectCallout">
            <a:avLst>
              <a:gd name="adj1" fmla="val 35465"/>
              <a:gd name="adj2" fmla="val -146384"/>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$6,260 (CA Sch 3)</a:t>
            </a:r>
          </a:p>
        </p:txBody>
      </p:sp>
      <p:sp>
        <p:nvSpPr>
          <p:cNvPr id="10" name="Rectangle 9">
            <a:extLst>
              <a:ext uri="{FF2B5EF4-FFF2-40B4-BE49-F238E27FC236}">
                <a16:creationId xmlns:a16="http://schemas.microsoft.com/office/drawing/2014/main" id="{A082CCDF-7EF3-1B85-5A3A-2A3F9E13DA47}"/>
              </a:ext>
            </a:extLst>
          </p:cNvPr>
          <p:cNvSpPr/>
          <p:nvPr/>
        </p:nvSpPr>
        <p:spPr>
          <a:xfrm>
            <a:off x="6248403" y="4987786"/>
            <a:ext cx="1535540" cy="38762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445HA(1)</a:t>
            </a:r>
            <a:endParaRPr lang="en-AU" dirty="0">
              <a:solidFill>
                <a:schemeClr val="bg1"/>
              </a:solidFill>
            </a:endParaRPr>
          </a:p>
        </p:txBody>
      </p:sp>
      <p:sp>
        <p:nvSpPr>
          <p:cNvPr id="11" name="Footer Placeholder 2">
            <a:extLst>
              <a:ext uri="{FF2B5EF4-FFF2-40B4-BE49-F238E27FC236}">
                <a16:creationId xmlns:a16="http://schemas.microsoft.com/office/drawing/2014/main" id="{75F3BEF0-6E59-4609-56D9-639A54F4447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25043532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143</a:t>
            </a:fld>
            <a:endParaRPr lang="en-GB" dirty="0"/>
          </a:p>
        </p:txBody>
      </p:sp>
      <p:sp>
        <p:nvSpPr>
          <p:cNvPr id="2" name="Rectangle: Single Corner Rounded 1">
            <a:extLst>
              <a:ext uri="{FF2B5EF4-FFF2-40B4-BE49-F238E27FC236}">
                <a16:creationId xmlns:a16="http://schemas.microsoft.com/office/drawing/2014/main" id="{B3368CF4-7397-DB7A-DF58-622DDB6C0B0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96F6731-CBE9-AF8D-A7B9-434D24E50A9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DOCA administrator’s tasks and powers</a:t>
            </a:r>
          </a:p>
        </p:txBody>
      </p:sp>
      <p:graphicFrame>
        <p:nvGraphicFramePr>
          <p:cNvPr id="6" name="Content Placeholder 5">
            <a:extLst>
              <a:ext uri="{FF2B5EF4-FFF2-40B4-BE49-F238E27FC236}">
                <a16:creationId xmlns:a16="http://schemas.microsoft.com/office/drawing/2014/main" id="{348A14F2-DE57-FA5E-3E73-B5AE849431A5}"/>
              </a:ext>
            </a:extLst>
          </p:cNvPr>
          <p:cNvGraphicFramePr>
            <a:graphicFrameLocks/>
          </p:cNvGraphicFramePr>
          <p:nvPr>
            <p:extLst>
              <p:ext uri="{D42A27DB-BD31-4B8C-83A1-F6EECF244321}">
                <p14:modId xmlns:p14="http://schemas.microsoft.com/office/powerpoint/2010/main" val="2342845423"/>
              </p:ext>
            </p:extLst>
          </p:nvPr>
        </p:nvGraphicFramePr>
        <p:xfrm>
          <a:off x="490537" y="1550720"/>
          <a:ext cx="10193337" cy="45525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F5383206-928C-BC50-A491-F30ACACEABFC}"/>
              </a:ext>
            </a:extLst>
          </p:cNvPr>
          <p:cNvSpPr/>
          <p:nvPr/>
        </p:nvSpPr>
        <p:spPr>
          <a:xfrm>
            <a:off x="9513453" y="2130153"/>
            <a:ext cx="1170421"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442C</a:t>
            </a:r>
            <a:endParaRPr lang="en-AU" dirty="0"/>
          </a:p>
        </p:txBody>
      </p:sp>
      <p:sp>
        <p:nvSpPr>
          <p:cNvPr id="8" name="Rectangle 7">
            <a:extLst>
              <a:ext uri="{FF2B5EF4-FFF2-40B4-BE49-F238E27FC236}">
                <a16:creationId xmlns:a16="http://schemas.microsoft.com/office/drawing/2014/main" id="{886821D2-D5B0-FA29-798E-517C77405405}"/>
              </a:ext>
            </a:extLst>
          </p:cNvPr>
          <p:cNvSpPr/>
          <p:nvPr/>
        </p:nvSpPr>
        <p:spPr>
          <a:xfrm>
            <a:off x="9374909" y="3651048"/>
            <a:ext cx="1308965"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444GA</a:t>
            </a:r>
            <a:endParaRPr lang="en-AU" dirty="0"/>
          </a:p>
        </p:txBody>
      </p:sp>
      <p:sp>
        <p:nvSpPr>
          <p:cNvPr id="9" name="Rectangle 8">
            <a:extLst>
              <a:ext uri="{FF2B5EF4-FFF2-40B4-BE49-F238E27FC236}">
                <a16:creationId xmlns:a16="http://schemas.microsoft.com/office/drawing/2014/main" id="{0D61F1FE-4235-1213-779A-F14421EDE38C}"/>
              </a:ext>
            </a:extLst>
          </p:cNvPr>
          <p:cNvSpPr/>
          <p:nvPr/>
        </p:nvSpPr>
        <p:spPr>
          <a:xfrm>
            <a:off x="9132164" y="5092701"/>
            <a:ext cx="1558348" cy="37383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445HA(2)</a:t>
            </a:r>
            <a:endParaRPr lang="en-AU" dirty="0">
              <a:solidFill>
                <a:schemeClr val="bg1"/>
              </a:solidFill>
            </a:endParaRPr>
          </a:p>
        </p:txBody>
      </p:sp>
      <p:sp>
        <p:nvSpPr>
          <p:cNvPr id="10" name="Rectangle 9">
            <a:extLst>
              <a:ext uri="{FF2B5EF4-FFF2-40B4-BE49-F238E27FC236}">
                <a16:creationId xmlns:a16="http://schemas.microsoft.com/office/drawing/2014/main" id="{3FF57D93-AB6E-D1A9-2D91-79D8799735A8}"/>
              </a:ext>
            </a:extLst>
          </p:cNvPr>
          <p:cNvSpPr/>
          <p:nvPr/>
        </p:nvSpPr>
        <p:spPr>
          <a:xfrm>
            <a:off x="9513453" y="1680548"/>
            <a:ext cx="1177059"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450B</a:t>
            </a:r>
            <a:endParaRPr lang="en-AU" dirty="0"/>
          </a:p>
        </p:txBody>
      </p:sp>
      <p:sp>
        <p:nvSpPr>
          <p:cNvPr id="11" name="Footer Placeholder 2">
            <a:extLst>
              <a:ext uri="{FF2B5EF4-FFF2-40B4-BE49-F238E27FC236}">
                <a16:creationId xmlns:a16="http://schemas.microsoft.com/office/drawing/2014/main" id="{3A9688A6-1E3C-EC77-1DAF-5E6A80858D3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773908967"/>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144</a:t>
            </a:fld>
            <a:endParaRPr lang="en-GB" dirty="0"/>
          </a:p>
        </p:txBody>
      </p:sp>
      <p:sp>
        <p:nvSpPr>
          <p:cNvPr id="2" name="Rectangle: Single Corner Rounded 1">
            <a:extLst>
              <a:ext uri="{FF2B5EF4-FFF2-40B4-BE49-F238E27FC236}">
                <a16:creationId xmlns:a16="http://schemas.microsoft.com/office/drawing/2014/main" id="{89E2CF2A-F004-277B-A1C3-D607AB00137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E61DBF1-F592-21F8-790F-07E51955F7C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Void DOCA provisions and DOCA variation</a:t>
            </a:r>
          </a:p>
        </p:txBody>
      </p:sp>
      <p:graphicFrame>
        <p:nvGraphicFramePr>
          <p:cNvPr id="6" name="Diagram 5">
            <a:extLst>
              <a:ext uri="{FF2B5EF4-FFF2-40B4-BE49-F238E27FC236}">
                <a16:creationId xmlns:a16="http://schemas.microsoft.com/office/drawing/2014/main" id="{58505861-133B-5620-A029-06703A0B6AA4}"/>
              </a:ext>
            </a:extLst>
          </p:cNvPr>
          <p:cNvGraphicFramePr/>
          <p:nvPr>
            <p:extLst>
              <p:ext uri="{D42A27DB-BD31-4B8C-83A1-F6EECF244321}">
                <p14:modId xmlns:p14="http://schemas.microsoft.com/office/powerpoint/2010/main" val="2373577687"/>
              </p:ext>
            </p:extLst>
          </p:nvPr>
        </p:nvGraphicFramePr>
        <p:xfrm>
          <a:off x="687468" y="1471802"/>
          <a:ext cx="5588000" cy="49082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Single Corner Rounded 6">
            <a:extLst>
              <a:ext uri="{FF2B5EF4-FFF2-40B4-BE49-F238E27FC236}">
                <a16:creationId xmlns:a16="http://schemas.microsoft.com/office/drawing/2014/main" id="{65038276-0187-71CC-5F18-1F418CD444DC}"/>
              </a:ext>
            </a:extLst>
          </p:cNvPr>
          <p:cNvSpPr/>
          <p:nvPr/>
        </p:nvSpPr>
        <p:spPr>
          <a:xfrm>
            <a:off x="5843153" y="2066006"/>
            <a:ext cx="4627418" cy="4016137"/>
          </a:xfrm>
          <a:prstGeom prst="round1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ysClr val="windowText" lastClr="000000"/>
                </a:solidFill>
              </a:rPr>
              <a:t>If “there is a </a:t>
            </a:r>
            <a:r>
              <a:rPr lang="en-AU" sz="1800" b="1" dirty="0">
                <a:solidFill>
                  <a:sysClr val="windowText" lastClr="000000"/>
                </a:solidFill>
              </a:rPr>
              <a:t>doubt</a:t>
            </a:r>
            <a:r>
              <a:rPr lang="en-AU" sz="1800" dirty="0">
                <a:solidFill>
                  <a:sysClr val="windowText" lastClr="000000"/>
                </a:solidFill>
              </a:rPr>
              <a:t>, on a specific ground, whether” the DOCA </a:t>
            </a:r>
            <a:r>
              <a:rPr lang="en-AU" sz="1800" b="1" dirty="0">
                <a:solidFill>
                  <a:sysClr val="windowText" lastClr="000000"/>
                </a:solidFill>
              </a:rPr>
              <a:t>complies with Pt 5.3A</a:t>
            </a:r>
            <a:r>
              <a:rPr lang="en-AU" sz="1800" dirty="0">
                <a:solidFill>
                  <a:sysClr val="windowText" lastClr="000000"/>
                </a:solidFill>
              </a:rPr>
              <a:t>:</a:t>
            </a:r>
          </a:p>
          <a:p>
            <a:pPr marL="285750" indent="-285750">
              <a:buFont typeface="Arial" panose="020B0604020202020204" pitchFamily="34" charset="0"/>
              <a:buChar char="•"/>
            </a:pPr>
            <a:r>
              <a:rPr lang="en-AU" sz="1800" dirty="0">
                <a:solidFill>
                  <a:sysClr val="windowText" lastClr="000000"/>
                </a:solidFill>
              </a:rPr>
              <a:t>DOCA administrator;</a:t>
            </a:r>
          </a:p>
          <a:p>
            <a:pPr marL="285750" indent="-285750">
              <a:buFont typeface="Arial" panose="020B0604020202020204" pitchFamily="34" charset="0"/>
              <a:buChar char="•"/>
            </a:pPr>
            <a:r>
              <a:rPr lang="en-AU" dirty="0">
                <a:solidFill>
                  <a:sysClr val="windowText" lastClr="000000"/>
                </a:solidFill>
              </a:rPr>
              <a:t>any member/creditor; or</a:t>
            </a:r>
          </a:p>
          <a:p>
            <a:pPr marL="285750" indent="-285750">
              <a:buFont typeface="Arial" panose="020B0604020202020204" pitchFamily="34" charset="0"/>
              <a:buChar char="•"/>
            </a:pPr>
            <a:r>
              <a:rPr lang="en-AU" sz="1800" dirty="0">
                <a:solidFill>
                  <a:sysClr val="windowText" lastClr="000000"/>
                </a:solidFill>
              </a:rPr>
              <a:t>ASIC;</a:t>
            </a:r>
          </a:p>
          <a:p>
            <a:r>
              <a:rPr lang="en-AU" sz="1800" dirty="0">
                <a:solidFill>
                  <a:sysClr val="windowText" lastClr="000000"/>
                </a:solidFill>
              </a:rPr>
              <a:t>may bring a court application, and the </a:t>
            </a:r>
            <a:r>
              <a:rPr lang="en-AU" dirty="0">
                <a:solidFill>
                  <a:sysClr val="windowText" lastClr="000000"/>
                </a:solidFill>
              </a:rPr>
              <a:t>court may </a:t>
            </a:r>
            <a:r>
              <a:rPr lang="en-AU" b="1" dirty="0">
                <a:solidFill>
                  <a:sysClr val="windowText" lastClr="000000"/>
                </a:solidFill>
              </a:rPr>
              <a:t>declare</a:t>
            </a:r>
            <a:r>
              <a:rPr lang="en-AU" dirty="0">
                <a:solidFill>
                  <a:sysClr val="windowText" lastClr="000000"/>
                </a:solidFill>
              </a:rPr>
              <a:t> the DOCA, “or a provision of it”:</a:t>
            </a:r>
            <a:endParaRPr lang="en-AU" sz="1800" dirty="0">
              <a:solidFill>
                <a:sysClr val="windowText" lastClr="000000"/>
              </a:solidFill>
            </a:endParaRPr>
          </a:p>
          <a:p>
            <a:pPr marL="285750" indent="-285750">
              <a:buFont typeface="Arial" panose="020B0604020202020204" pitchFamily="34" charset="0"/>
              <a:buChar char="•"/>
            </a:pPr>
            <a:r>
              <a:rPr lang="en-AU" sz="1800" dirty="0">
                <a:solidFill>
                  <a:sysClr val="windowText" lastClr="000000"/>
                </a:solidFill>
              </a:rPr>
              <a:t>“to be </a:t>
            </a:r>
            <a:r>
              <a:rPr lang="en-AU" sz="1800" b="1" dirty="0">
                <a:solidFill>
                  <a:sysClr val="windowText" lastClr="000000"/>
                </a:solidFill>
              </a:rPr>
              <a:t>void</a:t>
            </a:r>
            <a:r>
              <a:rPr lang="en-AU" sz="1800" dirty="0">
                <a:solidFill>
                  <a:sysClr val="windowText" lastClr="000000"/>
                </a:solidFill>
              </a:rPr>
              <a:t> or not to be void”</a:t>
            </a:r>
          </a:p>
          <a:p>
            <a:pPr marL="742950" lvl="1" indent="-285750">
              <a:buFont typeface="Arial" panose="020B0604020202020204" pitchFamily="34" charset="0"/>
              <a:buChar char="•"/>
            </a:pPr>
            <a:r>
              <a:rPr lang="en-AU" dirty="0">
                <a:solidFill>
                  <a:sysClr val="windowText" lastClr="000000"/>
                </a:solidFill>
              </a:rPr>
              <a:t>if void provision, court may also </a:t>
            </a:r>
            <a:r>
              <a:rPr lang="en-AU" b="1" dirty="0">
                <a:solidFill>
                  <a:sysClr val="windowText" lastClr="000000"/>
                </a:solidFill>
              </a:rPr>
              <a:t>vary</a:t>
            </a:r>
            <a:r>
              <a:rPr lang="en-AU" dirty="0">
                <a:solidFill>
                  <a:sysClr val="windowText" lastClr="000000"/>
                </a:solidFill>
              </a:rPr>
              <a:t> the DOCA with the DOCA administrator’s consent </a:t>
            </a:r>
          </a:p>
          <a:p>
            <a:pPr marL="285750" indent="-285750">
              <a:buFont typeface="Arial" panose="020B0604020202020204" pitchFamily="34" charset="0"/>
              <a:buChar char="•"/>
            </a:pPr>
            <a:r>
              <a:rPr lang="en-AU" sz="1800" b="1" dirty="0">
                <a:solidFill>
                  <a:sysClr val="windowText" lastClr="000000"/>
                </a:solidFill>
              </a:rPr>
              <a:t>valid</a:t>
            </a:r>
            <a:r>
              <a:rPr lang="en-AU" sz="1800" dirty="0">
                <a:solidFill>
                  <a:sysClr val="windowText" lastClr="000000"/>
                </a:solidFill>
              </a:rPr>
              <a:t> despite a contravention of Pt 5.3A if satisfied of </a:t>
            </a:r>
            <a:r>
              <a:rPr lang="en-AU" sz="1800" i="1" dirty="0">
                <a:solidFill>
                  <a:sysClr val="windowText" lastClr="000000"/>
                </a:solidFill>
              </a:rPr>
              <a:t>substantial compliance </a:t>
            </a:r>
            <a:r>
              <a:rPr lang="en-AU" sz="1800" dirty="0">
                <a:solidFill>
                  <a:sysClr val="windowText" lastClr="000000"/>
                </a:solidFill>
              </a:rPr>
              <a:t>and </a:t>
            </a:r>
            <a:r>
              <a:rPr lang="en-AU" sz="1800" i="1" dirty="0">
                <a:solidFill>
                  <a:sysClr val="windowText" lastClr="000000"/>
                </a:solidFill>
              </a:rPr>
              <a:t>no future injustice</a:t>
            </a:r>
            <a:endParaRPr lang="en-AU" i="1" dirty="0">
              <a:solidFill>
                <a:sysClr val="windowText" lastClr="000000"/>
              </a:solidFill>
            </a:endParaRPr>
          </a:p>
        </p:txBody>
      </p:sp>
      <p:sp>
        <p:nvSpPr>
          <p:cNvPr id="8" name="Callout: Left Arrow 7">
            <a:extLst>
              <a:ext uri="{FF2B5EF4-FFF2-40B4-BE49-F238E27FC236}">
                <a16:creationId xmlns:a16="http://schemas.microsoft.com/office/drawing/2014/main" id="{5222D2DF-DB1D-5035-82C0-9916F4BEC91A}"/>
              </a:ext>
            </a:extLst>
          </p:cNvPr>
          <p:cNvSpPr/>
          <p:nvPr/>
        </p:nvSpPr>
        <p:spPr>
          <a:xfrm>
            <a:off x="10239668" y="4316526"/>
            <a:ext cx="1566199" cy="434109"/>
          </a:xfrm>
          <a:prstGeom prst="leftArrowCallou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variation</a:t>
            </a:r>
          </a:p>
        </p:txBody>
      </p:sp>
      <p:sp>
        <p:nvSpPr>
          <p:cNvPr id="9" name="Rectangle 8">
            <a:extLst>
              <a:ext uri="{FF2B5EF4-FFF2-40B4-BE49-F238E27FC236}">
                <a16:creationId xmlns:a16="http://schemas.microsoft.com/office/drawing/2014/main" id="{D92B287A-1A00-F4CC-D247-5653F6D110D3}"/>
              </a:ext>
            </a:extLst>
          </p:cNvPr>
          <p:cNvSpPr/>
          <p:nvPr/>
        </p:nvSpPr>
        <p:spPr>
          <a:xfrm>
            <a:off x="3172052" y="1686891"/>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445A</a:t>
            </a:r>
            <a:endParaRPr lang="en-AU" dirty="0"/>
          </a:p>
        </p:txBody>
      </p:sp>
      <p:sp>
        <p:nvSpPr>
          <p:cNvPr id="10" name="Rectangle 9">
            <a:extLst>
              <a:ext uri="{FF2B5EF4-FFF2-40B4-BE49-F238E27FC236}">
                <a16:creationId xmlns:a16="http://schemas.microsoft.com/office/drawing/2014/main" id="{7277364C-3B05-7C22-1171-92019163A4E8}"/>
              </a:ext>
            </a:extLst>
          </p:cNvPr>
          <p:cNvSpPr/>
          <p:nvPr/>
        </p:nvSpPr>
        <p:spPr>
          <a:xfrm>
            <a:off x="8441400" y="1678079"/>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445G</a:t>
            </a:r>
            <a:endParaRPr lang="en-AU" dirty="0">
              <a:solidFill>
                <a:schemeClr val="bg1"/>
              </a:solidFill>
            </a:endParaRPr>
          </a:p>
        </p:txBody>
      </p:sp>
      <p:sp>
        <p:nvSpPr>
          <p:cNvPr id="11" name="Rectangle 10">
            <a:extLst>
              <a:ext uri="{FF2B5EF4-FFF2-40B4-BE49-F238E27FC236}">
                <a16:creationId xmlns:a16="http://schemas.microsoft.com/office/drawing/2014/main" id="{4CAECACD-19D0-A18A-B736-57EA4EB09A0D}"/>
              </a:ext>
            </a:extLst>
          </p:cNvPr>
          <p:cNvSpPr/>
          <p:nvPr/>
        </p:nvSpPr>
        <p:spPr>
          <a:xfrm>
            <a:off x="3172052" y="5527732"/>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445B</a:t>
            </a:r>
            <a:endParaRPr lang="en-AU" dirty="0"/>
          </a:p>
        </p:txBody>
      </p:sp>
      <p:sp>
        <p:nvSpPr>
          <p:cNvPr id="12" name="Footer Placeholder 2">
            <a:extLst>
              <a:ext uri="{FF2B5EF4-FFF2-40B4-BE49-F238E27FC236}">
                <a16:creationId xmlns:a16="http://schemas.microsoft.com/office/drawing/2014/main" id="{46B1205D-0CEB-A9E3-3339-0C5B0405FA8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24661151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145</a:t>
            </a:fld>
            <a:endParaRPr lang="en-GB" dirty="0"/>
          </a:p>
        </p:txBody>
      </p:sp>
      <p:sp>
        <p:nvSpPr>
          <p:cNvPr id="2" name="Rectangle: Single Corner Rounded 1">
            <a:extLst>
              <a:ext uri="{FF2B5EF4-FFF2-40B4-BE49-F238E27FC236}">
                <a16:creationId xmlns:a16="http://schemas.microsoft.com/office/drawing/2014/main" id="{559AE6C4-7DB1-50AF-11B3-95BE8CC2329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DA42D62-3EAB-9D05-A887-71C7978859A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DOCA termination overview</a:t>
            </a:r>
          </a:p>
        </p:txBody>
      </p:sp>
      <p:sp>
        <p:nvSpPr>
          <p:cNvPr id="6" name="Rectangle 5">
            <a:extLst>
              <a:ext uri="{FF2B5EF4-FFF2-40B4-BE49-F238E27FC236}">
                <a16:creationId xmlns:a16="http://schemas.microsoft.com/office/drawing/2014/main" id="{3983B80E-921F-92A7-B327-F85E7809F611}"/>
              </a:ext>
            </a:extLst>
          </p:cNvPr>
          <p:cNvSpPr/>
          <p:nvPr/>
        </p:nvSpPr>
        <p:spPr>
          <a:xfrm>
            <a:off x="4852176" y="1652354"/>
            <a:ext cx="2109729" cy="877455"/>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A DOCA terminates when the </a:t>
            </a:r>
            <a:r>
              <a:rPr lang="en-AU" sz="1800" i="1" dirty="0">
                <a:solidFill>
                  <a:schemeClr val="bg1"/>
                </a:solidFill>
              </a:rPr>
              <a:t>first</a:t>
            </a:r>
            <a:r>
              <a:rPr lang="en-AU" sz="1800" dirty="0">
                <a:solidFill>
                  <a:schemeClr val="bg1"/>
                </a:solidFill>
              </a:rPr>
              <a:t> of these occurs</a:t>
            </a:r>
          </a:p>
        </p:txBody>
      </p:sp>
      <p:sp>
        <p:nvSpPr>
          <p:cNvPr id="7" name="Rectangle 6">
            <a:extLst>
              <a:ext uri="{FF2B5EF4-FFF2-40B4-BE49-F238E27FC236}">
                <a16:creationId xmlns:a16="http://schemas.microsoft.com/office/drawing/2014/main" id="{BBAFB40E-DC84-B8E7-637E-1EEB66793B6E}"/>
              </a:ext>
            </a:extLst>
          </p:cNvPr>
          <p:cNvSpPr/>
          <p:nvPr/>
        </p:nvSpPr>
        <p:spPr>
          <a:xfrm>
            <a:off x="788459" y="3256209"/>
            <a:ext cx="2096655" cy="877455"/>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bg1"/>
                </a:solidFill>
              </a:rPr>
              <a:t>creditors resolve </a:t>
            </a:r>
            <a:r>
              <a:rPr lang="en-AU" sz="1800" dirty="0">
                <a:solidFill>
                  <a:schemeClr val="bg1"/>
                </a:solidFill>
              </a:rPr>
              <a:t>at a meeting to terminate the DOCA</a:t>
            </a:r>
          </a:p>
        </p:txBody>
      </p:sp>
      <p:sp>
        <p:nvSpPr>
          <p:cNvPr id="8" name="Rectangle 7">
            <a:extLst>
              <a:ext uri="{FF2B5EF4-FFF2-40B4-BE49-F238E27FC236}">
                <a16:creationId xmlns:a16="http://schemas.microsoft.com/office/drawing/2014/main" id="{C0D1497F-A238-8A70-9216-B3E9BA745B69}"/>
              </a:ext>
            </a:extLst>
          </p:cNvPr>
          <p:cNvSpPr/>
          <p:nvPr/>
        </p:nvSpPr>
        <p:spPr>
          <a:xfrm>
            <a:off x="3076852" y="3256209"/>
            <a:ext cx="1930400" cy="877455"/>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a </a:t>
            </a:r>
            <a:r>
              <a:rPr lang="en-AU" sz="1800" b="1" dirty="0">
                <a:solidFill>
                  <a:schemeClr val="bg1"/>
                </a:solidFill>
              </a:rPr>
              <a:t>court orders </a:t>
            </a:r>
            <a:r>
              <a:rPr lang="en-AU" sz="1800" dirty="0">
                <a:solidFill>
                  <a:schemeClr val="bg1"/>
                </a:solidFill>
              </a:rPr>
              <a:t>DOCA termination under CA s 445D</a:t>
            </a:r>
          </a:p>
        </p:txBody>
      </p:sp>
      <p:sp>
        <p:nvSpPr>
          <p:cNvPr id="9" name="Rectangle 8">
            <a:extLst>
              <a:ext uri="{FF2B5EF4-FFF2-40B4-BE49-F238E27FC236}">
                <a16:creationId xmlns:a16="http://schemas.microsoft.com/office/drawing/2014/main" id="{149B324C-5F92-77DC-F32F-E302A2E7D181}"/>
              </a:ext>
            </a:extLst>
          </p:cNvPr>
          <p:cNvSpPr/>
          <p:nvPr/>
        </p:nvSpPr>
        <p:spPr>
          <a:xfrm>
            <a:off x="8336188" y="3259134"/>
            <a:ext cx="2633146" cy="877455"/>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bg1"/>
                </a:solidFill>
              </a:rPr>
              <a:t>DOCA specifies </a:t>
            </a:r>
            <a:r>
              <a:rPr lang="en-AU" sz="1800" dirty="0">
                <a:solidFill>
                  <a:schemeClr val="bg1"/>
                </a:solidFill>
              </a:rPr>
              <a:t>the circumstances in which it terminates, and they arise</a:t>
            </a:r>
          </a:p>
        </p:txBody>
      </p:sp>
      <p:sp>
        <p:nvSpPr>
          <p:cNvPr id="10" name="Rectangle 9">
            <a:extLst>
              <a:ext uri="{FF2B5EF4-FFF2-40B4-BE49-F238E27FC236}">
                <a16:creationId xmlns:a16="http://schemas.microsoft.com/office/drawing/2014/main" id="{1648FCE3-C1D7-C1E2-D958-650EEF8A280D}"/>
              </a:ext>
            </a:extLst>
          </p:cNvPr>
          <p:cNvSpPr/>
          <p:nvPr/>
        </p:nvSpPr>
        <p:spPr>
          <a:xfrm>
            <a:off x="5203137" y="3261959"/>
            <a:ext cx="2946401" cy="877455"/>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bg1"/>
                </a:solidFill>
              </a:rPr>
              <a:t>DOCA administrator </a:t>
            </a:r>
            <a:r>
              <a:rPr lang="en-AU" sz="1800" dirty="0">
                <a:solidFill>
                  <a:schemeClr val="bg1"/>
                </a:solidFill>
              </a:rPr>
              <a:t>executes a notice of termination under CA s 445FA</a:t>
            </a:r>
          </a:p>
        </p:txBody>
      </p:sp>
      <p:cxnSp>
        <p:nvCxnSpPr>
          <p:cNvPr id="11" name="Straight Connector 10">
            <a:extLst>
              <a:ext uri="{FF2B5EF4-FFF2-40B4-BE49-F238E27FC236}">
                <a16:creationId xmlns:a16="http://schemas.microsoft.com/office/drawing/2014/main" id="{5DDDCF1A-1780-3DDF-CA5F-7D12E87AED90}"/>
              </a:ext>
            </a:extLst>
          </p:cNvPr>
          <p:cNvCxnSpPr>
            <a:cxnSpLocks/>
          </p:cNvCxnSpPr>
          <p:nvPr/>
        </p:nvCxnSpPr>
        <p:spPr>
          <a:xfrm>
            <a:off x="1836786" y="2876868"/>
            <a:ext cx="7815975"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B0291C3-8003-1C9B-E75A-35D77A505E63}"/>
              </a:ext>
            </a:extLst>
          </p:cNvPr>
          <p:cNvCxnSpPr>
            <a:cxnSpLocks/>
            <a:endCxn id="7" idx="0"/>
          </p:cNvCxnSpPr>
          <p:nvPr/>
        </p:nvCxnSpPr>
        <p:spPr>
          <a:xfrm>
            <a:off x="1836787" y="2876868"/>
            <a:ext cx="0" cy="37934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92D1917-B8BF-7E48-55FA-B3DA3E6E02EB}"/>
              </a:ext>
            </a:extLst>
          </p:cNvPr>
          <p:cNvCxnSpPr>
            <a:cxnSpLocks/>
            <a:endCxn id="9" idx="0"/>
          </p:cNvCxnSpPr>
          <p:nvPr/>
        </p:nvCxnSpPr>
        <p:spPr>
          <a:xfrm>
            <a:off x="9652761" y="2876868"/>
            <a:ext cx="0" cy="38226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C33DABD-9B08-4C1A-8684-289B72729932}"/>
              </a:ext>
            </a:extLst>
          </p:cNvPr>
          <p:cNvCxnSpPr>
            <a:cxnSpLocks/>
            <a:stCxn id="8" idx="0"/>
          </p:cNvCxnSpPr>
          <p:nvPr/>
        </p:nvCxnSpPr>
        <p:spPr>
          <a:xfrm flipV="1">
            <a:off x="4042052" y="2876868"/>
            <a:ext cx="0" cy="37934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DCE47D5-7379-D195-EF1D-236C2FC905E8}"/>
              </a:ext>
            </a:extLst>
          </p:cNvPr>
          <p:cNvCxnSpPr>
            <a:cxnSpLocks/>
            <a:stCxn id="10" idx="0"/>
          </p:cNvCxnSpPr>
          <p:nvPr/>
        </p:nvCxnSpPr>
        <p:spPr>
          <a:xfrm flipV="1">
            <a:off x="6676338" y="2876868"/>
            <a:ext cx="0" cy="38509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E7B782F-EABE-972E-B04E-A7DC7AAAF595}"/>
              </a:ext>
            </a:extLst>
          </p:cNvPr>
          <p:cNvCxnSpPr>
            <a:cxnSpLocks/>
            <a:stCxn id="6" idx="2"/>
          </p:cNvCxnSpPr>
          <p:nvPr/>
        </p:nvCxnSpPr>
        <p:spPr>
          <a:xfrm>
            <a:off x="5907041" y="2529809"/>
            <a:ext cx="0" cy="347059"/>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90B81567-5BB2-5F38-7C56-950B7DD1D84B}"/>
              </a:ext>
            </a:extLst>
          </p:cNvPr>
          <p:cNvSpPr/>
          <p:nvPr/>
        </p:nvSpPr>
        <p:spPr>
          <a:xfrm>
            <a:off x="9080106" y="1888328"/>
            <a:ext cx="1145309" cy="387927"/>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445G</a:t>
            </a:r>
            <a:endParaRPr lang="en-AU" dirty="0">
              <a:solidFill>
                <a:schemeClr val="bg1"/>
              </a:solidFill>
            </a:endParaRPr>
          </a:p>
        </p:txBody>
      </p:sp>
      <p:sp>
        <p:nvSpPr>
          <p:cNvPr id="18" name="Rectangle: Rounded Corners 17">
            <a:extLst>
              <a:ext uri="{FF2B5EF4-FFF2-40B4-BE49-F238E27FC236}">
                <a16:creationId xmlns:a16="http://schemas.microsoft.com/office/drawing/2014/main" id="{538D1E11-EDB9-075C-7ED3-57E864D8A470}"/>
              </a:ext>
            </a:extLst>
          </p:cNvPr>
          <p:cNvSpPr/>
          <p:nvPr/>
        </p:nvSpPr>
        <p:spPr>
          <a:xfrm>
            <a:off x="4197537" y="4870617"/>
            <a:ext cx="4571775" cy="785090"/>
          </a:xfrm>
          <a:prstGeom prst="round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 DOCA is wholly/partly terminated or avoided, its “previous operation” is unaffected</a:t>
            </a:r>
            <a:endParaRPr lang="en-AU" dirty="0">
              <a:solidFill>
                <a:schemeClr val="tx1"/>
              </a:solidFill>
            </a:endParaRPr>
          </a:p>
        </p:txBody>
      </p:sp>
      <p:sp>
        <p:nvSpPr>
          <p:cNvPr id="19" name="Rectangle 18">
            <a:extLst>
              <a:ext uri="{FF2B5EF4-FFF2-40B4-BE49-F238E27FC236}">
                <a16:creationId xmlns:a16="http://schemas.microsoft.com/office/drawing/2014/main" id="{D07F23DE-23CE-4982-8484-4247C12AC6F6}"/>
              </a:ext>
            </a:extLst>
          </p:cNvPr>
          <p:cNvSpPr/>
          <p:nvPr/>
        </p:nvSpPr>
        <p:spPr>
          <a:xfrm>
            <a:off x="3052228" y="5069198"/>
            <a:ext cx="1145309" cy="387927"/>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445H</a:t>
            </a:r>
            <a:endParaRPr lang="en-AU" dirty="0">
              <a:solidFill>
                <a:schemeClr val="bg1"/>
              </a:solidFill>
            </a:endParaRPr>
          </a:p>
        </p:txBody>
      </p:sp>
      <p:sp>
        <p:nvSpPr>
          <p:cNvPr id="20" name="Footer Placeholder 2">
            <a:extLst>
              <a:ext uri="{FF2B5EF4-FFF2-40B4-BE49-F238E27FC236}">
                <a16:creationId xmlns:a16="http://schemas.microsoft.com/office/drawing/2014/main" id="{BC99F754-960F-6AD8-6BC0-37F3D28D8E4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11463750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146</a:t>
            </a:fld>
            <a:endParaRPr lang="en-GB" dirty="0"/>
          </a:p>
        </p:txBody>
      </p:sp>
      <p:sp>
        <p:nvSpPr>
          <p:cNvPr id="2" name="Rectangle: Single Corner Rounded 1">
            <a:extLst>
              <a:ext uri="{FF2B5EF4-FFF2-40B4-BE49-F238E27FC236}">
                <a16:creationId xmlns:a16="http://schemas.microsoft.com/office/drawing/2014/main" id="{A76B003B-D22B-FE8A-BA4C-CF26B88B594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28A0E3E-E073-14EE-7504-5BE1EA7696C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Termination (and winding up) by creditors</a:t>
            </a:r>
          </a:p>
        </p:txBody>
      </p:sp>
      <p:sp>
        <p:nvSpPr>
          <p:cNvPr id="6" name="Rectangle 5">
            <a:extLst>
              <a:ext uri="{FF2B5EF4-FFF2-40B4-BE49-F238E27FC236}">
                <a16:creationId xmlns:a16="http://schemas.microsoft.com/office/drawing/2014/main" id="{B13EE3A8-EB2B-0ECA-7054-9CFE028BEEC5}"/>
              </a:ext>
            </a:extLst>
          </p:cNvPr>
          <p:cNvSpPr/>
          <p:nvPr/>
        </p:nvSpPr>
        <p:spPr>
          <a:xfrm>
            <a:off x="4889123" y="1382405"/>
            <a:ext cx="2109729" cy="877455"/>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A DOCA terminates when the </a:t>
            </a:r>
            <a:r>
              <a:rPr lang="en-AU" sz="1800" i="1" dirty="0">
                <a:solidFill>
                  <a:schemeClr val="bg1"/>
                </a:solidFill>
              </a:rPr>
              <a:t>first</a:t>
            </a:r>
            <a:r>
              <a:rPr lang="en-AU" sz="1800" dirty="0">
                <a:solidFill>
                  <a:schemeClr val="bg1"/>
                </a:solidFill>
              </a:rPr>
              <a:t> of these occurs</a:t>
            </a:r>
          </a:p>
        </p:txBody>
      </p:sp>
      <p:sp>
        <p:nvSpPr>
          <p:cNvPr id="7" name="Rectangle 6">
            <a:extLst>
              <a:ext uri="{FF2B5EF4-FFF2-40B4-BE49-F238E27FC236}">
                <a16:creationId xmlns:a16="http://schemas.microsoft.com/office/drawing/2014/main" id="{8FF53E51-245B-5F70-B070-A43ACE189B02}"/>
              </a:ext>
            </a:extLst>
          </p:cNvPr>
          <p:cNvSpPr/>
          <p:nvPr/>
        </p:nvSpPr>
        <p:spPr>
          <a:xfrm>
            <a:off x="825406" y="2579862"/>
            <a:ext cx="2096655" cy="877455"/>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bg1"/>
                </a:solidFill>
              </a:rPr>
              <a:t>creditors resolve </a:t>
            </a:r>
            <a:r>
              <a:rPr lang="en-AU" sz="1800" dirty="0">
                <a:solidFill>
                  <a:schemeClr val="bg1"/>
                </a:solidFill>
              </a:rPr>
              <a:t>at a meeting to terminate the DOCA</a:t>
            </a:r>
          </a:p>
        </p:txBody>
      </p:sp>
      <p:sp>
        <p:nvSpPr>
          <p:cNvPr id="8" name="Rectangle 7">
            <a:extLst>
              <a:ext uri="{FF2B5EF4-FFF2-40B4-BE49-F238E27FC236}">
                <a16:creationId xmlns:a16="http://schemas.microsoft.com/office/drawing/2014/main" id="{110A5A3D-EFAA-56C3-0125-F3BF9F3893FE}"/>
              </a:ext>
            </a:extLst>
          </p:cNvPr>
          <p:cNvSpPr/>
          <p:nvPr/>
        </p:nvSpPr>
        <p:spPr>
          <a:xfrm>
            <a:off x="3113799" y="2579862"/>
            <a:ext cx="1930400" cy="877455"/>
          </a:xfrm>
          <a:prstGeom prst="rect">
            <a:avLst/>
          </a:prstGeom>
          <a:solidFill>
            <a:schemeClr val="bg2">
              <a:lumMod val="90000"/>
            </a:schemeClr>
          </a:solidFill>
          <a:ln>
            <a:solidFill>
              <a:schemeClr val="bg2">
                <a:lumMod val="9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a </a:t>
            </a:r>
            <a:r>
              <a:rPr lang="en-AU" sz="1800" b="1" dirty="0">
                <a:solidFill>
                  <a:schemeClr val="bg1"/>
                </a:solidFill>
              </a:rPr>
              <a:t>court orders </a:t>
            </a:r>
            <a:r>
              <a:rPr lang="en-AU" sz="1800" dirty="0">
                <a:solidFill>
                  <a:schemeClr val="bg1"/>
                </a:solidFill>
              </a:rPr>
              <a:t>DOCA termination under CA s 445D</a:t>
            </a:r>
          </a:p>
        </p:txBody>
      </p:sp>
      <p:sp>
        <p:nvSpPr>
          <p:cNvPr id="9" name="Rectangle 8">
            <a:extLst>
              <a:ext uri="{FF2B5EF4-FFF2-40B4-BE49-F238E27FC236}">
                <a16:creationId xmlns:a16="http://schemas.microsoft.com/office/drawing/2014/main" id="{6721C252-23FF-513D-FCAA-350D2A8D19B9}"/>
              </a:ext>
            </a:extLst>
          </p:cNvPr>
          <p:cNvSpPr/>
          <p:nvPr/>
        </p:nvSpPr>
        <p:spPr>
          <a:xfrm>
            <a:off x="8373135" y="2582787"/>
            <a:ext cx="2633146" cy="877455"/>
          </a:xfrm>
          <a:prstGeom prst="rect">
            <a:avLst/>
          </a:prstGeom>
          <a:solidFill>
            <a:schemeClr val="bg2">
              <a:lumMod val="90000"/>
            </a:schemeClr>
          </a:solidFill>
          <a:ln>
            <a:solidFill>
              <a:schemeClr val="bg2">
                <a:lumMod val="9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bg1"/>
                </a:solidFill>
              </a:rPr>
              <a:t>DOCA specifies </a:t>
            </a:r>
            <a:r>
              <a:rPr lang="en-AU" sz="1800" dirty="0">
                <a:solidFill>
                  <a:schemeClr val="bg1"/>
                </a:solidFill>
              </a:rPr>
              <a:t>the circumstances in which it terminates, and they arise</a:t>
            </a:r>
          </a:p>
        </p:txBody>
      </p:sp>
      <p:sp>
        <p:nvSpPr>
          <p:cNvPr id="10" name="Rectangle 9">
            <a:extLst>
              <a:ext uri="{FF2B5EF4-FFF2-40B4-BE49-F238E27FC236}">
                <a16:creationId xmlns:a16="http://schemas.microsoft.com/office/drawing/2014/main" id="{0DE6D0F0-8EC8-A834-014C-1611BB5875ED}"/>
              </a:ext>
            </a:extLst>
          </p:cNvPr>
          <p:cNvSpPr/>
          <p:nvPr/>
        </p:nvSpPr>
        <p:spPr>
          <a:xfrm>
            <a:off x="5203140" y="2585612"/>
            <a:ext cx="2946401" cy="877455"/>
          </a:xfrm>
          <a:prstGeom prst="rect">
            <a:avLst/>
          </a:prstGeom>
          <a:solidFill>
            <a:schemeClr val="bg2">
              <a:lumMod val="90000"/>
            </a:schemeClr>
          </a:solidFill>
          <a:ln>
            <a:solidFill>
              <a:schemeClr val="bg2">
                <a:lumMod val="9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bg1"/>
                </a:solidFill>
              </a:rPr>
              <a:t>DOCA administrator </a:t>
            </a:r>
            <a:r>
              <a:rPr lang="en-AU" sz="1800" dirty="0">
                <a:solidFill>
                  <a:schemeClr val="bg1"/>
                </a:solidFill>
              </a:rPr>
              <a:t>executes a notice of termination under CA s 445FA</a:t>
            </a:r>
          </a:p>
        </p:txBody>
      </p:sp>
      <p:sp>
        <p:nvSpPr>
          <p:cNvPr id="11" name="Rectangle 10">
            <a:extLst>
              <a:ext uri="{FF2B5EF4-FFF2-40B4-BE49-F238E27FC236}">
                <a16:creationId xmlns:a16="http://schemas.microsoft.com/office/drawing/2014/main" id="{ADA0CC2C-6C46-25FA-D415-61931FC1F523}"/>
              </a:ext>
            </a:extLst>
          </p:cNvPr>
          <p:cNvSpPr/>
          <p:nvPr/>
        </p:nvSpPr>
        <p:spPr>
          <a:xfrm>
            <a:off x="970570" y="3891444"/>
            <a:ext cx="1806325" cy="1761205"/>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may </a:t>
            </a:r>
            <a:r>
              <a:rPr lang="en-AU" sz="1800" i="1" dirty="0">
                <a:solidFill>
                  <a:schemeClr val="bg1"/>
                </a:solidFill>
              </a:rPr>
              <a:t>only</a:t>
            </a:r>
            <a:r>
              <a:rPr lang="en-AU" sz="1800" dirty="0">
                <a:solidFill>
                  <a:schemeClr val="bg1"/>
                </a:solidFill>
              </a:rPr>
              <a:t> so resolve if there is an </a:t>
            </a:r>
            <a:r>
              <a:rPr lang="en-AU" sz="1800" b="1" dirty="0">
                <a:solidFill>
                  <a:schemeClr val="bg1"/>
                </a:solidFill>
              </a:rPr>
              <a:t>unrectified breach </a:t>
            </a:r>
            <a:r>
              <a:rPr lang="en-AU" sz="1800" dirty="0">
                <a:solidFill>
                  <a:schemeClr val="bg1"/>
                </a:solidFill>
              </a:rPr>
              <a:t>when “the resolution is passed”</a:t>
            </a:r>
          </a:p>
        </p:txBody>
      </p:sp>
      <p:sp>
        <p:nvSpPr>
          <p:cNvPr id="12" name="Rectangle 11">
            <a:extLst>
              <a:ext uri="{FF2B5EF4-FFF2-40B4-BE49-F238E27FC236}">
                <a16:creationId xmlns:a16="http://schemas.microsoft.com/office/drawing/2014/main" id="{953A479B-1ADE-004B-1DFD-6DB69C91BFF4}"/>
              </a:ext>
            </a:extLst>
          </p:cNvPr>
          <p:cNvSpPr/>
          <p:nvPr/>
        </p:nvSpPr>
        <p:spPr>
          <a:xfrm>
            <a:off x="3699945" y="4753914"/>
            <a:ext cx="4982246" cy="962880"/>
          </a:xfrm>
          <a:prstGeom prst="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so resolve, “creditors may also resolve … that the company be wound up” so long as the notice of “meeting set out [this] … proposed resolution”</a:t>
            </a:r>
          </a:p>
        </p:txBody>
      </p:sp>
      <p:cxnSp>
        <p:nvCxnSpPr>
          <p:cNvPr id="13" name="Straight Connector 12">
            <a:extLst>
              <a:ext uri="{FF2B5EF4-FFF2-40B4-BE49-F238E27FC236}">
                <a16:creationId xmlns:a16="http://schemas.microsoft.com/office/drawing/2014/main" id="{720AC1B9-79E0-4862-9AD1-55EF53E44BE4}"/>
              </a:ext>
            </a:extLst>
          </p:cNvPr>
          <p:cNvCxnSpPr>
            <a:cxnSpLocks/>
          </p:cNvCxnSpPr>
          <p:nvPr/>
        </p:nvCxnSpPr>
        <p:spPr>
          <a:xfrm>
            <a:off x="1873733" y="2459137"/>
            <a:ext cx="7815975"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7295D94-8D36-CA5D-5386-1813A8731299}"/>
              </a:ext>
            </a:extLst>
          </p:cNvPr>
          <p:cNvCxnSpPr>
            <a:endCxn id="7" idx="0"/>
          </p:cNvCxnSpPr>
          <p:nvPr/>
        </p:nvCxnSpPr>
        <p:spPr>
          <a:xfrm>
            <a:off x="1873733" y="2459137"/>
            <a:ext cx="1" cy="12072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0577F564-4D37-F03E-ED45-FBD030FDA58A}"/>
              </a:ext>
            </a:extLst>
          </p:cNvPr>
          <p:cNvCxnSpPr>
            <a:cxnSpLocks/>
            <a:endCxn id="9" idx="0"/>
          </p:cNvCxnSpPr>
          <p:nvPr/>
        </p:nvCxnSpPr>
        <p:spPr>
          <a:xfrm>
            <a:off x="9689708" y="2459137"/>
            <a:ext cx="0" cy="12365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0D8E558-2BF9-9883-7AA1-2860D7BE612F}"/>
              </a:ext>
            </a:extLst>
          </p:cNvPr>
          <p:cNvCxnSpPr>
            <a:stCxn id="8" idx="0"/>
          </p:cNvCxnSpPr>
          <p:nvPr/>
        </p:nvCxnSpPr>
        <p:spPr>
          <a:xfrm flipV="1">
            <a:off x="4078999" y="2459137"/>
            <a:ext cx="0" cy="12072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B1521A-AA21-197F-EBC3-D8B931AA35BE}"/>
              </a:ext>
            </a:extLst>
          </p:cNvPr>
          <p:cNvCxnSpPr>
            <a:stCxn id="10" idx="0"/>
          </p:cNvCxnSpPr>
          <p:nvPr/>
        </p:nvCxnSpPr>
        <p:spPr>
          <a:xfrm flipH="1" flipV="1">
            <a:off x="6676340" y="2459137"/>
            <a:ext cx="1" cy="12647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6D6B6F82-8E83-CF31-B1B0-4003C5D1DBA2}"/>
              </a:ext>
            </a:extLst>
          </p:cNvPr>
          <p:cNvCxnSpPr>
            <a:cxnSpLocks/>
            <a:stCxn id="6" idx="2"/>
          </p:cNvCxnSpPr>
          <p:nvPr/>
        </p:nvCxnSpPr>
        <p:spPr>
          <a:xfrm>
            <a:off x="5943988" y="2259860"/>
            <a:ext cx="0" cy="199277"/>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CCC6CF91-A6D2-71D8-8705-BD5423A2B8AD}"/>
              </a:ext>
            </a:extLst>
          </p:cNvPr>
          <p:cNvCxnSpPr>
            <a:cxnSpLocks/>
            <a:endCxn id="12" idx="1"/>
          </p:cNvCxnSpPr>
          <p:nvPr/>
        </p:nvCxnSpPr>
        <p:spPr>
          <a:xfrm>
            <a:off x="2776895" y="5235354"/>
            <a:ext cx="923050" cy="0"/>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1EF3200B-C30D-6FAB-599E-7D480847CA5F}"/>
              </a:ext>
            </a:extLst>
          </p:cNvPr>
          <p:cNvCxnSpPr>
            <a:cxnSpLocks/>
            <a:stCxn id="11" idx="0"/>
            <a:endCxn id="7" idx="2"/>
          </p:cNvCxnSpPr>
          <p:nvPr/>
        </p:nvCxnSpPr>
        <p:spPr>
          <a:xfrm flipV="1">
            <a:off x="1873733" y="3457317"/>
            <a:ext cx="1" cy="434127"/>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AB42ACB7-5CEC-8F6A-E1EE-17587E609995}"/>
              </a:ext>
            </a:extLst>
          </p:cNvPr>
          <p:cNvSpPr/>
          <p:nvPr/>
        </p:nvSpPr>
        <p:spPr>
          <a:xfrm>
            <a:off x="1209021" y="5657688"/>
            <a:ext cx="1329421"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445CA</a:t>
            </a:r>
            <a:endParaRPr lang="en-AU" dirty="0">
              <a:solidFill>
                <a:schemeClr val="bg1"/>
              </a:solidFill>
            </a:endParaRPr>
          </a:p>
        </p:txBody>
      </p:sp>
      <p:sp>
        <p:nvSpPr>
          <p:cNvPr id="22" name="Rectangle 21">
            <a:extLst>
              <a:ext uri="{FF2B5EF4-FFF2-40B4-BE49-F238E27FC236}">
                <a16:creationId xmlns:a16="http://schemas.microsoft.com/office/drawing/2014/main" id="{5A01FDB8-D66E-D409-C137-FDD404476516}"/>
              </a:ext>
            </a:extLst>
          </p:cNvPr>
          <p:cNvSpPr/>
          <p:nvPr/>
        </p:nvSpPr>
        <p:spPr>
          <a:xfrm>
            <a:off x="7475664" y="5726109"/>
            <a:ext cx="1200203"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t>445E</a:t>
            </a:r>
            <a:endParaRPr lang="en-AU" dirty="0">
              <a:solidFill>
                <a:schemeClr val="bg1"/>
              </a:solidFill>
            </a:endParaRPr>
          </a:p>
        </p:txBody>
      </p:sp>
      <p:sp>
        <p:nvSpPr>
          <p:cNvPr id="23" name="Rectangle 22">
            <a:extLst>
              <a:ext uri="{FF2B5EF4-FFF2-40B4-BE49-F238E27FC236}">
                <a16:creationId xmlns:a16="http://schemas.microsoft.com/office/drawing/2014/main" id="{F1A2D44C-7709-FC2C-A8FA-887A3550E728}"/>
              </a:ext>
            </a:extLst>
          </p:cNvPr>
          <p:cNvSpPr/>
          <p:nvPr/>
        </p:nvSpPr>
        <p:spPr>
          <a:xfrm>
            <a:off x="3694712" y="4020753"/>
            <a:ext cx="4987479" cy="630372"/>
          </a:xfrm>
          <a:prstGeom prst="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so resolve, DOCA administrator must “lodge a notice of the termination” and send it to creditors </a:t>
            </a:r>
          </a:p>
        </p:txBody>
      </p:sp>
      <p:cxnSp>
        <p:nvCxnSpPr>
          <p:cNvPr id="24" name="Straight Arrow Connector 23">
            <a:extLst>
              <a:ext uri="{FF2B5EF4-FFF2-40B4-BE49-F238E27FC236}">
                <a16:creationId xmlns:a16="http://schemas.microsoft.com/office/drawing/2014/main" id="{304F6488-7B62-1C2D-255D-215A842BC84D}"/>
              </a:ext>
            </a:extLst>
          </p:cNvPr>
          <p:cNvCxnSpPr>
            <a:cxnSpLocks/>
            <a:endCxn id="23" idx="1"/>
          </p:cNvCxnSpPr>
          <p:nvPr/>
        </p:nvCxnSpPr>
        <p:spPr>
          <a:xfrm flipV="1">
            <a:off x="2776895" y="4335939"/>
            <a:ext cx="917817" cy="17341"/>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C6A61725-2964-F08B-6F06-7B795EDB5D2D}"/>
              </a:ext>
            </a:extLst>
          </p:cNvPr>
          <p:cNvSpPr/>
          <p:nvPr/>
        </p:nvSpPr>
        <p:spPr>
          <a:xfrm>
            <a:off x="7475664" y="3627588"/>
            <a:ext cx="1200203"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t>450D</a:t>
            </a:r>
            <a:endParaRPr lang="en-AU" dirty="0">
              <a:solidFill>
                <a:schemeClr val="bg1"/>
              </a:solidFill>
            </a:endParaRPr>
          </a:p>
        </p:txBody>
      </p:sp>
      <p:sp>
        <p:nvSpPr>
          <p:cNvPr id="26" name="Footer Placeholder 2">
            <a:extLst>
              <a:ext uri="{FF2B5EF4-FFF2-40B4-BE49-F238E27FC236}">
                <a16:creationId xmlns:a16="http://schemas.microsoft.com/office/drawing/2014/main" id="{A8E518AB-9CCD-A784-D2F7-6B9C627FBE5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177088017"/>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147</a:t>
            </a:fld>
            <a:endParaRPr lang="en-GB" dirty="0"/>
          </a:p>
        </p:txBody>
      </p:sp>
      <p:sp>
        <p:nvSpPr>
          <p:cNvPr id="2" name="Rectangle: Single Corner Rounded 1">
            <a:extLst>
              <a:ext uri="{FF2B5EF4-FFF2-40B4-BE49-F238E27FC236}">
                <a16:creationId xmlns:a16="http://schemas.microsoft.com/office/drawing/2014/main" id="{42F73269-0211-AD8B-5AFE-6287AC5BCC55}"/>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8516804-D69F-E0BF-E05E-4CB2AD158F9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Termination by court</a:t>
            </a:r>
          </a:p>
        </p:txBody>
      </p:sp>
      <p:graphicFrame>
        <p:nvGraphicFramePr>
          <p:cNvPr id="6" name="Diagram 5">
            <a:extLst>
              <a:ext uri="{FF2B5EF4-FFF2-40B4-BE49-F238E27FC236}">
                <a16:creationId xmlns:a16="http://schemas.microsoft.com/office/drawing/2014/main" id="{B2ED3165-8BA8-A34F-165D-04073B9BFA0F}"/>
              </a:ext>
            </a:extLst>
          </p:cNvPr>
          <p:cNvGraphicFramePr/>
          <p:nvPr>
            <p:extLst>
              <p:ext uri="{D42A27DB-BD31-4B8C-83A1-F6EECF244321}">
                <p14:modId xmlns:p14="http://schemas.microsoft.com/office/powerpoint/2010/main" val="1712838164"/>
              </p:ext>
            </p:extLst>
          </p:nvPr>
        </p:nvGraphicFramePr>
        <p:xfrm>
          <a:off x="3298921" y="1324493"/>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90CDEE01-FCAF-5450-6D10-D3B770BC790B}"/>
              </a:ext>
            </a:extLst>
          </p:cNvPr>
          <p:cNvSpPr/>
          <p:nvPr/>
        </p:nvSpPr>
        <p:spPr>
          <a:xfrm>
            <a:off x="846165" y="3177306"/>
            <a:ext cx="2340380" cy="1865746"/>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dirty="0">
                <a:solidFill>
                  <a:schemeClr val="tx1"/>
                </a:solidFill>
              </a:rPr>
              <a:t>On the application of:</a:t>
            </a:r>
          </a:p>
          <a:p>
            <a:pPr marL="285750" indent="-285750">
              <a:buFont typeface="Arial" panose="020B0604020202020204" pitchFamily="34" charset="0"/>
              <a:buChar char="•"/>
            </a:pPr>
            <a:r>
              <a:rPr lang="en-AU" dirty="0">
                <a:solidFill>
                  <a:schemeClr val="tx1"/>
                </a:solidFill>
              </a:rPr>
              <a:t>the company;</a:t>
            </a:r>
          </a:p>
          <a:p>
            <a:pPr marL="285750" indent="-285750">
              <a:buFont typeface="Arial" panose="020B0604020202020204" pitchFamily="34" charset="0"/>
              <a:buChar char="•"/>
            </a:pPr>
            <a:r>
              <a:rPr lang="en-AU" dirty="0">
                <a:solidFill>
                  <a:schemeClr val="tx1"/>
                </a:solidFill>
              </a:rPr>
              <a:t>any </a:t>
            </a:r>
            <a:r>
              <a:rPr lang="en-AU" sz="1800" dirty="0">
                <a:solidFill>
                  <a:schemeClr val="tx1"/>
                </a:solidFill>
              </a:rPr>
              <a:t>creditor;</a:t>
            </a:r>
          </a:p>
          <a:p>
            <a:pPr marL="285750" indent="-285750">
              <a:buFont typeface="Arial" panose="020B0604020202020204" pitchFamily="34" charset="0"/>
              <a:buChar char="•"/>
            </a:pPr>
            <a:r>
              <a:rPr lang="en-AU" sz="1800" dirty="0">
                <a:solidFill>
                  <a:schemeClr val="tx1"/>
                </a:solidFill>
              </a:rPr>
              <a:t>ASIC; or</a:t>
            </a:r>
          </a:p>
          <a:p>
            <a:pPr marL="285750" indent="-285750">
              <a:buFont typeface="Arial" panose="020B0604020202020204" pitchFamily="34" charset="0"/>
              <a:buChar char="•"/>
            </a:pPr>
            <a:r>
              <a:rPr lang="en-AU" sz="1800" dirty="0">
                <a:solidFill>
                  <a:schemeClr val="tx1"/>
                </a:solidFill>
              </a:rPr>
              <a:t>any “interested person”</a:t>
            </a:r>
            <a:endParaRPr lang="en-AU" dirty="0">
              <a:solidFill>
                <a:schemeClr val="tx1"/>
              </a:solidFill>
            </a:endParaRPr>
          </a:p>
        </p:txBody>
      </p:sp>
      <p:cxnSp>
        <p:nvCxnSpPr>
          <p:cNvPr id="8" name="Straight Arrow Connector 7">
            <a:extLst>
              <a:ext uri="{FF2B5EF4-FFF2-40B4-BE49-F238E27FC236}">
                <a16:creationId xmlns:a16="http://schemas.microsoft.com/office/drawing/2014/main" id="{49E2BF13-5799-CC56-76D1-8185E91E8F65}"/>
              </a:ext>
            </a:extLst>
          </p:cNvPr>
          <p:cNvCxnSpPr>
            <a:cxnSpLocks/>
            <a:stCxn id="7" idx="3"/>
          </p:cNvCxnSpPr>
          <p:nvPr/>
        </p:nvCxnSpPr>
        <p:spPr>
          <a:xfrm>
            <a:off x="3186545" y="4110179"/>
            <a:ext cx="2937163" cy="0"/>
          </a:xfrm>
          <a:prstGeom prst="straightConnector1">
            <a:avLst/>
          </a:prstGeom>
          <a:ln w="381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F306DE34-8B3B-AAA1-58C8-ACCC8C4931D0}"/>
              </a:ext>
            </a:extLst>
          </p:cNvPr>
          <p:cNvSpPr/>
          <p:nvPr/>
        </p:nvSpPr>
        <p:spPr>
          <a:xfrm>
            <a:off x="1445268" y="2789379"/>
            <a:ext cx="1142174"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445D</a:t>
            </a:r>
            <a:endParaRPr lang="en-AU" dirty="0">
              <a:solidFill>
                <a:schemeClr val="bg1"/>
              </a:solidFill>
            </a:endParaRPr>
          </a:p>
        </p:txBody>
      </p:sp>
      <p:cxnSp>
        <p:nvCxnSpPr>
          <p:cNvPr id="10" name="Straight Arrow Connector 9">
            <a:extLst>
              <a:ext uri="{FF2B5EF4-FFF2-40B4-BE49-F238E27FC236}">
                <a16:creationId xmlns:a16="http://schemas.microsoft.com/office/drawing/2014/main" id="{70B4BCEF-B0F5-A122-A92C-ED2D0F150911}"/>
              </a:ext>
            </a:extLst>
          </p:cNvPr>
          <p:cNvCxnSpPr>
            <a:cxnSpLocks/>
          </p:cNvCxnSpPr>
          <p:nvPr/>
        </p:nvCxnSpPr>
        <p:spPr>
          <a:xfrm flipH="1" flipV="1">
            <a:off x="5929746" y="3419764"/>
            <a:ext cx="498763" cy="145473"/>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DD2C2571-7203-2E36-5EB0-7CAF70ECE99C}"/>
              </a:ext>
            </a:extLst>
          </p:cNvPr>
          <p:cNvCxnSpPr>
            <a:cxnSpLocks/>
          </p:cNvCxnSpPr>
          <p:nvPr/>
        </p:nvCxnSpPr>
        <p:spPr>
          <a:xfrm flipV="1">
            <a:off x="7435273" y="2959100"/>
            <a:ext cx="0" cy="177801"/>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B7CED123-B5F2-C3B5-5CAB-E0329703EA3C}"/>
              </a:ext>
            </a:extLst>
          </p:cNvPr>
          <p:cNvCxnSpPr/>
          <p:nvPr/>
        </p:nvCxnSpPr>
        <p:spPr>
          <a:xfrm flipV="1">
            <a:off x="8386617" y="3419764"/>
            <a:ext cx="646548" cy="247073"/>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46C40981-8B8D-1786-7AE0-D2E7BD66D31A}"/>
              </a:ext>
            </a:extLst>
          </p:cNvPr>
          <p:cNvCxnSpPr>
            <a:cxnSpLocks/>
          </p:cNvCxnSpPr>
          <p:nvPr/>
        </p:nvCxnSpPr>
        <p:spPr>
          <a:xfrm flipH="1">
            <a:off x="5680364" y="4525818"/>
            <a:ext cx="729673" cy="138545"/>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C61EDEF5-4FF4-BF9C-A497-4ABC0EC414EE}"/>
              </a:ext>
            </a:extLst>
          </p:cNvPr>
          <p:cNvCxnSpPr>
            <a:cxnSpLocks/>
          </p:cNvCxnSpPr>
          <p:nvPr/>
        </p:nvCxnSpPr>
        <p:spPr>
          <a:xfrm>
            <a:off x="7435273" y="5033816"/>
            <a:ext cx="0" cy="341747"/>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626492F2-55C4-4C54-5FFE-8000874E4F27}"/>
              </a:ext>
            </a:extLst>
          </p:cNvPr>
          <p:cNvCxnSpPr/>
          <p:nvPr/>
        </p:nvCxnSpPr>
        <p:spPr>
          <a:xfrm>
            <a:off x="8377381" y="4507346"/>
            <a:ext cx="489528" cy="129309"/>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16" name="Footer Placeholder 2">
            <a:extLst>
              <a:ext uri="{FF2B5EF4-FFF2-40B4-BE49-F238E27FC236}">
                <a16:creationId xmlns:a16="http://schemas.microsoft.com/office/drawing/2014/main" id="{B3E56956-264C-C844-FBA1-F300C99B946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302512864"/>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148</a:t>
            </a:fld>
            <a:endParaRPr lang="en-GB" dirty="0"/>
          </a:p>
        </p:txBody>
      </p:sp>
      <p:sp>
        <p:nvSpPr>
          <p:cNvPr id="2" name="Rectangle: Single Corner Rounded 1">
            <a:extLst>
              <a:ext uri="{FF2B5EF4-FFF2-40B4-BE49-F238E27FC236}">
                <a16:creationId xmlns:a16="http://schemas.microsoft.com/office/drawing/2014/main" id="{913C201A-2C6A-B963-4B6D-326433672A0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1B4811D-0EFB-CFFE-59FA-33BB16DCBB4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Termination by DOCA administrator</a:t>
            </a:r>
          </a:p>
        </p:txBody>
      </p:sp>
      <p:sp>
        <p:nvSpPr>
          <p:cNvPr id="6" name="Rectangle 5">
            <a:extLst>
              <a:ext uri="{FF2B5EF4-FFF2-40B4-BE49-F238E27FC236}">
                <a16:creationId xmlns:a16="http://schemas.microsoft.com/office/drawing/2014/main" id="{BD06E9FD-7DBF-BE9D-4CEB-4B7634838C25}"/>
              </a:ext>
            </a:extLst>
          </p:cNvPr>
          <p:cNvSpPr/>
          <p:nvPr/>
        </p:nvSpPr>
        <p:spPr>
          <a:xfrm>
            <a:off x="4704396" y="1363936"/>
            <a:ext cx="2109729" cy="877455"/>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A DOCA terminates when the </a:t>
            </a:r>
            <a:r>
              <a:rPr lang="en-AU" sz="1800" i="1" dirty="0">
                <a:solidFill>
                  <a:schemeClr val="bg1"/>
                </a:solidFill>
              </a:rPr>
              <a:t>first</a:t>
            </a:r>
            <a:r>
              <a:rPr lang="en-AU" sz="1800" dirty="0">
                <a:solidFill>
                  <a:schemeClr val="bg1"/>
                </a:solidFill>
              </a:rPr>
              <a:t> of these occurs</a:t>
            </a:r>
          </a:p>
        </p:txBody>
      </p:sp>
      <p:sp>
        <p:nvSpPr>
          <p:cNvPr id="7" name="Rectangle 6">
            <a:extLst>
              <a:ext uri="{FF2B5EF4-FFF2-40B4-BE49-F238E27FC236}">
                <a16:creationId xmlns:a16="http://schemas.microsoft.com/office/drawing/2014/main" id="{050663A5-3727-358D-4502-09BB72255558}"/>
              </a:ext>
            </a:extLst>
          </p:cNvPr>
          <p:cNvSpPr/>
          <p:nvPr/>
        </p:nvSpPr>
        <p:spPr>
          <a:xfrm>
            <a:off x="640679" y="2561395"/>
            <a:ext cx="2096655" cy="877455"/>
          </a:xfrm>
          <a:prstGeom prst="rect">
            <a:avLst/>
          </a:prstGeom>
          <a:solidFill>
            <a:schemeClr val="bg2">
              <a:lumMod val="90000"/>
            </a:schemeClr>
          </a:solidFill>
          <a:ln>
            <a:solidFill>
              <a:schemeClr val="bg2">
                <a:lumMod val="9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bg1"/>
                </a:solidFill>
              </a:rPr>
              <a:t>creditors resolve </a:t>
            </a:r>
            <a:r>
              <a:rPr lang="en-AU" sz="1800" dirty="0">
                <a:solidFill>
                  <a:schemeClr val="bg1"/>
                </a:solidFill>
              </a:rPr>
              <a:t>at a meeting to terminate the DOCA</a:t>
            </a:r>
          </a:p>
        </p:txBody>
      </p:sp>
      <p:sp>
        <p:nvSpPr>
          <p:cNvPr id="8" name="Rectangle 7">
            <a:extLst>
              <a:ext uri="{FF2B5EF4-FFF2-40B4-BE49-F238E27FC236}">
                <a16:creationId xmlns:a16="http://schemas.microsoft.com/office/drawing/2014/main" id="{27694695-711C-9312-1FB8-2BF10FC54D88}"/>
              </a:ext>
            </a:extLst>
          </p:cNvPr>
          <p:cNvSpPr/>
          <p:nvPr/>
        </p:nvSpPr>
        <p:spPr>
          <a:xfrm>
            <a:off x="2929072" y="2561395"/>
            <a:ext cx="1930400" cy="877455"/>
          </a:xfrm>
          <a:prstGeom prst="rect">
            <a:avLst/>
          </a:prstGeom>
          <a:solidFill>
            <a:schemeClr val="bg2">
              <a:lumMod val="90000"/>
            </a:schemeClr>
          </a:solidFill>
          <a:ln>
            <a:solidFill>
              <a:schemeClr val="bg2">
                <a:lumMod val="9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a </a:t>
            </a:r>
            <a:r>
              <a:rPr lang="en-AU" sz="1800" b="1" dirty="0">
                <a:solidFill>
                  <a:schemeClr val="bg1"/>
                </a:solidFill>
              </a:rPr>
              <a:t>court orders </a:t>
            </a:r>
            <a:r>
              <a:rPr lang="en-AU" sz="1800" dirty="0">
                <a:solidFill>
                  <a:schemeClr val="bg1"/>
                </a:solidFill>
              </a:rPr>
              <a:t>DOCA termination under CA s 445D</a:t>
            </a:r>
          </a:p>
        </p:txBody>
      </p:sp>
      <p:sp>
        <p:nvSpPr>
          <p:cNvPr id="9" name="Rectangle 8">
            <a:extLst>
              <a:ext uri="{FF2B5EF4-FFF2-40B4-BE49-F238E27FC236}">
                <a16:creationId xmlns:a16="http://schemas.microsoft.com/office/drawing/2014/main" id="{AF873D82-7483-5EF1-4FAA-B7E0C8B4EB2D}"/>
              </a:ext>
            </a:extLst>
          </p:cNvPr>
          <p:cNvSpPr/>
          <p:nvPr/>
        </p:nvSpPr>
        <p:spPr>
          <a:xfrm>
            <a:off x="8188408" y="2564320"/>
            <a:ext cx="2633146" cy="877455"/>
          </a:xfrm>
          <a:prstGeom prst="rect">
            <a:avLst/>
          </a:prstGeom>
          <a:solidFill>
            <a:schemeClr val="bg2">
              <a:lumMod val="90000"/>
            </a:schemeClr>
          </a:solidFill>
          <a:ln>
            <a:solidFill>
              <a:schemeClr val="bg2">
                <a:lumMod val="9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bg1"/>
                </a:solidFill>
              </a:rPr>
              <a:t>DOCA specifies </a:t>
            </a:r>
            <a:r>
              <a:rPr lang="en-AU" sz="1800" dirty="0">
                <a:solidFill>
                  <a:schemeClr val="bg1"/>
                </a:solidFill>
              </a:rPr>
              <a:t>the circumstances in which it terminates, and they arise</a:t>
            </a:r>
          </a:p>
        </p:txBody>
      </p:sp>
      <p:sp>
        <p:nvSpPr>
          <p:cNvPr id="10" name="Rectangle 9">
            <a:extLst>
              <a:ext uri="{FF2B5EF4-FFF2-40B4-BE49-F238E27FC236}">
                <a16:creationId xmlns:a16="http://schemas.microsoft.com/office/drawing/2014/main" id="{BE9B1762-F31C-62C7-7964-FBFEC1B146BC}"/>
              </a:ext>
            </a:extLst>
          </p:cNvPr>
          <p:cNvSpPr/>
          <p:nvPr/>
        </p:nvSpPr>
        <p:spPr>
          <a:xfrm>
            <a:off x="5018413" y="2567145"/>
            <a:ext cx="2946401" cy="877455"/>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bg1"/>
                </a:solidFill>
              </a:rPr>
              <a:t>DOCA administrator </a:t>
            </a:r>
            <a:r>
              <a:rPr lang="en-AU" sz="1800" dirty="0">
                <a:solidFill>
                  <a:schemeClr val="bg1"/>
                </a:solidFill>
              </a:rPr>
              <a:t>executes a notice of termination under CA s 445FA</a:t>
            </a:r>
          </a:p>
        </p:txBody>
      </p:sp>
      <p:sp>
        <p:nvSpPr>
          <p:cNvPr id="11" name="Rectangle 10">
            <a:extLst>
              <a:ext uri="{FF2B5EF4-FFF2-40B4-BE49-F238E27FC236}">
                <a16:creationId xmlns:a16="http://schemas.microsoft.com/office/drawing/2014/main" id="{281AF670-412E-868F-4A5C-138F54F81AE0}"/>
              </a:ext>
            </a:extLst>
          </p:cNvPr>
          <p:cNvSpPr/>
          <p:nvPr/>
        </p:nvSpPr>
        <p:spPr>
          <a:xfrm>
            <a:off x="5530026" y="3643221"/>
            <a:ext cx="1930399" cy="588116"/>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must lodge this notice with ASIC if</a:t>
            </a:r>
            <a:endParaRPr lang="en-AU" dirty="0">
              <a:solidFill>
                <a:schemeClr val="bg1"/>
              </a:solidFill>
            </a:endParaRPr>
          </a:p>
        </p:txBody>
      </p:sp>
      <p:sp>
        <p:nvSpPr>
          <p:cNvPr id="12" name="Rectangle 11">
            <a:extLst>
              <a:ext uri="{FF2B5EF4-FFF2-40B4-BE49-F238E27FC236}">
                <a16:creationId xmlns:a16="http://schemas.microsoft.com/office/drawing/2014/main" id="{54D9C2A0-92BB-6E14-DF92-EF1445F7E81E}"/>
              </a:ext>
            </a:extLst>
          </p:cNvPr>
          <p:cNvSpPr/>
          <p:nvPr/>
        </p:nvSpPr>
        <p:spPr>
          <a:xfrm>
            <a:off x="3359449" y="4628925"/>
            <a:ext cx="1930400" cy="1526332"/>
          </a:xfrm>
          <a:prstGeom prst="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applied all proceeds of realisation of </a:t>
            </a:r>
            <a:r>
              <a:rPr lang="en-AU" dirty="0">
                <a:solidFill>
                  <a:schemeClr val="tx1"/>
                </a:solidFill>
              </a:rPr>
              <a:t>assets available to </a:t>
            </a:r>
            <a:r>
              <a:rPr lang="en-AU" sz="1800" dirty="0">
                <a:solidFill>
                  <a:schemeClr val="tx1"/>
                </a:solidFill>
              </a:rPr>
              <a:t>pay creditors; or</a:t>
            </a:r>
          </a:p>
        </p:txBody>
      </p:sp>
      <p:sp>
        <p:nvSpPr>
          <p:cNvPr id="13" name="Rectangle 12">
            <a:extLst>
              <a:ext uri="{FF2B5EF4-FFF2-40B4-BE49-F238E27FC236}">
                <a16:creationId xmlns:a16="http://schemas.microsoft.com/office/drawing/2014/main" id="{0B34196F-9FDC-52AF-87B0-F2F7EC28CAF7}"/>
              </a:ext>
            </a:extLst>
          </p:cNvPr>
          <p:cNvSpPr/>
          <p:nvPr/>
        </p:nvSpPr>
        <p:spPr>
          <a:xfrm>
            <a:off x="5534611" y="4628924"/>
            <a:ext cx="1930400" cy="1526332"/>
          </a:xfrm>
          <a:prstGeom prst="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paid creditors 100</a:t>
            </a:r>
            <a:r>
              <a:rPr lang="en-AU" sz="1800" dirty="0">
                <a:solidFill>
                  <a:schemeClr val="tx1"/>
                </a:solidFill>
                <a:cs typeface="Times New Roman" panose="02020603050405020304" pitchFamily="18" charset="0"/>
              </a:rPr>
              <a:t>¢</a:t>
            </a:r>
            <a:r>
              <a:rPr lang="en-AU" sz="1800" dirty="0">
                <a:solidFill>
                  <a:schemeClr val="tx1"/>
                </a:solidFill>
              </a:rPr>
              <a:t> per $1 owed or a “lesser sum determined by the creditors”; or</a:t>
            </a:r>
          </a:p>
        </p:txBody>
      </p:sp>
      <p:sp>
        <p:nvSpPr>
          <p:cNvPr id="14" name="Rectangle 13">
            <a:extLst>
              <a:ext uri="{FF2B5EF4-FFF2-40B4-BE49-F238E27FC236}">
                <a16:creationId xmlns:a16="http://schemas.microsoft.com/office/drawing/2014/main" id="{EAE39A45-9E03-ED4F-4DA4-5A3F8FA0B2A4}"/>
              </a:ext>
            </a:extLst>
          </p:cNvPr>
          <p:cNvSpPr/>
          <p:nvPr/>
        </p:nvSpPr>
        <p:spPr>
          <a:xfrm>
            <a:off x="7715172" y="4628924"/>
            <a:ext cx="2179781" cy="1526332"/>
          </a:xfrm>
          <a:prstGeom prst="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a</a:t>
            </a:r>
            <a:r>
              <a:rPr lang="en-AU" sz="1800" dirty="0">
                <a:solidFill>
                  <a:schemeClr val="tx1"/>
                </a:solidFill>
              </a:rPr>
              <a:t>ll obligations under DOCA fulfilled and “creditors’ claims … dealt with” according to DOCA</a:t>
            </a:r>
          </a:p>
        </p:txBody>
      </p:sp>
      <p:cxnSp>
        <p:nvCxnSpPr>
          <p:cNvPr id="15" name="Straight Connector 14">
            <a:extLst>
              <a:ext uri="{FF2B5EF4-FFF2-40B4-BE49-F238E27FC236}">
                <a16:creationId xmlns:a16="http://schemas.microsoft.com/office/drawing/2014/main" id="{1EC23F8B-1616-10C5-5A47-69AC00F7098F}"/>
              </a:ext>
            </a:extLst>
          </p:cNvPr>
          <p:cNvCxnSpPr>
            <a:cxnSpLocks/>
          </p:cNvCxnSpPr>
          <p:nvPr/>
        </p:nvCxnSpPr>
        <p:spPr>
          <a:xfrm>
            <a:off x="1689006" y="2440670"/>
            <a:ext cx="7815975"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C9671792-4A99-1C7F-9B61-107ECEC440A8}"/>
              </a:ext>
            </a:extLst>
          </p:cNvPr>
          <p:cNvCxnSpPr>
            <a:endCxn id="7" idx="0"/>
          </p:cNvCxnSpPr>
          <p:nvPr/>
        </p:nvCxnSpPr>
        <p:spPr>
          <a:xfrm>
            <a:off x="1689006" y="2440670"/>
            <a:ext cx="1" cy="12072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D4AD7E9-FAC0-0752-325C-D3120E25FC0F}"/>
              </a:ext>
            </a:extLst>
          </p:cNvPr>
          <p:cNvCxnSpPr>
            <a:cxnSpLocks/>
            <a:endCxn id="9" idx="0"/>
          </p:cNvCxnSpPr>
          <p:nvPr/>
        </p:nvCxnSpPr>
        <p:spPr>
          <a:xfrm>
            <a:off x="9504981" y="2440670"/>
            <a:ext cx="0" cy="12365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85AD6E9-3140-E3BF-628D-E4906E6AFA92}"/>
              </a:ext>
            </a:extLst>
          </p:cNvPr>
          <p:cNvCxnSpPr>
            <a:stCxn id="8" idx="0"/>
          </p:cNvCxnSpPr>
          <p:nvPr/>
        </p:nvCxnSpPr>
        <p:spPr>
          <a:xfrm flipV="1">
            <a:off x="3894272" y="2440670"/>
            <a:ext cx="0" cy="12072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B2F8594-A8B1-48D9-568D-0D126DA22ED3}"/>
              </a:ext>
            </a:extLst>
          </p:cNvPr>
          <p:cNvCxnSpPr>
            <a:stCxn id="10" idx="0"/>
          </p:cNvCxnSpPr>
          <p:nvPr/>
        </p:nvCxnSpPr>
        <p:spPr>
          <a:xfrm flipH="1" flipV="1">
            <a:off x="6491613" y="2440670"/>
            <a:ext cx="1" cy="12647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88A15A7F-5F04-C4FE-D13C-AADB4D986A1A}"/>
              </a:ext>
            </a:extLst>
          </p:cNvPr>
          <p:cNvCxnSpPr>
            <a:cxnSpLocks/>
            <a:stCxn id="6" idx="2"/>
          </p:cNvCxnSpPr>
          <p:nvPr/>
        </p:nvCxnSpPr>
        <p:spPr>
          <a:xfrm>
            <a:off x="5759261" y="2241391"/>
            <a:ext cx="0" cy="182222"/>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D35EE9D9-9AF7-7BB9-C21F-61511E7EC9E9}"/>
              </a:ext>
            </a:extLst>
          </p:cNvPr>
          <p:cNvCxnSpPr>
            <a:cxnSpLocks/>
            <a:stCxn id="12" idx="0"/>
            <a:endCxn id="11" idx="2"/>
          </p:cNvCxnSpPr>
          <p:nvPr/>
        </p:nvCxnSpPr>
        <p:spPr>
          <a:xfrm flipV="1">
            <a:off x="4324649" y="4231337"/>
            <a:ext cx="2170577" cy="397588"/>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B25DB47E-62EA-C623-D681-39214865DE53}"/>
              </a:ext>
            </a:extLst>
          </p:cNvPr>
          <p:cNvCxnSpPr>
            <a:cxnSpLocks/>
            <a:stCxn id="13" idx="0"/>
            <a:endCxn id="11" idx="2"/>
          </p:cNvCxnSpPr>
          <p:nvPr/>
        </p:nvCxnSpPr>
        <p:spPr>
          <a:xfrm flipH="1" flipV="1">
            <a:off x="6495226" y="4231337"/>
            <a:ext cx="4585" cy="397587"/>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A23BBEF0-3062-1F17-96BD-55AD1544E6F4}"/>
              </a:ext>
            </a:extLst>
          </p:cNvPr>
          <p:cNvCxnSpPr>
            <a:cxnSpLocks/>
            <a:stCxn id="14" idx="0"/>
            <a:endCxn id="11" idx="2"/>
          </p:cNvCxnSpPr>
          <p:nvPr/>
        </p:nvCxnSpPr>
        <p:spPr>
          <a:xfrm flipH="1" flipV="1">
            <a:off x="6495226" y="4231337"/>
            <a:ext cx="2309837" cy="397587"/>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C3D8DFD9-6BD9-4E69-07AA-33D1E9D3742F}"/>
              </a:ext>
            </a:extLst>
          </p:cNvPr>
          <p:cNvCxnSpPr>
            <a:cxnSpLocks/>
            <a:stCxn id="11" idx="0"/>
            <a:endCxn id="10" idx="2"/>
          </p:cNvCxnSpPr>
          <p:nvPr/>
        </p:nvCxnSpPr>
        <p:spPr>
          <a:xfrm flipH="1" flipV="1">
            <a:off x="6491614" y="3444600"/>
            <a:ext cx="3612" cy="198621"/>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7587A4DC-6152-5CA8-3E35-60284A2034D1}"/>
              </a:ext>
            </a:extLst>
          </p:cNvPr>
          <p:cNvSpPr/>
          <p:nvPr/>
        </p:nvSpPr>
        <p:spPr>
          <a:xfrm>
            <a:off x="4315414" y="3731015"/>
            <a:ext cx="1209962" cy="387927"/>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t>445FA</a:t>
            </a:r>
            <a:endParaRPr lang="en-AU" dirty="0">
              <a:solidFill>
                <a:schemeClr val="bg1"/>
              </a:solidFill>
            </a:endParaRPr>
          </a:p>
        </p:txBody>
      </p:sp>
      <p:sp>
        <p:nvSpPr>
          <p:cNvPr id="26" name="Footer Placeholder 2">
            <a:extLst>
              <a:ext uri="{FF2B5EF4-FFF2-40B4-BE49-F238E27FC236}">
                <a16:creationId xmlns:a16="http://schemas.microsoft.com/office/drawing/2014/main" id="{803FF626-5658-1E1C-B5B9-B4C0E0AA8DB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325568"/>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149</a:t>
            </a:fld>
            <a:endParaRPr lang="en-GB" dirty="0"/>
          </a:p>
        </p:txBody>
      </p:sp>
      <p:sp>
        <p:nvSpPr>
          <p:cNvPr id="2" name="Rectangle: Single Corner Rounded 1">
            <a:extLst>
              <a:ext uri="{FF2B5EF4-FFF2-40B4-BE49-F238E27FC236}">
                <a16:creationId xmlns:a16="http://schemas.microsoft.com/office/drawing/2014/main" id="{AEB3940D-B444-A98A-E768-8879C5493D6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276D4CD-3C7A-3FC9-ADF2-99EFC3308EF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Creditors’ voluntary winding up</a:t>
            </a:r>
          </a:p>
        </p:txBody>
      </p:sp>
      <p:graphicFrame>
        <p:nvGraphicFramePr>
          <p:cNvPr id="6" name="Diagram 5">
            <a:extLst>
              <a:ext uri="{FF2B5EF4-FFF2-40B4-BE49-F238E27FC236}">
                <a16:creationId xmlns:a16="http://schemas.microsoft.com/office/drawing/2014/main" id="{CBAFB6FE-75CE-2D30-9221-405D7821DECE}"/>
              </a:ext>
            </a:extLst>
          </p:cNvPr>
          <p:cNvGraphicFramePr/>
          <p:nvPr>
            <p:extLst>
              <p:ext uri="{D42A27DB-BD31-4B8C-83A1-F6EECF244321}">
                <p14:modId xmlns:p14="http://schemas.microsoft.com/office/powerpoint/2010/main" val="690414820"/>
              </p:ext>
            </p:extLst>
          </p:nvPr>
        </p:nvGraphicFramePr>
        <p:xfrm>
          <a:off x="1659380" y="1174949"/>
          <a:ext cx="6499232" cy="40186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Oval 6">
            <a:extLst>
              <a:ext uri="{FF2B5EF4-FFF2-40B4-BE49-F238E27FC236}">
                <a16:creationId xmlns:a16="http://schemas.microsoft.com/office/drawing/2014/main" id="{E1093170-8428-5FDA-668E-4C79AA546D8F}"/>
              </a:ext>
            </a:extLst>
          </p:cNvPr>
          <p:cNvSpPr/>
          <p:nvPr/>
        </p:nvSpPr>
        <p:spPr>
          <a:xfrm>
            <a:off x="8399875" y="1487109"/>
            <a:ext cx="2309090" cy="2309090"/>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Company transitions to creditors’ voluntary winding up</a:t>
            </a:r>
          </a:p>
        </p:txBody>
      </p:sp>
      <mc:AlternateContent xmlns:mc="http://schemas.openxmlformats.org/markup-compatibility/2006" xmlns:pslz="http://schemas.microsoft.com/office/powerpoint/2016/slidezoom">
        <mc:Choice Requires="pslz">
          <p:graphicFrame>
            <p:nvGraphicFramePr>
              <p:cNvPr id="12" name="Slide Zoom 11">
                <a:extLst>
                  <a:ext uri="{FF2B5EF4-FFF2-40B4-BE49-F238E27FC236}">
                    <a16:creationId xmlns:a16="http://schemas.microsoft.com/office/drawing/2014/main" id="{C332DAB3-6A12-57DA-36B4-FED8418C5843}"/>
                  </a:ext>
                </a:extLst>
              </p:cNvPr>
              <p:cNvGraphicFramePr>
                <a:graphicFrameLocks noChangeAspect="1"/>
              </p:cNvGraphicFramePr>
              <p:nvPr>
                <p:extLst>
                  <p:ext uri="{D42A27DB-BD31-4B8C-83A1-F6EECF244321}">
                    <p14:modId xmlns:p14="http://schemas.microsoft.com/office/powerpoint/2010/main" val="1237351967"/>
                  </p:ext>
                </p:extLst>
              </p:nvPr>
            </p:nvGraphicFramePr>
            <p:xfrm>
              <a:off x="1951101" y="4594308"/>
              <a:ext cx="3048000" cy="1714500"/>
            </p:xfrm>
            <a:graphic>
              <a:graphicData uri="http://schemas.microsoft.com/office/powerpoint/2016/slidezoom">
                <pslz:sldZm>
                  <pslz:sldZmObj sldId="375" cId="738244874">
                    <pslz:zmPr id="{C2EAE1FD-BE6B-4397-84D8-749D6AE761AB}" returnToParent="0" transitionDur="1000">
                      <p166:blipFill xmlns:p166="http://schemas.microsoft.com/office/powerpoint/2016/6/main">
                        <a:blip r:embed="rId7"/>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12" name="Slide Zoom 11">
                <a:hlinkClick r:id="rId8" action="ppaction://hlinksldjump"/>
                <a:extLst>
                  <a:ext uri="{FF2B5EF4-FFF2-40B4-BE49-F238E27FC236}">
                    <a16:creationId xmlns:a16="http://schemas.microsoft.com/office/drawing/2014/main" id="{C332DAB3-6A12-57DA-36B4-FED8418C5843}"/>
                  </a:ext>
                </a:extLst>
              </p:cNvPr>
              <p:cNvPicPr>
                <a:picLocks noGrp="1" noRot="1" noChangeAspect="1" noMove="1" noResize="1" noEditPoints="1" noAdjustHandles="1" noChangeArrowheads="1" noChangeShapeType="1"/>
              </p:cNvPicPr>
              <p:nvPr/>
            </p:nvPicPr>
            <p:blipFill>
              <a:blip r:embed="rId9"/>
              <a:stretch>
                <a:fillRect/>
              </a:stretch>
            </p:blipFill>
            <p:spPr>
              <a:xfrm>
                <a:off x="1951101" y="4594308"/>
                <a:ext cx="3048000" cy="1714500"/>
              </a:xfrm>
              <a:prstGeom prst="rect">
                <a:avLst/>
              </a:prstGeom>
              <a:ln w="3175">
                <a:solidFill>
                  <a:prstClr val="ltGray"/>
                </a:solidFill>
              </a:ln>
            </p:spPr>
          </p:pic>
        </mc:Fallback>
      </mc:AlternateContent>
      <p:sp>
        <p:nvSpPr>
          <p:cNvPr id="13" name="Ribbon: Curved and Tilted Down 12">
            <a:extLst>
              <a:ext uri="{FF2B5EF4-FFF2-40B4-BE49-F238E27FC236}">
                <a16:creationId xmlns:a16="http://schemas.microsoft.com/office/drawing/2014/main" id="{0DA32DEC-0B75-19F2-C4FB-1B1206B0ED34}"/>
              </a:ext>
            </a:extLst>
          </p:cNvPr>
          <p:cNvSpPr/>
          <p:nvPr/>
        </p:nvSpPr>
        <p:spPr>
          <a:xfrm>
            <a:off x="1951100" y="4085125"/>
            <a:ext cx="3048001" cy="604524"/>
          </a:xfrm>
          <a:prstGeom prst="ellipseRibbon">
            <a:avLst>
              <a:gd name="adj1" fmla="val 35843"/>
              <a:gd name="adj2" fmla="val 68939"/>
              <a:gd name="adj3" fmla="val 18524"/>
            </a:avLst>
          </a:prstGeom>
          <a:solidFill>
            <a:schemeClr val="accent5">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rPr>
              <a:t>Recall CA s 447A!</a:t>
            </a:r>
          </a:p>
        </p:txBody>
      </p:sp>
      <p:sp>
        <p:nvSpPr>
          <p:cNvPr id="8" name="Footer Placeholder 2">
            <a:extLst>
              <a:ext uri="{FF2B5EF4-FFF2-40B4-BE49-F238E27FC236}">
                <a16:creationId xmlns:a16="http://schemas.microsoft.com/office/drawing/2014/main" id="{16FC0DC0-EB11-4730-28F7-E62105D47CA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9905486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15</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8D22B7B9-1186-96BF-D4ED-6045ED147598}"/>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36D28362-8CB1-E826-0BDE-355A7A1CF810}"/>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1B65B567-48AD-8B04-BF5B-DE605E87A455}"/>
              </a:ext>
            </a:extLst>
          </p:cNvPr>
          <p:cNvSpPr txBox="1"/>
          <p:nvPr/>
        </p:nvSpPr>
        <p:spPr>
          <a:xfrm>
            <a:off x="6073140" y="1847429"/>
            <a:ext cx="4718304" cy="1261884"/>
          </a:xfrm>
          <a:prstGeom prst="rect">
            <a:avLst/>
          </a:prstGeom>
          <a:noFill/>
        </p:spPr>
        <p:txBody>
          <a:bodyPr wrap="square">
            <a:spAutoFit/>
          </a:bodyPr>
          <a:lstStyle/>
          <a:p>
            <a:pPr algn="ctr"/>
            <a:r>
              <a:rPr lang="en-AU" sz="3800" dirty="0">
                <a:solidFill>
                  <a:schemeClr val="bg1"/>
                </a:solidFill>
                <a:latin typeface="+mj-lt"/>
              </a:rPr>
              <a:t>Purposes of corporate insolvency law</a:t>
            </a:r>
          </a:p>
        </p:txBody>
      </p:sp>
      <p:sp>
        <p:nvSpPr>
          <p:cNvPr id="7" name="Footer Placeholder 2">
            <a:extLst>
              <a:ext uri="{FF2B5EF4-FFF2-40B4-BE49-F238E27FC236}">
                <a16:creationId xmlns:a16="http://schemas.microsoft.com/office/drawing/2014/main" id="{1BB4F6DF-8B04-3D1A-78CE-D588359AA14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696438914"/>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150</a:t>
            </a:fld>
            <a:endParaRPr lang="en-GB" dirty="0"/>
          </a:p>
        </p:txBody>
      </p:sp>
      <p:sp>
        <p:nvSpPr>
          <p:cNvPr id="2" name="Action Button: Go Home 1">
            <a:hlinkClick r:id="rId2" action="ppaction://hlinksldjump" highlightClick="1"/>
            <a:extLst>
              <a:ext uri="{FF2B5EF4-FFF2-40B4-BE49-F238E27FC236}">
                <a16:creationId xmlns:a16="http://schemas.microsoft.com/office/drawing/2014/main" id="{FFC057DC-2E49-74A7-E87F-91729AA5E075}"/>
              </a:ext>
            </a:extLst>
          </p:cNvPr>
          <p:cNvSpPr/>
          <p:nvPr/>
        </p:nvSpPr>
        <p:spPr>
          <a:xfrm>
            <a:off x="191952" y="203660"/>
            <a:ext cx="658368" cy="658368"/>
          </a:xfrm>
          <a:prstGeom prst="actionButtonHom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Top Corners Rounded 2">
            <a:extLst>
              <a:ext uri="{FF2B5EF4-FFF2-40B4-BE49-F238E27FC236}">
                <a16:creationId xmlns:a16="http://schemas.microsoft.com/office/drawing/2014/main" id="{2F52032A-3019-7E09-1B1C-C2350D994405}"/>
              </a:ext>
            </a:extLst>
          </p:cNvPr>
          <p:cNvSpPr/>
          <p:nvPr/>
        </p:nvSpPr>
        <p:spPr>
          <a:xfrm rot="16200000">
            <a:off x="7757438" y="596174"/>
            <a:ext cx="3544268" cy="5324856"/>
          </a:xfrm>
          <a:prstGeom prst="round2Same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657CEC77-8321-9355-91FE-42CFF58F90CD}"/>
              </a:ext>
            </a:extLst>
          </p:cNvPr>
          <p:cNvSpPr txBox="1"/>
          <p:nvPr/>
        </p:nvSpPr>
        <p:spPr>
          <a:xfrm>
            <a:off x="7443216" y="2644828"/>
            <a:ext cx="4748784" cy="1261884"/>
          </a:xfrm>
          <a:prstGeom prst="rect">
            <a:avLst/>
          </a:prstGeom>
          <a:noFill/>
        </p:spPr>
        <p:txBody>
          <a:bodyPr wrap="square" rtlCol="0" anchor="ctr">
            <a:spAutoFit/>
          </a:bodyPr>
          <a:lstStyle/>
          <a:p>
            <a:r>
              <a:rPr lang="en-GB" sz="3800" dirty="0">
                <a:solidFill>
                  <a:schemeClr val="bg1"/>
                </a:solidFill>
                <a:latin typeface="+mj-lt"/>
              </a:rPr>
              <a:t>Ch 5:</a:t>
            </a:r>
            <a:r>
              <a:rPr lang="en-AU" sz="3800" dirty="0">
                <a:solidFill>
                  <a:schemeClr val="bg1"/>
                </a:solidFill>
                <a:latin typeface="+mj-lt"/>
              </a:rPr>
              <a:t> Restructuring and restructuring plans</a:t>
            </a:r>
            <a:endParaRPr lang="en-GB" sz="3800" dirty="0">
              <a:solidFill>
                <a:schemeClr val="bg1"/>
              </a:solidFill>
              <a:latin typeface="+mj-lt"/>
            </a:endParaRPr>
          </a:p>
        </p:txBody>
      </p:sp>
      <p:graphicFrame>
        <p:nvGraphicFramePr>
          <p:cNvPr id="7" name="SmartArt Placeholder 9">
            <a:extLst>
              <a:ext uri="{FF2B5EF4-FFF2-40B4-BE49-F238E27FC236}">
                <a16:creationId xmlns:a16="http://schemas.microsoft.com/office/drawing/2014/main" id="{D5DD5789-0BF8-257F-9B1D-1B477AC4374E}"/>
              </a:ext>
            </a:extLst>
          </p:cNvPr>
          <p:cNvGraphicFramePr>
            <a:graphicFrameLocks/>
          </p:cNvGraphicFramePr>
          <p:nvPr>
            <p:extLst>
              <p:ext uri="{D42A27DB-BD31-4B8C-83A1-F6EECF244321}">
                <p14:modId xmlns:p14="http://schemas.microsoft.com/office/powerpoint/2010/main" val="234638845"/>
              </p:ext>
            </p:extLst>
          </p:nvPr>
        </p:nvGraphicFramePr>
        <p:xfrm>
          <a:off x="1463947" y="1159927"/>
          <a:ext cx="4973798" cy="41973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Footer Placeholder 2">
            <a:extLst>
              <a:ext uri="{FF2B5EF4-FFF2-40B4-BE49-F238E27FC236}">
                <a16:creationId xmlns:a16="http://schemas.microsoft.com/office/drawing/2014/main" id="{96A7A458-9260-7F89-2AB7-2E1D5CF7171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73646608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151</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AD5BE906-ED87-DEAE-2798-1A9292CBC7EA}"/>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D07841DD-1909-388F-279D-DF970C84AD26}"/>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23072CDE-3DEF-2BEB-5400-4D0EFF16B977}"/>
              </a:ext>
            </a:extLst>
          </p:cNvPr>
          <p:cNvSpPr txBox="1"/>
          <p:nvPr/>
        </p:nvSpPr>
        <p:spPr>
          <a:xfrm>
            <a:off x="6073140" y="1847429"/>
            <a:ext cx="4718304" cy="1261884"/>
          </a:xfrm>
          <a:prstGeom prst="rect">
            <a:avLst/>
          </a:prstGeom>
          <a:noFill/>
        </p:spPr>
        <p:txBody>
          <a:bodyPr wrap="square">
            <a:spAutoFit/>
          </a:bodyPr>
          <a:lstStyle/>
          <a:p>
            <a:pPr algn="ctr"/>
            <a:r>
              <a:rPr lang="en-GB" sz="3800" dirty="0">
                <a:solidFill>
                  <a:schemeClr val="bg1"/>
                </a:solidFill>
                <a:latin typeface="+mj-lt"/>
              </a:rPr>
              <a:t>From commencement of restructuring</a:t>
            </a:r>
          </a:p>
        </p:txBody>
      </p:sp>
      <p:sp>
        <p:nvSpPr>
          <p:cNvPr id="7" name="Footer Placeholder 2">
            <a:extLst>
              <a:ext uri="{FF2B5EF4-FFF2-40B4-BE49-F238E27FC236}">
                <a16:creationId xmlns:a16="http://schemas.microsoft.com/office/drawing/2014/main" id="{04B00F68-1E44-1712-ED66-22B44F3F8B0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222604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152</a:t>
            </a:fld>
            <a:endParaRPr lang="en-GB" dirty="0"/>
          </a:p>
        </p:txBody>
      </p:sp>
      <p:sp>
        <p:nvSpPr>
          <p:cNvPr id="2" name="Rectangle: Single Corner Rounded 1">
            <a:extLst>
              <a:ext uri="{FF2B5EF4-FFF2-40B4-BE49-F238E27FC236}">
                <a16:creationId xmlns:a16="http://schemas.microsoft.com/office/drawing/2014/main" id="{D96556BF-2F59-FE71-733A-2C9056D76CF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29B0D34-7D1D-5E35-6E20-7B57CB30EFC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Object of this Part</a:t>
            </a:r>
          </a:p>
        </p:txBody>
      </p:sp>
      <p:graphicFrame>
        <p:nvGraphicFramePr>
          <p:cNvPr id="6" name="Diagram 5">
            <a:extLst>
              <a:ext uri="{FF2B5EF4-FFF2-40B4-BE49-F238E27FC236}">
                <a16:creationId xmlns:a16="http://schemas.microsoft.com/office/drawing/2014/main" id="{A12F5E46-147A-A794-A776-226CF8311376}"/>
              </a:ext>
            </a:extLst>
          </p:cNvPr>
          <p:cNvGraphicFramePr/>
          <p:nvPr>
            <p:extLst>
              <p:ext uri="{D42A27DB-BD31-4B8C-83A1-F6EECF244321}">
                <p14:modId xmlns:p14="http://schemas.microsoft.com/office/powerpoint/2010/main" val="72220740"/>
              </p:ext>
            </p:extLst>
          </p:nvPr>
        </p:nvGraphicFramePr>
        <p:xfrm>
          <a:off x="1442523" y="969071"/>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Rectangle with Corners Rounded 6">
            <a:extLst>
              <a:ext uri="{FF2B5EF4-FFF2-40B4-BE49-F238E27FC236}">
                <a16:creationId xmlns:a16="http://schemas.microsoft.com/office/drawing/2014/main" id="{F4087FF1-54C8-1505-4E29-B4849357CBEA}"/>
              </a:ext>
            </a:extLst>
          </p:cNvPr>
          <p:cNvSpPr/>
          <p:nvPr/>
        </p:nvSpPr>
        <p:spPr>
          <a:xfrm>
            <a:off x="9114982" y="4601217"/>
            <a:ext cx="1372374" cy="654273"/>
          </a:xfrm>
          <a:prstGeom prst="wedgeRoundRectCallout">
            <a:avLst>
              <a:gd name="adj1" fmla="val -86839"/>
              <a:gd name="adj2" fmla="val 31953"/>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Corporate rescue?</a:t>
            </a:r>
          </a:p>
        </p:txBody>
      </p:sp>
      <p:cxnSp>
        <p:nvCxnSpPr>
          <p:cNvPr id="8" name="Straight Connector 7">
            <a:extLst>
              <a:ext uri="{FF2B5EF4-FFF2-40B4-BE49-F238E27FC236}">
                <a16:creationId xmlns:a16="http://schemas.microsoft.com/office/drawing/2014/main" id="{56CD477E-7FE0-4E61-761E-F00D9F238124}"/>
              </a:ext>
            </a:extLst>
          </p:cNvPr>
          <p:cNvCxnSpPr>
            <a:cxnSpLocks/>
          </p:cNvCxnSpPr>
          <p:nvPr/>
        </p:nvCxnSpPr>
        <p:spPr>
          <a:xfrm>
            <a:off x="6949828" y="2198773"/>
            <a:ext cx="171796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7C9E7305-FE59-A4E3-99CC-3B2152AD5E18}"/>
              </a:ext>
            </a:extLst>
          </p:cNvPr>
          <p:cNvSpPr/>
          <p:nvPr/>
        </p:nvSpPr>
        <p:spPr>
          <a:xfrm>
            <a:off x="2842385" y="5704085"/>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452A</a:t>
            </a:r>
          </a:p>
        </p:txBody>
      </p:sp>
      <p:sp>
        <p:nvSpPr>
          <p:cNvPr id="10" name="Footer Placeholder 2">
            <a:extLst>
              <a:ext uri="{FF2B5EF4-FFF2-40B4-BE49-F238E27FC236}">
                <a16:creationId xmlns:a16="http://schemas.microsoft.com/office/drawing/2014/main" id="{BB9517E4-29F8-8328-38CD-C869F607390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36358475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153</a:t>
            </a:fld>
            <a:endParaRPr lang="en-GB" dirty="0"/>
          </a:p>
        </p:txBody>
      </p:sp>
      <p:sp>
        <p:nvSpPr>
          <p:cNvPr id="2" name="Rectangle: Single Corner Rounded 1">
            <a:extLst>
              <a:ext uri="{FF2B5EF4-FFF2-40B4-BE49-F238E27FC236}">
                <a16:creationId xmlns:a16="http://schemas.microsoft.com/office/drawing/2014/main" id="{D35FDEE2-E03C-A3EC-04BB-499B662429D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F340007-5C33-F3FF-C697-E323B2E09F0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Eligibility for restructuring</a:t>
            </a:r>
          </a:p>
        </p:txBody>
      </p:sp>
      <p:graphicFrame>
        <p:nvGraphicFramePr>
          <p:cNvPr id="6" name="Content Placeholder 5">
            <a:extLst>
              <a:ext uri="{FF2B5EF4-FFF2-40B4-BE49-F238E27FC236}">
                <a16:creationId xmlns:a16="http://schemas.microsoft.com/office/drawing/2014/main" id="{E8053021-5C49-761E-45F4-6D74FE59CEAA}"/>
              </a:ext>
            </a:extLst>
          </p:cNvPr>
          <p:cNvGraphicFramePr>
            <a:graphicFrameLocks/>
          </p:cNvGraphicFramePr>
          <p:nvPr>
            <p:extLst>
              <p:ext uri="{D42A27DB-BD31-4B8C-83A1-F6EECF244321}">
                <p14:modId xmlns:p14="http://schemas.microsoft.com/office/powerpoint/2010/main" val="200147759"/>
              </p:ext>
            </p:extLst>
          </p:nvPr>
        </p:nvGraphicFramePr>
        <p:xfrm>
          <a:off x="712210" y="1453410"/>
          <a:ext cx="10193337" cy="50064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51AF33EA-09A8-77FE-25E0-4A81F8401DB9}"/>
              </a:ext>
            </a:extLst>
          </p:cNvPr>
          <p:cNvSpPr/>
          <p:nvPr/>
        </p:nvSpPr>
        <p:spPr>
          <a:xfrm>
            <a:off x="8673617" y="1225525"/>
            <a:ext cx="2988579"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453C and CR reg 5.3B.03</a:t>
            </a:r>
            <a:endParaRPr lang="en-AU" dirty="0"/>
          </a:p>
        </p:txBody>
      </p:sp>
      <p:sp>
        <p:nvSpPr>
          <p:cNvPr id="8" name="Rectangle 7">
            <a:extLst>
              <a:ext uri="{FF2B5EF4-FFF2-40B4-BE49-F238E27FC236}">
                <a16:creationId xmlns:a16="http://schemas.microsoft.com/office/drawing/2014/main" id="{45A1933F-0DA9-AA11-A72B-616E218A9BEC}"/>
              </a:ext>
            </a:extLst>
          </p:cNvPr>
          <p:cNvSpPr/>
          <p:nvPr/>
        </p:nvSpPr>
        <p:spPr>
          <a:xfrm>
            <a:off x="1258745" y="5756525"/>
            <a:ext cx="2014143"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with CR reg 5.3B.01</a:t>
            </a:r>
            <a:endParaRPr lang="en-AU" dirty="0"/>
          </a:p>
        </p:txBody>
      </p:sp>
      <p:sp>
        <p:nvSpPr>
          <p:cNvPr id="9" name="Footer Placeholder 2">
            <a:extLst>
              <a:ext uri="{FF2B5EF4-FFF2-40B4-BE49-F238E27FC236}">
                <a16:creationId xmlns:a16="http://schemas.microsoft.com/office/drawing/2014/main" id="{2C12F7F5-CD12-66AC-1F5E-1D4F417059F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61882300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154</a:t>
            </a:fld>
            <a:endParaRPr lang="en-GB" dirty="0"/>
          </a:p>
        </p:txBody>
      </p:sp>
      <p:sp>
        <p:nvSpPr>
          <p:cNvPr id="2" name="Rectangle: Single Corner Rounded 1">
            <a:extLst>
              <a:ext uri="{FF2B5EF4-FFF2-40B4-BE49-F238E27FC236}">
                <a16:creationId xmlns:a16="http://schemas.microsoft.com/office/drawing/2014/main" id="{ACC5AFF0-9B09-650C-A70E-F9F8623973E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0452426-7A5E-8D1C-4933-52FB2EA4AFA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Beginning restructuring</a:t>
            </a:r>
          </a:p>
        </p:txBody>
      </p:sp>
      <p:sp>
        <p:nvSpPr>
          <p:cNvPr id="6" name="Rectangle 5">
            <a:extLst>
              <a:ext uri="{FF2B5EF4-FFF2-40B4-BE49-F238E27FC236}">
                <a16:creationId xmlns:a16="http://schemas.microsoft.com/office/drawing/2014/main" id="{2ED2602F-174E-EEEC-214A-3CC1D1CBA0A4}"/>
              </a:ext>
            </a:extLst>
          </p:cNvPr>
          <p:cNvSpPr/>
          <p:nvPr/>
        </p:nvSpPr>
        <p:spPr>
          <a:xfrm>
            <a:off x="6060832" y="1599922"/>
            <a:ext cx="1392091" cy="455769"/>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453A(a)</a:t>
            </a:r>
            <a:endParaRPr lang="en-AU" dirty="0"/>
          </a:p>
        </p:txBody>
      </p:sp>
      <p:graphicFrame>
        <p:nvGraphicFramePr>
          <p:cNvPr id="7" name="Table 7">
            <a:extLst>
              <a:ext uri="{FF2B5EF4-FFF2-40B4-BE49-F238E27FC236}">
                <a16:creationId xmlns:a16="http://schemas.microsoft.com/office/drawing/2014/main" id="{6420A474-817F-4DE1-CBB9-BC1F98E5E5B9}"/>
              </a:ext>
            </a:extLst>
          </p:cNvPr>
          <p:cNvGraphicFramePr>
            <a:graphicFrameLocks noGrp="1"/>
          </p:cNvGraphicFramePr>
          <p:nvPr>
            <p:extLst>
              <p:ext uri="{D42A27DB-BD31-4B8C-83A1-F6EECF244321}">
                <p14:modId xmlns:p14="http://schemas.microsoft.com/office/powerpoint/2010/main" val="3560345000"/>
              </p:ext>
            </p:extLst>
          </p:nvPr>
        </p:nvGraphicFramePr>
        <p:xfrm>
          <a:off x="990853" y="2356635"/>
          <a:ext cx="10028129" cy="3022600"/>
        </p:xfrm>
        <a:graphic>
          <a:graphicData uri="http://schemas.openxmlformats.org/drawingml/2006/table">
            <a:tbl>
              <a:tblPr firstRow="1" bandRow="1">
                <a:tableStyleId>{5C22544A-7EE6-4342-B048-85BDC9FD1C3A}</a:tableStyleId>
              </a:tblPr>
              <a:tblGrid>
                <a:gridCol w="1104927">
                  <a:extLst>
                    <a:ext uri="{9D8B030D-6E8A-4147-A177-3AD203B41FA5}">
                      <a16:colId xmlns:a16="http://schemas.microsoft.com/office/drawing/2014/main" val="541780976"/>
                    </a:ext>
                  </a:extLst>
                </a:gridCol>
                <a:gridCol w="1163123">
                  <a:extLst>
                    <a:ext uri="{9D8B030D-6E8A-4147-A177-3AD203B41FA5}">
                      <a16:colId xmlns:a16="http://schemas.microsoft.com/office/drawing/2014/main" val="1189181356"/>
                    </a:ext>
                  </a:extLst>
                </a:gridCol>
                <a:gridCol w="7760079">
                  <a:extLst>
                    <a:ext uri="{9D8B030D-6E8A-4147-A177-3AD203B41FA5}">
                      <a16:colId xmlns:a16="http://schemas.microsoft.com/office/drawing/2014/main" val="3471010202"/>
                    </a:ext>
                  </a:extLst>
                </a:gridCol>
              </a:tblGrid>
              <a:tr h="370840">
                <a:tc>
                  <a:txBody>
                    <a:bodyPr/>
                    <a:lstStyle/>
                    <a:p>
                      <a:endParaRPr lang="en-AU" dirty="0"/>
                    </a:p>
                  </a:txBody>
                  <a:tcPr>
                    <a:noFill/>
                  </a:tcPr>
                </a:tc>
                <a:tc>
                  <a:txBody>
                    <a:bodyPr/>
                    <a:lstStyle/>
                    <a:p>
                      <a:r>
                        <a:rPr lang="en-AU" dirty="0"/>
                        <a:t>Appointer</a:t>
                      </a:r>
                    </a:p>
                  </a:txBody>
                  <a:tcPr>
                    <a:solidFill>
                      <a:schemeClr val="tx2"/>
                    </a:solidFill>
                  </a:tcPr>
                </a:tc>
                <a:tc>
                  <a:txBody>
                    <a:bodyPr/>
                    <a:lstStyle/>
                    <a:p>
                      <a:r>
                        <a:rPr lang="en-AU" dirty="0"/>
                        <a:t>How appoints?</a:t>
                      </a:r>
                    </a:p>
                  </a:txBody>
                  <a:tcPr>
                    <a:solidFill>
                      <a:schemeClr val="tx2"/>
                    </a:solidFill>
                  </a:tcPr>
                </a:tc>
                <a:extLst>
                  <a:ext uri="{0D108BD9-81ED-4DB2-BD59-A6C34878D82A}">
                    <a16:rowId xmlns:a16="http://schemas.microsoft.com/office/drawing/2014/main" val="3093551409"/>
                  </a:ext>
                </a:extLst>
              </a:tr>
              <a:tr h="370840">
                <a:tc rowSpan="2">
                  <a:txBody>
                    <a:bodyPr/>
                    <a:lstStyle/>
                    <a:p>
                      <a:r>
                        <a:rPr lang="en-AU" dirty="0">
                          <a:solidFill>
                            <a:schemeClr val="bg1"/>
                          </a:solidFill>
                        </a:rPr>
                        <a:t>CA s 453B</a:t>
                      </a:r>
                    </a:p>
                  </a:txBody>
                  <a:tcPr>
                    <a:solidFill>
                      <a:schemeClr val="accent1"/>
                    </a:solidFill>
                  </a:tcPr>
                </a:tc>
                <a:tc rowSpan="2">
                  <a:txBody>
                    <a:bodyPr/>
                    <a:lstStyle/>
                    <a:p>
                      <a:r>
                        <a:rPr lang="en-AU" dirty="0">
                          <a:solidFill>
                            <a:schemeClr val="tx1"/>
                          </a:solidFill>
                        </a:rPr>
                        <a:t>Company (via board of directors)</a:t>
                      </a:r>
                    </a:p>
                  </a:txBody>
                  <a:tcPr/>
                </a:tc>
                <a:tc>
                  <a:txBody>
                    <a:bodyPr/>
                    <a:lstStyle/>
                    <a:p>
                      <a:r>
                        <a:rPr lang="en-AU" dirty="0">
                          <a:solidFill>
                            <a:schemeClr val="tx1"/>
                          </a:solidFill>
                        </a:rPr>
                        <a:t>In writing if:</a:t>
                      </a:r>
                    </a:p>
                    <a:p>
                      <a:pPr marL="285750" indent="-285750">
                        <a:buFont typeface="Arial" panose="020B0604020202020204" pitchFamily="34" charset="0"/>
                        <a:buChar char="•"/>
                      </a:pPr>
                      <a:r>
                        <a:rPr lang="en-AU" sz="1800" dirty="0">
                          <a:solidFill>
                            <a:schemeClr val="tx1"/>
                          </a:solidFill>
                        </a:rPr>
                        <a:t>company meets the eligibility criteria (see CA s 453C); and</a:t>
                      </a:r>
                    </a:p>
                    <a:p>
                      <a:pPr marL="285750" indent="-285750">
                        <a:buFont typeface="Arial" panose="020B0604020202020204" pitchFamily="34" charset="0"/>
                        <a:buChar char="•"/>
                      </a:pPr>
                      <a:r>
                        <a:rPr lang="en-AU" sz="1800" dirty="0">
                          <a:solidFill>
                            <a:schemeClr val="tx1"/>
                          </a:solidFill>
                        </a:rPr>
                        <a:t>board of directors </a:t>
                      </a:r>
                      <a:r>
                        <a:rPr lang="en-AU" sz="1800" b="1" dirty="0">
                          <a:solidFill>
                            <a:schemeClr val="tx1"/>
                          </a:solidFill>
                        </a:rPr>
                        <a:t>resolves</a:t>
                      </a:r>
                      <a:r>
                        <a:rPr lang="en-AU" sz="1800" dirty="0">
                          <a:solidFill>
                            <a:schemeClr val="tx1"/>
                          </a:solidFill>
                        </a:rPr>
                        <a:t> to the effect that “in the opinion of the directors voting for the resolution, the company is </a:t>
                      </a:r>
                      <a:r>
                        <a:rPr lang="en-AU" sz="1800" b="1" dirty="0">
                          <a:solidFill>
                            <a:schemeClr val="tx1"/>
                          </a:solidFill>
                        </a:rPr>
                        <a:t>insolvent</a:t>
                      </a:r>
                      <a:r>
                        <a:rPr lang="en-AU" sz="1800" dirty="0">
                          <a:solidFill>
                            <a:schemeClr val="tx1"/>
                          </a:solidFill>
                        </a:rPr>
                        <a:t>, or is </a:t>
                      </a:r>
                      <a:r>
                        <a:rPr lang="en-AU" sz="1800" b="1" dirty="0">
                          <a:solidFill>
                            <a:schemeClr val="tx1"/>
                          </a:solidFill>
                        </a:rPr>
                        <a:t>likely to become insolvent</a:t>
                      </a:r>
                      <a:r>
                        <a:rPr lang="en-AU" sz="1800" dirty="0">
                          <a:solidFill>
                            <a:schemeClr val="tx1"/>
                          </a:solidFill>
                        </a:rPr>
                        <a:t> at some future time” and a RP “should be appointed”</a:t>
                      </a:r>
                      <a:endParaRPr lang="en-AU" dirty="0">
                        <a:solidFill>
                          <a:schemeClr val="tx1"/>
                        </a:solidFill>
                      </a:endParaRPr>
                    </a:p>
                  </a:txBody>
                  <a:tcPr/>
                </a:tc>
                <a:extLst>
                  <a:ext uri="{0D108BD9-81ED-4DB2-BD59-A6C34878D82A}">
                    <a16:rowId xmlns:a16="http://schemas.microsoft.com/office/drawing/2014/main" val="398786430"/>
                  </a:ext>
                </a:extLst>
              </a:tr>
              <a:tr h="370840">
                <a:tc vMerge="1">
                  <a:txBody>
                    <a:bodyPr/>
                    <a:lstStyle/>
                    <a:p>
                      <a:endParaRPr lang="en-AU" dirty="0"/>
                    </a:p>
                  </a:txBody>
                  <a:tcPr>
                    <a:solidFill>
                      <a:schemeClr val="tx2"/>
                    </a:solidFill>
                  </a:tcPr>
                </a:tc>
                <a:tc vMerge="1">
                  <a:txBody>
                    <a:bodyPr/>
                    <a:lstStyle/>
                    <a:p>
                      <a:endParaRPr lang="en-AU" dirty="0"/>
                    </a:p>
                  </a:txBody>
                  <a:tcPr/>
                </a:tc>
                <a:tc>
                  <a:txBody>
                    <a:bodyPr/>
                    <a:lstStyle/>
                    <a:p>
                      <a:r>
                        <a:rPr lang="en-AU" dirty="0">
                          <a:solidFill>
                            <a:schemeClr val="tx1"/>
                          </a:solidFill>
                        </a:rPr>
                        <a:t>But not if:</a:t>
                      </a:r>
                    </a:p>
                    <a:p>
                      <a:pPr marL="285750" indent="-285750">
                        <a:buFont typeface="Arial" panose="020B0604020202020204" pitchFamily="34" charset="0"/>
                        <a:buChar char="•"/>
                      </a:pPr>
                      <a:r>
                        <a:rPr lang="en-AU" dirty="0">
                          <a:solidFill>
                            <a:schemeClr val="tx1"/>
                          </a:solidFill>
                        </a:rPr>
                        <a:t>the company is already under </a:t>
                      </a:r>
                      <a:r>
                        <a:rPr lang="en-AU" dirty="0">
                          <a:solidFill>
                            <a:schemeClr val="tx1"/>
                          </a:solidFill>
                          <a:hlinkClick r:id="rId2" action="ppaction://hlinksldjump"/>
                        </a:rPr>
                        <a:t>external administration</a:t>
                      </a:r>
                      <a:r>
                        <a:rPr lang="en-AU" dirty="0">
                          <a:solidFill>
                            <a:schemeClr val="tx1"/>
                          </a:solidFill>
                        </a:rPr>
                        <a:t>; or</a:t>
                      </a:r>
                    </a:p>
                    <a:p>
                      <a:pPr marL="285750" indent="-285750">
                        <a:buFont typeface="Arial" panose="020B0604020202020204" pitchFamily="34" charset="0"/>
                        <a:buChar char="•"/>
                      </a:pPr>
                      <a:r>
                        <a:rPr lang="en-AU" sz="1800" dirty="0">
                          <a:solidFill>
                            <a:schemeClr val="tx1"/>
                          </a:solidFill>
                        </a:rPr>
                        <a:t>the company, or a related body corporate, is regulated by the Australian Prudential Regulation Authority (‘APRA’)</a:t>
                      </a:r>
                    </a:p>
                  </a:txBody>
                  <a:tcPr/>
                </a:tc>
                <a:extLst>
                  <a:ext uri="{0D108BD9-81ED-4DB2-BD59-A6C34878D82A}">
                    <a16:rowId xmlns:a16="http://schemas.microsoft.com/office/drawing/2014/main" val="324500718"/>
                  </a:ext>
                </a:extLst>
              </a:tr>
            </a:tbl>
          </a:graphicData>
        </a:graphic>
      </p:graphicFrame>
      <p:sp>
        <p:nvSpPr>
          <p:cNvPr id="8" name="Content Placeholder 3">
            <a:extLst>
              <a:ext uri="{FF2B5EF4-FFF2-40B4-BE49-F238E27FC236}">
                <a16:creationId xmlns:a16="http://schemas.microsoft.com/office/drawing/2014/main" id="{28D89A3F-2F7D-C096-E993-87630308EC63}"/>
              </a:ext>
            </a:extLst>
          </p:cNvPr>
          <p:cNvSpPr txBox="1">
            <a:spLocks/>
          </p:cNvSpPr>
          <p:nvPr/>
        </p:nvSpPr>
        <p:spPr>
          <a:xfrm>
            <a:off x="490538" y="1758950"/>
            <a:ext cx="10028129" cy="59768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5600" indent="-355600" algn="l">
              <a:spcBef>
                <a:spcPts val="600"/>
              </a:spcBef>
              <a:spcAft>
                <a:spcPts val="600"/>
              </a:spcAft>
              <a:buFont typeface="Arial" panose="020B0604020202020204" pitchFamily="34" charset="0"/>
              <a:buChar char="•"/>
            </a:pPr>
            <a:r>
              <a:rPr lang="en-AU" sz="1800">
                <a:solidFill>
                  <a:schemeClr val="tx1"/>
                </a:solidFill>
              </a:rPr>
              <a:t>Restructuring begins when a company RP is appointed</a:t>
            </a:r>
          </a:p>
          <a:p>
            <a:pPr marL="711200" indent="-355600" algn="l">
              <a:spcBef>
                <a:spcPts val="600"/>
              </a:spcBef>
              <a:spcAft>
                <a:spcPts val="600"/>
              </a:spcAft>
              <a:buFont typeface="Arial" panose="020B0604020202020204" pitchFamily="34" charset="0"/>
              <a:buChar char="•"/>
            </a:pPr>
            <a:endParaRPr lang="en-AU" sz="1800" dirty="0">
              <a:solidFill>
                <a:schemeClr val="tx1"/>
              </a:solidFill>
            </a:endParaRPr>
          </a:p>
        </p:txBody>
      </p:sp>
      <p:sp>
        <p:nvSpPr>
          <p:cNvPr id="9" name="Footer Placeholder 2">
            <a:extLst>
              <a:ext uri="{FF2B5EF4-FFF2-40B4-BE49-F238E27FC236}">
                <a16:creationId xmlns:a16="http://schemas.microsoft.com/office/drawing/2014/main" id="{BF0DCE9C-BB75-D74A-B54B-C3EA8643E27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34588921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155</a:t>
            </a:fld>
            <a:endParaRPr lang="en-GB" dirty="0"/>
          </a:p>
        </p:txBody>
      </p:sp>
      <p:sp>
        <p:nvSpPr>
          <p:cNvPr id="2" name="Rectangle: Single Corner Rounded 1">
            <a:extLst>
              <a:ext uri="{FF2B5EF4-FFF2-40B4-BE49-F238E27FC236}">
                <a16:creationId xmlns:a16="http://schemas.microsoft.com/office/drawing/2014/main" id="{80439294-3191-2EE4-8BF3-080094377FD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F569F0F-5546-F63F-4025-81BA14DB079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Restructuring practitioners (‘RPs’)</a:t>
            </a:r>
          </a:p>
        </p:txBody>
      </p:sp>
      <p:sp>
        <p:nvSpPr>
          <p:cNvPr id="6" name="Rectangle: Folded Corner 5">
            <a:extLst>
              <a:ext uri="{FF2B5EF4-FFF2-40B4-BE49-F238E27FC236}">
                <a16:creationId xmlns:a16="http://schemas.microsoft.com/office/drawing/2014/main" id="{53AB1FE9-962A-23DE-EDA5-5BF7858FA1DC}"/>
              </a:ext>
            </a:extLst>
          </p:cNvPr>
          <p:cNvSpPr/>
          <p:nvPr/>
        </p:nvSpPr>
        <p:spPr>
          <a:xfrm>
            <a:off x="688102" y="1533094"/>
            <a:ext cx="2698742" cy="4281045"/>
          </a:xfrm>
          <a:prstGeom prst="foldedCorner">
            <a:avLst>
              <a:gd name="adj" fmla="val 6615"/>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A </a:t>
            </a:r>
            <a:r>
              <a:rPr lang="en-AU" sz="1800" b="1" dirty="0">
                <a:solidFill>
                  <a:schemeClr val="tx1"/>
                </a:solidFill>
              </a:rPr>
              <a:t>company/plan RP </a:t>
            </a:r>
            <a:r>
              <a:rPr lang="en-AU" sz="1800" dirty="0">
                <a:solidFill>
                  <a:schemeClr val="tx1"/>
                </a:solidFill>
              </a:rPr>
              <a:t>must:</a:t>
            </a:r>
          </a:p>
          <a:p>
            <a:pPr marL="361950" indent="-355600">
              <a:spcBef>
                <a:spcPts val="600"/>
              </a:spcBef>
              <a:spcAft>
                <a:spcPts val="600"/>
              </a:spcAft>
              <a:buFont typeface="Arial" panose="020B0604020202020204" pitchFamily="34" charset="0"/>
              <a:buChar char="•"/>
            </a:pPr>
            <a:r>
              <a:rPr lang="en-AU" dirty="0">
                <a:solidFill>
                  <a:schemeClr val="tx1"/>
                </a:solidFill>
              </a:rPr>
              <a:t>consent in writing to the role;</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tx1"/>
                </a:solidFill>
              </a:rPr>
              <a:t>be a </a:t>
            </a:r>
            <a:r>
              <a:rPr lang="en-AU" sz="1800" b="1" dirty="0">
                <a:solidFill>
                  <a:schemeClr val="tx1"/>
                </a:solidFill>
              </a:rPr>
              <a:t>registered liquidator</a:t>
            </a:r>
            <a:r>
              <a:rPr lang="en-AU" sz="1800" dirty="0">
                <a:solidFill>
                  <a:schemeClr val="tx1"/>
                </a:solidFill>
              </a:rPr>
              <a:t>; and</a:t>
            </a:r>
          </a:p>
          <a:p>
            <a:pPr marL="6350">
              <a:lnSpc>
                <a:spcPct val="100000"/>
              </a:lnSpc>
              <a:spcBef>
                <a:spcPts val="600"/>
              </a:spcBef>
              <a:spcAft>
                <a:spcPts val="600"/>
              </a:spcAft>
            </a:pPr>
            <a:r>
              <a:rPr lang="en-AU" dirty="0">
                <a:solidFill>
                  <a:schemeClr val="tx1"/>
                </a:solidFill>
              </a:rPr>
              <a:t>s</a:t>
            </a:r>
            <a:r>
              <a:rPr lang="en-AU" sz="1800" dirty="0">
                <a:solidFill>
                  <a:schemeClr val="tx1"/>
                </a:solidFill>
              </a:rPr>
              <a:t>ubject to court leave, must </a:t>
            </a:r>
            <a:r>
              <a:rPr lang="en-AU" sz="1800" i="1" dirty="0">
                <a:solidFill>
                  <a:schemeClr val="tx1"/>
                </a:solidFill>
              </a:rPr>
              <a:t>not</a:t>
            </a:r>
            <a:r>
              <a:rPr lang="en-AU" sz="1800" dirty="0">
                <a:solidFill>
                  <a:schemeClr val="tx1"/>
                </a:solidFill>
              </a:rPr>
              <a:t> be in any of the </a:t>
            </a:r>
            <a:r>
              <a:rPr lang="en-AU" sz="1800" b="1" dirty="0">
                <a:solidFill>
                  <a:schemeClr val="tx1"/>
                </a:solidFill>
              </a:rPr>
              <a:t>specified relationships </a:t>
            </a:r>
            <a:r>
              <a:rPr lang="en-AU" sz="1800" dirty="0">
                <a:solidFill>
                  <a:schemeClr val="tx1"/>
                </a:solidFill>
              </a:rPr>
              <a:t>with the company (e.g., “director, secretary, senior manager or employee”, auditor, creditor for &gt;$5,000, etc)</a:t>
            </a:r>
          </a:p>
        </p:txBody>
      </p:sp>
      <p:sp>
        <p:nvSpPr>
          <p:cNvPr id="7" name="Rectangle: Rounded Corners 6">
            <a:extLst>
              <a:ext uri="{FF2B5EF4-FFF2-40B4-BE49-F238E27FC236}">
                <a16:creationId xmlns:a16="http://schemas.microsoft.com/office/drawing/2014/main" id="{14C53E25-3507-4334-D029-841C8666B601}"/>
              </a:ext>
            </a:extLst>
          </p:cNvPr>
          <p:cNvSpPr/>
          <p:nvPr/>
        </p:nvSpPr>
        <p:spPr>
          <a:xfrm>
            <a:off x="5349357" y="1788972"/>
            <a:ext cx="5299531" cy="709546"/>
          </a:xfrm>
          <a:prstGeom prst="roundRect">
            <a:avLst>
              <a:gd name="adj"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en-AU" dirty="0"/>
              <a:t>a</a:t>
            </a:r>
            <a:r>
              <a:rPr lang="en-AU" sz="1800" dirty="0"/>
              <a:t>n appointment as company/plan RP is irrevocable</a:t>
            </a:r>
          </a:p>
          <a:p>
            <a:pPr marL="285750" indent="-285750">
              <a:buFont typeface="Arial" panose="020B0604020202020204" pitchFamily="34" charset="0"/>
              <a:buChar char="•"/>
            </a:pPr>
            <a:r>
              <a:rPr lang="en-AU" sz="1800" dirty="0"/>
              <a:t>≥2 persons may be appointed and act as RP</a:t>
            </a:r>
            <a:endParaRPr lang="en-AU" dirty="0"/>
          </a:p>
        </p:txBody>
      </p:sp>
      <p:sp>
        <p:nvSpPr>
          <p:cNvPr id="8" name="Callout: Left Arrow 7">
            <a:extLst>
              <a:ext uri="{FF2B5EF4-FFF2-40B4-BE49-F238E27FC236}">
                <a16:creationId xmlns:a16="http://schemas.microsoft.com/office/drawing/2014/main" id="{5961C1A3-B7A8-F73B-AC20-9AF2D8AC2FA2}"/>
              </a:ext>
            </a:extLst>
          </p:cNvPr>
          <p:cNvSpPr/>
          <p:nvPr/>
        </p:nvSpPr>
        <p:spPr>
          <a:xfrm>
            <a:off x="3158283" y="2060039"/>
            <a:ext cx="1539333" cy="432762"/>
          </a:xfrm>
          <a:prstGeom prst="leftArrowCallout">
            <a:avLst>
              <a:gd name="adj1" fmla="val 25000"/>
              <a:gd name="adj2" fmla="val 25000"/>
              <a:gd name="adj3" fmla="val 25000"/>
              <a:gd name="adj4" fmla="val 76977"/>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456A</a:t>
            </a:r>
            <a:endParaRPr lang="en-AU" dirty="0"/>
          </a:p>
        </p:txBody>
      </p:sp>
      <p:sp>
        <p:nvSpPr>
          <p:cNvPr id="9" name="Callout: Left Arrow 8">
            <a:extLst>
              <a:ext uri="{FF2B5EF4-FFF2-40B4-BE49-F238E27FC236}">
                <a16:creationId xmlns:a16="http://schemas.microsoft.com/office/drawing/2014/main" id="{A69B5526-B6A5-6B9C-ECC4-DEC779DA960C}"/>
              </a:ext>
            </a:extLst>
          </p:cNvPr>
          <p:cNvSpPr/>
          <p:nvPr/>
        </p:nvSpPr>
        <p:spPr>
          <a:xfrm>
            <a:off x="3158282" y="2738050"/>
            <a:ext cx="1539333" cy="432762"/>
          </a:xfrm>
          <a:prstGeom prst="leftArrowCallout">
            <a:avLst>
              <a:gd name="adj1" fmla="val 25000"/>
              <a:gd name="adj2" fmla="val 25000"/>
              <a:gd name="adj3" fmla="val 25000"/>
              <a:gd name="adj4" fmla="val 76977"/>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456B</a:t>
            </a:r>
            <a:endParaRPr lang="en-AU" dirty="0"/>
          </a:p>
        </p:txBody>
      </p:sp>
      <p:sp>
        <p:nvSpPr>
          <p:cNvPr id="10" name="Rectangle 9">
            <a:extLst>
              <a:ext uri="{FF2B5EF4-FFF2-40B4-BE49-F238E27FC236}">
                <a16:creationId xmlns:a16="http://schemas.microsoft.com/office/drawing/2014/main" id="{B25107A6-55CC-70CA-B251-527D78F335F0}"/>
              </a:ext>
            </a:extLst>
          </p:cNvPr>
          <p:cNvSpPr/>
          <p:nvPr/>
        </p:nvSpPr>
        <p:spPr>
          <a:xfrm>
            <a:off x="1388328" y="5826134"/>
            <a:ext cx="1298290" cy="41025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456C</a:t>
            </a:r>
            <a:endParaRPr lang="en-AU" dirty="0"/>
          </a:p>
        </p:txBody>
      </p:sp>
      <p:sp>
        <p:nvSpPr>
          <p:cNvPr id="11" name="Speech Bubble: Rectangle with Corners Rounded 10">
            <a:extLst>
              <a:ext uri="{FF2B5EF4-FFF2-40B4-BE49-F238E27FC236}">
                <a16:creationId xmlns:a16="http://schemas.microsoft.com/office/drawing/2014/main" id="{4D1F0CF0-5BBD-4E13-A38E-2B12BD2FB1FC}"/>
              </a:ext>
            </a:extLst>
          </p:cNvPr>
          <p:cNvSpPr/>
          <p:nvPr/>
        </p:nvSpPr>
        <p:spPr>
          <a:xfrm>
            <a:off x="3470979" y="3302250"/>
            <a:ext cx="1297319" cy="1222641"/>
          </a:xfrm>
          <a:prstGeom prst="wedgeRoundRectCallout">
            <a:avLst>
              <a:gd name="adj1" fmla="val -113377"/>
              <a:gd name="adj2" fmla="val -66906"/>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$15,650 (CA Sch 3)</a:t>
            </a:r>
          </a:p>
        </p:txBody>
      </p:sp>
      <p:sp>
        <p:nvSpPr>
          <p:cNvPr id="12" name="Isosceles Triangle 11">
            <a:extLst>
              <a:ext uri="{FF2B5EF4-FFF2-40B4-BE49-F238E27FC236}">
                <a16:creationId xmlns:a16="http://schemas.microsoft.com/office/drawing/2014/main" id="{F44D8020-0D83-D996-385F-24E246AD65CA}"/>
              </a:ext>
            </a:extLst>
          </p:cNvPr>
          <p:cNvSpPr/>
          <p:nvPr/>
        </p:nvSpPr>
        <p:spPr>
          <a:xfrm rot="15179781">
            <a:off x="3257416" y="3850434"/>
            <a:ext cx="258856" cy="716815"/>
          </a:xfrm>
          <a:prstGeom prst="triangle">
            <a:avLst>
              <a:gd name="adj" fmla="val 49089"/>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Speech Bubble: Rectangle 12">
            <a:extLst>
              <a:ext uri="{FF2B5EF4-FFF2-40B4-BE49-F238E27FC236}">
                <a16:creationId xmlns:a16="http://schemas.microsoft.com/office/drawing/2014/main" id="{8887E787-153F-5972-7A70-EE78B2EC4114}"/>
              </a:ext>
            </a:extLst>
          </p:cNvPr>
          <p:cNvSpPr/>
          <p:nvPr/>
        </p:nvSpPr>
        <p:spPr>
          <a:xfrm>
            <a:off x="9652683" y="1235262"/>
            <a:ext cx="1126837" cy="406550"/>
          </a:xfrm>
          <a:prstGeom prst="wedgeRectCallout">
            <a:avLst>
              <a:gd name="adj1" fmla="val -46243"/>
              <a:gd name="adj2" fmla="val 103394"/>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456D</a:t>
            </a:r>
            <a:endParaRPr lang="en-AU" dirty="0"/>
          </a:p>
        </p:txBody>
      </p:sp>
      <p:sp>
        <p:nvSpPr>
          <p:cNvPr id="14" name="Speech Bubble: Rectangle 13">
            <a:extLst>
              <a:ext uri="{FF2B5EF4-FFF2-40B4-BE49-F238E27FC236}">
                <a16:creationId xmlns:a16="http://schemas.microsoft.com/office/drawing/2014/main" id="{C1A9CF86-5F1D-D0E8-BEEC-519A195617F7}"/>
              </a:ext>
            </a:extLst>
          </p:cNvPr>
          <p:cNvSpPr/>
          <p:nvPr/>
        </p:nvSpPr>
        <p:spPr>
          <a:xfrm>
            <a:off x="8753805" y="2636748"/>
            <a:ext cx="1126838" cy="685418"/>
          </a:xfrm>
          <a:prstGeom prst="wedgeRectCallout">
            <a:avLst>
              <a:gd name="adj1" fmla="val -37428"/>
              <a:gd name="adj2" fmla="val -75740"/>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For plan: CA s</a:t>
            </a:r>
            <a:r>
              <a:rPr lang="en-AU" sz="1800" dirty="0"/>
              <a:t> 456N</a:t>
            </a:r>
            <a:endParaRPr lang="en-AU" dirty="0"/>
          </a:p>
        </p:txBody>
      </p:sp>
      <p:sp>
        <p:nvSpPr>
          <p:cNvPr id="15" name="Speech Bubble: Rectangle 14">
            <a:extLst>
              <a:ext uri="{FF2B5EF4-FFF2-40B4-BE49-F238E27FC236}">
                <a16:creationId xmlns:a16="http://schemas.microsoft.com/office/drawing/2014/main" id="{FDDEE480-CB34-0599-1786-5430CF817B79}"/>
              </a:ext>
            </a:extLst>
          </p:cNvPr>
          <p:cNvSpPr/>
          <p:nvPr/>
        </p:nvSpPr>
        <p:spPr>
          <a:xfrm>
            <a:off x="6342058" y="2645678"/>
            <a:ext cx="1529596" cy="677086"/>
          </a:xfrm>
          <a:prstGeom prst="wedgeRectCallout">
            <a:avLst>
              <a:gd name="adj1" fmla="val 32446"/>
              <a:gd name="adj2" fmla="val -74881"/>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For company: CA s</a:t>
            </a:r>
            <a:r>
              <a:rPr lang="en-AU" sz="1800" dirty="0"/>
              <a:t> 456M</a:t>
            </a:r>
            <a:endParaRPr lang="en-AU" dirty="0"/>
          </a:p>
        </p:txBody>
      </p:sp>
      <p:sp>
        <p:nvSpPr>
          <p:cNvPr id="16" name="Flowchart: Display 15">
            <a:extLst>
              <a:ext uri="{FF2B5EF4-FFF2-40B4-BE49-F238E27FC236}">
                <a16:creationId xmlns:a16="http://schemas.microsoft.com/office/drawing/2014/main" id="{AF97414A-B1A2-5301-81D7-15CADD441E58}"/>
              </a:ext>
            </a:extLst>
          </p:cNvPr>
          <p:cNvSpPr/>
          <p:nvPr/>
        </p:nvSpPr>
        <p:spPr>
          <a:xfrm>
            <a:off x="4993412" y="4078654"/>
            <a:ext cx="5161115" cy="953597"/>
          </a:xfrm>
          <a:prstGeom prst="flowChartDisplay">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Board of directors must resolve on</a:t>
            </a:r>
            <a:r>
              <a:rPr lang="en-AU" sz="1800" dirty="0">
                <a:solidFill>
                  <a:schemeClr val="tx1"/>
                </a:solidFill>
              </a:rPr>
              <a:t> </a:t>
            </a:r>
            <a:r>
              <a:rPr lang="en-AU" sz="1800" b="1" dirty="0">
                <a:solidFill>
                  <a:schemeClr val="tx1"/>
                </a:solidFill>
              </a:rPr>
              <a:t>company RP’s fixed</a:t>
            </a:r>
            <a:r>
              <a:rPr lang="en-AU" sz="1800" dirty="0">
                <a:solidFill>
                  <a:schemeClr val="tx1"/>
                </a:solidFill>
              </a:rPr>
              <a:t> </a:t>
            </a:r>
            <a:r>
              <a:rPr lang="en-AU" sz="1800" b="1" dirty="0">
                <a:solidFill>
                  <a:schemeClr val="tx1"/>
                </a:solidFill>
              </a:rPr>
              <a:t>remuneration</a:t>
            </a:r>
            <a:r>
              <a:rPr lang="en-AU" sz="1800" dirty="0">
                <a:solidFill>
                  <a:schemeClr val="tx1"/>
                </a:solidFill>
              </a:rPr>
              <a:t> </a:t>
            </a:r>
            <a:r>
              <a:rPr lang="en-AU" sz="1800" b="1" dirty="0">
                <a:solidFill>
                  <a:schemeClr val="tx1"/>
                </a:solidFill>
              </a:rPr>
              <a:t>on or before </a:t>
            </a:r>
            <a:r>
              <a:rPr lang="en-AU" sz="1800" dirty="0">
                <a:solidFill>
                  <a:schemeClr val="tx1"/>
                </a:solidFill>
              </a:rPr>
              <a:t>day of appointment</a:t>
            </a:r>
            <a:endParaRPr lang="en-AU" dirty="0">
              <a:solidFill>
                <a:schemeClr val="tx1"/>
              </a:solidFill>
            </a:endParaRPr>
          </a:p>
        </p:txBody>
      </p:sp>
      <p:sp>
        <p:nvSpPr>
          <p:cNvPr id="17" name="Rectangle 16">
            <a:extLst>
              <a:ext uri="{FF2B5EF4-FFF2-40B4-BE49-F238E27FC236}">
                <a16:creationId xmlns:a16="http://schemas.microsoft.com/office/drawing/2014/main" id="{1393C0F0-BFB3-45C5-4BF9-AA68C5938E18}"/>
              </a:ext>
            </a:extLst>
          </p:cNvPr>
          <p:cNvSpPr/>
          <p:nvPr/>
        </p:nvSpPr>
        <p:spPr>
          <a:xfrm>
            <a:off x="9739989" y="4351876"/>
            <a:ext cx="1466544" cy="42115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IPRC r 60-1B</a:t>
            </a:r>
            <a:endParaRPr lang="en-AU" dirty="0"/>
          </a:p>
        </p:txBody>
      </p:sp>
      <p:sp>
        <p:nvSpPr>
          <p:cNvPr id="18" name="Flowchart: Terminator 17">
            <a:extLst>
              <a:ext uri="{FF2B5EF4-FFF2-40B4-BE49-F238E27FC236}">
                <a16:creationId xmlns:a16="http://schemas.microsoft.com/office/drawing/2014/main" id="{3D281739-B302-82A2-E8F0-6D575C2116CC}"/>
              </a:ext>
            </a:extLst>
          </p:cNvPr>
          <p:cNvSpPr/>
          <p:nvPr/>
        </p:nvSpPr>
        <p:spPr>
          <a:xfrm>
            <a:off x="5263116" y="5138938"/>
            <a:ext cx="4828361" cy="967600"/>
          </a:xfrm>
          <a:prstGeom prst="flowChartTerminator">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solidFill>
                  <a:schemeClr val="tx1"/>
                </a:solidFill>
              </a:rPr>
              <a:t>Plan must specify </a:t>
            </a:r>
            <a:r>
              <a:rPr lang="en-AU" dirty="0">
                <a:solidFill>
                  <a:schemeClr val="tx1"/>
                </a:solidFill>
              </a:rPr>
              <a:t>plan RP’s entitlement to </a:t>
            </a:r>
            <a:r>
              <a:rPr lang="en-AU" b="1" dirty="0">
                <a:solidFill>
                  <a:schemeClr val="tx1"/>
                </a:solidFill>
              </a:rPr>
              <a:t>remuneration as a fixed % </a:t>
            </a:r>
            <a:r>
              <a:rPr lang="en-AU" dirty="0">
                <a:solidFill>
                  <a:schemeClr val="tx1"/>
                </a:solidFill>
              </a:rPr>
              <a:t>“of payments made to creditors [under] … the plan”</a:t>
            </a:r>
          </a:p>
        </p:txBody>
      </p:sp>
      <p:sp>
        <p:nvSpPr>
          <p:cNvPr id="19" name="Rectangle 18">
            <a:extLst>
              <a:ext uri="{FF2B5EF4-FFF2-40B4-BE49-F238E27FC236}">
                <a16:creationId xmlns:a16="http://schemas.microsoft.com/office/drawing/2014/main" id="{10736E64-05C0-4ED7-C78B-3C0FE084F548}"/>
              </a:ext>
            </a:extLst>
          </p:cNvPr>
          <p:cNvSpPr/>
          <p:nvPr/>
        </p:nvSpPr>
        <p:spPr>
          <a:xfrm>
            <a:off x="9739989" y="5412159"/>
            <a:ext cx="1466544" cy="42115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IPRC r 60-1C</a:t>
            </a:r>
            <a:endParaRPr lang="en-AU" dirty="0"/>
          </a:p>
        </p:txBody>
      </p:sp>
      <p:sp>
        <p:nvSpPr>
          <p:cNvPr id="20" name="Footer Placeholder 2">
            <a:extLst>
              <a:ext uri="{FF2B5EF4-FFF2-40B4-BE49-F238E27FC236}">
                <a16:creationId xmlns:a16="http://schemas.microsoft.com/office/drawing/2014/main" id="{E7C6F5EF-D9B4-255D-BEF5-7B77DDAE688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90491009"/>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156</a:t>
            </a:fld>
            <a:endParaRPr lang="en-GB" dirty="0"/>
          </a:p>
        </p:txBody>
      </p:sp>
      <p:sp>
        <p:nvSpPr>
          <p:cNvPr id="2" name="Rectangle: Single Corner Rounded 1">
            <a:extLst>
              <a:ext uri="{FF2B5EF4-FFF2-40B4-BE49-F238E27FC236}">
                <a16:creationId xmlns:a16="http://schemas.microsoft.com/office/drawing/2014/main" id="{02A3EA7C-130C-630C-D7AC-33049FD9911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FBBBCB8-491A-C003-C19C-6B17C6D67C3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Company RP’s functions and powers</a:t>
            </a:r>
          </a:p>
        </p:txBody>
      </p:sp>
      <p:graphicFrame>
        <p:nvGraphicFramePr>
          <p:cNvPr id="6" name="Content Placeholder 5">
            <a:extLst>
              <a:ext uri="{FF2B5EF4-FFF2-40B4-BE49-F238E27FC236}">
                <a16:creationId xmlns:a16="http://schemas.microsoft.com/office/drawing/2014/main" id="{2DF9F20B-C296-6042-4D67-9B294B60C3FB}"/>
              </a:ext>
            </a:extLst>
          </p:cNvPr>
          <p:cNvGraphicFramePr>
            <a:graphicFrameLocks/>
          </p:cNvGraphicFramePr>
          <p:nvPr>
            <p:extLst>
              <p:ext uri="{D42A27DB-BD31-4B8C-83A1-F6EECF244321}">
                <p14:modId xmlns:p14="http://schemas.microsoft.com/office/powerpoint/2010/main" val="3032179395"/>
              </p:ext>
            </p:extLst>
          </p:nvPr>
        </p:nvGraphicFramePr>
        <p:xfrm>
          <a:off x="490538" y="1758950"/>
          <a:ext cx="10193337" cy="42300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633C490D-90D9-B817-2AC3-571B39597782}"/>
              </a:ext>
            </a:extLst>
          </p:cNvPr>
          <p:cNvSpPr/>
          <p:nvPr/>
        </p:nvSpPr>
        <p:spPr>
          <a:xfrm>
            <a:off x="9513453" y="2340497"/>
            <a:ext cx="1170421" cy="36598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453E</a:t>
            </a:r>
            <a:endParaRPr lang="en-AU" dirty="0">
              <a:solidFill>
                <a:schemeClr val="bg1"/>
              </a:solidFill>
            </a:endParaRPr>
          </a:p>
        </p:txBody>
      </p:sp>
      <p:sp>
        <p:nvSpPr>
          <p:cNvPr id="8" name="Rectangle 7">
            <a:extLst>
              <a:ext uri="{FF2B5EF4-FFF2-40B4-BE49-F238E27FC236}">
                <a16:creationId xmlns:a16="http://schemas.microsoft.com/office/drawing/2014/main" id="{DD856FBA-686B-6D91-AE7F-6EC031ACF4AF}"/>
              </a:ext>
            </a:extLst>
          </p:cNvPr>
          <p:cNvSpPr/>
          <p:nvPr/>
        </p:nvSpPr>
        <p:spPr>
          <a:xfrm>
            <a:off x="8977744" y="4332809"/>
            <a:ext cx="1706130" cy="36598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5.3B.08</a:t>
            </a:r>
            <a:endParaRPr lang="en-AU" dirty="0"/>
          </a:p>
        </p:txBody>
      </p:sp>
      <p:sp>
        <p:nvSpPr>
          <p:cNvPr id="9" name="Rectangle 8">
            <a:extLst>
              <a:ext uri="{FF2B5EF4-FFF2-40B4-BE49-F238E27FC236}">
                <a16:creationId xmlns:a16="http://schemas.microsoft.com/office/drawing/2014/main" id="{A43C31FB-2549-C0ED-541A-C8CC49D7B49B}"/>
              </a:ext>
            </a:extLst>
          </p:cNvPr>
          <p:cNvSpPr/>
          <p:nvPr/>
        </p:nvSpPr>
        <p:spPr>
          <a:xfrm>
            <a:off x="9513454" y="1828803"/>
            <a:ext cx="1177059" cy="36598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453H</a:t>
            </a:r>
            <a:endParaRPr lang="en-AU" dirty="0"/>
          </a:p>
        </p:txBody>
      </p:sp>
      <p:sp>
        <p:nvSpPr>
          <p:cNvPr id="10" name="Footer Placeholder 2">
            <a:extLst>
              <a:ext uri="{FF2B5EF4-FFF2-40B4-BE49-F238E27FC236}">
                <a16:creationId xmlns:a16="http://schemas.microsoft.com/office/drawing/2014/main" id="{3C976EBB-FF59-38C6-774C-DFA48082168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04592291"/>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157</a:t>
            </a:fld>
            <a:endParaRPr lang="en-GB" dirty="0"/>
          </a:p>
        </p:txBody>
      </p:sp>
      <p:sp>
        <p:nvSpPr>
          <p:cNvPr id="2" name="Rectangle: Single Corner Rounded 1">
            <a:extLst>
              <a:ext uri="{FF2B5EF4-FFF2-40B4-BE49-F238E27FC236}">
                <a16:creationId xmlns:a16="http://schemas.microsoft.com/office/drawing/2014/main" id="{03DE1CAE-8234-A91E-C0E0-B8CD7F1945C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9BBF98E-61D8-1E48-15E4-5BECA57A0EE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RP’s indemnity and limit on liability</a:t>
            </a:r>
          </a:p>
        </p:txBody>
      </p:sp>
      <p:sp>
        <p:nvSpPr>
          <p:cNvPr id="6" name="Rectangle: Rounded Corners 5">
            <a:extLst>
              <a:ext uri="{FF2B5EF4-FFF2-40B4-BE49-F238E27FC236}">
                <a16:creationId xmlns:a16="http://schemas.microsoft.com/office/drawing/2014/main" id="{A1DAB0DB-9B9E-9E47-0833-4C95A205540B}"/>
              </a:ext>
            </a:extLst>
          </p:cNvPr>
          <p:cNvSpPr/>
          <p:nvPr/>
        </p:nvSpPr>
        <p:spPr>
          <a:xfrm>
            <a:off x="4179567" y="4614556"/>
            <a:ext cx="4231732" cy="482600"/>
          </a:xfrm>
          <a:prstGeom prst="round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takes priority over many other debts</a:t>
            </a:r>
          </a:p>
        </p:txBody>
      </p:sp>
      <p:sp>
        <p:nvSpPr>
          <p:cNvPr id="7" name="Rectangle: Rounded Corners 6">
            <a:extLst>
              <a:ext uri="{FF2B5EF4-FFF2-40B4-BE49-F238E27FC236}">
                <a16:creationId xmlns:a16="http://schemas.microsoft.com/office/drawing/2014/main" id="{32C94DB2-7883-77AC-5B11-E69E12FC5C4A}"/>
              </a:ext>
            </a:extLst>
          </p:cNvPr>
          <p:cNvSpPr/>
          <p:nvPr/>
        </p:nvSpPr>
        <p:spPr>
          <a:xfrm>
            <a:off x="4179566" y="5265623"/>
            <a:ext cx="4231733" cy="482600"/>
          </a:xfrm>
          <a:prstGeom prst="round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secured by a lien on company’s property</a:t>
            </a:r>
          </a:p>
        </p:txBody>
      </p:sp>
      <p:sp>
        <p:nvSpPr>
          <p:cNvPr id="8" name="Rectangle: Rounded Corners 7">
            <a:extLst>
              <a:ext uri="{FF2B5EF4-FFF2-40B4-BE49-F238E27FC236}">
                <a16:creationId xmlns:a16="http://schemas.microsoft.com/office/drawing/2014/main" id="{BA7AF33B-2A78-F448-C910-6F9F714F0C52}"/>
              </a:ext>
            </a:extLst>
          </p:cNvPr>
          <p:cNvSpPr/>
          <p:nvPr/>
        </p:nvSpPr>
        <p:spPr>
          <a:xfrm>
            <a:off x="4179565" y="2660003"/>
            <a:ext cx="4231733" cy="1809382"/>
          </a:xfrm>
          <a:prstGeom prst="roundRect">
            <a:avLst>
              <a:gd name="adj" fmla="val 5778"/>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dirty="0">
                <a:solidFill>
                  <a:schemeClr val="bg1"/>
                </a:solidFill>
              </a:rPr>
              <a:t>RPs </a:t>
            </a:r>
            <a:r>
              <a:rPr lang="en-AU" sz="1800" dirty="0">
                <a:solidFill>
                  <a:schemeClr val="bg1"/>
                </a:solidFill>
              </a:rPr>
              <a:t>are normally “entitled to be indemnified out of the company’s property” for:</a:t>
            </a:r>
          </a:p>
          <a:p>
            <a:pPr marL="360363" lvl="0" indent="-360363">
              <a:buFont typeface="Arial" panose="020B0604020202020204" pitchFamily="34" charset="0"/>
              <a:buChar char="•"/>
            </a:pPr>
            <a:r>
              <a:rPr lang="en-AU" sz="1800" dirty="0">
                <a:solidFill>
                  <a:schemeClr val="bg1"/>
                </a:solidFill>
              </a:rPr>
              <a:t>debts, damages, losses, etc, for which they are liable in that capacity; and</a:t>
            </a:r>
          </a:p>
          <a:p>
            <a:pPr marL="360363" lvl="0" indent="-360363">
              <a:buFont typeface="Arial" panose="020B0604020202020204" pitchFamily="34" charset="0"/>
              <a:buChar char="•"/>
            </a:pPr>
            <a:r>
              <a:rPr lang="en-AU" sz="1800" dirty="0">
                <a:solidFill>
                  <a:schemeClr val="bg1"/>
                </a:solidFill>
              </a:rPr>
              <a:t>for their remuneration</a:t>
            </a:r>
          </a:p>
        </p:txBody>
      </p:sp>
      <p:sp>
        <p:nvSpPr>
          <p:cNvPr id="9" name="Rectangle 8">
            <a:extLst>
              <a:ext uri="{FF2B5EF4-FFF2-40B4-BE49-F238E27FC236}">
                <a16:creationId xmlns:a16="http://schemas.microsoft.com/office/drawing/2014/main" id="{FC612928-A0CB-8894-4056-94BB727C13DA}"/>
              </a:ext>
            </a:extLst>
          </p:cNvPr>
          <p:cNvSpPr/>
          <p:nvPr/>
        </p:nvSpPr>
        <p:spPr>
          <a:xfrm>
            <a:off x="8236021" y="4085981"/>
            <a:ext cx="1136072" cy="3232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456J</a:t>
            </a:r>
            <a:endParaRPr lang="en-AU" dirty="0">
              <a:solidFill>
                <a:schemeClr val="bg1"/>
              </a:solidFill>
            </a:endParaRPr>
          </a:p>
        </p:txBody>
      </p:sp>
      <p:sp>
        <p:nvSpPr>
          <p:cNvPr id="10" name="Rectangle 9">
            <a:extLst>
              <a:ext uri="{FF2B5EF4-FFF2-40B4-BE49-F238E27FC236}">
                <a16:creationId xmlns:a16="http://schemas.microsoft.com/office/drawing/2014/main" id="{2524E649-708F-62A3-E668-2604CBF6BEAF}"/>
              </a:ext>
            </a:extLst>
          </p:cNvPr>
          <p:cNvSpPr/>
          <p:nvPr/>
        </p:nvSpPr>
        <p:spPr>
          <a:xfrm>
            <a:off x="8236021" y="4690866"/>
            <a:ext cx="1136072" cy="3232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456K</a:t>
            </a:r>
            <a:endParaRPr lang="en-AU" dirty="0">
              <a:solidFill>
                <a:schemeClr val="bg1"/>
              </a:solidFill>
            </a:endParaRPr>
          </a:p>
        </p:txBody>
      </p:sp>
      <p:sp>
        <p:nvSpPr>
          <p:cNvPr id="11" name="Rectangle 10">
            <a:extLst>
              <a:ext uri="{FF2B5EF4-FFF2-40B4-BE49-F238E27FC236}">
                <a16:creationId xmlns:a16="http://schemas.microsoft.com/office/drawing/2014/main" id="{6353D7C7-0DE7-F3D3-6F23-A65E7A3A874B}"/>
              </a:ext>
            </a:extLst>
          </p:cNvPr>
          <p:cNvSpPr/>
          <p:nvPr/>
        </p:nvSpPr>
        <p:spPr>
          <a:xfrm>
            <a:off x="8236021" y="5356418"/>
            <a:ext cx="1136072" cy="3232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456L</a:t>
            </a:r>
            <a:endParaRPr lang="en-AU" dirty="0">
              <a:solidFill>
                <a:schemeClr val="bg1"/>
              </a:solidFill>
            </a:endParaRPr>
          </a:p>
        </p:txBody>
      </p:sp>
      <p:sp>
        <p:nvSpPr>
          <p:cNvPr id="12" name="Oval 11">
            <a:extLst>
              <a:ext uri="{FF2B5EF4-FFF2-40B4-BE49-F238E27FC236}">
                <a16:creationId xmlns:a16="http://schemas.microsoft.com/office/drawing/2014/main" id="{64922C93-F452-EC16-DD9C-D1886AD2B703}"/>
              </a:ext>
            </a:extLst>
          </p:cNvPr>
          <p:cNvSpPr/>
          <p:nvPr/>
        </p:nvSpPr>
        <p:spPr>
          <a:xfrm>
            <a:off x="7816753" y="1862081"/>
            <a:ext cx="1938528" cy="629454"/>
          </a:xfrm>
          <a:prstGeom prst="ellips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Company RP</a:t>
            </a:r>
          </a:p>
        </p:txBody>
      </p:sp>
      <p:sp>
        <p:nvSpPr>
          <p:cNvPr id="13" name="Oval 12">
            <a:extLst>
              <a:ext uri="{FF2B5EF4-FFF2-40B4-BE49-F238E27FC236}">
                <a16:creationId xmlns:a16="http://schemas.microsoft.com/office/drawing/2014/main" id="{7EA47254-1BFF-87A4-F864-F36E0CD7240F}"/>
              </a:ext>
            </a:extLst>
          </p:cNvPr>
          <p:cNvSpPr/>
          <p:nvPr/>
        </p:nvSpPr>
        <p:spPr>
          <a:xfrm>
            <a:off x="9824045" y="1862081"/>
            <a:ext cx="1321817" cy="629454"/>
          </a:xfrm>
          <a:prstGeom prst="ellips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Plan RP</a:t>
            </a:r>
          </a:p>
        </p:txBody>
      </p:sp>
      <p:cxnSp>
        <p:nvCxnSpPr>
          <p:cNvPr id="14" name="Straight Arrow Connector 13">
            <a:extLst>
              <a:ext uri="{FF2B5EF4-FFF2-40B4-BE49-F238E27FC236}">
                <a16:creationId xmlns:a16="http://schemas.microsoft.com/office/drawing/2014/main" id="{D5764611-B7C7-5F95-63FA-0751F7C121ED}"/>
              </a:ext>
            </a:extLst>
          </p:cNvPr>
          <p:cNvCxnSpPr>
            <a:cxnSpLocks/>
            <a:stCxn id="12" idx="4"/>
            <a:endCxn id="9" idx="0"/>
          </p:cNvCxnSpPr>
          <p:nvPr/>
        </p:nvCxnSpPr>
        <p:spPr>
          <a:xfrm>
            <a:off x="8786017" y="2491535"/>
            <a:ext cx="18040" cy="1594446"/>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8E60485F-4BB3-9B53-8D7E-CF9FF2882A45}"/>
              </a:ext>
            </a:extLst>
          </p:cNvPr>
          <p:cNvCxnSpPr>
            <a:stCxn id="9" idx="2"/>
            <a:endCxn id="10" idx="0"/>
          </p:cNvCxnSpPr>
          <p:nvPr/>
        </p:nvCxnSpPr>
        <p:spPr>
          <a:xfrm>
            <a:off x="8804057" y="4409253"/>
            <a:ext cx="0" cy="281613"/>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CE861BDF-E0F5-C22E-8C5B-3F48467D0EF5}"/>
              </a:ext>
            </a:extLst>
          </p:cNvPr>
          <p:cNvCxnSpPr>
            <a:stCxn id="10" idx="2"/>
            <a:endCxn id="11" idx="0"/>
          </p:cNvCxnSpPr>
          <p:nvPr/>
        </p:nvCxnSpPr>
        <p:spPr>
          <a:xfrm>
            <a:off x="8804057" y="5014138"/>
            <a:ext cx="0" cy="342280"/>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7B555FFA-CB34-81F7-D8C8-0162D8CE2B6B}"/>
              </a:ext>
            </a:extLst>
          </p:cNvPr>
          <p:cNvSpPr/>
          <p:nvPr/>
        </p:nvSpPr>
        <p:spPr>
          <a:xfrm>
            <a:off x="9685778" y="4085981"/>
            <a:ext cx="1598352" cy="3232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CR reg 5.3B.43</a:t>
            </a:r>
            <a:endParaRPr lang="en-AU" dirty="0">
              <a:solidFill>
                <a:schemeClr val="bg1"/>
              </a:solidFill>
            </a:endParaRPr>
          </a:p>
        </p:txBody>
      </p:sp>
      <p:sp>
        <p:nvSpPr>
          <p:cNvPr id="18" name="Rectangle 17">
            <a:extLst>
              <a:ext uri="{FF2B5EF4-FFF2-40B4-BE49-F238E27FC236}">
                <a16:creationId xmlns:a16="http://schemas.microsoft.com/office/drawing/2014/main" id="{D6332F52-D818-AFD7-5816-3C259B655B67}"/>
              </a:ext>
            </a:extLst>
          </p:cNvPr>
          <p:cNvSpPr/>
          <p:nvPr/>
        </p:nvSpPr>
        <p:spPr>
          <a:xfrm>
            <a:off x="9685778" y="4690866"/>
            <a:ext cx="1598352" cy="3232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CR reg 5.3B.44</a:t>
            </a:r>
            <a:endParaRPr lang="en-AU" dirty="0">
              <a:solidFill>
                <a:schemeClr val="bg1"/>
              </a:solidFill>
            </a:endParaRPr>
          </a:p>
        </p:txBody>
      </p:sp>
      <p:sp>
        <p:nvSpPr>
          <p:cNvPr id="19" name="Rectangle 18">
            <a:extLst>
              <a:ext uri="{FF2B5EF4-FFF2-40B4-BE49-F238E27FC236}">
                <a16:creationId xmlns:a16="http://schemas.microsoft.com/office/drawing/2014/main" id="{1FB05E5F-2C19-6A17-9302-A7F737DB27EE}"/>
              </a:ext>
            </a:extLst>
          </p:cNvPr>
          <p:cNvSpPr/>
          <p:nvPr/>
        </p:nvSpPr>
        <p:spPr>
          <a:xfrm>
            <a:off x="9685778" y="5356418"/>
            <a:ext cx="1598352" cy="3232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CR reg 5.3B.45</a:t>
            </a:r>
            <a:endParaRPr lang="en-AU" dirty="0">
              <a:solidFill>
                <a:schemeClr val="bg1"/>
              </a:solidFill>
            </a:endParaRPr>
          </a:p>
        </p:txBody>
      </p:sp>
      <p:cxnSp>
        <p:nvCxnSpPr>
          <p:cNvPr id="20" name="Straight Arrow Connector 19">
            <a:extLst>
              <a:ext uri="{FF2B5EF4-FFF2-40B4-BE49-F238E27FC236}">
                <a16:creationId xmlns:a16="http://schemas.microsoft.com/office/drawing/2014/main" id="{11C7C58C-DAB6-B8FD-37FC-7B347BB838CE}"/>
              </a:ext>
            </a:extLst>
          </p:cNvPr>
          <p:cNvCxnSpPr>
            <a:cxnSpLocks/>
            <a:stCxn id="13" idx="4"/>
            <a:endCxn id="17" idx="0"/>
          </p:cNvCxnSpPr>
          <p:nvPr/>
        </p:nvCxnSpPr>
        <p:spPr>
          <a:xfrm>
            <a:off x="10484954" y="2491535"/>
            <a:ext cx="0" cy="1594446"/>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DD471170-BB51-1B0A-FF3E-8B37297E85DD}"/>
              </a:ext>
            </a:extLst>
          </p:cNvPr>
          <p:cNvCxnSpPr>
            <a:cxnSpLocks/>
            <a:stCxn id="17" idx="2"/>
            <a:endCxn id="18" idx="0"/>
          </p:cNvCxnSpPr>
          <p:nvPr/>
        </p:nvCxnSpPr>
        <p:spPr>
          <a:xfrm>
            <a:off x="10484954" y="4409253"/>
            <a:ext cx="0" cy="281613"/>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8853A009-4BE6-599D-CB07-BF74C2765BF0}"/>
              </a:ext>
            </a:extLst>
          </p:cNvPr>
          <p:cNvCxnSpPr>
            <a:stCxn id="18" idx="2"/>
            <a:endCxn id="19" idx="0"/>
          </p:cNvCxnSpPr>
          <p:nvPr/>
        </p:nvCxnSpPr>
        <p:spPr>
          <a:xfrm>
            <a:off x="10484954" y="5014138"/>
            <a:ext cx="0" cy="342280"/>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0F803EDE-9BA8-0059-9512-5D7204D0DAFC}"/>
              </a:ext>
            </a:extLst>
          </p:cNvPr>
          <p:cNvSpPr/>
          <p:nvPr/>
        </p:nvSpPr>
        <p:spPr>
          <a:xfrm>
            <a:off x="603121" y="3225030"/>
            <a:ext cx="2917241" cy="392314"/>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For company: CR reg 5.3B.11</a:t>
            </a:r>
            <a:endParaRPr lang="en-AU" dirty="0">
              <a:solidFill>
                <a:schemeClr val="bg1"/>
              </a:solidFill>
            </a:endParaRPr>
          </a:p>
        </p:txBody>
      </p:sp>
      <p:sp>
        <p:nvSpPr>
          <p:cNvPr id="24" name="Rectangle: Rounded Corners 23">
            <a:extLst>
              <a:ext uri="{FF2B5EF4-FFF2-40B4-BE49-F238E27FC236}">
                <a16:creationId xmlns:a16="http://schemas.microsoft.com/office/drawing/2014/main" id="{63C317F5-5ED8-89B5-20C3-F82AB8D4E2CB}"/>
              </a:ext>
            </a:extLst>
          </p:cNvPr>
          <p:cNvSpPr/>
          <p:nvPr/>
        </p:nvSpPr>
        <p:spPr>
          <a:xfrm>
            <a:off x="717392" y="3624101"/>
            <a:ext cx="2688698" cy="1809383"/>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RPs are </a:t>
            </a:r>
            <a:r>
              <a:rPr lang="en-AU" sz="1800" b="1" dirty="0">
                <a:solidFill>
                  <a:schemeClr val="tx1"/>
                </a:solidFill>
              </a:rPr>
              <a:t>not liable </a:t>
            </a:r>
            <a:r>
              <a:rPr lang="en-AU" sz="1800" dirty="0">
                <a:solidFill>
                  <a:schemeClr val="tx1"/>
                </a:solidFill>
              </a:rPr>
              <a:t>“to any person in respect of anything done, or omitted to be done, in </a:t>
            </a:r>
            <a:r>
              <a:rPr lang="en-AU" sz="1800" b="1" dirty="0">
                <a:solidFill>
                  <a:schemeClr val="tx1"/>
                </a:solidFill>
              </a:rPr>
              <a:t>good faith </a:t>
            </a:r>
            <a:r>
              <a:rPr lang="en-AU" sz="1800" dirty="0">
                <a:solidFill>
                  <a:schemeClr val="tx1"/>
                </a:solidFill>
              </a:rPr>
              <a:t>and </a:t>
            </a:r>
            <a:r>
              <a:rPr lang="en-AU" sz="1800" b="1" dirty="0">
                <a:solidFill>
                  <a:schemeClr val="tx1"/>
                </a:solidFill>
              </a:rPr>
              <a:t>without negligence </a:t>
            </a:r>
            <a:r>
              <a:rPr lang="en-AU" sz="1800" dirty="0">
                <a:solidFill>
                  <a:schemeClr val="tx1"/>
                </a:solidFill>
              </a:rPr>
              <a:t>in” that role</a:t>
            </a:r>
            <a:endParaRPr lang="en-AU" dirty="0">
              <a:solidFill>
                <a:schemeClr val="tx1"/>
              </a:solidFill>
            </a:endParaRPr>
          </a:p>
        </p:txBody>
      </p:sp>
      <p:sp>
        <p:nvSpPr>
          <p:cNvPr id="25" name="Rectangle 24">
            <a:extLst>
              <a:ext uri="{FF2B5EF4-FFF2-40B4-BE49-F238E27FC236}">
                <a16:creationId xmlns:a16="http://schemas.microsoft.com/office/drawing/2014/main" id="{B9F064D6-D87F-A099-16CD-622A0E2A0D4F}"/>
              </a:ext>
            </a:extLst>
          </p:cNvPr>
          <p:cNvSpPr/>
          <p:nvPr/>
        </p:nvSpPr>
        <p:spPr>
          <a:xfrm>
            <a:off x="603121" y="2815698"/>
            <a:ext cx="2917241" cy="392314"/>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For plan: CR reg 5.3B.42</a:t>
            </a:r>
            <a:endParaRPr lang="en-AU" dirty="0"/>
          </a:p>
        </p:txBody>
      </p:sp>
      <p:cxnSp>
        <p:nvCxnSpPr>
          <p:cNvPr id="27" name="Straight Arrow Connector 26">
            <a:extLst>
              <a:ext uri="{FF2B5EF4-FFF2-40B4-BE49-F238E27FC236}">
                <a16:creationId xmlns:a16="http://schemas.microsoft.com/office/drawing/2014/main" id="{243C9119-D4E4-B7D6-8D9F-3E38F8C8575F}"/>
              </a:ext>
            </a:extLst>
          </p:cNvPr>
          <p:cNvCxnSpPr>
            <a:stCxn id="8" idx="2"/>
            <a:endCxn id="6" idx="0"/>
          </p:cNvCxnSpPr>
          <p:nvPr/>
        </p:nvCxnSpPr>
        <p:spPr>
          <a:xfrm>
            <a:off x="6295432" y="4469385"/>
            <a:ext cx="1" cy="145171"/>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0FF65AAB-9EA3-BA24-73B0-3EFB90B54EE9}"/>
              </a:ext>
            </a:extLst>
          </p:cNvPr>
          <p:cNvCxnSpPr>
            <a:stCxn id="6" idx="2"/>
            <a:endCxn id="7" idx="0"/>
          </p:cNvCxnSpPr>
          <p:nvPr/>
        </p:nvCxnSpPr>
        <p:spPr>
          <a:xfrm>
            <a:off x="6295433" y="5097156"/>
            <a:ext cx="0" cy="16846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26" name="Footer Placeholder 2">
            <a:extLst>
              <a:ext uri="{FF2B5EF4-FFF2-40B4-BE49-F238E27FC236}">
                <a16:creationId xmlns:a16="http://schemas.microsoft.com/office/drawing/2014/main" id="{714F2782-7135-C804-EB11-C8464EFB054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95223348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158</a:t>
            </a:fld>
            <a:endParaRPr lang="en-GB" dirty="0"/>
          </a:p>
        </p:txBody>
      </p:sp>
      <p:sp>
        <p:nvSpPr>
          <p:cNvPr id="2" name="Rectangle: Single Corner Rounded 1">
            <a:extLst>
              <a:ext uri="{FF2B5EF4-FFF2-40B4-BE49-F238E27FC236}">
                <a16:creationId xmlns:a16="http://schemas.microsoft.com/office/drawing/2014/main" id="{C4119864-C6E0-27C7-2D2F-8302EDED590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6413312-1775-59E3-2E79-A691D6363E0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Replacing a company/plan RP</a:t>
            </a:r>
          </a:p>
        </p:txBody>
      </p:sp>
      <p:sp>
        <p:nvSpPr>
          <p:cNvPr id="6" name="Rectangle: Single Corner Snipped 5">
            <a:extLst>
              <a:ext uri="{FF2B5EF4-FFF2-40B4-BE49-F238E27FC236}">
                <a16:creationId xmlns:a16="http://schemas.microsoft.com/office/drawing/2014/main" id="{9C8F5896-EC80-0D75-943E-A7F967F94665}"/>
              </a:ext>
            </a:extLst>
          </p:cNvPr>
          <p:cNvSpPr/>
          <p:nvPr/>
        </p:nvSpPr>
        <p:spPr>
          <a:xfrm>
            <a:off x="592510" y="2162929"/>
            <a:ext cx="2713101" cy="2557975"/>
          </a:xfrm>
          <a:prstGeom prst="snip1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If “for some reason </a:t>
            </a:r>
            <a:r>
              <a:rPr lang="en-AU" sz="1800" b="1" dirty="0">
                <a:solidFill>
                  <a:schemeClr val="bg1"/>
                </a:solidFill>
              </a:rPr>
              <a:t>no restructuring practitioner is acting</a:t>
            </a:r>
            <a:r>
              <a:rPr lang="en-AU" sz="1800" dirty="0">
                <a:solidFill>
                  <a:schemeClr val="bg1"/>
                </a:solidFill>
              </a:rPr>
              <a:t>,” on the application of </a:t>
            </a:r>
            <a:r>
              <a:rPr lang="en-AU" sz="1800" b="1" dirty="0">
                <a:solidFill>
                  <a:schemeClr val="bg1"/>
                </a:solidFill>
              </a:rPr>
              <a:t>ASIC</a:t>
            </a:r>
            <a:r>
              <a:rPr lang="en-AU" sz="1800" dirty="0">
                <a:solidFill>
                  <a:schemeClr val="bg1"/>
                </a:solidFill>
              </a:rPr>
              <a:t>, or a company </a:t>
            </a:r>
            <a:r>
              <a:rPr lang="en-AU" sz="1800" b="1" dirty="0">
                <a:solidFill>
                  <a:schemeClr val="bg1"/>
                </a:solidFill>
              </a:rPr>
              <a:t>officer</a:t>
            </a:r>
            <a:r>
              <a:rPr lang="en-AU" sz="1800" dirty="0">
                <a:solidFill>
                  <a:schemeClr val="bg1"/>
                </a:solidFill>
              </a:rPr>
              <a:t>, </a:t>
            </a:r>
            <a:r>
              <a:rPr lang="en-AU" sz="1800" b="1" dirty="0">
                <a:solidFill>
                  <a:schemeClr val="bg1"/>
                </a:solidFill>
              </a:rPr>
              <a:t>member</a:t>
            </a:r>
            <a:r>
              <a:rPr lang="en-AU" sz="1800" dirty="0">
                <a:solidFill>
                  <a:schemeClr val="bg1"/>
                </a:solidFill>
              </a:rPr>
              <a:t> or </a:t>
            </a:r>
            <a:r>
              <a:rPr lang="en-AU" sz="1800" b="1" dirty="0">
                <a:solidFill>
                  <a:schemeClr val="bg1"/>
                </a:solidFill>
              </a:rPr>
              <a:t>creditor</a:t>
            </a:r>
            <a:r>
              <a:rPr lang="en-AU" sz="1800" dirty="0">
                <a:solidFill>
                  <a:schemeClr val="bg1"/>
                </a:solidFill>
              </a:rPr>
              <a:t>, a </a:t>
            </a:r>
            <a:r>
              <a:rPr lang="en-AU" sz="1800" b="1" dirty="0">
                <a:solidFill>
                  <a:schemeClr val="bg1"/>
                </a:solidFill>
              </a:rPr>
              <a:t>court</a:t>
            </a:r>
            <a:r>
              <a:rPr lang="en-AU" sz="1800" dirty="0">
                <a:solidFill>
                  <a:schemeClr val="bg1"/>
                </a:solidFill>
              </a:rPr>
              <a:t> may appoint one</a:t>
            </a:r>
            <a:endParaRPr lang="en-AU" dirty="0">
              <a:solidFill>
                <a:schemeClr val="bg1"/>
              </a:solidFill>
            </a:endParaRPr>
          </a:p>
        </p:txBody>
      </p:sp>
      <p:sp>
        <p:nvSpPr>
          <p:cNvPr id="7" name="Rectangle 6">
            <a:extLst>
              <a:ext uri="{FF2B5EF4-FFF2-40B4-BE49-F238E27FC236}">
                <a16:creationId xmlns:a16="http://schemas.microsoft.com/office/drawing/2014/main" id="{62549205-A672-9E4D-98B0-75A004C08750}"/>
              </a:ext>
            </a:extLst>
          </p:cNvPr>
          <p:cNvSpPr/>
          <p:nvPr/>
        </p:nvSpPr>
        <p:spPr>
          <a:xfrm>
            <a:off x="592511" y="4725151"/>
            <a:ext cx="2713100" cy="417562"/>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For company: CA s </a:t>
            </a:r>
            <a:r>
              <a:rPr lang="en-AU" sz="1800" dirty="0"/>
              <a:t>456E(4)</a:t>
            </a:r>
            <a:endParaRPr lang="en-AU" dirty="0"/>
          </a:p>
        </p:txBody>
      </p:sp>
      <p:sp>
        <p:nvSpPr>
          <p:cNvPr id="8" name="Rectangle: Rounded Corners 7">
            <a:extLst>
              <a:ext uri="{FF2B5EF4-FFF2-40B4-BE49-F238E27FC236}">
                <a16:creationId xmlns:a16="http://schemas.microsoft.com/office/drawing/2014/main" id="{B73C5775-3021-B229-0BCF-F72BB725F14B}"/>
              </a:ext>
            </a:extLst>
          </p:cNvPr>
          <p:cNvSpPr/>
          <p:nvPr/>
        </p:nvSpPr>
        <p:spPr>
          <a:xfrm>
            <a:off x="3865567" y="2695049"/>
            <a:ext cx="4137891" cy="1714500"/>
          </a:xfrm>
          <a:prstGeom prst="round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 company/plan RP:</a:t>
            </a:r>
          </a:p>
          <a:p>
            <a:pPr marL="285750" indent="-285750" algn="ctr">
              <a:buFont typeface="Arial" panose="020B0604020202020204" pitchFamily="34" charset="0"/>
              <a:buChar char="•"/>
            </a:pPr>
            <a:r>
              <a:rPr lang="en-AU" dirty="0">
                <a:solidFill>
                  <a:schemeClr val="tx1"/>
                </a:solidFill>
              </a:rPr>
              <a:t>resigns by written notice,</a:t>
            </a:r>
          </a:p>
          <a:p>
            <a:pPr marL="285750" indent="-285750" algn="ctr">
              <a:buFont typeface="Arial" panose="020B0604020202020204" pitchFamily="34" charset="0"/>
              <a:buChar char="•"/>
            </a:pPr>
            <a:r>
              <a:rPr lang="en-AU" dirty="0">
                <a:solidFill>
                  <a:schemeClr val="tx1"/>
                </a:solidFill>
              </a:rPr>
              <a:t>“becomes prohibited from acting”, or</a:t>
            </a:r>
          </a:p>
          <a:p>
            <a:pPr marL="285750" indent="-285750" algn="ctr">
              <a:buFont typeface="Arial" panose="020B0604020202020204" pitchFamily="34" charset="0"/>
              <a:buChar char="•"/>
            </a:pPr>
            <a:r>
              <a:rPr lang="en-AU" sz="1800" dirty="0">
                <a:solidFill>
                  <a:schemeClr val="tx1"/>
                </a:solidFill>
              </a:rPr>
              <a:t>dies,</a:t>
            </a:r>
          </a:p>
          <a:p>
            <a:pPr algn="ctr"/>
            <a:r>
              <a:rPr lang="en-AU" dirty="0">
                <a:solidFill>
                  <a:schemeClr val="tx1"/>
                </a:solidFill>
              </a:rPr>
              <a:t>t</a:t>
            </a:r>
            <a:r>
              <a:rPr lang="en-AU" sz="1800" dirty="0">
                <a:solidFill>
                  <a:schemeClr val="tx1"/>
                </a:solidFill>
              </a:rPr>
              <a:t>heir “appointer may appoint someone else” to take their place</a:t>
            </a:r>
            <a:endParaRPr lang="en-AU" dirty="0">
              <a:solidFill>
                <a:schemeClr val="tx1"/>
              </a:solidFill>
            </a:endParaRPr>
          </a:p>
        </p:txBody>
      </p:sp>
      <p:sp>
        <p:nvSpPr>
          <p:cNvPr id="9" name="Rectangle: Rounded Corners 8">
            <a:extLst>
              <a:ext uri="{FF2B5EF4-FFF2-40B4-BE49-F238E27FC236}">
                <a16:creationId xmlns:a16="http://schemas.microsoft.com/office/drawing/2014/main" id="{7BC0E2E8-9FF7-D18A-D67F-CF8337A8EBFE}"/>
              </a:ext>
            </a:extLst>
          </p:cNvPr>
          <p:cNvSpPr/>
          <p:nvPr/>
        </p:nvSpPr>
        <p:spPr>
          <a:xfrm>
            <a:off x="4386053" y="4760797"/>
            <a:ext cx="3096918" cy="980299"/>
          </a:xfrm>
          <a:prstGeom prst="round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appointer was the company, the new appointment must be made by board resolution</a:t>
            </a:r>
            <a:endParaRPr lang="en-AU" dirty="0">
              <a:solidFill>
                <a:schemeClr val="tx1"/>
              </a:solidFill>
            </a:endParaRPr>
          </a:p>
        </p:txBody>
      </p:sp>
      <p:cxnSp>
        <p:nvCxnSpPr>
          <p:cNvPr id="10" name="Straight Arrow Connector 9">
            <a:extLst>
              <a:ext uri="{FF2B5EF4-FFF2-40B4-BE49-F238E27FC236}">
                <a16:creationId xmlns:a16="http://schemas.microsoft.com/office/drawing/2014/main" id="{9C23E36B-ADBC-B1D4-3536-1824CE8D4E43}"/>
              </a:ext>
            </a:extLst>
          </p:cNvPr>
          <p:cNvCxnSpPr>
            <a:cxnSpLocks/>
            <a:stCxn id="8" idx="2"/>
            <a:endCxn id="9" idx="0"/>
          </p:cNvCxnSpPr>
          <p:nvPr/>
        </p:nvCxnSpPr>
        <p:spPr>
          <a:xfrm flipH="1">
            <a:off x="5934512" y="4409549"/>
            <a:ext cx="1" cy="351248"/>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904429F4-9B45-D341-B3FF-E2D451840A4C}"/>
              </a:ext>
            </a:extLst>
          </p:cNvPr>
          <p:cNvSpPr/>
          <p:nvPr/>
        </p:nvSpPr>
        <p:spPr>
          <a:xfrm>
            <a:off x="592511" y="5163979"/>
            <a:ext cx="2713101" cy="417562"/>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For plan: CR reg 5.3B.34(4)</a:t>
            </a:r>
            <a:endParaRPr lang="en-AU" dirty="0"/>
          </a:p>
        </p:txBody>
      </p:sp>
      <p:sp>
        <p:nvSpPr>
          <p:cNvPr id="12" name="Rectangle 11">
            <a:extLst>
              <a:ext uri="{FF2B5EF4-FFF2-40B4-BE49-F238E27FC236}">
                <a16:creationId xmlns:a16="http://schemas.microsoft.com/office/drawing/2014/main" id="{AB894BA2-3CFB-8968-060C-31F5A4879253}"/>
              </a:ext>
            </a:extLst>
          </p:cNvPr>
          <p:cNvSpPr/>
          <p:nvPr/>
        </p:nvSpPr>
        <p:spPr>
          <a:xfrm>
            <a:off x="4410511" y="1818849"/>
            <a:ext cx="3048001" cy="417562"/>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For company: </a:t>
            </a:r>
            <a:r>
              <a:rPr lang="en-AU" sz="1800" dirty="0">
                <a:solidFill>
                  <a:schemeClr val="bg1"/>
                </a:solidFill>
              </a:rPr>
              <a:t>CA s 456E(1)-(3)</a:t>
            </a:r>
            <a:endParaRPr lang="en-AU" dirty="0">
              <a:solidFill>
                <a:schemeClr val="bg1"/>
              </a:solidFill>
            </a:endParaRPr>
          </a:p>
        </p:txBody>
      </p:sp>
      <p:sp>
        <p:nvSpPr>
          <p:cNvPr id="13" name="Rectangle 12">
            <a:extLst>
              <a:ext uri="{FF2B5EF4-FFF2-40B4-BE49-F238E27FC236}">
                <a16:creationId xmlns:a16="http://schemas.microsoft.com/office/drawing/2014/main" id="{69360891-714F-2F9B-7F24-9AD271BC2FA6}"/>
              </a:ext>
            </a:extLst>
          </p:cNvPr>
          <p:cNvSpPr/>
          <p:nvPr/>
        </p:nvSpPr>
        <p:spPr>
          <a:xfrm>
            <a:off x="4410512" y="2257677"/>
            <a:ext cx="3048001" cy="417562"/>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For plan: CR reg 5.3B.34(1)-(3)</a:t>
            </a:r>
            <a:endParaRPr lang="en-AU" dirty="0">
              <a:solidFill>
                <a:schemeClr val="bg1"/>
              </a:solidFill>
            </a:endParaRPr>
          </a:p>
        </p:txBody>
      </p:sp>
      <mc:AlternateContent xmlns:mc="http://schemas.openxmlformats.org/markup-compatibility/2006" xmlns:pslz="http://schemas.microsoft.com/office/powerpoint/2016/slidezoom">
        <mc:Choice Requires="pslz">
          <p:graphicFrame>
            <p:nvGraphicFramePr>
              <p:cNvPr id="16" name="Slide Zoom 15">
                <a:extLst>
                  <a:ext uri="{FF2B5EF4-FFF2-40B4-BE49-F238E27FC236}">
                    <a16:creationId xmlns:a16="http://schemas.microsoft.com/office/drawing/2014/main" id="{2A6BE704-D99A-EF12-7D83-88C8AEC53AAC}"/>
                  </a:ext>
                </a:extLst>
              </p:cNvPr>
              <p:cNvGraphicFramePr>
                <a:graphicFrameLocks noChangeAspect="1"/>
              </p:cNvGraphicFramePr>
              <p:nvPr>
                <p:extLst>
                  <p:ext uri="{D42A27DB-BD31-4B8C-83A1-F6EECF244321}">
                    <p14:modId xmlns:p14="http://schemas.microsoft.com/office/powerpoint/2010/main" val="1549926046"/>
                  </p:ext>
                </p:extLst>
              </p:nvPr>
            </p:nvGraphicFramePr>
            <p:xfrm>
              <a:off x="8563412" y="3201267"/>
              <a:ext cx="3048000" cy="1714500"/>
            </p:xfrm>
            <a:graphic>
              <a:graphicData uri="http://schemas.microsoft.com/office/powerpoint/2016/slidezoom">
                <pslz:sldZm>
                  <pslz:sldZmObj sldId="284" cId="608469622">
                    <pslz:zmPr id="{A253B9B6-5DD8-44A0-AFC7-C51ABFD08F06}" returnToParent="0" transitionDur="1000">
                      <p166:blipFill xmlns:p166="http://schemas.microsoft.com/office/powerpoint/2016/6/main">
                        <a:blip r:embed="rId2"/>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16" name="Slide Zoom 15">
                <a:hlinkClick r:id="rId3" action="ppaction://hlinksldjump"/>
                <a:extLst>
                  <a:ext uri="{FF2B5EF4-FFF2-40B4-BE49-F238E27FC236}">
                    <a16:creationId xmlns:a16="http://schemas.microsoft.com/office/drawing/2014/main" id="{2A6BE704-D99A-EF12-7D83-88C8AEC53AAC}"/>
                  </a:ext>
                </a:extLst>
              </p:cNvPr>
              <p:cNvPicPr>
                <a:picLocks noGrp="1" noRot="1" noChangeAspect="1" noMove="1" noResize="1" noEditPoints="1" noAdjustHandles="1" noChangeArrowheads="1" noChangeShapeType="1"/>
              </p:cNvPicPr>
              <p:nvPr/>
            </p:nvPicPr>
            <p:blipFill>
              <a:blip r:embed="rId4"/>
              <a:stretch>
                <a:fillRect/>
              </a:stretch>
            </p:blipFill>
            <p:spPr>
              <a:xfrm>
                <a:off x="8563412" y="3201267"/>
                <a:ext cx="3048000" cy="1714500"/>
              </a:xfrm>
              <a:prstGeom prst="rect">
                <a:avLst/>
              </a:prstGeom>
              <a:ln w="3175">
                <a:solidFill>
                  <a:prstClr val="ltGray"/>
                </a:solidFill>
              </a:ln>
            </p:spPr>
          </p:pic>
        </mc:Fallback>
      </mc:AlternateContent>
      <p:sp>
        <p:nvSpPr>
          <p:cNvPr id="14" name="Ribbon: Curved and Tilted Down 13">
            <a:extLst>
              <a:ext uri="{FF2B5EF4-FFF2-40B4-BE49-F238E27FC236}">
                <a16:creationId xmlns:a16="http://schemas.microsoft.com/office/drawing/2014/main" id="{0C22295F-0CFE-A2AB-2277-7C986F4A37EE}"/>
              </a:ext>
            </a:extLst>
          </p:cNvPr>
          <p:cNvSpPr/>
          <p:nvPr/>
        </p:nvSpPr>
        <p:spPr>
          <a:xfrm>
            <a:off x="8563412" y="2675239"/>
            <a:ext cx="3048001" cy="604524"/>
          </a:xfrm>
          <a:prstGeom prst="ellipseRibbon">
            <a:avLst>
              <a:gd name="adj1" fmla="val 35843"/>
              <a:gd name="adj2" fmla="val 68939"/>
              <a:gd name="adj3" fmla="val 18524"/>
            </a:avLst>
          </a:prstGeom>
          <a:solidFill>
            <a:schemeClr val="accent5">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rPr>
              <a:t>Recall also CA Sch 2!</a:t>
            </a:r>
          </a:p>
        </p:txBody>
      </p:sp>
      <p:sp>
        <p:nvSpPr>
          <p:cNvPr id="15" name="Footer Placeholder 2">
            <a:extLst>
              <a:ext uri="{FF2B5EF4-FFF2-40B4-BE49-F238E27FC236}">
                <a16:creationId xmlns:a16="http://schemas.microsoft.com/office/drawing/2014/main" id="{CCE2AA2B-85E0-1621-6C47-5160C495EED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73405325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159</a:t>
            </a:fld>
            <a:endParaRPr lang="en-GB" dirty="0"/>
          </a:p>
        </p:txBody>
      </p:sp>
      <p:sp>
        <p:nvSpPr>
          <p:cNvPr id="2" name="Rectangle: Single Corner Rounded 1">
            <a:extLst>
              <a:ext uri="{FF2B5EF4-FFF2-40B4-BE49-F238E27FC236}">
                <a16:creationId xmlns:a16="http://schemas.microsoft.com/office/drawing/2014/main" id="{46767523-FA67-5FCE-52C7-B745AC72409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28A2058-5E73-4540-89C9-D6D8CA40BBB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Control during restructuring</a:t>
            </a:r>
          </a:p>
        </p:txBody>
      </p:sp>
      <p:graphicFrame>
        <p:nvGraphicFramePr>
          <p:cNvPr id="6" name="Diagram 5">
            <a:extLst>
              <a:ext uri="{FF2B5EF4-FFF2-40B4-BE49-F238E27FC236}">
                <a16:creationId xmlns:a16="http://schemas.microsoft.com/office/drawing/2014/main" id="{CE411416-7A78-7577-A927-1CA4FDCA727E}"/>
              </a:ext>
            </a:extLst>
          </p:cNvPr>
          <p:cNvGraphicFramePr/>
          <p:nvPr>
            <p:extLst>
              <p:ext uri="{D42A27DB-BD31-4B8C-83A1-F6EECF244321}">
                <p14:modId xmlns:p14="http://schemas.microsoft.com/office/powerpoint/2010/main" val="4192939514"/>
              </p:ext>
            </p:extLst>
          </p:nvPr>
        </p:nvGraphicFramePr>
        <p:xfrm>
          <a:off x="2191488" y="1532470"/>
          <a:ext cx="7303386" cy="4605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71CDD944-9FA5-B32D-2207-789A3C40C353}"/>
              </a:ext>
            </a:extLst>
          </p:cNvPr>
          <p:cNvSpPr/>
          <p:nvPr/>
        </p:nvSpPr>
        <p:spPr>
          <a:xfrm>
            <a:off x="4231758" y="4173401"/>
            <a:ext cx="1457842" cy="43793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453K(1)</a:t>
            </a:r>
            <a:endParaRPr lang="en-AU" dirty="0">
              <a:solidFill>
                <a:schemeClr val="bg1"/>
              </a:solidFill>
            </a:endParaRPr>
          </a:p>
        </p:txBody>
      </p:sp>
      <p:sp>
        <p:nvSpPr>
          <p:cNvPr id="8" name="Rectangle 7">
            <a:extLst>
              <a:ext uri="{FF2B5EF4-FFF2-40B4-BE49-F238E27FC236}">
                <a16:creationId xmlns:a16="http://schemas.microsoft.com/office/drawing/2014/main" id="{84C531F4-E902-4454-0867-CE5C1ED0E2BA}"/>
              </a:ext>
            </a:extLst>
          </p:cNvPr>
          <p:cNvSpPr/>
          <p:nvPr/>
        </p:nvSpPr>
        <p:spPr>
          <a:xfrm>
            <a:off x="6084000" y="4173401"/>
            <a:ext cx="1635237" cy="43793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198G(4A)</a:t>
            </a:r>
            <a:endParaRPr lang="en-AU" dirty="0">
              <a:solidFill>
                <a:schemeClr val="bg1"/>
              </a:solidFill>
            </a:endParaRPr>
          </a:p>
        </p:txBody>
      </p:sp>
      <p:sp>
        <p:nvSpPr>
          <p:cNvPr id="9" name="Footer Placeholder 2">
            <a:extLst>
              <a:ext uri="{FF2B5EF4-FFF2-40B4-BE49-F238E27FC236}">
                <a16:creationId xmlns:a16="http://schemas.microsoft.com/office/drawing/2014/main" id="{EF2E1BA1-0DB9-E9E7-72B1-7E34BAD0F3B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50040230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16</a:t>
            </a:fld>
            <a:endParaRPr lang="en-GB" dirty="0"/>
          </a:p>
        </p:txBody>
      </p:sp>
      <p:sp>
        <p:nvSpPr>
          <p:cNvPr id="2" name="Rectangle: Single Corner Rounded 1">
            <a:extLst>
              <a:ext uri="{FF2B5EF4-FFF2-40B4-BE49-F238E27FC236}">
                <a16:creationId xmlns:a16="http://schemas.microsoft.com/office/drawing/2014/main" id="{D1ECBCC0-BDD6-B2CE-10B2-013219A52405}"/>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F4823C3-F440-7AAE-92BA-462A5064D97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Punishment: torture, death</a:t>
            </a:r>
          </a:p>
        </p:txBody>
      </p:sp>
      <p:sp>
        <p:nvSpPr>
          <p:cNvPr id="6" name="Content Placeholder 3">
            <a:extLst>
              <a:ext uri="{FF2B5EF4-FFF2-40B4-BE49-F238E27FC236}">
                <a16:creationId xmlns:a16="http://schemas.microsoft.com/office/drawing/2014/main" id="{800153A8-5306-A054-5E1F-204C54CDDF76}"/>
              </a:ext>
            </a:extLst>
          </p:cNvPr>
          <p:cNvSpPr txBox="1">
            <a:spLocks/>
          </p:cNvSpPr>
          <p:nvPr/>
        </p:nvSpPr>
        <p:spPr>
          <a:xfrm>
            <a:off x="818456" y="5415441"/>
            <a:ext cx="10218352" cy="734673"/>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hlinkClick r:id="rId2"/>
              </a:rPr>
              <a:t>PD Phillips, </a:t>
            </a:r>
            <a:r>
              <a:rPr lang="en-AU" i="1" dirty="0">
                <a:solidFill>
                  <a:schemeClr val="tx1"/>
                </a:solidFill>
                <a:hlinkClick r:id="rId2"/>
              </a:rPr>
              <a:t>A Treatise on the Insolvency Law in Force in the Colony of Victoria </a:t>
            </a:r>
            <a:r>
              <a:rPr lang="en-AU" dirty="0">
                <a:solidFill>
                  <a:schemeClr val="tx1"/>
                </a:solidFill>
                <a:hlinkClick r:id="rId2"/>
              </a:rPr>
              <a:t>(Melbourne, 1899)</a:t>
            </a:r>
            <a:r>
              <a:rPr lang="en-AU" dirty="0">
                <a:solidFill>
                  <a:schemeClr val="tx1"/>
                </a:solidFill>
              </a:rPr>
              <a:t> 12. See 1 James I c 15, s IX . See further 21 James I c 19, s VII.</a:t>
            </a:r>
          </a:p>
          <a:p>
            <a:pPr marL="228600" indent="-228600" algn="l">
              <a:buFontTx/>
              <a:buAutoNum type="arabicPlain"/>
            </a:pPr>
            <a:r>
              <a:rPr lang="en-AU" dirty="0">
                <a:solidFill>
                  <a:schemeClr val="tx1"/>
                </a:solidFill>
              </a:rPr>
              <a:t>Ibid 15 (italicised in original). See 4 Anne c 17, s XVIII.</a:t>
            </a:r>
          </a:p>
        </p:txBody>
      </p:sp>
      <p:sp>
        <p:nvSpPr>
          <p:cNvPr id="8" name="Speech Bubble: Rectangle with Corners Rounded 7">
            <a:extLst>
              <a:ext uri="{FF2B5EF4-FFF2-40B4-BE49-F238E27FC236}">
                <a16:creationId xmlns:a16="http://schemas.microsoft.com/office/drawing/2014/main" id="{E6BF52A8-C080-48C7-5416-B09A8578D886}"/>
              </a:ext>
            </a:extLst>
          </p:cNvPr>
          <p:cNvSpPr/>
          <p:nvPr/>
        </p:nvSpPr>
        <p:spPr>
          <a:xfrm>
            <a:off x="1035860" y="2488165"/>
            <a:ext cx="4682837" cy="2109331"/>
          </a:xfrm>
          <a:prstGeom prst="wedgeRoundRectCallout">
            <a:avLst>
              <a:gd name="adj1" fmla="val -41442"/>
              <a:gd name="adj2" fmla="val -26618"/>
              <a:gd name="adj3" fmla="val 16667"/>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“Now, perjury of a Bankrupt, whereby Creditors suffered a loss to the extent of £10, was made indictable, and on conviction the Bankrupt was subjected to the picturesque punishment of standing in the pillory for the space of two hours, and of having one of his </a:t>
            </a:r>
            <a:r>
              <a:rPr lang="en-AU" b="1" dirty="0">
                <a:solidFill>
                  <a:schemeClr val="tx1"/>
                </a:solidFill>
              </a:rPr>
              <a:t>ears nailed to the pillory and cut off</a:t>
            </a:r>
            <a:r>
              <a:rPr lang="en-AU" dirty="0">
                <a:solidFill>
                  <a:schemeClr val="tx1"/>
                </a:solidFill>
              </a:rPr>
              <a:t>.”</a:t>
            </a:r>
            <a:r>
              <a:rPr lang="en-AU" baseline="30000" dirty="0">
                <a:solidFill>
                  <a:schemeClr val="tx1"/>
                </a:solidFill>
              </a:rPr>
              <a:t>1</a:t>
            </a:r>
          </a:p>
        </p:txBody>
      </p:sp>
      <p:sp>
        <p:nvSpPr>
          <p:cNvPr id="9" name="Speech Bubble: Rectangle with Corners Rounded 8">
            <a:extLst>
              <a:ext uri="{FF2B5EF4-FFF2-40B4-BE49-F238E27FC236}">
                <a16:creationId xmlns:a16="http://schemas.microsoft.com/office/drawing/2014/main" id="{41E3EC83-C8FC-A3FD-999C-D9AC7D51B4A6}"/>
              </a:ext>
            </a:extLst>
          </p:cNvPr>
          <p:cNvSpPr/>
          <p:nvPr/>
        </p:nvSpPr>
        <p:spPr>
          <a:xfrm>
            <a:off x="6473304" y="2504993"/>
            <a:ext cx="3656139" cy="1848013"/>
          </a:xfrm>
          <a:prstGeom prst="wedgeRoundRectCallout">
            <a:avLst>
              <a:gd name="adj1" fmla="val 45318"/>
              <a:gd name="adj2" fmla="val -21047"/>
              <a:gd name="adj3" fmla="val 16667"/>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“To the recalcitrant and fraudulent Bankrupt no mercy was shown, the Bankrupt who failed to surrender and make full discovery, or who concealed property, being </a:t>
            </a:r>
            <a:r>
              <a:rPr lang="en-AU" b="1" dirty="0">
                <a:solidFill>
                  <a:schemeClr val="tx1"/>
                </a:solidFill>
              </a:rPr>
              <a:t>punished </a:t>
            </a:r>
            <a:r>
              <a:rPr lang="en-AU" b="1" i="1" dirty="0">
                <a:solidFill>
                  <a:schemeClr val="tx1"/>
                </a:solidFill>
              </a:rPr>
              <a:t>with</a:t>
            </a:r>
            <a:r>
              <a:rPr lang="en-AU" b="1" dirty="0">
                <a:solidFill>
                  <a:schemeClr val="tx1"/>
                </a:solidFill>
              </a:rPr>
              <a:t> </a:t>
            </a:r>
            <a:r>
              <a:rPr lang="en-AU" b="1" i="1" dirty="0">
                <a:solidFill>
                  <a:schemeClr val="tx1"/>
                </a:solidFill>
              </a:rPr>
              <a:t>death</a:t>
            </a:r>
            <a:r>
              <a:rPr lang="en-AU" dirty="0">
                <a:solidFill>
                  <a:schemeClr val="tx1"/>
                </a:solidFill>
              </a:rPr>
              <a:t>.”</a:t>
            </a:r>
            <a:r>
              <a:rPr lang="en-AU" baseline="30000" dirty="0">
                <a:solidFill>
                  <a:schemeClr val="tx1"/>
                </a:solidFill>
              </a:rPr>
              <a:t>2</a:t>
            </a:r>
          </a:p>
        </p:txBody>
      </p:sp>
      <p:sp>
        <p:nvSpPr>
          <p:cNvPr id="10" name="Rectangle 9">
            <a:extLst>
              <a:ext uri="{FF2B5EF4-FFF2-40B4-BE49-F238E27FC236}">
                <a16:creationId xmlns:a16="http://schemas.microsoft.com/office/drawing/2014/main" id="{79DE6F00-D0EA-CDCB-EDED-1F2BDBF80B24}"/>
              </a:ext>
            </a:extLst>
          </p:cNvPr>
          <p:cNvSpPr/>
          <p:nvPr/>
        </p:nvSpPr>
        <p:spPr>
          <a:xfrm>
            <a:off x="7288449" y="2157999"/>
            <a:ext cx="2010831" cy="394853"/>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4 Anne c 17 (1705)</a:t>
            </a:r>
          </a:p>
        </p:txBody>
      </p:sp>
      <p:sp>
        <p:nvSpPr>
          <p:cNvPr id="12" name="Rectangle 11">
            <a:extLst>
              <a:ext uri="{FF2B5EF4-FFF2-40B4-BE49-F238E27FC236}">
                <a16:creationId xmlns:a16="http://schemas.microsoft.com/office/drawing/2014/main" id="{C6197F10-15F2-98A6-4915-CDF31865C45D}"/>
              </a:ext>
            </a:extLst>
          </p:cNvPr>
          <p:cNvSpPr/>
          <p:nvPr/>
        </p:nvSpPr>
        <p:spPr>
          <a:xfrm>
            <a:off x="2300687" y="2157999"/>
            <a:ext cx="2153182" cy="394853"/>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1 James I c 15 (1604)</a:t>
            </a:r>
          </a:p>
        </p:txBody>
      </p:sp>
      <p:sp>
        <p:nvSpPr>
          <p:cNvPr id="7" name="Footer Placeholder 2">
            <a:extLst>
              <a:ext uri="{FF2B5EF4-FFF2-40B4-BE49-F238E27FC236}">
                <a16:creationId xmlns:a16="http://schemas.microsoft.com/office/drawing/2014/main" id="{EBFD6B5E-ADC3-8922-EF40-4BF9F4AE0D0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96387651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160</a:t>
            </a:fld>
            <a:endParaRPr lang="en-GB" dirty="0"/>
          </a:p>
        </p:txBody>
      </p:sp>
      <p:sp>
        <p:nvSpPr>
          <p:cNvPr id="2" name="Rectangle: Single Corner Rounded 1">
            <a:extLst>
              <a:ext uri="{FF2B5EF4-FFF2-40B4-BE49-F238E27FC236}">
                <a16:creationId xmlns:a16="http://schemas.microsoft.com/office/drawing/2014/main" id="{7CD338C4-D484-DD74-B4BF-EF95F6A5747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6F7C21C-75D1-B072-C7A6-14DF633D281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on the company</a:t>
            </a:r>
          </a:p>
        </p:txBody>
      </p:sp>
      <p:graphicFrame>
        <p:nvGraphicFramePr>
          <p:cNvPr id="6" name="Content Placeholder 5">
            <a:extLst>
              <a:ext uri="{FF2B5EF4-FFF2-40B4-BE49-F238E27FC236}">
                <a16:creationId xmlns:a16="http://schemas.microsoft.com/office/drawing/2014/main" id="{4331F505-498B-4B44-6159-A27A1DBF0B92}"/>
              </a:ext>
            </a:extLst>
          </p:cNvPr>
          <p:cNvGraphicFramePr>
            <a:graphicFrameLocks/>
          </p:cNvGraphicFramePr>
          <p:nvPr>
            <p:extLst>
              <p:ext uri="{D42A27DB-BD31-4B8C-83A1-F6EECF244321}">
                <p14:modId xmlns:p14="http://schemas.microsoft.com/office/powerpoint/2010/main" val="425077440"/>
              </p:ext>
            </p:extLst>
          </p:nvPr>
        </p:nvGraphicFramePr>
        <p:xfrm>
          <a:off x="490539" y="1758949"/>
          <a:ext cx="10574626" cy="44776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2A44E136-4AFC-1AF5-BAD4-C72D83ECD499}"/>
              </a:ext>
            </a:extLst>
          </p:cNvPr>
          <p:cNvSpPr/>
          <p:nvPr/>
        </p:nvSpPr>
        <p:spPr>
          <a:xfrm>
            <a:off x="9687415" y="2187035"/>
            <a:ext cx="1377750"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457B</a:t>
            </a:r>
            <a:endParaRPr lang="en-AU" dirty="0"/>
          </a:p>
        </p:txBody>
      </p:sp>
      <p:sp>
        <p:nvSpPr>
          <p:cNvPr id="8" name="Speech Bubble: Rectangle with Corners Rounded 7">
            <a:extLst>
              <a:ext uri="{FF2B5EF4-FFF2-40B4-BE49-F238E27FC236}">
                <a16:creationId xmlns:a16="http://schemas.microsoft.com/office/drawing/2014/main" id="{150D7E1B-2011-412D-2A46-43FC2C4F011C}"/>
              </a:ext>
            </a:extLst>
          </p:cNvPr>
          <p:cNvSpPr/>
          <p:nvPr/>
        </p:nvSpPr>
        <p:spPr>
          <a:xfrm>
            <a:off x="9130690" y="891647"/>
            <a:ext cx="1934475" cy="576485"/>
          </a:xfrm>
          <a:prstGeom prst="wedgeRoundRectCallout">
            <a:avLst>
              <a:gd name="adj1" fmla="val -50308"/>
              <a:gd name="adj2" fmla="val 123715"/>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$6,260 (CA Sch 3)</a:t>
            </a:r>
          </a:p>
        </p:txBody>
      </p:sp>
      <p:sp>
        <p:nvSpPr>
          <p:cNvPr id="9" name="Rectangle 8">
            <a:extLst>
              <a:ext uri="{FF2B5EF4-FFF2-40B4-BE49-F238E27FC236}">
                <a16:creationId xmlns:a16="http://schemas.microsoft.com/office/drawing/2014/main" id="{607B045B-4504-C25A-5D97-5678CFAD87D1}"/>
              </a:ext>
            </a:extLst>
          </p:cNvPr>
          <p:cNvSpPr/>
          <p:nvPr/>
        </p:nvSpPr>
        <p:spPr>
          <a:xfrm>
            <a:off x="9572192" y="3056832"/>
            <a:ext cx="1492973"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453Q(1)</a:t>
            </a:r>
            <a:endParaRPr lang="en-AU" dirty="0">
              <a:solidFill>
                <a:schemeClr val="bg1"/>
              </a:solidFill>
            </a:endParaRPr>
          </a:p>
        </p:txBody>
      </p:sp>
      <p:sp>
        <p:nvSpPr>
          <p:cNvPr id="10" name="Rectangle 9">
            <a:extLst>
              <a:ext uri="{FF2B5EF4-FFF2-40B4-BE49-F238E27FC236}">
                <a16:creationId xmlns:a16="http://schemas.microsoft.com/office/drawing/2014/main" id="{E105F489-B814-9AD5-A8AA-9CC27B093966}"/>
              </a:ext>
            </a:extLst>
          </p:cNvPr>
          <p:cNvSpPr/>
          <p:nvPr/>
        </p:nvSpPr>
        <p:spPr>
          <a:xfrm>
            <a:off x="9572192" y="3932812"/>
            <a:ext cx="1492973"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453Q(2)</a:t>
            </a:r>
            <a:endParaRPr lang="en-AU" dirty="0"/>
          </a:p>
        </p:txBody>
      </p:sp>
      <p:sp>
        <p:nvSpPr>
          <p:cNvPr id="11" name="Star: 12 Points 10">
            <a:extLst>
              <a:ext uri="{FF2B5EF4-FFF2-40B4-BE49-F238E27FC236}">
                <a16:creationId xmlns:a16="http://schemas.microsoft.com/office/drawing/2014/main" id="{502DA441-CA57-AA93-9BF5-5594A0074676}"/>
              </a:ext>
            </a:extLst>
          </p:cNvPr>
          <p:cNvSpPr/>
          <p:nvPr/>
        </p:nvSpPr>
        <p:spPr>
          <a:xfrm rot="20904112">
            <a:off x="132302" y="4706801"/>
            <a:ext cx="2631278" cy="1399619"/>
          </a:xfrm>
          <a:prstGeom prst="star12">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Moratorium!</a:t>
            </a:r>
          </a:p>
        </p:txBody>
      </p:sp>
      <p:sp>
        <p:nvSpPr>
          <p:cNvPr id="12" name="Rectangle 11">
            <a:extLst>
              <a:ext uri="{FF2B5EF4-FFF2-40B4-BE49-F238E27FC236}">
                <a16:creationId xmlns:a16="http://schemas.microsoft.com/office/drawing/2014/main" id="{4CB464AE-205C-FA6D-9CF5-4F04DDD53440}"/>
              </a:ext>
            </a:extLst>
          </p:cNvPr>
          <p:cNvSpPr/>
          <p:nvPr/>
        </p:nvSpPr>
        <p:spPr>
          <a:xfrm>
            <a:off x="9836727" y="5939074"/>
            <a:ext cx="1228438"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453S</a:t>
            </a:r>
            <a:endParaRPr lang="en-AU" dirty="0"/>
          </a:p>
        </p:txBody>
      </p:sp>
      <p:sp>
        <p:nvSpPr>
          <p:cNvPr id="13" name="Rectangle 12">
            <a:extLst>
              <a:ext uri="{FF2B5EF4-FFF2-40B4-BE49-F238E27FC236}">
                <a16:creationId xmlns:a16="http://schemas.microsoft.com/office/drawing/2014/main" id="{96C529A2-90E1-5854-B35E-5AF8EC478554}"/>
              </a:ext>
            </a:extLst>
          </p:cNvPr>
          <p:cNvSpPr/>
          <p:nvPr/>
        </p:nvSpPr>
        <p:spPr>
          <a:xfrm>
            <a:off x="9964507" y="4820429"/>
            <a:ext cx="1100658"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453T</a:t>
            </a:r>
            <a:endParaRPr lang="en-AU" dirty="0"/>
          </a:p>
        </p:txBody>
      </p:sp>
      <p:sp>
        <p:nvSpPr>
          <p:cNvPr id="14" name="Footer Placeholder 2">
            <a:extLst>
              <a:ext uri="{FF2B5EF4-FFF2-40B4-BE49-F238E27FC236}">
                <a16:creationId xmlns:a16="http://schemas.microsoft.com/office/drawing/2014/main" id="{5E450BD7-BBDA-FAEA-FB8D-CD2AB0F55AF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57087903"/>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161</a:t>
            </a:fld>
            <a:endParaRPr lang="en-GB" dirty="0"/>
          </a:p>
        </p:txBody>
      </p:sp>
      <p:sp>
        <p:nvSpPr>
          <p:cNvPr id="2" name="Rectangle: Single Corner Rounded 1">
            <a:extLst>
              <a:ext uri="{FF2B5EF4-FFF2-40B4-BE49-F238E27FC236}">
                <a16:creationId xmlns:a16="http://schemas.microsoft.com/office/drawing/2014/main" id="{9ACA5AB4-9CBA-0644-5901-083649146B5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484BFD6-85A6-37E1-D0ED-8EDC5E9A062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Adjourning winding up application</a:t>
            </a:r>
          </a:p>
        </p:txBody>
      </p:sp>
      <p:sp>
        <p:nvSpPr>
          <p:cNvPr id="8" name="Flowchart: Alternate Process 7">
            <a:extLst>
              <a:ext uri="{FF2B5EF4-FFF2-40B4-BE49-F238E27FC236}">
                <a16:creationId xmlns:a16="http://schemas.microsoft.com/office/drawing/2014/main" id="{6622BAE8-8385-D41F-27CD-3A41525CBE3E}"/>
              </a:ext>
            </a:extLst>
          </p:cNvPr>
          <p:cNvSpPr/>
          <p:nvPr/>
        </p:nvSpPr>
        <p:spPr>
          <a:xfrm>
            <a:off x="956810" y="1684669"/>
            <a:ext cx="4548656" cy="3826131"/>
          </a:xfrm>
          <a:prstGeom prst="flowChartAlternateProcess">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tx1"/>
                </a:solidFill>
              </a:rPr>
              <a:t>For instance, CA s 453Q(1) adjournment</a:t>
            </a:r>
            <a:r>
              <a:rPr lang="en-AU" sz="1800" dirty="0">
                <a:solidFill>
                  <a:schemeClr val="tx1"/>
                </a:solidFill>
              </a:rPr>
              <a:t>:</a:t>
            </a:r>
          </a:p>
          <a:p>
            <a:pPr marL="361950" indent="-355600">
              <a:lnSpc>
                <a:spcPct val="100000"/>
              </a:lnSpc>
              <a:spcBef>
                <a:spcPts val="600"/>
              </a:spcBef>
              <a:spcAft>
                <a:spcPts val="600"/>
              </a:spcAft>
              <a:buFont typeface="Arial" panose="020B0604020202020204" pitchFamily="34" charset="0"/>
              <a:buChar char="•"/>
            </a:pPr>
            <a:r>
              <a:rPr lang="en-AU" dirty="0">
                <a:solidFill>
                  <a:schemeClr val="tx1"/>
                </a:solidFill>
              </a:rPr>
              <a:t>submitted</a:t>
            </a:r>
            <a:r>
              <a:rPr lang="en-AU" sz="1800" dirty="0">
                <a:solidFill>
                  <a:schemeClr val="tx1"/>
                </a:solidFill>
              </a:rPr>
              <a:t> that restructuring commenced “very late”, adjournment would allow insolvent company to trade, and no faith in any payment;</a:t>
            </a:r>
          </a:p>
          <a:p>
            <a:pPr marL="361950" indent="-355600">
              <a:lnSpc>
                <a:spcPct val="100000"/>
              </a:lnSpc>
              <a:spcBef>
                <a:spcPts val="600"/>
              </a:spcBef>
              <a:spcAft>
                <a:spcPts val="600"/>
              </a:spcAft>
              <a:buFont typeface="Arial" panose="020B0604020202020204" pitchFamily="34" charset="0"/>
              <a:buChar char="•"/>
            </a:pPr>
            <a:r>
              <a:rPr lang="en-AU" dirty="0">
                <a:solidFill>
                  <a:schemeClr val="tx1"/>
                </a:solidFill>
              </a:rPr>
              <a:t>but business was allegedly viable and had 2.5 employees; and</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tx1"/>
                </a:solidFill>
              </a:rPr>
              <a:t>winding up would result in no payment to creditors, whereas restructuring was anticipated to lead to payment of 5¢ per $1 owed</a:t>
            </a:r>
            <a:endParaRPr lang="en-AU" dirty="0">
              <a:solidFill>
                <a:schemeClr val="tx1"/>
              </a:solidFill>
            </a:endParaRPr>
          </a:p>
        </p:txBody>
      </p:sp>
      <p:sp>
        <p:nvSpPr>
          <p:cNvPr id="9" name="Rectangle 8">
            <a:extLst>
              <a:ext uri="{FF2B5EF4-FFF2-40B4-BE49-F238E27FC236}">
                <a16:creationId xmlns:a16="http://schemas.microsoft.com/office/drawing/2014/main" id="{6325827D-8536-8122-5AAE-4A650F480690}"/>
              </a:ext>
            </a:extLst>
          </p:cNvPr>
          <p:cNvSpPr/>
          <p:nvPr/>
        </p:nvSpPr>
        <p:spPr>
          <a:xfrm>
            <a:off x="956810" y="5510800"/>
            <a:ext cx="4548656" cy="4515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i="1" dirty="0">
                <a:solidFill>
                  <a:schemeClr val="bg1"/>
                </a:solidFill>
                <a:sym typeface="Wingdings" panose="05000000000000000000" pitchFamily="2" charset="2"/>
                <a:hlinkClick r:id="rId2">
                  <a:extLst>
                    <a:ext uri="{A12FA001-AC4F-418D-AE19-62706E023703}">
                      <ahyp:hlinkClr xmlns:ahyp="http://schemas.microsoft.com/office/drawing/2018/hyperlinkcolor" val="tx"/>
                    </a:ext>
                  </a:extLst>
                </a:hlinkClick>
              </a:rPr>
              <a:t>Re </a:t>
            </a:r>
            <a:r>
              <a:rPr lang="en-AU" i="1" dirty="0" err="1">
                <a:solidFill>
                  <a:schemeClr val="bg1"/>
                </a:solidFill>
                <a:sym typeface="Wingdings" panose="05000000000000000000" pitchFamily="2" charset="2"/>
                <a:hlinkClick r:id="rId2">
                  <a:extLst>
                    <a:ext uri="{A12FA001-AC4F-418D-AE19-62706E023703}">
                      <ahyp:hlinkClr xmlns:ahyp="http://schemas.microsoft.com/office/drawing/2018/hyperlinkcolor" val="tx"/>
                    </a:ext>
                  </a:extLst>
                </a:hlinkClick>
              </a:rPr>
              <a:t>Dessco</a:t>
            </a:r>
            <a:r>
              <a:rPr lang="en-AU" i="1" dirty="0">
                <a:solidFill>
                  <a:schemeClr val="bg1"/>
                </a:solidFill>
                <a:sym typeface="Wingdings" panose="05000000000000000000" pitchFamily="2" charset="2"/>
                <a:hlinkClick r:id="rId2">
                  <a:extLst>
                    <a:ext uri="{A12FA001-AC4F-418D-AE19-62706E023703}">
                      <ahyp:hlinkClr xmlns:ahyp="http://schemas.microsoft.com/office/drawing/2018/hyperlinkcolor" val="tx"/>
                    </a:ext>
                  </a:extLst>
                </a:hlinkClick>
              </a:rPr>
              <a:t> Pty Ltd </a:t>
            </a:r>
            <a:r>
              <a:rPr lang="en-AU" dirty="0">
                <a:solidFill>
                  <a:schemeClr val="bg1"/>
                </a:solidFill>
                <a:sym typeface="Wingdings" panose="05000000000000000000" pitchFamily="2" charset="2"/>
                <a:hlinkClick r:id="rId2">
                  <a:extLst>
                    <a:ext uri="{A12FA001-AC4F-418D-AE19-62706E023703}">
                      <ahyp:hlinkClr xmlns:ahyp="http://schemas.microsoft.com/office/drawing/2018/hyperlinkcolor" val="tx"/>
                    </a:ext>
                  </a:extLst>
                </a:hlinkClick>
              </a:rPr>
              <a:t>[2021] VSC 94</a:t>
            </a:r>
            <a:r>
              <a:rPr lang="en-AU" dirty="0">
                <a:solidFill>
                  <a:schemeClr val="bg1"/>
                </a:solidFill>
                <a:sym typeface="Wingdings" panose="05000000000000000000" pitchFamily="2" charset="2"/>
              </a:rPr>
              <a:t>, [45]-[48]</a:t>
            </a:r>
            <a:endParaRPr lang="en-AU" dirty="0">
              <a:solidFill>
                <a:schemeClr val="bg1"/>
              </a:solidFill>
            </a:endParaRPr>
          </a:p>
        </p:txBody>
      </p:sp>
      <p:sp>
        <p:nvSpPr>
          <p:cNvPr id="10" name="Flowchart: Alternate Process 9">
            <a:extLst>
              <a:ext uri="{FF2B5EF4-FFF2-40B4-BE49-F238E27FC236}">
                <a16:creationId xmlns:a16="http://schemas.microsoft.com/office/drawing/2014/main" id="{BBAD7C50-761E-5C1F-C4FE-8115CF958FF4}"/>
              </a:ext>
            </a:extLst>
          </p:cNvPr>
          <p:cNvSpPr/>
          <p:nvPr/>
        </p:nvSpPr>
        <p:spPr>
          <a:xfrm>
            <a:off x="5599608" y="2309991"/>
            <a:ext cx="4838354" cy="3652335"/>
          </a:xfrm>
          <a:prstGeom prst="flowChartAlternateProcess">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tx1"/>
                </a:solidFill>
              </a:rPr>
              <a:t>For instance, CA s 453Q(1) adjournment</a:t>
            </a:r>
            <a:r>
              <a:rPr lang="en-AU" sz="1800" dirty="0">
                <a:solidFill>
                  <a:schemeClr val="tx1"/>
                </a:solidFill>
              </a:rPr>
              <a:t>:</a:t>
            </a:r>
          </a:p>
          <a:p>
            <a:pPr marL="361950" indent="-355600">
              <a:lnSpc>
                <a:spcPct val="100000"/>
              </a:lnSpc>
              <a:spcBef>
                <a:spcPts val="600"/>
              </a:spcBef>
              <a:spcAft>
                <a:spcPts val="600"/>
              </a:spcAft>
              <a:buFont typeface="Arial" panose="020B0604020202020204" pitchFamily="34" charset="0"/>
              <a:buChar char="•"/>
            </a:pPr>
            <a:r>
              <a:rPr lang="en-AU" dirty="0">
                <a:solidFill>
                  <a:schemeClr val="tx1"/>
                </a:solidFill>
              </a:rPr>
              <a:t>submitted that restructuring might have been a last resort to avoid liquidation and that “friendly” creditors may pass plan, though detrimental to trade creditors;</a:t>
            </a:r>
          </a:p>
          <a:p>
            <a:pPr marL="361950" indent="-355600">
              <a:lnSpc>
                <a:spcPct val="100000"/>
              </a:lnSpc>
              <a:spcBef>
                <a:spcPts val="600"/>
              </a:spcBef>
              <a:spcAft>
                <a:spcPts val="600"/>
              </a:spcAft>
              <a:buFont typeface="Arial" panose="020B0604020202020204" pitchFamily="34" charset="0"/>
              <a:buChar char="•"/>
            </a:pPr>
            <a:r>
              <a:rPr lang="en-AU" dirty="0">
                <a:solidFill>
                  <a:schemeClr val="tx1"/>
                </a:solidFill>
              </a:rPr>
              <a:t>potential insolvent trading and unfair preferences, but no apparent benefit to further investigations; and</a:t>
            </a:r>
          </a:p>
          <a:p>
            <a:pPr marL="361950" indent="-355600">
              <a:lnSpc>
                <a:spcPct val="100000"/>
              </a:lnSpc>
              <a:spcBef>
                <a:spcPts val="600"/>
              </a:spcBef>
              <a:spcAft>
                <a:spcPts val="600"/>
              </a:spcAft>
              <a:buFont typeface="Arial" panose="020B0604020202020204" pitchFamily="34" charset="0"/>
              <a:buChar char="•"/>
            </a:pPr>
            <a:r>
              <a:rPr lang="en-AU" dirty="0">
                <a:solidFill>
                  <a:schemeClr val="tx1"/>
                </a:solidFill>
              </a:rPr>
              <a:t>estimated x2 return (and sooner) under plan rather than liquidation, though both &lt;8¢ per $1 owed</a:t>
            </a:r>
          </a:p>
        </p:txBody>
      </p:sp>
      <p:sp>
        <p:nvSpPr>
          <p:cNvPr id="7" name="Rectangle 6">
            <a:extLst>
              <a:ext uri="{FF2B5EF4-FFF2-40B4-BE49-F238E27FC236}">
                <a16:creationId xmlns:a16="http://schemas.microsoft.com/office/drawing/2014/main" id="{FBF6528A-AF3A-3C5D-C959-EB163B28A1AF}"/>
              </a:ext>
            </a:extLst>
          </p:cNvPr>
          <p:cNvSpPr/>
          <p:nvPr/>
        </p:nvSpPr>
        <p:spPr>
          <a:xfrm>
            <a:off x="5599609" y="1684668"/>
            <a:ext cx="4838354" cy="62532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i="1" dirty="0">
                <a:solidFill>
                  <a:schemeClr val="bg1"/>
                </a:solidFill>
                <a:sym typeface="Wingdings" panose="05000000000000000000" pitchFamily="2" charset="2"/>
                <a:hlinkClick r:id="rId3">
                  <a:extLst>
                    <a:ext uri="{A12FA001-AC4F-418D-AE19-62706E023703}">
                      <ahyp:hlinkClr xmlns:ahyp="http://schemas.microsoft.com/office/drawing/2018/hyperlinkcolor" val="tx"/>
                    </a:ext>
                  </a:extLst>
                </a:hlinkClick>
              </a:rPr>
              <a:t>Re DST Project Management and Construction Pty Ltd (ACN 623 076 031) </a:t>
            </a:r>
            <a:r>
              <a:rPr lang="en-AU" dirty="0">
                <a:solidFill>
                  <a:schemeClr val="bg1"/>
                </a:solidFill>
                <a:sym typeface="Wingdings" panose="05000000000000000000" pitchFamily="2" charset="2"/>
                <a:hlinkClick r:id="rId3">
                  <a:extLst>
                    <a:ext uri="{A12FA001-AC4F-418D-AE19-62706E023703}">
                      <ahyp:hlinkClr xmlns:ahyp="http://schemas.microsoft.com/office/drawing/2018/hyperlinkcolor" val="tx"/>
                    </a:ext>
                  </a:extLst>
                </a:hlinkClick>
              </a:rPr>
              <a:t>[2021] VSC 108</a:t>
            </a:r>
            <a:endParaRPr lang="en-AU" dirty="0">
              <a:solidFill>
                <a:schemeClr val="bg1"/>
              </a:solidFill>
            </a:endParaRPr>
          </a:p>
        </p:txBody>
      </p:sp>
      <p:sp>
        <p:nvSpPr>
          <p:cNvPr id="6" name="Footer Placeholder 2">
            <a:extLst>
              <a:ext uri="{FF2B5EF4-FFF2-40B4-BE49-F238E27FC236}">
                <a16:creationId xmlns:a16="http://schemas.microsoft.com/office/drawing/2014/main" id="{C73BB791-BC73-F4FF-56B4-AC51366D111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71920020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162</a:t>
            </a:fld>
            <a:endParaRPr lang="en-GB" dirty="0"/>
          </a:p>
        </p:txBody>
      </p:sp>
      <p:sp>
        <p:nvSpPr>
          <p:cNvPr id="2" name="Rectangle: Single Corner Rounded 1">
            <a:extLst>
              <a:ext uri="{FF2B5EF4-FFF2-40B4-BE49-F238E27FC236}">
                <a16:creationId xmlns:a16="http://schemas.microsoft.com/office/drawing/2014/main" id="{9ACA5AB4-9CBA-0644-5901-083649146B5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484BFD6-85A6-37E1-D0ED-8EDC5E9A062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Leave to begin/continue proceedings</a:t>
            </a:r>
          </a:p>
        </p:txBody>
      </p:sp>
      <p:sp>
        <p:nvSpPr>
          <p:cNvPr id="7" name="Rectangle 6">
            <a:extLst>
              <a:ext uri="{FF2B5EF4-FFF2-40B4-BE49-F238E27FC236}">
                <a16:creationId xmlns:a16="http://schemas.microsoft.com/office/drawing/2014/main" id="{FBF6528A-AF3A-3C5D-C959-EB163B28A1AF}"/>
              </a:ext>
            </a:extLst>
          </p:cNvPr>
          <p:cNvSpPr/>
          <p:nvPr/>
        </p:nvSpPr>
        <p:spPr>
          <a:xfrm>
            <a:off x="5599610" y="2868376"/>
            <a:ext cx="4838354" cy="62532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i="1" dirty="0" err="1">
                <a:solidFill>
                  <a:schemeClr val="bg1"/>
                </a:solidFill>
                <a:hlinkClick r:id="rId2">
                  <a:extLst>
                    <a:ext uri="{A12FA001-AC4F-418D-AE19-62706E023703}">
                      <ahyp:hlinkClr xmlns:ahyp="http://schemas.microsoft.com/office/drawing/2018/hyperlinkcolor" val="tx"/>
                    </a:ext>
                  </a:extLst>
                </a:hlinkClick>
              </a:rPr>
              <a:t>ThoughtWare</a:t>
            </a:r>
            <a:r>
              <a:rPr lang="en-AU" i="1" dirty="0">
                <a:solidFill>
                  <a:schemeClr val="bg1"/>
                </a:solidFill>
                <a:hlinkClick r:id="rId2">
                  <a:extLst>
                    <a:ext uri="{A12FA001-AC4F-418D-AE19-62706E023703}">
                      <ahyp:hlinkClr xmlns:ahyp="http://schemas.microsoft.com/office/drawing/2018/hyperlinkcolor" val="tx"/>
                    </a:ext>
                  </a:extLst>
                </a:hlinkClick>
              </a:rPr>
              <a:t> Australia Pty Ltd v </a:t>
            </a:r>
            <a:r>
              <a:rPr lang="en-AU" i="1" dirty="0" err="1">
                <a:solidFill>
                  <a:schemeClr val="bg1"/>
                </a:solidFill>
                <a:hlinkClick r:id="rId2">
                  <a:extLst>
                    <a:ext uri="{A12FA001-AC4F-418D-AE19-62706E023703}">
                      <ahyp:hlinkClr xmlns:ahyp="http://schemas.microsoft.com/office/drawing/2018/hyperlinkcolor" val="tx"/>
                    </a:ext>
                  </a:extLst>
                </a:hlinkClick>
              </a:rPr>
              <a:t>IonMy</a:t>
            </a:r>
            <a:r>
              <a:rPr lang="en-AU" i="1" dirty="0">
                <a:solidFill>
                  <a:schemeClr val="bg1"/>
                </a:solidFill>
                <a:hlinkClick r:id="rId2">
                  <a:extLst>
                    <a:ext uri="{A12FA001-AC4F-418D-AE19-62706E023703}">
                      <ahyp:hlinkClr xmlns:ahyp="http://schemas.microsoft.com/office/drawing/2018/hyperlinkcolor" val="tx"/>
                    </a:ext>
                  </a:extLst>
                </a:hlinkClick>
              </a:rPr>
              <a:t> Pty Ltd (No 2) </a:t>
            </a:r>
            <a:r>
              <a:rPr lang="en-AU" dirty="0">
                <a:solidFill>
                  <a:schemeClr val="bg1"/>
                </a:solidFill>
                <a:hlinkClick r:id="rId2">
                  <a:extLst>
                    <a:ext uri="{A12FA001-AC4F-418D-AE19-62706E023703}">
                      <ahyp:hlinkClr xmlns:ahyp="http://schemas.microsoft.com/office/drawing/2018/hyperlinkcolor" val="tx"/>
                    </a:ext>
                  </a:extLst>
                </a:hlinkClick>
              </a:rPr>
              <a:t>[2023] FCA 1161</a:t>
            </a:r>
            <a:endParaRPr lang="en-AU" dirty="0">
              <a:solidFill>
                <a:schemeClr val="bg1"/>
              </a:solidFill>
            </a:endParaRPr>
          </a:p>
        </p:txBody>
      </p:sp>
      <p:sp>
        <p:nvSpPr>
          <p:cNvPr id="6" name="Hexagon 5">
            <a:extLst>
              <a:ext uri="{FF2B5EF4-FFF2-40B4-BE49-F238E27FC236}">
                <a16:creationId xmlns:a16="http://schemas.microsoft.com/office/drawing/2014/main" id="{025071BC-AE26-0E8A-D63A-D074D6442366}"/>
              </a:ext>
            </a:extLst>
          </p:cNvPr>
          <p:cNvSpPr/>
          <p:nvPr/>
        </p:nvSpPr>
        <p:spPr>
          <a:xfrm>
            <a:off x="1009142" y="1671146"/>
            <a:ext cx="4443992" cy="3831028"/>
          </a:xfrm>
          <a:prstGeom prst="hexagon">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dirty="0">
                <a:solidFill>
                  <a:schemeClr val="tx1"/>
                </a:solidFill>
              </a:rPr>
              <a:t>   For instance, CA s 453S(1)(b) leave:</a:t>
            </a:r>
          </a:p>
          <a:p>
            <a:pPr marL="285750" indent="-285750">
              <a:buFont typeface="Arial" panose="020B0604020202020204" pitchFamily="34" charset="0"/>
              <a:buChar char="•"/>
            </a:pPr>
            <a:r>
              <a:rPr lang="en-AU" dirty="0">
                <a:solidFill>
                  <a:schemeClr val="tx1"/>
                </a:solidFill>
              </a:rPr>
              <a:t>serious dispute and limitation period was about to expire for some claims;</a:t>
            </a:r>
          </a:p>
          <a:p>
            <a:pPr marL="285750" indent="-285750">
              <a:buFont typeface="Arial" panose="020B0604020202020204" pitchFamily="34" charset="0"/>
              <a:buChar char="•"/>
            </a:pPr>
            <a:r>
              <a:rPr lang="en-AU" dirty="0">
                <a:solidFill>
                  <a:schemeClr val="tx1"/>
                </a:solidFill>
              </a:rPr>
              <a:t>only seeking to commence proceedings (nothing else);</a:t>
            </a:r>
          </a:p>
          <a:p>
            <a:pPr marL="285750" indent="-285750">
              <a:buFont typeface="Arial" panose="020B0604020202020204" pitchFamily="34" charset="0"/>
              <a:buChar char="•"/>
            </a:pPr>
            <a:r>
              <a:rPr lang="en-AU" dirty="0">
                <a:solidFill>
                  <a:schemeClr val="tx1"/>
                </a:solidFill>
              </a:rPr>
              <a:t>company might have relevant insurance and RP does not object; and</a:t>
            </a:r>
          </a:p>
          <a:p>
            <a:pPr marL="285750" indent="-285750">
              <a:buFont typeface="Arial" panose="020B0604020202020204" pitchFamily="34" charset="0"/>
              <a:buChar char="•"/>
            </a:pPr>
            <a:r>
              <a:rPr lang="en-AU" dirty="0">
                <a:solidFill>
                  <a:schemeClr val="tx1"/>
                </a:solidFill>
              </a:rPr>
              <a:t>claim exceeds $1m, so restructuring likely to end</a:t>
            </a:r>
          </a:p>
        </p:txBody>
      </p:sp>
      <p:sp>
        <p:nvSpPr>
          <p:cNvPr id="11" name="Arrow: Pentagon 10">
            <a:extLst>
              <a:ext uri="{FF2B5EF4-FFF2-40B4-BE49-F238E27FC236}">
                <a16:creationId xmlns:a16="http://schemas.microsoft.com/office/drawing/2014/main" id="{768A2559-3640-7CDF-8B84-F97E7D5015FD}"/>
              </a:ext>
            </a:extLst>
          </p:cNvPr>
          <p:cNvSpPr/>
          <p:nvPr/>
        </p:nvSpPr>
        <p:spPr>
          <a:xfrm>
            <a:off x="5599610" y="3502325"/>
            <a:ext cx="4838354" cy="2460000"/>
          </a:xfrm>
          <a:prstGeom prst="homePlate">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dirty="0">
                <a:solidFill>
                  <a:schemeClr val="tx1"/>
                </a:solidFill>
              </a:rPr>
              <a:t>For instance, CA s 453S(1)(a) consent:</a:t>
            </a:r>
          </a:p>
          <a:p>
            <a:pPr marL="285750" indent="-285750">
              <a:buFont typeface="Arial" panose="020B0604020202020204" pitchFamily="34" charset="0"/>
              <a:buChar char="•"/>
            </a:pPr>
            <a:r>
              <a:rPr lang="en-AU" dirty="0">
                <a:solidFill>
                  <a:schemeClr val="tx1"/>
                </a:solidFill>
              </a:rPr>
              <a:t>after obtaining summary judgment for $368,903.59, claimant sought judgment for $2,368,903.59 and had a strong case; and</a:t>
            </a:r>
          </a:p>
          <a:p>
            <a:pPr marL="285750" indent="-285750">
              <a:buFont typeface="Arial" panose="020B0604020202020204" pitchFamily="34" charset="0"/>
              <a:buChar char="•"/>
            </a:pPr>
            <a:r>
              <a:rPr lang="en-AU" dirty="0">
                <a:solidFill>
                  <a:schemeClr val="tx1"/>
                </a:solidFill>
              </a:rPr>
              <a:t>if total liabilities exceeded $1m, appointment of RP may have been invalid (not determined)</a:t>
            </a:r>
          </a:p>
        </p:txBody>
      </p:sp>
      <p:sp>
        <p:nvSpPr>
          <p:cNvPr id="9" name="Rectangle 8">
            <a:extLst>
              <a:ext uri="{FF2B5EF4-FFF2-40B4-BE49-F238E27FC236}">
                <a16:creationId xmlns:a16="http://schemas.microsoft.com/office/drawing/2014/main" id="{6325827D-8536-8122-5AAE-4A650F480690}"/>
              </a:ext>
            </a:extLst>
          </p:cNvPr>
          <p:cNvSpPr/>
          <p:nvPr/>
        </p:nvSpPr>
        <p:spPr>
          <a:xfrm>
            <a:off x="956810" y="5296619"/>
            <a:ext cx="4548656" cy="66570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i="1" dirty="0">
                <a:solidFill>
                  <a:schemeClr val="bg1"/>
                </a:solidFill>
                <a:hlinkClick r:id="rId3">
                  <a:extLst>
                    <a:ext uri="{A12FA001-AC4F-418D-AE19-62706E023703}">
                      <ahyp:hlinkClr xmlns:ahyp="http://schemas.microsoft.com/office/drawing/2018/hyperlinkcolor" val="tx"/>
                    </a:ext>
                  </a:extLst>
                </a:hlinkClick>
              </a:rPr>
              <a:t>Benjamin </a:t>
            </a:r>
            <a:r>
              <a:rPr lang="en-AU" i="1" dirty="0" err="1">
                <a:solidFill>
                  <a:schemeClr val="bg1"/>
                </a:solidFill>
                <a:hlinkClick r:id="rId3">
                  <a:extLst>
                    <a:ext uri="{A12FA001-AC4F-418D-AE19-62706E023703}">
                      <ahyp:hlinkClr xmlns:ahyp="http://schemas.microsoft.com/office/drawing/2018/hyperlinkcolor" val="tx"/>
                    </a:ext>
                  </a:extLst>
                </a:hlinkClick>
              </a:rPr>
              <a:t>Hornigold</a:t>
            </a:r>
            <a:r>
              <a:rPr lang="en-AU" i="1" dirty="0">
                <a:solidFill>
                  <a:schemeClr val="bg1"/>
                </a:solidFill>
                <a:hlinkClick r:id="rId3">
                  <a:extLst>
                    <a:ext uri="{A12FA001-AC4F-418D-AE19-62706E023703}">
                      <ahyp:hlinkClr xmlns:ahyp="http://schemas.microsoft.com/office/drawing/2018/hyperlinkcolor" val="tx"/>
                    </a:ext>
                  </a:extLst>
                </a:hlinkClick>
              </a:rPr>
              <a:t> Ltd v John Bridgeman Ltd </a:t>
            </a:r>
            <a:r>
              <a:rPr lang="en-AU" dirty="0">
                <a:solidFill>
                  <a:schemeClr val="bg1"/>
                </a:solidFill>
                <a:hlinkClick r:id="rId3">
                  <a:extLst>
                    <a:ext uri="{A12FA001-AC4F-418D-AE19-62706E023703}">
                      <ahyp:hlinkClr xmlns:ahyp="http://schemas.microsoft.com/office/drawing/2018/hyperlinkcolor" val="tx"/>
                    </a:ext>
                  </a:extLst>
                </a:hlinkClick>
              </a:rPr>
              <a:t>[2023] FCA 1195</a:t>
            </a:r>
            <a:r>
              <a:rPr lang="en-AU" dirty="0">
                <a:solidFill>
                  <a:schemeClr val="bg1"/>
                </a:solidFill>
              </a:rPr>
              <a:t>, [31]-[33]</a:t>
            </a:r>
          </a:p>
        </p:txBody>
      </p:sp>
      <p:sp>
        <p:nvSpPr>
          <p:cNvPr id="8" name="Footer Placeholder 2">
            <a:extLst>
              <a:ext uri="{FF2B5EF4-FFF2-40B4-BE49-F238E27FC236}">
                <a16:creationId xmlns:a16="http://schemas.microsoft.com/office/drawing/2014/main" id="{E4D11B0C-3F8C-1D77-32D4-7BB041A0BA3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976839928"/>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163</a:t>
            </a:fld>
            <a:endParaRPr lang="en-GB" dirty="0"/>
          </a:p>
        </p:txBody>
      </p:sp>
      <p:sp>
        <p:nvSpPr>
          <p:cNvPr id="2" name="Rectangle: Single Corner Rounded 1">
            <a:extLst>
              <a:ext uri="{FF2B5EF4-FFF2-40B4-BE49-F238E27FC236}">
                <a16:creationId xmlns:a16="http://schemas.microsoft.com/office/drawing/2014/main" id="{606B726A-F794-1944-D523-673CE9FF1415}"/>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403B1CC-7D9C-B24F-B71E-D9BD5E684AC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on the company (cont.)</a:t>
            </a:r>
          </a:p>
        </p:txBody>
      </p:sp>
      <p:graphicFrame>
        <p:nvGraphicFramePr>
          <p:cNvPr id="6" name="Content Placeholder 5">
            <a:extLst>
              <a:ext uri="{FF2B5EF4-FFF2-40B4-BE49-F238E27FC236}">
                <a16:creationId xmlns:a16="http://schemas.microsoft.com/office/drawing/2014/main" id="{C70F0978-8E13-512F-7CFE-2D6E7EE2049C}"/>
              </a:ext>
            </a:extLst>
          </p:cNvPr>
          <p:cNvGraphicFramePr>
            <a:graphicFrameLocks/>
          </p:cNvGraphicFramePr>
          <p:nvPr>
            <p:extLst>
              <p:ext uri="{D42A27DB-BD31-4B8C-83A1-F6EECF244321}">
                <p14:modId xmlns:p14="http://schemas.microsoft.com/office/powerpoint/2010/main" val="669308901"/>
              </p:ext>
            </p:extLst>
          </p:nvPr>
        </p:nvGraphicFramePr>
        <p:xfrm>
          <a:off x="490539" y="1758949"/>
          <a:ext cx="10574626" cy="44776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92B44521-CF21-4845-B122-D973DC7DE230}"/>
              </a:ext>
            </a:extLst>
          </p:cNvPr>
          <p:cNvSpPr/>
          <p:nvPr/>
        </p:nvSpPr>
        <p:spPr>
          <a:xfrm>
            <a:off x="4306168" y="2723730"/>
            <a:ext cx="1100658"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453P</a:t>
            </a:r>
            <a:endParaRPr lang="en-AU" dirty="0"/>
          </a:p>
        </p:txBody>
      </p:sp>
      <p:sp>
        <p:nvSpPr>
          <p:cNvPr id="8" name="Rectangle 7">
            <a:extLst>
              <a:ext uri="{FF2B5EF4-FFF2-40B4-BE49-F238E27FC236}">
                <a16:creationId xmlns:a16="http://schemas.microsoft.com/office/drawing/2014/main" id="{33CD68B3-4FC9-A847-C47C-EC4C9AD0AF30}"/>
              </a:ext>
            </a:extLst>
          </p:cNvPr>
          <p:cNvSpPr/>
          <p:nvPr/>
        </p:nvSpPr>
        <p:spPr>
          <a:xfrm>
            <a:off x="4306168" y="5164483"/>
            <a:ext cx="1152523"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453L</a:t>
            </a:r>
            <a:endParaRPr lang="en-AU" dirty="0"/>
          </a:p>
        </p:txBody>
      </p:sp>
      <p:sp>
        <p:nvSpPr>
          <p:cNvPr id="9" name="Rectangle 8">
            <a:extLst>
              <a:ext uri="{FF2B5EF4-FFF2-40B4-BE49-F238E27FC236}">
                <a16:creationId xmlns:a16="http://schemas.microsoft.com/office/drawing/2014/main" id="{2F489A14-AB44-BD71-CD55-B62A7B092D30}"/>
              </a:ext>
            </a:extLst>
          </p:cNvPr>
          <p:cNvSpPr/>
          <p:nvPr/>
        </p:nvSpPr>
        <p:spPr>
          <a:xfrm>
            <a:off x="9303495" y="4710827"/>
            <a:ext cx="2009553" cy="40680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see CR reg 5.3B.05</a:t>
            </a:r>
            <a:endParaRPr lang="en-AU" dirty="0">
              <a:solidFill>
                <a:schemeClr val="bg1"/>
              </a:solidFill>
            </a:endParaRPr>
          </a:p>
        </p:txBody>
      </p:sp>
      <p:sp>
        <p:nvSpPr>
          <p:cNvPr id="10" name="Footer Placeholder 2">
            <a:extLst>
              <a:ext uri="{FF2B5EF4-FFF2-40B4-BE49-F238E27FC236}">
                <a16:creationId xmlns:a16="http://schemas.microsoft.com/office/drawing/2014/main" id="{2EF3E05C-B314-A6A9-148E-7C8CA525CD1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054049820"/>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164</a:t>
            </a:fld>
            <a:endParaRPr lang="en-GB" dirty="0"/>
          </a:p>
        </p:txBody>
      </p:sp>
      <p:sp>
        <p:nvSpPr>
          <p:cNvPr id="2" name="Rectangle: Single Corner Rounded 1">
            <a:extLst>
              <a:ext uri="{FF2B5EF4-FFF2-40B4-BE49-F238E27FC236}">
                <a16:creationId xmlns:a16="http://schemas.microsoft.com/office/drawing/2014/main" id="{9ACA5AB4-9CBA-0644-5901-083649146B5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484BFD6-85A6-37E1-D0ED-8EDC5E9A062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Acts, payments, and transactions</a:t>
            </a:r>
          </a:p>
        </p:txBody>
      </p:sp>
      <p:sp>
        <p:nvSpPr>
          <p:cNvPr id="6" name="Rectangle: Diagonal Corners Rounded 5">
            <a:extLst>
              <a:ext uri="{FF2B5EF4-FFF2-40B4-BE49-F238E27FC236}">
                <a16:creationId xmlns:a16="http://schemas.microsoft.com/office/drawing/2014/main" id="{030D0D07-7DD6-0CF1-12BB-9E0CAB63FDB8}"/>
              </a:ext>
            </a:extLst>
          </p:cNvPr>
          <p:cNvSpPr/>
          <p:nvPr/>
        </p:nvSpPr>
        <p:spPr>
          <a:xfrm>
            <a:off x="5791201" y="2019788"/>
            <a:ext cx="4483931" cy="3813366"/>
          </a:xfrm>
          <a:prstGeom prst="round2Diag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55600">
              <a:lnSpc>
                <a:spcPct val="100000"/>
              </a:lnSpc>
              <a:spcBef>
                <a:spcPts val="600"/>
              </a:spcBef>
              <a:spcAft>
                <a:spcPts val="600"/>
              </a:spcAft>
            </a:pPr>
            <a:r>
              <a:rPr lang="en-AU" sz="1800" dirty="0">
                <a:solidFill>
                  <a:sysClr val="windowText" lastClr="000000"/>
                </a:solidFill>
              </a:rPr>
              <a:t>If </a:t>
            </a:r>
            <a:r>
              <a:rPr lang="en-AU" dirty="0">
                <a:solidFill>
                  <a:sysClr val="windowText" lastClr="000000"/>
                </a:solidFill>
              </a:rPr>
              <a:t>“in </a:t>
            </a:r>
            <a:r>
              <a:rPr lang="en-AU" b="1" dirty="0">
                <a:solidFill>
                  <a:sysClr val="windowText" lastClr="000000"/>
                </a:solidFill>
              </a:rPr>
              <a:t>good faith</a:t>
            </a:r>
            <a:r>
              <a:rPr lang="en-AU" dirty="0">
                <a:solidFill>
                  <a:sysClr val="windowText" lastClr="000000"/>
                </a:solidFill>
              </a:rPr>
              <a:t>” </a:t>
            </a:r>
            <a:r>
              <a:rPr lang="en-AU" sz="1800" dirty="0">
                <a:solidFill>
                  <a:sysClr val="windowText" lastClr="000000"/>
                </a:solidFill>
              </a:rPr>
              <a:t>there was:</a:t>
            </a:r>
          </a:p>
          <a:p>
            <a:pPr marL="641350" indent="-285750">
              <a:lnSpc>
                <a:spcPct val="100000"/>
              </a:lnSpc>
              <a:spcBef>
                <a:spcPts val="600"/>
              </a:spcBef>
              <a:spcAft>
                <a:spcPts val="600"/>
              </a:spcAft>
              <a:buFont typeface="Arial" panose="020B0604020202020204" pitchFamily="34" charset="0"/>
              <a:buChar char="•"/>
            </a:pPr>
            <a:r>
              <a:rPr lang="en-AU" dirty="0">
                <a:solidFill>
                  <a:sysClr val="windowText" lastClr="000000"/>
                </a:solidFill>
              </a:rPr>
              <a:t>a</a:t>
            </a:r>
            <a:r>
              <a:rPr lang="en-AU" sz="1800" dirty="0">
                <a:solidFill>
                  <a:sysClr val="windowText" lastClr="000000"/>
                </a:solidFill>
              </a:rPr>
              <a:t> </a:t>
            </a:r>
            <a:r>
              <a:rPr lang="en-AU" sz="1800" b="1" dirty="0">
                <a:solidFill>
                  <a:sysClr val="windowText" lastClr="000000"/>
                </a:solidFill>
              </a:rPr>
              <a:t>payment</a:t>
            </a:r>
            <a:r>
              <a:rPr lang="en-AU" sz="1800" dirty="0">
                <a:solidFill>
                  <a:sysClr val="windowText" lastClr="000000"/>
                </a:solidFill>
              </a:rPr>
              <a:t> made;</a:t>
            </a:r>
          </a:p>
          <a:p>
            <a:pPr marL="641350" indent="-285750">
              <a:lnSpc>
                <a:spcPct val="100000"/>
              </a:lnSpc>
              <a:spcBef>
                <a:spcPts val="600"/>
              </a:spcBef>
              <a:spcAft>
                <a:spcPts val="600"/>
              </a:spcAft>
              <a:buFont typeface="Arial" panose="020B0604020202020204" pitchFamily="34" charset="0"/>
              <a:buChar char="•"/>
            </a:pPr>
            <a:r>
              <a:rPr lang="en-AU" dirty="0">
                <a:solidFill>
                  <a:sysClr val="windowText" lastClr="000000"/>
                </a:solidFill>
              </a:rPr>
              <a:t>a</a:t>
            </a:r>
            <a:r>
              <a:rPr lang="en-AU" sz="1800" dirty="0">
                <a:solidFill>
                  <a:sysClr val="windowText" lastClr="000000"/>
                </a:solidFill>
              </a:rPr>
              <a:t> </a:t>
            </a:r>
            <a:r>
              <a:rPr lang="en-AU" sz="1800" b="1" dirty="0">
                <a:solidFill>
                  <a:sysClr val="windowText" lastClr="000000"/>
                </a:solidFill>
              </a:rPr>
              <a:t>transaction</a:t>
            </a:r>
            <a:r>
              <a:rPr lang="en-AU" sz="1800" dirty="0">
                <a:solidFill>
                  <a:sysClr val="windowText" lastClr="000000"/>
                </a:solidFill>
              </a:rPr>
              <a:t> entered into</a:t>
            </a:r>
            <a:r>
              <a:rPr lang="en-AU" dirty="0">
                <a:solidFill>
                  <a:sysClr val="windowText" lastClr="000000"/>
                </a:solidFill>
              </a:rPr>
              <a:t>;</a:t>
            </a:r>
            <a:r>
              <a:rPr lang="en-AU" sz="1800" dirty="0">
                <a:solidFill>
                  <a:sysClr val="windowText" lastClr="000000"/>
                </a:solidFill>
              </a:rPr>
              <a:t> or</a:t>
            </a:r>
          </a:p>
          <a:p>
            <a:pPr marL="641350" indent="-285750">
              <a:lnSpc>
                <a:spcPct val="100000"/>
              </a:lnSpc>
              <a:spcBef>
                <a:spcPts val="600"/>
              </a:spcBef>
              <a:spcAft>
                <a:spcPts val="600"/>
              </a:spcAft>
              <a:buFont typeface="Arial" panose="020B0604020202020204" pitchFamily="34" charset="0"/>
              <a:buChar char="•"/>
            </a:pPr>
            <a:r>
              <a:rPr lang="en-AU" sz="1800" dirty="0">
                <a:solidFill>
                  <a:sysClr val="windowText" lastClr="000000"/>
                </a:solidFill>
              </a:rPr>
              <a:t>any </a:t>
            </a:r>
            <a:r>
              <a:rPr lang="en-AU" sz="1800" b="1" dirty="0">
                <a:solidFill>
                  <a:sysClr val="windowText" lastClr="000000"/>
                </a:solidFill>
              </a:rPr>
              <a:t>act</a:t>
            </a:r>
            <a:r>
              <a:rPr lang="en-AU" sz="1800" dirty="0">
                <a:solidFill>
                  <a:sysClr val="windowText" lastClr="000000"/>
                </a:solidFill>
              </a:rPr>
              <a:t> or </a:t>
            </a:r>
            <a:r>
              <a:rPr lang="en-AU" sz="1800" b="1" dirty="0">
                <a:solidFill>
                  <a:sysClr val="windowText" lastClr="000000"/>
                </a:solidFill>
              </a:rPr>
              <a:t>thing</a:t>
            </a:r>
            <a:r>
              <a:rPr lang="en-AU" sz="1800" dirty="0">
                <a:solidFill>
                  <a:sysClr val="windowText" lastClr="000000"/>
                </a:solidFill>
              </a:rPr>
              <a:t> done,</a:t>
            </a:r>
          </a:p>
          <a:p>
            <a:pPr marL="355600">
              <a:lnSpc>
                <a:spcPct val="100000"/>
              </a:lnSpc>
              <a:spcBef>
                <a:spcPts val="600"/>
              </a:spcBef>
              <a:spcAft>
                <a:spcPts val="600"/>
              </a:spcAft>
            </a:pPr>
            <a:r>
              <a:rPr lang="en-AU" b="1" dirty="0">
                <a:solidFill>
                  <a:sysClr val="windowText" lastClr="000000"/>
                </a:solidFill>
              </a:rPr>
              <a:t>by</a:t>
            </a:r>
            <a:r>
              <a:rPr lang="en-AU" sz="1800" dirty="0">
                <a:solidFill>
                  <a:sysClr val="windowText" lastClr="000000"/>
                </a:solidFill>
              </a:rPr>
              <a:t> or “</a:t>
            </a:r>
            <a:r>
              <a:rPr lang="en-AU" sz="1800" b="1" dirty="0">
                <a:solidFill>
                  <a:sysClr val="windowText" lastClr="000000"/>
                </a:solidFill>
              </a:rPr>
              <a:t>with the consent</a:t>
            </a:r>
            <a:r>
              <a:rPr lang="en-AU" sz="1800" dirty="0">
                <a:solidFill>
                  <a:sysClr val="windowText" lastClr="000000"/>
                </a:solidFill>
              </a:rPr>
              <a:t> of” the company RP, or in compliance with </a:t>
            </a:r>
            <a:r>
              <a:rPr lang="en-AU" sz="1800" b="1" dirty="0">
                <a:solidFill>
                  <a:sysClr val="windowText" lastClr="000000"/>
                </a:solidFill>
              </a:rPr>
              <a:t>court order</a:t>
            </a:r>
            <a:r>
              <a:rPr lang="en-AU" sz="1800" dirty="0">
                <a:solidFill>
                  <a:sysClr val="windowText" lastClr="000000"/>
                </a:solidFill>
              </a:rPr>
              <a:t>, it is:</a:t>
            </a:r>
          </a:p>
          <a:p>
            <a:pPr marL="711200" indent="-355600">
              <a:lnSpc>
                <a:spcPct val="100000"/>
              </a:lnSpc>
              <a:spcBef>
                <a:spcPts val="600"/>
              </a:spcBef>
              <a:spcAft>
                <a:spcPts val="600"/>
              </a:spcAft>
              <a:buFont typeface="Arial" panose="020B0604020202020204" pitchFamily="34" charset="0"/>
              <a:buChar char="•"/>
            </a:pPr>
            <a:r>
              <a:rPr lang="en-AU" dirty="0">
                <a:solidFill>
                  <a:sysClr val="windowText" lastClr="000000"/>
                </a:solidFill>
              </a:rPr>
              <a:t>“</a:t>
            </a:r>
            <a:r>
              <a:rPr lang="en-AU" sz="1800" dirty="0">
                <a:solidFill>
                  <a:sysClr val="windowText" lastClr="000000"/>
                </a:solidFill>
              </a:rPr>
              <a:t>valid and effectual”; and</a:t>
            </a:r>
          </a:p>
          <a:p>
            <a:pPr marL="711200" indent="-355600">
              <a:lnSpc>
                <a:spcPct val="100000"/>
              </a:lnSpc>
              <a:spcBef>
                <a:spcPts val="600"/>
              </a:spcBef>
              <a:spcAft>
                <a:spcPts val="600"/>
              </a:spcAft>
              <a:buFont typeface="Arial" panose="020B0604020202020204" pitchFamily="34" charset="0"/>
              <a:buChar char="•"/>
            </a:pPr>
            <a:r>
              <a:rPr lang="en-AU" sz="1800" dirty="0">
                <a:solidFill>
                  <a:sysClr val="windowText" lastClr="000000"/>
                </a:solidFill>
              </a:rPr>
              <a:t>“not liable to be set aside in a winding up”</a:t>
            </a:r>
            <a:endParaRPr lang="en-AU" dirty="0">
              <a:solidFill>
                <a:sysClr val="windowText" lastClr="000000"/>
              </a:solidFill>
            </a:endParaRPr>
          </a:p>
        </p:txBody>
      </p:sp>
      <p:sp>
        <p:nvSpPr>
          <p:cNvPr id="7" name="Rectangle 6">
            <a:extLst>
              <a:ext uri="{FF2B5EF4-FFF2-40B4-BE49-F238E27FC236}">
                <a16:creationId xmlns:a16="http://schemas.microsoft.com/office/drawing/2014/main" id="{FBF6528A-AF3A-3C5D-C959-EB163B28A1AF}"/>
              </a:ext>
            </a:extLst>
          </p:cNvPr>
          <p:cNvSpPr/>
          <p:nvPr/>
        </p:nvSpPr>
        <p:spPr>
          <a:xfrm>
            <a:off x="7592253" y="1658790"/>
            <a:ext cx="1177059"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453N</a:t>
            </a:r>
            <a:endParaRPr lang="en-AU" dirty="0"/>
          </a:p>
        </p:txBody>
      </p:sp>
      <p:sp>
        <p:nvSpPr>
          <p:cNvPr id="8" name="Flowchart: Alternate Process 7">
            <a:extLst>
              <a:ext uri="{FF2B5EF4-FFF2-40B4-BE49-F238E27FC236}">
                <a16:creationId xmlns:a16="http://schemas.microsoft.com/office/drawing/2014/main" id="{6622BAE8-8385-D41F-27CD-3A41525CBE3E}"/>
              </a:ext>
            </a:extLst>
          </p:cNvPr>
          <p:cNvSpPr/>
          <p:nvPr/>
        </p:nvSpPr>
        <p:spPr>
          <a:xfrm>
            <a:off x="1500274" y="1832744"/>
            <a:ext cx="3529478" cy="3652177"/>
          </a:xfrm>
          <a:prstGeom prst="flowChartAlternateProcess">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tx1"/>
                </a:solidFill>
              </a:rPr>
              <a:t>T</a:t>
            </a:r>
            <a:r>
              <a:rPr lang="en-AU" sz="1800" dirty="0">
                <a:solidFill>
                  <a:schemeClr val="tx1"/>
                </a:solidFill>
              </a:rPr>
              <a:t>ransactions/dealing are “</a:t>
            </a:r>
            <a:r>
              <a:rPr lang="en-AU" sz="1800" b="1" dirty="0">
                <a:solidFill>
                  <a:schemeClr val="tx1"/>
                </a:solidFill>
              </a:rPr>
              <a:t>not </a:t>
            </a:r>
            <a:r>
              <a:rPr lang="en-AU" sz="1800" dirty="0">
                <a:solidFill>
                  <a:schemeClr val="tx1"/>
                </a:solidFill>
              </a:rPr>
              <a:t>… in the </a:t>
            </a:r>
            <a:r>
              <a:rPr lang="en-AU" sz="1800" b="1" dirty="0">
                <a:solidFill>
                  <a:schemeClr val="tx1"/>
                </a:solidFill>
              </a:rPr>
              <a:t>ordinary course </a:t>
            </a:r>
            <a:r>
              <a:rPr lang="en-AU" sz="1800" dirty="0">
                <a:solidFill>
                  <a:schemeClr val="tx1"/>
                </a:solidFill>
              </a:rPr>
              <a:t>of the company’s </a:t>
            </a:r>
            <a:r>
              <a:rPr lang="en-AU" sz="1800" b="1" dirty="0">
                <a:solidFill>
                  <a:schemeClr val="tx1"/>
                </a:solidFill>
              </a:rPr>
              <a:t>business</a:t>
            </a:r>
            <a:r>
              <a:rPr lang="en-AU" sz="1800" dirty="0">
                <a:solidFill>
                  <a:schemeClr val="tx1"/>
                </a:solidFill>
              </a:rPr>
              <a:t>” if they are:</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tx1"/>
                </a:solidFill>
              </a:rPr>
              <a:t>“for the purposes of </a:t>
            </a:r>
            <a:r>
              <a:rPr lang="en-AU" sz="1800" b="1" dirty="0">
                <a:solidFill>
                  <a:schemeClr val="tx1"/>
                </a:solidFill>
              </a:rPr>
              <a:t>satisfying an admissible debt or claim</a:t>
            </a:r>
            <a:r>
              <a:rPr lang="en-AU" sz="1800" dirty="0">
                <a:solidFill>
                  <a:schemeClr val="tx1"/>
                </a:solidFill>
              </a:rPr>
              <a:t>”;</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tx1"/>
                </a:solidFill>
              </a:rPr>
              <a:t>relate “to the </a:t>
            </a:r>
            <a:r>
              <a:rPr lang="en-AU" sz="1800" b="1" dirty="0">
                <a:solidFill>
                  <a:schemeClr val="tx1"/>
                </a:solidFill>
              </a:rPr>
              <a:t>transfer or sale </a:t>
            </a:r>
            <a:r>
              <a:rPr lang="en-AU" sz="1800" dirty="0">
                <a:solidFill>
                  <a:schemeClr val="tx1"/>
                </a:solidFill>
              </a:rPr>
              <a:t>of the whole or a part of the </a:t>
            </a:r>
            <a:r>
              <a:rPr lang="en-AU" sz="1800" b="1" dirty="0">
                <a:solidFill>
                  <a:schemeClr val="tx1"/>
                </a:solidFill>
              </a:rPr>
              <a:t>business</a:t>
            </a:r>
            <a:r>
              <a:rPr lang="en-AU" sz="1800" dirty="0">
                <a:solidFill>
                  <a:schemeClr val="tx1"/>
                </a:solidFill>
              </a:rPr>
              <a:t>”; or</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tx1"/>
                </a:solidFill>
              </a:rPr>
              <a:t>relate “to the </a:t>
            </a:r>
            <a:r>
              <a:rPr lang="en-AU" sz="1800" b="1" dirty="0">
                <a:solidFill>
                  <a:schemeClr val="tx1"/>
                </a:solidFill>
              </a:rPr>
              <a:t>payment of a dividend</a:t>
            </a:r>
            <a:r>
              <a:rPr lang="en-AU" sz="1800" dirty="0">
                <a:solidFill>
                  <a:schemeClr val="tx1"/>
                </a:solidFill>
              </a:rPr>
              <a:t>”</a:t>
            </a:r>
            <a:endParaRPr lang="en-AU" dirty="0">
              <a:solidFill>
                <a:schemeClr val="tx1"/>
              </a:solidFill>
            </a:endParaRPr>
          </a:p>
        </p:txBody>
      </p:sp>
      <p:sp>
        <p:nvSpPr>
          <p:cNvPr id="9" name="Rectangle 8">
            <a:extLst>
              <a:ext uri="{FF2B5EF4-FFF2-40B4-BE49-F238E27FC236}">
                <a16:creationId xmlns:a16="http://schemas.microsoft.com/office/drawing/2014/main" id="{6325827D-8536-8122-5AAE-4A650F480690}"/>
              </a:ext>
            </a:extLst>
          </p:cNvPr>
          <p:cNvSpPr/>
          <p:nvPr/>
        </p:nvSpPr>
        <p:spPr>
          <a:xfrm>
            <a:off x="2638920" y="5484921"/>
            <a:ext cx="1543800" cy="4515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CR reg 5.3B.04</a:t>
            </a:r>
            <a:endParaRPr lang="en-AU" dirty="0">
              <a:solidFill>
                <a:schemeClr val="bg1"/>
              </a:solidFill>
            </a:endParaRPr>
          </a:p>
        </p:txBody>
      </p:sp>
      <p:sp>
        <p:nvSpPr>
          <p:cNvPr id="10" name="Footer Placeholder 2">
            <a:extLst>
              <a:ext uri="{FF2B5EF4-FFF2-40B4-BE49-F238E27FC236}">
                <a16:creationId xmlns:a16="http://schemas.microsoft.com/office/drawing/2014/main" id="{13D24260-BFD5-19FB-4E12-09ED7CA3FBC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759075476"/>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165</a:t>
            </a:fld>
            <a:endParaRPr lang="en-GB" dirty="0"/>
          </a:p>
        </p:txBody>
      </p:sp>
      <p:sp>
        <p:nvSpPr>
          <p:cNvPr id="2" name="Rectangle: Single Corner Rounded 1">
            <a:extLst>
              <a:ext uri="{FF2B5EF4-FFF2-40B4-BE49-F238E27FC236}">
                <a16:creationId xmlns:a16="http://schemas.microsoft.com/office/drawing/2014/main" id="{67C87A5C-CC96-D9B2-60B2-220A3797232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FC9ACDD-078A-5E47-45B9-8ECEA3F391E3}"/>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of restructuring on directors</a:t>
            </a:r>
          </a:p>
        </p:txBody>
      </p:sp>
      <p:sp>
        <p:nvSpPr>
          <p:cNvPr id="6" name="Rectangle: Rounded Corners 5">
            <a:extLst>
              <a:ext uri="{FF2B5EF4-FFF2-40B4-BE49-F238E27FC236}">
                <a16:creationId xmlns:a16="http://schemas.microsoft.com/office/drawing/2014/main" id="{F96DD7EF-5424-A9E4-F09A-AF06D25094DE}"/>
              </a:ext>
            </a:extLst>
          </p:cNvPr>
          <p:cNvSpPr/>
          <p:nvPr/>
        </p:nvSpPr>
        <p:spPr>
          <a:xfrm>
            <a:off x="2309211" y="1932481"/>
            <a:ext cx="2950377" cy="1202415"/>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 transaction/dealing is void under CA s 453L, or would have been so but for a subsequent court order</a:t>
            </a:r>
            <a:endParaRPr lang="en-AU" dirty="0">
              <a:solidFill>
                <a:schemeClr val="tx1"/>
              </a:solidFill>
            </a:endParaRPr>
          </a:p>
        </p:txBody>
      </p:sp>
      <p:sp>
        <p:nvSpPr>
          <p:cNvPr id="7" name="Rectangle: Rounded Corners 6">
            <a:extLst>
              <a:ext uri="{FF2B5EF4-FFF2-40B4-BE49-F238E27FC236}">
                <a16:creationId xmlns:a16="http://schemas.microsoft.com/office/drawing/2014/main" id="{846F4055-D3DC-2C91-442F-AC5492015ECE}"/>
              </a:ext>
            </a:extLst>
          </p:cNvPr>
          <p:cNvSpPr/>
          <p:nvPr/>
        </p:nvSpPr>
        <p:spPr>
          <a:xfrm>
            <a:off x="1937072" y="3350947"/>
            <a:ext cx="3694656" cy="1979174"/>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and director is found </a:t>
            </a:r>
            <a:r>
              <a:rPr lang="en-AU" sz="1800" dirty="0">
                <a:solidFill>
                  <a:schemeClr val="tx1"/>
                </a:solidFill>
              </a:rPr>
              <a:t>guilty of this offence, may be ordered “to pay </a:t>
            </a:r>
            <a:r>
              <a:rPr lang="en-AU" sz="1800" b="1" dirty="0">
                <a:solidFill>
                  <a:schemeClr val="tx1"/>
                </a:solidFill>
              </a:rPr>
              <a:t>compensation</a:t>
            </a:r>
            <a:r>
              <a:rPr lang="en-AU" sz="1800" dirty="0">
                <a:solidFill>
                  <a:schemeClr val="tx1"/>
                </a:solidFill>
              </a:rPr>
              <a:t>” to anyone (e.g., the company) who “has </a:t>
            </a:r>
            <a:r>
              <a:rPr lang="en-AU" sz="1800" b="1" dirty="0">
                <a:solidFill>
                  <a:schemeClr val="tx1"/>
                </a:solidFill>
              </a:rPr>
              <a:t>suffered loss or damage</a:t>
            </a:r>
            <a:r>
              <a:rPr lang="en-AU" sz="1800" dirty="0">
                <a:solidFill>
                  <a:schemeClr val="tx1"/>
                </a:solidFill>
              </a:rPr>
              <a:t> because of the act or omission constituting the offence”</a:t>
            </a:r>
            <a:endParaRPr lang="en-AU" dirty="0">
              <a:solidFill>
                <a:schemeClr val="tx1"/>
              </a:solidFill>
            </a:endParaRPr>
          </a:p>
        </p:txBody>
      </p:sp>
      <p:sp>
        <p:nvSpPr>
          <p:cNvPr id="8" name="Speech Bubble: Rectangle with Corners Rounded 7">
            <a:extLst>
              <a:ext uri="{FF2B5EF4-FFF2-40B4-BE49-F238E27FC236}">
                <a16:creationId xmlns:a16="http://schemas.microsoft.com/office/drawing/2014/main" id="{3B3C0B6C-0D66-D1DC-1C0E-A68484D2CDE4}"/>
              </a:ext>
            </a:extLst>
          </p:cNvPr>
          <p:cNvSpPr/>
          <p:nvPr/>
        </p:nvSpPr>
        <p:spPr>
          <a:xfrm>
            <a:off x="5437872" y="1637413"/>
            <a:ext cx="1669044" cy="1333193"/>
          </a:xfrm>
          <a:prstGeom prst="wedgeRoundRectCallout">
            <a:avLst>
              <a:gd name="adj1" fmla="val -70594"/>
              <a:gd name="adj2" fmla="val 8419"/>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6 months imprisonment (CA Sch 3)</a:t>
            </a:r>
          </a:p>
        </p:txBody>
      </p:sp>
      <p:cxnSp>
        <p:nvCxnSpPr>
          <p:cNvPr id="9" name="Straight Arrow Connector 8">
            <a:extLst>
              <a:ext uri="{FF2B5EF4-FFF2-40B4-BE49-F238E27FC236}">
                <a16:creationId xmlns:a16="http://schemas.microsoft.com/office/drawing/2014/main" id="{4F8F21C8-5CC6-F1EF-A8A3-47BCD585B9EE}"/>
              </a:ext>
            </a:extLst>
          </p:cNvPr>
          <p:cNvCxnSpPr>
            <a:cxnSpLocks/>
            <a:stCxn id="6" idx="2"/>
            <a:endCxn id="7" idx="0"/>
          </p:cNvCxnSpPr>
          <p:nvPr/>
        </p:nvCxnSpPr>
        <p:spPr>
          <a:xfrm>
            <a:off x="3784400" y="3134896"/>
            <a:ext cx="0" cy="216051"/>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FBF1EAEB-5930-0E60-B69F-D2A06F40928E}"/>
              </a:ext>
            </a:extLst>
          </p:cNvPr>
          <p:cNvSpPr/>
          <p:nvPr/>
        </p:nvSpPr>
        <p:spPr>
          <a:xfrm>
            <a:off x="2405655" y="5351387"/>
            <a:ext cx="2757488" cy="4515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453M (see also s 73A)</a:t>
            </a:r>
            <a:endParaRPr lang="en-AU" dirty="0"/>
          </a:p>
        </p:txBody>
      </p:sp>
      <p:sp>
        <p:nvSpPr>
          <p:cNvPr id="11" name="Rectangle: Folded Corner 10">
            <a:extLst>
              <a:ext uri="{FF2B5EF4-FFF2-40B4-BE49-F238E27FC236}">
                <a16:creationId xmlns:a16="http://schemas.microsoft.com/office/drawing/2014/main" id="{ABCA285C-DAD4-2E24-748F-37D3731F0733}"/>
              </a:ext>
            </a:extLst>
          </p:cNvPr>
          <p:cNvSpPr/>
          <p:nvPr/>
        </p:nvSpPr>
        <p:spPr>
          <a:xfrm>
            <a:off x="7638544" y="2556902"/>
            <a:ext cx="2466115" cy="2194560"/>
          </a:xfrm>
          <a:prstGeom prst="foldedCorner">
            <a:avLst>
              <a:gd name="adj" fmla="val 10734"/>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sz="1800" dirty="0"/>
              <a:t>During restructuring, “a </a:t>
            </a:r>
            <a:r>
              <a:rPr lang="en-AU" sz="1800" b="1" dirty="0"/>
              <a:t>guarantee</a:t>
            </a:r>
            <a:r>
              <a:rPr lang="en-AU" sz="1800" dirty="0"/>
              <a:t> of a liability of the company </a:t>
            </a:r>
            <a:r>
              <a:rPr lang="en-AU" sz="1800" b="1" dirty="0"/>
              <a:t>cannot be enforced</a:t>
            </a:r>
            <a:r>
              <a:rPr lang="en-AU" sz="1800" dirty="0"/>
              <a:t>, as against … a director” or their “spouse or relative” without court leave</a:t>
            </a:r>
            <a:endParaRPr lang="en-AU" dirty="0"/>
          </a:p>
        </p:txBody>
      </p:sp>
      <p:sp>
        <p:nvSpPr>
          <p:cNvPr id="12" name="Rectangle 11">
            <a:extLst>
              <a:ext uri="{FF2B5EF4-FFF2-40B4-BE49-F238E27FC236}">
                <a16:creationId xmlns:a16="http://schemas.microsoft.com/office/drawing/2014/main" id="{E37E2839-E45F-CFC6-F5B1-B3E686C5315A}"/>
              </a:ext>
            </a:extLst>
          </p:cNvPr>
          <p:cNvSpPr/>
          <p:nvPr/>
        </p:nvSpPr>
        <p:spPr>
          <a:xfrm>
            <a:off x="8136277" y="4760606"/>
            <a:ext cx="1472745" cy="4515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a:t>
            </a:r>
            <a:r>
              <a:rPr lang="en-AU" sz="1800" dirty="0"/>
              <a:t>453W(1)</a:t>
            </a:r>
            <a:endParaRPr lang="en-AU" dirty="0">
              <a:solidFill>
                <a:schemeClr val="bg1"/>
              </a:solidFill>
            </a:endParaRPr>
          </a:p>
        </p:txBody>
      </p:sp>
      <p:sp>
        <p:nvSpPr>
          <p:cNvPr id="13" name="Footer Placeholder 2">
            <a:extLst>
              <a:ext uri="{FF2B5EF4-FFF2-40B4-BE49-F238E27FC236}">
                <a16:creationId xmlns:a16="http://schemas.microsoft.com/office/drawing/2014/main" id="{E07B59F8-4BF6-F297-6401-2346933B69E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7919446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166</a:t>
            </a:fld>
            <a:endParaRPr lang="en-GB" dirty="0"/>
          </a:p>
        </p:txBody>
      </p:sp>
      <p:sp>
        <p:nvSpPr>
          <p:cNvPr id="2" name="Rectangle: Single Corner Rounded 1">
            <a:extLst>
              <a:ext uri="{FF2B5EF4-FFF2-40B4-BE49-F238E27FC236}">
                <a16:creationId xmlns:a16="http://schemas.microsoft.com/office/drawing/2014/main" id="{C8819D3C-DF3E-44E8-8627-D1331DC8331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8C7F546-5F3E-29D8-796A-AC6BAB81473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on owners and secured parties</a:t>
            </a:r>
          </a:p>
        </p:txBody>
      </p:sp>
      <p:graphicFrame>
        <p:nvGraphicFramePr>
          <p:cNvPr id="6" name="Table 6">
            <a:extLst>
              <a:ext uri="{FF2B5EF4-FFF2-40B4-BE49-F238E27FC236}">
                <a16:creationId xmlns:a16="http://schemas.microsoft.com/office/drawing/2014/main" id="{26176858-4F1F-EF5C-78B0-F3853E26E227}"/>
              </a:ext>
            </a:extLst>
          </p:cNvPr>
          <p:cNvGraphicFramePr>
            <a:graphicFrameLocks noGrp="1"/>
          </p:cNvGraphicFramePr>
          <p:nvPr>
            <p:extLst>
              <p:ext uri="{D42A27DB-BD31-4B8C-83A1-F6EECF244321}">
                <p14:modId xmlns:p14="http://schemas.microsoft.com/office/powerpoint/2010/main" val="1114153936"/>
              </p:ext>
            </p:extLst>
          </p:nvPr>
        </p:nvGraphicFramePr>
        <p:xfrm>
          <a:off x="443348" y="1803271"/>
          <a:ext cx="10547928" cy="3388360"/>
        </p:xfrm>
        <a:graphic>
          <a:graphicData uri="http://schemas.openxmlformats.org/drawingml/2006/table">
            <a:tbl>
              <a:tblPr firstRow="1" bandRow="1">
                <a:tableStyleId>{5C22544A-7EE6-4342-B048-85BDC9FD1C3A}</a:tableStyleId>
              </a:tblPr>
              <a:tblGrid>
                <a:gridCol w="2512291">
                  <a:extLst>
                    <a:ext uri="{9D8B030D-6E8A-4147-A177-3AD203B41FA5}">
                      <a16:colId xmlns:a16="http://schemas.microsoft.com/office/drawing/2014/main" val="1450671304"/>
                    </a:ext>
                  </a:extLst>
                </a:gridCol>
                <a:gridCol w="4110182">
                  <a:extLst>
                    <a:ext uri="{9D8B030D-6E8A-4147-A177-3AD203B41FA5}">
                      <a16:colId xmlns:a16="http://schemas.microsoft.com/office/drawing/2014/main" val="2574423051"/>
                    </a:ext>
                  </a:extLst>
                </a:gridCol>
                <a:gridCol w="3925455">
                  <a:extLst>
                    <a:ext uri="{9D8B030D-6E8A-4147-A177-3AD203B41FA5}">
                      <a16:colId xmlns:a16="http://schemas.microsoft.com/office/drawing/2014/main" val="3868783793"/>
                    </a:ext>
                  </a:extLst>
                </a:gridCol>
              </a:tblGrid>
              <a:tr h="370840">
                <a:tc>
                  <a:txBody>
                    <a:bodyPr/>
                    <a:lstStyle/>
                    <a:p>
                      <a:r>
                        <a:rPr lang="en-AU" dirty="0">
                          <a:solidFill>
                            <a:schemeClr val="tx1"/>
                          </a:solidFill>
                        </a:rPr>
                        <a:t>Who?</a:t>
                      </a:r>
                    </a:p>
                  </a:txBody>
                  <a:tcPr>
                    <a:solidFill>
                      <a:schemeClr val="accent4"/>
                    </a:solidFill>
                  </a:tcPr>
                </a:tc>
                <a:tc>
                  <a:txBody>
                    <a:bodyPr/>
                    <a:lstStyle/>
                    <a:p>
                      <a:r>
                        <a:rPr lang="en-AU" dirty="0">
                          <a:solidFill>
                            <a:schemeClr val="tx1"/>
                          </a:solidFill>
                        </a:rPr>
                        <a:t>What?</a:t>
                      </a:r>
                    </a:p>
                  </a:txBody>
                  <a:tcPr>
                    <a:solidFill>
                      <a:schemeClr val="accent4"/>
                    </a:solidFill>
                  </a:tcPr>
                </a:tc>
                <a:tc>
                  <a:txBody>
                    <a:bodyPr/>
                    <a:lstStyle/>
                    <a:p>
                      <a:r>
                        <a:rPr lang="en-AU" dirty="0">
                          <a:solidFill>
                            <a:schemeClr val="tx1"/>
                          </a:solidFill>
                        </a:rPr>
                        <a:t>Exceptions/elaborations</a:t>
                      </a:r>
                    </a:p>
                  </a:txBody>
                  <a:tcPr>
                    <a:solidFill>
                      <a:schemeClr val="accent4"/>
                    </a:solidFill>
                  </a:tcPr>
                </a:tc>
                <a:extLst>
                  <a:ext uri="{0D108BD9-81ED-4DB2-BD59-A6C34878D82A}">
                    <a16:rowId xmlns:a16="http://schemas.microsoft.com/office/drawing/2014/main" val="1319331249"/>
                  </a:ext>
                </a:extLst>
              </a:tr>
              <a:tr h="370840">
                <a:tc>
                  <a:txBody>
                    <a:bodyPr/>
                    <a:lstStyle/>
                    <a:p>
                      <a:r>
                        <a:rPr lang="en-AU" b="1" dirty="0"/>
                        <a:t>secured creditors </a:t>
                      </a:r>
                      <a:r>
                        <a:rPr lang="en-AU" dirty="0"/>
                        <a:t>generally</a:t>
                      </a:r>
                    </a:p>
                  </a:txBody>
                  <a:tcPr>
                    <a:solidFill>
                      <a:schemeClr val="accent3">
                        <a:lumMod val="20000"/>
                        <a:lumOff val="80000"/>
                      </a:schemeClr>
                    </a:solidFill>
                  </a:tcPr>
                </a:tc>
                <a:tc>
                  <a:txBody>
                    <a:bodyPr/>
                    <a:lstStyle/>
                    <a:p>
                      <a:r>
                        <a:rPr lang="en-AU" dirty="0"/>
                        <a:t>cannot enforce security interest (but may continue in possession if possessory security interest)</a:t>
                      </a:r>
                    </a:p>
                  </a:txBody>
                  <a:tcPr>
                    <a:solidFill>
                      <a:schemeClr val="accent3">
                        <a:lumMod val="20000"/>
                        <a:lumOff val="80000"/>
                      </a:schemeClr>
                    </a:solidFill>
                  </a:tcPr>
                </a:tc>
                <a:tc rowSpan="2">
                  <a:txBody>
                    <a:bodyPr/>
                    <a:lstStyle/>
                    <a:p>
                      <a:r>
                        <a:rPr lang="en-AU" dirty="0"/>
                        <a:t>unless acting with:</a:t>
                      </a:r>
                    </a:p>
                    <a:p>
                      <a:pPr marL="285750" indent="-285750">
                        <a:buFont typeface="Arial" panose="020B0604020202020204" pitchFamily="34" charset="0"/>
                        <a:buChar char="•"/>
                      </a:pPr>
                      <a:r>
                        <a:rPr lang="en-AU" b="0" dirty="0"/>
                        <a:t>RP’s consent; or</a:t>
                      </a:r>
                    </a:p>
                    <a:p>
                      <a:pPr marL="285750" indent="-285750">
                        <a:buFont typeface="Arial" panose="020B0604020202020204" pitchFamily="34" charset="0"/>
                        <a:buChar char="•"/>
                      </a:pPr>
                      <a:r>
                        <a:rPr lang="en-AU" b="0" dirty="0"/>
                        <a:t>court leave</a:t>
                      </a:r>
                    </a:p>
                  </a:txBody>
                  <a:tcPr>
                    <a:solidFill>
                      <a:schemeClr val="accent3">
                        <a:lumMod val="20000"/>
                        <a:lumOff val="80000"/>
                      </a:schemeClr>
                    </a:solidFill>
                  </a:tcPr>
                </a:tc>
                <a:extLst>
                  <a:ext uri="{0D108BD9-81ED-4DB2-BD59-A6C34878D82A}">
                    <a16:rowId xmlns:a16="http://schemas.microsoft.com/office/drawing/2014/main" val="1915227896"/>
                  </a:ext>
                </a:extLst>
              </a:tr>
              <a:tr h="370840">
                <a:tc>
                  <a:txBody>
                    <a:bodyPr/>
                    <a:lstStyle/>
                    <a:p>
                      <a:r>
                        <a:rPr lang="en-AU" b="1" dirty="0"/>
                        <a:t>owner of property used/occupied </a:t>
                      </a:r>
                      <a:r>
                        <a:rPr lang="en-AU" dirty="0"/>
                        <a:t>by the company </a:t>
                      </a:r>
                    </a:p>
                  </a:txBody>
                  <a:tcP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cannot take possession, recover it, or enforce any security interest that have in the property, and no distress for rent</a:t>
                      </a:r>
                    </a:p>
                  </a:txBody>
                  <a:tcPr>
                    <a:solidFill>
                      <a:schemeClr val="accent3">
                        <a:lumMod val="20000"/>
                        <a:lumOff val="80000"/>
                      </a:schemeClr>
                    </a:solidFill>
                  </a:tcPr>
                </a:tc>
                <a:tc vMerge="1">
                  <a:txBody>
                    <a:bodyPr/>
                    <a:lstStyle/>
                    <a:p>
                      <a:endParaRPr lang="en-AU" dirty="0"/>
                    </a:p>
                  </a:txBody>
                  <a:tcPr/>
                </a:tc>
                <a:extLst>
                  <a:ext uri="{0D108BD9-81ED-4DB2-BD59-A6C34878D82A}">
                    <a16:rowId xmlns:a16="http://schemas.microsoft.com/office/drawing/2014/main" val="3714606079"/>
                  </a:ext>
                </a:extLst>
              </a:tr>
              <a:tr h="370840">
                <a:tc>
                  <a:txBody>
                    <a:bodyPr/>
                    <a:lstStyle/>
                    <a:p>
                      <a:r>
                        <a:rPr lang="en-AU" dirty="0"/>
                        <a:t>someone with security interest(s) in </a:t>
                      </a:r>
                      <a:r>
                        <a:rPr lang="en-AU" b="1" dirty="0"/>
                        <a:t>(/substantially) all of the company’s property</a:t>
                      </a:r>
                    </a:p>
                  </a:txBody>
                  <a:tcPr>
                    <a:solidFill>
                      <a:schemeClr val="accent3">
                        <a:lumMod val="40000"/>
                        <a:lumOff val="60000"/>
                      </a:schemeClr>
                    </a:solidFill>
                  </a:tcPr>
                </a:tc>
                <a:tc>
                  <a:txBody>
                    <a:bodyPr/>
                    <a:lstStyle/>
                    <a:p>
                      <a:r>
                        <a:rPr lang="en-AU" dirty="0"/>
                        <a:t>may finish enforcing all of their security interest(s) “before or during the decision period”</a:t>
                      </a:r>
                    </a:p>
                  </a:txBody>
                  <a:tcPr>
                    <a:solidFill>
                      <a:schemeClr val="accent3">
                        <a:lumMod val="40000"/>
                        <a:lumOff val="60000"/>
                      </a:schemeClr>
                    </a:solidFill>
                  </a:tcPr>
                </a:tc>
                <a:tc>
                  <a:txBody>
                    <a:bodyPr/>
                    <a:lstStyle/>
                    <a:p>
                      <a:r>
                        <a:rPr lang="en-AU" dirty="0"/>
                        <a:t>“decision period” is from when notice of appointment was given (else when restructuring began) until end of the 13</a:t>
                      </a:r>
                      <a:r>
                        <a:rPr lang="en-AU" baseline="30000" dirty="0"/>
                        <a:t>th</a:t>
                      </a:r>
                      <a:r>
                        <a:rPr lang="en-AU" dirty="0"/>
                        <a:t> “business day after that day”</a:t>
                      </a:r>
                    </a:p>
                  </a:txBody>
                  <a:tcPr>
                    <a:solidFill>
                      <a:schemeClr val="accent3">
                        <a:lumMod val="40000"/>
                        <a:lumOff val="60000"/>
                      </a:schemeClr>
                    </a:solidFill>
                  </a:tcPr>
                </a:tc>
                <a:extLst>
                  <a:ext uri="{0D108BD9-81ED-4DB2-BD59-A6C34878D82A}">
                    <a16:rowId xmlns:a16="http://schemas.microsoft.com/office/drawing/2014/main" val="561345400"/>
                  </a:ext>
                </a:extLst>
              </a:tr>
            </a:tbl>
          </a:graphicData>
        </a:graphic>
      </p:graphicFrame>
      <p:sp>
        <p:nvSpPr>
          <p:cNvPr id="7" name="Rectangle 6">
            <a:extLst>
              <a:ext uri="{FF2B5EF4-FFF2-40B4-BE49-F238E27FC236}">
                <a16:creationId xmlns:a16="http://schemas.microsoft.com/office/drawing/2014/main" id="{0A8366E9-5524-7735-A6CF-3C31BC0FC655}"/>
              </a:ext>
            </a:extLst>
          </p:cNvPr>
          <p:cNvSpPr/>
          <p:nvPr/>
        </p:nvSpPr>
        <p:spPr>
          <a:xfrm>
            <a:off x="10708720" y="2910778"/>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453R</a:t>
            </a:r>
            <a:endParaRPr lang="en-AU" dirty="0"/>
          </a:p>
        </p:txBody>
      </p:sp>
      <p:sp>
        <p:nvSpPr>
          <p:cNvPr id="8" name="Rectangle 7">
            <a:extLst>
              <a:ext uri="{FF2B5EF4-FFF2-40B4-BE49-F238E27FC236}">
                <a16:creationId xmlns:a16="http://schemas.microsoft.com/office/drawing/2014/main" id="{1D25D7E6-3569-AD61-2234-D03D19B0AB0B}"/>
              </a:ext>
            </a:extLst>
          </p:cNvPr>
          <p:cNvSpPr/>
          <p:nvPr/>
        </p:nvSpPr>
        <p:spPr>
          <a:xfrm>
            <a:off x="5791201" y="4686171"/>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a:t>
            </a:r>
            <a:r>
              <a:rPr lang="en-AU" sz="1800" dirty="0"/>
              <a:t> 454C</a:t>
            </a:r>
            <a:endParaRPr lang="en-AU" dirty="0"/>
          </a:p>
        </p:txBody>
      </p:sp>
      <p:sp>
        <p:nvSpPr>
          <p:cNvPr id="9" name="Rectangle 8">
            <a:extLst>
              <a:ext uri="{FF2B5EF4-FFF2-40B4-BE49-F238E27FC236}">
                <a16:creationId xmlns:a16="http://schemas.microsoft.com/office/drawing/2014/main" id="{65061E8B-5AC9-729B-8A42-96B2A2C2FA2A}"/>
              </a:ext>
            </a:extLst>
          </p:cNvPr>
          <p:cNvSpPr/>
          <p:nvPr/>
        </p:nvSpPr>
        <p:spPr>
          <a:xfrm>
            <a:off x="10784305" y="4096080"/>
            <a:ext cx="1069724" cy="97505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9 (‘decision period’)</a:t>
            </a:r>
            <a:endParaRPr lang="en-AU" dirty="0"/>
          </a:p>
        </p:txBody>
      </p:sp>
      <p:sp>
        <p:nvSpPr>
          <p:cNvPr id="10" name="Footer Placeholder 2">
            <a:extLst>
              <a:ext uri="{FF2B5EF4-FFF2-40B4-BE49-F238E27FC236}">
                <a16:creationId xmlns:a16="http://schemas.microsoft.com/office/drawing/2014/main" id="{6694715C-8408-1E33-1D8C-5CC11882259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16051267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167</a:t>
            </a:fld>
            <a:endParaRPr lang="en-GB" dirty="0"/>
          </a:p>
        </p:txBody>
      </p:sp>
      <p:sp>
        <p:nvSpPr>
          <p:cNvPr id="2" name="Rectangle: Single Corner Rounded 1">
            <a:extLst>
              <a:ext uri="{FF2B5EF4-FFF2-40B4-BE49-F238E27FC236}">
                <a16:creationId xmlns:a16="http://schemas.microsoft.com/office/drawing/2014/main" id="{922BED66-CD13-7A24-9819-CD864BF046F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61BB286-6E7B-DDE9-B2FD-6F8481EBB245}"/>
              </a:ext>
            </a:extLst>
          </p:cNvPr>
          <p:cNvSpPr txBox="1">
            <a:spLocks/>
          </p:cNvSpPr>
          <p:nvPr/>
        </p:nvSpPr>
        <p:spPr>
          <a:xfrm>
            <a:off x="242456" y="270165"/>
            <a:ext cx="8769312" cy="959957"/>
          </a:xfrm>
          <a:prstGeom prst="rect">
            <a:avLst/>
          </a:prstGeom>
        </p:spPr>
        <p:txBody>
          <a:bodyPr vert="horz" lIns="91440" tIns="45720" rIns="91440" bIns="45720" rtlCol="0" anchor="b">
            <a:normAutofit fontScale="6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dirty="0">
                <a:solidFill>
                  <a:schemeClr val="bg1"/>
                </a:solidFill>
              </a:rPr>
              <a:t>Effect on owners and secured parties (cont.)</a:t>
            </a:r>
          </a:p>
        </p:txBody>
      </p:sp>
      <p:graphicFrame>
        <p:nvGraphicFramePr>
          <p:cNvPr id="6" name="Table 6">
            <a:extLst>
              <a:ext uri="{FF2B5EF4-FFF2-40B4-BE49-F238E27FC236}">
                <a16:creationId xmlns:a16="http://schemas.microsoft.com/office/drawing/2014/main" id="{FD65D10E-3FEF-BCEA-0F62-9226115D03D1}"/>
              </a:ext>
            </a:extLst>
          </p:cNvPr>
          <p:cNvGraphicFramePr>
            <a:graphicFrameLocks noGrp="1"/>
          </p:cNvGraphicFramePr>
          <p:nvPr>
            <p:extLst>
              <p:ext uri="{D42A27DB-BD31-4B8C-83A1-F6EECF244321}">
                <p14:modId xmlns:p14="http://schemas.microsoft.com/office/powerpoint/2010/main" val="2551207608"/>
              </p:ext>
            </p:extLst>
          </p:nvPr>
        </p:nvGraphicFramePr>
        <p:xfrm>
          <a:off x="600363" y="1819592"/>
          <a:ext cx="10594110" cy="3754120"/>
        </p:xfrm>
        <a:graphic>
          <a:graphicData uri="http://schemas.openxmlformats.org/drawingml/2006/table">
            <a:tbl>
              <a:tblPr firstRow="1" bandRow="1">
                <a:tableStyleId>{5C22544A-7EE6-4342-B048-85BDC9FD1C3A}</a:tableStyleId>
              </a:tblPr>
              <a:tblGrid>
                <a:gridCol w="3639128">
                  <a:extLst>
                    <a:ext uri="{9D8B030D-6E8A-4147-A177-3AD203B41FA5}">
                      <a16:colId xmlns:a16="http://schemas.microsoft.com/office/drawing/2014/main" val="1450671304"/>
                    </a:ext>
                  </a:extLst>
                </a:gridCol>
                <a:gridCol w="5357091">
                  <a:extLst>
                    <a:ext uri="{9D8B030D-6E8A-4147-A177-3AD203B41FA5}">
                      <a16:colId xmlns:a16="http://schemas.microsoft.com/office/drawing/2014/main" val="2574423051"/>
                    </a:ext>
                  </a:extLst>
                </a:gridCol>
                <a:gridCol w="1597891">
                  <a:extLst>
                    <a:ext uri="{9D8B030D-6E8A-4147-A177-3AD203B41FA5}">
                      <a16:colId xmlns:a16="http://schemas.microsoft.com/office/drawing/2014/main" val="4138291167"/>
                    </a:ext>
                  </a:extLst>
                </a:gridCol>
              </a:tblGrid>
              <a:tr h="370840">
                <a:tc>
                  <a:txBody>
                    <a:bodyPr/>
                    <a:lstStyle/>
                    <a:p>
                      <a:r>
                        <a:rPr lang="en-AU" dirty="0">
                          <a:solidFill>
                            <a:schemeClr val="tx1"/>
                          </a:solidFill>
                        </a:rPr>
                        <a:t>Who?</a:t>
                      </a:r>
                    </a:p>
                  </a:txBody>
                  <a:tcPr>
                    <a:solidFill>
                      <a:schemeClr val="accent4"/>
                    </a:solidFill>
                  </a:tcPr>
                </a:tc>
                <a:tc>
                  <a:txBody>
                    <a:bodyPr/>
                    <a:lstStyle/>
                    <a:p>
                      <a:r>
                        <a:rPr lang="en-AU" dirty="0">
                          <a:solidFill>
                            <a:schemeClr val="tx1"/>
                          </a:solidFill>
                        </a:rPr>
                        <a:t>What?</a:t>
                      </a:r>
                    </a:p>
                  </a:txBody>
                  <a:tcPr>
                    <a:solidFill>
                      <a:schemeClr val="accent4"/>
                    </a:solidFill>
                  </a:tcPr>
                </a:tc>
                <a:tc>
                  <a:txBody>
                    <a:bodyPr/>
                    <a:lstStyle/>
                    <a:p>
                      <a:r>
                        <a:rPr lang="en-AU" dirty="0">
                          <a:solidFill>
                            <a:schemeClr val="tx1"/>
                          </a:solidFill>
                        </a:rPr>
                        <a:t>Exceptions</a:t>
                      </a:r>
                    </a:p>
                  </a:txBody>
                  <a:tcPr>
                    <a:solidFill>
                      <a:schemeClr val="accent4"/>
                    </a:solidFill>
                  </a:tcPr>
                </a:tc>
                <a:extLst>
                  <a:ext uri="{0D108BD9-81ED-4DB2-BD59-A6C34878D82A}">
                    <a16:rowId xmlns:a16="http://schemas.microsoft.com/office/drawing/2014/main" val="1319331249"/>
                  </a:ext>
                </a:extLst>
              </a:tr>
              <a:tr h="370840">
                <a:tc>
                  <a:txBody>
                    <a:bodyPr/>
                    <a:lstStyle/>
                    <a:p>
                      <a:r>
                        <a:rPr lang="en-AU" dirty="0"/>
                        <a:t>someone with a security interest in </a:t>
                      </a:r>
                      <a:r>
                        <a:rPr lang="en-AU" b="1" dirty="0"/>
                        <a:t>perishable property</a:t>
                      </a:r>
                      <a:r>
                        <a:rPr lang="en-AU" b="0" dirty="0"/>
                        <a:t> of the company</a:t>
                      </a:r>
                      <a:endParaRPr lang="en-AU" b="1" dirty="0"/>
                    </a:p>
                  </a:txBody>
                  <a:tcPr>
                    <a:solidFill>
                      <a:schemeClr val="accent3">
                        <a:lumMod val="20000"/>
                        <a:lumOff val="80000"/>
                      </a:schemeClr>
                    </a:solidFill>
                  </a:tcPr>
                </a:tc>
                <a:tc>
                  <a:txBody>
                    <a:bodyPr/>
                    <a:lstStyle/>
                    <a:p>
                      <a:r>
                        <a:rPr lang="en-AU" dirty="0"/>
                        <a:t>may enforce security interest</a:t>
                      </a:r>
                    </a:p>
                  </a:txBody>
                  <a:tcPr>
                    <a:solidFill>
                      <a:schemeClr val="accent3">
                        <a:lumMod val="20000"/>
                        <a:lumOff val="80000"/>
                      </a:schemeClr>
                    </a:solidFill>
                  </a:tcPr>
                </a:tc>
                <a:tc rowSpan="2">
                  <a:txBody>
                    <a:bodyPr/>
                    <a:lstStyle/>
                    <a:p>
                      <a:r>
                        <a:rPr lang="en-AU" dirty="0"/>
                        <a:t>subject to court order</a:t>
                      </a:r>
                    </a:p>
                  </a:txBody>
                  <a:tcPr>
                    <a:solidFill>
                      <a:schemeClr val="accent3">
                        <a:lumMod val="20000"/>
                        <a:lumOff val="80000"/>
                      </a:schemeClr>
                    </a:solidFill>
                  </a:tcPr>
                </a:tc>
                <a:extLst>
                  <a:ext uri="{0D108BD9-81ED-4DB2-BD59-A6C34878D82A}">
                    <a16:rowId xmlns:a16="http://schemas.microsoft.com/office/drawing/2014/main" val="680653798"/>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someone with a security interest in </a:t>
                      </a:r>
                      <a:r>
                        <a:rPr lang="en-AU" b="0" dirty="0"/>
                        <a:t>property of the company</a:t>
                      </a:r>
                      <a:endParaRPr lang="en-AU" dirty="0"/>
                    </a:p>
                  </a:txBody>
                  <a:tcPr>
                    <a:solidFill>
                      <a:schemeClr val="accent3">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may </a:t>
                      </a:r>
                      <a:r>
                        <a:rPr lang="en-AU" b="1" dirty="0"/>
                        <a:t>continue</a:t>
                      </a:r>
                      <a:r>
                        <a:rPr lang="en-AU" dirty="0"/>
                        <a:t> enforcing security interest</a:t>
                      </a:r>
                    </a:p>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if </a:t>
                      </a:r>
                      <a:r>
                        <a:rPr lang="en-AU" b="1" dirty="0"/>
                        <a:t>began enforcing it before </a:t>
                      </a:r>
                      <a:r>
                        <a:rPr lang="en-AU" dirty="0"/>
                        <a:t>restructuring</a:t>
                      </a:r>
                    </a:p>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began</a:t>
                      </a:r>
                    </a:p>
                  </a:txBody>
                  <a:tcPr>
                    <a:solidFill>
                      <a:schemeClr val="accent3">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AU" dirty="0"/>
                    </a:p>
                  </a:txBody>
                  <a:tcPr>
                    <a:solidFill>
                      <a:schemeClr val="accent1">
                        <a:lumMod val="20000"/>
                        <a:lumOff val="80000"/>
                      </a:schemeClr>
                    </a:solidFill>
                  </a:tcPr>
                </a:tc>
                <a:extLst>
                  <a:ext uri="{0D108BD9-81ED-4DB2-BD59-A6C34878D82A}">
                    <a16:rowId xmlns:a16="http://schemas.microsoft.com/office/drawing/2014/main" val="3542554155"/>
                  </a:ext>
                </a:extLst>
              </a:tr>
              <a:tr h="370840">
                <a:tc>
                  <a:txBody>
                    <a:bodyPr/>
                    <a:lstStyle/>
                    <a:p>
                      <a:r>
                        <a:rPr lang="en-AU" dirty="0"/>
                        <a:t>someone who owns </a:t>
                      </a:r>
                      <a:r>
                        <a:rPr lang="en-AU" b="1" dirty="0"/>
                        <a:t>perishable property </a:t>
                      </a:r>
                      <a:r>
                        <a:rPr lang="en-AU" dirty="0"/>
                        <a:t>used/occupied/possessed by the company</a:t>
                      </a:r>
                    </a:p>
                  </a:txBody>
                  <a:tcPr>
                    <a:solidFill>
                      <a:schemeClr val="accent3">
                        <a:lumMod val="40000"/>
                        <a:lumOff val="6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800" dirty="0"/>
                        <a:t>may take possession or otherwise recover</a:t>
                      </a:r>
                    </a:p>
                    <a:p>
                      <a:pPr marL="0" marR="0" lvl="0" indent="0" algn="l" defTabSz="914400" rtl="0" eaLnBrk="1" fontAlgn="auto" latinLnBrk="0" hangingPunct="1">
                        <a:lnSpc>
                          <a:spcPct val="100000"/>
                        </a:lnSpc>
                        <a:spcBef>
                          <a:spcPts val="0"/>
                        </a:spcBef>
                        <a:spcAft>
                          <a:spcPts val="0"/>
                        </a:spcAft>
                        <a:buClrTx/>
                        <a:buSzTx/>
                        <a:buFontTx/>
                        <a:buNone/>
                        <a:tabLst/>
                        <a:defRPr/>
                      </a:pPr>
                      <a:r>
                        <a:rPr lang="en-AU" sz="1800" dirty="0"/>
                        <a:t>it if enforcing right to do so</a:t>
                      </a:r>
                      <a:endParaRPr lang="en-AU" dirty="0"/>
                    </a:p>
                  </a:txBody>
                  <a:tcPr>
                    <a:solidFill>
                      <a:schemeClr val="accent3">
                        <a:lumMod val="40000"/>
                        <a:lumOff val="60000"/>
                      </a:schemeClr>
                    </a:solidFill>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subject to court order</a:t>
                      </a:r>
                    </a:p>
                  </a:txBody>
                  <a:tcPr>
                    <a:solidFill>
                      <a:schemeClr val="accent3">
                        <a:lumMod val="40000"/>
                        <a:lumOff val="60000"/>
                      </a:schemeClr>
                    </a:solidFill>
                  </a:tcPr>
                </a:tc>
                <a:extLst>
                  <a:ext uri="{0D108BD9-81ED-4DB2-BD59-A6C34878D82A}">
                    <a16:rowId xmlns:a16="http://schemas.microsoft.com/office/drawing/2014/main" val="2978797625"/>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someone who owns </a:t>
                      </a:r>
                      <a:r>
                        <a:rPr lang="en-AU" b="0" dirty="0"/>
                        <a:t>property </a:t>
                      </a:r>
                      <a:r>
                        <a:rPr lang="en-AU" dirty="0"/>
                        <a:t>used/occupied/possessed by the company</a:t>
                      </a:r>
                      <a:endParaRPr lang="en-AU" b="1" dirty="0"/>
                    </a:p>
                  </a:txBody>
                  <a:tcPr>
                    <a:solidFill>
                      <a:schemeClr val="accent3">
                        <a:lumMod val="40000"/>
                        <a:lumOff val="6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may </a:t>
                      </a:r>
                      <a:r>
                        <a:rPr lang="en-AU" b="1" dirty="0"/>
                        <a:t>continue</a:t>
                      </a:r>
                      <a:r>
                        <a:rPr lang="en-AU" dirty="0"/>
                        <a:t> exercising any power/function</a:t>
                      </a:r>
                    </a:p>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if </a:t>
                      </a:r>
                      <a:r>
                        <a:rPr lang="en-AU" b="1" dirty="0"/>
                        <a:t>began to do so before </a:t>
                      </a:r>
                      <a:r>
                        <a:rPr lang="en-AU" b="0" dirty="0"/>
                        <a:t>restructuring</a:t>
                      </a:r>
                    </a:p>
                    <a:p>
                      <a:pPr marL="0" marR="0" lvl="0" indent="0" algn="l" defTabSz="914400" rtl="0" eaLnBrk="1" fontAlgn="auto" latinLnBrk="0" hangingPunct="1">
                        <a:lnSpc>
                          <a:spcPct val="100000"/>
                        </a:lnSpc>
                        <a:spcBef>
                          <a:spcPts val="0"/>
                        </a:spcBef>
                        <a:spcAft>
                          <a:spcPts val="0"/>
                        </a:spcAft>
                        <a:buClrTx/>
                        <a:buSzTx/>
                        <a:buFontTx/>
                        <a:buNone/>
                        <a:tabLst/>
                        <a:defRPr/>
                      </a:pPr>
                      <a:r>
                        <a:rPr lang="en-AU" b="0" dirty="0"/>
                        <a:t>began and have right to do so</a:t>
                      </a:r>
                      <a:endParaRPr lang="en-AU" dirty="0"/>
                    </a:p>
                  </a:txBody>
                  <a:tcPr>
                    <a:solidFill>
                      <a:schemeClr val="accent3">
                        <a:lumMod val="40000"/>
                        <a:lumOff val="6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AU" dirty="0"/>
                    </a:p>
                  </a:txBody>
                  <a:tcPr>
                    <a:solidFill>
                      <a:srgbClr val="FFCCCC"/>
                    </a:solidFill>
                  </a:tcPr>
                </a:tc>
                <a:extLst>
                  <a:ext uri="{0D108BD9-81ED-4DB2-BD59-A6C34878D82A}">
                    <a16:rowId xmlns:a16="http://schemas.microsoft.com/office/drawing/2014/main" val="3320942066"/>
                  </a:ext>
                </a:extLst>
              </a:tr>
            </a:tbl>
          </a:graphicData>
        </a:graphic>
      </p:graphicFrame>
      <p:sp>
        <p:nvSpPr>
          <p:cNvPr id="7" name="Rectangle 6">
            <a:extLst>
              <a:ext uri="{FF2B5EF4-FFF2-40B4-BE49-F238E27FC236}">
                <a16:creationId xmlns:a16="http://schemas.microsoft.com/office/drawing/2014/main" id="{A3416B6F-3425-C73F-CC1E-FEEBF80567D5}"/>
              </a:ext>
            </a:extLst>
          </p:cNvPr>
          <p:cNvSpPr/>
          <p:nvPr/>
        </p:nvSpPr>
        <p:spPr>
          <a:xfrm>
            <a:off x="8362910" y="2293664"/>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a:t>
            </a:r>
            <a:r>
              <a:rPr lang="en-AU" sz="1800" dirty="0"/>
              <a:t> 454E</a:t>
            </a:r>
            <a:endParaRPr lang="en-AU" dirty="0"/>
          </a:p>
        </p:txBody>
      </p:sp>
      <p:sp>
        <p:nvSpPr>
          <p:cNvPr id="8" name="Rectangle 7">
            <a:extLst>
              <a:ext uri="{FF2B5EF4-FFF2-40B4-BE49-F238E27FC236}">
                <a16:creationId xmlns:a16="http://schemas.microsoft.com/office/drawing/2014/main" id="{7A3C0004-2201-FE4B-6DDA-B90FC1E35CB3}"/>
              </a:ext>
            </a:extLst>
          </p:cNvPr>
          <p:cNvSpPr/>
          <p:nvPr/>
        </p:nvSpPr>
        <p:spPr>
          <a:xfrm>
            <a:off x="9838187" y="2980559"/>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a:t>
            </a:r>
            <a:r>
              <a:rPr lang="en-AU" sz="1800" dirty="0"/>
              <a:t> 454F</a:t>
            </a:r>
            <a:endParaRPr lang="en-AU" dirty="0"/>
          </a:p>
        </p:txBody>
      </p:sp>
      <p:sp>
        <p:nvSpPr>
          <p:cNvPr id="9" name="Rectangle 8">
            <a:extLst>
              <a:ext uri="{FF2B5EF4-FFF2-40B4-BE49-F238E27FC236}">
                <a16:creationId xmlns:a16="http://schemas.microsoft.com/office/drawing/2014/main" id="{3B88426B-811C-1146-96B4-5D6FC3668024}"/>
              </a:ext>
            </a:extLst>
          </p:cNvPr>
          <p:cNvSpPr/>
          <p:nvPr/>
        </p:nvSpPr>
        <p:spPr>
          <a:xfrm>
            <a:off x="8362912" y="3140054"/>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a:t>
            </a:r>
            <a:r>
              <a:rPr lang="en-AU" sz="1800" dirty="0"/>
              <a:t> 454D</a:t>
            </a:r>
            <a:endParaRPr lang="en-AU" dirty="0"/>
          </a:p>
        </p:txBody>
      </p:sp>
      <p:sp>
        <p:nvSpPr>
          <p:cNvPr id="10" name="Rectangle 9">
            <a:extLst>
              <a:ext uri="{FF2B5EF4-FFF2-40B4-BE49-F238E27FC236}">
                <a16:creationId xmlns:a16="http://schemas.microsoft.com/office/drawing/2014/main" id="{A9089C20-0326-C7A0-6357-014798F7C3B8}"/>
              </a:ext>
            </a:extLst>
          </p:cNvPr>
          <p:cNvSpPr/>
          <p:nvPr/>
        </p:nvSpPr>
        <p:spPr>
          <a:xfrm>
            <a:off x="8362911" y="4056980"/>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a:t>
            </a:r>
            <a:r>
              <a:rPr lang="en-AU" sz="1800" dirty="0"/>
              <a:t> 454L</a:t>
            </a:r>
            <a:endParaRPr lang="en-AU" dirty="0"/>
          </a:p>
        </p:txBody>
      </p:sp>
      <p:sp>
        <p:nvSpPr>
          <p:cNvPr id="11" name="Rectangle 10">
            <a:extLst>
              <a:ext uri="{FF2B5EF4-FFF2-40B4-BE49-F238E27FC236}">
                <a16:creationId xmlns:a16="http://schemas.microsoft.com/office/drawing/2014/main" id="{C6E437C9-47D5-2B00-3A2C-ACB14B5DEA09}"/>
              </a:ext>
            </a:extLst>
          </p:cNvPr>
          <p:cNvSpPr/>
          <p:nvPr/>
        </p:nvSpPr>
        <p:spPr>
          <a:xfrm>
            <a:off x="9784081" y="4585979"/>
            <a:ext cx="123599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a:t>
            </a:r>
            <a:r>
              <a:rPr lang="en-AU" sz="1800" dirty="0"/>
              <a:t> 454M</a:t>
            </a:r>
            <a:endParaRPr lang="en-AU" dirty="0"/>
          </a:p>
        </p:txBody>
      </p:sp>
      <p:sp>
        <p:nvSpPr>
          <p:cNvPr id="12" name="Rectangle 11">
            <a:extLst>
              <a:ext uri="{FF2B5EF4-FFF2-40B4-BE49-F238E27FC236}">
                <a16:creationId xmlns:a16="http://schemas.microsoft.com/office/drawing/2014/main" id="{647436FF-1AB3-2E7D-2D99-3635112E3CE1}"/>
              </a:ext>
            </a:extLst>
          </p:cNvPr>
          <p:cNvSpPr/>
          <p:nvPr/>
        </p:nvSpPr>
        <p:spPr>
          <a:xfrm>
            <a:off x="8362911" y="4973906"/>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a:t>
            </a:r>
            <a:r>
              <a:rPr lang="en-AU" sz="1800" dirty="0"/>
              <a:t> 454K</a:t>
            </a:r>
            <a:endParaRPr lang="en-AU" dirty="0"/>
          </a:p>
        </p:txBody>
      </p:sp>
      <p:sp>
        <p:nvSpPr>
          <p:cNvPr id="13" name="Footer Placeholder 2">
            <a:extLst>
              <a:ext uri="{FF2B5EF4-FFF2-40B4-BE49-F238E27FC236}">
                <a16:creationId xmlns:a16="http://schemas.microsoft.com/office/drawing/2014/main" id="{0F89110C-E37B-45A4-7A0B-65FD2A1CBB4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772054439"/>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168</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D9EB258D-72C7-F5A2-BFA4-C3A44553CFFB}"/>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95248458-AB50-0C8C-29D9-FC644BBD72A5}"/>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FCA9B0DD-3B0D-AFC7-9D8A-B2865F04ADD7}"/>
              </a:ext>
            </a:extLst>
          </p:cNvPr>
          <p:cNvSpPr txBox="1"/>
          <p:nvPr/>
        </p:nvSpPr>
        <p:spPr>
          <a:xfrm>
            <a:off x="6073140" y="1847429"/>
            <a:ext cx="4718304" cy="1261884"/>
          </a:xfrm>
          <a:prstGeom prst="rect">
            <a:avLst/>
          </a:prstGeom>
          <a:noFill/>
        </p:spPr>
        <p:txBody>
          <a:bodyPr wrap="square">
            <a:spAutoFit/>
          </a:bodyPr>
          <a:lstStyle/>
          <a:p>
            <a:pPr algn="ctr"/>
            <a:r>
              <a:rPr lang="en-GB" sz="3800" dirty="0">
                <a:solidFill>
                  <a:schemeClr val="bg1"/>
                </a:solidFill>
                <a:latin typeface="+mj-lt"/>
              </a:rPr>
              <a:t>Steps during restructuring</a:t>
            </a:r>
          </a:p>
        </p:txBody>
      </p:sp>
      <p:sp>
        <p:nvSpPr>
          <p:cNvPr id="7" name="Footer Placeholder 2">
            <a:extLst>
              <a:ext uri="{FF2B5EF4-FFF2-40B4-BE49-F238E27FC236}">
                <a16:creationId xmlns:a16="http://schemas.microsoft.com/office/drawing/2014/main" id="{1E31D0EA-20BC-87A4-29BD-E0E14792EAB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5006758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169</a:t>
            </a:fld>
            <a:endParaRPr lang="en-GB" dirty="0"/>
          </a:p>
        </p:txBody>
      </p:sp>
      <p:sp>
        <p:nvSpPr>
          <p:cNvPr id="2" name="Rectangle: Single Corner Rounded 1">
            <a:extLst>
              <a:ext uri="{FF2B5EF4-FFF2-40B4-BE49-F238E27FC236}">
                <a16:creationId xmlns:a16="http://schemas.microsoft.com/office/drawing/2014/main" id="{7ACFC01E-ECAD-7B37-D9E4-07CF456C106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453D6AE-01A6-95A9-06D7-B51985BE265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Company RP’s early tasks</a:t>
            </a:r>
          </a:p>
        </p:txBody>
      </p:sp>
      <p:graphicFrame>
        <p:nvGraphicFramePr>
          <p:cNvPr id="6" name="Diagram 5">
            <a:extLst>
              <a:ext uri="{FF2B5EF4-FFF2-40B4-BE49-F238E27FC236}">
                <a16:creationId xmlns:a16="http://schemas.microsoft.com/office/drawing/2014/main" id="{089A5227-E6DB-6790-B7FC-2BC44E5B2068}"/>
              </a:ext>
            </a:extLst>
          </p:cNvPr>
          <p:cNvGraphicFramePr/>
          <p:nvPr>
            <p:extLst>
              <p:ext uri="{D42A27DB-BD31-4B8C-83A1-F6EECF244321}">
                <p14:modId xmlns:p14="http://schemas.microsoft.com/office/powerpoint/2010/main" val="2716837148"/>
              </p:ext>
            </p:extLst>
          </p:nvPr>
        </p:nvGraphicFramePr>
        <p:xfrm>
          <a:off x="1273048" y="694118"/>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F2160149-2098-A7CD-9B78-B1A78D37626D}"/>
              </a:ext>
            </a:extLst>
          </p:cNvPr>
          <p:cNvSpPr/>
          <p:nvPr/>
        </p:nvSpPr>
        <p:spPr>
          <a:xfrm>
            <a:off x="8720709" y="2742472"/>
            <a:ext cx="1191387" cy="3519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a:t>
            </a:r>
            <a:r>
              <a:rPr lang="en-AU" sz="1800" dirty="0">
                <a:solidFill>
                  <a:schemeClr val="bg1"/>
                </a:solidFill>
              </a:rPr>
              <a:t>453D</a:t>
            </a:r>
            <a:endParaRPr lang="en-AU" dirty="0">
              <a:solidFill>
                <a:schemeClr val="bg1"/>
              </a:solidFill>
            </a:endParaRPr>
          </a:p>
        </p:txBody>
      </p:sp>
      <p:sp>
        <p:nvSpPr>
          <p:cNvPr id="8" name="Rectangle 7">
            <a:extLst>
              <a:ext uri="{FF2B5EF4-FFF2-40B4-BE49-F238E27FC236}">
                <a16:creationId xmlns:a16="http://schemas.microsoft.com/office/drawing/2014/main" id="{DB375BC8-684C-B57E-16F8-63683D71BBE0}"/>
              </a:ext>
            </a:extLst>
          </p:cNvPr>
          <p:cNvSpPr/>
          <p:nvPr/>
        </p:nvSpPr>
        <p:spPr>
          <a:xfrm>
            <a:off x="8330400" y="4621374"/>
            <a:ext cx="1682280" cy="3519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CR reg 5.3B.50</a:t>
            </a:r>
          </a:p>
        </p:txBody>
      </p:sp>
      <p:sp>
        <p:nvSpPr>
          <p:cNvPr id="9" name="Footer Placeholder 2">
            <a:extLst>
              <a:ext uri="{FF2B5EF4-FFF2-40B4-BE49-F238E27FC236}">
                <a16:creationId xmlns:a16="http://schemas.microsoft.com/office/drawing/2014/main" id="{8C3F400C-5645-0886-4917-DF76CFDC468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8126928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17</a:t>
            </a:fld>
            <a:endParaRPr lang="en-GB" dirty="0"/>
          </a:p>
        </p:txBody>
      </p:sp>
      <p:sp>
        <p:nvSpPr>
          <p:cNvPr id="2" name="Rectangle: Single Corner Rounded 1">
            <a:extLst>
              <a:ext uri="{FF2B5EF4-FFF2-40B4-BE49-F238E27FC236}">
                <a16:creationId xmlns:a16="http://schemas.microsoft.com/office/drawing/2014/main" id="{6555DD16-4015-658E-B867-C8BB2DA891C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A79EB1A-A683-C35F-19E6-643CD5D853E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Punishment: imprisonment</a:t>
            </a:r>
          </a:p>
        </p:txBody>
      </p:sp>
      <p:graphicFrame>
        <p:nvGraphicFramePr>
          <p:cNvPr id="6" name="Diagram 5">
            <a:extLst>
              <a:ext uri="{FF2B5EF4-FFF2-40B4-BE49-F238E27FC236}">
                <a16:creationId xmlns:a16="http://schemas.microsoft.com/office/drawing/2014/main" id="{32F555BE-078E-8E6E-CB47-6AC1299C1555}"/>
              </a:ext>
            </a:extLst>
          </p:cNvPr>
          <p:cNvGraphicFramePr/>
          <p:nvPr>
            <p:extLst>
              <p:ext uri="{D42A27DB-BD31-4B8C-83A1-F6EECF244321}">
                <p14:modId xmlns:p14="http://schemas.microsoft.com/office/powerpoint/2010/main" val="35286630"/>
              </p:ext>
            </p:extLst>
          </p:nvPr>
        </p:nvGraphicFramePr>
        <p:xfrm>
          <a:off x="1142598" y="856477"/>
          <a:ext cx="9744363" cy="50191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Rectangle 7">
            <a:extLst>
              <a:ext uri="{FF2B5EF4-FFF2-40B4-BE49-F238E27FC236}">
                <a16:creationId xmlns:a16="http://schemas.microsoft.com/office/drawing/2014/main" id="{DE2D8AB5-7A26-C5D8-2DDC-1AC6437D0828}"/>
              </a:ext>
            </a:extLst>
          </p:cNvPr>
          <p:cNvSpPr/>
          <p:nvPr/>
        </p:nvSpPr>
        <p:spPr>
          <a:xfrm>
            <a:off x="1987448" y="1762313"/>
            <a:ext cx="1096820" cy="394853"/>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UK 1850s</a:t>
            </a:r>
          </a:p>
        </p:txBody>
      </p:sp>
      <p:sp>
        <p:nvSpPr>
          <p:cNvPr id="9" name="Rectangle 8">
            <a:extLst>
              <a:ext uri="{FF2B5EF4-FFF2-40B4-BE49-F238E27FC236}">
                <a16:creationId xmlns:a16="http://schemas.microsoft.com/office/drawing/2014/main" id="{690B516E-2237-58F6-365D-BACAC51A7A03}"/>
              </a:ext>
            </a:extLst>
          </p:cNvPr>
          <p:cNvSpPr/>
          <p:nvPr/>
        </p:nvSpPr>
        <p:spPr>
          <a:xfrm>
            <a:off x="5039953" y="1971563"/>
            <a:ext cx="1945661" cy="394853"/>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Victoria mid-1800s</a:t>
            </a:r>
          </a:p>
        </p:txBody>
      </p:sp>
      <p:sp>
        <p:nvSpPr>
          <p:cNvPr id="10" name="Rectangle 9">
            <a:extLst>
              <a:ext uri="{FF2B5EF4-FFF2-40B4-BE49-F238E27FC236}">
                <a16:creationId xmlns:a16="http://schemas.microsoft.com/office/drawing/2014/main" id="{D4B38E1F-48B1-6D72-D72B-2F04782BC033}"/>
              </a:ext>
            </a:extLst>
          </p:cNvPr>
          <p:cNvSpPr/>
          <p:nvPr/>
        </p:nvSpPr>
        <p:spPr>
          <a:xfrm>
            <a:off x="8624853" y="1810124"/>
            <a:ext cx="1536117" cy="394853"/>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Victoria today</a:t>
            </a:r>
          </a:p>
        </p:txBody>
      </p:sp>
      <p:sp>
        <p:nvSpPr>
          <p:cNvPr id="11" name="Content Placeholder 3">
            <a:extLst>
              <a:ext uri="{FF2B5EF4-FFF2-40B4-BE49-F238E27FC236}">
                <a16:creationId xmlns:a16="http://schemas.microsoft.com/office/drawing/2014/main" id="{1C3DBB9D-4A9E-ED72-E69F-39A8CB64D7A7}"/>
              </a:ext>
            </a:extLst>
          </p:cNvPr>
          <p:cNvSpPr txBox="1">
            <a:spLocks/>
          </p:cNvSpPr>
          <p:nvPr/>
        </p:nvSpPr>
        <p:spPr>
          <a:xfrm>
            <a:off x="818456" y="5415441"/>
            <a:ext cx="10218352" cy="734673"/>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United Kingdom, Parliamentary Debates, House of Commons, 11 March 1857, vol 144, col 2184 (Mr Pellatt) &lt;</a:t>
            </a:r>
            <a:r>
              <a:rPr lang="en-AU" dirty="0">
                <a:solidFill>
                  <a:schemeClr val="tx1"/>
                </a:solidFill>
                <a:hlinkClick r:id="rId7"/>
              </a:rPr>
              <a:t>https://hansard.parliament.uk/Commons/1857-03-11/debates/2f694106-4274-4267-bede-8369d4ebc4b1/SecondReadingNegatived</a:t>
            </a:r>
            <a:r>
              <a:rPr lang="en-AU" dirty="0">
                <a:solidFill>
                  <a:schemeClr val="tx1"/>
                </a:solidFill>
              </a:rPr>
              <a:t>&gt;.</a:t>
            </a:r>
          </a:p>
          <a:p>
            <a:pPr marL="228600" indent="-228600" algn="l">
              <a:buFontTx/>
              <a:buAutoNum type="arabicPlain"/>
            </a:pPr>
            <a:r>
              <a:rPr lang="en-AU" dirty="0">
                <a:solidFill>
                  <a:schemeClr val="tx1"/>
                </a:solidFill>
              </a:rPr>
              <a:t>See, e.g., Jodie Boyd, Ian Ramsay and Paul Ali, ‘“Contrary to the Spirit of the Age”: Imprisonment for Debt in Colonial Victoria, 1857-90’ (2019) 42(3) </a:t>
            </a:r>
            <a:r>
              <a:rPr lang="en-AU" i="1" dirty="0">
                <a:solidFill>
                  <a:schemeClr val="tx1"/>
                </a:solidFill>
              </a:rPr>
              <a:t>Melbourne University Law Review </a:t>
            </a:r>
            <a:r>
              <a:rPr lang="en-AU" dirty="0">
                <a:solidFill>
                  <a:schemeClr val="tx1"/>
                </a:solidFill>
              </a:rPr>
              <a:t>737.</a:t>
            </a:r>
          </a:p>
          <a:p>
            <a:pPr marL="228600" indent="-228600" algn="l">
              <a:buFontTx/>
              <a:buAutoNum type="arabicPlain"/>
            </a:pPr>
            <a:r>
              <a:rPr lang="en-AU" i="1" dirty="0">
                <a:solidFill>
                  <a:schemeClr val="tx1"/>
                </a:solidFill>
                <a:hlinkClick r:id="rId8"/>
              </a:rPr>
              <a:t>Supreme Court Act 1986 </a:t>
            </a:r>
            <a:r>
              <a:rPr lang="en-AU" dirty="0">
                <a:solidFill>
                  <a:schemeClr val="tx1"/>
                </a:solidFill>
                <a:hlinkClick r:id="rId8"/>
              </a:rPr>
              <a:t>(Vic)</a:t>
            </a:r>
            <a:r>
              <a:rPr lang="en-AU" dirty="0">
                <a:solidFill>
                  <a:schemeClr val="tx1"/>
                </a:solidFill>
              </a:rPr>
              <a:t> s 87.</a:t>
            </a:r>
          </a:p>
          <a:p>
            <a:pPr marL="228600" indent="-228600" algn="l">
              <a:buFontTx/>
              <a:buAutoNum type="arabicPlain"/>
            </a:pPr>
            <a:endParaRPr lang="en-AU" dirty="0">
              <a:solidFill>
                <a:schemeClr val="tx1"/>
              </a:solidFill>
            </a:endParaRPr>
          </a:p>
        </p:txBody>
      </p:sp>
      <p:sp>
        <p:nvSpPr>
          <p:cNvPr id="7" name="Footer Placeholder 2">
            <a:extLst>
              <a:ext uri="{FF2B5EF4-FFF2-40B4-BE49-F238E27FC236}">
                <a16:creationId xmlns:a16="http://schemas.microsoft.com/office/drawing/2014/main" id="{4CEE0544-6C44-4588-D40A-7620C9314C6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82807127"/>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170</a:t>
            </a:fld>
            <a:endParaRPr lang="en-GB" dirty="0"/>
          </a:p>
        </p:txBody>
      </p:sp>
      <p:sp>
        <p:nvSpPr>
          <p:cNvPr id="2" name="Rectangle: Single Corner Rounded 1">
            <a:extLst>
              <a:ext uri="{FF2B5EF4-FFF2-40B4-BE49-F238E27FC236}">
                <a16:creationId xmlns:a16="http://schemas.microsoft.com/office/drawing/2014/main" id="{6112275D-AEC4-5D6D-7586-824EAA8B44D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B3D2081-CA0B-7657-38DC-1DDCCB18887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Company RP’s sources</a:t>
            </a:r>
          </a:p>
        </p:txBody>
      </p:sp>
      <p:graphicFrame>
        <p:nvGraphicFramePr>
          <p:cNvPr id="6" name="Diagram 5">
            <a:extLst>
              <a:ext uri="{FF2B5EF4-FFF2-40B4-BE49-F238E27FC236}">
                <a16:creationId xmlns:a16="http://schemas.microsoft.com/office/drawing/2014/main" id="{65D26FBD-5F01-28A1-E974-795E63359C69}"/>
              </a:ext>
            </a:extLst>
          </p:cNvPr>
          <p:cNvGraphicFramePr/>
          <p:nvPr>
            <p:extLst>
              <p:ext uri="{D42A27DB-BD31-4B8C-83A1-F6EECF244321}">
                <p14:modId xmlns:p14="http://schemas.microsoft.com/office/powerpoint/2010/main" val="2894121039"/>
              </p:ext>
            </p:extLst>
          </p:nvPr>
        </p:nvGraphicFramePr>
        <p:xfrm>
          <a:off x="161107" y="1487545"/>
          <a:ext cx="7368837" cy="41631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525B66AA-7AF1-D89F-35AE-670E684C4D0D}"/>
              </a:ext>
            </a:extLst>
          </p:cNvPr>
          <p:cNvSpPr/>
          <p:nvPr/>
        </p:nvSpPr>
        <p:spPr>
          <a:xfrm>
            <a:off x="706115" y="4322964"/>
            <a:ext cx="1966958" cy="3519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453F(1)(a)-(b)</a:t>
            </a:r>
            <a:endParaRPr lang="en-AU" dirty="0">
              <a:solidFill>
                <a:schemeClr val="bg1"/>
              </a:solidFill>
            </a:endParaRPr>
          </a:p>
        </p:txBody>
      </p:sp>
      <p:sp>
        <p:nvSpPr>
          <p:cNvPr id="8" name="Speech Bubble: Rectangle 7">
            <a:extLst>
              <a:ext uri="{FF2B5EF4-FFF2-40B4-BE49-F238E27FC236}">
                <a16:creationId xmlns:a16="http://schemas.microsoft.com/office/drawing/2014/main" id="{3D2527CB-E44E-25E8-E377-7BB36310A1A2}"/>
              </a:ext>
            </a:extLst>
          </p:cNvPr>
          <p:cNvSpPr/>
          <p:nvPr/>
        </p:nvSpPr>
        <p:spPr>
          <a:xfrm>
            <a:off x="3296854" y="5573683"/>
            <a:ext cx="1228436" cy="351948"/>
          </a:xfrm>
          <a:prstGeom prst="wedgeRectCallout">
            <a:avLst>
              <a:gd name="adj1" fmla="val 22948"/>
              <a:gd name="adj2" fmla="val -163692"/>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453G</a:t>
            </a:r>
            <a:endParaRPr lang="en-AU" dirty="0">
              <a:solidFill>
                <a:schemeClr val="bg1"/>
              </a:solidFill>
            </a:endParaRPr>
          </a:p>
        </p:txBody>
      </p:sp>
      <p:sp>
        <p:nvSpPr>
          <p:cNvPr id="9" name="Speech Bubble: Rectangle 8">
            <a:extLst>
              <a:ext uri="{FF2B5EF4-FFF2-40B4-BE49-F238E27FC236}">
                <a16:creationId xmlns:a16="http://schemas.microsoft.com/office/drawing/2014/main" id="{FAABA47A-FC15-8FBC-48BD-FDECDF2F3097}"/>
              </a:ext>
            </a:extLst>
          </p:cNvPr>
          <p:cNvSpPr/>
          <p:nvPr/>
        </p:nvSpPr>
        <p:spPr>
          <a:xfrm>
            <a:off x="5031671" y="5246535"/>
            <a:ext cx="1610199" cy="351948"/>
          </a:xfrm>
          <a:prstGeom prst="wedgeRectCallout">
            <a:avLst>
              <a:gd name="adj1" fmla="val -65488"/>
              <a:gd name="adj2" fmla="val -188756"/>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453F(1)(c)</a:t>
            </a:r>
            <a:endParaRPr lang="en-AU" dirty="0">
              <a:solidFill>
                <a:schemeClr val="bg1"/>
              </a:solidFill>
            </a:endParaRPr>
          </a:p>
        </p:txBody>
      </p:sp>
      <p:sp>
        <p:nvSpPr>
          <p:cNvPr id="10" name="Rectangle: Rounded Corners 9">
            <a:extLst>
              <a:ext uri="{FF2B5EF4-FFF2-40B4-BE49-F238E27FC236}">
                <a16:creationId xmlns:a16="http://schemas.microsoft.com/office/drawing/2014/main" id="{7D3D977C-4990-6C1F-BDF3-DF8775F2D6C4}"/>
              </a:ext>
            </a:extLst>
          </p:cNvPr>
          <p:cNvSpPr/>
          <p:nvPr/>
        </p:nvSpPr>
        <p:spPr>
          <a:xfrm>
            <a:off x="7879494" y="2307509"/>
            <a:ext cx="2601822" cy="1178594"/>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Offence if fail to comply with CA s </a:t>
            </a:r>
            <a:r>
              <a:rPr lang="en-AU" sz="1800" dirty="0">
                <a:solidFill>
                  <a:schemeClr val="tx1"/>
                </a:solidFill>
              </a:rPr>
              <a:t>453F(1)</a:t>
            </a:r>
            <a:r>
              <a:rPr lang="en-AU" dirty="0">
                <a:solidFill>
                  <a:schemeClr val="tx1"/>
                </a:solidFill>
              </a:rPr>
              <a:t>, unless have a “reasonable excuse”</a:t>
            </a:r>
          </a:p>
        </p:txBody>
      </p:sp>
      <p:sp>
        <p:nvSpPr>
          <p:cNvPr id="11" name="Rectangle 10">
            <a:extLst>
              <a:ext uri="{FF2B5EF4-FFF2-40B4-BE49-F238E27FC236}">
                <a16:creationId xmlns:a16="http://schemas.microsoft.com/office/drawing/2014/main" id="{BE25841A-F1E7-9074-3BED-41B459EC6536}"/>
              </a:ext>
            </a:extLst>
          </p:cNvPr>
          <p:cNvSpPr/>
          <p:nvPr/>
        </p:nvSpPr>
        <p:spPr>
          <a:xfrm>
            <a:off x="8281132" y="1951735"/>
            <a:ext cx="1798546" cy="3436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a:t>
            </a:r>
            <a:r>
              <a:rPr lang="en-AU" sz="1800" dirty="0">
                <a:solidFill>
                  <a:schemeClr val="bg1"/>
                </a:solidFill>
              </a:rPr>
              <a:t> 453F(3)-(</a:t>
            </a:r>
            <a:r>
              <a:rPr lang="en-AU" dirty="0">
                <a:solidFill>
                  <a:schemeClr val="bg1"/>
                </a:solidFill>
              </a:rPr>
              <a:t>4</a:t>
            </a:r>
            <a:r>
              <a:rPr lang="en-AU" sz="1800" dirty="0">
                <a:solidFill>
                  <a:schemeClr val="bg1"/>
                </a:solidFill>
              </a:rPr>
              <a:t>)</a:t>
            </a:r>
            <a:endParaRPr lang="en-AU" dirty="0">
              <a:solidFill>
                <a:schemeClr val="bg1"/>
              </a:solidFill>
            </a:endParaRPr>
          </a:p>
        </p:txBody>
      </p:sp>
      <p:sp>
        <p:nvSpPr>
          <p:cNvPr id="12" name="Speech Bubble: Rectangle with Corners Rounded 11">
            <a:extLst>
              <a:ext uri="{FF2B5EF4-FFF2-40B4-BE49-F238E27FC236}">
                <a16:creationId xmlns:a16="http://schemas.microsoft.com/office/drawing/2014/main" id="{C2EF9C83-3F1F-6321-EBC3-21D8E9C6E9C9}"/>
              </a:ext>
            </a:extLst>
          </p:cNvPr>
          <p:cNvSpPr/>
          <p:nvPr/>
        </p:nvSpPr>
        <p:spPr>
          <a:xfrm>
            <a:off x="8958298" y="3852510"/>
            <a:ext cx="2316211" cy="646428"/>
          </a:xfrm>
          <a:prstGeom prst="wedgeRoundRectCallout">
            <a:avLst>
              <a:gd name="adj1" fmla="val -34423"/>
              <a:gd name="adj2" fmla="val -115457"/>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$37,560 (CA s </a:t>
            </a:r>
            <a:r>
              <a:rPr lang="en-AU" sz="1800" dirty="0">
                <a:solidFill>
                  <a:schemeClr val="bg1"/>
                </a:solidFill>
              </a:rPr>
              <a:t>453F(2)</a:t>
            </a:r>
            <a:r>
              <a:rPr lang="en-AU" dirty="0"/>
              <a:t>)</a:t>
            </a:r>
          </a:p>
        </p:txBody>
      </p:sp>
      <p:sp>
        <p:nvSpPr>
          <p:cNvPr id="13" name="Rectangle 12">
            <a:extLst>
              <a:ext uri="{FF2B5EF4-FFF2-40B4-BE49-F238E27FC236}">
                <a16:creationId xmlns:a16="http://schemas.microsoft.com/office/drawing/2014/main" id="{8F9699C7-5973-0CEF-0568-EEBF8AFC1579}"/>
              </a:ext>
            </a:extLst>
          </p:cNvPr>
          <p:cNvSpPr/>
          <p:nvPr/>
        </p:nvSpPr>
        <p:spPr>
          <a:xfrm>
            <a:off x="5367528" y="4231524"/>
            <a:ext cx="1610199" cy="351948"/>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CR reg 5.3B.49</a:t>
            </a:r>
          </a:p>
        </p:txBody>
      </p:sp>
      <p:sp>
        <p:nvSpPr>
          <p:cNvPr id="14" name="Footer Placeholder 2">
            <a:extLst>
              <a:ext uri="{FF2B5EF4-FFF2-40B4-BE49-F238E27FC236}">
                <a16:creationId xmlns:a16="http://schemas.microsoft.com/office/drawing/2014/main" id="{024EAB9D-44D6-1FF0-6FCA-9A2C7A93242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91551347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171</a:t>
            </a:fld>
            <a:endParaRPr lang="en-GB" dirty="0"/>
          </a:p>
        </p:txBody>
      </p:sp>
      <p:sp>
        <p:nvSpPr>
          <p:cNvPr id="2" name="Rectangle: Single Corner Rounded 1">
            <a:extLst>
              <a:ext uri="{FF2B5EF4-FFF2-40B4-BE49-F238E27FC236}">
                <a16:creationId xmlns:a16="http://schemas.microsoft.com/office/drawing/2014/main" id="{4908714C-301E-2CF5-6E22-574252AF534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75EAF64-D304-FDC7-C9E5-C0DB97C7F26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Court supervision</a:t>
            </a:r>
          </a:p>
        </p:txBody>
      </p:sp>
      <p:sp>
        <p:nvSpPr>
          <p:cNvPr id="6" name="Rectangle: Rounded Corners 5">
            <a:extLst>
              <a:ext uri="{FF2B5EF4-FFF2-40B4-BE49-F238E27FC236}">
                <a16:creationId xmlns:a16="http://schemas.microsoft.com/office/drawing/2014/main" id="{A85E2DE0-A7CF-3FCD-7EA1-02A4D2A9FBEC}"/>
              </a:ext>
            </a:extLst>
          </p:cNvPr>
          <p:cNvSpPr/>
          <p:nvPr/>
        </p:nvSpPr>
        <p:spPr>
          <a:xfrm>
            <a:off x="853254" y="2734164"/>
            <a:ext cx="4322618" cy="895927"/>
          </a:xfrm>
          <a:prstGeom prst="roundRect">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Rectangle: Diagonal Corners Rounded 6">
            <a:extLst>
              <a:ext uri="{FF2B5EF4-FFF2-40B4-BE49-F238E27FC236}">
                <a16:creationId xmlns:a16="http://schemas.microsoft.com/office/drawing/2014/main" id="{C32FDCC4-CF65-8A35-4A78-5474BD7C3AA9}"/>
              </a:ext>
            </a:extLst>
          </p:cNvPr>
          <p:cNvSpPr/>
          <p:nvPr/>
        </p:nvSpPr>
        <p:spPr>
          <a:xfrm>
            <a:off x="677759" y="2571949"/>
            <a:ext cx="4756730" cy="2173664"/>
          </a:xfrm>
          <a:prstGeom prst="round2Diag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ysClr val="windowText" lastClr="000000"/>
                </a:solidFill>
              </a:rPr>
              <a:t>“Court may make such order as it </a:t>
            </a:r>
            <a:r>
              <a:rPr lang="en-AU" sz="1800" b="1" dirty="0">
                <a:solidFill>
                  <a:sysClr val="windowText" lastClr="000000"/>
                </a:solidFill>
              </a:rPr>
              <a:t>thinks</a:t>
            </a:r>
            <a:r>
              <a:rPr lang="en-AU" sz="1800" dirty="0">
                <a:solidFill>
                  <a:sysClr val="windowText" lastClr="000000"/>
                </a:solidFill>
              </a:rPr>
              <a:t> </a:t>
            </a:r>
            <a:r>
              <a:rPr lang="en-AU" sz="1800" b="1" dirty="0">
                <a:solidFill>
                  <a:sysClr val="windowText" lastClr="000000"/>
                </a:solidFill>
              </a:rPr>
              <a:t>appropriate</a:t>
            </a:r>
            <a:r>
              <a:rPr lang="en-AU" sz="1800" dirty="0">
                <a:solidFill>
                  <a:sysClr val="windowText" lastClr="000000"/>
                </a:solidFill>
              </a:rPr>
              <a:t> about how this Part [5.3B] is to operate in relation to a </a:t>
            </a:r>
            <a:r>
              <a:rPr lang="en-AU" sz="1800" b="1" dirty="0">
                <a:solidFill>
                  <a:sysClr val="windowText" lastClr="000000"/>
                </a:solidFill>
              </a:rPr>
              <a:t>particular company</a:t>
            </a:r>
            <a:r>
              <a:rPr lang="en-AU" sz="1800" dirty="0">
                <a:solidFill>
                  <a:sysClr val="windowText" lastClr="000000"/>
                </a:solidFill>
              </a:rPr>
              <a:t>”</a:t>
            </a:r>
          </a:p>
          <a:p>
            <a:pPr marL="360363" indent="-355600">
              <a:spcBef>
                <a:spcPts val="600"/>
              </a:spcBef>
              <a:spcAft>
                <a:spcPts val="600"/>
              </a:spcAft>
              <a:buFont typeface="Arial" panose="020B0604020202020204" pitchFamily="34" charset="0"/>
              <a:buChar char="•"/>
            </a:pPr>
            <a:r>
              <a:rPr lang="en-AU" dirty="0">
                <a:solidFill>
                  <a:sysClr val="windowText" lastClr="000000"/>
                </a:solidFill>
              </a:rPr>
              <a:t>on application of the </a:t>
            </a:r>
            <a:r>
              <a:rPr lang="en-AU" b="1" dirty="0">
                <a:solidFill>
                  <a:sysClr val="windowText" lastClr="000000"/>
                </a:solidFill>
              </a:rPr>
              <a:t>company</a:t>
            </a:r>
            <a:r>
              <a:rPr lang="en-AU" dirty="0">
                <a:solidFill>
                  <a:sysClr val="windowText" lastClr="000000"/>
                </a:solidFill>
              </a:rPr>
              <a:t>, any </a:t>
            </a:r>
            <a:r>
              <a:rPr lang="en-AU" b="1" dirty="0">
                <a:solidFill>
                  <a:sysClr val="windowText" lastClr="000000"/>
                </a:solidFill>
              </a:rPr>
              <a:t>creditor</a:t>
            </a:r>
            <a:r>
              <a:rPr lang="en-AU" dirty="0">
                <a:solidFill>
                  <a:sysClr val="windowText" lastClr="000000"/>
                </a:solidFill>
              </a:rPr>
              <a:t>, company/plan </a:t>
            </a:r>
            <a:r>
              <a:rPr lang="en-AU" b="1" dirty="0">
                <a:solidFill>
                  <a:sysClr val="windowText" lastClr="000000"/>
                </a:solidFill>
              </a:rPr>
              <a:t>RP</a:t>
            </a:r>
            <a:r>
              <a:rPr lang="en-AU" dirty="0">
                <a:solidFill>
                  <a:sysClr val="windowText" lastClr="000000"/>
                </a:solidFill>
              </a:rPr>
              <a:t>, </a:t>
            </a:r>
            <a:r>
              <a:rPr lang="en-AU" b="1" dirty="0">
                <a:solidFill>
                  <a:sysClr val="windowText" lastClr="000000"/>
                </a:solidFill>
              </a:rPr>
              <a:t>ASIC</a:t>
            </a:r>
            <a:r>
              <a:rPr lang="en-AU" dirty="0">
                <a:solidFill>
                  <a:sysClr val="windowText" lastClr="000000"/>
                </a:solidFill>
              </a:rPr>
              <a:t>, or “any other </a:t>
            </a:r>
            <a:r>
              <a:rPr lang="en-AU" b="1" dirty="0">
                <a:solidFill>
                  <a:sysClr val="windowText" lastClr="000000"/>
                </a:solidFill>
              </a:rPr>
              <a:t>interested person</a:t>
            </a:r>
            <a:r>
              <a:rPr lang="en-AU" dirty="0">
                <a:solidFill>
                  <a:sysClr val="windowText" lastClr="000000"/>
                </a:solidFill>
              </a:rPr>
              <a:t>”</a:t>
            </a:r>
          </a:p>
        </p:txBody>
      </p:sp>
      <p:sp>
        <p:nvSpPr>
          <p:cNvPr id="8" name="Rectangle 7">
            <a:extLst>
              <a:ext uri="{FF2B5EF4-FFF2-40B4-BE49-F238E27FC236}">
                <a16:creationId xmlns:a16="http://schemas.microsoft.com/office/drawing/2014/main" id="{EB554252-439B-59A7-0915-7E444BAE18D0}"/>
              </a:ext>
            </a:extLst>
          </p:cNvPr>
          <p:cNvSpPr/>
          <p:nvPr/>
        </p:nvSpPr>
        <p:spPr>
          <a:xfrm>
            <a:off x="3895988" y="4368461"/>
            <a:ext cx="114530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458A</a:t>
            </a:r>
            <a:endParaRPr lang="en-AU" dirty="0"/>
          </a:p>
        </p:txBody>
      </p:sp>
      <p:sp>
        <p:nvSpPr>
          <p:cNvPr id="9" name="Rectangle: Rounded Corners 8">
            <a:extLst>
              <a:ext uri="{FF2B5EF4-FFF2-40B4-BE49-F238E27FC236}">
                <a16:creationId xmlns:a16="http://schemas.microsoft.com/office/drawing/2014/main" id="{68C84020-0A94-2B68-0600-706A5F0D67BB}"/>
              </a:ext>
            </a:extLst>
          </p:cNvPr>
          <p:cNvSpPr/>
          <p:nvPr/>
        </p:nvSpPr>
        <p:spPr>
          <a:xfrm>
            <a:off x="6757513" y="1924070"/>
            <a:ext cx="2903723" cy="898734"/>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During restructuring or restructuring plan, if the RP applies, court may order:</a:t>
            </a:r>
            <a:endParaRPr lang="en-AU" dirty="0">
              <a:solidFill>
                <a:schemeClr val="tx1"/>
              </a:solidFill>
            </a:endParaRPr>
          </a:p>
        </p:txBody>
      </p:sp>
      <p:sp>
        <p:nvSpPr>
          <p:cNvPr id="10" name="Rectangle: Rounded Corners 9">
            <a:extLst>
              <a:ext uri="{FF2B5EF4-FFF2-40B4-BE49-F238E27FC236}">
                <a16:creationId xmlns:a16="http://schemas.microsoft.com/office/drawing/2014/main" id="{26E211CE-17B4-6229-310D-88E476CF8955}"/>
              </a:ext>
            </a:extLst>
          </p:cNvPr>
          <p:cNvSpPr/>
          <p:nvPr/>
        </p:nvSpPr>
        <p:spPr>
          <a:xfrm>
            <a:off x="5843437" y="3210434"/>
            <a:ext cx="2231362" cy="2634531"/>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a:t>
            </a:r>
            <a:r>
              <a:rPr lang="en-AU" sz="1800" dirty="0">
                <a:solidFill>
                  <a:schemeClr val="tx1"/>
                </a:solidFill>
              </a:rPr>
              <a:t>a </a:t>
            </a:r>
            <a:r>
              <a:rPr lang="en-AU" sz="1800" b="1" dirty="0">
                <a:solidFill>
                  <a:schemeClr val="tx1"/>
                </a:solidFill>
              </a:rPr>
              <a:t>secured creditor </a:t>
            </a:r>
            <a:r>
              <a:rPr lang="en-AU" sz="1800" dirty="0">
                <a:solidFill>
                  <a:schemeClr val="tx1"/>
                </a:solidFill>
              </a:rPr>
              <a:t>of the company not to </a:t>
            </a:r>
            <a:r>
              <a:rPr lang="en-AU" sz="1800" b="1" dirty="0">
                <a:solidFill>
                  <a:schemeClr val="tx1"/>
                </a:solidFill>
              </a:rPr>
              <a:t>realise</a:t>
            </a:r>
            <a:r>
              <a:rPr lang="en-AU" sz="1800" dirty="0">
                <a:solidFill>
                  <a:schemeClr val="tx1"/>
                </a:solidFill>
              </a:rPr>
              <a:t> or otherwise </a:t>
            </a:r>
            <a:r>
              <a:rPr lang="en-AU" sz="1800" b="1" dirty="0">
                <a:solidFill>
                  <a:schemeClr val="tx1"/>
                </a:solidFill>
              </a:rPr>
              <a:t>deal</a:t>
            </a:r>
            <a:r>
              <a:rPr lang="en-AU" sz="1800" dirty="0">
                <a:solidFill>
                  <a:schemeClr val="tx1"/>
                </a:solidFill>
              </a:rPr>
              <a:t> with the security interest, except as permitted by the order”, subject to CA s 454C(3)</a:t>
            </a:r>
            <a:endParaRPr lang="en-AU" dirty="0">
              <a:solidFill>
                <a:schemeClr val="tx1"/>
              </a:solidFill>
            </a:endParaRPr>
          </a:p>
        </p:txBody>
      </p:sp>
      <p:sp>
        <p:nvSpPr>
          <p:cNvPr id="11" name="Rectangle: Rounded Corners 10">
            <a:extLst>
              <a:ext uri="{FF2B5EF4-FFF2-40B4-BE49-F238E27FC236}">
                <a16:creationId xmlns:a16="http://schemas.microsoft.com/office/drawing/2014/main" id="{571EF6BA-D80A-9D89-D113-6808C8D94CCC}"/>
              </a:ext>
            </a:extLst>
          </p:cNvPr>
          <p:cNvSpPr/>
          <p:nvPr/>
        </p:nvSpPr>
        <p:spPr>
          <a:xfrm>
            <a:off x="8443474" y="3210434"/>
            <a:ext cx="2231362" cy="2350733"/>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“the owner or lessor of property” </a:t>
            </a:r>
            <a:r>
              <a:rPr lang="en-AU" sz="1800" b="1" dirty="0">
                <a:solidFill>
                  <a:schemeClr val="tx1"/>
                </a:solidFill>
              </a:rPr>
              <a:t>used</a:t>
            </a:r>
            <a:r>
              <a:rPr lang="en-AU" sz="1800" dirty="0">
                <a:solidFill>
                  <a:schemeClr val="tx1"/>
                </a:solidFill>
              </a:rPr>
              <a:t> / </a:t>
            </a:r>
            <a:r>
              <a:rPr lang="en-AU" sz="1800" b="1" dirty="0">
                <a:solidFill>
                  <a:schemeClr val="tx1"/>
                </a:solidFill>
              </a:rPr>
              <a:t>occupied</a:t>
            </a:r>
            <a:r>
              <a:rPr lang="en-AU" sz="1800" dirty="0">
                <a:solidFill>
                  <a:schemeClr val="tx1"/>
                </a:solidFill>
              </a:rPr>
              <a:t> / </a:t>
            </a:r>
            <a:r>
              <a:rPr lang="en-AU" sz="1800" b="1" dirty="0">
                <a:solidFill>
                  <a:schemeClr val="tx1"/>
                </a:solidFill>
              </a:rPr>
              <a:t>possessed</a:t>
            </a:r>
            <a:r>
              <a:rPr lang="en-AU" sz="1800" dirty="0">
                <a:solidFill>
                  <a:schemeClr val="tx1"/>
                </a:solidFill>
              </a:rPr>
              <a:t> by “the company not to take </a:t>
            </a:r>
            <a:r>
              <a:rPr lang="en-AU" sz="1800" b="1" dirty="0">
                <a:solidFill>
                  <a:schemeClr val="tx1"/>
                </a:solidFill>
              </a:rPr>
              <a:t>possession</a:t>
            </a:r>
            <a:r>
              <a:rPr lang="en-AU" sz="1800" dirty="0">
                <a:solidFill>
                  <a:schemeClr val="tx1"/>
                </a:solidFill>
              </a:rPr>
              <a:t> of … or otherwise </a:t>
            </a:r>
            <a:r>
              <a:rPr lang="en-AU" sz="1800" b="1" dirty="0">
                <a:solidFill>
                  <a:schemeClr val="tx1"/>
                </a:solidFill>
              </a:rPr>
              <a:t>recover</a:t>
            </a:r>
            <a:r>
              <a:rPr lang="en-AU" sz="1800" dirty="0">
                <a:solidFill>
                  <a:schemeClr val="tx1"/>
                </a:solidFill>
              </a:rPr>
              <a:t> it”</a:t>
            </a:r>
            <a:endParaRPr lang="en-AU" dirty="0">
              <a:solidFill>
                <a:schemeClr val="tx1"/>
              </a:solidFill>
            </a:endParaRPr>
          </a:p>
        </p:txBody>
      </p:sp>
      <p:sp>
        <p:nvSpPr>
          <p:cNvPr id="12" name="Rectangle 11">
            <a:extLst>
              <a:ext uri="{FF2B5EF4-FFF2-40B4-BE49-F238E27FC236}">
                <a16:creationId xmlns:a16="http://schemas.microsoft.com/office/drawing/2014/main" id="{A28E638D-8144-F25C-5744-4AD6726456B3}"/>
              </a:ext>
            </a:extLst>
          </p:cNvPr>
          <p:cNvSpPr/>
          <p:nvPr/>
        </p:nvSpPr>
        <p:spPr>
          <a:xfrm>
            <a:off x="7401200" y="1526907"/>
            <a:ext cx="162369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5.3B.64</a:t>
            </a:r>
            <a:endParaRPr lang="en-AU" dirty="0"/>
          </a:p>
        </p:txBody>
      </p:sp>
      <p:cxnSp>
        <p:nvCxnSpPr>
          <p:cNvPr id="13" name="Straight Arrow Connector 12">
            <a:extLst>
              <a:ext uri="{FF2B5EF4-FFF2-40B4-BE49-F238E27FC236}">
                <a16:creationId xmlns:a16="http://schemas.microsoft.com/office/drawing/2014/main" id="{286E5748-1484-D15A-0E8D-9E78AC97DB29}"/>
              </a:ext>
            </a:extLst>
          </p:cNvPr>
          <p:cNvCxnSpPr>
            <a:cxnSpLocks/>
            <a:stCxn id="9" idx="2"/>
            <a:endCxn id="10" idx="0"/>
          </p:cNvCxnSpPr>
          <p:nvPr/>
        </p:nvCxnSpPr>
        <p:spPr>
          <a:xfrm flipH="1">
            <a:off x="6959118" y="2822804"/>
            <a:ext cx="1250257" cy="387630"/>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622081FB-68C6-5737-9986-76C242DA1F01}"/>
              </a:ext>
            </a:extLst>
          </p:cNvPr>
          <p:cNvCxnSpPr>
            <a:cxnSpLocks/>
            <a:stCxn id="9" idx="2"/>
            <a:endCxn id="11" idx="0"/>
          </p:cNvCxnSpPr>
          <p:nvPr/>
        </p:nvCxnSpPr>
        <p:spPr>
          <a:xfrm>
            <a:off x="8209375" y="2822804"/>
            <a:ext cx="1349780" cy="387630"/>
          </a:xfrm>
          <a:prstGeom prst="straightConnector1">
            <a:avLst/>
          </a:prstGeom>
          <a:ln w="381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5" name="Footer Placeholder 2">
            <a:extLst>
              <a:ext uri="{FF2B5EF4-FFF2-40B4-BE49-F238E27FC236}">
                <a16:creationId xmlns:a16="http://schemas.microsoft.com/office/drawing/2014/main" id="{9A3446E2-BFAD-03F3-5A9E-B48C110C92F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6570879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172</a:t>
            </a:fld>
            <a:endParaRPr lang="en-GB" dirty="0"/>
          </a:p>
        </p:txBody>
      </p:sp>
      <p:sp>
        <p:nvSpPr>
          <p:cNvPr id="2" name="Rectangle: Single Corner Rounded 1">
            <a:extLst>
              <a:ext uri="{FF2B5EF4-FFF2-40B4-BE49-F238E27FC236}">
                <a16:creationId xmlns:a16="http://schemas.microsoft.com/office/drawing/2014/main" id="{87D3DEAE-FE8F-7582-8293-DD60C500C0F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59B5A3A-B410-6530-B1D7-D247E5BA4B2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Termination and company RP</a:t>
            </a:r>
          </a:p>
        </p:txBody>
      </p:sp>
      <p:sp>
        <p:nvSpPr>
          <p:cNvPr id="6" name="Rectangle: Diagonal Corners Rounded 5">
            <a:extLst>
              <a:ext uri="{FF2B5EF4-FFF2-40B4-BE49-F238E27FC236}">
                <a16:creationId xmlns:a16="http://schemas.microsoft.com/office/drawing/2014/main" id="{873C00E1-798C-105F-B564-C45320B1F645}"/>
              </a:ext>
            </a:extLst>
          </p:cNvPr>
          <p:cNvSpPr/>
          <p:nvPr/>
        </p:nvSpPr>
        <p:spPr>
          <a:xfrm>
            <a:off x="842120" y="1584231"/>
            <a:ext cx="7155711" cy="3083212"/>
          </a:xfrm>
          <a:prstGeom prst="round2Diag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Company RP may terminate a restructuring at any time by written notice to the company and its creditors if the RP “</a:t>
            </a:r>
            <a:r>
              <a:rPr lang="en-AU" sz="1800" b="1" dirty="0">
                <a:solidFill>
                  <a:schemeClr val="tx1"/>
                </a:solidFill>
              </a:rPr>
              <a:t>believes</a:t>
            </a:r>
            <a:r>
              <a:rPr lang="en-AU" sz="1800" dirty="0">
                <a:solidFill>
                  <a:schemeClr val="tx1"/>
                </a:solidFill>
              </a:rPr>
              <a:t> </a:t>
            </a:r>
            <a:r>
              <a:rPr lang="en-AU" sz="1800" b="1" dirty="0">
                <a:solidFill>
                  <a:schemeClr val="tx1"/>
                </a:solidFill>
              </a:rPr>
              <a:t>on reasonable grounds </a:t>
            </a:r>
            <a:r>
              <a:rPr lang="en-AU" sz="1800" dirty="0">
                <a:solidFill>
                  <a:schemeClr val="tx1"/>
                </a:solidFill>
              </a:rPr>
              <a:t>that”:</a:t>
            </a:r>
          </a:p>
          <a:p>
            <a:pPr marL="355600" indent="-355600">
              <a:lnSpc>
                <a:spcPct val="100000"/>
              </a:lnSpc>
              <a:spcBef>
                <a:spcPts val="600"/>
              </a:spcBef>
              <a:spcAft>
                <a:spcPts val="600"/>
              </a:spcAft>
              <a:buFont typeface="Arial" panose="020B0604020202020204" pitchFamily="34" charset="0"/>
              <a:buChar char="•"/>
            </a:pPr>
            <a:r>
              <a:rPr lang="en-AU" sz="1800" dirty="0">
                <a:solidFill>
                  <a:schemeClr val="tx1"/>
                </a:solidFill>
              </a:rPr>
              <a:t>“eligibility criteria for restructuring” not met;</a:t>
            </a:r>
          </a:p>
          <a:p>
            <a:pPr marL="355600" indent="-355600">
              <a:lnSpc>
                <a:spcPct val="100000"/>
              </a:lnSpc>
              <a:spcBef>
                <a:spcPts val="600"/>
              </a:spcBef>
              <a:spcAft>
                <a:spcPts val="600"/>
              </a:spcAft>
              <a:buFont typeface="Arial" panose="020B0604020202020204" pitchFamily="34" charset="0"/>
              <a:buChar char="•"/>
            </a:pPr>
            <a:r>
              <a:rPr lang="en-AU" sz="1800" dirty="0">
                <a:solidFill>
                  <a:schemeClr val="tx1"/>
                </a:solidFill>
              </a:rPr>
              <a:t>making a restructuring plan would not be in creditors’ interests; or</a:t>
            </a:r>
          </a:p>
          <a:p>
            <a:pPr marL="355600" indent="-355600">
              <a:lnSpc>
                <a:spcPct val="100000"/>
              </a:lnSpc>
              <a:spcBef>
                <a:spcPts val="600"/>
              </a:spcBef>
              <a:spcAft>
                <a:spcPts val="600"/>
              </a:spcAft>
              <a:buFont typeface="Arial" panose="020B0604020202020204" pitchFamily="34" charset="0"/>
              <a:buChar char="•"/>
            </a:pPr>
            <a:r>
              <a:rPr lang="en-AU" dirty="0">
                <a:solidFill>
                  <a:schemeClr val="tx1"/>
                </a:solidFill>
              </a:rPr>
              <a:t>i</a:t>
            </a:r>
            <a:r>
              <a:rPr lang="en-AU" sz="1800" dirty="0">
                <a:solidFill>
                  <a:schemeClr val="tx1"/>
                </a:solidFill>
              </a:rPr>
              <a:t>t is in creditors’ interests for restructuring to end </a:t>
            </a:r>
            <a:r>
              <a:rPr lang="en-AU" sz="1800" b="1" i="1" dirty="0">
                <a:solidFill>
                  <a:schemeClr val="tx1"/>
                </a:solidFill>
              </a:rPr>
              <a:t>or</a:t>
            </a:r>
            <a:r>
              <a:rPr lang="en-AU" sz="1800" dirty="0">
                <a:solidFill>
                  <a:schemeClr val="tx1"/>
                </a:solidFill>
              </a:rPr>
              <a:t> “for the company to be wound up”</a:t>
            </a:r>
            <a:endParaRPr lang="en-AU" dirty="0">
              <a:solidFill>
                <a:schemeClr val="tx1"/>
              </a:solidFill>
            </a:endParaRPr>
          </a:p>
        </p:txBody>
      </p:sp>
      <p:sp>
        <p:nvSpPr>
          <p:cNvPr id="7" name="Rectangle 6">
            <a:extLst>
              <a:ext uri="{FF2B5EF4-FFF2-40B4-BE49-F238E27FC236}">
                <a16:creationId xmlns:a16="http://schemas.microsoft.com/office/drawing/2014/main" id="{FD05B328-8E09-B728-75C8-8F45F355AEEF}"/>
              </a:ext>
            </a:extLst>
          </p:cNvPr>
          <p:cNvSpPr/>
          <p:nvPr/>
        </p:nvSpPr>
        <p:spPr>
          <a:xfrm>
            <a:off x="5408521" y="4667443"/>
            <a:ext cx="1094539"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453J</a:t>
            </a:r>
            <a:endParaRPr lang="en-AU" dirty="0">
              <a:solidFill>
                <a:schemeClr val="bg1"/>
              </a:solidFill>
            </a:endParaRPr>
          </a:p>
        </p:txBody>
      </p:sp>
      <p:sp>
        <p:nvSpPr>
          <p:cNvPr id="8" name="Callout: Up Arrow 7">
            <a:extLst>
              <a:ext uri="{FF2B5EF4-FFF2-40B4-BE49-F238E27FC236}">
                <a16:creationId xmlns:a16="http://schemas.microsoft.com/office/drawing/2014/main" id="{422A4978-3D95-54C1-A446-DF1AD151F866}"/>
              </a:ext>
            </a:extLst>
          </p:cNvPr>
          <p:cNvSpPr/>
          <p:nvPr/>
        </p:nvSpPr>
        <p:spPr>
          <a:xfrm>
            <a:off x="1816875" y="4561328"/>
            <a:ext cx="5198296" cy="1623475"/>
          </a:xfrm>
          <a:prstGeom prst="upArrowCallout">
            <a:avLst>
              <a:gd name="adj1" fmla="val 14862"/>
              <a:gd name="adj2" fmla="val 17678"/>
              <a:gd name="adj3" fmla="val 25000"/>
              <a:gd name="adj4" fmla="val 54275"/>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Company RPs are “</a:t>
            </a:r>
            <a:r>
              <a:rPr lang="en-AU" sz="1800" b="1" dirty="0"/>
              <a:t>not liable </a:t>
            </a:r>
            <a:r>
              <a:rPr lang="en-AU" sz="1800" dirty="0"/>
              <a:t>to an action or other proceeding for </a:t>
            </a:r>
            <a:r>
              <a:rPr lang="en-AU" sz="1800" b="1" dirty="0"/>
              <a:t>damages</a:t>
            </a:r>
            <a:r>
              <a:rPr lang="en-AU" sz="1800" dirty="0"/>
              <a:t> in respect of … a decision to terminate, or not to terminate,” a restructuring</a:t>
            </a:r>
            <a:endParaRPr lang="en-AU" sz="1800" dirty="0">
              <a:solidFill>
                <a:schemeClr val="tx2"/>
              </a:solidFill>
            </a:endParaRPr>
          </a:p>
        </p:txBody>
      </p:sp>
      <p:sp>
        <p:nvSpPr>
          <p:cNvPr id="9" name="Rectangle 8">
            <a:extLst>
              <a:ext uri="{FF2B5EF4-FFF2-40B4-BE49-F238E27FC236}">
                <a16:creationId xmlns:a16="http://schemas.microsoft.com/office/drawing/2014/main" id="{65F7419B-7B7A-9B07-6278-453B90D41E77}"/>
              </a:ext>
            </a:extLst>
          </p:cNvPr>
          <p:cNvSpPr/>
          <p:nvPr/>
        </p:nvSpPr>
        <p:spPr>
          <a:xfrm>
            <a:off x="2186785" y="4891221"/>
            <a:ext cx="1170786"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456H</a:t>
            </a:r>
            <a:endParaRPr lang="en-AU" dirty="0">
              <a:solidFill>
                <a:schemeClr val="bg1"/>
              </a:solidFill>
            </a:endParaRPr>
          </a:p>
        </p:txBody>
      </p:sp>
      <p:sp>
        <p:nvSpPr>
          <p:cNvPr id="10" name="Oval 9">
            <a:extLst>
              <a:ext uri="{FF2B5EF4-FFF2-40B4-BE49-F238E27FC236}">
                <a16:creationId xmlns:a16="http://schemas.microsoft.com/office/drawing/2014/main" id="{DA4A7DC0-BEDB-393D-B8D0-8C112EC4C64D}"/>
              </a:ext>
            </a:extLst>
          </p:cNvPr>
          <p:cNvSpPr/>
          <p:nvPr/>
        </p:nvSpPr>
        <p:spPr>
          <a:xfrm>
            <a:off x="8769312" y="2605905"/>
            <a:ext cx="2537672" cy="2537672"/>
          </a:xfrm>
          <a:prstGeom prst="ellipse">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Former RP must lodge notice with ASIC and notify creditors </a:t>
            </a:r>
            <a:r>
              <a:rPr lang="en-AU" b="1" dirty="0">
                <a:solidFill>
                  <a:schemeClr val="bg1"/>
                </a:solidFill>
              </a:rPr>
              <a:t>if restructuring ends</a:t>
            </a:r>
            <a:r>
              <a:rPr lang="en-AU" dirty="0">
                <a:solidFill>
                  <a:schemeClr val="bg1"/>
                </a:solidFill>
              </a:rPr>
              <a:t> for any reason</a:t>
            </a:r>
            <a:endParaRPr lang="en-AU" b="1" dirty="0">
              <a:solidFill>
                <a:schemeClr val="bg1"/>
              </a:solidFill>
            </a:endParaRPr>
          </a:p>
        </p:txBody>
      </p:sp>
      <p:sp>
        <p:nvSpPr>
          <p:cNvPr id="11" name="Rectangle 10">
            <a:extLst>
              <a:ext uri="{FF2B5EF4-FFF2-40B4-BE49-F238E27FC236}">
                <a16:creationId xmlns:a16="http://schemas.microsoft.com/office/drawing/2014/main" id="{D918464B-DC39-9937-AC3A-67A464EB449C}"/>
              </a:ext>
            </a:extLst>
          </p:cNvPr>
          <p:cNvSpPr/>
          <p:nvPr/>
        </p:nvSpPr>
        <p:spPr>
          <a:xfrm>
            <a:off x="9241557" y="4891221"/>
            <a:ext cx="1593179"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CR reg 5.3B.53</a:t>
            </a:r>
          </a:p>
        </p:txBody>
      </p:sp>
      <p:sp>
        <p:nvSpPr>
          <p:cNvPr id="12" name="Footer Placeholder 2">
            <a:extLst>
              <a:ext uri="{FF2B5EF4-FFF2-40B4-BE49-F238E27FC236}">
                <a16:creationId xmlns:a16="http://schemas.microsoft.com/office/drawing/2014/main" id="{498FDB35-529B-BAD3-5C02-3D6FD7CD1EE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92469989"/>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173</a:t>
            </a:fld>
            <a:endParaRPr lang="en-GB" dirty="0"/>
          </a:p>
        </p:txBody>
      </p:sp>
      <p:sp>
        <p:nvSpPr>
          <p:cNvPr id="2" name="Rectangle: Single Corner Rounded 1">
            <a:extLst>
              <a:ext uri="{FF2B5EF4-FFF2-40B4-BE49-F238E27FC236}">
                <a16:creationId xmlns:a16="http://schemas.microsoft.com/office/drawing/2014/main" id="{C62A1B81-D156-A7DC-C90D-824C84C2CCF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5BE2F0E-A660-4980-B177-79AE3546C41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End of restructuring</a:t>
            </a:r>
          </a:p>
        </p:txBody>
      </p:sp>
      <p:sp>
        <p:nvSpPr>
          <p:cNvPr id="6" name="Rectangle: Rounded Corners 5">
            <a:extLst>
              <a:ext uri="{FF2B5EF4-FFF2-40B4-BE49-F238E27FC236}">
                <a16:creationId xmlns:a16="http://schemas.microsoft.com/office/drawing/2014/main" id="{5CA5248D-71BB-A82B-A372-45118847E254}"/>
              </a:ext>
            </a:extLst>
          </p:cNvPr>
          <p:cNvSpPr/>
          <p:nvPr/>
        </p:nvSpPr>
        <p:spPr>
          <a:xfrm>
            <a:off x="687432" y="3305556"/>
            <a:ext cx="1565656" cy="804672"/>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Restructuring ends</a:t>
            </a:r>
          </a:p>
        </p:txBody>
      </p:sp>
      <p:sp>
        <p:nvSpPr>
          <p:cNvPr id="7" name="Rectangle: Rounded Corners 6">
            <a:extLst>
              <a:ext uri="{FF2B5EF4-FFF2-40B4-BE49-F238E27FC236}">
                <a16:creationId xmlns:a16="http://schemas.microsoft.com/office/drawing/2014/main" id="{359FF454-9314-6D47-9F1E-D976100253BB}"/>
              </a:ext>
            </a:extLst>
          </p:cNvPr>
          <p:cNvSpPr/>
          <p:nvPr/>
        </p:nvSpPr>
        <p:spPr>
          <a:xfrm>
            <a:off x="3065888" y="1549908"/>
            <a:ext cx="1883664" cy="795528"/>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Someone decides to end it</a:t>
            </a:r>
          </a:p>
        </p:txBody>
      </p:sp>
      <p:sp>
        <p:nvSpPr>
          <p:cNvPr id="8" name="Rectangle: Rounded Corners 7">
            <a:extLst>
              <a:ext uri="{FF2B5EF4-FFF2-40B4-BE49-F238E27FC236}">
                <a16:creationId xmlns:a16="http://schemas.microsoft.com/office/drawing/2014/main" id="{3E761961-DC47-E024-2EC9-C2C9C066C7E6}"/>
              </a:ext>
            </a:extLst>
          </p:cNvPr>
          <p:cNvSpPr/>
          <p:nvPr/>
        </p:nvSpPr>
        <p:spPr>
          <a:xfrm>
            <a:off x="3065888" y="3305556"/>
            <a:ext cx="1883664" cy="795528"/>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Problems with the plan</a:t>
            </a:r>
          </a:p>
        </p:txBody>
      </p:sp>
      <p:sp>
        <p:nvSpPr>
          <p:cNvPr id="9" name="Rectangle: Rounded Corners 8">
            <a:extLst>
              <a:ext uri="{FF2B5EF4-FFF2-40B4-BE49-F238E27FC236}">
                <a16:creationId xmlns:a16="http://schemas.microsoft.com/office/drawing/2014/main" id="{699D9A70-22A3-05A3-0F3F-9C44AB4B4532}"/>
              </a:ext>
            </a:extLst>
          </p:cNvPr>
          <p:cNvSpPr/>
          <p:nvPr/>
        </p:nvSpPr>
        <p:spPr>
          <a:xfrm>
            <a:off x="3065888" y="5001401"/>
            <a:ext cx="1883664" cy="1107034"/>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Another </a:t>
            </a:r>
            <a:r>
              <a:rPr lang="en-AU" dirty="0">
                <a:hlinkClick r:id="rId2" action="ppaction://hlinksldjump"/>
              </a:rPr>
              <a:t>external administration </a:t>
            </a:r>
            <a:r>
              <a:rPr lang="en-AU" dirty="0"/>
              <a:t>begins</a:t>
            </a:r>
          </a:p>
        </p:txBody>
      </p:sp>
      <p:sp>
        <p:nvSpPr>
          <p:cNvPr id="10" name="Rectangle: Rounded Corners 9">
            <a:extLst>
              <a:ext uri="{FF2B5EF4-FFF2-40B4-BE49-F238E27FC236}">
                <a16:creationId xmlns:a16="http://schemas.microsoft.com/office/drawing/2014/main" id="{2F241A13-7A28-A6E4-AD8E-B135DE3ABD55}"/>
              </a:ext>
            </a:extLst>
          </p:cNvPr>
          <p:cNvSpPr/>
          <p:nvPr/>
        </p:nvSpPr>
        <p:spPr>
          <a:xfrm>
            <a:off x="9182870" y="1147225"/>
            <a:ext cx="1554480" cy="639709"/>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Company (via directors)</a:t>
            </a:r>
          </a:p>
        </p:txBody>
      </p:sp>
      <p:sp>
        <p:nvSpPr>
          <p:cNvPr id="11" name="Rectangle: Rounded Corners 10">
            <a:extLst>
              <a:ext uri="{FF2B5EF4-FFF2-40B4-BE49-F238E27FC236}">
                <a16:creationId xmlns:a16="http://schemas.microsoft.com/office/drawing/2014/main" id="{33D217B5-10EA-5BB8-3582-1E6433AF093E}"/>
              </a:ext>
            </a:extLst>
          </p:cNvPr>
          <p:cNvSpPr/>
          <p:nvPr/>
        </p:nvSpPr>
        <p:spPr>
          <a:xfrm>
            <a:off x="7214832" y="1777169"/>
            <a:ext cx="1554480" cy="444630"/>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Court</a:t>
            </a:r>
          </a:p>
        </p:txBody>
      </p:sp>
      <p:sp>
        <p:nvSpPr>
          <p:cNvPr id="12" name="Rectangle: Rounded Corners 11">
            <a:extLst>
              <a:ext uri="{FF2B5EF4-FFF2-40B4-BE49-F238E27FC236}">
                <a16:creationId xmlns:a16="http://schemas.microsoft.com/office/drawing/2014/main" id="{A7A16524-D805-0BF3-4328-1639A65C60F0}"/>
              </a:ext>
            </a:extLst>
          </p:cNvPr>
          <p:cNvSpPr/>
          <p:nvPr/>
        </p:nvSpPr>
        <p:spPr>
          <a:xfrm>
            <a:off x="5483152" y="2241233"/>
            <a:ext cx="1453896" cy="627373"/>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Company RP</a:t>
            </a:r>
          </a:p>
        </p:txBody>
      </p:sp>
      <p:sp>
        <p:nvSpPr>
          <p:cNvPr id="13" name="Rectangle: Rounded Corners 12">
            <a:extLst>
              <a:ext uri="{FF2B5EF4-FFF2-40B4-BE49-F238E27FC236}">
                <a16:creationId xmlns:a16="http://schemas.microsoft.com/office/drawing/2014/main" id="{9589880F-8373-8BAA-3939-136F3A9F5783}"/>
              </a:ext>
            </a:extLst>
          </p:cNvPr>
          <p:cNvSpPr/>
          <p:nvPr/>
        </p:nvSpPr>
        <p:spPr>
          <a:xfrm>
            <a:off x="9018278" y="2973581"/>
            <a:ext cx="1719072" cy="627373"/>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Not proposed</a:t>
            </a:r>
          </a:p>
        </p:txBody>
      </p:sp>
      <p:sp>
        <p:nvSpPr>
          <p:cNvPr id="14" name="Flowchart: Alternate Process 13">
            <a:extLst>
              <a:ext uri="{FF2B5EF4-FFF2-40B4-BE49-F238E27FC236}">
                <a16:creationId xmlns:a16="http://schemas.microsoft.com/office/drawing/2014/main" id="{2DB3CB86-497A-B0B0-5F65-878295796CD7}"/>
              </a:ext>
            </a:extLst>
          </p:cNvPr>
          <p:cNvSpPr/>
          <p:nvPr/>
        </p:nvSpPr>
        <p:spPr>
          <a:xfrm>
            <a:off x="9018278" y="3793886"/>
            <a:ext cx="1719072" cy="713232"/>
          </a:xfrm>
          <a:prstGeom prst="flowChartAlternateProcess">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Proposed plan lapses</a:t>
            </a:r>
          </a:p>
        </p:txBody>
      </p:sp>
      <p:sp>
        <p:nvSpPr>
          <p:cNvPr id="15" name="Flowchart: Alternate Process 14">
            <a:extLst>
              <a:ext uri="{FF2B5EF4-FFF2-40B4-BE49-F238E27FC236}">
                <a16:creationId xmlns:a16="http://schemas.microsoft.com/office/drawing/2014/main" id="{3AABCAD7-42D3-2BC8-B52F-6D9D1883A7DE}"/>
              </a:ext>
            </a:extLst>
          </p:cNvPr>
          <p:cNvSpPr/>
          <p:nvPr/>
        </p:nvSpPr>
        <p:spPr>
          <a:xfrm>
            <a:off x="5585654" y="4351298"/>
            <a:ext cx="1746504" cy="546863"/>
          </a:xfrm>
          <a:prstGeom prst="flowChartAlternateProcess">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Administration</a:t>
            </a:r>
          </a:p>
        </p:txBody>
      </p:sp>
      <p:sp>
        <p:nvSpPr>
          <p:cNvPr id="16" name="Flowchart: Alternate Process 15">
            <a:extLst>
              <a:ext uri="{FF2B5EF4-FFF2-40B4-BE49-F238E27FC236}">
                <a16:creationId xmlns:a16="http://schemas.microsoft.com/office/drawing/2014/main" id="{B3B3424E-EFA3-8F6C-D503-C4201A7D3322}"/>
              </a:ext>
            </a:extLst>
          </p:cNvPr>
          <p:cNvSpPr/>
          <p:nvPr/>
        </p:nvSpPr>
        <p:spPr>
          <a:xfrm>
            <a:off x="6789636" y="5107779"/>
            <a:ext cx="2404872" cy="684296"/>
          </a:xfrm>
          <a:prstGeom prst="flowChartAlternateProcess">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Liquidation or provisional liquidation</a:t>
            </a:r>
          </a:p>
        </p:txBody>
      </p:sp>
      <p:sp>
        <p:nvSpPr>
          <p:cNvPr id="17" name="Flowchart: Alternate Process 16">
            <a:extLst>
              <a:ext uri="{FF2B5EF4-FFF2-40B4-BE49-F238E27FC236}">
                <a16:creationId xmlns:a16="http://schemas.microsoft.com/office/drawing/2014/main" id="{792B9016-B4C6-C4FE-3A7F-AE2E7579B4DE}"/>
              </a:ext>
            </a:extLst>
          </p:cNvPr>
          <p:cNvSpPr/>
          <p:nvPr/>
        </p:nvSpPr>
        <p:spPr>
          <a:xfrm>
            <a:off x="8444886" y="5989006"/>
            <a:ext cx="2292464" cy="467014"/>
          </a:xfrm>
          <a:prstGeom prst="flowChartAlternateProcess">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Restructuring plan</a:t>
            </a:r>
          </a:p>
        </p:txBody>
      </p:sp>
      <p:cxnSp>
        <p:nvCxnSpPr>
          <p:cNvPr id="18" name="Straight Arrow Connector 17">
            <a:extLst>
              <a:ext uri="{FF2B5EF4-FFF2-40B4-BE49-F238E27FC236}">
                <a16:creationId xmlns:a16="http://schemas.microsoft.com/office/drawing/2014/main" id="{3307277F-F5DF-FF0B-CD9B-AD1A09FB06DE}"/>
              </a:ext>
            </a:extLst>
          </p:cNvPr>
          <p:cNvCxnSpPr>
            <a:stCxn id="6" idx="0"/>
            <a:endCxn id="7" idx="1"/>
          </p:cNvCxnSpPr>
          <p:nvPr/>
        </p:nvCxnSpPr>
        <p:spPr>
          <a:xfrm flipV="1">
            <a:off x="1470260" y="1947672"/>
            <a:ext cx="1595628" cy="1357884"/>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8D37BBBB-6F0A-12C7-56C5-F2CBEAD2F10E}"/>
              </a:ext>
            </a:extLst>
          </p:cNvPr>
          <p:cNvCxnSpPr>
            <a:cxnSpLocks/>
            <a:stCxn id="6" idx="2"/>
            <a:endCxn id="9" idx="1"/>
          </p:cNvCxnSpPr>
          <p:nvPr/>
        </p:nvCxnSpPr>
        <p:spPr>
          <a:xfrm>
            <a:off x="1470260" y="4110228"/>
            <a:ext cx="1595628" cy="1444690"/>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76745C68-D9A3-4D9E-09F9-3EB035657DBA}"/>
              </a:ext>
            </a:extLst>
          </p:cNvPr>
          <p:cNvCxnSpPr>
            <a:stCxn id="7" idx="3"/>
            <a:endCxn id="12" idx="1"/>
          </p:cNvCxnSpPr>
          <p:nvPr/>
        </p:nvCxnSpPr>
        <p:spPr>
          <a:xfrm>
            <a:off x="4949552" y="1947672"/>
            <a:ext cx="533600" cy="607248"/>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6B3C771C-1C09-EF5B-5C49-39A8E22C7809}"/>
              </a:ext>
            </a:extLst>
          </p:cNvPr>
          <p:cNvCxnSpPr>
            <a:stCxn id="7" idx="3"/>
            <a:endCxn id="11" idx="1"/>
          </p:cNvCxnSpPr>
          <p:nvPr/>
        </p:nvCxnSpPr>
        <p:spPr>
          <a:xfrm>
            <a:off x="4949552" y="1947672"/>
            <a:ext cx="2265280" cy="51812"/>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00ACDD66-5958-C830-A1DA-461E668D3144}"/>
              </a:ext>
            </a:extLst>
          </p:cNvPr>
          <p:cNvCxnSpPr>
            <a:cxnSpLocks/>
            <a:stCxn id="7" idx="3"/>
            <a:endCxn id="10" idx="1"/>
          </p:cNvCxnSpPr>
          <p:nvPr/>
        </p:nvCxnSpPr>
        <p:spPr>
          <a:xfrm flipV="1">
            <a:off x="4949552" y="1467080"/>
            <a:ext cx="4233318" cy="480592"/>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3F9F9331-14D3-22A0-5E2E-95464BD616EC}"/>
              </a:ext>
            </a:extLst>
          </p:cNvPr>
          <p:cNvCxnSpPr>
            <a:cxnSpLocks/>
            <a:stCxn id="8" idx="3"/>
            <a:endCxn id="13" idx="1"/>
          </p:cNvCxnSpPr>
          <p:nvPr/>
        </p:nvCxnSpPr>
        <p:spPr>
          <a:xfrm flipV="1">
            <a:off x="4949552" y="3287268"/>
            <a:ext cx="4068726" cy="416052"/>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60A43FFB-6EB6-26CB-E3BD-D1E2D7F72135}"/>
              </a:ext>
            </a:extLst>
          </p:cNvPr>
          <p:cNvCxnSpPr>
            <a:cxnSpLocks/>
            <a:stCxn id="8" idx="3"/>
            <a:endCxn id="14" idx="1"/>
          </p:cNvCxnSpPr>
          <p:nvPr/>
        </p:nvCxnSpPr>
        <p:spPr>
          <a:xfrm>
            <a:off x="4949552" y="3703320"/>
            <a:ext cx="4068726" cy="447182"/>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DE1CDCFA-2C78-4F77-7790-B9FB9D8CA9B6}"/>
              </a:ext>
            </a:extLst>
          </p:cNvPr>
          <p:cNvCxnSpPr>
            <a:cxnSpLocks/>
            <a:stCxn id="6" idx="3"/>
            <a:endCxn id="8" idx="1"/>
          </p:cNvCxnSpPr>
          <p:nvPr/>
        </p:nvCxnSpPr>
        <p:spPr>
          <a:xfrm flipV="1">
            <a:off x="2253088" y="3703320"/>
            <a:ext cx="812800" cy="4572"/>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2759BE8B-9615-14D9-95BA-54C74CCC67F8}"/>
              </a:ext>
            </a:extLst>
          </p:cNvPr>
          <p:cNvCxnSpPr>
            <a:cxnSpLocks/>
            <a:stCxn id="9" idx="3"/>
            <a:endCxn id="15" idx="1"/>
          </p:cNvCxnSpPr>
          <p:nvPr/>
        </p:nvCxnSpPr>
        <p:spPr>
          <a:xfrm flipV="1">
            <a:off x="4949552" y="4624730"/>
            <a:ext cx="636102" cy="930188"/>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19D33F68-4062-76A5-E8A4-9DEE42B9DE1D}"/>
              </a:ext>
            </a:extLst>
          </p:cNvPr>
          <p:cNvCxnSpPr>
            <a:cxnSpLocks/>
            <a:stCxn id="9" idx="3"/>
            <a:endCxn id="16" idx="1"/>
          </p:cNvCxnSpPr>
          <p:nvPr/>
        </p:nvCxnSpPr>
        <p:spPr>
          <a:xfrm flipV="1">
            <a:off x="4949552" y="5449927"/>
            <a:ext cx="1840084" cy="104991"/>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387DE906-27F5-9823-01AA-4EA1757C3887}"/>
              </a:ext>
            </a:extLst>
          </p:cNvPr>
          <p:cNvCxnSpPr>
            <a:cxnSpLocks/>
            <a:stCxn id="9" idx="3"/>
            <a:endCxn id="17" idx="1"/>
          </p:cNvCxnSpPr>
          <p:nvPr/>
        </p:nvCxnSpPr>
        <p:spPr>
          <a:xfrm>
            <a:off x="4949552" y="5554918"/>
            <a:ext cx="3495334" cy="667595"/>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108B1E76-7569-3D88-4293-36EACD2A1E17}"/>
              </a:ext>
            </a:extLst>
          </p:cNvPr>
          <p:cNvSpPr/>
          <p:nvPr/>
        </p:nvSpPr>
        <p:spPr>
          <a:xfrm>
            <a:off x="9048752" y="1792257"/>
            <a:ext cx="1799152" cy="40211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5.3B.02(2)</a:t>
            </a:r>
            <a:endParaRPr lang="en-AU" dirty="0"/>
          </a:p>
        </p:txBody>
      </p:sp>
      <p:sp>
        <p:nvSpPr>
          <p:cNvPr id="30" name="Rectangle 29">
            <a:extLst>
              <a:ext uri="{FF2B5EF4-FFF2-40B4-BE49-F238E27FC236}">
                <a16:creationId xmlns:a16="http://schemas.microsoft.com/office/drawing/2014/main" id="{CA24B80D-11B4-927F-2D9A-B92B65CEE0C4}"/>
              </a:ext>
            </a:extLst>
          </p:cNvPr>
          <p:cNvSpPr/>
          <p:nvPr/>
        </p:nvSpPr>
        <p:spPr>
          <a:xfrm>
            <a:off x="745190" y="4116405"/>
            <a:ext cx="1450140" cy="87698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453A(b)</a:t>
            </a:r>
            <a:endParaRPr lang="en-AU" dirty="0"/>
          </a:p>
          <a:p>
            <a:pPr algn="ctr"/>
            <a:r>
              <a:rPr lang="en-AU" sz="1800" dirty="0"/>
              <a:t> and CR reg 5.3B.02(1)</a:t>
            </a:r>
            <a:endParaRPr lang="en-AU" dirty="0"/>
          </a:p>
        </p:txBody>
      </p:sp>
      <p:sp>
        <p:nvSpPr>
          <p:cNvPr id="31" name="Rectangle 30">
            <a:extLst>
              <a:ext uri="{FF2B5EF4-FFF2-40B4-BE49-F238E27FC236}">
                <a16:creationId xmlns:a16="http://schemas.microsoft.com/office/drawing/2014/main" id="{292F78A7-8927-921E-8F57-D8DC2D7F7E3D}"/>
              </a:ext>
            </a:extLst>
          </p:cNvPr>
          <p:cNvSpPr/>
          <p:nvPr/>
        </p:nvSpPr>
        <p:spPr>
          <a:xfrm>
            <a:off x="7377045" y="2231380"/>
            <a:ext cx="1230054" cy="40211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458A?</a:t>
            </a:r>
            <a:endParaRPr lang="en-AU" dirty="0"/>
          </a:p>
        </p:txBody>
      </p:sp>
      <p:sp>
        <p:nvSpPr>
          <p:cNvPr id="32" name="Rectangle 31">
            <a:extLst>
              <a:ext uri="{FF2B5EF4-FFF2-40B4-BE49-F238E27FC236}">
                <a16:creationId xmlns:a16="http://schemas.microsoft.com/office/drawing/2014/main" id="{8224CBC2-F6DF-56B9-95E3-B81291807725}"/>
              </a:ext>
            </a:extLst>
          </p:cNvPr>
          <p:cNvSpPr/>
          <p:nvPr/>
        </p:nvSpPr>
        <p:spPr>
          <a:xfrm>
            <a:off x="5662830" y="2883024"/>
            <a:ext cx="1094539" cy="40211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453J</a:t>
            </a:r>
            <a:endParaRPr lang="en-AU" dirty="0">
              <a:solidFill>
                <a:schemeClr val="bg1"/>
              </a:solidFill>
            </a:endParaRPr>
          </a:p>
        </p:txBody>
      </p:sp>
      <p:sp>
        <p:nvSpPr>
          <p:cNvPr id="33" name="Star: 5 Points 32">
            <a:extLst>
              <a:ext uri="{FF2B5EF4-FFF2-40B4-BE49-F238E27FC236}">
                <a16:creationId xmlns:a16="http://schemas.microsoft.com/office/drawing/2014/main" id="{9C4ED85C-823D-D494-93ED-0B4328AB0BDC}"/>
              </a:ext>
            </a:extLst>
          </p:cNvPr>
          <p:cNvSpPr/>
          <p:nvPr/>
        </p:nvSpPr>
        <p:spPr>
          <a:xfrm>
            <a:off x="10356128" y="5569366"/>
            <a:ext cx="576072" cy="576072"/>
          </a:xfrm>
          <a:prstGeom prst="star5">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4" name="Footer Placeholder 2">
            <a:extLst>
              <a:ext uri="{FF2B5EF4-FFF2-40B4-BE49-F238E27FC236}">
                <a16:creationId xmlns:a16="http://schemas.microsoft.com/office/drawing/2014/main" id="{AAE69171-7A11-BBCC-B322-D68911AF946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903949114"/>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174</a:t>
            </a:fld>
            <a:endParaRPr lang="en-GB" dirty="0"/>
          </a:p>
        </p:txBody>
      </p:sp>
      <p:sp>
        <p:nvSpPr>
          <p:cNvPr id="2" name="Rectangle: Single Corner Rounded 1">
            <a:extLst>
              <a:ext uri="{FF2B5EF4-FFF2-40B4-BE49-F238E27FC236}">
                <a16:creationId xmlns:a16="http://schemas.microsoft.com/office/drawing/2014/main" id="{5CDD6E17-C6C4-5AA5-C46E-A6C83A27630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A93190B-E175-EA27-4A1A-522193113804}"/>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Proposing a plan</a:t>
            </a:r>
            <a:r>
              <a:rPr lang="en-AU" sz="3800" dirty="0">
                <a:solidFill>
                  <a:schemeClr val="bg1"/>
                </a:solidFill>
                <a:cs typeface="Times New Roman" panose="02020603050405020304" pitchFamily="18" charset="0"/>
              </a:rPr>
              <a:t>—company’s tasks</a:t>
            </a:r>
            <a:endParaRPr lang="en-AU" sz="3800" dirty="0">
              <a:solidFill>
                <a:schemeClr val="bg1"/>
              </a:solidFill>
            </a:endParaRPr>
          </a:p>
        </p:txBody>
      </p:sp>
      <p:graphicFrame>
        <p:nvGraphicFramePr>
          <p:cNvPr id="6" name="Diagram 5">
            <a:extLst>
              <a:ext uri="{FF2B5EF4-FFF2-40B4-BE49-F238E27FC236}">
                <a16:creationId xmlns:a16="http://schemas.microsoft.com/office/drawing/2014/main" id="{390F1695-C5AE-4920-4688-079BD3C1A8F9}"/>
              </a:ext>
            </a:extLst>
          </p:cNvPr>
          <p:cNvGraphicFramePr/>
          <p:nvPr>
            <p:extLst>
              <p:ext uri="{D42A27DB-BD31-4B8C-83A1-F6EECF244321}">
                <p14:modId xmlns:p14="http://schemas.microsoft.com/office/powerpoint/2010/main" val="1799840905"/>
              </p:ext>
            </p:extLst>
          </p:nvPr>
        </p:nvGraphicFramePr>
        <p:xfrm>
          <a:off x="521220" y="1996593"/>
          <a:ext cx="10397836" cy="451460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Callout: Left Arrow 6">
            <a:extLst>
              <a:ext uri="{FF2B5EF4-FFF2-40B4-BE49-F238E27FC236}">
                <a16:creationId xmlns:a16="http://schemas.microsoft.com/office/drawing/2014/main" id="{CCBA0406-AF5A-58B4-A13D-172B26CB5209}"/>
              </a:ext>
            </a:extLst>
          </p:cNvPr>
          <p:cNvSpPr/>
          <p:nvPr/>
        </p:nvSpPr>
        <p:spPr>
          <a:xfrm>
            <a:off x="3554456" y="4692983"/>
            <a:ext cx="4665908" cy="1502927"/>
          </a:xfrm>
          <a:prstGeom prst="leftArrowCallout">
            <a:avLst>
              <a:gd name="adj1" fmla="val 7285"/>
              <a:gd name="adj2" fmla="val 9745"/>
              <a:gd name="adj3" fmla="val 13682"/>
              <a:gd name="adj4" fmla="val 93030"/>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chemeClr val="bg1"/>
                </a:solidFill>
              </a:rPr>
              <a:t>But it “must </a:t>
            </a:r>
            <a:r>
              <a:rPr lang="en-AU" sz="1800" b="1" dirty="0">
                <a:solidFill>
                  <a:schemeClr val="bg1"/>
                </a:solidFill>
              </a:rPr>
              <a:t>not</a:t>
            </a:r>
            <a:r>
              <a:rPr lang="en-AU" sz="1800" dirty="0">
                <a:solidFill>
                  <a:schemeClr val="bg1"/>
                </a:solidFill>
              </a:rPr>
              <a:t> … provide for the”:</a:t>
            </a:r>
          </a:p>
          <a:p>
            <a:pPr marL="285750" indent="-285750">
              <a:buFont typeface="Arial" panose="020B0604020202020204" pitchFamily="34" charset="0"/>
              <a:buChar char="•"/>
            </a:pPr>
            <a:r>
              <a:rPr lang="en-AU" dirty="0">
                <a:solidFill>
                  <a:schemeClr val="bg1"/>
                </a:solidFill>
              </a:rPr>
              <a:t>“</a:t>
            </a:r>
            <a:r>
              <a:rPr lang="en-AU" sz="1800" dirty="0">
                <a:solidFill>
                  <a:schemeClr val="bg1"/>
                </a:solidFill>
              </a:rPr>
              <a:t>transfer of </a:t>
            </a:r>
            <a:r>
              <a:rPr lang="en-AU" sz="1800" b="1" dirty="0">
                <a:solidFill>
                  <a:schemeClr val="bg1"/>
                </a:solidFill>
              </a:rPr>
              <a:t>property (other than money) </a:t>
            </a:r>
            <a:r>
              <a:rPr lang="en-AU" sz="1800" dirty="0">
                <a:solidFill>
                  <a:schemeClr val="bg1"/>
                </a:solidFill>
              </a:rPr>
              <a:t>to a creditor”; or</a:t>
            </a:r>
          </a:p>
          <a:p>
            <a:pPr marL="285750" indent="-285750">
              <a:buFont typeface="Arial" panose="020B0604020202020204" pitchFamily="34" charset="0"/>
              <a:buChar char="•"/>
            </a:pPr>
            <a:r>
              <a:rPr lang="en-AU" sz="1800" dirty="0">
                <a:solidFill>
                  <a:schemeClr val="bg1"/>
                </a:solidFill>
              </a:rPr>
              <a:t>“company to make payments … [for] an admissible debt or claim” </a:t>
            </a:r>
            <a:r>
              <a:rPr lang="en-AU" sz="1800" b="1" dirty="0">
                <a:solidFill>
                  <a:schemeClr val="bg1"/>
                </a:solidFill>
              </a:rPr>
              <a:t>for &gt;3 years</a:t>
            </a:r>
            <a:endParaRPr lang="en-AU" b="1" dirty="0">
              <a:solidFill>
                <a:schemeClr val="bg1"/>
              </a:solidFill>
            </a:endParaRPr>
          </a:p>
        </p:txBody>
      </p:sp>
      <p:sp>
        <p:nvSpPr>
          <p:cNvPr id="8" name="Rectangle 7">
            <a:extLst>
              <a:ext uri="{FF2B5EF4-FFF2-40B4-BE49-F238E27FC236}">
                <a16:creationId xmlns:a16="http://schemas.microsoft.com/office/drawing/2014/main" id="{A4820312-8E34-8774-5E39-7F7C421A5C88}"/>
              </a:ext>
            </a:extLst>
          </p:cNvPr>
          <p:cNvSpPr/>
          <p:nvPr/>
        </p:nvSpPr>
        <p:spPr>
          <a:xfrm>
            <a:off x="1974389" y="2573432"/>
            <a:ext cx="1560743"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5.3B.15</a:t>
            </a:r>
            <a:endParaRPr lang="en-AU" dirty="0">
              <a:solidFill>
                <a:schemeClr val="bg1"/>
              </a:solidFill>
            </a:endParaRPr>
          </a:p>
        </p:txBody>
      </p:sp>
      <p:sp>
        <p:nvSpPr>
          <p:cNvPr id="9" name="Rectangle 8">
            <a:extLst>
              <a:ext uri="{FF2B5EF4-FFF2-40B4-BE49-F238E27FC236}">
                <a16:creationId xmlns:a16="http://schemas.microsoft.com/office/drawing/2014/main" id="{E8012A76-A09D-8049-F142-BDDB05264B6E}"/>
              </a:ext>
            </a:extLst>
          </p:cNvPr>
          <p:cNvSpPr/>
          <p:nvPr/>
        </p:nvSpPr>
        <p:spPr>
          <a:xfrm>
            <a:off x="6303849" y="2573432"/>
            <a:ext cx="1560743"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5.3B.16</a:t>
            </a:r>
            <a:endParaRPr lang="en-AU" dirty="0">
              <a:solidFill>
                <a:schemeClr val="bg1"/>
              </a:solidFill>
            </a:endParaRPr>
          </a:p>
        </p:txBody>
      </p:sp>
      <p:sp>
        <p:nvSpPr>
          <p:cNvPr id="10" name="Rectangle 9">
            <a:extLst>
              <a:ext uri="{FF2B5EF4-FFF2-40B4-BE49-F238E27FC236}">
                <a16:creationId xmlns:a16="http://schemas.microsoft.com/office/drawing/2014/main" id="{CF62FFF2-ECFB-8125-588C-3669B44D70FD}"/>
              </a:ext>
            </a:extLst>
          </p:cNvPr>
          <p:cNvSpPr/>
          <p:nvPr/>
        </p:nvSpPr>
        <p:spPr>
          <a:xfrm>
            <a:off x="9273512" y="6103698"/>
            <a:ext cx="1560743"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5.3B.17</a:t>
            </a:r>
            <a:endParaRPr lang="en-AU" dirty="0">
              <a:solidFill>
                <a:schemeClr val="bg1"/>
              </a:solidFill>
            </a:endParaRPr>
          </a:p>
        </p:txBody>
      </p:sp>
      <p:sp>
        <p:nvSpPr>
          <p:cNvPr id="11" name="Ribbon: Curved and Tilted Down 10">
            <a:extLst>
              <a:ext uri="{FF2B5EF4-FFF2-40B4-BE49-F238E27FC236}">
                <a16:creationId xmlns:a16="http://schemas.microsoft.com/office/drawing/2014/main" id="{FB0E0180-C18F-A481-DD17-A2B7E5E988F1}"/>
              </a:ext>
            </a:extLst>
          </p:cNvPr>
          <p:cNvSpPr/>
          <p:nvPr/>
        </p:nvSpPr>
        <p:spPr>
          <a:xfrm>
            <a:off x="969818" y="1403927"/>
            <a:ext cx="9864437" cy="720437"/>
          </a:xfrm>
          <a:prstGeom prst="ellipseRibbon">
            <a:avLst>
              <a:gd name="adj1" fmla="val 25000"/>
              <a:gd name="adj2" fmla="val 75000"/>
              <a:gd name="adj3" fmla="val 12500"/>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Companies “may propose a restructuring plan to … creditors”   CA s 455A(1)</a:t>
            </a:r>
            <a:endParaRPr lang="en-AU" dirty="0">
              <a:solidFill>
                <a:schemeClr val="bg1"/>
              </a:solidFill>
            </a:endParaRPr>
          </a:p>
        </p:txBody>
      </p:sp>
      <p:sp>
        <p:nvSpPr>
          <p:cNvPr id="12" name="Rectangle 11">
            <a:extLst>
              <a:ext uri="{FF2B5EF4-FFF2-40B4-BE49-F238E27FC236}">
                <a16:creationId xmlns:a16="http://schemas.microsoft.com/office/drawing/2014/main" id="{ADC6846E-0438-3E1F-D787-B1ADA18960B5}"/>
              </a:ext>
            </a:extLst>
          </p:cNvPr>
          <p:cNvSpPr/>
          <p:nvPr/>
        </p:nvSpPr>
        <p:spPr>
          <a:xfrm>
            <a:off x="8123584" y="1623100"/>
            <a:ext cx="1408346" cy="40211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a:t>
            </a:r>
            <a:r>
              <a:rPr lang="en-AU" sz="1800" dirty="0"/>
              <a:t>455A(1)</a:t>
            </a:r>
            <a:endParaRPr lang="en-AU" dirty="0">
              <a:solidFill>
                <a:schemeClr val="bg1"/>
              </a:solidFill>
            </a:endParaRPr>
          </a:p>
        </p:txBody>
      </p:sp>
      <p:sp>
        <p:nvSpPr>
          <p:cNvPr id="13" name="Rectangle 12">
            <a:extLst>
              <a:ext uri="{FF2B5EF4-FFF2-40B4-BE49-F238E27FC236}">
                <a16:creationId xmlns:a16="http://schemas.microsoft.com/office/drawing/2014/main" id="{8EE4E4B3-4FDE-3010-80E9-FF2786E047B2}"/>
              </a:ext>
            </a:extLst>
          </p:cNvPr>
          <p:cNvSpPr/>
          <p:nvPr/>
        </p:nvSpPr>
        <p:spPr>
          <a:xfrm>
            <a:off x="9273512" y="2573432"/>
            <a:ext cx="2087215"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5.3B.14(1)(b)</a:t>
            </a:r>
            <a:endParaRPr lang="en-AU" dirty="0">
              <a:solidFill>
                <a:schemeClr val="bg1"/>
              </a:solidFill>
            </a:endParaRPr>
          </a:p>
        </p:txBody>
      </p:sp>
      <p:sp>
        <p:nvSpPr>
          <p:cNvPr id="14" name="Footer Placeholder 2">
            <a:extLst>
              <a:ext uri="{FF2B5EF4-FFF2-40B4-BE49-F238E27FC236}">
                <a16:creationId xmlns:a16="http://schemas.microsoft.com/office/drawing/2014/main" id="{557F3BA3-81D7-7613-7524-CD4C7913C24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5574497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175</a:t>
            </a:fld>
            <a:endParaRPr lang="en-GB" dirty="0"/>
          </a:p>
        </p:txBody>
      </p:sp>
      <p:sp>
        <p:nvSpPr>
          <p:cNvPr id="2" name="Rectangle: Single Corner Rounded 1">
            <a:extLst>
              <a:ext uri="{FF2B5EF4-FFF2-40B4-BE49-F238E27FC236}">
                <a16:creationId xmlns:a16="http://schemas.microsoft.com/office/drawing/2014/main" id="{1B0F8B4E-4320-970C-D19D-DBFB0B05F99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8296417-ED7D-1384-735C-41BC75551D9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Proposing a plan</a:t>
            </a:r>
            <a:r>
              <a:rPr lang="en-AU" sz="3800" dirty="0">
                <a:solidFill>
                  <a:schemeClr val="bg1"/>
                </a:solidFill>
                <a:cs typeface="Times New Roman" panose="02020603050405020304" pitchFamily="18" charset="0"/>
              </a:rPr>
              <a:t>—company RP’s tasks</a:t>
            </a:r>
            <a:endParaRPr lang="en-AU" sz="3800" dirty="0">
              <a:solidFill>
                <a:schemeClr val="bg1"/>
              </a:solidFill>
            </a:endParaRPr>
          </a:p>
        </p:txBody>
      </p:sp>
      <p:graphicFrame>
        <p:nvGraphicFramePr>
          <p:cNvPr id="6" name="Diagram 5">
            <a:extLst>
              <a:ext uri="{FF2B5EF4-FFF2-40B4-BE49-F238E27FC236}">
                <a16:creationId xmlns:a16="http://schemas.microsoft.com/office/drawing/2014/main" id="{ADB1920E-98B3-4CCA-F537-86E964972341}"/>
              </a:ext>
            </a:extLst>
          </p:cNvPr>
          <p:cNvGraphicFramePr/>
          <p:nvPr>
            <p:extLst>
              <p:ext uri="{D42A27DB-BD31-4B8C-83A1-F6EECF244321}">
                <p14:modId xmlns:p14="http://schemas.microsoft.com/office/powerpoint/2010/main" val="3942490590"/>
              </p:ext>
            </p:extLst>
          </p:nvPr>
        </p:nvGraphicFramePr>
        <p:xfrm>
          <a:off x="166405" y="1213782"/>
          <a:ext cx="5269980" cy="49684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A228B702-932C-8DBA-E53B-E81D384EBC4F}"/>
              </a:ext>
            </a:extLst>
          </p:cNvPr>
          <p:cNvSpPr/>
          <p:nvPr/>
        </p:nvSpPr>
        <p:spPr>
          <a:xfrm>
            <a:off x="3754835" y="1910086"/>
            <a:ext cx="1560743"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5.3B.18</a:t>
            </a:r>
            <a:endParaRPr lang="en-AU" dirty="0">
              <a:solidFill>
                <a:schemeClr val="bg1"/>
              </a:solidFill>
            </a:endParaRPr>
          </a:p>
        </p:txBody>
      </p:sp>
      <p:sp>
        <p:nvSpPr>
          <p:cNvPr id="8" name="Callout: Left Arrow 7">
            <a:extLst>
              <a:ext uri="{FF2B5EF4-FFF2-40B4-BE49-F238E27FC236}">
                <a16:creationId xmlns:a16="http://schemas.microsoft.com/office/drawing/2014/main" id="{7055DB89-63F6-0078-D34D-17ECDAC0FED7}"/>
              </a:ext>
            </a:extLst>
          </p:cNvPr>
          <p:cNvSpPr/>
          <p:nvPr/>
        </p:nvSpPr>
        <p:spPr>
          <a:xfrm>
            <a:off x="5205478" y="1884389"/>
            <a:ext cx="4922982" cy="2087419"/>
          </a:xfrm>
          <a:prstGeom prst="leftArrowCallout">
            <a:avLst>
              <a:gd name="adj1" fmla="val 7948"/>
              <a:gd name="adj2" fmla="val 8116"/>
              <a:gd name="adj3" fmla="val 9217"/>
              <a:gd name="adj4" fmla="val 87344"/>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An </a:t>
            </a:r>
            <a:r>
              <a:rPr lang="en-AU" sz="1800" b="1" dirty="0">
                <a:solidFill>
                  <a:schemeClr val="tx1"/>
                </a:solidFill>
              </a:rPr>
              <a:t>offence</a:t>
            </a:r>
            <a:r>
              <a:rPr lang="en-AU" sz="1800" dirty="0">
                <a:solidFill>
                  <a:schemeClr val="tx1"/>
                </a:solidFill>
              </a:rPr>
              <a:t> to prepare this declaration without making “</a:t>
            </a:r>
            <a:r>
              <a:rPr lang="en-AU" sz="1800" b="1" dirty="0">
                <a:solidFill>
                  <a:schemeClr val="tx1"/>
                </a:solidFill>
              </a:rPr>
              <a:t>reasonable inquiries </a:t>
            </a:r>
            <a:r>
              <a:rPr lang="en-AU" sz="1800" dirty="0">
                <a:solidFill>
                  <a:schemeClr val="tx1"/>
                </a:solidFill>
              </a:rPr>
              <a:t>into”, and taking “reasonable steps to </a:t>
            </a:r>
            <a:r>
              <a:rPr lang="en-AU" sz="1800" b="1" dirty="0">
                <a:solidFill>
                  <a:schemeClr val="tx1"/>
                </a:solidFill>
              </a:rPr>
              <a:t>verify</a:t>
            </a:r>
            <a:r>
              <a:rPr lang="en-AU" sz="1800" dirty="0">
                <a:solidFill>
                  <a:schemeClr val="tx1"/>
                </a:solidFill>
              </a:rPr>
              <a:t>”, “the company’s business, property, affairs and financial circumstances … for the purpose of </a:t>
            </a:r>
            <a:r>
              <a:rPr lang="en-AU" sz="1800" b="1" dirty="0">
                <a:solidFill>
                  <a:schemeClr val="tx1"/>
                </a:solidFill>
              </a:rPr>
              <a:t>assessing</a:t>
            </a:r>
            <a:r>
              <a:rPr lang="en-AU" sz="1800" dirty="0">
                <a:solidFill>
                  <a:schemeClr val="tx1"/>
                </a:solidFill>
              </a:rPr>
              <a:t> … the restructuring plan and restructuring proposal statement”</a:t>
            </a:r>
            <a:endParaRPr lang="en-AU" dirty="0">
              <a:solidFill>
                <a:schemeClr val="tx1"/>
              </a:solidFill>
            </a:endParaRPr>
          </a:p>
        </p:txBody>
      </p:sp>
      <p:sp>
        <p:nvSpPr>
          <p:cNvPr id="9" name="Rectangle 8">
            <a:extLst>
              <a:ext uri="{FF2B5EF4-FFF2-40B4-BE49-F238E27FC236}">
                <a16:creationId xmlns:a16="http://schemas.microsoft.com/office/drawing/2014/main" id="{BDD73BC9-250A-03EC-495C-093BD7D47D4D}"/>
              </a:ext>
            </a:extLst>
          </p:cNvPr>
          <p:cNvSpPr/>
          <p:nvPr/>
        </p:nvSpPr>
        <p:spPr>
          <a:xfrm>
            <a:off x="7182996" y="6175223"/>
            <a:ext cx="1560743"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5.3B.19</a:t>
            </a:r>
            <a:endParaRPr lang="en-AU" dirty="0">
              <a:solidFill>
                <a:schemeClr val="bg1"/>
              </a:solidFill>
            </a:endParaRPr>
          </a:p>
        </p:txBody>
      </p:sp>
      <p:sp>
        <p:nvSpPr>
          <p:cNvPr id="10" name="Rectangle 9">
            <a:extLst>
              <a:ext uri="{FF2B5EF4-FFF2-40B4-BE49-F238E27FC236}">
                <a16:creationId xmlns:a16="http://schemas.microsoft.com/office/drawing/2014/main" id="{E0900A92-CEAF-6A07-EA71-F3CB71B209F2}"/>
              </a:ext>
            </a:extLst>
          </p:cNvPr>
          <p:cNvSpPr/>
          <p:nvPr/>
        </p:nvSpPr>
        <p:spPr>
          <a:xfrm>
            <a:off x="5798277" y="4087804"/>
            <a:ext cx="4330183" cy="2087419"/>
          </a:xfrm>
          <a:prstGeom prst="rect">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An </a:t>
            </a:r>
            <a:r>
              <a:rPr lang="en-AU" b="1" dirty="0">
                <a:solidFill>
                  <a:schemeClr val="tx1"/>
                </a:solidFill>
              </a:rPr>
              <a:t>offence</a:t>
            </a:r>
            <a:r>
              <a:rPr lang="en-AU" dirty="0">
                <a:solidFill>
                  <a:schemeClr val="tx1"/>
                </a:solidFill>
              </a:rPr>
              <a:t> if, </a:t>
            </a:r>
            <a:r>
              <a:rPr lang="en-AU" i="1" dirty="0">
                <a:solidFill>
                  <a:schemeClr val="tx1"/>
                </a:solidFill>
              </a:rPr>
              <a:t>before</a:t>
            </a:r>
            <a:r>
              <a:rPr lang="en-AU" dirty="0">
                <a:solidFill>
                  <a:schemeClr val="tx1"/>
                </a:solidFill>
              </a:rPr>
              <a:t> prepares declaration, company RP becomes aware that either document is </a:t>
            </a:r>
            <a:r>
              <a:rPr lang="en-AU" b="1" dirty="0">
                <a:solidFill>
                  <a:schemeClr val="tx1"/>
                </a:solidFill>
              </a:rPr>
              <a:t>incomplete / inaccurate </a:t>
            </a:r>
            <a:r>
              <a:rPr lang="en-AU" sz="1800" dirty="0">
                <a:solidFill>
                  <a:schemeClr val="tx1"/>
                </a:solidFill>
              </a:rPr>
              <a:t>about a matter that is likely to affect the </a:t>
            </a:r>
            <a:r>
              <a:rPr lang="en-AU" sz="1800" b="1" dirty="0">
                <a:solidFill>
                  <a:schemeClr val="tx1"/>
                </a:solidFill>
              </a:rPr>
              <a:t>achievability</a:t>
            </a:r>
            <a:r>
              <a:rPr lang="en-AU" sz="1800" dirty="0">
                <a:solidFill>
                  <a:schemeClr val="tx1"/>
                </a:solidFill>
              </a:rPr>
              <a:t> of </a:t>
            </a:r>
            <a:r>
              <a:rPr lang="en-AU" dirty="0">
                <a:solidFill>
                  <a:schemeClr val="tx1"/>
                </a:solidFill>
              </a:rPr>
              <a:t>the plan by the </a:t>
            </a:r>
            <a:r>
              <a:rPr lang="en-AU" sz="1800" dirty="0">
                <a:solidFill>
                  <a:schemeClr val="tx1"/>
                </a:solidFill>
              </a:rPr>
              <a:t>company, yet does not ASAP notify the company and give it an opportunity to address it</a:t>
            </a:r>
            <a:endParaRPr lang="en-AU" dirty="0">
              <a:solidFill>
                <a:schemeClr val="tx1"/>
              </a:solidFill>
            </a:endParaRPr>
          </a:p>
        </p:txBody>
      </p:sp>
      <p:cxnSp>
        <p:nvCxnSpPr>
          <p:cNvPr id="11" name="Straight Arrow Connector 10">
            <a:extLst>
              <a:ext uri="{FF2B5EF4-FFF2-40B4-BE49-F238E27FC236}">
                <a16:creationId xmlns:a16="http://schemas.microsoft.com/office/drawing/2014/main" id="{8DD9F643-5CAC-A499-E733-CED183A4F3A7}"/>
              </a:ext>
            </a:extLst>
          </p:cNvPr>
          <p:cNvCxnSpPr>
            <a:cxnSpLocks/>
            <a:stCxn id="10" idx="1"/>
          </p:cNvCxnSpPr>
          <p:nvPr/>
        </p:nvCxnSpPr>
        <p:spPr>
          <a:xfrm flipH="1">
            <a:off x="5205478" y="5131514"/>
            <a:ext cx="592799" cy="0"/>
          </a:xfrm>
          <a:prstGeom prst="straightConnector1">
            <a:avLst/>
          </a:prstGeom>
          <a:ln w="38100">
            <a:solidFill>
              <a:schemeClr val="tx2"/>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12" name="Isosceles Triangle 11">
            <a:extLst>
              <a:ext uri="{FF2B5EF4-FFF2-40B4-BE49-F238E27FC236}">
                <a16:creationId xmlns:a16="http://schemas.microsoft.com/office/drawing/2014/main" id="{3FFB119B-3CC0-1414-F236-4C9A4DC8D659}"/>
              </a:ext>
            </a:extLst>
          </p:cNvPr>
          <p:cNvSpPr/>
          <p:nvPr/>
        </p:nvSpPr>
        <p:spPr>
          <a:xfrm rot="13928281">
            <a:off x="10120481" y="4217003"/>
            <a:ext cx="372402" cy="530740"/>
          </a:xfrm>
          <a:prstGeom prst="triangle">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Speech Bubble: Rectangle with Corners Rounded 12">
            <a:extLst>
              <a:ext uri="{FF2B5EF4-FFF2-40B4-BE49-F238E27FC236}">
                <a16:creationId xmlns:a16="http://schemas.microsoft.com/office/drawing/2014/main" id="{B2D3FD20-8977-EF7D-8543-F7521762BD09}"/>
              </a:ext>
            </a:extLst>
          </p:cNvPr>
          <p:cNvSpPr/>
          <p:nvPr/>
        </p:nvSpPr>
        <p:spPr>
          <a:xfrm>
            <a:off x="10389194" y="3295960"/>
            <a:ext cx="1407911" cy="1865746"/>
          </a:xfrm>
          <a:prstGeom prst="wedgeRoundRectCallout">
            <a:avLst>
              <a:gd name="adj1" fmla="val -76576"/>
              <a:gd name="adj2" fmla="val -39259"/>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$15,650 (CR regs </a:t>
            </a:r>
            <a:r>
              <a:rPr lang="en-AU" sz="1800" dirty="0"/>
              <a:t>5.3B.18(4), 5.3B.19(1))</a:t>
            </a:r>
            <a:endParaRPr lang="en-AU" dirty="0"/>
          </a:p>
        </p:txBody>
      </p:sp>
      <p:sp>
        <p:nvSpPr>
          <p:cNvPr id="14" name="Footer Placeholder 2">
            <a:extLst>
              <a:ext uri="{FF2B5EF4-FFF2-40B4-BE49-F238E27FC236}">
                <a16:creationId xmlns:a16="http://schemas.microsoft.com/office/drawing/2014/main" id="{A325A4B2-BD6B-0F70-5B93-2770C2851BE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643353997"/>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176</a:t>
            </a:fld>
            <a:endParaRPr lang="en-GB" dirty="0"/>
          </a:p>
        </p:txBody>
      </p:sp>
      <p:sp>
        <p:nvSpPr>
          <p:cNvPr id="2" name="Rectangle: Single Corner Rounded 1">
            <a:extLst>
              <a:ext uri="{FF2B5EF4-FFF2-40B4-BE49-F238E27FC236}">
                <a16:creationId xmlns:a16="http://schemas.microsoft.com/office/drawing/2014/main" id="{1379035E-6AEA-9620-F507-F2107935C3F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08AF5EA-6D42-521E-DBEA-7E84673439EA}"/>
              </a:ext>
            </a:extLst>
          </p:cNvPr>
          <p:cNvSpPr txBox="1">
            <a:spLocks/>
          </p:cNvSpPr>
          <p:nvPr/>
        </p:nvSpPr>
        <p:spPr>
          <a:xfrm>
            <a:off x="242455" y="270165"/>
            <a:ext cx="9074810"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Proposing a plan</a:t>
            </a:r>
            <a:r>
              <a:rPr lang="en-AU" sz="3800" dirty="0">
                <a:solidFill>
                  <a:schemeClr val="bg1"/>
                </a:solidFill>
                <a:cs typeface="Times New Roman" panose="02020603050405020304" pitchFamily="18" charset="0"/>
              </a:rPr>
              <a:t>—company RP’s tasks (cont.)</a:t>
            </a:r>
            <a:endParaRPr lang="en-AU" sz="3800" dirty="0">
              <a:solidFill>
                <a:schemeClr val="bg1"/>
              </a:solidFill>
            </a:endParaRPr>
          </a:p>
        </p:txBody>
      </p:sp>
      <p:graphicFrame>
        <p:nvGraphicFramePr>
          <p:cNvPr id="6" name="Diagram 5">
            <a:extLst>
              <a:ext uri="{FF2B5EF4-FFF2-40B4-BE49-F238E27FC236}">
                <a16:creationId xmlns:a16="http://schemas.microsoft.com/office/drawing/2014/main" id="{F78C6416-7157-0695-A9A1-90020CB0C5A2}"/>
              </a:ext>
            </a:extLst>
          </p:cNvPr>
          <p:cNvGraphicFramePr/>
          <p:nvPr>
            <p:extLst>
              <p:ext uri="{D42A27DB-BD31-4B8C-83A1-F6EECF244321}">
                <p14:modId xmlns:p14="http://schemas.microsoft.com/office/powerpoint/2010/main" val="3767779125"/>
              </p:ext>
            </p:extLst>
          </p:nvPr>
        </p:nvGraphicFramePr>
        <p:xfrm>
          <a:off x="402298" y="1358902"/>
          <a:ext cx="5427002" cy="51800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36E3212E-E850-7FF1-40DB-213865020213}"/>
              </a:ext>
            </a:extLst>
          </p:cNvPr>
          <p:cNvSpPr/>
          <p:nvPr/>
        </p:nvSpPr>
        <p:spPr>
          <a:xfrm>
            <a:off x="1597844" y="2225128"/>
            <a:ext cx="1560743"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5.3B.21</a:t>
            </a:r>
            <a:endParaRPr lang="en-AU" dirty="0">
              <a:solidFill>
                <a:schemeClr val="bg1"/>
              </a:solidFill>
            </a:endParaRPr>
          </a:p>
        </p:txBody>
      </p:sp>
      <p:sp>
        <p:nvSpPr>
          <p:cNvPr id="8" name="Speech Bubble: Rectangle with Corners Rounded 7">
            <a:extLst>
              <a:ext uri="{FF2B5EF4-FFF2-40B4-BE49-F238E27FC236}">
                <a16:creationId xmlns:a16="http://schemas.microsoft.com/office/drawing/2014/main" id="{D651D3D4-BF7B-F2B6-5658-EF0FC49AB5E6}"/>
              </a:ext>
            </a:extLst>
          </p:cNvPr>
          <p:cNvSpPr/>
          <p:nvPr/>
        </p:nvSpPr>
        <p:spPr>
          <a:xfrm>
            <a:off x="4519194" y="2077532"/>
            <a:ext cx="4666809" cy="1884577"/>
          </a:xfrm>
          <a:prstGeom prst="wedgeRoundRectCallout">
            <a:avLst>
              <a:gd name="adj1" fmla="val -68926"/>
              <a:gd name="adj2" fmla="val -7228"/>
              <a:gd name="adj3" fmla="val 16667"/>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i="1" dirty="0">
                <a:solidFill>
                  <a:schemeClr val="tx1"/>
                </a:solidFill>
              </a:rPr>
              <a:t>Affected creditors </a:t>
            </a:r>
            <a:r>
              <a:rPr lang="en-AU" sz="1800" dirty="0">
                <a:solidFill>
                  <a:schemeClr val="tx1"/>
                </a:solidFill>
              </a:rPr>
              <a:t>are those “who would be a party to the restructuring plan”, if made</a:t>
            </a:r>
          </a:p>
          <a:p>
            <a:pPr algn="ctr"/>
            <a:endParaRPr lang="en-AU" sz="1800" dirty="0">
              <a:solidFill>
                <a:schemeClr val="tx1"/>
              </a:solidFill>
            </a:endParaRPr>
          </a:p>
          <a:p>
            <a:pPr algn="ctr"/>
            <a:r>
              <a:rPr lang="en-AU" sz="1800" b="1" i="1" dirty="0">
                <a:solidFill>
                  <a:schemeClr val="tx1"/>
                </a:solidFill>
              </a:rPr>
              <a:t>Excluded creditors </a:t>
            </a:r>
            <a:r>
              <a:rPr lang="en-AU" sz="1800" dirty="0">
                <a:solidFill>
                  <a:schemeClr val="tx1"/>
                </a:solidFill>
              </a:rPr>
              <a:t>are creditors comprising the company RP, that RP’s related entities, and any “</a:t>
            </a:r>
            <a:r>
              <a:rPr lang="en-AU" sz="1800" b="1" dirty="0">
                <a:solidFill>
                  <a:schemeClr val="tx1"/>
                </a:solidFill>
              </a:rPr>
              <a:t>related creditor </a:t>
            </a:r>
            <a:r>
              <a:rPr lang="en-AU" sz="1800" dirty="0">
                <a:solidFill>
                  <a:schemeClr val="tx1"/>
                </a:solidFill>
              </a:rPr>
              <a:t>of the company”</a:t>
            </a:r>
            <a:endParaRPr lang="en-AU" dirty="0">
              <a:solidFill>
                <a:schemeClr val="tx1"/>
              </a:solidFill>
            </a:endParaRPr>
          </a:p>
        </p:txBody>
      </p:sp>
      <p:sp>
        <p:nvSpPr>
          <p:cNvPr id="9" name="Rectangle 8">
            <a:extLst>
              <a:ext uri="{FF2B5EF4-FFF2-40B4-BE49-F238E27FC236}">
                <a16:creationId xmlns:a16="http://schemas.microsoft.com/office/drawing/2014/main" id="{0D3724CA-0428-9DD2-9E54-9BD559920781}"/>
              </a:ext>
            </a:extLst>
          </p:cNvPr>
          <p:cNvSpPr/>
          <p:nvPr/>
        </p:nvSpPr>
        <p:spPr>
          <a:xfrm>
            <a:off x="6072226" y="1665978"/>
            <a:ext cx="1560743"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5.3B.01</a:t>
            </a:r>
            <a:endParaRPr lang="en-AU" dirty="0">
              <a:solidFill>
                <a:schemeClr val="bg1"/>
              </a:solidFill>
            </a:endParaRPr>
          </a:p>
        </p:txBody>
      </p:sp>
      <p:sp>
        <p:nvSpPr>
          <p:cNvPr id="10" name="Rectangle: Rounded Corners 9">
            <a:extLst>
              <a:ext uri="{FF2B5EF4-FFF2-40B4-BE49-F238E27FC236}">
                <a16:creationId xmlns:a16="http://schemas.microsoft.com/office/drawing/2014/main" id="{C344AB8E-E7F8-2D78-D056-56C4960D522C}"/>
              </a:ext>
            </a:extLst>
          </p:cNvPr>
          <p:cNvSpPr/>
          <p:nvPr/>
        </p:nvSpPr>
        <p:spPr>
          <a:xfrm>
            <a:off x="9428929" y="2077532"/>
            <a:ext cx="1732453" cy="2892495"/>
          </a:xfrm>
          <a:prstGeom prst="roundRect">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They may dispute the schedule of debts and claims, and the company RP normally needs to resolve such disagreements</a:t>
            </a:r>
            <a:endParaRPr lang="en-AU" dirty="0">
              <a:solidFill>
                <a:schemeClr val="tx1"/>
              </a:solidFill>
            </a:endParaRPr>
          </a:p>
        </p:txBody>
      </p:sp>
      <p:cxnSp>
        <p:nvCxnSpPr>
          <p:cNvPr id="11" name="Straight Arrow Connector 10">
            <a:extLst>
              <a:ext uri="{FF2B5EF4-FFF2-40B4-BE49-F238E27FC236}">
                <a16:creationId xmlns:a16="http://schemas.microsoft.com/office/drawing/2014/main" id="{4CAD561E-6466-08B5-BF96-A5800C8C9F02}"/>
              </a:ext>
            </a:extLst>
          </p:cNvPr>
          <p:cNvCxnSpPr>
            <a:cxnSpLocks/>
          </p:cNvCxnSpPr>
          <p:nvPr/>
        </p:nvCxnSpPr>
        <p:spPr>
          <a:xfrm flipH="1">
            <a:off x="8769312" y="2533180"/>
            <a:ext cx="659617" cy="0"/>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A41D244B-FF65-1DF3-A7EA-1F723D45C1C8}"/>
              </a:ext>
            </a:extLst>
          </p:cNvPr>
          <p:cNvSpPr/>
          <p:nvPr/>
        </p:nvSpPr>
        <p:spPr>
          <a:xfrm>
            <a:off x="9514783" y="1674381"/>
            <a:ext cx="1560743"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CR reg 5.3B.22</a:t>
            </a:r>
            <a:endParaRPr lang="en-AU" dirty="0">
              <a:solidFill>
                <a:schemeClr val="bg1"/>
              </a:solidFill>
            </a:endParaRPr>
          </a:p>
        </p:txBody>
      </p:sp>
      <p:sp>
        <p:nvSpPr>
          <p:cNvPr id="13" name="Oval 12">
            <a:extLst>
              <a:ext uri="{FF2B5EF4-FFF2-40B4-BE49-F238E27FC236}">
                <a16:creationId xmlns:a16="http://schemas.microsoft.com/office/drawing/2014/main" id="{1A1ACE0C-7A0D-6236-8F30-A5E35A8809A9}"/>
              </a:ext>
            </a:extLst>
          </p:cNvPr>
          <p:cNvSpPr/>
          <p:nvPr/>
        </p:nvSpPr>
        <p:spPr>
          <a:xfrm>
            <a:off x="7454917" y="4580797"/>
            <a:ext cx="1958110" cy="1958110"/>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Company RP must also lodge these documents with ASIC</a:t>
            </a:r>
          </a:p>
        </p:txBody>
      </p:sp>
      <p:sp>
        <p:nvSpPr>
          <p:cNvPr id="14" name="Rectangle 13">
            <a:extLst>
              <a:ext uri="{FF2B5EF4-FFF2-40B4-BE49-F238E27FC236}">
                <a16:creationId xmlns:a16="http://schemas.microsoft.com/office/drawing/2014/main" id="{F3F35742-1FAA-B281-266E-1FA785BE2C3F}"/>
              </a:ext>
            </a:extLst>
          </p:cNvPr>
          <p:cNvSpPr/>
          <p:nvPr/>
        </p:nvSpPr>
        <p:spPr>
          <a:xfrm>
            <a:off x="6215329" y="5374521"/>
            <a:ext cx="1560743"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CR reg 5.3B.52</a:t>
            </a:r>
          </a:p>
        </p:txBody>
      </p:sp>
      <p:sp>
        <p:nvSpPr>
          <p:cNvPr id="15" name="Right Brace 14">
            <a:extLst>
              <a:ext uri="{FF2B5EF4-FFF2-40B4-BE49-F238E27FC236}">
                <a16:creationId xmlns:a16="http://schemas.microsoft.com/office/drawing/2014/main" id="{E950A813-F4DD-ED02-1614-AB69F951592C}"/>
              </a:ext>
            </a:extLst>
          </p:cNvPr>
          <p:cNvSpPr/>
          <p:nvPr/>
        </p:nvSpPr>
        <p:spPr>
          <a:xfrm>
            <a:off x="5454945" y="4179701"/>
            <a:ext cx="374355" cy="1033669"/>
          </a:xfrm>
          <a:prstGeom prst="rightBrace">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16" name="Rectangle 15">
            <a:extLst>
              <a:ext uri="{FF2B5EF4-FFF2-40B4-BE49-F238E27FC236}">
                <a16:creationId xmlns:a16="http://schemas.microsoft.com/office/drawing/2014/main" id="{0B30DF57-BC43-347D-01C6-FA588F314A01}"/>
              </a:ext>
            </a:extLst>
          </p:cNvPr>
          <p:cNvSpPr/>
          <p:nvPr/>
        </p:nvSpPr>
        <p:spPr>
          <a:xfrm>
            <a:off x="5829300" y="4501566"/>
            <a:ext cx="1560743"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5.3B.27</a:t>
            </a:r>
            <a:endParaRPr lang="en-AU" dirty="0">
              <a:solidFill>
                <a:schemeClr val="bg1"/>
              </a:solidFill>
            </a:endParaRPr>
          </a:p>
        </p:txBody>
      </p:sp>
      <p:sp>
        <p:nvSpPr>
          <p:cNvPr id="17" name="Rectangle 16">
            <a:extLst>
              <a:ext uri="{FF2B5EF4-FFF2-40B4-BE49-F238E27FC236}">
                <a16:creationId xmlns:a16="http://schemas.microsoft.com/office/drawing/2014/main" id="{1090969C-AE04-30F4-871B-16E08172F142}"/>
              </a:ext>
            </a:extLst>
          </p:cNvPr>
          <p:cNvSpPr/>
          <p:nvPr/>
        </p:nvSpPr>
        <p:spPr>
          <a:xfrm rot="5400000">
            <a:off x="10013232" y="3327154"/>
            <a:ext cx="2712963"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see further CR reg 5.3B.60</a:t>
            </a:r>
            <a:endParaRPr lang="en-AU" dirty="0">
              <a:solidFill>
                <a:schemeClr val="bg1"/>
              </a:solidFill>
            </a:endParaRPr>
          </a:p>
        </p:txBody>
      </p:sp>
      <p:sp>
        <p:nvSpPr>
          <p:cNvPr id="18" name="Footer Placeholder 2">
            <a:extLst>
              <a:ext uri="{FF2B5EF4-FFF2-40B4-BE49-F238E27FC236}">
                <a16:creationId xmlns:a16="http://schemas.microsoft.com/office/drawing/2014/main" id="{91C1EA71-803F-8E90-A2D4-48D1E702018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17428820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177</a:t>
            </a:fld>
            <a:endParaRPr lang="en-GB" dirty="0"/>
          </a:p>
        </p:txBody>
      </p:sp>
      <p:sp>
        <p:nvSpPr>
          <p:cNvPr id="2" name="Rectangle: Single Corner Rounded 1">
            <a:extLst>
              <a:ext uri="{FF2B5EF4-FFF2-40B4-BE49-F238E27FC236}">
                <a16:creationId xmlns:a16="http://schemas.microsoft.com/office/drawing/2014/main" id="{AA2E40C8-7F88-4F71-3102-E8C855252AD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2610751-950A-F40D-B9BB-1300629F230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Proposing a plan</a:t>
            </a:r>
            <a:r>
              <a:rPr lang="en-AU" sz="3800" dirty="0">
                <a:solidFill>
                  <a:schemeClr val="bg1"/>
                </a:solidFill>
                <a:cs typeface="Times New Roman" panose="02020603050405020304" pitchFamily="18" charset="0"/>
              </a:rPr>
              <a:t>—final requirement</a:t>
            </a:r>
            <a:endParaRPr lang="en-AU" sz="3800" dirty="0">
              <a:solidFill>
                <a:schemeClr val="bg1"/>
              </a:solidFill>
            </a:endParaRPr>
          </a:p>
        </p:txBody>
      </p:sp>
      <p:graphicFrame>
        <p:nvGraphicFramePr>
          <p:cNvPr id="6" name="Diagram 5">
            <a:extLst>
              <a:ext uri="{FF2B5EF4-FFF2-40B4-BE49-F238E27FC236}">
                <a16:creationId xmlns:a16="http://schemas.microsoft.com/office/drawing/2014/main" id="{77A4E7F3-E146-AD10-BBC6-F87B89E63761}"/>
              </a:ext>
            </a:extLst>
          </p:cNvPr>
          <p:cNvGraphicFramePr/>
          <p:nvPr>
            <p:extLst>
              <p:ext uri="{D42A27DB-BD31-4B8C-83A1-F6EECF244321}">
                <p14:modId xmlns:p14="http://schemas.microsoft.com/office/powerpoint/2010/main" val="1971672790"/>
              </p:ext>
            </p:extLst>
          </p:nvPr>
        </p:nvGraphicFramePr>
        <p:xfrm>
          <a:off x="1068167" y="1537729"/>
          <a:ext cx="5269980" cy="37825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08868713-B60E-D597-AFAD-323D039E6CF8}"/>
              </a:ext>
            </a:extLst>
          </p:cNvPr>
          <p:cNvSpPr/>
          <p:nvPr/>
        </p:nvSpPr>
        <p:spPr>
          <a:xfrm>
            <a:off x="456606" y="3820996"/>
            <a:ext cx="1639087"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s</a:t>
            </a:r>
            <a:r>
              <a:rPr lang="en-AU" sz="1800" dirty="0"/>
              <a:t>ee CA s 596AA</a:t>
            </a:r>
            <a:endParaRPr lang="en-AU" dirty="0">
              <a:solidFill>
                <a:schemeClr val="bg1"/>
              </a:solidFill>
            </a:endParaRPr>
          </a:p>
        </p:txBody>
      </p:sp>
      <p:sp>
        <p:nvSpPr>
          <p:cNvPr id="8" name="Rectangle 7">
            <a:extLst>
              <a:ext uri="{FF2B5EF4-FFF2-40B4-BE49-F238E27FC236}">
                <a16:creationId xmlns:a16="http://schemas.microsoft.com/office/drawing/2014/main" id="{4432E253-A2AD-CF88-E712-91EACE2C97AF}"/>
              </a:ext>
            </a:extLst>
          </p:cNvPr>
          <p:cNvSpPr/>
          <p:nvPr/>
        </p:nvSpPr>
        <p:spPr>
          <a:xfrm>
            <a:off x="4315694" y="2513123"/>
            <a:ext cx="1639087"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5.3B.24</a:t>
            </a:r>
            <a:endParaRPr lang="en-AU" dirty="0">
              <a:solidFill>
                <a:schemeClr val="bg1"/>
              </a:solidFill>
            </a:endParaRPr>
          </a:p>
        </p:txBody>
      </p:sp>
      <p:sp>
        <p:nvSpPr>
          <p:cNvPr id="9" name="Star: 10 Points 8">
            <a:extLst>
              <a:ext uri="{FF2B5EF4-FFF2-40B4-BE49-F238E27FC236}">
                <a16:creationId xmlns:a16="http://schemas.microsoft.com/office/drawing/2014/main" id="{7720E1D0-CC55-A9C1-8D49-1B1B59A3B0F9}"/>
              </a:ext>
            </a:extLst>
          </p:cNvPr>
          <p:cNvSpPr/>
          <p:nvPr/>
        </p:nvSpPr>
        <p:spPr>
          <a:xfrm>
            <a:off x="7285556" y="1424534"/>
            <a:ext cx="3352790" cy="3352790"/>
          </a:xfrm>
          <a:prstGeom prst="star10">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The company </a:t>
            </a:r>
            <a:r>
              <a:rPr lang="en-AU" sz="1800" b="1" dirty="0">
                <a:solidFill>
                  <a:schemeClr val="bg1"/>
                </a:solidFill>
              </a:rPr>
              <a:t>proposes a restructuring plan </a:t>
            </a:r>
            <a:r>
              <a:rPr lang="en-AU" sz="1800" dirty="0">
                <a:solidFill>
                  <a:schemeClr val="bg1"/>
                </a:solidFill>
              </a:rPr>
              <a:t>if:</a:t>
            </a:r>
          </a:p>
          <a:p>
            <a:pPr marL="285750" indent="-285750" algn="ctr">
              <a:buFont typeface="Arial" panose="020B0604020202020204" pitchFamily="34" charset="0"/>
              <a:buChar char="•"/>
            </a:pPr>
            <a:r>
              <a:rPr lang="en-AU" dirty="0">
                <a:solidFill>
                  <a:schemeClr val="bg1"/>
                </a:solidFill>
              </a:rPr>
              <a:t>company RP gave copies of documents (see Step 5); and</a:t>
            </a:r>
          </a:p>
          <a:p>
            <a:pPr marL="285750" indent="-285750" algn="ctr">
              <a:buFont typeface="Arial" panose="020B0604020202020204" pitchFamily="34" charset="0"/>
              <a:buChar char="•"/>
            </a:pPr>
            <a:r>
              <a:rPr lang="en-AU" dirty="0">
                <a:solidFill>
                  <a:schemeClr val="bg1"/>
                </a:solidFill>
              </a:rPr>
              <a:t>the eligibility criteria (see Step 6) are satisfied</a:t>
            </a:r>
          </a:p>
        </p:txBody>
      </p:sp>
      <p:sp>
        <p:nvSpPr>
          <p:cNvPr id="10" name="Rectangle 9">
            <a:extLst>
              <a:ext uri="{FF2B5EF4-FFF2-40B4-BE49-F238E27FC236}">
                <a16:creationId xmlns:a16="http://schemas.microsoft.com/office/drawing/2014/main" id="{14F2B933-5B36-066E-3EF8-4ECD238661B9}"/>
              </a:ext>
            </a:extLst>
          </p:cNvPr>
          <p:cNvSpPr/>
          <p:nvPr/>
        </p:nvSpPr>
        <p:spPr>
          <a:xfrm>
            <a:off x="8142407" y="4291429"/>
            <a:ext cx="1639087"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5.3B.14</a:t>
            </a:r>
            <a:endParaRPr lang="en-AU" dirty="0">
              <a:solidFill>
                <a:schemeClr val="bg1"/>
              </a:solidFill>
            </a:endParaRPr>
          </a:p>
        </p:txBody>
      </p:sp>
      <p:sp>
        <p:nvSpPr>
          <p:cNvPr id="11" name="Arrow: Curved Right 10">
            <a:extLst>
              <a:ext uri="{FF2B5EF4-FFF2-40B4-BE49-F238E27FC236}">
                <a16:creationId xmlns:a16="http://schemas.microsoft.com/office/drawing/2014/main" id="{AD47782B-FBC9-8A85-890A-A497A7EB01B1}"/>
              </a:ext>
            </a:extLst>
          </p:cNvPr>
          <p:cNvSpPr/>
          <p:nvPr/>
        </p:nvSpPr>
        <p:spPr>
          <a:xfrm rot="380974">
            <a:off x="6900160" y="4179767"/>
            <a:ext cx="770789" cy="1451070"/>
          </a:xfrm>
          <a:prstGeom prst="curvedRight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12" name="Rectangle: Rounded Corners 11">
            <a:extLst>
              <a:ext uri="{FF2B5EF4-FFF2-40B4-BE49-F238E27FC236}">
                <a16:creationId xmlns:a16="http://schemas.microsoft.com/office/drawing/2014/main" id="{47E731F0-983D-47A8-FBC1-46D6E53AB777}"/>
              </a:ext>
            </a:extLst>
          </p:cNvPr>
          <p:cNvSpPr/>
          <p:nvPr/>
        </p:nvSpPr>
        <p:spPr>
          <a:xfrm>
            <a:off x="7663631" y="5030300"/>
            <a:ext cx="2596638" cy="902564"/>
          </a:xfrm>
          <a:prstGeom prst="round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If a company proposes a restructuring plan, it “is taken to be </a:t>
            </a:r>
            <a:r>
              <a:rPr lang="en-AU" sz="1800" b="1" i="1" dirty="0">
                <a:solidFill>
                  <a:schemeClr val="bg1"/>
                </a:solidFill>
              </a:rPr>
              <a:t>insolvent</a:t>
            </a:r>
            <a:r>
              <a:rPr lang="en-AU" sz="1800" dirty="0">
                <a:solidFill>
                  <a:schemeClr val="bg1"/>
                </a:solidFill>
              </a:rPr>
              <a:t>”</a:t>
            </a:r>
            <a:endParaRPr lang="en-AU" dirty="0">
              <a:solidFill>
                <a:schemeClr val="bg1"/>
              </a:solidFill>
            </a:endParaRPr>
          </a:p>
        </p:txBody>
      </p:sp>
      <p:sp>
        <p:nvSpPr>
          <p:cNvPr id="13" name="Rectangle 12">
            <a:extLst>
              <a:ext uri="{FF2B5EF4-FFF2-40B4-BE49-F238E27FC236}">
                <a16:creationId xmlns:a16="http://schemas.microsoft.com/office/drawing/2014/main" id="{D61A96DA-6AB5-00EA-E01F-42899E8974FD}"/>
              </a:ext>
            </a:extLst>
          </p:cNvPr>
          <p:cNvSpPr/>
          <p:nvPr/>
        </p:nvSpPr>
        <p:spPr>
          <a:xfrm>
            <a:off x="8262203" y="5942389"/>
            <a:ext cx="1399494"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455A(2)</a:t>
            </a:r>
            <a:endParaRPr lang="en-AU" dirty="0">
              <a:solidFill>
                <a:schemeClr val="bg1"/>
              </a:solidFill>
            </a:endParaRPr>
          </a:p>
        </p:txBody>
      </p:sp>
      <p:sp>
        <p:nvSpPr>
          <p:cNvPr id="14" name="Footer Placeholder 2">
            <a:extLst>
              <a:ext uri="{FF2B5EF4-FFF2-40B4-BE49-F238E27FC236}">
                <a16:creationId xmlns:a16="http://schemas.microsoft.com/office/drawing/2014/main" id="{7B7BCD3A-8819-EB59-4EBC-4D10342E0E2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2570618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178</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4A5D7233-5711-ED06-FB42-09372C751148}"/>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188D4BCF-BD03-A7BF-5513-0C9EF9245B03}"/>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264B6783-852B-1AD9-AF9B-240E0D56A5DE}"/>
              </a:ext>
            </a:extLst>
          </p:cNvPr>
          <p:cNvSpPr txBox="1"/>
          <p:nvPr/>
        </p:nvSpPr>
        <p:spPr>
          <a:xfrm>
            <a:off x="6073140" y="1847429"/>
            <a:ext cx="4718304" cy="1261884"/>
          </a:xfrm>
          <a:prstGeom prst="rect">
            <a:avLst/>
          </a:prstGeom>
          <a:noFill/>
        </p:spPr>
        <p:txBody>
          <a:bodyPr wrap="square">
            <a:spAutoFit/>
          </a:bodyPr>
          <a:lstStyle/>
          <a:p>
            <a:pPr algn="ctr"/>
            <a:r>
              <a:rPr lang="en-GB" sz="3800" dirty="0">
                <a:solidFill>
                  <a:schemeClr val="bg1"/>
                </a:solidFill>
                <a:latin typeface="+mj-lt"/>
              </a:rPr>
              <a:t>Making a restructuring plan</a:t>
            </a:r>
          </a:p>
        </p:txBody>
      </p:sp>
      <p:sp>
        <p:nvSpPr>
          <p:cNvPr id="7" name="Footer Placeholder 2">
            <a:extLst>
              <a:ext uri="{FF2B5EF4-FFF2-40B4-BE49-F238E27FC236}">
                <a16:creationId xmlns:a16="http://schemas.microsoft.com/office/drawing/2014/main" id="{38C4D2FC-FF41-6FCA-4962-AD519339E7C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361279164"/>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179</a:t>
            </a:fld>
            <a:endParaRPr lang="en-GB" dirty="0"/>
          </a:p>
        </p:txBody>
      </p:sp>
      <p:sp>
        <p:nvSpPr>
          <p:cNvPr id="2" name="Rectangle: Single Corner Rounded 1">
            <a:extLst>
              <a:ext uri="{FF2B5EF4-FFF2-40B4-BE49-F238E27FC236}">
                <a16:creationId xmlns:a16="http://schemas.microsoft.com/office/drawing/2014/main" id="{6BEDFA5E-ACA3-BB6D-7B25-0063D7D079F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7372ADE-82A2-6325-7AC1-39927439182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Acceptance period</a:t>
            </a:r>
          </a:p>
        </p:txBody>
      </p:sp>
      <p:sp>
        <p:nvSpPr>
          <p:cNvPr id="6" name="Rectangle 5">
            <a:extLst>
              <a:ext uri="{FF2B5EF4-FFF2-40B4-BE49-F238E27FC236}">
                <a16:creationId xmlns:a16="http://schemas.microsoft.com/office/drawing/2014/main" id="{68090C66-2CE8-6338-A5A8-3E107F9ABC88}"/>
              </a:ext>
            </a:extLst>
          </p:cNvPr>
          <p:cNvSpPr/>
          <p:nvPr/>
        </p:nvSpPr>
        <p:spPr>
          <a:xfrm>
            <a:off x="1438315" y="5005938"/>
            <a:ext cx="1810882"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5.3B.21(3)</a:t>
            </a:r>
            <a:endParaRPr lang="en-AU" dirty="0">
              <a:solidFill>
                <a:schemeClr val="bg1"/>
              </a:solidFill>
            </a:endParaRPr>
          </a:p>
        </p:txBody>
      </p:sp>
      <p:sp>
        <p:nvSpPr>
          <p:cNvPr id="7" name="Speech Bubble: Rectangle with Corners Rounded 6">
            <a:extLst>
              <a:ext uri="{FF2B5EF4-FFF2-40B4-BE49-F238E27FC236}">
                <a16:creationId xmlns:a16="http://schemas.microsoft.com/office/drawing/2014/main" id="{4C8EC3D9-6133-5DD4-AB41-264FE200E03A}"/>
              </a:ext>
            </a:extLst>
          </p:cNvPr>
          <p:cNvSpPr/>
          <p:nvPr/>
        </p:nvSpPr>
        <p:spPr>
          <a:xfrm>
            <a:off x="1250174" y="2360986"/>
            <a:ext cx="2187165" cy="2635382"/>
          </a:xfrm>
          <a:prstGeom prst="wedgeRoundRectCallout">
            <a:avLst>
              <a:gd name="adj1" fmla="val -20073"/>
              <a:gd name="adj2" fmla="val 9222"/>
              <a:gd name="adj3"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i="1" dirty="0">
                <a:solidFill>
                  <a:schemeClr val="bg1"/>
                </a:solidFill>
              </a:rPr>
              <a:t>Acceptance period </a:t>
            </a:r>
            <a:r>
              <a:rPr lang="en-AU" sz="1800" dirty="0">
                <a:solidFill>
                  <a:schemeClr val="bg1"/>
                </a:solidFill>
              </a:rPr>
              <a:t>is </a:t>
            </a:r>
            <a:r>
              <a:rPr lang="en-AU" sz="1800" b="1" dirty="0">
                <a:solidFill>
                  <a:schemeClr val="bg1"/>
                </a:solidFill>
              </a:rPr>
              <a:t>15 business days</a:t>
            </a:r>
            <a:r>
              <a:rPr lang="en-AU" sz="1800" dirty="0">
                <a:solidFill>
                  <a:schemeClr val="bg1"/>
                </a:solidFill>
              </a:rPr>
              <a:t> after documents are given if creditors do not dispute the amount of their debt/claim, subject to court order</a:t>
            </a:r>
            <a:endParaRPr lang="en-AU" dirty="0">
              <a:solidFill>
                <a:schemeClr val="bg1"/>
              </a:solidFill>
            </a:endParaRPr>
          </a:p>
        </p:txBody>
      </p:sp>
      <p:sp>
        <p:nvSpPr>
          <p:cNvPr id="8" name="Rectangle: Rounded Corners 7">
            <a:extLst>
              <a:ext uri="{FF2B5EF4-FFF2-40B4-BE49-F238E27FC236}">
                <a16:creationId xmlns:a16="http://schemas.microsoft.com/office/drawing/2014/main" id="{B9811BB0-3787-782D-36D7-5FFCEEEABA95}"/>
              </a:ext>
            </a:extLst>
          </p:cNvPr>
          <p:cNvSpPr/>
          <p:nvPr/>
        </p:nvSpPr>
        <p:spPr>
          <a:xfrm>
            <a:off x="3849855" y="2360986"/>
            <a:ext cx="2187165" cy="2635382"/>
          </a:xfrm>
          <a:prstGeom prst="roundRect">
            <a:avLst/>
          </a:prstGeom>
          <a:solidFill>
            <a:schemeClr val="bg2"/>
          </a:solidFill>
          <a:ln w="38100">
            <a:solidFill>
              <a:schemeClr val="accent1"/>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After giving a statement, an affected creditor has until the end of the acceptance period to withdraw it and give a new statement as many times as they wish</a:t>
            </a:r>
            <a:endParaRPr lang="en-AU" dirty="0">
              <a:solidFill>
                <a:schemeClr val="tx1"/>
              </a:solidFill>
            </a:endParaRPr>
          </a:p>
        </p:txBody>
      </p:sp>
      <p:cxnSp>
        <p:nvCxnSpPr>
          <p:cNvPr id="9" name="Straight Arrow Connector 8">
            <a:extLst>
              <a:ext uri="{FF2B5EF4-FFF2-40B4-BE49-F238E27FC236}">
                <a16:creationId xmlns:a16="http://schemas.microsoft.com/office/drawing/2014/main" id="{4BBB23C2-91A8-1E54-02AF-D3E31BD2BB17}"/>
              </a:ext>
            </a:extLst>
          </p:cNvPr>
          <p:cNvCxnSpPr>
            <a:stCxn id="8" idx="1"/>
            <a:endCxn id="7" idx="3"/>
          </p:cNvCxnSpPr>
          <p:nvPr/>
        </p:nvCxnSpPr>
        <p:spPr>
          <a:xfrm flipH="1">
            <a:off x="3437339" y="3678677"/>
            <a:ext cx="412516"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CC003639-7675-64C3-19CC-EDFA41B99BB0}"/>
              </a:ext>
            </a:extLst>
          </p:cNvPr>
          <p:cNvSpPr/>
          <p:nvPr/>
        </p:nvSpPr>
        <p:spPr>
          <a:xfrm>
            <a:off x="4157059" y="5005938"/>
            <a:ext cx="1572755"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5.3B.23</a:t>
            </a:r>
            <a:endParaRPr lang="en-AU" dirty="0">
              <a:solidFill>
                <a:schemeClr val="bg1"/>
              </a:solidFill>
            </a:endParaRPr>
          </a:p>
        </p:txBody>
      </p:sp>
      <p:sp>
        <p:nvSpPr>
          <p:cNvPr id="11" name="Speech Bubble: Oval 10">
            <a:extLst>
              <a:ext uri="{FF2B5EF4-FFF2-40B4-BE49-F238E27FC236}">
                <a16:creationId xmlns:a16="http://schemas.microsoft.com/office/drawing/2014/main" id="{BBB4F4A5-DEC4-FDBD-D716-C92B76B04D76}"/>
              </a:ext>
            </a:extLst>
          </p:cNvPr>
          <p:cNvSpPr/>
          <p:nvPr/>
        </p:nvSpPr>
        <p:spPr>
          <a:xfrm>
            <a:off x="6398388" y="2360986"/>
            <a:ext cx="2690220" cy="2654200"/>
          </a:xfrm>
          <a:prstGeom prst="wedgeEllipseCallout">
            <a:avLst>
              <a:gd name="adj1" fmla="val 543"/>
              <a:gd name="adj2" fmla="val -17420"/>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It is an </a:t>
            </a:r>
            <a:r>
              <a:rPr lang="en-AU" sz="1800" b="1" dirty="0">
                <a:solidFill>
                  <a:schemeClr val="bg1"/>
                </a:solidFill>
              </a:rPr>
              <a:t>offence</a:t>
            </a:r>
            <a:r>
              <a:rPr lang="en-AU" sz="1800" dirty="0">
                <a:solidFill>
                  <a:schemeClr val="bg1"/>
                </a:solidFill>
              </a:rPr>
              <a:t> to offer/give valuable </a:t>
            </a:r>
            <a:r>
              <a:rPr lang="en-AU" sz="1800" b="1" dirty="0">
                <a:solidFill>
                  <a:schemeClr val="bg1"/>
                </a:solidFill>
              </a:rPr>
              <a:t>consideration with intent </a:t>
            </a:r>
            <a:r>
              <a:rPr lang="en-AU" sz="1800" dirty="0">
                <a:solidFill>
                  <a:schemeClr val="bg1"/>
                </a:solidFill>
              </a:rPr>
              <a:t>to secure “acceptance or non-acceptance”</a:t>
            </a:r>
            <a:endParaRPr lang="en-AU" dirty="0">
              <a:solidFill>
                <a:schemeClr val="bg1"/>
              </a:solidFill>
            </a:endParaRPr>
          </a:p>
        </p:txBody>
      </p:sp>
      <p:sp>
        <p:nvSpPr>
          <p:cNvPr id="12" name="Speech Bubble: Rectangle with Corners Rounded 11">
            <a:extLst>
              <a:ext uri="{FF2B5EF4-FFF2-40B4-BE49-F238E27FC236}">
                <a16:creationId xmlns:a16="http://schemas.microsoft.com/office/drawing/2014/main" id="{B9FF4F8C-C954-45FB-D150-F29F76643E67}"/>
              </a:ext>
            </a:extLst>
          </p:cNvPr>
          <p:cNvSpPr/>
          <p:nvPr/>
        </p:nvSpPr>
        <p:spPr>
          <a:xfrm>
            <a:off x="9135307" y="3802275"/>
            <a:ext cx="1810882" cy="886927"/>
          </a:xfrm>
          <a:prstGeom prst="wedgeRoundRectCallout">
            <a:avLst>
              <a:gd name="adj1" fmla="val -72465"/>
              <a:gd name="adj2" fmla="val -35671"/>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$15,650 (CR regs </a:t>
            </a:r>
            <a:r>
              <a:rPr lang="en-AU" sz="1800" dirty="0"/>
              <a:t>5.3B.25(3))</a:t>
            </a:r>
            <a:endParaRPr lang="en-AU" dirty="0"/>
          </a:p>
        </p:txBody>
      </p:sp>
      <p:sp>
        <p:nvSpPr>
          <p:cNvPr id="13" name="Footer Placeholder 2">
            <a:extLst>
              <a:ext uri="{FF2B5EF4-FFF2-40B4-BE49-F238E27FC236}">
                <a16:creationId xmlns:a16="http://schemas.microsoft.com/office/drawing/2014/main" id="{1E73F419-3BFB-A072-6B48-71829A77CB3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6939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18</a:t>
            </a:fld>
            <a:endParaRPr lang="en-GB" dirty="0"/>
          </a:p>
        </p:txBody>
      </p:sp>
      <p:sp>
        <p:nvSpPr>
          <p:cNvPr id="2" name="Rectangle: Single Corner Rounded 1">
            <a:extLst>
              <a:ext uri="{FF2B5EF4-FFF2-40B4-BE49-F238E27FC236}">
                <a16:creationId xmlns:a16="http://schemas.microsoft.com/office/drawing/2014/main" id="{DFC851AF-99F1-690B-76FC-EE0DA0E35575}"/>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E125089-E41D-32A3-B9B8-843BC9F28B4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Discharge of debtors</a:t>
            </a:r>
          </a:p>
        </p:txBody>
      </p:sp>
      <p:sp>
        <p:nvSpPr>
          <p:cNvPr id="6" name="Text Placeholder 3">
            <a:extLst>
              <a:ext uri="{FF2B5EF4-FFF2-40B4-BE49-F238E27FC236}">
                <a16:creationId xmlns:a16="http://schemas.microsoft.com/office/drawing/2014/main" id="{2B44F25C-31AA-2D5E-F49E-C2D5B23B966C}"/>
              </a:ext>
            </a:extLst>
          </p:cNvPr>
          <p:cNvSpPr txBox="1">
            <a:spLocks/>
          </p:cNvSpPr>
          <p:nvPr/>
        </p:nvSpPr>
        <p:spPr>
          <a:xfrm>
            <a:off x="538555" y="2421315"/>
            <a:ext cx="4225469" cy="2350193"/>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800" dirty="0"/>
              <a:t>“Some relief was brought about in 1705 </a:t>
            </a:r>
            <a:r>
              <a:rPr lang="en-AU" sz="1800" b="1" dirty="0">
                <a:solidFill>
                  <a:schemeClr val="accent5"/>
                </a:solidFill>
              </a:rPr>
              <a:t>when </a:t>
            </a:r>
            <a:r>
              <a:rPr lang="en-AU" sz="1800" b="1" i="1" dirty="0">
                <a:solidFill>
                  <a:schemeClr val="accent5"/>
                </a:solidFill>
              </a:rPr>
              <a:t>honest</a:t>
            </a:r>
            <a:r>
              <a:rPr lang="en-AU" sz="1800" b="1" dirty="0">
                <a:solidFill>
                  <a:schemeClr val="accent5"/>
                </a:solidFill>
              </a:rPr>
              <a:t> insolvent </a:t>
            </a:r>
            <a:r>
              <a:rPr lang="en-AU" sz="1800" b="1" i="1" dirty="0">
                <a:solidFill>
                  <a:schemeClr val="accent5"/>
                </a:solidFill>
              </a:rPr>
              <a:t>tradesmen</a:t>
            </a:r>
            <a:r>
              <a:rPr lang="en-AU" sz="1800" b="1" dirty="0">
                <a:solidFill>
                  <a:schemeClr val="accent5"/>
                </a:solidFill>
              </a:rPr>
              <a:t> were allowed to be discharged</a:t>
            </a:r>
            <a:r>
              <a:rPr lang="en-AU" sz="1800" dirty="0"/>
              <a:t>. The possibility of discharge however was only granted upon the trader obtaining, to quote the statute, </a:t>
            </a:r>
            <a:r>
              <a:rPr lang="en-AU" sz="1800" b="1" dirty="0">
                <a:solidFill>
                  <a:schemeClr val="accent5"/>
                </a:solidFill>
              </a:rPr>
              <a:t>4/5th of creditors’ consent</a:t>
            </a:r>
            <a:r>
              <a:rPr lang="en-AU" sz="1800" dirty="0"/>
              <a:t>. It was therefore a small step, but a step nonetheless in the gradual shift towards debtor rehabilitation.”</a:t>
            </a:r>
            <a:r>
              <a:rPr lang="en-AU" sz="1800" baseline="30000" dirty="0"/>
              <a:t>1</a:t>
            </a:r>
          </a:p>
        </p:txBody>
      </p:sp>
      <p:sp>
        <p:nvSpPr>
          <p:cNvPr id="7" name="Text Placeholder 4">
            <a:extLst>
              <a:ext uri="{FF2B5EF4-FFF2-40B4-BE49-F238E27FC236}">
                <a16:creationId xmlns:a16="http://schemas.microsoft.com/office/drawing/2014/main" id="{E5B2BD09-3DAF-A8F8-9DC9-72FCE58E6CBB}"/>
              </a:ext>
            </a:extLst>
          </p:cNvPr>
          <p:cNvSpPr txBox="1">
            <a:spLocks/>
          </p:cNvSpPr>
          <p:nvPr/>
        </p:nvSpPr>
        <p:spPr>
          <a:xfrm>
            <a:off x="5429618" y="2360533"/>
            <a:ext cx="6087562" cy="2668667"/>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800" dirty="0"/>
              <a:t>“The equity of the arrangement, that an </a:t>
            </a:r>
            <a:r>
              <a:rPr lang="en-AU" sz="1800" b="1" dirty="0">
                <a:solidFill>
                  <a:schemeClr val="accent5"/>
                </a:solidFill>
              </a:rPr>
              <a:t>insolvent shall be discharged from his liabilities on the </a:t>
            </a:r>
            <a:r>
              <a:rPr lang="en-AU" sz="1800" b="1" i="1" dirty="0">
                <a:solidFill>
                  <a:schemeClr val="accent5"/>
                </a:solidFill>
              </a:rPr>
              <a:t>bona fide </a:t>
            </a:r>
            <a:r>
              <a:rPr lang="en-AU" sz="1800" b="1" dirty="0">
                <a:solidFill>
                  <a:schemeClr val="accent5"/>
                </a:solidFill>
              </a:rPr>
              <a:t>surrender of all his property </a:t>
            </a:r>
            <a:r>
              <a:rPr lang="en-AU" sz="1800" dirty="0"/>
              <a:t>to his creditors, is too obvious to be questioned. … But it seems to be necessarily implied that there is property to surrender … In our colonial practice it is otherwise, except in some very extreme cases, for it being held that the primary object of the law is to relieve from liabilities, at whatever loss to the creditors, it follows that </a:t>
            </a:r>
            <a:r>
              <a:rPr lang="en-AU" sz="1800" b="1" dirty="0">
                <a:solidFill>
                  <a:schemeClr val="accent5"/>
                </a:solidFill>
              </a:rPr>
              <a:t>any prospect of a dividend is rather a lucky accident</a:t>
            </a:r>
            <a:r>
              <a:rPr lang="en-AU" sz="1800" dirty="0">
                <a:solidFill>
                  <a:schemeClr val="accent5"/>
                </a:solidFill>
              </a:rPr>
              <a:t> </a:t>
            </a:r>
            <a:r>
              <a:rPr lang="en-AU" sz="1800" dirty="0"/>
              <a:t>than a condition of relief.”</a:t>
            </a:r>
            <a:r>
              <a:rPr lang="en-AU" sz="1800" baseline="30000" dirty="0"/>
              <a:t>2</a:t>
            </a:r>
          </a:p>
        </p:txBody>
      </p:sp>
      <p:sp>
        <p:nvSpPr>
          <p:cNvPr id="8" name="Arrow: Curved Down 7">
            <a:extLst>
              <a:ext uri="{FF2B5EF4-FFF2-40B4-BE49-F238E27FC236}">
                <a16:creationId xmlns:a16="http://schemas.microsoft.com/office/drawing/2014/main" id="{01F05880-8633-D969-1011-F0CBB235D081}"/>
              </a:ext>
            </a:extLst>
          </p:cNvPr>
          <p:cNvSpPr/>
          <p:nvPr/>
        </p:nvSpPr>
        <p:spPr>
          <a:xfrm>
            <a:off x="3891253" y="1691364"/>
            <a:ext cx="2449098" cy="668860"/>
          </a:xfrm>
          <a:prstGeom prst="curvedDownArrow">
            <a:avLst>
              <a:gd name="adj1" fmla="val 50398"/>
              <a:gd name="adj2" fmla="val 140378"/>
              <a:gd name="adj3" fmla="val 52618"/>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9" name="Scroll: Horizontal 8">
            <a:extLst>
              <a:ext uri="{FF2B5EF4-FFF2-40B4-BE49-F238E27FC236}">
                <a16:creationId xmlns:a16="http://schemas.microsoft.com/office/drawing/2014/main" id="{5AD597DC-636D-55D5-9741-FC59F2A1B5A4}"/>
              </a:ext>
            </a:extLst>
          </p:cNvPr>
          <p:cNvSpPr/>
          <p:nvPr/>
        </p:nvSpPr>
        <p:spPr>
          <a:xfrm>
            <a:off x="9043377" y="1752455"/>
            <a:ext cx="2610068" cy="668860"/>
          </a:xfrm>
          <a:prstGeom prst="horizontalScroll">
            <a:avLst/>
          </a:prstGeom>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1868, Colony of Victoria</a:t>
            </a:r>
          </a:p>
        </p:txBody>
      </p:sp>
      <p:sp>
        <p:nvSpPr>
          <p:cNvPr id="10" name="Scroll: Horizontal 9">
            <a:extLst>
              <a:ext uri="{FF2B5EF4-FFF2-40B4-BE49-F238E27FC236}">
                <a16:creationId xmlns:a16="http://schemas.microsoft.com/office/drawing/2014/main" id="{5C6DE478-F979-9358-ED7B-C440C57684BD}"/>
              </a:ext>
            </a:extLst>
          </p:cNvPr>
          <p:cNvSpPr/>
          <p:nvPr/>
        </p:nvSpPr>
        <p:spPr>
          <a:xfrm>
            <a:off x="444913" y="1752455"/>
            <a:ext cx="1644273" cy="668860"/>
          </a:xfrm>
          <a:prstGeom prst="horizontalScroll">
            <a:avLst/>
          </a:prstGeom>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1705, England</a:t>
            </a:r>
          </a:p>
        </p:txBody>
      </p:sp>
      <p:sp>
        <p:nvSpPr>
          <p:cNvPr id="11" name="Content Placeholder 3">
            <a:extLst>
              <a:ext uri="{FF2B5EF4-FFF2-40B4-BE49-F238E27FC236}">
                <a16:creationId xmlns:a16="http://schemas.microsoft.com/office/drawing/2014/main" id="{10814F8C-326E-B69E-A36A-F31356023A83}"/>
              </a:ext>
            </a:extLst>
          </p:cNvPr>
          <p:cNvSpPr txBox="1">
            <a:spLocks/>
          </p:cNvSpPr>
          <p:nvPr/>
        </p:nvSpPr>
        <p:spPr>
          <a:xfrm>
            <a:off x="818456" y="5415441"/>
            <a:ext cx="9468544" cy="1062380"/>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T F Bathurst, ‘The Historical Development of Insolvency Law’ (2014) 39 </a:t>
            </a:r>
            <a:r>
              <a:rPr lang="en-AU" i="1" dirty="0">
                <a:solidFill>
                  <a:schemeClr val="tx1"/>
                </a:solidFill>
              </a:rPr>
              <a:t>Australian Bar Review </a:t>
            </a:r>
            <a:r>
              <a:rPr lang="en-AU" dirty="0">
                <a:solidFill>
                  <a:schemeClr val="tx1"/>
                </a:solidFill>
              </a:rPr>
              <a:t>113, 120 (italicised in original) (citations omitted). See 4 Anne c 17, s VII; 5 Anne c 22, s II.</a:t>
            </a:r>
          </a:p>
          <a:p>
            <a:pPr marL="228600" indent="-228600" algn="l">
              <a:buFontTx/>
              <a:buAutoNum type="arabicPlain"/>
            </a:pPr>
            <a:r>
              <a:rPr lang="en-AU" dirty="0">
                <a:solidFill>
                  <a:schemeClr val="tx1"/>
                </a:solidFill>
                <a:hlinkClick r:id="rId2"/>
              </a:rPr>
              <a:t>Sir George Stephen, Insolvency Abuses (Melbourne, 1868)</a:t>
            </a:r>
            <a:r>
              <a:rPr lang="en-AU" dirty="0">
                <a:solidFill>
                  <a:schemeClr val="tx1"/>
                </a:solidFill>
              </a:rPr>
              <a:t> 4-5 (italicised in original).</a:t>
            </a:r>
          </a:p>
        </p:txBody>
      </p:sp>
      <p:sp>
        <p:nvSpPr>
          <p:cNvPr id="12" name="Footer Placeholder 2">
            <a:extLst>
              <a:ext uri="{FF2B5EF4-FFF2-40B4-BE49-F238E27FC236}">
                <a16:creationId xmlns:a16="http://schemas.microsoft.com/office/drawing/2014/main" id="{32EB7B2A-D271-1B82-A098-CF37F2026B3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59397009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180</a:t>
            </a:fld>
            <a:endParaRPr lang="en-GB" dirty="0"/>
          </a:p>
        </p:txBody>
      </p:sp>
      <p:sp>
        <p:nvSpPr>
          <p:cNvPr id="2" name="Rectangle: Single Corner Rounded 1">
            <a:extLst>
              <a:ext uri="{FF2B5EF4-FFF2-40B4-BE49-F238E27FC236}">
                <a16:creationId xmlns:a16="http://schemas.microsoft.com/office/drawing/2014/main" id="{0ACAAC83-F29F-E334-A290-7970830AEDA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432EE49-6C18-CD24-30EF-0252B507B71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Lapsed restructuring plan</a:t>
            </a:r>
          </a:p>
        </p:txBody>
      </p:sp>
      <p:sp>
        <p:nvSpPr>
          <p:cNvPr id="6" name="Rectangle: Rounded Corners 5">
            <a:extLst>
              <a:ext uri="{FF2B5EF4-FFF2-40B4-BE49-F238E27FC236}">
                <a16:creationId xmlns:a16="http://schemas.microsoft.com/office/drawing/2014/main" id="{4323F878-A9D5-BFC2-FABE-F9B80D562050}"/>
              </a:ext>
            </a:extLst>
          </p:cNvPr>
          <p:cNvSpPr/>
          <p:nvPr/>
        </p:nvSpPr>
        <p:spPr>
          <a:xfrm>
            <a:off x="428625" y="1532470"/>
            <a:ext cx="3057525" cy="1219200"/>
          </a:xfrm>
          <a:prstGeom prst="round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A</a:t>
            </a:r>
            <a:r>
              <a:rPr lang="en-AU" sz="1800" dirty="0">
                <a:solidFill>
                  <a:schemeClr val="bg1"/>
                </a:solidFill>
              </a:rPr>
              <a:t> “proposal to make a restructuring plan </a:t>
            </a:r>
            <a:r>
              <a:rPr lang="en-AU" sz="1800" b="1" dirty="0">
                <a:solidFill>
                  <a:schemeClr val="bg1"/>
                </a:solidFill>
              </a:rPr>
              <a:t>lapses</a:t>
            </a:r>
            <a:r>
              <a:rPr lang="en-AU" sz="1800" dirty="0">
                <a:solidFill>
                  <a:schemeClr val="bg1"/>
                </a:solidFill>
              </a:rPr>
              <a:t> if”:</a:t>
            </a:r>
          </a:p>
          <a:p>
            <a:pPr marL="342900" indent="-342900" algn="ctr">
              <a:buFont typeface="+mj-lt"/>
              <a:buAutoNum type="arabicParenR"/>
            </a:pPr>
            <a:r>
              <a:rPr lang="en-AU" dirty="0">
                <a:solidFill>
                  <a:schemeClr val="bg1"/>
                </a:solidFill>
              </a:rPr>
              <a:t>company RP</a:t>
            </a:r>
            <a:r>
              <a:rPr lang="en-AU" sz="1800" dirty="0">
                <a:solidFill>
                  <a:schemeClr val="bg1"/>
                </a:solidFill>
              </a:rPr>
              <a:t> </a:t>
            </a:r>
            <a:r>
              <a:rPr lang="en-AU" sz="1800" b="1" dirty="0">
                <a:solidFill>
                  <a:schemeClr val="bg1"/>
                </a:solidFill>
              </a:rPr>
              <a:t>cancels</a:t>
            </a:r>
            <a:r>
              <a:rPr lang="en-AU" sz="1800" dirty="0">
                <a:solidFill>
                  <a:schemeClr val="bg1"/>
                </a:solidFill>
              </a:rPr>
              <a:t> it</a:t>
            </a:r>
            <a:r>
              <a:rPr lang="en-AU" dirty="0">
                <a:solidFill>
                  <a:schemeClr val="bg1"/>
                </a:solidFill>
              </a:rPr>
              <a:t>; </a:t>
            </a:r>
            <a:r>
              <a:rPr lang="en-AU" sz="1800" dirty="0">
                <a:solidFill>
                  <a:schemeClr val="bg1"/>
                </a:solidFill>
              </a:rPr>
              <a:t>or</a:t>
            </a:r>
          </a:p>
          <a:p>
            <a:pPr marL="342900" indent="-342900" algn="ctr">
              <a:buFont typeface="+mj-lt"/>
              <a:buAutoNum type="arabicParenR"/>
            </a:pPr>
            <a:r>
              <a:rPr lang="en-AU" sz="1800" dirty="0">
                <a:solidFill>
                  <a:schemeClr val="bg1"/>
                </a:solidFill>
              </a:rPr>
              <a:t>it is </a:t>
            </a:r>
            <a:r>
              <a:rPr lang="en-AU" sz="1800" b="1" dirty="0">
                <a:solidFill>
                  <a:schemeClr val="bg1"/>
                </a:solidFill>
              </a:rPr>
              <a:t>not accepted</a:t>
            </a:r>
            <a:endParaRPr lang="en-AU" b="1" dirty="0">
              <a:solidFill>
                <a:schemeClr val="bg1"/>
              </a:solidFill>
            </a:endParaRPr>
          </a:p>
        </p:txBody>
      </p:sp>
      <p:sp>
        <p:nvSpPr>
          <p:cNvPr id="7" name="Rectangle: Rounded Corners 6">
            <a:extLst>
              <a:ext uri="{FF2B5EF4-FFF2-40B4-BE49-F238E27FC236}">
                <a16:creationId xmlns:a16="http://schemas.microsoft.com/office/drawing/2014/main" id="{C1E15070-8C69-B10A-6865-B89ED22EA9A0}"/>
              </a:ext>
            </a:extLst>
          </p:cNvPr>
          <p:cNvSpPr/>
          <p:nvPr/>
        </p:nvSpPr>
        <p:spPr>
          <a:xfrm>
            <a:off x="1206500" y="3054018"/>
            <a:ext cx="9718675" cy="3237416"/>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Company RP may </a:t>
            </a:r>
            <a:r>
              <a:rPr lang="en-AU" sz="1800" b="1" dirty="0">
                <a:solidFill>
                  <a:schemeClr val="tx1"/>
                </a:solidFill>
              </a:rPr>
              <a:t>cancel</a:t>
            </a:r>
            <a:r>
              <a:rPr lang="en-AU" sz="1800" dirty="0">
                <a:solidFill>
                  <a:schemeClr val="tx1"/>
                </a:solidFill>
              </a:rPr>
              <a:t> a proposal “if, </a:t>
            </a:r>
            <a:r>
              <a:rPr lang="en-AU" sz="1800" b="1" dirty="0">
                <a:solidFill>
                  <a:schemeClr val="tx1"/>
                </a:solidFill>
              </a:rPr>
              <a:t>before</a:t>
            </a:r>
            <a:r>
              <a:rPr lang="en-AU" sz="1800" dirty="0">
                <a:solidFill>
                  <a:schemeClr val="tx1"/>
                </a:solidFill>
              </a:rPr>
              <a:t> a restructuring plan is made,” becomes aware that:</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tx1"/>
                </a:solidFill>
              </a:rPr>
              <a:t>“information in the </a:t>
            </a:r>
            <a:r>
              <a:rPr lang="en-AU" sz="1800" b="1" dirty="0">
                <a:solidFill>
                  <a:schemeClr val="tx1"/>
                </a:solidFill>
              </a:rPr>
              <a:t>plan</a:t>
            </a:r>
            <a:r>
              <a:rPr lang="en-AU" sz="1800" dirty="0">
                <a:solidFill>
                  <a:schemeClr val="tx1"/>
                </a:solidFill>
              </a:rPr>
              <a:t> is </a:t>
            </a:r>
            <a:r>
              <a:rPr lang="en-AU" sz="1800" b="1" dirty="0">
                <a:solidFill>
                  <a:schemeClr val="tx1"/>
                </a:solidFill>
              </a:rPr>
              <a:t>incomplete or inaccurate</a:t>
            </a:r>
            <a:r>
              <a:rPr lang="en-AU" sz="1800" dirty="0">
                <a:solidFill>
                  <a:schemeClr val="tx1"/>
                </a:solidFill>
              </a:rPr>
              <a:t>” and relates to a matter that the RP believes “is likely to affect the company’s ability to” achieve it; or</a:t>
            </a:r>
          </a:p>
          <a:p>
            <a:pPr marL="361950" indent="-355600">
              <a:lnSpc>
                <a:spcPct val="100000"/>
              </a:lnSpc>
              <a:spcBef>
                <a:spcPts val="600"/>
              </a:spcBef>
              <a:spcAft>
                <a:spcPts val="600"/>
              </a:spcAft>
              <a:buFont typeface="Arial" panose="020B0604020202020204" pitchFamily="34" charset="0"/>
              <a:buChar char="•"/>
            </a:pPr>
            <a:r>
              <a:rPr lang="en-AU" dirty="0">
                <a:solidFill>
                  <a:schemeClr val="tx1"/>
                </a:solidFill>
              </a:rPr>
              <a:t>i</a:t>
            </a:r>
            <a:r>
              <a:rPr lang="en-AU" sz="1800" dirty="0">
                <a:solidFill>
                  <a:schemeClr val="tx1"/>
                </a:solidFill>
              </a:rPr>
              <a:t>n relation to the </a:t>
            </a:r>
            <a:r>
              <a:rPr lang="en-AU" sz="1800" b="1" dirty="0">
                <a:solidFill>
                  <a:schemeClr val="tx1"/>
                </a:solidFill>
              </a:rPr>
              <a:t>restructuring proposal statement</a:t>
            </a:r>
            <a:r>
              <a:rPr lang="en-AU" sz="1800" dirty="0">
                <a:solidFill>
                  <a:schemeClr val="tx1"/>
                </a:solidFill>
              </a:rPr>
              <a:t>:</a:t>
            </a:r>
          </a:p>
          <a:p>
            <a:pPr marL="819150" lvl="1" indent="-355600">
              <a:spcBef>
                <a:spcPts val="600"/>
              </a:spcBef>
              <a:spcAft>
                <a:spcPts val="600"/>
              </a:spcAft>
              <a:buFont typeface="Arial" panose="020B0604020202020204" pitchFamily="34" charset="0"/>
              <a:buChar char="•"/>
            </a:pPr>
            <a:r>
              <a:rPr lang="en-AU" dirty="0">
                <a:solidFill>
                  <a:schemeClr val="tx1"/>
                </a:solidFill>
              </a:rPr>
              <a:t>≥1 “</a:t>
            </a:r>
            <a:r>
              <a:rPr lang="en-AU" b="1" dirty="0">
                <a:solidFill>
                  <a:schemeClr val="tx1"/>
                </a:solidFill>
              </a:rPr>
              <a:t>affected creditors </a:t>
            </a:r>
            <a:r>
              <a:rPr lang="en-AU" dirty="0">
                <a:solidFill>
                  <a:schemeClr val="tx1"/>
                </a:solidFill>
              </a:rPr>
              <a:t>were</a:t>
            </a:r>
            <a:r>
              <a:rPr lang="en-AU" b="1" dirty="0">
                <a:solidFill>
                  <a:schemeClr val="tx1"/>
                </a:solidFill>
              </a:rPr>
              <a:t> not disclosed</a:t>
            </a:r>
            <a:r>
              <a:rPr lang="en-AU" dirty="0">
                <a:solidFill>
                  <a:schemeClr val="tx1"/>
                </a:solidFill>
              </a:rPr>
              <a:t>”;</a:t>
            </a:r>
          </a:p>
          <a:p>
            <a:pPr marL="819150" lvl="1" indent="-355600">
              <a:spcBef>
                <a:spcPts val="600"/>
              </a:spcBef>
              <a:spcAft>
                <a:spcPts val="600"/>
              </a:spcAft>
              <a:buFont typeface="Arial" panose="020B0604020202020204" pitchFamily="34" charset="0"/>
              <a:buChar char="•"/>
            </a:pPr>
            <a:r>
              <a:rPr lang="en-AU" dirty="0">
                <a:solidFill>
                  <a:schemeClr val="tx1"/>
                </a:solidFill>
              </a:rPr>
              <a:t>a “</a:t>
            </a:r>
            <a:r>
              <a:rPr lang="en-AU" b="1" dirty="0">
                <a:solidFill>
                  <a:schemeClr val="tx1"/>
                </a:solidFill>
              </a:rPr>
              <a:t>material particular</a:t>
            </a:r>
            <a:r>
              <a:rPr lang="en-AU" dirty="0">
                <a:solidFill>
                  <a:schemeClr val="tx1"/>
                </a:solidFill>
              </a:rPr>
              <a:t>” was </a:t>
            </a:r>
            <a:r>
              <a:rPr lang="en-AU" b="1" dirty="0">
                <a:solidFill>
                  <a:schemeClr val="tx1"/>
                </a:solidFill>
              </a:rPr>
              <a:t>omitted</a:t>
            </a:r>
            <a:r>
              <a:rPr lang="en-AU" dirty="0">
                <a:solidFill>
                  <a:schemeClr val="tx1"/>
                </a:solidFill>
              </a:rPr>
              <a:t> from it, or </a:t>
            </a:r>
            <a:r>
              <a:rPr lang="en-AU" b="1" dirty="0">
                <a:solidFill>
                  <a:schemeClr val="tx1"/>
                </a:solidFill>
              </a:rPr>
              <a:t>incorrect</a:t>
            </a:r>
            <a:r>
              <a:rPr lang="en-AU" dirty="0">
                <a:solidFill>
                  <a:schemeClr val="tx1"/>
                </a:solidFill>
              </a:rPr>
              <a:t>; or</a:t>
            </a:r>
          </a:p>
          <a:p>
            <a:pPr marL="819150" lvl="1" indent="-355600">
              <a:spcBef>
                <a:spcPts val="600"/>
              </a:spcBef>
              <a:spcAft>
                <a:spcPts val="600"/>
              </a:spcAft>
              <a:buFont typeface="Arial" panose="020B0604020202020204" pitchFamily="34" charset="0"/>
              <a:buChar char="•"/>
            </a:pPr>
            <a:r>
              <a:rPr lang="en-AU" dirty="0">
                <a:solidFill>
                  <a:schemeClr val="tx1"/>
                </a:solidFill>
              </a:rPr>
              <a:t>there has been a “</a:t>
            </a:r>
            <a:r>
              <a:rPr lang="en-AU" b="1" dirty="0">
                <a:solidFill>
                  <a:schemeClr val="tx1"/>
                </a:solidFill>
              </a:rPr>
              <a:t>material change </a:t>
            </a:r>
            <a:r>
              <a:rPr lang="en-AU" dirty="0">
                <a:solidFill>
                  <a:schemeClr val="tx1"/>
                </a:solidFill>
              </a:rPr>
              <a:t>in the company’s circumstances” that was </a:t>
            </a:r>
            <a:r>
              <a:rPr lang="en-AU" b="1" dirty="0">
                <a:solidFill>
                  <a:schemeClr val="tx1"/>
                </a:solidFill>
              </a:rPr>
              <a:t>not foreshadowed </a:t>
            </a:r>
            <a:r>
              <a:rPr lang="en-AU" dirty="0">
                <a:solidFill>
                  <a:schemeClr val="tx1"/>
                </a:solidFill>
              </a:rPr>
              <a:t>in it, which could affect “an affected creditor’s decision” regarding the plan</a:t>
            </a:r>
          </a:p>
        </p:txBody>
      </p:sp>
      <p:sp>
        <p:nvSpPr>
          <p:cNvPr id="8" name="Arrow: Bent 7">
            <a:extLst>
              <a:ext uri="{FF2B5EF4-FFF2-40B4-BE49-F238E27FC236}">
                <a16:creationId xmlns:a16="http://schemas.microsoft.com/office/drawing/2014/main" id="{F99A9B70-B6E2-A8E5-83CA-BE5A55850CF1}"/>
              </a:ext>
            </a:extLst>
          </p:cNvPr>
          <p:cNvSpPr/>
          <p:nvPr/>
        </p:nvSpPr>
        <p:spPr>
          <a:xfrm rot="10800000" flipV="1">
            <a:off x="3410820" y="2039191"/>
            <a:ext cx="1059580" cy="959957"/>
          </a:xfrm>
          <a:prstGeom prst="bentArrow">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9" name="Rectangle 8">
            <a:extLst>
              <a:ext uri="{FF2B5EF4-FFF2-40B4-BE49-F238E27FC236}">
                <a16:creationId xmlns:a16="http://schemas.microsoft.com/office/drawing/2014/main" id="{601DEF47-239C-0707-77FA-FD05C6149A56}"/>
              </a:ext>
            </a:extLst>
          </p:cNvPr>
          <p:cNvSpPr/>
          <p:nvPr/>
        </p:nvSpPr>
        <p:spPr>
          <a:xfrm>
            <a:off x="8126148" y="1941015"/>
            <a:ext cx="1572755"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5.3B.20</a:t>
            </a:r>
            <a:endParaRPr lang="en-AU" dirty="0">
              <a:solidFill>
                <a:schemeClr val="bg1"/>
              </a:solidFill>
            </a:endParaRPr>
          </a:p>
        </p:txBody>
      </p:sp>
      <p:sp>
        <p:nvSpPr>
          <p:cNvPr id="10" name="Footer Placeholder 2">
            <a:extLst>
              <a:ext uri="{FF2B5EF4-FFF2-40B4-BE49-F238E27FC236}">
                <a16:creationId xmlns:a16="http://schemas.microsoft.com/office/drawing/2014/main" id="{7E899370-E781-2CB2-728D-923208B9DFA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11449582"/>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181</a:t>
            </a:fld>
            <a:endParaRPr lang="en-GB" dirty="0"/>
          </a:p>
        </p:txBody>
      </p:sp>
      <p:sp>
        <p:nvSpPr>
          <p:cNvPr id="2" name="Rectangle: Single Corner Rounded 1">
            <a:extLst>
              <a:ext uri="{FF2B5EF4-FFF2-40B4-BE49-F238E27FC236}">
                <a16:creationId xmlns:a16="http://schemas.microsoft.com/office/drawing/2014/main" id="{9D077686-BBA0-3E1A-C688-C43CA199B6A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D1F1B6F-6393-DB4D-A93E-947A9DB783B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Acceptance of a restructuring plan</a:t>
            </a:r>
          </a:p>
        </p:txBody>
      </p:sp>
      <p:sp>
        <p:nvSpPr>
          <p:cNvPr id="6" name="Rectangle: Diagonal Corners Rounded 5">
            <a:extLst>
              <a:ext uri="{FF2B5EF4-FFF2-40B4-BE49-F238E27FC236}">
                <a16:creationId xmlns:a16="http://schemas.microsoft.com/office/drawing/2014/main" id="{DA02BA95-F647-BC64-B22C-333A8AA212B4}"/>
              </a:ext>
            </a:extLst>
          </p:cNvPr>
          <p:cNvSpPr/>
          <p:nvPr/>
        </p:nvSpPr>
        <p:spPr>
          <a:xfrm>
            <a:off x="4546937" y="1636875"/>
            <a:ext cx="6970243" cy="1151308"/>
          </a:xfrm>
          <a:prstGeom prst="round2DiagRect">
            <a:avLst/>
          </a:prstGeom>
          <a:solidFill>
            <a:schemeClr val="bg1"/>
          </a:solid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P</a:t>
            </a:r>
            <a:r>
              <a:rPr lang="en-AU" sz="1800" dirty="0">
                <a:solidFill>
                  <a:schemeClr val="tx1"/>
                </a:solidFill>
              </a:rPr>
              <a:t>roposed restructuring plan is </a:t>
            </a:r>
            <a:r>
              <a:rPr lang="en-AU" sz="1800" b="1" dirty="0">
                <a:solidFill>
                  <a:schemeClr val="tx1"/>
                </a:solidFill>
              </a:rPr>
              <a:t>accepted</a:t>
            </a:r>
            <a:r>
              <a:rPr lang="en-AU" sz="1800" dirty="0">
                <a:solidFill>
                  <a:schemeClr val="tx1"/>
                </a:solidFill>
              </a:rPr>
              <a:t> if, once the acceptance period ends, “the </a:t>
            </a:r>
            <a:r>
              <a:rPr lang="en-AU" sz="1800" b="1" dirty="0">
                <a:solidFill>
                  <a:schemeClr val="tx1"/>
                </a:solidFill>
              </a:rPr>
              <a:t>majority in value </a:t>
            </a:r>
            <a:r>
              <a:rPr lang="en-AU" sz="1800" dirty="0">
                <a:solidFill>
                  <a:schemeClr val="tx1"/>
                </a:solidFill>
              </a:rPr>
              <a:t>of those </a:t>
            </a:r>
            <a:r>
              <a:rPr lang="en-AU" sz="1800" b="1" dirty="0">
                <a:solidFill>
                  <a:schemeClr val="tx1"/>
                </a:solidFill>
              </a:rPr>
              <a:t>creditors</a:t>
            </a:r>
            <a:r>
              <a:rPr lang="en-AU" sz="1800" dirty="0">
                <a:solidFill>
                  <a:schemeClr val="tx1"/>
                </a:solidFill>
              </a:rPr>
              <a:t> [</a:t>
            </a:r>
            <a:r>
              <a:rPr lang="en-AU" sz="1800" b="1" dirty="0">
                <a:solidFill>
                  <a:schemeClr val="tx1"/>
                </a:solidFill>
              </a:rPr>
              <a:t>who provided</a:t>
            </a:r>
            <a:r>
              <a:rPr lang="en-AU" sz="1800" dirty="0">
                <a:solidFill>
                  <a:schemeClr val="tx1"/>
                </a:solidFill>
              </a:rPr>
              <a:t>] … </a:t>
            </a:r>
            <a:r>
              <a:rPr lang="en-AU" sz="1800" b="1" dirty="0">
                <a:solidFill>
                  <a:schemeClr val="tx1"/>
                </a:solidFill>
              </a:rPr>
              <a:t>a statement </a:t>
            </a:r>
            <a:r>
              <a:rPr lang="en-AU" sz="1800" dirty="0">
                <a:solidFill>
                  <a:schemeClr val="tx1"/>
                </a:solidFill>
              </a:rPr>
              <a:t>… stated that the restructuring plan </a:t>
            </a:r>
            <a:r>
              <a:rPr lang="en-AU" sz="1800" b="1" dirty="0">
                <a:solidFill>
                  <a:schemeClr val="tx1"/>
                </a:solidFill>
              </a:rPr>
              <a:t>should be accepted</a:t>
            </a:r>
            <a:r>
              <a:rPr lang="en-AU" sz="1800" dirty="0">
                <a:solidFill>
                  <a:schemeClr val="tx1"/>
                </a:solidFill>
              </a:rPr>
              <a:t>”</a:t>
            </a:r>
            <a:endParaRPr lang="en-AU" dirty="0">
              <a:solidFill>
                <a:schemeClr val="tx1"/>
              </a:solidFill>
            </a:endParaRPr>
          </a:p>
        </p:txBody>
      </p:sp>
      <p:sp>
        <p:nvSpPr>
          <p:cNvPr id="7" name="Rectangle 6">
            <a:extLst>
              <a:ext uri="{FF2B5EF4-FFF2-40B4-BE49-F238E27FC236}">
                <a16:creationId xmlns:a16="http://schemas.microsoft.com/office/drawing/2014/main" id="{3F80F04A-493E-4044-6980-39CD7AD6D6D9}"/>
              </a:ext>
            </a:extLst>
          </p:cNvPr>
          <p:cNvSpPr/>
          <p:nvPr/>
        </p:nvSpPr>
        <p:spPr>
          <a:xfrm>
            <a:off x="9967638" y="1206764"/>
            <a:ext cx="1562242"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5.3B.25</a:t>
            </a:r>
            <a:endParaRPr lang="en-AU" dirty="0">
              <a:solidFill>
                <a:schemeClr val="bg1"/>
              </a:solidFill>
            </a:endParaRPr>
          </a:p>
        </p:txBody>
      </p:sp>
      <p:sp>
        <p:nvSpPr>
          <p:cNvPr id="8" name="Speech Bubble: Oval 7">
            <a:extLst>
              <a:ext uri="{FF2B5EF4-FFF2-40B4-BE49-F238E27FC236}">
                <a16:creationId xmlns:a16="http://schemas.microsoft.com/office/drawing/2014/main" id="{58923C8F-4C0A-25AA-94A8-25636DC5405B}"/>
              </a:ext>
            </a:extLst>
          </p:cNvPr>
          <p:cNvSpPr/>
          <p:nvPr/>
        </p:nvSpPr>
        <p:spPr>
          <a:xfrm>
            <a:off x="4546937" y="2948956"/>
            <a:ext cx="6982943" cy="1354218"/>
          </a:xfrm>
          <a:prstGeom prst="wedgeEllipseCallout">
            <a:avLst>
              <a:gd name="adj1" fmla="val -24404"/>
              <a:gd name="adj2" fmla="val -67577"/>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Value is calculated by reference to the </a:t>
            </a:r>
            <a:r>
              <a:rPr lang="en-AU" sz="1800" b="1" dirty="0"/>
              <a:t>amount of their debt/claim </a:t>
            </a:r>
            <a:r>
              <a:rPr lang="en-AU" sz="1800" dirty="0"/>
              <a:t>unless it was </a:t>
            </a:r>
            <a:r>
              <a:rPr lang="en-AU" sz="1800" b="1" dirty="0"/>
              <a:t>purchased for a different sum</a:t>
            </a:r>
            <a:r>
              <a:rPr lang="en-AU" sz="1800" dirty="0"/>
              <a:t>, and subject to any </a:t>
            </a:r>
            <a:r>
              <a:rPr lang="en-AU" sz="1800" b="1" dirty="0"/>
              <a:t>set off</a:t>
            </a:r>
            <a:r>
              <a:rPr lang="en-AU" sz="1800" dirty="0"/>
              <a:t>, and </a:t>
            </a:r>
            <a:r>
              <a:rPr lang="en-AU" sz="1800" b="1" dirty="0"/>
              <a:t>disregarding excluded creditors</a:t>
            </a:r>
            <a:endParaRPr lang="en-AU" b="1" dirty="0"/>
          </a:p>
        </p:txBody>
      </p:sp>
      <p:sp>
        <p:nvSpPr>
          <p:cNvPr id="12" name="TextBox 11">
            <a:extLst>
              <a:ext uri="{FF2B5EF4-FFF2-40B4-BE49-F238E27FC236}">
                <a16:creationId xmlns:a16="http://schemas.microsoft.com/office/drawing/2014/main" id="{C411FC24-DDF5-461B-61F2-FD928CF4B0C7}"/>
              </a:ext>
            </a:extLst>
          </p:cNvPr>
          <p:cNvSpPr txBox="1"/>
          <p:nvPr/>
        </p:nvSpPr>
        <p:spPr>
          <a:xfrm>
            <a:off x="375311" y="2198232"/>
            <a:ext cx="3879189" cy="2369880"/>
          </a:xfrm>
          <a:prstGeom prst="rect">
            <a:avLst/>
          </a:prstGeom>
          <a:noFill/>
        </p:spPr>
        <p:txBody>
          <a:bodyPr wrap="square">
            <a:spAutoFit/>
          </a:bodyPr>
          <a:lstStyle/>
          <a:p>
            <a:pPr marL="355600" indent="-355600" algn="l">
              <a:spcBef>
                <a:spcPts val="600"/>
              </a:spcBef>
              <a:spcAft>
                <a:spcPts val="600"/>
              </a:spcAft>
              <a:buFont typeface="Arial" panose="020B0604020202020204" pitchFamily="34" charset="0"/>
              <a:buChar char="•"/>
            </a:pPr>
            <a:r>
              <a:rPr lang="en-AU" sz="1800" dirty="0">
                <a:solidFill>
                  <a:schemeClr val="tx1"/>
                </a:solidFill>
              </a:rPr>
              <a:t>Suppose Company A has the following unrelated creditors:</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1, who is owed $5,000</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2, who is owed $3</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3, who is owed $9</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4, who is owed $5</a:t>
            </a:r>
          </a:p>
        </p:txBody>
      </p:sp>
      <p:sp>
        <p:nvSpPr>
          <p:cNvPr id="14" name="TextBox 13">
            <a:extLst>
              <a:ext uri="{FF2B5EF4-FFF2-40B4-BE49-F238E27FC236}">
                <a16:creationId xmlns:a16="http://schemas.microsoft.com/office/drawing/2014/main" id="{83FE6699-7048-517E-90B7-29F917AFF70C}"/>
              </a:ext>
            </a:extLst>
          </p:cNvPr>
          <p:cNvSpPr txBox="1"/>
          <p:nvPr/>
        </p:nvSpPr>
        <p:spPr>
          <a:xfrm>
            <a:off x="5593606" y="5147262"/>
            <a:ext cx="5302994" cy="1077218"/>
          </a:xfrm>
          <a:prstGeom prst="rect">
            <a:avLst/>
          </a:prstGeom>
          <a:noFill/>
        </p:spPr>
        <p:txBody>
          <a:bodyPr wrap="square">
            <a:spAutoFit/>
          </a:bodyPr>
          <a:lstStyle/>
          <a:p>
            <a:pPr>
              <a:lnSpc>
                <a:spcPct val="100000"/>
              </a:lnSpc>
              <a:spcBef>
                <a:spcPts val="600"/>
              </a:spcBef>
              <a:spcAft>
                <a:spcPts val="600"/>
              </a:spcAft>
            </a:pPr>
            <a:r>
              <a:rPr lang="en-AU" sz="1800" dirty="0"/>
              <a:t>The plan will be </a:t>
            </a:r>
            <a:r>
              <a:rPr lang="en-AU" sz="1800" b="1" i="1" dirty="0"/>
              <a:t>accepted</a:t>
            </a:r>
            <a:r>
              <a:rPr lang="en-AU" sz="1800" dirty="0"/>
              <a:t> because:</a:t>
            </a:r>
          </a:p>
          <a:p>
            <a:pPr marL="360363" indent="-355600">
              <a:lnSpc>
                <a:spcPct val="100000"/>
              </a:lnSpc>
              <a:spcBef>
                <a:spcPts val="600"/>
              </a:spcBef>
              <a:spcAft>
                <a:spcPts val="600"/>
              </a:spcAft>
              <a:buFont typeface="Arial" panose="020B0604020202020204" pitchFamily="34" charset="0"/>
              <a:buChar char="•"/>
            </a:pPr>
            <a:r>
              <a:rPr lang="en-AU" sz="1800" dirty="0"/>
              <a:t>Creditor 3 is owed &gt;50% among those responding ($9 out of $3 + $9 + $5 = $17 in total, so 52.94%)</a:t>
            </a:r>
          </a:p>
        </p:txBody>
      </p:sp>
      <p:sp>
        <p:nvSpPr>
          <p:cNvPr id="16" name="TextBox 15">
            <a:extLst>
              <a:ext uri="{FF2B5EF4-FFF2-40B4-BE49-F238E27FC236}">
                <a16:creationId xmlns:a16="http://schemas.microsoft.com/office/drawing/2014/main" id="{306EDF50-73CF-D8DB-A041-BF2E9E3FEC50}"/>
              </a:ext>
            </a:extLst>
          </p:cNvPr>
          <p:cNvSpPr txBox="1"/>
          <p:nvPr/>
        </p:nvSpPr>
        <p:spPr>
          <a:xfrm>
            <a:off x="375311" y="4568112"/>
            <a:ext cx="6096000" cy="1661993"/>
          </a:xfrm>
          <a:prstGeom prst="rect">
            <a:avLst/>
          </a:prstGeom>
          <a:noFill/>
        </p:spPr>
        <p:txBody>
          <a:bodyPr wrap="square">
            <a:spAutoFit/>
          </a:bodyPr>
          <a:lstStyle/>
          <a:p>
            <a:pPr marL="355600" indent="-355600" algn="l">
              <a:spcBef>
                <a:spcPts val="600"/>
              </a:spcBef>
              <a:spcAft>
                <a:spcPts val="600"/>
              </a:spcAft>
              <a:buFont typeface="Arial" panose="020B0604020202020204" pitchFamily="34" charset="0"/>
              <a:buChar char="•"/>
            </a:pPr>
            <a:r>
              <a:rPr lang="en-AU" sz="1800" dirty="0">
                <a:solidFill>
                  <a:schemeClr val="tx1"/>
                </a:solidFill>
              </a:rPr>
              <a:t>If a statement is provided only by:</a:t>
            </a:r>
          </a:p>
          <a:p>
            <a:pPr marL="723900" indent="-355600" algn="l">
              <a:spcBef>
                <a:spcPts val="600"/>
              </a:spcBef>
              <a:spcAft>
                <a:spcPts val="600"/>
              </a:spcAft>
              <a:buFont typeface="Arial" panose="020B0604020202020204" pitchFamily="34" charset="0"/>
              <a:buChar char="•"/>
            </a:pPr>
            <a:r>
              <a:rPr lang="en-AU" sz="1800" b="1" dirty="0">
                <a:solidFill>
                  <a:schemeClr val="tx1"/>
                </a:solidFill>
              </a:rPr>
              <a:t>Creditor 2 </a:t>
            </a:r>
            <a:r>
              <a:rPr lang="en-AU" dirty="0"/>
              <a:t>against the plan;</a:t>
            </a:r>
            <a:endParaRPr lang="en-AU" sz="1800" dirty="0">
              <a:solidFill>
                <a:schemeClr val="tx1"/>
              </a:solidFill>
            </a:endParaRPr>
          </a:p>
          <a:p>
            <a:pPr marL="723900" indent="-355600" algn="l">
              <a:spcBef>
                <a:spcPts val="600"/>
              </a:spcBef>
              <a:spcAft>
                <a:spcPts val="600"/>
              </a:spcAft>
              <a:buFont typeface="Arial" panose="020B0604020202020204" pitchFamily="34" charset="0"/>
              <a:buChar char="•"/>
            </a:pPr>
            <a:r>
              <a:rPr lang="en-AU" sz="1800" b="1" dirty="0">
                <a:solidFill>
                  <a:schemeClr val="tx1"/>
                </a:solidFill>
              </a:rPr>
              <a:t>Creditor 3 </a:t>
            </a:r>
            <a:r>
              <a:rPr lang="en-AU" dirty="0"/>
              <a:t>in favour of the plan; and</a:t>
            </a:r>
            <a:endParaRPr lang="en-AU" sz="1800" dirty="0">
              <a:solidFill>
                <a:schemeClr val="tx1"/>
              </a:solidFill>
            </a:endParaRPr>
          </a:p>
          <a:p>
            <a:pPr marL="723900" indent="-355600" algn="l">
              <a:spcBef>
                <a:spcPts val="600"/>
              </a:spcBef>
              <a:spcAft>
                <a:spcPts val="600"/>
              </a:spcAft>
              <a:buFont typeface="Arial" panose="020B0604020202020204" pitchFamily="34" charset="0"/>
              <a:buChar char="•"/>
            </a:pPr>
            <a:r>
              <a:rPr lang="en-AU" sz="1800" b="1" dirty="0">
                <a:solidFill>
                  <a:schemeClr val="tx1"/>
                </a:solidFill>
              </a:rPr>
              <a:t>Creditor 4 </a:t>
            </a:r>
            <a:r>
              <a:rPr lang="en-AU" dirty="0"/>
              <a:t>against the plan</a:t>
            </a:r>
            <a:endParaRPr lang="en-AU" sz="1800" dirty="0">
              <a:solidFill>
                <a:schemeClr val="tx1"/>
              </a:solidFill>
            </a:endParaRPr>
          </a:p>
        </p:txBody>
      </p:sp>
      <p:cxnSp>
        <p:nvCxnSpPr>
          <p:cNvPr id="18" name="Connector: Elbow 17">
            <a:extLst>
              <a:ext uri="{FF2B5EF4-FFF2-40B4-BE49-F238E27FC236}">
                <a16:creationId xmlns:a16="http://schemas.microsoft.com/office/drawing/2014/main" id="{46168B60-6C03-A7B7-807D-EE2D11D7964D}"/>
              </a:ext>
            </a:extLst>
          </p:cNvPr>
          <p:cNvCxnSpPr>
            <a:cxnSpLocks/>
          </p:cNvCxnSpPr>
          <p:nvPr/>
        </p:nvCxnSpPr>
        <p:spPr>
          <a:xfrm flipV="1">
            <a:off x="3810000" y="5321300"/>
            <a:ext cx="1783606" cy="749300"/>
          </a:xfrm>
          <a:prstGeom prst="bentConnector3">
            <a:avLst>
              <a:gd name="adj1" fmla="val 50000"/>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9" name="Footer Placeholder 2">
            <a:extLst>
              <a:ext uri="{FF2B5EF4-FFF2-40B4-BE49-F238E27FC236}">
                <a16:creationId xmlns:a16="http://schemas.microsoft.com/office/drawing/2014/main" id="{FCE0F3DC-C27F-4D80-B5C2-951044EE063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87045244"/>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182</a:t>
            </a:fld>
            <a:endParaRPr lang="en-GB" dirty="0"/>
          </a:p>
        </p:txBody>
      </p:sp>
      <p:sp>
        <p:nvSpPr>
          <p:cNvPr id="2" name="Rectangle: Single Corner Rounded 1">
            <a:extLst>
              <a:ext uri="{FF2B5EF4-FFF2-40B4-BE49-F238E27FC236}">
                <a16:creationId xmlns:a16="http://schemas.microsoft.com/office/drawing/2014/main" id="{585CA0EA-67CE-6198-E2B6-1928698F136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7005754-25C1-FFB7-BFF3-33A4865DFCB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Restructuring in practice</a:t>
            </a:r>
          </a:p>
        </p:txBody>
      </p:sp>
      <p:graphicFrame>
        <p:nvGraphicFramePr>
          <p:cNvPr id="6" name="Table 5">
            <a:extLst>
              <a:ext uri="{FF2B5EF4-FFF2-40B4-BE49-F238E27FC236}">
                <a16:creationId xmlns:a16="http://schemas.microsoft.com/office/drawing/2014/main" id="{736735D1-9610-B08D-4ED1-DB5BF4EDE730}"/>
              </a:ext>
            </a:extLst>
          </p:cNvPr>
          <p:cNvGraphicFramePr>
            <a:graphicFrameLocks noGrp="1"/>
          </p:cNvGraphicFramePr>
          <p:nvPr>
            <p:extLst>
              <p:ext uri="{D42A27DB-BD31-4B8C-83A1-F6EECF244321}">
                <p14:modId xmlns:p14="http://schemas.microsoft.com/office/powerpoint/2010/main" val="1914046080"/>
              </p:ext>
            </p:extLst>
          </p:nvPr>
        </p:nvGraphicFramePr>
        <p:xfrm>
          <a:off x="8008450" y="2674716"/>
          <a:ext cx="2721738" cy="2011680"/>
        </p:xfrm>
        <a:graphic>
          <a:graphicData uri="http://schemas.openxmlformats.org/drawingml/2006/table">
            <a:tbl>
              <a:tblPr firstRow="1" bandRow="1">
                <a:tableStyleId>{5C22544A-7EE6-4342-B048-85BDC9FD1C3A}</a:tableStyleId>
              </a:tblPr>
              <a:tblGrid>
                <a:gridCol w="1489520">
                  <a:extLst>
                    <a:ext uri="{9D8B030D-6E8A-4147-A177-3AD203B41FA5}">
                      <a16:colId xmlns:a16="http://schemas.microsoft.com/office/drawing/2014/main" val="1277321004"/>
                    </a:ext>
                  </a:extLst>
                </a:gridCol>
                <a:gridCol w="1232218">
                  <a:extLst>
                    <a:ext uri="{9D8B030D-6E8A-4147-A177-3AD203B41FA5}">
                      <a16:colId xmlns:a16="http://schemas.microsoft.com/office/drawing/2014/main" val="92495667"/>
                    </a:ext>
                  </a:extLst>
                </a:gridCol>
              </a:tblGrid>
              <a:tr h="340515">
                <a:tc gridSpan="2">
                  <a:txBody>
                    <a:bodyPr/>
                    <a:lstStyle/>
                    <a:p>
                      <a:r>
                        <a:rPr lang="en-AU" dirty="0">
                          <a:solidFill>
                            <a:schemeClr val="tx1"/>
                          </a:solidFill>
                        </a:rPr>
                        <a:t>Pt 5.3B breakdown</a:t>
                      </a:r>
                      <a:r>
                        <a:rPr lang="en-AU" baseline="30000" dirty="0">
                          <a:solidFill>
                            <a:schemeClr val="tx1"/>
                          </a:solidFill>
                        </a:rPr>
                        <a:t>1</a:t>
                      </a:r>
                    </a:p>
                  </a:txBody>
                  <a:tcPr>
                    <a:solidFill>
                      <a:schemeClr val="accent4"/>
                    </a:solidFill>
                  </a:tcPr>
                </a:tc>
                <a:tc hMerge="1">
                  <a:txBody>
                    <a:bodyPr/>
                    <a:lstStyle/>
                    <a:p>
                      <a:endParaRPr lang="en-AU"/>
                    </a:p>
                  </a:txBody>
                  <a:tcPr/>
                </a:tc>
                <a:extLst>
                  <a:ext uri="{0D108BD9-81ED-4DB2-BD59-A6C34878D82A}">
                    <a16:rowId xmlns:a16="http://schemas.microsoft.com/office/drawing/2014/main" val="106038414"/>
                  </a:ext>
                </a:extLst>
              </a:tr>
              <a:tr h="340515">
                <a:tc>
                  <a:txBody>
                    <a:bodyPr/>
                    <a:lstStyle/>
                    <a:p>
                      <a:r>
                        <a:rPr lang="en-AU" sz="1800" dirty="0"/>
                        <a:t>Company RP appointments</a:t>
                      </a:r>
                      <a:endParaRPr lang="en-AU" dirty="0"/>
                    </a:p>
                  </a:txBody>
                  <a:tcPr>
                    <a:solidFill>
                      <a:schemeClr val="accent4">
                        <a:lumMod val="60000"/>
                        <a:lumOff val="40000"/>
                      </a:schemeClr>
                    </a:solidFill>
                  </a:tcPr>
                </a:tc>
                <a:tc>
                  <a:txBody>
                    <a:bodyPr/>
                    <a:lstStyle/>
                    <a:p>
                      <a:pPr algn="r"/>
                      <a:r>
                        <a:rPr lang="en-AU" dirty="0"/>
                        <a:t>448</a:t>
                      </a:r>
                    </a:p>
                  </a:txBody>
                  <a:tcPr>
                    <a:solidFill>
                      <a:schemeClr val="accent4">
                        <a:lumMod val="60000"/>
                        <a:lumOff val="40000"/>
                      </a:schemeClr>
                    </a:solidFill>
                  </a:tcPr>
                </a:tc>
                <a:extLst>
                  <a:ext uri="{0D108BD9-81ED-4DB2-BD59-A6C34878D82A}">
                    <a16:rowId xmlns:a16="http://schemas.microsoft.com/office/drawing/2014/main" val="4126159560"/>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800" dirty="0"/>
                        <a:t>Plan RP appointments</a:t>
                      </a:r>
                      <a:endParaRPr lang="en-AU" dirty="0"/>
                    </a:p>
                  </a:txBody>
                  <a:tcPr>
                    <a:solidFill>
                      <a:schemeClr val="accent4">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AU" dirty="0"/>
                        <a:t>333</a:t>
                      </a:r>
                    </a:p>
                  </a:txBody>
                  <a:tcPr>
                    <a:solidFill>
                      <a:schemeClr val="accent4">
                        <a:lumMod val="20000"/>
                        <a:lumOff val="80000"/>
                      </a:schemeClr>
                    </a:solidFill>
                  </a:tcPr>
                </a:tc>
                <a:extLst>
                  <a:ext uri="{0D108BD9-81ED-4DB2-BD59-A6C34878D82A}">
                    <a16:rowId xmlns:a16="http://schemas.microsoft.com/office/drawing/2014/main" val="4261179927"/>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b="1" dirty="0"/>
                        <a:t>TOTAL</a:t>
                      </a:r>
                    </a:p>
                  </a:txBody>
                  <a:tcPr>
                    <a:solidFill>
                      <a:schemeClr val="accent4">
                        <a:lumMod val="60000"/>
                        <a:lumOff val="4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AU" b="1" dirty="0"/>
                        <a:t>781</a:t>
                      </a:r>
                    </a:p>
                  </a:txBody>
                  <a:tcPr>
                    <a:solidFill>
                      <a:schemeClr val="accent4">
                        <a:lumMod val="60000"/>
                        <a:lumOff val="40000"/>
                      </a:schemeClr>
                    </a:solidFill>
                  </a:tcPr>
                </a:tc>
                <a:extLst>
                  <a:ext uri="{0D108BD9-81ED-4DB2-BD59-A6C34878D82A}">
                    <a16:rowId xmlns:a16="http://schemas.microsoft.com/office/drawing/2014/main" val="3211995765"/>
                  </a:ext>
                </a:extLst>
              </a:tr>
            </a:tbl>
          </a:graphicData>
        </a:graphic>
      </p:graphicFrame>
      <p:sp>
        <p:nvSpPr>
          <p:cNvPr id="7" name="Arrow: Curved Up 6">
            <a:extLst>
              <a:ext uri="{FF2B5EF4-FFF2-40B4-BE49-F238E27FC236}">
                <a16:creationId xmlns:a16="http://schemas.microsoft.com/office/drawing/2014/main" id="{E1248D81-2E59-4252-0F7F-C38F8EDCD1D9}"/>
              </a:ext>
            </a:extLst>
          </p:cNvPr>
          <p:cNvSpPr/>
          <p:nvPr/>
        </p:nvSpPr>
        <p:spPr>
          <a:xfrm rot="16200000" flipH="1">
            <a:off x="10486658" y="3383895"/>
            <a:ext cx="831275" cy="344215"/>
          </a:xfrm>
          <a:prstGeom prst="curvedUp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8" name="TextBox 7">
            <a:extLst>
              <a:ext uri="{FF2B5EF4-FFF2-40B4-BE49-F238E27FC236}">
                <a16:creationId xmlns:a16="http://schemas.microsoft.com/office/drawing/2014/main" id="{203F8116-CA8A-8A6E-CBB0-0CA50331991F}"/>
              </a:ext>
            </a:extLst>
          </p:cNvPr>
          <p:cNvSpPr txBox="1"/>
          <p:nvPr/>
        </p:nvSpPr>
        <p:spPr>
          <a:xfrm>
            <a:off x="11074403" y="3371336"/>
            <a:ext cx="949194" cy="369332"/>
          </a:xfrm>
          <a:prstGeom prst="rect">
            <a:avLst/>
          </a:prstGeom>
          <a:noFill/>
        </p:spPr>
        <p:txBody>
          <a:bodyPr wrap="square" rtlCol="0">
            <a:spAutoFit/>
          </a:bodyPr>
          <a:lstStyle/>
          <a:p>
            <a:r>
              <a:rPr lang="en-AU" dirty="0"/>
              <a:t>&gt;74%</a:t>
            </a:r>
          </a:p>
        </p:txBody>
      </p:sp>
      <p:graphicFrame>
        <p:nvGraphicFramePr>
          <p:cNvPr id="9" name="Content Placeholder 7">
            <a:extLst>
              <a:ext uri="{FF2B5EF4-FFF2-40B4-BE49-F238E27FC236}">
                <a16:creationId xmlns:a16="http://schemas.microsoft.com/office/drawing/2014/main" id="{A5C611B1-FF87-E100-3138-EB28048C39F2}"/>
              </a:ext>
            </a:extLst>
          </p:cNvPr>
          <p:cNvGraphicFramePr>
            <a:graphicFrameLocks/>
          </p:cNvGraphicFramePr>
          <p:nvPr>
            <p:extLst>
              <p:ext uri="{D42A27DB-BD31-4B8C-83A1-F6EECF244321}">
                <p14:modId xmlns:p14="http://schemas.microsoft.com/office/powerpoint/2010/main" val="3266788688"/>
              </p:ext>
            </p:extLst>
          </p:nvPr>
        </p:nvGraphicFramePr>
        <p:xfrm>
          <a:off x="374925" y="1532470"/>
          <a:ext cx="7785244" cy="3975100"/>
        </p:xfrm>
        <a:graphic>
          <a:graphicData uri="http://schemas.openxmlformats.org/drawingml/2006/chart">
            <c:chart xmlns:c="http://schemas.openxmlformats.org/drawingml/2006/chart" xmlns:r="http://schemas.openxmlformats.org/officeDocument/2006/relationships" r:id="rId2"/>
          </a:graphicData>
        </a:graphic>
      </p:graphicFrame>
      <p:sp>
        <p:nvSpPr>
          <p:cNvPr id="10" name="Content Placeholder 3">
            <a:extLst>
              <a:ext uri="{FF2B5EF4-FFF2-40B4-BE49-F238E27FC236}">
                <a16:creationId xmlns:a16="http://schemas.microsoft.com/office/drawing/2014/main" id="{27F9D842-7131-7A62-5DE1-035F91127E96}"/>
              </a:ext>
            </a:extLst>
          </p:cNvPr>
          <p:cNvSpPr txBox="1">
            <a:spLocks/>
          </p:cNvSpPr>
          <p:nvPr/>
        </p:nvSpPr>
        <p:spPr>
          <a:xfrm>
            <a:off x="818455" y="5678423"/>
            <a:ext cx="10072049" cy="49377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Chart created using data from </a:t>
            </a:r>
            <a:r>
              <a:rPr lang="en-AU" sz="1200" dirty="0">
                <a:solidFill>
                  <a:schemeClr val="tx1"/>
                </a:solidFill>
              </a:rPr>
              <a:t>ASIC, </a:t>
            </a:r>
            <a:r>
              <a:rPr lang="en-AU" sz="1200" i="1" dirty="0">
                <a:solidFill>
                  <a:schemeClr val="tx1"/>
                </a:solidFill>
              </a:rPr>
              <a:t>Australian Insolvency Statistics </a:t>
            </a:r>
            <a:r>
              <a:rPr lang="en-AU" sz="1200" dirty="0">
                <a:solidFill>
                  <a:schemeClr val="tx1"/>
                </a:solidFill>
              </a:rPr>
              <a:t>(Excel Document, 4 September 2023) Table 2.1. For the latest data, see ASIC, ‘Insolvency Statistics (Current)’ (Web Page) &lt;</a:t>
            </a:r>
            <a:r>
              <a:rPr lang="en-AU" sz="1200" dirty="0">
                <a:solidFill>
                  <a:schemeClr val="tx1"/>
                </a:solidFill>
                <a:hlinkClick r:id="rId3"/>
              </a:rPr>
              <a:t>https://asic.gov.au/regulatory-resources/find-a-document/statistics/insolvency-statistics/insolvency-statistics-current/</a:t>
            </a:r>
            <a:r>
              <a:rPr lang="en-AU" sz="1200" dirty="0">
                <a:solidFill>
                  <a:schemeClr val="tx1"/>
                </a:solidFill>
              </a:rPr>
              <a:t>&gt;.</a:t>
            </a:r>
            <a:endParaRPr lang="en-AU" dirty="0">
              <a:solidFill>
                <a:schemeClr val="tx1"/>
              </a:solidFill>
            </a:endParaRPr>
          </a:p>
        </p:txBody>
      </p:sp>
      <p:sp>
        <p:nvSpPr>
          <p:cNvPr id="11" name="Footer Placeholder 2">
            <a:extLst>
              <a:ext uri="{FF2B5EF4-FFF2-40B4-BE49-F238E27FC236}">
                <a16:creationId xmlns:a16="http://schemas.microsoft.com/office/drawing/2014/main" id="{0291BF98-4C53-DEB5-DA15-C9B7C816BB9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445038920"/>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183</a:t>
            </a:fld>
            <a:endParaRPr lang="en-GB" dirty="0"/>
          </a:p>
        </p:txBody>
      </p:sp>
      <p:sp>
        <p:nvSpPr>
          <p:cNvPr id="2" name="Rectangle: Single Corner Rounded 1">
            <a:extLst>
              <a:ext uri="{FF2B5EF4-FFF2-40B4-BE49-F238E27FC236}">
                <a16:creationId xmlns:a16="http://schemas.microsoft.com/office/drawing/2014/main" id="{D57A94AF-CCA9-3F42-2B6D-95E697737EC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CABD90C-517F-1683-FBE6-069707AC5D2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 “made” restructuring plan</a:t>
            </a:r>
          </a:p>
        </p:txBody>
      </p:sp>
      <p:graphicFrame>
        <p:nvGraphicFramePr>
          <p:cNvPr id="6" name="Diagram 5">
            <a:extLst>
              <a:ext uri="{FF2B5EF4-FFF2-40B4-BE49-F238E27FC236}">
                <a16:creationId xmlns:a16="http://schemas.microsoft.com/office/drawing/2014/main" id="{22AC375D-4B41-755F-FEEE-88AA59E8D14C}"/>
              </a:ext>
            </a:extLst>
          </p:cNvPr>
          <p:cNvGraphicFramePr/>
          <p:nvPr>
            <p:extLst>
              <p:ext uri="{D42A27DB-BD31-4B8C-83A1-F6EECF244321}">
                <p14:modId xmlns:p14="http://schemas.microsoft.com/office/powerpoint/2010/main" val="417930193"/>
              </p:ext>
            </p:extLst>
          </p:nvPr>
        </p:nvGraphicFramePr>
        <p:xfrm>
          <a:off x="1416050" y="1260993"/>
          <a:ext cx="93599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556A54B2-7695-5F37-EBB8-6595707454BC}"/>
              </a:ext>
            </a:extLst>
          </p:cNvPr>
          <p:cNvSpPr/>
          <p:nvPr/>
        </p:nvSpPr>
        <p:spPr>
          <a:xfrm>
            <a:off x="2231159" y="2090999"/>
            <a:ext cx="1548968"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CR reg 5.3B.26</a:t>
            </a:r>
            <a:endParaRPr lang="en-AU" dirty="0">
              <a:solidFill>
                <a:schemeClr val="bg1"/>
              </a:solidFill>
            </a:endParaRPr>
          </a:p>
        </p:txBody>
      </p:sp>
      <p:sp>
        <p:nvSpPr>
          <p:cNvPr id="8" name="Rectangle 7">
            <a:extLst>
              <a:ext uri="{FF2B5EF4-FFF2-40B4-BE49-F238E27FC236}">
                <a16:creationId xmlns:a16="http://schemas.microsoft.com/office/drawing/2014/main" id="{1139C9FD-20BE-8349-579C-E7F2D9C985EA}"/>
              </a:ext>
            </a:extLst>
          </p:cNvPr>
          <p:cNvSpPr/>
          <p:nvPr/>
        </p:nvSpPr>
        <p:spPr>
          <a:xfrm>
            <a:off x="5884142" y="5851423"/>
            <a:ext cx="1548968"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CR reg 5.3B.55</a:t>
            </a:r>
            <a:endParaRPr lang="en-AU" dirty="0">
              <a:solidFill>
                <a:schemeClr val="bg1"/>
              </a:solidFill>
            </a:endParaRPr>
          </a:p>
        </p:txBody>
      </p:sp>
      <p:sp>
        <p:nvSpPr>
          <p:cNvPr id="9" name="Rectangle 8">
            <a:extLst>
              <a:ext uri="{FF2B5EF4-FFF2-40B4-BE49-F238E27FC236}">
                <a16:creationId xmlns:a16="http://schemas.microsoft.com/office/drawing/2014/main" id="{7BC50751-05BC-7C42-ED8F-DAD24BD93C39}"/>
              </a:ext>
            </a:extLst>
          </p:cNvPr>
          <p:cNvSpPr/>
          <p:nvPr/>
        </p:nvSpPr>
        <p:spPr>
          <a:xfrm>
            <a:off x="7966941" y="3976461"/>
            <a:ext cx="1548968"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5.3B.33</a:t>
            </a:r>
            <a:endParaRPr lang="en-AU" dirty="0">
              <a:solidFill>
                <a:schemeClr val="bg1"/>
              </a:solidFill>
            </a:endParaRPr>
          </a:p>
        </p:txBody>
      </p:sp>
      <p:sp>
        <p:nvSpPr>
          <p:cNvPr id="10" name="Footer Placeholder 2">
            <a:extLst>
              <a:ext uri="{FF2B5EF4-FFF2-40B4-BE49-F238E27FC236}">
                <a16:creationId xmlns:a16="http://schemas.microsoft.com/office/drawing/2014/main" id="{33128693-DB5D-2648-7F7C-64F17CB4BD4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758384454"/>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184</a:t>
            </a:fld>
            <a:endParaRPr lang="en-GB" dirty="0"/>
          </a:p>
        </p:txBody>
      </p:sp>
      <p:sp>
        <p:nvSpPr>
          <p:cNvPr id="2" name="Rectangle: Single Corner Rounded 1">
            <a:extLst>
              <a:ext uri="{FF2B5EF4-FFF2-40B4-BE49-F238E27FC236}">
                <a16:creationId xmlns:a16="http://schemas.microsoft.com/office/drawing/2014/main" id="{BF519DBE-99C2-77D0-FE16-C6F2195202F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C8F8618-9A15-8ADF-80AD-986150E5937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 “made” restructuring plan (cont.)</a:t>
            </a:r>
          </a:p>
        </p:txBody>
      </p:sp>
      <p:graphicFrame>
        <p:nvGraphicFramePr>
          <p:cNvPr id="6" name="Diagram 5">
            <a:extLst>
              <a:ext uri="{FF2B5EF4-FFF2-40B4-BE49-F238E27FC236}">
                <a16:creationId xmlns:a16="http://schemas.microsoft.com/office/drawing/2014/main" id="{E07545D7-0E5D-8E97-0D4D-F1BB36EA5F96}"/>
              </a:ext>
            </a:extLst>
          </p:cNvPr>
          <p:cNvGraphicFramePr/>
          <p:nvPr>
            <p:extLst>
              <p:ext uri="{D42A27DB-BD31-4B8C-83A1-F6EECF244321}">
                <p14:modId xmlns:p14="http://schemas.microsoft.com/office/powerpoint/2010/main" val="165376507"/>
              </p:ext>
            </p:extLst>
          </p:nvPr>
        </p:nvGraphicFramePr>
        <p:xfrm>
          <a:off x="1908464" y="2026998"/>
          <a:ext cx="7934035" cy="37150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Footer Placeholder 2">
            <a:extLst>
              <a:ext uri="{FF2B5EF4-FFF2-40B4-BE49-F238E27FC236}">
                <a16:creationId xmlns:a16="http://schemas.microsoft.com/office/drawing/2014/main" id="{88989724-F73F-526C-1CFA-C70C79CB3F6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399622413"/>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185</a:t>
            </a:fld>
            <a:endParaRPr lang="en-GB" dirty="0"/>
          </a:p>
        </p:txBody>
      </p:sp>
      <p:sp>
        <p:nvSpPr>
          <p:cNvPr id="3" name="Rectangle: Rounded Corners 2">
            <a:extLst>
              <a:ext uri="{FF2B5EF4-FFF2-40B4-BE49-F238E27FC236}">
                <a16:creationId xmlns:a16="http://schemas.microsoft.com/office/drawing/2014/main" id="{DD74CBCD-2E25-EE67-7E9B-27F97147D27B}"/>
              </a:ext>
            </a:extLst>
          </p:cNvPr>
          <p:cNvSpPr/>
          <p:nvPr/>
        </p:nvSpPr>
        <p:spPr>
          <a:xfrm>
            <a:off x="5060274" y="3451012"/>
            <a:ext cx="3325091" cy="2198255"/>
          </a:xfrm>
          <a:prstGeom prst="roundRect">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Secured creditors </a:t>
            </a:r>
            <a:r>
              <a:rPr lang="en-AU" sz="1800" b="1" dirty="0">
                <a:solidFill>
                  <a:schemeClr val="tx1"/>
                </a:solidFill>
              </a:rPr>
              <a:t>may deal with their security interest</a:t>
            </a:r>
            <a:r>
              <a:rPr lang="en-AU" sz="1800" dirty="0">
                <a:solidFill>
                  <a:schemeClr val="tx1"/>
                </a:solidFill>
              </a:rPr>
              <a:t> after a restructuring plan has been made </a:t>
            </a:r>
            <a:r>
              <a:rPr lang="en-AU" sz="1800" i="1" dirty="0">
                <a:solidFill>
                  <a:schemeClr val="tx1"/>
                </a:solidFill>
              </a:rPr>
              <a:t>unless</a:t>
            </a:r>
            <a:r>
              <a:rPr lang="en-AU" sz="1800" dirty="0">
                <a:solidFill>
                  <a:schemeClr val="tx1"/>
                </a:solidFill>
              </a:rPr>
              <a:t>:</a:t>
            </a:r>
          </a:p>
          <a:p>
            <a:pPr marL="285750" indent="-285750" algn="ctr">
              <a:buFont typeface="Arial" panose="020B0604020202020204" pitchFamily="34" charset="0"/>
              <a:buChar char="•"/>
            </a:pPr>
            <a:r>
              <a:rPr lang="en-AU" sz="1800" dirty="0">
                <a:solidFill>
                  <a:schemeClr val="tx1"/>
                </a:solidFill>
              </a:rPr>
              <a:t>they </a:t>
            </a:r>
            <a:r>
              <a:rPr lang="en-AU" sz="1800" b="1" dirty="0">
                <a:solidFill>
                  <a:schemeClr val="tx1"/>
                </a:solidFill>
              </a:rPr>
              <a:t>accepted</a:t>
            </a:r>
            <a:r>
              <a:rPr lang="en-AU" sz="1800" dirty="0">
                <a:solidFill>
                  <a:schemeClr val="tx1"/>
                </a:solidFill>
              </a:rPr>
              <a:t> the proposed plan,</a:t>
            </a:r>
            <a:r>
              <a:rPr lang="en-AU" dirty="0">
                <a:solidFill>
                  <a:schemeClr val="tx1"/>
                </a:solidFill>
              </a:rPr>
              <a:t> and </a:t>
            </a:r>
            <a:r>
              <a:rPr lang="en-AU" b="1" dirty="0">
                <a:solidFill>
                  <a:schemeClr val="tx1"/>
                </a:solidFill>
              </a:rPr>
              <a:t>it </a:t>
            </a:r>
            <a:r>
              <a:rPr lang="en-AU" sz="1800" b="1" dirty="0">
                <a:solidFill>
                  <a:schemeClr val="tx1"/>
                </a:solidFill>
              </a:rPr>
              <a:t>prevents </a:t>
            </a:r>
            <a:r>
              <a:rPr lang="en-AU" dirty="0">
                <a:solidFill>
                  <a:schemeClr val="tx1"/>
                </a:solidFill>
              </a:rPr>
              <a:t>this</a:t>
            </a:r>
            <a:r>
              <a:rPr lang="en-AU" sz="1800" dirty="0">
                <a:solidFill>
                  <a:schemeClr val="tx1"/>
                </a:solidFill>
              </a:rPr>
              <a:t>; or</a:t>
            </a:r>
          </a:p>
          <a:p>
            <a:pPr marL="285750" indent="-285750" algn="ctr">
              <a:buFont typeface="Arial" panose="020B0604020202020204" pitchFamily="34" charset="0"/>
              <a:buChar char="•"/>
            </a:pPr>
            <a:r>
              <a:rPr lang="en-AU" sz="1800" dirty="0">
                <a:solidFill>
                  <a:schemeClr val="tx1"/>
                </a:solidFill>
              </a:rPr>
              <a:t>a court </a:t>
            </a:r>
            <a:r>
              <a:rPr lang="en-AU" sz="1800" b="1" dirty="0">
                <a:solidFill>
                  <a:schemeClr val="tx1"/>
                </a:solidFill>
              </a:rPr>
              <a:t>order prevents </a:t>
            </a:r>
            <a:r>
              <a:rPr lang="en-AU" sz="1800" dirty="0">
                <a:solidFill>
                  <a:schemeClr val="tx1"/>
                </a:solidFill>
              </a:rPr>
              <a:t>this</a:t>
            </a:r>
            <a:endParaRPr lang="en-AU" dirty="0">
              <a:solidFill>
                <a:schemeClr val="tx1"/>
              </a:solidFill>
            </a:endParaRPr>
          </a:p>
        </p:txBody>
      </p:sp>
      <p:sp>
        <p:nvSpPr>
          <p:cNvPr id="6" name="Rectangle: Rounded Corners 5">
            <a:extLst>
              <a:ext uri="{FF2B5EF4-FFF2-40B4-BE49-F238E27FC236}">
                <a16:creationId xmlns:a16="http://schemas.microsoft.com/office/drawing/2014/main" id="{CF0F4457-1CC6-F567-1055-75AB8836F8F4}"/>
              </a:ext>
            </a:extLst>
          </p:cNvPr>
          <p:cNvSpPr/>
          <p:nvPr/>
        </p:nvSpPr>
        <p:spPr>
          <a:xfrm>
            <a:off x="5060274" y="1911633"/>
            <a:ext cx="3325091" cy="1269233"/>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S</a:t>
            </a:r>
            <a:r>
              <a:rPr lang="en-AU" sz="1800" dirty="0">
                <a:solidFill>
                  <a:schemeClr val="tx1"/>
                </a:solidFill>
              </a:rPr>
              <a:t>ecured creditors are only entitled to be </a:t>
            </a:r>
            <a:r>
              <a:rPr lang="en-AU" sz="1800" b="1" dirty="0">
                <a:solidFill>
                  <a:schemeClr val="tx1"/>
                </a:solidFill>
              </a:rPr>
              <a:t>paid</a:t>
            </a:r>
            <a:r>
              <a:rPr lang="en-AU" sz="1800" dirty="0">
                <a:solidFill>
                  <a:schemeClr val="tx1"/>
                </a:solidFill>
              </a:rPr>
              <a:t> under a restructuring plan to the </a:t>
            </a:r>
            <a:r>
              <a:rPr lang="en-AU" sz="1800" b="1" dirty="0">
                <a:solidFill>
                  <a:schemeClr val="tx1"/>
                </a:solidFill>
              </a:rPr>
              <a:t>extent that they are under-secured</a:t>
            </a:r>
            <a:endParaRPr lang="en-AU" b="1" dirty="0">
              <a:solidFill>
                <a:schemeClr val="tx1"/>
              </a:solidFill>
            </a:endParaRPr>
          </a:p>
        </p:txBody>
      </p:sp>
      <p:cxnSp>
        <p:nvCxnSpPr>
          <p:cNvPr id="7" name="Straight Arrow Connector 6">
            <a:extLst>
              <a:ext uri="{FF2B5EF4-FFF2-40B4-BE49-F238E27FC236}">
                <a16:creationId xmlns:a16="http://schemas.microsoft.com/office/drawing/2014/main" id="{3EA8EA93-95F9-C942-4553-4283BA31183D}"/>
              </a:ext>
            </a:extLst>
          </p:cNvPr>
          <p:cNvCxnSpPr>
            <a:cxnSpLocks/>
            <a:stCxn id="6" idx="1"/>
          </p:cNvCxnSpPr>
          <p:nvPr/>
        </p:nvCxnSpPr>
        <p:spPr>
          <a:xfrm flipH="1">
            <a:off x="4607692" y="2546250"/>
            <a:ext cx="452582" cy="349335"/>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ED8EFAC9-12AA-CCD8-A3A9-7FDC55096398}"/>
              </a:ext>
            </a:extLst>
          </p:cNvPr>
          <p:cNvCxnSpPr>
            <a:cxnSpLocks/>
            <a:endCxn id="3" idx="1"/>
          </p:cNvCxnSpPr>
          <p:nvPr/>
        </p:nvCxnSpPr>
        <p:spPr>
          <a:xfrm>
            <a:off x="4284419" y="4345694"/>
            <a:ext cx="775855" cy="20444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DA2B9357-136D-78F0-1911-CFEEA4120DB2}"/>
              </a:ext>
            </a:extLst>
          </p:cNvPr>
          <p:cNvSpPr/>
          <p:nvPr/>
        </p:nvSpPr>
        <p:spPr>
          <a:xfrm>
            <a:off x="5683728" y="1500287"/>
            <a:ext cx="2078181"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5.3B.27(1)(e)</a:t>
            </a:r>
            <a:endParaRPr lang="en-AU" dirty="0">
              <a:solidFill>
                <a:schemeClr val="bg1"/>
              </a:solidFill>
            </a:endParaRPr>
          </a:p>
        </p:txBody>
      </p:sp>
      <p:sp>
        <p:nvSpPr>
          <p:cNvPr id="10" name="Rectangle 9">
            <a:extLst>
              <a:ext uri="{FF2B5EF4-FFF2-40B4-BE49-F238E27FC236}">
                <a16:creationId xmlns:a16="http://schemas.microsoft.com/office/drawing/2014/main" id="{FABC8501-B7F4-D0FF-BC10-7953B85D7D5A}"/>
              </a:ext>
            </a:extLst>
          </p:cNvPr>
          <p:cNvSpPr/>
          <p:nvPr/>
        </p:nvSpPr>
        <p:spPr>
          <a:xfrm>
            <a:off x="5799182" y="5659860"/>
            <a:ext cx="1847272"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5.3B.29(4)</a:t>
            </a:r>
            <a:endParaRPr lang="en-AU" dirty="0">
              <a:solidFill>
                <a:schemeClr val="bg1"/>
              </a:solidFill>
            </a:endParaRPr>
          </a:p>
        </p:txBody>
      </p:sp>
      <p:sp>
        <p:nvSpPr>
          <p:cNvPr id="11" name="Rectangle: Single Corner Rounded 10">
            <a:extLst>
              <a:ext uri="{FF2B5EF4-FFF2-40B4-BE49-F238E27FC236}">
                <a16:creationId xmlns:a16="http://schemas.microsoft.com/office/drawing/2014/main" id="{F22E1148-757B-DB1C-C7FD-491240BB7A0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Title 1">
            <a:extLst>
              <a:ext uri="{FF2B5EF4-FFF2-40B4-BE49-F238E27FC236}">
                <a16:creationId xmlns:a16="http://schemas.microsoft.com/office/drawing/2014/main" id="{52280379-3E55-7C85-ACA1-837F5B2B169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Secured creditors and owners</a:t>
            </a:r>
          </a:p>
        </p:txBody>
      </p:sp>
      <p:graphicFrame>
        <p:nvGraphicFramePr>
          <p:cNvPr id="13" name="Diagram 12">
            <a:extLst>
              <a:ext uri="{FF2B5EF4-FFF2-40B4-BE49-F238E27FC236}">
                <a16:creationId xmlns:a16="http://schemas.microsoft.com/office/drawing/2014/main" id="{961FA380-7D33-6559-90E7-55D343E6EDE1}"/>
              </a:ext>
            </a:extLst>
          </p:cNvPr>
          <p:cNvGraphicFramePr/>
          <p:nvPr>
            <p:extLst>
              <p:ext uri="{D42A27DB-BD31-4B8C-83A1-F6EECF244321}">
                <p14:modId xmlns:p14="http://schemas.microsoft.com/office/powerpoint/2010/main" val="517363069"/>
              </p:ext>
            </p:extLst>
          </p:nvPr>
        </p:nvGraphicFramePr>
        <p:xfrm>
          <a:off x="-451525" y="1977335"/>
          <a:ext cx="5126181" cy="34174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4" name="Rectangle: Rounded Corners 13">
            <a:extLst>
              <a:ext uri="{FF2B5EF4-FFF2-40B4-BE49-F238E27FC236}">
                <a16:creationId xmlns:a16="http://schemas.microsoft.com/office/drawing/2014/main" id="{2E9DFD78-FF56-6CAF-CE58-B94582EA1099}"/>
              </a:ext>
            </a:extLst>
          </p:cNvPr>
          <p:cNvSpPr/>
          <p:nvPr/>
        </p:nvSpPr>
        <p:spPr>
          <a:xfrm>
            <a:off x="8976149" y="2112901"/>
            <a:ext cx="2541031" cy="2867078"/>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t>Rights</a:t>
            </a:r>
            <a:r>
              <a:rPr lang="en-AU" sz="1800" dirty="0"/>
              <a:t> </a:t>
            </a:r>
            <a:r>
              <a:rPr lang="en-AU" dirty="0"/>
              <a:t>of lessors/owners </a:t>
            </a:r>
            <a:r>
              <a:rPr lang="en-AU" b="1" dirty="0"/>
              <a:t>unaffected</a:t>
            </a:r>
            <a:r>
              <a:rPr lang="en-AU" dirty="0"/>
              <a:t> </a:t>
            </a:r>
            <a:r>
              <a:rPr lang="en-AU" sz="1800" dirty="0"/>
              <a:t>by restructuring plan </a:t>
            </a:r>
            <a:r>
              <a:rPr lang="en-AU" sz="1800" i="1" dirty="0"/>
              <a:t>unless</a:t>
            </a:r>
            <a:r>
              <a:rPr lang="en-AU" sz="1800" dirty="0"/>
              <a:t>:</a:t>
            </a:r>
          </a:p>
          <a:p>
            <a:pPr marL="285750" indent="-285750" algn="ctr">
              <a:buFont typeface="Arial" panose="020B0604020202020204" pitchFamily="34" charset="0"/>
              <a:buChar char="•"/>
            </a:pPr>
            <a:r>
              <a:rPr lang="en-AU" sz="1800" dirty="0"/>
              <a:t>they </a:t>
            </a:r>
            <a:r>
              <a:rPr lang="en-AU" sz="1800" b="1" dirty="0"/>
              <a:t>accepted</a:t>
            </a:r>
            <a:r>
              <a:rPr lang="en-AU" sz="1800" dirty="0"/>
              <a:t> the proposed plan,</a:t>
            </a:r>
            <a:r>
              <a:rPr lang="en-AU" dirty="0"/>
              <a:t> and </a:t>
            </a:r>
            <a:r>
              <a:rPr lang="en-AU" b="1" dirty="0"/>
              <a:t>it </a:t>
            </a:r>
            <a:r>
              <a:rPr lang="en-AU" sz="1800" b="1" dirty="0"/>
              <a:t>affects </a:t>
            </a:r>
            <a:r>
              <a:rPr lang="en-AU" dirty="0"/>
              <a:t>this</a:t>
            </a:r>
            <a:r>
              <a:rPr lang="en-AU" sz="1800" dirty="0"/>
              <a:t>; or</a:t>
            </a:r>
          </a:p>
          <a:p>
            <a:pPr marL="285750" indent="-285750" algn="ctr">
              <a:buFont typeface="Arial" panose="020B0604020202020204" pitchFamily="34" charset="0"/>
              <a:buChar char="•"/>
            </a:pPr>
            <a:r>
              <a:rPr lang="en-AU" sz="1800" dirty="0"/>
              <a:t>a court </a:t>
            </a:r>
            <a:r>
              <a:rPr lang="en-AU" sz="1800" b="1" dirty="0"/>
              <a:t>order affects </a:t>
            </a:r>
            <a:r>
              <a:rPr lang="en-AU" sz="1800" dirty="0"/>
              <a:t>this</a:t>
            </a:r>
            <a:endParaRPr lang="en-AU" dirty="0"/>
          </a:p>
        </p:txBody>
      </p:sp>
      <p:sp>
        <p:nvSpPr>
          <p:cNvPr id="15" name="Rectangle 14">
            <a:extLst>
              <a:ext uri="{FF2B5EF4-FFF2-40B4-BE49-F238E27FC236}">
                <a16:creationId xmlns:a16="http://schemas.microsoft.com/office/drawing/2014/main" id="{71A7C50E-2835-6D85-C134-11746DC050FC}"/>
              </a:ext>
            </a:extLst>
          </p:cNvPr>
          <p:cNvSpPr/>
          <p:nvPr/>
        </p:nvSpPr>
        <p:spPr>
          <a:xfrm>
            <a:off x="9323028" y="4992679"/>
            <a:ext cx="1847272"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5.3B.29(5)</a:t>
            </a:r>
            <a:endParaRPr lang="en-AU" dirty="0">
              <a:solidFill>
                <a:schemeClr val="bg1"/>
              </a:solidFill>
            </a:endParaRPr>
          </a:p>
        </p:txBody>
      </p:sp>
      <p:sp>
        <p:nvSpPr>
          <p:cNvPr id="2" name="Rectangle 1">
            <a:extLst>
              <a:ext uri="{FF2B5EF4-FFF2-40B4-BE49-F238E27FC236}">
                <a16:creationId xmlns:a16="http://schemas.microsoft.com/office/drawing/2014/main" id="{CA384DF3-E8A5-0D47-3E1E-7CC12EF28BE8}"/>
              </a:ext>
            </a:extLst>
          </p:cNvPr>
          <p:cNvSpPr/>
          <p:nvPr/>
        </p:nvSpPr>
        <p:spPr>
          <a:xfrm>
            <a:off x="460566" y="4153394"/>
            <a:ext cx="1847272" cy="40211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5.3B.29(3)</a:t>
            </a:r>
            <a:endParaRPr lang="en-AU" dirty="0">
              <a:solidFill>
                <a:schemeClr val="bg1"/>
              </a:solidFill>
            </a:endParaRPr>
          </a:p>
        </p:txBody>
      </p:sp>
      <p:sp>
        <p:nvSpPr>
          <p:cNvPr id="16" name="Footer Placeholder 2">
            <a:extLst>
              <a:ext uri="{FF2B5EF4-FFF2-40B4-BE49-F238E27FC236}">
                <a16:creationId xmlns:a16="http://schemas.microsoft.com/office/drawing/2014/main" id="{6BDC281F-F359-D0E6-7742-94E7C2436EA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70158684"/>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186</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E22D7B4E-96FC-A83D-53DD-B62855C577AF}"/>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29F0D681-BD6A-C9D3-9200-2803C8C90CD1}"/>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39FBFD81-460A-10C4-B483-83F05D00C012}"/>
              </a:ext>
            </a:extLst>
          </p:cNvPr>
          <p:cNvSpPr txBox="1"/>
          <p:nvPr/>
        </p:nvSpPr>
        <p:spPr>
          <a:xfrm>
            <a:off x="6073140" y="1847429"/>
            <a:ext cx="4718304" cy="1261884"/>
          </a:xfrm>
          <a:prstGeom prst="rect">
            <a:avLst/>
          </a:prstGeom>
          <a:noFill/>
        </p:spPr>
        <p:txBody>
          <a:bodyPr wrap="square">
            <a:spAutoFit/>
          </a:bodyPr>
          <a:lstStyle/>
          <a:p>
            <a:pPr algn="ctr"/>
            <a:r>
              <a:rPr lang="en-GB" sz="3800" dirty="0">
                <a:solidFill>
                  <a:schemeClr val="bg1"/>
                </a:solidFill>
                <a:latin typeface="+mj-lt"/>
              </a:rPr>
              <a:t>While subject to a restructuring plan</a:t>
            </a:r>
          </a:p>
        </p:txBody>
      </p:sp>
      <p:sp>
        <p:nvSpPr>
          <p:cNvPr id="7" name="Footer Placeholder 2">
            <a:extLst>
              <a:ext uri="{FF2B5EF4-FFF2-40B4-BE49-F238E27FC236}">
                <a16:creationId xmlns:a16="http://schemas.microsoft.com/office/drawing/2014/main" id="{D5FEF321-DB93-43B7-3F8C-AEDDD8329A1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58366344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187</a:t>
            </a:fld>
            <a:endParaRPr lang="en-GB" dirty="0"/>
          </a:p>
        </p:txBody>
      </p:sp>
      <p:sp>
        <p:nvSpPr>
          <p:cNvPr id="2" name="Rectangle: Single Corner Rounded 1">
            <a:extLst>
              <a:ext uri="{FF2B5EF4-FFF2-40B4-BE49-F238E27FC236}">
                <a16:creationId xmlns:a16="http://schemas.microsoft.com/office/drawing/2014/main" id="{99C78C36-CDE3-BA3B-19EC-66B73843100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E6AFFB2-17BF-241C-DAD5-72F30D3DD0A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Limits on winding up, etc</a:t>
            </a:r>
          </a:p>
        </p:txBody>
      </p:sp>
      <p:graphicFrame>
        <p:nvGraphicFramePr>
          <p:cNvPr id="6" name="Diagram 5">
            <a:extLst>
              <a:ext uri="{FF2B5EF4-FFF2-40B4-BE49-F238E27FC236}">
                <a16:creationId xmlns:a16="http://schemas.microsoft.com/office/drawing/2014/main" id="{014D1273-3507-8C57-6DFD-AA825B334D45}"/>
              </a:ext>
            </a:extLst>
          </p:cNvPr>
          <p:cNvGraphicFramePr/>
          <p:nvPr>
            <p:extLst>
              <p:ext uri="{D42A27DB-BD31-4B8C-83A1-F6EECF244321}">
                <p14:modId xmlns:p14="http://schemas.microsoft.com/office/powerpoint/2010/main" val="890894444"/>
              </p:ext>
            </p:extLst>
          </p:nvPr>
        </p:nvGraphicFramePr>
        <p:xfrm>
          <a:off x="2689341" y="1703620"/>
          <a:ext cx="5654677" cy="38118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9EF3C14A-0305-22B0-78AB-83BE0F908E0C}"/>
              </a:ext>
            </a:extLst>
          </p:cNvPr>
          <p:cNvSpPr/>
          <p:nvPr/>
        </p:nvSpPr>
        <p:spPr>
          <a:xfrm>
            <a:off x="4660232" y="1866354"/>
            <a:ext cx="1583579"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5.3B.30</a:t>
            </a:r>
            <a:endParaRPr lang="en-AU" dirty="0">
              <a:solidFill>
                <a:schemeClr val="bg1"/>
              </a:solidFill>
            </a:endParaRPr>
          </a:p>
        </p:txBody>
      </p:sp>
      <p:sp>
        <p:nvSpPr>
          <p:cNvPr id="8" name="Footer Placeholder 2">
            <a:extLst>
              <a:ext uri="{FF2B5EF4-FFF2-40B4-BE49-F238E27FC236}">
                <a16:creationId xmlns:a16="http://schemas.microsoft.com/office/drawing/2014/main" id="{DDEDF39F-C91B-3DD0-0874-92223871969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21793375"/>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188</a:t>
            </a:fld>
            <a:endParaRPr lang="en-GB" dirty="0"/>
          </a:p>
        </p:txBody>
      </p:sp>
      <p:sp>
        <p:nvSpPr>
          <p:cNvPr id="2" name="Rectangle: Single Corner Rounded 1">
            <a:extLst>
              <a:ext uri="{FF2B5EF4-FFF2-40B4-BE49-F238E27FC236}">
                <a16:creationId xmlns:a16="http://schemas.microsoft.com/office/drawing/2014/main" id="{1C2AF5B5-EAA7-CAF3-96EE-9A0B4CF8BB6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17AED14-87B0-F114-935B-0A76A2924BF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Plan RP’s functions and powers</a:t>
            </a:r>
          </a:p>
        </p:txBody>
      </p:sp>
      <p:graphicFrame>
        <p:nvGraphicFramePr>
          <p:cNvPr id="6" name="Content Placeholder 5">
            <a:extLst>
              <a:ext uri="{FF2B5EF4-FFF2-40B4-BE49-F238E27FC236}">
                <a16:creationId xmlns:a16="http://schemas.microsoft.com/office/drawing/2014/main" id="{685FA1B0-3CA8-E681-F105-12CF9A80A52A}"/>
              </a:ext>
            </a:extLst>
          </p:cNvPr>
          <p:cNvGraphicFramePr>
            <a:graphicFrameLocks/>
          </p:cNvGraphicFramePr>
          <p:nvPr>
            <p:extLst>
              <p:ext uri="{D42A27DB-BD31-4B8C-83A1-F6EECF244321}">
                <p14:modId xmlns:p14="http://schemas.microsoft.com/office/powerpoint/2010/main" val="2863259230"/>
              </p:ext>
            </p:extLst>
          </p:nvPr>
        </p:nvGraphicFramePr>
        <p:xfrm>
          <a:off x="530456" y="1494536"/>
          <a:ext cx="10193337" cy="42300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96A14320-0462-6F5D-6B1C-4FB4E9449AE1}"/>
              </a:ext>
            </a:extLst>
          </p:cNvPr>
          <p:cNvSpPr/>
          <p:nvPr/>
        </p:nvSpPr>
        <p:spPr>
          <a:xfrm>
            <a:off x="9112623" y="4540089"/>
            <a:ext cx="1611169" cy="36598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5.3B.39</a:t>
            </a:r>
            <a:endParaRPr lang="en-AU" dirty="0"/>
          </a:p>
        </p:txBody>
      </p:sp>
      <p:sp>
        <p:nvSpPr>
          <p:cNvPr id="8" name="Rectangle 7">
            <a:extLst>
              <a:ext uri="{FF2B5EF4-FFF2-40B4-BE49-F238E27FC236}">
                <a16:creationId xmlns:a16="http://schemas.microsoft.com/office/drawing/2014/main" id="{B1CEBC95-1842-74E9-1D86-941DB927B2CC}"/>
              </a:ext>
            </a:extLst>
          </p:cNvPr>
          <p:cNvSpPr/>
          <p:nvPr/>
        </p:nvSpPr>
        <p:spPr>
          <a:xfrm>
            <a:off x="9112623" y="1812036"/>
            <a:ext cx="1611168" cy="36598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5.3B.37</a:t>
            </a:r>
            <a:endParaRPr lang="en-AU" dirty="0"/>
          </a:p>
        </p:txBody>
      </p:sp>
      <p:sp>
        <p:nvSpPr>
          <p:cNvPr id="9" name="Footer Placeholder 2">
            <a:extLst>
              <a:ext uri="{FF2B5EF4-FFF2-40B4-BE49-F238E27FC236}">
                <a16:creationId xmlns:a16="http://schemas.microsoft.com/office/drawing/2014/main" id="{10B4CCEF-034D-CDF6-7CB1-CF44472CD5A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40344581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189</a:t>
            </a:fld>
            <a:endParaRPr lang="en-GB" dirty="0"/>
          </a:p>
        </p:txBody>
      </p:sp>
      <p:sp>
        <p:nvSpPr>
          <p:cNvPr id="2" name="Rectangle: Single Corner Rounded 1">
            <a:extLst>
              <a:ext uri="{FF2B5EF4-FFF2-40B4-BE49-F238E27FC236}">
                <a16:creationId xmlns:a16="http://schemas.microsoft.com/office/drawing/2014/main" id="{4ED43EEA-90B2-3E4A-9908-EDD58AB23D3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4EC435D-2007-09A8-C0BA-43A132EF4BC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Void plans</a:t>
            </a:r>
          </a:p>
        </p:txBody>
      </p:sp>
      <p:sp>
        <p:nvSpPr>
          <p:cNvPr id="6" name="Rectangle: Single Corner Rounded 5">
            <a:extLst>
              <a:ext uri="{FF2B5EF4-FFF2-40B4-BE49-F238E27FC236}">
                <a16:creationId xmlns:a16="http://schemas.microsoft.com/office/drawing/2014/main" id="{B0F21396-DC97-390C-43DC-8BF4D7DA6951}"/>
              </a:ext>
            </a:extLst>
          </p:cNvPr>
          <p:cNvSpPr/>
          <p:nvPr/>
        </p:nvSpPr>
        <p:spPr>
          <a:xfrm>
            <a:off x="2037678" y="2211032"/>
            <a:ext cx="6879159" cy="3743467"/>
          </a:xfrm>
          <a:prstGeom prst="round1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chemeClr val="bg1"/>
                </a:solidFill>
              </a:rPr>
              <a:t>Unless a restructuring plan has been fulfilled, on application by:</a:t>
            </a:r>
          </a:p>
          <a:p>
            <a:pPr marL="285750" indent="-285750">
              <a:buFont typeface="Arial" panose="020B0604020202020204" pitchFamily="34" charset="0"/>
              <a:buChar char="•"/>
            </a:pPr>
            <a:r>
              <a:rPr lang="en-AU" dirty="0">
                <a:solidFill>
                  <a:schemeClr val="bg1"/>
                </a:solidFill>
              </a:rPr>
              <a:t>the company</a:t>
            </a:r>
          </a:p>
          <a:p>
            <a:pPr marL="285750" indent="-285750">
              <a:buFont typeface="Arial" panose="020B0604020202020204" pitchFamily="34" charset="0"/>
              <a:buChar char="•"/>
            </a:pPr>
            <a:r>
              <a:rPr lang="en-AU" dirty="0">
                <a:solidFill>
                  <a:schemeClr val="bg1"/>
                </a:solidFill>
              </a:rPr>
              <a:t>any affected creditor;</a:t>
            </a:r>
          </a:p>
          <a:p>
            <a:pPr marL="285750" indent="-285750">
              <a:buFont typeface="Arial" panose="020B0604020202020204" pitchFamily="34" charset="0"/>
              <a:buChar char="•"/>
            </a:pPr>
            <a:r>
              <a:rPr lang="en-AU" dirty="0">
                <a:solidFill>
                  <a:schemeClr val="bg1"/>
                </a:solidFill>
              </a:rPr>
              <a:t>the c</a:t>
            </a:r>
            <a:r>
              <a:rPr lang="en-AU" sz="1800" dirty="0">
                <a:solidFill>
                  <a:schemeClr val="bg1"/>
                </a:solidFill>
              </a:rPr>
              <a:t>ompany RP; or</a:t>
            </a:r>
          </a:p>
          <a:p>
            <a:pPr marL="285750" indent="-285750">
              <a:buFont typeface="Arial" panose="020B0604020202020204" pitchFamily="34" charset="0"/>
              <a:buChar char="•"/>
            </a:pPr>
            <a:r>
              <a:rPr lang="en-AU" sz="1800" dirty="0">
                <a:solidFill>
                  <a:schemeClr val="bg1"/>
                </a:solidFill>
              </a:rPr>
              <a:t>ASIC;</a:t>
            </a:r>
          </a:p>
          <a:p>
            <a:r>
              <a:rPr lang="en-AU" sz="1800" dirty="0">
                <a:solidFill>
                  <a:schemeClr val="bg1"/>
                </a:solidFill>
              </a:rPr>
              <a:t>if the </a:t>
            </a:r>
            <a:r>
              <a:rPr lang="en-AU" dirty="0">
                <a:solidFill>
                  <a:schemeClr val="bg1"/>
                </a:solidFill>
              </a:rPr>
              <a:t>court is satisfied that:</a:t>
            </a:r>
          </a:p>
          <a:p>
            <a:pPr marL="285750" indent="-285750">
              <a:buFont typeface="Arial" panose="020B0604020202020204" pitchFamily="34" charset="0"/>
              <a:buChar char="•"/>
            </a:pPr>
            <a:r>
              <a:rPr lang="en-AU" dirty="0">
                <a:solidFill>
                  <a:schemeClr val="bg1"/>
                </a:solidFill>
              </a:rPr>
              <a:t>the plan wholly/partly </a:t>
            </a:r>
            <a:r>
              <a:rPr lang="en-AU" b="1" dirty="0">
                <a:solidFill>
                  <a:schemeClr val="bg1"/>
                </a:solidFill>
              </a:rPr>
              <a:t>does not comply </a:t>
            </a:r>
            <a:r>
              <a:rPr lang="en-AU" dirty="0">
                <a:solidFill>
                  <a:schemeClr val="bg1"/>
                </a:solidFill>
              </a:rPr>
              <a:t>with the CA or CR; or</a:t>
            </a:r>
          </a:p>
          <a:p>
            <a:pPr marL="285750" indent="-285750">
              <a:buFont typeface="Arial" panose="020B0604020202020204" pitchFamily="34" charset="0"/>
              <a:buChar char="•"/>
            </a:pPr>
            <a:r>
              <a:rPr lang="en-AU" dirty="0">
                <a:solidFill>
                  <a:schemeClr val="bg1"/>
                </a:solidFill>
              </a:rPr>
              <a:t>the plan RP </a:t>
            </a:r>
            <a:r>
              <a:rPr lang="en-AU" b="1" dirty="0">
                <a:solidFill>
                  <a:schemeClr val="bg1"/>
                </a:solidFill>
              </a:rPr>
              <a:t>breached</a:t>
            </a:r>
            <a:r>
              <a:rPr lang="en-AU" dirty="0">
                <a:solidFill>
                  <a:schemeClr val="bg1"/>
                </a:solidFill>
              </a:rPr>
              <a:t> their duty or a condition of registration;</a:t>
            </a:r>
          </a:p>
          <a:p>
            <a:r>
              <a:rPr lang="en-AU" dirty="0">
                <a:solidFill>
                  <a:schemeClr val="bg1"/>
                </a:solidFill>
              </a:rPr>
              <a:t>court </a:t>
            </a:r>
            <a:r>
              <a:rPr lang="en-AU" b="1" dirty="0">
                <a:solidFill>
                  <a:schemeClr val="bg1"/>
                </a:solidFill>
              </a:rPr>
              <a:t>may declare</a:t>
            </a:r>
            <a:r>
              <a:rPr lang="en-AU" dirty="0">
                <a:solidFill>
                  <a:schemeClr val="bg1"/>
                </a:solidFill>
              </a:rPr>
              <a:t> that all/part of the plan:</a:t>
            </a:r>
          </a:p>
          <a:p>
            <a:pPr marL="285750" indent="-285750">
              <a:buFont typeface="Arial" panose="020B0604020202020204" pitchFamily="34" charset="0"/>
              <a:buChar char="•"/>
            </a:pPr>
            <a:r>
              <a:rPr lang="en-AU" dirty="0">
                <a:solidFill>
                  <a:schemeClr val="bg1"/>
                </a:solidFill>
              </a:rPr>
              <a:t>“is </a:t>
            </a:r>
            <a:r>
              <a:rPr lang="en-AU" b="1" dirty="0">
                <a:solidFill>
                  <a:schemeClr val="bg1"/>
                </a:solidFill>
              </a:rPr>
              <a:t>void</a:t>
            </a:r>
            <a:r>
              <a:rPr lang="en-AU" dirty="0">
                <a:solidFill>
                  <a:schemeClr val="bg1"/>
                </a:solidFill>
              </a:rPr>
              <a:t>” and “make any other order that it thinks appropriate”; or</a:t>
            </a:r>
          </a:p>
          <a:p>
            <a:pPr marL="285750" indent="-285750">
              <a:buFont typeface="Arial" panose="020B0604020202020204" pitchFamily="34" charset="0"/>
              <a:buChar char="•"/>
            </a:pPr>
            <a:r>
              <a:rPr lang="en-AU" sz="1800" dirty="0">
                <a:solidFill>
                  <a:schemeClr val="bg1"/>
                </a:solidFill>
              </a:rPr>
              <a:t>is </a:t>
            </a:r>
            <a:r>
              <a:rPr lang="en-AU" sz="1800" b="1" dirty="0">
                <a:solidFill>
                  <a:schemeClr val="bg1"/>
                </a:solidFill>
              </a:rPr>
              <a:t>valid</a:t>
            </a:r>
            <a:r>
              <a:rPr lang="en-AU" sz="1800" dirty="0">
                <a:solidFill>
                  <a:schemeClr val="bg1"/>
                </a:solidFill>
              </a:rPr>
              <a:t> despite a contravention of CA or CR if:</a:t>
            </a:r>
          </a:p>
          <a:p>
            <a:pPr marL="742950" lvl="1" indent="-285750">
              <a:buFont typeface="Arial" panose="020B0604020202020204" pitchFamily="34" charset="0"/>
              <a:buChar char="•"/>
            </a:pPr>
            <a:r>
              <a:rPr lang="en-AU" dirty="0">
                <a:solidFill>
                  <a:schemeClr val="bg1"/>
                </a:solidFill>
              </a:rPr>
              <a:t>there has been substantial compliance; and</a:t>
            </a:r>
          </a:p>
          <a:p>
            <a:pPr marL="742950" lvl="1" indent="-285750">
              <a:buFont typeface="Arial" panose="020B0604020202020204" pitchFamily="34" charset="0"/>
              <a:buChar char="•"/>
            </a:pPr>
            <a:r>
              <a:rPr lang="en-AU" dirty="0">
                <a:solidFill>
                  <a:schemeClr val="bg1"/>
                </a:solidFill>
              </a:rPr>
              <a:t>“no injustice will result to anyone bound by the plan”</a:t>
            </a:r>
            <a:endParaRPr lang="en-AU" i="1" dirty="0">
              <a:solidFill>
                <a:schemeClr val="bg1"/>
              </a:solidFill>
            </a:endParaRPr>
          </a:p>
        </p:txBody>
      </p:sp>
      <p:sp>
        <p:nvSpPr>
          <p:cNvPr id="8" name="Rectangle 7">
            <a:extLst>
              <a:ext uri="{FF2B5EF4-FFF2-40B4-BE49-F238E27FC236}">
                <a16:creationId xmlns:a16="http://schemas.microsoft.com/office/drawing/2014/main" id="{95C2AF13-D8F4-F9D1-CE75-64DB7D7DD985}"/>
              </a:ext>
            </a:extLst>
          </p:cNvPr>
          <p:cNvSpPr/>
          <p:nvPr/>
        </p:nvSpPr>
        <p:spPr>
          <a:xfrm>
            <a:off x="4687229" y="1814534"/>
            <a:ext cx="158005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5.3B.62</a:t>
            </a:r>
            <a:endParaRPr lang="en-AU" dirty="0">
              <a:solidFill>
                <a:schemeClr val="bg1"/>
              </a:solidFill>
            </a:endParaRPr>
          </a:p>
        </p:txBody>
      </p:sp>
      <p:sp>
        <p:nvSpPr>
          <p:cNvPr id="7" name="Footer Placeholder 2">
            <a:extLst>
              <a:ext uri="{FF2B5EF4-FFF2-40B4-BE49-F238E27FC236}">
                <a16:creationId xmlns:a16="http://schemas.microsoft.com/office/drawing/2014/main" id="{500E8886-3DEF-C8C4-CEA2-F717ECD8E6F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993838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19</a:t>
            </a:fld>
            <a:endParaRPr lang="en-GB" dirty="0"/>
          </a:p>
        </p:txBody>
      </p:sp>
      <p:sp>
        <p:nvSpPr>
          <p:cNvPr id="2" name="Rectangle: Single Corner Rounded 1">
            <a:extLst>
              <a:ext uri="{FF2B5EF4-FFF2-40B4-BE49-F238E27FC236}">
                <a16:creationId xmlns:a16="http://schemas.microsoft.com/office/drawing/2014/main" id="{6061240C-F9E7-84A9-307D-A3903F09278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3F9F41E-5DBD-183B-E5F1-FFC80C070C0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Harmer report – aims of insolvency law</a:t>
            </a:r>
          </a:p>
        </p:txBody>
      </p:sp>
      <p:sp>
        <p:nvSpPr>
          <p:cNvPr id="6" name="Content Placeholder 3">
            <a:extLst>
              <a:ext uri="{FF2B5EF4-FFF2-40B4-BE49-F238E27FC236}">
                <a16:creationId xmlns:a16="http://schemas.microsoft.com/office/drawing/2014/main" id="{24828AE0-C19D-D659-6817-3284108AF729}"/>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60363" indent="-360363" algn="l">
              <a:lnSpc>
                <a:spcPct val="150000"/>
              </a:lnSpc>
              <a:spcBef>
                <a:spcPts val="600"/>
              </a:spcBef>
              <a:spcAft>
                <a:spcPts val="600"/>
              </a:spcAft>
              <a:buFont typeface="Arial" panose="020B0604020202020204" pitchFamily="34" charset="0"/>
              <a:buChar char="•"/>
            </a:pPr>
            <a:r>
              <a:rPr lang="en-AU" sz="1800" dirty="0">
                <a:solidFill>
                  <a:schemeClr val="tx1"/>
                </a:solidFill>
              </a:rPr>
              <a:t>On 20 November 1983, the Law Reform Commission was asked to investigate the law and practice relating to personal and corporate insolvency. The Commissioner-in-charge was Mr Ronald W Harmer.</a:t>
            </a:r>
          </a:p>
          <a:p>
            <a:pPr marL="357188" indent="-357188" algn="l">
              <a:lnSpc>
                <a:spcPct val="150000"/>
              </a:lnSpc>
              <a:spcBef>
                <a:spcPts val="600"/>
              </a:spcBef>
              <a:spcAft>
                <a:spcPts val="600"/>
              </a:spcAft>
              <a:buFont typeface="Arial" panose="020B0604020202020204" pitchFamily="34" charset="0"/>
              <a:buChar char="•"/>
            </a:pPr>
            <a:r>
              <a:rPr lang="en-AU" sz="1800" dirty="0">
                <a:solidFill>
                  <a:schemeClr val="tx1"/>
                </a:solidFill>
              </a:rPr>
              <a:t>According to the 1988 ‘Harmer report’, the aims of insolvency law are as follows:</a:t>
            </a:r>
            <a:r>
              <a:rPr lang="en-AU" sz="1800" baseline="30000" dirty="0">
                <a:solidFill>
                  <a:schemeClr val="tx1"/>
                </a:solidFill>
              </a:rPr>
              <a:t>1</a:t>
            </a:r>
            <a:endParaRPr lang="en-AU" sz="1800" dirty="0">
              <a:solidFill>
                <a:schemeClr val="tx1"/>
              </a:solidFill>
            </a:endParaRPr>
          </a:p>
          <a:p>
            <a:pPr marL="712788" indent="-355600" algn="l">
              <a:lnSpc>
                <a:spcPct val="150000"/>
              </a:lnSpc>
              <a:spcBef>
                <a:spcPts val="600"/>
              </a:spcBef>
              <a:spcAft>
                <a:spcPts val="600"/>
              </a:spcAft>
              <a:buFont typeface="Arial" panose="020B0604020202020204" pitchFamily="34" charset="0"/>
              <a:buChar char="•"/>
            </a:pPr>
            <a:r>
              <a:rPr lang="en-AU" sz="1800" dirty="0">
                <a:solidFill>
                  <a:schemeClr val="tx1"/>
                </a:solidFill>
              </a:rPr>
              <a:t>“to provide a fair and orderly process for dealing with the financial affairs of insolvent individuals and companies”;</a:t>
            </a:r>
          </a:p>
          <a:p>
            <a:pPr marL="712788" indent="-355600" algn="l">
              <a:lnSpc>
                <a:spcPct val="150000"/>
              </a:lnSpc>
              <a:spcBef>
                <a:spcPts val="600"/>
              </a:spcBef>
              <a:spcAft>
                <a:spcPts val="600"/>
              </a:spcAft>
              <a:buFont typeface="Arial" panose="020B0604020202020204" pitchFamily="34" charset="0"/>
              <a:buChar char="•"/>
            </a:pPr>
            <a:r>
              <a:rPr lang="en-AU" sz="1800" dirty="0">
                <a:solidFill>
                  <a:schemeClr val="tx1"/>
                </a:solidFill>
              </a:rPr>
              <a:t>to “provide mechanisms that enable both debtor and creditor to participate with the least possible delay and expense”;</a:t>
            </a:r>
          </a:p>
          <a:p>
            <a:pPr marL="712788" indent="-355600" algn="l">
              <a:lnSpc>
                <a:spcPct val="150000"/>
              </a:lnSpc>
              <a:spcBef>
                <a:spcPts val="600"/>
              </a:spcBef>
              <a:spcAft>
                <a:spcPts val="600"/>
              </a:spcAft>
              <a:buFont typeface="Arial" panose="020B0604020202020204" pitchFamily="34" charset="0"/>
              <a:buChar char="•"/>
            </a:pPr>
            <a:r>
              <a:rPr lang="en-AU" sz="1800" dirty="0">
                <a:solidFill>
                  <a:schemeClr val="tx1"/>
                </a:solidFill>
              </a:rPr>
              <a:t>for “insolvency administration” to “be impartial, efficient and expeditious”;</a:t>
            </a:r>
          </a:p>
        </p:txBody>
      </p:sp>
      <p:sp>
        <p:nvSpPr>
          <p:cNvPr id="7" name="Content Placeholder 3">
            <a:extLst>
              <a:ext uri="{FF2B5EF4-FFF2-40B4-BE49-F238E27FC236}">
                <a16:creationId xmlns:a16="http://schemas.microsoft.com/office/drawing/2014/main" id="{4FF9F449-68B3-6E3E-906B-D85A5F527F26}"/>
              </a:ext>
            </a:extLst>
          </p:cNvPr>
          <p:cNvSpPr txBox="1">
            <a:spLocks/>
          </p:cNvSpPr>
          <p:nvPr/>
        </p:nvSpPr>
        <p:spPr>
          <a:xfrm>
            <a:off x="818456" y="5980176"/>
            <a:ext cx="9468544" cy="497644"/>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hlinkClick r:id="rId2"/>
              </a:rPr>
              <a:t>Harmer report</a:t>
            </a:r>
            <a:r>
              <a:rPr lang="en-AU" dirty="0">
                <a:solidFill>
                  <a:schemeClr val="tx1"/>
                </a:solidFill>
              </a:rPr>
              <a:t>, </a:t>
            </a:r>
            <a:r>
              <a:rPr lang="en-AU" sz="1200" dirty="0">
                <a:solidFill>
                  <a:schemeClr val="tx1"/>
                </a:solidFill>
              </a:rPr>
              <a:t>15 [33].</a:t>
            </a:r>
            <a:endParaRPr lang="en-AU" dirty="0">
              <a:solidFill>
                <a:schemeClr val="tx1"/>
              </a:solidFill>
            </a:endParaRPr>
          </a:p>
        </p:txBody>
      </p:sp>
      <p:sp>
        <p:nvSpPr>
          <p:cNvPr id="8" name="Footer Placeholder 2">
            <a:extLst>
              <a:ext uri="{FF2B5EF4-FFF2-40B4-BE49-F238E27FC236}">
                <a16:creationId xmlns:a16="http://schemas.microsoft.com/office/drawing/2014/main" id="{35010466-8DE0-FB11-9994-13916F370EF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6197489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190</a:t>
            </a:fld>
            <a:endParaRPr lang="en-GB" dirty="0"/>
          </a:p>
        </p:txBody>
      </p:sp>
      <p:sp>
        <p:nvSpPr>
          <p:cNvPr id="2" name="Rectangle: Single Corner Rounded 1">
            <a:extLst>
              <a:ext uri="{FF2B5EF4-FFF2-40B4-BE49-F238E27FC236}">
                <a16:creationId xmlns:a16="http://schemas.microsoft.com/office/drawing/2014/main" id="{4ED43EEA-90B2-3E4A-9908-EDD58AB23D3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4EC435D-2007-09A8-C0BA-43A132EF4BC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Varying plans</a:t>
            </a:r>
          </a:p>
        </p:txBody>
      </p:sp>
      <p:sp>
        <p:nvSpPr>
          <p:cNvPr id="7" name="Rectangle 6">
            <a:extLst>
              <a:ext uri="{FF2B5EF4-FFF2-40B4-BE49-F238E27FC236}">
                <a16:creationId xmlns:a16="http://schemas.microsoft.com/office/drawing/2014/main" id="{97DBE1AC-0D31-C07F-A6ED-B0489F7686B5}"/>
              </a:ext>
            </a:extLst>
          </p:cNvPr>
          <p:cNvSpPr/>
          <p:nvPr/>
        </p:nvSpPr>
        <p:spPr>
          <a:xfrm>
            <a:off x="1649869" y="2049583"/>
            <a:ext cx="161608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5.3B.61</a:t>
            </a:r>
            <a:endParaRPr lang="en-AU" dirty="0"/>
          </a:p>
        </p:txBody>
      </p:sp>
      <p:sp>
        <p:nvSpPr>
          <p:cNvPr id="9" name="Rectangle: Rounded Corners 8">
            <a:extLst>
              <a:ext uri="{FF2B5EF4-FFF2-40B4-BE49-F238E27FC236}">
                <a16:creationId xmlns:a16="http://schemas.microsoft.com/office/drawing/2014/main" id="{077899E0-1745-932B-B845-A760F120FB69}"/>
              </a:ext>
            </a:extLst>
          </p:cNvPr>
          <p:cNvSpPr/>
          <p:nvPr/>
        </p:nvSpPr>
        <p:spPr>
          <a:xfrm>
            <a:off x="1292011" y="2447177"/>
            <a:ext cx="2331803" cy="3379258"/>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dirty="0">
                <a:solidFill>
                  <a:schemeClr val="tx1"/>
                </a:solidFill>
              </a:rPr>
              <a:t>Court may </a:t>
            </a:r>
            <a:r>
              <a:rPr lang="en-AU" sz="1800" b="1" dirty="0">
                <a:solidFill>
                  <a:schemeClr val="tx1"/>
                </a:solidFill>
              </a:rPr>
              <a:t>vary</a:t>
            </a:r>
            <a:r>
              <a:rPr lang="en-AU" sz="1800" dirty="0">
                <a:solidFill>
                  <a:schemeClr val="tx1"/>
                </a:solidFill>
              </a:rPr>
              <a:t> a restructuring plan:</a:t>
            </a:r>
          </a:p>
          <a:p>
            <a:pPr marL="285750" lvl="0" indent="-285750">
              <a:buFont typeface="Arial" panose="020B0604020202020204" pitchFamily="34" charset="0"/>
              <a:buChar char="•"/>
            </a:pPr>
            <a:r>
              <a:rPr lang="en-AU" sz="1800" dirty="0">
                <a:solidFill>
                  <a:schemeClr val="tx1"/>
                </a:solidFill>
              </a:rPr>
              <a:t>“on its own initiative”; or</a:t>
            </a:r>
          </a:p>
          <a:p>
            <a:pPr marL="285750" lvl="0" indent="-285750">
              <a:buFont typeface="Arial" panose="020B0604020202020204" pitchFamily="34" charset="0"/>
              <a:buChar char="•"/>
            </a:pPr>
            <a:r>
              <a:rPr lang="en-AU" sz="1800" dirty="0">
                <a:solidFill>
                  <a:schemeClr val="tx1"/>
                </a:solidFill>
              </a:rPr>
              <a:t>on the application of:</a:t>
            </a:r>
          </a:p>
          <a:p>
            <a:pPr marL="628650" lvl="0" indent="-285750">
              <a:buFont typeface="Arial" panose="020B0604020202020204" pitchFamily="34" charset="0"/>
              <a:buChar char="•"/>
            </a:pPr>
            <a:r>
              <a:rPr lang="en-AU" sz="1800" dirty="0">
                <a:solidFill>
                  <a:schemeClr val="tx1"/>
                </a:solidFill>
              </a:rPr>
              <a:t>the company;</a:t>
            </a:r>
          </a:p>
          <a:p>
            <a:pPr marL="628650" lvl="0" indent="-285750">
              <a:buFont typeface="Arial" panose="020B0604020202020204" pitchFamily="34" charset="0"/>
              <a:buChar char="•"/>
            </a:pPr>
            <a:r>
              <a:rPr lang="en-AU" sz="1800" dirty="0">
                <a:solidFill>
                  <a:schemeClr val="tx1"/>
                </a:solidFill>
              </a:rPr>
              <a:t>any affected creditor;</a:t>
            </a:r>
          </a:p>
          <a:p>
            <a:pPr marL="628650" lvl="0" indent="-285750">
              <a:buFont typeface="Arial" panose="020B0604020202020204" pitchFamily="34" charset="0"/>
              <a:buChar char="•"/>
            </a:pPr>
            <a:r>
              <a:rPr lang="en-AU" sz="1800" dirty="0">
                <a:solidFill>
                  <a:schemeClr val="tx1"/>
                </a:solidFill>
              </a:rPr>
              <a:t>the plan RP; or</a:t>
            </a:r>
          </a:p>
          <a:p>
            <a:pPr marL="628650" lvl="0" indent="-285750">
              <a:buFont typeface="Arial" panose="020B0604020202020204" pitchFamily="34" charset="0"/>
              <a:buChar char="•"/>
            </a:pPr>
            <a:r>
              <a:rPr lang="en-AU" sz="1800" dirty="0">
                <a:solidFill>
                  <a:schemeClr val="tx1"/>
                </a:solidFill>
              </a:rPr>
              <a:t>ASIC</a:t>
            </a:r>
            <a:endParaRPr lang="en-AU" dirty="0">
              <a:solidFill>
                <a:schemeClr val="tx1"/>
              </a:solidFill>
            </a:endParaRPr>
          </a:p>
        </p:txBody>
      </p:sp>
      <p:sp>
        <p:nvSpPr>
          <p:cNvPr id="10" name="Speech Bubble: Rectangle with Corners Rounded 9">
            <a:extLst>
              <a:ext uri="{FF2B5EF4-FFF2-40B4-BE49-F238E27FC236}">
                <a16:creationId xmlns:a16="http://schemas.microsoft.com/office/drawing/2014/main" id="{C41C2489-604A-C249-8CF8-E678B2156C6C}"/>
              </a:ext>
            </a:extLst>
          </p:cNvPr>
          <p:cNvSpPr/>
          <p:nvPr/>
        </p:nvSpPr>
        <p:spPr>
          <a:xfrm>
            <a:off x="4360079" y="2415498"/>
            <a:ext cx="6225836" cy="2798462"/>
          </a:xfrm>
          <a:prstGeom prst="wedgeRoundRectCallout">
            <a:avLst>
              <a:gd name="adj1" fmla="val -61451"/>
              <a:gd name="adj2" fmla="val 33561"/>
              <a:gd name="adj3" fmla="val 16667"/>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dirty="0">
                <a:solidFill>
                  <a:schemeClr val="tx1"/>
                </a:solidFill>
              </a:rPr>
              <a:t>For instance, plan was varied in circumstances where:</a:t>
            </a:r>
          </a:p>
          <a:p>
            <a:pPr marL="285750" indent="-285750" algn="ctr">
              <a:buFont typeface="Arial" panose="020B0604020202020204" pitchFamily="34" charset="0"/>
              <a:buChar char="•"/>
            </a:pPr>
            <a:r>
              <a:rPr lang="en-AU" dirty="0">
                <a:solidFill>
                  <a:schemeClr val="tx1"/>
                </a:solidFill>
              </a:rPr>
              <a:t>intended to sell the business, but after plan was made, realised landlord would not assign lease to purchaser</a:t>
            </a:r>
          </a:p>
          <a:p>
            <a:pPr marL="285750" indent="-285750" algn="ctr">
              <a:buFont typeface="Arial" panose="020B0604020202020204" pitchFamily="34" charset="0"/>
              <a:buChar char="•"/>
            </a:pPr>
            <a:r>
              <a:rPr lang="en-AU" dirty="0">
                <a:solidFill>
                  <a:schemeClr val="tx1"/>
                </a:solidFill>
              </a:rPr>
              <a:t>directors agreed to pay sum in lieu of sale proceeds, such that the proposed return to creditors would be the same</a:t>
            </a:r>
          </a:p>
          <a:p>
            <a:pPr marL="285750" indent="-285750" algn="ctr">
              <a:buFont typeface="Arial" panose="020B0604020202020204" pitchFamily="34" charset="0"/>
              <a:buChar char="•"/>
            </a:pPr>
            <a:r>
              <a:rPr lang="en-AU" dirty="0">
                <a:solidFill>
                  <a:schemeClr val="tx1"/>
                </a:solidFill>
              </a:rPr>
              <a:t>creditors were invited to change their vote, but none did so and DCT (owed 63.8% of total debt) was neutral</a:t>
            </a:r>
          </a:p>
          <a:p>
            <a:pPr marL="285750" indent="-285750" algn="ctr">
              <a:buFont typeface="Arial" panose="020B0604020202020204" pitchFamily="34" charset="0"/>
              <a:buChar char="•"/>
            </a:pPr>
            <a:r>
              <a:rPr lang="en-AU" dirty="0">
                <a:solidFill>
                  <a:schemeClr val="tx1"/>
                </a:solidFill>
              </a:rPr>
              <a:t>company applied to court for amendment, without which liquidation would be likely</a:t>
            </a:r>
          </a:p>
        </p:txBody>
      </p:sp>
      <p:sp>
        <p:nvSpPr>
          <p:cNvPr id="11" name="Rectangle 10">
            <a:extLst>
              <a:ext uri="{FF2B5EF4-FFF2-40B4-BE49-F238E27FC236}">
                <a16:creationId xmlns:a16="http://schemas.microsoft.com/office/drawing/2014/main" id="{C59E3B49-A236-F92C-D37C-BBCFCF52D846}"/>
              </a:ext>
            </a:extLst>
          </p:cNvPr>
          <p:cNvSpPr/>
          <p:nvPr/>
        </p:nvSpPr>
        <p:spPr>
          <a:xfrm>
            <a:off x="4360079" y="5213960"/>
            <a:ext cx="6225836" cy="61247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i="1" dirty="0">
                <a:solidFill>
                  <a:schemeClr val="bg1"/>
                </a:solidFill>
                <a:sym typeface="Wingdings" panose="05000000000000000000" pitchFamily="2" charset="2"/>
                <a:hlinkClick r:id="rId2">
                  <a:extLst>
                    <a:ext uri="{A12FA001-AC4F-418D-AE19-62706E023703}">
                      <ahyp:hlinkClr xmlns:ahyp="http://schemas.microsoft.com/office/drawing/2018/hyperlinkcolor" val="tx"/>
                    </a:ext>
                  </a:extLst>
                </a:hlinkClick>
              </a:rPr>
              <a:t>Deputy Commissioner of Taxation v Pope Joan Hospitality Pty Ltd </a:t>
            </a:r>
            <a:r>
              <a:rPr lang="en-AU" dirty="0">
                <a:solidFill>
                  <a:schemeClr val="bg1"/>
                </a:solidFill>
                <a:sym typeface="Wingdings" panose="05000000000000000000" pitchFamily="2" charset="2"/>
                <a:hlinkClick r:id="rId2">
                  <a:extLst>
                    <a:ext uri="{A12FA001-AC4F-418D-AE19-62706E023703}">
                      <ahyp:hlinkClr xmlns:ahyp="http://schemas.microsoft.com/office/drawing/2018/hyperlinkcolor" val="tx"/>
                    </a:ext>
                  </a:extLst>
                </a:hlinkClick>
              </a:rPr>
              <a:t>[2023] FCA 872</a:t>
            </a:r>
            <a:endParaRPr lang="en-AU" dirty="0">
              <a:solidFill>
                <a:schemeClr val="bg1"/>
              </a:solidFill>
            </a:endParaRPr>
          </a:p>
        </p:txBody>
      </p:sp>
      <p:sp>
        <p:nvSpPr>
          <p:cNvPr id="6" name="Footer Placeholder 2">
            <a:extLst>
              <a:ext uri="{FF2B5EF4-FFF2-40B4-BE49-F238E27FC236}">
                <a16:creationId xmlns:a16="http://schemas.microsoft.com/office/drawing/2014/main" id="{C9C1E4F0-318A-8BD5-F469-F332D54AC78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606909503"/>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191</a:t>
            </a:fld>
            <a:endParaRPr lang="en-GB" dirty="0"/>
          </a:p>
        </p:txBody>
      </p:sp>
      <p:sp>
        <p:nvSpPr>
          <p:cNvPr id="2" name="Rectangle: Single Corner Rounded 1">
            <a:extLst>
              <a:ext uri="{FF2B5EF4-FFF2-40B4-BE49-F238E27FC236}">
                <a16:creationId xmlns:a16="http://schemas.microsoft.com/office/drawing/2014/main" id="{01870FCA-2CC8-1E65-59E2-E4AEAEA999B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147E2C1-0DAE-9B64-6F6D-F64B3DDB7D1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Directors’ obligations</a:t>
            </a:r>
          </a:p>
        </p:txBody>
      </p:sp>
      <p:graphicFrame>
        <p:nvGraphicFramePr>
          <p:cNvPr id="8" name="Diagram 7">
            <a:extLst>
              <a:ext uri="{FF2B5EF4-FFF2-40B4-BE49-F238E27FC236}">
                <a16:creationId xmlns:a16="http://schemas.microsoft.com/office/drawing/2014/main" id="{D258E972-F7BE-B3E2-722A-5FFF34EE1C45}"/>
              </a:ext>
            </a:extLst>
          </p:cNvPr>
          <p:cNvGraphicFramePr/>
          <p:nvPr>
            <p:extLst>
              <p:ext uri="{D42A27DB-BD31-4B8C-83A1-F6EECF244321}">
                <p14:modId xmlns:p14="http://schemas.microsoft.com/office/powerpoint/2010/main" val="2484233741"/>
              </p:ext>
            </p:extLst>
          </p:nvPr>
        </p:nvGraphicFramePr>
        <p:xfrm>
          <a:off x="2163876" y="1698101"/>
          <a:ext cx="8128000" cy="50301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5">
            <a:extLst>
              <a:ext uri="{FF2B5EF4-FFF2-40B4-BE49-F238E27FC236}">
                <a16:creationId xmlns:a16="http://schemas.microsoft.com/office/drawing/2014/main" id="{CC81AC21-266F-9B9F-DFD3-8F6C91F38B55}"/>
              </a:ext>
            </a:extLst>
          </p:cNvPr>
          <p:cNvSpPr/>
          <p:nvPr/>
        </p:nvSpPr>
        <p:spPr>
          <a:xfrm>
            <a:off x="7040029" y="5413898"/>
            <a:ext cx="1583579"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5.3B.47</a:t>
            </a:r>
            <a:endParaRPr lang="en-AU" dirty="0">
              <a:solidFill>
                <a:schemeClr val="bg1"/>
              </a:solidFill>
            </a:endParaRPr>
          </a:p>
        </p:txBody>
      </p:sp>
      <p:sp>
        <p:nvSpPr>
          <p:cNvPr id="7" name="Rectangle 6">
            <a:extLst>
              <a:ext uri="{FF2B5EF4-FFF2-40B4-BE49-F238E27FC236}">
                <a16:creationId xmlns:a16="http://schemas.microsoft.com/office/drawing/2014/main" id="{7D30D7EC-5420-9930-B8CA-F6506883F632}"/>
              </a:ext>
            </a:extLst>
          </p:cNvPr>
          <p:cNvSpPr/>
          <p:nvPr/>
        </p:nvSpPr>
        <p:spPr>
          <a:xfrm>
            <a:off x="3410820" y="5413899"/>
            <a:ext cx="1583579"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5.3B.56</a:t>
            </a:r>
            <a:endParaRPr lang="en-AU" dirty="0">
              <a:solidFill>
                <a:schemeClr val="bg1"/>
              </a:solidFill>
            </a:endParaRPr>
          </a:p>
        </p:txBody>
      </p:sp>
      <p:sp>
        <p:nvSpPr>
          <p:cNvPr id="9" name="Footer Placeholder 2">
            <a:extLst>
              <a:ext uri="{FF2B5EF4-FFF2-40B4-BE49-F238E27FC236}">
                <a16:creationId xmlns:a16="http://schemas.microsoft.com/office/drawing/2014/main" id="{5BA95EA0-3922-4DB3-E715-B5A85B30998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106698878"/>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192</a:t>
            </a:fld>
            <a:endParaRPr lang="en-GB" dirty="0"/>
          </a:p>
        </p:txBody>
      </p:sp>
      <p:sp>
        <p:nvSpPr>
          <p:cNvPr id="2" name="Rectangle: Single Corner Rounded 1">
            <a:extLst>
              <a:ext uri="{FF2B5EF4-FFF2-40B4-BE49-F238E27FC236}">
                <a16:creationId xmlns:a16="http://schemas.microsoft.com/office/drawing/2014/main" id="{1A09026B-B185-1B67-0038-C9B3130D7E05}"/>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FD7312D-1D5A-7E14-01B2-2F8F627AFE14}"/>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Termination of restructuring plan</a:t>
            </a:r>
          </a:p>
        </p:txBody>
      </p:sp>
      <p:sp>
        <p:nvSpPr>
          <p:cNvPr id="6" name="Rectangle 5">
            <a:extLst>
              <a:ext uri="{FF2B5EF4-FFF2-40B4-BE49-F238E27FC236}">
                <a16:creationId xmlns:a16="http://schemas.microsoft.com/office/drawing/2014/main" id="{50DA6F4F-92FF-B52C-6D32-71C6753E5DAD}"/>
              </a:ext>
            </a:extLst>
          </p:cNvPr>
          <p:cNvSpPr/>
          <p:nvPr/>
        </p:nvSpPr>
        <p:spPr>
          <a:xfrm>
            <a:off x="5657585" y="1356986"/>
            <a:ext cx="2109729" cy="877455"/>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A plan terminates when the </a:t>
            </a:r>
            <a:r>
              <a:rPr lang="en-AU" sz="1800" i="1" dirty="0">
                <a:solidFill>
                  <a:schemeClr val="bg1"/>
                </a:solidFill>
              </a:rPr>
              <a:t>first</a:t>
            </a:r>
            <a:r>
              <a:rPr lang="en-AU" sz="1800" dirty="0">
                <a:solidFill>
                  <a:schemeClr val="bg1"/>
                </a:solidFill>
              </a:rPr>
              <a:t> of these occurs</a:t>
            </a:r>
          </a:p>
        </p:txBody>
      </p:sp>
      <p:sp>
        <p:nvSpPr>
          <p:cNvPr id="7" name="Rectangle 6">
            <a:extLst>
              <a:ext uri="{FF2B5EF4-FFF2-40B4-BE49-F238E27FC236}">
                <a16:creationId xmlns:a16="http://schemas.microsoft.com/office/drawing/2014/main" id="{AC040604-1006-B414-1435-64CA6D2D1346}"/>
              </a:ext>
            </a:extLst>
          </p:cNvPr>
          <p:cNvSpPr/>
          <p:nvPr/>
        </p:nvSpPr>
        <p:spPr>
          <a:xfrm>
            <a:off x="3262653" y="2954716"/>
            <a:ext cx="2293987" cy="1426627"/>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if the plan is conditional, and the condition is not satisfied in time (up to “10 business days”)</a:t>
            </a:r>
            <a:endParaRPr lang="en-AU" sz="1800" dirty="0">
              <a:solidFill>
                <a:schemeClr val="bg1"/>
              </a:solidFill>
            </a:endParaRPr>
          </a:p>
        </p:txBody>
      </p:sp>
      <p:sp>
        <p:nvSpPr>
          <p:cNvPr id="8" name="Rectangle 7">
            <a:extLst>
              <a:ext uri="{FF2B5EF4-FFF2-40B4-BE49-F238E27FC236}">
                <a16:creationId xmlns:a16="http://schemas.microsoft.com/office/drawing/2014/main" id="{C38D5052-FBC4-B34D-355B-8331BA46DEDB}"/>
              </a:ext>
            </a:extLst>
          </p:cNvPr>
          <p:cNvSpPr/>
          <p:nvPr/>
        </p:nvSpPr>
        <p:spPr>
          <a:xfrm>
            <a:off x="5646303" y="2955924"/>
            <a:ext cx="2452494" cy="1722191"/>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if someone bound by the plan has contravened it and “the contravention has not been rectified within … 30 business days”</a:t>
            </a:r>
            <a:endParaRPr lang="en-AU" sz="1800" dirty="0">
              <a:solidFill>
                <a:schemeClr val="bg1"/>
              </a:solidFill>
            </a:endParaRPr>
          </a:p>
        </p:txBody>
      </p:sp>
      <p:sp>
        <p:nvSpPr>
          <p:cNvPr id="9" name="Rectangle 8">
            <a:extLst>
              <a:ext uri="{FF2B5EF4-FFF2-40B4-BE49-F238E27FC236}">
                <a16:creationId xmlns:a16="http://schemas.microsoft.com/office/drawing/2014/main" id="{F74A24A9-ED7A-9515-A2C4-2657B5A319FB}"/>
              </a:ext>
            </a:extLst>
          </p:cNvPr>
          <p:cNvSpPr/>
          <p:nvPr/>
        </p:nvSpPr>
        <p:spPr>
          <a:xfrm>
            <a:off x="8188256" y="2963242"/>
            <a:ext cx="1733316" cy="668000"/>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if a court orders its termination</a:t>
            </a:r>
            <a:endParaRPr lang="en-AU" sz="1800" dirty="0">
              <a:solidFill>
                <a:schemeClr val="bg1"/>
              </a:solidFill>
            </a:endParaRPr>
          </a:p>
        </p:txBody>
      </p:sp>
      <p:sp>
        <p:nvSpPr>
          <p:cNvPr id="10" name="Rectangle 9">
            <a:extLst>
              <a:ext uri="{FF2B5EF4-FFF2-40B4-BE49-F238E27FC236}">
                <a16:creationId xmlns:a16="http://schemas.microsoft.com/office/drawing/2014/main" id="{D393A455-4528-055A-0EE4-5896D226D23E}"/>
              </a:ext>
            </a:extLst>
          </p:cNvPr>
          <p:cNvSpPr/>
          <p:nvPr/>
        </p:nvSpPr>
        <p:spPr>
          <a:xfrm>
            <a:off x="226589" y="2957961"/>
            <a:ext cx="2946401" cy="1716441"/>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once all obligations of all parties “under the plan have been fulfilled” and “all admissible debts or claims have been dealt with in accordance with the plan”</a:t>
            </a:r>
            <a:endParaRPr lang="en-AU" sz="1800" dirty="0">
              <a:solidFill>
                <a:schemeClr val="bg1"/>
              </a:solidFill>
            </a:endParaRPr>
          </a:p>
        </p:txBody>
      </p:sp>
      <p:cxnSp>
        <p:nvCxnSpPr>
          <p:cNvPr id="11" name="Straight Connector 10">
            <a:extLst>
              <a:ext uri="{FF2B5EF4-FFF2-40B4-BE49-F238E27FC236}">
                <a16:creationId xmlns:a16="http://schemas.microsoft.com/office/drawing/2014/main" id="{2B540802-B406-93D0-61BD-88B1925C6CAB}"/>
              </a:ext>
            </a:extLst>
          </p:cNvPr>
          <p:cNvCxnSpPr>
            <a:cxnSpLocks/>
          </p:cNvCxnSpPr>
          <p:nvPr/>
        </p:nvCxnSpPr>
        <p:spPr>
          <a:xfrm flipV="1">
            <a:off x="1699790" y="2557698"/>
            <a:ext cx="9288489" cy="15172"/>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9EA0BAB-D7E8-C7E6-FF46-0787ECCA1AA7}"/>
              </a:ext>
            </a:extLst>
          </p:cNvPr>
          <p:cNvCxnSpPr>
            <a:cxnSpLocks/>
            <a:endCxn id="7" idx="0"/>
          </p:cNvCxnSpPr>
          <p:nvPr/>
        </p:nvCxnSpPr>
        <p:spPr>
          <a:xfrm>
            <a:off x="4409647" y="2576583"/>
            <a:ext cx="0" cy="37813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AFC0C65-8045-AAA0-8812-DF43F1DE038B}"/>
              </a:ext>
            </a:extLst>
          </p:cNvPr>
          <p:cNvCxnSpPr>
            <a:cxnSpLocks/>
            <a:endCxn id="9" idx="0"/>
          </p:cNvCxnSpPr>
          <p:nvPr/>
        </p:nvCxnSpPr>
        <p:spPr>
          <a:xfrm>
            <a:off x="9054914" y="2540495"/>
            <a:ext cx="0" cy="422747"/>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D89C2B2D-BB21-E0BA-3F5C-71787D24FE56}"/>
              </a:ext>
            </a:extLst>
          </p:cNvPr>
          <p:cNvCxnSpPr>
            <a:cxnSpLocks/>
            <a:stCxn id="8" idx="0"/>
          </p:cNvCxnSpPr>
          <p:nvPr/>
        </p:nvCxnSpPr>
        <p:spPr>
          <a:xfrm flipV="1">
            <a:off x="6872550" y="2571188"/>
            <a:ext cx="0" cy="384736"/>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5499BD6-6031-8DF7-5B90-050996D8A65B}"/>
              </a:ext>
            </a:extLst>
          </p:cNvPr>
          <p:cNvCxnSpPr>
            <a:cxnSpLocks/>
            <a:stCxn id="10" idx="0"/>
          </p:cNvCxnSpPr>
          <p:nvPr/>
        </p:nvCxnSpPr>
        <p:spPr>
          <a:xfrm flipV="1">
            <a:off x="1699790" y="2572870"/>
            <a:ext cx="0" cy="385091"/>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E8047CC-1A30-00D6-6B8F-AC130283FEC7}"/>
              </a:ext>
            </a:extLst>
          </p:cNvPr>
          <p:cNvCxnSpPr>
            <a:cxnSpLocks/>
            <a:stCxn id="6" idx="2"/>
          </p:cNvCxnSpPr>
          <p:nvPr/>
        </p:nvCxnSpPr>
        <p:spPr>
          <a:xfrm>
            <a:off x="6712450" y="2234441"/>
            <a:ext cx="0" cy="347059"/>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14BB11DB-0DDF-25F0-FB48-156579022964}"/>
              </a:ext>
            </a:extLst>
          </p:cNvPr>
          <p:cNvSpPr/>
          <p:nvPr/>
        </p:nvSpPr>
        <p:spPr>
          <a:xfrm>
            <a:off x="8442036" y="1605092"/>
            <a:ext cx="1653309" cy="387927"/>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5.3B.31</a:t>
            </a:r>
            <a:endParaRPr lang="en-AU" dirty="0">
              <a:solidFill>
                <a:schemeClr val="bg1"/>
              </a:solidFill>
            </a:endParaRPr>
          </a:p>
        </p:txBody>
      </p:sp>
      <p:sp>
        <p:nvSpPr>
          <p:cNvPr id="18" name="Rectangle 17">
            <a:extLst>
              <a:ext uri="{FF2B5EF4-FFF2-40B4-BE49-F238E27FC236}">
                <a16:creationId xmlns:a16="http://schemas.microsoft.com/office/drawing/2014/main" id="{3F16BE43-7A3B-8F3D-CF07-A5F1E7799E2F}"/>
              </a:ext>
            </a:extLst>
          </p:cNvPr>
          <p:cNvSpPr/>
          <p:nvPr/>
        </p:nvSpPr>
        <p:spPr>
          <a:xfrm>
            <a:off x="10011234" y="2958826"/>
            <a:ext cx="1954089" cy="962158"/>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if another </a:t>
            </a:r>
            <a:r>
              <a:rPr lang="en-AU" sz="1800" dirty="0">
                <a:hlinkClick r:id="rId2" action="ppaction://hlinksldjump"/>
              </a:rPr>
              <a:t>external administrator</a:t>
            </a:r>
            <a:r>
              <a:rPr lang="en-AU" sz="1800" dirty="0"/>
              <a:t> is appointed</a:t>
            </a:r>
            <a:endParaRPr lang="en-AU" sz="1800" dirty="0">
              <a:solidFill>
                <a:schemeClr val="bg1"/>
              </a:solidFill>
            </a:endParaRPr>
          </a:p>
        </p:txBody>
      </p:sp>
      <p:cxnSp>
        <p:nvCxnSpPr>
          <p:cNvPr id="19" name="Straight Connector 18">
            <a:extLst>
              <a:ext uri="{FF2B5EF4-FFF2-40B4-BE49-F238E27FC236}">
                <a16:creationId xmlns:a16="http://schemas.microsoft.com/office/drawing/2014/main" id="{0708D83A-0654-9BF1-4099-F6B11B9DBDF0}"/>
              </a:ext>
            </a:extLst>
          </p:cNvPr>
          <p:cNvCxnSpPr>
            <a:cxnSpLocks/>
            <a:endCxn id="18" idx="0"/>
          </p:cNvCxnSpPr>
          <p:nvPr/>
        </p:nvCxnSpPr>
        <p:spPr>
          <a:xfrm>
            <a:off x="10988279" y="2566252"/>
            <a:ext cx="0" cy="392574"/>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20" name="Right Brace 19">
            <a:extLst>
              <a:ext uri="{FF2B5EF4-FFF2-40B4-BE49-F238E27FC236}">
                <a16:creationId xmlns:a16="http://schemas.microsoft.com/office/drawing/2014/main" id="{043D3D5D-1F06-77D5-69A0-3C0D04C4BFA7}"/>
              </a:ext>
            </a:extLst>
          </p:cNvPr>
          <p:cNvSpPr/>
          <p:nvPr/>
        </p:nvSpPr>
        <p:spPr>
          <a:xfrm rot="5400000">
            <a:off x="7325988" y="680299"/>
            <a:ext cx="576000" cy="8702670"/>
          </a:xfrm>
          <a:prstGeom prst="rightBrace">
            <a:avLst>
              <a:gd name="adj1" fmla="val 38800"/>
              <a:gd name="adj2" fmla="val 50000"/>
            </a:avLst>
          </a:prstGeom>
          <a:ln w="381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21" name="Double Wave 20">
            <a:extLst>
              <a:ext uri="{FF2B5EF4-FFF2-40B4-BE49-F238E27FC236}">
                <a16:creationId xmlns:a16="http://schemas.microsoft.com/office/drawing/2014/main" id="{F47951F4-DD7E-EF3E-AEC1-3D3F14D37294}"/>
              </a:ext>
            </a:extLst>
          </p:cNvPr>
          <p:cNvSpPr/>
          <p:nvPr/>
        </p:nvSpPr>
        <p:spPr>
          <a:xfrm>
            <a:off x="5093814" y="5307059"/>
            <a:ext cx="4917420" cy="1214544"/>
          </a:xfrm>
          <a:prstGeom prst="doubleWave">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ysClr val="windowText" lastClr="000000"/>
                </a:solidFill>
              </a:rPr>
              <a:t>“any admissible debt or claim that </a:t>
            </a:r>
            <a:r>
              <a:rPr lang="en-AU" sz="1800" b="1" dirty="0">
                <a:solidFill>
                  <a:sysClr val="windowText" lastClr="000000"/>
                </a:solidFill>
              </a:rPr>
              <a:t>has not been dealt </a:t>
            </a:r>
            <a:r>
              <a:rPr lang="en-AU" sz="1800" dirty="0">
                <a:solidFill>
                  <a:sysClr val="windowText" lastClr="000000"/>
                </a:solidFill>
              </a:rPr>
              <a:t>with in accordance with the plan is </a:t>
            </a:r>
            <a:r>
              <a:rPr lang="en-AU" sz="1800" b="1" dirty="0">
                <a:solidFill>
                  <a:sysClr val="windowText" lastClr="000000"/>
                </a:solidFill>
              </a:rPr>
              <a:t>taken to be due and payable </a:t>
            </a:r>
            <a:r>
              <a:rPr lang="en-AU" sz="1800" dirty="0">
                <a:solidFill>
                  <a:sysClr val="windowText" lastClr="000000"/>
                </a:solidFill>
              </a:rPr>
              <a:t>on the [next] business day”</a:t>
            </a:r>
            <a:endParaRPr lang="en-AU" dirty="0">
              <a:solidFill>
                <a:sysClr val="windowText" lastClr="000000"/>
              </a:solidFill>
            </a:endParaRPr>
          </a:p>
        </p:txBody>
      </p:sp>
      <p:sp>
        <p:nvSpPr>
          <p:cNvPr id="22" name="Wave 21">
            <a:extLst>
              <a:ext uri="{FF2B5EF4-FFF2-40B4-BE49-F238E27FC236}">
                <a16:creationId xmlns:a16="http://schemas.microsoft.com/office/drawing/2014/main" id="{AD5AF908-7F62-DDF4-0991-4626B33A3AB8}"/>
              </a:ext>
            </a:extLst>
          </p:cNvPr>
          <p:cNvSpPr/>
          <p:nvPr/>
        </p:nvSpPr>
        <p:spPr>
          <a:xfrm>
            <a:off x="448264" y="4634965"/>
            <a:ext cx="2547611" cy="1399435"/>
          </a:xfrm>
          <a:prstGeom prst="wave">
            <a:avLst>
              <a:gd name="adj1" fmla="val 4065"/>
              <a:gd name="adj2" fmla="val 0"/>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“the company is </a:t>
            </a:r>
            <a:r>
              <a:rPr lang="en-AU" sz="1800" b="1" dirty="0">
                <a:solidFill>
                  <a:schemeClr val="tx1"/>
                </a:solidFill>
              </a:rPr>
              <a:t>released</a:t>
            </a:r>
            <a:r>
              <a:rPr lang="en-AU" sz="1800" dirty="0">
                <a:solidFill>
                  <a:schemeClr val="tx1"/>
                </a:solidFill>
              </a:rPr>
              <a:t> from all admissible debts or claims” and is </a:t>
            </a:r>
            <a:r>
              <a:rPr lang="en-AU" sz="1800" b="1" dirty="0">
                <a:solidFill>
                  <a:schemeClr val="tx1"/>
                </a:solidFill>
              </a:rPr>
              <a:t>entitled to any left-over property</a:t>
            </a:r>
            <a:endParaRPr lang="en-AU" b="1" dirty="0">
              <a:solidFill>
                <a:schemeClr val="tx1"/>
              </a:solidFill>
            </a:endParaRPr>
          </a:p>
        </p:txBody>
      </p:sp>
      <p:sp>
        <p:nvSpPr>
          <p:cNvPr id="23" name="Footer Placeholder 2">
            <a:extLst>
              <a:ext uri="{FF2B5EF4-FFF2-40B4-BE49-F238E27FC236}">
                <a16:creationId xmlns:a16="http://schemas.microsoft.com/office/drawing/2014/main" id="{6AF2D021-07DB-F131-D1DB-D9A612027DA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62380584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193</a:t>
            </a:fld>
            <a:endParaRPr lang="en-GB" dirty="0"/>
          </a:p>
        </p:txBody>
      </p:sp>
      <p:sp>
        <p:nvSpPr>
          <p:cNvPr id="2" name="Rectangle: Single Corner Rounded 1">
            <a:extLst>
              <a:ext uri="{FF2B5EF4-FFF2-40B4-BE49-F238E27FC236}">
                <a16:creationId xmlns:a16="http://schemas.microsoft.com/office/drawing/2014/main" id="{5B9480DC-825B-46C9-EBA9-426C60D397B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12AFE09-E1E5-BA89-2D2F-68492171269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Termination of plan by court</a:t>
            </a:r>
          </a:p>
        </p:txBody>
      </p:sp>
      <p:graphicFrame>
        <p:nvGraphicFramePr>
          <p:cNvPr id="6" name="Diagram 5">
            <a:extLst>
              <a:ext uri="{FF2B5EF4-FFF2-40B4-BE49-F238E27FC236}">
                <a16:creationId xmlns:a16="http://schemas.microsoft.com/office/drawing/2014/main" id="{9C8CDC04-2B9C-AD19-5353-A182CEC9A6E6}"/>
              </a:ext>
            </a:extLst>
          </p:cNvPr>
          <p:cNvGraphicFramePr/>
          <p:nvPr>
            <p:extLst>
              <p:ext uri="{D42A27DB-BD31-4B8C-83A1-F6EECF244321}">
                <p14:modId xmlns:p14="http://schemas.microsoft.com/office/powerpoint/2010/main" val="623729039"/>
              </p:ext>
            </p:extLst>
          </p:nvPr>
        </p:nvGraphicFramePr>
        <p:xfrm>
          <a:off x="3298921" y="1324493"/>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BE54EEEE-E39B-2061-074F-2353D9BBB7D3}"/>
              </a:ext>
            </a:extLst>
          </p:cNvPr>
          <p:cNvSpPr/>
          <p:nvPr/>
        </p:nvSpPr>
        <p:spPr>
          <a:xfrm>
            <a:off x="1285160" y="2170083"/>
            <a:ext cx="2944089" cy="1865746"/>
          </a:xfrm>
          <a:prstGeom prst="rect">
            <a:avLst/>
          </a:prstGeom>
          <a:solidFill>
            <a:schemeClr val="accent4">
              <a:lumMod val="60000"/>
              <a:lumOff val="40000"/>
            </a:schemeClr>
          </a:solidFill>
          <a:ln>
            <a:solidFill>
              <a:schemeClr val="accent4">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chemeClr val="tx1"/>
                </a:solidFill>
              </a:rPr>
              <a:t>“on its </a:t>
            </a:r>
            <a:r>
              <a:rPr lang="en-AU" sz="1800" b="1" dirty="0">
                <a:solidFill>
                  <a:schemeClr val="tx1"/>
                </a:solidFill>
              </a:rPr>
              <a:t>own initiative</a:t>
            </a:r>
            <a:r>
              <a:rPr lang="en-AU" sz="1800" dirty="0">
                <a:solidFill>
                  <a:schemeClr val="tx1"/>
                </a:solidFill>
              </a:rPr>
              <a:t>”; or</a:t>
            </a:r>
          </a:p>
          <a:p>
            <a:r>
              <a:rPr lang="en-AU" dirty="0">
                <a:solidFill>
                  <a:schemeClr val="tx1"/>
                </a:solidFill>
              </a:rPr>
              <a:t>on the </a:t>
            </a:r>
            <a:r>
              <a:rPr lang="en-AU" b="1" dirty="0">
                <a:solidFill>
                  <a:schemeClr val="tx1"/>
                </a:solidFill>
              </a:rPr>
              <a:t>application</a:t>
            </a:r>
            <a:r>
              <a:rPr lang="en-AU" dirty="0">
                <a:solidFill>
                  <a:schemeClr val="tx1"/>
                </a:solidFill>
              </a:rPr>
              <a:t> of:</a:t>
            </a:r>
          </a:p>
          <a:p>
            <a:pPr marL="285750" indent="-285750">
              <a:buFont typeface="Arial" panose="020B0604020202020204" pitchFamily="34" charset="0"/>
              <a:buChar char="•"/>
            </a:pPr>
            <a:r>
              <a:rPr lang="en-AU" dirty="0">
                <a:solidFill>
                  <a:schemeClr val="tx1"/>
                </a:solidFill>
              </a:rPr>
              <a:t>the company;</a:t>
            </a:r>
          </a:p>
          <a:p>
            <a:pPr marL="285750" indent="-285750">
              <a:buFont typeface="Arial" panose="020B0604020202020204" pitchFamily="34" charset="0"/>
              <a:buChar char="•"/>
            </a:pPr>
            <a:r>
              <a:rPr lang="en-AU" dirty="0">
                <a:solidFill>
                  <a:schemeClr val="tx1"/>
                </a:solidFill>
              </a:rPr>
              <a:t>any affected </a:t>
            </a:r>
            <a:r>
              <a:rPr lang="en-AU" sz="1800" dirty="0">
                <a:solidFill>
                  <a:schemeClr val="tx1"/>
                </a:solidFill>
              </a:rPr>
              <a:t>creditor;</a:t>
            </a:r>
          </a:p>
          <a:p>
            <a:pPr marL="285750" indent="-285750">
              <a:buFont typeface="Arial" panose="020B0604020202020204" pitchFamily="34" charset="0"/>
              <a:buChar char="•"/>
            </a:pPr>
            <a:r>
              <a:rPr lang="en-AU" dirty="0">
                <a:solidFill>
                  <a:schemeClr val="tx1"/>
                </a:solidFill>
              </a:rPr>
              <a:t>a RP (company/plan); or</a:t>
            </a:r>
            <a:endParaRPr lang="en-AU" sz="1800" dirty="0">
              <a:solidFill>
                <a:schemeClr val="tx1"/>
              </a:solidFill>
            </a:endParaRPr>
          </a:p>
          <a:p>
            <a:pPr marL="285750" indent="-285750">
              <a:buFont typeface="Arial" panose="020B0604020202020204" pitchFamily="34" charset="0"/>
              <a:buChar char="•"/>
            </a:pPr>
            <a:r>
              <a:rPr lang="en-AU" sz="1800" dirty="0">
                <a:solidFill>
                  <a:schemeClr val="tx1"/>
                </a:solidFill>
              </a:rPr>
              <a:t>ASIC</a:t>
            </a:r>
            <a:endParaRPr lang="en-AU" dirty="0">
              <a:solidFill>
                <a:schemeClr val="tx1"/>
              </a:solidFill>
            </a:endParaRPr>
          </a:p>
        </p:txBody>
      </p:sp>
      <p:cxnSp>
        <p:nvCxnSpPr>
          <p:cNvPr id="8" name="Straight Arrow Connector 7">
            <a:extLst>
              <a:ext uri="{FF2B5EF4-FFF2-40B4-BE49-F238E27FC236}">
                <a16:creationId xmlns:a16="http://schemas.microsoft.com/office/drawing/2014/main" id="{56628A29-6DE4-A383-2C1E-75AC96C63A8A}"/>
              </a:ext>
            </a:extLst>
          </p:cNvPr>
          <p:cNvCxnSpPr>
            <a:cxnSpLocks/>
            <a:stCxn id="7" idx="3"/>
          </p:cNvCxnSpPr>
          <p:nvPr/>
        </p:nvCxnSpPr>
        <p:spPr>
          <a:xfrm>
            <a:off x="4229249" y="3102956"/>
            <a:ext cx="2013761" cy="527756"/>
          </a:xfrm>
          <a:prstGeom prst="straightConnector1">
            <a:avLst/>
          </a:prstGeom>
          <a:ln w="381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BA0E8B2F-391A-0B79-B062-DEF5537C3B9F}"/>
              </a:ext>
            </a:extLst>
          </p:cNvPr>
          <p:cNvSpPr/>
          <p:nvPr/>
        </p:nvSpPr>
        <p:spPr>
          <a:xfrm>
            <a:off x="2036908" y="1782156"/>
            <a:ext cx="1552969"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5.3B.63</a:t>
            </a:r>
            <a:endParaRPr lang="en-AU" dirty="0">
              <a:solidFill>
                <a:schemeClr val="bg1"/>
              </a:solidFill>
            </a:endParaRPr>
          </a:p>
        </p:txBody>
      </p:sp>
      <p:cxnSp>
        <p:nvCxnSpPr>
          <p:cNvPr id="10" name="Straight Arrow Connector 9">
            <a:extLst>
              <a:ext uri="{FF2B5EF4-FFF2-40B4-BE49-F238E27FC236}">
                <a16:creationId xmlns:a16="http://schemas.microsoft.com/office/drawing/2014/main" id="{D420EB6A-DDCB-9FBD-C9D8-8AB25AE4DDB1}"/>
              </a:ext>
            </a:extLst>
          </p:cNvPr>
          <p:cNvCxnSpPr>
            <a:cxnSpLocks/>
          </p:cNvCxnSpPr>
          <p:nvPr/>
        </p:nvCxnSpPr>
        <p:spPr>
          <a:xfrm flipV="1">
            <a:off x="7295573" y="2887519"/>
            <a:ext cx="0" cy="249382"/>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1E1B37ED-E9B3-7448-62FA-D9FD22730DD4}"/>
              </a:ext>
            </a:extLst>
          </p:cNvPr>
          <p:cNvCxnSpPr/>
          <p:nvPr/>
        </p:nvCxnSpPr>
        <p:spPr>
          <a:xfrm flipV="1">
            <a:off x="8335817" y="3457864"/>
            <a:ext cx="646548" cy="247073"/>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4EB81847-C1A1-FC40-E6B3-9EC8BD90D08A}"/>
              </a:ext>
            </a:extLst>
          </p:cNvPr>
          <p:cNvCxnSpPr>
            <a:cxnSpLocks/>
          </p:cNvCxnSpPr>
          <p:nvPr/>
        </p:nvCxnSpPr>
        <p:spPr>
          <a:xfrm flipH="1">
            <a:off x="5817369" y="4525818"/>
            <a:ext cx="392931" cy="267855"/>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B3453D7A-B7A8-346D-66AA-E19D722DD957}"/>
              </a:ext>
            </a:extLst>
          </p:cNvPr>
          <p:cNvCxnSpPr>
            <a:cxnSpLocks/>
          </p:cNvCxnSpPr>
          <p:nvPr/>
        </p:nvCxnSpPr>
        <p:spPr>
          <a:xfrm>
            <a:off x="7346373" y="5033816"/>
            <a:ext cx="0" cy="341747"/>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AD6E1A49-FF2F-3A10-7EE5-55E63E4F40F4}"/>
              </a:ext>
            </a:extLst>
          </p:cNvPr>
          <p:cNvCxnSpPr>
            <a:cxnSpLocks/>
          </p:cNvCxnSpPr>
          <p:nvPr/>
        </p:nvCxnSpPr>
        <p:spPr>
          <a:xfrm>
            <a:off x="8293100" y="4525818"/>
            <a:ext cx="476212" cy="96982"/>
          </a:xfrm>
          <a:prstGeom prst="straightConnector1">
            <a:avLst/>
          </a:prstGeom>
          <a:ln w="28575">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15" name="Footer Placeholder 2">
            <a:extLst>
              <a:ext uri="{FF2B5EF4-FFF2-40B4-BE49-F238E27FC236}">
                <a16:creationId xmlns:a16="http://schemas.microsoft.com/office/drawing/2014/main" id="{A8084770-5E1A-FDF9-5F0D-1189F104551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481872025"/>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194</a:t>
            </a:fld>
            <a:endParaRPr lang="en-GB" dirty="0"/>
          </a:p>
        </p:txBody>
      </p:sp>
      <p:sp>
        <p:nvSpPr>
          <p:cNvPr id="2" name="Rectangle: Single Corner Rounded 1">
            <a:extLst>
              <a:ext uri="{FF2B5EF4-FFF2-40B4-BE49-F238E27FC236}">
                <a16:creationId xmlns:a16="http://schemas.microsoft.com/office/drawing/2014/main" id="{7E40D3EA-63EA-B376-D91D-21E3A02ED9E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1938785-9E70-273B-FF2D-77434DBCD95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After termination of a restructuring plan</a:t>
            </a:r>
          </a:p>
        </p:txBody>
      </p:sp>
      <p:sp>
        <p:nvSpPr>
          <p:cNvPr id="6" name="Rectangle: Rounded Corners 5">
            <a:extLst>
              <a:ext uri="{FF2B5EF4-FFF2-40B4-BE49-F238E27FC236}">
                <a16:creationId xmlns:a16="http://schemas.microsoft.com/office/drawing/2014/main" id="{8AA792E8-027E-F26D-8169-5F6B5131163B}"/>
              </a:ext>
            </a:extLst>
          </p:cNvPr>
          <p:cNvSpPr/>
          <p:nvPr/>
        </p:nvSpPr>
        <p:spPr>
          <a:xfrm>
            <a:off x="1894108" y="2331521"/>
            <a:ext cx="3010402" cy="2194957"/>
          </a:xfrm>
          <a:prstGeom prst="round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Termination/avoidance of all/part “of a restructuring plan </a:t>
            </a:r>
            <a:r>
              <a:rPr lang="en-AU" sz="1800" b="1" dirty="0">
                <a:solidFill>
                  <a:schemeClr val="bg1"/>
                </a:solidFill>
              </a:rPr>
              <a:t>does not affect the validity </a:t>
            </a:r>
            <a:r>
              <a:rPr lang="en-AU" sz="1800" dirty="0">
                <a:solidFill>
                  <a:schemeClr val="bg1"/>
                </a:solidFill>
              </a:rPr>
              <a:t>of anything that was done in </a:t>
            </a:r>
            <a:r>
              <a:rPr lang="en-AU" sz="1800" b="1" dirty="0">
                <a:solidFill>
                  <a:schemeClr val="bg1"/>
                </a:solidFill>
              </a:rPr>
              <a:t>good faith</a:t>
            </a:r>
            <a:r>
              <a:rPr lang="en-AU" sz="1800" dirty="0">
                <a:solidFill>
                  <a:schemeClr val="bg1"/>
                </a:solidFill>
              </a:rPr>
              <a:t> under” it prior to notice of the termination/avoidance</a:t>
            </a:r>
            <a:endParaRPr lang="en-AU" dirty="0">
              <a:solidFill>
                <a:schemeClr val="bg1"/>
              </a:solidFill>
            </a:endParaRPr>
          </a:p>
        </p:txBody>
      </p:sp>
      <p:sp>
        <p:nvSpPr>
          <p:cNvPr id="7" name="Rectangle 6">
            <a:extLst>
              <a:ext uri="{FF2B5EF4-FFF2-40B4-BE49-F238E27FC236}">
                <a16:creationId xmlns:a16="http://schemas.microsoft.com/office/drawing/2014/main" id="{15B95921-5E37-3214-481B-28937025B141}"/>
              </a:ext>
            </a:extLst>
          </p:cNvPr>
          <p:cNvSpPr/>
          <p:nvPr/>
        </p:nvSpPr>
        <p:spPr>
          <a:xfrm>
            <a:off x="2613593" y="4530212"/>
            <a:ext cx="1571431"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5.3B.32</a:t>
            </a:r>
            <a:endParaRPr lang="en-AU" dirty="0">
              <a:solidFill>
                <a:schemeClr val="bg1"/>
              </a:solidFill>
            </a:endParaRPr>
          </a:p>
        </p:txBody>
      </p:sp>
      <p:sp>
        <p:nvSpPr>
          <p:cNvPr id="8" name="Hexagon 7">
            <a:extLst>
              <a:ext uri="{FF2B5EF4-FFF2-40B4-BE49-F238E27FC236}">
                <a16:creationId xmlns:a16="http://schemas.microsoft.com/office/drawing/2014/main" id="{314393CD-7DDD-5CD0-09BD-48AD42BAF361}"/>
              </a:ext>
            </a:extLst>
          </p:cNvPr>
          <p:cNvSpPr/>
          <p:nvPr/>
        </p:nvSpPr>
        <p:spPr>
          <a:xfrm>
            <a:off x="6423276" y="2571739"/>
            <a:ext cx="2789381" cy="2452031"/>
          </a:xfrm>
          <a:prstGeom prst="hexagon">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After termination, directors must notify former plan RP, and that RP must lodge a notice with ASIC and give copies to creditors</a:t>
            </a:r>
          </a:p>
        </p:txBody>
      </p:sp>
      <p:sp>
        <p:nvSpPr>
          <p:cNvPr id="9" name="Rectangle 8">
            <a:extLst>
              <a:ext uri="{FF2B5EF4-FFF2-40B4-BE49-F238E27FC236}">
                <a16:creationId xmlns:a16="http://schemas.microsoft.com/office/drawing/2014/main" id="{096F27BA-3FFC-CEBD-B044-998781184EBF}"/>
              </a:ext>
            </a:extLst>
          </p:cNvPr>
          <p:cNvSpPr/>
          <p:nvPr/>
        </p:nvSpPr>
        <p:spPr>
          <a:xfrm>
            <a:off x="7023014" y="2183812"/>
            <a:ext cx="1571431"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5.3B.57</a:t>
            </a:r>
            <a:endParaRPr lang="en-AU" dirty="0">
              <a:solidFill>
                <a:schemeClr val="bg1"/>
              </a:solidFill>
            </a:endParaRPr>
          </a:p>
        </p:txBody>
      </p:sp>
      <p:sp>
        <p:nvSpPr>
          <p:cNvPr id="10" name="Footer Placeholder 2">
            <a:extLst>
              <a:ext uri="{FF2B5EF4-FFF2-40B4-BE49-F238E27FC236}">
                <a16:creationId xmlns:a16="http://schemas.microsoft.com/office/drawing/2014/main" id="{95BA4270-7EDC-D1B0-D60E-70711E21032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9805860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195</a:t>
            </a:fld>
            <a:endParaRPr lang="en-GB" dirty="0"/>
          </a:p>
        </p:txBody>
      </p:sp>
      <p:sp>
        <p:nvSpPr>
          <p:cNvPr id="2" name="Action Button: Go Home 1">
            <a:hlinkClick r:id="rId2" action="ppaction://hlinksldjump" highlightClick="1"/>
            <a:extLst>
              <a:ext uri="{FF2B5EF4-FFF2-40B4-BE49-F238E27FC236}">
                <a16:creationId xmlns:a16="http://schemas.microsoft.com/office/drawing/2014/main" id="{CF9824FE-0996-BF66-DBF7-C27F1C2A3121}"/>
              </a:ext>
            </a:extLst>
          </p:cNvPr>
          <p:cNvSpPr/>
          <p:nvPr/>
        </p:nvSpPr>
        <p:spPr>
          <a:xfrm>
            <a:off x="191952" y="203660"/>
            <a:ext cx="658368" cy="658368"/>
          </a:xfrm>
          <a:prstGeom prst="actionButtonHom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Top Corners Rounded 2">
            <a:extLst>
              <a:ext uri="{FF2B5EF4-FFF2-40B4-BE49-F238E27FC236}">
                <a16:creationId xmlns:a16="http://schemas.microsoft.com/office/drawing/2014/main" id="{BBDF5297-F568-7E39-2EF6-9F3DEF3A65B3}"/>
              </a:ext>
            </a:extLst>
          </p:cNvPr>
          <p:cNvSpPr/>
          <p:nvPr/>
        </p:nvSpPr>
        <p:spPr>
          <a:xfrm rot="16200000">
            <a:off x="7757438" y="596174"/>
            <a:ext cx="3544268" cy="5324856"/>
          </a:xfrm>
          <a:prstGeom prst="round2Same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BCB8CAA9-E4D4-6AB5-CA51-F76506CBCFA3}"/>
              </a:ext>
            </a:extLst>
          </p:cNvPr>
          <p:cNvSpPr txBox="1"/>
          <p:nvPr/>
        </p:nvSpPr>
        <p:spPr>
          <a:xfrm>
            <a:off x="7443216" y="2352441"/>
            <a:ext cx="4748784" cy="1846659"/>
          </a:xfrm>
          <a:prstGeom prst="rect">
            <a:avLst/>
          </a:prstGeom>
          <a:noFill/>
        </p:spPr>
        <p:txBody>
          <a:bodyPr wrap="square" rtlCol="0" anchor="ctr">
            <a:spAutoFit/>
          </a:bodyPr>
          <a:lstStyle/>
          <a:p>
            <a:r>
              <a:rPr lang="en-GB" sz="3800" dirty="0">
                <a:solidFill>
                  <a:schemeClr val="bg1"/>
                </a:solidFill>
                <a:latin typeface="+mj-lt"/>
              </a:rPr>
              <a:t>Ch 6:</a:t>
            </a:r>
            <a:r>
              <a:rPr lang="en-AU" sz="3800" dirty="0">
                <a:solidFill>
                  <a:schemeClr val="bg1"/>
                </a:solidFill>
                <a:latin typeface="+mj-lt"/>
              </a:rPr>
              <a:t> Winding up generally and deregistration</a:t>
            </a:r>
            <a:endParaRPr lang="en-GB" sz="3800" dirty="0">
              <a:solidFill>
                <a:schemeClr val="bg1"/>
              </a:solidFill>
              <a:latin typeface="+mj-lt"/>
            </a:endParaRPr>
          </a:p>
        </p:txBody>
      </p:sp>
      <p:graphicFrame>
        <p:nvGraphicFramePr>
          <p:cNvPr id="7" name="SmartArt Placeholder 9">
            <a:extLst>
              <a:ext uri="{FF2B5EF4-FFF2-40B4-BE49-F238E27FC236}">
                <a16:creationId xmlns:a16="http://schemas.microsoft.com/office/drawing/2014/main" id="{3334664C-530F-DB55-CC60-41D07DDE4A23}"/>
              </a:ext>
            </a:extLst>
          </p:cNvPr>
          <p:cNvGraphicFramePr>
            <a:graphicFrameLocks/>
          </p:cNvGraphicFramePr>
          <p:nvPr>
            <p:extLst>
              <p:ext uri="{D42A27DB-BD31-4B8C-83A1-F6EECF244321}">
                <p14:modId xmlns:p14="http://schemas.microsoft.com/office/powerpoint/2010/main" val="359073121"/>
              </p:ext>
            </p:extLst>
          </p:nvPr>
        </p:nvGraphicFramePr>
        <p:xfrm>
          <a:off x="1463947" y="1159927"/>
          <a:ext cx="4973798" cy="41973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Footer Placeholder 2">
            <a:extLst>
              <a:ext uri="{FF2B5EF4-FFF2-40B4-BE49-F238E27FC236}">
                <a16:creationId xmlns:a16="http://schemas.microsoft.com/office/drawing/2014/main" id="{3F5CCF96-51AA-36D9-F9D7-3BA52ED10C8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13208051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196</a:t>
            </a:fld>
            <a:endParaRPr lang="en-GB" dirty="0"/>
          </a:p>
        </p:txBody>
      </p:sp>
      <p:sp>
        <p:nvSpPr>
          <p:cNvPr id="2" name="Isosceles Triangle 1">
            <a:extLst>
              <a:ext uri="{FF2B5EF4-FFF2-40B4-BE49-F238E27FC236}">
                <a16:creationId xmlns:a16="http://schemas.microsoft.com/office/drawing/2014/main" id="{6C5DDE1C-739C-75B4-9F14-C86C42F65111}"/>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F19286E4-9FBE-D242-25FC-59215FBC108A}"/>
              </a:ext>
            </a:extLst>
          </p:cNvPr>
          <p:cNvSpPr txBox="1"/>
          <p:nvPr/>
        </p:nvSpPr>
        <p:spPr>
          <a:xfrm>
            <a:off x="6241312" y="1847429"/>
            <a:ext cx="4380614" cy="1846659"/>
          </a:xfrm>
          <a:prstGeom prst="rect">
            <a:avLst/>
          </a:prstGeom>
          <a:noFill/>
        </p:spPr>
        <p:txBody>
          <a:bodyPr wrap="square">
            <a:spAutoFit/>
          </a:bodyPr>
          <a:lstStyle/>
          <a:p>
            <a:pPr algn="ctr"/>
            <a:r>
              <a:rPr lang="en-GB" sz="3800" dirty="0">
                <a:solidFill>
                  <a:schemeClr val="bg1"/>
                </a:solidFill>
                <a:latin typeface="+mj-lt"/>
              </a:rPr>
              <a:t>Before winding up and those involved in winding up</a:t>
            </a:r>
          </a:p>
        </p:txBody>
      </p:sp>
      <p:sp>
        <p:nvSpPr>
          <p:cNvPr id="6" name="Action Button: Go to Beginning 5">
            <a:hlinkClick r:id="rId2" action="ppaction://hlinksldjump" highlightClick="1"/>
            <a:extLst>
              <a:ext uri="{FF2B5EF4-FFF2-40B4-BE49-F238E27FC236}">
                <a16:creationId xmlns:a16="http://schemas.microsoft.com/office/drawing/2014/main" id="{DA775241-CA4F-9529-54D3-C11C498D7822}"/>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E7E39580-EB3C-C35C-6A3A-811B26694E1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864531511"/>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197</a:t>
            </a:fld>
            <a:endParaRPr lang="en-GB" dirty="0"/>
          </a:p>
        </p:txBody>
      </p:sp>
      <p:sp>
        <p:nvSpPr>
          <p:cNvPr id="2" name="Rectangle: Single Corner Rounded 1">
            <a:extLst>
              <a:ext uri="{FF2B5EF4-FFF2-40B4-BE49-F238E27FC236}">
                <a16:creationId xmlns:a16="http://schemas.microsoft.com/office/drawing/2014/main" id="{AD54E8B0-2489-390A-6752-AE4EAC4CAB5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A092A2E-2B03-3305-45C5-8408543BB254}"/>
              </a:ext>
            </a:extLst>
          </p:cNvPr>
          <p:cNvSpPr txBox="1">
            <a:spLocks/>
          </p:cNvSpPr>
          <p:nvPr/>
        </p:nvSpPr>
        <p:spPr>
          <a:xfrm>
            <a:off x="242456" y="270165"/>
            <a:ext cx="8526856" cy="959957"/>
          </a:xfrm>
          <a:prstGeom prst="rect">
            <a:avLst/>
          </a:prstGeom>
        </p:spPr>
        <p:txBody>
          <a:bodyPr vert="horz" lIns="91440" tIns="45720" rIns="91440" bIns="45720" rtlCol="0" anchor="b">
            <a:normAutofit fontScale="700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dirty="0">
                <a:solidFill>
                  <a:schemeClr val="bg1"/>
                </a:solidFill>
              </a:rPr>
              <a:t>Limit on executions and attachments</a:t>
            </a:r>
          </a:p>
        </p:txBody>
      </p:sp>
      <p:sp>
        <p:nvSpPr>
          <p:cNvPr id="6" name="Isosceles Triangle 5">
            <a:extLst>
              <a:ext uri="{FF2B5EF4-FFF2-40B4-BE49-F238E27FC236}">
                <a16:creationId xmlns:a16="http://schemas.microsoft.com/office/drawing/2014/main" id="{6F0E926B-85D7-C7F3-1FDE-9840857FE55C}"/>
              </a:ext>
            </a:extLst>
          </p:cNvPr>
          <p:cNvSpPr/>
          <p:nvPr/>
        </p:nvSpPr>
        <p:spPr>
          <a:xfrm rot="10800000">
            <a:off x="3241964" y="4341091"/>
            <a:ext cx="4784436" cy="2246738"/>
          </a:xfrm>
          <a:prstGeom prst="triangle">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aphicFrame>
        <p:nvGraphicFramePr>
          <p:cNvPr id="7" name="Diagram 6">
            <a:extLst>
              <a:ext uri="{FF2B5EF4-FFF2-40B4-BE49-F238E27FC236}">
                <a16:creationId xmlns:a16="http://schemas.microsoft.com/office/drawing/2014/main" id="{2D0FF371-7044-F401-BFED-C411925CF8ED}"/>
              </a:ext>
            </a:extLst>
          </p:cNvPr>
          <p:cNvGraphicFramePr/>
          <p:nvPr>
            <p:extLst>
              <p:ext uri="{D42A27DB-BD31-4B8C-83A1-F6EECF244321}">
                <p14:modId xmlns:p14="http://schemas.microsoft.com/office/powerpoint/2010/main" val="4195323594"/>
              </p:ext>
            </p:extLst>
          </p:nvPr>
        </p:nvGraphicFramePr>
        <p:xfrm>
          <a:off x="242455" y="1564649"/>
          <a:ext cx="10794999" cy="50231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Speech Bubble: Oval 7">
            <a:extLst>
              <a:ext uri="{FF2B5EF4-FFF2-40B4-BE49-F238E27FC236}">
                <a16:creationId xmlns:a16="http://schemas.microsoft.com/office/drawing/2014/main" id="{7526C178-3C35-ED4C-8417-DDB706ACE847}"/>
              </a:ext>
            </a:extLst>
          </p:cNvPr>
          <p:cNvSpPr/>
          <p:nvPr/>
        </p:nvSpPr>
        <p:spPr>
          <a:xfrm>
            <a:off x="8506691" y="3669842"/>
            <a:ext cx="3343564" cy="1727197"/>
          </a:xfrm>
          <a:prstGeom prst="wedgeEllipseCallout">
            <a:avLst>
              <a:gd name="adj1" fmla="val -57870"/>
              <a:gd name="adj2" fmla="val -64773"/>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If did so within 6 months before winding up began, must return money to liquidator (less costs)</a:t>
            </a:r>
          </a:p>
        </p:txBody>
      </p:sp>
      <p:sp>
        <p:nvSpPr>
          <p:cNvPr id="9" name="Oval 8">
            <a:extLst>
              <a:ext uri="{FF2B5EF4-FFF2-40B4-BE49-F238E27FC236}">
                <a16:creationId xmlns:a16="http://schemas.microsoft.com/office/drawing/2014/main" id="{8D44A499-73CF-F35F-9958-A37EE4802688}"/>
              </a:ext>
            </a:extLst>
          </p:cNvPr>
          <p:cNvSpPr/>
          <p:nvPr/>
        </p:nvSpPr>
        <p:spPr>
          <a:xfrm>
            <a:off x="7693890" y="4767116"/>
            <a:ext cx="1810328" cy="1727197"/>
          </a:xfrm>
          <a:prstGeom prst="ellipse">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but may afterwards prove as an unsecured creditor</a:t>
            </a:r>
          </a:p>
        </p:txBody>
      </p:sp>
      <p:sp>
        <p:nvSpPr>
          <p:cNvPr id="10" name="Star: 12 Points 9">
            <a:extLst>
              <a:ext uri="{FF2B5EF4-FFF2-40B4-BE49-F238E27FC236}">
                <a16:creationId xmlns:a16="http://schemas.microsoft.com/office/drawing/2014/main" id="{5223C137-F1AE-2843-9C25-E0A398374896}"/>
              </a:ext>
            </a:extLst>
          </p:cNvPr>
          <p:cNvSpPr/>
          <p:nvPr/>
        </p:nvSpPr>
        <p:spPr>
          <a:xfrm>
            <a:off x="720436" y="4442691"/>
            <a:ext cx="2798619" cy="1546315"/>
          </a:xfrm>
          <a:prstGeom prst="star12">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Yet good faith purchasers acquire good title</a:t>
            </a:r>
          </a:p>
        </p:txBody>
      </p:sp>
      <p:sp>
        <p:nvSpPr>
          <p:cNvPr id="11" name="Rectangle 10">
            <a:extLst>
              <a:ext uri="{FF2B5EF4-FFF2-40B4-BE49-F238E27FC236}">
                <a16:creationId xmlns:a16="http://schemas.microsoft.com/office/drawing/2014/main" id="{943C1212-4433-356A-1EDA-709BF761D7C0}"/>
              </a:ext>
            </a:extLst>
          </p:cNvPr>
          <p:cNvSpPr/>
          <p:nvPr/>
        </p:nvSpPr>
        <p:spPr>
          <a:xfrm>
            <a:off x="9742968" y="844307"/>
            <a:ext cx="103033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569</a:t>
            </a:r>
            <a:endParaRPr lang="en-AU" dirty="0">
              <a:solidFill>
                <a:schemeClr val="bg1"/>
              </a:solidFill>
            </a:endParaRPr>
          </a:p>
        </p:txBody>
      </p:sp>
      <p:sp>
        <p:nvSpPr>
          <p:cNvPr id="12" name="Footer Placeholder 2">
            <a:extLst>
              <a:ext uri="{FF2B5EF4-FFF2-40B4-BE49-F238E27FC236}">
                <a16:creationId xmlns:a16="http://schemas.microsoft.com/office/drawing/2014/main" id="{CF3F71A9-34B2-A3D1-0BC0-F3E5118F29B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23687272"/>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198</a:t>
            </a:fld>
            <a:endParaRPr lang="en-GB" dirty="0"/>
          </a:p>
        </p:txBody>
      </p:sp>
      <p:sp>
        <p:nvSpPr>
          <p:cNvPr id="2" name="Rectangle: Single Corner Rounded 1">
            <a:extLst>
              <a:ext uri="{FF2B5EF4-FFF2-40B4-BE49-F238E27FC236}">
                <a16:creationId xmlns:a16="http://schemas.microsoft.com/office/drawing/2014/main" id="{F3CB2880-EB96-A729-AC07-07F23879A1E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1A37FBC-0BFC-D011-1B1C-240ED4DFA63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Relation-back day</a:t>
            </a:r>
          </a:p>
        </p:txBody>
      </p:sp>
      <p:graphicFrame>
        <p:nvGraphicFramePr>
          <p:cNvPr id="6" name="Diagram 5">
            <a:extLst>
              <a:ext uri="{FF2B5EF4-FFF2-40B4-BE49-F238E27FC236}">
                <a16:creationId xmlns:a16="http://schemas.microsoft.com/office/drawing/2014/main" id="{ABF8A511-59D1-C678-E36C-DED379F4E104}"/>
              </a:ext>
            </a:extLst>
          </p:cNvPr>
          <p:cNvGraphicFramePr/>
          <p:nvPr>
            <p:extLst>
              <p:ext uri="{D42A27DB-BD31-4B8C-83A1-F6EECF244321}">
                <p14:modId xmlns:p14="http://schemas.microsoft.com/office/powerpoint/2010/main" val="3773794483"/>
              </p:ext>
            </p:extLst>
          </p:nvPr>
        </p:nvGraphicFramePr>
        <p:xfrm>
          <a:off x="907288" y="1491303"/>
          <a:ext cx="9772904" cy="47864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5224A056-F83D-3535-AD84-A1208A0F1A26}"/>
              </a:ext>
            </a:extLst>
          </p:cNvPr>
          <p:cNvSpPr/>
          <p:nvPr/>
        </p:nvSpPr>
        <p:spPr>
          <a:xfrm>
            <a:off x="8666064" y="1489654"/>
            <a:ext cx="910774" cy="385326"/>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91</a:t>
            </a:r>
            <a:endParaRPr lang="en-AU" dirty="0"/>
          </a:p>
        </p:txBody>
      </p:sp>
      <p:sp>
        <p:nvSpPr>
          <p:cNvPr id="8" name="Footer Placeholder 2">
            <a:extLst>
              <a:ext uri="{FF2B5EF4-FFF2-40B4-BE49-F238E27FC236}">
                <a16:creationId xmlns:a16="http://schemas.microsoft.com/office/drawing/2014/main" id="{0BABDA5B-7117-9008-D682-6F324D1847B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9599247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199</a:t>
            </a:fld>
            <a:endParaRPr lang="en-GB" dirty="0"/>
          </a:p>
        </p:txBody>
      </p:sp>
      <p:sp>
        <p:nvSpPr>
          <p:cNvPr id="2" name="Rectangle: Single Corner Rounded 1">
            <a:extLst>
              <a:ext uri="{FF2B5EF4-FFF2-40B4-BE49-F238E27FC236}">
                <a16:creationId xmlns:a16="http://schemas.microsoft.com/office/drawing/2014/main" id="{98997F91-E28D-AEE8-1379-EFB527DE246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9C64CA7-1547-3B91-0C73-494FECE46D4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When winding up begins</a:t>
            </a:r>
          </a:p>
        </p:txBody>
      </p:sp>
      <p:graphicFrame>
        <p:nvGraphicFramePr>
          <p:cNvPr id="6" name="Diagram 5">
            <a:extLst>
              <a:ext uri="{FF2B5EF4-FFF2-40B4-BE49-F238E27FC236}">
                <a16:creationId xmlns:a16="http://schemas.microsoft.com/office/drawing/2014/main" id="{F9D10A1A-0AC6-25CD-9EEC-B4267E8BF1DC}"/>
              </a:ext>
            </a:extLst>
          </p:cNvPr>
          <p:cNvGraphicFramePr/>
          <p:nvPr>
            <p:extLst>
              <p:ext uri="{D42A27DB-BD31-4B8C-83A1-F6EECF244321}">
                <p14:modId xmlns:p14="http://schemas.microsoft.com/office/powerpoint/2010/main" val="2244435458"/>
              </p:ext>
            </p:extLst>
          </p:nvPr>
        </p:nvGraphicFramePr>
        <p:xfrm>
          <a:off x="641311" y="1403927"/>
          <a:ext cx="10091343" cy="49838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B17E66A8-79EF-F1A0-2B40-311C60E98264}"/>
              </a:ext>
            </a:extLst>
          </p:cNvPr>
          <p:cNvSpPr/>
          <p:nvPr/>
        </p:nvSpPr>
        <p:spPr>
          <a:xfrm>
            <a:off x="641310" y="3286226"/>
            <a:ext cx="10091343" cy="498763"/>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t>unless immediately before</a:t>
            </a:r>
          </a:p>
        </p:txBody>
      </p:sp>
      <p:sp>
        <p:nvSpPr>
          <p:cNvPr id="8" name="Rectangle 7">
            <a:extLst>
              <a:ext uri="{FF2B5EF4-FFF2-40B4-BE49-F238E27FC236}">
                <a16:creationId xmlns:a16="http://schemas.microsoft.com/office/drawing/2014/main" id="{CFD342B9-2F23-22FB-9552-2557A8EF856C}"/>
              </a:ext>
            </a:extLst>
          </p:cNvPr>
          <p:cNvSpPr/>
          <p:nvPr/>
        </p:nvSpPr>
        <p:spPr>
          <a:xfrm>
            <a:off x="2364510" y="4955310"/>
            <a:ext cx="8368143" cy="498763"/>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solidFill>
                  <a:schemeClr val="bg1"/>
                </a:solidFill>
              </a:rPr>
              <a:t>in which case it is</a:t>
            </a:r>
          </a:p>
        </p:txBody>
      </p:sp>
      <p:sp>
        <p:nvSpPr>
          <p:cNvPr id="9" name="Rectangle 8">
            <a:extLst>
              <a:ext uri="{FF2B5EF4-FFF2-40B4-BE49-F238E27FC236}">
                <a16:creationId xmlns:a16="http://schemas.microsoft.com/office/drawing/2014/main" id="{D13D04B0-F999-6DC6-126C-D7DB64A6A757}"/>
              </a:ext>
            </a:extLst>
          </p:cNvPr>
          <p:cNvSpPr/>
          <p:nvPr/>
        </p:nvSpPr>
        <p:spPr>
          <a:xfrm>
            <a:off x="2551906" y="2653183"/>
            <a:ext cx="1124167"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513A</a:t>
            </a:r>
            <a:endParaRPr lang="en-AU" dirty="0">
              <a:solidFill>
                <a:schemeClr val="bg1"/>
              </a:solidFill>
            </a:endParaRPr>
          </a:p>
        </p:txBody>
      </p:sp>
      <p:sp>
        <p:nvSpPr>
          <p:cNvPr id="10" name="Rectangle 9">
            <a:extLst>
              <a:ext uri="{FF2B5EF4-FFF2-40B4-BE49-F238E27FC236}">
                <a16:creationId xmlns:a16="http://schemas.microsoft.com/office/drawing/2014/main" id="{D661802D-6B82-2958-6BFE-C1399A3000A6}"/>
              </a:ext>
            </a:extLst>
          </p:cNvPr>
          <p:cNvSpPr/>
          <p:nvPr/>
        </p:nvSpPr>
        <p:spPr>
          <a:xfrm>
            <a:off x="7910462" y="2659519"/>
            <a:ext cx="1124167"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513B</a:t>
            </a:r>
            <a:endParaRPr lang="en-AU" dirty="0">
              <a:solidFill>
                <a:schemeClr val="bg1"/>
              </a:solidFill>
            </a:endParaRPr>
          </a:p>
        </p:txBody>
      </p:sp>
      <p:sp>
        <p:nvSpPr>
          <p:cNvPr id="11" name="Rectangle 10">
            <a:extLst>
              <a:ext uri="{FF2B5EF4-FFF2-40B4-BE49-F238E27FC236}">
                <a16:creationId xmlns:a16="http://schemas.microsoft.com/office/drawing/2014/main" id="{3D69E72E-F06D-78D1-EE62-5723CFAFA5F6}"/>
              </a:ext>
            </a:extLst>
          </p:cNvPr>
          <p:cNvSpPr/>
          <p:nvPr/>
        </p:nvSpPr>
        <p:spPr>
          <a:xfrm>
            <a:off x="9568870" y="6064683"/>
            <a:ext cx="123767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513CA</a:t>
            </a:r>
            <a:endParaRPr lang="en-AU" dirty="0">
              <a:solidFill>
                <a:schemeClr val="bg1"/>
              </a:solidFill>
            </a:endParaRPr>
          </a:p>
        </p:txBody>
      </p:sp>
      <p:sp>
        <p:nvSpPr>
          <p:cNvPr id="12" name="Rectangle 11">
            <a:extLst>
              <a:ext uri="{FF2B5EF4-FFF2-40B4-BE49-F238E27FC236}">
                <a16:creationId xmlns:a16="http://schemas.microsoft.com/office/drawing/2014/main" id="{2DD0C481-994B-4420-B5C2-9B1AD0B78E11}"/>
              </a:ext>
            </a:extLst>
          </p:cNvPr>
          <p:cNvSpPr/>
          <p:nvPr/>
        </p:nvSpPr>
        <p:spPr>
          <a:xfrm>
            <a:off x="2179783" y="6064683"/>
            <a:ext cx="1118933"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513C</a:t>
            </a:r>
            <a:endParaRPr lang="en-AU" dirty="0">
              <a:solidFill>
                <a:schemeClr val="bg1"/>
              </a:solidFill>
            </a:endParaRPr>
          </a:p>
        </p:txBody>
      </p:sp>
      <p:sp>
        <p:nvSpPr>
          <p:cNvPr id="13" name="Footer Placeholder 2">
            <a:extLst>
              <a:ext uri="{FF2B5EF4-FFF2-40B4-BE49-F238E27FC236}">
                <a16:creationId xmlns:a16="http://schemas.microsoft.com/office/drawing/2014/main" id="{48FE4DA5-53A9-CD26-6695-22C49730F1F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82761216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832EF057-7EEE-76F2-2171-A6C964A2DD3C}"/>
              </a:ext>
            </a:extLst>
          </p:cNvPr>
          <p:cNvSpPr txBox="1"/>
          <p:nvPr/>
        </p:nvSpPr>
        <p:spPr>
          <a:xfrm>
            <a:off x="532672" y="685025"/>
            <a:ext cx="5328632" cy="5355312"/>
          </a:xfrm>
          <a:prstGeom prst="rect">
            <a:avLst/>
          </a:prstGeom>
          <a:solidFill>
            <a:schemeClr val="bg1"/>
          </a:solidFill>
          <a:effectLst>
            <a:glow rad="635000">
              <a:schemeClr val="bg1"/>
            </a:glow>
          </a:effectLst>
        </p:spPr>
        <p:txBody>
          <a:bodyPr wrap="square" rtlCol="0">
            <a:spAutoFit/>
          </a:bodyPr>
          <a:lstStyle/>
          <a:p>
            <a:r>
              <a:rPr lang="en-AU" dirty="0">
                <a:effectLst>
                  <a:glow>
                    <a:schemeClr val="accent1">
                      <a:alpha val="40000"/>
                    </a:schemeClr>
                  </a:glow>
                </a:effectLst>
              </a:rPr>
              <a:t>Hi there! I hope you will find these lecture slides for corporate insolvency law in Australia useful. With one exception, please feel free to use them as you wish because they are covered by an Attribution license! </a:t>
            </a:r>
            <a:br>
              <a:rPr lang="en-AU" dirty="0">
                <a:effectLst>
                  <a:glow>
                    <a:schemeClr val="accent1">
                      <a:alpha val="40000"/>
                    </a:schemeClr>
                  </a:glow>
                </a:effectLst>
              </a:rPr>
            </a:br>
            <a:endParaRPr lang="en-AU" dirty="0">
              <a:effectLst>
                <a:glow>
                  <a:schemeClr val="accent1">
                    <a:alpha val="40000"/>
                  </a:schemeClr>
                </a:glow>
              </a:effectLst>
            </a:endParaRPr>
          </a:p>
          <a:p>
            <a:r>
              <a:rPr lang="en-AU" dirty="0">
                <a:effectLst>
                  <a:glow>
                    <a:schemeClr val="accent1">
                      <a:alpha val="40000"/>
                    </a:schemeClr>
                  </a:glow>
                </a:effectLst>
              </a:rPr>
              <a:t>The exception is my image on this slide. Copyright in the image belongs to me. Permission is required to make changes to, or use, this image outside the reproduction and distribution of these lecture slides.</a:t>
            </a:r>
          </a:p>
          <a:p>
            <a:br>
              <a:rPr lang="en-AU" dirty="0">
                <a:effectLst>
                  <a:glow>
                    <a:schemeClr val="accent1">
                      <a:alpha val="40000"/>
                    </a:schemeClr>
                  </a:glow>
                </a:effectLst>
              </a:rPr>
            </a:br>
            <a:r>
              <a:rPr lang="en-AU" dirty="0">
                <a:effectLst>
                  <a:glow>
                    <a:schemeClr val="accent1">
                      <a:alpha val="40000"/>
                    </a:schemeClr>
                  </a:glow>
                </a:effectLst>
              </a:rPr>
              <a:t>I created everything in these lecture slides with the kind guidance and advice of Deakin University staff. These lectures slides are current as at September 2023.</a:t>
            </a:r>
            <a:br>
              <a:rPr lang="en-AU" dirty="0">
                <a:effectLst>
                  <a:glow>
                    <a:schemeClr val="accent1">
                      <a:alpha val="40000"/>
                    </a:schemeClr>
                  </a:glow>
                </a:effectLst>
              </a:rPr>
            </a:br>
            <a:br>
              <a:rPr lang="en-AU" dirty="0">
                <a:effectLst>
                  <a:glow>
                    <a:schemeClr val="accent1">
                      <a:alpha val="40000"/>
                    </a:schemeClr>
                  </a:glow>
                </a:effectLst>
              </a:rPr>
            </a:br>
            <a:r>
              <a:rPr lang="en-AU" dirty="0">
                <a:effectLst>
                  <a:glow>
                    <a:schemeClr val="accent1">
                      <a:alpha val="40000"/>
                    </a:schemeClr>
                  </a:glow>
                </a:effectLst>
              </a:rPr>
              <a:t>Except for my image, copyright belongs to Deakin University. Please cite this work as follows:</a:t>
            </a:r>
          </a:p>
          <a:p>
            <a:pPr marL="355600"/>
            <a:r>
              <a:rPr lang="en-AU" dirty="0">
                <a:effectLst>
                  <a:glow>
                    <a:schemeClr val="accent1">
                      <a:alpha val="40000"/>
                    </a:schemeClr>
                  </a:glow>
                </a:effectLst>
              </a:rPr>
              <a:t>“Corporate Insolvency Law in Australia” (2023) by Dr Paulina Fishman of Deakin University, licensed under </a:t>
            </a:r>
            <a:r>
              <a:rPr lang="en-AU" dirty="0">
                <a:effectLst>
                  <a:glow>
                    <a:schemeClr val="accent1">
                      <a:alpha val="40000"/>
                    </a:schemeClr>
                  </a:glow>
                </a:effectLst>
                <a:hlinkClick r:id="rId2"/>
              </a:rPr>
              <a:t>CC BY 4.0</a:t>
            </a:r>
            <a:endParaRPr lang="en-AU" dirty="0">
              <a:effectLst>
                <a:glow>
                  <a:schemeClr val="accent1">
                    <a:alpha val="40000"/>
                  </a:schemeClr>
                </a:glow>
              </a:effectLst>
            </a:endParaRPr>
          </a:p>
        </p:txBody>
      </p:sp>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a:t>
            </a:fld>
            <a:endParaRPr lang="en-GB" dirty="0"/>
          </a:p>
        </p:txBody>
      </p:sp>
      <p:sp>
        <p:nvSpPr>
          <p:cNvPr id="6" name="Footer Placeholder 2">
            <a:extLst>
              <a:ext uri="{FF2B5EF4-FFF2-40B4-BE49-F238E27FC236}">
                <a16:creationId xmlns:a16="http://schemas.microsoft.com/office/drawing/2014/main" id="{FC0700C8-1DB5-10F7-5D62-3DAAE53586E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pic>
        <p:nvPicPr>
          <p:cNvPr id="4" name="Picture 3" descr="Dr Paulina Fishman 2023">
            <a:extLst>
              <a:ext uri="{FF2B5EF4-FFF2-40B4-BE49-F238E27FC236}">
                <a16:creationId xmlns:a16="http://schemas.microsoft.com/office/drawing/2014/main" id="{E9042934-618E-2D70-506C-CF05E9531B6A}"/>
              </a:ext>
            </a:extLst>
          </p:cNvPr>
          <p:cNvPicPr>
            <a:picLocks noChangeAspect="1"/>
          </p:cNvPicPr>
          <p:nvPr/>
        </p:nvPicPr>
        <p:blipFill>
          <a:blip r:embed="rId3">
            <a:duotone>
              <a:schemeClr val="accent5">
                <a:shade val="45000"/>
                <a:satMod val="135000"/>
              </a:schemeClr>
              <a:prstClr val="white"/>
            </a:duotone>
            <a:extLst>
              <a:ext uri="{28A0092B-C50C-407E-A947-70E740481C1C}">
                <a14:useLocalDpi xmlns:a14="http://schemas.microsoft.com/office/drawing/2010/main" val="0"/>
              </a:ext>
            </a:extLst>
          </a:blip>
          <a:stretch>
            <a:fillRect/>
          </a:stretch>
        </p:blipFill>
        <p:spPr>
          <a:xfrm>
            <a:off x="6667956" y="635497"/>
            <a:ext cx="4621505" cy="5424041"/>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Tree>
    <p:extLst>
      <p:ext uri="{BB962C8B-B14F-4D97-AF65-F5344CB8AC3E}">
        <p14:creationId xmlns:p14="http://schemas.microsoft.com/office/powerpoint/2010/main" val="69537392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20</a:t>
            </a:fld>
            <a:endParaRPr lang="en-GB" dirty="0"/>
          </a:p>
        </p:txBody>
      </p:sp>
      <p:sp>
        <p:nvSpPr>
          <p:cNvPr id="8" name="Content Placeholder 3">
            <a:extLst>
              <a:ext uri="{FF2B5EF4-FFF2-40B4-BE49-F238E27FC236}">
                <a16:creationId xmlns:a16="http://schemas.microsoft.com/office/drawing/2014/main" id="{1F4A9E5D-8902-088A-0FA6-E97D83CFAFF3}"/>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7188" indent="-357188" algn="l">
              <a:lnSpc>
                <a:spcPct val="150000"/>
              </a:lnSpc>
              <a:spcBef>
                <a:spcPts val="600"/>
              </a:spcBef>
              <a:spcAft>
                <a:spcPts val="600"/>
              </a:spcAft>
              <a:buFont typeface="Arial" panose="020B0604020202020204" pitchFamily="34" charset="0"/>
              <a:buChar char="•"/>
            </a:pPr>
            <a:r>
              <a:rPr lang="en-AU" sz="1800" dirty="0">
                <a:solidFill>
                  <a:schemeClr val="tx1"/>
                </a:solidFill>
              </a:rPr>
              <a:t>According to the Harmer report, the aims of insolvency law are as follows (cont.):</a:t>
            </a:r>
            <a:r>
              <a:rPr lang="en-AU" sz="1800" baseline="30000" dirty="0">
                <a:solidFill>
                  <a:schemeClr val="tx1"/>
                </a:solidFill>
              </a:rPr>
              <a:t>1</a:t>
            </a:r>
            <a:endParaRPr lang="en-AU" sz="1800" dirty="0">
              <a:solidFill>
                <a:schemeClr val="tx1"/>
              </a:solidFill>
            </a:endParaRPr>
          </a:p>
          <a:p>
            <a:pPr marL="712788" indent="-355600" algn="l">
              <a:lnSpc>
                <a:spcPct val="150000"/>
              </a:lnSpc>
              <a:spcBef>
                <a:spcPts val="600"/>
              </a:spcBef>
              <a:spcAft>
                <a:spcPts val="600"/>
              </a:spcAft>
              <a:buFont typeface="Arial" panose="020B0604020202020204" pitchFamily="34" charset="0"/>
              <a:buChar char="•"/>
            </a:pPr>
            <a:r>
              <a:rPr lang="en-AU" sz="1800" dirty="0">
                <a:solidFill>
                  <a:schemeClr val="tx1"/>
                </a:solidFill>
              </a:rPr>
              <a:t>to “provide a convenient means of collecting and recovering property that should properly be applied toward payment of the debts and liabilities of the insolvent person”;</a:t>
            </a:r>
            <a:endParaRPr lang="en-AU" sz="1800" baseline="30000" dirty="0">
              <a:solidFill>
                <a:schemeClr val="tx1"/>
              </a:solidFill>
            </a:endParaRPr>
          </a:p>
          <a:p>
            <a:pPr marL="712788" indent="-355600" algn="l">
              <a:lnSpc>
                <a:spcPct val="150000"/>
              </a:lnSpc>
              <a:spcBef>
                <a:spcPts val="600"/>
              </a:spcBef>
              <a:spcAft>
                <a:spcPts val="600"/>
              </a:spcAft>
              <a:buFont typeface="Arial" panose="020B0604020202020204" pitchFamily="34" charset="0"/>
              <a:buChar char="•"/>
            </a:pPr>
            <a:r>
              <a:rPr lang="en-AU" sz="1800" dirty="0">
                <a:solidFill>
                  <a:schemeClr val="tx1"/>
                </a:solidFill>
              </a:rPr>
              <a:t>for “[t]he principle of equal sharing between creditors [to] … be retained and in some areas reinforced”;</a:t>
            </a:r>
          </a:p>
          <a:p>
            <a:pPr marL="712788" indent="-355600" algn="l">
              <a:lnSpc>
                <a:spcPct val="150000"/>
              </a:lnSpc>
              <a:spcBef>
                <a:spcPts val="600"/>
              </a:spcBef>
              <a:spcAft>
                <a:spcPts val="600"/>
              </a:spcAft>
              <a:buFont typeface="Arial" panose="020B0604020202020204" pitchFamily="34" charset="0"/>
              <a:buChar char="•"/>
            </a:pPr>
            <a:r>
              <a:rPr lang="en-AU" sz="1800" dirty="0">
                <a:solidFill>
                  <a:schemeClr val="tx1"/>
                </a:solidFill>
              </a:rPr>
              <a:t>for “insolvency administration” to result, “particularly as it affects individuals, … with very limited exceptions, [in the] … effective relief or release from the financial liabilities and obligations of the insolvent”;</a:t>
            </a:r>
          </a:p>
        </p:txBody>
      </p:sp>
      <p:sp>
        <p:nvSpPr>
          <p:cNvPr id="9" name="Callout: Left Arrow 8">
            <a:extLst>
              <a:ext uri="{FF2B5EF4-FFF2-40B4-BE49-F238E27FC236}">
                <a16:creationId xmlns:a16="http://schemas.microsoft.com/office/drawing/2014/main" id="{4894AC0B-2D15-20DA-6491-CD6536E9D1B8}"/>
              </a:ext>
            </a:extLst>
          </p:cNvPr>
          <p:cNvSpPr/>
          <p:nvPr/>
        </p:nvSpPr>
        <p:spPr>
          <a:xfrm>
            <a:off x="10435773" y="4524782"/>
            <a:ext cx="1630971" cy="563427"/>
          </a:xfrm>
          <a:prstGeom prst="leftArrowCallout">
            <a:avLst>
              <a:gd name="adj1" fmla="val 25000"/>
              <a:gd name="adj2" fmla="val 22560"/>
              <a:gd name="adj3" fmla="val 26220"/>
              <a:gd name="adj4" fmla="val 80628"/>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Discharge the debtor</a:t>
            </a:r>
          </a:p>
        </p:txBody>
      </p:sp>
      <p:sp>
        <p:nvSpPr>
          <p:cNvPr id="10" name="Callout: Left Arrow 9">
            <a:extLst>
              <a:ext uri="{FF2B5EF4-FFF2-40B4-BE49-F238E27FC236}">
                <a16:creationId xmlns:a16="http://schemas.microsoft.com/office/drawing/2014/main" id="{9E868CA5-4337-0050-92E6-5196B0E4B435}"/>
              </a:ext>
            </a:extLst>
          </p:cNvPr>
          <p:cNvSpPr/>
          <p:nvPr/>
        </p:nvSpPr>
        <p:spPr>
          <a:xfrm>
            <a:off x="9879981" y="3310129"/>
            <a:ext cx="2186763" cy="845017"/>
          </a:xfrm>
          <a:prstGeom prst="leftArrowCallout">
            <a:avLst>
              <a:gd name="adj1" fmla="val 25000"/>
              <a:gd name="adj2" fmla="val 25000"/>
              <a:gd name="adj3" fmla="val 25000"/>
              <a:gd name="adj4" fmla="val 81776"/>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Distribute assets fairly among creditors</a:t>
            </a:r>
          </a:p>
        </p:txBody>
      </p:sp>
      <p:sp>
        <p:nvSpPr>
          <p:cNvPr id="11" name="Oval 10">
            <a:extLst>
              <a:ext uri="{FF2B5EF4-FFF2-40B4-BE49-F238E27FC236}">
                <a16:creationId xmlns:a16="http://schemas.microsoft.com/office/drawing/2014/main" id="{84101B63-FAC3-693F-4B20-95861C880248}"/>
              </a:ext>
            </a:extLst>
          </p:cNvPr>
          <p:cNvSpPr/>
          <p:nvPr/>
        </p:nvSpPr>
        <p:spPr>
          <a:xfrm>
            <a:off x="827692" y="2442198"/>
            <a:ext cx="299144" cy="299144"/>
          </a:xfrm>
          <a:prstGeom prst="ellipse">
            <a:avLst/>
          </a:prstGeom>
          <a:noFill/>
          <a:ln w="3810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Oval 11">
            <a:extLst>
              <a:ext uri="{FF2B5EF4-FFF2-40B4-BE49-F238E27FC236}">
                <a16:creationId xmlns:a16="http://schemas.microsoft.com/office/drawing/2014/main" id="{3DD9CB3D-D504-5136-B657-00638F3417B2}"/>
              </a:ext>
            </a:extLst>
          </p:cNvPr>
          <p:cNvSpPr/>
          <p:nvPr/>
        </p:nvSpPr>
        <p:spPr>
          <a:xfrm>
            <a:off x="827692" y="3408994"/>
            <a:ext cx="299144" cy="299144"/>
          </a:xfrm>
          <a:prstGeom prst="ellipse">
            <a:avLst/>
          </a:prstGeom>
          <a:noFill/>
          <a:ln w="3810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Rectangle: Single Corner Rounded 12">
            <a:extLst>
              <a:ext uri="{FF2B5EF4-FFF2-40B4-BE49-F238E27FC236}">
                <a16:creationId xmlns:a16="http://schemas.microsoft.com/office/drawing/2014/main" id="{53955F76-904C-11DF-D4D0-5FAA242C528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Title 1">
            <a:extLst>
              <a:ext uri="{FF2B5EF4-FFF2-40B4-BE49-F238E27FC236}">
                <a16:creationId xmlns:a16="http://schemas.microsoft.com/office/drawing/2014/main" id="{C3111339-B4A9-3B8F-7A8E-3FFABB0BED3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Harmer report – aims of insolvency law</a:t>
            </a:r>
          </a:p>
        </p:txBody>
      </p:sp>
      <p:sp>
        <p:nvSpPr>
          <p:cNvPr id="15" name="Oval 14">
            <a:extLst>
              <a:ext uri="{FF2B5EF4-FFF2-40B4-BE49-F238E27FC236}">
                <a16:creationId xmlns:a16="http://schemas.microsoft.com/office/drawing/2014/main" id="{B4BEF11E-AC12-8AE1-3050-D72906906332}"/>
              </a:ext>
            </a:extLst>
          </p:cNvPr>
          <p:cNvSpPr/>
          <p:nvPr/>
        </p:nvSpPr>
        <p:spPr>
          <a:xfrm>
            <a:off x="833788" y="4384354"/>
            <a:ext cx="299144" cy="299144"/>
          </a:xfrm>
          <a:prstGeom prst="ellipse">
            <a:avLst/>
          </a:prstGeom>
          <a:noFill/>
          <a:ln w="3810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 name="Callout: Left Arrow 15">
            <a:extLst>
              <a:ext uri="{FF2B5EF4-FFF2-40B4-BE49-F238E27FC236}">
                <a16:creationId xmlns:a16="http://schemas.microsoft.com/office/drawing/2014/main" id="{EE1A3C28-3A21-9A70-26B6-523B80397DA4}"/>
              </a:ext>
            </a:extLst>
          </p:cNvPr>
          <p:cNvSpPr/>
          <p:nvPr/>
        </p:nvSpPr>
        <p:spPr>
          <a:xfrm>
            <a:off x="9951616" y="2324858"/>
            <a:ext cx="2115128" cy="877455"/>
          </a:xfrm>
          <a:prstGeom prst="leftArrowCallout">
            <a:avLst>
              <a:gd name="adj1" fmla="val 25000"/>
              <a:gd name="adj2" fmla="val 25000"/>
              <a:gd name="adj3" fmla="val 25000"/>
              <a:gd name="adj4" fmla="val 7617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Gather assets for distribution to creditors</a:t>
            </a:r>
          </a:p>
        </p:txBody>
      </p:sp>
      <p:sp>
        <p:nvSpPr>
          <p:cNvPr id="17" name="Content Placeholder 3">
            <a:extLst>
              <a:ext uri="{FF2B5EF4-FFF2-40B4-BE49-F238E27FC236}">
                <a16:creationId xmlns:a16="http://schemas.microsoft.com/office/drawing/2014/main" id="{6DB2FDB6-6070-6BC4-C842-97EF52F120BA}"/>
              </a:ext>
            </a:extLst>
          </p:cNvPr>
          <p:cNvSpPr txBox="1">
            <a:spLocks/>
          </p:cNvSpPr>
          <p:nvPr/>
        </p:nvSpPr>
        <p:spPr>
          <a:xfrm>
            <a:off x="818456" y="5980176"/>
            <a:ext cx="9468544" cy="497644"/>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hlinkClick r:id="rId2"/>
              </a:rPr>
              <a:t>Harmer report</a:t>
            </a:r>
            <a:r>
              <a:rPr lang="en-AU" dirty="0">
                <a:solidFill>
                  <a:schemeClr val="tx1"/>
                </a:solidFill>
              </a:rPr>
              <a:t>, </a:t>
            </a:r>
            <a:r>
              <a:rPr lang="en-AU" sz="1200" dirty="0">
                <a:solidFill>
                  <a:schemeClr val="tx1"/>
                </a:solidFill>
              </a:rPr>
              <a:t>15–16 [33].</a:t>
            </a:r>
            <a:endParaRPr lang="en-AU" dirty="0">
              <a:solidFill>
                <a:schemeClr val="tx1"/>
              </a:solidFill>
            </a:endParaRPr>
          </a:p>
        </p:txBody>
      </p:sp>
      <p:sp>
        <p:nvSpPr>
          <p:cNvPr id="2" name="Footer Placeholder 2">
            <a:extLst>
              <a:ext uri="{FF2B5EF4-FFF2-40B4-BE49-F238E27FC236}">
                <a16:creationId xmlns:a16="http://schemas.microsoft.com/office/drawing/2014/main" id="{C38EEA12-11E7-A8D4-BBF3-5D5F2103397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928436310"/>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200</a:t>
            </a:fld>
            <a:endParaRPr lang="en-GB" dirty="0"/>
          </a:p>
        </p:txBody>
      </p:sp>
      <p:sp>
        <p:nvSpPr>
          <p:cNvPr id="2" name="Rectangle: Single Corner Rounded 1">
            <a:extLst>
              <a:ext uri="{FF2B5EF4-FFF2-40B4-BE49-F238E27FC236}">
                <a16:creationId xmlns:a16="http://schemas.microsoft.com/office/drawing/2014/main" id="{328AAE3B-2647-E5CD-D79E-2B7040C67DB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53A8FB5-D834-E33A-5210-D62B923111E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Provisional liquidators and liquidators</a:t>
            </a:r>
          </a:p>
        </p:txBody>
      </p:sp>
      <p:sp>
        <p:nvSpPr>
          <p:cNvPr id="6" name="Rectangle: Folded Corner 5">
            <a:extLst>
              <a:ext uri="{FF2B5EF4-FFF2-40B4-BE49-F238E27FC236}">
                <a16:creationId xmlns:a16="http://schemas.microsoft.com/office/drawing/2014/main" id="{D06C512B-18DD-AB52-69BA-38D5C4898129}"/>
              </a:ext>
            </a:extLst>
          </p:cNvPr>
          <p:cNvSpPr/>
          <p:nvPr/>
        </p:nvSpPr>
        <p:spPr>
          <a:xfrm>
            <a:off x="493404" y="2517262"/>
            <a:ext cx="3923787" cy="3313409"/>
          </a:xfrm>
          <a:prstGeom prst="foldedCorner">
            <a:avLst>
              <a:gd name="adj" fmla="val 6615"/>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bg1"/>
                </a:solidFill>
              </a:rPr>
              <a:t>A </a:t>
            </a:r>
            <a:r>
              <a:rPr lang="en-AU" sz="1800" b="1" dirty="0">
                <a:solidFill>
                  <a:schemeClr val="bg1"/>
                </a:solidFill>
              </a:rPr>
              <a:t>(provisional) liquidator</a:t>
            </a:r>
            <a:r>
              <a:rPr lang="en-AU" sz="1800" dirty="0">
                <a:solidFill>
                  <a:schemeClr val="bg1"/>
                </a:solidFill>
              </a:rPr>
              <a:t> must:</a:t>
            </a:r>
          </a:p>
          <a:p>
            <a:pPr marL="361950" indent="-355600">
              <a:spcBef>
                <a:spcPts val="600"/>
              </a:spcBef>
              <a:spcAft>
                <a:spcPts val="600"/>
              </a:spcAft>
              <a:buFont typeface="Arial" panose="020B0604020202020204" pitchFamily="34" charset="0"/>
              <a:buChar char="•"/>
            </a:pPr>
            <a:r>
              <a:rPr lang="en-AU" dirty="0">
                <a:solidFill>
                  <a:schemeClr val="bg1"/>
                </a:solidFill>
              </a:rPr>
              <a:t>consent in writing to the role;</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bg1"/>
                </a:solidFill>
              </a:rPr>
              <a:t>be a </a:t>
            </a:r>
            <a:r>
              <a:rPr lang="en-AU" sz="1800" b="1" dirty="0">
                <a:solidFill>
                  <a:schemeClr val="bg1"/>
                </a:solidFill>
              </a:rPr>
              <a:t>registered liquidator</a:t>
            </a:r>
            <a:r>
              <a:rPr lang="en-AU" sz="1800" dirty="0">
                <a:solidFill>
                  <a:schemeClr val="bg1"/>
                </a:solidFill>
              </a:rPr>
              <a:t> (</a:t>
            </a:r>
            <a:r>
              <a:rPr lang="en-AU" dirty="0">
                <a:solidFill>
                  <a:schemeClr val="bg1"/>
                </a:solidFill>
              </a:rPr>
              <a:t>u</a:t>
            </a:r>
            <a:r>
              <a:rPr lang="en-AU" sz="1800" dirty="0">
                <a:solidFill>
                  <a:schemeClr val="bg1"/>
                </a:solidFill>
              </a:rPr>
              <a:t>nless it is a members’ voluntary winding up of a proprietary company); and</a:t>
            </a:r>
          </a:p>
          <a:p>
            <a:pPr marL="6350">
              <a:lnSpc>
                <a:spcPct val="100000"/>
              </a:lnSpc>
              <a:spcBef>
                <a:spcPts val="600"/>
              </a:spcBef>
              <a:spcAft>
                <a:spcPts val="600"/>
              </a:spcAft>
            </a:pPr>
            <a:r>
              <a:rPr lang="en-AU" dirty="0">
                <a:solidFill>
                  <a:schemeClr val="bg1"/>
                </a:solidFill>
              </a:rPr>
              <a:t>s</a:t>
            </a:r>
            <a:r>
              <a:rPr lang="en-AU" sz="1800" dirty="0">
                <a:solidFill>
                  <a:schemeClr val="bg1"/>
                </a:solidFill>
              </a:rPr>
              <a:t>ubject to court leave, must </a:t>
            </a:r>
            <a:r>
              <a:rPr lang="en-AU" sz="1800" i="1" dirty="0">
                <a:solidFill>
                  <a:schemeClr val="bg1"/>
                </a:solidFill>
              </a:rPr>
              <a:t>not</a:t>
            </a:r>
            <a:r>
              <a:rPr lang="en-AU" sz="1800" dirty="0">
                <a:solidFill>
                  <a:schemeClr val="bg1"/>
                </a:solidFill>
              </a:rPr>
              <a:t> be in any of the </a:t>
            </a:r>
            <a:r>
              <a:rPr lang="en-AU" sz="1800" b="1" dirty="0">
                <a:solidFill>
                  <a:schemeClr val="bg1"/>
                </a:solidFill>
              </a:rPr>
              <a:t>specified relationships </a:t>
            </a:r>
            <a:r>
              <a:rPr lang="en-AU" sz="1800" dirty="0">
                <a:solidFill>
                  <a:schemeClr val="bg1"/>
                </a:solidFill>
              </a:rPr>
              <a:t>with the company (e.g., creditor for &gt;$5,000, owes the company &gt;$5,000, etc)</a:t>
            </a:r>
          </a:p>
        </p:txBody>
      </p:sp>
      <p:sp>
        <p:nvSpPr>
          <p:cNvPr id="7" name="Rectangle 6">
            <a:extLst>
              <a:ext uri="{FF2B5EF4-FFF2-40B4-BE49-F238E27FC236}">
                <a16:creationId xmlns:a16="http://schemas.microsoft.com/office/drawing/2014/main" id="{20D082D0-3A2B-E1A1-E7DA-506DE45D4E5A}"/>
              </a:ext>
            </a:extLst>
          </p:cNvPr>
          <p:cNvSpPr/>
          <p:nvPr/>
        </p:nvSpPr>
        <p:spPr>
          <a:xfrm>
            <a:off x="493404" y="2085055"/>
            <a:ext cx="1011357" cy="43276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532</a:t>
            </a:r>
            <a:endParaRPr lang="en-AU" dirty="0"/>
          </a:p>
        </p:txBody>
      </p:sp>
      <p:sp>
        <p:nvSpPr>
          <p:cNvPr id="9" name="Rectangle: Rounded Corners 8">
            <a:extLst>
              <a:ext uri="{FF2B5EF4-FFF2-40B4-BE49-F238E27FC236}">
                <a16:creationId xmlns:a16="http://schemas.microsoft.com/office/drawing/2014/main" id="{291FAB20-9B43-A7E1-EB51-9162E5DE7990}"/>
              </a:ext>
            </a:extLst>
          </p:cNvPr>
          <p:cNvSpPr/>
          <p:nvPr/>
        </p:nvSpPr>
        <p:spPr>
          <a:xfrm>
            <a:off x="6228840" y="1880014"/>
            <a:ext cx="4166682" cy="1714500"/>
          </a:xfrm>
          <a:prstGeom prst="roundRect">
            <a:avLst>
              <a:gd name="adj"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en-AU" sz="1800" dirty="0"/>
              <a:t>≥2 persons can be appointed and act</a:t>
            </a:r>
          </a:p>
          <a:p>
            <a:pPr marL="285750" indent="-285750">
              <a:buFont typeface="Arial" panose="020B0604020202020204" pitchFamily="34" charset="0"/>
              <a:buChar char="•"/>
            </a:pPr>
            <a:r>
              <a:rPr lang="en-AU" sz="1800" dirty="0"/>
              <a:t>(provisional) liquidator must lodge a notice </a:t>
            </a:r>
            <a:r>
              <a:rPr lang="en-AU" dirty="0"/>
              <a:t>within 14 days of:</a:t>
            </a:r>
          </a:p>
          <a:p>
            <a:pPr marL="628650" lvl="1" indent="-285750">
              <a:buFont typeface="Arial" panose="020B0604020202020204" pitchFamily="34" charset="0"/>
              <a:buChar char="•"/>
            </a:pPr>
            <a:r>
              <a:rPr lang="en-AU" dirty="0"/>
              <a:t>appointment</a:t>
            </a:r>
          </a:p>
          <a:p>
            <a:pPr marL="628650" lvl="1" indent="-285750">
              <a:buFont typeface="Arial" panose="020B0604020202020204" pitchFamily="34" charset="0"/>
              <a:buChar char="•"/>
            </a:pPr>
            <a:r>
              <a:rPr lang="en-AU" dirty="0"/>
              <a:t>resignation/removal from office</a:t>
            </a:r>
          </a:p>
        </p:txBody>
      </p:sp>
      <p:sp>
        <p:nvSpPr>
          <p:cNvPr id="10" name="Callout: Left Arrow 9">
            <a:extLst>
              <a:ext uri="{FF2B5EF4-FFF2-40B4-BE49-F238E27FC236}">
                <a16:creationId xmlns:a16="http://schemas.microsoft.com/office/drawing/2014/main" id="{6A331E3C-CA1A-B0B9-76E2-5EBBACBFD633}"/>
              </a:ext>
            </a:extLst>
          </p:cNvPr>
          <p:cNvSpPr/>
          <p:nvPr/>
        </p:nvSpPr>
        <p:spPr>
          <a:xfrm>
            <a:off x="8348278" y="2807099"/>
            <a:ext cx="3420512" cy="432762"/>
          </a:xfrm>
          <a:prstGeom prst="leftArrowCallout">
            <a:avLst>
              <a:gd name="adj1" fmla="val 25000"/>
              <a:gd name="adj2" fmla="val 25000"/>
              <a:gd name="adj3" fmla="val 25000"/>
              <a:gd name="adj4" fmla="val 37534"/>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537(1)</a:t>
            </a:r>
            <a:endParaRPr lang="en-AU" dirty="0"/>
          </a:p>
        </p:txBody>
      </p:sp>
      <p:sp>
        <p:nvSpPr>
          <p:cNvPr id="12" name="Callout: Right Arrow 11">
            <a:extLst>
              <a:ext uri="{FF2B5EF4-FFF2-40B4-BE49-F238E27FC236}">
                <a16:creationId xmlns:a16="http://schemas.microsoft.com/office/drawing/2014/main" id="{AE02597E-FAF0-4694-34C0-3B43586A577C}"/>
              </a:ext>
            </a:extLst>
          </p:cNvPr>
          <p:cNvSpPr/>
          <p:nvPr/>
        </p:nvSpPr>
        <p:spPr>
          <a:xfrm>
            <a:off x="4870636" y="3058773"/>
            <a:ext cx="1755167" cy="432762"/>
          </a:xfrm>
          <a:prstGeom prst="rightArrowCallout">
            <a:avLst>
              <a:gd name="adj1" fmla="val 25000"/>
              <a:gd name="adj2" fmla="val 25000"/>
              <a:gd name="adj3" fmla="val 25000"/>
              <a:gd name="adj4" fmla="val 72838"/>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537(2)</a:t>
            </a:r>
            <a:endParaRPr lang="en-AU" dirty="0"/>
          </a:p>
        </p:txBody>
      </p:sp>
      <p:sp>
        <p:nvSpPr>
          <p:cNvPr id="13" name="Speech Bubble: Rectangle with Corners Rounded 12">
            <a:extLst>
              <a:ext uri="{FF2B5EF4-FFF2-40B4-BE49-F238E27FC236}">
                <a16:creationId xmlns:a16="http://schemas.microsoft.com/office/drawing/2014/main" id="{4B49A442-052E-41F5-0D7C-581DA41B67AF}"/>
              </a:ext>
            </a:extLst>
          </p:cNvPr>
          <p:cNvSpPr/>
          <p:nvPr/>
        </p:nvSpPr>
        <p:spPr>
          <a:xfrm>
            <a:off x="2288444" y="1817483"/>
            <a:ext cx="1913191" cy="625374"/>
          </a:xfrm>
          <a:prstGeom prst="wedgeRoundRectCallout">
            <a:avLst>
              <a:gd name="adj1" fmla="val 27607"/>
              <a:gd name="adj2" fmla="val 80073"/>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$9,390 (CA Sch 3)</a:t>
            </a:r>
          </a:p>
        </p:txBody>
      </p:sp>
      <p:sp>
        <p:nvSpPr>
          <p:cNvPr id="14" name="Speech Bubble: Rectangle 13">
            <a:extLst>
              <a:ext uri="{FF2B5EF4-FFF2-40B4-BE49-F238E27FC236}">
                <a16:creationId xmlns:a16="http://schemas.microsoft.com/office/drawing/2014/main" id="{401A2D00-66DD-995A-C022-A5E8CBB8D38B}"/>
              </a:ext>
            </a:extLst>
          </p:cNvPr>
          <p:cNvSpPr/>
          <p:nvPr/>
        </p:nvSpPr>
        <p:spPr>
          <a:xfrm>
            <a:off x="4739575" y="2520883"/>
            <a:ext cx="1412270" cy="432762"/>
          </a:xfrm>
          <a:prstGeom prst="wedgeRectCallout">
            <a:avLst>
              <a:gd name="adj1" fmla="val 85719"/>
              <a:gd name="adj2" fmla="val -51386"/>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537(1A)</a:t>
            </a:r>
            <a:endParaRPr lang="en-AU" dirty="0"/>
          </a:p>
        </p:txBody>
      </p:sp>
      <p:sp>
        <p:nvSpPr>
          <p:cNvPr id="15" name="Speech Bubble: Rectangle 14">
            <a:extLst>
              <a:ext uri="{FF2B5EF4-FFF2-40B4-BE49-F238E27FC236}">
                <a16:creationId xmlns:a16="http://schemas.microsoft.com/office/drawing/2014/main" id="{A5EF7018-CCB3-27A1-EC1D-A4B57EF42611}"/>
              </a:ext>
            </a:extLst>
          </p:cNvPr>
          <p:cNvSpPr/>
          <p:nvPr/>
        </p:nvSpPr>
        <p:spPr>
          <a:xfrm>
            <a:off x="10488492" y="1058457"/>
            <a:ext cx="1290931" cy="959957"/>
          </a:xfrm>
          <a:prstGeom prst="wedgeRectCallout">
            <a:avLst>
              <a:gd name="adj1" fmla="val -75609"/>
              <a:gd name="adj2" fmla="val 60083"/>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 provisional liquidator: CA s 530AA</a:t>
            </a:r>
            <a:endParaRPr lang="en-AU" dirty="0"/>
          </a:p>
        </p:txBody>
      </p:sp>
      <p:sp>
        <p:nvSpPr>
          <p:cNvPr id="16" name="Speech Bubble: Rectangle 15">
            <a:extLst>
              <a:ext uri="{FF2B5EF4-FFF2-40B4-BE49-F238E27FC236}">
                <a16:creationId xmlns:a16="http://schemas.microsoft.com/office/drawing/2014/main" id="{B447C51B-E041-DC75-7A8E-92FA01214768}"/>
              </a:ext>
            </a:extLst>
          </p:cNvPr>
          <p:cNvSpPr/>
          <p:nvPr/>
        </p:nvSpPr>
        <p:spPr>
          <a:xfrm>
            <a:off x="10488492" y="2066690"/>
            <a:ext cx="1290931" cy="602009"/>
          </a:xfrm>
          <a:prstGeom prst="wedgeRectCallout">
            <a:avLst>
              <a:gd name="adj1" fmla="val -74786"/>
              <a:gd name="adj2" fmla="val -20653"/>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liquidator: CA s 530</a:t>
            </a:r>
            <a:endParaRPr lang="en-AU" dirty="0"/>
          </a:p>
        </p:txBody>
      </p:sp>
      <mc:AlternateContent xmlns:mc="http://schemas.openxmlformats.org/markup-compatibility/2006" xmlns:pslz="http://schemas.microsoft.com/office/powerpoint/2016/slidezoom">
        <mc:Choice Requires="pslz">
          <p:graphicFrame>
            <p:nvGraphicFramePr>
              <p:cNvPr id="20" name="Slide Zoom 19">
                <a:extLst>
                  <a:ext uri="{FF2B5EF4-FFF2-40B4-BE49-F238E27FC236}">
                    <a16:creationId xmlns:a16="http://schemas.microsoft.com/office/drawing/2014/main" id="{8A33497C-EADB-0DE3-A327-259ECC76C56B}"/>
                  </a:ext>
                </a:extLst>
              </p:cNvPr>
              <p:cNvGraphicFramePr>
                <a:graphicFrameLocks noChangeAspect="1"/>
              </p:cNvGraphicFramePr>
              <p:nvPr>
                <p:extLst>
                  <p:ext uri="{D42A27DB-BD31-4B8C-83A1-F6EECF244321}">
                    <p14:modId xmlns:p14="http://schemas.microsoft.com/office/powerpoint/2010/main" val="3039467051"/>
                  </p:ext>
                </p:extLst>
              </p:nvPr>
            </p:nvGraphicFramePr>
            <p:xfrm>
              <a:off x="6934396" y="4498732"/>
              <a:ext cx="3048000" cy="1714500"/>
            </p:xfrm>
            <a:graphic>
              <a:graphicData uri="http://schemas.microsoft.com/office/powerpoint/2016/slidezoom">
                <pslz:sldZm>
                  <pslz:sldZmObj sldId="284" cId="608469622">
                    <pslz:zmPr id="{941345E1-43F3-41D0-B9AD-B4E7BE5EABC9}" returnToParent="0" transitionDur="1000">
                      <p166:blipFill xmlns:p166="http://schemas.microsoft.com/office/powerpoint/2016/6/main">
                        <a:blip r:embed="rId2"/>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20" name="Slide Zoom 19">
                <a:hlinkClick r:id="rId3" action="ppaction://hlinksldjump"/>
                <a:extLst>
                  <a:ext uri="{FF2B5EF4-FFF2-40B4-BE49-F238E27FC236}">
                    <a16:creationId xmlns:a16="http://schemas.microsoft.com/office/drawing/2014/main" id="{8A33497C-EADB-0DE3-A327-259ECC76C56B}"/>
                  </a:ext>
                </a:extLst>
              </p:cNvPr>
              <p:cNvPicPr>
                <a:picLocks noGrp="1" noRot="1" noChangeAspect="1" noMove="1" noResize="1" noEditPoints="1" noAdjustHandles="1" noChangeArrowheads="1" noChangeShapeType="1"/>
              </p:cNvPicPr>
              <p:nvPr/>
            </p:nvPicPr>
            <p:blipFill>
              <a:blip r:embed="rId4"/>
              <a:stretch>
                <a:fillRect/>
              </a:stretch>
            </p:blipFill>
            <p:spPr>
              <a:xfrm>
                <a:off x="6934396" y="4498732"/>
                <a:ext cx="3048000" cy="1714500"/>
              </a:xfrm>
              <a:prstGeom prst="rect">
                <a:avLst/>
              </a:prstGeom>
              <a:ln w="3175">
                <a:solidFill>
                  <a:prstClr val="ltGray"/>
                </a:solidFill>
              </a:ln>
            </p:spPr>
          </p:pic>
        </mc:Fallback>
      </mc:AlternateContent>
      <p:sp>
        <p:nvSpPr>
          <p:cNvPr id="21" name="Ribbon: Curved and Tilted Down 20">
            <a:extLst>
              <a:ext uri="{FF2B5EF4-FFF2-40B4-BE49-F238E27FC236}">
                <a16:creationId xmlns:a16="http://schemas.microsoft.com/office/drawing/2014/main" id="{D5F943B0-DFD9-AA05-A6C0-9C988D59E769}"/>
              </a:ext>
            </a:extLst>
          </p:cNvPr>
          <p:cNvSpPr/>
          <p:nvPr/>
        </p:nvSpPr>
        <p:spPr>
          <a:xfrm>
            <a:off x="6934396" y="4028546"/>
            <a:ext cx="3048000" cy="604524"/>
          </a:xfrm>
          <a:prstGeom prst="ellipseRibbon">
            <a:avLst>
              <a:gd name="adj1" fmla="val 35843"/>
              <a:gd name="adj2" fmla="val 68939"/>
              <a:gd name="adj3" fmla="val 18524"/>
            </a:avLst>
          </a:prstGeom>
          <a:solidFill>
            <a:schemeClr val="accent5">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rPr>
              <a:t>Recall also CA Sch 2!</a:t>
            </a:r>
          </a:p>
        </p:txBody>
      </p:sp>
      <p:sp>
        <p:nvSpPr>
          <p:cNvPr id="8" name="Footer Placeholder 2">
            <a:extLst>
              <a:ext uri="{FF2B5EF4-FFF2-40B4-BE49-F238E27FC236}">
                <a16:creationId xmlns:a16="http://schemas.microsoft.com/office/drawing/2014/main" id="{EDB0CBE3-3D85-787F-9291-6764257BED1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672062580"/>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201</a:t>
            </a:fld>
            <a:endParaRPr lang="en-GB" dirty="0"/>
          </a:p>
        </p:txBody>
      </p:sp>
      <p:sp>
        <p:nvSpPr>
          <p:cNvPr id="2" name="Rectangle: Single Corner Rounded 1">
            <a:extLst>
              <a:ext uri="{FF2B5EF4-FFF2-40B4-BE49-F238E27FC236}">
                <a16:creationId xmlns:a16="http://schemas.microsoft.com/office/drawing/2014/main" id="{B4A3E13E-EC6F-1328-DEE6-AB8BFDBCA06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22559D2-280B-36D2-09CE-EE9B3441035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Reporting by liquidators</a:t>
            </a:r>
          </a:p>
        </p:txBody>
      </p:sp>
      <p:graphicFrame>
        <p:nvGraphicFramePr>
          <p:cNvPr id="6" name="Diagram 5">
            <a:extLst>
              <a:ext uri="{FF2B5EF4-FFF2-40B4-BE49-F238E27FC236}">
                <a16:creationId xmlns:a16="http://schemas.microsoft.com/office/drawing/2014/main" id="{615D4706-183D-6395-13FE-1896A1BD4211}"/>
              </a:ext>
            </a:extLst>
          </p:cNvPr>
          <p:cNvGraphicFramePr/>
          <p:nvPr>
            <p:extLst>
              <p:ext uri="{D42A27DB-BD31-4B8C-83A1-F6EECF244321}">
                <p14:modId xmlns:p14="http://schemas.microsoft.com/office/powerpoint/2010/main" val="2177169838"/>
              </p:ext>
            </p:extLst>
          </p:nvPr>
        </p:nvGraphicFramePr>
        <p:xfrm>
          <a:off x="442578" y="739225"/>
          <a:ext cx="8636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Oval 6">
            <a:extLst>
              <a:ext uri="{FF2B5EF4-FFF2-40B4-BE49-F238E27FC236}">
                <a16:creationId xmlns:a16="http://schemas.microsoft.com/office/drawing/2014/main" id="{40C2A049-72EA-AD9B-BAD3-41646D6D5342}"/>
              </a:ext>
            </a:extLst>
          </p:cNvPr>
          <p:cNvSpPr/>
          <p:nvPr/>
        </p:nvSpPr>
        <p:spPr>
          <a:xfrm>
            <a:off x="8488759" y="700108"/>
            <a:ext cx="3389745" cy="2909455"/>
          </a:xfrm>
          <a:prstGeom prst="wedgeEllipseCallout">
            <a:avLst>
              <a:gd name="adj1" fmla="val -59798"/>
              <a:gd name="adj2" fmla="val 24757"/>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I</a:t>
            </a:r>
            <a:r>
              <a:rPr lang="en-AU" sz="1800" dirty="0">
                <a:solidFill>
                  <a:schemeClr val="tx1"/>
                </a:solidFill>
              </a:rPr>
              <a:t>f ASIC does not prosecute an offence, liquidator may – </a:t>
            </a:r>
            <a:r>
              <a:rPr lang="en-AU" dirty="0">
                <a:solidFill>
                  <a:schemeClr val="tx1"/>
                </a:solidFill>
              </a:rPr>
              <a:t>and costs/expenses payable “as part of the costs of the winding up” unless ASIC</a:t>
            </a:r>
            <a:r>
              <a:rPr lang="en-AU" sz="1800" dirty="0">
                <a:solidFill>
                  <a:schemeClr val="tx1"/>
                </a:solidFill>
              </a:rPr>
              <a:t> directs that it will pay all/some of them</a:t>
            </a:r>
            <a:endParaRPr lang="en-AU" dirty="0">
              <a:solidFill>
                <a:schemeClr val="tx1"/>
              </a:solidFill>
            </a:endParaRPr>
          </a:p>
        </p:txBody>
      </p:sp>
      <p:sp>
        <p:nvSpPr>
          <p:cNvPr id="8" name="Rectangle 7">
            <a:extLst>
              <a:ext uri="{FF2B5EF4-FFF2-40B4-BE49-F238E27FC236}">
                <a16:creationId xmlns:a16="http://schemas.microsoft.com/office/drawing/2014/main" id="{789A2EC1-AAA0-E374-AF6F-49E30B58B9A2}"/>
              </a:ext>
            </a:extLst>
          </p:cNvPr>
          <p:cNvSpPr/>
          <p:nvPr/>
        </p:nvSpPr>
        <p:spPr>
          <a:xfrm>
            <a:off x="5219469" y="2531007"/>
            <a:ext cx="103047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533</a:t>
            </a:r>
            <a:endParaRPr lang="en-AU" dirty="0"/>
          </a:p>
        </p:txBody>
      </p:sp>
      <p:sp>
        <p:nvSpPr>
          <p:cNvPr id="9" name="Rectangle 8">
            <a:extLst>
              <a:ext uri="{FF2B5EF4-FFF2-40B4-BE49-F238E27FC236}">
                <a16:creationId xmlns:a16="http://schemas.microsoft.com/office/drawing/2014/main" id="{EC222D8B-0229-CADE-0995-9957069E194F}"/>
              </a:ext>
            </a:extLst>
          </p:cNvPr>
          <p:cNvSpPr/>
          <p:nvPr/>
        </p:nvSpPr>
        <p:spPr>
          <a:xfrm>
            <a:off x="9668396" y="3334322"/>
            <a:ext cx="103047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534</a:t>
            </a:r>
            <a:endParaRPr lang="en-AU" dirty="0"/>
          </a:p>
        </p:txBody>
      </p:sp>
      <p:pic>
        <p:nvPicPr>
          <p:cNvPr id="10" name="Graphic 9" descr="Badge 1 outline">
            <a:extLst>
              <a:ext uri="{FF2B5EF4-FFF2-40B4-BE49-F238E27FC236}">
                <a16:creationId xmlns:a16="http://schemas.microsoft.com/office/drawing/2014/main" id="{6135EDC7-1DC4-4DB6-A5C5-9EC969011B0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456100" y="4308952"/>
            <a:ext cx="914400" cy="914400"/>
          </a:xfrm>
          <a:prstGeom prst="rect">
            <a:avLst/>
          </a:prstGeom>
        </p:spPr>
      </p:pic>
      <p:pic>
        <p:nvPicPr>
          <p:cNvPr id="11" name="Graphic 10" descr="Badge outline">
            <a:extLst>
              <a:ext uri="{FF2B5EF4-FFF2-40B4-BE49-F238E27FC236}">
                <a16:creationId xmlns:a16="http://schemas.microsoft.com/office/drawing/2014/main" id="{90A873B5-8DA9-8A96-CCB0-C8440AC0407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38800" y="5683430"/>
            <a:ext cx="914400" cy="914400"/>
          </a:xfrm>
          <a:prstGeom prst="rect">
            <a:avLst/>
          </a:prstGeom>
        </p:spPr>
      </p:pic>
      <p:pic>
        <p:nvPicPr>
          <p:cNvPr id="12" name="Graphic 11" descr="Badge 3 outline">
            <a:extLst>
              <a:ext uri="{FF2B5EF4-FFF2-40B4-BE49-F238E27FC236}">
                <a16:creationId xmlns:a16="http://schemas.microsoft.com/office/drawing/2014/main" id="{D81010D9-50C4-4B06-54D4-3F301C5ED6C6}"/>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364300" y="4039506"/>
            <a:ext cx="914400" cy="914400"/>
          </a:xfrm>
          <a:prstGeom prst="rect">
            <a:avLst/>
          </a:prstGeom>
        </p:spPr>
      </p:pic>
      <p:sp>
        <p:nvSpPr>
          <p:cNvPr id="13" name="Footer Placeholder 2">
            <a:extLst>
              <a:ext uri="{FF2B5EF4-FFF2-40B4-BE49-F238E27FC236}">
                <a16:creationId xmlns:a16="http://schemas.microsoft.com/office/drawing/2014/main" id="{224E7F57-C329-E07C-A831-FA17CF71A72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3465316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202</a:t>
            </a:fld>
            <a:endParaRPr lang="en-GB" dirty="0"/>
          </a:p>
        </p:txBody>
      </p:sp>
      <p:sp>
        <p:nvSpPr>
          <p:cNvPr id="2" name="Rectangle: Single Corner Rounded 1">
            <a:extLst>
              <a:ext uri="{FF2B5EF4-FFF2-40B4-BE49-F238E27FC236}">
                <a16:creationId xmlns:a16="http://schemas.microsoft.com/office/drawing/2014/main" id="{41CD162A-0380-0A3C-1E6A-BAF75E9B0FB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F42B695-BAE6-722E-0A60-4521C2F102C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Public display and expenses of winding up</a:t>
            </a:r>
          </a:p>
        </p:txBody>
      </p:sp>
      <p:sp>
        <p:nvSpPr>
          <p:cNvPr id="6" name="Rectangle: Rounded Corners 5">
            <a:extLst>
              <a:ext uri="{FF2B5EF4-FFF2-40B4-BE49-F238E27FC236}">
                <a16:creationId xmlns:a16="http://schemas.microsoft.com/office/drawing/2014/main" id="{1784E72B-5546-50CE-21D9-39E13E545458}"/>
              </a:ext>
            </a:extLst>
          </p:cNvPr>
          <p:cNvSpPr/>
          <p:nvPr/>
        </p:nvSpPr>
        <p:spPr>
          <a:xfrm>
            <a:off x="2449747" y="2266783"/>
            <a:ext cx="1813381" cy="3110309"/>
          </a:xfrm>
          <a:prstGeom prst="roundRect">
            <a:avLst/>
          </a:prstGeom>
          <a:solidFill>
            <a:schemeClr val="bg1"/>
          </a:solidFill>
          <a:ln w="3810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being wound up, a company must state in public documents and negotiable instruments after its name first appears: “in liquidation”</a:t>
            </a:r>
            <a:endParaRPr lang="en-AU" dirty="0">
              <a:solidFill>
                <a:schemeClr val="tx1"/>
              </a:solidFill>
            </a:endParaRPr>
          </a:p>
        </p:txBody>
      </p:sp>
      <p:sp>
        <p:nvSpPr>
          <p:cNvPr id="7" name="Rectangle 6">
            <a:extLst>
              <a:ext uri="{FF2B5EF4-FFF2-40B4-BE49-F238E27FC236}">
                <a16:creationId xmlns:a16="http://schemas.microsoft.com/office/drawing/2014/main" id="{C7751B65-FF2E-491A-EEA3-3EAB08E44AFA}"/>
              </a:ext>
            </a:extLst>
          </p:cNvPr>
          <p:cNvSpPr/>
          <p:nvPr/>
        </p:nvSpPr>
        <p:spPr>
          <a:xfrm>
            <a:off x="2857697" y="1845149"/>
            <a:ext cx="99747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541</a:t>
            </a:r>
            <a:endParaRPr lang="en-AU" dirty="0">
              <a:solidFill>
                <a:schemeClr val="bg1"/>
              </a:solidFill>
            </a:endParaRPr>
          </a:p>
        </p:txBody>
      </p:sp>
      <p:sp>
        <p:nvSpPr>
          <p:cNvPr id="8" name="Speech Bubble: Rectangle with Corners Rounded 7">
            <a:extLst>
              <a:ext uri="{FF2B5EF4-FFF2-40B4-BE49-F238E27FC236}">
                <a16:creationId xmlns:a16="http://schemas.microsoft.com/office/drawing/2014/main" id="{0A73406F-1545-8E3E-8896-D00642BDBCD3}"/>
              </a:ext>
            </a:extLst>
          </p:cNvPr>
          <p:cNvSpPr/>
          <p:nvPr/>
        </p:nvSpPr>
        <p:spPr>
          <a:xfrm>
            <a:off x="1055846" y="3900341"/>
            <a:ext cx="1272848" cy="1170140"/>
          </a:xfrm>
          <a:prstGeom prst="wedgeRoundRectCallout">
            <a:avLst>
              <a:gd name="adj1" fmla="val 82904"/>
              <a:gd name="adj2" fmla="val -37340"/>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$9,390 (CA Sch 3)</a:t>
            </a:r>
          </a:p>
        </p:txBody>
      </p:sp>
      <p:sp>
        <p:nvSpPr>
          <p:cNvPr id="9" name="Flowchart: Display 8">
            <a:extLst>
              <a:ext uri="{FF2B5EF4-FFF2-40B4-BE49-F238E27FC236}">
                <a16:creationId xmlns:a16="http://schemas.microsoft.com/office/drawing/2014/main" id="{CFE86EFD-2064-3ED1-154C-B375975A782D}"/>
              </a:ext>
            </a:extLst>
          </p:cNvPr>
          <p:cNvSpPr/>
          <p:nvPr/>
        </p:nvSpPr>
        <p:spPr>
          <a:xfrm>
            <a:off x="5234118" y="2413208"/>
            <a:ext cx="5902036" cy="2577546"/>
          </a:xfrm>
          <a:prstGeom prst="flowChartDisplay">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Generally “a </a:t>
            </a:r>
            <a:r>
              <a:rPr lang="en-AU" sz="1800" b="1" dirty="0">
                <a:solidFill>
                  <a:schemeClr val="tx1"/>
                </a:solidFill>
              </a:rPr>
              <a:t>liquidator</a:t>
            </a:r>
            <a:r>
              <a:rPr lang="en-AU" sz="1800" dirty="0">
                <a:solidFill>
                  <a:schemeClr val="tx1"/>
                </a:solidFill>
              </a:rPr>
              <a:t> is not liable to incur any expense in relation to the winding up … unless there is </a:t>
            </a:r>
            <a:r>
              <a:rPr lang="en-AU" sz="1800" b="1" dirty="0">
                <a:solidFill>
                  <a:schemeClr val="tx1"/>
                </a:solidFill>
              </a:rPr>
              <a:t>sufficient available property</a:t>
            </a:r>
            <a:r>
              <a:rPr lang="en-AU" sz="1800" dirty="0">
                <a:solidFill>
                  <a:schemeClr val="tx1"/>
                </a:solidFill>
              </a:rPr>
              <a:t>”, but must lodge documents with ASIC as required and court/ASIC may “direct a liquidator to </a:t>
            </a:r>
            <a:r>
              <a:rPr lang="en-AU" sz="1800" b="1" dirty="0">
                <a:solidFill>
                  <a:schemeClr val="tx1"/>
                </a:solidFill>
              </a:rPr>
              <a:t>incur a particular expense </a:t>
            </a:r>
            <a:r>
              <a:rPr lang="en-AU" sz="1800" dirty="0">
                <a:solidFill>
                  <a:schemeClr val="tx1"/>
                </a:solidFill>
              </a:rPr>
              <a:t>on condition that the creditor or contributory [who applied] </a:t>
            </a:r>
            <a:r>
              <a:rPr lang="en-AU" sz="1800" b="1" dirty="0">
                <a:solidFill>
                  <a:schemeClr val="tx1"/>
                </a:solidFill>
              </a:rPr>
              <a:t>indemnifies</a:t>
            </a:r>
            <a:r>
              <a:rPr lang="en-AU" sz="1800" dirty="0">
                <a:solidFill>
                  <a:schemeClr val="tx1"/>
                </a:solidFill>
              </a:rPr>
              <a:t> the liquidator” </a:t>
            </a:r>
            <a:endParaRPr lang="en-AU" dirty="0">
              <a:solidFill>
                <a:schemeClr val="tx1"/>
              </a:solidFill>
            </a:endParaRPr>
          </a:p>
        </p:txBody>
      </p:sp>
      <p:sp>
        <p:nvSpPr>
          <p:cNvPr id="10" name="Rectangle 9">
            <a:extLst>
              <a:ext uri="{FF2B5EF4-FFF2-40B4-BE49-F238E27FC236}">
                <a16:creationId xmlns:a16="http://schemas.microsoft.com/office/drawing/2014/main" id="{1F649B23-A1D5-8E4D-6CA0-53DABA3EB46D}"/>
              </a:ext>
            </a:extLst>
          </p:cNvPr>
          <p:cNvSpPr/>
          <p:nvPr/>
        </p:nvSpPr>
        <p:spPr>
          <a:xfrm>
            <a:off x="10140817" y="3474096"/>
            <a:ext cx="1023045"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545</a:t>
            </a:r>
            <a:endParaRPr lang="en-AU" dirty="0"/>
          </a:p>
        </p:txBody>
      </p:sp>
      <p:sp>
        <p:nvSpPr>
          <p:cNvPr id="11" name="Footer Placeholder 2">
            <a:extLst>
              <a:ext uri="{FF2B5EF4-FFF2-40B4-BE49-F238E27FC236}">
                <a16:creationId xmlns:a16="http://schemas.microsoft.com/office/drawing/2014/main" id="{E44FB2EE-1597-A817-4EE1-2C0F222E62E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1599989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203</a:t>
            </a:fld>
            <a:endParaRPr lang="en-GB" dirty="0"/>
          </a:p>
        </p:txBody>
      </p:sp>
      <p:sp>
        <p:nvSpPr>
          <p:cNvPr id="2" name="Rectangle: Single Corner Rounded 1">
            <a:extLst>
              <a:ext uri="{FF2B5EF4-FFF2-40B4-BE49-F238E27FC236}">
                <a16:creationId xmlns:a16="http://schemas.microsoft.com/office/drawing/2014/main" id="{8E1D55A6-443E-7223-2B9E-7541A34A5B2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47EF7D5-F789-F6A2-895C-38727D11388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Contributories</a:t>
            </a:r>
          </a:p>
        </p:txBody>
      </p:sp>
      <p:sp>
        <p:nvSpPr>
          <p:cNvPr id="16" name="Rectangle: Diagonal Corners Rounded 15">
            <a:extLst>
              <a:ext uri="{FF2B5EF4-FFF2-40B4-BE49-F238E27FC236}">
                <a16:creationId xmlns:a16="http://schemas.microsoft.com/office/drawing/2014/main" id="{E9C3ABB7-4471-6E8F-CF5B-149FEAF8FAFE}"/>
              </a:ext>
            </a:extLst>
          </p:cNvPr>
          <p:cNvSpPr/>
          <p:nvPr/>
        </p:nvSpPr>
        <p:spPr>
          <a:xfrm>
            <a:off x="1052624" y="1956419"/>
            <a:ext cx="6060558" cy="4309552"/>
          </a:xfrm>
          <a:prstGeom prst="round2Diag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dirty="0">
                <a:solidFill>
                  <a:schemeClr val="tx1"/>
                </a:solidFill>
                <a:latin typeface="+mn-lt"/>
              </a:rPr>
              <a:t>Unless it is a “no liability” company (i.e., mining only), the starting point for a company </a:t>
            </a:r>
            <a:r>
              <a:rPr lang="en-AU" sz="1800" b="1" dirty="0">
                <a:solidFill>
                  <a:schemeClr val="tx1"/>
                </a:solidFill>
                <a:latin typeface="+mn-lt"/>
              </a:rPr>
              <a:t>being</a:t>
            </a:r>
            <a:r>
              <a:rPr lang="en-AU" sz="1800" dirty="0">
                <a:solidFill>
                  <a:schemeClr val="tx1"/>
                </a:solidFill>
                <a:latin typeface="+mn-lt"/>
              </a:rPr>
              <a:t> </a:t>
            </a:r>
            <a:r>
              <a:rPr lang="en-AU" sz="1800" b="1" dirty="0">
                <a:solidFill>
                  <a:schemeClr val="tx1"/>
                </a:solidFill>
                <a:latin typeface="+mn-lt"/>
              </a:rPr>
              <a:t>wound up</a:t>
            </a:r>
            <a:r>
              <a:rPr lang="en-AU" sz="1800" dirty="0">
                <a:solidFill>
                  <a:schemeClr val="tx1"/>
                </a:solidFill>
                <a:latin typeface="+mn-lt"/>
              </a:rPr>
              <a:t> is that past and present members are “liable to contribute to the company’s property to an </a:t>
            </a:r>
            <a:r>
              <a:rPr lang="en-AU" sz="1800" b="1" dirty="0">
                <a:solidFill>
                  <a:schemeClr val="tx1"/>
                </a:solidFill>
                <a:latin typeface="+mn-lt"/>
              </a:rPr>
              <a:t>amount sufficient … to pay the company’s debts and liabilities </a:t>
            </a:r>
            <a:r>
              <a:rPr lang="en-AU" sz="1800" dirty="0">
                <a:solidFill>
                  <a:schemeClr val="tx1"/>
                </a:solidFill>
                <a:latin typeface="+mn-lt"/>
              </a:rPr>
              <a:t>and the </a:t>
            </a:r>
            <a:r>
              <a:rPr lang="en-AU" sz="1800" b="1" dirty="0">
                <a:solidFill>
                  <a:schemeClr val="tx1"/>
                </a:solidFill>
                <a:latin typeface="+mn-lt"/>
              </a:rPr>
              <a:t>costs</a:t>
            </a:r>
            <a:r>
              <a:rPr lang="en-AU" sz="1800" dirty="0">
                <a:solidFill>
                  <a:schemeClr val="tx1"/>
                </a:solidFill>
                <a:latin typeface="+mn-lt"/>
              </a:rPr>
              <a:t>, </a:t>
            </a:r>
            <a:r>
              <a:rPr lang="en-AU" sz="1800" b="1" dirty="0">
                <a:solidFill>
                  <a:schemeClr val="tx1"/>
                </a:solidFill>
                <a:latin typeface="+mn-lt"/>
              </a:rPr>
              <a:t>charges</a:t>
            </a:r>
            <a:r>
              <a:rPr lang="en-AU" sz="1800" dirty="0">
                <a:solidFill>
                  <a:schemeClr val="tx1"/>
                </a:solidFill>
                <a:latin typeface="+mn-lt"/>
              </a:rPr>
              <a:t> and </a:t>
            </a:r>
            <a:r>
              <a:rPr lang="en-AU" sz="1800" b="1" dirty="0">
                <a:solidFill>
                  <a:schemeClr val="tx1"/>
                </a:solidFill>
                <a:latin typeface="+mn-lt"/>
              </a:rPr>
              <a:t>expenses</a:t>
            </a:r>
            <a:r>
              <a:rPr lang="en-AU" sz="1800" dirty="0">
                <a:solidFill>
                  <a:schemeClr val="tx1"/>
                </a:solidFill>
                <a:latin typeface="+mn-lt"/>
              </a:rPr>
              <a:t> of the </a:t>
            </a:r>
            <a:r>
              <a:rPr lang="en-AU" sz="1800" b="1" dirty="0">
                <a:solidFill>
                  <a:schemeClr val="tx1"/>
                </a:solidFill>
                <a:latin typeface="+mn-lt"/>
              </a:rPr>
              <a:t>winding up</a:t>
            </a:r>
            <a:r>
              <a:rPr lang="en-AU" sz="1800" dirty="0">
                <a:solidFill>
                  <a:schemeClr val="tx1"/>
                </a:solidFill>
                <a:latin typeface="+mn-lt"/>
              </a:rPr>
              <a:t>; and … to adjust the rights of the contributories among themselves”</a:t>
            </a:r>
          </a:p>
          <a:p>
            <a:pPr lvl="0"/>
            <a:endParaRPr lang="en-AU" sz="1800" dirty="0">
              <a:solidFill>
                <a:schemeClr val="tx1"/>
              </a:solidFill>
              <a:latin typeface="+mn-lt"/>
            </a:endParaRPr>
          </a:p>
          <a:p>
            <a:pPr marL="361950" lvl="0" indent="-361950"/>
            <a:r>
              <a:rPr lang="en-AU" sz="1800" dirty="0">
                <a:solidFill>
                  <a:schemeClr val="tx1"/>
                </a:solidFill>
                <a:latin typeface="+mn-lt"/>
                <a:cs typeface="Times New Roman" panose="02020603050405020304" pitchFamily="18" charset="0"/>
              </a:rPr>
              <a:t>●	</a:t>
            </a:r>
            <a:r>
              <a:rPr lang="en-AU" sz="1800" dirty="0">
                <a:solidFill>
                  <a:schemeClr val="tx1"/>
                </a:solidFill>
                <a:latin typeface="+mn-lt"/>
              </a:rPr>
              <a:t>but past members “need not contribute in respect of a debt or liability of the company contracted </a:t>
            </a:r>
            <a:r>
              <a:rPr lang="en-AU" sz="1800" b="1" dirty="0">
                <a:solidFill>
                  <a:schemeClr val="tx1"/>
                </a:solidFill>
                <a:latin typeface="+mn-lt"/>
              </a:rPr>
              <a:t>after … ceased to be a member</a:t>
            </a:r>
            <a:r>
              <a:rPr lang="en-AU" sz="1800" dirty="0">
                <a:solidFill>
                  <a:schemeClr val="tx1"/>
                </a:solidFill>
                <a:latin typeface="+mn-lt"/>
              </a:rPr>
              <a:t>”</a:t>
            </a:r>
          </a:p>
          <a:p>
            <a:pPr marL="361950" lvl="0" indent="-361950"/>
            <a:endParaRPr lang="en-AU" sz="1800" dirty="0">
              <a:solidFill>
                <a:schemeClr val="tx1"/>
              </a:solidFill>
              <a:latin typeface="+mn-lt"/>
            </a:endParaRPr>
          </a:p>
          <a:p>
            <a:pPr marL="361950" lvl="0" indent="-361950"/>
            <a:r>
              <a:rPr lang="en-AU" sz="1800" dirty="0">
                <a:solidFill>
                  <a:schemeClr val="tx1"/>
                </a:solidFill>
                <a:latin typeface="+mn-lt"/>
                <a:cs typeface="Times New Roman" panose="02020603050405020304" pitchFamily="18" charset="0"/>
              </a:rPr>
              <a:t>●	</a:t>
            </a:r>
            <a:r>
              <a:rPr lang="en-AU" sz="1800" dirty="0">
                <a:solidFill>
                  <a:schemeClr val="tx1"/>
                </a:solidFill>
                <a:latin typeface="+mn-lt"/>
              </a:rPr>
              <a:t>if the company was never unlimited, past members need not contribute at all if their </a:t>
            </a:r>
            <a:r>
              <a:rPr lang="en-AU" sz="1800" b="1" dirty="0">
                <a:solidFill>
                  <a:schemeClr val="tx1"/>
                </a:solidFill>
                <a:latin typeface="+mn-lt"/>
              </a:rPr>
              <a:t>membership ceased &gt;1 year before </a:t>
            </a:r>
            <a:r>
              <a:rPr lang="en-AU" sz="1800" dirty="0">
                <a:solidFill>
                  <a:schemeClr val="tx1"/>
                </a:solidFill>
                <a:latin typeface="+mn-lt"/>
              </a:rPr>
              <a:t>winding up began </a:t>
            </a:r>
            <a:endParaRPr lang="en-AU" sz="1800" b="0" dirty="0">
              <a:solidFill>
                <a:schemeClr val="tx1"/>
              </a:solidFill>
              <a:latin typeface="+mn-lt"/>
            </a:endParaRPr>
          </a:p>
        </p:txBody>
      </p:sp>
      <p:sp>
        <p:nvSpPr>
          <p:cNvPr id="10" name="Rectangle 9">
            <a:extLst>
              <a:ext uri="{FF2B5EF4-FFF2-40B4-BE49-F238E27FC236}">
                <a16:creationId xmlns:a16="http://schemas.microsoft.com/office/drawing/2014/main" id="{F5EF93C7-84A5-D1C5-1A15-CE3E9F42D717}"/>
              </a:ext>
            </a:extLst>
          </p:cNvPr>
          <p:cNvSpPr/>
          <p:nvPr/>
        </p:nvSpPr>
        <p:spPr>
          <a:xfrm>
            <a:off x="5697332" y="3778846"/>
            <a:ext cx="158342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ss 514-515</a:t>
            </a:r>
            <a:endParaRPr lang="en-AU" dirty="0">
              <a:solidFill>
                <a:schemeClr val="bg1"/>
              </a:solidFill>
            </a:endParaRPr>
          </a:p>
        </p:txBody>
      </p:sp>
      <p:sp>
        <p:nvSpPr>
          <p:cNvPr id="12" name="Rectangle 11">
            <a:extLst>
              <a:ext uri="{FF2B5EF4-FFF2-40B4-BE49-F238E27FC236}">
                <a16:creationId xmlns:a16="http://schemas.microsoft.com/office/drawing/2014/main" id="{D2F16F43-564F-5C71-EF00-7FDB871E6A4C}"/>
              </a:ext>
            </a:extLst>
          </p:cNvPr>
          <p:cNvSpPr/>
          <p:nvPr/>
        </p:nvSpPr>
        <p:spPr>
          <a:xfrm>
            <a:off x="6279223" y="4854052"/>
            <a:ext cx="100152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520</a:t>
            </a:r>
            <a:endParaRPr lang="en-AU" dirty="0">
              <a:solidFill>
                <a:schemeClr val="bg1"/>
              </a:solidFill>
            </a:endParaRPr>
          </a:p>
        </p:txBody>
      </p:sp>
      <p:sp>
        <p:nvSpPr>
          <p:cNvPr id="13" name="Rectangle 12">
            <a:extLst>
              <a:ext uri="{FF2B5EF4-FFF2-40B4-BE49-F238E27FC236}">
                <a16:creationId xmlns:a16="http://schemas.microsoft.com/office/drawing/2014/main" id="{144EB0BD-5B98-B6A1-4421-45A24872163D}"/>
              </a:ext>
            </a:extLst>
          </p:cNvPr>
          <p:cNvSpPr/>
          <p:nvPr/>
        </p:nvSpPr>
        <p:spPr>
          <a:xfrm>
            <a:off x="6279223" y="5982421"/>
            <a:ext cx="100153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521</a:t>
            </a:r>
            <a:endParaRPr lang="en-AU" dirty="0">
              <a:solidFill>
                <a:schemeClr val="bg1"/>
              </a:solidFill>
            </a:endParaRPr>
          </a:p>
        </p:txBody>
      </p:sp>
      <p:sp>
        <p:nvSpPr>
          <p:cNvPr id="15" name="Speech Bubble: Rectangle 14">
            <a:extLst>
              <a:ext uri="{FF2B5EF4-FFF2-40B4-BE49-F238E27FC236}">
                <a16:creationId xmlns:a16="http://schemas.microsoft.com/office/drawing/2014/main" id="{C99E1836-6C4B-EEA1-4530-4B499BBF6843}"/>
              </a:ext>
            </a:extLst>
          </p:cNvPr>
          <p:cNvSpPr/>
          <p:nvPr/>
        </p:nvSpPr>
        <p:spPr>
          <a:xfrm>
            <a:off x="5623747" y="1436489"/>
            <a:ext cx="1657005" cy="398721"/>
          </a:xfrm>
          <a:prstGeom prst="wedgeRectCallout">
            <a:avLst>
              <a:gd name="adj1" fmla="val -36430"/>
              <a:gd name="adj2" fmla="val 99834"/>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112(2)-(3)</a:t>
            </a:r>
            <a:endParaRPr lang="en-AU" dirty="0">
              <a:solidFill>
                <a:schemeClr val="bg1"/>
              </a:solidFill>
            </a:endParaRPr>
          </a:p>
        </p:txBody>
      </p:sp>
      <p:sp>
        <p:nvSpPr>
          <p:cNvPr id="7" name="Rectangle 6">
            <a:extLst>
              <a:ext uri="{FF2B5EF4-FFF2-40B4-BE49-F238E27FC236}">
                <a16:creationId xmlns:a16="http://schemas.microsoft.com/office/drawing/2014/main" id="{8527C699-A988-FEF5-F990-8675CFEF2337}"/>
              </a:ext>
            </a:extLst>
          </p:cNvPr>
          <p:cNvSpPr/>
          <p:nvPr/>
        </p:nvSpPr>
        <p:spPr>
          <a:xfrm>
            <a:off x="7826387" y="4032142"/>
            <a:ext cx="2654918" cy="76661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hlinkClick r:id="rId2">
                  <a:extLst>
                    <a:ext uri="{A12FA001-AC4F-418D-AE19-62706E023703}">
                      <ahyp:hlinkClr xmlns:ahyp="http://schemas.microsoft.com/office/drawing/2018/hyperlinkcolor" val="tx"/>
                    </a:ext>
                  </a:extLst>
                </a:hlinkClick>
              </a:rPr>
              <a:t>Kendell v Sweeney </a:t>
            </a:r>
            <a:r>
              <a:rPr lang="en-AU" sz="1800" dirty="0">
                <a:hlinkClick r:id="rId2">
                  <a:extLst>
                    <a:ext uri="{A12FA001-AC4F-418D-AE19-62706E023703}">
                      <ahyp:hlinkClr xmlns:ahyp="http://schemas.microsoft.com/office/drawing/2018/hyperlinkcolor" val="tx"/>
                    </a:ext>
                  </a:extLst>
                </a:hlinkClick>
              </a:rPr>
              <a:t>[2002] QSC 404</a:t>
            </a:r>
            <a:r>
              <a:rPr lang="en-AU" sz="1800" dirty="0"/>
              <a:t>, [10] (Wilson J)</a:t>
            </a:r>
            <a:endParaRPr lang="en-AU" dirty="0"/>
          </a:p>
        </p:txBody>
      </p:sp>
      <p:sp>
        <p:nvSpPr>
          <p:cNvPr id="17" name="Rectangle 16">
            <a:extLst>
              <a:ext uri="{FF2B5EF4-FFF2-40B4-BE49-F238E27FC236}">
                <a16:creationId xmlns:a16="http://schemas.microsoft.com/office/drawing/2014/main" id="{ABDA823A-7C34-A834-A699-B6658FD0146F}"/>
              </a:ext>
            </a:extLst>
          </p:cNvPr>
          <p:cNvSpPr/>
          <p:nvPr/>
        </p:nvSpPr>
        <p:spPr>
          <a:xfrm>
            <a:off x="7826387" y="3130345"/>
            <a:ext cx="2654918" cy="890309"/>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i.e., “</a:t>
            </a:r>
            <a:r>
              <a:rPr lang="en-AU" sz="1800" dirty="0"/>
              <a:t>an adjustment between holders of fully and partly paid shares”</a:t>
            </a:r>
            <a:endParaRPr lang="en-AU" dirty="0"/>
          </a:p>
        </p:txBody>
      </p:sp>
      <p:cxnSp>
        <p:nvCxnSpPr>
          <p:cNvPr id="19" name="Straight Arrow Connector 18">
            <a:extLst>
              <a:ext uri="{FF2B5EF4-FFF2-40B4-BE49-F238E27FC236}">
                <a16:creationId xmlns:a16="http://schemas.microsoft.com/office/drawing/2014/main" id="{E8DDED16-DE54-87EC-5447-414FA650203E}"/>
              </a:ext>
            </a:extLst>
          </p:cNvPr>
          <p:cNvCxnSpPr>
            <a:cxnSpLocks/>
            <a:endCxn id="17" idx="1"/>
          </p:cNvCxnSpPr>
          <p:nvPr/>
        </p:nvCxnSpPr>
        <p:spPr>
          <a:xfrm>
            <a:off x="6783572" y="3575500"/>
            <a:ext cx="1042815" cy="0"/>
          </a:xfrm>
          <a:prstGeom prst="straightConnector1">
            <a:avLst/>
          </a:prstGeom>
          <a:ln w="28575">
            <a:solidFill>
              <a:schemeClr val="accent3"/>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6" name="Footer Placeholder 2">
            <a:extLst>
              <a:ext uri="{FF2B5EF4-FFF2-40B4-BE49-F238E27FC236}">
                <a16:creationId xmlns:a16="http://schemas.microsoft.com/office/drawing/2014/main" id="{1348387F-735E-8F6F-5754-626B452487D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13631546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204</a:t>
            </a:fld>
            <a:endParaRPr lang="en-GB" dirty="0"/>
          </a:p>
        </p:txBody>
      </p:sp>
      <p:sp>
        <p:nvSpPr>
          <p:cNvPr id="2" name="Rectangle: Single Corner Rounded 1">
            <a:extLst>
              <a:ext uri="{FF2B5EF4-FFF2-40B4-BE49-F238E27FC236}">
                <a16:creationId xmlns:a16="http://schemas.microsoft.com/office/drawing/2014/main" id="{4E9E146C-23E2-49E7-C115-B57BC627BFD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9962F2D-FBBD-2AAE-708D-69A2531BAAA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Contributories (cont.)</a:t>
            </a:r>
          </a:p>
        </p:txBody>
      </p:sp>
      <p:graphicFrame>
        <p:nvGraphicFramePr>
          <p:cNvPr id="6" name="Diagram 5">
            <a:extLst>
              <a:ext uri="{FF2B5EF4-FFF2-40B4-BE49-F238E27FC236}">
                <a16:creationId xmlns:a16="http://schemas.microsoft.com/office/drawing/2014/main" id="{BA297AA2-E6C4-994D-1505-76CA3DDA405D}"/>
              </a:ext>
            </a:extLst>
          </p:cNvPr>
          <p:cNvGraphicFramePr/>
          <p:nvPr>
            <p:extLst>
              <p:ext uri="{D42A27DB-BD31-4B8C-83A1-F6EECF244321}">
                <p14:modId xmlns:p14="http://schemas.microsoft.com/office/powerpoint/2010/main" val="1295613138"/>
              </p:ext>
            </p:extLst>
          </p:nvPr>
        </p:nvGraphicFramePr>
        <p:xfrm>
          <a:off x="530456" y="1553806"/>
          <a:ext cx="5002126" cy="45883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5440323B-89E8-8D22-13D0-100ADAD3D23C}"/>
              </a:ext>
            </a:extLst>
          </p:cNvPr>
          <p:cNvSpPr/>
          <p:nvPr/>
        </p:nvSpPr>
        <p:spPr>
          <a:xfrm>
            <a:off x="3080640" y="3655085"/>
            <a:ext cx="100152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516</a:t>
            </a:r>
            <a:endParaRPr lang="en-AU" dirty="0">
              <a:solidFill>
                <a:schemeClr val="bg1"/>
              </a:solidFill>
            </a:endParaRPr>
          </a:p>
        </p:txBody>
      </p:sp>
      <p:sp>
        <p:nvSpPr>
          <p:cNvPr id="8" name="Rectangle 7">
            <a:extLst>
              <a:ext uri="{FF2B5EF4-FFF2-40B4-BE49-F238E27FC236}">
                <a16:creationId xmlns:a16="http://schemas.microsoft.com/office/drawing/2014/main" id="{C95402FF-1FB5-1BCB-768F-92038CFB1FC9}"/>
              </a:ext>
            </a:extLst>
          </p:cNvPr>
          <p:cNvSpPr/>
          <p:nvPr/>
        </p:nvSpPr>
        <p:spPr>
          <a:xfrm>
            <a:off x="3215450" y="5970537"/>
            <a:ext cx="100152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517</a:t>
            </a:r>
            <a:endParaRPr lang="en-AU" dirty="0">
              <a:solidFill>
                <a:schemeClr val="bg1"/>
              </a:solidFill>
            </a:endParaRPr>
          </a:p>
        </p:txBody>
      </p:sp>
      <p:graphicFrame>
        <p:nvGraphicFramePr>
          <p:cNvPr id="9" name="Diagram 8">
            <a:extLst>
              <a:ext uri="{FF2B5EF4-FFF2-40B4-BE49-F238E27FC236}">
                <a16:creationId xmlns:a16="http://schemas.microsoft.com/office/drawing/2014/main" id="{B9860EED-FFEB-2079-8717-6E68BDE988C3}"/>
              </a:ext>
            </a:extLst>
          </p:cNvPr>
          <p:cNvGraphicFramePr/>
          <p:nvPr>
            <p:extLst>
              <p:ext uri="{D42A27DB-BD31-4B8C-83A1-F6EECF244321}">
                <p14:modId xmlns:p14="http://schemas.microsoft.com/office/powerpoint/2010/main" val="111143730"/>
              </p:ext>
            </p:extLst>
          </p:nvPr>
        </p:nvGraphicFramePr>
        <p:xfrm>
          <a:off x="5624946" y="1952536"/>
          <a:ext cx="5375563" cy="3609621"/>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0" name="Rectangle 9">
            <a:extLst>
              <a:ext uri="{FF2B5EF4-FFF2-40B4-BE49-F238E27FC236}">
                <a16:creationId xmlns:a16="http://schemas.microsoft.com/office/drawing/2014/main" id="{C89AE384-55FE-8F6C-70CC-760E3B0EEFD2}"/>
              </a:ext>
            </a:extLst>
          </p:cNvPr>
          <p:cNvSpPr/>
          <p:nvPr/>
        </p:nvSpPr>
        <p:spPr>
          <a:xfrm>
            <a:off x="7811962" y="1796572"/>
            <a:ext cx="100152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527</a:t>
            </a:r>
            <a:endParaRPr lang="en-AU" dirty="0">
              <a:solidFill>
                <a:schemeClr val="bg1"/>
              </a:solidFill>
            </a:endParaRPr>
          </a:p>
        </p:txBody>
      </p:sp>
      <p:sp>
        <p:nvSpPr>
          <p:cNvPr id="11" name="Rectangle 10">
            <a:extLst>
              <a:ext uri="{FF2B5EF4-FFF2-40B4-BE49-F238E27FC236}">
                <a16:creationId xmlns:a16="http://schemas.microsoft.com/office/drawing/2014/main" id="{C027D4B5-6576-CF84-B6BB-F2211877D87B}"/>
              </a:ext>
            </a:extLst>
          </p:cNvPr>
          <p:cNvSpPr/>
          <p:nvPr/>
        </p:nvSpPr>
        <p:spPr>
          <a:xfrm>
            <a:off x="6245618" y="5401476"/>
            <a:ext cx="100152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528</a:t>
            </a:r>
            <a:endParaRPr lang="en-AU" dirty="0">
              <a:solidFill>
                <a:schemeClr val="bg1"/>
              </a:solidFill>
            </a:endParaRPr>
          </a:p>
        </p:txBody>
      </p:sp>
      <p:sp>
        <p:nvSpPr>
          <p:cNvPr id="12" name="Rectangle 11">
            <a:extLst>
              <a:ext uri="{FF2B5EF4-FFF2-40B4-BE49-F238E27FC236}">
                <a16:creationId xmlns:a16="http://schemas.microsoft.com/office/drawing/2014/main" id="{3DE0AD9F-AD45-6AC4-74AD-1552F83B89D3}"/>
              </a:ext>
            </a:extLst>
          </p:cNvPr>
          <p:cNvSpPr/>
          <p:nvPr/>
        </p:nvSpPr>
        <p:spPr>
          <a:xfrm>
            <a:off x="9388138" y="5401476"/>
            <a:ext cx="100152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529</a:t>
            </a:r>
            <a:endParaRPr lang="en-AU" dirty="0">
              <a:solidFill>
                <a:schemeClr val="bg1"/>
              </a:solidFill>
            </a:endParaRPr>
          </a:p>
        </p:txBody>
      </p:sp>
      <p:sp>
        <p:nvSpPr>
          <p:cNvPr id="13" name="Footer Placeholder 2">
            <a:extLst>
              <a:ext uri="{FF2B5EF4-FFF2-40B4-BE49-F238E27FC236}">
                <a16:creationId xmlns:a16="http://schemas.microsoft.com/office/drawing/2014/main" id="{F1A266A5-DB4C-1F25-01E2-11B00267AB1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0570726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205</a:t>
            </a:fld>
            <a:endParaRPr lang="en-GB" dirty="0"/>
          </a:p>
        </p:txBody>
      </p:sp>
      <p:sp>
        <p:nvSpPr>
          <p:cNvPr id="2" name="Rectangle: Single Corner Rounded 1">
            <a:extLst>
              <a:ext uri="{FF2B5EF4-FFF2-40B4-BE49-F238E27FC236}">
                <a16:creationId xmlns:a16="http://schemas.microsoft.com/office/drawing/2014/main" id="{25A08F35-D31F-C9B5-0942-19CF2EE57AB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07406FC-C905-48D9-AB46-6F8774ACB433}"/>
              </a:ext>
            </a:extLst>
          </p:cNvPr>
          <p:cNvSpPr txBox="1">
            <a:spLocks/>
          </p:cNvSpPr>
          <p:nvPr/>
        </p:nvSpPr>
        <p:spPr>
          <a:xfrm>
            <a:off x="242456" y="270165"/>
            <a:ext cx="8526856" cy="959957"/>
          </a:xfrm>
          <a:prstGeom prst="rect">
            <a:avLst/>
          </a:prstGeom>
        </p:spPr>
        <p:txBody>
          <a:bodyPr vert="horz" lIns="91440" tIns="45720" rIns="91440" bIns="45720" rtlCol="0" anchor="b">
            <a:normAutofit fontScale="6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dirty="0">
                <a:solidFill>
                  <a:schemeClr val="bg1"/>
                </a:solidFill>
              </a:rPr>
              <a:t>Disqualified managers’ potential liability</a:t>
            </a:r>
          </a:p>
        </p:txBody>
      </p:sp>
      <p:sp>
        <p:nvSpPr>
          <p:cNvPr id="6" name="Rectangle: Diagonal Corners Rounded 5">
            <a:extLst>
              <a:ext uri="{FF2B5EF4-FFF2-40B4-BE49-F238E27FC236}">
                <a16:creationId xmlns:a16="http://schemas.microsoft.com/office/drawing/2014/main" id="{DC062E57-563B-A851-8BD6-5338EB8E5E7B}"/>
              </a:ext>
            </a:extLst>
          </p:cNvPr>
          <p:cNvSpPr/>
          <p:nvPr/>
        </p:nvSpPr>
        <p:spPr>
          <a:xfrm flipH="1">
            <a:off x="3721396" y="2235841"/>
            <a:ext cx="4380399" cy="3478734"/>
          </a:xfrm>
          <a:prstGeom prst="round2DiagRect">
            <a:avLst>
              <a:gd name="adj1" fmla="val 11181"/>
              <a:gd name="adj2" fmla="val 0"/>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bg1"/>
                </a:solidFill>
              </a:rPr>
              <a:t>When a company is </a:t>
            </a:r>
            <a:r>
              <a:rPr lang="en-AU" sz="1800" b="1" dirty="0">
                <a:solidFill>
                  <a:schemeClr val="bg1"/>
                </a:solidFill>
              </a:rPr>
              <a:t>being wound up</a:t>
            </a:r>
            <a:r>
              <a:rPr lang="en-AU" sz="1800" dirty="0">
                <a:solidFill>
                  <a:schemeClr val="bg1"/>
                </a:solidFill>
              </a:rPr>
              <a:t>, liquidator may apply to court for an </a:t>
            </a:r>
            <a:r>
              <a:rPr lang="en-AU" sz="1800" b="1" dirty="0">
                <a:solidFill>
                  <a:schemeClr val="bg1"/>
                </a:solidFill>
              </a:rPr>
              <a:t>order</a:t>
            </a:r>
            <a:r>
              <a:rPr lang="en-AU" sz="1800" dirty="0">
                <a:solidFill>
                  <a:schemeClr val="bg1"/>
                </a:solidFill>
              </a:rPr>
              <a:t> that a “person is </a:t>
            </a:r>
            <a:r>
              <a:rPr lang="en-AU" sz="1800" b="1" dirty="0">
                <a:solidFill>
                  <a:schemeClr val="bg1"/>
                </a:solidFill>
              </a:rPr>
              <a:t>personally liable </a:t>
            </a:r>
            <a:r>
              <a:rPr lang="en-AU" sz="1800" dirty="0">
                <a:solidFill>
                  <a:schemeClr val="bg1"/>
                </a:solidFill>
              </a:rPr>
              <a:t>for … the company’s debts and liabilities” up to amount stated in the order if:</a:t>
            </a:r>
          </a:p>
          <a:p>
            <a:pPr marL="360363" indent="-355600">
              <a:lnSpc>
                <a:spcPct val="100000"/>
              </a:lnSpc>
              <a:spcBef>
                <a:spcPts val="600"/>
              </a:spcBef>
              <a:spcAft>
                <a:spcPts val="600"/>
              </a:spcAft>
              <a:buFont typeface="Arial" panose="020B0604020202020204" pitchFamily="34" charset="0"/>
              <a:buChar char="•"/>
            </a:pPr>
            <a:r>
              <a:rPr lang="en-AU" dirty="0">
                <a:solidFill>
                  <a:schemeClr val="bg1"/>
                </a:solidFill>
              </a:rPr>
              <a:t>at any time </a:t>
            </a:r>
            <a:r>
              <a:rPr lang="en-AU" b="1" dirty="0">
                <a:solidFill>
                  <a:schemeClr val="bg1"/>
                </a:solidFill>
              </a:rPr>
              <a:t>within 4 years before </a:t>
            </a:r>
            <a:r>
              <a:rPr lang="en-AU" dirty="0">
                <a:solidFill>
                  <a:schemeClr val="bg1"/>
                </a:solidFill>
              </a:rPr>
              <a:t>the </a:t>
            </a:r>
            <a:r>
              <a:rPr lang="en-AU" dirty="0">
                <a:solidFill>
                  <a:schemeClr val="bg1"/>
                </a:solidFill>
                <a:hlinkClick r:id="rId2" action="ppaction://hlinksldjump"/>
              </a:rPr>
              <a:t>relation-back day</a:t>
            </a:r>
            <a:r>
              <a:rPr lang="en-AU" dirty="0">
                <a:solidFill>
                  <a:schemeClr val="bg1"/>
                </a:solidFill>
              </a:rPr>
              <a:t>;</a:t>
            </a:r>
          </a:p>
          <a:p>
            <a:pPr marL="360363" indent="-355600">
              <a:spcBef>
                <a:spcPts val="600"/>
              </a:spcBef>
              <a:spcAft>
                <a:spcPts val="600"/>
              </a:spcAft>
              <a:buFont typeface="Arial" panose="020B0604020202020204" pitchFamily="34" charset="0"/>
              <a:buChar char="•"/>
            </a:pPr>
            <a:r>
              <a:rPr lang="en-AU" dirty="0">
                <a:solidFill>
                  <a:schemeClr val="bg1"/>
                </a:solidFill>
              </a:rPr>
              <a:t>they </a:t>
            </a:r>
            <a:r>
              <a:rPr lang="en-AU" b="1" dirty="0">
                <a:solidFill>
                  <a:schemeClr val="bg1"/>
                </a:solidFill>
              </a:rPr>
              <a:t>managed the company</a:t>
            </a:r>
            <a:r>
              <a:rPr lang="en-AU" dirty="0">
                <a:solidFill>
                  <a:schemeClr val="bg1"/>
                </a:solidFill>
              </a:rPr>
              <a:t>;</a:t>
            </a:r>
          </a:p>
          <a:p>
            <a:pPr marL="360363" indent="-355600">
              <a:lnSpc>
                <a:spcPct val="100000"/>
              </a:lnSpc>
              <a:spcBef>
                <a:spcPts val="600"/>
              </a:spcBef>
              <a:spcAft>
                <a:spcPts val="600"/>
              </a:spcAft>
              <a:buFont typeface="Arial" panose="020B0604020202020204" pitchFamily="34" charset="0"/>
              <a:buChar char="•"/>
            </a:pPr>
            <a:r>
              <a:rPr lang="en-AU" dirty="0">
                <a:solidFill>
                  <a:schemeClr val="bg1"/>
                </a:solidFill>
              </a:rPr>
              <a:t>a</a:t>
            </a:r>
            <a:r>
              <a:rPr lang="en-AU" sz="1800" dirty="0">
                <a:solidFill>
                  <a:schemeClr val="bg1"/>
                </a:solidFill>
              </a:rPr>
              <a:t>lthough they were </a:t>
            </a:r>
            <a:r>
              <a:rPr lang="en-AU" sz="1800" b="1" dirty="0">
                <a:solidFill>
                  <a:schemeClr val="bg1"/>
                </a:solidFill>
              </a:rPr>
              <a:t>disqualified </a:t>
            </a:r>
            <a:r>
              <a:rPr lang="en-AU" sz="1800" dirty="0">
                <a:solidFill>
                  <a:schemeClr val="bg1"/>
                </a:solidFill>
              </a:rPr>
              <a:t>from managing companies</a:t>
            </a:r>
          </a:p>
        </p:txBody>
      </p:sp>
      <p:sp>
        <p:nvSpPr>
          <p:cNvPr id="7" name="Rectangle 6">
            <a:extLst>
              <a:ext uri="{FF2B5EF4-FFF2-40B4-BE49-F238E27FC236}">
                <a16:creationId xmlns:a16="http://schemas.microsoft.com/office/drawing/2014/main" id="{5062430E-E62B-7D3C-20D8-56749874E25A}"/>
              </a:ext>
            </a:extLst>
          </p:cNvPr>
          <p:cNvSpPr/>
          <p:nvPr/>
        </p:nvSpPr>
        <p:spPr>
          <a:xfrm>
            <a:off x="5368349" y="1850026"/>
            <a:ext cx="1086492"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588Z</a:t>
            </a:r>
            <a:endParaRPr lang="en-AU" dirty="0">
              <a:solidFill>
                <a:schemeClr val="bg1"/>
              </a:solidFill>
            </a:endParaRPr>
          </a:p>
        </p:txBody>
      </p:sp>
      <p:sp>
        <p:nvSpPr>
          <p:cNvPr id="8" name="Footer Placeholder 2">
            <a:extLst>
              <a:ext uri="{FF2B5EF4-FFF2-40B4-BE49-F238E27FC236}">
                <a16:creationId xmlns:a16="http://schemas.microsoft.com/office/drawing/2014/main" id="{54F75FA1-8078-3B4F-A4E7-34B63AB5514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81739650"/>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206</a:t>
            </a:fld>
            <a:endParaRPr lang="en-GB" dirty="0"/>
          </a:p>
        </p:txBody>
      </p:sp>
      <p:sp>
        <p:nvSpPr>
          <p:cNvPr id="2" name="Isosceles Triangle 1">
            <a:extLst>
              <a:ext uri="{FF2B5EF4-FFF2-40B4-BE49-F238E27FC236}">
                <a16:creationId xmlns:a16="http://schemas.microsoft.com/office/drawing/2014/main" id="{EBF4DD8C-B327-B47C-0293-4D9C8E10C4B0}"/>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558C1F83-B898-0114-D6EF-094D3A93D880}"/>
              </a:ext>
            </a:extLst>
          </p:cNvPr>
          <p:cNvSpPr txBox="1"/>
          <p:nvPr/>
        </p:nvSpPr>
        <p:spPr>
          <a:xfrm>
            <a:off x="6241312" y="1847429"/>
            <a:ext cx="4380614" cy="1261884"/>
          </a:xfrm>
          <a:prstGeom prst="rect">
            <a:avLst/>
          </a:prstGeom>
          <a:noFill/>
        </p:spPr>
        <p:txBody>
          <a:bodyPr wrap="square">
            <a:spAutoFit/>
          </a:bodyPr>
          <a:lstStyle/>
          <a:p>
            <a:pPr algn="ctr"/>
            <a:r>
              <a:rPr lang="en-GB" sz="3800" dirty="0">
                <a:solidFill>
                  <a:schemeClr val="bg1"/>
                </a:solidFill>
                <a:latin typeface="+mj-lt"/>
              </a:rPr>
              <a:t>Proof and ranking of debts and claims</a:t>
            </a:r>
          </a:p>
        </p:txBody>
      </p:sp>
      <p:sp>
        <p:nvSpPr>
          <p:cNvPr id="6" name="Action Button: Go to Beginning 5">
            <a:hlinkClick r:id="rId2" action="ppaction://hlinksldjump" highlightClick="1"/>
            <a:extLst>
              <a:ext uri="{FF2B5EF4-FFF2-40B4-BE49-F238E27FC236}">
                <a16:creationId xmlns:a16="http://schemas.microsoft.com/office/drawing/2014/main" id="{D4796F48-9654-F00A-3426-3E74B996E491}"/>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DD6FA3ED-4567-4A46-6790-771147C5165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96114398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207</a:t>
            </a:fld>
            <a:endParaRPr lang="en-GB" dirty="0"/>
          </a:p>
        </p:txBody>
      </p:sp>
      <p:sp>
        <p:nvSpPr>
          <p:cNvPr id="2" name="Rectangle: Single Corner Rounded 1">
            <a:extLst>
              <a:ext uri="{FF2B5EF4-FFF2-40B4-BE49-F238E27FC236}">
                <a16:creationId xmlns:a16="http://schemas.microsoft.com/office/drawing/2014/main" id="{0A9EDA6C-0157-7159-464B-B884466E4B0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itle 1">
            <a:extLst>
              <a:ext uri="{FF2B5EF4-FFF2-40B4-BE49-F238E27FC236}">
                <a16:creationId xmlns:a16="http://schemas.microsoft.com/office/drawing/2014/main" id="{34B2D659-E236-84E4-44F7-782A35C7195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What is admissible to proof</a:t>
            </a:r>
          </a:p>
        </p:txBody>
      </p:sp>
      <p:grpSp>
        <p:nvGrpSpPr>
          <p:cNvPr id="10" name="Group 9">
            <a:extLst>
              <a:ext uri="{FF2B5EF4-FFF2-40B4-BE49-F238E27FC236}">
                <a16:creationId xmlns:a16="http://schemas.microsoft.com/office/drawing/2014/main" id="{CDC0C016-B1AA-3CF9-7987-8D288297CCB5}"/>
              </a:ext>
            </a:extLst>
          </p:cNvPr>
          <p:cNvGrpSpPr/>
          <p:nvPr/>
        </p:nvGrpSpPr>
        <p:grpSpPr>
          <a:xfrm>
            <a:off x="1132878" y="2024274"/>
            <a:ext cx="6893518" cy="3613874"/>
            <a:chOff x="1132878" y="2024274"/>
            <a:chExt cx="6893518" cy="3613874"/>
          </a:xfrm>
        </p:grpSpPr>
        <p:sp>
          <p:nvSpPr>
            <p:cNvPr id="11" name="Freeform: Shape 10">
              <a:extLst>
                <a:ext uri="{FF2B5EF4-FFF2-40B4-BE49-F238E27FC236}">
                  <a16:creationId xmlns:a16="http://schemas.microsoft.com/office/drawing/2014/main" id="{0D104FE7-B760-06E1-5287-2A78FDE12185}"/>
                </a:ext>
              </a:extLst>
            </p:cNvPr>
            <p:cNvSpPr/>
            <p:nvPr/>
          </p:nvSpPr>
          <p:spPr>
            <a:xfrm>
              <a:off x="4412522" y="2024274"/>
              <a:ext cx="3613874" cy="3613874"/>
            </a:xfrm>
            <a:custGeom>
              <a:avLst/>
              <a:gdLst>
                <a:gd name="connsiteX0" fmla="*/ 0 w 3613874"/>
                <a:gd name="connsiteY0" fmla="*/ 1806937 h 3613874"/>
                <a:gd name="connsiteX1" fmla="*/ 1806937 w 3613874"/>
                <a:gd name="connsiteY1" fmla="*/ 0 h 3613874"/>
                <a:gd name="connsiteX2" fmla="*/ 3613874 w 3613874"/>
                <a:gd name="connsiteY2" fmla="*/ 1806937 h 3613874"/>
                <a:gd name="connsiteX3" fmla="*/ 1806937 w 3613874"/>
                <a:gd name="connsiteY3" fmla="*/ 3613874 h 3613874"/>
                <a:gd name="connsiteX4" fmla="*/ 0 w 3613874"/>
                <a:gd name="connsiteY4" fmla="*/ 1806937 h 3613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3874" h="3613874">
                  <a:moveTo>
                    <a:pt x="0" y="1806937"/>
                  </a:moveTo>
                  <a:cubicBezTo>
                    <a:pt x="0" y="808993"/>
                    <a:pt x="808993" y="0"/>
                    <a:pt x="1806937" y="0"/>
                  </a:cubicBezTo>
                  <a:cubicBezTo>
                    <a:pt x="2804881" y="0"/>
                    <a:pt x="3613874" y="808993"/>
                    <a:pt x="3613874" y="1806937"/>
                  </a:cubicBezTo>
                  <a:cubicBezTo>
                    <a:pt x="3613874" y="2804881"/>
                    <a:pt x="2804881" y="3613874"/>
                    <a:pt x="1806937" y="3613874"/>
                  </a:cubicBezTo>
                  <a:cubicBezTo>
                    <a:pt x="808993" y="3613874"/>
                    <a:pt x="0" y="2804881"/>
                    <a:pt x="0" y="1806937"/>
                  </a:cubicBezTo>
                  <a:close/>
                </a:path>
              </a:pathLst>
            </a:custGeom>
            <a:solidFill>
              <a:schemeClr val="accent5"/>
            </a:solidFill>
            <a:ln>
              <a:solidFill>
                <a:schemeClr val="accent5"/>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40670" tIns="540670" rIns="540670" bIns="540670" numCol="1" spcCol="1270" anchor="ctr" anchorCtr="0">
              <a:noAutofit/>
            </a:bodyPr>
            <a:lstStyle/>
            <a:p>
              <a:pPr marL="0" lvl="0" indent="0" algn="ctr" defTabSz="800100">
                <a:lnSpc>
                  <a:spcPct val="90000"/>
                </a:lnSpc>
                <a:spcBef>
                  <a:spcPct val="0"/>
                </a:spcBef>
                <a:spcAft>
                  <a:spcPct val="35000"/>
                </a:spcAft>
                <a:buNone/>
              </a:pPr>
              <a:r>
                <a:rPr lang="en-AU" sz="1800" kern="1200" dirty="0"/>
                <a:t>If circumstances gave rise to a </a:t>
              </a:r>
              <a:r>
                <a:rPr lang="en-AU" sz="1800" b="1" kern="1200" dirty="0"/>
                <a:t>claim</a:t>
              </a:r>
              <a:r>
                <a:rPr lang="en-AU" sz="1800" kern="1200" dirty="0"/>
                <a:t> or </a:t>
              </a:r>
              <a:r>
                <a:rPr lang="en-AU" sz="1800" b="1" kern="1200" dirty="0"/>
                <a:t>payable debt </a:t>
              </a:r>
              <a:r>
                <a:rPr lang="en-AU" sz="1800" kern="1200" dirty="0"/>
                <a:t>before </a:t>
              </a:r>
              <a:r>
                <a:rPr lang="en-AU" sz="1800" kern="1200" dirty="0">
                  <a:solidFill>
                    <a:schemeClr val="bg1"/>
                  </a:solidFill>
                  <a:hlinkClick r:id="rId2" action="ppaction://hlinksldjump"/>
                </a:rPr>
                <a:t>winding up began</a:t>
              </a:r>
              <a:r>
                <a:rPr lang="en-AU" sz="1800" kern="1200" dirty="0"/>
                <a:t>, the debt/claim “(</a:t>
              </a:r>
              <a:r>
                <a:rPr lang="en-AU" sz="1800" b="1" kern="1200" dirty="0"/>
                <a:t>present</a:t>
              </a:r>
              <a:r>
                <a:rPr lang="en-AU" sz="1800" kern="1200" dirty="0"/>
                <a:t> or </a:t>
              </a:r>
              <a:r>
                <a:rPr lang="en-AU" sz="1800" b="1" kern="1200" dirty="0"/>
                <a:t>future</a:t>
              </a:r>
              <a:r>
                <a:rPr lang="en-AU" sz="1800" kern="1200" dirty="0"/>
                <a:t>, </a:t>
              </a:r>
              <a:r>
                <a:rPr lang="en-AU" sz="1800" b="1" kern="1200" dirty="0"/>
                <a:t>certain</a:t>
              </a:r>
              <a:r>
                <a:rPr lang="en-AU" sz="1800" kern="1200" dirty="0"/>
                <a:t> or </a:t>
              </a:r>
              <a:r>
                <a:rPr lang="en-AU" sz="1800" b="1" kern="1200" dirty="0"/>
                <a:t>contingent</a:t>
              </a:r>
              <a:r>
                <a:rPr lang="en-AU" sz="1800" kern="1200" dirty="0"/>
                <a:t>, </a:t>
              </a:r>
              <a:r>
                <a:rPr lang="en-AU" sz="1800" b="1" kern="1200" dirty="0"/>
                <a:t>ascertained</a:t>
              </a:r>
              <a:r>
                <a:rPr lang="en-AU" sz="1800" kern="1200" dirty="0"/>
                <a:t> or sounding only in </a:t>
              </a:r>
              <a:r>
                <a:rPr lang="en-AU" sz="1800" b="1" kern="1200" dirty="0"/>
                <a:t>damages</a:t>
              </a:r>
              <a:r>
                <a:rPr lang="en-AU" sz="1800" kern="1200" dirty="0"/>
                <a:t>)” is “admissible to proof against the company” in a winding up</a:t>
              </a:r>
            </a:p>
          </p:txBody>
        </p:sp>
        <p:sp>
          <p:nvSpPr>
            <p:cNvPr id="12" name="Arrow: Left 11">
              <a:extLst>
                <a:ext uri="{FF2B5EF4-FFF2-40B4-BE49-F238E27FC236}">
                  <a16:creationId xmlns:a16="http://schemas.microsoft.com/office/drawing/2014/main" id="{C8722394-E102-61F5-D9FA-4BCA3BAD0F7A}"/>
                </a:ext>
              </a:extLst>
            </p:cNvPr>
            <p:cNvSpPr/>
            <p:nvPr/>
          </p:nvSpPr>
          <p:spPr>
            <a:xfrm rot="10801417">
              <a:off x="2257099" y="3517835"/>
              <a:ext cx="2036874" cy="624324"/>
            </a:xfrm>
            <a:prstGeom prst="leftArrow">
              <a:avLst>
                <a:gd name="adj1" fmla="val 60000"/>
                <a:gd name="adj2" fmla="val 50000"/>
              </a:avLst>
            </a:prstGeom>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a:lstStyle/>
            <a:p>
              <a:endParaRPr lang="en-AU"/>
            </a:p>
          </p:txBody>
        </p:sp>
        <p:sp>
          <p:nvSpPr>
            <p:cNvPr id="13" name="Freeform: Shape 12">
              <a:extLst>
                <a:ext uri="{FF2B5EF4-FFF2-40B4-BE49-F238E27FC236}">
                  <a16:creationId xmlns:a16="http://schemas.microsoft.com/office/drawing/2014/main" id="{C30CA056-00DF-53F9-31F6-AFF3D7665BD5}"/>
                </a:ext>
              </a:extLst>
            </p:cNvPr>
            <p:cNvSpPr/>
            <p:nvPr/>
          </p:nvSpPr>
          <p:spPr>
            <a:xfrm>
              <a:off x="1132878" y="3074911"/>
              <a:ext cx="2248441" cy="1509333"/>
            </a:xfrm>
            <a:custGeom>
              <a:avLst/>
              <a:gdLst>
                <a:gd name="connsiteX0" fmla="*/ 0 w 2248441"/>
                <a:gd name="connsiteY0" fmla="*/ 150933 h 1509333"/>
                <a:gd name="connsiteX1" fmla="*/ 150933 w 2248441"/>
                <a:gd name="connsiteY1" fmla="*/ 0 h 1509333"/>
                <a:gd name="connsiteX2" fmla="*/ 2097508 w 2248441"/>
                <a:gd name="connsiteY2" fmla="*/ 0 h 1509333"/>
                <a:gd name="connsiteX3" fmla="*/ 2248441 w 2248441"/>
                <a:gd name="connsiteY3" fmla="*/ 150933 h 1509333"/>
                <a:gd name="connsiteX4" fmla="*/ 2248441 w 2248441"/>
                <a:gd name="connsiteY4" fmla="*/ 1358400 h 1509333"/>
                <a:gd name="connsiteX5" fmla="*/ 2097508 w 2248441"/>
                <a:gd name="connsiteY5" fmla="*/ 1509333 h 1509333"/>
                <a:gd name="connsiteX6" fmla="*/ 150933 w 2248441"/>
                <a:gd name="connsiteY6" fmla="*/ 1509333 h 1509333"/>
                <a:gd name="connsiteX7" fmla="*/ 0 w 2248441"/>
                <a:gd name="connsiteY7" fmla="*/ 1358400 h 1509333"/>
                <a:gd name="connsiteX8" fmla="*/ 0 w 2248441"/>
                <a:gd name="connsiteY8" fmla="*/ 150933 h 150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8441" h="1509333">
                  <a:moveTo>
                    <a:pt x="0" y="150933"/>
                  </a:moveTo>
                  <a:cubicBezTo>
                    <a:pt x="0" y="67575"/>
                    <a:pt x="67575" y="0"/>
                    <a:pt x="150933" y="0"/>
                  </a:cubicBezTo>
                  <a:lnTo>
                    <a:pt x="2097508" y="0"/>
                  </a:lnTo>
                  <a:cubicBezTo>
                    <a:pt x="2180866" y="0"/>
                    <a:pt x="2248441" y="67575"/>
                    <a:pt x="2248441" y="150933"/>
                  </a:cubicBezTo>
                  <a:lnTo>
                    <a:pt x="2248441" y="1358400"/>
                  </a:lnTo>
                  <a:cubicBezTo>
                    <a:pt x="2248441" y="1441758"/>
                    <a:pt x="2180866" y="1509333"/>
                    <a:pt x="2097508" y="1509333"/>
                  </a:cubicBezTo>
                  <a:lnTo>
                    <a:pt x="150933" y="1509333"/>
                  </a:lnTo>
                  <a:cubicBezTo>
                    <a:pt x="67575" y="1509333"/>
                    <a:pt x="0" y="1441758"/>
                    <a:pt x="0" y="1358400"/>
                  </a:cubicBezTo>
                  <a:lnTo>
                    <a:pt x="0" y="150933"/>
                  </a:lnTo>
                  <a:close/>
                </a:path>
              </a:pathLst>
            </a:custGeom>
            <a:solidFill>
              <a:schemeClr val="accent5">
                <a:lumMod val="20000"/>
                <a:lumOff val="80000"/>
              </a:schemeClr>
            </a:solidFill>
            <a:ln>
              <a:solidFill>
                <a:schemeClr val="accent5">
                  <a:lumMod val="20000"/>
                  <a:lumOff val="8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78497" tIns="78497" rIns="78497" bIns="78497" numCol="1" spcCol="1270" anchor="ctr" anchorCtr="0">
              <a:noAutofit/>
            </a:bodyPr>
            <a:lstStyle/>
            <a:p>
              <a:pPr marL="0" lvl="0" indent="0" algn="ctr" defTabSz="800100">
                <a:lnSpc>
                  <a:spcPct val="90000"/>
                </a:lnSpc>
                <a:spcBef>
                  <a:spcPct val="0"/>
                </a:spcBef>
                <a:spcAft>
                  <a:spcPct val="35000"/>
                </a:spcAft>
                <a:buNone/>
              </a:pPr>
              <a:r>
                <a:rPr lang="en-AU" sz="1800" kern="1200" dirty="0">
                  <a:solidFill>
                    <a:schemeClr val="tx1"/>
                  </a:solidFill>
                </a:rPr>
                <a:t>Generally, the debt or claim amount (incl. interest) is </a:t>
              </a:r>
              <a:r>
                <a:rPr lang="en-AU" sz="1800" b="1" kern="1200" dirty="0">
                  <a:solidFill>
                    <a:schemeClr val="tx1"/>
                  </a:solidFill>
                </a:rPr>
                <a:t>computed as at the time when winding up began</a:t>
              </a:r>
            </a:p>
          </p:txBody>
        </p:sp>
      </p:grpSp>
      <p:sp>
        <p:nvSpPr>
          <p:cNvPr id="8" name="Rectangle 7">
            <a:extLst>
              <a:ext uri="{FF2B5EF4-FFF2-40B4-BE49-F238E27FC236}">
                <a16:creationId xmlns:a16="http://schemas.microsoft.com/office/drawing/2014/main" id="{A9CA74A9-4316-2EDD-7861-46C8F46FCB27}"/>
              </a:ext>
            </a:extLst>
          </p:cNvPr>
          <p:cNvSpPr/>
          <p:nvPr/>
        </p:nvSpPr>
        <p:spPr>
          <a:xfrm>
            <a:off x="5448146" y="5157380"/>
            <a:ext cx="1702108"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553(1)-(1A)</a:t>
            </a:r>
            <a:endParaRPr lang="en-AU" dirty="0"/>
          </a:p>
        </p:txBody>
      </p:sp>
      <p:sp>
        <p:nvSpPr>
          <p:cNvPr id="9" name="Rectangle 8">
            <a:extLst>
              <a:ext uri="{FF2B5EF4-FFF2-40B4-BE49-F238E27FC236}">
                <a16:creationId xmlns:a16="http://schemas.microsoft.com/office/drawing/2014/main" id="{4853FB33-3E11-4B92-3D43-778C23A1E69E}"/>
              </a:ext>
            </a:extLst>
          </p:cNvPr>
          <p:cNvSpPr/>
          <p:nvPr/>
        </p:nvSpPr>
        <p:spPr>
          <a:xfrm>
            <a:off x="1723346" y="4593810"/>
            <a:ext cx="1029855"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554</a:t>
            </a:r>
            <a:endParaRPr lang="en-AU" dirty="0"/>
          </a:p>
        </p:txBody>
      </p:sp>
      <p:sp>
        <p:nvSpPr>
          <p:cNvPr id="3" name="Speech Bubble: Oval 2">
            <a:extLst>
              <a:ext uri="{FF2B5EF4-FFF2-40B4-BE49-F238E27FC236}">
                <a16:creationId xmlns:a16="http://schemas.microsoft.com/office/drawing/2014/main" id="{73FE3AB5-574D-D471-EC25-0A6878D93650}"/>
              </a:ext>
            </a:extLst>
          </p:cNvPr>
          <p:cNvSpPr/>
          <p:nvPr/>
        </p:nvSpPr>
        <p:spPr>
          <a:xfrm>
            <a:off x="8026396" y="1500287"/>
            <a:ext cx="2393511" cy="2292539"/>
          </a:xfrm>
          <a:prstGeom prst="wedgeEllipseCallout">
            <a:avLst>
              <a:gd name="adj1" fmla="val -77828"/>
              <a:gd name="adj2" fmla="val 21669"/>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or </a:t>
            </a:r>
            <a:r>
              <a:rPr lang="en-AU" b="1" dirty="0"/>
              <a:t>during</a:t>
            </a:r>
            <a:r>
              <a:rPr lang="en-AU" dirty="0"/>
              <a:t> winding up if DOCA, restructuring, or plan immediately preceded liquidation</a:t>
            </a:r>
          </a:p>
        </p:txBody>
      </p:sp>
      <p:sp>
        <p:nvSpPr>
          <p:cNvPr id="7" name="Footer Placeholder 2">
            <a:extLst>
              <a:ext uri="{FF2B5EF4-FFF2-40B4-BE49-F238E27FC236}">
                <a16:creationId xmlns:a16="http://schemas.microsoft.com/office/drawing/2014/main" id="{1C9D3BA3-0C23-A5B2-2839-86D97331FB0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20704377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208</a:t>
            </a:fld>
            <a:endParaRPr lang="en-GB" dirty="0"/>
          </a:p>
        </p:txBody>
      </p:sp>
      <p:sp>
        <p:nvSpPr>
          <p:cNvPr id="2" name="Rectangle: Single Corner Rounded 1">
            <a:extLst>
              <a:ext uri="{FF2B5EF4-FFF2-40B4-BE49-F238E27FC236}">
                <a16:creationId xmlns:a16="http://schemas.microsoft.com/office/drawing/2014/main" id="{61610556-85A4-2D80-481D-36E6DC7ED48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7598A1C-571A-8F21-209B-F0AAD3E28C7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Future and uncertain debts/claims</a:t>
            </a:r>
          </a:p>
        </p:txBody>
      </p:sp>
      <p:sp>
        <p:nvSpPr>
          <p:cNvPr id="6" name="Rectangle: Top Corners One Rounded and One Snipped 5">
            <a:extLst>
              <a:ext uri="{FF2B5EF4-FFF2-40B4-BE49-F238E27FC236}">
                <a16:creationId xmlns:a16="http://schemas.microsoft.com/office/drawing/2014/main" id="{F6D4B0A7-163C-6DDB-A23C-5BD3B485443A}"/>
              </a:ext>
            </a:extLst>
          </p:cNvPr>
          <p:cNvSpPr/>
          <p:nvPr/>
        </p:nvSpPr>
        <p:spPr>
          <a:xfrm>
            <a:off x="5883562" y="2096656"/>
            <a:ext cx="3717637" cy="3574472"/>
          </a:xfrm>
          <a:prstGeom prst="snipRound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tx1"/>
                </a:solidFill>
              </a:rPr>
              <a:t>Future debts </a:t>
            </a:r>
            <a:r>
              <a:rPr lang="en-AU" sz="1800" dirty="0">
                <a:solidFill>
                  <a:schemeClr val="tx1"/>
                </a:solidFill>
              </a:rPr>
              <a:t>(i.e., debts “payable [at] … an </a:t>
            </a:r>
            <a:r>
              <a:rPr lang="en-AU" sz="1800" b="1" dirty="0">
                <a:solidFill>
                  <a:schemeClr val="tx1"/>
                </a:solidFill>
              </a:rPr>
              <a:t>ascertained or ascertainable date</a:t>
            </a:r>
            <a:r>
              <a:rPr lang="en-AU" sz="1800" dirty="0">
                <a:solidFill>
                  <a:schemeClr val="tx1"/>
                </a:solidFill>
              </a:rPr>
              <a:t>” after winding up begins) are valued as the </a:t>
            </a:r>
            <a:r>
              <a:rPr lang="en-AU" sz="1800" b="1" dirty="0">
                <a:solidFill>
                  <a:schemeClr val="tx1"/>
                </a:solidFill>
              </a:rPr>
              <a:t>full amount discounted by 8% p.a. </a:t>
            </a:r>
            <a:r>
              <a:rPr lang="en-AU" sz="1800" dirty="0">
                <a:solidFill>
                  <a:schemeClr val="tx1"/>
                </a:solidFill>
              </a:rPr>
              <a:t>“calculated from the declaration of the dividend to the time when the debt would have become payable”</a:t>
            </a:r>
          </a:p>
        </p:txBody>
      </p:sp>
      <p:sp>
        <p:nvSpPr>
          <p:cNvPr id="7" name="Teardrop 6">
            <a:extLst>
              <a:ext uri="{FF2B5EF4-FFF2-40B4-BE49-F238E27FC236}">
                <a16:creationId xmlns:a16="http://schemas.microsoft.com/office/drawing/2014/main" id="{48F9A745-6175-E902-5F4C-B1BFD1C89B53}"/>
              </a:ext>
            </a:extLst>
          </p:cNvPr>
          <p:cNvSpPr/>
          <p:nvPr/>
        </p:nvSpPr>
        <p:spPr>
          <a:xfrm>
            <a:off x="1736437" y="2096654"/>
            <a:ext cx="3528292" cy="3574473"/>
          </a:xfrm>
          <a:prstGeom prst="teardrop">
            <a:avLst/>
          </a:prstGeom>
          <a:solidFill>
            <a:schemeClr val="accent2">
              <a:lumMod val="20000"/>
              <a:lumOff val="80000"/>
            </a:schemeClr>
          </a:solidFill>
          <a:ln>
            <a:solidFill>
              <a:schemeClr val="accent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the value of a debt/claim is </a:t>
            </a:r>
            <a:r>
              <a:rPr lang="en-AU" sz="1800" b="1" dirty="0">
                <a:solidFill>
                  <a:schemeClr val="tx1"/>
                </a:solidFill>
              </a:rPr>
              <a:t>uncertain</a:t>
            </a:r>
            <a:r>
              <a:rPr lang="en-AU" sz="1800" dirty="0">
                <a:solidFill>
                  <a:schemeClr val="tx1"/>
                </a:solidFill>
              </a:rPr>
              <a:t>, the </a:t>
            </a:r>
            <a:r>
              <a:rPr lang="en-AU" sz="1800" b="1" dirty="0">
                <a:solidFill>
                  <a:schemeClr val="tx1"/>
                </a:solidFill>
              </a:rPr>
              <a:t>liquidator</a:t>
            </a:r>
            <a:r>
              <a:rPr lang="en-AU" sz="1800" dirty="0">
                <a:solidFill>
                  <a:schemeClr val="tx1"/>
                </a:solidFill>
              </a:rPr>
              <a:t> must make an </a:t>
            </a:r>
            <a:r>
              <a:rPr lang="en-AU" sz="1800" b="1" dirty="0">
                <a:solidFill>
                  <a:schemeClr val="tx1"/>
                </a:solidFill>
              </a:rPr>
              <a:t>estimate</a:t>
            </a:r>
            <a:r>
              <a:rPr lang="en-AU" sz="1800" dirty="0">
                <a:solidFill>
                  <a:schemeClr val="tx1"/>
                </a:solidFill>
              </a:rPr>
              <a:t> of it or </a:t>
            </a:r>
            <a:r>
              <a:rPr lang="en-AU" sz="1800" b="1" dirty="0">
                <a:solidFill>
                  <a:schemeClr val="tx1"/>
                </a:solidFill>
              </a:rPr>
              <a:t>refer</a:t>
            </a:r>
            <a:r>
              <a:rPr lang="en-AU" sz="1800" dirty="0">
                <a:solidFill>
                  <a:schemeClr val="tx1"/>
                </a:solidFill>
              </a:rPr>
              <a:t> the question to a </a:t>
            </a:r>
            <a:r>
              <a:rPr lang="en-AU" sz="1800" b="1" dirty="0">
                <a:solidFill>
                  <a:schemeClr val="tx1"/>
                </a:solidFill>
              </a:rPr>
              <a:t>court</a:t>
            </a:r>
            <a:r>
              <a:rPr lang="en-AU" sz="1800" dirty="0">
                <a:solidFill>
                  <a:schemeClr val="tx1"/>
                </a:solidFill>
              </a:rPr>
              <a:t> – and anyone “aggrieved by the liquidator’s estimate” may appeal to a court</a:t>
            </a:r>
          </a:p>
          <a:p>
            <a:pPr algn="ctr"/>
            <a:endParaRPr lang="en-AU" sz="1800" dirty="0">
              <a:solidFill>
                <a:schemeClr val="tx1"/>
              </a:solidFill>
            </a:endParaRPr>
          </a:p>
        </p:txBody>
      </p:sp>
      <p:sp>
        <p:nvSpPr>
          <p:cNvPr id="8" name="Rectangle 7">
            <a:extLst>
              <a:ext uri="{FF2B5EF4-FFF2-40B4-BE49-F238E27FC236}">
                <a16:creationId xmlns:a16="http://schemas.microsoft.com/office/drawing/2014/main" id="{BE604C67-AEE5-EF44-C592-266F32587C69}"/>
              </a:ext>
            </a:extLst>
          </p:cNvPr>
          <p:cNvSpPr/>
          <p:nvPr/>
        </p:nvSpPr>
        <p:spPr>
          <a:xfrm>
            <a:off x="3757656" y="1903746"/>
            <a:ext cx="1124834"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554A</a:t>
            </a:r>
            <a:endParaRPr lang="en-AU" dirty="0"/>
          </a:p>
        </p:txBody>
      </p:sp>
      <p:sp>
        <p:nvSpPr>
          <p:cNvPr id="9" name="Rectangle 8">
            <a:extLst>
              <a:ext uri="{FF2B5EF4-FFF2-40B4-BE49-F238E27FC236}">
                <a16:creationId xmlns:a16="http://schemas.microsoft.com/office/drawing/2014/main" id="{00813714-C663-2F0D-7979-49FD8EF9648B}"/>
              </a:ext>
            </a:extLst>
          </p:cNvPr>
          <p:cNvSpPr/>
          <p:nvPr/>
        </p:nvSpPr>
        <p:spPr>
          <a:xfrm>
            <a:off x="7031544" y="1791918"/>
            <a:ext cx="1421671" cy="6094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554B; CR reg 5.6.44</a:t>
            </a:r>
            <a:endParaRPr lang="en-AU" dirty="0"/>
          </a:p>
        </p:txBody>
      </p:sp>
      <p:sp>
        <p:nvSpPr>
          <p:cNvPr id="10" name="Footer Placeholder 2">
            <a:extLst>
              <a:ext uri="{FF2B5EF4-FFF2-40B4-BE49-F238E27FC236}">
                <a16:creationId xmlns:a16="http://schemas.microsoft.com/office/drawing/2014/main" id="{C766B402-ABD5-DC83-7D6A-E3E292941F0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29254376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209</a:t>
            </a:fld>
            <a:endParaRPr lang="en-GB" dirty="0"/>
          </a:p>
        </p:txBody>
      </p:sp>
      <p:sp>
        <p:nvSpPr>
          <p:cNvPr id="2" name="Rectangle: Single Corner Rounded 1">
            <a:extLst>
              <a:ext uri="{FF2B5EF4-FFF2-40B4-BE49-F238E27FC236}">
                <a16:creationId xmlns:a16="http://schemas.microsoft.com/office/drawing/2014/main" id="{63A1F93A-EB12-A34C-4528-FE0D00726AE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8D17A8F-28FE-F1A8-FCCE-A5E723D0128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What is not admissible to proof</a:t>
            </a:r>
          </a:p>
        </p:txBody>
      </p:sp>
      <p:graphicFrame>
        <p:nvGraphicFramePr>
          <p:cNvPr id="6" name="Diagram 5">
            <a:extLst>
              <a:ext uri="{FF2B5EF4-FFF2-40B4-BE49-F238E27FC236}">
                <a16:creationId xmlns:a16="http://schemas.microsoft.com/office/drawing/2014/main" id="{0B0CD685-BED5-5C58-0B96-9D78950E31CA}"/>
              </a:ext>
            </a:extLst>
          </p:cNvPr>
          <p:cNvGraphicFramePr/>
          <p:nvPr>
            <p:extLst>
              <p:ext uri="{D42A27DB-BD31-4B8C-83A1-F6EECF244321}">
                <p14:modId xmlns:p14="http://schemas.microsoft.com/office/powerpoint/2010/main" val="1240258034"/>
              </p:ext>
            </p:extLst>
          </p:nvPr>
        </p:nvGraphicFramePr>
        <p:xfrm>
          <a:off x="101599" y="1120245"/>
          <a:ext cx="10594109"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7452572A-48F1-4943-0C77-2F189E69CB64}"/>
              </a:ext>
            </a:extLst>
          </p:cNvPr>
          <p:cNvSpPr txBox="1"/>
          <p:nvPr/>
        </p:nvSpPr>
        <p:spPr>
          <a:xfrm>
            <a:off x="4085938" y="2698032"/>
            <a:ext cx="2558473" cy="369332"/>
          </a:xfrm>
          <a:prstGeom prst="rect">
            <a:avLst/>
          </a:prstGeom>
          <a:noFill/>
        </p:spPr>
        <p:txBody>
          <a:bodyPr wrap="square" rtlCol="0">
            <a:spAutoFit/>
          </a:bodyPr>
          <a:lstStyle/>
          <a:p>
            <a:pPr algn="ctr"/>
            <a:r>
              <a:rPr lang="en-AU" b="1" dirty="0"/>
              <a:t>Not admissible to proof</a:t>
            </a:r>
          </a:p>
        </p:txBody>
      </p:sp>
      <p:sp>
        <p:nvSpPr>
          <p:cNvPr id="8" name="Rectangle 7">
            <a:extLst>
              <a:ext uri="{FF2B5EF4-FFF2-40B4-BE49-F238E27FC236}">
                <a16:creationId xmlns:a16="http://schemas.microsoft.com/office/drawing/2014/main" id="{DD2ABE2C-6844-E31E-8490-E40D5C84354B}"/>
              </a:ext>
            </a:extLst>
          </p:cNvPr>
          <p:cNvSpPr/>
          <p:nvPr/>
        </p:nvSpPr>
        <p:spPr>
          <a:xfrm>
            <a:off x="1146076" y="4159087"/>
            <a:ext cx="112607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553A</a:t>
            </a:r>
            <a:endParaRPr lang="en-AU" dirty="0"/>
          </a:p>
        </p:txBody>
      </p:sp>
      <p:sp>
        <p:nvSpPr>
          <p:cNvPr id="9" name="Rectangle 8">
            <a:extLst>
              <a:ext uri="{FF2B5EF4-FFF2-40B4-BE49-F238E27FC236}">
                <a16:creationId xmlns:a16="http://schemas.microsoft.com/office/drawing/2014/main" id="{1E451E3C-EBCB-B95F-1BF5-3B8326A373CA}"/>
              </a:ext>
            </a:extLst>
          </p:cNvPr>
          <p:cNvSpPr/>
          <p:nvPr/>
        </p:nvSpPr>
        <p:spPr>
          <a:xfrm>
            <a:off x="4800601" y="6219187"/>
            <a:ext cx="1129148"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553C</a:t>
            </a:r>
            <a:endParaRPr lang="en-AU" dirty="0"/>
          </a:p>
        </p:txBody>
      </p:sp>
      <p:sp>
        <p:nvSpPr>
          <p:cNvPr id="10" name="Rectangle 9">
            <a:extLst>
              <a:ext uri="{FF2B5EF4-FFF2-40B4-BE49-F238E27FC236}">
                <a16:creationId xmlns:a16="http://schemas.microsoft.com/office/drawing/2014/main" id="{F0E20B81-60DF-8E83-7C35-27AC9C3D0FB0}"/>
              </a:ext>
            </a:extLst>
          </p:cNvPr>
          <p:cNvSpPr/>
          <p:nvPr/>
        </p:nvSpPr>
        <p:spPr>
          <a:xfrm>
            <a:off x="8424332" y="4353391"/>
            <a:ext cx="112607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553B</a:t>
            </a:r>
            <a:endParaRPr lang="en-AU" dirty="0"/>
          </a:p>
        </p:txBody>
      </p:sp>
      <p:cxnSp>
        <p:nvCxnSpPr>
          <p:cNvPr id="12" name="Straight Arrow Connector 11">
            <a:extLst>
              <a:ext uri="{FF2B5EF4-FFF2-40B4-BE49-F238E27FC236}">
                <a16:creationId xmlns:a16="http://schemas.microsoft.com/office/drawing/2014/main" id="{29F0A258-FE7A-B26B-24EE-9A8E68CDE77E}"/>
              </a:ext>
            </a:extLst>
          </p:cNvPr>
          <p:cNvCxnSpPr/>
          <p:nvPr/>
        </p:nvCxnSpPr>
        <p:spPr>
          <a:xfrm flipH="1">
            <a:off x="3179135" y="2882698"/>
            <a:ext cx="906803"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5A5C0307-F036-29E1-9656-35F29598A8C0}"/>
              </a:ext>
            </a:extLst>
          </p:cNvPr>
          <p:cNvCxnSpPr/>
          <p:nvPr/>
        </p:nvCxnSpPr>
        <p:spPr>
          <a:xfrm>
            <a:off x="6644411" y="2882698"/>
            <a:ext cx="92597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6D78325C-9EB4-D838-580E-5BC84C67B5E7}"/>
              </a:ext>
            </a:extLst>
          </p:cNvPr>
          <p:cNvCxnSpPr/>
          <p:nvPr/>
        </p:nvCxnSpPr>
        <p:spPr>
          <a:xfrm>
            <a:off x="5365174" y="3014199"/>
            <a:ext cx="0" cy="36163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Footer Placeholder 2">
            <a:extLst>
              <a:ext uri="{FF2B5EF4-FFF2-40B4-BE49-F238E27FC236}">
                <a16:creationId xmlns:a16="http://schemas.microsoft.com/office/drawing/2014/main" id="{6D34CEE4-D19C-1CB4-225B-EE1039563D0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5665517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21</a:t>
            </a:fld>
            <a:endParaRPr lang="en-GB" dirty="0"/>
          </a:p>
        </p:txBody>
      </p:sp>
      <p:sp>
        <p:nvSpPr>
          <p:cNvPr id="8" name="Content Placeholder 3">
            <a:extLst>
              <a:ext uri="{FF2B5EF4-FFF2-40B4-BE49-F238E27FC236}">
                <a16:creationId xmlns:a16="http://schemas.microsoft.com/office/drawing/2014/main" id="{1F4A9E5D-8902-088A-0FA6-E97D83CFAFF3}"/>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7188" indent="-357188" algn="l">
              <a:lnSpc>
                <a:spcPct val="150000"/>
              </a:lnSpc>
              <a:spcBef>
                <a:spcPts val="600"/>
              </a:spcBef>
              <a:spcAft>
                <a:spcPts val="600"/>
              </a:spcAft>
              <a:buFont typeface="Arial" panose="020B0604020202020204" pitchFamily="34" charset="0"/>
              <a:buChar char="•"/>
            </a:pPr>
            <a:r>
              <a:rPr lang="en-AU" sz="1800" dirty="0">
                <a:solidFill>
                  <a:schemeClr val="tx1"/>
                </a:solidFill>
              </a:rPr>
              <a:t>According to the Harmer report, the aims of insolvency law are as follows (further cont.):</a:t>
            </a:r>
            <a:r>
              <a:rPr lang="en-AU" sz="1800" baseline="30000" dirty="0">
                <a:solidFill>
                  <a:schemeClr val="tx1"/>
                </a:solidFill>
              </a:rPr>
              <a:t>1</a:t>
            </a:r>
            <a:endParaRPr lang="en-AU" sz="1800" dirty="0">
              <a:solidFill>
                <a:schemeClr val="tx1"/>
              </a:solidFill>
            </a:endParaRPr>
          </a:p>
          <a:p>
            <a:pPr marL="712788" indent="-355600" algn="l">
              <a:lnSpc>
                <a:spcPct val="150000"/>
              </a:lnSpc>
              <a:spcBef>
                <a:spcPts val="600"/>
              </a:spcBef>
              <a:spcAft>
                <a:spcPts val="600"/>
              </a:spcAft>
              <a:buFont typeface="Arial" panose="020B0604020202020204" pitchFamily="34" charset="0"/>
              <a:buChar char="•"/>
            </a:pPr>
            <a:r>
              <a:rPr lang="en-AU" sz="1800" dirty="0">
                <a:solidFill>
                  <a:schemeClr val="tx1"/>
                </a:solidFill>
              </a:rPr>
              <a:t>“so far as it is convenient and practical, [to] support the commercial and economic processes of the community”;</a:t>
            </a:r>
          </a:p>
          <a:p>
            <a:pPr marL="712788" indent="-355600" algn="l">
              <a:lnSpc>
                <a:spcPct val="150000"/>
              </a:lnSpc>
              <a:spcBef>
                <a:spcPts val="600"/>
              </a:spcBef>
              <a:spcAft>
                <a:spcPts val="600"/>
              </a:spcAft>
              <a:buFont typeface="Arial" panose="020B0604020202020204" pitchFamily="34" charset="0"/>
              <a:buChar char="•"/>
            </a:pPr>
            <a:r>
              <a:rPr lang="en-AU" sz="1800" dirty="0">
                <a:solidFill>
                  <a:schemeClr val="tx1"/>
                </a:solidFill>
              </a:rPr>
              <a:t>“[a]s far as is possible and practicable, [to] … harmonise with the general law”; and</a:t>
            </a:r>
          </a:p>
          <a:p>
            <a:pPr marL="712788" indent="-355600" algn="l">
              <a:lnSpc>
                <a:spcPct val="150000"/>
              </a:lnSpc>
              <a:spcBef>
                <a:spcPts val="600"/>
              </a:spcBef>
              <a:spcAft>
                <a:spcPts val="600"/>
              </a:spcAft>
              <a:buFont typeface="Arial" panose="020B0604020202020204" pitchFamily="34" charset="0"/>
              <a:buChar char="•"/>
            </a:pPr>
            <a:r>
              <a:rPr lang="en-AU" sz="1800" dirty="0">
                <a:solidFill>
                  <a:schemeClr val="tx1"/>
                </a:solidFill>
              </a:rPr>
              <a:t>to “enable ancillary assistance in the administration of an insolvency originating in a foreign country”.</a:t>
            </a:r>
          </a:p>
        </p:txBody>
      </p:sp>
      <p:sp>
        <p:nvSpPr>
          <p:cNvPr id="13" name="Rectangle: Single Corner Rounded 12">
            <a:extLst>
              <a:ext uri="{FF2B5EF4-FFF2-40B4-BE49-F238E27FC236}">
                <a16:creationId xmlns:a16="http://schemas.microsoft.com/office/drawing/2014/main" id="{53955F76-904C-11DF-D4D0-5FAA242C528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Title 1">
            <a:extLst>
              <a:ext uri="{FF2B5EF4-FFF2-40B4-BE49-F238E27FC236}">
                <a16:creationId xmlns:a16="http://schemas.microsoft.com/office/drawing/2014/main" id="{C3111339-B4A9-3B8F-7A8E-3FFABB0BED3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Harmer report – aims of insolvency law</a:t>
            </a:r>
          </a:p>
        </p:txBody>
      </p:sp>
      <p:sp>
        <p:nvSpPr>
          <p:cNvPr id="2" name="Content Placeholder 3">
            <a:extLst>
              <a:ext uri="{FF2B5EF4-FFF2-40B4-BE49-F238E27FC236}">
                <a16:creationId xmlns:a16="http://schemas.microsoft.com/office/drawing/2014/main" id="{EEEC380C-6683-A242-ED44-8B4041902A68}"/>
              </a:ext>
            </a:extLst>
          </p:cNvPr>
          <p:cNvSpPr txBox="1">
            <a:spLocks/>
          </p:cNvSpPr>
          <p:nvPr/>
        </p:nvSpPr>
        <p:spPr>
          <a:xfrm>
            <a:off x="818456" y="5980176"/>
            <a:ext cx="9468544" cy="497644"/>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hlinkClick r:id="rId2"/>
              </a:rPr>
              <a:t>Harmer report</a:t>
            </a:r>
            <a:r>
              <a:rPr lang="en-AU" dirty="0">
                <a:solidFill>
                  <a:schemeClr val="tx1"/>
                </a:solidFill>
              </a:rPr>
              <a:t>, 16–17 [33]</a:t>
            </a:r>
            <a:r>
              <a:rPr lang="en-AU" sz="1200" dirty="0">
                <a:solidFill>
                  <a:schemeClr val="tx1"/>
                </a:solidFill>
              </a:rPr>
              <a:t>.</a:t>
            </a:r>
            <a:endParaRPr lang="en-AU" dirty="0">
              <a:solidFill>
                <a:schemeClr val="tx1"/>
              </a:solidFill>
            </a:endParaRPr>
          </a:p>
        </p:txBody>
      </p:sp>
      <p:sp>
        <p:nvSpPr>
          <p:cNvPr id="3" name="Footer Placeholder 2">
            <a:extLst>
              <a:ext uri="{FF2B5EF4-FFF2-40B4-BE49-F238E27FC236}">
                <a16:creationId xmlns:a16="http://schemas.microsoft.com/office/drawing/2014/main" id="{919B502A-CE4C-55DB-186C-A15AB372767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82848388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210</a:t>
            </a:fld>
            <a:endParaRPr lang="en-GB" dirty="0"/>
          </a:p>
        </p:txBody>
      </p:sp>
      <p:sp>
        <p:nvSpPr>
          <p:cNvPr id="2" name="Rectangle: Single Corner Rounded 1">
            <a:extLst>
              <a:ext uri="{FF2B5EF4-FFF2-40B4-BE49-F238E27FC236}">
                <a16:creationId xmlns:a16="http://schemas.microsoft.com/office/drawing/2014/main" id="{354CBB8A-5308-2530-CBCF-CFF1440B8A9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8323168-43B1-19DA-0796-8090B987275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Proving debts and claims</a:t>
            </a:r>
          </a:p>
        </p:txBody>
      </p:sp>
      <p:sp>
        <p:nvSpPr>
          <p:cNvPr id="8" name="Rectangle 7">
            <a:extLst>
              <a:ext uri="{FF2B5EF4-FFF2-40B4-BE49-F238E27FC236}">
                <a16:creationId xmlns:a16="http://schemas.microsoft.com/office/drawing/2014/main" id="{7A74479A-8B2C-F04E-CEC7-710D5DA706D5}"/>
              </a:ext>
            </a:extLst>
          </p:cNvPr>
          <p:cNvSpPr/>
          <p:nvPr/>
        </p:nvSpPr>
        <p:spPr>
          <a:xfrm>
            <a:off x="2797665" y="4474965"/>
            <a:ext cx="112607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553D</a:t>
            </a:r>
            <a:endParaRPr lang="en-AU" dirty="0"/>
          </a:p>
        </p:txBody>
      </p:sp>
      <p:sp>
        <p:nvSpPr>
          <p:cNvPr id="11" name="Trapezoid 10">
            <a:extLst>
              <a:ext uri="{FF2B5EF4-FFF2-40B4-BE49-F238E27FC236}">
                <a16:creationId xmlns:a16="http://schemas.microsoft.com/office/drawing/2014/main" id="{49EE3F4B-ED69-7F37-CA0B-8FC39095DBA8}"/>
              </a:ext>
            </a:extLst>
          </p:cNvPr>
          <p:cNvSpPr/>
          <p:nvPr/>
        </p:nvSpPr>
        <p:spPr>
          <a:xfrm>
            <a:off x="5071730" y="2406618"/>
            <a:ext cx="4986670" cy="2955797"/>
          </a:xfrm>
          <a:prstGeom prst="trapezoid">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sz="1800" dirty="0">
              <a:solidFill>
                <a:schemeClr val="tx1"/>
              </a:solidFill>
            </a:endParaRPr>
          </a:p>
          <a:p>
            <a:pPr algn="ctr"/>
            <a:r>
              <a:rPr lang="en-AU" sz="1800" dirty="0">
                <a:solidFill>
                  <a:schemeClr val="tx1"/>
                </a:solidFill>
              </a:rPr>
              <a:t>Unless agreed otherwise, </a:t>
            </a:r>
            <a:r>
              <a:rPr lang="en-AU" sz="1800" b="1" dirty="0">
                <a:solidFill>
                  <a:schemeClr val="tx1"/>
                </a:solidFill>
              </a:rPr>
              <a:t>currency conversation </a:t>
            </a:r>
            <a:r>
              <a:rPr lang="en-AU" sz="1800" dirty="0">
                <a:solidFill>
                  <a:schemeClr val="tx1"/>
                </a:solidFill>
              </a:rPr>
              <a:t>is calculated “by reference to the </a:t>
            </a:r>
            <a:r>
              <a:rPr lang="en-AU" sz="1800" b="1" dirty="0">
                <a:solidFill>
                  <a:schemeClr val="tx1"/>
                </a:solidFill>
              </a:rPr>
              <a:t>opening carded on demand airmail buying rate </a:t>
            </a:r>
            <a:r>
              <a:rPr lang="en-AU" sz="1800" dirty="0">
                <a:solidFill>
                  <a:schemeClr val="tx1"/>
                </a:solidFill>
              </a:rPr>
              <a:t>in relation to the foreign currency available at the </a:t>
            </a:r>
            <a:r>
              <a:rPr lang="en-AU" sz="1800" b="1" dirty="0">
                <a:solidFill>
                  <a:schemeClr val="tx1"/>
                </a:solidFill>
              </a:rPr>
              <a:t>Commonwealth Bank of Australia</a:t>
            </a:r>
            <a:r>
              <a:rPr lang="en-AU" sz="1800" dirty="0">
                <a:solidFill>
                  <a:schemeClr val="tx1"/>
                </a:solidFill>
              </a:rPr>
              <a:t>” when winding up began</a:t>
            </a:r>
          </a:p>
        </p:txBody>
      </p:sp>
      <p:sp>
        <p:nvSpPr>
          <p:cNvPr id="9" name="Rectangle 8">
            <a:extLst>
              <a:ext uri="{FF2B5EF4-FFF2-40B4-BE49-F238E27FC236}">
                <a16:creationId xmlns:a16="http://schemas.microsoft.com/office/drawing/2014/main" id="{F78FD8EE-AB70-21D8-AD65-18187EBE84D6}"/>
              </a:ext>
            </a:extLst>
          </p:cNvPr>
          <p:cNvSpPr/>
          <p:nvPr/>
        </p:nvSpPr>
        <p:spPr>
          <a:xfrm>
            <a:off x="7002029" y="2610911"/>
            <a:ext cx="112607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554C</a:t>
            </a:r>
            <a:endParaRPr lang="en-AU" dirty="0"/>
          </a:p>
        </p:txBody>
      </p:sp>
      <p:sp>
        <p:nvSpPr>
          <p:cNvPr id="10" name="Rectangle 9">
            <a:extLst>
              <a:ext uri="{FF2B5EF4-FFF2-40B4-BE49-F238E27FC236}">
                <a16:creationId xmlns:a16="http://schemas.microsoft.com/office/drawing/2014/main" id="{5A5BC657-CCF2-85B5-5E8D-254FA934B872}"/>
              </a:ext>
            </a:extLst>
          </p:cNvPr>
          <p:cNvSpPr/>
          <p:nvPr/>
        </p:nvSpPr>
        <p:spPr>
          <a:xfrm>
            <a:off x="2346560" y="2815657"/>
            <a:ext cx="2028282" cy="1648675"/>
          </a:xfrm>
          <a:prstGeom prst="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Debt/claim may be proved </a:t>
            </a:r>
            <a:r>
              <a:rPr lang="en-AU" b="1" dirty="0">
                <a:solidFill>
                  <a:schemeClr val="bg1"/>
                </a:solidFill>
              </a:rPr>
              <a:t>formally</a:t>
            </a:r>
            <a:r>
              <a:rPr lang="en-AU" dirty="0">
                <a:solidFill>
                  <a:schemeClr val="bg1"/>
                </a:solidFill>
              </a:rPr>
              <a:t> or </a:t>
            </a:r>
            <a:r>
              <a:rPr lang="en-AU" b="1" dirty="0">
                <a:solidFill>
                  <a:schemeClr val="bg1"/>
                </a:solidFill>
              </a:rPr>
              <a:t>informally</a:t>
            </a:r>
            <a:r>
              <a:rPr lang="en-AU" dirty="0">
                <a:solidFill>
                  <a:schemeClr val="bg1"/>
                </a:solidFill>
              </a:rPr>
              <a:t>, unless liquidator requires the former</a:t>
            </a:r>
          </a:p>
        </p:txBody>
      </p:sp>
      <p:sp>
        <p:nvSpPr>
          <p:cNvPr id="6" name="Footer Placeholder 2">
            <a:extLst>
              <a:ext uri="{FF2B5EF4-FFF2-40B4-BE49-F238E27FC236}">
                <a16:creationId xmlns:a16="http://schemas.microsoft.com/office/drawing/2014/main" id="{E4B6184A-5B27-46F0-5D30-7722D084212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0527338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211</a:t>
            </a:fld>
            <a:endParaRPr lang="en-GB" dirty="0"/>
          </a:p>
        </p:txBody>
      </p:sp>
      <p:sp>
        <p:nvSpPr>
          <p:cNvPr id="2" name="Rectangle: Single Corner Rounded 1">
            <a:extLst>
              <a:ext uri="{FF2B5EF4-FFF2-40B4-BE49-F238E27FC236}">
                <a16:creationId xmlns:a16="http://schemas.microsoft.com/office/drawing/2014/main" id="{66B79943-F9AA-E53E-F6DC-9D3ABAF3441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A84788E-441D-25FF-0C41-23BEF7CACA4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Void security interests</a:t>
            </a:r>
          </a:p>
        </p:txBody>
      </p:sp>
      <p:sp>
        <p:nvSpPr>
          <p:cNvPr id="6" name="Rectangle 5">
            <a:extLst>
              <a:ext uri="{FF2B5EF4-FFF2-40B4-BE49-F238E27FC236}">
                <a16:creationId xmlns:a16="http://schemas.microsoft.com/office/drawing/2014/main" id="{03838E97-3CBC-67CE-3307-4F446ACFA60E}"/>
              </a:ext>
            </a:extLst>
          </p:cNvPr>
          <p:cNvSpPr/>
          <p:nvPr/>
        </p:nvSpPr>
        <p:spPr>
          <a:xfrm>
            <a:off x="4228016" y="1725733"/>
            <a:ext cx="1162931"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588FJ</a:t>
            </a:r>
            <a:endParaRPr lang="en-AU" dirty="0"/>
          </a:p>
        </p:txBody>
      </p:sp>
      <p:graphicFrame>
        <p:nvGraphicFramePr>
          <p:cNvPr id="7" name="Diagram 6">
            <a:extLst>
              <a:ext uri="{FF2B5EF4-FFF2-40B4-BE49-F238E27FC236}">
                <a16:creationId xmlns:a16="http://schemas.microsoft.com/office/drawing/2014/main" id="{13C020DD-549A-417F-D0D0-F0671499ABA5}"/>
              </a:ext>
            </a:extLst>
          </p:cNvPr>
          <p:cNvGraphicFramePr/>
          <p:nvPr>
            <p:extLst>
              <p:ext uri="{D42A27DB-BD31-4B8C-83A1-F6EECF244321}">
                <p14:modId xmlns:p14="http://schemas.microsoft.com/office/powerpoint/2010/main" val="1362832711"/>
              </p:ext>
            </p:extLst>
          </p:nvPr>
        </p:nvGraphicFramePr>
        <p:xfrm>
          <a:off x="663448" y="2122659"/>
          <a:ext cx="5520944" cy="37151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8" name="Diagram 7">
            <a:extLst>
              <a:ext uri="{FF2B5EF4-FFF2-40B4-BE49-F238E27FC236}">
                <a16:creationId xmlns:a16="http://schemas.microsoft.com/office/drawing/2014/main" id="{996DB6EC-6C6D-DE61-DF6E-510B89352E6D}"/>
              </a:ext>
            </a:extLst>
          </p:cNvPr>
          <p:cNvGraphicFramePr/>
          <p:nvPr>
            <p:extLst>
              <p:ext uri="{D42A27DB-BD31-4B8C-83A1-F6EECF244321}">
                <p14:modId xmlns:p14="http://schemas.microsoft.com/office/powerpoint/2010/main" val="2796590688"/>
              </p:ext>
            </p:extLst>
          </p:nvPr>
        </p:nvGraphicFramePr>
        <p:xfrm>
          <a:off x="4368724" y="1284709"/>
          <a:ext cx="8128000" cy="519961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9" name="Rectangle 8">
            <a:extLst>
              <a:ext uri="{FF2B5EF4-FFF2-40B4-BE49-F238E27FC236}">
                <a16:creationId xmlns:a16="http://schemas.microsoft.com/office/drawing/2014/main" id="{E49C56E3-0725-5F4C-70AE-20AAAAA41ECE}"/>
              </a:ext>
            </a:extLst>
          </p:cNvPr>
          <p:cNvSpPr/>
          <p:nvPr/>
        </p:nvSpPr>
        <p:spPr>
          <a:xfrm>
            <a:off x="6560532" y="1500287"/>
            <a:ext cx="122485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588FP</a:t>
            </a:r>
            <a:endParaRPr lang="en-AU" dirty="0"/>
          </a:p>
        </p:txBody>
      </p:sp>
      <p:sp>
        <p:nvSpPr>
          <p:cNvPr id="10" name="Speech Bubble: Rectangle with Corners Rounded 9">
            <a:extLst>
              <a:ext uri="{FF2B5EF4-FFF2-40B4-BE49-F238E27FC236}">
                <a16:creationId xmlns:a16="http://schemas.microsoft.com/office/drawing/2014/main" id="{E58D9191-B99A-845F-A8D0-B1B56094D406}"/>
              </a:ext>
            </a:extLst>
          </p:cNvPr>
          <p:cNvSpPr/>
          <p:nvPr/>
        </p:nvSpPr>
        <p:spPr>
          <a:xfrm>
            <a:off x="3423920" y="5953033"/>
            <a:ext cx="3749040" cy="585878"/>
          </a:xfrm>
          <a:prstGeom prst="wedgeRoundRectCallout">
            <a:avLst>
              <a:gd name="adj1" fmla="val 49262"/>
              <a:gd name="adj2" fmla="val -171610"/>
              <a:gd name="adj3"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underlying debt/liability/obligation is unaffected by void security interest</a:t>
            </a:r>
            <a:endParaRPr lang="en-AU" dirty="0">
              <a:solidFill>
                <a:schemeClr val="bg1"/>
              </a:solidFill>
            </a:endParaRPr>
          </a:p>
        </p:txBody>
      </p:sp>
      <p:sp>
        <p:nvSpPr>
          <p:cNvPr id="11" name="Speech Bubble: Rectangle with Corners Rounded 10">
            <a:extLst>
              <a:ext uri="{FF2B5EF4-FFF2-40B4-BE49-F238E27FC236}">
                <a16:creationId xmlns:a16="http://schemas.microsoft.com/office/drawing/2014/main" id="{801BC309-340F-2E1D-B7DF-05CEFB3FF060}"/>
              </a:ext>
            </a:extLst>
          </p:cNvPr>
          <p:cNvSpPr/>
          <p:nvPr/>
        </p:nvSpPr>
        <p:spPr>
          <a:xfrm>
            <a:off x="9681824" y="5064738"/>
            <a:ext cx="1850212" cy="1124758"/>
          </a:xfrm>
          <a:prstGeom prst="wedgeRoundRectCallout">
            <a:avLst>
              <a:gd name="adj1" fmla="val -63352"/>
              <a:gd name="adj2" fmla="val -32956"/>
              <a:gd name="adj3"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e.g., take control / possession, seize, appoint receiver, etc</a:t>
            </a:r>
            <a:endParaRPr lang="en-AU" dirty="0">
              <a:solidFill>
                <a:schemeClr val="bg1"/>
              </a:solidFill>
            </a:endParaRPr>
          </a:p>
        </p:txBody>
      </p:sp>
      <p:sp>
        <p:nvSpPr>
          <p:cNvPr id="12" name="Footer Placeholder 2">
            <a:extLst>
              <a:ext uri="{FF2B5EF4-FFF2-40B4-BE49-F238E27FC236}">
                <a16:creationId xmlns:a16="http://schemas.microsoft.com/office/drawing/2014/main" id="{ADB8C456-4E8F-2B72-3C78-FB496B20DC7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585969889"/>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212</a:t>
            </a:fld>
            <a:endParaRPr lang="en-GB" dirty="0"/>
          </a:p>
        </p:txBody>
      </p:sp>
      <p:sp>
        <p:nvSpPr>
          <p:cNvPr id="2" name="Rectangle: Single Corner Rounded 1">
            <a:extLst>
              <a:ext uri="{FF2B5EF4-FFF2-40B4-BE49-F238E27FC236}">
                <a16:creationId xmlns:a16="http://schemas.microsoft.com/office/drawing/2014/main" id="{94240C82-2062-5F55-EE4D-F502D8CFE9C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F5BD07E-FF97-49E5-6566-7A5A8F395FB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Secured creditors of insolvent company</a:t>
            </a:r>
          </a:p>
        </p:txBody>
      </p:sp>
      <p:sp>
        <p:nvSpPr>
          <p:cNvPr id="6" name="Rectangle: Rounded Corners 5">
            <a:extLst>
              <a:ext uri="{FF2B5EF4-FFF2-40B4-BE49-F238E27FC236}">
                <a16:creationId xmlns:a16="http://schemas.microsoft.com/office/drawing/2014/main" id="{44D1B3A5-A69D-76CE-31BF-2BA4D7450B0F}"/>
              </a:ext>
            </a:extLst>
          </p:cNvPr>
          <p:cNvSpPr/>
          <p:nvPr/>
        </p:nvSpPr>
        <p:spPr>
          <a:xfrm>
            <a:off x="4618823" y="1658676"/>
            <a:ext cx="2361986" cy="1312436"/>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AU" sz="1800" dirty="0">
                <a:solidFill>
                  <a:schemeClr val="tx1"/>
                </a:solidFill>
              </a:rPr>
              <a:t>If the company is being </a:t>
            </a:r>
            <a:r>
              <a:rPr lang="en-AU" sz="1800" b="1" dirty="0">
                <a:solidFill>
                  <a:schemeClr val="tx1"/>
                </a:solidFill>
              </a:rPr>
              <a:t>wound up in insolvency</a:t>
            </a:r>
            <a:r>
              <a:rPr lang="en-AU" sz="1800" dirty="0">
                <a:solidFill>
                  <a:schemeClr val="tx1"/>
                </a:solidFill>
              </a:rPr>
              <a:t>, a secured creditor may</a:t>
            </a:r>
          </a:p>
        </p:txBody>
      </p:sp>
      <p:sp>
        <p:nvSpPr>
          <p:cNvPr id="7" name="Rectangle: Rounded Corners 6">
            <a:extLst>
              <a:ext uri="{FF2B5EF4-FFF2-40B4-BE49-F238E27FC236}">
                <a16:creationId xmlns:a16="http://schemas.microsoft.com/office/drawing/2014/main" id="{E16C1736-68A4-DB19-9771-72BD5D4CAD4D}"/>
              </a:ext>
            </a:extLst>
          </p:cNvPr>
          <p:cNvSpPr/>
          <p:nvPr/>
        </p:nvSpPr>
        <p:spPr>
          <a:xfrm>
            <a:off x="881633" y="2644084"/>
            <a:ext cx="2755510" cy="1399703"/>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b="1" dirty="0">
                <a:solidFill>
                  <a:schemeClr val="tx1"/>
                </a:solidFill>
              </a:rPr>
              <a:t>surrender</a:t>
            </a:r>
            <a:r>
              <a:rPr lang="en-AU" sz="1800" dirty="0">
                <a:solidFill>
                  <a:schemeClr val="tx1"/>
                </a:solidFill>
              </a:rPr>
              <a:t> “the security interest to the liquidator … [and then] </a:t>
            </a:r>
            <a:r>
              <a:rPr lang="en-AU" sz="1800" b="1" dirty="0">
                <a:solidFill>
                  <a:schemeClr val="tx1"/>
                </a:solidFill>
              </a:rPr>
              <a:t>prove for the whole of the amount </a:t>
            </a:r>
            <a:r>
              <a:rPr lang="en-AU" sz="1800" dirty="0">
                <a:solidFill>
                  <a:schemeClr val="tx1"/>
                </a:solidFill>
              </a:rPr>
              <a:t>of the secured debt”</a:t>
            </a:r>
          </a:p>
        </p:txBody>
      </p:sp>
      <p:sp>
        <p:nvSpPr>
          <p:cNvPr id="8" name="Rectangle: Rounded Corners 7">
            <a:extLst>
              <a:ext uri="{FF2B5EF4-FFF2-40B4-BE49-F238E27FC236}">
                <a16:creationId xmlns:a16="http://schemas.microsoft.com/office/drawing/2014/main" id="{76CD5805-201F-FF23-A3B2-11E7DC374430}"/>
              </a:ext>
            </a:extLst>
          </p:cNvPr>
          <p:cNvSpPr/>
          <p:nvPr/>
        </p:nvSpPr>
        <p:spPr>
          <a:xfrm>
            <a:off x="8045357" y="3976890"/>
            <a:ext cx="2755512" cy="1173415"/>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b="1" dirty="0">
                <a:solidFill>
                  <a:schemeClr val="tx1"/>
                </a:solidFill>
              </a:rPr>
              <a:t>estimate the value </a:t>
            </a:r>
            <a:r>
              <a:rPr lang="en-AU" sz="1800" dirty="0">
                <a:solidFill>
                  <a:schemeClr val="tx1"/>
                </a:solidFill>
              </a:rPr>
              <a:t>of their security interest and “</a:t>
            </a:r>
            <a:r>
              <a:rPr lang="en-AU" sz="1800" b="1" dirty="0">
                <a:solidFill>
                  <a:schemeClr val="tx1"/>
                </a:solidFill>
              </a:rPr>
              <a:t>prove for the balance due</a:t>
            </a:r>
            <a:r>
              <a:rPr lang="en-AU" sz="1800" dirty="0">
                <a:solidFill>
                  <a:schemeClr val="tx1"/>
                </a:solidFill>
              </a:rPr>
              <a:t>” with particulars</a:t>
            </a:r>
          </a:p>
        </p:txBody>
      </p:sp>
      <p:sp>
        <p:nvSpPr>
          <p:cNvPr id="9" name="Rectangle: Rounded Corners 8">
            <a:extLst>
              <a:ext uri="{FF2B5EF4-FFF2-40B4-BE49-F238E27FC236}">
                <a16:creationId xmlns:a16="http://schemas.microsoft.com/office/drawing/2014/main" id="{4A1A2CE8-6B99-5875-D8A6-74E05DEE08E4}"/>
              </a:ext>
            </a:extLst>
          </p:cNvPr>
          <p:cNvSpPr/>
          <p:nvPr/>
        </p:nvSpPr>
        <p:spPr>
          <a:xfrm>
            <a:off x="4431907" y="3817925"/>
            <a:ext cx="2755511" cy="2231375"/>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b="1" dirty="0">
                <a:solidFill>
                  <a:schemeClr val="tx1"/>
                </a:solidFill>
              </a:rPr>
              <a:t>realise</a:t>
            </a:r>
            <a:r>
              <a:rPr lang="en-AU" sz="1800" dirty="0">
                <a:solidFill>
                  <a:schemeClr val="tx1"/>
                </a:solidFill>
              </a:rPr>
              <a:t> “the security interest [and] … </a:t>
            </a:r>
            <a:r>
              <a:rPr lang="en-AU" sz="1800" b="1" dirty="0">
                <a:solidFill>
                  <a:schemeClr val="tx1"/>
                </a:solidFill>
              </a:rPr>
              <a:t>prove for any balance due </a:t>
            </a:r>
            <a:r>
              <a:rPr lang="en-AU" sz="1800" dirty="0">
                <a:solidFill>
                  <a:schemeClr val="tx1"/>
                </a:solidFill>
              </a:rPr>
              <a:t>… unless the liquidator is not satisfied that the realisation has been effected in good faith and in a proper manner” </a:t>
            </a:r>
          </a:p>
        </p:txBody>
      </p:sp>
      <p:cxnSp>
        <p:nvCxnSpPr>
          <p:cNvPr id="10" name="Straight Arrow Connector 9">
            <a:extLst>
              <a:ext uri="{FF2B5EF4-FFF2-40B4-BE49-F238E27FC236}">
                <a16:creationId xmlns:a16="http://schemas.microsoft.com/office/drawing/2014/main" id="{50DB1130-0C79-BEE4-F189-EDF6F9E1CADA}"/>
              </a:ext>
            </a:extLst>
          </p:cNvPr>
          <p:cNvCxnSpPr>
            <a:cxnSpLocks/>
            <a:stCxn id="6" idx="2"/>
            <a:endCxn id="7" idx="3"/>
          </p:cNvCxnSpPr>
          <p:nvPr/>
        </p:nvCxnSpPr>
        <p:spPr>
          <a:xfrm flipH="1">
            <a:off x="3637143" y="2971112"/>
            <a:ext cx="2162673" cy="372824"/>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B05899D5-9662-8898-8BC0-4CE89900110F}"/>
              </a:ext>
            </a:extLst>
          </p:cNvPr>
          <p:cNvCxnSpPr>
            <a:cxnSpLocks/>
            <a:stCxn id="6" idx="2"/>
            <a:endCxn id="8" idx="0"/>
          </p:cNvCxnSpPr>
          <p:nvPr/>
        </p:nvCxnSpPr>
        <p:spPr>
          <a:xfrm>
            <a:off x="5799816" y="2971112"/>
            <a:ext cx="3623297" cy="1005778"/>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1C785A97-7051-35A5-A8D0-8116B4EFFE14}"/>
              </a:ext>
            </a:extLst>
          </p:cNvPr>
          <p:cNvCxnSpPr>
            <a:cxnSpLocks/>
            <a:stCxn id="6" idx="2"/>
            <a:endCxn id="9" idx="0"/>
          </p:cNvCxnSpPr>
          <p:nvPr/>
        </p:nvCxnSpPr>
        <p:spPr>
          <a:xfrm>
            <a:off x="5799816" y="2971112"/>
            <a:ext cx="9847" cy="846813"/>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pic>
        <p:nvPicPr>
          <p:cNvPr id="13" name="Graphic 12" descr="Badge 1 outline">
            <a:extLst>
              <a:ext uri="{FF2B5EF4-FFF2-40B4-BE49-F238E27FC236}">
                <a16:creationId xmlns:a16="http://schemas.microsoft.com/office/drawing/2014/main" id="{11FEA2D8-4BAC-4ADD-6057-F0A0A1EBFBB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236457" y="2988778"/>
            <a:ext cx="657506" cy="657506"/>
          </a:xfrm>
          <a:prstGeom prst="rect">
            <a:avLst/>
          </a:prstGeom>
        </p:spPr>
      </p:pic>
      <p:pic>
        <p:nvPicPr>
          <p:cNvPr id="14" name="Graphic 13" descr="Badge outline">
            <a:extLst>
              <a:ext uri="{FF2B5EF4-FFF2-40B4-BE49-F238E27FC236}">
                <a16:creationId xmlns:a16="http://schemas.microsoft.com/office/drawing/2014/main" id="{F3C0AC76-E9CA-AEB6-BD64-568ABFBD839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744889" y="5052070"/>
            <a:ext cx="657506" cy="657506"/>
          </a:xfrm>
          <a:prstGeom prst="rect">
            <a:avLst/>
          </a:prstGeom>
        </p:spPr>
      </p:pic>
      <p:pic>
        <p:nvPicPr>
          <p:cNvPr id="15" name="Graphic 14" descr="Badge 3 outline">
            <a:extLst>
              <a:ext uri="{FF2B5EF4-FFF2-40B4-BE49-F238E27FC236}">
                <a16:creationId xmlns:a16="http://schemas.microsoft.com/office/drawing/2014/main" id="{F75BD3C6-6F2D-309C-C178-5843A5973D4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387055" y="4604859"/>
            <a:ext cx="657506" cy="657506"/>
          </a:xfrm>
          <a:prstGeom prst="rect">
            <a:avLst/>
          </a:prstGeom>
        </p:spPr>
      </p:pic>
      <p:sp>
        <p:nvSpPr>
          <p:cNvPr id="16" name="Rectangle 15">
            <a:extLst>
              <a:ext uri="{FF2B5EF4-FFF2-40B4-BE49-F238E27FC236}">
                <a16:creationId xmlns:a16="http://schemas.microsoft.com/office/drawing/2014/main" id="{6E46316D-5198-D7B9-8938-D6A54478FA0D}"/>
              </a:ext>
            </a:extLst>
          </p:cNvPr>
          <p:cNvSpPr/>
          <p:nvPr/>
        </p:nvSpPr>
        <p:spPr>
          <a:xfrm>
            <a:off x="8564031" y="2172293"/>
            <a:ext cx="112607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554E</a:t>
            </a:r>
            <a:endParaRPr lang="en-AU" dirty="0"/>
          </a:p>
        </p:txBody>
      </p:sp>
      <p:sp>
        <p:nvSpPr>
          <p:cNvPr id="17" name="Rectangle: Folded Corner 16">
            <a:extLst>
              <a:ext uri="{FF2B5EF4-FFF2-40B4-BE49-F238E27FC236}">
                <a16:creationId xmlns:a16="http://schemas.microsoft.com/office/drawing/2014/main" id="{4E43CF96-E64A-4BE4-8535-70E14C214734}"/>
              </a:ext>
            </a:extLst>
          </p:cNvPr>
          <p:cNvSpPr/>
          <p:nvPr/>
        </p:nvSpPr>
        <p:spPr>
          <a:xfrm>
            <a:off x="1082153" y="4255410"/>
            <a:ext cx="2350008" cy="1568359"/>
          </a:xfrm>
          <a:prstGeom prst="foldedCorner">
            <a:avLst>
              <a:gd name="adj" fmla="val 9958"/>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secured creditor proves for a “debt as an unsecured creditor”, that debt becomes unsecured</a:t>
            </a:r>
          </a:p>
        </p:txBody>
      </p:sp>
      <p:sp>
        <p:nvSpPr>
          <p:cNvPr id="18" name="Rectangle 17">
            <a:extLst>
              <a:ext uri="{FF2B5EF4-FFF2-40B4-BE49-F238E27FC236}">
                <a16:creationId xmlns:a16="http://schemas.microsoft.com/office/drawing/2014/main" id="{5E508C92-658D-BD9B-605C-202B49224BCE}"/>
              </a:ext>
            </a:extLst>
          </p:cNvPr>
          <p:cNvSpPr/>
          <p:nvPr/>
        </p:nvSpPr>
        <p:spPr>
          <a:xfrm>
            <a:off x="1707645" y="5740302"/>
            <a:ext cx="112028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588D</a:t>
            </a:r>
            <a:endParaRPr lang="en-AU" dirty="0"/>
          </a:p>
        </p:txBody>
      </p:sp>
      <p:cxnSp>
        <p:nvCxnSpPr>
          <p:cNvPr id="19" name="Straight Arrow Connector 18">
            <a:extLst>
              <a:ext uri="{FF2B5EF4-FFF2-40B4-BE49-F238E27FC236}">
                <a16:creationId xmlns:a16="http://schemas.microsoft.com/office/drawing/2014/main" id="{CEAC52F3-41E8-0123-EC7E-FF5BBF547EC1}"/>
              </a:ext>
            </a:extLst>
          </p:cNvPr>
          <p:cNvCxnSpPr>
            <a:cxnSpLocks/>
            <a:stCxn id="7" idx="2"/>
            <a:endCxn id="17" idx="0"/>
          </p:cNvCxnSpPr>
          <p:nvPr/>
        </p:nvCxnSpPr>
        <p:spPr>
          <a:xfrm flipH="1">
            <a:off x="2257157" y="4043787"/>
            <a:ext cx="2231" cy="211623"/>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20" name="Footer Placeholder 2">
            <a:extLst>
              <a:ext uri="{FF2B5EF4-FFF2-40B4-BE49-F238E27FC236}">
                <a16:creationId xmlns:a16="http://schemas.microsoft.com/office/drawing/2014/main" id="{18B44FAD-D799-C322-D118-67BF91E7B36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948515450"/>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213</a:t>
            </a:fld>
            <a:endParaRPr lang="en-GB" dirty="0"/>
          </a:p>
        </p:txBody>
      </p:sp>
      <p:sp>
        <p:nvSpPr>
          <p:cNvPr id="2" name="Rectangle: Single Corner Rounded 1">
            <a:extLst>
              <a:ext uri="{FF2B5EF4-FFF2-40B4-BE49-F238E27FC236}">
                <a16:creationId xmlns:a16="http://schemas.microsoft.com/office/drawing/2014/main" id="{DB5560AB-156A-1239-72A0-792A1E39013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EA84F30-BD91-5146-9068-9FA0890C3E17}"/>
              </a:ext>
            </a:extLst>
          </p:cNvPr>
          <p:cNvSpPr txBox="1">
            <a:spLocks/>
          </p:cNvSpPr>
          <p:nvPr/>
        </p:nvSpPr>
        <p:spPr>
          <a:xfrm>
            <a:off x="242455" y="270165"/>
            <a:ext cx="9210685"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Estimated value of security interest</a:t>
            </a:r>
          </a:p>
        </p:txBody>
      </p:sp>
      <p:sp>
        <p:nvSpPr>
          <p:cNvPr id="6" name="Rectangle: Rounded Corners 5">
            <a:extLst>
              <a:ext uri="{FF2B5EF4-FFF2-40B4-BE49-F238E27FC236}">
                <a16:creationId xmlns:a16="http://schemas.microsoft.com/office/drawing/2014/main" id="{0BEB3436-66B0-465F-8699-7EB29E251B68}"/>
              </a:ext>
            </a:extLst>
          </p:cNvPr>
          <p:cNvSpPr/>
          <p:nvPr/>
        </p:nvSpPr>
        <p:spPr>
          <a:xfrm>
            <a:off x="345885" y="3291577"/>
            <a:ext cx="2755512" cy="1173415"/>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b="1" dirty="0">
                <a:solidFill>
                  <a:schemeClr val="tx1"/>
                </a:solidFill>
              </a:rPr>
              <a:t>If estimated the value </a:t>
            </a:r>
            <a:r>
              <a:rPr lang="en-AU" sz="1800" dirty="0">
                <a:solidFill>
                  <a:schemeClr val="tx1"/>
                </a:solidFill>
              </a:rPr>
              <a:t>of their security interest and </a:t>
            </a:r>
            <a:r>
              <a:rPr lang="en-AU" sz="1800" b="1" dirty="0">
                <a:solidFill>
                  <a:schemeClr val="tx1"/>
                </a:solidFill>
              </a:rPr>
              <a:t>proved </a:t>
            </a:r>
            <a:r>
              <a:rPr lang="en-AU" sz="1800" dirty="0">
                <a:solidFill>
                  <a:schemeClr val="tx1"/>
                </a:solidFill>
              </a:rPr>
              <a:t>“</a:t>
            </a:r>
            <a:r>
              <a:rPr lang="en-AU" sz="1800" b="1" dirty="0">
                <a:solidFill>
                  <a:schemeClr val="tx1"/>
                </a:solidFill>
              </a:rPr>
              <a:t>for the balance due</a:t>
            </a:r>
            <a:r>
              <a:rPr lang="en-AU" sz="1800" dirty="0">
                <a:solidFill>
                  <a:schemeClr val="tx1"/>
                </a:solidFill>
              </a:rPr>
              <a:t>” with particulars</a:t>
            </a:r>
          </a:p>
        </p:txBody>
      </p:sp>
      <p:sp>
        <p:nvSpPr>
          <p:cNvPr id="7" name="Rectangle: Rounded Corners 6">
            <a:extLst>
              <a:ext uri="{FF2B5EF4-FFF2-40B4-BE49-F238E27FC236}">
                <a16:creationId xmlns:a16="http://schemas.microsoft.com/office/drawing/2014/main" id="{43A7593D-CF91-EB7A-D9E1-93047F0D81E0}"/>
              </a:ext>
            </a:extLst>
          </p:cNvPr>
          <p:cNvSpPr/>
          <p:nvPr/>
        </p:nvSpPr>
        <p:spPr>
          <a:xfrm>
            <a:off x="1180214" y="5217474"/>
            <a:ext cx="7917446" cy="965821"/>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dirty="0">
                <a:solidFill>
                  <a:schemeClr val="tx1"/>
                </a:solidFill>
              </a:rPr>
              <a:t>“</a:t>
            </a:r>
            <a:r>
              <a:rPr lang="en-AU" sz="1800" b="1" dirty="0">
                <a:solidFill>
                  <a:schemeClr val="tx1"/>
                </a:solidFill>
              </a:rPr>
              <a:t>liquidator may … redeem </a:t>
            </a:r>
            <a:r>
              <a:rPr lang="en-AU" sz="1800" dirty="0">
                <a:solidFill>
                  <a:schemeClr val="tx1"/>
                </a:solidFill>
              </a:rPr>
              <a:t>the security interest </a:t>
            </a:r>
            <a:r>
              <a:rPr lang="en-AU" sz="1800" b="1" dirty="0">
                <a:solidFill>
                  <a:schemeClr val="tx1"/>
                </a:solidFill>
              </a:rPr>
              <a:t>on payment</a:t>
            </a:r>
            <a:r>
              <a:rPr lang="en-AU" sz="1800" dirty="0">
                <a:solidFill>
                  <a:schemeClr val="tx1"/>
                </a:solidFill>
              </a:rPr>
              <a:t> to the creditor of the amount of the creditor’s estimate” or if “dissatisfied with the … estimate … may </a:t>
            </a:r>
            <a:r>
              <a:rPr lang="en-AU" sz="1800" b="1" dirty="0">
                <a:solidFill>
                  <a:schemeClr val="tx1"/>
                </a:solidFill>
              </a:rPr>
              <a:t>require the property </a:t>
            </a:r>
            <a:r>
              <a:rPr lang="en-AU" sz="1800" dirty="0">
                <a:solidFill>
                  <a:schemeClr val="tx1"/>
                </a:solidFill>
              </a:rPr>
              <a:t>… to be offered for </a:t>
            </a:r>
            <a:r>
              <a:rPr lang="en-AU" sz="1800" b="1" dirty="0">
                <a:solidFill>
                  <a:schemeClr val="tx1"/>
                </a:solidFill>
              </a:rPr>
              <a:t>sale</a:t>
            </a:r>
            <a:r>
              <a:rPr lang="en-AU" sz="1800" dirty="0">
                <a:solidFill>
                  <a:schemeClr val="tx1"/>
                </a:solidFill>
              </a:rPr>
              <a:t>”</a:t>
            </a:r>
          </a:p>
        </p:txBody>
      </p:sp>
      <p:sp>
        <p:nvSpPr>
          <p:cNvPr id="8" name="Rectangle: Rounded Corners 7">
            <a:extLst>
              <a:ext uri="{FF2B5EF4-FFF2-40B4-BE49-F238E27FC236}">
                <a16:creationId xmlns:a16="http://schemas.microsoft.com/office/drawing/2014/main" id="{4F144185-07D0-3B3B-7BF9-0B09586BC180}"/>
              </a:ext>
            </a:extLst>
          </p:cNvPr>
          <p:cNvSpPr/>
          <p:nvPr/>
        </p:nvSpPr>
        <p:spPr>
          <a:xfrm>
            <a:off x="3831689" y="3098100"/>
            <a:ext cx="5265971" cy="1251833"/>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dirty="0">
                <a:solidFill>
                  <a:schemeClr val="tx1"/>
                </a:solidFill>
              </a:rPr>
              <a:t>liquidator/court “may permit the creditor to </a:t>
            </a:r>
            <a:r>
              <a:rPr lang="en-AU" sz="1800" b="1" dirty="0">
                <a:solidFill>
                  <a:schemeClr val="tx1"/>
                </a:solidFill>
              </a:rPr>
              <a:t>amend</a:t>
            </a:r>
            <a:r>
              <a:rPr lang="en-AU" sz="1800" dirty="0">
                <a:solidFill>
                  <a:schemeClr val="tx1"/>
                </a:solidFill>
              </a:rPr>
              <a:t> the[</a:t>
            </a:r>
            <a:r>
              <a:rPr lang="en-AU" sz="1800" dirty="0" err="1">
                <a:solidFill>
                  <a:schemeClr val="tx1"/>
                </a:solidFill>
              </a:rPr>
              <a:t>ir</a:t>
            </a:r>
            <a:r>
              <a:rPr lang="en-AU" sz="1800" dirty="0">
                <a:solidFill>
                  <a:schemeClr val="tx1"/>
                </a:solidFill>
              </a:rPr>
              <a:t>] proof” if satisfied that the estimate “was made in good faith on a </a:t>
            </a:r>
            <a:r>
              <a:rPr lang="en-AU" sz="1800" b="1" dirty="0">
                <a:solidFill>
                  <a:schemeClr val="tx1"/>
                </a:solidFill>
              </a:rPr>
              <a:t>mistaken basis</a:t>
            </a:r>
            <a:r>
              <a:rPr lang="en-AU" sz="1800" dirty="0">
                <a:solidFill>
                  <a:schemeClr val="tx1"/>
                </a:solidFill>
              </a:rPr>
              <a:t>” or “that the </a:t>
            </a:r>
            <a:r>
              <a:rPr lang="en-AU" sz="1800" b="1" dirty="0">
                <a:solidFill>
                  <a:schemeClr val="tx1"/>
                </a:solidFill>
              </a:rPr>
              <a:t>value … has changed </a:t>
            </a:r>
            <a:r>
              <a:rPr lang="en-AU" sz="1800" dirty="0">
                <a:solidFill>
                  <a:schemeClr val="tx1"/>
                </a:solidFill>
              </a:rPr>
              <a:t>since the estimate was made”</a:t>
            </a:r>
          </a:p>
        </p:txBody>
      </p:sp>
      <p:sp>
        <p:nvSpPr>
          <p:cNvPr id="9" name="Rectangle: Rounded Corners 8">
            <a:extLst>
              <a:ext uri="{FF2B5EF4-FFF2-40B4-BE49-F238E27FC236}">
                <a16:creationId xmlns:a16="http://schemas.microsoft.com/office/drawing/2014/main" id="{E661895C-D9D7-9B8F-9BD3-7833FA3FBD0D}"/>
              </a:ext>
            </a:extLst>
          </p:cNvPr>
          <p:cNvSpPr/>
          <p:nvPr/>
        </p:nvSpPr>
        <p:spPr>
          <a:xfrm>
            <a:off x="3831688" y="1779071"/>
            <a:ext cx="4462451" cy="959957"/>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dirty="0">
                <a:solidFill>
                  <a:schemeClr val="tx1"/>
                </a:solidFill>
              </a:rPr>
              <a:t>when the security interest is </a:t>
            </a:r>
            <a:r>
              <a:rPr lang="en-AU" sz="1800" b="1" dirty="0">
                <a:solidFill>
                  <a:schemeClr val="tx1"/>
                </a:solidFill>
              </a:rPr>
              <a:t>realised</a:t>
            </a:r>
            <a:r>
              <a:rPr lang="en-AU" sz="1800" dirty="0">
                <a:solidFill>
                  <a:schemeClr val="tx1"/>
                </a:solidFill>
              </a:rPr>
              <a:t>, “the net amount realised is to be </a:t>
            </a:r>
            <a:r>
              <a:rPr lang="en-AU" sz="1800" b="1" dirty="0">
                <a:solidFill>
                  <a:schemeClr val="tx1"/>
                </a:solidFill>
              </a:rPr>
              <a:t>substituted</a:t>
            </a:r>
            <a:r>
              <a:rPr lang="en-AU" sz="1800" dirty="0">
                <a:solidFill>
                  <a:schemeClr val="tx1"/>
                </a:solidFill>
              </a:rPr>
              <a:t> for the estimated value”</a:t>
            </a:r>
          </a:p>
        </p:txBody>
      </p:sp>
      <p:sp>
        <p:nvSpPr>
          <p:cNvPr id="10" name="Rectangle: Rounded Corners 9">
            <a:extLst>
              <a:ext uri="{FF2B5EF4-FFF2-40B4-BE49-F238E27FC236}">
                <a16:creationId xmlns:a16="http://schemas.microsoft.com/office/drawing/2014/main" id="{350CCE31-C6B4-5400-773E-83C6C8876367}"/>
              </a:ext>
            </a:extLst>
          </p:cNvPr>
          <p:cNvSpPr/>
          <p:nvPr/>
        </p:nvSpPr>
        <p:spPr>
          <a:xfrm>
            <a:off x="9453140" y="1488034"/>
            <a:ext cx="2326780" cy="2861899"/>
          </a:xfrm>
          <a:prstGeom prst="roundRect">
            <a:avLst/>
          </a:prstGeom>
          <a:noFill/>
          <a:ln w="38100">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dirty="0">
                <a:solidFill>
                  <a:schemeClr val="tx1"/>
                </a:solidFill>
              </a:rPr>
              <a:t>if so substituted or amended, but the secured creditor has </a:t>
            </a:r>
            <a:r>
              <a:rPr lang="en-AU" sz="1800" b="1" dirty="0">
                <a:solidFill>
                  <a:schemeClr val="tx1"/>
                </a:solidFill>
              </a:rPr>
              <a:t>already been paid </a:t>
            </a:r>
            <a:r>
              <a:rPr lang="en-AU" sz="1800" dirty="0">
                <a:solidFill>
                  <a:schemeClr val="tx1"/>
                </a:solidFill>
              </a:rPr>
              <a:t>based on the </a:t>
            </a:r>
            <a:r>
              <a:rPr lang="en-AU" sz="1800" b="1" dirty="0">
                <a:solidFill>
                  <a:schemeClr val="tx1"/>
                </a:solidFill>
              </a:rPr>
              <a:t>old estimate</a:t>
            </a:r>
            <a:r>
              <a:rPr lang="en-AU" sz="1800" dirty="0">
                <a:solidFill>
                  <a:schemeClr val="tx1"/>
                </a:solidFill>
              </a:rPr>
              <a:t>, they “must … repay the … excess” or “be paid … the … deficiency”, as the case may be </a:t>
            </a:r>
          </a:p>
        </p:txBody>
      </p:sp>
      <p:cxnSp>
        <p:nvCxnSpPr>
          <p:cNvPr id="11" name="Straight Arrow Connector 10">
            <a:extLst>
              <a:ext uri="{FF2B5EF4-FFF2-40B4-BE49-F238E27FC236}">
                <a16:creationId xmlns:a16="http://schemas.microsoft.com/office/drawing/2014/main" id="{BC955689-B701-9867-92E0-4AB629B76505}"/>
              </a:ext>
            </a:extLst>
          </p:cNvPr>
          <p:cNvCxnSpPr>
            <a:cxnSpLocks/>
            <a:stCxn id="6" idx="3"/>
            <a:endCxn id="7" idx="0"/>
          </p:cNvCxnSpPr>
          <p:nvPr/>
        </p:nvCxnSpPr>
        <p:spPr>
          <a:xfrm>
            <a:off x="3101397" y="3878285"/>
            <a:ext cx="2037540" cy="1339189"/>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DEDAB003-BB29-44F0-E77E-20457B238C59}"/>
              </a:ext>
            </a:extLst>
          </p:cNvPr>
          <p:cNvCxnSpPr>
            <a:cxnSpLocks/>
            <a:stCxn id="6" idx="3"/>
            <a:endCxn id="8" idx="1"/>
          </p:cNvCxnSpPr>
          <p:nvPr/>
        </p:nvCxnSpPr>
        <p:spPr>
          <a:xfrm flipV="1">
            <a:off x="3101397" y="3724017"/>
            <a:ext cx="730292" cy="154268"/>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98C2D384-56A4-1894-D653-0014F8DE0235}"/>
              </a:ext>
            </a:extLst>
          </p:cNvPr>
          <p:cNvCxnSpPr>
            <a:cxnSpLocks/>
            <a:stCxn id="6" idx="3"/>
            <a:endCxn id="9" idx="1"/>
          </p:cNvCxnSpPr>
          <p:nvPr/>
        </p:nvCxnSpPr>
        <p:spPr>
          <a:xfrm flipV="1">
            <a:off x="3101397" y="2259050"/>
            <a:ext cx="730291" cy="161923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D3A0287E-1806-36A7-6871-8391E3F7CAAF}"/>
              </a:ext>
            </a:extLst>
          </p:cNvPr>
          <p:cNvCxnSpPr>
            <a:cxnSpLocks/>
            <a:stCxn id="8" idx="3"/>
            <a:endCxn id="10" idx="1"/>
          </p:cNvCxnSpPr>
          <p:nvPr/>
        </p:nvCxnSpPr>
        <p:spPr>
          <a:xfrm flipV="1">
            <a:off x="9097660" y="2918984"/>
            <a:ext cx="355480" cy="805033"/>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559E0C61-DE29-D21B-F051-8C0E4A058C51}"/>
              </a:ext>
            </a:extLst>
          </p:cNvPr>
          <p:cNvCxnSpPr>
            <a:cxnSpLocks/>
            <a:stCxn id="9" idx="3"/>
            <a:endCxn id="10" idx="1"/>
          </p:cNvCxnSpPr>
          <p:nvPr/>
        </p:nvCxnSpPr>
        <p:spPr>
          <a:xfrm>
            <a:off x="8294139" y="2259050"/>
            <a:ext cx="1159001" cy="659934"/>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8FC21081-E012-DD4D-016B-81A3977DFD05}"/>
              </a:ext>
            </a:extLst>
          </p:cNvPr>
          <p:cNvSpPr/>
          <p:nvPr/>
        </p:nvSpPr>
        <p:spPr>
          <a:xfrm>
            <a:off x="7731103" y="5947186"/>
            <a:ext cx="112607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554F</a:t>
            </a:r>
            <a:endParaRPr lang="en-AU" dirty="0"/>
          </a:p>
        </p:txBody>
      </p:sp>
      <p:sp>
        <p:nvSpPr>
          <p:cNvPr id="17" name="Rectangle 16">
            <a:extLst>
              <a:ext uri="{FF2B5EF4-FFF2-40B4-BE49-F238E27FC236}">
                <a16:creationId xmlns:a16="http://schemas.microsoft.com/office/drawing/2014/main" id="{6BD28C06-C206-F299-A78D-1443942F131F}"/>
              </a:ext>
            </a:extLst>
          </p:cNvPr>
          <p:cNvSpPr/>
          <p:nvPr/>
        </p:nvSpPr>
        <p:spPr>
          <a:xfrm>
            <a:off x="8294139" y="2039712"/>
            <a:ext cx="112607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554J</a:t>
            </a:r>
            <a:endParaRPr lang="en-AU" dirty="0"/>
          </a:p>
        </p:txBody>
      </p:sp>
      <p:sp>
        <p:nvSpPr>
          <p:cNvPr id="18" name="Rectangle 17">
            <a:extLst>
              <a:ext uri="{FF2B5EF4-FFF2-40B4-BE49-F238E27FC236}">
                <a16:creationId xmlns:a16="http://schemas.microsoft.com/office/drawing/2014/main" id="{D22BD3C1-879F-3C6A-C0B8-39ED15013A39}"/>
              </a:ext>
            </a:extLst>
          </p:cNvPr>
          <p:cNvSpPr/>
          <p:nvPr/>
        </p:nvSpPr>
        <p:spPr>
          <a:xfrm>
            <a:off x="10032228" y="1084810"/>
            <a:ext cx="112607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554H</a:t>
            </a:r>
            <a:endParaRPr lang="en-AU" dirty="0"/>
          </a:p>
        </p:txBody>
      </p:sp>
      <p:sp>
        <p:nvSpPr>
          <p:cNvPr id="19" name="Speech Bubble: Rectangle 18">
            <a:extLst>
              <a:ext uri="{FF2B5EF4-FFF2-40B4-BE49-F238E27FC236}">
                <a16:creationId xmlns:a16="http://schemas.microsoft.com/office/drawing/2014/main" id="{F534FD50-03B0-993B-57E7-B8DEC55DEDD5}"/>
              </a:ext>
            </a:extLst>
          </p:cNvPr>
          <p:cNvSpPr/>
          <p:nvPr/>
        </p:nvSpPr>
        <p:spPr>
          <a:xfrm>
            <a:off x="9097660" y="4569271"/>
            <a:ext cx="1126071" cy="399953"/>
          </a:xfrm>
          <a:prstGeom prst="wedgeRectCallout">
            <a:avLst>
              <a:gd name="adj1" fmla="val -72093"/>
              <a:gd name="adj2" fmla="val -193294"/>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554G</a:t>
            </a:r>
            <a:endParaRPr lang="en-AU" dirty="0"/>
          </a:p>
        </p:txBody>
      </p:sp>
      <p:pic>
        <p:nvPicPr>
          <p:cNvPr id="20" name="Graphic 19" descr="Badge 3 outline">
            <a:extLst>
              <a:ext uri="{FF2B5EF4-FFF2-40B4-BE49-F238E27FC236}">
                <a16:creationId xmlns:a16="http://schemas.microsoft.com/office/drawing/2014/main" id="{7E196DAE-9EF0-02C5-46E0-EBC8CF62D64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21631" y="3905149"/>
            <a:ext cx="657506" cy="657506"/>
          </a:xfrm>
          <a:prstGeom prst="rect">
            <a:avLst/>
          </a:prstGeom>
        </p:spPr>
      </p:pic>
      <p:sp>
        <p:nvSpPr>
          <p:cNvPr id="21" name="Footer Placeholder 2">
            <a:extLst>
              <a:ext uri="{FF2B5EF4-FFF2-40B4-BE49-F238E27FC236}">
                <a16:creationId xmlns:a16="http://schemas.microsoft.com/office/drawing/2014/main" id="{3FCB0703-3DE0-B634-67A2-2C5C79C82C3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534350501"/>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214</a:t>
            </a:fld>
            <a:endParaRPr lang="en-GB" dirty="0"/>
          </a:p>
        </p:txBody>
      </p:sp>
      <p:sp>
        <p:nvSpPr>
          <p:cNvPr id="2" name="Rectangle: Single Corner Rounded 1">
            <a:extLst>
              <a:ext uri="{FF2B5EF4-FFF2-40B4-BE49-F238E27FC236}">
                <a16:creationId xmlns:a16="http://schemas.microsoft.com/office/drawing/2014/main" id="{88AA4E96-E9FB-8096-E825-6A220DF7DB3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0005E7B-F82B-7BFC-A26A-576BC2CD655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Priority payments in winding up</a:t>
            </a:r>
          </a:p>
        </p:txBody>
      </p:sp>
      <p:sp>
        <p:nvSpPr>
          <p:cNvPr id="6" name="Rectangle: Rounded Corners 5">
            <a:extLst>
              <a:ext uri="{FF2B5EF4-FFF2-40B4-BE49-F238E27FC236}">
                <a16:creationId xmlns:a16="http://schemas.microsoft.com/office/drawing/2014/main" id="{3B34C4DE-A619-A232-5E23-A8DB6B2C3E3B}"/>
              </a:ext>
            </a:extLst>
          </p:cNvPr>
          <p:cNvSpPr/>
          <p:nvPr/>
        </p:nvSpPr>
        <p:spPr>
          <a:xfrm>
            <a:off x="458235" y="1699288"/>
            <a:ext cx="1126837" cy="858982"/>
          </a:xfrm>
          <a:prstGeom prst="round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Basic costs</a:t>
            </a:r>
          </a:p>
        </p:txBody>
      </p:sp>
      <p:sp>
        <p:nvSpPr>
          <p:cNvPr id="7" name="Rectangle: Rounded Corners 6">
            <a:extLst>
              <a:ext uri="{FF2B5EF4-FFF2-40B4-BE49-F238E27FC236}">
                <a16:creationId xmlns:a16="http://schemas.microsoft.com/office/drawing/2014/main" id="{3A8B8CC4-B555-7075-7EF5-60C905D8F719}"/>
              </a:ext>
            </a:extLst>
          </p:cNvPr>
          <p:cNvSpPr/>
          <p:nvPr/>
        </p:nvSpPr>
        <p:spPr>
          <a:xfrm>
            <a:off x="2113580" y="3326043"/>
            <a:ext cx="1126837" cy="1107316"/>
          </a:xfrm>
          <a:prstGeom prst="round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Official function costs</a:t>
            </a:r>
          </a:p>
        </p:txBody>
      </p:sp>
      <p:sp>
        <p:nvSpPr>
          <p:cNvPr id="8" name="Rectangle: Rounded Corners 7">
            <a:extLst>
              <a:ext uri="{FF2B5EF4-FFF2-40B4-BE49-F238E27FC236}">
                <a16:creationId xmlns:a16="http://schemas.microsoft.com/office/drawing/2014/main" id="{3678AFD7-CF00-6AC3-5CC5-CEF872BA9107}"/>
              </a:ext>
            </a:extLst>
          </p:cNvPr>
          <p:cNvSpPr/>
          <p:nvPr/>
        </p:nvSpPr>
        <p:spPr>
          <a:xfrm>
            <a:off x="4736706" y="4706748"/>
            <a:ext cx="1590116" cy="959957"/>
          </a:xfrm>
          <a:prstGeom prst="round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Labour and injury costs</a:t>
            </a:r>
          </a:p>
        </p:txBody>
      </p:sp>
      <p:sp>
        <p:nvSpPr>
          <p:cNvPr id="9" name="Rectangle: Rounded Corners 8">
            <a:extLst>
              <a:ext uri="{FF2B5EF4-FFF2-40B4-BE49-F238E27FC236}">
                <a16:creationId xmlns:a16="http://schemas.microsoft.com/office/drawing/2014/main" id="{0794AF85-DEA6-C8F7-314E-68A83130FFEF}"/>
              </a:ext>
            </a:extLst>
          </p:cNvPr>
          <p:cNvSpPr/>
          <p:nvPr/>
        </p:nvSpPr>
        <p:spPr>
          <a:xfrm>
            <a:off x="9008211" y="6031631"/>
            <a:ext cx="1820179" cy="685509"/>
          </a:xfrm>
          <a:prstGeom prst="round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Other unsecured debts and claims</a:t>
            </a:r>
          </a:p>
        </p:txBody>
      </p:sp>
      <p:sp>
        <p:nvSpPr>
          <p:cNvPr id="10" name="TextBox 9">
            <a:extLst>
              <a:ext uri="{FF2B5EF4-FFF2-40B4-BE49-F238E27FC236}">
                <a16:creationId xmlns:a16="http://schemas.microsoft.com/office/drawing/2014/main" id="{BB05E3B8-FBC3-580B-CA1C-41947AD5D925}"/>
              </a:ext>
            </a:extLst>
          </p:cNvPr>
          <p:cNvSpPr txBox="1"/>
          <p:nvPr/>
        </p:nvSpPr>
        <p:spPr>
          <a:xfrm>
            <a:off x="1593274" y="1699288"/>
            <a:ext cx="9961415" cy="1200329"/>
          </a:xfrm>
          <a:prstGeom prst="rect">
            <a:avLst/>
          </a:prstGeom>
          <a:noFill/>
        </p:spPr>
        <p:txBody>
          <a:bodyPr wrap="square" rtlCol="0">
            <a:spAutoFit/>
          </a:bodyPr>
          <a:lstStyle/>
          <a:p>
            <a:pPr marL="285750" lvl="0" indent="-285750">
              <a:buFont typeface="Arial" panose="020B0604020202020204" pitchFamily="34" charset="0"/>
              <a:buChar char="•"/>
            </a:pPr>
            <a:r>
              <a:rPr lang="en-AU" sz="1800" dirty="0"/>
              <a:t>Expenses of “preserving, realising or getting in property of the company, or in carrying on the company’s business”</a:t>
            </a:r>
          </a:p>
          <a:p>
            <a:pPr marL="285750" lvl="0" indent="-285750">
              <a:buFont typeface="Arial" panose="020B0604020202020204" pitchFamily="34" charset="0"/>
              <a:buChar char="•"/>
            </a:pPr>
            <a:r>
              <a:rPr lang="en-AU" sz="1800" dirty="0"/>
              <a:t>Cost of winding up application (if any</a:t>
            </a:r>
            <a:r>
              <a:rPr lang="en-AU" dirty="0"/>
              <a:t>) if it was successful or </a:t>
            </a:r>
            <a:r>
              <a:rPr lang="en-AU" sz="1800" dirty="0"/>
              <a:t>if administration/restructuring was begun while a winding up in insolvency application was pending</a:t>
            </a:r>
            <a:endParaRPr lang="en-AU" dirty="0"/>
          </a:p>
        </p:txBody>
      </p:sp>
      <p:sp>
        <p:nvSpPr>
          <p:cNvPr id="11" name="TextBox 10">
            <a:extLst>
              <a:ext uri="{FF2B5EF4-FFF2-40B4-BE49-F238E27FC236}">
                <a16:creationId xmlns:a16="http://schemas.microsoft.com/office/drawing/2014/main" id="{519473AF-845D-35EB-65E0-6D228BA519F1}"/>
              </a:ext>
            </a:extLst>
          </p:cNvPr>
          <p:cNvSpPr txBox="1"/>
          <p:nvPr/>
        </p:nvSpPr>
        <p:spPr>
          <a:xfrm>
            <a:off x="3258891" y="3303582"/>
            <a:ext cx="6945745" cy="923330"/>
          </a:xfrm>
          <a:prstGeom prst="rect">
            <a:avLst/>
          </a:prstGeom>
          <a:noFill/>
        </p:spPr>
        <p:txBody>
          <a:bodyPr wrap="square" rtlCol="0">
            <a:spAutoFit/>
          </a:bodyPr>
          <a:lstStyle/>
          <a:p>
            <a:pPr marL="285750" lvl="0" indent="-285750">
              <a:buFont typeface="Arial" panose="020B0604020202020204" pitchFamily="34" charset="0"/>
              <a:buChar char="•"/>
            </a:pPr>
            <a:r>
              <a:rPr lang="en-AU" sz="1800" dirty="0">
                <a:hlinkClick r:id="rId2" action="ppaction://hlinksldjump"/>
              </a:rPr>
              <a:t>External administrator</a:t>
            </a:r>
            <a:r>
              <a:rPr lang="en-AU" sz="1800" dirty="0"/>
              <a:t> indemnities and remuneration</a:t>
            </a:r>
          </a:p>
          <a:p>
            <a:pPr marL="285750" indent="-285750">
              <a:buFont typeface="Arial" panose="020B0604020202020204" pitchFamily="34" charset="0"/>
              <a:buChar char="•"/>
            </a:pPr>
            <a:r>
              <a:rPr lang="en-AU" dirty="0"/>
              <a:t>Cost of reporting to liquidators about company’s affairs</a:t>
            </a:r>
          </a:p>
          <a:p>
            <a:pPr marL="285750" lvl="0" indent="-285750">
              <a:buFont typeface="Arial" panose="020B0604020202020204" pitchFamily="34" charset="0"/>
              <a:buChar char="•"/>
            </a:pPr>
            <a:r>
              <a:rPr lang="en-AU" sz="1800" dirty="0"/>
              <a:t>Committee of inspection expenses</a:t>
            </a:r>
          </a:p>
        </p:txBody>
      </p:sp>
      <p:sp>
        <p:nvSpPr>
          <p:cNvPr id="12" name="TextBox 11">
            <a:extLst>
              <a:ext uri="{FF2B5EF4-FFF2-40B4-BE49-F238E27FC236}">
                <a16:creationId xmlns:a16="http://schemas.microsoft.com/office/drawing/2014/main" id="{2DAF6A9F-BCDC-03CF-1DDE-1EB212318513}"/>
              </a:ext>
            </a:extLst>
          </p:cNvPr>
          <p:cNvSpPr txBox="1"/>
          <p:nvPr/>
        </p:nvSpPr>
        <p:spPr>
          <a:xfrm>
            <a:off x="6349220" y="4706748"/>
            <a:ext cx="3048000" cy="1477328"/>
          </a:xfrm>
          <a:prstGeom prst="rect">
            <a:avLst/>
          </a:prstGeom>
          <a:noFill/>
        </p:spPr>
        <p:txBody>
          <a:bodyPr wrap="square" rtlCol="0">
            <a:spAutoFit/>
          </a:bodyPr>
          <a:lstStyle/>
          <a:p>
            <a:pPr marL="285750" lvl="0" indent="-285750">
              <a:buFont typeface="Arial" panose="020B0604020202020204" pitchFamily="34" charset="0"/>
              <a:buChar char="•"/>
            </a:pPr>
            <a:r>
              <a:rPr lang="en-AU" sz="1800" dirty="0"/>
              <a:t>Wages</a:t>
            </a:r>
          </a:p>
          <a:p>
            <a:pPr marL="285750" lvl="0" indent="-285750">
              <a:buFont typeface="Arial" panose="020B0604020202020204" pitchFamily="34" charset="0"/>
              <a:buChar char="•"/>
            </a:pPr>
            <a:r>
              <a:rPr lang="en-AU" dirty="0"/>
              <a:t>Superannuation</a:t>
            </a:r>
          </a:p>
          <a:p>
            <a:pPr marL="285750" lvl="0" indent="-285750">
              <a:buFont typeface="Arial" panose="020B0604020202020204" pitchFamily="34" charset="0"/>
              <a:buChar char="•"/>
            </a:pPr>
            <a:r>
              <a:rPr lang="en-AU" dirty="0"/>
              <a:t>Injury compensation</a:t>
            </a:r>
          </a:p>
          <a:p>
            <a:pPr marL="285750" lvl="0" indent="-285750">
              <a:buFont typeface="Arial" panose="020B0604020202020204" pitchFamily="34" charset="0"/>
              <a:buChar char="•"/>
            </a:pPr>
            <a:r>
              <a:rPr lang="en-AU" dirty="0"/>
              <a:t>Leave</a:t>
            </a:r>
          </a:p>
          <a:p>
            <a:pPr marL="285750" lvl="0" indent="-285750">
              <a:buFont typeface="Arial" panose="020B0604020202020204" pitchFamily="34" charset="0"/>
              <a:buChar char="•"/>
            </a:pPr>
            <a:r>
              <a:rPr lang="en-AU" dirty="0"/>
              <a:t>Retrenchment</a:t>
            </a:r>
          </a:p>
        </p:txBody>
      </p:sp>
      <p:sp>
        <p:nvSpPr>
          <p:cNvPr id="13" name="Arrow: Bent-Up 12">
            <a:extLst>
              <a:ext uri="{FF2B5EF4-FFF2-40B4-BE49-F238E27FC236}">
                <a16:creationId xmlns:a16="http://schemas.microsoft.com/office/drawing/2014/main" id="{2C445E7E-D22F-DE57-83F6-C165A598EF48}"/>
              </a:ext>
            </a:extLst>
          </p:cNvPr>
          <p:cNvSpPr/>
          <p:nvPr/>
        </p:nvSpPr>
        <p:spPr>
          <a:xfrm rot="5400000">
            <a:off x="668946" y="2804759"/>
            <a:ext cx="1666753" cy="1173778"/>
          </a:xfrm>
          <a:prstGeom prst="bentUpArrow">
            <a:avLst>
              <a:gd name="adj1" fmla="val 11605"/>
              <a:gd name="adj2" fmla="val 25000"/>
              <a:gd name="adj3" fmla="val 25000"/>
            </a:avLst>
          </a:prstGeom>
          <a:solidFill>
            <a:schemeClr val="accent2">
              <a:lumMod val="20000"/>
              <a:lumOff val="80000"/>
            </a:schemeClr>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Arrow: Bent-Up 13">
            <a:extLst>
              <a:ext uri="{FF2B5EF4-FFF2-40B4-BE49-F238E27FC236}">
                <a16:creationId xmlns:a16="http://schemas.microsoft.com/office/drawing/2014/main" id="{88770620-D354-FD03-5707-62ABECD05A80}"/>
              </a:ext>
            </a:extLst>
          </p:cNvPr>
          <p:cNvSpPr/>
          <p:nvPr/>
        </p:nvSpPr>
        <p:spPr>
          <a:xfrm rot="5400000">
            <a:off x="3029582" y="3921442"/>
            <a:ext cx="1172805" cy="2196644"/>
          </a:xfrm>
          <a:prstGeom prst="bentUpArrow">
            <a:avLst>
              <a:gd name="adj1" fmla="val 13303"/>
              <a:gd name="adj2" fmla="val 31977"/>
              <a:gd name="adj3" fmla="val 26163"/>
            </a:avLst>
          </a:prstGeom>
          <a:solidFill>
            <a:schemeClr val="accent2">
              <a:lumMod val="20000"/>
              <a:lumOff val="80000"/>
            </a:schemeClr>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 name="Arrow: Bent-Up 14">
            <a:extLst>
              <a:ext uri="{FF2B5EF4-FFF2-40B4-BE49-F238E27FC236}">
                <a16:creationId xmlns:a16="http://schemas.microsoft.com/office/drawing/2014/main" id="{C0697B5B-979B-F053-04A8-A7ED984FE8BF}"/>
              </a:ext>
            </a:extLst>
          </p:cNvPr>
          <p:cNvSpPr/>
          <p:nvPr/>
        </p:nvSpPr>
        <p:spPr>
          <a:xfrm rot="5400000">
            <a:off x="6683103" y="4451530"/>
            <a:ext cx="1076454" cy="3506806"/>
          </a:xfrm>
          <a:prstGeom prst="bentUpArrow">
            <a:avLst>
              <a:gd name="adj1" fmla="val 13269"/>
              <a:gd name="adj2" fmla="val 30044"/>
              <a:gd name="adj3" fmla="val 25136"/>
            </a:avLst>
          </a:prstGeom>
          <a:solidFill>
            <a:schemeClr val="accent2">
              <a:lumMod val="20000"/>
              <a:lumOff val="80000"/>
            </a:schemeClr>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pic>
        <p:nvPicPr>
          <p:cNvPr id="16" name="Graphic 15" descr="Badge 1 with solid fill">
            <a:extLst>
              <a:ext uri="{FF2B5EF4-FFF2-40B4-BE49-F238E27FC236}">
                <a16:creationId xmlns:a16="http://schemas.microsoft.com/office/drawing/2014/main" id="{1E6A5971-ECC9-9DF4-F800-757DFD0DDC2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5" y="1166173"/>
            <a:ext cx="914400" cy="914400"/>
          </a:xfrm>
          <a:prstGeom prst="rect">
            <a:avLst/>
          </a:prstGeom>
        </p:spPr>
      </p:pic>
      <p:pic>
        <p:nvPicPr>
          <p:cNvPr id="17" name="Graphic 16" descr="Badge with solid fill">
            <a:extLst>
              <a:ext uri="{FF2B5EF4-FFF2-40B4-BE49-F238E27FC236}">
                <a16:creationId xmlns:a16="http://schemas.microsoft.com/office/drawing/2014/main" id="{8C0D4779-1024-DEBE-E38E-FD5C0C27B8AB}"/>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571364" y="2847398"/>
            <a:ext cx="914400" cy="914400"/>
          </a:xfrm>
          <a:prstGeom prst="rect">
            <a:avLst/>
          </a:prstGeom>
        </p:spPr>
      </p:pic>
      <p:pic>
        <p:nvPicPr>
          <p:cNvPr id="18" name="Graphic 17" descr="Badge 3 with solid fill">
            <a:extLst>
              <a:ext uri="{FF2B5EF4-FFF2-40B4-BE49-F238E27FC236}">
                <a16:creationId xmlns:a16="http://schemas.microsoft.com/office/drawing/2014/main" id="{C9C0942C-D986-47A4-B62D-BFC74C7B8B6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248671" y="4163284"/>
            <a:ext cx="914400" cy="914400"/>
          </a:xfrm>
          <a:prstGeom prst="rect">
            <a:avLst/>
          </a:prstGeom>
        </p:spPr>
      </p:pic>
      <p:pic>
        <p:nvPicPr>
          <p:cNvPr id="19" name="Graphic 18" descr="Badge 4 with solid fill">
            <a:extLst>
              <a:ext uri="{FF2B5EF4-FFF2-40B4-BE49-F238E27FC236}">
                <a16:creationId xmlns:a16="http://schemas.microsoft.com/office/drawing/2014/main" id="{09B75254-27C4-EB9E-996F-F9958612EECA}"/>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549470" y="5381614"/>
            <a:ext cx="914400" cy="914400"/>
          </a:xfrm>
          <a:prstGeom prst="rect">
            <a:avLst/>
          </a:prstGeom>
        </p:spPr>
      </p:pic>
      <p:sp>
        <p:nvSpPr>
          <p:cNvPr id="20" name="Rectangle 19">
            <a:extLst>
              <a:ext uri="{FF2B5EF4-FFF2-40B4-BE49-F238E27FC236}">
                <a16:creationId xmlns:a16="http://schemas.microsoft.com/office/drawing/2014/main" id="{B067196E-C5B7-3CB6-244B-D5AD4F384BB6}"/>
              </a:ext>
            </a:extLst>
          </p:cNvPr>
          <p:cNvSpPr/>
          <p:nvPr/>
        </p:nvSpPr>
        <p:spPr>
          <a:xfrm>
            <a:off x="9797920" y="848516"/>
            <a:ext cx="103047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556</a:t>
            </a:r>
            <a:endParaRPr lang="en-AU" dirty="0"/>
          </a:p>
        </p:txBody>
      </p:sp>
      <p:sp>
        <p:nvSpPr>
          <p:cNvPr id="21" name="Footer Placeholder 2">
            <a:extLst>
              <a:ext uri="{FF2B5EF4-FFF2-40B4-BE49-F238E27FC236}">
                <a16:creationId xmlns:a16="http://schemas.microsoft.com/office/drawing/2014/main" id="{9D8F24A3-7CD9-DEEA-2F56-DF7D56CF13A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15335260"/>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215</a:t>
            </a:fld>
            <a:endParaRPr lang="en-GB" dirty="0"/>
          </a:p>
        </p:txBody>
      </p:sp>
      <p:sp>
        <p:nvSpPr>
          <p:cNvPr id="2" name="Rectangle: Single Corner Rounded 1">
            <a:extLst>
              <a:ext uri="{FF2B5EF4-FFF2-40B4-BE49-F238E27FC236}">
                <a16:creationId xmlns:a16="http://schemas.microsoft.com/office/drawing/2014/main" id="{A798F7D6-0EB7-4394-1028-09AE880D512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CB24031-79F2-5011-C7EA-F573BD0D779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Further matters relating to priorities</a:t>
            </a:r>
          </a:p>
        </p:txBody>
      </p:sp>
      <p:graphicFrame>
        <p:nvGraphicFramePr>
          <p:cNvPr id="6" name="Diagram 5">
            <a:extLst>
              <a:ext uri="{FF2B5EF4-FFF2-40B4-BE49-F238E27FC236}">
                <a16:creationId xmlns:a16="http://schemas.microsoft.com/office/drawing/2014/main" id="{C141B339-A748-CECF-FCB3-55C5B70BA16F}"/>
              </a:ext>
            </a:extLst>
          </p:cNvPr>
          <p:cNvGraphicFramePr/>
          <p:nvPr>
            <p:extLst>
              <p:ext uri="{D42A27DB-BD31-4B8C-83A1-F6EECF244321}">
                <p14:modId xmlns:p14="http://schemas.microsoft.com/office/powerpoint/2010/main" val="3458033917"/>
              </p:ext>
            </p:extLst>
          </p:nvPr>
        </p:nvGraphicFramePr>
        <p:xfrm>
          <a:off x="637314" y="1385456"/>
          <a:ext cx="9688945" cy="50522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03DB810F-46D9-AA4F-C877-D87B8D4A8DA3}"/>
              </a:ext>
            </a:extLst>
          </p:cNvPr>
          <p:cNvSpPr/>
          <p:nvPr/>
        </p:nvSpPr>
        <p:spPr>
          <a:xfrm>
            <a:off x="10123233" y="1911870"/>
            <a:ext cx="103047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a:t>
            </a:r>
            <a:r>
              <a:rPr lang="en-AU" dirty="0"/>
              <a:t>560</a:t>
            </a:r>
          </a:p>
        </p:txBody>
      </p:sp>
      <p:sp>
        <p:nvSpPr>
          <p:cNvPr id="8" name="Rectangle 7">
            <a:extLst>
              <a:ext uri="{FF2B5EF4-FFF2-40B4-BE49-F238E27FC236}">
                <a16:creationId xmlns:a16="http://schemas.microsoft.com/office/drawing/2014/main" id="{F7B01EE9-23F3-7D31-ADA1-0E0EEED24EB7}"/>
              </a:ext>
            </a:extLst>
          </p:cNvPr>
          <p:cNvSpPr/>
          <p:nvPr/>
        </p:nvSpPr>
        <p:spPr>
          <a:xfrm>
            <a:off x="10123233" y="2684164"/>
            <a:ext cx="103047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561</a:t>
            </a:r>
            <a:endParaRPr lang="en-AU" dirty="0"/>
          </a:p>
        </p:txBody>
      </p:sp>
      <p:sp>
        <p:nvSpPr>
          <p:cNvPr id="9" name="Rectangle 8">
            <a:extLst>
              <a:ext uri="{FF2B5EF4-FFF2-40B4-BE49-F238E27FC236}">
                <a16:creationId xmlns:a16="http://schemas.microsoft.com/office/drawing/2014/main" id="{822B27D1-F374-3B4E-E58D-EF1C612EF223}"/>
              </a:ext>
            </a:extLst>
          </p:cNvPr>
          <p:cNvSpPr/>
          <p:nvPr/>
        </p:nvSpPr>
        <p:spPr>
          <a:xfrm>
            <a:off x="10123232" y="5570862"/>
            <a:ext cx="103047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562</a:t>
            </a:r>
            <a:endParaRPr lang="en-AU" dirty="0"/>
          </a:p>
        </p:txBody>
      </p:sp>
      <p:sp>
        <p:nvSpPr>
          <p:cNvPr id="10" name="Rectangle 9">
            <a:extLst>
              <a:ext uri="{FF2B5EF4-FFF2-40B4-BE49-F238E27FC236}">
                <a16:creationId xmlns:a16="http://schemas.microsoft.com/office/drawing/2014/main" id="{BBD05AD1-451C-71E7-EF30-454765733CFD}"/>
              </a:ext>
            </a:extLst>
          </p:cNvPr>
          <p:cNvSpPr/>
          <p:nvPr/>
        </p:nvSpPr>
        <p:spPr>
          <a:xfrm>
            <a:off x="10123232" y="4497881"/>
            <a:ext cx="103047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563</a:t>
            </a:r>
            <a:endParaRPr lang="en-AU" dirty="0"/>
          </a:p>
        </p:txBody>
      </p:sp>
      <p:sp>
        <p:nvSpPr>
          <p:cNvPr id="11" name="Footer Placeholder 2">
            <a:extLst>
              <a:ext uri="{FF2B5EF4-FFF2-40B4-BE49-F238E27FC236}">
                <a16:creationId xmlns:a16="http://schemas.microsoft.com/office/drawing/2014/main" id="{A338E2FB-EB90-B864-1CEA-DB4EC546364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49383734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216</a:t>
            </a:fld>
            <a:endParaRPr lang="en-GB" dirty="0"/>
          </a:p>
        </p:txBody>
      </p:sp>
      <p:sp>
        <p:nvSpPr>
          <p:cNvPr id="2" name="Rectangle: Single Corner Rounded 1">
            <a:extLst>
              <a:ext uri="{FF2B5EF4-FFF2-40B4-BE49-F238E27FC236}">
                <a16:creationId xmlns:a16="http://schemas.microsoft.com/office/drawing/2014/main" id="{16B740A5-F0B6-850F-9003-30D9327C572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063B0DA-9E3F-A26C-3A4C-07776D3E2783}"/>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Payment of debts and claims</a:t>
            </a:r>
          </a:p>
        </p:txBody>
      </p:sp>
      <p:graphicFrame>
        <p:nvGraphicFramePr>
          <p:cNvPr id="6" name="Diagram 5">
            <a:extLst>
              <a:ext uri="{FF2B5EF4-FFF2-40B4-BE49-F238E27FC236}">
                <a16:creationId xmlns:a16="http://schemas.microsoft.com/office/drawing/2014/main" id="{DCD8AEF9-FAF0-32FD-A662-ABAEB248823E}"/>
              </a:ext>
            </a:extLst>
          </p:cNvPr>
          <p:cNvGraphicFramePr/>
          <p:nvPr>
            <p:extLst>
              <p:ext uri="{D42A27DB-BD31-4B8C-83A1-F6EECF244321}">
                <p14:modId xmlns:p14="http://schemas.microsoft.com/office/powerpoint/2010/main" val="3566832838"/>
              </p:ext>
            </p:extLst>
          </p:nvPr>
        </p:nvGraphicFramePr>
        <p:xfrm>
          <a:off x="665928" y="1754320"/>
          <a:ext cx="6993663" cy="42603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306A2B96-1D89-C62B-24D1-CF970073D4C3}"/>
              </a:ext>
            </a:extLst>
          </p:cNvPr>
          <p:cNvSpPr/>
          <p:nvPr/>
        </p:nvSpPr>
        <p:spPr>
          <a:xfrm>
            <a:off x="1598164" y="4847307"/>
            <a:ext cx="103047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555</a:t>
            </a:r>
            <a:endParaRPr lang="en-AU" dirty="0"/>
          </a:p>
        </p:txBody>
      </p:sp>
      <p:sp>
        <p:nvSpPr>
          <p:cNvPr id="8" name="Rectangle 7">
            <a:extLst>
              <a:ext uri="{FF2B5EF4-FFF2-40B4-BE49-F238E27FC236}">
                <a16:creationId xmlns:a16="http://schemas.microsoft.com/office/drawing/2014/main" id="{98831E0C-EE68-7272-52A9-557D0A10E686}"/>
              </a:ext>
            </a:extLst>
          </p:cNvPr>
          <p:cNvSpPr/>
          <p:nvPr/>
        </p:nvSpPr>
        <p:spPr>
          <a:xfrm>
            <a:off x="5655494" y="4847307"/>
            <a:ext cx="103047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559</a:t>
            </a:r>
            <a:endParaRPr lang="en-AU" dirty="0"/>
          </a:p>
        </p:txBody>
      </p:sp>
      <p:sp>
        <p:nvSpPr>
          <p:cNvPr id="9" name="Star: 10 Points 8">
            <a:extLst>
              <a:ext uri="{FF2B5EF4-FFF2-40B4-BE49-F238E27FC236}">
                <a16:creationId xmlns:a16="http://schemas.microsoft.com/office/drawing/2014/main" id="{5D77A8B4-C652-4FF6-D052-366986B5B6F4}"/>
              </a:ext>
            </a:extLst>
          </p:cNvPr>
          <p:cNvSpPr/>
          <p:nvPr/>
        </p:nvSpPr>
        <p:spPr>
          <a:xfrm>
            <a:off x="8036811" y="1416359"/>
            <a:ext cx="2747161" cy="1679944"/>
          </a:xfrm>
          <a:prstGeom prst="star10">
            <a:avLst>
              <a:gd name="adj" fmla="val 33039"/>
              <a:gd name="hf" fmla="val 105146"/>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Pari passu principle</a:t>
            </a:r>
          </a:p>
        </p:txBody>
      </p:sp>
      <p:cxnSp>
        <p:nvCxnSpPr>
          <p:cNvPr id="11" name="Connector: Elbow 10">
            <a:extLst>
              <a:ext uri="{FF2B5EF4-FFF2-40B4-BE49-F238E27FC236}">
                <a16:creationId xmlns:a16="http://schemas.microsoft.com/office/drawing/2014/main" id="{8E1AEBEE-9EC6-5D05-D39B-DEDF260ED2B6}"/>
              </a:ext>
            </a:extLst>
          </p:cNvPr>
          <p:cNvCxnSpPr>
            <a:cxnSpLocks/>
            <a:stCxn id="9" idx="5"/>
          </p:cNvCxnSpPr>
          <p:nvPr/>
        </p:nvCxnSpPr>
        <p:spPr>
          <a:xfrm rot="10800000" flipH="1" flipV="1">
            <a:off x="8036808" y="2515898"/>
            <a:ext cx="563725" cy="1184833"/>
          </a:xfrm>
          <a:prstGeom prst="bentConnector4">
            <a:avLst>
              <a:gd name="adj1" fmla="val -40552"/>
              <a:gd name="adj2" fmla="val 98519"/>
            </a:avLst>
          </a:prstGeom>
          <a:ln w="285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41B77558-7D54-2517-EC6A-6F89FCCD994B}"/>
              </a:ext>
            </a:extLst>
          </p:cNvPr>
          <p:cNvSpPr txBox="1"/>
          <p:nvPr/>
        </p:nvSpPr>
        <p:spPr>
          <a:xfrm>
            <a:off x="8570696" y="3526008"/>
            <a:ext cx="2747161" cy="1754326"/>
          </a:xfrm>
          <a:prstGeom prst="rect">
            <a:avLst/>
          </a:prstGeom>
          <a:noFill/>
        </p:spPr>
        <p:txBody>
          <a:bodyPr wrap="square" rtlCol="0">
            <a:spAutoFit/>
          </a:bodyPr>
          <a:lstStyle/>
          <a:p>
            <a:r>
              <a:rPr lang="en-AU" dirty="0"/>
              <a:t>Compromise/arrangement</a:t>
            </a:r>
          </a:p>
          <a:p>
            <a:endParaRPr lang="en-AU" dirty="0"/>
          </a:p>
          <a:p>
            <a:endParaRPr lang="en-AU" dirty="0"/>
          </a:p>
          <a:p>
            <a:endParaRPr lang="en-AU" dirty="0"/>
          </a:p>
          <a:p>
            <a:endParaRPr lang="en-AU" dirty="0"/>
          </a:p>
          <a:p>
            <a:r>
              <a:rPr lang="en-AU" dirty="0"/>
              <a:t>DOCA</a:t>
            </a:r>
          </a:p>
        </p:txBody>
      </p:sp>
      <p:cxnSp>
        <p:nvCxnSpPr>
          <p:cNvPr id="19" name="Connector: Elbow 18">
            <a:extLst>
              <a:ext uri="{FF2B5EF4-FFF2-40B4-BE49-F238E27FC236}">
                <a16:creationId xmlns:a16="http://schemas.microsoft.com/office/drawing/2014/main" id="{ACF932EB-62CE-4468-5FCC-FFEBEC221A6E}"/>
              </a:ext>
            </a:extLst>
          </p:cNvPr>
          <p:cNvCxnSpPr>
            <a:cxnSpLocks/>
            <a:stCxn id="9" idx="5"/>
          </p:cNvCxnSpPr>
          <p:nvPr/>
        </p:nvCxnSpPr>
        <p:spPr>
          <a:xfrm rot="10800000" flipH="1" flipV="1">
            <a:off x="8036808" y="2515898"/>
            <a:ext cx="533887" cy="2573685"/>
          </a:xfrm>
          <a:prstGeom prst="bentConnector4">
            <a:avLst>
              <a:gd name="adj1" fmla="val -42818"/>
              <a:gd name="adj2" fmla="val 99821"/>
            </a:avLst>
          </a:prstGeom>
          <a:ln w="28575">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1FD71093-98DB-D621-2F3C-7CB268F47F72}"/>
              </a:ext>
            </a:extLst>
          </p:cNvPr>
          <p:cNvSpPr txBox="1"/>
          <p:nvPr/>
        </p:nvSpPr>
        <p:spPr>
          <a:xfrm>
            <a:off x="7857048" y="3235930"/>
            <a:ext cx="2398143" cy="369332"/>
          </a:xfrm>
          <a:prstGeom prst="rect">
            <a:avLst/>
          </a:prstGeom>
          <a:noFill/>
        </p:spPr>
        <p:txBody>
          <a:bodyPr wrap="square" rtlCol="0">
            <a:spAutoFit/>
          </a:bodyPr>
          <a:lstStyle/>
          <a:p>
            <a:r>
              <a:rPr lang="en-AU" dirty="0"/>
              <a:t>Not necessary for:</a:t>
            </a:r>
          </a:p>
        </p:txBody>
      </p:sp>
      <p:sp>
        <p:nvSpPr>
          <p:cNvPr id="24" name="Rectangle 23">
            <a:extLst>
              <a:ext uri="{FF2B5EF4-FFF2-40B4-BE49-F238E27FC236}">
                <a16:creationId xmlns:a16="http://schemas.microsoft.com/office/drawing/2014/main" id="{9B0F75D4-98BD-AF8E-425A-7BACC382DB49}"/>
              </a:ext>
            </a:extLst>
          </p:cNvPr>
          <p:cNvSpPr/>
          <p:nvPr/>
        </p:nvSpPr>
        <p:spPr>
          <a:xfrm>
            <a:off x="8447803" y="5251495"/>
            <a:ext cx="2884974" cy="86273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dirty="0"/>
              <a:t>E.g., </a:t>
            </a:r>
            <a:r>
              <a:rPr lang="en-AU" i="1" dirty="0">
                <a:solidFill>
                  <a:schemeClr val="bg1"/>
                </a:solidFill>
                <a:hlinkClick r:id="rId7">
                  <a:extLst>
                    <a:ext uri="{A12FA001-AC4F-418D-AE19-62706E023703}">
                      <ahyp:hlinkClr xmlns:ahyp="http://schemas.microsoft.com/office/drawing/2018/hyperlinkcolor" val="tx"/>
                    </a:ext>
                  </a:extLst>
                </a:hlinkClick>
              </a:rPr>
              <a:t>Decon Australia Pty Ltd v TFM Epping Land Pty Ltd (No 2) </a:t>
            </a:r>
            <a:r>
              <a:rPr lang="en-AU" dirty="0">
                <a:solidFill>
                  <a:schemeClr val="bg1"/>
                </a:solidFill>
                <a:hlinkClick r:id="rId7">
                  <a:extLst>
                    <a:ext uri="{A12FA001-AC4F-418D-AE19-62706E023703}">
                      <ahyp:hlinkClr xmlns:ahyp="http://schemas.microsoft.com/office/drawing/2018/hyperlinkcolor" val="tx"/>
                    </a:ext>
                  </a:extLst>
                </a:hlinkClick>
              </a:rPr>
              <a:t>[2021] FCA 32</a:t>
            </a:r>
            <a:r>
              <a:rPr lang="en-AU" dirty="0"/>
              <a:t>, [202]</a:t>
            </a:r>
          </a:p>
        </p:txBody>
      </p:sp>
      <p:sp>
        <p:nvSpPr>
          <p:cNvPr id="25" name="Rectangle 24">
            <a:extLst>
              <a:ext uri="{FF2B5EF4-FFF2-40B4-BE49-F238E27FC236}">
                <a16:creationId xmlns:a16="http://schemas.microsoft.com/office/drawing/2014/main" id="{6CF35BF7-2504-994E-0B0D-C96443926AF4}"/>
              </a:ext>
            </a:extLst>
          </p:cNvPr>
          <p:cNvSpPr/>
          <p:nvPr/>
        </p:nvSpPr>
        <p:spPr>
          <a:xfrm>
            <a:off x="8447804" y="3895541"/>
            <a:ext cx="3069376" cy="7515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8">
                  <a:extLst>
                    <a:ext uri="{A12FA001-AC4F-418D-AE19-62706E023703}">
                      <ahyp:hlinkClr xmlns:ahyp="http://schemas.microsoft.com/office/drawing/2018/hyperlinkcolor" val="tx"/>
                    </a:ext>
                  </a:extLst>
                </a:hlinkClick>
              </a:rPr>
              <a:t>Fowler v Lindholm</a:t>
            </a:r>
            <a:r>
              <a:rPr lang="en-AU" dirty="0">
                <a:solidFill>
                  <a:schemeClr val="bg1"/>
                </a:solidFill>
                <a:hlinkClick r:id="rId8">
                  <a:extLst>
                    <a:ext uri="{A12FA001-AC4F-418D-AE19-62706E023703}">
                      <ahyp:hlinkClr xmlns:ahyp="http://schemas.microsoft.com/office/drawing/2018/hyperlinkcolor" val="tx"/>
                    </a:ext>
                  </a:extLst>
                </a:hlinkClick>
              </a:rPr>
              <a:t>  (2009) 178 FCR 563</a:t>
            </a:r>
            <a:r>
              <a:rPr lang="en-AU" dirty="0"/>
              <a:t>, [76], [78]</a:t>
            </a:r>
          </a:p>
        </p:txBody>
      </p:sp>
      <p:cxnSp>
        <p:nvCxnSpPr>
          <p:cNvPr id="32" name="Connector: Elbow 31">
            <a:extLst>
              <a:ext uri="{FF2B5EF4-FFF2-40B4-BE49-F238E27FC236}">
                <a16:creationId xmlns:a16="http://schemas.microsoft.com/office/drawing/2014/main" id="{225D3A16-074F-F208-6DE7-D5125784A27B}"/>
              </a:ext>
            </a:extLst>
          </p:cNvPr>
          <p:cNvCxnSpPr>
            <a:stCxn id="9" idx="5"/>
          </p:cNvCxnSpPr>
          <p:nvPr/>
        </p:nvCxnSpPr>
        <p:spPr>
          <a:xfrm rot="10800000" flipV="1">
            <a:off x="6978771" y="2515898"/>
            <a:ext cx="1058039" cy="235927"/>
          </a:xfrm>
          <a:prstGeom prst="bentConnector3">
            <a:avLst>
              <a:gd name="adj1" fmla="val 52446"/>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0" name="Footer Placeholder 2">
            <a:extLst>
              <a:ext uri="{FF2B5EF4-FFF2-40B4-BE49-F238E27FC236}">
                <a16:creationId xmlns:a16="http://schemas.microsoft.com/office/drawing/2014/main" id="{41307694-4F76-4655-8998-901E6972233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69612528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217</a:t>
            </a:fld>
            <a:endParaRPr lang="en-GB" dirty="0"/>
          </a:p>
        </p:txBody>
      </p:sp>
      <p:sp>
        <p:nvSpPr>
          <p:cNvPr id="2" name="Rectangle: Single Corner Rounded 1">
            <a:extLst>
              <a:ext uri="{FF2B5EF4-FFF2-40B4-BE49-F238E27FC236}">
                <a16:creationId xmlns:a16="http://schemas.microsoft.com/office/drawing/2014/main" id="{AAFA2C77-029F-3B0F-9C52-FFEACF66C56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1674CEF-C5F2-56AD-7285-815885E08B6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Subordinate claims</a:t>
            </a:r>
          </a:p>
        </p:txBody>
      </p:sp>
      <p:sp>
        <p:nvSpPr>
          <p:cNvPr id="7" name="Rectangle: Diagonal Corners Rounded 6">
            <a:extLst>
              <a:ext uri="{FF2B5EF4-FFF2-40B4-BE49-F238E27FC236}">
                <a16:creationId xmlns:a16="http://schemas.microsoft.com/office/drawing/2014/main" id="{79EE9EE3-D98A-1F93-4D62-D9282327D8BF}"/>
              </a:ext>
            </a:extLst>
          </p:cNvPr>
          <p:cNvSpPr/>
          <p:nvPr/>
        </p:nvSpPr>
        <p:spPr>
          <a:xfrm flipH="1">
            <a:off x="1176113" y="2025904"/>
            <a:ext cx="4516582" cy="3463636"/>
          </a:xfrm>
          <a:prstGeom prst="round2Diag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tx1"/>
                </a:solidFill>
              </a:rPr>
              <a:t>A</a:t>
            </a:r>
            <a:r>
              <a:rPr lang="en-AU" sz="1800" dirty="0">
                <a:solidFill>
                  <a:schemeClr val="tx1"/>
                </a:solidFill>
              </a:rPr>
              <a:t> </a:t>
            </a:r>
            <a:r>
              <a:rPr lang="en-AU" sz="1800" b="1" i="1" dirty="0">
                <a:solidFill>
                  <a:schemeClr val="tx1"/>
                </a:solidFill>
              </a:rPr>
              <a:t>subordinate claim </a:t>
            </a:r>
            <a:r>
              <a:rPr lang="en-AU" dirty="0">
                <a:solidFill>
                  <a:schemeClr val="tx1"/>
                </a:solidFill>
              </a:rPr>
              <a:t>is “</a:t>
            </a:r>
            <a:r>
              <a:rPr lang="en-AU" sz="1800" dirty="0">
                <a:solidFill>
                  <a:schemeClr val="tx1"/>
                </a:solidFill>
              </a:rPr>
              <a:t>a debt owed by the company to a person in the[</a:t>
            </a:r>
            <a:r>
              <a:rPr lang="en-AU" sz="1800" dirty="0" err="1">
                <a:solidFill>
                  <a:schemeClr val="tx1"/>
                </a:solidFill>
              </a:rPr>
              <a:t>ir</a:t>
            </a:r>
            <a:r>
              <a:rPr lang="en-AU" sz="1800" dirty="0">
                <a:solidFill>
                  <a:schemeClr val="tx1"/>
                </a:solidFill>
              </a:rPr>
              <a:t>] … capacity as a member” or “any other claim” relating to its shares</a:t>
            </a:r>
          </a:p>
          <a:p>
            <a:pPr>
              <a:lnSpc>
                <a:spcPct val="100000"/>
              </a:lnSpc>
              <a:spcBef>
                <a:spcPts val="600"/>
              </a:spcBef>
              <a:spcAft>
                <a:spcPts val="600"/>
              </a:spcAft>
            </a:pPr>
            <a:endParaRPr lang="en-AU" sz="1800" dirty="0">
              <a:solidFill>
                <a:schemeClr val="tx1"/>
              </a:solidFill>
            </a:endParaRPr>
          </a:p>
          <a:p>
            <a:pPr>
              <a:lnSpc>
                <a:spcPct val="100000"/>
              </a:lnSpc>
              <a:spcBef>
                <a:spcPts val="600"/>
              </a:spcBef>
              <a:spcAft>
                <a:spcPts val="600"/>
              </a:spcAft>
            </a:pPr>
            <a:r>
              <a:rPr lang="en-AU" sz="1800" dirty="0">
                <a:solidFill>
                  <a:schemeClr val="tx1"/>
                </a:solidFill>
              </a:rPr>
              <a:t>The payment of subordinate claims must “be postponed until all other debts payable by, and claims against, the company are satisfied”</a:t>
            </a:r>
          </a:p>
          <a:p>
            <a:pPr>
              <a:lnSpc>
                <a:spcPct val="100000"/>
              </a:lnSpc>
              <a:spcBef>
                <a:spcPts val="600"/>
              </a:spcBef>
              <a:spcAft>
                <a:spcPts val="600"/>
              </a:spcAft>
            </a:pPr>
            <a:endParaRPr lang="en-AU" dirty="0">
              <a:solidFill>
                <a:schemeClr val="tx1"/>
              </a:solidFill>
            </a:endParaRPr>
          </a:p>
        </p:txBody>
      </p:sp>
      <p:sp>
        <p:nvSpPr>
          <p:cNvPr id="8" name="Rectangle 7">
            <a:extLst>
              <a:ext uri="{FF2B5EF4-FFF2-40B4-BE49-F238E27FC236}">
                <a16:creationId xmlns:a16="http://schemas.microsoft.com/office/drawing/2014/main" id="{A72CCBEA-A70C-F11A-11E2-DA6281D67168}"/>
              </a:ext>
            </a:extLst>
          </p:cNvPr>
          <p:cNvSpPr/>
          <p:nvPr/>
        </p:nvSpPr>
        <p:spPr>
          <a:xfrm>
            <a:off x="4046311" y="3129449"/>
            <a:ext cx="1390866"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563A(2)</a:t>
            </a:r>
            <a:endParaRPr lang="en-AU" dirty="0"/>
          </a:p>
        </p:txBody>
      </p:sp>
      <p:sp>
        <p:nvSpPr>
          <p:cNvPr id="9" name="Rectangle 8">
            <a:extLst>
              <a:ext uri="{FF2B5EF4-FFF2-40B4-BE49-F238E27FC236}">
                <a16:creationId xmlns:a16="http://schemas.microsoft.com/office/drawing/2014/main" id="{27ADAE62-6C49-CA55-146F-CADB5FD87006}"/>
              </a:ext>
            </a:extLst>
          </p:cNvPr>
          <p:cNvSpPr/>
          <p:nvPr/>
        </p:nvSpPr>
        <p:spPr>
          <a:xfrm>
            <a:off x="4046311" y="4824322"/>
            <a:ext cx="1390866"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563A(1)</a:t>
            </a:r>
            <a:endParaRPr lang="en-AU" dirty="0"/>
          </a:p>
        </p:txBody>
      </p:sp>
      <p:sp>
        <p:nvSpPr>
          <p:cNvPr id="11" name="Speech Bubble: Rectangle with Corners Rounded 10">
            <a:extLst>
              <a:ext uri="{FF2B5EF4-FFF2-40B4-BE49-F238E27FC236}">
                <a16:creationId xmlns:a16="http://schemas.microsoft.com/office/drawing/2014/main" id="{1760F51C-C599-F03C-BF85-BE1EFE885113}"/>
              </a:ext>
            </a:extLst>
          </p:cNvPr>
          <p:cNvSpPr/>
          <p:nvPr/>
        </p:nvSpPr>
        <p:spPr>
          <a:xfrm>
            <a:off x="6346167" y="2484407"/>
            <a:ext cx="3263660" cy="2122099"/>
          </a:xfrm>
          <a:prstGeom prst="wedgeRoundRectCallout">
            <a:avLst>
              <a:gd name="adj1" fmla="val -63041"/>
              <a:gd name="adj2" fmla="val -22390"/>
              <a:gd name="adj3" fmla="val 16667"/>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At meetings for the purpose of a compromise or arrangement or during </a:t>
            </a:r>
            <a:r>
              <a:rPr lang="en-AU" dirty="0">
                <a:solidFill>
                  <a:schemeClr val="tx1"/>
                </a:solidFill>
                <a:hlinkClick r:id="rId2" action="ppaction://hlinksldjump"/>
              </a:rPr>
              <a:t>external administration</a:t>
            </a:r>
            <a:r>
              <a:rPr lang="en-AU" dirty="0">
                <a:solidFill>
                  <a:schemeClr val="tx1"/>
                </a:solidFill>
              </a:rPr>
              <a:t> (excluding provisional liquidation), may only vote in their capacity as a creditor if the court so orders</a:t>
            </a:r>
          </a:p>
        </p:txBody>
      </p:sp>
      <p:sp>
        <p:nvSpPr>
          <p:cNvPr id="12" name="Rectangle 11">
            <a:extLst>
              <a:ext uri="{FF2B5EF4-FFF2-40B4-BE49-F238E27FC236}">
                <a16:creationId xmlns:a16="http://schemas.microsoft.com/office/drawing/2014/main" id="{A5A434E7-42EA-2BD8-F91B-00F45BAC8F98}"/>
              </a:ext>
            </a:extLst>
          </p:cNvPr>
          <p:cNvSpPr/>
          <p:nvPr/>
        </p:nvSpPr>
        <p:spPr>
          <a:xfrm>
            <a:off x="7282564" y="4606506"/>
            <a:ext cx="1390866"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600H</a:t>
            </a:r>
            <a:endParaRPr lang="en-AU" dirty="0"/>
          </a:p>
        </p:txBody>
      </p:sp>
      <p:sp>
        <p:nvSpPr>
          <p:cNvPr id="6" name="Footer Placeholder 2">
            <a:extLst>
              <a:ext uri="{FF2B5EF4-FFF2-40B4-BE49-F238E27FC236}">
                <a16:creationId xmlns:a16="http://schemas.microsoft.com/office/drawing/2014/main" id="{6A0D2E7A-2F12-6606-5514-1F6E5FB4AD4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68544621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218</a:t>
            </a:fld>
            <a:endParaRPr lang="en-GB" dirty="0"/>
          </a:p>
        </p:txBody>
      </p:sp>
      <p:sp>
        <p:nvSpPr>
          <p:cNvPr id="2" name="Rectangle: Single Corner Rounded 1">
            <a:extLst>
              <a:ext uri="{FF2B5EF4-FFF2-40B4-BE49-F238E27FC236}">
                <a16:creationId xmlns:a16="http://schemas.microsoft.com/office/drawing/2014/main" id="{AAFA2C77-029F-3B0F-9C52-FFEACF66C56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1674CEF-C5F2-56AD-7285-815885E08B6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Debt subordination</a:t>
            </a:r>
          </a:p>
        </p:txBody>
      </p:sp>
      <p:sp>
        <p:nvSpPr>
          <p:cNvPr id="6" name="Rectangle: Diagonal Corners Rounded 5">
            <a:extLst>
              <a:ext uri="{FF2B5EF4-FFF2-40B4-BE49-F238E27FC236}">
                <a16:creationId xmlns:a16="http://schemas.microsoft.com/office/drawing/2014/main" id="{377CCABE-B849-AC74-BF60-BEE4CFCB2D6E}"/>
              </a:ext>
            </a:extLst>
          </p:cNvPr>
          <p:cNvSpPr/>
          <p:nvPr/>
        </p:nvSpPr>
        <p:spPr>
          <a:xfrm>
            <a:off x="995523" y="2548630"/>
            <a:ext cx="4516582" cy="2863272"/>
          </a:xfrm>
          <a:prstGeom prst="round2Diag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b="1" i="1" dirty="0">
                <a:solidFill>
                  <a:schemeClr val="bg1"/>
                </a:solidFill>
              </a:rPr>
              <a:t>Debt subordination</a:t>
            </a:r>
          </a:p>
          <a:p>
            <a:r>
              <a:rPr lang="en-AU" sz="1800" dirty="0">
                <a:solidFill>
                  <a:schemeClr val="bg1"/>
                </a:solidFill>
              </a:rPr>
              <a:t>A creditor may be bound by their </a:t>
            </a:r>
            <a:r>
              <a:rPr lang="en-AU" sz="1800" b="1" dirty="0">
                <a:solidFill>
                  <a:schemeClr val="bg1"/>
                </a:solidFill>
              </a:rPr>
              <a:t>agreement/declaration </a:t>
            </a:r>
            <a:r>
              <a:rPr lang="en-AU" sz="1800" dirty="0">
                <a:solidFill>
                  <a:schemeClr val="bg1"/>
                </a:solidFill>
              </a:rPr>
              <a:t>that their debt (or part of it) “</a:t>
            </a:r>
            <a:r>
              <a:rPr lang="en-AU" sz="1800" b="1" dirty="0">
                <a:solidFill>
                  <a:schemeClr val="bg1"/>
                </a:solidFill>
              </a:rPr>
              <a:t>will not be repaid until </a:t>
            </a:r>
            <a:r>
              <a:rPr lang="en-AU" sz="1800" dirty="0">
                <a:solidFill>
                  <a:schemeClr val="bg1"/>
                </a:solidFill>
              </a:rPr>
              <a:t>other specified debts that the company owes are repaid to a specified extent”, unless it would disadvantage another creditor who was not involved</a:t>
            </a:r>
          </a:p>
          <a:p>
            <a:endParaRPr lang="en-AU" dirty="0">
              <a:solidFill>
                <a:schemeClr val="bg1"/>
              </a:solidFill>
            </a:endParaRPr>
          </a:p>
        </p:txBody>
      </p:sp>
      <p:sp>
        <p:nvSpPr>
          <p:cNvPr id="10" name="Rectangle 9">
            <a:extLst>
              <a:ext uri="{FF2B5EF4-FFF2-40B4-BE49-F238E27FC236}">
                <a16:creationId xmlns:a16="http://schemas.microsoft.com/office/drawing/2014/main" id="{E1697AD6-13B9-EFBA-C8D7-5F71C0BE1305}"/>
              </a:ext>
            </a:extLst>
          </p:cNvPr>
          <p:cNvSpPr/>
          <p:nvPr/>
        </p:nvSpPr>
        <p:spPr>
          <a:xfrm>
            <a:off x="4043523" y="4791613"/>
            <a:ext cx="1109157"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563C</a:t>
            </a:r>
            <a:endParaRPr lang="en-AU" dirty="0"/>
          </a:p>
        </p:txBody>
      </p:sp>
      <p:sp>
        <p:nvSpPr>
          <p:cNvPr id="11" name="Star: 10 Points 10">
            <a:extLst>
              <a:ext uri="{FF2B5EF4-FFF2-40B4-BE49-F238E27FC236}">
                <a16:creationId xmlns:a16="http://schemas.microsoft.com/office/drawing/2014/main" id="{00974691-2CDC-5EFA-2CE4-9A546312BE76}"/>
              </a:ext>
            </a:extLst>
          </p:cNvPr>
          <p:cNvSpPr/>
          <p:nvPr/>
        </p:nvSpPr>
        <p:spPr>
          <a:xfrm>
            <a:off x="8770019" y="1315738"/>
            <a:ext cx="2747161" cy="1679944"/>
          </a:xfrm>
          <a:prstGeom prst="star10">
            <a:avLst>
              <a:gd name="adj" fmla="val 33039"/>
              <a:gd name="hf" fmla="val 105146"/>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Pari passu principle </a:t>
            </a:r>
            <a:r>
              <a:rPr lang="en-AU" b="1" dirty="0">
                <a:solidFill>
                  <a:schemeClr val="tx1"/>
                </a:solidFill>
              </a:rPr>
              <a:t>exception</a:t>
            </a:r>
            <a:endParaRPr lang="en-AU" dirty="0">
              <a:solidFill>
                <a:schemeClr val="tx1"/>
              </a:solidFill>
            </a:endParaRPr>
          </a:p>
        </p:txBody>
      </p:sp>
      <p:sp>
        <p:nvSpPr>
          <p:cNvPr id="12" name="Speech Bubble: Rectangle with Corners Rounded 11">
            <a:extLst>
              <a:ext uri="{FF2B5EF4-FFF2-40B4-BE49-F238E27FC236}">
                <a16:creationId xmlns:a16="http://schemas.microsoft.com/office/drawing/2014/main" id="{11598B15-8784-31B0-6BD3-CA75E5F30305}"/>
              </a:ext>
            </a:extLst>
          </p:cNvPr>
          <p:cNvSpPr/>
          <p:nvPr/>
        </p:nvSpPr>
        <p:spPr>
          <a:xfrm>
            <a:off x="5886267" y="3572933"/>
            <a:ext cx="3545600" cy="742699"/>
          </a:xfrm>
          <a:prstGeom prst="wedgeRoundRectCallout">
            <a:avLst>
              <a:gd name="adj1" fmla="val -68423"/>
              <a:gd name="adj2" fmla="val -60796"/>
              <a:gd name="adj3" fmla="val 16667"/>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Even if no enforceable agreement, may still constitute declaration</a:t>
            </a:r>
          </a:p>
        </p:txBody>
      </p:sp>
      <p:sp>
        <p:nvSpPr>
          <p:cNvPr id="13" name="Rectangle 12">
            <a:extLst>
              <a:ext uri="{FF2B5EF4-FFF2-40B4-BE49-F238E27FC236}">
                <a16:creationId xmlns:a16="http://schemas.microsoft.com/office/drawing/2014/main" id="{BE0DEADD-1B0B-ACCB-FC46-CBC55220E177}"/>
              </a:ext>
            </a:extLst>
          </p:cNvPr>
          <p:cNvSpPr/>
          <p:nvPr/>
        </p:nvSpPr>
        <p:spPr>
          <a:xfrm>
            <a:off x="5886267" y="4315632"/>
            <a:ext cx="3545600" cy="475981"/>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2">
                  <a:extLst>
                    <a:ext uri="{A12FA001-AC4F-418D-AE19-62706E023703}">
                      <ahyp:hlinkClr xmlns:ahyp="http://schemas.microsoft.com/office/drawing/2018/hyperlinkcolor" val="tx"/>
                    </a:ext>
                  </a:extLst>
                </a:hlinkClick>
              </a:rPr>
              <a:t>Re Jones </a:t>
            </a:r>
            <a:r>
              <a:rPr lang="en-AU" dirty="0">
                <a:solidFill>
                  <a:schemeClr val="bg1"/>
                </a:solidFill>
                <a:hlinkClick r:id="rId2">
                  <a:extLst>
                    <a:ext uri="{A12FA001-AC4F-418D-AE19-62706E023703}">
                      <ahyp:hlinkClr xmlns:ahyp="http://schemas.microsoft.com/office/drawing/2018/hyperlinkcolor" val="tx"/>
                    </a:ext>
                  </a:extLst>
                </a:hlinkClick>
              </a:rPr>
              <a:t>[2017] FCA 169</a:t>
            </a:r>
            <a:r>
              <a:rPr lang="en-AU" dirty="0"/>
              <a:t>, [146]</a:t>
            </a:r>
          </a:p>
        </p:txBody>
      </p:sp>
      <p:sp>
        <p:nvSpPr>
          <p:cNvPr id="7" name="Footer Placeholder 2">
            <a:extLst>
              <a:ext uri="{FF2B5EF4-FFF2-40B4-BE49-F238E27FC236}">
                <a16:creationId xmlns:a16="http://schemas.microsoft.com/office/drawing/2014/main" id="{7A892096-5057-CC1A-3CDC-9991E63B221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99020180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Single Corner Rounded 7">
            <a:extLst>
              <a:ext uri="{FF2B5EF4-FFF2-40B4-BE49-F238E27FC236}">
                <a16:creationId xmlns:a16="http://schemas.microsoft.com/office/drawing/2014/main" id="{B9E5EF86-4819-DF04-75F7-5F992176EA9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219</a:t>
            </a:fld>
            <a:endParaRPr lang="en-GB" dirty="0"/>
          </a:p>
        </p:txBody>
      </p:sp>
      <p:sp>
        <p:nvSpPr>
          <p:cNvPr id="2" name="Title 1">
            <a:extLst>
              <a:ext uri="{FF2B5EF4-FFF2-40B4-BE49-F238E27FC236}">
                <a16:creationId xmlns:a16="http://schemas.microsoft.com/office/drawing/2014/main" id="{27C9D3D0-5C7B-851E-D868-763D14AD9E2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Interest</a:t>
            </a:r>
          </a:p>
        </p:txBody>
      </p:sp>
      <p:sp>
        <p:nvSpPr>
          <p:cNvPr id="3" name="Rectangle: Folded Corner 2">
            <a:extLst>
              <a:ext uri="{FF2B5EF4-FFF2-40B4-BE49-F238E27FC236}">
                <a16:creationId xmlns:a16="http://schemas.microsoft.com/office/drawing/2014/main" id="{769BE74D-26CF-A071-3422-57870BE71A0D}"/>
              </a:ext>
            </a:extLst>
          </p:cNvPr>
          <p:cNvSpPr/>
          <p:nvPr/>
        </p:nvSpPr>
        <p:spPr>
          <a:xfrm>
            <a:off x="3825573" y="2147919"/>
            <a:ext cx="4077063" cy="3473196"/>
          </a:xfrm>
          <a:prstGeom prst="foldedCorner">
            <a:avLst>
              <a:gd name="adj" fmla="val 9032"/>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285750" indent="-285750">
              <a:buFont typeface="Arial" panose="020B0604020202020204" pitchFamily="34" charset="0"/>
              <a:buChar char="•"/>
            </a:pPr>
            <a:r>
              <a:rPr lang="en-AU" sz="1800" dirty="0">
                <a:solidFill>
                  <a:schemeClr val="bg1"/>
                </a:solidFill>
              </a:rPr>
              <a:t>If a liquidator pays someone in respect of an admitted debt/claim during winding up, </a:t>
            </a:r>
            <a:r>
              <a:rPr lang="en-AU" sz="1800" b="1" dirty="0">
                <a:solidFill>
                  <a:schemeClr val="bg1"/>
                </a:solidFill>
              </a:rPr>
              <a:t>interest of 8% p.a. is also payable</a:t>
            </a:r>
            <a:r>
              <a:rPr lang="en-AU" sz="1800" dirty="0">
                <a:solidFill>
                  <a:schemeClr val="bg1"/>
                </a:solidFill>
              </a:rPr>
              <a:t> for the period between the </a:t>
            </a:r>
            <a:r>
              <a:rPr lang="en-AU" sz="1800" b="1" dirty="0">
                <a:solidFill>
                  <a:schemeClr val="bg1"/>
                </a:solidFill>
                <a:hlinkClick r:id="rId2" action="ppaction://hlinksldjump"/>
              </a:rPr>
              <a:t>start of winding up</a:t>
            </a:r>
            <a:r>
              <a:rPr lang="en-AU" sz="1800" b="1" dirty="0">
                <a:solidFill>
                  <a:schemeClr val="bg1"/>
                </a:solidFill>
              </a:rPr>
              <a:t> </a:t>
            </a:r>
            <a:r>
              <a:rPr lang="en-AU" sz="1800" dirty="0">
                <a:solidFill>
                  <a:schemeClr val="bg1"/>
                </a:solidFill>
              </a:rPr>
              <a:t>and </a:t>
            </a:r>
            <a:r>
              <a:rPr lang="en-AU" sz="1800" b="1" dirty="0">
                <a:solidFill>
                  <a:schemeClr val="bg1"/>
                </a:solidFill>
              </a:rPr>
              <a:t>when payment was made</a:t>
            </a:r>
          </a:p>
          <a:p>
            <a:pPr marL="285750" indent="-285750">
              <a:buFont typeface="Arial" panose="020B0604020202020204" pitchFamily="34" charset="0"/>
              <a:buChar char="•"/>
            </a:pPr>
            <a:endParaRPr lang="en-AU" dirty="0">
              <a:solidFill>
                <a:schemeClr val="bg1"/>
              </a:solidFill>
            </a:endParaRPr>
          </a:p>
          <a:p>
            <a:pPr marL="285750" indent="-285750">
              <a:buFont typeface="Arial" panose="020B0604020202020204" pitchFamily="34" charset="0"/>
              <a:buChar char="•"/>
            </a:pPr>
            <a:r>
              <a:rPr lang="en-AU" dirty="0">
                <a:solidFill>
                  <a:schemeClr val="bg1"/>
                </a:solidFill>
              </a:rPr>
              <a:t>But putting</a:t>
            </a:r>
            <a:r>
              <a:rPr lang="en-AU" sz="1800" dirty="0">
                <a:solidFill>
                  <a:schemeClr val="bg1"/>
                </a:solidFill>
              </a:rPr>
              <a:t> aside future debts, </a:t>
            </a:r>
            <a:r>
              <a:rPr lang="en-AU" sz="1800" b="1" dirty="0">
                <a:solidFill>
                  <a:schemeClr val="bg1"/>
                </a:solidFill>
              </a:rPr>
              <a:t>payment of interest must “be postponed </a:t>
            </a:r>
            <a:r>
              <a:rPr lang="en-AU" sz="1800" dirty="0">
                <a:solidFill>
                  <a:schemeClr val="bg1"/>
                </a:solidFill>
              </a:rPr>
              <a:t>until all other debts and claims … have been satisfied, </a:t>
            </a:r>
            <a:r>
              <a:rPr lang="en-AU" sz="1800" b="1" dirty="0">
                <a:solidFill>
                  <a:schemeClr val="bg1"/>
                </a:solidFill>
              </a:rPr>
              <a:t>other than subordinate claims</a:t>
            </a:r>
            <a:r>
              <a:rPr lang="en-AU" sz="1800" dirty="0">
                <a:solidFill>
                  <a:schemeClr val="bg1"/>
                </a:solidFill>
              </a:rPr>
              <a:t>”</a:t>
            </a:r>
            <a:endParaRPr lang="en-AU" dirty="0">
              <a:solidFill>
                <a:schemeClr val="bg1"/>
              </a:solidFill>
            </a:endParaRPr>
          </a:p>
        </p:txBody>
      </p:sp>
      <p:sp>
        <p:nvSpPr>
          <p:cNvPr id="6" name="Rectangle 5">
            <a:extLst>
              <a:ext uri="{FF2B5EF4-FFF2-40B4-BE49-F238E27FC236}">
                <a16:creationId xmlns:a16="http://schemas.microsoft.com/office/drawing/2014/main" id="{D89DA417-4E0C-EB45-B7F3-5C79F4EA74FF}"/>
              </a:ext>
            </a:extLst>
          </p:cNvPr>
          <p:cNvSpPr/>
          <p:nvPr/>
        </p:nvSpPr>
        <p:spPr>
          <a:xfrm>
            <a:off x="7757365" y="2658990"/>
            <a:ext cx="1570182" cy="61903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563B(1); CR reg 5.6.70A</a:t>
            </a:r>
            <a:endParaRPr lang="en-AU" dirty="0"/>
          </a:p>
        </p:txBody>
      </p:sp>
      <p:sp>
        <p:nvSpPr>
          <p:cNvPr id="7" name="Rectangle 6">
            <a:extLst>
              <a:ext uri="{FF2B5EF4-FFF2-40B4-BE49-F238E27FC236}">
                <a16:creationId xmlns:a16="http://schemas.microsoft.com/office/drawing/2014/main" id="{8BB9FF19-3921-C3DE-4B26-99B9D3AF0B4B}"/>
              </a:ext>
            </a:extLst>
          </p:cNvPr>
          <p:cNvSpPr/>
          <p:nvPr/>
        </p:nvSpPr>
        <p:spPr>
          <a:xfrm>
            <a:off x="2600785" y="5052989"/>
            <a:ext cx="1390866"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563B(2)</a:t>
            </a:r>
            <a:endParaRPr lang="en-AU" dirty="0"/>
          </a:p>
        </p:txBody>
      </p:sp>
      <p:sp>
        <p:nvSpPr>
          <p:cNvPr id="9" name="Footer Placeholder 2">
            <a:extLst>
              <a:ext uri="{FF2B5EF4-FFF2-40B4-BE49-F238E27FC236}">
                <a16:creationId xmlns:a16="http://schemas.microsoft.com/office/drawing/2014/main" id="{6D33EF20-040F-24B8-BA25-9EB2ABB2482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73791807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22</a:t>
            </a:fld>
            <a:endParaRPr lang="en-GB" dirty="0"/>
          </a:p>
        </p:txBody>
      </p:sp>
      <p:sp>
        <p:nvSpPr>
          <p:cNvPr id="2" name="Rectangle: Single Corner Rounded 1">
            <a:extLst>
              <a:ext uri="{FF2B5EF4-FFF2-40B4-BE49-F238E27FC236}">
                <a16:creationId xmlns:a16="http://schemas.microsoft.com/office/drawing/2014/main" id="{E74CDC58-D28C-0701-7434-0C4A6534ACC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BEB776F-1481-A60B-E813-EC3FF5618919}"/>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Purposes of bankruptcy law</a:t>
            </a:r>
            <a:endParaRPr lang="en-AU" sz="3800" baseline="30000" dirty="0">
              <a:solidFill>
                <a:schemeClr val="bg1"/>
              </a:solidFill>
            </a:endParaRPr>
          </a:p>
        </p:txBody>
      </p:sp>
      <p:sp>
        <p:nvSpPr>
          <p:cNvPr id="6" name="Rectangle: Rounded Corners 5">
            <a:extLst>
              <a:ext uri="{FF2B5EF4-FFF2-40B4-BE49-F238E27FC236}">
                <a16:creationId xmlns:a16="http://schemas.microsoft.com/office/drawing/2014/main" id="{685A7FD4-13D8-BFFA-B815-EA5E4E4B3126}"/>
              </a:ext>
            </a:extLst>
          </p:cNvPr>
          <p:cNvSpPr/>
          <p:nvPr/>
        </p:nvSpPr>
        <p:spPr>
          <a:xfrm>
            <a:off x="1246907" y="1611169"/>
            <a:ext cx="8922328" cy="3107135"/>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AU" dirty="0">
              <a:solidFill>
                <a:schemeClr val="tx1"/>
              </a:solidFill>
            </a:endParaRPr>
          </a:p>
        </p:txBody>
      </p:sp>
      <p:sp>
        <p:nvSpPr>
          <p:cNvPr id="7" name="Content Placeholder 3">
            <a:extLst>
              <a:ext uri="{FF2B5EF4-FFF2-40B4-BE49-F238E27FC236}">
                <a16:creationId xmlns:a16="http://schemas.microsoft.com/office/drawing/2014/main" id="{538A178A-7CB8-6B20-1ABA-505F0925E391}"/>
              </a:ext>
            </a:extLst>
          </p:cNvPr>
          <p:cNvSpPr txBox="1">
            <a:spLocks/>
          </p:cNvSpPr>
          <p:nvPr/>
        </p:nvSpPr>
        <p:spPr>
          <a:xfrm>
            <a:off x="1474236" y="1741965"/>
            <a:ext cx="8694999" cy="281174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lnSpc>
                <a:spcPct val="150000"/>
              </a:lnSpc>
              <a:spcBef>
                <a:spcPts val="600"/>
              </a:spcBef>
              <a:spcAft>
                <a:spcPts val="600"/>
              </a:spcAft>
            </a:pPr>
            <a:r>
              <a:rPr lang="en-AU" sz="1800" dirty="0">
                <a:solidFill>
                  <a:schemeClr val="tx1"/>
                </a:solidFill>
              </a:rPr>
              <a:t>Hill J in </a:t>
            </a:r>
            <a:r>
              <a:rPr lang="en-AU" sz="1800" i="1" dirty="0">
                <a:solidFill>
                  <a:schemeClr val="tx1"/>
                </a:solidFill>
                <a:hlinkClick r:id="rId2"/>
              </a:rPr>
              <a:t>Re McMaster</a:t>
            </a:r>
            <a:r>
              <a:rPr lang="en-AU" sz="1800" dirty="0">
                <a:solidFill>
                  <a:schemeClr val="tx1"/>
                </a:solidFill>
                <a:hlinkClick r:id="rId2"/>
              </a:rPr>
              <a:t> (1991) 33 FCR 70</a:t>
            </a:r>
            <a:r>
              <a:rPr lang="en-AU" sz="1800" baseline="30000" dirty="0">
                <a:solidFill>
                  <a:schemeClr val="tx1"/>
                </a:solidFill>
              </a:rPr>
              <a:t>1</a:t>
            </a:r>
            <a:r>
              <a:rPr lang="en-AU" sz="1800" dirty="0">
                <a:solidFill>
                  <a:schemeClr val="tx1"/>
                </a:solidFill>
              </a:rPr>
              <a:t> held that modern </a:t>
            </a:r>
            <a:r>
              <a:rPr lang="en-AU" sz="1800" b="1" dirty="0">
                <a:solidFill>
                  <a:schemeClr val="tx1"/>
                </a:solidFill>
              </a:rPr>
              <a:t>bankruptcy law </a:t>
            </a:r>
            <a:r>
              <a:rPr lang="en-AU" sz="1800" dirty="0">
                <a:solidFill>
                  <a:schemeClr val="tx1"/>
                </a:solidFill>
              </a:rPr>
              <a:t>seeks to:</a:t>
            </a:r>
          </a:p>
          <a:p>
            <a:pPr marL="360363" indent="-360363" algn="l">
              <a:lnSpc>
                <a:spcPct val="150000"/>
              </a:lnSpc>
              <a:spcBef>
                <a:spcPts val="600"/>
              </a:spcBef>
              <a:spcAft>
                <a:spcPts val="600"/>
              </a:spcAft>
              <a:buFont typeface="+mj-lt"/>
              <a:buAutoNum type="arabicParenR"/>
            </a:pPr>
            <a:r>
              <a:rPr lang="en-AU" sz="1800" dirty="0">
                <a:solidFill>
                  <a:schemeClr val="tx1"/>
                </a:solidFill>
              </a:rPr>
              <a:t>Rateable distribution of insolvent debtor’s assets among their creditors;</a:t>
            </a:r>
            <a:endParaRPr lang="en-AU" dirty="0">
              <a:solidFill>
                <a:schemeClr val="tx1"/>
              </a:solidFill>
            </a:endParaRPr>
          </a:p>
          <a:p>
            <a:pPr marL="360363" indent="-360363" algn="l">
              <a:lnSpc>
                <a:spcPct val="150000"/>
              </a:lnSpc>
              <a:spcBef>
                <a:spcPts val="600"/>
              </a:spcBef>
              <a:spcAft>
                <a:spcPts val="600"/>
              </a:spcAft>
              <a:buFont typeface="+mj-lt"/>
              <a:buAutoNum type="arabicParenR"/>
            </a:pPr>
            <a:r>
              <a:rPr lang="en-AU" sz="1800" dirty="0">
                <a:solidFill>
                  <a:schemeClr val="tx1"/>
                </a:solidFill>
              </a:rPr>
              <a:t>Prevent any of the creditors from obtaining an unfair advantage over the others; and</a:t>
            </a:r>
            <a:endParaRPr lang="en-AU" dirty="0">
              <a:solidFill>
                <a:schemeClr val="tx1"/>
              </a:solidFill>
            </a:endParaRPr>
          </a:p>
          <a:p>
            <a:pPr marL="360363" indent="-360363" algn="l">
              <a:lnSpc>
                <a:spcPct val="150000"/>
              </a:lnSpc>
              <a:spcBef>
                <a:spcPts val="600"/>
              </a:spcBef>
              <a:spcAft>
                <a:spcPts val="600"/>
              </a:spcAft>
              <a:buFont typeface="+mj-lt"/>
              <a:buAutoNum type="arabicParenR"/>
            </a:pPr>
            <a:r>
              <a:rPr lang="en-AU" sz="1800" dirty="0">
                <a:solidFill>
                  <a:schemeClr val="tx1"/>
                </a:solidFill>
              </a:rPr>
              <a:t>Discharge the insolvent debtor from existing liabilities to creditors</a:t>
            </a:r>
          </a:p>
          <a:p>
            <a:pPr marL="720725" indent="-360363" algn="l">
              <a:lnSpc>
                <a:spcPct val="150000"/>
              </a:lnSpc>
              <a:spcBef>
                <a:spcPts val="600"/>
              </a:spcBef>
              <a:spcAft>
                <a:spcPts val="600"/>
              </a:spcAft>
              <a:buFont typeface="Arial" panose="020B0604020202020204" pitchFamily="34" charset="0"/>
              <a:buChar char="•"/>
            </a:pPr>
            <a:r>
              <a:rPr lang="en-AU" sz="1800" dirty="0">
                <a:solidFill>
                  <a:schemeClr val="tx1"/>
                </a:solidFill>
              </a:rPr>
              <a:t>“fresh start” (or “clean slate”) policy</a:t>
            </a:r>
          </a:p>
        </p:txBody>
      </p:sp>
      <p:sp>
        <p:nvSpPr>
          <p:cNvPr id="8" name="Content Placeholder 3">
            <a:extLst>
              <a:ext uri="{FF2B5EF4-FFF2-40B4-BE49-F238E27FC236}">
                <a16:creationId xmlns:a16="http://schemas.microsoft.com/office/drawing/2014/main" id="{617FA3BF-937D-2A66-2FCF-54E45D62A1ED}"/>
              </a:ext>
            </a:extLst>
          </p:cNvPr>
          <p:cNvSpPr txBox="1">
            <a:spLocks/>
          </p:cNvSpPr>
          <p:nvPr/>
        </p:nvSpPr>
        <p:spPr>
          <a:xfrm>
            <a:off x="818456" y="5415441"/>
            <a:ext cx="9468544" cy="1062380"/>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sz="1200" dirty="0">
                <a:solidFill>
                  <a:schemeClr val="tx1"/>
                </a:solidFill>
              </a:rPr>
              <a:t> </a:t>
            </a:r>
            <a:r>
              <a:rPr lang="en-AU" sz="1200" i="1" dirty="0">
                <a:solidFill>
                  <a:schemeClr val="tx1"/>
                </a:solidFill>
                <a:hlinkClick r:id="rId2"/>
              </a:rPr>
              <a:t>Re McMaster </a:t>
            </a:r>
            <a:r>
              <a:rPr lang="en-AU" sz="1200" dirty="0">
                <a:solidFill>
                  <a:schemeClr val="tx1"/>
                </a:solidFill>
                <a:hlinkClick r:id="rId2"/>
              </a:rPr>
              <a:t>(1991) 33 FCR 70</a:t>
            </a:r>
            <a:r>
              <a:rPr lang="en-AU" sz="1200" dirty="0">
                <a:solidFill>
                  <a:schemeClr val="tx1"/>
                </a:solidFill>
              </a:rPr>
              <a:t>, 72-73 (Hill J). See also, e.g., </a:t>
            </a:r>
            <a:r>
              <a:rPr lang="en-AU" sz="1200" i="1" dirty="0">
                <a:solidFill>
                  <a:schemeClr val="tx1"/>
                </a:solidFill>
                <a:hlinkClick r:id="rId3"/>
              </a:rPr>
              <a:t>Storey v Lane </a:t>
            </a:r>
            <a:r>
              <a:rPr lang="en-AU" sz="1200" dirty="0">
                <a:solidFill>
                  <a:schemeClr val="tx1"/>
                </a:solidFill>
                <a:hlinkClick r:id="rId3"/>
              </a:rPr>
              <a:t>(1981) 147 CLR 549</a:t>
            </a:r>
            <a:r>
              <a:rPr lang="en-AU" sz="1200" dirty="0">
                <a:solidFill>
                  <a:schemeClr val="tx1"/>
                </a:solidFill>
              </a:rPr>
              <a:t>, 556 (Gibbs CJ); </a:t>
            </a:r>
            <a:r>
              <a:rPr lang="en-AU" sz="1200" i="1" dirty="0">
                <a:solidFill>
                  <a:schemeClr val="tx1"/>
                </a:solidFill>
                <a:hlinkClick r:id="rId4"/>
              </a:rPr>
              <a:t>Australian Gypsum Industries Pty Ltd v </a:t>
            </a:r>
            <a:r>
              <a:rPr lang="en-AU" sz="1200" i="1" dirty="0" err="1">
                <a:solidFill>
                  <a:schemeClr val="tx1"/>
                </a:solidFill>
                <a:hlinkClick r:id="rId4"/>
              </a:rPr>
              <a:t>Dalesun</a:t>
            </a:r>
            <a:r>
              <a:rPr lang="en-AU" sz="1200" i="1" dirty="0">
                <a:solidFill>
                  <a:schemeClr val="tx1"/>
                </a:solidFill>
                <a:hlinkClick r:id="rId4"/>
              </a:rPr>
              <a:t> Holdings Pty Ltd </a:t>
            </a:r>
            <a:r>
              <a:rPr lang="en-AU" sz="1200" dirty="0">
                <a:solidFill>
                  <a:schemeClr val="tx1"/>
                </a:solidFill>
                <a:hlinkClick r:id="rId4"/>
              </a:rPr>
              <a:t>(2015) 106 ACSR 79</a:t>
            </a:r>
            <a:r>
              <a:rPr lang="en-AU" sz="1200" dirty="0">
                <a:solidFill>
                  <a:schemeClr val="tx1"/>
                </a:solidFill>
              </a:rPr>
              <a:t>, [211] (</a:t>
            </a:r>
            <a:r>
              <a:rPr lang="en-AU" sz="1200" dirty="0" err="1">
                <a:solidFill>
                  <a:schemeClr val="tx1"/>
                </a:solidFill>
              </a:rPr>
              <a:t>Newnes</a:t>
            </a:r>
            <a:r>
              <a:rPr lang="en-AU" sz="1200" dirty="0">
                <a:solidFill>
                  <a:schemeClr val="tx1"/>
                </a:solidFill>
              </a:rPr>
              <a:t> and Murphy JJA)); </a:t>
            </a:r>
            <a:r>
              <a:rPr lang="en-AU" sz="1200" i="1" dirty="0">
                <a:solidFill>
                  <a:schemeClr val="tx1"/>
                </a:solidFill>
                <a:hlinkClick r:id="rId5"/>
              </a:rPr>
              <a:t>Low v Barnet </a:t>
            </a:r>
            <a:r>
              <a:rPr lang="en-AU" sz="1200" dirty="0">
                <a:solidFill>
                  <a:schemeClr val="tx1"/>
                </a:solidFill>
                <a:hlinkClick r:id="rId5"/>
              </a:rPr>
              <a:t>(2017) 250 FCR 562</a:t>
            </a:r>
            <a:r>
              <a:rPr lang="en-AU" sz="1200" dirty="0">
                <a:solidFill>
                  <a:schemeClr val="tx1"/>
                </a:solidFill>
              </a:rPr>
              <a:t>, [13] (</a:t>
            </a:r>
            <a:r>
              <a:rPr lang="sv-SE" sz="1200" dirty="0">
                <a:solidFill>
                  <a:schemeClr val="tx1"/>
                </a:solidFill>
              </a:rPr>
              <a:t>Flick, Jagot and Gleeson JJ</a:t>
            </a:r>
            <a:r>
              <a:rPr lang="en-AU" sz="1200" dirty="0">
                <a:solidFill>
                  <a:schemeClr val="tx1"/>
                </a:solidFill>
              </a:rPr>
              <a:t>); </a:t>
            </a:r>
            <a:r>
              <a:rPr lang="en-AU" sz="1200" i="1" dirty="0">
                <a:solidFill>
                  <a:schemeClr val="tx1"/>
                </a:solidFill>
                <a:hlinkClick r:id="rId6"/>
              </a:rPr>
              <a:t>Talacko v Bennett </a:t>
            </a:r>
            <a:r>
              <a:rPr lang="en-AU" sz="1200" dirty="0">
                <a:solidFill>
                  <a:schemeClr val="tx1"/>
                </a:solidFill>
                <a:hlinkClick r:id="rId6"/>
              </a:rPr>
              <a:t>(2017) 260 CLR 124</a:t>
            </a:r>
            <a:r>
              <a:rPr lang="en-AU" sz="1200" dirty="0">
                <a:solidFill>
                  <a:schemeClr val="tx1"/>
                </a:solidFill>
              </a:rPr>
              <a:t>, [35] (</a:t>
            </a:r>
            <a:r>
              <a:rPr lang="en-AU" sz="1200" dirty="0" err="1">
                <a:solidFill>
                  <a:schemeClr val="tx1"/>
                </a:solidFill>
              </a:rPr>
              <a:t>Kiefel</a:t>
            </a:r>
            <a:r>
              <a:rPr lang="en-AU" sz="1200" dirty="0">
                <a:solidFill>
                  <a:schemeClr val="tx1"/>
                </a:solidFill>
              </a:rPr>
              <a:t> CJ, Bell, Keane, Gordon and Edelman JJ); </a:t>
            </a:r>
            <a:r>
              <a:rPr lang="en-AU" sz="1200" i="1" dirty="0">
                <a:solidFill>
                  <a:schemeClr val="tx1"/>
                </a:solidFill>
                <a:hlinkClick r:id="rId7"/>
              </a:rPr>
              <a:t>Doman v Leadenhall Australia Pty Ltd</a:t>
            </a:r>
            <a:r>
              <a:rPr lang="en-AU" sz="1200" dirty="0">
                <a:solidFill>
                  <a:schemeClr val="tx1"/>
                </a:solidFill>
                <a:hlinkClick r:id="rId7"/>
              </a:rPr>
              <a:t> [2023] SASC 97</a:t>
            </a:r>
            <a:r>
              <a:rPr lang="en-AU" sz="1200" dirty="0">
                <a:solidFill>
                  <a:schemeClr val="tx1"/>
                </a:solidFill>
              </a:rPr>
              <a:t>, [22] (McDonald J).</a:t>
            </a:r>
          </a:p>
        </p:txBody>
      </p:sp>
      <p:sp>
        <p:nvSpPr>
          <p:cNvPr id="9" name="Footer Placeholder 2">
            <a:extLst>
              <a:ext uri="{FF2B5EF4-FFF2-40B4-BE49-F238E27FC236}">
                <a16:creationId xmlns:a16="http://schemas.microsoft.com/office/drawing/2014/main" id="{C42605C2-9C4A-F19A-59CD-308AD3BDB82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511588021"/>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220</a:t>
            </a:fld>
            <a:endParaRPr lang="en-GB" dirty="0"/>
          </a:p>
        </p:txBody>
      </p:sp>
      <p:sp>
        <p:nvSpPr>
          <p:cNvPr id="2" name="Rectangle: Single Corner Rounded 1">
            <a:extLst>
              <a:ext uri="{FF2B5EF4-FFF2-40B4-BE49-F238E27FC236}">
                <a16:creationId xmlns:a16="http://schemas.microsoft.com/office/drawing/2014/main" id="{35DDE437-0B55-3A81-ADC2-6B00B6DECBC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B86ED6E-C01A-59A7-1948-CED5A4D0228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Summary of payment order in winding up</a:t>
            </a:r>
          </a:p>
        </p:txBody>
      </p:sp>
      <p:graphicFrame>
        <p:nvGraphicFramePr>
          <p:cNvPr id="6" name="Diagram 5">
            <a:extLst>
              <a:ext uri="{FF2B5EF4-FFF2-40B4-BE49-F238E27FC236}">
                <a16:creationId xmlns:a16="http://schemas.microsoft.com/office/drawing/2014/main" id="{52DCBF5A-03BA-65E4-BB2B-811208B5B0EB}"/>
              </a:ext>
            </a:extLst>
          </p:cNvPr>
          <p:cNvGraphicFramePr/>
          <p:nvPr>
            <p:extLst>
              <p:ext uri="{D42A27DB-BD31-4B8C-83A1-F6EECF244321}">
                <p14:modId xmlns:p14="http://schemas.microsoft.com/office/powerpoint/2010/main" val="2111872658"/>
              </p:ext>
            </p:extLst>
          </p:nvPr>
        </p:nvGraphicFramePr>
        <p:xfrm>
          <a:off x="818456" y="1230123"/>
          <a:ext cx="9809019" cy="53087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7" name="Graphic 6" descr="Badge 1 with solid fill">
            <a:extLst>
              <a:ext uri="{FF2B5EF4-FFF2-40B4-BE49-F238E27FC236}">
                <a16:creationId xmlns:a16="http://schemas.microsoft.com/office/drawing/2014/main" id="{7A1EDB96-99C5-EC2E-DB0A-47029E6B8DE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28591" y="3716257"/>
            <a:ext cx="914400" cy="914400"/>
          </a:xfrm>
          <a:prstGeom prst="rect">
            <a:avLst/>
          </a:prstGeom>
        </p:spPr>
      </p:pic>
      <p:pic>
        <p:nvPicPr>
          <p:cNvPr id="8" name="Graphic 7" descr="Badge with solid fill">
            <a:extLst>
              <a:ext uri="{FF2B5EF4-FFF2-40B4-BE49-F238E27FC236}">
                <a16:creationId xmlns:a16="http://schemas.microsoft.com/office/drawing/2014/main" id="{695A7D38-D633-EAF2-F61E-47F0AE19D51B}"/>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422883" y="3725490"/>
            <a:ext cx="914400" cy="914400"/>
          </a:xfrm>
          <a:prstGeom prst="rect">
            <a:avLst/>
          </a:prstGeom>
        </p:spPr>
      </p:pic>
      <p:pic>
        <p:nvPicPr>
          <p:cNvPr id="9" name="Graphic 8" descr="Badge 3 with solid fill">
            <a:extLst>
              <a:ext uri="{FF2B5EF4-FFF2-40B4-BE49-F238E27FC236}">
                <a16:creationId xmlns:a16="http://schemas.microsoft.com/office/drawing/2014/main" id="{EF1B06E8-C7C1-0500-D798-FD5C779A5DF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37246" y="3714860"/>
            <a:ext cx="914400" cy="914400"/>
          </a:xfrm>
          <a:prstGeom prst="rect">
            <a:avLst/>
          </a:prstGeom>
        </p:spPr>
      </p:pic>
      <p:pic>
        <p:nvPicPr>
          <p:cNvPr id="10" name="Graphic 9" descr="Badge 4 with solid fill">
            <a:extLst>
              <a:ext uri="{FF2B5EF4-FFF2-40B4-BE49-F238E27FC236}">
                <a16:creationId xmlns:a16="http://schemas.microsoft.com/office/drawing/2014/main" id="{EC90A93B-5405-F31D-93DD-961C0D138C7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8662242" y="3719510"/>
            <a:ext cx="914400" cy="914400"/>
          </a:xfrm>
          <a:prstGeom prst="rect">
            <a:avLst/>
          </a:prstGeom>
        </p:spPr>
      </p:pic>
      <p:grpSp>
        <p:nvGrpSpPr>
          <p:cNvPr id="11" name="Group 10">
            <a:extLst>
              <a:ext uri="{FF2B5EF4-FFF2-40B4-BE49-F238E27FC236}">
                <a16:creationId xmlns:a16="http://schemas.microsoft.com/office/drawing/2014/main" id="{B8A2C385-F10E-30DB-D3C4-642514CD0A13}"/>
              </a:ext>
            </a:extLst>
          </p:cNvPr>
          <p:cNvGrpSpPr/>
          <p:nvPr/>
        </p:nvGrpSpPr>
        <p:grpSpPr>
          <a:xfrm>
            <a:off x="6561570" y="5502238"/>
            <a:ext cx="2402958" cy="691116"/>
            <a:chOff x="7037246" y="5723193"/>
            <a:chExt cx="2402958" cy="691116"/>
          </a:xfrm>
        </p:grpSpPr>
        <p:sp>
          <p:nvSpPr>
            <p:cNvPr id="12" name="Arrow: Up-Down 11">
              <a:extLst>
                <a:ext uri="{FF2B5EF4-FFF2-40B4-BE49-F238E27FC236}">
                  <a16:creationId xmlns:a16="http://schemas.microsoft.com/office/drawing/2014/main" id="{3F247340-B460-2289-1D52-AFA8A3B09046}"/>
                </a:ext>
              </a:extLst>
            </p:cNvPr>
            <p:cNvSpPr/>
            <p:nvPr/>
          </p:nvSpPr>
          <p:spPr>
            <a:xfrm rot="5400000">
              <a:off x="8105818" y="4867272"/>
              <a:ext cx="265814" cy="2402958"/>
            </a:xfrm>
            <a:prstGeom prst="upDown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Flowchart: Terminator 12">
              <a:extLst>
                <a:ext uri="{FF2B5EF4-FFF2-40B4-BE49-F238E27FC236}">
                  <a16:creationId xmlns:a16="http://schemas.microsoft.com/office/drawing/2014/main" id="{74CB3D24-A69C-2AE9-D639-CB7D97D5CDD1}"/>
                </a:ext>
              </a:extLst>
            </p:cNvPr>
            <p:cNvSpPr/>
            <p:nvPr/>
          </p:nvSpPr>
          <p:spPr>
            <a:xfrm>
              <a:off x="7256243" y="5723193"/>
              <a:ext cx="1968531" cy="691116"/>
            </a:xfrm>
            <a:prstGeom prst="flowChartTerminator">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Debt subordination</a:t>
              </a:r>
            </a:p>
          </p:txBody>
        </p:sp>
      </p:grpSp>
      <p:grpSp>
        <p:nvGrpSpPr>
          <p:cNvPr id="14" name="Group 13">
            <a:extLst>
              <a:ext uri="{FF2B5EF4-FFF2-40B4-BE49-F238E27FC236}">
                <a16:creationId xmlns:a16="http://schemas.microsoft.com/office/drawing/2014/main" id="{989F0212-60F3-59B9-101B-CC1DF2635F3F}"/>
              </a:ext>
            </a:extLst>
          </p:cNvPr>
          <p:cNvGrpSpPr/>
          <p:nvPr/>
        </p:nvGrpSpPr>
        <p:grpSpPr>
          <a:xfrm>
            <a:off x="2843733" y="2263995"/>
            <a:ext cx="2402958" cy="691116"/>
            <a:chOff x="3237138" y="1782073"/>
            <a:chExt cx="2402958" cy="691116"/>
          </a:xfrm>
        </p:grpSpPr>
        <p:sp>
          <p:nvSpPr>
            <p:cNvPr id="15" name="Arrow: Up-Down 14">
              <a:extLst>
                <a:ext uri="{FF2B5EF4-FFF2-40B4-BE49-F238E27FC236}">
                  <a16:creationId xmlns:a16="http://schemas.microsoft.com/office/drawing/2014/main" id="{9D35ADA4-235A-8144-1829-D40A204BFDBB}"/>
                </a:ext>
              </a:extLst>
            </p:cNvPr>
            <p:cNvSpPr/>
            <p:nvPr/>
          </p:nvSpPr>
          <p:spPr>
            <a:xfrm rot="5400000">
              <a:off x="4305710" y="949858"/>
              <a:ext cx="265814" cy="2402958"/>
            </a:xfrm>
            <a:prstGeom prst="upDown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 name="Flowchart: Terminator 15">
              <a:extLst>
                <a:ext uri="{FF2B5EF4-FFF2-40B4-BE49-F238E27FC236}">
                  <a16:creationId xmlns:a16="http://schemas.microsoft.com/office/drawing/2014/main" id="{A9209339-477B-C482-BDC3-5C7AD4E3064F}"/>
                </a:ext>
              </a:extLst>
            </p:cNvPr>
            <p:cNvSpPr/>
            <p:nvPr/>
          </p:nvSpPr>
          <p:spPr>
            <a:xfrm>
              <a:off x="3454352" y="1782073"/>
              <a:ext cx="1968531" cy="691116"/>
            </a:xfrm>
            <a:prstGeom prst="flowChartTerminator">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Secured creditors</a:t>
              </a:r>
            </a:p>
          </p:txBody>
        </p:sp>
      </p:grpSp>
      <p:sp>
        <p:nvSpPr>
          <p:cNvPr id="17" name="Footer Placeholder 2">
            <a:extLst>
              <a:ext uri="{FF2B5EF4-FFF2-40B4-BE49-F238E27FC236}">
                <a16:creationId xmlns:a16="http://schemas.microsoft.com/office/drawing/2014/main" id="{C5869AA1-AB63-A885-FA0D-F83F60A08D3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54166051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221</a:t>
            </a:fld>
            <a:endParaRPr lang="en-GB" dirty="0"/>
          </a:p>
        </p:txBody>
      </p:sp>
      <p:sp>
        <p:nvSpPr>
          <p:cNvPr id="2" name="Isosceles Triangle 1">
            <a:extLst>
              <a:ext uri="{FF2B5EF4-FFF2-40B4-BE49-F238E27FC236}">
                <a16:creationId xmlns:a16="http://schemas.microsoft.com/office/drawing/2014/main" id="{6799FC3A-7966-C1FC-B3BE-C14BEBB9F433}"/>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6727AED6-CE59-D8C8-377F-EFD6B2B22CB2}"/>
              </a:ext>
            </a:extLst>
          </p:cNvPr>
          <p:cNvSpPr txBox="1"/>
          <p:nvPr/>
        </p:nvSpPr>
        <p:spPr>
          <a:xfrm>
            <a:off x="6241312" y="1847429"/>
            <a:ext cx="4380614" cy="677108"/>
          </a:xfrm>
          <a:prstGeom prst="rect">
            <a:avLst/>
          </a:prstGeom>
          <a:noFill/>
        </p:spPr>
        <p:txBody>
          <a:bodyPr wrap="square">
            <a:spAutoFit/>
          </a:bodyPr>
          <a:lstStyle/>
          <a:p>
            <a:pPr algn="ctr"/>
            <a:r>
              <a:rPr lang="en-GB" sz="3800" dirty="0">
                <a:solidFill>
                  <a:schemeClr val="bg1"/>
                </a:solidFill>
                <a:latin typeface="+mj-lt"/>
              </a:rPr>
              <a:t>Disclaiming property</a:t>
            </a:r>
          </a:p>
        </p:txBody>
      </p:sp>
      <p:sp>
        <p:nvSpPr>
          <p:cNvPr id="6" name="Action Button: Go to Beginning 5">
            <a:hlinkClick r:id="rId2" action="ppaction://hlinksldjump" highlightClick="1"/>
            <a:extLst>
              <a:ext uri="{FF2B5EF4-FFF2-40B4-BE49-F238E27FC236}">
                <a16:creationId xmlns:a16="http://schemas.microsoft.com/office/drawing/2014/main" id="{FABE0C41-1363-36D6-B57D-AF99EBA2A3BC}"/>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238A5AD0-9A8A-41B0-DD58-E1D8D181FD3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37518415"/>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222</a:t>
            </a:fld>
            <a:endParaRPr lang="en-GB" dirty="0"/>
          </a:p>
        </p:txBody>
      </p:sp>
      <p:sp>
        <p:nvSpPr>
          <p:cNvPr id="2" name="Rectangle: Single Corner Rounded 1">
            <a:extLst>
              <a:ext uri="{FF2B5EF4-FFF2-40B4-BE49-F238E27FC236}">
                <a16:creationId xmlns:a16="http://schemas.microsoft.com/office/drawing/2014/main" id="{B3139D86-A245-30CD-3738-2BDB16D857C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EABE61A-ADF4-3FC1-80D1-55D54446F5B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Property that may be disclaimed</a:t>
            </a:r>
          </a:p>
        </p:txBody>
      </p:sp>
      <p:graphicFrame>
        <p:nvGraphicFramePr>
          <p:cNvPr id="6" name="Diagram 5">
            <a:extLst>
              <a:ext uri="{FF2B5EF4-FFF2-40B4-BE49-F238E27FC236}">
                <a16:creationId xmlns:a16="http://schemas.microsoft.com/office/drawing/2014/main" id="{67559AA9-BD95-D70E-C274-CC697DBCB5A4}"/>
              </a:ext>
            </a:extLst>
          </p:cNvPr>
          <p:cNvGraphicFramePr/>
          <p:nvPr>
            <p:extLst>
              <p:ext uri="{D42A27DB-BD31-4B8C-83A1-F6EECF244321}">
                <p14:modId xmlns:p14="http://schemas.microsoft.com/office/powerpoint/2010/main" val="4094906992"/>
              </p:ext>
            </p:extLst>
          </p:nvPr>
        </p:nvGraphicFramePr>
        <p:xfrm>
          <a:off x="818456" y="1477059"/>
          <a:ext cx="10857014" cy="44052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ight Brace 6">
            <a:extLst>
              <a:ext uri="{FF2B5EF4-FFF2-40B4-BE49-F238E27FC236}">
                <a16:creationId xmlns:a16="http://schemas.microsoft.com/office/drawing/2014/main" id="{AF0E27F2-E69B-62F2-2D75-83EADC6F0F5E}"/>
              </a:ext>
            </a:extLst>
          </p:cNvPr>
          <p:cNvSpPr/>
          <p:nvPr/>
        </p:nvSpPr>
        <p:spPr>
          <a:xfrm rot="5400000">
            <a:off x="2484124" y="4918411"/>
            <a:ext cx="332083" cy="802758"/>
          </a:xfrm>
          <a:prstGeom prst="rightBrace">
            <a:avLst>
              <a:gd name="adj1" fmla="val 30555"/>
              <a:gd name="adj2" fmla="val 50000"/>
            </a:avLst>
          </a:prstGeom>
          <a:ln w="381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solidFill>
                <a:schemeClr val="accent2"/>
              </a:solidFill>
            </a:endParaRPr>
          </a:p>
        </p:txBody>
      </p:sp>
      <p:sp>
        <p:nvSpPr>
          <p:cNvPr id="8" name="TextBox 7">
            <a:extLst>
              <a:ext uri="{FF2B5EF4-FFF2-40B4-BE49-F238E27FC236}">
                <a16:creationId xmlns:a16="http://schemas.microsoft.com/office/drawing/2014/main" id="{46C5CEB3-1588-27A7-DD53-60F00C645A2E}"/>
              </a:ext>
            </a:extLst>
          </p:cNvPr>
          <p:cNvSpPr txBox="1"/>
          <p:nvPr/>
        </p:nvSpPr>
        <p:spPr>
          <a:xfrm>
            <a:off x="2232838" y="5398293"/>
            <a:ext cx="4633618" cy="923330"/>
          </a:xfrm>
          <a:prstGeom prst="rect">
            <a:avLst/>
          </a:prstGeom>
          <a:noFill/>
          <a:ln>
            <a:noFill/>
          </a:ln>
        </p:spPr>
        <p:txBody>
          <a:bodyPr wrap="square" rtlCol="0">
            <a:spAutoFit/>
          </a:bodyPr>
          <a:lstStyle/>
          <a:p>
            <a:r>
              <a:rPr lang="en-AU" dirty="0">
                <a:solidFill>
                  <a:schemeClr val="accent2"/>
                </a:solidFill>
              </a:rPr>
              <a:t>Need court leave to disclaim a contract, unless:</a:t>
            </a:r>
          </a:p>
          <a:p>
            <a:pPr marL="285750" indent="-285750">
              <a:buFont typeface="Arial" panose="020B0604020202020204" pitchFamily="34" charset="0"/>
              <a:buChar char="•"/>
            </a:pPr>
            <a:r>
              <a:rPr lang="en-AU" dirty="0">
                <a:solidFill>
                  <a:schemeClr val="accent2"/>
                </a:solidFill>
              </a:rPr>
              <a:t>unprofitable contract; or </a:t>
            </a:r>
          </a:p>
          <a:p>
            <a:pPr marL="285750" indent="-285750">
              <a:buFont typeface="Arial" panose="020B0604020202020204" pitchFamily="34" charset="0"/>
              <a:buChar char="•"/>
            </a:pPr>
            <a:r>
              <a:rPr lang="en-AU" dirty="0">
                <a:solidFill>
                  <a:schemeClr val="accent2"/>
                </a:solidFill>
              </a:rPr>
              <a:t>lease of land</a:t>
            </a:r>
          </a:p>
        </p:txBody>
      </p:sp>
      <p:sp>
        <p:nvSpPr>
          <p:cNvPr id="9" name="Rectangle 8">
            <a:extLst>
              <a:ext uri="{FF2B5EF4-FFF2-40B4-BE49-F238E27FC236}">
                <a16:creationId xmlns:a16="http://schemas.microsoft.com/office/drawing/2014/main" id="{9A15B6DA-D6CF-627A-9AEA-4838B63AF97C}"/>
              </a:ext>
            </a:extLst>
          </p:cNvPr>
          <p:cNvSpPr/>
          <p:nvPr/>
        </p:nvSpPr>
        <p:spPr>
          <a:xfrm>
            <a:off x="8565654" y="2407749"/>
            <a:ext cx="1716030" cy="37798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568(1)-(1A)</a:t>
            </a:r>
            <a:endParaRPr lang="en-AU" dirty="0"/>
          </a:p>
        </p:txBody>
      </p:sp>
      <p:sp>
        <p:nvSpPr>
          <p:cNvPr id="10" name="Footer Placeholder 2">
            <a:extLst>
              <a:ext uri="{FF2B5EF4-FFF2-40B4-BE49-F238E27FC236}">
                <a16:creationId xmlns:a16="http://schemas.microsoft.com/office/drawing/2014/main" id="{930D9A5E-8E92-CE12-C6E3-9B381857E14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60085762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223</a:t>
            </a:fld>
            <a:endParaRPr lang="en-GB" dirty="0"/>
          </a:p>
        </p:txBody>
      </p:sp>
      <p:sp>
        <p:nvSpPr>
          <p:cNvPr id="2" name="Rectangle: Single Corner Rounded 1">
            <a:extLst>
              <a:ext uri="{FF2B5EF4-FFF2-40B4-BE49-F238E27FC236}">
                <a16:creationId xmlns:a16="http://schemas.microsoft.com/office/drawing/2014/main" id="{D0AAC94A-D38C-D74A-A734-9A35C2272E4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38D6A9D-96C7-5786-7B8B-2329BDC5134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Pre-disclaimer requests</a:t>
            </a:r>
          </a:p>
        </p:txBody>
      </p:sp>
      <p:graphicFrame>
        <p:nvGraphicFramePr>
          <p:cNvPr id="6" name="Diagram 5">
            <a:extLst>
              <a:ext uri="{FF2B5EF4-FFF2-40B4-BE49-F238E27FC236}">
                <a16:creationId xmlns:a16="http://schemas.microsoft.com/office/drawing/2014/main" id="{CD1AB556-4986-4CF3-C1F6-AE2E8364BFF7}"/>
              </a:ext>
            </a:extLst>
          </p:cNvPr>
          <p:cNvGraphicFramePr/>
          <p:nvPr>
            <p:extLst>
              <p:ext uri="{D42A27DB-BD31-4B8C-83A1-F6EECF244321}">
                <p14:modId xmlns:p14="http://schemas.microsoft.com/office/powerpoint/2010/main" val="2456652908"/>
              </p:ext>
            </p:extLst>
          </p:nvPr>
        </p:nvGraphicFramePr>
        <p:xfrm>
          <a:off x="98820" y="1399970"/>
          <a:ext cx="10416756" cy="50842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874E342A-5AC0-EE68-6357-09EBAB58B527}"/>
              </a:ext>
            </a:extLst>
          </p:cNvPr>
          <p:cNvSpPr/>
          <p:nvPr/>
        </p:nvSpPr>
        <p:spPr>
          <a:xfrm>
            <a:off x="9854263" y="2659612"/>
            <a:ext cx="1322625"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568(8)</a:t>
            </a:r>
            <a:endParaRPr lang="en-AU" dirty="0"/>
          </a:p>
        </p:txBody>
      </p:sp>
      <p:sp>
        <p:nvSpPr>
          <p:cNvPr id="8" name="Rectangle 7">
            <a:extLst>
              <a:ext uri="{FF2B5EF4-FFF2-40B4-BE49-F238E27FC236}">
                <a16:creationId xmlns:a16="http://schemas.microsoft.com/office/drawing/2014/main" id="{523B0F94-E778-1EE7-A05C-C5EDC39E9B47}"/>
              </a:ext>
            </a:extLst>
          </p:cNvPr>
          <p:cNvSpPr/>
          <p:nvPr/>
        </p:nvSpPr>
        <p:spPr>
          <a:xfrm>
            <a:off x="9798775" y="5378211"/>
            <a:ext cx="168346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568(9)-(10)</a:t>
            </a:r>
            <a:endParaRPr lang="en-AU" dirty="0"/>
          </a:p>
        </p:txBody>
      </p:sp>
      <p:sp>
        <p:nvSpPr>
          <p:cNvPr id="9" name="Rectangle 8">
            <a:extLst>
              <a:ext uri="{FF2B5EF4-FFF2-40B4-BE49-F238E27FC236}">
                <a16:creationId xmlns:a16="http://schemas.microsoft.com/office/drawing/2014/main" id="{4160C7E3-D164-F4DF-DFCF-2FCFBB4405A6}"/>
              </a:ext>
            </a:extLst>
          </p:cNvPr>
          <p:cNvSpPr/>
          <p:nvPr/>
        </p:nvSpPr>
        <p:spPr>
          <a:xfrm>
            <a:off x="4814485" y="3888806"/>
            <a:ext cx="1401140"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568(13)</a:t>
            </a:r>
            <a:endParaRPr lang="en-AU" dirty="0"/>
          </a:p>
        </p:txBody>
      </p:sp>
      <p:sp>
        <p:nvSpPr>
          <p:cNvPr id="10" name="Footer Placeholder 2">
            <a:extLst>
              <a:ext uri="{FF2B5EF4-FFF2-40B4-BE49-F238E27FC236}">
                <a16:creationId xmlns:a16="http://schemas.microsoft.com/office/drawing/2014/main" id="{F4AE4F0C-1256-4C42-1917-8EE28511C57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12460074"/>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224</a:t>
            </a:fld>
            <a:endParaRPr lang="en-GB" dirty="0"/>
          </a:p>
        </p:txBody>
      </p:sp>
      <p:sp>
        <p:nvSpPr>
          <p:cNvPr id="2" name="Rectangle: Single Corner Rounded 1">
            <a:extLst>
              <a:ext uri="{FF2B5EF4-FFF2-40B4-BE49-F238E27FC236}">
                <a16:creationId xmlns:a16="http://schemas.microsoft.com/office/drawing/2014/main" id="{A59DB590-E750-48C6-9EB4-027D57B0C2E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6DA4DA9-1C2C-6120-9351-8C4D6E48CBD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Disclaimer taking effect</a:t>
            </a:r>
          </a:p>
        </p:txBody>
      </p:sp>
      <p:graphicFrame>
        <p:nvGraphicFramePr>
          <p:cNvPr id="6" name="Diagram 5">
            <a:extLst>
              <a:ext uri="{FF2B5EF4-FFF2-40B4-BE49-F238E27FC236}">
                <a16:creationId xmlns:a16="http://schemas.microsoft.com/office/drawing/2014/main" id="{1CA409E0-1BD9-377F-A458-8AE53D566FEB}"/>
              </a:ext>
            </a:extLst>
          </p:cNvPr>
          <p:cNvGraphicFramePr/>
          <p:nvPr>
            <p:extLst>
              <p:ext uri="{D42A27DB-BD31-4B8C-83A1-F6EECF244321}">
                <p14:modId xmlns:p14="http://schemas.microsoft.com/office/powerpoint/2010/main" val="3443641991"/>
              </p:ext>
            </p:extLst>
          </p:nvPr>
        </p:nvGraphicFramePr>
        <p:xfrm>
          <a:off x="98820" y="2505342"/>
          <a:ext cx="6736521" cy="37860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CD9BD441-E6C1-7F53-1D07-7A2C8310A678}"/>
              </a:ext>
            </a:extLst>
          </p:cNvPr>
          <p:cNvSpPr/>
          <p:nvPr/>
        </p:nvSpPr>
        <p:spPr>
          <a:xfrm>
            <a:off x="893662" y="5171238"/>
            <a:ext cx="113879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568B</a:t>
            </a:r>
            <a:endParaRPr lang="en-AU" dirty="0"/>
          </a:p>
        </p:txBody>
      </p:sp>
      <p:sp>
        <p:nvSpPr>
          <p:cNvPr id="8" name="Rectangle: Diagonal Corners Rounded 7">
            <a:extLst>
              <a:ext uri="{FF2B5EF4-FFF2-40B4-BE49-F238E27FC236}">
                <a16:creationId xmlns:a16="http://schemas.microsoft.com/office/drawing/2014/main" id="{8D96B15F-4F2A-0B84-FF53-14FCA2FD3055}"/>
              </a:ext>
            </a:extLst>
          </p:cNvPr>
          <p:cNvSpPr/>
          <p:nvPr/>
        </p:nvSpPr>
        <p:spPr>
          <a:xfrm>
            <a:off x="6835341" y="2136821"/>
            <a:ext cx="3508228" cy="2584357"/>
          </a:xfrm>
          <a:prstGeom prst="round2DiagRect">
            <a:avLst>
              <a:gd name="adj1" fmla="val 5883"/>
              <a:gd name="adj2" fmla="val 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Disclaimer “is </a:t>
            </a:r>
            <a:r>
              <a:rPr lang="en-AU" b="1" dirty="0"/>
              <a:t>taken</a:t>
            </a:r>
            <a:r>
              <a:rPr lang="en-AU" dirty="0"/>
              <a:t> to have </a:t>
            </a:r>
            <a:r>
              <a:rPr lang="en-AU" b="1" dirty="0"/>
              <a:t>taken effect </a:t>
            </a:r>
            <a:r>
              <a:rPr lang="en-AU" dirty="0"/>
              <a:t>on the </a:t>
            </a:r>
            <a:r>
              <a:rPr lang="en-AU" b="1" dirty="0"/>
              <a:t>day after</a:t>
            </a:r>
            <a:r>
              <a:rPr lang="en-AU" dirty="0"/>
              <a:t>” liquidator:</a:t>
            </a:r>
          </a:p>
          <a:p>
            <a:pPr marL="285750" indent="-285750" algn="ctr">
              <a:buFont typeface="Arial" panose="020B0604020202020204" pitchFamily="34" charset="0"/>
              <a:buChar char="•"/>
            </a:pPr>
            <a:r>
              <a:rPr lang="en-AU" dirty="0"/>
              <a:t>notified/published;</a:t>
            </a:r>
          </a:p>
          <a:p>
            <a:pPr marL="285750" indent="-285750" algn="ctr">
              <a:buFont typeface="Arial" panose="020B0604020202020204" pitchFamily="34" charset="0"/>
              <a:buChar char="•"/>
            </a:pPr>
            <a:r>
              <a:rPr lang="en-AU" dirty="0"/>
              <a:t>else lodged notice of it;</a:t>
            </a:r>
          </a:p>
          <a:p>
            <a:pPr algn="ctr"/>
            <a:r>
              <a:rPr lang="en-AU" dirty="0"/>
              <a:t>but</a:t>
            </a:r>
            <a:r>
              <a:rPr lang="en-AU" b="1" dirty="0"/>
              <a:t> only if</a:t>
            </a:r>
            <a:r>
              <a:rPr lang="en-AU" dirty="0"/>
              <a:t>:</a:t>
            </a:r>
          </a:p>
          <a:p>
            <a:pPr marL="342900" indent="-342900" algn="ctr">
              <a:buFont typeface="+mj-lt"/>
              <a:buAutoNum type="arabicParenR"/>
            </a:pPr>
            <a:r>
              <a:rPr lang="en-AU" sz="1800" dirty="0"/>
              <a:t>no CA s 568B application; or</a:t>
            </a:r>
          </a:p>
          <a:p>
            <a:pPr marL="342900" indent="-342900" algn="ctr">
              <a:buFont typeface="+mj-lt"/>
              <a:buAutoNum type="arabicParenR"/>
            </a:pPr>
            <a:r>
              <a:rPr lang="en-AU" sz="1800" dirty="0"/>
              <a:t>any such application (and any appeals) did not result in the disclaimer being set aside</a:t>
            </a:r>
            <a:endParaRPr lang="en-AU" dirty="0"/>
          </a:p>
        </p:txBody>
      </p:sp>
      <p:sp>
        <p:nvSpPr>
          <p:cNvPr id="10" name="Rectangle 9">
            <a:extLst>
              <a:ext uri="{FF2B5EF4-FFF2-40B4-BE49-F238E27FC236}">
                <a16:creationId xmlns:a16="http://schemas.microsoft.com/office/drawing/2014/main" id="{112C3047-7EEA-5C1E-859D-823585DADB57}"/>
              </a:ext>
            </a:extLst>
          </p:cNvPr>
          <p:cNvSpPr/>
          <p:nvPr/>
        </p:nvSpPr>
        <p:spPr>
          <a:xfrm>
            <a:off x="10038897" y="3085692"/>
            <a:ext cx="113879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568C</a:t>
            </a:r>
            <a:endParaRPr lang="en-AU" dirty="0"/>
          </a:p>
        </p:txBody>
      </p:sp>
      <p:sp>
        <p:nvSpPr>
          <p:cNvPr id="11" name="Arrow: Pentagon 10">
            <a:extLst>
              <a:ext uri="{FF2B5EF4-FFF2-40B4-BE49-F238E27FC236}">
                <a16:creationId xmlns:a16="http://schemas.microsoft.com/office/drawing/2014/main" id="{364C754B-C272-71F5-91D0-20D8B8B3461D}"/>
              </a:ext>
            </a:extLst>
          </p:cNvPr>
          <p:cNvSpPr/>
          <p:nvPr/>
        </p:nvSpPr>
        <p:spPr>
          <a:xfrm>
            <a:off x="6857846" y="4920319"/>
            <a:ext cx="4307426" cy="1549830"/>
          </a:xfrm>
          <a:prstGeom prst="homePlate">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t>When a disclaimer takes effect, it </a:t>
            </a:r>
            <a:r>
              <a:rPr lang="en-AU" sz="1800" b="1" dirty="0"/>
              <a:t>terminates the company’s rights, liabilities</a:t>
            </a:r>
            <a:r>
              <a:rPr lang="en-AU" sz="1800" dirty="0"/>
              <a:t>, etc, in the relevant property </a:t>
            </a:r>
            <a:r>
              <a:rPr lang="en-AU" sz="1800" b="1" dirty="0"/>
              <a:t>without affecting anyone else’s</a:t>
            </a:r>
            <a:r>
              <a:rPr lang="en-AU" sz="1800" dirty="0"/>
              <a:t> rights or liabilities except as </a:t>
            </a:r>
            <a:r>
              <a:rPr lang="en-AU" sz="1800" b="1" dirty="0"/>
              <a:t>necessary</a:t>
            </a:r>
            <a:endParaRPr lang="en-AU" b="1" dirty="0"/>
          </a:p>
        </p:txBody>
      </p:sp>
      <p:sp>
        <p:nvSpPr>
          <p:cNvPr id="12" name="Rectangle 11">
            <a:extLst>
              <a:ext uri="{FF2B5EF4-FFF2-40B4-BE49-F238E27FC236}">
                <a16:creationId xmlns:a16="http://schemas.microsoft.com/office/drawing/2014/main" id="{07C027A6-F924-C172-C614-24AEC30BEC52}"/>
              </a:ext>
            </a:extLst>
          </p:cNvPr>
          <p:cNvSpPr/>
          <p:nvPr/>
        </p:nvSpPr>
        <p:spPr>
          <a:xfrm>
            <a:off x="10270971" y="5171238"/>
            <a:ext cx="1431404"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568D(1)</a:t>
            </a:r>
            <a:endParaRPr lang="en-AU" dirty="0"/>
          </a:p>
        </p:txBody>
      </p:sp>
      <p:sp>
        <p:nvSpPr>
          <p:cNvPr id="14" name="Rectangle 13">
            <a:extLst>
              <a:ext uri="{FF2B5EF4-FFF2-40B4-BE49-F238E27FC236}">
                <a16:creationId xmlns:a16="http://schemas.microsoft.com/office/drawing/2014/main" id="{96717799-9D6D-6086-73EC-283535E1B042}"/>
              </a:ext>
            </a:extLst>
          </p:cNvPr>
          <p:cNvSpPr/>
          <p:nvPr/>
        </p:nvSpPr>
        <p:spPr>
          <a:xfrm>
            <a:off x="8966179" y="1493851"/>
            <a:ext cx="113879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568A</a:t>
            </a:r>
            <a:endParaRPr lang="en-AU" dirty="0"/>
          </a:p>
        </p:txBody>
      </p:sp>
      <p:sp>
        <p:nvSpPr>
          <p:cNvPr id="16" name="Rectangle 15">
            <a:extLst>
              <a:ext uri="{FF2B5EF4-FFF2-40B4-BE49-F238E27FC236}">
                <a16:creationId xmlns:a16="http://schemas.microsoft.com/office/drawing/2014/main" id="{113C8CD0-CD5D-3A5B-C98C-E6CA2F9C0F88}"/>
              </a:ext>
            </a:extLst>
          </p:cNvPr>
          <p:cNvSpPr/>
          <p:nvPr/>
        </p:nvSpPr>
        <p:spPr>
          <a:xfrm>
            <a:off x="425302" y="1489204"/>
            <a:ext cx="8526856" cy="407099"/>
          </a:xfrm>
          <a:prstGeom prst="rect">
            <a:avLst/>
          </a:prstGeom>
          <a:solidFill>
            <a:schemeClr val="bg2"/>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After disclaiming property, a liquidator must lodge a notice and notify various persons</a:t>
            </a:r>
            <a:endParaRPr lang="en-AU" dirty="0">
              <a:solidFill>
                <a:schemeClr val="tx1"/>
              </a:solidFill>
            </a:endParaRPr>
          </a:p>
        </p:txBody>
      </p:sp>
      <p:sp>
        <p:nvSpPr>
          <p:cNvPr id="9" name="Footer Placeholder 2">
            <a:extLst>
              <a:ext uri="{FF2B5EF4-FFF2-40B4-BE49-F238E27FC236}">
                <a16:creationId xmlns:a16="http://schemas.microsoft.com/office/drawing/2014/main" id="{40518120-34E2-A324-A669-01757C85422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86274217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225</a:t>
            </a:fld>
            <a:endParaRPr lang="en-GB" dirty="0"/>
          </a:p>
        </p:txBody>
      </p:sp>
      <p:sp>
        <p:nvSpPr>
          <p:cNvPr id="2" name="Rectangle: Single Corner Rounded 1">
            <a:extLst>
              <a:ext uri="{FF2B5EF4-FFF2-40B4-BE49-F238E27FC236}">
                <a16:creationId xmlns:a16="http://schemas.microsoft.com/office/drawing/2014/main" id="{23066E06-CFB8-AA09-CDB8-BA94A5443FF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FB06702-E397-06BE-C279-6A5F66CAD80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Post-disclaimer</a:t>
            </a:r>
          </a:p>
        </p:txBody>
      </p:sp>
      <p:graphicFrame>
        <p:nvGraphicFramePr>
          <p:cNvPr id="6" name="Diagram 5">
            <a:extLst>
              <a:ext uri="{FF2B5EF4-FFF2-40B4-BE49-F238E27FC236}">
                <a16:creationId xmlns:a16="http://schemas.microsoft.com/office/drawing/2014/main" id="{DF820D66-D9B8-7752-F7C7-508489E6344C}"/>
              </a:ext>
            </a:extLst>
          </p:cNvPr>
          <p:cNvGraphicFramePr/>
          <p:nvPr>
            <p:extLst>
              <p:ext uri="{D42A27DB-BD31-4B8C-83A1-F6EECF244321}">
                <p14:modId xmlns:p14="http://schemas.microsoft.com/office/powerpoint/2010/main" val="2203621478"/>
              </p:ext>
            </p:extLst>
          </p:nvPr>
        </p:nvGraphicFramePr>
        <p:xfrm>
          <a:off x="964760" y="2035418"/>
          <a:ext cx="9917276" cy="42079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349DB0E3-F3F8-2833-F5EE-5E74B0901BEE}"/>
              </a:ext>
            </a:extLst>
          </p:cNvPr>
          <p:cNvSpPr/>
          <p:nvPr/>
        </p:nvSpPr>
        <p:spPr>
          <a:xfrm>
            <a:off x="2003692" y="3529809"/>
            <a:ext cx="1434452"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568D(2)</a:t>
            </a:r>
            <a:endParaRPr lang="en-AU" dirty="0"/>
          </a:p>
        </p:txBody>
      </p:sp>
      <p:sp>
        <p:nvSpPr>
          <p:cNvPr id="8" name="Rectangle 7">
            <a:extLst>
              <a:ext uri="{FF2B5EF4-FFF2-40B4-BE49-F238E27FC236}">
                <a16:creationId xmlns:a16="http://schemas.microsoft.com/office/drawing/2014/main" id="{5A881C3C-0814-FA83-1411-4B9A2188F3E3}"/>
              </a:ext>
            </a:extLst>
          </p:cNvPr>
          <p:cNvSpPr/>
          <p:nvPr/>
        </p:nvSpPr>
        <p:spPr>
          <a:xfrm>
            <a:off x="5416874" y="2725137"/>
            <a:ext cx="113879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568E</a:t>
            </a:r>
            <a:endParaRPr lang="en-AU" dirty="0"/>
          </a:p>
        </p:txBody>
      </p:sp>
      <p:sp>
        <p:nvSpPr>
          <p:cNvPr id="9" name="Rectangle 8">
            <a:extLst>
              <a:ext uri="{FF2B5EF4-FFF2-40B4-BE49-F238E27FC236}">
                <a16:creationId xmlns:a16="http://schemas.microsoft.com/office/drawing/2014/main" id="{602A3BF4-DA5C-F3BD-35CB-57089769FAE1}"/>
              </a:ext>
            </a:extLst>
          </p:cNvPr>
          <p:cNvSpPr/>
          <p:nvPr/>
        </p:nvSpPr>
        <p:spPr>
          <a:xfrm>
            <a:off x="8669884" y="1929609"/>
            <a:ext cx="113879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568F</a:t>
            </a:r>
            <a:endParaRPr lang="en-AU" dirty="0"/>
          </a:p>
        </p:txBody>
      </p:sp>
      <p:sp>
        <p:nvSpPr>
          <p:cNvPr id="10" name="Footer Placeholder 2">
            <a:extLst>
              <a:ext uri="{FF2B5EF4-FFF2-40B4-BE49-F238E27FC236}">
                <a16:creationId xmlns:a16="http://schemas.microsoft.com/office/drawing/2014/main" id="{B2AE64E0-9858-C121-E4EB-B8867C5B7D3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952013052"/>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226</a:t>
            </a:fld>
            <a:endParaRPr lang="en-GB" dirty="0"/>
          </a:p>
        </p:txBody>
      </p:sp>
      <p:sp>
        <p:nvSpPr>
          <p:cNvPr id="2" name="Isosceles Triangle 1">
            <a:extLst>
              <a:ext uri="{FF2B5EF4-FFF2-40B4-BE49-F238E27FC236}">
                <a16:creationId xmlns:a16="http://schemas.microsoft.com/office/drawing/2014/main" id="{5BF00ACA-2F9A-4BE0-9151-4B259529812C}"/>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EF078236-2500-A047-337B-C695A5805361}"/>
              </a:ext>
            </a:extLst>
          </p:cNvPr>
          <p:cNvSpPr txBox="1"/>
          <p:nvPr/>
        </p:nvSpPr>
        <p:spPr>
          <a:xfrm>
            <a:off x="6241312" y="1847429"/>
            <a:ext cx="4380614" cy="677108"/>
          </a:xfrm>
          <a:prstGeom prst="rect">
            <a:avLst/>
          </a:prstGeom>
          <a:noFill/>
        </p:spPr>
        <p:txBody>
          <a:bodyPr wrap="square">
            <a:spAutoFit/>
          </a:bodyPr>
          <a:lstStyle/>
          <a:p>
            <a:pPr algn="ctr"/>
            <a:r>
              <a:rPr lang="en-GB" sz="3800" dirty="0">
                <a:solidFill>
                  <a:schemeClr val="bg1"/>
                </a:solidFill>
                <a:latin typeface="+mj-lt"/>
              </a:rPr>
              <a:t>Deregistration</a:t>
            </a:r>
          </a:p>
        </p:txBody>
      </p:sp>
      <p:sp>
        <p:nvSpPr>
          <p:cNvPr id="6" name="Action Button: Go to Beginning 5">
            <a:hlinkClick r:id="rId2" action="ppaction://hlinksldjump" highlightClick="1"/>
            <a:extLst>
              <a:ext uri="{FF2B5EF4-FFF2-40B4-BE49-F238E27FC236}">
                <a16:creationId xmlns:a16="http://schemas.microsoft.com/office/drawing/2014/main" id="{DB12E4DE-79EF-C7C2-BC4F-D615F6765703}"/>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0DCA1D40-DF86-11F1-938D-DFAB30808E6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490425074"/>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227</a:t>
            </a:fld>
            <a:endParaRPr lang="en-GB" dirty="0"/>
          </a:p>
        </p:txBody>
      </p:sp>
      <p:sp>
        <p:nvSpPr>
          <p:cNvPr id="2" name="Rectangle: Single Corner Rounded 1">
            <a:extLst>
              <a:ext uri="{FF2B5EF4-FFF2-40B4-BE49-F238E27FC236}">
                <a16:creationId xmlns:a16="http://schemas.microsoft.com/office/drawing/2014/main" id="{BCBC0D79-4427-FFBC-10D6-A99A2F1C9F4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99E773E-B819-EF38-6122-B98810C9636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Voluntary deregistration</a:t>
            </a:r>
          </a:p>
        </p:txBody>
      </p:sp>
      <p:sp>
        <p:nvSpPr>
          <p:cNvPr id="6" name="Rectangle: Rounded Corners 5">
            <a:extLst>
              <a:ext uri="{FF2B5EF4-FFF2-40B4-BE49-F238E27FC236}">
                <a16:creationId xmlns:a16="http://schemas.microsoft.com/office/drawing/2014/main" id="{FC13B31F-961E-471E-86EA-E935DBB99234}"/>
              </a:ext>
            </a:extLst>
          </p:cNvPr>
          <p:cNvSpPr/>
          <p:nvPr/>
        </p:nvSpPr>
        <p:spPr>
          <a:xfrm>
            <a:off x="4278745" y="2498052"/>
            <a:ext cx="2724727" cy="2844800"/>
          </a:xfrm>
          <a:prstGeom prst="roundRect">
            <a:avLst/>
          </a:prstGeom>
          <a:solidFill>
            <a:schemeClr val="accent4">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AU" sz="1800" dirty="0">
                <a:solidFill>
                  <a:schemeClr val="tx1"/>
                </a:solidFill>
              </a:rPr>
              <a:t>If </a:t>
            </a:r>
            <a:r>
              <a:rPr lang="en-AU" sz="1800" b="1" i="1" dirty="0">
                <a:solidFill>
                  <a:schemeClr val="tx1"/>
                </a:solidFill>
              </a:rPr>
              <a:t>all</a:t>
            </a:r>
            <a:r>
              <a:rPr lang="en-AU" sz="1800" dirty="0">
                <a:solidFill>
                  <a:schemeClr val="tx1"/>
                </a:solidFill>
              </a:rPr>
              <a:t> of these requirements are met:</a:t>
            </a:r>
          </a:p>
          <a:p>
            <a:pPr lvl="0" algn="ctr"/>
            <a:r>
              <a:rPr lang="en-AU" sz="1800" dirty="0">
                <a:solidFill>
                  <a:schemeClr val="tx1"/>
                </a:solidFill>
                <a:cs typeface="Times New Roman" panose="02020603050405020304" pitchFamily="18" charset="0"/>
              </a:rPr>
              <a:t>● the </a:t>
            </a:r>
            <a:r>
              <a:rPr lang="en-AU" sz="1800" dirty="0">
                <a:solidFill>
                  <a:schemeClr val="tx1"/>
                </a:solidFill>
              </a:rPr>
              <a:t>company;</a:t>
            </a:r>
          </a:p>
          <a:p>
            <a:pPr lvl="0" algn="ctr"/>
            <a:r>
              <a:rPr lang="en-AU" sz="1800" dirty="0">
                <a:solidFill>
                  <a:schemeClr val="tx1"/>
                </a:solidFill>
                <a:cs typeface="Times New Roman" panose="02020603050405020304" pitchFamily="18" charset="0"/>
              </a:rPr>
              <a:t>● </a:t>
            </a:r>
            <a:r>
              <a:rPr lang="en-AU" sz="1800" dirty="0">
                <a:solidFill>
                  <a:schemeClr val="tx1"/>
                </a:solidFill>
              </a:rPr>
              <a:t>any director;</a:t>
            </a:r>
          </a:p>
          <a:p>
            <a:pPr lvl="0" algn="ctr"/>
            <a:r>
              <a:rPr lang="en-AU" sz="1800" dirty="0">
                <a:solidFill>
                  <a:schemeClr val="tx1"/>
                </a:solidFill>
                <a:cs typeface="Times New Roman" panose="02020603050405020304" pitchFamily="18" charset="0"/>
              </a:rPr>
              <a:t>● </a:t>
            </a:r>
            <a:r>
              <a:rPr lang="en-AU" sz="1800" dirty="0">
                <a:solidFill>
                  <a:schemeClr val="tx1"/>
                </a:solidFill>
              </a:rPr>
              <a:t>any members; or</a:t>
            </a:r>
          </a:p>
          <a:p>
            <a:pPr lvl="0" algn="ctr"/>
            <a:r>
              <a:rPr lang="en-AU" sz="1800" dirty="0">
                <a:solidFill>
                  <a:schemeClr val="tx1"/>
                </a:solidFill>
                <a:cs typeface="Times New Roman" panose="02020603050405020304" pitchFamily="18" charset="0"/>
              </a:rPr>
              <a:t>● its </a:t>
            </a:r>
            <a:r>
              <a:rPr lang="en-AU" sz="1800" dirty="0">
                <a:solidFill>
                  <a:schemeClr val="tx1"/>
                </a:solidFill>
              </a:rPr>
              <a:t>liquidator;</a:t>
            </a:r>
          </a:p>
          <a:p>
            <a:pPr lvl="0" algn="ctr"/>
            <a:r>
              <a:rPr lang="en-AU" sz="1800" dirty="0">
                <a:solidFill>
                  <a:schemeClr val="tx1"/>
                </a:solidFill>
              </a:rPr>
              <a:t>may lodge an application with ASIC for the company to be deregistered</a:t>
            </a:r>
          </a:p>
        </p:txBody>
      </p:sp>
      <p:sp>
        <p:nvSpPr>
          <p:cNvPr id="7" name="Rectangle: Rounded Corners 6">
            <a:extLst>
              <a:ext uri="{FF2B5EF4-FFF2-40B4-BE49-F238E27FC236}">
                <a16:creationId xmlns:a16="http://schemas.microsoft.com/office/drawing/2014/main" id="{71508D46-F0AA-EA30-13F4-4F36752264B8}"/>
              </a:ext>
            </a:extLst>
          </p:cNvPr>
          <p:cNvSpPr/>
          <p:nvPr/>
        </p:nvSpPr>
        <p:spPr>
          <a:xfrm>
            <a:off x="1632526" y="3340508"/>
            <a:ext cx="2170546" cy="1159888"/>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all members agree to </a:t>
            </a:r>
            <a:r>
              <a:rPr lang="en-AU" dirty="0">
                <a:solidFill>
                  <a:schemeClr val="tx1"/>
                </a:solidFill>
              </a:rPr>
              <a:t>deregistration</a:t>
            </a:r>
            <a:endParaRPr lang="en-AU" sz="1800" dirty="0">
              <a:solidFill>
                <a:schemeClr val="tx1"/>
              </a:solidFill>
            </a:endParaRPr>
          </a:p>
        </p:txBody>
      </p:sp>
      <p:sp>
        <p:nvSpPr>
          <p:cNvPr id="8" name="Rectangle: Rounded Corners 7">
            <a:extLst>
              <a:ext uri="{FF2B5EF4-FFF2-40B4-BE49-F238E27FC236}">
                <a16:creationId xmlns:a16="http://schemas.microsoft.com/office/drawing/2014/main" id="{F727E617-5E88-26C1-891A-8422D70A7282}"/>
              </a:ext>
            </a:extLst>
          </p:cNvPr>
          <p:cNvSpPr/>
          <p:nvPr/>
        </p:nvSpPr>
        <p:spPr>
          <a:xfrm>
            <a:off x="1632526" y="5056182"/>
            <a:ext cx="2170546" cy="1159888"/>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“company is not carrying on business”</a:t>
            </a:r>
          </a:p>
        </p:txBody>
      </p:sp>
      <p:sp>
        <p:nvSpPr>
          <p:cNvPr id="9" name="Rectangle: Rounded Corners 8">
            <a:extLst>
              <a:ext uri="{FF2B5EF4-FFF2-40B4-BE49-F238E27FC236}">
                <a16:creationId xmlns:a16="http://schemas.microsoft.com/office/drawing/2014/main" id="{953BF700-8B9B-658D-E15E-FCD9AF370428}"/>
              </a:ext>
            </a:extLst>
          </p:cNvPr>
          <p:cNvSpPr/>
          <p:nvPr/>
        </p:nvSpPr>
        <p:spPr>
          <a:xfrm>
            <a:off x="7483764" y="1624833"/>
            <a:ext cx="2170546" cy="1159888"/>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AU" sz="1800" dirty="0">
                <a:solidFill>
                  <a:schemeClr val="tx1"/>
                </a:solidFill>
              </a:rPr>
              <a:t>“company has paid all fees and penalties payable under” the CA</a:t>
            </a:r>
          </a:p>
        </p:txBody>
      </p:sp>
      <p:sp>
        <p:nvSpPr>
          <p:cNvPr id="10" name="Rectangle: Rounded Corners 9">
            <a:extLst>
              <a:ext uri="{FF2B5EF4-FFF2-40B4-BE49-F238E27FC236}">
                <a16:creationId xmlns:a16="http://schemas.microsoft.com/office/drawing/2014/main" id="{4A83D97F-06FB-31E4-2D56-87BF02C9F305}"/>
              </a:ext>
            </a:extLst>
          </p:cNvPr>
          <p:cNvSpPr/>
          <p:nvPr/>
        </p:nvSpPr>
        <p:spPr>
          <a:xfrm>
            <a:off x="7483764" y="3340508"/>
            <a:ext cx="2170546" cy="1159888"/>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“company’s assets are worth” &lt;$1,000</a:t>
            </a:r>
          </a:p>
        </p:txBody>
      </p:sp>
      <p:sp>
        <p:nvSpPr>
          <p:cNvPr id="11" name="Rectangle: Rounded Corners 10">
            <a:extLst>
              <a:ext uri="{FF2B5EF4-FFF2-40B4-BE49-F238E27FC236}">
                <a16:creationId xmlns:a16="http://schemas.microsoft.com/office/drawing/2014/main" id="{2ED2877D-80CF-81D4-7BC6-5666A051A2AA}"/>
              </a:ext>
            </a:extLst>
          </p:cNvPr>
          <p:cNvSpPr/>
          <p:nvPr/>
        </p:nvSpPr>
        <p:spPr>
          <a:xfrm>
            <a:off x="7488383" y="5056183"/>
            <a:ext cx="2170546" cy="1159888"/>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“company has no outstanding liabilities”</a:t>
            </a:r>
          </a:p>
        </p:txBody>
      </p:sp>
      <p:sp>
        <p:nvSpPr>
          <p:cNvPr id="12" name="Rectangle: Rounded Corners 11">
            <a:extLst>
              <a:ext uri="{FF2B5EF4-FFF2-40B4-BE49-F238E27FC236}">
                <a16:creationId xmlns:a16="http://schemas.microsoft.com/office/drawing/2014/main" id="{4445A733-3715-D0B8-6F0F-4B7A520849E0}"/>
              </a:ext>
            </a:extLst>
          </p:cNvPr>
          <p:cNvSpPr/>
          <p:nvPr/>
        </p:nvSpPr>
        <p:spPr>
          <a:xfrm>
            <a:off x="1632526" y="1624832"/>
            <a:ext cx="2170546" cy="1159888"/>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“company is not a party to any legal proceedings”</a:t>
            </a:r>
          </a:p>
        </p:txBody>
      </p:sp>
      <p:cxnSp>
        <p:nvCxnSpPr>
          <p:cNvPr id="13" name="Straight Arrow Connector 12">
            <a:extLst>
              <a:ext uri="{FF2B5EF4-FFF2-40B4-BE49-F238E27FC236}">
                <a16:creationId xmlns:a16="http://schemas.microsoft.com/office/drawing/2014/main" id="{59244519-089B-3B65-B8EF-8C3A7FBC1448}"/>
              </a:ext>
            </a:extLst>
          </p:cNvPr>
          <p:cNvCxnSpPr>
            <a:stCxn id="6" idx="1"/>
            <a:endCxn id="12" idx="3"/>
          </p:cNvCxnSpPr>
          <p:nvPr/>
        </p:nvCxnSpPr>
        <p:spPr>
          <a:xfrm flipH="1" flipV="1">
            <a:off x="3803072" y="2204776"/>
            <a:ext cx="475673" cy="171567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67A7BA99-2F88-6923-C5A6-5023885293C6}"/>
              </a:ext>
            </a:extLst>
          </p:cNvPr>
          <p:cNvCxnSpPr>
            <a:stCxn id="6" idx="1"/>
            <a:endCxn id="7" idx="3"/>
          </p:cNvCxnSpPr>
          <p:nvPr/>
        </p:nvCxnSpPr>
        <p:spPr>
          <a:xfrm flipH="1">
            <a:off x="3803072" y="3920452"/>
            <a:ext cx="475673"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5EC8B9B6-FC95-78B8-666C-7CDBFE38275C}"/>
              </a:ext>
            </a:extLst>
          </p:cNvPr>
          <p:cNvCxnSpPr>
            <a:stCxn id="6" idx="1"/>
            <a:endCxn id="8" idx="3"/>
          </p:cNvCxnSpPr>
          <p:nvPr/>
        </p:nvCxnSpPr>
        <p:spPr>
          <a:xfrm flipH="1">
            <a:off x="3803072" y="3920452"/>
            <a:ext cx="475673" cy="171567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1ED20345-88E9-AFD2-0C88-C28A5EEDADBC}"/>
              </a:ext>
            </a:extLst>
          </p:cNvPr>
          <p:cNvCxnSpPr>
            <a:stCxn id="6" idx="3"/>
            <a:endCxn id="9" idx="1"/>
          </p:cNvCxnSpPr>
          <p:nvPr/>
        </p:nvCxnSpPr>
        <p:spPr>
          <a:xfrm flipV="1">
            <a:off x="7003472" y="2204777"/>
            <a:ext cx="480292" cy="171567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406376EB-C0B8-C3CD-60E2-49141D2CADF5}"/>
              </a:ext>
            </a:extLst>
          </p:cNvPr>
          <p:cNvCxnSpPr>
            <a:stCxn id="6" idx="3"/>
            <a:endCxn id="10" idx="1"/>
          </p:cNvCxnSpPr>
          <p:nvPr/>
        </p:nvCxnSpPr>
        <p:spPr>
          <a:xfrm>
            <a:off x="7003472" y="3920452"/>
            <a:ext cx="48029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9448841B-09F6-57F1-559A-D2CD18E9B098}"/>
              </a:ext>
            </a:extLst>
          </p:cNvPr>
          <p:cNvCxnSpPr>
            <a:stCxn id="6" idx="3"/>
            <a:endCxn id="11" idx="1"/>
          </p:cNvCxnSpPr>
          <p:nvPr/>
        </p:nvCxnSpPr>
        <p:spPr>
          <a:xfrm>
            <a:off x="7003472" y="3920452"/>
            <a:ext cx="484911" cy="171567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91C220EA-4ACE-8E83-8CA1-7A010018A760}"/>
              </a:ext>
            </a:extLst>
          </p:cNvPr>
          <p:cNvSpPr/>
          <p:nvPr/>
        </p:nvSpPr>
        <p:spPr>
          <a:xfrm>
            <a:off x="4701309" y="2050794"/>
            <a:ext cx="1878975"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601AA(1)-(2)</a:t>
            </a:r>
            <a:endParaRPr lang="en-AU" dirty="0"/>
          </a:p>
        </p:txBody>
      </p:sp>
      <p:sp>
        <p:nvSpPr>
          <p:cNvPr id="20" name="Footer Placeholder 2">
            <a:extLst>
              <a:ext uri="{FF2B5EF4-FFF2-40B4-BE49-F238E27FC236}">
                <a16:creationId xmlns:a16="http://schemas.microsoft.com/office/drawing/2014/main" id="{D5C1E624-AABF-B80F-8C19-DF7F4F1B103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80166548"/>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228</a:t>
            </a:fld>
            <a:endParaRPr lang="en-GB" dirty="0"/>
          </a:p>
        </p:txBody>
      </p:sp>
      <p:sp>
        <p:nvSpPr>
          <p:cNvPr id="2" name="Rectangle: Single Corner Rounded 1">
            <a:extLst>
              <a:ext uri="{FF2B5EF4-FFF2-40B4-BE49-F238E27FC236}">
                <a16:creationId xmlns:a16="http://schemas.microsoft.com/office/drawing/2014/main" id="{85D3076C-F242-681C-D3A2-081A041CDA9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Hexagon 2">
            <a:extLst>
              <a:ext uri="{FF2B5EF4-FFF2-40B4-BE49-F238E27FC236}">
                <a16:creationId xmlns:a16="http://schemas.microsoft.com/office/drawing/2014/main" id="{12278606-2593-FF17-252F-20ADE12EB07A}"/>
              </a:ext>
            </a:extLst>
          </p:cNvPr>
          <p:cNvSpPr/>
          <p:nvPr/>
        </p:nvSpPr>
        <p:spPr>
          <a:xfrm>
            <a:off x="5366833" y="1384512"/>
            <a:ext cx="2758598" cy="2411337"/>
          </a:xfrm>
          <a:prstGeom prst="hexagon">
            <a:avLst/>
          </a:prstGeom>
          <a:solidFill>
            <a:schemeClr val="accent1">
              <a:lumMod val="75000"/>
            </a:schemeClr>
          </a:solidFill>
          <a:ln>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ASIC must be given “any information that ASIC requests about the current and former officers of the company” </a:t>
            </a:r>
          </a:p>
        </p:txBody>
      </p:sp>
      <p:sp>
        <p:nvSpPr>
          <p:cNvPr id="6" name="Hexagon 5">
            <a:extLst>
              <a:ext uri="{FF2B5EF4-FFF2-40B4-BE49-F238E27FC236}">
                <a16:creationId xmlns:a16="http://schemas.microsoft.com/office/drawing/2014/main" id="{53A96BDD-946B-63C3-60B3-DC7CA39BD218}"/>
              </a:ext>
            </a:extLst>
          </p:cNvPr>
          <p:cNvSpPr/>
          <p:nvPr/>
        </p:nvSpPr>
        <p:spPr>
          <a:xfrm>
            <a:off x="2714641" y="2729028"/>
            <a:ext cx="2924601" cy="2556443"/>
          </a:xfrm>
          <a:prstGeom prst="hexagon">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If “ASIC decides to deregister”, it must give and publish notice of its intent to do so, and may deregister the company 2 months later </a:t>
            </a:r>
          </a:p>
        </p:txBody>
      </p:sp>
      <p:sp>
        <p:nvSpPr>
          <p:cNvPr id="7" name="Hexagon 6">
            <a:extLst>
              <a:ext uri="{FF2B5EF4-FFF2-40B4-BE49-F238E27FC236}">
                <a16:creationId xmlns:a16="http://schemas.microsoft.com/office/drawing/2014/main" id="{6D0F18FE-6A2E-0B54-34E2-BF9C1C01D224}"/>
              </a:ext>
            </a:extLst>
          </p:cNvPr>
          <p:cNvSpPr/>
          <p:nvPr/>
        </p:nvSpPr>
        <p:spPr>
          <a:xfrm>
            <a:off x="5370039" y="4186717"/>
            <a:ext cx="2755392" cy="2408535"/>
          </a:xfrm>
          <a:prstGeom prst="hexagon">
            <a:avLst/>
          </a:prstGeom>
          <a:solidFill>
            <a:schemeClr val="accent5">
              <a:lumMod val="60000"/>
              <a:lumOff val="40000"/>
            </a:schemeClr>
          </a:solidFill>
          <a:ln>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ASIC may refuse to deregister the company, including if it decides to order winding up </a:t>
            </a:r>
            <a:r>
              <a:rPr lang="en-AU" sz="1800" dirty="0">
                <a:solidFill>
                  <a:schemeClr val="bg1"/>
                </a:solidFill>
              </a:rPr>
              <a:t>under </a:t>
            </a:r>
            <a:r>
              <a:rPr lang="en-AU" sz="1800" dirty="0">
                <a:solidFill>
                  <a:schemeClr val="bg1"/>
                </a:solidFill>
                <a:hlinkClick r:id="rId2" action="ppaction://hlinksldjump"/>
              </a:rPr>
              <a:t>CA s 489EA</a:t>
            </a:r>
            <a:r>
              <a:rPr lang="en-AU" sz="1800" dirty="0"/>
              <a:t> instead</a:t>
            </a:r>
          </a:p>
        </p:txBody>
      </p:sp>
      <p:sp>
        <p:nvSpPr>
          <p:cNvPr id="8" name="Title 1">
            <a:extLst>
              <a:ext uri="{FF2B5EF4-FFF2-40B4-BE49-F238E27FC236}">
                <a16:creationId xmlns:a16="http://schemas.microsoft.com/office/drawing/2014/main" id="{752AA82E-F435-3164-DD33-10C5A0F4667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Voluntary deregistration (cont.)</a:t>
            </a:r>
          </a:p>
        </p:txBody>
      </p:sp>
      <p:sp>
        <p:nvSpPr>
          <p:cNvPr id="9" name="Rectangle 8">
            <a:extLst>
              <a:ext uri="{FF2B5EF4-FFF2-40B4-BE49-F238E27FC236}">
                <a16:creationId xmlns:a16="http://schemas.microsoft.com/office/drawing/2014/main" id="{D19EEDF2-ADC3-5135-E2E9-31C855DD35CA}"/>
              </a:ext>
            </a:extLst>
          </p:cNvPr>
          <p:cNvSpPr/>
          <p:nvPr/>
        </p:nvSpPr>
        <p:spPr>
          <a:xfrm>
            <a:off x="7800119" y="2376093"/>
            <a:ext cx="1514201"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601AA(3)</a:t>
            </a:r>
            <a:endParaRPr lang="en-AU" dirty="0"/>
          </a:p>
        </p:txBody>
      </p:sp>
      <p:sp>
        <p:nvSpPr>
          <p:cNvPr id="10" name="Rectangle 9">
            <a:extLst>
              <a:ext uri="{FF2B5EF4-FFF2-40B4-BE49-F238E27FC236}">
                <a16:creationId xmlns:a16="http://schemas.microsoft.com/office/drawing/2014/main" id="{1C46BAF7-D640-4190-D5C6-E67056748616}"/>
              </a:ext>
            </a:extLst>
          </p:cNvPr>
          <p:cNvSpPr/>
          <p:nvPr/>
        </p:nvSpPr>
        <p:spPr>
          <a:xfrm>
            <a:off x="1311099" y="3758541"/>
            <a:ext cx="1842008"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601AA(4)-(5)</a:t>
            </a:r>
            <a:endParaRPr lang="en-AU" dirty="0"/>
          </a:p>
        </p:txBody>
      </p:sp>
      <p:sp>
        <p:nvSpPr>
          <p:cNvPr id="11" name="Rectangle 10">
            <a:extLst>
              <a:ext uri="{FF2B5EF4-FFF2-40B4-BE49-F238E27FC236}">
                <a16:creationId xmlns:a16="http://schemas.microsoft.com/office/drawing/2014/main" id="{D5700643-0786-EE53-EB50-F1A6DC81BE40}"/>
              </a:ext>
            </a:extLst>
          </p:cNvPr>
          <p:cNvSpPr/>
          <p:nvPr/>
        </p:nvSpPr>
        <p:spPr>
          <a:xfrm>
            <a:off x="7856227" y="5204668"/>
            <a:ext cx="1826170"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601AA(6)-(7)</a:t>
            </a:r>
            <a:endParaRPr lang="en-AU" dirty="0"/>
          </a:p>
        </p:txBody>
      </p:sp>
      <p:sp>
        <p:nvSpPr>
          <p:cNvPr id="12" name="Footer Placeholder 2">
            <a:extLst>
              <a:ext uri="{FF2B5EF4-FFF2-40B4-BE49-F238E27FC236}">
                <a16:creationId xmlns:a16="http://schemas.microsoft.com/office/drawing/2014/main" id="{0756DAFE-18AE-FCE2-C4E0-8E1D87E0759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599937371"/>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229</a:t>
            </a:fld>
            <a:endParaRPr lang="en-GB" dirty="0"/>
          </a:p>
        </p:txBody>
      </p:sp>
      <p:sp>
        <p:nvSpPr>
          <p:cNvPr id="2" name="Rectangle: Single Corner Rounded 1">
            <a:extLst>
              <a:ext uri="{FF2B5EF4-FFF2-40B4-BE49-F238E27FC236}">
                <a16:creationId xmlns:a16="http://schemas.microsoft.com/office/drawing/2014/main" id="{398A613E-AD66-D3E3-98C8-AC968529066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7C7A265-969E-50F7-7535-CA2F4F8FD07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ASIC-initiated deregistration</a:t>
            </a:r>
          </a:p>
        </p:txBody>
      </p:sp>
      <p:graphicFrame>
        <p:nvGraphicFramePr>
          <p:cNvPr id="6" name="Diagram 5">
            <a:extLst>
              <a:ext uri="{FF2B5EF4-FFF2-40B4-BE49-F238E27FC236}">
                <a16:creationId xmlns:a16="http://schemas.microsoft.com/office/drawing/2014/main" id="{E90107B2-47E9-BD89-297A-9C2DDAB279AC}"/>
              </a:ext>
            </a:extLst>
          </p:cNvPr>
          <p:cNvGraphicFramePr/>
          <p:nvPr>
            <p:extLst>
              <p:ext uri="{D42A27DB-BD31-4B8C-83A1-F6EECF244321}">
                <p14:modId xmlns:p14="http://schemas.microsoft.com/office/powerpoint/2010/main" val="2229090708"/>
              </p:ext>
            </p:extLst>
          </p:nvPr>
        </p:nvGraphicFramePr>
        <p:xfrm>
          <a:off x="715181" y="1450690"/>
          <a:ext cx="10220671" cy="48676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Rectangle 9">
            <a:extLst>
              <a:ext uri="{FF2B5EF4-FFF2-40B4-BE49-F238E27FC236}">
                <a16:creationId xmlns:a16="http://schemas.microsoft.com/office/drawing/2014/main" id="{29804E6F-7BDE-C0FB-206A-6CC7DB9FB2A8}"/>
              </a:ext>
            </a:extLst>
          </p:cNvPr>
          <p:cNvSpPr/>
          <p:nvPr/>
        </p:nvSpPr>
        <p:spPr>
          <a:xfrm>
            <a:off x="3003132" y="6048793"/>
            <a:ext cx="1818250"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601AB(1)-(2)</a:t>
            </a:r>
            <a:endParaRPr lang="en-AU" dirty="0"/>
          </a:p>
        </p:txBody>
      </p:sp>
      <p:sp>
        <p:nvSpPr>
          <p:cNvPr id="11" name="TextBox 10">
            <a:extLst>
              <a:ext uri="{FF2B5EF4-FFF2-40B4-BE49-F238E27FC236}">
                <a16:creationId xmlns:a16="http://schemas.microsoft.com/office/drawing/2014/main" id="{455B9B4E-F7F2-1910-5D64-CC8BABBE70BF}"/>
              </a:ext>
            </a:extLst>
          </p:cNvPr>
          <p:cNvSpPr txBox="1"/>
          <p:nvPr/>
        </p:nvSpPr>
        <p:spPr>
          <a:xfrm>
            <a:off x="3003132" y="5124903"/>
            <a:ext cx="1818250" cy="923330"/>
          </a:xfrm>
          <a:prstGeom prst="rect">
            <a:avLst/>
          </a:prstGeom>
          <a:noFill/>
          <a:ln>
            <a:noFill/>
          </a:ln>
        </p:spPr>
        <p:txBody>
          <a:bodyPr wrap="square" rtlCol="0">
            <a:spAutoFit/>
          </a:bodyPr>
          <a:lstStyle/>
          <a:p>
            <a:r>
              <a:rPr lang="en-AU" dirty="0"/>
              <a:t>ASIC </a:t>
            </a:r>
            <a:r>
              <a:rPr lang="en-AU" sz="1800" dirty="0"/>
              <a:t>may decide to deregister a company if…</a:t>
            </a:r>
            <a:endParaRPr lang="en-AU" dirty="0"/>
          </a:p>
        </p:txBody>
      </p:sp>
      <p:sp>
        <p:nvSpPr>
          <p:cNvPr id="7" name="Footer Placeholder 2">
            <a:extLst>
              <a:ext uri="{FF2B5EF4-FFF2-40B4-BE49-F238E27FC236}">
                <a16:creationId xmlns:a16="http://schemas.microsoft.com/office/drawing/2014/main" id="{3209EF8F-A47B-FE9F-661E-B2595863978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46056968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23</a:t>
            </a:fld>
            <a:endParaRPr lang="en-GB" dirty="0"/>
          </a:p>
        </p:txBody>
      </p:sp>
      <p:sp>
        <p:nvSpPr>
          <p:cNvPr id="2" name="Rectangle: Single Corner Rounded 1">
            <a:extLst>
              <a:ext uri="{FF2B5EF4-FFF2-40B4-BE49-F238E27FC236}">
                <a16:creationId xmlns:a16="http://schemas.microsoft.com/office/drawing/2014/main" id="{D3EFBB7D-7375-E5C0-FA53-24C1D855BF7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Wave 2">
            <a:extLst>
              <a:ext uri="{FF2B5EF4-FFF2-40B4-BE49-F238E27FC236}">
                <a16:creationId xmlns:a16="http://schemas.microsoft.com/office/drawing/2014/main" id="{39B9FD89-8C22-0566-735F-84BF9A6EC0D8}"/>
              </a:ext>
            </a:extLst>
          </p:cNvPr>
          <p:cNvSpPr/>
          <p:nvPr/>
        </p:nvSpPr>
        <p:spPr>
          <a:xfrm>
            <a:off x="666028" y="1294130"/>
            <a:ext cx="9955789" cy="2439277"/>
          </a:xfrm>
          <a:prstGeom prst="wave">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itle 1">
            <a:extLst>
              <a:ext uri="{FF2B5EF4-FFF2-40B4-BE49-F238E27FC236}">
                <a16:creationId xmlns:a16="http://schemas.microsoft.com/office/drawing/2014/main" id="{E60CC971-3230-7E8A-050A-3ED4839C0CB4}"/>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Purposes of corporate insolvency law</a:t>
            </a:r>
            <a:endParaRPr lang="en-AU" sz="3800" baseline="30000" dirty="0">
              <a:solidFill>
                <a:schemeClr val="bg1"/>
              </a:solidFill>
            </a:endParaRPr>
          </a:p>
        </p:txBody>
      </p:sp>
      <p:sp>
        <p:nvSpPr>
          <p:cNvPr id="7" name="Explosion: 14 Points 6">
            <a:extLst>
              <a:ext uri="{FF2B5EF4-FFF2-40B4-BE49-F238E27FC236}">
                <a16:creationId xmlns:a16="http://schemas.microsoft.com/office/drawing/2014/main" id="{86CAF581-2C46-420D-7759-6A7BD5D81D0E}"/>
              </a:ext>
            </a:extLst>
          </p:cNvPr>
          <p:cNvSpPr/>
          <p:nvPr/>
        </p:nvSpPr>
        <p:spPr>
          <a:xfrm>
            <a:off x="2826327" y="3564030"/>
            <a:ext cx="1902691" cy="1129476"/>
          </a:xfrm>
          <a:prstGeom prst="irregularSeal2">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Content Placeholder 3">
            <a:extLst>
              <a:ext uri="{FF2B5EF4-FFF2-40B4-BE49-F238E27FC236}">
                <a16:creationId xmlns:a16="http://schemas.microsoft.com/office/drawing/2014/main" id="{66F7F1B1-D8D8-555A-F00F-5FE1975DA92E}"/>
              </a:ext>
            </a:extLst>
          </p:cNvPr>
          <p:cNvSpPr txBox="1">
            <a:spLocks/>
          </p:cNvSpPr>
          <p:nvPr/>
        </p:nvSpPr>
        <p:spPr>
          <a:xfrm>
            <a:off x="666028" y="1733731"/>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60363" indent="-360363" algn="l">
              <a:lnSpc>
                <a:spcPct val="150000"/>
              </a:lnSpc>
              <a:spcBef>
                <a:spcPts val="600"/>
              </a:spcBef>
              <a:spcAft>
                <a:spcPts val="600"/>
              </a:spcAft>
              <a:buFont typeface="Arial" panose="020B0604020202020204" pitchFamily="34" charset="0"/>
              <a:buChar char="•"/>
            </a:pPr>
            <a:r>
              <a:rPr lang="en-AU" sz="1800" dirty="0">
                <a:solidFill>
                  <a:schemeClr val="tx1"/>
                </a:solidFill>
              </a:rPr>
              <a:t>The first two purposes on the last slide are also the purposes of corporate insolvency law</a:t>
            </a:r>
          </a:p>
          <a:p>
            <a:pPr marL="720725" indent="-360363" algn="l">
              <a:lnSpc>
                <a:spcPct val="150000"/>
              </a:lnSpc>
              <a:spcBef>
                <a:spcPts val="600"/>
              </a:spcBef>
              <a:spcAft>
                <a:spcPts val="600"/>
              </a:spcAft>
              <a:buFont typeface="Arial" panose="020B0604020202020204" pitchFamily="34" charset="0"/>
              <a:buChar char="•"/>
            </a:pPr>
            <a:r>
              <a:rPr lang="en-AU" sz="1800" dirty="0">
                <a:solidFill>
                  <a:schemeClr val="tx1"/>
                </a:solidFill>
              </a:rPr>
              <a:t>E.g., “One of the fundamental precepts of corporate insolvency law is that the available assets of the company are to be shared rateably among its creditors.”</a:t>
            </a:r>
            <a:r>
              <a:rPr lang="en-AU" sz="1800" baseline="30000" dirty="0">
                <a:solidFill>
                  <a:schemeClr val="tx1"/>
                </a:solidFill>
              </a:rPr>
              <a:t>1</a:t>
            </a:r>
          </a:p>
          <a:p>
            <a:pPr marL="360363" indent="-360363" algn="l">
              <a:lnSpc>
                <a:spcPct val="150000"/>
              </a:lnSpc>
              <a:spcBef>
                <a:spcPts val="600"/>
              </a:spcBef>
              <a:spcAft>
                <a:spcPts val="600"/>
              </a:spcAft>
              <a:buFont typeface="Arial" panose="020B0604020202020204" pitchFamily="34" charset="0"/>
              <a:buChar char="•"/>
            </a:pPr>
            <a:endParaRPr lang="en-AU" sz="1800" dirty="0">
              <a:solidFill>
                <a:schemeClr val="tx1"/>
              </a:solidFill>
            </a:endParaRPr>
          </a:p>
          <a:p>
            <a:pPr marL="360363" indent="-360363" algn="l">
              <a:lnSpc>
                <a:spcPct val="150000"/>
              </a:lnSpc>
              <a:spcBef>
                <a:spcPts val="600"/>
              </a:spcBef>
              <a:spcAft>
                <a:spcPts val="600"/>
              </a:spcAft>
              <a:buFont typeface="Arial" panose="020B0604020202020204" pitchFamily="34" charset="0"/>
              <a:buChar char="•"/>
            </a:pPr>
            <a:r>
              <a:rPr lang="en-AU" sz="1800" dirty="0">
                <a:solidFill>
                  <a:schemeClr val="tx1"/>
                </a:solidFill>
              </a:rPr>
              <a:t>But corporations are “legal fictions … that exist only because the law says that they do”</a:t>
            </a:r>
            <a:r>
              <a:rPr lang="en-AU" sz="1800" baseline="30000" dirty="0">
                <a:solidFill>
                  <a:schemeClr val="tx1"/>
                </a:solidFill>
              </a:rPr>
              <a:t>2</a:t>
            </a:r>
          </a:p>
          <a:p>
            <a:pPr marL="720725" indent="-360363" algn="l">
              <a:lnSpc>
                <a:spcPct val="150000"/>
              </a:lnSpc>
              <a:spcBef>
                <a:spcPts val="600"/>
              </a:spcBef>
              <a:spcAft>
                <a:spcPts val="600"/>
              </a:spcAft>
              <a:buFont typeface="Arial" panose="020B0604020202020204" pitchFamily="34" charset="0"/>
              <a:buChar char="•"/>
            </a:pPr>
            <a:r>
              <a:rPr lang="en-AU" sz="1800" dirty="0">
                <a:solidFill>
                  <a:schemeClr val="tx1"/>
                </a:solidFill>
              </a:rPr>
              <a:t>So do corporations, not being human, need discharge and/or a fresh start?</a:t>
            </a:r>
          </a:p>
        </p:txBody>
      </p:sp>
      <p:sp>
        <p:nvSpPr>
          <p:cNvPr id="9" name="Content Placeholder 3">
            <a:extLst>
              <a:ext uri="{FF2B5EF4-FFF2-40B4-BE49-F238E27FC236}">
                <a16:creationId xmlns:a16="http://schemas.microsoft.com/office/drawing/2014/main" id="{A0641125-CC5A-41AE-1AF4-F6EFB1E47D40}"/>
              </a:ext>
            </a:extLst>
          </p:cNvPr>
          <p:cNvSpPr txBox="1">
            <a:spLocks/>
          </p:cNvSpPr>
          <p:nvPr/>
        </p:nvSpPr>
        <p:spPr>
          <a:xfrm>
            <a:off x="818455" y="5415441"/>
            <a:ext cx="9803361" cy="1062380"/>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hlinkClick r:id="rId2"/>
              </a:rPr>
              <a:t>James O’Donovan, ‘Undue Preferences: Some Innocents “Scape Not The Thunderbolt”‘ (1992) 22 </a:t>
            </a:r>
            <a:r>
              <a:rPr lang="en-AU" i="1" dirty="0">
                <a:solidFill>
                  <a:schemeClr val="tx1"/>
                </a:solidFill>
                <a:hlinkClick r:id="rId2"/>
              </a:rPr>
              <a:t>University of Western Australia Law Review </a:t>
            </a:r>
            <a:r>
              <a:rPr lang="en-AU" dirty="0">
                <a:solidFill>
                  <a:schemeClr val="tx1"/>
                </a:solidFill>
                <a:hlinkClick r:id="rId2"/>
              </a:rPr>
              <a:t>322</a:t>
            </a:r>
            <a:r>
              <a:rPr lang="en-AU" dirty="0">
                <a:solidFill>
                  <a:schemeClr val="tx1"/>
                </a:solidFill>
              </a:rPr>
              <a:t>, 322.</a:t>
            </a:r>
          </a:p>
          <a:p>
            <a:pPr marL="228600" indent="-228600" algn="l">
              <a:buFontTx/>
              <a:buAutoNum type="arabicPlain"/>
            </a:pPr>
            <a:r>
              <a:rPr lang="en-AU" dirty="0">
                <a:solidFill>
                  <a:schemeClr val="tx1"/>
                </a:solidFill>
                <a:hlinkClick r:id="rId3"/>
              </a:rPr>
              <a:t>Patrick Anthony Keane, ‘“No body to be kicked or soul to be damned”: The limits of a legal fiction’ (Harold Ford Memorial Lecture 2022, Melbourne Law School, 17 May 2022)</a:t>
            </a:r>
            <a:r>
              <a:rPr lang="en-AU" dirty="0">
                <a:solidFill>
                  <a:schemeClr val="tx1"/>
                </a:solidFill>
              </a:rPr>
              <a:t> 2 (citations omitted). See also, e.g., </a:t>
            </a:r>
            <a:r>
              <a:rPr lang="en-AU" i="1" dirty="0">
                <a:solidFill>
                  <a:schemeClr val="tx1"/>
                </a:solidFill>
                <a:hlinkClick r:id="rId4"/>
              </a:rPr>
              <a:t>Northside Developments Pty Ltd v Registrar-General </a:t>
            </a:r>
            <a:r>
              <a:rPr lang="en-AU" dirty="0">
                <a:solidFill>
                  <a:schemeClr val="tx1"/>
                </a:solidFill>
                <a:hlinkClick r:id="rId4"/>
              </a:rPr>
              <a:t>(1990) 170 CLR 146</a:t>
            </a:r>
            <a:r>
              <a:rPr lang="en-AU" dirty="0">
                <a:solidFill>
                  <a:schemeClr val="tx1"/>
                </a:solidFill>
              </a:rPr>
              <a:t>, 171 (Brennan J).</a:t>
            </a:r>
          </a:p>
        </p:txBody>
      </p:sp>
      <p:sp>
        <p:nvSpPr>
          <p:cNvPr id="10" name="Footer Placeholder 2">
            <a:extLst>
              <a:ext uri="{FF2B5EF4-FFF2-40B4-BE49-F238E27FC236}">
                <a16:creationId xmlns:a16="http://schemas.microsoft.com/office/drawing/2014/main" id="{40CBA74A-A1AF-D200-60DF-5CC8A77C9B8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8909523"/>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230</a:t>
            </a:fld>
            <a:endParaRPr lang="en-GB" dirty="0"/>
          </a:p>
        </p:txBody>
      </p:sp>
      <p:sp>
        <p:nvSpPr>
          <p:cNvPr id="2" name="Rectangle: Single Corner Rounded 1">
            <a:extLst>
              <a:ext uri="{FF2B5EF4-FFF2-40B4-BE49-F238E27FC236}">
                <a16:creationId xmlns:a16="http://schemas.microsoft.com/office/drawing/2014/main" id="{C5EE0607-0485-269C-D1B7-5DD93AADA2C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34FCBFE-CF10-6F7C-0E42-4CAFE194FF2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ASIC-initiated deregistration (cont.)</a:t>
            </a:r>
          </a:p>
        </p:txBody>
      </p:sp>
      <p:sp>
        <p:nvSpPr>
          <p:cNvPr id="6" name="Hexagon 5">
            <a:extLst>
              <a:ext uri="{FF2B5EF4-FFF2-40B4-BE49-F238E27FC236}">
                <a16:creationId xmlns:a16="http://schemas.microsoft.com/office/drawing/2014/main" id="{C8F353E2-A949-4632-858B-F87C87695840}"/>
              </a:ext>
            </a:extLst>
          </p:cNvPr>
          <p:cNvSpPr/>
          <p:nvPr/>
        </p:nvSpPr>
        <p:spPr>
          <a:xfrm>
            <a:off x="6096000" y="2628619"/>
            <a:ext cx="2755392" cy="2408535"/>
          </a:xfrm>
          <a:prstGeom prst="hexagon">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“ASIC may refuse to deregister” the company, including if it decides to order winding up under </a:t>
            </a:r>
            <a:r>
              <a:rPr lang="en-AU" sz="1800" dirty="0">
                <a:solidFill>
                  <a:schemeClr val="tx1"/>
                </a:solidFill>
                <a:hlinkClick r:id="rId2" action="ppaction://hlinksldjump"/>
              </a:rPr>
              <a:t>CA s 489EA</a:t>
            </a:r>
            <a:r>
              <a:rPr lang="en-AU" sz="1800" dirty="0">
                <a:solidFill>
                  <a:schemeClr val="tx1"/>
                </a:solidFill>
              </a:rPr>
              <a:t> instead</a:t>
            </a:r>
          </a:p>
        </p:txBody>
      </p:sp>
      <p:sp>
        <p:nvSpPr>
          <p:cNvPr id="7" name="Hexagon 6">
            <a:extLst>
              <a:ext uri="{FF2B5EF4-FFF2-40B4-BE49-F238E27FC236}">
                <a16:creationId xmlns:a16="http://schemas.microsoft.com/office/drawing/2014/main" id="{D428707E-844A-9B08-E76F-008FDE8157C8}"/>
              </a:ext>
            </a:extLst>
          </p:cNvPr>
          <p:cNvSpPr/>
          <p:nvPr/>
        </p:nvSpPr>
        <p:spPr>
          <a:xfrm>
            <a:off x="2480486" y="2619383"/>
            <a:ext cx="2932023" cy="2408535"/>
          </a:xfrm>
          <a:prstGeom prst="hexagon">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If “ASIC decides to deregister”, it must give and publish notice of its intent to do so, and may deregister the company 2 months later </a:t>
            </a:r>
          </a:p>
        </p:txBody>
      </p:sp>
      <p:sp>
        <p:nvSpPr>
          <p:cNvPr id="8" name="Rectangle 7">
            <a:extLst>
              <a:ext uri="{FF2B5EF4-FFF2-40B4-BE49-F238E27FC236}">
                <a16:creationId xmlns:a16="http://schemas.microsoft.com/office/drawing/2014/main" id="{DFE74136-71E5-3713-17CD-BBB77C11060B}"/>
              </a:ext>
            </a:extLst>
          </p:cNvPr>
          <p:cNvSpPr/>
          <p:nvPr/>
        </p:nvSpPr>
        <p:spPr>
          <a:xfrm>
            <a:off x="3033661" y="2191207"/>
            <a:ext cx="1818250"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601AB(3)-(4)</a:t>
            </a:r>
            <a:endParaRPr lang="en-AU" dirty="0"/>
          </a:p>
        </p:txBody>
      </p:sp>
      <p:sp>
        <p:nvSpPr>
          <p:cNvPr id="9" name="Rectangle 8">
            <a:extLst>
              <a:ext uri="{FF2B5EF4-FFF2-40B4-BE49-F238E27FC236}">
                <a16:creationId xmlns:a16="http://schemas.microsoft.com/office/drawing/2014/main" id="{B2AEC456-20CD-B179-746C-C67F32CDF341}"/>
              </a:ext>
            </a:extLst>
          </p:cNvPr>
          <p:cNvSpPr/>
          <p:nvPr/>
        </p:nvSpPr>
        <p:spPr>
          <a:xfrm>
            <a:off x="6539472" y="2191207"/>
            <a:ext cx="1818250"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601AB(6)-(</a:t>
            </a:r>
            <a:r>
              <a:rPr lang="en-AU" dirty="0"/>
              <a:t>7</a:t>
            </a:r>
            <a:r>
              <a:rPr lang="en-AU" sz="1800" dirty="0"/>
              <a:t>)</a:t>
            </a:r>
            <a:endParaRPr lang="en-AU" dirty="0"/>
          </a:p>
        </p:txBody>
      </p:sp>
      <p:sp>
        <p:nvSpPr>
          <p:cNvPr id="10" name="Footer Placeholder 2">
            <a:extLst>
              <a:ext uri="{FF2B5EF4-FFF2-40B4-BE49-F238E27FC236}">
                <a16:creationId xmlns:a16="http://schemas.microsoft.com/office/drawing/2014/main" id="{FE0CB3BD-AB77-FF85-2C88-35AE5AD9FAA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56947734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231</a:t>
            </a:fld>
            <a:endParaRPr lang="en-GB" dirty="0"/>
          </a:p>
        </p:txBody>
      </p:sp>
      <p:sp>
        <p:nvSpPr>
          <p:cNvPr id="2" name="Rectangle: Single Corner Rounded 1">
            <a:extLst>
              <a:ext uri="{FF2B5EF4-FFF2-40B4-BE49-F238E27FC236}">
                <a16:creationId xmlns:a16="http://schemas.microsoft.com/office/drawing/2014/main" id="{97C9BB6D-500E-F578-1CD3-8D50C1FBEC9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Rounded Corners 2">
            <a:extLst>
              <a:ext uri="{FF2B5EF4-FFF2-40B4-BE49-F238E27FC236}">
                <a16:creationId xmlns:a16="http://schemas.microsoft.com/office/drawing/2014/main" id="{2AADCFC5-7EA2-B9E6-953F-4180B67B46F8}"/>
              </a:ext>
            </a:extLst>
          </p:cNvPr>
          <p:cNvSpPr/>
          <p:nvPr/>
        </p:nvSpPr>
        <p:spPr>
          <a:xfrm>
            <a:off x="1597891" y="2253057"/>
            <a:ext cx="8386618" cy="3352800"/>
          </a:xfrm>
          <a:prstGeom prst="round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a:t>
            </a:r>
            <a:r>
              <a:rPr lang="en-AU" sz="1800" dirty="0"/>
              <a:t>ASIC must deregister a company if the Court </a:t>
            </a:r>
            <a:r>
              <a:rPr lang="en-AU" sz="1800" b="1" dirty="0"/>
              <a:t>orders … deregistration</a:t>
            </a:r>
            <a:r>
              <a:rPr lang="en-AU" dirty="0"/>
              <a:t>”:</a:t>
            </a:r>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p:txBody>
      </p:sp>
      <p:sp>
        <p:nvSpPr>
          <p:cNvPr id="6" name="Title 1">
            <a:extLst>
              <a:ext uri="{FF2B5EF4-FFF2-40B4-BE49-F238E27FC236}">
                <a16:creationId xmlns:a16="http://schemas.microsoft.com/office/drawing/2014/main" id="{7F8FA334-CFEC-18B5-05A8-CA727E957BB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Court-ordered deregistration</a:t>
            </a:r>
          </a:p>
        </p:txBody>
      </p:sp>
      <p:graphicFrame>
        <p:nvGraphicFramePr>
          <p:cNvPr id="7" name="Diagram 6">
            <a:extLst>
              <a:ext uri="{FF2B5EF4-FFF2-40B4-BE49-F238E27FC236}">
                <a16:creationId xmlns:a16="http://schemas.microsoft.com/office/drawing/2014/main" id="{E030E6FC-7D5A-F006-FB5F-4AD5EDA1CEFC}"/>
              </a:ext>
            </a:extLst>
          </p:cNvPr>
          <p:cNvGraphicFramePr/>
          <p:nvPr>
            <p:extLst>
              <p:ext uri="{D42A27DB-BD31-4B8C-83A1-F6EECF244321}">
                <p14:modId xmlns:p14="http://schemas.microsoft.com/office/powerpoint/2010/main" val="3101927930"/>
              </p:ext>
            </p:extLst>
          </p:nvPr>
        </p:nvGraphicFramePr>
        <p:xfrm>
          <a:off x="1634837" y="2837879"/>
          <a:ext cx="8128000" cy="254461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Rectangle 7">
            <a:extLst>
              <a:ext uri="{FF2B5EF4-FFF2-40B4-BE49-F238E27FC236}">
                <a16:creationId xmlns:a16="http://schemas.microsoft.com/office/drawing/2014/main" id="{B2AFE7C7-1ECB-EDDE-B90C-9C3EA25E7E85}"/>
              </a:ext>
            </a:extLst>
          </p:cNvPr>
          <p:cNvSpPr/>
          <p:nvPr/>
        </p:nvSpPr>
        <p:spPr>
          <a:xfrm>
            <a:off x="9323624" y="1532470"/>
            <a:ext cx="1335139"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601AC</a:t>
            </a:r>
            <a:endParaRPr lang="en-AU" dirty="0"/>
          </a:p>
        </p:txBody>
      </p:sp>
      <p:sp>
        <p:nvSpPr>
          <p:cNvPr id="9" name="Footer Placeholder 2">
            <a:extLst>
              <a:ext uri="{FF2B5EF4-FFF2-40B4-BE49-F238E27FC236}">
                <a16:creationId xmlns:a16="http://schemas.microsoft.com/office/drawing/2014/main" id="{0C4D0061-32B4-DD95-4799-D4641C88D41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719297246"/>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232</a:t>
            </a:fld>
            <a:endParaRPr lang="en-GB" dirty="0"/>
          </a:p>
        </p:txBody>
      </p:sp>
      <p:sp>
        <p:nvSpPr>
          <p:cNvPr id="2" name="Rectangle: Single Corner Rounded 1">
            <a:extLst>
              <a:ext uri="{FF2B5EF4-FFF2-40B4-BE49-F238E27FC236}">
                <a16:creationId xmlns:a16="http://schemas.microsoft.com/office/drawing/2014/main" id="{C8626656-FEEC-C5CE-7C4A-B6811A6313F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117F551-03F9-159C-9113-F84C50FFF85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Effect of deregistration</a:t>
            </a:r>
          </a:p>
        </p:txBody>
      </p:sp>
      <p:graphicFrame>
        <p:nvGraphicFramePr>
          <p:cNvPr id="6" name="Diagram 5">
            <a:extLst>
              <a:ext uri="{FF2B5EF4-FFF2-40B4-BE49-F238E27FC236}">
                <a16:creationId xmlns:a16="http://schemas.microsoft.com/office/drawing/2014/main" id="{F36ABA57-A19E-F2D9-C933-AB59F8036EE6}"/>
              </a:ext>
            </a:extLst>
          </p:cNvPr>
          <p:cNvGraphicFramePr/>
          <p:nvPr>
            <p:extLst>
              <p:ext uri="{D42A27DB-BD31-4B8C-83A1-F6EECF244321}">
                <p14:modId xmlns:p14="http://schemas.microsoft.com/office/powerpoint/2010/main" val="986569331"/>
              </p:ext>
            </p:extLst>
          </p:nvPr>
        </p:nvGraphicFramePr>
        <p:xfrm>
          <a:off x="818456" y="1452561"/>
          <a:ext cx="9882910" cy="478400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177EF0D4-5A64-382F-7665-4693E16C75C1}"/>
              </a:ext>
            </a:extLst>
          </p:cNvPr>
          <p:cNvSpPr/>
          <p:nvPr/>
        </p:nvSpPr>
        <p:spPr>
          <a:xfrm>
            <a:off x="9133368" y="1818797"/>
            <a:ext cx="1548130"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601AD(1)</a:t>
            </a:r>
            <a:endParaRPr lang="en-AU" dirty="0"/>
          </a:p>
        </p:txBody>
      </p:sp>
      <p:sp>
        <p:nvSpPr>
          <p:cNvPr id="8" name="Rectangle 7">
            <a:extLst>
              <a:ext uri="{FF2B5EF4-FFF2-40B4-BE49-F238E27FC236}">
                <a16:creationId xmlns:a16="http://schemas.microsoft.com/office/drawing/2014/main" id="{656ADA70-8BD5-D2A5-CE92-92768E878A43}"/>
              </a:ext>
            </a:extLst>
          </p:cNvPr>
          <p:cNvSpPr/>
          <p:nvPr/>
        </p:nvSpPr>
        <p:spPr>
          <a:xfrm>
            <a:off x="8560713" y="2873137"/>
            <a:ext cx="2124360" cy="56649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ss 601AD(1A)-(3), 601AE(3)-(4)</a:t>
            </a:r>
            <a:endParaRPr lang="en-AU" dirty="0"/>
          </a:p>
        </p:txBody>
      </p:sp>
      <p:sp>
        <p:nvSpPr>
          <p:cNvPr id="9" name="Rectangle 8">
            <a:extLst>
              <a:ext uri="{FF2B5EF4-FFF2-40B4-BE49-F238E27FC236}">
                <a16:creationId xmlns:a16="http://schemas.microsoft.com/office/drawing/2014/main" id="{EF54D589-17AF-5A3D-5CBF-DEB48B4CE463}"/>
              </a:ext>
            </a:extLst>
          </p:cNvPr>
          <p:cNvSpPr/>
          <p:nvPr/>
        </p:nvSpPr>
        <p:spPr>
          <a:xfrm>
            <a:off x="8828568" y="5069999"/>
            <a:ext cx="1856504"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601AD(5)-(6)</a:t>
            </a:r>
            <a:endParaRPr lang="en-AU" dirty="0"/>
          </a:p>
        </p:txBody>
      </p:sp>
      <p:sp>
        <p:nvSpPr>
          <p:cNvPr id="10" name="Speech Bubble: Rectangle with Corners Rounded 9">
            <a:extLst>
              <a:ext uri="{FF2B5EF4-FFF2-40B4-BE49-F238E27FC236}">
                <a16:creationId xmlns:a16="http://schemas.microsoft.com/office/drawing/2014/main" id="{2911B6F9-BC90-9B6A-F5E2-44DCC3DEDFE0}"/>
              </a:ext>
            </a:extLst>
          </p:cNvPr>
          <p:cNvSpPr/>
          <p:nvPr/>
        </p:nvSpPr>
        <p:spPr>
          <a:xfrm>
            <a:off x="8571346" y="5989006"/>
            <a:ext cx="1941956" cy="621002"/>
          </a:xfrm>
          <a:prstGeom prst="wedgeRoundRectCallout">
            <a:avLst>
              <a:gd name="adj1" fmla="val -36082"/>
              <a:gd name="adj2" fmla="val -81737"/>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$6,260 (CA Sch 3)</a:t>
            </a:r>
          </a:p>
        </p:txBody>
      </p:sp>
      <p:sp>
        <p:nvSpPr>
          <p:cNvPr id="11" name="Footer Placeholder 2">
            <a:extLst>
              <a:ext uri="{FF2B5EF4-FFF2-40B4-BE49-F238E27FC236}">
                <a16:creationId xmlns:a16="http://schemas.microsoft.com/office/drawing/2014/main" id="{BCC48853-F6C6-88C3-95FE-CCBAA1B29DE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953047476"/>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233</a:t>
            </a:fld>
            <a:endParaRPr lang="en-GB" dirty="0"/>
          </a:p>
        </p:txBody>
      </p:sp>
      <p:sp>
        <p:nvSpPr>
          <p:cNvPr id="2" name="Rectangle: Single Corner Rounded 1">
            <a:extLst>
              <a:ext uri="{FF2B5EF4-FFF2-40B4-BE49-F238E27FC236}">
                <a16:creationId xmlns:a16="http://schemas.microsoft.com/office/drawing/2014/main" id="{8D13F776-B342-8E40-6F46-7A6B9DD390B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ADD5273-DF4B-E536-B535-FE1207C68A0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Reinstatement</a:t>
            </a:r>
          </a:p>
        </p:txBody>
      </p:sp>
      <p:graphicFrame>
        <p:nvGraphicFramePr>
          <p:cNvPr id="6" name="Diagram 5">
            <a:extLst>
              <a:ext uri="{FF2B5EF4-FFF2-40B4-BE49-F238E27FC236}">
                <a16:creationId xmlns:a16="http://schemas.microsoft.com/office/drawing/2014/main" id="{EB2485D4-C526-8765-3AEA-E3E13C03180D}"/>
              </a:ext>
            </a:extLst>
          </p:cNvPr>
          <p:cNvGraphicFramePr/>
          <p:nvPr>
            <p:extLst>
              <p:ext uri="{D42A27DB-BD31-4B8C-83A1-F6EECF244321}">
                <p14:modId xmlns:p14="http://schemas.microsoft.com/office/powerpoint/2010/main" val="1042215995"/>
              </p:ext>
            </p:extLst>
          </p:nvPr>
        </p:nvGraphicFramePr>
        <p:xfrm>
          <a:off x="5021503" y="1324493"/>
          <a:ext cx="5375306"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Rectangle 7">
            <a:extLst>
              <a:ext uri="{FF2B5EF4-FFF2-40B4-BE49-F238E27FC236}">
                <a16:creationId xmlns:a16="http://schemas.microsoft.com/office/drawing/2014/main" id="{5643B7BF-28DC-747B-F448-FA703FF6BB57}"/>
              </a:ext>
            </a:extLst>
          </p:cNvPr>
          <p:cNvSpPr/>
          <p:nvPr/>
        </p:nvSpPr>
        <p:spPr>
          <a:xfrm>
            <a:off x="9145977" y="1686802"/>
            <a:ext cx="1844075"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601AH(1)-(2)</a:t>
            </a:r>
            <a:endParaRPr lang="en-AU" dirty="0"/>
          </a:p>
        </p:txBody>
      </p:sp>
      <p:sp>
        <p:nvSpPr>
          <p:cNvPr id="9" name="Speech Bubble: Rectangle with Corners Rounded 8">
            <a:extLst>
              <a:ext uri="{FF2B5EF4-FFF2-40B4-BE49-F238E27FC236}">
                <a16:creationId xmlns:a16="http://schemas.microsoft.com/office/drawing/2014/main" id="{50DB5074-9B86-387D-20C4-C64E9BDC98FB}"/>
              </a:ext>
            </a:extLst>
          </p:cNvPr>
          <p:cNvSpPr/>
          <p:nvPr/>
        </p:nvSpPr>
        <p:spPr>
          <a:xfrm>
            <a:off x="379562" y="3662171"/>
            <a:ext cx="4305514" cy="1759789"/>
          </a:xfrm>
          <a:prstGeom prst="wedgeRoundRectCallout">
            <a:avLst>
              <a:gd name="adj1" fmla="val 73243"/>
              <a:gd name="adj2" fmla="val -5873"/>
              <a:gd name="adj3" fmla="val 16667"/>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Includes if “deprived of something”, legally “injured or damaged”, “right of some or potential value … has been extinguished (including a right to bring a claim against a company, and potentially a claim by a company against a third party)”</a:t>
            </a:r>
          </a:p>
        </p:txBody>
      </p:sp>
      <p:sp>
        <p:nvSpPr>
          <p:cNvPr id="10" name="Rectangle 9">
            <a:extLst>
              <a:ext uri="{FF2B5EF4-FFF2-40B4-BE49-F238E27FC236}">
                <a16:creationId xmlns:a16="http://schemas.microsoft.com/office/drawing/2014/main" id="{FE4077D2-7C00-799C-2A84-8B96BE748C3D}"/>
              </a:ext>
            </a:extLst>
          </p:cNvPr>
          <p:cNvSpPr/>
          <p:nvPr/>
        </p:nvSpPr>
        <p:spPr>
          <a:xfrm>
            <a:off x="379561" y="5421960"/>
            <a:ext cx="4305514" cy="62324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tabLst>
                <a:tab pos="2243138" algn="l"/>
              </a:tabLst>
            </a:pPr>
            <a:r>
              <a:rPr lang="en-AU" i="1" dirty="0" err="1">
                <a:solidFill>
                  <a:schemeClr val="bg1"/>
                </a:solidFill>
                <a:hlinkClick r:id="rId7">
                  <a:extLst>
                    <a:ext uri="{A12FA001-AC4F-418D-AE19-62706E023703}">
                      <ahyp:hlinkClr xmlns:ahyp="http://schemas.microsoft.com/office/drawing/2018/hyperlinkcolor" val="tx"/>
                    </a:ext>
                  </a:extLst>
                </a:hlinkClick>
              </a:rPr>
              <a:t>Hinz</a:t>
            </a:r>
            <a:r>
              <a:rPr lang="en-AU" i="1" dirty="0">
                <a:solidFill>
                  <a:schemeClr val="bg1"/>
                </a:solidFill>
                <a:hlinkClick r:id="rId7">
                  <a:extLst>
                    <a:ext uri="{A12FA001-AC4F-418D-AE19-62706E023703}">
                      <ahyp:hlinkClr xmlns:ahyp="http://schemas.microsoft.com/office/drawing/2018/hyperlinkcolor" val="tx"/>
                    </a:ext>
                  </a:extLst>
                </a:hlinkClick>
              </a:rPr>
              <a:t> v KEAD Pty Ltd </a:t>
            </a:r>
            <a:r>
              <a:rPr lang="en-AU" dirty="0">
                <a:solidFill>
                  <a:schemeClr val="bg1"/>
                </a:solidFill>
                <a:hlinkClick r:id="rId7">
                  <a:extLst>
                    <a:ext uri="{A12FA001-AC4F-418D-AE19-62706E023703}">
                      <ahyp:hlinkClr xmlns:ahyp="http://schemas.microsoft.com/office/drawing/2018/hyperlinkcolor" val="tx"/>
                    </a:ext>
                  </a:extLst>
                </a:hlinkClick>
              </a:rPr>
              <a:t>[2022] FCA 270</a:t>
            </a:r>
            <a:r>
              <a:rPr lang="en-AU" dirty="0"/>
              <a:t>, [19] (citations omitted)</a:t>
            </a:r>
          </a:p>
        </p:txBody>
      </p:sp>
      <p:sp>
        <p:nvSpPr>
          <p:cNvPr id="11" name="Speech Bubble: Rectangle with Corners Rounded 10">
            <a:extLst>
              <a:ext uri="{FF2B5EF4-FFF2-40B4-BE49-F238E27FC236}">
                <a16:creationId xmlns:a16="http://schemas.microsoft.com/office/drawing/2014/main" id="{62FEA761-D905-6BBC-22EE-BE9C261F8A13}"/>
              </a:ext>
            </a:extLst>
          </p:cNvPr>
          <p:cNvSpPr/>
          <p:nvPr/>
        </p:nvSpPr>
        <p:spPr>
          <a:xfrm>
            <a:off x="621102" y="2491766"/>
            <a:ext cx="4063974" cy="959958"/>
          </a:xfrm>
          <a:prstGeom prst="wedgeRoundRectCallout">
            <a:avLst>
              <a:gd name="adj1" fmla="val 60020"/>
              <a:gd name="adj2" fmla="val -6608"/>
              <a:gd name="adj3" fmla="val 16667"/>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If company will resume or commence liquidation upon reinstatement, should have willing liquidator or funds for same</a:t>
            </a:r>
          </a:p>
        </p:txBody>
      </p:sp>
      <p:sp>
        <p:nvSpPr>
          <p:cNvPr id="12" name="Rectangle 11">
            <a:extLst>
              <a:ext uri="{FF2B5EF4-FFF2-40B4-BE49-F238E27FC236}">
                <a16:creationId xmlns:a16="http://schemas.microsoft.com/office/drawing/2014/main" id="{5467D05C-E16F-6E17-5F55-68E68E7870E5}"/>
              </a:ext>
            </a:extLst>
          </p:cNvPr>
          <p:cNvSpPr/>
          <p:nvPr/>
        </p:nvSpPr>
        <p:spPr>
          <a:xfrm>
            <a:off x="621100" y="1868526"/>
            <a:ext cx="4063975" cy="61212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tabLst>
                <a:tab pos="2243138" algn="l"/>
              </a:tabLst>
            </a:pPr>
            <a:r>
              <a:rPr lang="en-AU" dirty="0">
                <a:solidFill>
                  <a:schemeClr val="bg1"/>
                </a:solidFill>
              </a:rPr>
              <a:t>E.g., </a:t>
            </a:r>
            <a:r>
              <a:rPr lang="en-AU" i="1" dirty="0">
                <a:solidFill>
                  <a:schemeClr val="bg1"/>
                </a:solidFill>
                <a:hlinkClick r:id="rId8">
                  <a:extLst>
                    <a:ext uri="{A12FA001-AC4F-418D-AE19-62706E023703}">
                      <ahyp:hlinkClr xmlns:ahyp="http://schemas.microsoft.com/office/drawing/2018/hyperlinkcolor" val="tx"/>
                    </a:ext>
                  </a:extLst>
                </a:hlinkClick>
              </a:rPr>
              <a:t>Re Lek Management Consulting Pty Ltd  </a:t>
            </a:r>
            <a:r>
              <a:rPr lang="en-AU" dirty="0">
                <a:solidFill>
                  <a:schemeClr val="bg1"/>
                </a:solidFill>
                <a:hlinkClick r:id="rId8">
                  <a:extLst>
                    <a:ext uri="{A12FA001-AC4F-418D-AE19-62706E023703}">
                      <ahyp:hlinkClr xmlns:ahyp="http://schemas.microsoft.com/office/drawing/2018/hyperlinkcolor" val="tx"/>
                    </a:ext>
                  </a:extLst>
                </a:hlinkClick>
              </a:rPr>
              <a:t>[2019] VSC 261</a:t>
            </a:r>
            <a:r>
              <a:rPr lang="en-AU" dirty="0">
                <a:solidFill>
                  <a:schemeClr val="bg1"/>
                </a:solidFill>
              </a:rPr>
              <a:t>, [47]-[51]</a:t>
            </a:r>
            <a:endParaRPr lang="en-AU" dirty="0"/>
          </a:p>
        </p:txBody>
      </p:sp>
      <p:sp>
        <p:nvSpPr>
          <p:cNvPr id="7" name="Footer Placeholder 2">
            <a:extLst>
              <a:ext uri="{FF2B5EF4-FFF2-40B4-BE49-F238E27FC236}">
                <a16:creationId xmlns:a16="http://schemas.microsoft.com/office/drawing/2014/main" id="{4255E853-1FA3-6591-7DD3-8C91F8AE8B1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66760368"/>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234</a:t>
            </a:fld>
            <a:endParaRPr lang="en-GB" dirty="0"/>
          </a:p>
        </p:txBody>
      </p:sp>
      <p:sp>
        <p:nvSpPr>
          <p:cNvPr id="2" name="Rectangle: Single Corner Rounded 1">
            <a:extLst>
              <a:ext uri="{FF2B5EF4-FFF2-40B4-BE49-F238E27FC236}">
                <a16:creationId xmlns:a16="http://schemas.microsoft.com/office/drawing/2014/main" id="{8D13F776-B342-8E40-6F46-7A6B9DD390B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ADD5273-DF4B-E536-B535-FE1207C68A0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Upon reinstatement</a:t>
            </a:r>
          </a:p>
        </p:txBody>
      </p:sp>
      <p:graphicFrame>
        <p:nvGraphicFramePr>
          <p:cNvPr id="7" name="Diagram 6">
            <a:extLst>
              <a:ext uri="{FF2B5EF4-FFF2-40B4-BE49-F238E27FC236}">
                <a16:creationId xmlns:a16="http://schemas.microsoft.com/office/drawing/2014/main" id="{04A313C0-D05C-2153-FE05-12151BC24F26}"/>
              </a:ext>
            </a:extLst>
          </p:cNvPr>
          <p:cNvGraphicFramePr/>
          <p:nvPr>
            <p:extLst>
              <p:ext uri="{D42A27DB-BD31-4B8C-83A1-F6EECF244321}">
                <p14:modId xmlns:p14="http://schemas.microsoft.com/office/powerpoint/2010/main" val="3353407964"/>
              </p:ext>
            </p:extLst>
          </p:nvPr>
        </p:nvGraphicFramePr>
        <p:xfrm>
          <a:off x="1644771" y="2047215"/>
          <a:ext cx="5735781" cy="36314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Rectangle 7">
            <a:extLst>
              <a:ext uri="{FF2B5EF4-FFF2-40B4-BE49-F238E27FC236}">
                <a16:creationId xmlns:a16="http://schemas.microsoft.com/office/drawing/2014/main" id="{5643B7BF-28DC-747B-F448-FA703FF6BB57}"/>
              </a:ext>
            </a:extLst>
          </p:cNvPr>
          <p:cNvSpPr/>
          <p:nvPr/>
        </p:nvSpPr>
        <p:spPr>
          <a:xfrm>
            <a:off x="5574645" y="2047215"/>
            <a:ext cx="1585280" cy="54628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601AH(3) and (5)</a:t>
            </a:r>
            <a:endParaRPr lang="en-AU" dirty="0"/>
          </a:p>
        </p:txBody>
      </p:sp>
      <p:sp>
        <p:nvSpPr>
          <p:cNvPr id="10" name="Speech Bubble: Oval 9">
            <a:extLst>
              <a:ext uri="{FF2B5EF4-FFF2-40B4-BE49-F238E27FC236}">
                <a16:creationId xmlns:a16="http://schemas.microsoft.com/office/drawing/2014/main" id="{556BA338-01B1-5C27-455B-7584138E2D9A}"/>
              </a:ext>
            </a:extLst>
          </p:cNvPr>
          <p:cNvSpPr/>
          <p:nvPr/>
        </p:nvSpPr>
        <p:spPr>
          <a:xfrm>
            <a:off x="7925101" y="2948214"/>
            <a:ext cx="3479020" cy="1230122"/>
          </a:xfrm>
          <a:prstGeom prst="wedgeEllipseCallout">
            <a:avLst>
              <a:gd name="adj1" fmla="val -81561"/>
              <a:gd name="adj2" fmla="val 69587"/>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ysClr val="windowText" lastClr="000000"/>
                </a:solidFill>
              </a:rPr>
              <a:t>May concurrently seek order for company to be wound up, but must establish ground(s)</a:t>
            </a:r>
          </a:p>
        </p:txBody>
      </p:sp>
      <p:sp>
        <p:nvSpPr>
          <p:cNvPr id="11" name="Rectangle 10">
            <a:extLst>
              <a:ext uri="{FF2B5EF4-FFF2-40B4-BE49-F238E27FC236}">
                <a16:creationId xmlns:a16="http://schemas.microsoft.com/office/drawing/2014/main" id="{7BED0FC1-2519-C95F-4491-F208102D4FA7}"/>
              </a:ext>
            </a:extLst>
          </p:cNvPr>
          <p:cNvSpPr/>
          <p:nvPr/>
        </p:nvSpPr>
        <p:spPr>
          <a:xfrm>
            <a:off x="8392214" y="4178336"/>
            <a:ext cx="2544793" cy="88537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E.g., </a:t>
            </a:r>
            <a:r>
              <a:rPr lang="en-AU" sz="1800" i="1" dirty="0">
                <a:solidFill>
                  <a:schemeClr val="bg1"/>
                </a:solidFill>
                <a:hlinkClick r:id="rId7">
                  <a:extLst>
                    <a:ext uri="{A12FA001-AC4F-418D-AE19-62706E023703}">
                      <ahyp:hlinkClr xmlns:ahyp="http://schemas.microsoft.com/office/drawing/2018/hyperlinkcolor" val="tx"/>
                    </a:ext>
                  </a:extLst>
                </a:hlinkClick>
              </a:rPr>
              <a:t>Hayes v 5G Developments Pty Ltd</a:t>
            </a:r>
            <a:r>
              <a:rPr lang="en-AU" sz="1800" dirty="0">
                <a:solidFill>
                  <a:schemeClr val="bg1"/>
                </a:solidFill>
                <a:hlinkClick r:id="rId7">
                  <a:extLst>
                    <a:ext uri="{A12FA001-AC4F-418D-AE19-62706E023703}">
                      <ahyp:hlinkClr xmlns:ahyp="http://schemas.microsoft.com/office/drawing/2018/hyperlinkcolor" val="tx"/>
                    </a:ext>
                  </a:extLst>
                </a:hlinkClick>
              </a:rPr>
              <a:t> [2019] FCA 1541</a:t>
            </a:r>
            <a:r>
              <a:rPr lang="en-AU" sz="1800" dirty="0"/>
              <a:t>, [18]</a:t>
            </a:r>
            <a:endParaRPr lang="en-AU" dirty="0"/>
          </a:p>
        </p:txBody>
      </p:sp>
      <p:sp>
        <p:nvSpPr>
          <p:cNvPr id="6" name="Footer Placeholder 2">
            <a:extLst>
              <a:ext uri="{FF2B5EF4-FFF2-40B4-BE49-F238E27FC236}">
                <a16:creationId xmlns:a16="http://schemas.microsoft.com/office/drawing/2014/main" id="{8FB51D88-6F2C-D41C-951B-C1E97DBA379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20724364"/>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235</a:t>
            </a:fld>
            <a:endParaRPr lang="en-GB" dirty="0"/>
          </a:p>
        </p:txBody>
      </p:sp>
      <p:sp>
        <p:nvSpPr>
          <p:cNvPr id="2" name="Action Button: Go Home 1">
            <a:hlinkClick r:id="rId2" action="ppaction://hlinksldjump" highlightClick="1"/>
            <a:extLst>
              <a:ext uri="{FF2B5EF4-FFF2-40B4-BE49-F238E27FC236}">
                <a16:creationId xmlns:a16="http://schemas.microsoft.com/office/drawing/2014/main" id="{0B086D09-7C83-638D-CAE9-37EAF8108992}"/>
              </a:ext>
            </a:extLst>
          </p:cNvPr>
          <p:cNvSpPr/>
          <p:nvPr/>
        </p:nvSpPr>
        <p:spPr>
          <a:xfrm>
            <a:off x="191952" y="203660"/>
            <a:ext cx="658368" cy="658368"/>
          </a:xfrm>
          <a:prstGeom prst="actionButtonHom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Top Corners Rounded 2">
            <a:extLst>
              <a:ext uri="{FF2B5EF4-FFF2-40B4-BE49-F238E27FC236}">
                <a16:creationId xmlns:a16="http://schemas.microsoft.com/office/drawing/2014/main" id="{11349C5C-D80F-55D8-7638-66DDD6DCC952}"/>
              </a:ext>
            </a:extLst>
          </p:cNvPr>
          <p:cNvSpPr/>
          <p:nvPr/>
        </p:nvSpPr>
        <p:spPr>
          <a:xfrm rot="16200000">
            <a:off x="7757438" y="596174"/>
            <a:ext cx="3544268" cy="5324856"/>
          </a:xfrm>
          <a:prstGeom prst="round2Same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2193C644-6653-6EFE-9539-39E63698AC97}"/>
              </a:ext>
            </a:extLst>
          </p:cNvPr>
          <p:cNvSpPr txBox="1"/>
          <p:nvPr/>
        </p:nvSpPr>
        <p:spPr>
          <a:xfrm>
            <a:off x="7443216" y="2352441"/>
            <a:ext cx="4748784" cy="1846659"/>
          </a:xfrm>
          <a:prstGeom prst="rect">
            <a:avLst/>
          </a:prstGeom>
          <a:noFill/>
        </p:spPr>
        <p:txBody>
          <a:bodyPr wrap="square" rtlCol="0" anchor="ctr">
            <a:spAutoFit/>
          </a:bodyPr>
          <a:lstStyle/>
          <a:p>
            <a:r>
              <a:rPr lang="en-GB" sz="3800" dirty="0">
                <a:solidFill>
                  <a:schemeClr val="bg1"/>
                </a:solidFill>
                <a:latin typeface="+mj-lt"/>
              </a:rPr>
              <a:t>Ch 7:</a:t>
            </a:r>
            <a:r>
              <a:rPr lang="en-AU" sz="3800" dirty="0">
                <a:solidFill>
                  <a:schemeClr val="bg1"/>
                </a:solidFill>
                <a:latin typeface="+mj-lt"/>
              </a:rPr>
              <a:t> Court-ordered winding up and provisional liquidation</a:t>
            </a:r>
            <a:endParaRPr lang="en-GB" sz="3800" dirty="0">
              <a:solidFill>
                <a:schemeClr val="bg1"/>
              </a:solidFill>
              <a:latin typeface="+mj-lt"/>
            </a:endParaRPr>
          </a:p>
        </p:txBody>
      </p:sp>
      <p:graphicFrame>
        <p:nvGraphicFramePr>
          <p:cNvPr id="7" name="SmartArt Placeholder 9">
            <a:extLst>
              <a:ext uri="{FF2B5EF4-FFF2-40B4-BE49-F238E27FC236}">
                <a16:creationId xmlns:a16="http://schemas.microsoft.com/office/drawing/2014/main" id="{B75A8723-C66D-E9D6-5BC6-5FAC8FEAE7A6}"/>
              </a:ext>
            </a:extLst>
          </p:cNvPr>
          <p:cNvGraphicFramePr>
            <a:graphicFrameLocks/>
          </p:cNvGraphicFramePr>
          <p:nvPr>
            <p:extLst>
              <p:ext uri="{D42A27DB-BD31-4B8C-83A1-F6EECF244321}">
                <p14:modId xmlns:p14="http://schemas.microsoft.com/office/powerpoint/2010/main" val="3335023596"/>
              </p:ext>
            </p:extLst>
          </p:nvPr>
        </p:nvGraphicFramePr>
        <p:xfrm>
          <a:off x="1463947" y="1159927"/>
          <a:ext cx="4973798" cy="41973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Footer Placeholder 2">
            <a:extLst>
              <a:ext uri="{FF2B5EF4-FFF2-40B4-BE49-F238E27FC236}">
                <a16:creationId xmlns:a16="http://schemas.microsoft.com/office/drawing/2014/main" id="{344B67EC-BF07-F089-F164-17783839D37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80630257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236</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940F31AC-9BF4-B472-CE3E-87627F6ADDCA}"/>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06975877-995C-548C-D819-97A3DB4FBD51}"/>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2CEA0547-46B2-4698-414E-217FC20E36DB}"/>
              </a:ext>
            </a:extLst>
          </p:cNvPr>
          <p:cNvSpPr txBox="1"/>
          <p:nvPr/>
        </p:nvSpPr>
        <p:spPr>
          <a:xfrm>
            <a:off x="6722820" y="1847429"/>
            <a:ext cx="3441906" cy="2431435"/>
          </a:xfrm>
          <a:prstGeom prst="rect">
            <a:avLst/>
          </a:prstGeom>
          <a:noFill/>
        </p:spPr>
        <p:txBody>
          <a:bodyPr wrap="square">
            <a:spAutoFit/>
          </a:bodyPr>
          <a:lstStyle/>
          <a:p>
            <a:pPr algn="ctr"/>
            <a:r>
              <a:rPr lang="en-GB" sz="3800" dirty="0">
                <a:solidFill>
                  <a:schemeClr val="bg1"/>
                </a:solidFill>
                <a:latin typeface="+mj-lt"/>
              </a:rPr>
              <a:t>Winding up applications and provisional liquidation</a:t>
            </a:r>
          </a:p>
        </p:txBody>
      </p:sp>
      <p:sp>
        <p:nvSpPr>
          <p:cNvPr id="7" name="Footer Placeholder 2">
            <a:extLst>
              <a:ext uri="{FF2B5EF4-FFF2-40B4-BE49-F238E27FC236}">
                <a16:creationId xmlns:a16="http://schemas.microsoft.com/office/drawing/2014/main" id="{CDD109ED-7FF0-2D4C-8152-4651BE4B736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6663635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237</a:t>
            </a:fld>
            <a:endParaRPr lang="en-GB" dirty="0"/>
          </a:p>
        </p:txBody>
      </p:sp>
      <p:sp>
        <p:nvSpPr>
          <p:cNvPr id="2" name="Rectangle: Single Corner Rounded 1">
            <a:extLst>
              <a:ext uri="{FF2B5EF4-FFF2-40B4-BE49-F238E27FC236}">
                <a16:creationId xmlns:a16="http://schemas.microsoft.com/office/drawing/2014/main" id="{F9AEB65B-DF6B-A36D-AD95-2534A99FA9C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1E7D2AA-2E97-3FF1-3C46-3F21B9EF5B2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Why courts order winding up</a:t>
            </a:r>
          </a:p>
        </p:txBody>
      </p:sp>
      <p:graphicFrame>
        <p:nvGraphicFramePr>
          <p:cNvPr id="9" name="Diagram 8">
            <a:extLst>
              <a:ext uri="{FF2B5EF4-FFF2-40B4-BE49-F238E27FC236}">
                <a16:creationId xmlns:a16="http://schemas.microsoft.com/office/drawing/2014/main" id="{3393204D-4EAB-FD55-787F-58EB429868D1}"/>
              </a:ext>
            </a:extLst>
          </p:cNvPr>
          <p:cNvGraphicFramePr/>
          <p:nvPr>
            <p:extLst>
              <p:ext uri="{D42A27DB-BD31-4B8C-83A1-F6EECF244321}">
                <p14:modId xmlns:p14="http://schemas.microsoft.com/office/powerpoint/2010/main" val="2912698498"/>
              </p:ext>
            </p:extLst>
          </p:nvPr>
        </p:nvGraphicFramePr>
        <p:xfrm>
          <a:off x="2462533" y="1344083"/>
          <a:ext cx="6435923" cy="47687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5">
            <a:extLst>
              <a:ext uri="{FF2B5EF4-FFF2-40B4-BE49-F238E27FC236}">
                <a16:creationId xmlns:a16="http://schemas.microsoft.com/office/drawing/2014/main" id="{6170DD06-00C8-8989-34CB-4475F431E75B}"/>
              </a:ext>
            </a:extLst>
          </p:cNvPr>
          <p:cNvSpPr/>
          <p:nvPr/>
        </p:nvSpPr>
        <p:spPr>
          <a:xfrm>
            <a:off x="3490956" y="5138346"/>
            <a:ext cx="100706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232</a:t>
            </a:r>
            <a:endParaRPr lang="en-AU" dirty="0">
              <a:solidFill>
                <a:schemeClr val="bg1"/>
              </a:solidFill>
            </a:endParaRPr>
          </a:p>
        </p:txBody>
      </p:sp>
      <p:sp>
        <p:nvSpPr>
          <p:cNvPr id="7" name="Rectangle 6">
            <a:extLst>
              <a:ext uri="{FF2B5EF4-FFF2-40B4-BE49-F238E27FC236}">
                <a16:creationId xmlns:a16="http://schemas.microsoft.com/office/drawing/2014/main" id="{28DC3450-1114-9E6B-8E11-D62CFACF4356}"/>
              </a:ext>
            </a:extLst>
          </p:cNvPr>
          <p:cNvSpPr/>
          <p:nvPr/>
        </p:nvSpPr>
        <p:spPr>
          <a:xfrm>
            <a:off x="5308302" y="5724858"/>
            <a:ext cx="100706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461</a:t>
            </a:r>
            <a:endParaRPr lang="en-AU" dirty="0">
              <a:solidFill>
                <a:schemeClr val="bg1"/>
              </a:solidFill>
            </a:endParaRPr>
          </a:p>
        </p:txBody>
      </p:sp>
      <p:sp>
        <p:nvSpPr>
          <p:cNvPr id="8" name="Rectangle 7">
            <a:extLst>
              <a:ext uri="{FF2B5EF4-FFF2-40B4-BE49-F238E27FC236}">
                <a16:creationId xmlns:a16="http://schemas.microsoft.com/office/drawing/2014/main" id="{E4E991A5-48C5-D53B-9B57-AF52AC43E9CD}"/>
              </a:ext>
            </a:extLst>
          </p:cNvPr>
          <p:cNvSpPr/>
          <p:nvPr/>
        </p:nvSpPr>
        <p:spPr>
          <a:xfrm>
            <a:off x="7033435" y="5125990"/>
            <a:ext cx="1117898"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459A</a:t>
            </a:r>
            <a:endParaRPr lang="en-AU" dirty="0">
              <a:solidFill>
                <a:schemeClr val="bg1"/>
              </a:solidFill>
            </a:endParaRPr>
          </a:p>
        </p:txBody>
      </p:sp>
      <p:sp>
        <p:nvSpPr>
          <p:cNvPr id="10" name="Footer Placeholder 2">
            <a:extLst>
              <a:ext uri="{FF2B5EF4-FFF2-40B4-BE49-F238E27FC236}">
                <a16:creationId xmlns:a16="http://schemas.microsoft.com/office/drawing/2014/main" id="{AFE62003-8B55-6642-E78F-AD635474733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294718234"/>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238</a:t>
            </a:fld>
            <a:endParaRPr lang="en-GB" dirty="0"/>
          </a:p>
        </p:txBody>
      </p:sp>
      <p:sp>
        <p:nvSpPr>
          <p:cNvPr id="2" name="Rectangle: Single Corner Rounded 1">
            <a:extLst>
              <a:ext uri="{FF2B5EF4-FFF2-40B4-BE49-F238E27FC236}">
                <a16:creationId xmlns:a16="http://schemas.microsoft.com/office/drawing/2014/main" id="{761AE388-3D53-3899-62A5-80530A64A23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D02E2B2-A978-1640-7DFC-06EE3A717C1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Winding up for members</a:t>
            </a:r>
          </a:p>
        </p:txBody>
      </p:sp>
      <p:sp>
        <p:nvSpPr>
          <p:cNvPr id="7" name="Rectangle: Rounded Corners 6">
            <a:extLst>
              <a:ext uri="{FF2B5EF4-FFF2-40B4-BE49-F238E27FC236}">
                <a16:creationId xmlns:a16="http://schemas.microsoft.com/office/drawing/2014/main" id="{9A2A194B-9AC4-9F38-99A7-6868920F0305}"/>
              </a:ext>
            </a:extLst>
          </p:cNvPr>
          <p:cNvSpPr/>
          <p:nvPr/>
        </p:nvSpPr>
        <p:spPr>
          <a:xfrm>
            <a:off x="722083" y="2360010"/>
            <a:ext cx="2309091" cy="3445930"/>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b="1" dirty="0">
                <a:solidFill>
                  <a:schemeClr val="tx1"/>
                </a:solidFill>
              </a:rPr>
              <a:t>Who may apply?</a:t>
            </a:r>
          </a:p>
          <a:p>
            <a:pPr marL="285750" indent="-285750">
              <a:lnSpc>
                <a:spcPct val="100000"/>
              </a:lnSpc>
              <a:spcBef>
                <a:spcPts val="600"/>
              </a:spcBef>
              <a:spcAft>
                <a:spcPts val="600"/>
              </a:spcAft>
              <a:buFont typeface="Arial" panose="020B0604020202020204" pitchFamily="34" charset="0"/>
              <a:buChar char="•"/>
            </a:pPr>
            <a:r>
              <a:rPr lang="en-AU" sz="1800" dirty="0">
                <a:solidFill>
                  <a:schemeClr val="tx1"/>
                </a:solidFill>
              </a:rPr>
              <a:t>current member;</a:t>
            </a:r>
          </a:p>
          <a:p>
            <a:pPr marL="285750" indent="-285750">
              <a:lnSpc>
                <a:spcPct val="100000"/>
              </a:lnSpc>
              <a:spcBef>
                <a:spcPts val="600"/>
              </a:spcBef>
              <a:spcAft>
                <a:spcPts val="600"/>
              </a:spcAft>
              <a:buFont typeface="Arial" panose="020B0604020202020204" pitchFamily="34" charset="0"/>
              <a:buChar char="•"/>
            </a:pPr>
            <a:r>
              <a:rPr lang="en-AU" sz="1800" dirty="0">
                <a:solidFill>
                  <a:schemeClr val="tx1"/>
                </a:solidFill>
              </a:rPr>
              <a:t>inheritor of share(s);</a:t>
            </a:r>
          </a:p>
          <a:p>
            <a:pPr marL="285750" indent="-285750">
              <a:lnSpc>
                <a:spcPct val="100000"/>
              </a:lnSpc>
              <a:spcBef>
                <a:spcPts val="600"/>
              </a:spcBef>
              <a:spcAft>
                <a:spcPts val="600"/>
              </a:spcAft>
              <a:buFont typeface="Arial" panose="020B0604020202020204" pitchFamily="34" charset="0"/>
              <a:buChar char="•"/>
            </a:pPr>
            <a:r>
              <a:rPr lang="en-AU" sz="1800" dirty="0">
                <a:solidFill>
                  <a:schemeClr val="tx1"/>
                </a:solidFill>
              </a:rPr>
              <a:t>former member (some); and</a:t>
            </a:r>
          </a:p>
          <a:p>
            <a:pPr marL="285750" indent="-285750">
              <a:lnSpc>
                <a:spcPct val="100000"/>
              </a:lnSpc>
              <a:spcBef>
                <a:spcPts val="600"/>
              </a:spcBef>
              <a:spcAft>
                <a:spcPts val="600"/>
              </a:spcAft>
              <a:buFont typeface="Arial" panose="020B0604020202020204" pitchFamily="34" charset="0"/>
              <a:buChar char="•"/>
            </a:pPr>
            <a:r>
              <a:rPr lang="en-AU" sz="1800" dirty="0">
                <a:solidFill>
                  <a:schemeClr val="tx1"/>
                </a:solidFill>
              </a:rPr>
              <a:t>“person whom ASIC thinks appropriate”</a:t>
            </a:r>
            <a:endParaRPr lang="en-AU" dirty="0">
              <a:solidFill>
                <a:schemeClr val="tx1"/>
              </a:solidFill>
            </a:endParaRPr>
          </a:p>
        </p:txBody>
      </p:sp>
      <p:sp>
        <p:nvSpPr>
          <p:cNvPr id="8" name="Rectangle 7">
            <a:extLst>
              <a:ext uri="{FF2B5EF4-FFF2-40B4-BE49-F238E27FC236}">
                <a16:creationId xmlns:a16="http://schemas.microsoft.com/office/drawing/2014/main" id="{2AA55AF7-F61B-C548-CC0E-E2F535688B63}"/>
              </a:ext>
            </a:extLst>
          </p:cNvPr>
          <p:cNvSpPr/>
          <p:nvPr/>
        </p:nvSpPr>
        <p:spPr>
          <a:xfrm>
            <a:off x="1373097" y="5804657"/>
            <a:ext cx="100706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234</a:t>
            </a:r>
            <a:endParaRPr lang="en-AU" dirty="0">
              <a:solidFill>
                <a:schemeClr val="bg1"/>
              </a:solidFill>
            </a:endParaRPr>
          </a:p>
        </p:txBody>
      </p:sp>
      <p:sp>
        <p:nvSpPr>
          <p:cNvPr id="9" name="Rectangle: Rounded Corners 8">
            <a:extLst>
              <a:ext uri="{FF2B5EF4-FFF2-40B4-BE49-F238E27FC236}">
                <a16:creationId xmlns:a16="http://schemas.microsoft.com/office/drawing/2014/main" id="{DD439EE2-6DEF-2485-4366-3BAE9EFCB4EC}"/>
              </a:ext>
            </a:extLst>
          </p:cNvPr>
          <p:cNvSpPr/>
          <p:nvPr/>
        </p:nvSpPr>
        <p:spPr>
          <a:xfrm>
            <a:off x="3248227" y="1672924"/>
            <a:ext cx="3937000" cy="3047755"/>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b="1" dirty="0">
                <a:solidFill>
                  <a:schemeClr val="tx1"/>
                </a:solidFill>
              </a:rPr>
              <a:t>Why applying?</a:t>
            </a:r>
          </a:p>
          <a:p>
            <a:pPr>
              <a:lnSpc>
                <a:spcPct val="100000"/>
              </a:lnSpc>
              <a:spcBef>
                <a:spcPts val="600"/>
              </a:spcBef>
              <a:spcAft>
                <a:spcPts val="600"/>
              </a:spcAft>
            </a:pPr>
            <a:r>
              <a:rPr lang="en-AU" sz="1800" dirty="0">
                <a:solidFill>
                  <a:schemeClr val="tx1"/>
                </a:solidFill>
              </a:rPr>
              <a:t>There was, is, or will be something:</a:t>
            </a:r>
          </a:p>
          <a:p>
            <a:pPr marL="285750" indent="-285750">
              <a:lnSpc>
                <a:spcPct val="100000"/>
              </a:lnSpc>
              <a:spcBef>
                <a:spcPts val="600"/>
              </a:spcBef>
              <a:spcAft>
                <a:spcPts val="600"/>
              </a:spcAft>
              <a:buFont typeface="Arial" panose="020B0604020202020204" pitchFamily="34" charset="0"/>
              <a:buChar char="•"/>
            </a:pPr>
            <a:r>
              <a:rPr lang="en-AU" sz="1800" dirty="0">
                <a:solidFill>
                  <a:schemeClr val="tx1"/>
                </a:solidFill>
              </a:rPr>
              <a:t>“contrary to the interests of the </a:t>
            </a:r>
            <a:r>
              <a:rPr lang="en-AU" sz="1800" b="1" dirty="0">
                <a:solidFill>
                  <a:schemeClr val="tx1"/>
                </a:solidFill>
              </a:rPr>
              <a:t>members as a whole</a:t>
            </a:r>
            <a:r>
              <a:rPr lang="en-AU" sz="1800" dirty="0">
                <a:solidFill>
                  <a:schemeClr val="tx1"/>
                </a:solidFill>
              </a:rPr>
              <a:t>”; or</a:t>
            </a:r>
          </a:p>
          <a:p>
            <a:pPr marL="285750" indent="-285750">
              <a:lnSpc>
                <a:spcPct val="100000"/>
              </a:lnSpc>
              <a:spcBef>
                <a:spcPts val="600"/>
              </a:spcBef>
              <a:spcAft>
                <a:spcPts val="600"/>
              </a:spcAft>
              <a:buFont typeface="Arial" panose="020B0604020202020204" pitchFamily="34" charset="0"/>
              <a:buChar char="•"/>
            </a:pPr>
            <a:r>
              <a:rPr lang="en-AU" sz="1800" dirty="0">
                <a:solidFill>
                  <a:schemeClr val="tx1"/>
                </a:solidFill>
              </a:rPr>
              <a:t>“</a:t>
            </a:r>
            <a:r>
              <a:rPr lang="en-AU" sz="1800" b="1" dirty="0">
                <a:solidFill>
                  <a:schemeClr val="tx1"/>
                </a:solidFill>
              </a:rPr>
              <a:t>oppressive</a:t>
            </a:r>
            <a:r>
              <a:rPr lang="en-AU" sz="1800" dirty="0">
                <a:solidFill>
                  <a:schemeClr val="tx1"/>
                </a:solidFill>
              </a:rPr>
              <a:t> to, </a:t>
            </a:r>
            <a:r>
              <a:rPr lang="en-AU" sz="1800" b="1" dirty="0">
                <a:solidFill>
                  <a:schemeClr val="tx1"/>
                </a:solidFill>
              </a:rPr>
              <a:t>unfairly prejudicial </a:t>
            </a:r>
            <a:r>
              <a:rPr lang="en-AU" sz="1800" dirty="0">
                <a:solidFill>
                  <a:schemeClr val="tx1"/>
                </a:solidFill>
              </a:rPr>
              <a:t>to, or </a:t>
            </a:r>
            <a:r>
              <a:rPr lang="en-AU" sz="1800" b="1" dirty="0">
                <a:solidFill>
                  <a:schemeClr val="tx1"/>
                </a:solidFill>
              </a:rPr>
              <a:t>unfairly discriminatory</a:t>
            </a:r>
            <a:r>
              <a:rPr lang="en-AU" sz="1800" dirty="0">
                <a:solidFill>
                  <a:schemeClr val="tx1"/>
                </a:solidFill>
              </a:rPr>
              <a:t> against, a member or members” </a:t>
            </a:r>
            <a:r>
              <a:rPr lang="en-AU" sz="1800" b="1" dirty="0">
                <a:solidFill>
                  <a:schemeClr val="tx1"/>
                </a:solidFill>
              </a:rPr>
              <a:t>in any capacity</a:t>
            </a:r>
            <a:endParaRPr lang="en-AU" b="1" dirty="0">
              <a:solidFill>
                <a:schemeClr val="tx1"/>
              </a:solidFill>
            </a:endParaRPr>
          </a:p>
        </p:txBody>
      </p:sp>
      <p:sp>
        <p:nvSpPr>
          <p:cNvPr id="10" name="Rectangle 9">
            <a:extLst>
              <a:ext uri="{FF2B5EF4-FFF2-40B4-BE49-F238E27FC236}">
                <a16:creationId xmlns:a16="http://schemas.microsoft.com/office/drawing/2014/main" id="{811C0C5D-D7AF-891F-7A80-A5E1DFD7652E}"/>
              </a:ext>
            </a:extLst>
          </p:cNvPr>
          <p:cNvSpPr/>
          <p:nvPr/>
        </p:nvSpPr>
        <p:spPr>
          <a:xfrm>
            <a:off x="4707126" y="4729358"/>
            <a:ext cx="100706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232</a:t>
            </a:r>
            <a:endParaRPr lang="en-AU" dirty="0">
              <a:solidFill>
                <a:schemeClr val="bg1"/>
              </a:solidFill>
            </a:endParaRPr>
          </a:p>
        </p:txBody>
      </p:sp>
      <p:sp>
        <p:nvSpPr>
          <p:cNvPr id="11" name="Rectangle: Rounded Corners 10">
            <a:extLst>
              <a:ext uri="{FF2B5EF4-FFF2-40B4-BE49-F238E27FC236}">
                <a16:creationId xmlns:a16="http://schemas.microsoft.com/office/drawing/2014/main" id="{BC35E690-4071-D11D-0350-79147221210C}"/>
              </a:ext>
            </a:extLst>
          </p:cNvPr>
          <p:cNvSpPr/>
          <p:nvPr/>
        </p:nvSpPr>
        <p:spPr>
          <a:xfrm>
            <a:off x="7402280" y="1964377"/>
            <a:ext cx="4068620" cy="3840280"/>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b="1" dirty="0">
                <a:solidFill>
                  <a:schemeClr val="tx1"/>
                </a:solidFill>
              </a:rPr>
              <a:t>Seeking what?</a:t>
            </a:r>
          </a:p>
          <a:p>
            <a:pPr>
              <a:lnSpc>
                <a:spcPct val="100000"/>
              </a:lnSpc>
              <a:spcBef>
                <a:spcPts val="600"/>
              </a:spcBef>
              <a:spcAft>
                <a:spcPts val="600"/>
              </a:spcAft>
            </a:pPr>
            <a:r>
              <a:rPr lang="en-AU" sz="1800" dirty="0">
                <a:solidFill>
                  <a:schemeClr val="tx1"/>
                </a:solidFill>
              </a:rPr>
              <a:t>Court may make various orders, including an order:</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“appointing a receiver or a receiver and manager of any or all of the company’s property”;</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“that the </a:t>
            </a:r>
            <a:r>
              <a:rPr lang="en-AU" sz="1800" b="1" dirty="0">
                <a:solidFill>
                  <a:schemeClr val="tx1"/>
                </a:solidFill>
              </a:rPr>
              <a:t>company be wound up</a:t>
            </a:r>
            <a:r>
              <a:rPr lang="en-AU" sz="1800" dirty="0">
                <a:solidFill>
                  <a:schemeClr val="tx1"/>
                </a:solidFill>
              </a:rPr>
              <a:t>”</a:t>
            </a:r>
          </a:p>
          <a:p>
            <a:pPr marL="817563" lvl="1" indent="-355600">
              <a:spcBef>
                <a:spcPts val="600"/>
              </a:spcBef>
              <a:spcAft>
                <a:spcPts val="600"/>
              </a:spcAft>
              <a:buFont typeface="Arial" panose="020B0604020202020204" pitchFamily="34" charset="0"/>
              <a:buChar char="•"/>
            </a:pPr>
            <a:r>
              <a:rPr lang="en-AU" dirty="0">
                <a:solidFill>
                  <a:schemeClr val="tx1"/>
                </a:solidFill>
              </a:rPr>
              <a:t>if this ordered, </a:t>
            </a:r>
            <a:r>
              <a:rPr lang="en-AU" i="1" dirty="0">
                <a:solidFill>
                  <a:schemeClr val="tx1"/>
                </a:solidFill>
              </a:rPr>
              <a:t>CA provisions apply “as if the </a:t>
            </a:r>
            <a:r>
              <a:rPr lang="en-AU" b="1" i="1" dirty="0">
                <a:solidFill>
                  <a:schemeClr val="tx1"/>
                </a:solidFill>
              </a:rPr>
              <a:t>order</a:t>
            </a:r>
            <a:r>
              <a:rPr lang="en-AU" i="1" dirty="0">
                <a:solidFill>
                  <a:schemeClr val="tx1"/>
                </a:solidFill>
              </a:rPr>
              <a:t> were made under section 461”</a:t>
            </a:r>
          </a:p>
        </p:txBody>
      </p:sp>
      <p:sp>
        <p:nvSpPr>
          <p:cNvPr id="12" name="Rectangle 11">
            <a:extLst>
              <a:ext uri="{FF2B5EF4-FFF2-40B4-BE49-F238E27FC236}">
                <a16:creationId xmlns:a16="http://schemas.microsoft.com/office/drawing/2014/main" id="{73484322-B7C7-D1D9-9179-DE6E3C11EF54}"/>
              </a:ext>
            </a:extLst>
          </p:cNvPr>
          <p:cNvSpPr/>
          <p:nvPr/>
        </p:nvSpPr>
        <p:spPr>
          <a:xfrm>
            <a:off x="8933059" y="5804657"/>
            <a:ext cx="100706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233</a:t>
            </a:r>
            <a:endParaRPr lang="en-AU" dirty="0">
              <a:solidFill>
                <a:schemeClr val="bg1"/>
              </a:solidFill>
            </a:endParaRPr>
          </a:p>
        </p:txBody>
      </p:sp>
      <p:sp>
        <p:nvSpPr>
          <p:cNvPr id="13" name="Arrow: Bent-Up 12">
            <a:extLst>
              <a:ext uri="{FF2B5EF4-FFF2-40B4-BE49-F238E27FC236}">
                <a16:creationId xmlns:a16="http://schemas.microsoft.com/office/drawing/2014/main" id="{80048B3A-1F5E-F5D5-A65E-8724B4A4EF0C}"/>
              </a:ext>
            </a:extLst>
          </p:cNvPr>
          <p:cNvSpPr/>
          <p:nvPr/>
        </p:nvSpPr>
        <p:spPr>
          <a:xfrm rot="5400000">
            <a:off x="6279988" y="4845931"/>
            <a:ext cx="1101432" cy="1008917"/>
          </a:xfrm>
          <a:prstGeom prst="bentUpArrow">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Arrow: Bent-Up 13">
            <a:extLst>
              <a:ext uri="{FF2B5EF4-FFF2-40B4-BE49-F238E27FC236}">
                <a16:creationId xmlns:a16="http://schemas.microsoft.com/office/drawing/2014/main" id="{EC85A146-8B91-1073-0BB8-8E63A46AFC33}"/>
              </a:ext>
            </a:extLst>
          </p:cNvPr>
          <p:cNvSpPr/>
          <p:nvPr/>
        </p:nvSpPr>
        <p:spPr>
          <a:xfrm rot="5400000" flipV="1">
            <a:off x="3051108" y="4846857"/>
            <a:ext cx="1101432" cy="1007066"/>
          </a:xfrm>
          <a:prstGeom prst="bentUpArrow">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Footer Placeholder 2">
            <a:extLst>
              <a:ext uri="{FF2B5EF4-FFF2-40B4-BE49-F238E27FC236}">
                <a16:creationId xmlns:a16="http://schemas.microsoft.com/office/drawing/2014/main" id="{E37A671D-64F0-07F8-C17B-E6537808F66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248853737"/>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239</a:t>
            </a:fld>
            <a:endParaRPr lang="en-GB" dirty="0"/>
          </a:p>
        </p:txBody>
      </p:sp>
      <p:sp>
        <p:nvSpPr>
          <p:cNvPr id="2" name="Rectangle: Single Corner Rounded 1">
            <a:extLst>
              <a:ext uri="{FF2B5EF4-FFF2-40B4-BE49-F238E27FC236}">
                <a16:creationId xmlns:a16="http://schemas.microsoft.com/office/drawing/2014/main" id="{602B269B-6512-C891-31B2-B7AAF07E6D0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Rectangle: Rounded Corners 5">
            <a:extLst>
              <a:ext uri="{FF2B5EF4-FFF2-40B4-BE49-F238E27FC236}">
                <a16:creationId xmlns:a16="http://schemas.microsoft.com/office/drawing/2014/main" id="{D110C010-980F-D0F0-D8B5-2BFE2A28586F}"/>
              </a:ext>
            </a:extLst>
          </p:cNvPr>
          <p:cNvSpPr/>
          <p:nvPr/>
        </p:nvSpPr>
        <p:spPr>
          <a:xfrm>
            <a:off x="264901" y="1558729"/>
            <a:ext cx="3766125" cy="4213472"/>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763">
              <a:lnSpc>
                <a:spcPct val="100000"/>
              </a:lnSpc>
              <a:spcBef>
                <a:spcPts val="600"/>
              </a:spcBef>
              <a:spcAft>
                <a:spcPts val="600"/>
              </a:spcAft>
            </a:pPr>
            <a:r>
              <a:rPr lang="en-AU" sz="1800" b="1" dirty="0">
                <a:solidFill>
                  <a:schemeClr val="tx1"/>
                </a:solidFill>
              </a:rPr>
              <a:t>Who may apply?</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company;</a:t>
            </a:r>
          </a:p>
          <a:p>
            <a:pPr marL="360363" indent="-355600">
              <a:spcBef>
                <a:spcPts val="600"/>
              </a:spcBef>
              <a:spcAft>
                <a:spcPts val="600"/>
              </a:spcAft>
              <a:buFont typeface="Arial" panose="020B0604020202020204" pitchFamily="34" charset="0"/>
              <a:buChar char="•"/>
            </a:pPr>
            <a:r>
              <a:rPr lang="en-AU" dirty="0">
                <a:solidFill>
                  <a:schemeClr val="tx1"/>
                </a:solidFill>
              </a:rPr>
              <a:t>company’s liquidator;</a:t>
            </a:r>
          </a:p>
          <a:p>
            <a:pPr marL="360363" indent="-355600">
              <a:spcBef>
                <a:spcPts val="600"/>
              </a:spcBef>
              <a:spcAft>
                <a:spcPts val="600"/>
              </a:spcAft>
              <a:buFont typeface="Arial" panose="020B0604020202020204" pitchFamily="34" charset="0"/>
              <a:buChar char="•"/>
            </a:pPr>
            <a:r>
              <a:rPr lang="en-AU" dirty="0">
                <a:solidFill>
                  <a:schemeClr val="tx1"/>
                </a:solidFill>
              </a:rPr>
              <a:t>contributory;</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creditor;</a:t>
            </a:r>
          </a:p>
          <a:p>
            <a:pPr marL="723900" lvl="1" indent="-355600">
              <a:spcBef>
                <a:spcPts val="600"/>
              </a:spcBef>
              <a:spcAft>
                <a:spcPts val="600"/>
              </a:spcAft>
              <a:buFont typeface="Arial" panose="020B0604020202020204" pitchFamily="34" charset="0"/>
              <a:buChar char="•"/>
            </a:pPr>
            <a:r>
              <a:rPr lang="en-AU" dirty="0">
                <a:solidFill>
                  <a:schemeClr val="tx1"/>
                </a:solidFill>
              </a:rPr>
              <a:t>but extra requirements if contingent or prospective (costs, prima facie case)</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ASIC sometimes; and</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APRA</a:t>
            </a:r>
          </a:p>
        </p:txBody>
      </p:sp>
      <p:sp>
        <p:nvSpPr>
          <p:cNvPr id="7" name="Rectangle 6">
            <a:extLst>
              <a:ext uri="{FF2B5EF4-FFF2-40B4-BE49-F238E27FC236}">
                <a16:creationId xmlns:a16="http://schemas.microsoft.com/office/drawing/2014/main" id="{A912EF72-6B5C-6F4C-3474-8D16E1C12244}"/>
              </a:ext>
            </a:extLst>
          </p:cNvPr>
          <p:cNvSpPr/>
          <p:nvPr/>
        </p:nvSpPr>
        <p:spPr>
          <a:xfrm>
            <a:off x="1644432" y="5613603"/>
            <a:ext cx="100706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462</a:t>
            </a:r>
            <a:endParaRPr lang="en-AU" dirty="0">
              <a:solidFill>
                <a:schemeClr val="bg1"/>
              </a:solidFill>
            </a:endParaRPr>
          </a:p>
        </p:txBody>
      </p:sp>
      <p:sp>
        <p:nvSpPr>
          <p:cNvPr id="8" name="Rectangle: Rounded Corners 7">
            <a:extLst>
              <a:ext uri="{FF2B5EF4-FFF2-40B4-BE49-F238E27FC236}">
                <a16:creationId xmlns:a16="http://schemas.microsoft.com/office/drawing/2014/main" id="{051D882F-FE4C-170F-E9D0-8A1D6910A01E}"/>
              </a:ext>
            </a:extLst>
          </p:cNvPr>
          <p:cNvSpPr/>
          <p:nvPr/>
        </p:nvSpPr>
        <p:spPr>
          <a:xfrm>
            <a:off x="4188045" y="1529249"/>
            <a:ext cx="7828464" cy="4989935"/>
          </a:xfrm>
          <a:prstGeom prst="round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b="1" dirty="0">
                <a:solidFill>
                  <a:schemeClr val="bg1"/>
                </a:solidFill>
              </a:rPr>
              <a:t>Why applying?</a:t>
            </a:r>
            <a:r>
              <a:rPr lang="en-AU" sz="1800" dirty="0">
                <a:solidFill>
                  <a:schemeClr val="bg1"/>
                </a:solidFill>
              </a:rPr>
              <a:t> Court may order </a:t>
            </a:r>
            <a:r>
              <a:rPr lang="en-AU" dirty="0">
                <a:solidFill>
                  <a:schemeClr val="bg1"/>
                </a:solidFill>
              </a:rPr>
              <a:t>winding up if:</a:t>
            </a:r>
            <a:endParaRPr lang="en-AU" sz="1800" b="1" dirty="0">
              <a:solidFill>
                <a:schemeClr val="bg1"/>
              </a:solidFill>
            </a:endParaRPr>
          </a:p>
          <a:p>
            <a:pPr marL="711200" indent="-355600">
              <a:spcBef>
                <a:spcPts val="600"/>
              </a:spcBef>
              <a:spcAft>
                <a:spcPts val="600"/>
              </a:spcAft>
              <a:buFont typeface="Arial" panose="020B0604020202020204" pitchFamily="34" charset="0"/>
              <a:buChar char="•"/>
            </a:pPr>
            <a:r>
              <a:rPr lang="en-AU" dirty="0"/>
              <a:t>“company has </a:t>
            </a:r>
            <a:r>
              <a:rPr lang="en-AU" b="1" dirty="0"/>
              <a:t>no members</a:t>
            </a:r>
            <a:r>
              <a:rPr lang="en-AU" dirty="0"/>
              <a:t>”;</a:t>
            </a:r>
          </a:p>
          <a:p>
            <a:pPr marL="711200" indent="-355600">
              <a:lnSpc>
                <a:spcPct val="100000"/>
              </a:lnSpc>
              <a:spcBef>
                <a:spcPts val="600"/>
              </a:spcBef>
              <a:spcAft>
                <a:spcPts val="600"/>
              </a:spcAft>
              <a:buFont typeface="Arial" panose="020B0604020202020204" pitchFamily="34" charset="0"/>
              <a:buChar char="•"/>
            </a:pPr>
            <a:r>
              <a:rPr lang="en-AU" dirty="0"/>
              <a:t>“</a:t>
            </a:r>
            <a:r>
              <a:rPr lang="en-AU" sz="1800" b="1" dirty="0"/>
              <a:t>special resolution</a:t>
            </a:r>
            <a:r>
              <a:rPr lang="en-AU" sz="1800" dirty="0"/>
              <a:t>” of members supports this;</a:t>
            </a:r>
          </a:p>
          <a:p>
            <a:pPr marL="711200" indent="-355600">
              <a:lnSpc>
                <a:spcPct val="100000"/>
              </a:lnSpc>
              <a:spcBef>
                <a:spcPts val="600"/>
              </a:spcBef>
              <a:spcAft>
                <a:spcPts val="600"/>
              </a:spcAft>
              <a:buFont typeface="Arial" panose="020B0604020202020204" pitchFamily="34" charset="0"/>
              <a:buChar char="•"/>
            </a:pPr>
            <a:r>
              <a:rPr lang="en-AU" sz="1800" b="1" dirty="0"/>
              <a:t>directors</a:t>
            </a:r>
            <a:r>
              <a:rPr lang="en-AU" sz="1800" dirty="0"/>
              <a:t> conducted company’s affairs “in their </a:t>
            </a:r>
            <a:r>
              <a:rPr lang="en-AU" sz="1800" b="1" dirty="0"/>
              <a:t>own interests </a:t>
            </a:r>
            <a:r>
              <a:rPr lang="en-AU" sz="1800" dirty="0"/>
              <a:t>rather than [those of] … members” or </a:t>
            </a:r>
            <a:r>
              <a:rPr lang="en-AU" sz="1800" b="1" dirty="0"/>
              <a:t>unfairly/unjustly </a:t>
            </a:r>
            <a:r>
              <a:rPr lang="en-AU" sz="1800" dirty="0"/>
              <a:t>to other members;</a:t>
            </a:r>
          </a:p>
          <a:p>
            <a:pPr marL="711200" indent="-355600">
              <a:lnSpc>
                <a:spcPct val="100000"/>
              </a:lnSpc>
              <a:spcBef>
                <a:spcPts val="600"/>
              </a:spcBef>
              <a:spcAft>
                <a:spcPts val="600"/>
              </a:spcAft>
              <a:buFont typeface="Arial" panose="020B0604020202020204" pitchFamily="34" charset="0"/>
              <a:buChar char="•"/>
            </a:pPr>
            <a:r>
              <a:rPr lang="en-AU" sz="1800" dirty="0"/>
              <a:t>there was, is or will be oppression or unfair prejudice/discrimination of ≥1 members, or conduct contrary to “members as a whole”;</a:t>
            </a:r>
          </a:p>
          <a:p>
            <a:pPr marL="711200" indent="-355600">
              <a:spcBef>
                <a:spcPts val="600"/>
              </a:spcBef>
              <a:spcAft>
                <a:spcPts val="600"/>
              </a:spcAft>
              <a:buFont typeface="Arial" panose="020B0604020202020204" pitchFamily="34" charset="0"/>
              <a:buChar char="•"/>
            </a:pPr>
            <a:r>
              <a:rPr lang="en-AU" dirty="0"/>
              <a:t>ASIC has reported that this is in the </a:t>
            </a:r>
            <a:r>
              <a:rPr lang="en-AU" b="1" dirty="0"/>
              <a:t>members’, </a:t>
            </a:r>
            <a:r>
              <a:rPr lang="en-AU" dirty="0"/>
              <a:t> </a:t>
            </a:r>
            <a:r>
              <a:rPr lang="en-AU" b="1" dirty="0"/>
              <a:t>public’s, or creditors’ interests</a:t>
            </a:r>
            <a:r>
              <a:rPr lang="en-AU" dirty="0"/>
              <a:t>;</a:t>
            </a:r>
          </a:p>
          <a:p>
            <a:pPr marL="711200" indent="-355600">
              <a:lnSpc>
                <a:spcPct val="100000"/>
              </a:lnSpc>
              <a:spcBef>
                <a:spcPts val="600"/>
              </a:spcBef>
              <a:spcAft>
                <a:spcPts val="600"/>
              </a:spcAft>
              <a:buFont typeface="Arial" panose="020B0604020202020204" pitchFamily="34" charset="0"/>
              <a:buChar char="•"/>
            </a:pPr>
            <a:r>
              <a:rPr lang="en-AU" sz="1800" dirty="0"/>
              <a:t>≥1 years of the company </a:t>
            </a:r>
            <a:r>
              <a:rPr lang="en-AU" sz="1800" b="1" dirty="0"/>
              <a:t>not running any business</a:t>
            </a:r>
            <a:r>
              <a:rPr lang="en-AU" sz="1800" dirty="0"/>
              <a:t>; or</a:t>
            </a:r>
          </a:p>
          <a:p>
            <a:pPr marL="711200" indent="-355600">
              <a:lnSpc>
                <a:spcPct val="100000"/>
              </a:lnSpc>
              <a:spcBef>
                <a:spcPts val="600"/>
              </a:spcBef>
              <a:spcAft>
                <a:spcPts val="600"/>
              </a:spcAft>
              <a:buFont typeface="Arial" panose="020B0604020202020204" pitchFamily="34" charset="0"/>
              <a:buChar char="•"/>
            </a:pPr>
            <a:r>
              <a:rPr lang="en-AU" sz="1800" dirty="0"/>
              <a:t>ASIC has reported that “the company </a:t>
            </a:r>
            <a:r>
              <a:rPr lang="en-AU" sz="1800" b="1" dirty="0"/>
              <a:t>cannot pay its debts</a:t>
            </a:r>
            <a:r>
              <a:rPr lang="en-AU" sz="1800" dirty="0"/>
              <a:t> and should be wound up”; or</a:t>
            </a:r>
          </a:p>
          <a:p>
            <a:pPr marL="711200" indent="-355600">
              <a:lnSpc>
                <a:spcPct val="100000"/>
              </a:lnSpc>
              <a:spcBef>
                <a:spcPts val="600"/>
              </a:spcBef>
              <a:spcAft>
                <a:spcPts val="600"/>
              </a:spcAft>
              <a:buFont typeface="Arial" panose="020B0604020202020204" pitchFamily="34" charset="0"/>
              <a:buChar char="•"/>
            </a:pPr>
            <a:r>
              <a:rPr lang="en-AU" sz="1800" dirty="0"/>
              <a:t>“it is </a:t>
            </a:r>
            <a:r>
              <a:rPr lang="en-AU" sz="1800" b="1" dirty="0"/>
              <a:t>just and equitable</a:t>
            </a:r>
            <a:r>
              <a:rPr lang="en-AU" sz="1800" dirty="0"/>
              <a:t>”</a:t>
            </a:r>
            <a:endParaRPr lang="en-AU" b="1" i="1" dirty="0">
              <a:solidFill>
                <a:schemeClr val="bg1"/>
              </a:solidFill>
            </a:endParaRPr>
          </a:p>
        </p:txBody>
      </p:sp>
      <p:sp>
        <p:nvSpPr>
          <p:cNvPr id="9" name="Rectangle 8">
            <a:extLst>
              <a:ext uri="{FF2B5EF4-FFF2-40B4-BE49-F238E27FC236}">
                <a16:creationId xmlns:a16="http://schemas.microsoft.com/office/drawing/2014/main" id="{31CB438A-11FF-96C6-FF1A-77A10A4373B8}"/>
              </a:ext>
            </a:extLst>
          </p:cNvPr>
          <p:cNvSpPr/>
          <p:nvPr/>
        </p:nvSpPr>
        <p:spPr>
          <a:xfrm>
            <a:off x="10039779" y="1141322"/>
            <a:ext cx="100706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461</a:t>
            </a:r>
            <a:endParaRPr lang="en-AU" dirty="0">
              <a:solidFill>
                <a:schemeClr val="bg1"/>
              </a:solidFill>
            </a:endParaRPr>
          </a:p>
        </p:txBody>
      </p:sp>
      <p:sp>
        <p:nvSpPr>
          <p:cNvPr id="10" name="Right Brace 9">
            <a:extLst>
              <a:ext uri="{FF2B5EF4-FFF2-40B4-BE49-F238E27FC236}">
                <a16:creationId xmlns:a16="http://schemas.microsoft.com/office/drawing/2014/main" id="{AB4FEAAA-F76B-EEEB-D03D-9B339B0D681F}"/>
              </a:ext>
            </a:extLst>
          </p:cNvPr>
          <p:cNvSpPr/>
          <p:nvPr/>
        </p:nvSpPr>
        <p:spPr>
          <a:xfrm flipH="1">
            <a:off x="4289136" y="2044699"/>
            <a:ext cx="626918" cy="2527301"/>
          </a:xfrm>
          <a:prstGeom prst="rightBrace">
            <a:avLst>
              <a:gd name="adj1" fmla="val 32894"/>
              <a:gd name="adj2" fmla="val 51507"/>
            </a:avLst>
          </a:prstGeom>
          <a:ln w="38100">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11" name="TextBox 10">
            <a:extLst>
              <a:ext uri="{FF2B5EF4-FFF2-40B4-BE49-F238E27FC236}">
                <a16:creationId xmlns:a16="http://schemas.microsoft.com/office/drawing/2014/main" id="{D20483FC-3AC6-DAA3-7C94-BC2D199C95F8}"/>
              </a:ext>
            </a:extLst>
          </p:cNvPr>
          <p:cNvSpPr txBox="1"/>
          <p:nvPr/>
        </p:nvSpPr>
        <p:spPr>
          <a:xfrm>
            <a:off x="2968029" y="3143752"/>
            <a:ext cx="1416627" cy="369332"/>
          </a:xfrm>
          <a:prstGeom prst="rect">
            <a:avLst/>
          </a:prstGeom>
          <a:noFill/>
        </p:spPr>
        <p:txBody>
          <a:bodyPr wrap="square" rtlCol="0">
            <a:spAutoFit/>
          </a:bodyPr>
          <a:lstStyle/>
          <a:p>
            <a:r>
              <a:rPr lang="en-AU" b="1" dirty="0">
                <a:solidFill>
                  <a:schemeClr val="tx2"/>
                </a:solidFill>
              </a:rPr>
              <a:t>for members</a:t>
            </a:r>
          </a:p>
        </p:txBody>
      </p:sp>
      <p:sp>
        <p:nvSpPr>
          <p:cNvPr id="12" name="Oval 11">
            <a:extLst>
              <a:ext uri="{FF2B5EF4-FFF2-40B4-BE49-F238E27FC236}">
                <a16:creationId xmlns:a16="http://schemas.microsoft.com/office/drawing/2014/main" id="{93813243-6A84-0B89-B16A-86D58189850F}"/>
              </a:ext>
            </a:extLst>
          </p:cNvPr>
          <p:cNvSpPr/>
          <p:nvPr/>
        </p:nvSpPr>
        <p:spPr>
          <a:xfrm>
            <a:off x="4759036" y="3590106"/>
            <a:ext cx="314037" cy="314037"/>
          </a:xfrm>
          <a:prstGeom prst="ellipse">
            <a:avLst/>
          </a:prstGeom>
          <a:noFill/>
          <a:ln w="381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Arrow: Down 12">
            <a:extLst>
              <a:ext uri="{FF2B5EF4-FFF2-40B4-BE49-F238E27FC236}">
                <a16:creationId xmlns:a16="http://schemas.microsoft.com/office/drawing/2014/main" id="{F6F29200-8957-274E-4DED-A6E9170A0910}"/>
              </a:ext>
            </a:extLst>
          </p:cNvPr>
          <p:cNvSpPr/>
          <p:nvPr/>
        </p:nvSpPr>
        <p:spPr>
          <a:xfrm rot="5400000">
            <a:off x="3512686" y="1444366"/>
            <a:ext cx="886691" cy="1104936"/>
          </a:xfrm>
          <a:prstGeom prst="downArrow">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Title 1">
            <a:extLst>
              <a:ext uri="{FF2B5EF4-FFF2-40B4-BE49-F238E27FC236}">
                <a16:creationId xmlns:a16="http://schemas.microsoft.com/office/drawing/2014/main" id="{DD4B29EF-19D7-1A59-3684-B6DE3368D53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Winding up for various reasons</a:t>
            </a:r>
          </a:p>
        </p:txBody>
      </p:sp>
      <p:sp>
        <p:nvSpPr>
          <p:cNvPr id="3" name="Footer Placeholder 2">
            <a:extLst>
              <a:ext uri="{FF2B5EF4-FFF2-40B4-BE49-F238E27FC236}">
                <a16:creationId xmlns:a16="http://schemas.microsoft.com/office/drawing/2014/main" id="{4D5A35E9-B4EA-C578-5DA1-EFD301C92B9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7419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24</a:t>
            </a:fld>
            <a:endParaRPr lang="en-GB" dirty="0"/>
          </a:p>
        </p:txBody>
      </p:sp>
      <p:sp>
        <p:nvSpPr>
          <p:cNvPr id="2" name="Rectangle: Single Corner Rounded 1">
            <a:extLst>
              <a:ext uri="{FF2B5EF4-FFF2-40B4-BE49-F238E27FC236}">
                <a16:creationId xmlns:a16="http://schemas.microsoft.com/office/drawing/2014/main" id="{D71C7BD1-0956-FC9F-D086-F8CDBDAFB3D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Rounded Corners 2">
            <a:extLst>
              <a:ext uri="{FF2B5EF4-FFF2-40B4-BE49-F238E27FC236}">
                <a16:creationId xmlns:a16="http://schemas.microsoft.com/office/drawing/2014/main" id="{B62C9EB5-3FC4-E940-7C44-2E7525026127}"/>
              </a:ext>
            </a:extLst>
          </p:cNvPr>
          <p:cNvSpPr/>
          <p:nvPr/>
        </p:nvSpPr>
        <p:spPr>
          <a:xfrm>
            <a:off x="1173020" y="4257080"/>
            <a:ext cx="9347200" cy="969316"/>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Rectangle: Rounded Corners 5">
            <a:extLst>
              <a:ext uri="{FF2B5EF4-FFF2-40B4-BE49-F238E27FC236}">
                <a16:creationId xmlns:a16="http://schemas.microsoft.com/office/drawing/2014/main" id="{8FFABB4E-59EC-E571-27C3-C864C2197E40}"/>
              </a:ext>
            </a:extLst>
          </p:cNvPr>
          <p:cNvSpPr/>
          <p:nvPr/>
        </p:nvSpPr>
        <p:spPr>
          <a:xfrm>
            <a:off x="1173020" y="2180512"/>
            <a:ext cx="9347200" cy="1228436"/>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Title 1">
            <a:extLst>
              <a:ext uri="{FF2B5EF4-FFF2-40B4-BE49-F238E27FC236}">
                <a16:creationId xmlns:a16="http://schemas.microsoft.com/office/drawing/2014/main" id="{6DEC8B62-CFE7-651E-DF2D-BBAE20318C3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Fresh start for Co? Harmer report...</a:t>
            </a:r>
            <a:endParaRPr lang="en-AU" sz="3800" baseline="30000" dirty="0">
              <a:solidFill>
                <a:schemeClr val="bg1"/>
              </a:solidFill>
            </a:endParaRPr>
          </a:p>
        </p:txBody>
      </p:sp>
      <p:sp>
        <p:nvSpPr>
          <p:cNvPr id="8" name="Content Placeholder 3">
            <a:extLst>
              <a:ext uri="{FF2B5EF4-FFF2-40B4-BE49-F238E27FC236}">
                <a16:creationId xmlns:a16="http://schemas.microsoft.com/office/drawing/2014/main" id="{F8F981F4-E994-2FE7-E0DD-2C591F563362}"/>
              </a:ext>
            </a:extLst>
          </p:cNvPr>
          <p:cNvSpPr txBox="1">
            <a:spLocks/>
          </p:cNvSpPr>
          <p:nvPr/>
        </p:nvSpPr>
        <p:spPr>
          <a:xfrm>
            <a:off x="490538" y="1758950"/>
            <a:ext cx="10193790" cy="358940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gn="l">
              <a:spcBef>
                <a:spcPts val="600"/>
              </a:spcBef>
              <a:spcAft>
                <a:spcPts val="600"/>
              </a:spcAft>
              <a:buFont typeface="Arial" panose="020B0604020202020204" pitchFamily="34" charset="0"/>
              <a:buChar char="•"/>
            </a:pPr>
            <a:r>
              <a:rPr lang="en-AU" sz="1800" dirty="0">
                <a:solidFill>
                  <a:schemeClr val="tx1"/>
                </a:solidFill>
              </a:rPr>
              <a:t>The Harmer report relevantly explains:</a:t>
            </a:r>
          </a:p>
          <a:p>
            <a:pPr marL="720725" algn="l">
              <a:spcBef>
                <a:spcPts val="600"/>
              </a:spcBef>
              <a:spcAft>
                <a:spcPts val="600"/>
              </a:spcAft>
            </a:pPr>
            <a:r>
              <a:rPr lang="en-AU" sz="1800" dirty="0">
                <a:solidFill>
                  <a:schemeClr val="tx1"/>
                </a:solidFill>
              </a:rPr>
              <a:t>“A basic aim of insolvency law is to </a:t>
            </a:r>
            <a:r>
              <a:rPr lang="en-AU" sz="1800" b="1" dirty="0">
                <a:solidFill>
                  <a:schemeClr val="tx1"/>
                </a:solidFill>
              </a:rPr>
              <a:t>deal comprehensively with all of the debts and liabilities </a:t>
            </a:r>
            <a:r>
              <a:rPr lang="en-AU" sz="1800" dirty="0">
                <a:solidFill>
                  <a:schemeClr val="tx1"/>
                </a:solidFill>
              </a:rPr>
              <a:t>of the insolvent. In the case of an individual insolvent, [this is] … so that the insolvent can make a fresh start. This reflects the rehabilitative aim of insolvency law. In the case of a company, [this is] … so that </a:t>
            </a:r>
            <a:r>
              <a:rPr lang="en-AU" sz="1800" b="1" dirty="0">
                <a:solidFill>
                  <a:schemeClr val="tx1"/>
                </a:solidFill>
              </a:rPr>
              <a:t>its affairs can be fully wound up </a:t>
            </a:r>
            <a:r>
              <a:rPr lang="en-AU" sz="1800" dirty="0">
                <a:solidFill>
                  <a:schemeClr val="tx1"/>
                </a:solidFill>
              </a:rPr>
              <a:t>or so that </a:t>
            </a:r>
            <a:r>
              <a:rPr lang="en-AU" sz="1800" b="1" dirty="0">
                <a:solidFill>
                  <a:schemeClr val="tx1"/>
                </a:solidFill>
              </a:rPr>
              <a:t>it can resume trading</a:t>
            </a:r>
            <a:r>
              <a:rPr lang="en-AU" sz="1800" dirty="0">
                <a:solidFill>
                  <a:schemeClr val="tx1"/>
                </a:solidFill>
              </a:rPr>
              <a:t>.”</a:t>
            </a:r>
            <a:r>
              <a:rPr lang="en-AU" sz="1800" baseline="30000" dirty="0">
                <a:solidFill>
                  <a:schemeClr val="tx1"/>
                </a:solidFill>
              </a:rPr>
              <a:t>1</a:t>
            </a:r>
          </a:p>
          <a:p>
            <a:pPr marL="357188" indent="-357188" algn="l">
              <a:spcBef>
                <a:spcPts val="600"/>
              </a:spcBef>
              <a:spcAft>
                <a:spcPts val="600"/>
              </a:spcAft>
              <a:buFont typeface="Arial" panose="020B0604020202020204" pitchFamily="34" charset="0"/>
              <a:buChar char="•"/>
            </a:pPr>
            <a:endParaRPr lang="en-AU" sz="1800" dirty="0">
              <a:solidFill>
                <a:schemeClr val="tx1"/>
              </a:solidFill>
            </a:endParaRPr>
          </a:p>
          <a:p>
            <a:pPr marL="357188" indent="-357188" algn="l">
              <a:spcBef>
                <a:spcPts val="600"/>
              </a:spcBef>
              <a:spcAft>
                <a:spcPts val="600"/>
              </a:spcAft>
              <a:buFont typeface="Arial" panose="020B0604020202020204" pitchFamily="34" charset="0"/>
              <a:buChar char="•"/>
            </a:pPr>
            <a:r>
              <a:rPr lang="en-AU" sz="1800" dirty="0">
                <a:solidFill>
                  <a:schemeClr val="tx1"/>
                </a:solidFill>
              </a:rPr>
              <a:t>When discussing the proposed regime that is now embodied in Part 5.3A of the CA:</a:t>
            </a:r>
          </a:p>
          <a:p>
            <a:pPr marL="720725" algn="l">
              <a:spcBef>
                <a:spcPts val="600"/>
              </a:spcBef>
              <a:spcAft>
                <a:spcPts val="600"/>
              </a:spcAft>
            </a:pPr>
            <a:r>
              <a:rPr lang="en-AU" sz="1800" dirty="0">
                <a:solidFill>
                  <a:schemeClr val="tx1"/>
                </a:solidFill>
              </a:rPr>
              <a:t>“The object is to deal with the financial affairs of a company in such a way that </a:t>
            </a:r>
            <a:r>
              <a:rPr lang="en-AU" sz="1800" b="1" dirty="0">
                <a:solidFill>
                  <a:schemeClr val="tx1"/>
                </a:solidFill>
              </a:rPr>
              <a:t>its debts and liabilities will be extinguished</a:t>
            </a:r>
            <a:r>
              <a:rPr lang="en-AU" sz="1800" dirty="0">
                <a:solidFill>
                  <a:schemeClr val="tx1"/>
                </a:solidFill>
              </a:rPr>
              <a:t>. … [A]</a:t>
            </a:r>
            <a:r>
              <a:rPr lang="en-AU" sz="1800" dirty="0" err="1">
                <a:solidFill>
                  <a:schemeClr val="tx1"/>
                </a:solidFill>
              </a:rPr>
              <a:t>ll</a:t>
            </a:r>
            <a:r>
              <a:rPr lang="en-AU" sz="1800" dirty="0">
                <a:solidFill>
                  <a:schemeClr val="tx1"/>
                </a:solidFill>
              </a:rPr>
              <a:t> debts and liabilities which cannot be satisfied from the funds to be distributed under the arrangement </a:t>
            </a:r>
            <a:r>
              <a:rPr lang="en-AU" sz="1800" b="1" dirty="0">
                <a:solidFill>
                  <a:schemeClr val="tx1"/>
                </a:solidFill>
              </a:rPr>
              <a:t>must be discharged </a:t>
            </a:r>
            <a:r>
              <a:rPr lang="en-AU" sz="1800" dirty="0">
                <a:solidFill>
                  <a:schemeClr val="tx1"/>
                </a:solidFill>
              </a:rPr>
              <a:t>by release or capitalisation.”</a:t>
            </a:r>
            <a:r>
              <a:rPr lang="en-AU" sz="1800" baseline="30000" dirty="0">
                <a:solidFill>
                  <a:schemeClr val="tx1"/>
                </a:solidFill>
              </a:rPr>
              <a:t>2</a:t>
            </a:r>
            <a:endParaRPr lang="en-AU" sz="1800" dirty="0">
              <a:solidFill>
                <a:schemeClr val="tx1"/>
              </a:solidFill>
            </a:endParaRPr>
          </a:p>
        </p:txBody>
      </p:sp>
      <p:sp>
        <p:nvSpPr>
          <p:cNvPr id="9" name="Content Placeholder 3">
            <a:extLst>
              <a:ext uri="{FF2B5EF4-FFF2-40B4-BE49-F238E27FC236}">
                <a16:creationId xmlns:a16="http://schemas.microsoft.com/office/drawing/2014/main" id="{A02F3ECF-5FE1-1D18-6A03-733373A2692D}"/>
              </a:ext>
            </a:extLst>
          </p:cNvPr>
          <p:cNvSpPr txBox="1">
            <a:spLocks/>
          </p:cNvSpPr>
          <p:nvPr/>
        </p:nvSpPr>
        <p:spPr>
          <a:xfrm>
            <a:off x="818455" y="5415441"/>
            <a:ext cx="9803361" cy="1062380"/>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lnSpc>
                <a:spcPct val="100000"/>
              </a:lnSpc>
              <a:spcBef>
                <a:spcPts val="0"/>
              </a:spcBef>
              <a:spcAft>
                <a:spcPts val="0"/>
              </a:spcAft>
              <a:buAutoNum type="arabicPlain"/>
            </a:pPr>
            <a:r>
              <a:rPr lang="en-AU" sz="1200" dirty="0">
                <a:solidFill>
                  <a:schemeClr val="tx1"/>
                </a:solidFill>
                <a:hlinkClick r:id="rId2"/>
              </a:rPr>
              <a:t>Harmer report</a:t>
            </a:r>
            <a:r>
              <a:rPr lang="en-AU" sz="1200" dirty="0">
                <a:solidFill>
                  <a:schemeClr val="tx1"/>
                </a:solidFill>
              </a:rPr>
              <a:t>, 315 [774].</a:t>
            </a:r>
          </a:p>
          <a:p>
            <a:pPr marL="228600" indent="-228600" algn="l">
              <a:lnSpc>
                <a:spcPct val="100000"/>
              </a:lnSpc>
              <a:spcBef>
                <a:spcPts val="0"/>
              </a:spcBef>
              <a:spcAft>
                <a:spcPts val="0"/>
              </a:spcAft>
              <a:buAutoNum type="arabicPlain"/>
            </a:pPr>
            <a:r>
              <a:rPr lang="en-AU" sz="1200" dirty="0">
                <a:solidFill>
                  <a:schemeClr val="tx1"/>
                </a:solidFill>
              </a:rPr>
              <a:t>Ibid 32-33 [58].</a:t>
            </a:r>
          </a:p>
        </p:txBody>
      </p:sp>
      <p:sp>
        <p:nvSpPr>
          <p:cNvPr id="10" name="Footer Placeholder 2">
            <a:extLst>
              <a:ext uri="{FF2B5EF4-FFF2-40B4-BE49-F238E27FC236}">
                <a16:creationId xmlns:a16="http://schemas.microsoft.com/office/drawing/2014/main" id="{CDCC28D1-5D47-5376-A3CB-E98DFA58A64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193463265"/>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240</a:t>
            </a:fld>
            <a:endParaRPr lang="en-GB" dirty="0"/>
          </a:p>
        </p:txBody>
      </p:sp>
      <p:sp>
        <p:nvSpPr>
          <p:cNvPr id="2" name="Rectangle: Single Corner Rounded 1">
            <a:extLst>
              <a:ext uri="{FF2B5EF4-FFF2-40B4-BE49-F238E27FC236}">
                <a16:creationId xmlns:a16="http://schemas.microsoft.com/office/drawing/2014/main" id="{602B269B-6512-C891-31B2-B7AAF07E6D0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Rectangle 6">
            <a:extLst>
              <a:ext uri="{FF2B5EF4-FFF2-40B4-BE49-F238E27FC236}">
                <a16:creationId xmlns:a16="http://schemas.microsoft.com/office/drawing/2014/main" id="{A912EF72-6B5C-6F4C-3474-8D16E1C12244}"/>
              </a:ext>
            </a:extLst>
          </p:cNvPr>
          <p:cNvSpPr/>
          <p:nvPr/>
        </p:nvSpPr>
        <p:spPr>
          <a:xfrm>
            <a:off x="645728" y="5236670"/>
            <a:ext cx="6274618"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E.g., </a:t>
            </a:r>
            <a:r>
              <a:rPr lang="en-AU" sz="1800" i="1" dirty="0">
                <a:solidFill>
                  <a:schemeClr val="bg1"/>
                </a:solidFill>
                <a:hlinkClick r:id="rId2">
                  <a:extLst>
                    <a:ext uri="{A12FA001-AC4F-418D-AE19-62706E023703}">
                      <ahyp:hlinkClr xmlns:ahyp="http://schemas.microsoft.com/office/drawing/2018/hyperlinkcolor" val="tx"/>
                    </a:ext>
                  </a:extLst>
                </a:hlinkClick>
              </a:rPr>
              <a:t>Ratul v Islam </a:t>
            </a:r>
            <a:r>
              <a:rPr lang="en-AU" sz="1800" dirty="0">
                <a:solidFill>
                  <a:schemeClr val="bg1"/>
                </a:solidFill>
                <a:hlinkClick r:id="rId2">
                  <a:extLst>
                    <a:ext uri="{A12FA001-AC4F-418D-AE19-62706E023703}">
                      <ahyp:hlinkClr xmlns:ahyp="http://schemas.microsoft.com/office/drawing/2018/hyperlinkcolor" val="tx"/>
                    </a:ext>
                  </a:extLst>
                </a:hlinkClick>
              </a:rPr>
              <a:t>[2023] NSWSC 78</a:t>
            </a:r>
            <a:r>
              <a:rPr lang="en-AU" sz="1800" dirty="0"/>
              <a:t>, [23]-[24] (citations omitted)</a:t>
            </a:r>
            <a:endParaRPr lang="en-AU" dirty="0">
              <a:solidFill>
                <a:schemeClr val="bg1"/>
              </a:solidFill>
            </a:endParaRPr>
          </a:p>
        </p:txBody>
      </p:sp>
      <p:sp>
        <p:nvSpPr>
          <p:cNvPr id="14" name="Title 1">
            <a:extLst>
              <a:ext uri="{FF2B5EF4-FFF2-40B4-BE49-F238E27FC236}">
                <a16:creationId xmlns:a16="http://schemas.microsoft.com/office/drawing/2014/main" id="{DD4B29EF-19D7-1A59-3684-B6DE3368D53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Just and equitable ground</a:t>
            </a:r>
          </a:p>
        </p:txBody>
      </p:sp>
      <p:sp>
        <p:nvSpPr>
          <p:cNvPr id="3" name="TextBox 2">
            <a:extLst>
              <a:ext uri="{FF2B5EF4-FFF2-40B4-BE49-F238E27FC236}">
                <a16:creationId xmlns:a16="http://schemas.microsoft.com/office/drawing/2014/main" id="{8869DD76-D114-1579-7F6D-47039B837D04}"/>
              </a:ext>
            </a:extLst>
          </p:cNvPr>
          <p:cNvSpPr txBox="1"/>
          <p:nvPr/>
        </p:nvSpPr>
        <p:spPr>
          <a:xfrm>
            <a:off x="528171" y="1859339"/>
            <a:ext cx="8229600" cy="3139321"/>
          </a:xfrm>
          <a:prstGeom prst="rect">
            <a:avLst/>
          </a:prstGeom>
          <a:noFill/>
        </p:spPr>
        <p:txBody>
          <a:bodyPr wrap="square" rtlCol="0">
            <a:spAutoFit/>
          </a:bodyPr>
          <a:lstStyle/>
          <a:p>
            <a:r>
              <a:rPr lang="en-AU" b="1" dirty="0"/>
              <a:t>Circumstances that could justify an order on the CA s 461(1)(k) basis include:</a:t>
            </a:r>
          </a:p>
          <a:p>
            <a:pPr marL="342900" indent="-342900">
              <a:buFont typeface="+mj-lt"/>
              <a:buAutoNum type="arabicParenR"/>
            </a:pPr>
            <a:endParaRPr lang="en-AU" dirty="0"/>
          </a:p>
          <a:p>
            <a:pPr marL="342900" indent="-342900">
              <a:buFont typeface="+mj-lt"/>
              <a:buAutoNum type="arabicParenR"/>
            </a:pPr>
            <a:r>
              <a:rPr lang="en-AU" dirty="0"/>
              <a:t>If, in relation to the company’s business, “a working relationship predicated on mutual cooperation, trust and confidence has broken down”; or</a:t>
            </a:r>
          </a:p>
          <a:p>
            <a:pPr marL="342900" indent="-342900">
              <a:buFont typeface="+mj-lt"/>
              <a:buAutoNum type="arabicParenR"/>
            </a:pPr>
            <a:endParaRPr lang="en-AU" dirty="0"/>
          </a:p>
          <a:p>
            <a:pPr marL="342900" indent="-342900">
              <a:buFont typeface="+mj-lt"/>
              <a:buAutoNum type="arabicParenR"/>
            </a:pPr>
            <a:r>
              <a:rPr lang="en-AU" dirty="0"/>
              <a:t>If court lacks “confidence in the conduct and management of a company’s affairs, or if a company has not carried on its business candidly and in a straightforward manner with the public, or has failed to comply with [CA] … requirements … with respect to financial records and reports.”</a:t>
            </a:r>
          </a:p>
          <a:p>
            <a:pPr marL="342900" indent="-342900">
              <a:buFont typeface="+mj-lt"/>
              <a:buAutoNum type="arabicParenR"/>
            </a:pPr>
            <a:endParaRPr lang="en-AU" dirty="0"/>
          </a:p>
          <a:p>
            <a:r>
              <a:rPr lang="en-AU" dirty="0"/>
              <a:t>But courts are “reluctant to wind up a solvent company.”</a:t>
            </a:r>
          </a:p>
        </p:txBody>
      </p:sp>
      <p:sp>
        <p:nvSpPr>
          <p:cNvPr id="15" name="Rectangle: Rounded Corners 14">
            <a:extLst>
              <a:ext uri="{FF2B5EF4-FFF2-40B4-BE49-F238E27FC236}">
                <a16:creationId xmlns:a16="http://schemas.microsoft.com/office/drawing/2014/main" id="{92474E76-352D-1506-70A4-608BD06B7581}"/>
              </a:ext>
            </a:extLst>
          </p:cNvPr>
          <p:cNvSpPr/>
          <p:nvPr/>
        </p:nvSpPr>
        <p:spPr>
          <a:xfrm>
            <a:off x="9057736" y="2471468"/>
            <a:ext cx="2606093" cy="2846717"/>
          </a:xfrm>
          <a:prstGeom prst="roundRect">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If contributories apply on this ground, but “some other remedy is available to the[m]” and “they are acting unreasonably in seeking to have the company wound up instead”, court need not order winding up</a:t>
            </a:r>
          </a:p>
        </p:txBody>
      </p:sp>
      <p:sp>
        <p:nvSpPr>
          <p:cNvPr id="16" name="Rectangle 15">
            <a:extLst>
              <a:ext uri="{FF2B5EF4-FFF2-40B4-BE49-F238E27FC236}">
                <a16:creationId xmlns:a16="http://schemas.microsoft.com/office/drawing/2014/main" id="{680EBBD3-A935-77E3-3EAF-7AF8E203C7FC}"/>
              </a:ext>
            </a:extLst>
          </p:cNvPr>
          <p:cNvSpPr/>
          <p:nvPr/>
        </p:nvSpPr>
        <p:spPr>
          <a:xfrm>
            <a:off x="9733996" y="2083541"/>
            <a:ext cx="1253572"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467(4)</a:t>
            </a:r>
            <a:endParaRPr lang="en-AU" dirty="0">
              <a:solidFill>
                <a:schemeClr val="bg1"/>
              </a:solidFill>
            </a:endParaRPr>
          </a:p>
        </p:txBody>
      </p:sp>
      <p:sp>
        <p:nvSpPr>
          <p:cNvPr id="6" name="Footer Placeholder 2">
            <a:extLst>
              <a:ext uri="{FF2B5EF4-FFF2-40B4-BE49-F238E27FC236}">
                <a16:creationId xmlns:a16="http://schemas.microsoft.com/office/drawing/2014/main" id="{5E2D9BB8-9F9C-0F83-3911-A530142E67D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58209679"/>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241</a:t>
            </a:fld>
            <a:endParaRPr lang="en-GB" dirty="0"/>
          </a:p>
        </p:txBody>
      </p:sp>
      <p:sp>
        <p:nvSpPr>
          <p:cNvPr id="2" name="Rectangle: Single Corner Rounded 1">
            <a:extLst>
              <a:ext uri="{FF2B5EF4-FFF2-40B4-BE49-F238E27FC236}">
                <a16:creationId xmlns:a16="http://schemas.microsoft.com/office/drawing/2014/main" id="{9562663D-0205-3005-A973-B1B3BF6AB9F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87FF498-C1E9-AC32-6BEB-1326D11D814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Winding up for creditors</a:t>
            </a:r>
          </a:p>
        </p:txBody>
      </p:sp>
      <p:sp>
        <p:nvSpPr>
          <p:cNvPr id="6" name="Rectangle: Rounded Corners 5">
            <a:extLst>
              <a:ext uri="{FF2B5EF4-FFF2-40B4-BE49-F238E27FC236}">
                <a16:creationId xmlns:a16="http://schemas.microsoft.com/office/drawing/2014/main" id="{04355380-3D64-6E01-C87D-01A3B9FD764E}"/>
              </a:ext>
            </a:extLst>
          </p:cNvPr>
          <p:cNvSpPr/>
          <p:nvPr/>
        </p:nvSpPr>
        <p:spPr>
          <a:xfrm>
            <a:off x="7675419" y="1447806"/>
            <a:ext cx="3226906" cy="5157616"/>
          </a:xfrm>
          <a:prstGeom prst="round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4763">
              <a:lnSpc>
                <a:spcPct val="100000"/>
              </a:lnSpc>
              <a:spcBef>
                <a:spcPts val="600"/>
              </a:spcBef>
              <a:spcAft>
                <a:spcPts val="600"/>
              </a:spcAft>
            </a:pPr>
            <a:r>
              <a:rPr lang="en-AU" sz="1800" b="1" dirty="0">
                <a:solidFill>
                  <a:schemeClr val="tx1"/>
                </a:solidFill>
              </a:rPr>
              <a:t>Who may apply?</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company;</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creditor (</a:t>
            </a:r>
            <a:r>
              <a:rPr lang="en-AU" dirty="0">
                <a:solidFill>
                  <a:schemeClr val="tx1"/>
                </a:solidFill>
              </a:rPr>
              <a:t>if </a:t>
            </a:r>
            <a:r>
              <a:rPr lang="en-AU" sz="1800" dirty="0">
                <a:solidFill>
                  <a:schemeClr val="tx1"/>
                </a:solidFill>
              </a:rPr>
              <a:t>already due);</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company’s liquidator or provisional liquidator;</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APRA; or</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with court leave (if prima facie case of insolvency):</a:t>
            </a:r>
          </a:p>
          <a:p>
            <a:pPr marL="720725" indent="-355600">
              <a:lnSpc>
                <a:spcPct val="100000"/>
              </a:lnSpc>
              <a:spcBef>
                <a:spcPts val="600"/>
              </a:spcBef>
              <a:spcAft>
                <a:spcPts val="600"/>
              </a:spcAft>
              <a:buFont typeface="Arial" panose="020B0604020202020204" pitchFamily="34" charset="0"/>
              <a:buChar char="•"/>
            </a:pPr>
            <a:r>
              <a:rPr lang="en-AU" sz="1800" dirty="0">
                <a:solidFill>
                  <a:schemeClr val="tx1"/>
                </a:solidFill>
              </a:rPr>
              <a:t>prospective or contingent creditor;</a:t>
            </a:r>
          </a:p>
          <a:p>
            <a:pPr marL="720725" indent="-355600">
              <a:lnSpc>
                <a:spcPct val="100000"/>
              </a:lnSpc>
              <a:spcBef>
                <a:spcPts val="600"/>
              </a:spcBef>
              <a:spcAft>
                <a:spcPts val="600"/>
              </a:spcAft>
              <a:buFont typeface="Arial" panose="020B0604020202020204" pitchFamily="34" charset="0"/>
              <a:buChar char="•"/>
            </a:pPr>
            <a:r>
              <a:rPr lang="en-AU" sz="1800" dirty="0">
                <a:solidFill>
                  <a:schemeClr val="tx1"/>
                </a:solidFill>
              </a:rPr>
              <a:t>contributory;</a:t>
            </a:r>
          </a:p>
          <a:p>
            <a:pPr marL="720725" indent="-355600">
              <a:lnSpc>
                <a:spcPct val="100000"/>
              </a:lnSpc>
              <a:spcBef>
                <a:spcPts val="600"/>
              </a:spcBef>
              <a:spcAft>
                <a:spcPts val="600"/>
              </a:spcAft>
              <a:buFont typeface="Arial" panose="020B0604020202020204" pitchFamily="34" charset="0"/>
              <a:buChar char="•"/>
            </a:pPr>
            <a:r>
              <a:rPr lang="en-AU" sz="1800" dirty="0">
                <a:solidFill>
                  <a:schemeClr val="tx1"/>
                </a:solidFill>
              </a:rPr>
              <a:t>director;</a:t>
            </a:r>
          </a:p>
          <a:p>
            <a:pPr marL="720725" indent="-355600">
              <a:lnSpc>
                <a:spcPct val="100000"/>
              </a:lnSpc>
              <a:spcBef>
                <a:spcPts val="600"/>
              </a:spcBef>
              <a:spcAft>
                <a:spcPts val="600"/>
              </a:spcAft>
              <a:buFont typeface="Arial" panose="020B0604020202020204" pitchFamily="34" charset="0"/>
              <a:buChar char="•"/>
            </a:pPr>
            <a:r>
              <a:rPr lang="en-AU" sz="1800" dirty="0">
                <a:solidFill>
                  <a:schemeClr val="tx1"/>
                </a:solidFill>
              </a:rPr>
              <a:t>ASIC</a:t>
            </a:r>
          </a:p>
        </p:txBody>
      </p:sp>
      <p:sp>
        <p:nvSpPr>
          <p:cNvPr id="7" name="Rectangle 6">
            <a:extLst>
              <a:ext uri="{FF2B5EF4-FFF2-40B4-BE49-F238E27FC236}">
                <a16:creationId xmlns:a16="http://schemas.microsoft.com/office/drawing/2014/main" id="{F1C2C357-9745-DC87-9C17-4A54D6679744}"/>
              </a:ext>
            </a:extLst>
          </p:cNvPr>
          <p:cNvSpPr/>
          <p:nvPr/>
        </p:nvSpPr>
        <p:spPr>
          <a:xfrm>
            <a:off x="9288872" y="1047179"/>
            <a:ext cx="113968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459P</a:t>
            </a:r>
            <a:endParaRPr lang="en-AU" dirty="0">
              <a:solidFill>
                <a:schemeClr val="bg1"/>
              </a:solidFill>
            </a:endParaRPr>
          </a:p>
        </p:txBody>
      </p:sp>
      <p:sp>
        <p:nvSpPr>
          <p:cNvPr id="8" name="Oval 7">
            <a:extLst>
              <a:ext uri="{FF2B5EF4-FFF2-40B4-BE49-F238E27FC236}">
                <a16:creationId xmlns:a16="http://schemas.microsoft.com/office/drawing/2014/main" id="{92B46F5C-90B3-C979-FD19-45D76414C7AB}"/>
              </a:ext>
            </a:extLst>
          </p:cNvPr>
          <p:cNvSpPr/>
          <p:nvPr/>
        </p:nvSpPr>
        <p:spPr>
          <a:xfrm>
            <a:off x="3618825" y="1477572"/>
            <a:ext cx="2730890" cy="2730890"/>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0" i="0" u="none" strike="noStrike" baseline="0" dirty="0">
                <a:solidFill>
                  <a:schemeClr val="bg1"/>
                </a:solidFill>
              </a:rPr>
              <a:t>If there is an application under CA s 459P, “the Court may order that an </a:t>
            </a:r>
            <a:r>
              <a:rPr lang="en-AU" sz="1800" b="1" i="0" u="none" strike="noStrike" baseline="0" dirty="0">
                <a:solidFill>
                  <a:schemeClr val="bg1"/>
                </a:solidFill>
              </a:rPr>
              <a:t>insolvent company </a:t>
            </a:r>
            <a:r>
              <a:rPr lang="en-AU" sz="1800" b="0" i="0" u="none" strike="noStrike" baseline="0" dirty="0">
                <a:solidFill>
                  <a:schemeClr val="bg1"/>
                </a:solidFill>
              </a:rPr>
              <a:t>be </a:t>
            </a:r>
            <a:r>
              <a:rPr lang="en-AU" sz="1800" b="1" i="0" u="none" strike="noStrike" baseline="0" dirty="0">
                <a:solidFill>
                  <a:schemeClr val="bg1"/>
                </a:solidFill>
              </a:rPr>
              <a:t>wound up in insolvency</a:t>
            </a:r>
            <a:r>
              <a:rPr lang="en-AU" sz="1800" b="0" i="0" u="none" strike="noStrike" baseline="0" dirty="0">
                <a:solidFill>
                  <a:schemeClr val="bg1"/>
                </a:solidFill>
              </a:rPr>
              <a:t>”</a:t>
            </a:r>
            <a:endParaRPr lang="en-AU" dirty="0">
              <a:solidFill>
                <a:schemeClr val="bg1"/>
              </a:solidFill>
            </a:endParaRPr>
          </a:p>
        </p:txBody>
      </p:sp>
      <p:sp>
        <p:nvSpPr>
          <p:cNvPr id="9" name="Oval 8">
            <a:extLst>
              <a:ext uri="{FF2B5EF4-FFF2-40B4-BE49-F238E27FC236}">
                <a16:creationId xmlns:a16="http://schemas.microsoft.com/office/drawing/2014/main" id="{8CFDE1EE-DF03-0C4C-D393-9341FB24078E}"/>
              </a:ext>
            </a:extLst>
          </p:cNvPr>
          <p:cNvSpPr/>
          <p:nvPr/>
        </p:nvSpPr>
        <p:spPr>
          <a:xfrm>
            <a:off x="739442" y="3096346"/>
            <a:ext cx="3060987" cy="3060987"/>
          </a:xfrm>
          <a:prstGeom prst="ellipse">
            <a:avLst/>
          </a:prstGeom>
          <a:no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0" i="0" u="none" strike="noStrike" baseline="0" dirty="0">
                <a:solidFill>
                  <a:schemeClr val="tx1"/>
                </a:solidFill>
              </a:rPr>
              <a:t>If there is an application under CA ss 234 or 462, and if “satisfied that the </a:t>
            </a:r>
            <a:r>
              <a:rPr lang="en-AU" sz="1800" b="1" i="0" u="none" strike="noStrike" baseline="0" dirty="0">
                <a:solidFill>
                  <a:schemeClr val="tx1"/>
                </a:solidFill>
              </a:rPr>
              <a:t>company is insolvent</a:t>
            </a:r>
            <a:r>
              <a:rPr lang="en-AU" sz="1800" b="0" i="0" u="none" strike="noStrike" baseline="0" dirty="0">
                <a:solidFill>
                  <a:schemeClr val="tx1"/>
                </a:solidFill>
              </a:rPr>
              <a:t>, the Court may order that the company be </a:t>
            </a:r>
            <a:r>
              <a:rPr lang="en-AU" sz="1800" b="1" i="0" u="none" strike="noStrike" baseline="0" dirty="0">
                <a:solidFill>
                  <a:schemeClr val="tx1"/>
                </a:solidFill>
              </a:rPr>
              <a:t>wound up in insolvency</a:t>
            </a:r>
            <a:r>
              <a:rPr lang="en-AU" sz="1800" b="0" i="0" u="none" strike="noStrike" baseline="0" dirty="0">
                <a:solidFill>
                  <a:schemeClr val="tx1"/>
                </a:solidFill>
              </a:rPr>
              <a:t>”</a:t>
            </a:r>
            <a:endParaRPr lang="en-AU" dirty="0">
              <a:solidFill>
                <a:schemeClr val="tx1"/>
              </a:solidFill>
            </a:endParaRPr>
          </a:p>
        </p:txBody>
      </p:sp>
      <p:sp>
        <p:nvSpPr>
          <p:cNvPr id="10" name="Rectangle 9">
            <a:extLst>
              <a:ext uri="{FF2B5EF4-FFF2-40B4-BE49-F238E27FC236}">
                <a16:creationId xmlns:a16="http://schemas.microsoft.com/office/drawing/2014/main" id="{BA1B4F1A-9E9A-C333-B00F-D393C2EA2DCE}"/>
              </a:ext>
            </a:extLst>
          </p:cNvPr>
          <p:cNvSpPr/>
          <p:nvPr/>
        </p:nvSpPr>
        <p:spPr>
          <a:xfrm>
            <a:off x="214113" y="4322688"/>
            <a:ext cx="113968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459B</a:t>
            </a:r>
            <a:endParaRPr lang="en-AU" dirty="0">
              <a:solidFill>
                <a:schemeClr val="bg1"/>
              </a:solidFill>
            </a:endParaRPr>
          </a:p>
        </p:txBody>
      </p:sp>
      <p:sp>
        <p:nvSpPr>
          <p:cNvPr id="11" name="Oval 10">
            <a:extLst>
              <a:ext uri="{FF2B5EF4-FFF2-40B4-BE49-F238E27FC236}">
                <a16:creationId xmlns:a16="http://schemas.microsoft.com/office/drawing/2014/main" id="{27AE646D-AFCA-94B6-BA42-8C741443D601}"/>
              </a:ext>
            </a:extLst>
          </p:cNvPr>
          <p:cNvSpPr/>
          <p:nvPr/>
        </p:nvSpPr>
        <p:spPr>
          <a:xfrm>
            <a:off x="3518765" y="1363346"/>
            <a:ext cx="2949482" cy="2959342"/>
          </a:xfrm>
          <a:prstGeom prst="ellipse">
            <a:avLst/>
          </a:prstGeom>
          <a:noFill/>
          <a:ln w="38100">
            <a:solidFill>
              <a:schemeClr val="tx1"/>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Rectangle 11">
            <a:extLst>
              <a:ext uri="{FF2B5EF4-FFF2-40B4-BE49-F238E27FC236}">
                <a16:creationId xmlns:a16="http://schemas.microsoft.com/office/drawing/2014/main" id="{C945C0D2-FB59-CFE8-B3D3-CFB07A8E68DE}"/>
              </a:ext>
            </a:extLst>
          </p:cNvPr>
          <p:cNvSpPr/>
          <p:nvPr/>
        </p:nvSpPr>
        <p:spPr>
          <a:xfrm>
            <a:off x="5703169" y="3291802"/>
            <a:ext cx="113968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459A</a:t>
            </a:r>
            <a:endParaRPr lang="en-AU" dirty="0">
              <a:solidFill>
                <a:schemeClr val="bg1"/>
              </a:solidFill>
            </a:endParaRPr>
          </a:p>
        </p:txBody>
      </p:sp>
      <p:sp>
        <p:nvSpPr>
          <p:cNvPr id="13" name="Arrow: Striped Right 12">
            <a:extLst>
              <a:ext uri="{FF2B5EF4-FFF2-40B4-BE49-F238E27FC236}">
                <a16:creationId xmlns:a16="http://schemas.microsoft.com/office/drawing/2014/main" id="{D4EB3E59-B167-7238-1EE1-A3C17946BB41}"/>
              </a:ext>
            </a:extLst>
          </p:cNvPr>
          <p:cNvSpPr/>
          <p:nvPr/>
        </p:nvSpPr>
        <p:spPr>
          <a:xfrm flipH="1">
            <a:off x="6849970" y="2329848"/>
            <a:ext cx="972894" cy="822036"/>
          </a:xfrm>
          <a:prstGeom prst="stripedRightArrow">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ln>
                <a:solidFill>
                  <a:schemeClr val="accent3"/>
                </a:solidFill>
              </a:ln>
              <a:solidFill>
                <a:schemeClr val="accent3"/>
              </a:solidFill>
            </a:endParaRPr>
          </a:p>
        </p:txBody>
      </p:sp>
      <p:sp>
        <p:nvSpPr>
          <p:cNvPr id="14" name="Callout: Left Arrow 13">
            <a:extLst>
              <a:ext uri="{FF2B5EF4-FFF2-40B4-BE49-F238E27FC236}">
                <a16:creationId xmlns:a16="http://schemas.microsoft.com/office/drawing/2014/main" id="{BCBAA5B7-6D28-BCF1-7CB2-B5EAFE45776C}"/>
              </a:ext>
            </a:extLst>
          </p:cNvPr>
          <p:cNvSpPr/>
          <p:nvPr/>
        </p:nvSpPr>
        <p:spPr>
          <a:xfrm>
            <a:off x="9337761" y="3511799"/>
            <a:ext cx="2143039" cy="387927"/>
          </a:xfrm>
          <a:prstGeom prst="leftArrowCallout">
            <a:avLst>
              <a:gd name="adj1" fmla="val 25000"/>
              <a:gd name="adj2" fmla="val 25000"/>
              <a:gd name="adj3" fmla="val 25000"/>
              <a:gd name="adj4" fmla="val 88054"/>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w</a:t>
            </a:r>
            <a:r>
              <a:rPr lang="en-AU" sz="1800" dirty="0"/>
              <a:t>ith CR reg 5.4.01</a:t>
            </a:r>
            <a:endParaRPr lang="en-AU" dirty="0"/>
          </a:p>
        </p:txBody>
      </p:sp>
      <p:sp>
        <p:nvSpPr>
          <p:cNvPr id="15" name="Footer Placeholder 2">
            <a:extLst>
              <a:ext uri="{FF2B5EF4-FFF2-40B4-BE49-F238E27FC236}">
                <a16:creationId xmlns:a16="http://schemas.microsoft.com/office/drawing/2014/main" id="{2A37F940-D2E4-FC89-FFE6-206F44F73BF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946448919"/>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242</a:t>
            </a:fld>
            <a:endParaRPr lang="en-GB" dirty="0"/>
          </a:p>
        </p:txBody>
      </p:sp>
      <p:graphicFrame>
        <p:nvGraphicFramePr>
          <p:cNvPr id="2" name="Diagram 1">
            <a:extLst>
              <a:ext uri="{FF2B5EF4-FFF2-40B4-BE49-F238E27FC236}">
                <a16:creationId xmlns:a16="http://schemas.microsoft.com/office/drawing/2014/main" id="{883C38DE-03BD-D111-A88B-BE312335CF55}"/>
              </a:ext>
            </a:extLst>
          </p:cNvPr>
          <p:cNvGraphicFramePr/>
          <p:nvPr>
            <p:extLst>
              <p:ext uri="{D42A27DB-BD31-4B8C-83A1-F6EECF244321}">
                <p14:modId xmlns:p14="http://schemas.microsoft.com/office/powerpoint/2010/main" val="746433792"/>
              </p:ext>
            </p:extLst>
          </p:nvPr>
        </p:nvGraphicFramePr>
        <p:xfrm>
          <a:off x="818456" y="1120245"/>
          <a:ext cx="9254836"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ectangle 2">
            <a:extLst>
              <a:ext uri="{FF2B5EF4-FFF2-40B4-BE49-F238E27FC236}">
                <a16:creationId xmlns:a16="http://schemas.microsoft.com/office/drawing/2014/main" id="{D03217ED-0AFE-9392-F72D-6773DB05FF98}"/>
              </a:ext>
            </a:extLst>
          </p:cNvPr>
          <p:cNvSpPr/>
          <p:nvPr/>
        </p:nvSpPr>
        <p:spPr>
          <a:xfrm>
            <a:off x="1158667" y="3839919"/>
            <a:ext cx="1385786"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465A(1)</a:t>
            </a:r>
            <a:endParaRPr lang="en-AU" dirty="0">
              <a:solidFill>
                <a:schemeClr val="bg1"/>
              </a:solidFill>
            </a:endParaRPr>
          </a:p>
        </p:txBody>
      </p:sp>
      <p:sp>
        <p:nvSpPr>
          <p:cNvPr id="6" name="Rectangle 5">
            <a:extLst>
              <a:ext uri="{FF2B5EF4-FFF2-40B4-BE49-F238E27FC236}">
                <a16:creationId xmlns:a16="http://schemas.microsoft.com/office/drawing/2014/main" id="{E7261B9B-851E-3615-BE8D-C67B57E6B2EA}"/>
              </a:ext>
            </a:extLst>
          </p:cNvPr>
          <p:cNvSpPr/>
          <p:nvPr/>
        </p:nvSpPr>
        <p:spPr>
          <a:xfrm>
            <a:off x="1158667" y="5396899"/>
            <a:ext cx="1385786"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470(1)</a:t>
            </a:r>
            <a:endParaRPr lang="en-AU" dirty="0">
              <a:solidFill>
                <a:schemeClr val="bg1"/>
              </a:solidFill>
            </a:endParaRPr>
          </a:p>
        </p:txBody>
      </p:sp>
      <p:sp>
        <p:nvSpPr>
          <p:cNvPr id="7" name="Rectangle 6">
            <a:extLst>
              <a:ext uri="{FF2B5EF4-FFF2-40B4-BE49-F238E27FC236}">
                <a16:creationId xmlns:a16="http://schemas.microsoft.com/office/drawing/2014/main" id="{636DFBEF-8A62-6337-2F5C-63BADA3DC927}"/>
              </a:ext>
            </a:extLst>
          </p:cNvPr>
          <p:cNvSpPr/>
          <p:nvPr/>
        </p:nvSpPr>
        <p:spPr>
          <a:xfrm>
            <a:off x="6249349" y="5279135"/>
            <a:ext cx="1113077"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465C</a:t>
            </a:r>
            <a:endParaRPr lang="en-AU" dirty="0">
              <a:solidFill>
                <a:schemeClr val="bg1"/>
              </a:solidFill>
            </a:endParaRPr>
          </a:p>
        </p:txBody>
      </p:sp>
      <p:sp>
        <p:nvSpPr>
          <p:cNvPr id="8" name="Rectangle: Single Corner Rounded 7">
            <a:extLst>
              <a:ext uri="{FF2B5EF4-FFF2-40B4-BE49-F238E27FC236}">
                <a16:creationId xmlns:a16="http://schemas.microsoft.com/office/drawing/2014/main" id="{0F745AB8-482B-5245-4058-FFA4657555B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Title 1">
            <a:extLst>
              <a:ext uri="{FF2B5EF4-FFF2-40B4-BE49-F238E27FC236}">
                <a16:creationId xmlns:a16="http://schemas.microsoft.com/office/drawing/2014/main" id="{EB01C289-2C2A-38BC-223B-ECCCC0B2551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Once a winding up application is made</a:t>
            </a:r>
          </a:p>
        </p:txBody>
      </p:sp>
      <p:sp>
        <p:nvSpPr>
          <p:cNvPr id="10" name="Footer Placeholder 2">
            <a:extLst>
              <a:ext uri="{FF2B5EF4-FFF2-40B4-BE49-F238E27FC236}">
                <a16:creationId xmlns:a16="http://schemas.microsoft.com/office/drawing/2014/main" id="{95D2CF39-99AA-578D-34C4-99BFC0A6AC0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231997912"/>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243</a:t>
            </a:fld>
            <a:endParaRPr lang="en-GB" dirty="0"/>
          </a:p>
        </p:txBody>
      </p:sp>
      <p:sp>
        <p:nvSpPr>
          <p:cNvPr id="2" name="Rectangle: Single Corner Rounded 1">
            <a:extLst>
              <a:ext uri="{FF2B5EF4-FFF2-40B4-BE49-F238E27FC236}">
                <a16:creationId xmlns:a16="http://schemas.microsoft.com/office/drawing/2014/main" id="{C06AAC0E-B235-CD98-1414-C83624244F8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1222B83-41AC-B26F-D2D9-7C3CB0FED2F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Appointment of a provisional liquidator</a:t>
            </a:r>
          </a:p>
        </p:txBody>
      </p:sp>
      <p:sp>
        <p:nvSpPr>
          <p:cNvPr id="6" name="Rectangle 5">
            <a:extLst>
              <a:ext uri="{FF2B5EF4-FFF2-40B4-BE49-F238E27FC236}">
                <a16:creationId xmlns:a16="http://schemas.microsoft.com/office/drawing/2014/main" id="{C914B548-27AC-B27A-1BF4-3CD522A91B71}"/>
              </a:ext>
            </a:extLst>
          </p:cNvPr>
          <p:cNvSpPr/>
          <p:nvPr/>
        </p:nvSpPr>
        <p:spPr>
          <a:xfrm>
            <a:off x="3410820" y="2275821"/>
            <a:ext cx="1251858"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472(2)</a:t>
            </a:r>
            <a:endParaRPr lang="en-AU" dirty="0">
              <a:solidFill>
                <a:schemeClr val="bg1"/>
              </a:solidFill>
            </a:endParaRPr>
          </a:p>
        </p:txBody>
      </p:sp>
      <p:graphicFrame>
        <p:nvGraphicFramePr>
          <p:cNvPr id="7" name="Diagram 6">
            <a:extLst>
              <a:ext uri="{FF2B5EF4-FFF2-40B4-BE49-F238E27FC236}">
                <a16:creationId xmlns:a16="http://schemas.microsoft.com/office/drawing/2014/main" id="{5CF9A483-E554-98AD-D4ED-89394192E770}"/>
              </a:ext>
            </a:extLst>
          </p:cNvPr>
          <p:cNvGraphicFramePr/>
          <p:nvPr>
            <p:extLst>
              <p:ext uri="{D42A27DB-BD31-4B8C-83A1-F6EECF244321}">
                <p14:modId xmlns:p14="http://schemas.microsoft.com/office/powerpoint/2010/main" val="506894183"/>
              </p:ext>
            </p:extLst>
          </p:nvPr>
        </p:nvGraphicFramePr>
        <p:xfrm>
          <a:off x="4262409" y="1172367"/>
          <a:ext cx="6986437" cy="27121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TextBox 7">
            <a:extLst>
              <a:ext uri="{FF2B5EF4-FFF2-40B4-BE49-F238E27FC236}">
                <a16:creationId xmlns:a16="http://schemas.microsoft.com/office/drawing/2014/main" id="{51BA6B6B-FF9A-DDA4-57C2-B5D8E00B7037}"/>
              </a:ext>
            </a:extLst>
          </p:cNvPr>
          <p:cNvSpPr txBox="1"/>
          <p:nvPr/>
        </p:nvSpPr>
        <p:spPr>
          <a:xfrm>
            <a:off x="508959" y="3249932"/>
            <a:ext cx="8769312" cy="2957861"/>
          </a:xfrm>
          <a:prstGeom prst="rect">
            <a:avLst/>
          </a:prstGeom>
          <a:noFill/>
        </p:spPr>
        <p:txBody>
          <a:bodyPr wrap="square" rtlCol="0">
            <a:spAutoFit/>
          </a:bodyPr>
          <a:lstStyle/>
          <a:p>
            <a:pPr>
              <a:lnSpc>
                <a:spcPct val="150000"/>
              </a:lnSpc>
            </a:pPr>
            <a:r>
              <a:rPr lang="en-AU" b="1" dirty="0"/>
              <a:t>Applicant must establish:</a:t>
            </a:r>
          </a:p>
          <a:p>
            <a:pPr marL="342900" indent="-342900">
              <a:lnSpc>
                <a:spcPct val="150000"/>
              </a:lnSpc>
              <a:buFont typeface="+mj-lt"/>
              <a:buAutoNum type="arabicParenR"/>
            </a:pPr>
            <a:r>
              <a:rPr lang="en-AU" dirty="0"/>
              <a:t>“reasonable prospects of obtaining a winding up order”; and</a:t>
            </a:r>
          </a:p>
          <a:p>
            <a:pPr marL="342900" indent="-342900">
              <a:lnSpc>
                <a:spcPct val="150000"/>
              </a:lnSpc>
              <a:buFont typeface="+mj-lt"/>
              <a:buAutoNum type="arabicParenR"/>
            </a:pPr>
            <a:r>
              <a:rPr lang="en-AU" dirty="0"/>
              <a:t>“that there is some good reason for intervention prior to the final hearing of the winding up application, for example that the appointment is needed in the public interest or to preserve the status quo or to protect the company’s assets and affairs.”</a:t>
            </a:r>
          </a:p>
          <a:p>
            <a:pPr>
              <a:lnSpc>
                <a:spcPct val="150000"/>
              </a:lnSpc>
            </a:pPr>
            <a:r>
              <a:rPr lang="en-AU" dirty="0"/>
              <a:t>Applicant must “demonstrate … a need for interim control” because such an appointment “is a drastic intrusion … and should not be ordered if other measures would be adequate”.</a:t>
            </a:r>
          </a:p>
        </p:txBody>
      </p:sp>
      <p:sp>
        <p:nvSpPr>
          <p:cNvPr id="9" name="Rectangle 8">
            <a:extLst>
              <a:ext uri="{FF2B5EF4-FFF2-40B4-BE49-F238E27FC236}">
                <a16:creationId xmlns:a16="http://schemas.microsoft.com/office/drawing/2014/main" id="{FEB7F1DF-AD1C-E0F1-AD78-A262717D8C16}"/>
              </a:ext>
            </a:extLst>
          </p:cNvPr>
          <p:cNvSpPr/>
          <p:nvPr/>
        </p:nvSpPr>
        <p:spPr>
          <a:xfrm>
            <a:off x="9665385" y="4318002"/>
            <a:ext cx="1851795" cy="126603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solidFill>
                  <a:schemeClr val="bg1"/>
                </a:solidFill>
                <a:hlinkClick r:id="rId7">
                  <a:extLst>
                    <a:ext uri="{A12FA001-AC4F-418D-AE19-62706E023703}">
                      <ahyp:hlinkClr xmlns:ahyp="http://schemas.microsoft.com/office/drawing/2018/hyperlinkcolor" val="tx"/>
                    </a:ext>
                  </a:extLst>
                </a:hlinkClick>
              </a:rPr>
              <a:t>ASIC v AGM Markets Pty Ltd </a:t>
            </a:r>
            <a:r>
              <a:rPr lang="pt-BR" dirty="0">
                <a:solidFill>
                  <a:schemeClr val="bg1"/>
                </a:solidFill>
                <a:hlinkClick r:id="rId7">
                  <a:extLst>
                    <a:ext uri="{A12FA001-AC4F-418D-AE19-62706E023703}">
                      <ahyp:hlinkClr xmlns:ahyp="http://schemas.microsoft.com/office/drawing/2018/hyperlinkcolor" val="tx"/>
                    </a:ext>
                  </a:extLst>
                </a:hlinkClick>
              </a:rPr>
              <a:t>(2018) 129 ACSR 335</a:t>
            </a:r>
            <a:r>
              <a:rPr lang="en-AU" sz="1800" dirty="0"/>
              <a:t>, [78]-[84]</a:t>
            </a:r>
            <a:endParaRPr lang="en-AU" dirty="0">
              <a:solidFill>
                <a:schemeClr val="bg1"/>
              </a:solidFill>
            </a:endParaRPr>
          </a:p>
        </p:txBody>
      </p:sp>
      <p:sp>
        <p:nvSpPr>
          <p:cNvPr id="10" name="Footer Placeholder 2">
            <a:extLst>
              <a:ext uri="{FF2B5EF4-FFF2-40B4-BE49-F238E27FC236}">
                <a16:creationId xmlns:a16="http://schemas.microsoft.com/office/drawing/2014/main" id="{85F7BD71-764E-F3AB-3648-4115413920E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03047334"/>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244</a:t>
            </a:fld>
            <a:endParaRPr lang="en-GB" dirty="0"/>
          </a:p>
        </p:txBody>
      </p:sp>
      <p:sp>
        <p:nvSpPr>
          <p:cNvPr id="2" name="Rectangle: Single Corner Rounded 1">
            <a:extLst>
              <a:ext uri="{FF2B5EF4-FFF2-40B4-BE49-F238E27FC236}">
                <a16:creationId xmlns:a16="http://schemas.microsoft.com/office/drawing/2014/main" id="{BF9CB725-900E-6DBD-A294-AE59229CE7B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A2485D5-1484-439F-B1C8-25E45B0714C4}"/>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Disposing of winding up applications</a:t>
            </a:r>
          </a:p>
        </p:txBody>
      </p:sp>
      <p:graphicFrame>
        <p:nvGraphicFramePr>
          <p:cNvPr id="6" name="Diagram 5">
            <a:extLst>
              <a:ext uri="{FF2B5EF4-FFF2-40B4-BE49-F238E27FC236}">
                <a16:creationId xmlns:a16="http://schemas.microsoft.com/office/drawing/2014/main" id="{ED18874B-9A58-3068-8AF2-BB3376E9C7BF}"/>
              </a:ext>
            </a:extLst>
          </p:cNvPr>
          <p:cNvGraphicFramePr/>
          <p:nvPr>
            <p:extLst>
              <p:ext uri="{D42A27DB-BD31-4B8C-83A1-F6EECF244321}">
                <p14:modId xmlns:p14="http://schemas.microsoft.com/office/powerpoint/2010/main" val="976530155"/>
              </p:ext>
            </p:extLst>
          </p:nvPr>
        </p:nvGraphicFramePr>
        <p:xfrm>
          <a:off x="658968" y="4487131"/>
          <a:ext cx="8562113" cy="159865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C0A266D4-6E28-6B15-B3D3-B7BEB4296BAB}"/>
              </a:ext>
            </a:extLst>
          </p:cNvPr>
          <p:cNvSpPr txBox="1"/>
          <p:nvPr/>
        </p:nvSpPr>
        <p:spPr>
          <a:xfrm>
            <a:off x="658968" y="1514558"/>
            <a:ext cx="9023927" cy="2957861"/>
          </a:xfrm>
          <a:prstGeom prst="rect">
            <a:avLst/>
          </a:prstGeom>
          <a:noFill/>
        </p:spPr>
        <p:txBody>
          <a:bodyPr wrap="square" rtlCol="0">
            <a:spAutoFit/>
          </a:bodyPr>
          <a:lstStyle/>
          <a:p>
            <a:pPr>
              <a:lnSpc>
                <a:spcPct val="150000"/>
              </a:lnSpc>
            </a:pPr>
            <a:r>
              <a:rPr lang="en-AU" b="1" dirty="0"/>
              <a:t>When faced with a winding up application, a court may:</a:t>
            </a:r>
          </a:p>
          <a:p>
            <a:pPr marL="361950" indent="-361950">
              <a:lnSpc>
                <a:spcPct val="150000"/>
              </a:lnSpc>
              <a:buFont typeface="Arial" panose="020B0604020202020204" pitchFamily="34" charset="0"/>
              <a:buChar char="•"/>
            </a:pPr>
            <a:r>
              <a:rPr lang="en-AU" dirty="0"/>
              <a:t>order winding up under the relevant provision:</a:t>
            </a:r>
          </a:p>
          <a:p>
            <a:pPr marL="712788" lvl="1" indent="-350838">
              <a:lnSpc>
                <a:spcPct val="150000"/>
              </a:lnSpc>
              <a:buFont typeface="Arial" panose="020B0604020202020204" pitchFamily="34" charset="0"/>
              <a:buChar char="•"/>
            </a:pPr>
            <a:r>
              <a:rPr lang="en-AU" dirty="0"/>
              <a:t>CA s 233 – for members</a:t>
            </a:r>
          </a:p>
          <a:p>
            <a:pPr marL="712788" lvl="1" indent="-350838">
              <a:lnSpc>
                <a:spcPct val="150000"/>
              </a:lnSpc>
              <a:buFont typeface="Arial" panose="020B0604020202020204" pitchFamily="34" charset="0"/>
              <a:buChar char="•"/>
            </a:pPr>
            <a:r>
              <a:rPr lang="en-AU" dirty="0"/>
              <a:t>CA s 461 – for various reasons</a:t>
            </a:r>
          </a:p>
          <a:p>
            <a:pPr marL="712788" lvl="1" indent="-350838">
              <a:lnSpc>
                <a:spcPct val="150000"/>
              </a:lnSpc>
              <a:buFont typeface="Arial" panose="020B0604020202020204" pitchFamily="34" charset="0"/>
              <a:buChar char="•"/>
            </a:pPr>
            <a:r>
              <a:rPr lang="en-AU" dirty="0"/>
              <a:t>CA ss 459A or 459B – in insolvency</a:t>
            </a:r>
          </a:p>
          <a:p>
            <a:pPr marL="360363" indent="-360363">
              <a:lnSpc>
                <a:spcPct val="150000"/>
              </a:lnSpc>
              <a:buFont typeface="Arial" panose="020B0604020202020204" pitchFamily="34" charset="0"/>
              <a:buChar char="•"/>
            </a:pPr>
            <a:endParaRPr lang="en-AU" dirty="0"/>
          </a:p>
          <a:p>
            <a:pPr marL="360363" indent="-360363">
              <a:lnSpc>
                <a:spcPct val="150000"/>
              </a:lnSpc>
              <a:buFont typeface="Arial" panose="020B0604020202020204" pitchFamily="34" charset="0"/>
              <a:buChar char="•"/>
            </a:pPr>
            <a:r>
              <a:rPr lang="en-AU" dirty="0"/>
              <a:t>do any of the following:</a:t>
            </a:r>
          </a:p>
        </p:txBody>
      </p:sp>
      <p:sp>
        <p:nvSpPr>
          <p:cNvPr id="8" name="Rectangle 7">
            <a:extLst>
              <a:ext uri="{FF2B5EF4-FFF2-40B4-BE49-F238E27FC236}">
                <a16:creationId xmlns:a16="http://schemas.microsoft.com/office/drawing/2014/main" id="{63AC8197-1EBC-24A1-040E-D7929B58FABD}"/>
              </a:ext>
            </a:extLst>
          </p:cNvPr>
          <p:cNvSpPr/>
          <p:nvPr/>
        </p:nvSpPr>
        <p:spPr>
          <a:xfrm>
            <a:off x="9364739" y="5093551"/>
            <a:ext cx="1276847"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467(1)</a:t>
            </a:r>
            <a:endParaRPr lang="en-AU" dirty="0"/>
          </a:p>
        </p:txBody>
      </p:sp>
      <p:sp>
        <p:nvSpPr>
          <p:cNvPr id="13" name="Callout: Left Arrow 12">
            <a:extLst>
              <a:ext uri="{FF2B5EF4-FFF2-40B4-BE49-F238E27FC236}">
                <a16:creationId xmlns:a16="http://schemas.microsoft.com/office/drawing/2014/main" id="{AE08FE28-551C-E4E9-CE63-C85D00AFA30D}"/>
              </a:ext>
            </a:extLst>
          </p:cNvPr>
          <p:cNvSpPr/>
          <p:nvPr/>
        </p:nvSpPr>
        <p:spPr>
          <a:xfrm>
            <a:off x="9579027" y="1951720"/>
            <a:ext cx="1846052" cy="1979392"/>
          </a:xfrm>
          <a:prstGeom prst="leftArrowCallout">
            <a:avLst>
              <a:gd name="adj1" fmla="val 25000"/>
              <a:gd name="adj2" fmla="val 25000"/>
              <a:gd name="adj3" fmla="val 25000"/>
              <a:gd name="adj4" fmla="val 90052"/>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0" i="0" u="none" strike="noStrike" baseline="0" dirty="0">
                <a:solidFill>
                  <a:schemeClr val="bg1"/>
                </a:solidFill>
              </a:rPr>
              <a:t>May order “even if the company is </a:t>
            </a:r>
            <a:r>
              <a:rPr lang="en-AU" sz="1800" b="1" i="0" u="none" strike="noStrike" baseline="0" dirty="0">
                <a:solidFill>
                  <a:schemeClr val="bg1"/>
                </a:solidFill>
              </a:rPr>
              <a:t>already</a:t>
            </a:r>
            <a:r>
              <a:rPr lang="en-AU" sz="1800" b="0" i="0" u="none" strike="noStrike" baseline="0" dirty="0">
                <a:solidFill>
                  <a:schemeClr val="bg1"/>
                </a:solidFill>
              </a:rPr>
              <a:t> being wound up </a:t>
            </a:r>
            <a:r>
              <a:rPr lang="en-AU" sz="1800" b="1" i="0" u="none" strike="noStrike" baseline="0" dirty="0">
                <a:solidFill>
                  <a:schemeClr val="bg1"/>
                </a:solidFill>
              </a:rPr>
              <a:t>voluntarily</a:t>
            </a:r>
            <a:r>
              <a:rPr lang="en-AU" dirty="0">
                <a:solidFill>
                  <a:schemeClr val="bg1"/>
                </a:solidFill>
              </a:rPr>
              <a:t>”</a:t>
            </a:r>
          </a:p>
        </p:txBody>
      </p:sp>
      <p:sp>
        <p:nvSpPr>
          <p:cNvPr id="12" name="Rectangle 11">
            <a:extLst>
              <a:ext uri="{FF2B5EF4-FFF2-40B4-BE49-F238E27FC236}">
                <a16:creationId xmlns:a16="http://schemas.microsoft.com/office/drawing/2014/main" id="{D8C4404A-21ED-8C9A-4EB1-370A23A167A0}"/>
              </a:ext>
            </a:extLst>
          </p:cNvPr>
          <p:cNvSpPr/>
          <p:nvPr/>
        </p:nvSpPr>
        <p:spPr>
          <a:xfrm>
            <a:off x="10160318" y="1563793"/>
            <a:ext cx="113968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467B</a:t>
            </a:r>
            <a:endParaRPr lang="en-AU" dirty="0">
              <a:solidFill>
                <a:schemeClr val="bg1"/>
              </a:solidFill>
            </a:endParaRPr>
          </a:p>
        </p:txBody>
      </p:sp>
      <p:sp>
        <p:nvSpPr>
          <p:cNvPr id="9" name="Rectangle: Top Corners Rounded 8">
            <a:extLst>
              <a:ext uri="{FF2B5EF4-FFF2-40B4-BE49-F238E27FC236}">
                <a16:creationId xmlns:a16="http://schemas.microsoft.com/office/drawing/2014/main" id="{1D90E012-5B4E-1DC0-29EF-34D1F6216B44}"/>
              </a:ext>
            </a:extLst>
          </p:cNvPr>
          <p:cNvSpPr/>
          <p:nvPr/>
        </p:nvSpPr>
        <p:spPr>
          <a:xfrm>
            <a:off x="6249845" y="1970645"/>
            <a:ext cx="2936732" cy="1041186"/>
          </a:xfrm>
          <a:prstGeom prst="round2Same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Court has discretion to order winding up or not, even if company is insolvent</a:t>
            </a:r>
          </a:p>
        </p:txBody>
      </p:sp>
      <p:sp>
        <p:nvSpPr>
          <p:cNvPr id="10" name="Rectangle 9">
            <a:extLst>
              <a:ext uri="{FF2B5EF4-FFF2-40B4-BE49-F238E27FC236}">
                <a16:creationId xmlns:a16="http://schemas.microsoft.com/office/drawing/2014/main" id="{5D2894E2-A54A-DBF1-CA03-8AE05276AE03}"/>
              </a:ext>
            </a:extLst>
          </p:cNvPr>
          <p:cNvSpPr/>
          <p:nvPr/>
        </p:nvSpPr>
        <p:spPr>
          <a:xfrm>
            <a:off x="6249845" y="3011832"/>
            <a:ext cx="2936732" cy="91928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a:t>
            </a:r>
            <a:r>
              <a:rPr lang="en-AU" sz="1800" dirty="0"/>
              <a:t>.g., </a:t>
            </a:r>
            <a:r>
              <a:rPr lang="en-AU" sz="1800" i="1" dirty="0">
                <a:solidFill>
                  <a:schemeClr val="bg1"/>
                </a:solidFill>
                <a:hlinkClick r:id="rId7">
                  <a:extLst>
                    <a:ext uri="{A12FA001-AC4F-418D-AE19-62706E023703}">
                      <ahyp:hlinkClr xmlns:ahyp="http://schemas.microsoft.com/office/drawing/2018/hyperlinkcolor" val="tx"/>
                    </a:ext>
                  </a:extLst>
                </a:hlinkClick>
              </a:rPr>
              <a:t>Low v Joondalup Golf Management (Aust) Pty Ltd </a:t>
            </a:r>
            <a:r>
              <a:rPr lang="en-AU" sz="1800" dirty="0">
                <a:solidFill>
                  <a:schemeClr val="bg1"/>
                </a:solidFill>
                <a:hlinkClick r:id="rId7">
                  <a:extLst>
                    <a:ext uri="{A12FA001-AC4F-418D-AE19-62706E023703}">
                      <ahyp:hlinkClr xmlns:ahyp="http://schemas.microsoft.com/office/drawing/2018/hyperlinkcolor" val="tx"/>
                    </a:ext>
                  </a:extLst>
                </a:hlinkClick>
              </a:rPr>
              <a:t>[2023] WASCA 33</a:t>
            </a:r>
            <a:r>
              <a:rPr lang="en-AU" sz="1800" dirty="0"/>
              <a:t>, [62]-[63]</a:t>
            </a:r>
            <a:endParaRPr lang="en-AU" dirty="0">
              <a:solidFill>
                <a:schemeClr val="bg1"/>
              </a:solidFill>
            </a:endParaRPr>
          </a:p>
        </p:txBody>
      </p:sp>
      <p:sp>
        <p:nvSpPr>
          <p:cNvPr id="11" name="Footer Placeholder 2">
            <a:extLst>
              <a:ext uri="{FF2B5EF4-FFF2-40B4-BE49-F238E27FC236}">
                <a16:creationId xmlns:a16="http://schemas.microsoft.com/office/drawing/2014/main" id="{2AF1FF24-55D6-7DC4-6015-73570807D67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5212154"/>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245</a:t>
            </a:fld>
            <a:endParaRPr lang="en-GB" dirty="0"/>
          </a:p>
        </p:txBody>
      </p:sp>
      <p:sp>
        <p:nvSpPr>
          <p:cNvPr id="2" name="Rectangle: Single Corner Rounded 1">
            <a:extLst>
              <a:ext uri="{FF2B5EF4-FFF2-40B4-BE49-F238E27FC236}">
                <a16:creationId xmlns:a16="http://schemas.microsoft.com/office/drawing/2014/main" id="{FDDEA94E-442C-5748-E9F4-41E9C908EF9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81C7188-0D40-9BE7-4C8E-53C364025D9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Refusing to order winding up</a:t>
            </a:r>
          </a:p>
        </p:txBody>
      </p:sp>
      <p:sp>
        <p:nvSpPr>
          <p:cNvPr id="6" name="Rectangle 5">
            <a:extLst>
              <a:ext uri="{FF2B5EF4-FFF2-40B4-BE49-F238E27FC236}">
                <a16:creationId xmlns:a16="http://schemas.microsoft.com/office/drawing/2014/main" id="{0BA6872C-E2FC-FA8A-F79B-25F4D19C1F93}"/>
              </a:ext>
            </a:extLst>
          </p:cNvPr>
          <p:cNvSpPr/>
          <p:nvPr/>
        </p:nvSpPr>
        <p:spPr>
          <a:xfrm>
            <a:off x="918517" y="2365465"/>
            <a:ext cx="4277554" cy="3048784"/>
          </a:xfrm>
          <a:prstGeom prst="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dirty="0">
                <a:solidFill>
                  <a:schemeClr val="tx1"/>
                </a:solidFill>
              </a:rPr>
              <a:t>C</a:t>
            </a:r>
            <a:r>
              <a:rPr lang="en-AU" sz="1800" dirty="0">
                <a:solidFill>
                  <a:schemeClr val="tx1"/>
                </a:solidFill>
              </a:rPr>
              <a:t>ourt </a:t>
            </a:r>
            <a:r>
              <a:rPr lang="en-AU" sz="1800" b="1" dirty="0">
                <a:solidFill>
                  <a:schemeClr val="tx1"/>
                </a:solidFill>
              </a:rPr>
              <a:t>cannot</a:t>
            </a:r>
            <a:r>
              <a:rPr lang="en-AU" sz="1800" dirty="0">
                <a:solidFill>
                  <a:schemeClr val="tx1"/>
                </a:solidFill>
              </a:rPr>
              <a:t> “refuse to make a winding up order </a:t>
            </a:r>
            <a:r>
              <a:rPr lang="en-AU" sz="1800" b="1" dirty="0">
                <a:solidFill>
                  <a:schemeClr val="tx1"/>
                </a:solidFill>
              </a:rPr>
              <a:t>merely</a:t>
            </a:r>
            <a:r>
              <a:rPr lang="en-AU" sz="1800" dirty="0">
                <a:solidFill>
                  <a:schemeClr val="tx1"/>
                </a:solidFill>
              </a:rPr>
              <a:t> because”:</a:t>
            </a:r>
          </a:p>
          <a:p>
            <a:pPr marL="342900" indent="-342900" algn="ctr">
              <a:buFont typeface="+mj-lt"/>
              <a:buAutoNum type="arabicParenR"/>
            </a:pPr>
            <a:r>
              <a:rPr lang="en-AU" dirty="0">
                <a:solidFill>
                  <a:schemeClr val="tx1"/>
                </a:solidFill>
              </a:rPr>
              <a:t>“</a:t>
            </a:r>
            <a:r>
              <a:rPr lang="en-AU" sz="1800" dirty="0">
                <a:solidFill>
                  <a:schemeClr val="tx1"/>
                </a:solidFill>
              </a:rPr>
              <a:t>the company has </a:t>
            </a:r>
            <a:r>
              <a:rPr lang="en-AU" sz="1800" b="1" dirty="0">
                <a:solidFill>
                  <a:schemeClr val="tx1"/>
                </a:solidFill>
              </a:rPr>
              <a:t>no property</a:t>
            </a:r>
            <a:r>
              <a:rPr lang="en-AU" sz="1800" dirty="0">
                <a:solidFill>
                  <a:schemeClr val="tx1"/>
                </a:solidFill>
              </a:rPr>
              <a:t>” or secured creditors are </a:t>
            </a:r>
            <a:r>
              <a:rPr lang="en-AU" sz="1800" b="1" dirty="0">
                <a:solidFill>
                  <a:schemeClr val="tx1"/>
                </a:solidFill>
              </a:rPr>
              <a:t>not over-secured</a:t>
            </a:r>
            <a:r>
              <a:rPr lang="en-AU" sz="1800" dirty="0">
                <a:solidFill>
                  <a:schemeClr val="tx1"/>
                </a:solidFill>
              </a:rPr>
              <a:t>; or</a:t>
            </a:r>
          </a:p>
          <a:p>
            <a:pPr marL="342900" indent="-342900" algn="ctr">
              <a:buFont typeface="+mj-lt"/>
              <a:buAutoNum type="arabicParenR"/>
            </a:pPr>
            <a:endParaRPr lang="en-AU" sz="1800" dirty="0">
              <a:solidFill>
                <a:schemeClr val="tx1"/>
              </a:solidFill>
            </a:endParaRPr>
          </a:p>
          <a:p>
            <a:pPr marL="342900" indent="-342900" algn="ctr">
              <a:buFont typeface="+mj-lt"/>
              <a:buAutoNum type="arabicParenR"/>
            </a:pPr>
            <a:r>
              <a:rPr lang="en-AU" sz="1800" dirty="0">
                <a:solidFill>
                  <a:schemeClr val="tx1"/>
                </a:solidFill>
              </a:rPr>
              <a:t>if the applicant is a contributory, “</a:t>
            </a:r>
            <a:r>
              <a:rPr lang="en-AU" sz="1800" b="1" dirty="0">
                <a:solidFill>
                  <a:schemeClr val="tx1"/>
                </a:solidFill>
              </a:rPr>
              <a:t>no property</a:t>
            </a:r>
            <a:r>
              <a:rPr lang="en-AU" sz="1800" dirty="0">
                <a:solidFill>
                  <a:schemeClr val="tx1"/>
                </a:solidFill>
              </a:rPr>
              <a:t> … would be available for </a:t>
            </a:r>
            <a:r>
              <a:rPr lang="en-AU" sz="1800" b="1" dirty="0">
                <a:solidFill>
                  <a:schemeClr val="tx1"/>
                </a:solidFill>
              </a:rPr>
              <a:t>distribution</a:t>
            </a:r>
            <a:r>
              <a:rPr lang="en-AU" sz="1800" dirty="0">
                <a:solidFill>
                  <a:schemeClr val="tx1"/>
                </a:solidFill>
              </a:rPr>
              <a:t> among the </a:t>
            </a:r>
            <a:r>
              <a:rPr lang="en-AU" sz="1800" b="1" dirty="0">
                <a:solidFill>
                  <a:schemeClr val="tx1"/>
                </a:solidFill>
              </a:rPr>
              <a:t>contributories</a:t>
            </a:r>
            <a:r>
              <a:rPr lang="en-AU" sz="1800" dirty="0">
                <a:solidFill>
                  <a:schemeClr val="tx1"/>
                </a:solidFill>
              </a:rPr>
              <a:t>”</a:t>
            </a:r>
            <a:endParaRPr lang="en-AU" dirty="0">
              <a:solidFill>
                <a:schemeClr val="tx1"/>
              </a:solidFill>
            </a:endParaRPr>
          </a:p>
        </p:txBody>
      </p:sp>
      <p:sp>
        <p:nvSpPr>
          <p:cNvPr id="7" name="Rectangle 6">
            <a:extLst>
              <a:ext uri="{FF2B5EF4-FFF2-40B4-BE49-F238E27FC236}">
                <a16:creationId xmlns:a16="http://schemas.microsoft.com/office/drawing/2014/main" id="{BD0DE62E-5EE6-0828-B6B5-64BBDD349859}"/>
              </a:ext>
            </a:extLst>
          </p:cNvPr>
          <p:cNvSpPr/>
          <p:nvPr/>
        </p:nvSpPr>
        <p:spPr>
          <a:xfrm>
            <a:off x="4990640" y="3602399"/>
            <a:ext cx="1276847"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467(2)</a:t>
            </a:r>
            <a:endParaRPr lang="en-AU" dirty="0"/>
          </a:p>
        </p:txBody>
      </p:sp>
      <p:sp>
        <p:nvSpPr>
          <p:cNvPr id="8" name="Rectangle 7">
            <a:extLst>
              <a:ext uri="{FF2B5EF4-FFF2-40B4-BE49-F238E27FC236}">
                <a16:creationId xmlns:a16="http://schemas.microsoft.com/office/drawing/2014/main" id="{A7FE57DA-1D0B-733D-8D00-F079A7BE5937}"/>
              </a:ext>
            </a:extLst>
          </p:cNvPr>
          <p:cNvSpPr/>
          <p:nvPr/>
        </p:nvSpPr>
        <p:spPr>
          <a:xfrm>
            <a:off x="4990640" y="4885157"/>
            <a:ext cx="1276847"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467(5)</a:t>
            </a:r>
            <a:endParaRPr lang="en-AU" dirty="0"/>
          </a:p>
        </p:txBody>
      </p:sp>
      <p:sp>
        <p:nvSpPr>
          <p:cNvPr id="9" name="Rectangle: Top Corners Snipped 8">
            <a:extLst>
              <a:ext uri="{FF2B5EF4-FFF2-40B4-BE49-F238E27FC236}">
                <a16:creationId xmlns:a16="http://schemas.microsoft.com/office/drawing/2014/main" id="{A1BD2AB7-28D7-637E-F38C-3ABC1189F6BE}"/>
              </a:ext>
            </a:extLst>
          </p:cNvPr>
          <p:cNvSpPr/>
          <p:nvPr/>
        </p:nvSpPr>
        <p:spPr>
          <a:xfrm>
            <a:off x="6995930" y="2435441"/>
            <a:ext cx="3546764" cy="2978808"/>
          </a:xfrm>
          <a:prstGeom prst="snip2Same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sz="1800" dirty="0"/>
              <a:t>A winding up application </a:t>
            </a:r>
            <a:r>
              <a:rPr lang="en-AU" sz="1800" b="1" dirty="0"/>
              <a:t>cannot</a:t>
            </a:r>
            <a:r>
              <a:rPr lang="en-AU" sz="1800" dirty="0"/>
              <a:t> “be dismissed </a:t>
            </a:r>
            <a:r>
              <a:rPr lang="en-AU" sz="1800" b="1" dirty="0"/>
              <a:t>merely</a:t>
            </a:r>
            <a:r>
              <a:rPr lang="en-AU" sz="1800" dirty="0"/>
              <a:t> because of … a </a:t>
            </a:r>
            <a:r>
              <a:rPr lang="en-AU" sz="1800" b="1" dirty="0"/>
              <a:t>defect</a:t>
            </a:r>
            <a:r>
              <a:rPr lang="en-AU" sz="1800" dirty="0"/>
              <a:t> or </a:t>
            </a:r>
            <a:r>
              <a:rPr lang="en-AU" sz="1800" b="1" dirty="0"/>
              <a:t>irregularity</a:t>
            </a:r>
            <a:r>
              <a:rPr lang="en-AU" sz="1800" dirty="0"/>
              <a:t> [or] … defect in a statutory demand … </a:t>
            </a:r>
            <a:r>
              <a:rPr lang="en-AU" sz="1800" b="1" dirty="0"/>
              <a:t>unless … substantial injustice</a:t>
            </a:r>
            <a:r>
              <a:rPr lang="en-AU" sz="1800" dirty="0"/>
              <a:t> has been caused that cannot otherwise be remedied” (e.g., by costs order or adjournment)</a:t>
            </a:r>
            <a:endParaRPr lang="en-AU" dirty="0"/>
          </a:p>
        </p:txBody>
      </p:sp>
      <p:sp>
        <p:nvSpPr>
          <p:cNvPr id="10" name="Rectangle 9">
            <a:extLst>
              <a:ext uri="{FF2B5EF4-FFF2-40B4-BE49-F238E27FC236}">
                <a16:creationId xmlns:a16="http://schemas.microsoft.com/office/drawing/2014/main" id="{067E19EA-0D68-B1E7-3810-33386CA5AD14}"/>
              </a:ext>
            </a:extLst>
          </p:cNvPr>
          <p:cNvSpPr/>
          <p:nvPr/>
        </p:nvSpPr>
        <p:spPr>
          <a:xfrm>
            <a:off x="8205894" y="2354784"/>
            <a:ext cx="1126835"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467A</a:t>
            </a:r>
            <a:endParaRPr lang="en-AU" dirty="0"/>
          </a:p>
        </p:txBody>
      </p:sp>
      <p:sp>
        <p:nvSpPr>
          <p:cNvPr id="11" name="Footer Placeholder 2">
            <a:extLst>
              <a:ext uri="{FF2B5EF4-FFF2-40B4-BE49-F238E27FC236}">
                <a16:creationId xmlns:a16="http://schemas.microsoft.com/office/drawing/2014/main" id="{2260695B-42B1-4BD6-AD74-899D9A65678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170415711"/>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246</a:t>
            </a:fld>
            <a:endParaRPr lang="en-GB" dirty="0"/>
          </a:p>
        </p:txBody>
      </p:sp>
      <p:sp>
        <p:nvSpPr>
          <p:cNvPr id="2" name="Rectangle: Single Corner Rounded 1">
            <a:extLst>
              <a:ext uri="{FF2B5EF4-FFF2-40B4-BE49-F238E27FC236}">
                <a16:creationId xmlns:a16="http://schemas.microsoft.com/office/drawing/2014/main" id="{2958FD50-8635-D55E-5851-E06DA66E989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58BD2FB-0BC7-AF40-E669-D1EFCF8FE9F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Paths to winding up in insolvency</a:t>
            </a:r>
          </a:p>
        </p:txBody>
      </p:sp>
      <p:graphicFrame>
        <p:nvGraphicFramePr>
          <p:cNvPr id="6" name="Diagram 5">
            <a:extLst>
              <a:ext uri="{FF2B5EF4-FFF2-40B4-BE49-F238E27FC236}">
                <a16:creationId xmlns:a16="http://schemas.microsoft.com/office/drawing/2014/main" id="{0CFCE353-0206-A74F-6AB5-D405C7037527}"/>
              </a:ext>
            </a:extLst>
          </p:cNvPr>
          <p:cNvGraphicFramePr/>
          <p:nvPr>
            <p:extLst>
              <p:ext uri="{D42A27DB-BD31-4B8C-83A1-F6EECF244321}">
                <p14:modId xmlns:p14="http://schemas.microsoft.com/office/powerpoint/2010/main" val="1381508766"/>
              </p:ext>
            </p:extLst>
          </p:nvPr>
        </p:nvGraphicFramePr>
        <p:xfrm>
          <a:off x="1665085" y="1581585"/>
          <a:ext cx="2580527" cy="4605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06C2457D-5F4A-27FC-F9E6-B11B6F987254}"/>
              </a:ext>
            </a:extLst>
          </p:cNvPr>
          <p:cNvSpPr/>
          <p:nvPr/>
        </p:nvSpPr>
        <p:spPr>
          <a:xfrm>
            <a:off x="2457533" y="2607164"/>
            <a:ext cx="113968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233</a:t>
            </a:r>
            <a:endParaRPr lang="en-AU" dirty="0">
              <a:solidFill>
                <a:schemeClr val="bg1"/>
              </a:solidFill>
            </a:endParaRPr>
          </a:p>
        </p:txBody>
      </p:sp>
      <p:sp>
        <p:nvSpPr>
          <p:cNvPr id="8" name="Rectangle 7">
            <a:extLst>
              <a:ext uri="{FF2B5EF4-FFF2-40B4-BE49-F238E27FC236}">
                <a16:creationId xmlns:a16="http://schemas.microsoft.com/office/drawing/2014/main" id="{DFF0E996-7E8F-7C51-6026-8CBC4C891AA1}"/>
              </a:ext>
            </a:extLst>
          </p:cNvPr>
          <p:cNvSpPr/>
          <p:nvPr/>
        </p:nvSpPr>
        <p:spPr>
          <a:xfrm>
            <a:off x="2457532" y="3867929"/>
            <a:ext cx="113968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461</a:t>
            </a:r>
            <a:endParaRPr lang="en-AU" dirty="0">
              <a:solidFill>
                <a:schemeClr val="bg1"/>
              </a:solidFill>
            </a:endParaRPr>
          </a:p>
        </p:txBody>
      </p:sp>
      <p:sp>
        <p:nvSpPr>
          <p:cNvPr id="9" name="Rectangle 8">
            <a:extLst>
              <a:ext uri="{FF2B5EF4-FFF2-40B4-BE49-F238E27FC236}">
                <a16:creationId xmlns:a16="http://schemas.microsoft.com/office/drawing/2014/main" id="{76F26EBB-8C4C-0374-8B45-B8E0BB3C92BA}"/>
              </a:ext>
            </a:extLst>
          </p:cNvPr>
          <p:cNvSpPr/>
          <p:nvPr/>
        </p:nvSpPr>
        <p:spPr>
          <a:xfrm>
            <a:off x="2457531" y="5038346"/>
            <a:ext cx="113968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459A</a:t>
            </a:r>
            <a:endParaRPr lang="en-AU" dirty="0">
              <a:solidFill>
                <a:schemeClr val="bg1"/>
              </a:solidFill>
            </a:endParaRPr>
          </a:p>
        </p:txBody>
      </p:sp>
      <p:sp>
        <p:nvSpPr>
          <p:cNvPr id="10" name="Arrow: U-Turn 9">
            <a:extLst>
              <a:ext uri="{FF2B5EF4-FFF2-40B4-BE49-F238E27FC236}">
                <a16:creationId xmlns:a16="http://schemas.microsoft.com/office/drawing/2014/main" id="{949DF343-82E0-665B-F1EB-1FC532445E8F}"/>
              </a:ext>
            </a:extLst>
          </p:cNvPr>
          <p:cNvSpPr/>
          <p:nvPr/>
        </p:nvSpPr>
        <p:spPr>
          <a:xfrm rot="5400000">
            <a:off x="3660567" y="3530380"/>
            <a:ext cx="1087851" cy="839619"/>
          </a:xfrm>
          <a:prstGeom prst="uturnArrow">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11" name="TextBox 10">
            <a:extLst>
              <a:ext uri="{FF2B5EF4-FFF2-40B4-BE49-F238E27FC236}">
                <a16:creationId xmlns:a16="http://schemas.microsoft.com/office/drawing/2014/main" id="{8906EFB3-827B-758A-CCFA-3EC7DD214176}"/>
              </a:ext>
            </a:extLst>
          </p:cNvPr>
          <p:cNvSpPr txBox="1"/>
          <p:nvPr/>
        </p:nvSpPr>
        <p:spPr>
          <a:xfrm>
            <a:off x="4636883" y="3406264"/>
            <a:ext cx="1727995" cy="923330"/>
          </a:xfrm>
          <a:prstGeom prst="rect">
            <a:avLst/>
          </a:prstGeom>
          <a:noFill/>
        </p:spPr>
        <p:txBody>
          <a:bodyPr wrap="square" rtlCol="0">
            <a:spAutoFit/>
          </a:bodyPr>
          <a:lstStyle/>
          <a:p>
            <a:r>
              <a:rPr lang="en-AU" dirty="0"/>
              <a:t>Winding up order treated as under CA s 461</a:t>
            </a:r>
          </a:p>
        </p:txBody>
      </p:sp>
      <p:sp>
        <p:nvSpPr>
          <p:cNvPr id="12" name="Arrow: Right 11">
            <a:extLst>
              <a:ext uri="{FF2B5EF4-FFF2-40B4-BE49-F238E27FC236}">
                <a16:creationId xmlns:a16="http://schemas.microsoft.com/office/drawing/2014/main" id="{F4B7975E-2C13-0ABF-C0D1-00F2658553C7}"/>
              </a:ext>
            </a:extLst>
          </p:cNvPr>
          <p:cNvSpPr/>
          <p:nvPr/>
        </p:nvSpPr>
        <p:spPr>
          <a:xfrm>
            <a:off x="3784683" y="5503048"/>
            <a:ext cx="4089328" cy="468939"/>
          </a:xfrm>
          <a:prstGeom prst="rightArrow">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Rectangle: Rounded Corners 12">
            <a:extLst>
              <a:ext uri="{FF2B5EF4-FFF2-40B4-BE49-F238E27FC236}">
                <a16:creationId xmlns:a16="http://schemas.microsoft.com/office/drawing/2014/main" id="{05DB0978-2751-8692-402E-F35B73AAB276}"/>
              </a:ext>
            </a:extLst>
          </p:cNvPr>
          <p:cNvSpPr/>
          <p:nvPr/>
        </p:nvSpPr>
        <p:spPr>
          <a:xfrm>
            <a:off x="7874011" y="4417701"/>
            <a:ext cx="1653309" cy="1629215"/>
          </a:xfrm>
          <a:prstGeom prst="roundRect">
            <a:avLst/>
          </a:prstGeom>
          <a:solidFill>
            <a:schemeClr val="bg1"/>
          </a:solidFill>
          <a:ln w="1270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Order that company be </a:t>
            </a:r>
            <a:r>
              <a:rPr lang="en-AU" b="1" dirty="0">
                <a:solidFill>
                  <a:schemeClr val="tx1"/>
                </a:solidFill>
              </a:rPr>
              <a:t>wound up in insolvency</a:t>
            </a:r>
          </a:p>
        </p:txBody>
      </p:sp>
      <p:sp>
        <p:nvSpPr>
          <p:cNvPr id="14" name="Rectangle 13">
            <a:extLst>
              <a:ext uri="{FF2B5EF4-FFF2-40B4-BE49-F238E27FC236}">
                <a16:creationId xmlns:a16="http://schemas.microsoft.com/office/drawing/2014/main" id="{23862B00-1796-CC75-3F0F-0B243CAF0BAD}"/>
              </a:ext>
            </a:extLst>
          </p:cNvPr>
          <p:cNvSpPr/>
          <p:nvPr/>
        </p:nvSpPr>
        <p:spPr>
          <a:xfrm>
            <a:off x="6355203" y="2563800"/>
            <a:ext cx="113968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459B</a:t>
            </a:r>
            <a:endParaRPr lang="en-AU" dirty="0">
              <a:solidFill>
                <a:schemeClr val="bg1"/>
              </a:solidFill>
            </a:endParaRPr>
          </a:p>
        </p:txBody>
      </p:sp>
      <p:sp>
        <p:nvSpPr>
          <p:cNvPr id="15" name="Arrow: Bent 14">
            <a:extLst>
              <a:ext uri="{FF2B5EF4-FFF2-40B4-BE49-F238E27FC236}">
                <a16:creationId xmlns:a16="http://schemas.microsoft.com/office/drawing/2014/main" id="{DCEC40B2-E6CA-1A3B-B33B-06451B6A8546}"/>
              </a:ext>
            </a:extLst>
          </p:cNvPr>
          <p:cNvSpPr/>
          <p:nvPr/>
        </p:nvSpPr>
        <p:spPr>
          <a:xfrm rot="5400000">
            <a:off x="5672023" y="1073166"/>
            <a:ext cx="1438744" cy="5203416"/>
          </a:xfrm>
          <a:prstGeom prst="bentArrow">
            <a:avLst>
              <a:gd name="adj1" fmla="val 14735"/>
              <a:gd name="adj2" fmla="val 16385"/>
              <a:gd name="adj3" fmla="val 16088"/>
              <a:gd name="adj4" fmla="val 43750"/>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16" name="Arrow: Right 15">
            <a:extLst>
              <a:ext uri="{FF2B5EF4-FFF2-40B4-BE49-F238E27FC236}">
                <a16:creationId xmlns:a16="http://schemas.microsoft.com/office/drawing/2014/main" id="{1EC0EC64-F111-5060-4D3D-6BF2391123E4}"/>
              </a:ext>
            </a:extLst>
          </p:cNvPr>
          <p:cNvSpPr/>
          <p:nvPr/>
        </p:nvSpPr>
        <p:spPr>
          <a:xfrm>
            <a:off x="3784683" y="4501665"/>
            <a:ext cx="4089328" cy="468939"/>
          </a:xfrm>
          <a:prstGeom prst="rightArrow">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 name="Rectangle 16">
            <a:extLst>
              <a:ext uri="{FF2B5EF4-FFF2-40B4-BE49-F238E27FC236}">
                <a16:creationId xmlns:a16="http://schemas.microsoft.com/office/drawing/2014/main" id="{6CE8E050-D2B3-C689-D516-196B911FA714}"/>
              </a:ext>
            </a:extLst>
          </p:cNvPr>
          <p:cNvSpPr/>
          <p:nvPr/>
        </p:nvSpPr>
        <p:spPr>
          <a:xfrm>
            <a:off x="6355202" y="4860604"/>
            <a:ext cx="113968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459B</a:t>
            </a:r>
            <a:endParaRPr lang="en-AU" dirty="0">
              <a:solidFill>
                <a:schemeClr val="bg1"/>
              </a:solidFill>
            </a:endParaRPr>
          </a:p>
        </p:txBody>
      </p:sp>
      <p:sp>
        <p:nvSpPr>
          <p:cNvPr id="18" name="TextBox 17">
            <a:extLst>
              <a:ext uri="{FF2B5EF4-FFF2-40B4-BE49-F238E27FC236}">
                <a16:creationId xmlns:a16="http://schemas.microsoft.com/office/drawing/2014/main" id="{66BB8C6C-6BB0-1816-2FF2-57F8F4E465B2}"/>
              </a:ext>
            </a:extLst>
          </p:cNvPr>
          <p:cNvSpPr txBox="1"/>
          <p:nvPr/>
        </p:nvSpPr>
        <p:spPr>
          <a:xfrm>
            <a:off x="4317991" y="2622322"/>
            <a:ext cx="2954330" cy="369332"/>
          </a:xfrm>
          <a:prstGeom prst="rect">
            <a:avLst/>
          </a:prstGeom>
          <a:noFill/>
        </p:spPr>
        <p:txBody>
          <a:bodyPr wrap="square" rtlCol="0">
            <a:spAutoFit/>
          </a:bodyPr>
          <a:lstStyle/>
          <a:p>
            <a:r>
              <a:rPr lang="en-AU" dirty="0"/>
              <a:t>If </a:t>
            </a:r>
            <a:r>
              <a:rPr lang="en-AU" i="1" dirty="0"/>
              <a:t>insolvent</a:t>
            </a:r>
            <a:r>
              <a:rPr lang="en-AU" dirty="0"/>
              <a:t>, may use</a:t>
            </a:r>
          </a:p>
        </p:txBody>
      </p:sp>
      <p:sp>
        <p:nvSpPr>
          <p:cNvPr id="19" name="TextBox 18">
            <a:extLst>
              <a:ext uri="{FF2B5EF4-FFF2-40B4-BE49-F238E27FC236}">
                <a16:creationId xmlns:a16="http://schemas.microsoft.com/office/drawing/2014/main" id="{45D15DE9-52D8-EE54-4CEF-C23379625C33}"/>
              </a:ext>
            </a:extLst>
          </p:cNvPr>
          <p:cNvSpPr txBox="1"/>
          <p:nvPr/>
        </p:nvSpPr>
        <p:spPr>
          <a:xfrm>
            <a:off x="4317990" y="4803372"/>
            <a:ext cx="2954330" cy="369332"/>
          </a:xfrm>
          <a:prstGeom prst="rect">
            <a:avLst/>
          </a:prstGeom>
          <a:noFill/>
        </p:spPr>
        <p:txBody>
          <a:bodyPr wrap="square" rtlCol="0">
            <a:spAutoFit/>
          </a:bodyPr>
          <a:lstStyle/>
          <a:p>
            <a:r>
              <a:rPr lang="en-AU" dirty="0"/>
              <a:t>If </a:t>
            </a:r>
            <a:r>
              <a:rPr lang="en-AU" i="1" dirty="0"/>
              <a:t>insolvent</a:t>
            </a:r>
            <a:r>
              <a:rPr lang="en-AU" dirty="0"/>
              <a:t>, may use</a:t>
            </a:r>
          </a:p>
        </p:txBody>
      </p:sp>
      <p:sp>
        <p:nvSpPr>
          <p:cNvPr id="20" name="TextBox 19">
            <a:extLst>
              <a:ext uri="{FF2B5EF4-FFF2-40B4-BE49-F238E27FC236}">
                <a16:creationId xmlns:a16="http://schemas.microsoft.com/office/drawing/2014/main" id="{EA5666E4-9C93-4343-17A3-AC5EB3867AD2}"/>
              </a:ext>
            </a:extLst>
          </p:cNvPr>
          <p:cNvSpPr txBox="1"/>
          <p:nvPr/>
        </p:nvSpPr>
        <p:spPr>
          <a:xfrm>
            <a:off x="4523585" y="5787321"/>
            <a:ext cx="2748733" cy="369332"/>
          </a:xfrm>
          <a:prstGeom prst="rect">
            <a:avLst/>
          </a:prstGeom>
          <a:noFill/>
        </p:spPr>
        <p:txBody>
          <a:bodyPr wrap="square" rtlCol="0">
            <a:spAutoFit/>
          </a:bodyPr>
          <a:lstStyle/>
          <a:p>
            <a:r>
              <a:rPr lang="en-AU" dirty="0"/>
              <a:t>Company is </a:t>
            </a:r>
            <a:r>
              <a:rPr lang="en-AU" i="1" dirty="0"/>
              <a:t>insolvent</a:t>
            </a:r>
            <a:endParaRPr lang="en-AU" dirty="0"/>
          </a:p>
        </p:txBody>
      </p:sp>
      <p:sp>
        <p:nvSpPr>
          <p:cNvPr id="21" name="Rectangle 20">
            <a:extLst>
              <a:ext uri="{FF2B5EF4-FFF2-40B4-BE49-F238E27FC236}">
                <a16:creationId xmlns:a16="http://schemas.microsoft.com/office/drawing/2014/main" id="{8ACA30B9-2E51-DE24-3D36-961113ED7F29}"/>
              </a:ext>
            </a:extLst>
          </p:cNvPr>
          <p:cNvSpPr/>
          <p:nvPr/>
        </p:nvSpPr>
        <p:spPr>
          <a:xfrm>
            <a:off x="6355202" y="3673965"/>
            <a:ext cx="1236446" cy="445441"/>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233(2)</a:t>
            </a:r>
            <a:endParaRPr lang="en-AU" dirty="0">
              <a:solidFill>
                <a:schemeClr val="bg1"/>
              </a:solidFill>
            </a:endParaRPr>
          </a:p>
        </p:txBody>
      </p:sp>
      <p:sp>
        <p:nvSpPr>
          <p:cNvPr id="22" name="Footer Placeholder 2">
            <a:extLst>
              <a:ext uri="{FF2B5EF4-FFF2-40B4-BE49-F238E27FC236}">
                <a16:creationId xmlns:a16="http://schemas.microsoft.com/office/drawing/2014/main" id="{AFE6263A-D8D7-F41D-5DAD-7E007EEAC2B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838043505"/>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247</a:t>
            </a:fld>
            <a:endParaRPr lang="en-GB" dirty="0"/>
          </a:p>
        </p:txBody>
      </p:sp>
      <p:sp>
        <p:nvSpPr>
          <p:cNvPr id="2" name="Rectangle: Single Corner Rounded 1">
            <a:extLst>
              <a:ext uri="{FF2B5EF4-FFF2-40B4-BE49-F238E27FC236}">
                <a16:creationId xmlns:a16="http://schemas.microsoft.com/office/drawing/2014/main" id="{146788E8-A9A2-67BD-CB74-3D338F3CA77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9C5D16D-FF56-8C6D-467D-4D2919EF01E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cs typeface="Times New Roman" panose="02020603050405020304" pitchFamily="18" charset="0"/>
              </a:rPr>
              <a:t>In insolvency—a</a:t>
            </a:r>
            <a:r>
              <a:rPr lang="en-AU" sz="3800" dirty="0">
                <a:solidFill>
                  <a:schemeClr val="bg1"/>
                </a:solidFill>
              </a:rPr>
              <a:t>utomatic dismissal</a:t>
            </a:r>
          </a:p>
        </p:txBody>
      </p:sp>
      <p:graphicFrame>
        <p:nvGraphicFramePr>
          <p:cNvPr id="7" name="Diagram 6">
            <a:extLst>
              <a:ext uri="{FF2B5EF4-FFF2-40B4-BE49-F238E27FC236}">
                <a16:creationId xmlns:a16="http://schemas.microsoft.com/office/drawing/2014/main" id="{163120CC-F7B1-81B2-3C79-F33C247FF28F}"/>
              </a:ext>
            </a:extLst>
          </p:cNvPr>
          <p:cNvGraphicFramePr/>
          <p:nvPr>
            <p:extLst>
              <p:ext uri="{D42A27DB-BD31-4B8C-83A1-F6EECF244321}">
                <p14:modId xmlns:p14="http://schemas.microsoft.com/office/powerpoint/2010/main" val="2107798143"/>
              </p:ext>
            </p:extLst>
          </p:nvPr>
        </p:nvGraphicFramePr>
        <p:xfrm>
          <a:off x="2508332" y="1364676"/>
          <a:ext cx="6032757" cy="503968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5">
            <a:extLst>
              <a:ext uri="{FF2B5EF4-FFF2-40B4-BE49-F238E27FC236}">
                <a16:creationId xmlns:a16="http://schemas.microsoft.com/office/drawing/2014/main" id="{D04B3E30-296A-6CF4-A031-C360AC554C73}"/>
              </a:ext>
            </a:extLst>
          </p:cNvPr>
          <p:cNvSpPr/>
          <p:nvPr/>
        </p:nvSpPr>
        <p:spPr>
          <a:xfrm>
            <a:off x="7078507" y="2756962"/>
            <a:ext cx="1139685"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459R</a:t>
            </a:r>
            <a:endParaRPr lang="en-AU" dirty="0">
              <a:solidFill>
                <a:schemeClr val="bg1"/>
              </a:solidFill>
            </a:endParaRPr>
          </a:p>
        </p:txBody>
      </p:sp>
      <p:sp>
        <p:nvSpPr>
          <p:cNvPr id="8" name="Footer Placeholder 2">
            <a:extLst>
              <a:ext uri="{FF2B5EF4-FFF2-40B4-BE49-F238E27FC236}">
                <a16:creationId xmlns:a16="http://schemas.microsoft.com/office/drawing/2014/main" id="{AE0A4144-D529-283B-3CD3-44993038080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06609251"/>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248</a:t>
            </a:fld>
            <a:endParaRPr lang="en-GB" dirty="0"/>
          </a:p>
        </p:txBody>
      </p:sp>
      <p:sp>
        <p:nvSpPr>
          <p:cNvPr id="3" name="Action Button: Go to Beginning 2">
            <a:hlinkClick r:id="rId2" action="ppaction://hlinksldjump" highlightClick="1"/>
            <a:extLst>
              <a:ext uri="{FF2B5EF4-FFF2-40B4-BE49-F238E27FC236}">
                <a16:creationId xmlns:a16="http://schemas.microsoft.com/office/drawing/2014/main" id="{CCC522E2-86CB-FBAA-9CF6-DD53EC9D09C8}"/>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Isosceles Triangle 5">
            <a:extLst>
              <a:ext uri="{FF2B5EF4-FFF2-40B4-BE49-F238E27FC236}">
                <a16:creationId xmlns:a16="http://schemas.microsoft.com/office/drawing/2014/main" id="{C81E2AA0-0F1C-D0A6-C971-3078F0D4A4D5}"/>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TextBox 6">
            <a:extLst>
              <a:ext uri="{FF2B5EF4-FFF2-40B4-BE49-F238E27FC236}">
                <a16:creationId xmlns:a16="http://schemas.microsoft.com/office/drawing/2014/main" id="{B39BC8D8-F9CF-1768-F75D-B1E3FC9F573A}"/>
              </a:ext>
            </a:extLst>
          </p:cNvPr>
          <p:cNvSpPr txBox="1"/>
          <p:nvPr/>
        </p:nvSpPr>
        <p:spPr>
          <a:xfrm>
            <a:off x="6722820" y="1847429"/>
            <a:ext cx="3441906" cy="2431435"/>
          </a:xfrm>
          <a:prstGeom prst="rect">
            <a:avLst/>
          </a:prstGeom>
          <a:noFill/>
        </p:spPr>
        <p:txBody>
          <a:bodyPr wrap="square">
            <a:spAutoFit/>
          </a:bodyPr>
          <a:lstStyle/>
          <a:p>
            <a:pPr algn="ctr"/>
            <a:r>
              <a:rPr lang="en-GB" sz="3800" dirty="0">
                <a:solidFill>
                  <a:schemeClr val="bg1"/>
                </a:solidFill>
                <a:latin typeface="+mj-lt"/>
              </a:rPr>
              <a:t>Proving insolvency for winding up applications</a:t>
            </a:r>
          </a:p>
        </p:txBody>
      </p:sp>
      <p:sp>
        <p:nvSpPr>
          <p:cNvPr id="2" name="Footer Placeholder 2">
            <a:extLst>
              <a:ext uri="{FF2B5EF4-FFF2-40B4-BE49-F238E27FC236}">
                <a16:creationId xmlns:a16="http://schemas.microsoft.com/office/drawing/2014/main" id="{B18A2ED2-BC6A-F6E6-7D79-D599B048579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62355944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249</a:t>
            </a:fld>
            <a:endParaRPr lang="en-GB" dirty="0"/>
          </a:p>
        </p:txBody>
      </p:sp>
      <p:sp>
        <p:nvSpPr>
          <p:cNvPr id="2" name="Rectangle: Single Corner Rounded 1">
            <a:extLst>
              <a:ext uri="{FF2B5EF4-FFF2-40B4-BE49-F238E27FC236}">
                <a16:creationId xmlns:a16="http://schemas.microsoft.com/office/drawing/2014/main" id="{F5ABFB8A-3119-ABB4-2794-535F58749CB5}"/>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88ED03A-75E1-A821-CC5F-89FC83428B0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Presumption of insolvency</a:t>
            </a:r>
          </a:p>
        </p:txBody>
      </p:sp>
      <p:graphicFrame>
        <p:nvGraphicFramePr>
          <p:cNvPr id="7" name="Diagram 6">
            <a:extLst>
              <a:ext uri="{FF2B5EF4-FFF2-40B4-BE49-F238E27FC236}">
                <a16:creationId xmlns:a16="http://schemas.microsoft.com/office/drawing/2014/main" id="{94B968E5-2DA2-89C5-BEF5-3EAB83B6843E}"/>
              </a:ext>
            </a:extLst>
          </p:cNvPr>
          <p:cNvGraphicFramePr/>
          <p:nvPr>
            <p:extLst>
              <p:ext uri="{D42A27DB-BD31-4B8C-83A1-F6EECF244321}">
                <p14:modId xmlns:p14="http://schemas.microsoft.com/office/powerpoint/2010/main" val="3617865608"/>
              </p:ext>
            </p:extLst>
          </p:nvPr>
        </p:nvGraphicFramePr>
        <p:xfrm>
          <a:off x="1792284" y="1391184"/>
          <a:ext cx="6624000" cy="4605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Star: 5 Points 7">
            <a:extLst>
              <a:ext uri="{FF2B5EF4-FFF2-40B4-BE49-F238E27FC236}">
                <a16:creationId xmlns:a16="http://schemas.microsoft.com/office/drawing/2014/main" id="{8EBEDB75-82A4-1776-7920-CAA05CF14B95}"/>
              </a:ext>
            </a:extLst>
          </p:cNvPr>
          <p:cNvSpPr/>
          <p:nvPr/>
        </p:nvSpPr>
        <p:spPr>
          <a:xfrm>
            <a:off x="8006266" y="3028952"/>
            <a:ext cx="581890" cy="581890"/>
          </a:xfrm>
          <a:prstGeom prst="star5">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Rectangle 8">
            <a:extLst>
              <a:ext uri="{FF2B5EF4-FFF2-40B4-BE49-F238E27FC236}">
                <a16:creationId xmlns:a16="http://schemas.microsoft.com/office/drawing/2014/main" id="{A3BBE51C-26B1-7BCA-06D8-434BD136C703}"/>
              </a:ext>
            </a:extLst>
          </p:cNvPr>
          <p:cNvSpPr/>
          <p:nvPr/>
        </p:nvSpPr>
        <p:spPr>
          <a:xfrm>
            <a:off x="6910466" y="1855597"/>
            <a:ext cx="1138302"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459C</a:t>
            </a:r>
            <a:endParaRPr lang="en-AU" dirty="0"/>
          </a:p>
        </p:txBody>
      </p:sp>
      <p:sp>
        <p:nvSpPr>
          <p:cNvPr id="10" name="Rectangle 9">
            <a:extLst>
              <a:ext uri="{FF2B5EF4-FFF2-40B4-BE49-F238E27FC236}">
                <a16:creationId xmlns:a16="http://schemas.microsoft.com/office/drawing/2014/main" id="{0EF0BD3A-3250-EB7D-D989-833859949699}"/>
              </a:ext>
            </a:extLst>
          </p:cNvPr>
          <p:cNvSpPr/>
          <p:nvPr/>
        </p:nvSpPr>
        <p:spPr>
          <a:xfrm>
            <a:off x="6910466" y="5992034"/>
            <a:ext cx="1138302"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459D</a:t>
            </a:r>
            <a:endParaRPr lang="en-AU" dirty="0"/>
          </a:p>
        </p:txBody>
      </p:sp>
      <p:sp>
        <p:nvSpPr>
          <p:cNvPr id="6" name="Footer Placeholder 2">
            <a:extLst>
              <a:ext uri="{FF2B5EF4-FFF2-40B4-BE49-F238E27FC236}">
                <a16:creationId xmlns:a16="http://schemas.microsoft.com/office/drawing/2014/main" id="{803E2145-3A30-2531-FDF6-E880DAEA90D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87690577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25</a:t>
            </a:fld>
            <a:endParaRPr lang="en-GB" dirty="0"/>
          </a:p>
        </p:txBody>
      </p:sp>
      <p:sp>
        <p:nvSpPr>
          <p:cNvPr id="2" name="Rectangle: Single Corner Rounded 1">
            <a:extLst>
              <a:ext uri="{FF2B5EF4-FFF2-40B4-BE49-F238E27FC236}">
                <a16:creationId xmlns:a16="http://schemas.microsoft.com/office/drawing/2014/main" id="{B0D318F2-73EF-FD5A-325B-201F49BEAC9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23B81B4-0DD0-65C5-5F67-0F49F886DF9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Fresh start for Co? Case law: yes!</a:t>
            </a:r>
            <a:endParaRPr lang="en-AU" sz="3800" baseline="30000" dirty="0">
              <a:solidFill>
                <a:schemeClr val="bg1"/>
              </a:solidFill>
            </a:endParaRPr>
          </a:p>
        </p:txBody>
      </p:sp>
      <p:sp>
        <p:nvSpPr>
          <p:cNvPr id="7" name="Rectangle 6">
            <a:extLst>
              <a:ext uri="{FF2B5EF4-FFF2-40B4-BE49-F238E27FC236}">
                <a16:creationId xmlns:a16="http://schemas.microsoft.com/office/drawing/2014/main" id="{7C7A0187-85A3-E54F-E879-F0C8C21BF9D1}"/>
              </a:ext>
            </a:extLst>
          </p:cNvPr>
          <p:cNvSpPr/>
          <p:nvPr/>
        </p:nvSpPr>
        <p:spPr>
          <a:xfrm>
            <a:off x="2225965" y="2733268"/>
            <a:ext cx="8282873" cy="337710"/>
          </a:xfrm>
          <a:prstGeom prst="rect">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solidFill>
                  <a:schemeClr val="tx1"/>
                </a:solidFill>
                <a:hlinkClick r:id="rId2"/>
              </a:rPr>
              <a:t>Brash Holdings Ltd v </a:t>
            </a:r>
            <a:r>
              <a:rPr lang="en-AU" sz="1800" i="1" dirty="0" err="1">
                <a:solidFill>
                  <a:schemeClr val="tx1"/>
                </a:solidFill>
                <a:hlinkClick r:id="rId2"/>
              </a:rPr>
              <a:t>Katile</a:t>
            </a:r>
            <a:r>
              <a:rPr lang="en-AU" sz="1800" i="1" dirty="0">
                <a:solidFill>
                  <a:schemeClr val="tx1"/>
                </a:solidFill>
                <a:hlinkClick r:id="rId2"/>
              </a:rPr>
              <a:t> Pty Ltd </a:t>
            </a:r>
            <a:r>
              <a:rPr lang="en-AU" sz="1800" dirty="0">
                <a:solidFill>
                  <a:schemeClr val="tx1"/>
                </a:solidFill>
                <a:hlinkClick r:id="rId2"/>
              </a:rPr>
              <a:t>[1996] 1 VR 24</a:t>
            </a:r>
            <a:r>
              <a:rPr lang="en-AU" sz="1800" dirty="0">
                <a:solidFill>
                  <a:schemeClr val="tx1"/>
                </a:solidFill>
              </a:rPr>
              <a:t>, 28 (Brooking, Phillips and Hansen JJ)</a:t>
            </a:r>
          </a:p>
        </p:txBody>
      </p:sp>
      <p:sp>
        <p:nvSpPr>
          <p:cNvPr id="8" name="Rectangle 7">
            <a:extLst>
              <a:ext uri="{FF2B5EF4-FFF2-40B4-BE49-F238E27FC236}">
                <a16:creationId xmlns:a16="http://schemas.microsoft.com/office/drawing/2014/main" id="{0F93E881-834D-D9D1-C31C-95D9C0C5D240}"/>
              </a:ext>
            </a:extLst>
          </p:cNvPr>
          <p:cNvSpPr/>
          <p:nvPr/>
        </p:nvSpPr>
        <p:spPr>
          <a:xfrm>
            <a:off x="755238" y="1647495"/>
            <a:ext cx="9753600" cy="1068000"/>
          </a:xfrm>
          <a:prstGeom prst="rect">
            <a:avLst/>
          </a:prstGeom>
          <a:noFill/>
          <a:ln w="3810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chemeClr val="tx1"/>
                </a:solidFill>
              </a:rPr>
              <a:t>“The appellants relied upon the purpose of [a Pt 5.3A mechanism] … as being to resolve, once and for all, the financial position of the company … </a:t>
            </a:r>
            <a:r>
              <a:rPr lang="en-AU" sz="1800" b="1" dirty="0">
                <a:solidFill>
                  <a:schemeClr val="tx1"/>
                </a:solidFill>
              </a:rPr>
              <a:t>in order to allow the company a fresh start for the future</a:t>
            </a:r>
            <a:r>
              <a:rPr lang="en-AU" sz="1800" dirty="0">
                <a:solidFill>
                  <a:schemeClr val="tx1"/>
                </a:solidFill>
              </a:rPr>
              <a:t>. … [W]e think that the submission made by counsel for the appellant is to be preferred …”</a:t>
            </a:r>
          </a:p>
        </p:txBody>
      </p:sp>
      <p:sp>
        <p:nvSpPr>
          <p:cNvPr id="9" name="Rectangle 8">
            <a:extLst>
              <a:ext uri="{FF2B5EF4-FFF2-40B4-BE49-F238E27FC236}">
                <a16:creationId xmlns:a16="http://schemas.microsoft.com/office/drawing/2014/main" id="{3557FEFA-D197-22A9-BC18-4EE1EEC72B41}"/>
              </a:ext>
            </a:extLst>
          </p:cNvPr>
          <p:cNvSpPr/>
          <p:nvPr/>
        </p:nvSpPr>
        <p:spPr>
          <a:xfrm>
            <a:off x="755238" y="3177313"/>
            <a:ext cx="9753600" cy="686833"/>
          </a:xfrm>
          <a:prstGeom prst="rect">
            <a:avLst/>
          </a:prstGeom>
          <a:noFill/>
          <a:ln w="3810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chemeClr val="tx1"/>
                </a:solidFill>
              </a:rPr>
              <a:t>“The provisions [in Pt 5.3A] … show that there is a purpose of </a:t>
            </a:r>
            <a:r>
              <a:rPr lang="en-AU" sz="1800" b="1" dirty="0">
                <a:solidFill>
                  <a:schemeClr val="tx1"/>
                </a:solidFill>
              </a:rPr>
              <a:t>allowing … a legacy of debt [to] … be left behind </a:t>
            </a:r>
            <a:r>
              <a:rPr lang="en-AU" sz="1800" dirty="0">
                <a:solidFill>
                  <a:schemeClr val="tx1"/>
                </a:solidFill>
              </a:rPr>
              <a:t>and winding up [to] … be avoided.”</a:t>
            </a:r>
            <a:endParaRPr lang="en-AU" dirty="0">
              <a:solidFill>
                <a:schemeClr val="tx1"/>
              </a:solidFill>
            </a:endParaRPr>
          </a:p>
        </p:txBody>
      </p:sp>
      <p:sp>
        <p:nvSpPr>
          <p:cNvPr id="10" name="Rectangle 9">
            <a:extLst>
              <a:ext uri="{FF2B5EF4-FFF2-40B4-BE49-F238E27FC236}">
                <a16:creationId xmlns:a16="http://schemas.microsoft.com/office/drawing/2014/main" id="{C3607E15-F32D-C143-C09E-4D23EE6F8840}"/>
              </a:ext>
            </a:extLst>
          </p:cNvPr>
          <p:cNvSpPr/>
          <p:nvPr/>
        </p:nvSpPr>
        <p:spPr>
          <a:xfrm>
            <a:off x="1043710" y="3882618"/>
            <a:ext cx="9465128" cy="384586"/>
          </a:xfrm>
          <a:prstGeom prst="rect">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solidFill>
                  <a:schemeClr val="tx1"/>
                </a:solidFill>
                <a:hlinkClick r:id="rId3"/>
              </a:rPr>
              <a:t>Blacktown City Council v Macarthur Telecommunications Pty Ltd </a:t>
            </a:r>
            <a:r>
              <a:rPr lang="en-AU" sz="1800" dirty="0">
                <a:solidFill>
                  <a:schemeClr val="tx1"/>
                </a:solidFill>
                <a:hlinkClick r:id="rId3"/>
              </a:rPr>
              <a:t>(2003) 47 ACSR 391</a:t>
            </a:r>
            <a:r>
              <a:rPr lang="en-AU" sz="1800" dirty="0">
                <a:solidFill>
                  <a:schemeClr val="tx1"/>
                </a:solidFill>
              </a:rPr>
              <a:t>, [19] (Barrett J)</a:t>
            </a:r>
            <a:endParaRPr lang="en-AU" dirty="0">
              <a:solidFill>
                <a:schemeClr val="tx1"/>
              </a:solidFill>
            </a:endParaRPr>
          </a:p>
        </p:txBody>
      </p:sp>
      <p:sp>
        <p:nvSpPr>
          <p:cNvPr id="11" name="Rectangle 10">
            <a:extLst>
              <a:ext uri="{FF2B5EF4-FFF2-40B4-BE49-F238E27FC236}">
                <a16:creationId xmlns:a16="http://schemas.microsoft.com/office/drawing/2014/main" id="{D430A95A-E8C4-0C90-48F2-715772A44769}"/>
              </a:ext>
            </a:extLst>
          </p:cNvPr>
          <p:cNvSpPr/>
          <p:nvPr/>
        </p:nvSpPr>
        <p:spPr>
          <a:xfrm>
            <a:off x="755238" y="4373539"/>
            <a:ext cx="9753600" cy="391824"/>
          </a:xfrm>
          <a:prstGeom prst="rect">
            <a:avLst/>
          </a:prstGeom>
          <a:noFill/>
          <a:ln w="38100">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chemeClr val="tx1"/>
                </a:solidFill>
              </a:rPr>
              <a:t>“The purpose of giving the insolvent </a:t>
            </a:r>
            <a:r>
              <a:rPr lang="en-AU" sz="1800" b="1" dirty="0">
                <a:solidFill>
                  <a:schemeClr val="tx1"/>
                </a:solidFill>
              </a:rPr>
              <a:t>a “fresh start” is … implicit </a:t>
            </a:r>
            <a:r>
              <a:rPr lang="en-AU" sz="1800" dirty="0">
                <a:solidFill>
                  <a:schemeClr val="tx1"/>
                </a:solidFill>
              </a:rPr>
              <a:t>in the statutory scheme in Pt 5.3A …”</a:t>
            </a:r>
            <a:endParaRPr lang="en-AU" dirty="0">
              <a:solidFill>
                <a:schemeClr val="tx1"/>
              </a:solidFill>
            </a:endParaRPr>
          </a:p>
        </p:txBody>
      </p:sp>
      <p:sp>
        <p:nvSpPr>
          <p:cNvPr id="12" name="Rectangle 11">
            <a:extLst>
              <a:ext uri="{FF2B5EF4-FFF2-40B4-BE49-F238E27FC236}">
                <a16:creationId xmlns:a16="http://schemas.microsoft.com/office/drawing/2014/main" id="{D656BC85-2F4A-B5BE-4C72-43BBCE36F4EA}"/>
              </a:ext>
            </a:extLst>
          </p:cNvPr>
          <p:cNvSpPr/>
          <p:nvPr/>
        </p:nvSpPr>
        <p:spPr>
          <a:xfrm>
            <a:off x="4370832" y="4783835"/>
            <a:ext cx="6138006" cy="686834"/>
          </a:xfrm>
          <a:prstGeom prst="rect">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solidFill>
                  <a:schemeClr val="tx1"/>
                </a:solidFill>
                <a:hlinkClick r:id="rId4"/>
              </a:rPr>
              <a:t>Australian Gypsum Industries Pty Ltd v </a:t>
            </a:r>
            <a:r>
              <a:rPr lang="en-AU" sz="1800" i="1" dirty="0" err="1">
                <a:solidFill>
                  <a:schemeClr val="tx1"/>
                </a:solidFill>
                <a:hlinkClick r:id="rId4"/>
              </a:rPr>
              <a:t>Dalesun</a:t>
            </a:r>
            <a:r>
              <a:rPr lang="en-AU" sz="1800" i="1" dirty="0">
                <a:solidFill>
                  <a:schemeClr val="tx1"/>
                </a:solidFill>
                <a:hlinkClick r:id="rId4"/>
              </a:rPr>
              <a:t> Holdings Pty Ltd </a:t>
            </a:r>
            <a:r>
              <a:rPr lang="en-AU" sz="1800" dirty="0">
                <a:solidFill>
                  <a:schemeClr val="tx1"/>
                </a:solidFill>
                <a:hlinkClick r:id="rId4"/>
              </a:rPr>
              <a:t>(2015) 106 ACSR 79</a:t>
            </a:r>
            <a:r>
              <a:rPr lang="en-AU" sz="1800" dirty="0">
                <a:solidFill>
                  <a:schemeClr val="tx1"/>
                </a:solidFill>
              </a:rPr>
              <a:t>, [218] (</a:t>
            </a:r>
            <a:r>
              <a:rPr lang="en-AU" sz="1800" dirty="0" err="1">
                <a:solidFill>
                  <a:schemeClr val="tx1"/>
                </a:solidFill>
              </a:rPr>
              <a:t>Newnes</a:t>
            </a:r>
            <a:r>
              <a:rPr lang="en-AU" sz="1800" dirty="0">
                <a:solidFill>
                  <a:schemeClr val="tx1"/>
                </a:solidFill>
              </a:rPr>
              <a:t> and Murphy JJA)</a:t>
            </a:r>
            <a:r>
              <a:rPr lang="en-AU" sz="1800" baseline="30000" dirty="0">
                <a:solidFill>
                  <a:schemeClr val="tx1"/>
                </a:solidFill>
              </a:rPr>
              <a:t>1</a:t>
            </a:r>
            <a:endParaRPr lang="en-AU" sz="1200" baseline="30000" dirty="0">
              <a:solidFill>
                <a:schemeClr val="tx1"/>
              </a:solidFill>
              <a:highlight>
                <a:srgbClr val="FFFF00"/>
              </a:highlight>
            </a:endParaRPr>
          </a:p>
        </p:txBody>
      </p:sp>
      <p:sp>
        <p:nvSpPr>
          <p:cNvPr id="13" name="Content Placeholder 3">
            <a:extLst>
              <a:ext uri="{FF2B5EF4-FFF2-40B4-BE49-F238E27FC236}">
                <a16:creationId xmlns:a16="http://schemas.microsoft.com/office/drawing/2014/main" id="{6A6C19C3-261F-314E-6281-DFB0F55BE85F}"/>
              </a:ext>
            </a:extLst>
          </p:cNvPr>
          <p:cNvSpPr txBox="1">
            <a:spLocks/>
          </p:cNvSpPr>
          <p:nvPr/>
        </p:nvSpPr>
        <p:spPr>
          <a:xfrm>
            <a:off x="818455" y="5673007"/>
            <a:ext cx="9690383" cy="804814"/>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See further, e.g., </a:t>
            </a:r>
            <a:r>
              <a:rPr lang="en-AU" i="1" dirty="0">
                <a:solidFill>
                  <a:schemeClr val="tx1"/>
                </a:solidFill>
                <a:hlinkClick r:id="rId5"/>
              </a:rPr>
              <a:t>Re Bluenergy Group Ltd </a:t>
            </a:r>
            <a:r>
              <a:rPr lang="en-AU" dirty="0">
                <a:solidFill>
                  <a:schemeClr val="tx1"/>
                </a:solidFill>
                <a:hlinkClick r:id="rId5"/>
              </a:rPr>
              <a:t>[2015] NSWSC 977</a:t>
            </a:r>
            <a:r>
              <a:rPr lang="en-AU" dirty="0">
                <a:solidFill>
                  <a:schemeClr val="tx1"/>
                </a:solidFill>
              </a:rPr>
              <a:t>, [62], [66] (Black J); </a:t>
            </a:r>
            <a:r>
              <a:rPr lang="en-AU" i="1" dirty="0">
                <a:solidFill>
                  <a:schemeClr val="tx1"/>
                </a:solidFill>
                <a:hlinkClick r:id="rId6"/>
              </a:rPr>
              <a:t>Smith v Sandalwood Properties Ltd </a:t>
            </a:r>
            <a:r>
              <a:rPr lang="en-AU" dirty="0">
                <a:solidFill>
                  <a:schemeClr val="tx1"/>
                </a:solidFill>
                <a:hlinkClick r:id="rId6"/>
              </a:rPr>
              <a:t>(2019) 344 FLR 278</a:t>
            </a:r>
            <a:r>
              <a:rPr lang="en-AU" dirty="0">
                <a:solidFill>
                  <a:schemeClr val="tx1"/>
                </a:solidFill>
              </a:rPr>
              <a:t>, [81]-[82], [170]-[171], [197] (Vaughan J).</a:t>
            </a:r>
          </a:p>
        </p:txBody>
      </p:sp>
      <p:sp>
        <p:nvSpPr>
          <p:cNvPr id="6" name="Footer Placeholder 2">
            <a:extLst>
              <a:ext uri="{FF2B5EF4-FFF2-40B4-BE49-F238E27FC236}">
                <a16:creationId xmlns:a16="http://schemas.microsoft.com/office/drawing/2014/main" id="{51CDC61B-A122-53A1-74CB-198653DF13F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750416774"/>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250</a:t>
            </a:fld>
            <a:endParaRPr lang="en-GB" dirty="0"/>
          </a:p>
        </p:txBody>
      </p:sp>
      <p:sp>
        <p:nvSpPr>
          <p:cNvPr id="2" name="Rectangle: Single Corner Rounded 1">
            <a:extLst>
              <a:ext uri="{FF2B5EF4-FFF2-40B4-BE49-F238E27FC236}">
                <a16:creationId xmlns:a16="http://schemas.microsoft.com/office/drawing/2014/main" id="{8EDDC911-F26B-62B1-867F-699D239D4AC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A40287A-569E-9D24-3209-CD3B479E186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Issuing a statutory demand</a:t>
            </a:r>
          </a:p>
        </p:txBody>
      </p:sp>
      <p:sp>
        <p:nvSpPr>
          <p:cNvPr id="6" name="Scroll: Horizontal 5">
            <a:extLst>
              <a:ext uri="{FF2B5EF4-FFF2-40B4-BE49-F238E27FC236}">
                <a16:creationId xmlns:a16="http://schemas.microsoft.com/office/drawing/2014/main" id="{D27ED6E0-39D1-35AA-C218-3111C05FEF8C}"/>
              </a:ext>
            </a:extLst>
          </p:cNvPr>
          <p:cNvSpPr/>
          <p:nvPr/>
        </p:nvSpPr>
        <p:spPr>
          <a:xfrm>
            <a:off x="658966" y="3518085"/>
            <a:ext cx="3467217" cy="1043709"/>
          </a:xfrm>
          <a:prstGeom prst="horizontalScroll">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i="1" dirty="0"/>
              <a:t>statutory minimum</a:t>
            </a:r>
            <a:r>
              <a:rPr lang="en-AU" sz="1800" dirty="0"/>
              <a:t> is $4,000</a:t>
            </a:r>
          </a:p>
          <a:p>
            <a:pPr algn="ctr"/>
            <a:r>
              <a:rPr lang="en-AU" sz="1800" b="1" i="1" dirty="0"/>
              <a:t>statutory period</a:t>
            </a:r>
            <a:r>
              <a:rPr lang="en-AU" sz="1800" dirty="0"/>
              <a:t> is 21 days</a:t>
            </a:r>
            <a:endParaRPr lang="en-AU" dirty="0"/>
          </a:p>
        </p:txBody>
      </p:sp>
      <p:sp>
        <p:nvSpPr>
          <p:cNvPr id="7" name="Rectangle 6">
            <a:extLst>
              <a:ext uri="{FF2B5EF4-FFF2-40B4-BE49-F238E27FC236}">
                <a16:creationId xmlns:a16="http://schemas.microsoft.com/office/drawing/2014/main" id="{A8FD3CEC-AFFB-4096-B71D-F773066FB60F}"/>
              </a:ext>
            </a:extLst>
          </p:cNvPr>
          <p:cNvSpPr/>
          <p:nvPr/>
        </p:nvSpPr>
        <p:spPr>
          <a:xfrm>
            <a:off x="1148370" y="3257749"/>
            <a:ext cx="2488407"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9; CR reg 5.4.01AAA</a:t>
            </a:r>
            <a:endParaRPr lang="en-AU" dirty="0"/>
          </a:p>
        </p:txBody>
      </p:sp>
      <p:graphicFrame>
        <p:nvGraphicFramePr>
          <p:cNvPr id="8" name="Diagram 7">
            <a:extLst>
              <a:ext uri="{FF2B5EF4-FFF2-40B4-BE49-F238E27FC236}">
                <a16:creationId xmlns:a16="http://schemas.microsoft.com/office/drawing/2014/main" id="{7ADE59FD-76B9-A05F-C16D-5D3CFFD98CC5}"/>
              </a:ext>
            </a:extLst>
          </p:cNvPr>
          <p:cNvGraphicFramePr/>
          <p:nvPr>
            <p:extLst>
              <p:ext uri="{D42A27DB-BD31-4B8C-83A1-F6EECF244321}">
                <p14:modId xmlns:p14="http://schemas.microsoft.com/office/powerpoint/2010/main" val="1525995052"/>
              </p:ext>
            </p:extLst>
          </p:nvPr>
        </p:nvGraphicFramePr>
        <p:xfrm>
          <a:off x="4463033" y="2054123"/>
          <a:ext cx="6308315" cy="41344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8">
            <a:extLst>
              <a:ext uri="{FF2B5EF4-FFF2-40B4-BE49-F238E27FC236}">
                <a16:creationId xmlns:a16="http://schemas.microsoft.com/office/drawing/2014/main" id="{49AF54C5-E6E1-D9D6-6F4B-94A67C33FE3C}"/>
              </a:ext>
            </a:extLst>
          </p:cNvPr>
          <p:cNvSpPr/>
          <p:nvPr/>
        </p:nvSpPr>
        <p:spPr>
          <a:xfrm>
            <a:off x="7040374" y="1657675"/>
            <a:ext cx="115363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459E</a:t>
            </a:r>
            <a:endParaRPr lang="en-AU" dirty="0"/>
          </a:p>
        </p:txBody>
      </p:sp>
      <p:cxnSp>
        <p:nvCxnSpPr>
          <p:cNvPr id="10" name="Straight Arrow Connector 9">
            <a:extLst>
              <a:ext uri="{FF2B5EF4-FFF2-40B4-BE49-F238E27FC236}">
                <a16:creationId xmlns:a16="http://schemas.microsoft.com/office/drawing/2014/main" id="{8567619F-288D-258A-9B44-41CDF996A0DA}"/>
              </a:ext>
            </a:extLst>
          </p:cNvPr>
          <p:cNvCxnSpPr>
            <a:cxnSpLocks/>
            <a:stCxn id="6" idx="3"/>
          </p:cNvCxnSpPr>
          <p:nvPr/>
        </p:nvCxnSpPr>
        <p:spPr>
          <a:xfrm flipV="1">
            <a:off x="4126183" y="3083440"/>
            <a:ext cx="1094401" cy="9565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1C590F56-4545-1D1C-8A3E-845C261E26BB}"/>
              </a:ext>
            </a:extLst>
          </p:cNvPr>
          <p:cNvCxnSpPr>
            <a:cxnSpLocks/>
            <a:stCxn id="6" idx="3"/>
          </p:cNvCxnSpPr>
          <p:nvPr/>
        </p:nvCxnSpPr>
        <p:spPr>
          <a:xfrm>
            <a:off x="4126183" y="4039940"/>
            <a:ext cx="1094401" cy="1095584"/>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Footer Placeholder 2">
            <a:extLst>
              <a:ext uri="{FF2B5EF4-FFF2-40B4-BE49-F238E27FC236}">
                <a16:creationId xmlns:a16="http://schemas.microsoft.com/office/drawing/2014/main" id="{E613A876-9982-DF37-BA08-E47F3B659D3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117990044"/>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251</a:t>
            </a:fld>
            <a:endParaRPr lang="en-GB" dirty="0"/>
          </a:p>
        </p:txBody>
      </p:sp>
      <p:sp>
        <p:nvSpPr>
          <p:cNvPr id="2" name="Rectangle: Single Corner Rounded 1">
            <a:extLst>
              <a:ext uri="{FF2B5EF4-FFF2-40B4-BE49-F238E27FC236}">
                <a16:creationId xmlns:a16="http://schemas.microsoft.com/office/drawing/2014/main" id="{8EDDC911-F26B-62B1-867F-699D239D4AC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A40287A-569E-9D24-3209-CD3B479E186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Defining a statutory demand</a:t>
            </a:r>
          </a:p>
        </p:txBody>
      </p:sp>
      <p:sp>
        <p:nvSpPr>
          <p:cNvPr id="7" name="Rectangle 6">
            <a:extLst>
              <a:ext uri="{FF2B5EF4-FFF2-40B4-BE49-F238E27FC236}">
                <a16:creationId xmlns:a16="http://schemas.microsoft.com/office/drawing/2014/main" id="{A8FD3CEC-AFFB-4096-B71D-F773066FB60F}"/>
              </a:ext>
            </a:extLst>
          </p:cNvPr>
          <p:cNvSpPr/>
          <p:nvPr/>
        </p:nvSpPr>
        <p:spPr>
          <a:xfrm>
            <a:off x="5801280" y="2174369"/>
            <a:ext cx="4701397" cy="66515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E.g., </a:t>
            </a:r>
            <a:r>
              <a:rPr lang="en-AU" sz="1800" i="1" dirty="0">
                <a:solidFill>
                  <a:schemeClr val="bg1"/>
                </a:solidFill>
                <a:hlinkClick r:id="rId2">
                  <a:extLst>
                    <a:ext uri="{A12FA001-AC4F-418D-AE19-62706E023703}">
                      <ahyp:hlinkClr xmlns:ahyp="http://schemas.microsoft.com/office/drawing/2018/hyperlinkcolor" val="tx"/>
                    </a:ext>
                  </a:extLst>
                </a:hlinkClick>
              </a:rPr>
              <a:t>Commonwealth Bank of Australia v Garuda Aviation Pty </a:t>
            </a:r>
            <a:r>
              <a:rPr lang="en-AU" i="1" dirty="0">
                <a:solidFill>
                  <a:schemeClr val="bg1"/>
                </a:solidFill>
                <a:hlinkClick r:id="rId2">
                  <a:extLst>
                    <a:ext uri="{A12FA001-AC4F-418D-AE19-62706E023703}">
                      <ahyp:hlinkClr xmlns:ahyp="http://schemas.microsoft.com/office/drawing/2018/hyperlinkcolor" val="tx"/>
                    </a:ext>
                  </a:extLst>
                </a:hlinkClick>
              </a:rPr>
              <a:t>Ltd </a:t>
            </a:r>
            <a:r>
              <a:rPr lang="en-AU" dirty="0">
                <a:solidFill>
                  <a:schemeClr val="bg1"/>
                </a:solidFill>
                <a:hlinkClick r:id="rId2">
                  <a:extLst>
                    <a:ext uri="{A12FA001-AC4F-418D-AE19-62706E023703}">
                      <ahyp:hlinkClr xmlns:ahyp="http://schemas.microsoft.com/office/drawing/2018/hyperlinkcolor" val="tx"/>
                    </a:ext>
                  </a:extLst>
                </a:hlinkClick>
              </a:rPr>
              <a:t>(2013) 45 WAR 92</a:t>
            </a:r>
            <a:r>
              <a:rPr lang="en-AU" sz="1800" dirty="0"/>
              <a:t>, [34]</a:t>
            </a:r>
            <a:endParaRPr lang="en-AU" dirty="0"/>
          </a:p>
        </p:txBody>
      </p:sp>
      <p:sp>
        <p:nvSpPr>
          <p:cNvPr id="9" name="Rectangle 8">
            <a:extLst>
              <a:ext uri="{FF2B5EF4-FFF2-40B4-BE49-F238E27FC236}">
                <a16:creationId xmlns:a16="http://schemas.microsoft.com/office/drawing/2014/main" id="{49AF54C5-E6E1-D9D6-6F4B-94A67C33FE3C}"/>
              </a:ext>
            </a:extLst>
          </p:cNvPr>
          <p:cNvSpPr/>
          <p:nvPr/>
        </p:nvSpPr>
        <p:spPr>
          <a:xfrm>
            <a:off x="5801280" y="4582222"/>
            <a:ext cx="4701397" cy="62559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See </a:t>
            </a:r>
            <a:r>
              <a:rPr lang="en-AU" sz="1800" i="1" dirty="0">
                <a:solidFill>
                  <a:schemeClr val="bg1"/>
                </a:solidFill>
                <a:hlinkClick r:id="rId3">
                  <a:extLst>
                    <a:ext uri="{A12FA001-AC4F-418D-AE19-62706E023703}">
                      <ahyp:hlinkClr xmlns:ahyp="http://schemas.microsoft.com/office/drawing/2018/hyperlinkcolor" val="tx"/>
                    </a:ext>
                  </a:extLst>
                </a:hlinkClick>
              </a:rPr>
              <a:t>Re </a:t>
            </a:r>
            <a:r>
              <a:rPr lang="en-AU" sz="1800" i="1" dirty="0" err="1">
                <a:solidFill>
                  <a:schemeClr val="bg1"/>
                </a:solidFill>
                <a:hlinkClick r:id="rId3">
                  <a:extLst>
                    <a:ext uri="{A12FA001-AC4F-418D-AE19-62706E023703}">
                      <ahyp:hlinkClr xmlns:ahyp="http://schemas.microsoft.com/office/drawing/2018/hyperlinkcolor" val="tx"/>
                    </a:ext>
                  </a:extLst>
                </a:hlinkClick>
              </a:rPr>
              <a:t>Ege</a:t>
            </a:r>
            <a:r>
              <a:rPr lang="en-AU" sz="1800" i="1" dirty="0">
                <a:solidFill>
                  <a:schemeClr val="bg1"/>
                </a:solidFill>
                <a:hlinkClick r:id="rId3">
                  <a:extLst>
                    <a:ext uri="{A12FA001-AC4F-418D-AE19-62706E023703}">
                      <ahyp:hlinkClr xmlns:ahyp="http://schemas.microsoft.com/office/drawing/2018/hyperlinkcolor" val="tx"/>
                    </a:ext>
                  </a:extLst>
                </a:hlinkClick>
              </a:rPr>
              <a:t> Foods Australia Pty Ltd </a:t>
            </a:r>
            <a:r>
              <a:rPr lang="en-AU" sz="1800" dirty="0">
                <a:solidFill>
                  <a:schemeClr val="bg1"/>
                </a:solidFill>
                <a:hlinkClick r:id="rId3">
                  <a:extLst>
                    <a:ext uri="{A12FA001-AC4F-418D-AE19-62706E023703}">
                      <ahyp:hlinkClr xmlns:ahyp="http://schemas.microsoft.com/office/drawing/2018/hyperlinkcolor" val="tx"/>
                    </a:ext>
                  </a:extLst>
                </a:hlinkClick>
              </a:rPr>
              <a:t>(2014) 286 FLR 439</a:t>
            </a:r>
            <a:r>
              <a:rPr lang="en-AU" sz="1800" dirty="0"/>
              <a:t>, [24]-[26]</a:t>
            </a:r>
            <a:endParaRPr lang="en-AU" dirty="0"/>
          </a:p>
        </p:txBody>
      </p:sp>
      <p:sp>
        <p:nvSpPr>
          <p:cNvPr id="13" name="Rectangle: Rounded Corners 12">
            <a:extLst>
              <a:ext uri="{FF2B5EF4-FFF2-40B4-BE49-F238E27FC236}">
                <a16:creationId xmlns:a16="http://schemas.microsoft.com/office/drawing/2014/main" id="{CBAEB8EA-B5D3-B2C3-ACAD-22FE6242283B}"/>
              </a:ext>
            </a:extLst>
          </p:cNvPr>
          <p:cNvSpPr/>
          <p:nvPr/>
        </p:nvSpPr>
        <p:spPr>
          <a:xfrm>
            <a:off x="5801280" y="5216439"/>
            <a:ext cx="4701397" cy="891789"/>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ysClr val="windowText" lastClr="000000"/>
                </a:solidFill>
              </a:rPr>
              <a:t>E.g., no demand where unsigned, purports to be served under another Act (not the CA), does not specify time for seeking to set it aside, etc</a:t>
            </a:r>
          </a:p>
        </p:txBody>
      </p:sp>
      <p:sp>
        <p:nvSpPr>
          <p:cNvPr id="14" name="Scroll: Horizontal 13">
            <a:extLst>
              <a:ext uri="{FF2B5EF4-FFF2-40B4-BE49-F238E27FC236}">
                <a16:creationId xmlns:a16="http://schemas.microsoft.com/office/drawing/2014/main" id="{570C614E-D692-4A94-3825-86ADB850F76F}"/>
              </a:ext>
            </a:extLst>
          </p:cNvPr>
          <p:cNvSpPr/>
          <p:nvPr/>
        </p:nvSpPr>
        <p:spPr>
          <a:xfrm>
            <a:off x="1155940" y="1618346"/>
            <a:ext cx="4071668" cy="1601057"/>
          </a:xfrm>
          <a:prstGeom prst="horizontalScroll">
            <a:avLst/>
          </a:prstGeom>
          <a:solidFill>
            <a:schemeClr val="accent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i="1" dirty="0"/>
              <a:t>Statutory demand</a:t>
            </a:r>
            <a:r>
              <a:rPr lang="en-AU" dirty="0"/>
              <a:t> is any document of demand served under CA s 459E, or which purports to be so, or such a document as varied by court order</a:t>
            </a:r>
            <a:endParaRPr lang="en-AU" b="1" i="1" dirty="0"/>
          </a:p>
        </p:txBody>
      </p:sp>
      <p:sp>
        <p:nvSpPr>
          <p:cNvPr id="15" name="Rectangle 14">
            <a:extLst>
              <a:ext uri="{FF2B5EF4-FFF2-40B4-BE49-F238E27FC236}">
                <a16:creationId xmlns:a16="http://schemas.microsoft.com/office/drawing/2014/main" id="{13929B9E-9E1E-ACE5-51CA-2186B5835C88}"/>
              </a:ext>
            </a:extLst>
          </p:cNvPr>
          <p:cNvSpPr/>
          <p:nvPr/>
        </p:nvSpPr>
        <p:spPr>
          <a:xfrm>
            <a:off x="1756085" y="3026252"/>
            <a:ext cx="2871377"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9 (‘statutory demand’)</a:t>
            </a:r>
            <a:endParaRPr lang="en-AU" dirty="0"/>
          </a:p>
        </p:txBody>
      </p:sp>
      <p:cxnSp>
        <p:nvCxnSpPr>
          <p:cNvPr id="17" name="Straight Arrow Connector 16">
            <a:extLst>
              <a:ext uri="{FF2B5EF4-FFF2-40B4-BE49-F238E27FC236}">
                <a16:creationId xmlns:a16="http://schemas.microsoft.com/office/drawing/2014/main" id="{42900070-E7FE-E634-F22D-CF70CD34E0EC}"/>
              </a:ext>
            </a:extLst>
          </p:cNvPr>
          <p:cNvCxnSpPr>
            <a:cxnSpLocks/>
            <a:stCxn id="15" idx="2"/>
            <a:endCxn id="21" idx="0"/>
          </p:cNvCxnSpPr>
          <p:nvPr/>
        </p:nvCxnSpPr>
        <p:spPr>
          <a:xfrm flipH="1">
            <a:off x="3191773" y="3412067"/>
            <a:ext cx="1" cy="39183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EF49C62C-3864-4E00-9138-E41E1DB3AE79}"/>
              </a:ext>
            </a:extLst>
          </p:cNvPr>
          <p:cNvCxnSpPr/>
          <p:nvPr/>
        </p:nvCxnSpPr>
        <p:spPr>
          <a:xfrm>
            <a:off x="2277373" y="2689945"/>
            <a:ext cx="785003"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20" name="Rectangle: Diagonal Corners Snipped 19">
            <a:extLst>
              <a:ext uri="{FF2B5EF4-FFF2-40B4-BE49-F238E27FC236}">
                <a16:creationId xmlns:a16="http://schemas.microsoft.com/office/drawing/2014/main" id="{92E87612-E6EB-2157-EE03-63563CA7A141}"/>
              </a:ext>
            </a:extLst>
          </p:cNvPr>
          <p:cNvSpPr/>
          <p:nvPr/>
        </p:nvSpPr>
        <p:spPr>
          <a:xfrm>
            <a:off x="5801280" y="2848154"/>
            <a:ext cx="4701397" cy="1023415"/>
          </a:xfrm>
          <a:prstGeom prst="snip2DiagRect">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ysClr val="windowText" lastClr="000000"/>
                </a:solidFill>
              </a:rPr>
              <a:t>If part of the debt is disputed, but undisputed part exceeds statutory minimum, may serve a demand for undisputed portion</a:t>
            </a:r>
          </a:p>
        </p:txBody>
      </p:sp>
      <p:sp>
        <p:nvSpPr>
          <p:cNvPr id="21" name="Pentagon 20">
            <a:extLst>
              <a:ext uri="{FF2B5EF4-FFF2-40B4-BE49-F238E27FC236}">
                <a16:creationId xmlns:a16="http://schemas.microsoft.com/office/drawing/2014/main" id="{66FD781E-BEAE-31E5-8365-F666CA395F1E}"/>
              </a:ext>
            </a:extLst>
          </p:cNvPr>
          <p:cNvSpPr/>
          <p:nvPr/>
        </p:nvSpPr>
        <p:spPr>
          <a:xfrm>
            <a:off x="1593207" y="3803900"/>
            <a:ext cx="3197131" cy="1699728"/>
          </a:xfrm>
          <a:prstGeom prst="pentagon">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r>
              <a:rPr lang="en-AU" dirty="0">
                <a:solidFill>
                  <a:schemeClr val="tx1"/>
                </a:solidFill>
              </a:rPr>
              <a:t>Rarely declared a nullity. Company did not seek to set it aside because so misled by it?</a:t>
            </a:r>
          </a:p>
        </p:txBody>
      </p:sp>
      <p:sp>
        <p:nvSpPr>
          <p:cNvPr id="25" name="Rectangle 24">
            <a:extLst>
              <a:ext uri="{FF2B5EF4-FFF2-40B4-BE49-F238E27FC236}">
                <a16:creationId xmlns:a16="http://schemas.microsoft.com/office/drawing/2014/main" id="{550CFAF9-237E-5486-77F9-5058702E667C}"/>
              </a:ext>
            </a:extLst>
          </p:cNvPr>
          <p:cNvSpPr/>
          <p:nvPr/>
        </p:nvSpPr>
        <p:spPr>
          <a:xfrm>
            <a:off x="1593206" y="5512230"/>
            <a:ext cx="3197131" cy="62115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4">
                  <a:extLst>
                    <a:ext uri="{A12FA001-AC4F-418D-AE19-62706E023703}">
                      <ahyp:hlinkClr xmlns:ahyp="http://schemas.microsoft.com/office/drawing/2018/hyperlinkcolor" val="tx"/>
                    </a:ext>
                  </a:extLst>
                </a:hlinkClick>
              </a:rPr>
              <a:t>Re Black Tie Holdings Pty Ltd</a:t>
            </a:r>
            <a:r>
              <a:rPr lang="en-AU" dirty="0">
                <a:solidFill>
                  <a:schemeClr val="bg1"/>
                </a:solidFill>
                <a:hlinkClick r:id="rId4">
                  <a:extLst>
                    <a:ext uri="{A12FA001-AC4F-418D-AE19-62706E023703}">
                      <ahyp:hlinkClr xmlns:ahyp="http://schemas.microsoft.com/office/drawing/2018/hyperlinkcolor" val="tx"/>
                    </a:ext>
                  </a:extLst>
                </a:hlinkClick>
              </a:rPr>
              <a:t> (2022) 162 ACSR 452</a:t>
            </a:r>
            <a:r>
              <a:rPr lang="en-AU" dirty="0"/>
              <a:t>, [179]</a:t>
            </a:r>
          </a:p>
        </p:txBody>
      </p:sp>
      <p:cxnSp>
        <p:nvCxnSpPr>
          <p:cNvPr id="27" name="Straight Arrow Connector 26">
            <a:extLst>
              <a:ext uri="{FF2B5EF4-FFF2-40B4-BE49-F238E27FC236}">
                <a16:creationId xmlns:a16="http://schemas.microsoft.com/office/drawing/2014/main" id="{05EC1342-5F3E-9509-80CB-2EE67A7A438D}"/>
              </a:ext>
            </a:extLst>
          </p:cNvPr>
          <p:cNvCxnSpPr>
            <a:cxnSpLocks/>
            <a:endCxn id="13" idx="1"/>
          </p:cNvCxnSpPr>
          <p:nvPr/>
        </p:nvCxnSpPr>
        <p:spPr>
          <a:xfrm>
            <a:off x="4502989" y="4951562"/>
            <a:ext cx="1298291" cy="71077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 name="Footer Placeholder 2">
            <a:extLst>
              <a:ext uri="{FF2B5EF4-FFF2-40B4-BE49-F238E27FC236}">
                <a16:creationId xmlns:a16="http://schemas.microsoft.com/office/drawing/2014/main" id="{62459B6A-16B6-5BA7-4F15-8B9C4A6AAFB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579594087"/>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252</a:t>
            </a:fld>
            <a:endParaRPr lang="en-GB" dirty="0"/>
          </a:p>
        </p:txBody>
      </p:sp>
      <p:sp>
        <p:nvSpPr>
          <p:cNvPr id="2" name="Rectangle: Single Corner Rounded 1">
            <a:extLst>
              <a:ext uri="{FF2B5EF4-FFF2-40B4-BE49-F238E27FC236}">
                <a16:creationId xmlns:a16="http://schemas.microsoft.com/office/drawing/2014/main" id="{85E23BF3-1210-0B33-8775-8E355914CE7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aphicFrame>
        <p:nvGraphicFramePr>
          <p:cNvPr id="3" name="Diagram 2">
            <a:extLst>
              <a:ext uri="{FF2B5EF4-FFF2-40B4-BE49-F238E27FC236}">
                <a16:creationId xmlns:a16="http://schemas.microsoft.com/office/drawing/2014/main" id="{28BBF31A-C70F-FB06-7251-45679C51463C}"/>
              </a:ext>
            </a:extLst>
          </p:cNvPr>
          <p:cNvGraphicFramePr/>
          <p:nvPr>
            <p:extLst>
              <p:ext uri="{D42A27DB-BD31-4B8C-83A1-F6EECF244321}">
                <p14:modId xmlns:p14="http://schemas.microsoft.com/office/powerpoint/2010/main" val="2682279148"/>
              </p:ext>
            </p:extLst>
          </p:nvPr>
        </p:nvGraphicFramePr>
        <p:xfrm>
          <a:off x="314033" y="1615598"/>
          <a:ext cx="9448801" cy="475287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Speech Bubble: Rectangle with Corners Rounded 5">
            <a:extLst>
              <a:ext uri="{FF2B5EF4-FFF2-40B4-BE49-F238E27FC236}">
                <a16:creationId xmlns:a16="http://schemas.microsoft.com/office/drawing/2014/main" id="{B33866E6-C5A3-6F79-9277-BA679341C29E}"/>
              </a:ext>
            </a:extLst>
          </p:cNvPr>
          <p:cNvSpPr/>
          <p:nvPr/>
        </p:nvSpPr>
        <p:spPr>
          <a:xfrm>
            <a:off x="9923557" y="754694"/>
            <a:ext cx="1985818" cy="1443564"/>
          </a:xfrm>
          <a:prstGeom prst="wedgeRoundRectCallout">
            <a:avLst>
              <a:gd name="adj1" fmla="val -29522"/>
              <a:gd name="adj2" fmla="val 60605"/>
              <a:gd name="adj3" fmla="val 16667"/>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file a supporting affidavit and serve copies of these documents on the creditor</a:t>
            </a:r>
          </a:p>
        </p:txBody>
      </p:sp>
      <p:sp>
        <p:nvSpPr>
          <p:cNvPr id="7" name="Rectangle 6">
            <a:extLst>
              <a:ext uri="{FF2B5EF4-FFF2-40B4-BE49-F238E27FC236}">
                <a16:creationId xmlns:a16="http://schemas.microsoft.com/office/drawing/2014/main" id="{0F8062E7-29F6-85C0-595A-13A16F8A3B3F}"/>
              </a:ext>
            </a:extLst>
          </p:cNvPr>
          <p:cNvSpPr/>
          <p:nvPr/>
        </p:nvSpPr>
        <p:spPr>
          <a:xfrm>
            <a:off x="9753599" y="2435155"/>
            <a:ext cx="115363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459G</a:t>
            </a:r>
            <a:endParaRPr lang="en-AU" dirty="0"/>
          </a:p>
        </p:txBody>
      </p:sp>
      <p:sp>
        <p:nvSpPr>
          <p:cNvPr id="8" name="Right Brace 7">
            <a:extLst>
              <a:ext uri="{FF2B5EF4-FFF2-40B4-BE49-F238E27FC236}">
                <a16:creationId xmlns:a16="http://schemas.microsoft.com/office/drawing/2014/main" id="{6A9C92DD-536A-ED01-93B7-8A156B01EA6A}"/>
              </a:ext>
            </a:extLst>
          </p:cNvPr>
          <p:cNvSpPr/>
          <p:nvPr/>
        </p:nvSpPr>
        <p:spPr>
          <a:xfrm>
            <a:off x="9762835" y="3029528"/>
            <a:ext cx="554182" cy="2179782"/>
          </a:xfrm>
          <a:prstGeom prst="rightBrace">
            <a:avLst>
              <a:gd name="adj1" fmla="val 28333"/>
              <a:gd name="adj2" fmla="val 50000"/>
            </a:avLst>
          </a:prstGeom>
          <a:ln w="3810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9" name="Rectangle 8">
            <a:extLst>
              <a:ext uri="{FF2B5EF4-FFF2-40B4-BE49-F238E27FC236}">
                <a16:creationId xmlns:a16="http://schemas.microsoft.com/office/drawing/2014/main" id="{B9A03FBE-3216-AA6C-F4AC-2D1C727558FB}"/>
              </a:ext>
            </a:extLst>
          </p:cNvPr>
          <p:cNvSpPr/>
          <p:nvPr/>
        </p:nvSpPr>
        <p:spPr>
          <a:xfrm>
            <a:off x="10339650" y="3926511"/>
            <a:ext cx="115363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459H</a:t>
            </a:r>
            <a:endParaRPr lang="en-AU" dirty="0"/>
          </a:p>
        </p:txBody>
      </p:sp>
      <p:sp>
        <p:nvSpPr>
          <p:cNvPr id="10" name="Rectangle 9">
            <a:extLst>
              <a:ext uri="{FF2B5EF4-FFF2-40B4-BE49-F238E27FC236}">
                <a16:creationId xmlns:a16="http://schemas.microsoft.com/office/drawing/2014/main" id="{B7B29EEF-7AF2-0045-1B9F-0922FE296174}"/>
              </a:ext>
            </a:extLst>
          </p:cNvPr>
          <p:cNvSpPr/>
          <p:nvPr/>
        </p:nvSpPr>
        <p:spPr>
          <a:xfrm>
            <a:off x="9712493" y="5595985"/>
            <a:ext cx="115363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459J</a:t>
            </a:r>
            <a:endParaRPr lang="en-AU" dirty="0"/>
          </a:p>
        </p:txBody>
      </p:sp>
      <p:sp>
        <p:nvSpPr>
          <p:cNvPr id="11" name="Title 1">
            <a:extLst>
              <a:ext uri="{FF2B5EF4-FFF2-40B4-BE49-F238E27FC236}">
                <a16:creationId xmlns:a16="http://schemas.microsoft.com/office/drawing/2014/main" id="{E834774F-CA57-71F8-CC4B-DD11FA95052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Setting aside a statutory demand</a:t>
            </a:r>
          </a:p>
        </p:txBody>
      </p:sp>
      <p:sp>
        <p:nvSpPr>
          <p:cNvPr id="12" name="Footer Placeholder 2">
            <a:extLst>
              <a:ext uri="{FF2B5EF4-FFF2-40B4-BE49-F238E27FC236}">
                <a16:creationId xmlns:a16="http://schemas.microsoft.com/office/drawing/2014/main" id="{9D1ECFA1-0967-7008-AD8A-3E27BE107C0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793051834"/>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Oval 12">
            <a:extLst>
              <a:ext uri="{FF2B5EF4-FFF2-40B4-BE49-F238E27FC236}">
                <a16:creationId xmlns:a16="http://schemas.microsoft.com/office/drawing/2014/main" id="{B55CD862-F0F5-E8BC-51F6-E23F1354E4D1}"/>
              </a:ext>
            </a:extLst>
          </p:cNvPr>
          <p:cNvSpPr/>
          <p:nvPr/>
        </p:nvSpPr>
        <p:spPr>
          <a:xfrm>
            <a:off x="414069" y="2096290"/>
            <a:ext cx="5624420" cy="1048290"/>
          </a:xfrm>
          <a:prstGeom prst="ellipse">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Genuine dispute may be found if alternative interpretations of contract or statute are available</a:t>
            </a:r>
          </a:p>
        </p:txBody>
      </p:sp>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253</a:t>
            </a:fld>
            <a:endParaRPr lang="en-GB" dirty="0"/>
          </a:p>
        </p:txBody>
      </p:sp>
      <p:sp>
        <p:nvSpPr>
          <p:cNvPr id="2" name="Rectangle: Single Corner Rounded 1">
            <a:extLst>
              <a:ext uri="{FF2B5EF4-FFF2-40B4-BE49-F238E27FC236}">
                <a16:creationId xmlns:a16="http://schemas.microsoft.com/office/drawing/2014/main" id="{85E23BF3-1210-0B33-8775-8E355914CE7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Rectangle 6">
            <a:extLst>
              <a:ext uri="{FF2B5EF4-FFF2-40B4-BE49-F238E27FC236}">
                <a16:creationId xmlns:a16="http://schemas.microsoft.com/office/drawing/2014/main" id="{0F8062E7-29F6-85C0-595A-13A16F8A3B3F}"/>
              </a:ext>
            </a:extLst>
          </p:cNvPr>
          <p:cNvSpPr/>
          <p:nvPr/>
        </p:nvSpPr>
        <p:spPr>
          <a:xfrm>
            <a:off x="4201629" y="3838199"/>
            <a:ext cx="165283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9 (‘defect’)</a:t>
            </a:r>
            <a:endParaRPr lang="en-AU" dirty="0"/>
          </a:p>
        </p:txBody>
      </p:sp>
      <p:sp>
        <p:nvSpPr>
          <p:cNvPr id="9" name="Rectangle 8">
            <a:extLst>
              <a:ext uri="{FF2B5EF4-FFF2-40B4-BE49-F238E27FC236}">
                <a16:creationId xmlns:a16="http://schemas.microsoft.com/office/drawing/2014/main" id="{B9A03FBE-3216-AA6C-F4AC-2D1C727558FB}"/>
              </a:ext>
            </a:extLst>
          </p:cNvPr>
          <p:cNvSpPr/>
          <p:nvPr/>
        </p:nvSpPr>
        <p:spPr>
          <a:xfrm>
            <a:off x="414067" y="3047277"/>
            <a:ext cx="5739445" cy="38172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E.g., </a:t>
            </a:r>
            <a:r>
              <a:rPr lang="en-AU" sz="1800" i="1" dirty="0">
                <a:solidFill>
                  <a:schemeClr val="bg1"/>
                </a:solidFill>
                <a:hlinkClick r:id="rId2">
                  <a:extLst>
                    <a:ext uri="{A12FA001-AC4F-418D-AE19-62706E023703}">
                      <ahyp:hlinkClr xmlns:ahyp="http://schemas.microsoft.com/office/drawing/2018/hyperlinkcolor" val="tx"/>
                    </a:ext>
                  </a:extLst>
                </a:hlinkClick>
              </a:rPr>
              <a:t>Re Priority Matters Pty Ltd </a:t>
            </a:r>
            <a:r>
              <a:rPr lang="en-AU" sz="1800" dirty="0">
                <a:solidFill>
                  <a:schemeClr val="bg1"/>
                </a:solidFill>
                <a:hlinkClick r:id="rId2">
                  <a:extLst>
                    <a:ext uri="{A12FA001-AC4F-418D-AE19-62706E023703}">
                      <ahyp:hlinkClr xmlns:ahyp="http://schemas.microsoft.com/office/drawing/2018/hyperlinkcolor" val="tx"/>
                    </a:ext>
                  </a:extLst>
                </a:hlinkClick>
              </a:rPr>
              <a:t>(2022) 160 ACSR 1</a:t>
            </a:r>
            <a:r>
              <a:rPr lang="en-AU" sz="1800" dirty="0">
                <a:solidFill>
                  <a:schemeClr val="bg1"/>
                </a:solidFill>
              </a:rPr>
              <a:t>,</a:t>
            </a:r>
            <a:r>
              <a:rPr lang="en-AU" sz="1800" dirty="0"/>
              <a:t> [13]-[14]</a:t>
            </a:r>
            <a:endParaRPr lang="en-AU" dirty="0"/>
          </a:p>
        </p:txBody>
      </p:sp>
      <p:sp>
        <p:nvSpPr>
          <p:cNvPr id="11" name="Title 1">
            <a:extLst>
              <a:ext uri="{FF2B5EF4-FFF2-40B4-BE49-F238E27FC236}">
                <a16:creationId xmlns:a16="http://schemas.microsoft.com/office/drawing/2014/main" id="{E834774F-CA57-71F8-CC4B-DD11FA95052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Setting aside a statutory demand (cont.)</a:t>
            </a:r>
          </a:p>
        </p:txBody>
      </p:sp>
      <p:sp>
        <p:nvSpPr>
          <p:cNvPr id="12" name="Flowchart: Card 11">
            <a:extLst>
              <a:ext uri="{FF2B5EF4-FFF2-40B4-BE49-F238E27FC236}">
                <a16:creationId xmlns:a16="http://schemas.microsoft.com/office/drawing/2014/main" id="{0B3CF633-A87B-5B69-8EA6-A3292874A8ED}"/>
              </a:ext>
            </a:extLst>
          </p:cNvPr>
          <p:cNvSpPr/>
          <p:nvPr/>
        </p:nvSpPr>
        <p:spPr>
          <a:xfrm>
            <a:off x="687237" y="4226476"/>
            <a:ext cx="5167223" cy="1656272"/>
          </a:xfrm>
          <a:prstGeom prst="flowChartPunchedCard">
            <a:avLst/>
          </a:prstGeom>
          <a:solidFill>
            <a:schemeClr val="tx1">
              <a:lumMod val="50000"/>
              <a:lumOff val="50000"/>
            </a:schemeClr>
          </a:solidFill>
          <a:ln>
            <a:solidFill>
              <a:schemeClr val="tx1">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r>
              <a:rPr lang="en-AU" dirty="0"/>
              <a:t>“</a:t>
            </a:r>
            <a:r>
              <a:rPr lang="en-AU" b="1" i="1" dirty="0"/>
              <a:t>defect</a:t>
            </a:r>
            <a:r>
              <a:rPr lang="en-AU" dirty="0"/>
              <a:t>, in relation to a statutory demand, includes:</a:t>
            </a:r>
          </a:p>
          <a:p>
            <a:pPr algn="ctr"/>
            <a:r>
              <a:rPr lang="en-AU" dirty="0"/>
              <a:t>(a) an irregularity; and</a:t>
            </a:r>
          </a:p>
          <a:p>
            <a:pPr algn="ctr"/>
            <a:r>
              <a:rPr lang="en-AU" dirty="0"/>
              <a:t>(b) a misstatement of an amount or total; and</a:t>
            </a:r>
          </a:p>
          <a:p>
            <a:pPr algn="ctr"/>
            <a:r>
              <a:rPr lang="en-AU" dirty="0"/>
              <a:t>(c) a misdescription of a debt or other matter; and</a:t>
            </a:r>
          </a:p>
          <a:p>
            <a:pPr algn="ctr"/>
            <a:r>
              <a:rPr lang="en-AU" dirty="0"/>
              <a:t>(d) a misdescription of a person or entity.”</a:t>
            </a:r>
          </a:p>
        </p:txBody>
      </p:sp>
      <p:sp>
        <p:nvSpPr>
          <p:cNvPr id="10" name="Rectangle 9">
            <a:extLst>
              <a:ext uri="{FF2B5EF4-FFF2-40B4-BE49-F238E27FC236}">
                <a16:creationId xmlns:a16="http://schemas.microsoft.com/office/drawing/2014/main" id="{B7B29EEF-7AF2-0045-1B9F-0922FE296174}"/>
              </a:ext>
            </a:extLst>
          </p:cNvPr>
          <p:cNvSpPr/>
          <p:nvPr/>
        </p:nvSpPr>
        <p:spPr>
          <a:xfrm>
            <a:off x="6917088" y="3244989"/>
            <a:ext cx="4173607" cy="59321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E.g., </a:t>
            </a:r>
            <a:r>
              <a:rPr lang="en-AU" sz="1800" i="1" dirty="0">
                <a:solidFill>
                  <a:schemeClr val="bg1"/>
                </a:solidFill>
                <a:hlinkClick r:id="rId3">
                  <a:extLst>
                    <a:ext uri="{A12FA001-AC4F-418D-AE19-62706E023703}">
                      <ahyp:hlinkClr xmlns:ahyp="http://schemas.microsoft.com/office/drawing/2018/hyperlinkcolor" val="tx"/>
                    </a:ext>
                  </a:extLst>
                </a:hlinkClick>
              </a:rPr>
              <a:t>Re Essential Media and Entertainment Pty Ltd </a:t>
            </a:r>
            <a:r>
              <a:rPr lang="en-AU" sz="1800" dirty="0">
                <a:solidFill>
                  <a:schemeClr val="bg1"/>
                </a:solidFill>
                <a:hlinkClick r:id="rId3">
                  <a:extLst>
                    <a:ext uri="{A12FA001-AC4F-418D-AE19-62706E023703}">
                      <ahyp:hlinkClr xmlns:ahyp="http://schemas.microsoft.com/office/drawing/2018/hyperlinkcolor" val="tx"/>
                    </a:ext>
                  </a:extLst>
                </a:hlinkClick>
              </a:rPr>
              <a:t>[2020] NSWSC 990</a:t>
            </a:r>
            <a:r>
              <a:rPr lang="en-AU" sz="1800" dirty="0"/>
              <a:t>, [102]</a:t>
            </a:r>
            <a:endParaRPr lang="en-AU" dirty="0"/>
          </a:p>
        </p:txBody>
      </p:sp>
      <p:sp>
        <p:nvSpPr>
          <p:cNvPr id="15" name="Rectangle: Diagonal Corners Snipped 14">
            <a:extLst>
              <a:ext uri="{FF2B5EF4-FFF2-40B4-BE49-F238E27FC236}">
                <a16:creationId xmlns:a16="http://schemas.microsoft.com/office/drawing/2014/main" id="{7BFA173F-8B2F-8392-778B-EB44D8532213}"/>
              </a:ext>
            </a:extLst>
          </p:cNvPr>
          <p:cNvSpPr/>
          <p:nvPr/>
        </p:nvSpPr>
        <p:spPr>
          <a:xfrm>
            <a:off x="6767564" y="4284396"/>
            <a:ext cx="4323131" cy="994078"/>
          </a:xfrm>
          <a:prstGeom prst="snip2DiagRect">
            <a:avLst>
              <a:gd name="adj1" fmla="val 0"/>
              <a:gd name="adj2" fmla="val 13196"/>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Solvency is not a ground for setting aside a demand, but if company was obviously solvent, may have been abuse of process</a:t>
            </a:r>
          </a:p>
        </p:txBody>
      </p:sp>
      <p:sp>
        <p:nvSpPr>
          <p:cNvPr id="16" name="Rectangle: Top Corners Rounded 15">
            <a:extLst>
              <a:ext uri="{FF2B5EF4-FFF2-40B4-BE49-F238E27FC236}">
                <a16:creationId xmlns:a16="http://schemas.microsoft.com/office/drawing/2014/main" id="{F81211D2-7C8B-1914-5DED-5487CC6CE5D9}"/>
              </a:ext>
            </a:extLst>
          </p:cNvPr>
          <p:cNvSpPr/>
          <p:nvPr/>
        </p:nvSpPr>
        <p:spPr>
          <a:xfrm>
            <a:off x="6917088" y="1775218"/>
            <a:ext cx="4173607" cy="1469771"/>
          </a:xfrm>
          <a:prstGeom prst="round2SameRect">
            <a:avLst>
              <a:gd name="adj1" fmla="val 26936"/>
              <a:gd name="adj2" fmla="val 0"/>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r>
              <a:rPr lang="en-AU" dirty="0">
                <a:solidFill>
                  <a:schemeClr val="tx1"/>
                </a:solidFill>
              </a:rPr>
              <a:t>If contending that amount is not “due and payable”, court may set it aside under either CA ss 459H (as disputed amount) or 459J (as defect causing substantial injustice or for other reason)</a:t>
            </a:r>
          </a:p>
        </p:txBody>
      </p:sp>
      <p:sp>
        <p:nvSpPr>
          <p:cNvPr id="17" name="Rectangle 16">
            <a:extLst>
              <a:ext uri="{FF2B5EF4-FFF2-40B4-BE49-F238E27FC236}">
                <a16:creationId xmlns:a16="http://schemas.microsoft.com/office/drawing/2014/main" id="{32AFF27D-0067-D08B-3626-7D72891790EB}"/>
              </a:ext>
            </a:extLst>
          </p:cNvPr>
          <p:cNvSpPr/>
          <p:nvPr/>
        </p:nvSpPr>
        <p:spPr>
          <a:xfrm>
            <a:off x="6917087" y="5289538"/>
            <a:ext cx="4173607" cy="59321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E.g., </a:t>
            </a:r>
            <a:r>
              <a:rPr lang="en-AU" sz="1800" i="1" dirty="0">
                <a:solidFill>
                  <a:schemeClr val="bg1"/>
                </a:solidFill>
                <a:hlinkClick r:id="rId4">
                  <a:extLst>
                    <a:ext uri="{A12FA001-AC4F-418D-AE19-62706E023703}">
                      <ahyp:hlinkClr xmlns:ahyp="http://schemas.microsoft.com/office/drawing/2018/hyperlinkcolor" val="tx"/>
                    </a:ext>
                  </a:extLst>
                </a:hlinkClick>
              </a:rPr>
              <a:t>Re </a:t>
            </a:r>
            <a:r>
              <a:rPr lang="en-AU" sz="1800" i="1" dirty="0" err="1">
                <a:solidFill>
                  <a:schemeClr val="bg1"/>
                </a:solidFill>
                <a:hlinkClick r:id="rId4">
                  <a:extLst>
                    <a:ext uri="{A12FA001-AC4F-418D-AE19-62706E023703}">
                      <ahyp:hlinkClr xmlns:ahyp="http://schemas.microsoft.com/office/drawing/2018/hyperlinkcolor" val="tx"/>
                    </a:ext>
                  </a:extLst>
                </a:hlinkClick>
              </a:rPr>
              <a:t>Syncordia</a:t>
            </a:r>
            <a:r>
              <a:rPr lang="en-AU" sz="1800" i="1" dirty="0">
                <a:solidFill>
                  <a:schemeClr val="bg1"/>
                </a:solidFill>
                <a:hlinkClick r:id="rId4">
                  <a:extLst>
                    <a:ext uri="{A12FA001-AC4F-418D-AE19-62706E023703}">
                      <ahyp:hlinkClr xmlns:ahyp="http://schemas.microsoft.com/office/drawing/2018/hyperlinkcolor" val="tx"/>
                    </a:ext>
                  </a:extLst>
                </a:hlinkClick>
              </a:rPr>
              <a:t> Group Operations Pty Ltd </a:t>
            </a:r>
            <a:r>
              <a:rPr lang="en-AU" sz="1800" dirty="0">
                <a:solidFill>
                  <a:schemeClr val="bg1"/>
                </a:solidFill>
                <a:hlinkClick r:id="rId4">
                  <a:extLst>
                    <a:ext uri="{A12FA001-AC4F-418D-AE19-62706E023703}">
                      <ahyp:hlinkClr xmlns:ahyp="http://schemas.microsoft.com/office/drawing/2018/hyperlinkcolor" val="tx"/>
                    </a:ext>
                  </a:extLst>
                </a:hlinkClick>
              </a:rPr>
              <a:t>[2021] VSC 732</a:t>
            </a:r>
            <a:r>
              <a:rPr lang="en-AU" sz="1800" dirty="0"/>
              <a:t>, [48]</a:t>
            </a:r>
            <a:endParaRPr lang="en-AU" dirty="0"/>
          </a:p>
        </p:txBody>
      </p:sp>
      <p:sp>
        <p:nvSpPr>
          <p:cNvPr id="3" name="Footer Placeholder 2">
            <a:extLst>
              <a:ext uri="{FF2B5EF4-FFF2-40B4-BE49-F238E27FC236}">
                <a16:creationId xmlns:a16="http://schemas.microsoft.com/office/drawing/2014/main" id="{E009E903-D485-35C8-9860-15714215893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56198156"/>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254</a:t>
            </a:fld>
            <a:endParaRPr lang="en-GB" dirty="0"/>
          </a:p>
        </p:txBody>
      </p:sp>
      <p:sp>
        <p:nvSpPr>
          <p:cNvPr id="2" name="Rectangle: Single Corner Rounded 1">
            <a:extLst>
              <a:ext uri="{FF2B5EF4-FFF2-40B4-BE49-F238E27FC236}">
                <a16:creationId xmlns:a16="http://schemas.microsoft.com/office/drawing/2014/main" id="{FE7756C0-A8AB-1995-93D0-01D96FAE8CD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D356781-047A-69B3-DEDB-5B4C896E2F3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Non-compliance with a statutory demand</a:t>
            </a:r>
          </a:p>
        </p:txBody>
      </p:sp>
      <p:graphicFrame>
        <p:nvGraphicFramePr>
          <p:cNvPr id="6" name="Diagram 5">
            <a:extLst>
              <a:ext uri="{FF2B5EF4-FFF2-40B4-BE49-F238E27FC236}">
                <a16:creationId xmlns:a16="http://schemas.microsoft.com/office/drawing/2014/main" id="{6909E304-81AD-5054-3DA7-6FBE1AED4E70}"/>
              </a:ext>
            </a:extLst>
          </p:cNvPr>
          <p:cNvGraphicFramePr/>
          <p:nvPr>
            <p:extLst>
              <p:ext uri="{D42A27DB-BD31-4B8C-83A1-F6EECF244321}">
                <p14:modId xmlns:p14="http://schemas.microsoft.com/office/powerpoint/2010/main" val="259973928"/>
              </p:ext>
            </p:extLst>
          </p:nvPr>
        </p:nvGraphicFramePr>
        <p:xfrm>
          <a:off x="133292" y="1424280"/>
          <a:ext cx="10270838" cy="47588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747CD2F5-DBBB-FDF1-8501-2D323B9318EF}"/>
              </a:ext>
            </a:extLst>
          </p:cNvPr>
          <p:cNvSpPr/>
          <p:nvPr/>
        </p:nvSpPr>
        <p:spPr>
          <a:xfrm>
            <a:off x="362292" y="3259293"/>
            <a:ext cx="115363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459K</a:t>
            </a:r>
            <a:endParaRPr lang="en-AU" dirty="0"/>
          </a:p>
        </p:txBody>
      </p:sp>
      <p:sp>
        <p:nvSpPr>
          <p:cNvPr id="8" name="Rectangle 7">
            <a:extLst>
              <a:ext uri="{FF2B5EF4-FFF2-40B4-BE49-F238E27FC236}">
                <a16:creationId xmlns:a16="http://schemas.microsoft.com/office/drawing/2014/main" id="{B4F81ED1-B492-55A2-1D21-FB19BB370ECC}"/>
              </a:ext>
            </a:extLst>
          </p:cNvPr>
          <p:cNvSpPr/>
          <p:nvPr/>
        </p:nvSpPr>
        <p:spPr>
          <a:xfrm>
            <a:off x="362293" y="4253203"/>
            <a:ext cx="115363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459N</a:t>
            </a:r>
            <a:endParaRPr lang="en-AU" dirty="0"/>
          </a:p>
        </p:txBody>
      </p:sp>
      <p:sp>
        <p:nvSpPr>
          <p:cNvPr id="9" name="Rectangle 8">
            <a:extLst>
              <a:ext uri="{FF2B5EF4-FFF2-40B4-BE49-F238E27FC236}">
                <a16:creationId xmlns:a16="http://schemas.microsoft.com/office/drawing/2014/main" id="{5B97AC62-55E2-421A-D335-4C931A4D15A1}"/>
              </a:ext>
            </a:extLst>
          </p:cNvPr>
          <p:cNvSpPr/>
          <p:nvPr/>
        </p:nvSpPr>
        <p:spPr>
          <a:xfrm>
            <a:off x="9981965" y="3570590"/>
            <a:ext cx="1351053"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459F(2)</a:t>
            </a:r>
            <a:endParaRPr lang="en-AU" dirty="0"/>
          </a:p>
        </p:txBody>
      </p:sp>
      <p:sp>
        <p:nvSpPr>
          <p:cNvPr id="10" name="Rectangle 9">
            <a:extLst>
              <a:ext uri="{FF2B5EF4-FFF2-40B4-BE49-F238E27FC236}">
                <a16:creationId xmlns:a16="http://schemas.microsoft.com/office/drawing/2014/main" id="{EFD0B95C-1E98-B672-A02B-3F1A904B9D6E}"/>
              </a:ext>
            </a:extLst>
          </p:cNvPr>
          <p:cNvSpPr/>
          <p:nvPr/>
        </p:nvSpPr>
        <p:spPr>
          <a:xfrm>
            <a:off x="9981966" y="4937034"/>
            <a:ext cx="1351052"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459F(1)</a:t>
            </a:r>
            <a:endParaRPr lang="en-AU" dirty="0"/>
          </a:p>
        </p:txBody>
      </p:sp>
      <p:sp>
        <p:nvSpPr>
          <p:cNvPr id="11" name="Rectangle 10">
            <a:extLst>
              <a:ext uri="{FF2B5EF4-FFF2-40B4-BE49-F238E27FC236}">
                <a16:creationId xmlns:a16="http://schemas.microsoft.com/office/drawing/2014/main" id="{0D6B6BC8-B55A-6C9D-3835-E4D6F2F4C25B}"/>
              </a:ext>
            </a:extLst>
          </p:cNvPr>
          <p:cNvSpPr/>
          <p:nvPr/>
        </p:nvSpPr>
        <p:spPr>
          <a:xfrm>
            <a:off x="1311215" y="1994354"/>
            <a:ext cx="2846717" cy="84875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tabLst>
                <a:tab pos="1258888" algn="l"/>
              </a:tabLst>
            </a:pPr>
            <a:r>
              <a:rPr lang="en-AU" dirty="0"/>
              <a:t>or withdrawn: e.g., </a:t>
            </a:r>
            <a:r>
              <a:rPr lang="en-AU" i="1" dirty="0">
                <a:solidFill>
                  <a:schemeClr val="bg1"/>
                </a:solidFill>
                <a:hlinkClick r:id="rId7">
                  <a:extLst>
                    <a:ext uri="{A12FA001-AC4F-418D-AE19-62706E023703}">
                      <ahyp:hlinkClr xmlns:ahyp="http://schemas.microsoft.com/office/drawing/2018/hyperlinkcolor" val="tx"/>
                    </a:ext>
                  </a:extLst>
                </a:hlinkClick>
              </a:rPr>
              <a:t>Re Chameleon Mining NL </a:t>
            </a:r>
            <a:r>
              <a:rPr lang="en-AU" dirty="0">
                <a:solidFill>
                  <a:schemeClr val="bg1"/>
                </a:solidFill>
                <a:hlinkClick r:id="rId7">
                  <a:extLst>
                    <a:ext uri="{A12FA001-AC4F-418D-AE19-62706E023703}">
                      <ahyp:hlinkClr xmlns:ahyp="http://schemas.microsoft.com/office/drawing/2018/hyperlinkcolor" val="tx"/>
                    </a:ext>
                  </a:extLst>
                </a:hlinkClick>
              </a:rPr>
              <a:t>[2009] NSWSC 602</a:t>
            </a:r>
            <a:r>
              <a:rPr lang="en-AU" dirty="0">
                <a:solidFill>
                  <a:schemeClr val="bg1"/>
                </a:solidFill>
              </a:rPr>
              <a:t>, [11]-[13]</a:t>
            </a:r>
          </a:p>
        </p:txBody>
      </p:sp>
      <p:sp>
        <p:nvSpPr>
          <p:cNvPr id="12" name="Footer Placeholder 2">
            <a:extLst>
              <a:ext uri="{FF2B5EF4-FFF2-40B4-BE49-F238E27FC236}">
                <a16:creationId xmlns:a16="http://schemas.microsoft.com/office/drawing/2014/main" id="{070D1991-DAA6-7C52-55AE-28762D616B8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388320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255</a:t>
            </a:fld>
            <a:endParaRPr lang="en-GB" dirty="0"/>
          </a:p>
        </p:txBody>
      </p:sp>
      <p:sp>
        <p:nvSpPr>
          <p:cNvPr id="2" name="Rectangle: Single Corner Rounded 1">
            <a:extLst>
              <a:ext uri="{FF2B5EF4-FFF2-40B4-BE49-F238E27FC236}">
                <a16:creationId xmlns:a16="http://schemas.microsoft.com/office/drawing/2014/main" id="{213315B1-0F14-C5DC-BF09-03265A1311C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9609629-C530-C7C6-405C-DE693B970BC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Demand unpaid, opposing winding up</a:t>
            </a:r>
          </a:p>
        </p:txBody>
      </p:sp>
      <p:graphicFrame>
        <p:nvGraphicFramePr>
          <p:cNvPr id="6" name="Diagram 5">
            <a:extLst>
              <a:ext uri="{FF2B5EF4-FFF2-40B4-BE49-F238E27FC236}">
                <a16:creationId xmlns:a16="http://schemas.microsoft.com/office/drawing/2014/main" id="{33D5F8DD-1762-DCFD-E530-B2ECF105B5D2}"/>
              </a:ext>
            </a:extLst>
          </p:cNvPr>
          <p:cNvGraphicFramePr/>
          <p:nvPr>
            <p:extLst>
              <p:ext uri="{D42A27DB-BD31-4B8C-83A1-F6EECF244321}">
                <p14:modId xmlns:p14="http://schemas.microsoft.com/office/powerpoint/2010/main" val="280341969"/>
              </p:ext>
            </p:extLst>
          </p:nvPr>
        </p:nvGraphicFramePr>
        <p:xfrm>
          <a:off x="1995055" y="1900623"/>
          <a:ext cx="7398327" cy="39677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9441BB30-4971-99A3-F130-1F5C1DFE06F4}"/>
              </a:ext>
            </a:extLst>
          </p:cNvPr>
          <p:cNvSpPr/>
          <p:nvPr/>
        </p:nvSpPr>
        <p:spPr>
          <a:xfrm>
            <a:off x="745428" y="4816509"/>
            <a:ext cx="110628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459S</a:t>
            </a:r>
            <a:endParaRPr lang="en-AU" dirty="0"/>
          </a:p>
        </p:txBody>
      </p:sp>
      <p:sp>
        <p:nvSpPr>
          <p:cNvPr id="8" name="Oval 7">
            <a:extLst>
              <a:ext uri="{FF2B5EF4-FFF2-40B4-BE49-F238E27FC236}">
                <a16:creationId xmlns:a16="http://schemas.microsoft.com/office/drawing/2014/main" id="{C4818E6A-4D1B-B683-C392-47B5F6F69EE5}"/>
              </a:ext>
            </a:extLst>
          </p:cNvPr>
          <p:cNvSpPr/>
          <p:nvPr/>
        </p:nvSpPr>
        <p:spPr>
          <a:xfrm>
            <a:off x="6313049" y="2260120"/>
            <a:ext cx="4912525" cy="996108"/>
          </a:xfrm>
          <a:prstGeom prst="ellipse">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ysClr val="windowText" lastClr="000000"/>
                </a:solidFill>
              </a:rPr>
              <a:t>No need for leave if arguing that solvent (as solvency is not a ground for setting aside a demand)</a:t>
            </a:r>
          </a:p>
        </p:txBody>
      </p:sp>
      <p:sp>
        <p:nvSpPr>
          <p:cNvPr id="9" name="Rectangle 8">
            <a:extLst>
              <a:ext uri="{FF2B5EF4-FFF2-40B4-BE49-F238E27FC236}">
                <a16:creationId xmlns:a16="http://schemas.microsoft.com/office/drawing/2014/main" id="{5249C662-D037-06C4-4C4C-0939B4B36BCF}"/>
              </a:ext>
            </a:extLst>
          </p:cNvPr>
          <p:cNvSpPr/>
          <p:nvPr/>
        </p:nvSpPr>
        <p:spPr>
          <a:xfrm>
            <a:off x="6167246" y="3256228"/>
            <a:ext cx="5204131" cy="65513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E.g., </a:t>
            </a:r>
            <a:r>
              <a:rPr lang="en-AU" sz="1800" i="1" dirty="0">
                <a:solidFill>
                  <a:schemeClr val="bg1"/>
                </a:solidFill>
                <a:hlinkClick r:id="rId7">
                  <a:extLst>
                    <a:ext uri="{A12FA001-AC4F-418D-AE19-62706E023703}">
                      <ahyp:hlinkClr xmlns:ahyp="http://schemas.microsoft.com/office/drawing/2018/hyperlinkcolor" val="tx"/>
                    </a:ext>
                  </a:extLst>
                </a:hlinkClick>
              </a:rPr>
              <a:t>Crema (Vic) Pty Ltd v Land Mark Property Developments (Vic) Pty Ltd </a:t>
            </a:r>
            <a:r>
              <a:rPr lang="en-AU" sz="1800" dirty="0">
                <a:solidFill>
                  <a:schemeClr val="bg1"/>
                </a:solidFill>
                <a:hlinkClick r:id="rId7">
                  <a:extLst>
                    <a:ext uri="{A12FA001-AC4F-418D-AE19-62706E023703}">
                      <ahyp:hlinkClr xmlns:ahyp="http://schemas.microsoft.com/office/drawing/2018/hyperlinkcolor" val="tx"/>
                    </a:ext>
                  </a:extLst>
                </a:hlinkClick>
              </a:rPr>
              <a:t>(2006) 58 ACSR 631</a:t>
            </a:r>
            <a:r>
              <a:rPr lang="en-AU" sz="1800" dirty="0"/>
              <a:t>, [139]</a:t>
            </a:r>
            <a:endParaRPr lang="en-AU" dirty="0"/>
          </a:p>
        </p:txBody>
      </p:sp>
      <p:sp>
        <p:nvSpPr>
          <p:cNvPr id="10" name="Footer Placeholder 2">
            <a:extLst>
              <a:ext uri="{FF2B5EF4-FFF2-40B4-BE49-F238E27FC236}">
                <a16:creationId xmlns:a16="http://schemas.microsoft.com/office/drawing/2014/main" id="{C5467469-934F-C2B8-9731-3286229FE81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46850242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256</a:t>
            </a:fld>
            <a:endParaRPr lang="en-GB" dirty="0"/>
          </a:p>
        </p:txBody>
      </p:sp>
      <p:sp>
        <p:nvSpPr>
          <p:cNvPr id="2" name="Rectangle: Single Corner Rounded 1">
            <a:extLst>
              <a:ext uri="{FF2B5EF4-FFF2-40B4-BE49-F238E27FC236}">
                <a16:creationId xmlns:a16="http://schemas.microsoft.com/office/drawing/2014/main" id="{F5ABFB8A-3119-ABB4-2794-535F58749CB5}"/>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88ED03A-75E1-A821-CC5F-89FC83428B0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Rebutting insolvency presumption</a:t>
            </a:r>
          </a:p>
        </p:txBody>
      </p:sp>
      <mc:AlternateContent xmlns:mc="http://schemas.openxmlformats.org/markup-compatibility/2006" xmlns:pslz="http://schemas.microsoft.com/office/powerpoint/2016/slidezoom">
        <mc:Choice Requires="pslz">
          <p:graphicFrame>
            <p:nvGraphicFramePr>
              <p:cNvPr id="12" name="Slide Zoom 11">
                <a:extLst>
                  <a:ext uri="{FF2B5EF4-FFF2-40B4-BE49-F238E27FC236}">
                    <a16:creationId xmlns:a16="http://schemas.microsoft.com/office/drawing/2014/main" id="{E32E0108-A049-D2F8-096B-141653621CF3}"/>
                  </a:ext>
                </a:extLst>
              </p:cNvPr>
              <p:cNvGraphicFramePr>
                <a:graphicFrameLocks noChangeAspect="1"/>
              </p:cNvGraphicFramePr>
              <p:nvPr>
                <p:extLst>
                  <p:ext uri="{D42A27DB-BD31-4B8C-83A1-F6EECF244321}">
                    <p14:modId xmlns:p14="http://schemas.microsoft.com/office/powerpoint/2010/main" val="787801165"/>
                  </p:ext>
                </p:extLst>
              </p:nvPr>
            </p:nvGraphicFramePr>
            <p:xfrm>
              <a:off x="6819868" y="2021116"/>
              <a:ext cx="3048000" cy="1714500"/>
            </p:xfrm>
            <a:graphic>
              <a:graphicData uri="http://schemas.microsoft.com/office/powerpoint/2016/slidezoom">
                <pslz:sldZm>
                  <pslz:sldZmObj sldId="266" cId="953633893">
                    <pslz:zmPr id="{6E4F5112-B5FF-4E1A-82C6-820F776F7A02}" returnToParent="0" transitionDur="1000">
                      <p166:blipFill xmlns:p166="http://schemas.microsoft.com/office/powerpoint/2016/6/main">
                        <a:blip r:embed="rId2"/>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12" name="Slide Zoom 11">
                <a:hlinkClick r:id="rId3" action="ppaction://hlinksldjump"/>
                <a:extLst>
                  <a:ext uri="{FF2B5EF4-FFF2-40B4-BE49-F238E27FC236}">
                    <a16:creationId xmlns:a16="http://schemas.microsoft.com/office/drawing/2014/main" id="{E32E0108-A049-D2F8-096B-141653621CF3}"/>
                  </a:ext>
                </a:extLst>
              </p:cNvPr>
              <p:cNvPicPr>
                <a:picLocks noGrp="1" noRot="1" noChangeAspect="1" noMove="1" noResize="1" noEditPoints="1" noAdjustHandles="1" noChangeArrowheads="1" noChangeShapeType="1"/>
              </p:cNvPicPr>
              <p:nvPr/>
            </p:nvPicPr>
            <p:blipFill>
              <a:blip r:embed="rId4"/>
              <a:stretch>
                <a:fillRect/>
              </a:stretch>
            </p:blipFill>
            <p:spPr>
              <a:xfrm>
                <a:off x="6819868" y="2021116"/>
                <a:ext cx="3048000" cy="1714500"/>
              </a:xfrm>
              <a:prstGeom prst="rect">
                <a:avLst/>
              </a:prstGeom>
              <a:ln w="3175">
                <a:solidFill>
                  <a:prstClr val="ltGray"/>
                </a:solidFill>
              </a:ln>
            </p:spPr>
          </p:pic>
        </mc:Fallback>
      </mc:AlternateContent>
      <p:sp>
        <p:nvSpPr>
          <p:cNvPr id="6" name="Ribbon: Curved and Tilted Down 5">
            <a:extLst>
              <a:ext uri="{FF2B5EF4-FFF2-40B4-BE49-F238E27FC236}">
                <a16:creationId xmlns:a16="http://schemas.microsoft.com/office/drawing/2014/main" id="{33DC5345-DAE9-4990-718D-F500205C602B}"/>
              </a:ext>
            </a:extLst>
          </p:cNvPr>
          <p:cNvSpPr/>
          <p:nvPr/>
        </p:nvSpPr>
        <p:spPr>
          <a:xfrm>
            <a:off x="6819868" y="1534574"/>
            <a:ext cx="3048001" cy="604524"/>
          </a:xfrm>
          <a:prstGeom prst="ellipseRibbon">
            <a:avLst>
              <a:gd name="adj1" fmla="val 35843"/>
              <a:gd name="adj2" fmla="val 68939"/>
              <a:gd name="adj3" fmla="val 18524"/>
            </a:avLst>
          </a:prstGeom>
          <a:solidFill>
            <a:schemeClr val="accent5">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rPr>
              <a:t>Recall CA s 95A!</a:t>
            </a:r>
          </a:p>
        </p:txBody>
      </p:sp>
      <p:sp>
        <p:nvSpPr>
          <p:cNvPr id="11" name="Callout: Left Arrow 10">
            <a:extLst>
              <a:ext uri="{FF2B5EF4-FFF2-40B4-BE49-F238E27FC236}">
                <a16:creationId xmlns:a16="http://schemas.microsoft.com/office/drawing/2014/main" id="{D5D4D8E4-B407-89AD-E8C5-8FC28582D3FF}"/>
              </a:ext>
            </a:extLst>
          </p:cNvPr>
          <p:cNvSpPr/>
          <p:nvPr/>
        </p:nvSpPr>
        <p:spPr>
          <a:xfrm flipH="1">
            <a:off x="1351737" y="2286655"/>
            <a:ext cx="5135326" cy="1552755"/>
          </a:xfrm>
          <a:prstGeom prst="leftArrowCallout">
            <a:avLst>
              <a:gd name="adj1" fmla="val 25000"/>
              <a:gd name="adj2" fmla="val 25000"/>
              <a:gd name="adj3" fmla="val 25000"/>
              <a:gd name="adj4" fmla="val 61003"/>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ysClr val="windowText" lastClr="000000"/>
                </a:solidFill>
              </a:rPr>
              <a:t>If CA s 459C event occurred, even if it did not persist (e.g., afterwards fully paid amount specified in statutory demand), court must presume insolvency</a:t>
            </a:r>
          </a:p>
        </p:txBody>
      </p:sp>
      <p:sp>
        <p:nvSpPr>
          <p:cNvPr id="13" name="Rectangle 12">
            <a:extLst>
              <a:ext uri="{FF2B5EF4-FFF2-40B4-BE49-F238E27FC236}">
                <a16:creationId xmlns:a16="http://schemas.microsoft.com/office/drawing/2014/main" id="{0E7D9B9E-0EF2-4462-AF63-2E34F323E5AA}"/>
              </a:ext>
            </a:extLst>
          </p:cNvPr>
          <p:cNvSpPr/>
          <p:nvPr/>
        </p:nvSpPr>
        <p:spPr>
          <a:xfrm>
            <a:off x="1351738" y="3839411"/>
            <a:ext cx="3133997" cy="117319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5">
                  <a:extLst>
                    <a:ext uri="{A12FA001-AC4F-418D-AE19-62706E023703}">
                      <ahyp:hlinkClr xmlns:ahyp="http://schemas.microsoft.com/office/drawing/2018/hyperlinkcolor" val="tx"/>
                    </a:ext>
                  </a:extLst>
                </a:hlinkClick>
              </a:rPr>
              <a:t>Aussie Vic Plant Hire Pty Ltd v Esanda Finance Corporation Ltd </a:t>
            </a:r>
            <a:r>
              <a:rPr lang="en-AU" dirty="0">
                <a:solidFill>
                  <a:schemeClr val="bg1"/>
                </a:solidFill>
                <a:hlinkClick r:id="rId5">
                  <a:extLst>
                    <a:ext uri="{A12FA001-AC4F-418D-AE19-62706E023703}">
                      <ahyp:hlinkClr xmlns:ahyp="http://schemas.microsoft.com/office/drawing/2018/hyperlinkcolor" val="tx"/>
                    </a:ext>
                  </a:extLst>
                </a:hlinkClick>
              </a:rPr>
              <a:t>(2008) 232 CLR 314</a:t>
            </a:r>
            <a:r>
              <a:rPr lang="en-AU" dirty="0"/>
              <a:t>, [21]-[22]</a:t>
            </a:r>
          </a:p>
        </p:txBody>
      </p:sp>
      <p:sp>
        <p:nvSpPr>
          <p:cNvPr id="14" name="TextBox 13">
            <a:extLst>
              <a:ext uri="{FF2B5EF4-FFF2-40B4-BE49-F238E27FC236}">
                <a16:creationId xmlns:a16="http://schemas.microsoft.com/office/drawing/2014/main" id="{A150DE04-6569-2605-93DA-E072665F437F}"/>
              </a:ext>
            </a:extLst>
          </p:cNvPr>
          <p:cNvSpPr txBox="1"/>
          <p:nvPr/>
        </p:nvSpPr>
        <p:spPr>
          <a:xfrm>
            <a:off x="4666892" y="2878366"/>
            <a:ext cx="1546129" cy="369332"/>
          </a:xfrm>
          <a:prstGeom prst="rect">
            <a:avLst/>
          </a:prstGeom>
          <a:noFill/>
        </p:spPr>
        <p:txBody>
          <a:bodyPr wrap="none" rtlCol="0">
            <a:spAutoFit/>
          </a:bodyPr>
          <a:lstStyle/>
          <a:p>
            <a:r>
              <a:rPr lang="en-AU" dirty="0"/>
              <a:t>But rebuttable</a:t>
            </a:r>
          </a:p>
        </p:txBody>
      </p:sp>
      <p:sp>
        <p:nvSpPr>
          <p:cNvPr id="16" name="Flowchart: Process 15">
            <a:extLst>
              <a:ext uri="{FF2B5EF4-FFF2-40B4-BE49-F238E27FC236}">
                <a16:creationId xmlns:a16="http://schemas.microsoft.com/office/drawing/2014/main" id="{F52EB502-A462-DBC0-189E-1394080C9830}"/>
              </a:ext>
            </a:extLst>
          </p:cNvPr>
          <p:cNvSpPr/>
          <p:nvPr/>
        </p:nvSpPr>
        <p:spPr>
          <a:xfrm>
            <a:off x="6314536" y="4784200"/>
            <a:ext cx="3734486" cy="1426685"/>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paid statutory demand amount to court, nothing further due, no longer trading, litigation afoot which winding up may disrupt: </a:t>
            </a:r>
            <a:r>
              <a:rPr lang="en-AU" i="1" dirty="0">
                <a:solidFill>
                  <a:schemeClr val="bg1"/>
                </a:solidFill>
                <a:hlinkClick r:id="rId6">
                  <a:extLst>
                    <a:ext uri="{A12FA001-AC4F-418D-AE19-62706E023703}">
                      <ahyp:hlinkClr xmlns:ahyp="http://schemas.microsoft.com/office/drawing/2018/hyperlinkcolor" val="tx"/>
                    </a:ext>
                  </a:extLst>
                </a:hlinkClick>
              </a:rPr>
              <a:t>Re Vitamin Co Pty Ltd </a:t>
            </a:r>
            <a:r>
              <a:rPr lang="en-AU" dirty="0">
                <a:solidFill>
                  <a:schemeClr val="bg1"/>
                </a:solidFill>
                <a:hlinkClick r:id="rId6">
                  <a:extLst>
                    <a:ext uri="{A12FA001-AC4F-418D-AE19-62706E023703}">
                      <ahyp:hlinkClr xmlns:ahyp="http://schemas.microsoft.com/office/drawing/2018/hyperlinkcolor" val="tx"/>
                    </a:ext>
                  </a:extLst>
                </a:hlinkClick>
              </a:rPr>
              <a:t>[2019] VSC 540</a:t>
            </a:r>
            <a:r>
              <a:rPr lang="en-AU" dirty="0"/>
              <a:t>, [90]-[91]</a:t>
            </a:r>
          </a:p>
        </p:txBody>
      </p:sp>
      <p:sp>
        <p:nvSpPr>
          <p:cNvPr id="17" name="Callout: Left Arrow 16">
            <a:extLst>
              <a:ext uri="{FF2B5EF4-FFF2-40B4-BE49-F238E27FC236}">
                <a16:creationId xmlns:a16="http://schemas.microsoft.com/office/drawing/2014/main" id="{5FBFA8D3-7152-DF22-B9B4-0C757A4035CE}"/>
              </a:ext>
            </a:extLst>
          </p:cNvPr>
          <p:cNvSpPr/>
          <p:nvPr/>
        </p:nvSpPr>
        <p:spPr>
          <a:xfrm>
            <a:off x="4666891" y="4058582"/>
            <a:ext cx="5382131" cy="724618"/>
          </a:xfrm>
          <a:prstGeom prst="leftArrowCallout">
            <a:avLst>
              <a:gd name="adj1" fmla="val 55953"/>
              <a:gd name="adj2" fmla="val 49999"/>
              <a:gd name="adj3" fmla="val 63095"/>
              <a:gd name="adj4" fmla="val 69072"/>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ysClr val="windowText" lastClr="000000"/>
                </a:solidFill>
              </a:rPr>
              <a:t>+ court still has a discretion, even if presumption not rebutted</a:t>
            </a:r>
          </a:p>
        </p:txBody>
      </p:sp>
      <p:sp>
        <p:nvSpPr>
          <p:cNvPr id="7" name="Footer Placeholder 2">
            <a:extLst>
              <a:ext uri="{FF2B5EF4-FFF2-40B4-BE49-F238E27FC236}">
                <a16:creationId xmlns:a16="http://schemas.microsoft.com/office/drawing/2014/main" id="{67994153-A3FE-DE3E-B051-D39D5EA1FF7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719083568"/>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257</a:t>
            </a:fld>
            <a:endParaRPr lang="en-GB" dirty="0"/>
          </a:p>
        </p:txBody>
      </p:sp>
      <p:sp>
        <p:nvSpPr>
          <p:cNvPr id="3" name="Isosceles Triangle 2">
            <a:extLst>
              <a:ext uri="{FF2B5EF4-FFF2-40B4-BE49-F238E27FC236}">
                <a16:creationId xmlns:a16="http://schemas.microsoft.com/office/drawing/2014/main" id="{0023B86E-8068-0D94-D990-1CF39B8A1572}"/>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15509E27-218B-8E4B-94EC-80B742E898E3}"/>
              </a:ext>
            </a:extLst>
          </p:cNvPr>
          <p:cNvSpPr txBox="1"/>
          <p:nvPr/>
        </p:nvSpPr>
        <p:spPr>
          <a:xfrm>
            <a:off x="6241312" y="1847429"/>
            <a:ext cx="4380614" cy="1846659"/>
          </a:xfrm>
          <a:prstGeom prst="rect">
            <a:avLst/>
          </a:prstGeom>
          <a:noFill/>
        </p:spPr>
        <p:txBody>
          <a:bodyPr wrap="square">
            <a:spAutoFit/>
          </a:bodyPr>
          <a:lstStyle/>
          <a:p>
            <a:pPr algn="ctr"/>
            <a:r>
              <a:rPr lang="en-GB" sz="3800" dirty="0">
                <a:solidFill>
                  <a:schemeClr val="bg1"/>
                </a:solidFill>
                <a:latin typeface="+mj-lt"/>
              </a:rPr>
              <a:t>Liquidators and provisional liquidators</a:t>
            </a:r>
          </a:p>
        </p:txBody>
      </p:sp>
      <p:sp>
        <p:nvSpPr>
          <p:cNvPr id="7" name="Action Button: Go to Beginning 6">
            <a:hlinkClick r:id="rId2" action="ppaction://hlinksldjump" highlightClick="1"/>
            <a:extLst>
              <a:ext uri="{FF2B5EF4-FFF2-40B4-BE49-F238E27FC236}">
                <a16:creationId xmlns:a16="http://schemas.microsoft.com/office/drawing/2014/main" id="{E73C788F-6B00-3E7B-C620-0B1FF42D8191}"/>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Footer Placeholder 2">
            <a:extLst>
              <a:ext uri="{FF2B5EF4-FFF2-40B4-BE49-F238E27FC236}">
                <a16:creationId xmlns:a16="http://schemas.microsoft.com/office/drawing/2014/main" id="{DA0900A4-9E3D-8FEE-499B-116E2EAE139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451167376"/>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258</a:t>
            </a:fld>
            <a:endParaRPr lang="en-GB" dirty="0"/>
          </a:p>
        </p:txBody>
      </p:sp>
      <p:sp>
        <p:nvSpPr>
          <p:cNvPr id="2" name="Rectangle: Single Corner Rounded 1">
            <a:extLst>
              <a:ext uri="{FF2B5EF4-FFF2-40B4-BE49-F238E27FC236}">
                <a16:creationId xmlns:a16="http://schemas.microsoft.com/office/drawing/2014/main" id="{2BDF4AF1-CFEA-C2BC-3C52-0C45C501614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7B37481-DF32-0039-0AB9-32B2927D12F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Court-appointed (provisional) liquidators</a:t>
            </a:r>
          </a:p>
        </p:txBody>
      </p:sp>
      <p:graphicFrame>
        <p:nvGraphicFramePr>
          <p:cNvPr id="6" name="Diagram 5">
            <a:extLst>
              <a:ext uri="{FF2B5EF4-FFF2-40B4-BE49-F238E27FC236}">
                <a16:creationId xmlns:a16="http://schemas.microsoft.com/office/drawing/2014/main" id="{D8457CBB-5E7F-0BA1-6BF7-DEC1294BD538}"/>
              </a:ext>
            </a:extLst>
          </p:cNvPr>
          <p:cNvGraphicFramePr/>
          <p:nvPr>
            <p:extLst>
              <p:ext uri="{D42A27DB-BD31-4B8C-83A1-F6EECF244321}">
                <p14:modId xmlns:p14="http://schemas.microsoft.com/office/powerpoint/2010/main" val="773969615"/>
              </p:ext>
            </p:extLst>
          </p:nvPr>
        </p:nvGraphicFramePr>
        <p:xfrm>
          <a:off x="745463" y="2773655"/>
          <a:ext cx="6057349" cy="21442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8">
            <a:extLst>
              <a:ext uri="{FF2B5EF4-FFF2-40B4-BE49-F238E27FC236}">
                <a16:creationId xmlns:a16="http://schemas.microsoft.com/office/drawing/2014/main" id="{58EC4CEF-EAB0-DA3C-071C-0EBFAE5E326A}"/>
              </a:ext>
            </a:extLst>
          </p:cNvPr>
          <p:cNvSpPr/>
          <p:nvPr/>
        </p:nvSpPr>
        <p:spPr>
          <a:xfrm>
            <a:off x="4879791" y="2696219"/>
            <a:ext cx="1280005" cy="387927"/>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472(1)</a:t>
            </a:r>
            <a:endParaRPr lang="en-AU" dirty="0">
              <a:solidFill>
                <a:schemeClr val="bg1"/>
              </a:solidFill>
            </a:endParaRPr>
          </a:p>
        </p:txBody>
      </p:sp>
      <mc:AlternateContent xmlns:mc="http://schemas.openxmlformats.org/markup-compatibility/2006" xmlns:pslz="http://schemas.microsoft.com/office/powerpoint/2016/slidezoom">
        <mc:Choice Requires="pslz">
          <p:graphicFrame>
            <p:nvGraphicFramePr>
              <p:cNvPr id="13" name="Slide Zoom 12">
                <a:extLst>
                  <a:ext uri="{FF2B5EF4-FFF2-40B4-BE49-F238E27FC236}">
                    <a16:creationId xmlns:a16="http://schemas.microsoft.com/office/drawing/2014/main" id="{F4EB3BAB-53C2-1FCE-443A-90CB18E7188D}"/>
                  </a:ext>
                </a:extLst>
              </p:cNvPr>
              <p:cNvGraphicFramePr>
                <a:graphicFrameLocks noChangeAspect="1"/>
              </p:cNvGraphicFramePr>
              <p:nvPr>
                <p:extLst>
                  <p:ext uri="{D42A27DB-BD31-4B8C-83A1-F6EECF244321}">
                    <p14:modId xmlns:p14="http://schemas.microsoft.com/office/powerpoint/2010/main" val="3755914408"/>
                  </p:ext>
                </p:extLst>
              </p:nvPr>
            </p:nvGraphicFramePr>
            <p:xfrm>
              <a:off x="7859597" y="2988548"/>
              <a:ext cx="3048000" cy="1714500"/>
            </p:xfrm>
            <a:graphic>
              <a:graphicData uri="http://schemas.microsoft.com/office/powerpoint/2016/slidezoom">
                <pslz:sldZm>
                  <pslz:sldZmObj sldId="451" cId="803047334">
                    <pslz:zmPr id="{CAAEAFBC-072C-4C67-9C29-A5306C65CD02}" returnToParent="0" transitionDur="1000">
                      <p166:blipFill xmlns:p166="http://schemas.microsoft.com/office/powerpoint/2016/6/main">
                        <a:blip r:embed="rId7"/>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13" name="Slide Zoom 12">
                <a:hlinkClick r:id="rId8" action="ppaction://hlinksldjump"/>
                <a:extLst>
                  <a:ext uri="{FF2B5EF4-FFF2-40B4-BE49-F238E27FC236}">
                    <a16:creationId xmlns:a16="http://schemas.microsoft.com/office/drawing/2014/main" id="{F4EB3BAB-53C2-1FCE-443A-90CB18E7188D}"/>
                  </a:ext>
                </a:extLst>
              </p:cNvPr>
              <p:cNvPicPr>
                <a:picLocks noGrp="1" noRot="1" noChangeAspect="1" noMove="1" noResize="1" noEditPoints="1" noAdjustHandles="1" noChangeArrowheads="1" noChangeShapeType="1"/>
              </p:cNvPicPr>
              <p:nvPr/>
            </p:nvPicPr>
            <p:blipFill>
              <a:blip r:embed="rId9"/>
              <a:stretch>
                <a:fillRect/>
              </a:stretch>
            </p:blipFill>
            <p:spPr>
              <a:xfrm>
                <a:off x="7859597" y="2988548"/>
                <a:ext cx="3048000" cy="1714500"/>
              </a:xfrm>
              <a:prstGeom prst="rect">
                <a:avLst/>
              </a:prstGeom>
              <a:ln w="3175">
                <a:solidFill>
                  <a:prstClr val="ltGray"/>
                </a:solidFill>
              </a:ln>
            </p:spPr>
          </p:pic>
        </mc:Fallback>
      </mc:AlternateContent>
      <p:sp>
        <p:nvSpPr>
          <p:cNvPr id="8" name="Ribbon: Curved and Tilted Down 7">
            <a:extLst>
              <a:ext uri="{FF2B5EF4-FFF2-40B4-BE49-F238E27FC236}">
                <a16:creationId xmlns:a16="http://schemas.microsoft.com/office/drawing/2014/main" id="{46809E86-B0C3-A8EF-1745-B5688704B049}"/>
              </a:ext>
            </a:extLst>
          </p:cNvPr>
          <p:cNvSpPr/>
          <p:nvPr/>
        </p:nvSpPr>
        <p:spPr>
          <a:xfrm>
            <a:off x="7666803" y="2478664"/>
            <a:ext cx="3433588" cy="604524"/>
          </a:xfrm>
          <a:prstGeom prst="ellipseRibbon">
            <a:avLst>
              <a:gd name="adj1" fmla="val 35843"/>
              <a:gd name="adj2" fmla="val 68939"/>
              <a:gd name="adj3" fmla="val 18524"/>
            </a:avLst>
          </a:prstGeom>
          <a:solidFill>
            <a:schemeClr val="accent5">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rPr>
              <a:t>Recall also CA s 472(2)</a:t>
            </a:r>
          </a:p>
        </p:txBody>
      </p:sp>
      <p:sp>
        <p:nvSpPr>
          <p:cNvPr id="7" name="Footer Placeholder 2">
            <a:extLst>
              <a:ext uri="{FF2B5EF4-FFF2-40B4-BE49-F238E27FC236}">
                <a16:creationId xmlns:a16="http://schemas.microsoft.com/office/drawing/2014/main" id="{2A32EF27-B396-6430-8B31-69A310C3A8F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1715483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259</a:t>
            </a:fld>
            <a:endParaRPr lang="en-GB" dirty="0"/>
          </a:p>
        </p:txBody>
      </p:sp>
      <p:sp>
        <p:nvSpPr>
          <p:cNvPr id="2" name="Rectangle: Single Corner Rounded 1">
            <a:extLst>
              <a:ext uri="{FF2B5EF4-FFF2-40B4-BE49-F238E27FC236}">
                <a16:creationId xmlns:a16="http://schemas.microsoft.com/office/drawing/2014/main" id="{B8EC14D5-BA9D-2854-CAAA-90BF446855F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FDCA84A-0AD4-EA74-6CE3-FD64447338B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Court-appointed liquidators in practice</a:t>
            </a:r>
          </a:p>
        </p:txBody>
      </p:sp>
      <p:graphicFrame>
        <p:nvGraphicFramePr>
          <p:cNvPr id="6" name="Content Placeholder 7">
            <a:extLst>
              <a:ext uri="{FF2B5EF4-FFF2-40B4-BE49-F238E27FC236}">
                <a16:creationId xmlns:a16="http://schemas.microsoft.com/office/drawing/2014/main" id="{80198C0F-9145-858E-90C9-3CCDF8DB3462}"/>
              </a:ext>
            </a:extLst>
          </p:cNvPr>
          <p:cNvGraphicFramePr>
            <a:graphicFrameLocks/>
          </p:cNvGraphicFramePr>
          <p:nvPr>
            <p:extLst>
              <p:ext uri="{D42A27DB-BD31-4B8C-83A1-F6EECF244321}">
                <p14:modId xmlns:p14="http://schemas.microsoft.com/office/powerpoint/2010/main" val="3561543171"/>
              </p:ext>
            </p:extLst>
          </p:nvPr>
        </p:nvGraphicFramePr>
        <p:xfrm>
          <a:off x="374925" y="1532470"/>
          <a:ext cx="7785244" cy="39751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Table 6">
            <a:extLst>
              <a:ext uri="{FF2B5EF4-FFF2-40B4-BE49-F238E27FC236}">
                <a16:creationId xmlns:a16="http://schemas.microsoft.com/office/drawing/2014/main" id="{71155926-5585-CBA2-C19E-5BF2AEC79037}"/>
              </a:ext>
            </a:extLst>
          </p:cNvPr>
          <p:cNvGraphicFramePr>
            <a:graphicFrameLocks noGrp="1"/>
          </p:cNvGraphicFramePr>
          <p:nvPr>
            <p:extLst>
              <p:ext uri="{D42A27DB-BD31-4B8C-83A1-F6EECF244321}">
                <p14:modId xmlns:p14="http://schemas.microsoft.com/office/powerpoint/2010/main" val="3121902375"/>
              </p:ext>
            </p:extLst>
          </p:nvPr>
        </p:nvGraphicFramePr>
        <p:xfrm>
          <a:off x="7722123" y="2227433"/>
          <a:ext cx="3333804" cy="2926080"/>
        </p:xfrm>
        <a:graphic>
          <a:graphicData uri="http://schemas.openxmlformats.org/drawingml/2006/table">
            <a:tbl>
              <a:tblPr firstRow="1" bandRow="1">
                <a:tableStyleId>{5C22544A-7EE6-4342-B048-85BDC9FD1C3A}</a:tableStyleId>
              </a:tblPr>
              <a:tblGrid>
                <a:gridCol w="2384580">
                  <a:extLst>
                    <a:ext uri="{9D8B030D-6E8A-4147-A177-3AD203B41FA5}">
                      <a16:colId xmlns:a16="http://schemas.microsoft.com/office/drawing/2014/main" val="1277321004"/>
                    </a:ext>
                  </a:extLst>
                </a:gridCol>
                <a:gridCol w="949224">
                  <a:extLst>
                    <a:ext uri="{9D8B030D-6E8A-4147-A177-3AD203B41FA5}">
                      <a16:colId xmlns:a16="http://schemas.microsoft.com/office/drawing/2014/main" val="92495667"/>
                    </a:ext>
                  </a:extLst>
                </a:gridCol>
              </a:tblGrid>
              <a:tr h="340515">
                <a:tc gridSpan="2">
                  <a:txBody>
                    <a:bodyPr/>
                    <a:lstStyle/>
                    <a:p>
                      <a:r>
                        <a:rPr lang="en-AU" dirty="0"/>
                        <a:t>Liquidation breakdown</a:t>
                      </a:r>
                      <a:r>
                        <a:rPr lang="en-AU" baseline="30000" dirty="0"/>
                        <a:t>1</a:t>
                      </a:r>
                    </a:p>
                  </a:txBody>
                  <a:tcPr>
                    <a:solidFill>
                      <a:schemeClr val="accent1"/>
                    </a:solidFill>
                  </a:tcPr>
                </a:tc>
                <a:tc hMerge="1">
                  <a:txBody>
                    <a:bodyPr/>
                    <a:lstStyle/>
                    <a:p>
                      <a:endParaRPr lang="en-AU"/>
                    </a:p>
                  </a:txBody>
                  <a:tcPr/>
                </a:tc>
                <a:extLst>
                  <a:ext uri="{0D108BD9-81ED-4DB2-BD59-A6C34878D82A}">
                    <a16:rowId xmlns:a16="http://schemas.microsoft.com/office/drawing/2014/main" val="106038414"/>
                  </a:ext>
                </a:extLst>
              </a:tr>
              <a:tr h="340515">
                <a:tc>
                  <a:txBody>
                    <a:bodyPr/>
                    <a:lstStyle/>
                    <a:p>
                      <a:r>
                        <a:rPr lang="en-AU" sz="1800" dirty="0"/>
                        <a:t>Court-ordered liquidator appointment</a:t>
                      </a:r>
                      <a:endParaRPr lang="en-AU" dirty="0"/>
                    </a:p>
                  </a:txBody>
                  <a:tcPr>
                    <a:solidFill>
                      <a:schemeClr val="accent1">
                        <a:lumMod val="20000"/>
                        <a:lumOff val="80000"/>
                      </a:schemeClr>
                    </a:solidFill>
                  </a:tcPr>
                </a:tc>
                <a:tc>
                  <a:txBody>
                    <a:bodyPr/>
                    <a:lstStyle/>
                    <a:p>
                      <a:pPr algn="r"/>
                      <a:r>
                        <a:rPr lang="en-AU" dirty="0"/>
                        <a:t>1,275</a:t>
                      </a:r>
                    </a:p>
                  </a:txBody>
                  <a:tcPr>
                    <a:solidFill>
                      <a:schemeClr val="accent1">
                        <a:lumMod val="20000"/>
                        <a:lumOff val="80000"/>
                      </a:schemeClr>
                    </a:solidFill>
                  </a:tcPr>
                </a:tc>
                <a:extLst>
                  <a:ext uri="{0D108BD9-81ED-4DB2-BD59-A6C34878D82A}">
                    <a16:rowId xmlns:a16="http://schemas.microsoft.com/office/drawing/2014/main" val="4126159560"/>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800" dirty="0"/>
                        <a:t>Provisional liquidator appointment</a:t>
                      </a:r>
                      <a:endParaRPr lang="en-AU" dirty="0"/>
                    </a:p>
                  </a:txBody>
                  <a:tcPr>
                    <a:solidFill>
                      <a:schemeClr val="accent1">
                        <a:lumMod val="40000"/>
                        <a:lumOff val="6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AU" dirty="0"/>
                        <a:t>10</a:t>
                      </a:r>
                    </a:p>
                  </a:txBody>
                  <a:tcPr>
                    <a:solidFill>
                      <a:schemeClr val="accent1">
                        <a:lumMod val="40000"/>
                        <a:lumOff val="60000"/>
                      </a:schemeClr>
                    </a:solidFill>
                  </a:tcPr>
                </a:tc>
                <a:extLst>
                  <a:ext uri="{0D108BD9-81ED-4DB2-BD59-A6C34878D82A}">
                    <a16:rowId xmlns:a16="http://schemas.microsoft.com/office/drawing/2014/main" val="4261179927"/>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Creditors’ voluntary liquidator appointment (incl. simplified)</a:t>
                      </a:r>
                    </a:p>
                  </a:txBody>
                  <a:tcPr>
                    <a:solidFill>
                      <a:schemeClr val="accent1">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AU" dirty="0"/>
                        <a:t>5,317</a:t>
                      </a:r>
                    </a:p>
                  </a:txBody>
                  <a:tcPr>
                    <a:solidFill>
                      <a:schemeClr val="accent1">
                        <a:lumMod val="20000"/>
                        <a:lumOff val="80000"/>
                      </a:schemeClr>
                    </a:solidFill>
                  </a:tcPr>
                </a:tc>
                <a:extLst>
                  <a:ext uri="{0D108BD9-81ED-4DB2-BD59-A6C34878D82A}">
                    <a16:rowId xmlns:a16="http://schemas.microsoft.com/office/drawing/2014/main" val="3792604157"/>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b="1" dirty="0"/>
                        <a:t>TOTAL</a:t>
                      </a:r>
                    </a:p>
                  </a:txBody>
                  <a:tcPr>
                    <a:solidFill>
                      <a:schemeClr val="accent1">
                        <a:lumMod val="40000"/>
                        <a:lumOff val="6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AU" b="1" dirty="0"/>
                        <a:t>6,602</a:t>
                      </a:r>
                    </a:p>
                  </a:txBody>
                  <a:tcPr>
                    <a:solidFill>
                      <a:schemeClr val="accent1">
                        <a:lumMod val="40000"/>
                        <a:lumOff val="60000"/>
                      </a:schemeClr>
                    </a:solidFill>
                  </a:tcPr>
                </a:tc>
                <a:extLst>
                  <a:ext uri="{0D108BD9-81ED-4DB2-BD59-A6C34878D82A}">
                    <a16:rowId xmlns:a16="http://schemas.microsoft.com/office/drawing/2014/main" val="3211995765"/>
                  </a:ext>
                </a:extLst>
              </a:tr>
            </a:tbl>
          </a:graphicData>
        </a:graphic>
      </p:graphicFrame>
      <p:sp>
        <p:nvSpPr>
          <p:cNvPr id="8" name="Right Brace 7">
            <a:extLst>
              <a:ext uri="{FF2B5EF4-FFF2-40B4-BE49-F238E27FC236}">
                <a16:creationId xmlns:a16="http://schemas.microsoft.com/office/drawing/2014/main" id="{EC992118-2C83-218C-8AF0-6800E006C20D}"/>
              </a:ext>
            </a:extLst>
          </p:cNvPr>
          <p:cNvSpPr/>
          <p:nvPr/>
        </p:nvSpPr>
        <p:spPr>
          <a:xfrm>
            <a:off x="11055927" y="2632363"/>
            <a:ext cx="332509" cy="1209964"/>
          </a:xfrm>
          <a:prstGeom prst="rightBrace">
            <a:avLst>
              <a:gd name="adj1" fmla="val 47222"/>
              <a:gd name="adj2" fmla="val 50000"/>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9" name="TextBox 8">
            <a:extLst>
              <a:ext uri="{FF2B5EF4-FFF2-40B4-BE49-F238E27FC236}">
                <a16:creationId xmlns:a16="http://schemas.microsoft.com/office/drawing/2014/main" id="{A1D3C501-C548-92AC-ECAE-1A91D392783F}"/>
              </a:ext>
            </a:extLst>
          </p:cNvPr>
          <p:cNvSpPr txBox="1"/>
          <p:nvPr/>
        </p:nvSpPr>
        <p:spPr>
          <a:xfrm>
            <a:off x="11222181" y="2918997"/>
            <a:ext cx="942109" cy="923330"/>
          </a:xfrm>
          <a:prstGeom prst="rect">
            <a:avLst/>
          </a:prstGeom>
          <a:noFill/>
        </p:spPr>
        <p:txBody>
          <a:bodyPr wrap="square" rtlCol="0">
            <a:spAutoFit/>
          </a:bodyPr>
          <a:lstStyle/>
          <a:p>
            <a:pPr algn="ctr"/>
            <a:r>
              <a:rPr lang="en-AU" dirty="0"/>
              <a:t>court ordered &lt;20%</a:t>
            </a:r>
          </a:p>
        </p:txBody>
      </p:sp>
      <p:sp>
        <p:nvSpPr>
          <p:cNvPr id="10" name="Content Placeholder 3">
            <a:extLst>
              <a:ext uri="{FF2B5EF4-FFF2-40B4-BE49-F238E27FC236}">
                <a16:creationId xmlns:a16="http://schemas.microsoft.com/office/drawing/2014/main" id="{34845E49-8E76-B29F-BE86-2577223CA61F}"/>
              </a:ext>
            </a:extLst>
          </p:cNvPr>
          <p:cNvSpPr txBox="1">
            <a:spLocks/>
          </p:cNvSpPr>
          <p:nvPr/>
        </p:nvSpPr>
        <p:spPr>
          <a:xfrm>
            <a:off x="818455" y="5678423"/>
            <a:ext cx="10072049" cy="49377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Chart created using data from </a:t>
            </a:r>
            <a:r>
              <a:rPr lang="en-AU" sz="1200" dirty="0">
                <a:solidFill>
                  <a:schemeClr val="tx1"/>
                </a:solidFill>
              </a:rPr>
              <a:t>ASIC, </a:t>
            </a:r>
            <a:r>
              <a:rPr lang="en-AU" sz="1200" i="1" dirty="0">
                <a:solidFill>
                  <a:schemeClr val="tx1"/>
                </a:solidFill>
              </a:rPr>
              <a:t>Australian Insolvency Statistics </a:t>
            </a:r>
            <a:r>
              <a:rPr lang="en-AU" sz="1200" dirty="0">
                <a:solidFill>
                  <a:schemeClr val="tx1"/>
                </a:solidFill>
              </a:rPr>
              <a:t>(Excel Document, 4 September 2023) Table 2.1. For the latest data, see ASIC, ‘Insolvency Statistics (Current)’ (Web Page) &lt;</a:t>
            </a:r>
            <a:r>
              <a:rPr lang="en-AU" sz="1200" dirty="0">
                <a:solidFill>
                  <a:schemeClr val="tx1"/>
                </a:solidFill>
                <a:hlinkClick r:id="rId3"/>
              </a:rPr>
              <a:t>https://asic.gov.au/regulatory-resources/find-a-document/statistics/insolvency-statistics/insolvency-statistics-current/</a:t>
            </a:r>
            <a:r>
              <a:rPr lang="en-AU" sz="1200" dirty="0">
                <a:solidFill>
                  <a:schemeClr val="tx1"/>
                </a:solidFill>
              </a:rPr>
              <a:t>&gt;.</a:t>
            </a:r>
            <a:endParaRPr lang="en-AU" dirty="0">
              <a:solidFill>
                <a:schemeClr val="tx1"/>
              </a:solidFill>
            </a:endParaRPr>
          </a:p>
        </p:txBody>
      </p:sp>
      <p:cxnSp>
        <p:nvCxnSpPr>
          <p:cNvPr id="12" name="Connector: Elbow 11">
            <a:extLst>
              <a:ext uri="{FF2B5EF4-FFF2-40B4-BE49-F238E27FC236}">
                <a16:creationId xmlns:a16="http://schemas.microsoft.com/office/drawing/2014/main" id="{51CA4D0D-6AA5-9B93-FA94-C70E84C519FB}"/>
              </a:ext>
            </a:extLst>
          </p:cNvPr>
          <p:cNvCxnSpPr>
            <a:stCxn id="9" idx="2"/>
          </p:cNvCxnSpPr>
          <p:nvPr/>
        </p:nvCxnSpPr>
        <p:spPr>
          <a:xfrm rot="5400000">
            <a:off x="10851223" y="4123392"/>
            <a:ext cx="1123078" cy="560948"/>
          </a:xfrm>
          <a:prstGeom prst="bentConnector3">
            <a:avLst>
              <a:gd name="adj1" fmla="val 99230"/>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1" name="Footer Placeholder 2">
            <a:extLst>
              <a:ext uri="{FF2B5EF4-FFF2-40B4-BE49-F238E27FC236}">
                <a16:creationId xmlns:a16="http://schemas.microsoft.com/office/drawing/2014/main" id="{5C986B1E-CAD2-2694-81FA-41A4306D371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36617436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26</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D751B929-3EB1-3D65-522D-E27FB8AF9A25}"/>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0EE62B8F-D89E-83A3-4684-10E3599EC35D}"/>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820AF15E-97C3-C1EB-4BF9-82DBCFC35A74}"/>
              </a:ext>
            </a:extLst>
          </p:cNvPr>
          <p:cNvSpPr txBox="1"/>
          <p:nvPr/>
        </p:nvSpPr>
        <p:spPr>
          <a:xfrm>
            <a:off x="6073140" y="1847429"/>
            <a:ext cx="4718304" cy="1261884"/>
          </a:xfrm>
          <a:prstGeom prst="rect">
            <a:avLst/>
          </a:prstGeom>
          <a:noFill/>
        </p:spPr>
        <p:txBody>
          <a:bodyPr wrap="square">
            <a:spAutoFit/>
          </a:bodyPr>
          <a:lstStyle/>
          <a:p>
            <a:pPr algn="ctr"/>
            <a:r>
              <a:rPr lang="en-AU" sz="3800" dirty="0">
                <a:solidFill>
                  <a:schemeClr val="bg1"/>
                </a:solidFill>
                <a:latin typeface="+mj-lt"/>
              </a:rPr>
              <a:t>What is external administration?</a:t>
            </a:r>
          </a:p>
        </p:txBody>
      </p:sp>
      <p:sp>
        <p:nvSpPr>
          <p:cNvPr id="7" name="Footer Placeholder 2">
            <a:extLst>
              <a:ext uri="{FF2B5EF4-FFF2-40B4-BE49-F238E27FC236}">
                <a16:creationId xmlns:a16="http://schemas.microsoft.com/office/drawing/2014/main" id="{1D35EE3D-95A3-2652-9340-9E68B625F98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54553097"/>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260</a:t>
            </a:fld>
            <a:endParaRPr lang="en-GB" dirty="0"/>
          </a:p>
        </p:txBody>
      </p:sp>
      <p:sp>
        <p:nvSpPr>
          <p:cNvPr id="2" name="Rectangle: Single Corner Rounded 1">
            <a:extLst>
              <a:ext uri="{FF2B5EF4-FFF2-40B4-BE49-F238E27FC236}">
                <a16:creationId xmlns:a16="http://schemas.microsoft.com/office/drawing/2014/main" id="{2B24D5BE-9B61-1E89-360A-B307AD3B63F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1202498-C779-AB57-9D93-2DC83F3367B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Provisional liquidator’s role and powers</a:t>
            </a:r>
          </a:p>
        </p:txBody>
      </p:sp>
      <p:graphicFrame>
        <p:nvGraphicFramePr>
          <p:cNvPr id="6" name="Content Placeholder 5">
            <a:extLst>
              <a:ext uri="{FF2B5EF4-FFF2-40B4-BE49-F238E27FC236}">
                <a16:creationId xmlns:a16="http://schemas.microsoft.com/office/drawing/2014/main" id="{3CA360D0-8749-48AB-640F-558C4C6478D0}"/>
              </a:ext>
            </a:extLst>
          </p:cNvPr>
          <p:cNvGraphicFramePr>
            <a:graphicFrameLocks/>
          </p:cNvGraphicFramePr>
          <p:nvPr>
            <p:extLst>
              <p:ext uri="{D42A27DB-BD31-4B8C-83A1-F6EECF244321}">
                <p14:modId xmlns:p14="http://schemas.microsoft.com/office/powerpoint/2010/main" val="2411825797"/>
              </p:ext>
            </p:extLst>
          </p:nvPr>
        </p:nvGraphicFramePr>
        <p:xfrm>
          <a:off x="379702" y="1711558"/>
          <a:ext cx="10193337" cy="39751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79CCEBAD-083E-0AEC-DC01-28B0B8986B53}"/>
              </a:ext>
            </a:extLst>
          </p:cNvPr>
          <p:cNvSpPr/>
          <p:nvPr/>
        </p:nvSpPr>
        <p:spPr>
          <a:xfrm>
            <a:off x="9023926" y="2341200"/>
            <a:ext cx="1549111"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474(1)(a)</a:t>
            </a:r>
            <a:endParaRPr lang="en-AU" dirty="0"/>
          </a:p>
        </p:txBody>
      </p:sp>
      <p:sp>
        <p:nvSpPr>
          <p:cNvPr id="8" name="Rectangle 7">
            <a:extLst>
              <a:ext uri="{FF2B5EF4-FFF2-40B4-BE49-F238E27FC236}">
                <a16:creationId xmlns:a16="http://schemas.microsoft.com/office/drawing/2014/main" id="{C508B341-899B-CB54-7538-A47DE46F297B}"/>
              </a:ext>
            </a:extLst>
          </p:cNvPr>
          <p:cNvSpPr/>
          <p:nvPr/>
        </p:nvSpPr>
        <p:spPr>
          <a:xfrm>
            <a:off x="9017287" y="2928995"/>
            <a:ext cx="1555749"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472(4)(a)</a:t>
            </a:r>
            <a:endParaRPr lang="en-AU" dirty="0"/>
          </a:p>
        </p:txBody>
      </p:sp>
      <p:sp>
        <p:nvSpPr>
          <p:cNvPr id="9" name="Rectangle 8">
            <a:extLst>
              <a:ext uri="{FF2B5EF4-FFF2-40B4-BE49-F238E27FC236}">
                <a16:creationId xmlns:a16="http://schemas.microsoft.com/office/drawing/2014/main" id="{103A2BBB-AD22-BAAF-DB8F-52DBA363D55E}"/>
              </a:ext>
            </a:extLst>
          </p:cNvPr>
          <p:cNvSpPr/>
          <p:nvPr/>
        </p:nvSpPr>
        <p:spPr>
          <a:xfrm>
            <a:off x="9357501" y="3517293"/>
            <a:ext cx="2604129" cy="51480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ss 472(4)(b), 477(1)(d)</a:t>
            </a:r>
            <a:endParaRPr lang="en-AU" dirty="0"/>
          </a:p>
        </p:txBody>
      </p:sp>
      <p:sp>
        <p:nvSpPr>
          <p:cNvPr id="10" name="Rectangle 9">
            <a:extLst>
              <a:ext uri="{FF2B5EF4-FFF2-40B4-BE49-F238E27FC236}">
                <a16:creationId xmlns:a16="http://schemas.microsoft.com/office/drawing/2014/main" id="{CD1C3C89-7834-E4B6-29E4-BF7A2745B7C4}"/>
              </a:ext>
            </a:extLst>
          </p:cNvPr>
          <p:cNvSpPr/>
          <p:nvPr/>
        </p:nvSpPr>
        <p:spPr>
          <a:xfrm>
            <a:off x="9601410" y="4583812"/>
            <a:ext cx="2360220" cy="60840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ss 472(4)(b), 477(2)</a:t>
            </a:r>
            <a:endParaRPr lang="en-AU" dirty="0"/>
          </a:p>
        </p:txBody>
      </p:sp>
      <p:sp>
        <p:nvSpPr>
          <p:cNvPr id="11" name="Rectangle 10">
            <a:extLst>
              <a:ext uri="{FF2B5EF4-FFF2-40B4-BE49-F238E27FC236}">
                <a16:creationId xmlns:a16="http://schemas.microsoft.com/office/drawing/2014/main" id="{CBC89939-64AC-20C0-0507-1939C42D8790}"/>
              </a:ext>
            </a:extLst>
          </p:cNvPr>
          <p:cNvSpPr/>
          <p:nvPr/>
        </p:nvSpPr>
        <p:spPr>
          <a:xfrm>
            <a:off x="9017288" y="1744407"/>
            <a:ext cx="1555749" cy="36000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472(3)(b)</a:t>
            </a:r>
            <a:endParaRPr lang="en-AU" dirty="0"/>
          </a:p>
        </p:txBody>
      </p:sp>
      <p:sp>
        <p:nvSpPr>
          <p:cNvPr id="12" name="Rectangle 11">
            <a:extLst>
              <a:ext uri="{FF2B5EF4-FFF2-40B4-BE49-F238E27FC236}">
                <a16:creationId xmlns:a16="http://schemas.microsoft.com/office/drawing/2014/main" id="{84EED963-D3C5-FD24-EA05-0EB3B8F378BD}"/>
              </a:ext>
            </a:extLst>
          </p:cNvPr>
          <p:cNvSpPr/>
          <p:nvPr/>
        </p:nvSpPr>
        <p:spPr>
          <a:xfrm>
            <a:off x="7019637" y="4121036"/>
            <a:ext cx="3553399" cy="37383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ss 472(5), 477(2A); CR reg 5.4.02</a:t>
            </a:r>
            <a:endParaRPr lang="en-AU" dirty="0"/>
          </a:p>
        </p:txBody>
      </p:sp>
      <p:sp>
        <p:nvSpPr>
          <p:cNvPr id="13" name="Rectangle 12">
            <a:extLst>
              <a:ext uri="{FF2B5EF4-FFF2-40B4-BE49-F238E27FC236}">
                <a16:creationId xmlns:a16="http://schemas.microsoft.com/office/drawing/2014/main" id="{9FD22396-B82D-316A-F25E-D64E5EC41A8F}"/>
              </a:ext>
            </a:extLst>
          </p:cNvPr>
          <p:cNvSpPr/>
          <p:nvPr/>
        </p:nvSpPr>
        <p:spPr>
          <a:xfrm>
            <a:off x="8414327" y="5282194"/>
            <a:ext cx="2161303" cy="37383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ss 472(5), 477(2B)</a:t>
            </a:r>
            <a:endParaRPr lang="en-AU" dirty="0"/>
          </a:p>
        </p:txBody>
      </p:sp>
      <p:sp>
        <p:nvSpPr>
          <p:cNvPr id="14" name="Footer Placeholder 2">
            <a:extLst>
              <a:ext uri="{FF2B5EF4-FFF2-40B4-BE49-F238E27FC236}">
                <a16:creationId xmlns:a16="http://schemas.microsoft.com/office/drawing/2014/main" id="{BD974D58-ED53-7C6F-933D-C50F5B231E3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702748823"/>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261</a:t>
            </a:fld>
            <a:endParaRPr lang="en-GB" dirty="0"/>
          </a:p>
        </p:txBody>
      </p:sp>
      <p:sp>
        <p:nvSpPr>
          <p:cNvPr id="2" name="Rectangle: Single Corner Rounded 1">
            <a:extLst>
              <a:ext uri="{FF2B5EF4-FFF2-40B4-BE49-F238E27FC236}">
                <a16:creationId xmlns:a16="http://schemas.microsoft.com/office/drawing/2014/main" id="{95015BA7-4B97-481F-1C28-7CC7A7347BA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F04D399-F4B5-334A-7E8A-F732BA36526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Liquidator’s functions</a:t>
            </a:r>
          </a:p>
        </p:txBody>
      </p:sp>
      <p:graphicFrame>
        <p:nvGraphicFramePr>
          <p:cNvPr id="6" name="Diagram 5">
            <a:extLst>
              <a:ext uri="{FF2B5EF4-FFF2-40B4-BE49-F238E27FC236}">
                <a16:creationId xmlns:a16="http://schemas.microsoft.com/office/drawing/2014/main" id="{45264406-8EE3-2F64-6CB6-053DA91D6B54}"/>
              </a:ext>
            </a:extLst>
          </p:cNvPr>
          <p:cNvGraphicFramePr/>
          <p:nvPr>
            <p:extLst>
              <p:ext uri="{D42A27DB-BD31-4B8C-83A1-F6EECF244321}">
                <p14:modId xmlns:p14="http://schemas.microsoft.com/office/powerpoint/2010/main" val="4146337258"/>
              </p:ext>
            </p:extLst>
          </p:nvPr>
        </p:nvGraphicFramePr>
        <p:xfrm>
          <a:off x="1801091" y="1230122"/>
          <a:ext cx="8128000" cy="53087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A45591C1-C22B-F5BE-BB12-B1888C688242}"/>
              </a:ext>
            </a:extLst>
          </p:cNvPr>
          <p:cNvSpPr/>
          <p:nvPr/>
        </p:nvSpPr>
        <p:spPr>
          <a:xfrm>
            <a:off x="7332816" y="1687809"/>
            <a:ext cx="1546510"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474(1)(a)</a:t>
            </a:r>
            <a:endParaRPr lang="en-AU" dirty="0"/>
          </a:p>
        </p:txBody>
      </p:sp>
      <p:sp>
        <p:nvSpPr>
          <p:cNvPr id="8" name="Rectangle 7">
            <a:extLst>
              <a:ext uri="{FF2B5EF4-FFF2-40B4-BE49-F238E27FC236}">
                <a16:creationId xmlns:a16="http://schemas.microsoft.com/office/drawing/2014/main" id="{AA8182A6-F86A-E723-C1EF-2EBF08B13A68}"/>
              </a:ext>
            </a:extLst>
          </p:cNvPr>
          <p:cNvSpPr/>
          <p:nvPr/>
        </p:nvSpPr>
        <p:spPr>
          <a:xfrm>
            <a:off x="7300917" y="2995089"/>
            <a:ext cx="1546510"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478(1)(a)</a:t>
            </a:r>
            <a:endParaRPr lang="en-AU" dirty="0"/>
          </a:p>
        </p:txBody>
      </p:sp>
      <p:sp>
        <p:nvSpPr>
          <p:cNvPr id="9" name="Rectangle 8">
            <a:extLst>
              <a:ext uri="{FF2B5EF4-FFF2-40B4-BE49-F238E27FC236}">
                <a16:creationId xmlns:a16="http://schemas.microsoft.com/office/drawing/2014/main" id="{215E4E66-3B04-5518-9970-350BA651B02E}"/>
              </a:ext>
            </a:extLst>
          </p:cNvPr>
          <p:cNvSpPr/>
          <p:nvPr/>
        </p:nvSpPr>
        <p:spPr>
          <a:xfrm>
            <a:off x="535709" y="4422107"/>
            <a:ext cx="1265382"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477(6)</a:t>
            </a:r>
            <a:endParaRPr lang="en-AU" dirty="0"/>
          </a:p>
        </p:txBody>
      </p:sp>
      <p:sp>
        <p:nvSpPr>
          <p:cNvPr id="10" name="Rectangle 9">
            <a:extLst>
              <a:ext uri="{FF2B5EF4-FFF2-40B4-BE49-F238E27FC236}">
                <a16:creationId xmlns:a16="http://schemas.microsoft.com/office/drawing/2014/main" id="{F7A00809-68CE-8DB8-DB74-D31FE852A700}"/>
              </a:ext>
            </a:extLst>
          </p:cNvPr>
          <p:cNvSpPr/>
          <p:nvPr/>
        </p:nvSpPr>
        <p:spPr>
          <a:xfrm>
            <a:off x="9929091" y="4532943"/>
            <a:ext cx="1265382" cy="36099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484(1)</a:t>
            </a:r>
            <a:endParaRPr lang="en-AU" dirty="0"/>
          </a:p>
        </p:txBody>
      </p:sp>
      <p:sp>
        <p:nvSpPr>
          <p:cNvPr id="11" name="Rectangle 10">
            <a:extLst>
              <a:ext uri="{FF2B5EF4-FFF2-40B4-BE49-F238E27FC236}">
                <a16:creationId xmlns:a16="http://schemas.microsoft.com/office/drawing/2014/main" id="{9B41E538-639F-B5E0-4B61-BE655FCBB54F}"/>
              </a:ext>
            </a:extLst>
          </p:cNvPr>
          <p:cNvSpPr/>
          <p:nvPr/>
        </p:nvSpPr>
        <p:spPr>
          <a:xfrm>
            <a:off x="1311562" y="5727522"/>
            <a:ext cx="1499900" cy="579361"/>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478(1)(b) and (1A)</a:t>
            </a:r>
            <a:endParaRPr lang="en-AU" dirty="0"/>
          </a:p>
        </p:txBody>
      </p:sp>
      <p:sp>
        <p:nvSpPr>
          <p:cNvPr id="12" name="Footer Placeholder 2">
            <a:extLst>
              <a:ext uri="{FF2B5EF4-FFF2-40B4-BE49-F238E27FC236}">
                <a16:creationId xmlns:a16="http://schemas.microsoft.com/office/drawing/2014/main" id="{9A91E402-820E-0D4D-CD87-C3AC63728C2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523640242"/>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262</a:t>
            </a:fld>
            <a:endParaRPr lang="en-GB" dirty="0"/>
          </a:p>
        </p:txBody>
      </p:sp>
      <p:sp>
        <p:nvSpPr>
          <p:cNvPr id="2" name="Rectangle: Single Corner Rounded 1">
            <a:extLst>
              <a:ext uri="{FF2B5EF4-FFF2-40B4-BE49-F238E27FC236}">
                <a16:creationId xmlns:a16="http://schemas.microsoft.com/office/drawing/2014/main" id="{BCC8E88E-C5DB-1DF7-DFE7-F6C29E208BA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D4F505B-C4DC-7A04-D0EF-C836F64643B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Liquidator’s powers</a:t>
            </a:r>
          </a:p>
        </p:txBody>
      </p:sp>
      <p:graphicFrame>
        <p:nvGraphicFramePr>
          <p:cNvPr id="6" name="Content Placeholder 5">
            <a:extLst>
              <a:ext uri="{FF2B5EF4-FFF2-40B4-BE49-F238E27FC236}">
                <a16:creationId xmlns:a16="http://schemas.microsoft.com/office/drawing/2014/main" id="{2B862AEE-967C-FCE2-F143-3AFCF5AAE446}"/>
              </a:ext>
            </a:extLst>
          </p:cNvPr>
          <p:cNvGraphicFramePr>
            <a:graphicFrameLocks/>
          </p:cNvGraphicFramePr>
          <p:nvPr>
            <p:extLst>
              <p:ext uri="{D42A27DB-BD31-4B8C-83A1-F6EECF244321}">
                <p14:modId xmlns:p14="http://schemas.microsoft.com/office/powerpoint/2010/main" val="830447381"/>
              </p:ext>
            </p:extLst>
          </p:nvPr>
        </p:nvGraphicFramePr>
        <p:xfrm>
          <a:off x="647557" y="1470822"/>
          <a:ext cx="10193337" cy="457276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D64A3471-05D1-FBA7-129C-75FF52779884}"/>
              </a:ext>
            </a:extLst>
          </p:cNvPr>
          <p:cNvSpPr/>
          <p:nvPr/>
        </p:nvSpPr>
        <p:spPr>
          <a:xfrm>
            <a:off x="9672277" y="1499824"/>
            <a:ext cx="1633825" cy="41862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477(2)(m)</a:t>
            </a:r>
            <a:endParaRPr lang="en-AU" dirty="0"/>
          </a:p>
        </p:txBody>
      </p:sp>
      <p:sp>
        <p:nvSpPr>
          <p:cNvPr id="8" name="Rectangle 7">
            <a:extLst>
              <a:ext uri="{FF2B5EF4-FFF2-40B4-BE49-F238E27FC236}">
                <a16:creationId xmlns:a16="http://schemas.microsoft.com/office/drawing/2014/main" id="{1A852603-403C-0577-5841-11A2105ECA47}"/>
              </a:ext>
            </a:extLst>
          </p:cNvPr>
          <p:cNvSpPr/>
          <p:nvPr/>
        </p:nvSpPr>
        <p:spPr>
          <a:xfrm>
            <a:off x="9685980" y="3089873"/>
            <a:ext cx="1620122" cy="41862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477(1)(c)</a:t>
            </a:r>
            <a:endParaRPr lang="en-AU" dirty="0"/>
          </a:p>
        </p:txBody>
      </p:sp>
      <p:sp>
        <p:nvSpPr>
          <p:cNvPr id="9" name="Rectangle 8">
            <a:extLst>
              <a:ext uri="{FF2B5EF4-FFF2-40B4-BE49-F238E27FC236}">
                <a16:creationId xmlns:a16="http://schemas.microsoft.com/office/drawing/2014/main" id="{C74C6331-C822-CBBE-2116-3E4E446B6935}"/>
              </a:ext>
            </a:extLst>
          </p:cNvPr>
          <p:cNvSpPr/>
          <p:nvPr/>
        </p:nvSpPr>
        <p:spPr>
          <a:xfrm>
            <a:off x="9672277" y="3773333"/>
            <a:ext cx="1620122" cy="41862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447(1)(d)</a:t>
            </a:r>
            <a:endParaRPr lang="en-AU" dirty="0"/>
          </a:p>
        </p:txBody>
      </p:sp>
      <p:sp>
        <p:nvSpPr>
          <p:cNvPr id="10" name="Rectangle 9">
            <a:extLst>
              <a:ext uri="{FF2B5EF4-FFF2-40B4-BE49-F238E27FC236}">
                <a16:creationId xmlns:a16="http://schemas.microsoft.com/office/drawing/2014/main" id="{4B44701B-4BA9-9299-F52F-E29973F1D1D7}"/>
              </a:ext>
            </a:extLst>
          </p:cNvPr>
          <p:cNvSpPr/>
          <p:nvPr/>
        </p:nvSpPr>
        <p:spPr>
          <a:xfrm>
            <a:off x="9685979" y="4947178"/>
            <a:ext cx="1858463" cy="41862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447(2)(a)-(k)</a:t>
            </a:r>
            <a:endParaRPr lang="en-AU" dirty="0"/>
          </a:p>
        </p:txBody>
      </p:sp>
      <p:sp>
        <p:nvSpPr>
          <p:cNvPr id="11" name="Rectangle 10">
            <a:extLst>
              <a:ext uri="{FF2B5EF4-FFF2-40B4-BE49-F238E27FC236}">
                <a16:creationId xmlns:a16="http://schemas.microsoft.com/office/drawing/2014/main" id="{0E59658C-D1E2-41E2-B825-053C01530DD2}"/>
              </a:ext>
            </a:extLst>
          </p:cNvPr>
          <p:cNvSpPr/>
          <p:nvPr/>
        </p:nvSpPr>
        <p:spPr>
          <a:xfrm>
            <a:off x="9685980" y="2181642"/>
            <a:ext cx="1620122" cy="41862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477(1)(a)</a:t>
            </a:r>
            <a:endParaRPr lang="en-AU" dirty="0"/>
          </a:p>
        </p:txBody>
      </p:sp>
      <p:sp>
        <p:nvSpPr>
          <p:cNvPr id="12" name="Rectangle 11">
            <a:extLst>
              <a:ext uri="{FF2B5EF4-FFF2-40B4-BE49-F238E27FC236}">
                <a16:creationId xmlns:a16="http://schemas.microsoft.com/office/drawing/2014/main" id="{E2E89BB1-1625-2B9D-DD1B-AC0BAE7342E6}"/>
              </a:ext>
            </a:extLst>
          </p:cNvPr>
          <p:cNvSpPr/>
          <p:nvPr/>
        </p:nvSpPr>
        <p:spPr>
          <a:xfrm>
            <a:off x="6354621" y="4376035"/>
            <a:ext cx="2731363" cy="37383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477(2A); CR reg 5.4.02</a:t>
            </a:r>
            <a:endParaRPr lang="en-AU" dirty="0"/>
          </a:p>
        </p:txBody>
      </p:sp>
      <p:sp>
        <p:nvSpPr>
          <p:cNvPr id="13" name="Rectangle 12">
            <a:extLst>
              <a:ext uri="{FF2B5EF4-FFF2-40B4-BE49-F238E27FC236}">
                <a16:creationId xmlns:a16="http://schemas.microsoft.com/office/drawing/2014/main" id="{3FB5F0C2-1BE4-E5A4-C1E9-2FC06C576287}"/>
              </a:ext>
            </a:extLst>
          </p:cNvPr>
          <p:cNvSpPr/>
          <p:nvPr/>
        </p:nvSpPr>
        <p:spPr>
          <a:xfrm>
            <a:off x="8180822" y="5536937"/>
            <a:ext cx="1810323" cy="37383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477(2B)-(2C)</a:t>
            </a:r>
            <a:endParaRPr lang="en-AU" dirty="0"/>
          </a:p>
        </p:txBody>
      </p:sp>
      <p:sp>
        <p:nvSpPr>
          <p:cNvPr id="14" name="Footer Placeholder 2">
            <a:extLst>
              <a:ext uri="{FF2B5EF4-FFF2-40B4-BE49-F238E27FC236}">
                <a16:creationId xmlns:a16="http://schemas.microsoft.com/office/drawing/2014/main" id="{2D57AEFD-5DB6-9934-3619-CAF2EF12FBE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137075308"/>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263</a:t>
            </a:fld>
            <a:endParaRPr lang="en-GB" dirty="0"/>
          </a:p>
        </p:txBody>
      </p:sp>
      <p:sp>
        <p:nvSpPr>
          <p:cNvPr id="2" name="Rectangle: Single Corner Rounded 1">
            <a:extLst>
              <a:ext uri="{FF2B5EF4-FFF2-40B4-BE49-F238E27FC236}">
                <a16:creationId xmlns:a16="http://schemas.microsoft.com/office/drawing/2014/main" id="{050F8103-DB78-4B34-0786-F7FE6F13F72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B0F0B75-F50F-15DA-9CAD-000D5E12585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(Provisional) liquidator’s sources</a:t>
            </a:r>
          </a:p>
        </p:txBody>
      </p:sp>
      <p:graphicFrame>
        <p:nvGraphicFramePr>
          <p:cNvPr id="6" name="Diagram 5">
            <a:extLst>
              <a:ext uri="{FF2B5EF4-FFF2-40B4-BE49-F238E27FC236}">
                <a16:creationId xmlns:a16="http://schemas.microsoft.com/office/drawing/2014/main" id="{0FC876D1-4DCA-43D2-9DA5-B1FDCD613F07}"/>
              </a:ext>
            </a:extLst>
          </p:cNvPr>
          <p:cNvGraphicFramePr/>
          <p:nvPr>
            <p:extLst>
              <p:ext uri="{D42A27DB-BD31-4B8C-83A1-F6EECF244321}">
                <p14:modId xmlns:p14="http://schemas.microsoft.com/office/powerpoint/2010/main" val="692850489"/>
              </p:ext>
            </p:extLst>
          </p:nvPr>
        </p:nvGraphicFramePr>
        <p:xfrm>
          <a:off x="2365691" y="1385575"/>
          <a:ext cx="7368837" cy="41631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Rounded Corners 6">
            <a:extLst>
              <a:ext uri="{FF2B5EF4-FFF2-40B4-BE49-F238E27FC236}">
                <a16:creationId xmlns:a16="http://schemas.microsoft.com/office/drawing/2014/main" id="{5D910214-A644-4C4E-59B1-D661BBF263E5}"/>
              </a:ext>
            </a:extLst>
          </p:cNvPr>
          <p:cNvSpPr/>
          <p:nvPr/>
        </p:nvSpPr>
        <p:spPr>
          <a:xfrm>
            <a:off x="8572557" y="5115750"/>
            <a:ext cx="2316211" cy="1090522"/>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Offence if fail to comply, unless have a “reasonable excuse”</a:t>
            </a:r>
          </a:p>
        </p:txBody>
      </p:sp>
      <p:sp>
        <p:nvSpPr>
          <p:cNvPr id="8" name="Rectangle 7">
            <a:extLst>
              <a:ext uri="{FF2B5EF4-FFF2-40B4-BE49-F238E27FC236}">
                <a16:creationId xmlns:a16="http://schemas.microsoft.com/office/drawing/2014/main" id="{92A8EADF-43D3-68D3-EBCF-973CDE3C04F0}"/>
              </a:ext>
            </a:extLst>
          </p:cNvPr>
          <p:cNvSpPr/>
          <p:nvPr/>
        </p:nvSpPr>
        <p:spPr>
          <a:xfrm>
            <a:off x="8831389" y="4764604"/>
            <a:ext cx="1798546" cy="3436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475(9)-(11)</a:t>
            </a:r>
          </a:p>
        </p:txBody>
      </p:sp>
      <p:sp>
        <p:nvSpPr>
          <p:cNvPr id="9" name="Speech Bubble: Rectangle with Corners Rounded 8">
            <a:extLst>
              <a:ext uri="{FF2B5EF4-FFF2-40B4-BE49-F238E27FC236}">
                <a16:creationId xmlns:a16="http://schemas.microsoft.com/office/drawing/2014/main" id="{73936984-8409-6BA5-7152-6D32ACC85881}"/>
              </a:ext>
            </a:extLst>
          </p:cNvPr>
          <p:cNvSpPr/>
          <p:nvPr/>
        </p:nvSpPr>
        <p:spPr>
          <a:xfrm>
            <a:off x="9378986" y="2972384"/>
            <a:ext cx="2316211" cy="646428"/>
          </a:xfrm>
          <a:prstGeom prst="wedgeRoundRectCallout">
            <a:avLst>
              <a:gd name="adj1" fmla="val -71633"/>
              <a:gd name="adj2" fmla="val 78718"/>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$18,780 (CA Sch 3)</a:t>
            </a:r>
          </a:p>
        </p:txBody>
      </p:sp>
      <p:sp>
        <p:nvSpPr>
          <p:cNvPr id="10" name="Rectangle 9">
            <a:extLst>
              <a:ext uri="{FF2B5EF4-FFF2-40B4-BE49-F238E27FC236}">
                <a16:creationId xmlns:a16="http://schemas.microsoft.com/office/drawing/2014/main" id="{7EC71E0A-9861-CEBE-CCFD-F6FD6FBECBD7}"/>
              </a:ext>
            </a:extLst>
          </p:cNvPr>
          <p:cNvSpPr/>
          <p:nvPr/>
        </p:nvSpPr>
        <p:spPr>
          <a:xfrm>
            <a:off x="8989599" y="2474632"/>
            <a:ext cx="2100161" cy="42965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475(1A), (2), (5)</a:t>
            </a:r>
            <a:endParaRPr lang="en-AU" dirty="0"/>
          </a:p>
        </p:txBody>
      </p:sp>
      <p:sp>
        <p:nvSpPr>
          <p:cNvPr id="11" name="Rectangle 10">
            <a:extLst>
              <a:ext uri="{FF2B5EF4-FFF2-40B4-BE49-F238E27FC236}">
                <a16:creationId xmlns:a16="http://schemas.microsoft.com/office/drawing/2014/main" id="{7D5E6B89-24BE-DC3B-C0C8-52C23AC6E865}"/>
              </a:ext>
            </a:extLst>
          </p:cNvPr>
          <p:cNvSpPr/>
          <p:nvPr/>
        </p:nvSpPr>
        <p:spPr>
          <a:xfrm>
            <a:off x="1577495" y="1440692"/>
            <a:ext cx="2438939" cy="38528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530A(1)-(5), (7)</a:t>
            </a:r>
          </a:p>
        </p:txBody>
      </p:sp>
      <p:sp>
        <p:nvSpPr>
          <p:cNvPr id="12" name="Rectangle: Rounded Corners 11">
            <a:extLst>
              <a:ext uri="{FF2B5EF4-FFF2-40B4-BE49-F238E27FC236}">
                <a16:creationId xmlns:a16="http://schemas.microsoft.com/office/drawing/2014/main" id="{DD065FFB-DEA5-8097-6B72-D3CE809BA284}"/>
              </a:ext>
            </a:extLst>
          </p:cNvPr>
          <p:cNvSpPr/>
          <p:nvPr/>
        </p:nvSpPr>
        <p:spPr>
          <a:xfrm>
            <a:off x="363821" y="1825979"/>
            <a:ext cx="4866289" cy="3681259"/>
          </a:xfrm>
          <a:prstGeom prst="roundRect">
            <a:avLst/>
          </a:prstGeom>
          <a:solidFill>
            <a:schemeClr val="accent1">
              <a:lumMod val="40000"/>
              <a:lumOff val="60000"/>
              <a:alpha val="5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tx1"/>
                </a:solidFill>
              </a:rPr>
              <a:t>Have e</a:t>
            </a:r>
            <a:r>
              <a:rPr lang="en-AU" sz="1800" dirty="0">
                <a:solidFill>
                  <a:schemeClr val="tx1"/>
                </a:solidFill>
              </a:rPr>
              <a:t>ach current/former officer:</a:t>
            </a:r>
          </a:p>
          <a:p>
            <a:pPr marL="357188" indent="-355600">
              <a:lnSpc>
                <a:spcPct val="100000"/>
              </a:lnSpc>
              <a:spcBef>
                <a:spcPts val="600"/>
              </a:spcBef>
              <a:spcAft>
                <a:spcPts val="600"/>
              </a:spcAft>
              <a:buFont typeface="Arial" panose="020B0604020202020204" pitchFamily="34" charset="0"/>
              <a:buChar char="•"/>
            </a:pPr>
            <a:r>
              <a:rPr lang="en-AU" b="1" dirty="0">
                <a:solidFill>
                  <a:schemeClr val="tx1"/>
                </a:solidFill>
              </a:rPr>
              <a:t>deliver</a:t>
            </a:r>
            <a:r>
              <a:rPr lang="en-AU" dirty="0">
                <a:solidFill>
                  <a:schemeClr val="tx1"/>
                </a:solidFill>
              </a:rPr>
              <a:t> company </a:t>
            </a:r>
            <a:r>
              <a:rPr lang="en-AU" b="1" dirty="0">
                <a:solidFill>
                  <a:schemeClr val="tx1"/>
                </a:solidFill>
              </a:rPr>
              <a:t>books</a:t>
            </a:r>
            <a:r>
              <a:rPr lang="en-AU" dirty="0">
                <a:solidFill>
                  <a:schemeClr val="tx1"/>
                </a:solidFill>
              </a:rPr>
              <a:t> </a:t>
            </a:r>
            <a:r>
              <a:rPr lang="en-AU" sz="1800" dirty="0">
                <a:solidFill>
                  <a:schemeClr val="tx1"/>
                </a:solidFill>
              </a:rPr>
              <a:t>in their possession, unless entitled to retain, and </a:t>
            </a:r>
            <a:r>
              <a:rPr lang="en-AU" sz="1800" b="1" dirty="0">
                <a:solidFill>
                  <a:schemeClr val="tx1"/>
                </a:solidFill>
              </a:rPr>
              <a:t>advise location </a:t>
            </a:r>
            <a:r>
              <a:rPr lang="en-AU" sz="1800" dirty="0">
                <a:solidFill>
                  <a:schemeClr val="tx1"/>
                </a:solidFill>
              </a:rPr>
              <a:t>of other relevant books;</a:t>
            </a:r>
          </a:p>
          <a:p>
            <a:pPr marL="357188" indent="-355600">
              <a:lnSpc>
                <a:spcPct val="100000"/>
              </a:lnSpc>
              <a:spcBef>
                <a:spcPts val="600"/>
              </a:spcBef>
              <a:spcAft>
                <a:spcPts val="600"/>
              </a:spcAft>
              <a:buFont typeface="Arial" panose="020B0604020202020204" pitchFamily="34" charset="0"/>
              <a:buChar char="•"/>
            </a:pPr>
            <a:r>
              <a:rPr lang="en-AU" sz="1800" b="1" dirty="0">
                <a:solidFill>
                  <a:schemeClr val="tx1"/>
                </a:solidFill>
              </a:rPr>
              <a:t>attend</a:t>
            </a:r>
            <a:r>
              <a:rPr lang="en-AU" sz="1800" dirty="0">
                <a:solidFill>
                  <a:schemeClr val="tx1"/>
                </a:solidFill>
              </a:rPr>
              <a:t> and </a:t>
            </a:r>
            <a:r>
              <a:rPr lang="en-AU" sz="1800" b="1" dirty="0">
                <a:solidFill>
                  <a:schemeClr val="tx1"/>
                </a:solidFill>
              </a:rPr>
              <a:t>give information </a:t>
            </a:r>
            <a:r>
              <a:rPr lang="en-AU" sz="1800" dirty="0">
                <a:solidFill>
                  <a:schemeClr val="tx1"/>
                </a:solidFill>
              </a:rPr>
              <a:t>about the company, and </a:t>
            </a:r>
            <a:r>
              <a:rPr lang="en-AU" sz="1800" b="1" dirty="0">
                <a:solidFill>
                  <a:schemeClr val="tx1"/>
                </a:solidFill>
              </a:rPr>
              <a:t>attend creditor/member meetings</a:t>
            </a:r>
            <a:r>
              <a:rPr lang="en-AU" sz="1800" dirty="0">
                <a:solidFill>
                  <a:schemeClr val="tx1"/>
                </a:solidFill>
              </a:rPr>
              <a:t> – as reasonably required;</a:t>
            </a:r>
          </a:p>
          <a:p>
            <a:pPr marL="357188" indent="-355600">
              <a:lnSpc>
                <a:spcPct val="100000"/>
              </a:lnSpc>
              <a:spcBef>
                <a:spcPts val="600"/>
              </a:spcBef>
              <a:spcAft>
                <a:spcPts val="600"/>
              </a:spcAft>
              <a:buFont typeface="Arial" panose="020B0604020202020204" pitchFamily="34" charset="0"/>
              <a:buChar char="•"/>
            </a:pPr>
            <a:r>
              <a:rPr lang="en-AU" sz="1800" dirty="0">
                <a:solidFill>
                  <a:schemeClr val="tx1"/>
                </a:solidFill>
              </a:rPr>
              <a:t>“do </a:t>
            </a:r>
            <a:r>
              <a:rPr lang="en-AU" sz="1800" b="1" dirty="0">
                <a:solidFill>
                  <a:schemeClr val="tx1"/>
                </a:solidFill>
              </a:rPr>
              <a:t>whatever </a:t>
            </a:r>
            <a:r>
              <a:rPr lang="en-AU" sz="1800" dirty="0">
                <a:solidFill>
                  <a:schemeClr val="tx1"/>
                </a:solidFill>
              </a:rPr>
              <a:t>the [/prov.] liquidator </a:t>
            </a:r>
            <a:r>
              <a:rPr lang="en-AU" sz="1800" b="1" dirty="0">
                <a:solidFill>
                  <a:schemeClr val="tx1"/>
                </a:solidFill>
              </a:rPr>
              <a:t>reasonably requires</a:t>
            </a:r>
            <a:r>
              <a:rPr lang="en-AU" sz="1800" dirty="0">
                <a:solidFill>
                  <a:schemeClr val="tx1"/>
                </a:solidFill>
              </a:rPr>
              <a:t> … to </a:t>
            </a:r>
            <a:r>
              <a:rPr lang="en-AU" sz="1800" b="1" dirty="0">
                <a:solidFill>
                  <a:schemeClr val="tx1"/>
                </a:solidFill>
              </a:rPr>
              <a:t>help</a:t>
            </a:r>
            <a:r>
              <a:rPr lang="en-AU" sz="1800" dirty="0">
                <a:solidFill>
                  <a:schemeClr val="tx1"/>
                </a:solidFill>
              </a:rPr>
              <a:t>”; and</a:t>
            </a:r>
          </a:p>
          <a:p>
            <a:pPr marL="357188" indent="-355600">
              <a:lnSpc>
                <a:spcPct val="100000"/>
              </a:lnSpc>
              <a:spcBef>
                <a:spcPts val="600"/>
              </a:spcBef>
              <a:spcAft>
                <a:spcPts val="600"/>
              </a:spcAft>
              <a:buFont typeface="Arial" panose="020B0604020202020204" pitchFamily="34" charset="0"/>
              <a:buChar char="•"/>
            </a:pPr>
            <a:r>
              <a:rPr lang="en-AU" sz="1800" dirty="0">
                <a:solidFill>
                  <a:schemeClr val="tx1"/>
                </a:solidFill>
              </a:rPr>
              <a:t>advise of their addresses, if asked</a:t>
            </a:r>
            <a:endParaRPr lang="en-AU" dirty="0">
              <a:solidFill>
                <a:schemeClr val="tx1"/>
              </a:solidFill>
            </a:endParaRPr>
          </a:p>
        </p:txBody>
      </p:sp>
      <p:sp>
        <p:nvSpPr>
          <p:cNvPr id="13" name="Rectangle 12">
            <a:extLst>
              <a:ext uri="{FF2B5EF4-FFF2-40B4-BE49-F238E27FC236}">
                <a16:creationId xmlns:a16="http://schemas.microsoft.com/office/drawing/2014/main" id="{4190BF27-6674-14F9-B652-2719702300FC}"/>
              </a:ext>
            </a:extLst>
          </p:cNvPr>
          <p:cNvSpPr/>
          <p:nvPr/>
        </p:nvSpPr>
        <p:spPr>
          <a:xfrm>
            <a:off x="6628214" y="5616810"/>
            <a:ext cx="1944343" cy="43554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530A(6)-(6B)</a:t>
            </a:r>
            <a:endParaRPr lang="en-AU" dirty="0">
              <a:solidFill>
                <a:schemeClr val="bg1"/>
              </a:solidFill>
            </a:endParaRPr>
          </a:p>
        </p:txBody>
      </p:sp>
      <p:sp>
        <p:nvSpPr>
          <p:cNvPr id="14" name="Speech Bubble: Rectangle with Corners Rounded 13">
            <a:extLst>
              <a:ext uri="{FF2B5EF4-FFF2-40B4-BE49-F238E27FC236}">
                <a16:creationId xmlns:a16="http://schemas.microsoft.com/office/drawing/2014/main" id="{35EBD88F-099C-4484-5140-9A9B594F2721}"/>
              </a:ext>
            </a:extLst>
          </p:cNvPr>
          <p:cNvSpPr/>
          <p:nvPr/>
        </p:nvSpPr>
        <p:spPr>
          <a:xfrm>
            <a:off x="2767430" y="5966723"/>
            <a:ext cx="3282679" cy="479098"/>
          </a:xfrm>
          <a:prstGeom prst="wedgeRoundRectCallout">
            <a:avLst>
              <a:gd name="adj1" fmla="val 38828"/>
              <a:gd name="adj2" fmla="val -75591"/>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$37,560 (CA Sch 3)</a:t>
            </a:r>
          </a:p>
        </p:txBody>
      </p:sp>
      <p:cxnSp>
        <p:nvCxnSpPr>
          <p:cNvPr id="15" name="Straight Arrow Connector 14">
            <a:extLst>
              <a:ext uri="{FF2B5EF4-FFF2-40B4-BE49-F238E27FC236}">
                <a16:creationId xmlns:a16="http://schemas.microsoft.com/office/drawing/2014/main" id="{50F4DCF1-D021-BC28-C3B2-1E6D50353123}"/>
              </a:ext>
            </a:extLst>
          </p:cNvPr>
          <p:cNvCxnSpPr>
            <a:cxnSpLocks/>
          </p:cNvCxnSpPr>
          <p:nvPr/>
        </p:nvCxnSpPr>
        <p:spPr>
          <a:xfrm>
            <a:off x="8761505" y="3749106"/>
            <a:ext cx="600162" cy="1015498"/>
          </a:xfrm>
          <a:prstGeom prst="straightConnector1">
            <a:avLst/>
          </a:prstGeom>
          <a:ln w="38100">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4920B867-10A1-4E58-D8DB-03E740C49356}"/>
              </a:ext>
            </a:extLst>
          </p:cNvPr>
          <p:cNvSpPr/>
          <p:nvPr/>
        </p:nvSpPr>
        <p:spPr>
          <a:xfrm>
            <a:off x="7129019" y="4262331"/>
            <a:ext cx="1632486" cy="43554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475(1), (4)</a:t>
            </a:r>
            <a:endParaRPr lang="en-AU" dirty="0"/>
          </a:p>
        </p:txBody>
      </p:sp>
      <p:cxnSp>
        <p:nvCxnSpPr>
          <p:cNvPr id="17" name="Straight Arrow Connector 16">
            <a:extLst>
              <a:ext uri="{FF2B5EF4-FFF2-40B4-BE49-F238E27FC236}">
                <a16:creationId xmlns:a16="http://schemas.microsoft.com/office/drawing/2014/main" id="{9A31EA2D-09A0-8449-3B38-F680569DE6D7}"/>
              </a:ext>
            </a:extLst>
          </p:cNvPr>
          <p:cNvCxnSpPr>
            <a:cxnSpLocks/>
          </p:cNvCxnSpPr>
          <p:nvPr/>
        </p:nvCxnSpPr>
        <p:spPr>
          <a:xfrm>
            <a:off x="8739111" y="4445329"/>
            <a:ext cx="399676" cy="314088"/>
          </a:xfrm>
          <a:prstGeom prst="straightConnector1">
            <a:avLst/>
          </a:prstGeom>
          <a:ln w="38100">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8" name="Speech Bubble: Rectangle with Corners Rounded 17">
            <a:extLst>
              <a:ext uri="{FF2B5EF4-FFF2-40B4-BE49-F238E27FC236}">
                <a16:creationId xmlns:a16="http://schemas.microsoft.com/office/drawing/2014/main" id="{9FEBB975-C119-1C32-D7E5-6205B200FF6C}"/>
              </a:ext>
            </a:extLst>
          </p:cNvPr>
          <p:cNvSpPr/>
          <p:nvPr/>
        </p:nvSpPr>
        <p:spPr>
          <a:xfrm>
            <a:off x="9378986" y="3822598"/>
            <a:ext cx="2316211" cy="646428"/>
          </a:xfrm>
          <a:prstGeom prst="wedgeRoundRectCallout">
            <a:avLst>
              <a:gd name="adj1" fmla="val -66848"/>
              <a:gd name="adj2" fmla="val 70144"/>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$15,650 (CA Sch 3)</a:t>
            </a:r>
          </a:p>
        </p:txBody>
      </p:sp>
      <p:cxnSp>
        <p:nvCxnSpPr>
          <p:cNvPr id="19" name="Connector: Elbow 18">
            <a:extLst>
              <a:ext uri="{FF2B5EF4-FFF2-40B4-BE49-F238E27FC236}">
                <a16:creationId xmlns:a16="http://schemas.microsoft.com/office/drawing/2014/main" id="{10E4837F-3AE6-162D-EEB2-DD13FB89905D}"/>
              </a:ext>
            </a:extLst>
          </p:cNvPr>
          <p:cNvCxnSpPr>
            <a:stCxn id="12" idx="2"/>
            <a:endCxn id="13" idx="1"/>
          </p:cNvCxnSpPr>
          <p:nvPr/>
        </p:nvCxnSpPr>
        <p:spPr>
          <a:xfrm rot="16200000" flipH="1">
            <a:off x="4548919" y="3755285"/>
            <a:ext cx="327342" cy="3831248"/>
          </a:xfrm>
          <a:prstGeom prst="bentConnector2">
            <a:avLst/>
          </a:prstGeom>
          <a:ln w="38100">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0" name="Footer Placeholder 2">
            <a:extLst>
              <a:ext uri="{FF2B5EF4-FFF2-40B4-BE49-F238E27FC236}">
                <a16:creationId xmlns:a16="http://schemas.microsoft.com/office/drawing/2014/main" id="{6AD865A6-ED1D-AA32-6467-C34838BD369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506393635"/>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264</a:t>
            </a:fld>
            <a:endParaRPr lang="en-GB" dirty="0"/>
          </a:p>
        </p:txBody>
      </p:sp>
      <p:sp>
        <p:nvSpPr>
          <p:cNvPr id="2" name="Rectangle: Single Corner Rounded 1">
            <a:extLst>
              <a:ext uri="{FF2B5EF4-FFF2-40B4-BE49-F238E27FC236}">
                <a16:creationId xmlns:a16="http://schemas.microsoft.com/office/drawing/2014/main" id="{6DC886E9-3610-3F61-48F5-84E28B362C4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61C9CEA-BC7F-4395-CC90-F5124FDAC16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(Provisional) liquidator’s right to books</a:t>
            </a:r>
          </a:p>
        </p:txBody>
      </p:sp>
      <p:graphicFrame>
        <p:nvGraphicFramePr>
          <p:cNvPr id="6" name="Diagram 5">
            <a:extLst>
              <a:ext uri="{FF2B5EF4-FFF2-40B4-BE49-F238E27FC236}">
                <a16:creationId xmlns:a16="http://schemas.microsoft.com/office/drawing/2014/main" id="{3EEB098E-9D19-8888-AED5-5D169207BE2A}"/>
              </a:ext>
            </a:extLst>
          </p:cNvPr>
          <p:cNvGraphicFramePr/>
          <p:nvPr>
            <p:extLst>
              <p:ext uri="{D42A27DB-BD31-4B8C-83A1-F6EECF244321}">
                <p14:modId xmlns:p14="http://schemas.microsoft.com/office/powerpoint/2010/main" val="687212931"/>
              </p:ext>
            </p:extLst>
          </p:nvPr>
        </p:nvGraphicFramePr>
        <p:xfrm>
          <a:off x="242456" y="1427303"/>
          <a:ext cx="10711871" cy="51116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65852225-FD60-F559-BF6E-AB069A5CA624}"/>
              </a:ext>
            </a:extLst>
          </p:cNvPr>
          <p:cNvSpPr/>
          <p:nvPr/>
        </p:nvSpPr>
        <p:spPr>
          <a:xfrm>
            <a:off x="4256502" y="2515202"/>
            <a:ext cx="2716951" cy="38581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ss 472(4)(b) and 477(3)</a:t>
            </a:r>
            <a:endParaRPr lang="en-AU" dirty="0">
              <a:solidFill>
                <a:schemeClr val="bg1"/>
              </a:solidFill>
            </a:endParaRPr>
          </a:p>
        </p:txBody>
      </p:sp>
      <p:sp>
        <p:nvSpPr>
          <p:cNvPr id="8" name="Rectangle 7">
            <a:extLst>
              <a:ext uri="{FF2B5EF4-FFF2-40B4-BE49-F238E27FC236}">
                <a16:creationId xmlns:a16="http://schemas.microsoft.com/office/drawing/2014/main" id="{213EC0C2-06CA-752C-9F23-9FE9E87C46EA}"/>
              </a:ext>
            </a:extLst>
          </p:cNvPr>
          <p:cNvSpPr/>
          <p:nvPr/>
        </p:nvSpPr>
        <p:spPr>
          <a:xfrm>
            <a:off x="8652916" y="2444131"/>
            <a:ext cx="1259257"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483(1)</a:t>
            </a:r>
            <a:endParaRPr lang="en-AU" dirty="0">
              <a:solidFill>
                <a:schemeClr val="bg1"/>
              </a:solidFill>
            </a:endParaRPr>
          </a:p>
        </p:txBody>
      </p:sp>
      <p:sp>
        <p:nvSpPr>
          <p:cNvPr id="9" name="Rectangle 8">
            <a:extLst>
              <a:ext uri="{FF2B5EF4-FFF2-40B4-BE49-F238E27FC236}">
                <a16:creationId xmlns:a16="http://schemas.microsoft.com/office/drawing/2014/main" id="{E0BC05A9-6E99-DE64-4E7C-568F41E859A5}"/>
              </a:ext>
            </a:extLst>
          </p:cNvPr>
          <p:cNvSpPr/>
          <p:nvPr/>
        </p:nvSpPr>
        <p:spPr>
          <a:xfrm>
            <a:off x="9282545" y="5333223"/>
            <a:ext cx="1422400" cy="54990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530B(3), (3A) and (7)</a:t>
            </a:r>
            <a:endParaRPr lang="en-AU" dirty="0">
              <a:solidFill>
                <a:schemeClr val="bg1"/>
              </a:solidFill>
            </a:endParaRPr>
          </a:p>
        </p:txBody>
      </p:sp>
      <p:sp>
        <p:nvSpPr>
          <p:cNvPr id="10" name="Rectangle 9">
            <a:extLst>
              <a:ext uri="{FF2B5EF4-FFF2-40B4-BE49-F238E27FC236}">
                <a16:creationId xmlns:a16="http://schemas.microsoft.com/office/drawing/2014/main" id="{7CEDAB18-702B-69F5-192A-25C960F7577F}"/>
              </a:ext>
            </a:extLst>
          </p:cNvPr>
          <p:cNvSpPr/>
          <p:nvPr/>
        </p:nvSpPr>
        <p:spPr>
          <a:xfrm>
            <a:off x="963738" y="2533675"/>
            <a:ext cx="175029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530B(4)-(7)</a:t>
            </a:r>
            <a:endParaRPr lang="en-AU" dirty="0">
              <a:solidFill>
                <a:schemeClr val="bg1"/>
              </a:solidFill>
            </a:endParaRPr>
          </a:p>
        </p:txBody>
      </p:sp>
      <p:sp>
        <p:nvSpPr>
          <p:cNvPr id="11" name="Speech Bubble: Rectangle with Corners Rounded 10">
            <a:extLst>
              <a:ext uri="{FF2B5EF4-FFF2-40B4-BE49-F238E27FC236}">
                <a16:creationId xmlns:a16="http://schemas.microsoft.com/office/drawing/2014/main" id="{5B4D220B-34ED-1828-5B6C-9D53AAFC9409}"/>
              </a:ext>
            </a:extLst>
          </p:cNvPr>
          <p:cNvSpPr/>
          <p:nvPr/>
        </p:nvSpPr>
        <p:spPr>
          <a:xfrm>
            <a:off x="4978400" y="4050922"/>
            <a:ext cx="2549966" cy="605782"/>
          </a:xfrm>
          <a:prstGeom prst="wedgeRoundRectCallout">
            <a:avLst>
              <a:gd name="adj1" fmla="val 34578"/>
              <a:gd name="adj2" fmla="val 96259"/>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1 year imprisonment (CA Sch 3)</a:t>
            </a:r>
          </a:p>
        </p:txBody>
      </p:sp>
      <p:sp>
        <p:nvSpPr>
          <p:cNvPr id="12" name="Speech Bubble: Rectangle with Corners Rounded 11">
            <a:extLst>
              <a:ext uri="{FF2B5EF4-FFF2-40B4-BE49-F238E27FC236}">
                <a16:creationId xmlns:a16="http://schemas.microsoft.com/office/drawing/2014/main" id="{FFA476BE-6EDE-4286-A14D-A9F526AAA451}"/>
              </a:ext>
            </a:extLst>
          </p:cNvPr>
          <p:cNvSpPr/>
          <p:nvPr/>
        </p:nvSpPr>
        <p:spPr>
          <a:xfrm>
            <a:off x="3592131" y="3173079"/>
            <a:ext cx="1995869" cy="605782"/>
          </a:xfrm>
          <a:prstGeom prst="wedgeRoundRectCallout">
            <a:avLst>
              <a:gd name="adj1" fmla="val -60949"/>
              <a:gd name="adj2" fmla="val 27648"/>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$37,560 (CA Sch 3)</a:t>
            </a:r>
          </a:p>
        </p:txBody>
      </p:sp>
      <p:sp>
        <p:nvSpPr>
          <p:cNvPr id="13" name="Rectangle 12">
            <a:extLst>
              <a:ext uri="{FF2B5EF4-FFF2-40B4-BE49-F238E27FC236}">
                <a16:creationId xmlns:a16="http://schemas.microsoft.com/office/drawing/2014/main" id="{B4A2EA76-A463-B211-F364-DAE4A767EBCB}"/>
              </a:ext>
            </a:extLst>
          </p:cNvPr>
          <p:cNvSpPr/>
          <p:nvPr/>
        </p:nvSpPr>
        <p:spPr>
          <a:xfrm>
            <a:off x="818457" y="5333223"/>
            <a:ext cx="1111944"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530C</a:t>
            </a:r>
            <a:endParaRPr lang="en-AU" dirty="0"/>
          </a:p>
        </p:txBody>
      </p:sp>
      <p:sp>
        <p:nvSpPr>
          <p:cNvPr id="14" name="Footer Placeholder 2">
            <a:extLst>
              <a:ext uri="{FF2B5EF4-FFF2-40B4-BE49-F238E27FC236}">
                <a16:creationId xmlns:a16="http://schemas.microsoft.com/office/drawing/2014/main" id="{64777529-F334-7C12-13A3-B77E127FFF6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11713019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265</a:t>
            </a:fld>
            <a:endParaRPr lang="en-GB" dirty="0"/>
          </a:p>
        </p:txBody>
      </p:sp>
      <p:sp>
        <p:nvSpPr>
          <p:cNvPr id="2" name="Rectangle: Single Corner Rounded 1">
            <a:extLst>
              <a:ext uri="{FF2B5EF4-FFF2-40B4-BE49-F238E27FC236}">
                <a16:creationId xmlns:a16="http://schemas.microsoft.com/office/drawing/2014/main" id="{4873A487-AD8F-0812-BBD2-DCDAC251D25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77D829D-BB71-BBB2-77F0-C6F49B02D7D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Application for release</a:t>
            </a:r>
          </a:p>
        </p:txBody>
      </p:sp>
      <p:graphicFrame>
        <p:nvGraphicFramePr>
          <p:cNvPr id="6" name="Diagram 5">
            <a:extLst>
              <a:ext uri="{FF2B5EF4-FFF2-40B4-BE49-F238E27FC236}">
                <a16:creationId xmlns:a16="http://schemas.microsoft.com/office/drawing/2014/main" id="{4295614D-BEF8-9962-A974-490A95806EF7}"/>
              </a:ext>
            </a:extLst>
          </p:cNvPr>
          <p:cNvGraphicFramePr/>
          <p:nvPr>
            <p:extLst>
              <p:ext uri="{D42A27DB-BD31-4B8C-83A1-F6EECF244321}">
                <p14:modId xmlns:p14="http://schemas.microsoft.com/office/powerpoint/2010/main" val="441525644"/>
              </p:ext>
            </p:extLst>
          </p:nvPr>
        </p:nvGraphicFramePr>
        <p:xfrm>
          <a:off x="1629658" y="1092925"/>
          <a:ext cx="8128000" cy="28922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6A559504-6A51-42C5-0B53-DDE8CA44A0B5}"/>
              </a:ext>
            </a:extLst>
          </p:cNvPr>
          <p:cNvSpPr/>
          <p:nvPr/>
        </p:nvSpPr>
        <p:spPr>
          <a:xfrm>
            <a:off x="1629658" y="3800964"/>
            <a:ext cx="8127995" cy="2303974"/>
          </a:xfrm>
          <a:prstGeom prst="rect">
            <a:avLst/>
          </a:prstGeom>
          <a:solidFill>
            <a:schemeClr val="accent3">
              <a:lumMod val="40000"/>
              <a:lumOff val="60000"/>
            </a:schemeClr>
          </a:solidFill>
          <a:ln>
            <a:solidFill>
              <a:schemeClr val="accent3">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Furthermore, if a liquidator has:</a:t>
            </a:r>
          </a:p>
          <a:p>
            <a:pPr marL="285750" indent="-285750">
              <a:lnSpc>
                <a:spcPct val="100000"/>
              </a:lnSpc>
              <a:spcBef>
                <a:spcPts val="600"/>
              </a:spcBef>
              <a:spcAft>
                <a:spcPts val="600"/>
              </a:spcAft>
              <a:buFont typeface="Arial" panose="020B0604020202020204" pitchFamily="34" charset="0"/>
              <a:buChar char="•"/>
            </a:pPr>
            <a:r>
              <a:rPr lang="en-AU" sz="1800" dirty="0">
                <a:solidFill>
                  <a:schemeClr val="tx1"/>
                </a:solidFill>
              </a:rPr>
              <a:t> realised all the company’s property “or so much … as can … be realised without needlessly protracting the winding up”; and</a:t>
            </a:r>
          </a:p>
          <a:p>
            <a:pPr marL="285750" indent="-285750">
              <a:lnSpc>
                <a:spcPct val="100000"/>
              </a:lnSpc>
              <a:spcBef>
                <a:spcPts val="600"/>
              </a:spcBef>
              <a:spcAft>
                <a:spcPts val="600"/>
              </a:spcAft>
              <a:buFont typeface="Arial" panose="020B0604020202020204" pitchFamily="34" charset="0"/>
              <a:buChar char="•"/>
            </a:pPr>
            <a:r>
              <a:rPr lang="en-AU" sz="1800" dirty="0">
                <a:solidFill>
                  <a:schemeClr val="tx1"/>
                </a:solidFill>
              </a:rPr>
              <a:t>“distributed a final dividend (if any) to the creditors and adjusted the rights of the contributories … and made a final return (if any) to the[m]”;</a:t>
            </a:r>
          </a:p>
          <a:p>
            <a:pPr>
              <a:lnSpc>
                <a:spcPct val="100000"/>
              </a:lnSpc>
              <a:spcBef>
                <a:spcPts val="600"/>
              </a:spcBef>
              <a:spcAft>
                <a:spcPts val="600"/>
              </a:spcAft>
            </a:pPr>
            <a:r>
              <a:rPr lang="en-AU" sz="1800" dirty="0">
                <a:solidFill>
                  <a:schemeClr val="tx1"/>
                </a:solidFill>
              </a:rPr>
              <a:t>may apply to court to “be </a:t>
            </a:r>
            <a:r>
              <a:rPr lang="en-AU" sz="1800" b="1" dirty="0">
                <a:solidFill>
                  <a:schemeClr val="tx1"/>
                </a:solidFill>
              </a:rPr>
              <a:t>released</a:t>
            </a:r>
            <a:r>
              <a:rPr lang="en-AU" sz="1800" dirty="0">
                <a:solidFill>
                  <a:schemeClr val="tx1"/>
                </a:solidFill>
              </a:rPr>
              <a:t>” and for ASIC to “</a:t>
            </a:r>
            <a:r>
              <a:rPr lang="en-AU" sz="1800" b="1" dirty="0">
                <a:solidFill>
                  <a:schemeClr val="tx1"/>
                </a:solidFill>
              </a:rPr>
              <a:t>deregister</a:t>
            </a:r>
            <a:r>
              <a:rPr lang="en-AU" sz="1800" dirty="0">
                <a:solidFill>
                  <a:schemeClr val="tx1"/>
                </a:solidFill>
              </a:rPr>
              <a:t> the company”</a:t>
            </a:r>
          </a:p>
        </p:txBody>
      </p:sp>
      <p:sp>
        <p:nvSpPr>
          <p:cNvPr id="8" name="Rectangle 7">
            <a:extLst>
              <a:ext uri="{FF2B5EF4-FFF2-40B4-BE49-F238E27FC236}">
                <a16:creationId xmlns:a16="http://schemas.microsoft.com/office/drawing/2014/main" id="{16DECFED-6045-8AB0-B962-CE5223D705ED}"/>
              </a:ext>
            </a:extLst>
          </p:cNvPr>
          <p:cNvSpPr/>
          <p:nvPr/>
        </p:nvSpPr>
        <p:spPr>
          <a:xfrm>
            <a:off x="8010139" y="1451680"/>
            <a:ext cx="114044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473A</a:t>
            </a:r>
            <a:endParaRPr lang="en-AU" dirty="0">
              <a:solidFill>
                <a:schemeClr val="bg1"/>
              </a:solidFill>
            </a:endParaRPr>
          </a:p>
        </p:txBody>
      </p:sp>
      <p:sp>
        <p:nvSpPr>
          <p:cNvPr id="9" name="Rectangle 8">
            <a:extLst>
              <a:ext uri="{FF2B5EF4-FFF2-40B4-BE49-F238E27FC236}">
                <a16:creationId xmlns:a16="http://schemas.microsoft.com/office/drawing/2014/main" id="{12A8678B-ACF9-F7EE-8B4D-AD2FA089C3A4}"/>
              </a:ext>
            </a:extLst>
          </p:cNvPr>
          <p:cNvSpPr/>
          <p:nvPr/>
        </p:nvSpPr>
        <p:spPr>
          <a:xfrm>
            <a:off x="2319025" y="1446460"/>
            <a:ext cx="978485"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473</a:t>
            </a:r>
            <a:endParaRPr lang="en-AU" dirty="0">
              <a:solidFill>
                <a:schemeClr val="bg1"/>
              </a:solidFill>
            </a:endParaRPr>
          </a:p>
        </p:txBody>
      </p:sp>
      <p:sp>
        <p:nvSpPr>
          <p:cNvPr id="12" name="Isosceles Triangle 11">
            <a:extLst>
              <a:ext uri="{FF2B5EF4-FFF2-40B4-BE49-F238E27FC236}">
                <a16:creationId xmlns:a16="http://schemas.microsoft.com/office/drawing/2014/main" id="{A21DE22B-E4A0-5225-346D-ADCCEF9FEBF3}"/>
              </a:ext>
            </a:extLst>
          </p:cNvPr>
          <p:cNvSpPr/>
          <p:nvPr/>
        </p:nvSpPr>
        <p:spPr>
          <a:xfrm rot="10800000">
            <a:off x="6011832" y="3673837"/>
            <a:ext cx="293274" cy="264324"/>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Speech Bubble: Rectangle 12">
            <a:extLst>
              <a:ext uri="{FF2B5EF4-FFF2-40B4-BE49-F238E27FC236}">
                <a16:creationId xmlns:a16="http://schemas.microsoft.com/office/drawing/2014/main" id="{FD9D34C5-CDA5-D0A3-156B-DEF95717AA73}"/>
              </a:ext>
            </a:extLst>
          </p:cNvPr>
          <p:cNvSpPr/>
          <p:nvPr/>
        </p:nvSpPr>
        <p:spPr>
          <a:xfrm>
            <a:off x="5857380" y="3325731"/>
            <a:ext cx="1014984" cy="393267"/>
          </a:xfrm>
          <a:prstGeom prst="wedgeRectCallout">
            <a:avLst>
              <a:gd name="adj1" fmla="val -19660"/>
              <a:gd name="adj2" fmla="val -115779"/>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480</a:t>
            </a:r>
            <a:endParaRPr lang="en-AU" dirty="0"/>
          </a:p>
        </p:txBody>
      </p:sp>
      <p:cxnSp>
        <p:nvCxnSpPr>
          <p:cNvPr id="15" name="Straight Arrow Connector 14">
            <a:extLst>
              <a:ext uri="{FF2B5EF4-FFF2-40B4-BE49-F238E27FC236}">
                <a16:creationId xmlns:a16="http://schemas.microsoft.com/office/drawing/2014/main" id="{FFFA75BB-0138-E389-1E50-BF3E821E5EE7}"/>
              </a:ext>
            </a:extLst>
          </p:cNvPr>
          <p:cNvCxnSpPr>
            <a:cxnSpLocks/>
            <a:stCxn id="7" idx="0"/>
          </p:cNvCxnSpPr>
          <p:nvPr/>
        </p:nvCxnSpPr>
        <p:spPr>
          <a:xfrm flipV="1">
            <a:off x="5693656" y="3242930"/>
            <a:ext cx="0" cy="55803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0" name="Footer Placeholder 2">
            <a:extLst>
              <a:ext uri="{FF2B5EF4-FFF2-40B4-BE49-F238E27FC236}">
                <a16:creationId xmlns:a16="http://schemas.microsoft.com/office/drawing/2014/main" id="{F1EF33E9-1394-2448-5A39-F29ED2AF440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327824881"/>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266</a:t>
            </a:fld>
            <a:endParaRPr lang="en-GB" dirty="0"/>
          </a:p>
        </p:txBody>
      </p:sp>
      <p:sp>
        <p:nvSpPr>
          <p:cNvPr id="2" name="Rectangle: Single Corner Rounded 1">
            <a:extLst>
              <a:ext uri="{FF2B5EF4-FFF2-40B4-BE49-F238E27FC236}">
                <a16:creationId xmlns:a16="http://schemas.microsoft.com/office/drawing/2014/main" id="{966471D5-BB7C-924B-8D84-AB74EB2EDF7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3CB509D-BF8F-99E7-1CED-1922368C727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Granting or withholding release</a:t>
            </a:r>
          </a:p>
        </p:txBody>
      </p:sp>
      <p:graphicFrame>
        <p:nvGraphicFramePr>
          <p:cNvPr id="6" name="Diagram 5">
            <a:extLst>
              <a:ext uri="{FF2B5EF4-FFF2-40B4-BE49-F238E27FC236}">
                <a16:creationId xmlns:a16="http://schemas.microsoft.com/office/drawing/2014/main" id="{44F074F8-AEC3-78C3-290A-93E66D823504}"/>
              </a:ext>
            </a:extLst>
          </p:cNvPr>
          <p:cNvGraphicFramePr/>
          <p:nvPr>
            <p:extLst>
              <p:ext uri="{D42A27DB-BD31-4B8C-83A1-F6EECF244321}">
                <p14:modId xmlns:p14="http://schemas.microsoft.com/office/powerpoint/2010/main" val="1520490870"/>
              </p:ext>
            </p:extLst>
          </p:nvPr>
        </p:nvGraphicFramePr>
        <p:xfrm>
          <a:off x="349504" y="1340446"/>
          <a:ext cx="10367264" cy="49839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3AA6981F-DD78-2EEC-4525-C975C3824C92}"/>
              </a:ext>
            </a:extLst>
          </p:cNvPr>
          <p:cNvSpPr/>
          <p:nvPr/>
        </p:nvSpPr>
        <p:spPr>
          <a:xfrm>
            <a:off x="3432245" y="5756900"/>
            <a:ext cx="156119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481(3)-(4)</a:t>
            </a:r>
            <a:endParaRPr lang="en-AU" dirty="0">
              <a:solidFill>
                <a:schemeClr val="bg1"/>
              </a:solidFill>
            </a:endParaRPr>
          </a:p>
        </p:txBody>
      </p:sp>
      <p:sp>
        <p:nvSpPr>
          <p:cNvPr id="8" name="Rectangle 7">
            <a:extLst>
              <a:ext uri="{FF2B5EF4-FFF2-40B4-BE49-F238E27FC236}">
                <a16:creationId xmlns:a16="http://schemas.microsoft.com/office/drawing/2014/main" id="{5341EC50-1E06-FFD1-604B-06A8887BFAAE}"/>
              </a:ext>
            </a:extLst>
          </p:cNvPr>
          <p:cNvSpPr/>
          <p:nvPr/>
        </p:nvSpPr>
        <p:spPr>
          <a:xfrm>
            <a:off x="5605469" y="5756899"/>
            <a:ext cx="1561199"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481(1)-(2)</a:t>
            </a:r>
            <a:endParaRPr lang="en-AU" dirty="0">
              <a:solidFill>
                <a:schemeClr val="bg1"/>
              </a:solidFill>
            </a:endParaRPr>
          </a:p>
        </p:txBody>
      </p:sp>
      <p:sp>
        <p:nvSpPr>
          <p:cNvPr id="9" name="Footer Placeholder 2">
            <a:extLst>
              <a:ext uri="{FF2B5EF4-FFF2-40B4-BE49-F238E27FC236}">
                <a16:creationId xmlns:a16="http://schemas.microsoft.com/office/drawing/2014/main" id="{DB77C7E1-0F22-8EF2-F245-A98BA694350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397687768"/>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267</a:t>
            </a:fld>
            <a:endParaRPr lang="en-GB" dirty="0"/>
          </a:p>
        </p:txBody>
      </p:sp>
      <p:sp>
        <p:nvSpPr>
          <p:cNvPr id="2" name="Isosceles Triangle 1">
            <a:extLst>
              <a:ext uri="{FF2B5EF4-FFF2-40B4-BE49-F238E27FC236}">
                <a16:creationId xmlns:a16="http://schemas.microsoft.com/office/drawing/2014/main" id="{1A72B900-F273-E795-9F67-1EA11E0E8ADB}"/>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8C62F889-ACFF-13A8-B399-F68BE6A71BBE}"/>
              </a:ext>
            </a:extLst>
          </p:cNvPr>
          <p:cNvSpPr txBox="1"/>
          <p:nvPr/>
        </p:nvSpPr>
        <p:spPr>
          <a:xfrm>
            <a:off x="6241312" y="1847429"/>
            <a:ext cx="4380614" cy="1261884"/>
          </a:xfrm>
          <a:prstGeom prst="rect">
            <a:avLst/>
          </a:prstGeom>
          <a:noFill/>
        </p:spPr>
        <p:txBody>
          <a:bodyPr wrap="square">
            <a:spAutoFit/>
          </a:bodyPr>
          <a:lstStyle/>
          <a:p>
            <a:pPr algn="ctr"/>
            <a:r>
              <a:rPr lang="en-GB" sz="3800" dirty="0">
                <a:solidFill>
                  <a:schemeClr val="bg1"/>
                </a:solidFill>
                <a:latin typeface="+mj-lt"/>
              </a:rPr>
              <a:t>After winding up is ordered</a:t>
            </a:r>
          </a:p>
        </p:txBody>
      </p:sp>
      <p:sp>
        <p:nvSpPr>
          <p:cNvPr id="6" name="Action Button: Go to Beginning 5">
            <a:hlinkClick r:id="rId2" action="ppaction://hlinksldjump" highlightClick="1"/>
            <a:extLst>
              <a:ext uri="{FF2B5EF4-FFF2-40B4-BE49-F238E27FC236}">
                <a16:creationId xmlns:a16="http://schemas.microsoft.com/office/drawing/2014/main" id="{AB8DB17C-83FA-00A8-873D-E5A683C1FA59}"/>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DA64C7D5-764B-1300-E01F-7DB147C128E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3598534"/>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268</a:t>
            </a:fld>
            <a:endParaRPr lang="en-GB" dirty="0"/>
          </a:p>
        </p:txBody>
      </p:sp>
      <p:sp>
        <p:nvSpPr>
          <p:cNvPr id="2" name="Rectangle: Single Corner Rounded 1">
            <a:extLst>
              <a:ext uri="{FF2B5EF4-FFF2-40B4-BE49-F238E27FC236}">
                <a16:creationId xmlns:a16="http://schemas.microsoft.com/office/drawing/2014/main" id="{422AE755-5D6A-A60B-1EDB-66D90F94459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EAD6C16-769C-6C88-CE68-42E983A8899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Applicants and officers</a:t>
            </a:r>
          </a:p>
        </p:txBody>
      </p:sp>
      <p:sp>
        <p:nvSpPr>
          <p:cNvPr id="6" name="Hexagon 5">
            <a:extLst>
              <a:ext uri="{FF2B5EF4-FFF2-40B4-BE49-F238E27FC236}">
                <a16:creationId xmlns:a16="http://schemas.microsoft.com/office/drawing/2014/main" id="{5D9C5BC1-6FAE-B168-F02B-33435AFF638B}"/>
              </a:ext>
            </a:extLst>
          </p:cNvPr>
          <p:cNvSpPr/>
          <p:nvPr/>
        </p:nvSpPr>
        <p:spPr>
          <a:xfrm>
            <a:off x="2334305" y="2357690"/>
            <a:ext cx="3081529" cy="2656490"/>
          </a:xfrm>
          <a:prstGeom prst="hexagon">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Successful applicants for </a:t>
            </a:r>
            <a:r>
              <a:rPr lang="en-AU" sz="1800" dirty="0">
                <a:solidFill>
                  <a:schemeClr val="bg1"/>
                </a:solidFill>
              </a:rPr>
              <a:t>winding up order must</a:t>
            </a:r>
            <a:r>
              <a:rPr lang="en-AU" dirty="0">
                <a:solidFill>
                  <a:schemeClr val="bg1"/>
                </a:solidFill>
              </a:rPr>
              <a:t>, subject to court order, have their “taxed costs” paid/</a:t>
            </a:r>
            <a:r>
              <a:rPr lang="en-AU" sz="1800" dirty="0">
                <a:solidFill>
                  <a:schemeClr val="bg1"/>
                </a:solidFill>
              </a:rPr>
              <a:t>reimbursed </a:t>
            </a:r>
            <a:r>
              <a:rPr lang="en-AU" dirty="0">
                <a:solidFill>
                  <a:schemeClr val="bg1"/>
                </a:solidFill>
              </a:rPr>
              <a:t>out of the company’s property</a:t>
            </a:r>
          </a:p>
        </p:txBody>
      </p:sp>
      <p:sp>
        <p:nvSpPr>
          <p:cNvPr id="7" name="Rectangle 6">
            <a:extLst>
              <a:ext uri="{FF2B5EF4-FFF2-40B4-BE49-F238E27FC236}">
                <a16:creationId xmlns:a16="http://schemas.microsoft.com/office/drawing/2014/main" id="{4D230BC5-7AF6-DD06-E331-E93AEDDCAFFF}"/>
              </a:ext>
            </a:extLst>
          </p:cNvPr>
          <p:cNvSpPr/>
          <p:nvPr/>
        </p:nvSpPr>
        <p:spPr>
          <a:xfrm>
            <a:off x="3368405" y="1960527"/>
            <a:ext cx="1013328"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466</a:t>
            </a:r>
            <a:endParaRPr lang="en-AU" dirty="0">
              <a:solidFill>
                <a:schemeClr val="bg1"/>
              </a:solidFill>
            </a:endParaRPr>
          </a:p>
        </p:txBody>
      </p:sp>
      <mc:AlternateContent xmlns:mc="http://schemas.openxmlformats.org/markup-compatibility/2006" xmlns:pslz="http://schemas.microsoft.com/office/powerpoint/2016/slidezoom">
        <mc:Choice Requires="pslz">
          <p:graphicFrame>
            <p:nvGraphicFramePr>
              <p:cNvPr id="10" name="Slide Zoom 9">
                <a:extLst>
                  <a:ext uri="{FF2B5EF4-FFF2-40B4-BE49-F238E27FC236}">
                    <a16:creationId xmlns:a16="http://schemas.microsoft.com/office/drawing/2014/main" id="{65222096-5ABB-721F-AEE4-E7DA5EFB89B8}"/>
                  </a:ext>
                </a:extLst>
              </p:cNvPr>
              <p:cNvGraphicFramePr>
                <a:graphicFrameLocks noChangeAspect="1"/>
              </p:cNvGraphicFramePr>
              <p:nvPr>
                <p:extLst>
                  <p:ext uri="{D42A27DB-BD31-4B8C-83A1-F6EECF244321}">
                    <p14:modId xmlns:p14="http://schemas.microsoft.com/office/powerpoint/2010/main" val="3160160141"/>
                  </p:ext>
                </p:extLst>
              </p:nvPr>
            </p:nvGraphicFramePr>
            <p:xfrm>
              <a:off x="6562528" y="2986104"/>
              <a:ext cx="3048000" cy="1714500"/>
            </p:xfrm>
            <a:graphic>
              <a:graphicData uri="http://schemas.microsoft.com/office/powerpoint/2016/slidezoom">
                <pslz:sldZm>
                  <pslz:sldZmObj sldId="288" cId="1371416874">
                    <pslz:zmPr id="{1281BE56-21A8-4B75-A15F-4D1C9F05E107}" returnToParent="0" transitionDur="1000">
                      <p166:blipFill xmlns:p166="http://schemas.microsoft.com/office/powerpoint/2016/6/main">
                        <a:blip r:embed="rId2"/>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10" name="Slide Zoom 9">
                <a:hlinkClick r:id="rId3" action="ppaction://hlinksldjump"/>
                <a:extLst>
                  <a:ext uri="{FF2B5EF4-FFF2-40B4-BE49-F238E27FC236}">
                    <a16:creationId xmlns:a16="http://schemas.microsoft.com/office/drawing/2014/main" id="{65222096-5ABB-721F-AEE4-E7DA5EFB89B8}"/>
                  </a:ext>
                </a:extLst>
              </p:cNvPr>
              <p:cNvPicPr>
                <a:picLocks noGrp="1" noRot="1" noChangeAspect="1" noMove="1" noResize="1" noEditPoints="1" noAdjustHandles="1" noChangeArrowheads="1" noChangeShapeType="1"/>
              </p:cNvPicPr>
              <p:nvPr/>
            </p:nvPicPr>
            <p:blipFill>
              <a:blip r:embed="rId4"/>
              <a:stretch>
                <a:fillRect/>
              </a:stretch>
            </p:blipFill>
            <p:spPr>
              <a:xfrm>
                <a:off x="6562528" y="2986104"/>
                <a:ext cx="3048000" cy="1714500"/>
              </a:xfrm>
              <a:prstGeom prst="rect">
                <a:avLst/>
              </a:prstGeom>
              <a:ln w="3175">
                <a:solidFill>
                  <a:prstClr val="ltGray"/>
                </a:solidFill>
              </a:ln>
            </p:spPr>
          </p:pic>
        </mc:Fallback>
      </mc:AlternateContent>
      <p:sp>
        <p:nvSpPr>
          <p:cNvPr id="8" name="Ribbon: Curved and Tilted Down 7">
            <a:extLst>
              <a:ext uri="{FF2B5EF4-FFF2-40B4-BE49-F238E27FC236}">
                <a16:creationId xmlns:a16="http://schemas.microsoft.com/office/drawing/2014/main" id="{C162411E-752F-9495-1EB5-754E4F02D3E2}"/>
              </a:ext>
            </a:extLst>
          </p:cNvPr>
          <p:cNvSpPr/>
          <p:nvPr/>
        </p:nvSpPr>
        <p:spPr>
          <a:xfrm>
            <a:off x="6562528" y="2463906"/>
            <a:ext cx="3048001" cy="604524"/>
          </a:xfrm>
          <a:prstGeom prst="ellipseRibbon">
            <a:avLst>
              <a:gd name="adj1" fmla="val 35843"/>
              <a:gd name="adj2" fmla="val 68939"/>
              <a:gd name="adj3" fmla="val 18524"/>
            </a:avLst>
          </a:prstGeom>
          <a:solidFill>
            <a:schemeClr val="accent5">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rPr>
              <a:t>Recall CA s 198G!</a:t>
            </a:r>
          </a:p>
        </p:txBody>
      </p:sp>
      <p:sp>
        <p:nvSpPr>
          <p:cNvPr id="9" name="Footer Placeholder 2">
            <a:extLst>
              <a:ext uri="{FF2B5EF4-FFF2-40B4-BE49-F238E27FC236}">
                <a16:creationId xmlns:a16="http://schemas.microsoft.com/office/drawing/2014/main" id="{7AC785A2-6F71-BA2C-CB26-B7002085359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023265680"/>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269</a:t>
            </a:fld>
            <a:endParaRPr lang="en-GB" dirty="0"/>
          </a:p>
        </p:txBody>
      </p:sp>
      <p:sp>
        <p:nvSpPr>
          <p:cNvPr id="2" name="Rectangle: Single Corner Rounded 1">
            <a:extLst>
              <a:ext uri="{FF2B5EF4-FFF2-40B4-BE49-F238E27FC236}">
                <a16:creationId xmlns:a16="http://schemas.microsoft.com/office/drawing/2014/main" id="{0E063E35-90A6-9B73-18D0-2905D8B2E71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1C8572B-FDD9-32AF-A807-7D48CD4E3F0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Creditors and contributories</a:t>
            </a:r>
          </a:p>
        </p:txBody>
      </p:sp>
      <p:graphicFrame>
        <p:nvGraphicFramePr>
          <p:cNvPr id="6" name="Diagram 5">
            <a:extLst>
              <a:ext uri="{FF2B5EF4-FFF2-40B4-BE49-F238E27FC236}">
                <a16:creationId xmlns:a16="http://schemas.microsoft.com/office/drawing/2014/main" id="{920C6958-5741-4000-938F-694AE4B8E7EE}"/>
              </a:ext>
            </a:extLst>
          </p:cNvPr>
          <p:cNvGraphicFramePr/>
          <p:nvPr>
            <p:extLst>
              <p:ext uri="{D42A27DB-BD31-4B8C-83A1-F6EECF244321}">
                <p14:modId xmlns:p14="http://schemas.microsoft.com/office/powerpoint/2010/main" val="1702069227"/>
              </p:ext>
            </p:extLst>
          </p:nvPr>
        </p:nvGraphicFramePr>
        <p:xfrm>
          <a:off x="818792" y="1819175"/>
          <a:ext cx="9762837" cy="41306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A374DDBA-4F40-4F6B-57B7-0F413BF48795}"/>
              </a:ext>
            </a:extLst>
          </p:cNvPr>
          <p:cNvSpPr/>
          <p:nvPr/>
        </p:nvSpPr>
        <p:spPr>
          <a:xfrm>
            <a:off x="1765755" y="5372198"/>
            <a:ext cx="1240541"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485(1)</a:t>
            </a:r>
            <a:endParaRPr lang="en-AU" dirty="0">
              <a:solidFill>
                <a:schemeClr val="bg1"/>
              </a:solidFill>
            </a:endParaRPr>
          </a:p>
        </p:txBody>
      </p:sp>
      <p:sp>
        <p:nvSpPr>
          <p:cNvPr id="8" name="Rectangle 7">
            <a:extLst>
              <a:ext uri="{FF2B5EF4-FFF2-40B4-BE49-F238E27FC236}">
                <a16:creationId xmlns:a16="http://schemas.microsoft.com/office/drawing/2014/main" id="{351994BC-ADB3-FC80-8D00-40112FFD46A1}"/>
              </a:ext>
            </a:extLst>
          </p:cNvPr>
          <p:cNvSpPr/>
          <p:nvPr/>
        </p:nvSpPr>
        <p:spPr>
          <a:xfrm>
            <a:off x="10269553" y="3369791"/>
            <a:ext cx="1240541"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485(2)</a:t>
            </a:r>
            <a:endParaRPr lang="en-AU" dirty="0">
              <a:solidFill>
                <a:schemeClr val="bg1"/>
              </a:solidFill>
            </a:endParaRPr>
          </a:p>
        </p:txBody>
      </p:sp>
      <p:sp>
        <p:nvSpPr>
          <p:cNvPr id="9" name="Rectangle 8">
            <a:extLst>
              <a:ext uri="{FF2B5EF4-FFF2-40B4-BE49-F238E27FC236}">
                <a16:creationId xmlns:a16="http://schemas.microsoft.com/office/drawing/2014/main" id="{9DE909D0-0C1E-ACCA-5541-E4157B169A5E}"/>
              </a:ext>
            </a:extLst>
          </p:cNvPr>
          <p:cNvSpPr/>
          <p:nvPr/>
        </p:nvSpPr>
        <p:spPr>
          <a:xfrm>
            <a:off x="10280186" y="4755878"/>
            <a:ext cx="1240541"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488(2)</a:t>
            </a:r>
            <a:endParaRPr lang="en-AU" dirty="0">
              <a:solidFill>
                <a:schemeClr val="bg1"/>
              </a:solidFill>
            </a:endParaRPr>
          </a:p>
        </p:txBody>
      </p:sp>
      <p:sp>
        <p:nvSpPr>
          <p:cNvPr id="10" name="Rectangle 9">
            <a:extLst>
              <a:ext uri="{FF2B5EF4-FFF2-40B4-BE49-F238E27FC236}">
                <a16:creationId xmlns:a16="http://schemas.microsoft.com/office/drawing/2014/main" id="{816F4037-A8B0-E6CD-FE30-D6EA7B4758BF}"/>
              </a:ext>
            </a:extLst>
          </p:cNvPr>
          <p:cNvSpPr/>
          <p:nvPr/>
        </p:nvSpPr>
        <p:spPr>
          <a:xfrm>
            <a:off x="5193801" y="5372198"/>
            <a:ext cx="1012817" cy="3879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486</a:t>
            </a:r>
            <a:endParaRPr lang="en-AU" dirty="0">
              <a:solidFill>
                <a:schemeClr val="bg1"/>
              </a:solidFill>
            </a:endParaRPr>
          </a:p>
        </p:txBody>
      </p:sp>
      <p:sp>
        <p:nvSpPr>
          <p:cNvPr id="11" name="Footer Placeholder 2">
            <a:extLst>
              <a:ext uri="{FF2B5EF4-FFF2-40B4-BE49-F238E27FC236}">
                <a16:creationId xmlns:a16="http://schemas.microsoft.com/office/drawing/2014/main" id="{30477EB5-F2B8-A220-2E99-3DA461A202B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4428341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27</a:t>
            </a:fld>
            <a:endParaRPr lang="en-GB" dirty="0"/>
          </a:p>
        </p:txBody>
      </p:sp>
      <p:sp>
        <p:nvSpPr>
          <p:cNvPr id="2" name="Rectangle: Single Corner Rounded 1">
            <a:extLst>
              <a:ext uri="{FF2B5EF4-FFF2-40B4-BE49-F238E27FC236}">
                <a16:creationId xmlns:a16="http://schemas.microsoft.com/office/drawing/2014/main" id="{6FDD46AB-9FD4-1430-9FC7-A88B2B45DC0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A3A3509-FEBD-5466-5E81-BBD1F91FDE3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Statutory Parts and Schedule</a:t>
            </a:r>
          </a:p>
        </p:txBody>
      </p:sp>
      <p:sp>
        <p:nvSpPr>
          <p:cNvPr id="6" name="Text Placeholder 3">
            <a:extLst>
              <a:ext uri="{FF2B5EF4-FFF2-40B4-BE49-F238E27FC236}">
                <a16:creationId xmlns:a16="http://schemas.microsoft.com/office/drawing/2014/main" id="{99884E42-DC0B-437B-539B-9A8B35015435}"/>
              </a:ext>
            </a:extLst>
          </p:cNvPr>
          <p:cNvSpPr txBox="1">
            <a:spLocks/>
          </p:cNvSpPr>
          <p:nvPr/>
        </p:nvSpPr>
        <p:spPr>
          <a:xfrm>
            <a:off x="455293" y="1494630"/>
            <a:ext cx="5640705" cy="3975793"/>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50000"/>
              </a:lnSpc>
            </a:pPr>
            <a:r>
              <a:rPr lang="en-AU" sz="1800" b="1" dirty="0"/>
              <a:t>Chapter 5 of the CA is titled “External administration”</a:t>
            </a:r>
          </a:p>
          <a:p>
            <a:pPr marL="720725" indent="-360363">
              <a:lnSpc>
                <a:spcPct val="150000"/>
              </a:lnSpc>
            </a:pPr>
            <a:r>
              <a:rPr lang="en-AU" sz="1800" dirty="0"/>
              <a:t>arrangements and reconstructions (Pt 5.1)</a:t>
            </a:r>
          </a:p>
          <a:p>
            <a:pPr marL="720725" indent="-360363">
              <a:lnSpc>
                <a:spcPct val="150000"/>
              </a:lnSpc>
            </a:pPr>
            <a:r>
              <a:rPr lang="en-AU" sz="1800" dirty="0"/>
              <a:t>controllers, incl. receivers (Pt 5.2)</a:t>
            </a:r>
          </a:p>
          <a:p>
            <a:pPr marL="720725" indent="-360363">
              <a:lnSpc>
                <a:spcPct val="150000"/>
              </a:lnSpc>
            </a:pPr>
            <a:r>
              <a:rPr lang="en-AU" sz="1800" dirty="0"/>
              <a:t>administrations and deeds of company arrangement (‘DOCAs’) (Pt 5.3A)</a:t>
            </a:r>
          </a:p>
          <a:p>
            <a:pPr marL="720725" indent="-360363">
              <a:lnSpc>
                <a:spcPct val="150000"/>
              </a:lnSpc>
            </a:pPr>
            <a:r>
              <a:rPr lang="en-AU" sz="1800" dirty="0"/>
              <a:t>restructurings and restructuring plans (Pt 5.3B)</a:t>
            </a:r>
          </a:p>
          <a:p>
            <a:pPr marL="720725" indent="-360363">
              <a:lnSpc>
                <a:spcPct val="150000"/>
              </a:lnSpc>
            </a:pPr>
            <a:r>
              <a:rPr lang="en-AU" sz="1800" dirty="0"/>
              <a:t>winding up (Pts 5.4 to 5.7)</a:t>
            </a:r>
          </a:p>
          <a:p>
            <a:pPr marL="720725" indent="-360363">
              <a:lnSpc>
                <a:spcPct val="150000"/>
              </a:lnSpc>
            </a:pPr>
            <a:r>
              <a:rPr lang="en-AU" sz="1800" dirty="0"/>
              <a:t>recovering property (Pt 5.7B)</a:t>
            </a:r>
          </a:p>
          <a:p>
            <a:pPr marL="720725" indent="-360363">
              <a:lnSpc>
                <a:spcPct val="150000"/>
              </a:lnSpc>
            </a:pPr>
            <a:r>
              <a:rPr lang="en-AU" sz="1800" dirty="0"/>
              <a:t>offences (Pt 5.8), etc</a:t>
            </a:r>
          </a:p>
          <a:p>
            <a:pPr marL="720725" indent="-360363">
              <a:lnSpc>
                <a:spcPct val="150000"/>
              </a:lnSpc>
            </a:pPr>
            <a:endParaRPr lang="en-AU" sz="1800" dirty="0"/>
          </a:p>
          <a:p>
            <a:pPr marL="720725" indent="-360363">
              <a:lnSpc>
                <a:spcPct val="150000"/>
              </a:lnSpc>
            </a:pPr>
            <a:endParaRPr lang="en-AU" sz="1800" dirty="0"/>
          </a:p>
          <a:p>
            <a:pPr marL="720725" indent="-360363">
              <a:lnSpc>
                <a:spcPct val="150000"/>
              </a:lnSpc>
            </a:pPr>
            <a:endParaRPr lang="en-AU" sz="1800" dirty="0"/>
          </a:p>
        </p:txBody>
      </p:sp>
      <p:sp>
        <p:nvSpPr>
          <p:cNvPr id="7" name="Rectangle 6">
            <a:extLst>
              <a:ext uri="{FF2B5EF4-FFF2-40B4-BE49-F238E27FC236}">
                <a16:creationId xmlns:a16="http://schemas.microsoft.com/office/drawing/2014/main" id="{E6CCBD54-D05A-CD4E-83BE-0623E272948D}"/>
              </a:ext>
            </a:extLst>
          </p:cNvPr>
          <p:cNvSpPr/>
          <p:nvPr/>
        </p:nvSpPr>
        <p:spPr>
          <a:xfrm>
            <a:off x="9061705" y="3127248"/>
            <a:ext cx="987551" cy="356616"/>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ext Placeholder 4">
            <a:extLst>
              <a:ext uri="{FF2B5EF4-FFF2-40B4-BE49-F238E27FC236}">
                <a16:creationId xmlns:a16="http://schemas.microsoft.com/office/drawing/2014/main" id="{ED4E7967-B8F8-B15D-B31A-B8E094DD6FC8}"/>
              </a:ext>
            </a:extLst>
          </p:cNvPr>
          <p:cNvSpPr txBox="1">
            <a:spLocks/>
          </p:cNvSpPr>
          <p:nvPr/>
        </p:nvSpPr>
        <p:spPr>
          <a:xfrm>
            <a:off x="6216071" y="1494631"/>
            <a:ext cx="5492923" cy="2788920"/>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50000"/>
              </a:lnSpc>
            </a:pPr>
            <a:r>
              <a:rPr lang="en-AU" sz="1800" b="1" dirty="0"/>
              <a:t>Schedule 2 to the CA is titled “Insolvency Practice Schedule (Corporations)”</a:t>
            </a:r>
          </a:p>
          <a:p>
            <a:pPr marL="628650" indent="-285750">
              <a:lnSpc>
                <a:spcPct val="150000"/>
              </a:lnSpc>
            </a:pPr>
            <a:r>
              <a:rPr lang="en-AU" sz="1800" dirty="0"/>
              <a:t>sometimes referred to as ‘IPSC’</a:t>
            </a:r>
          </a:p>
          <a:p>
            <a:pPr marL="628650" indent="-285750">
              <a:lnSpc>
                <a:spcPct val="150000"/>
              </a:lnSpc>
            </a:pPr>
            <a:r>
              <a:rPr lang="en-AU" sz="1800" dirty="0"/>
              <a:t>has effect by virtue of </a:t>
            </a:r>
            <a:r>
              <a:rPr lang="en-AU" sz="1800" dirty="0">
                <a:solidFill>
                  <a:schemeClr val="bg1"/>
                </a:solidFill>
              </a:rPr>
              <a:t> CA s 600K</a:t>
            </a:r>
            <a:endParaRPr lang="en-AU" sz="1800" dirty="0"/>
          </a:p>
          <a:p>
            <a:pPr marL="285750" indent="-285750">
              <a:lnSpc>
                <a:spcPct val="150000"/>
              </a:lnSpc>
            </a:pPr>
            <a:r>
              <a:rPr lang="en-AU" sz="1800" dirty="0"/>
              <a:t>The object of Sch 2 includes to “regulate the external administration of companies”:</a:t>
            </a:r>
          </a:p>
          <a:p>
            <a:pPr marL="628650" indent="-285750">
              <a:lnSpc>
                <a:spcPct val="150000"/>
              </a:lnSpc>
            </a:pPr>
            <a:r>
              <a:rPr lang="en-AU" sz="1800" dirty="0"/>
              <a:t> “consistently”, generally; and</a:t>
            </a:r>
          </a:p>
          <a:p>
            <a:pPr marL="628650" indent="-285750">
              <a:lnSpc>
                <a:spcPct val="150000"/>
              </a:lnSpc>
            </a:pPr>
            <a:r>
              <a:rPr lang="en-AU" sz="1800" dirty="0"/>
              <a:t>“to give greater control to creditors.”</a:t>
            </a:r>
          </a:p>
        </p:txBody>
      </p:sp>
      <p:sp>
        <p:nvSpPr>
          <p:cNvPr id="9" name="Rectangle 8">
            <a:extLst>
              <a:ext uri="{FF2B5EF4-FFF2-40B4-BE49-F238E27FC236}">
                <a16:creationId xmlns:a16="http://schemas.microsoft.com/office/drawing/2014/main" id="{973A250C-8C9F-4E83-2D52-2D9433F5A48F}"/>
              </a:ext>
            </a:extLst>
          </p:cNvPr>
          <p:cNvSpPr/>
          <p:nvPr/>
        </p:nvSpPr>
        <p:spPr>
          <a:xfrm>
            <a:off x="10242380" y="4264042"/>
            <a:ext cx="1142595" cy="568036"/>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Sch 2, s 1-1(2)</a:t>
            </a:r>
            <a:endParaRPr lang="en-AU" dirty="0"/>
          </a:p>
        </p:txBody>
      </p:sp>
      <p:sp>
        <p:nvSpPr>
          <p:cNvPr id="11" name="Footer Placeholder 2">
            <a:extLst>
              <a:ext uri="{FF2B5EF4-FFF2-40B4-BE49-F238E27FC236}">
                <a16:creationId xmlns:a16="http://schemas.microsoft.com/office/drawing/2014/main" id="{0F474B67-9857-782F-E70A-09C524EABB4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637986316"/>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270</a:t>
            </a:fld>
            <a:endParaRPr lang="en-GB" dirty="0"/>
          </a:p>
        </p:txBody>
      </p:sp>
      <p:sp>
        <p:nvSpPr>
          <p:cNvPr id="2" name="Rectangle: Single Corner Rounded 1">
            <a:extLst>
              <a:ext uri="{FF2B5EF4-FFF2-40B4-BE49-F238E27FC236}">
                <a16:creationId xmlns:a16="http://schemas.microsoft.com/office/drawing/2014/main" id="{170B5964-3BC9-22E3-4266-4315D19FA73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2A4F58E-ED72-13AC-CC1B-36CE2DA1E66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Moratorium</a:t>
            </a:r>
          </a:p>
        </p:txBody>
      </p:sp>
      <p:graphicFrame>
        <p:nvGraphicFramePr>
          <p:cNvPr id="6" name="Diagram 5">
            <a:extLst>
              <a:ext uri="{FF2B5EF4-FFF2-40B4-BE49-F238E27FC236}">
                <a16:creationId xmlns:a16="http://schemas.microsoft.com/office/drawing/2014/main" id="{28AB2E33-41DF-B07E-674B-EE9326B3EBB0}"/>
              </a:ext>
            </a:extLst>
          </p:cNvPr>
          <p:cNvGraphicFramePr/>
          <p:nvPr>
            <p:extLst>
              <p:ext uri="{D42A27DB-BD31-4B8C-83A1-F6EECF244321}">
                <p14:modId xmlns:p14="http://schemas.microsoft.com/office/powerpoint/2010/main" val="1881218249"/>
              </p:ext>
            </p:extLst>
          </p:nvPr>
        </p:nvGraphicFramePr>
        <p:xfrm>
          <a:off x="1729221" y="1383580"/>
          <a:ext cx="6198627" cy="42853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868CD186-E946-0CB7-ED9B-B9C90E2F960D}"/>
              </a:ext>
            </a:extLst>
          </p:cNvPr>
          <p:cNvSpPr/>
          <p:nvPr/>
        </p:nvSpPr>
        <p:spPr>
          <a:xfrm>
            <a:off x="4157313" y="1597079"/>
            <a:ext cx="1118776"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471B</a:t>
            </a:r>
            <a:endParaRPr lang="en-AU" dirty="0">
              <a:solidFill>
                <a:schemeClr val="bg1"/>
              </a:solidFill>
            </a:endParaRPr>
          </a:p>
        </p:txBody>
      </p:sp>
      <p:sp>
        <p:nvSpPr>
          <p:cNvPr id="8" name="Callout: Left Arrow 7">
            <a:extLst>
              <a:ext uri="{FF2B5EF4-FFF2-40B4-BE49-F238E27FC236}">
                <a16:creationId xmlns:a16="http://schemas.microsoft.com/office/drawing/2014/main" id="{F9881ACB-2776-BF89-BC95-01E5A808AEF6}"/>
              </a:ext>
            </a:extLst>
          </p:cNvPr>
          <p:cNvSpPr/>
          <p:nvPr/>
        </p:nvSpPr>
        <p:spPr>
          <a:xfrm>
            <a:off x="7452576" y="2386037"/>
            <a:ext cx="3154464" cy="1582460"/>
          </a:xfrm>
          <a:prstGeom prst="leftArrowCallout">
            <a:avLst>
              <a:gd name="adj1" fmla="val 14058"/>
              <a:gd name="adj2" fmla="val 14555"/>
              <a:gd name="adj3" fmla="val 16545"/>
              <a:gd name="adj4" fmla="val 82369"/>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ysClr val="windowText" lastClr="000000"/>
                </a:solidFill>
              </a:rPr>
              <a:t>But </a:t>
            </a:r>
            <a:r>
              <a:rPr lang="en-AU" sz="1800" dirty="0">
                <a:solidFill>
                  <a:sysClr val="windowText" lastClr="000000"/>
                </a:solidFill>
              </a:rPr>
              <a:t>“a secured creditor’s right to realise or otherwise deal with the security interest” is unaffected</a:t>
            </a:r>
            <a:endParaRPr lang="en-AU" dirty="0">
              <a:solidFill>
                <a:sysClr val="windowText" lastClr="000000"/>
              </a:solidFill>
            </a:endParaRPr>
          </a:p>
        </p:txBody>
      </p:sp>
      <p:sp>
        <p:nvSpPr>
          <p:cNvPr id="9" name="Rectangle 8">
            <a:extLst>
              <a:ext uri="{FF2B5EF4-FFF2-40B4-BE49-F238E27FC236}">
                <a16:creationId xmlns:a16="http://schemas.microsoft.com/office/drawing/2014/main" id="{F46F8AFD-9D9C-F50C-0F54-2C98D8B99802}"/>
              </a:ext>
            </a:extLst>
          </p:cNvPr>
          <p:cNvSpPr/>
          <p:nvPr/>
        </p:nvSpPr>
        <p:spPr>
          <a:xfrm>
            <a:off x="8708056" y="3968497"/>
            <a:ext cx="1118776"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471C</a:t>
            </a:r>
            <a:endParaRPr lang="en-AU" dirty="0">
              <a:solidFill>
                <a:schemeClr val="bg1"/>
              </a:solidFill>
            </a:endParaRPr>
          </a:p>
        </p:txBody>
      </p:sp>
      <p:sp>
        <p:nvSpPr>
          <p:cNvPr id="10" name="Footer Placeholder 2">
            <a:extLst>
              <a:ext uri="{FF2B5EF4-FFF2-40B4-BE49-F238E27FC236}">
                <a16:creationId xmlns:a16="http://schemas.microsoft.com/office/drawing/2014/main" id="{A9D5BA51-B994-1B3B-F904-ED6BCD51181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585393266"/>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271</a:t>
            </a:fld>
            <a:endParaRPr lang="en-GB" dirty="0"/>
          </a:p>
        </p:txBody>
      </p:sp>
      <p:sp>
        <p:nvSpPr>
          <p:cNvPr id="2" name="Rectangle: Single Corner Rounded 1">
            <a:extLst>
              <a:ext uri="{FF2B5EF4-FFF2-40B4-BE49-F238E27FC236}">
                <a16:creationId xmlns:a16="http://schemas.microsoft.com/office/drawing/2014/main" id="{EC3B9CE5-D624-8BB4-53D9-82FA5BBD674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D38132A-8C88-20D5-7353-880E276A84C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Shares, members and property</a:t>
            </a:r>
          </a:p>
        </p:txBody>
      </p:sp>
      <p:graphicFrame>
        <p:nvGraphicFramePr>
          <p:cNvPr id="6" name="Content Placeholder 5">
            <a:extLst>
              <a:ext uri="{FF2B5EF4-FFF2-40B4-BE49-F238E27FC236}">
                <a16:creationId xmlns:a16="http://schemas.microsoft.com/office/drawing/2014/main" id="{A76FBD36-3E1F-39A6-B3D1-48C0DAD4B28C}"/>
              </a:ext>
            </a:extLst>
          </p:cNvPr>
          <p:cNvGraphicFramePr>
            <a:graphicFrameLocks/>
          </p:cNvGraphicFramePr>
          <p:nvPr>
            <p:extLst>
              <p:ext uri="{D42A27DB-BD31-4B8C-83A1-F6EECF244321}">
                <p14:modId xmlns:p14="http://schemas.microsoft.com/office/powerpoint/2010/main" val="3450294685"/>
              </p:ext>
            </p:extLst>
          </p:nvPr>
        </p:nvGraphicFramePr>
        <p:xfrm>
          <a:off x="490539" y="1758949"/>
          <a:ext cx="10574626" cy="44776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5114F0F9-F629-A5BD-7037-1AF66B2D3AD0}"/>
              </a:ext>
            </a:extLst>
          </p:cNvPr>
          <p:cNvSpPr/>
          <p:nvPr/>
        </p:nvSpPr>
        <p:spPr>
          <a:xfrm>
            <a:off x="9652619" y="3383280"/>
            <a:ext cx="1193020"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468A</a:t>
            </a:r>
            <a:endParaRPr lang="en-AU" dirty="0"/>
          </a:p>
        </p:txBody>
      </p:sp>
      <p:sp>
        <p:nvSpPr>
          <p:cNvPr id="8" name="Rectangle 7">
            <a:extLst>
              <a:ext uri="{FF2B5EF4-FFF2-40B4-BE49-F238E27FC236}">
                <a16:creationId xmlns:a16="http://schemas.microsoft.com/office/drawing/2014/main" id="{8B36271E-54A8-67A6-3249-717B24AC336F}"/>
              </a:ext>
            </a:extLst>
          </p:cNvPr>
          <p:cNvSpPr/>
          <p:nvPr/>
        </p:nvSpPr>
        <p:spPr>
          <a:xfrm>
            <a:off x="3352801" y="5571444"/>
            <a:ext cx="1566696"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468(1)-(3)</a:t>
            </a:r>
            <a:endParaRPr lang="en-AU" dirty="0"/>
          </a:p>
        </p:txBody>
      </p:sp>
      <p:sp>
        <p:nvSpPr>
          <p:cNvPr id="9" name="Rectangle 8">
            <a:extLst>
              <a:ext uri="{FF2B5EF4-FFF2-40B4-BE49-F238E27FC236}">
                <a16:creationId xmlns:a16="http://schemas.microsoft.com/office/drawing/2014/main" id="{32F17CB5-9152-1696-40C4-70D81FD66A93}"/>
              </a:ext>
            </a:extLst>
          </p:cNvPr>
          <p:cNvSpPr/>
          <p:nvPr/>
        </p:nvSpPr>
        <p:spPr>
          <a:xfrm>
            <a:off x="6778606" y="2226402"/>
            <a:ext cx="1272979" cy="4175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468(4)</a:t>
            </a:r>
            <a:endParaRPr lang="en-AU" dirty="0"/>
          </a:p>
        </p:txBody>
      </p:sp>
      <p:sp>
        <p:nvSpPr>
          <p:cNvPr id="10" name="Footer Placeholder 2">
            <a:extLst>
              <a:ext uri="{FF2B5EF4-FFF2-40B4-BE49-F238E27FC236}">
                <a16:creationId xmlns:a16="http://schemas.microsoft.com/office/drawing/2014/main" id="{B0099900-E246-B8B7-483C-17F47EA1369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961334720"/>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272</a:t>
            </a:fld>
            <a:endParaRPr lang="en-GB" dirty="0"/>
          </a:p>
        </p:txBody>
      </p:sp>
      <p:sp>
        <p:nvSpPr>
          <p:cNvPr id="2" name="Rectangle: Single Corner Rounded 1">
            <a:extLst>
              <a:ext uri="{FF2B5EF4-FFF2-40B4-BE49-F238E27FC236}">
                <a16:creationId xmlns:a16="http://schemas.microsoft.com/office/drawing/2014/main" id="{63977F15-65DF-7AC1-5508-45FC21B8722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F065FFF-CF50-8C01-4C20-4B427527BB1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Protection of money/property</a:t>
            </a:r>
          </a:p>
        </p:txBody>
      </p:sp>
      <p:sp>
        <p:nvSpPr>
          <p:cNvPr id="6" name="Rectangle: Diagonal Corners Rounded 5">
            <a:extLst>
              <a:ext uri="{FF2B5EF4-FFF2-40B4-BE49-F238E27FC236}">
                <a16:creationId xmlns:a16="http://schemas.microsoft.com/office/drawing/2014/main" id="{2EBB784D-A2D9-0E21-5930-1ED5F2ED7805}"/>
              </a:ext>
            </a:extLst>
          </p:cNvPr>
          <p:cNvSpPr/>
          <p:nvPr/>
        </p:nvSpPr>
        <p:spPr>
          <a:xfrm>
            <a:off x="1690576" y="1500287"/>
            <a:ext cx="5271127" cy="4681149"/>
          </a:xfrm>
          <a:prstGeom prst="round2DiagRect">
            <a:avLst>
              <a:gd name="adj1" fmla="val 12351"/>
              <a:gd name="adj2" fmla="val 0"/>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If </a:t>
            </a:r>
            <a:r>
              <a:rPr lang="en-AU" sz="1800" b="1" dirty="0">
                <a:solidFill>
                  <a:schemeClr val="tx1"/>
                </a:solidFill>
              </a:rPr>
              <a:t>officer</a:t>
            </a:r>
            <a:r>
              <a:rPr lang="en-AU" sz="1800" dirty="0">
                <a:solidFill>
                  <a:schemeClr val="tx1"/>
                </a:solidFill>
              </a:rPr>
              <a:t>, </a:t>
            </a:r>
            <a:r>
              <a:rPr lang="en-AU" sz="1800" b="1" dirty="0">
                <a:solidFill>
                  <a:schemeClr val="tx1"/>
                </a:solidFill>
              </a:rPr>
              <a:t>employee</a:t>
            </a:r>
            <a:r>
              <a:rPr lang="en-AU" sz="1800" dirty="0">
                <a:solidFill>
                  <a:schemeClr val="tx1"/>
                </a:solidFill>
              </a:rPr>
              <a:t> or </a:t>
            </a:r>
            <a:r>
              <a:rPr lang="en-AU" sz="1800" b="1" dirty="0">
                <a:solidFill>
                  <a:schemeClr val="tx1"/>
                </a:solidFill>
              </a:rPr>
              <a:t>related entity</a:t>
            </a:r>
            <a:r>
              <a:rPr lang="en-AU" sz="1800" dirty="0">
                <a:solidFill>
                  <a:schemeClr val="tx1"/>
                </a:solidFill>
              </a:rPr>
              <a:t>:</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has current/future </a:t>
            </a:r>
            <a:r>
              <a:rPr lang="en-AU" sz="1800" b="1" dirty="0">
                <a:solidFill>
                  <a:schemeClr val="tx1"/>
                </a:solidFill>
              </a:rPr>
              <a:t>liability</a:t>
            </a:r>
            <a:r>
              <a:rPr lang="en-AU" sz="1800" dirty="0">
                <a:solidFill>
                  <a:schemeClr val="tx1"/>
                </a:solidFill>
              </a:rPr>
              <a:t> to pay the company or to account for its property; and</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“concealed or removed </a:t>
            </a:r>
            <a:r>
              <a:rPr lang="en-AU" sz="1800" b="1" dirty="0">
                <a:solidFill>
                  <a:schemeClr val="tx1"/>
                </a:solidFill>
              </a:rPr>
              <a:t>money</a:t>
            </a:r>
            <a:r>
              <a:rPr lang="en-AU" sz="1800" dirty="0">
                <a:solidFill>
                  <a:schemeClr val="tx1"/>
                </a:solidFill>
              </a:rPr>
              <a:t> or other </a:t>
            </a:r>
            <a:r>
              <a:rPr lang="en-AU" sz="1800" b="1" dirty="0">
                <a:solidFill>
                  <a:schemeClr val="tx1"/>
                </a:solidFill>
              </a:rPr>
              <a:t>property</a:t>
            </a:r>
            <a:r>
              <a:rPr lang="en-AU" sz="1800" dirty="0">
                <a:solidFill>
                  <a:schemeClr val="tx1"/>
                </a:solidFill>
              </a:rPr>
              <a:t>”, tried/intend to do so, or tried/intend to leave Australia, “to avoid that liability or its consequences”;</a:t>
            </a:r>
          </a:p>
          <a:p>
            <a:pPr>
              <a:lnSpc>
                <a:spcPct val="100000"/>
              </a:lnSpc>
              <a:spcBef>
                <a:spcPts val="600"/>
              </a:spcBef>
              <a:spcAft>
                <a:spcPts val="600"/>
              </a:spcAft>
            </a:pPr>
            <a:r>
              <a:rPr lang="en-AU" b="1" dirty="0">
                <a:solidFill>
                  <a:schemeClr val="tx1"/>
                </a:solidFill>
              </a:rPr>
              <a:t>ASIC</a:t>
            </a:r>
            <a:r>
              <a:rPr lang="en-AU" dirty="0">
                <a:solidFill>
                  <a:schemeClr val="tx1"/>
                </a:solidFill>
              </a:rPr>
              <a:t> or </a:t>
            </a:r>
            <a:r>
              <a:rPr lang="en-AU" b="1" dirty="0">
                <a:solidFill>
                  <a:schemeClr val="tx1"/>
                </a:solidFill>
              </a:rPr>
              <a:t>(provisional) liquidator may apply to court </a:t>
            </a:r>
            <a:r>
              <a:rPr lang="en-AU" dirty="0">
                <a:solidFill>
                  <a:schemeClr val="tx1"/>
                </a:solidFill>
              </a:rPr>
              <a:t>for order(s) </a:t>
            </a:r>
            <a:r>
              <a:rPr lang="en-AU" sz="1800" dirty="0">
                <a:solidFill>
                  <a:schemeClr val="tx1"/>
                </a:solidFill>
              </a:rPr>
              <a:t>“to protect the company’s rights”:</a:t>
            </a:r>
          </a:p>
          <a:p>
            <a:pPr marL="360363" indent="-285750">
              <a:spcBef>
                <a:spcPts val="600"/>
              </a:spcBef>
              <a:spcAft>
                <a:spcPts val="600"/>
              </a:spcAft>
              <a:buFont typeface="Arial" panose="020B0604020202020204" pitchFamily="34" charset="0"/>
              <a:buChar char="•"/>
            </a:pPr>
            <a:r>
              <a:rPr lang="en-AU" dirty="0">
                <a:solidFill>
                  <a:schemeClr val="tx1"/>
                </a:solidFill>
              </a:rPr>
              <a:t>appoint a receiver or trustee or receiver and manager over their property;</a:t>
            </a:r>
          </a:p>
          <a:p>
            <a:pPr marL="360363" indent="-285750">
              <a:spcBef>
                <a:spcPts val="600"/>
              </a:spcBef>
              <a:spcAft>
                <a:spcPts val="600"/>
              </a:spcAft>
              <a:buFont typeface="Arial" panose="020B0604020202020204" pitchFamily="34" charset="0"/>
              <a:buChar char="•"/>
            </a:pPr>
            <a:r>
              <a:rPr lang="en-AU" dirty="0">
                <a:solidFill>
                  <a:schemeClr val="tx1"/>
                </a:solidFill>
              </a:rPr>
              <a:t>prohibit them sending out money/property;</a:t>
            </a:r>
          </a:p>
          <a:p>
            <a:pPr marL="360363" indent="-285750">
              <a:lnSpc>
                <a:spcPct val="100000"/>
              </a:lnSpc>
              <a:spcBef>
                <a:spcPts val="600"/>
              </a:spcBef>
              <a:spcAft>
                <a:spcPts val="600"/>
              </a:spcAft>
              <a:buFont typeface="Arial" panose="020B0604020202020204" pitchFamily="34" charset="0"/>
              <a:buChar char="•"/>
            </a:pPr>
            <a:r>
              <a:rPr lang="en-AU" sz="1800" dirty="0">
                <a:solidFill>
                  <a:schemeClr val="tx1"/>
                </a:solidFill>
              </a:rPr>
              <a:t>prohibit them leaving Australia</a:t>
            </a:r>
          </a:p>
        </p:txBody>
      </p:sp>
      <p:sp>
        <p:nvSpPr>
          <p:cNvPr id="7" name="Rectangle 6">
            <a:extLst>
              <a:ext uri="{FF2B5EF4-FFF2-40B4-BE49-F238E27FC236}">
                <a16:creationId xmlns:a16="http://schemas.microsoft.com/office/drawing/2014/main" id="{A7CA5EC9-45D9-2CC1-5EC6-B57B5D5D307E}"/>
              </a:ext>
            </a:extLst>
          </p:cNvPr>
          <p:cNvSpPr/>
          <p:nvPr/>
        </p:nvSpPr>
        <p:spPr>
          <a:xfrm>
            <a:off x="7036135" y="4920220"/>
            <a:ext cx="2277544" cy="959956"/>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0" i="0" u="none" strike="noStrike" baseline="0" dirty="0">
                <a:solidFill>
                  <a:schemeClr val="bg1"/>
                </a:solidFill>
              </a:rPr>
              <a:t>must not intentionally or recklessly contravene an order</a:t>
            </a:r>
            <a:endParaRPr lang="en-AU" dirty="0">
              <a:solidFill>
                <a:schemeClr val="bg1"/>
              </a:solidFill>
            </a:endParaRPr>
          </a:p>
        </p:txBody>
      </p:sp>
      <p:sp>
        <p:nvSpPr>
          <p:cNvPr id="9" name="Speech Bubble: Rectangle with Corners Rounded 8">
            <a:extLst>
              <a:ext uri="{FF2B5EF4-FFF2-40B4-BE49-F238E27FC236}">
                <a16:creationId xmlns:a16="http://schemas.microsoft.com/office/drawing/2014/main" id="{C6C527BA-CEF2-CA3B-F0FB-B1B267A6F677}"/>
              </a:ext>
            </a:extLst>
          </p:cNvPr>
          <p:cNvSpPr/>
          <p:nvPr/>
        </p:nvSpPr>
        <p:spPr>
          <a:xfrm>
            <a:off x="7036135" y="3581625"/>
            <a:ext cx="2277544" cy="959955"/>
          </a:xfrm>
          <a:prstGeom prst="wedgeRoundRectCallout">
            <a:avLst>
              <a:gd name="adj1" fmla="val 33881"/>
              <a:gd name="adj2" fmla="val 85442"/>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2 years imprisonment (CA Sch 3)</a:t>
            </a:r>
          </a:p>
        </p:txBody>
      </p:sp>
      <p:sp>
        <p:nvSpPr>
          <p:cNvPr id="10" name="Rectangle 9">
            <a:extLst>
              <a:ext uri="{FF2B5EF4-FFF2-40B4-BE49-F238E27FC236}">
                <a16:creationId xmlns:a16="http://schemas.microsoft.com/office/drawing/2014/main" id="{B79AA210-1099-9041-F924-BDB968F51181}"/>
              </a:ext>
            </a:extLst>
          </p:cNvPr>
          <p:cNvSpPr/>
          <p:nvPr/>
        </p:nvSpPr>
        <p:spPr>
          <a:xfrm>
            <a:off x="5749397" y="1585843"/>
            <a:ext cx="1111944"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486A</a:t>
            </a:r>
            <a:endParaRPr lang="en-AU" dirty="0"/>
          </a:p>
        </p:txBody>
      </p:sp>
      <p:sp>
        <p:nvSpPr>
          <p:cNvPr id="11" name="Right Brace 10">
            <a:extLst>
              <a:ext uri="{FF2B5EF4-FFF2-40B4-BE49-F238E27FC236}">
                <a16:creationId xmlns:a16="http://schemas.microsoft.com/office/drawing/2014/main" id="{FC96B3E7-C21E-EA98-3AD1-097B218780A4}"/>
              </a:ext>
            </a:extLst>
          </p:cNvPr>
          <p:cNvSpPr/>
          <p:nvPr/>
        </p:nvSpPr>
        <p:spPr>
          <a:xfrm>
            <a:off x="6581554" y="4625163"/>
            <a:ext cx="380150" cy="1556273"/>
          </a:xfrm>
          <a:prstGeom prst="rightBrace">
            <a:avLst>
              <a:gd name="adj1" fmla="val 44693"/>
              <a:gd name="adj2" fmla="val 50000"/>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8" name="Footer Placeholder 2">
            <a:extLst>
              <a:ext uri="{FF2B5EF4-FFF2-40B4-BE49-F238E27FC236}">
                <a16:creationId xmlns:a16="http://schemas.microsoft.com/office/drawing/2014/main" id="{A0ECE720-2BC8-B136-3755-2C48A9716F7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5511192"/>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273</a:t>
            </a:fld>
            <a:endParaRPr lang="en-GB" dirty="0"/>
          </a:p>
        </p:txBody>
      </p:sp>
      <p:sp>
        <p:nvSpPr>
          <p:cNvPr id="2" name="Rectangle: Single Corner Rounded 1">
            <a:extLst>
              <a:ext uri="{FF2B5EF4-FFF2-40B4-BE49-F238E27FC236}">
                <a16:creationId xmlns:a16="http://schemas.microsoft.com/office/drawing/2014/main" id="{0175F4A0-F973-8A87-B1A2-8EDF668912C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3991A0F-BE93-9FEE-68DD-1738036C76E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Protection of property/books</a:t>
            </a:r>
          </a:p>
        </p:txBody>
      </p:sp>
      <p:sp>
        <p:nvSpPr>
          <p:cNvPr id="6" name="Rectangle 5">
            <a:extLst>
              <a:ext uri="{FF2B5EF4-FFF2-40B4-BE49-F238E27FC236}">
                <a16:creationId xmlns:a16="http://schemas.microsoft.com/office/drawing/2014/main" id="{21A2B177-78E4-6A41-6E4F-2F655192CA5F}"/>
              </a:ext>
            </a:extLst>
          </p:cNvPr>
          <p:cNvSpPr/>
          <p:nvPr/>
        </p:nvSpPr>
        <p:spPr>
          <a:xfrm>
            <a:off x="3124677" y="1611529"/>
            <a:ext cx="1111944"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486B</a:t>
            </a:r>
            <a:endParaRPr lang="en-AU" dirty="0"/>
          </a:p>
        </p:txBody>
      </p:sp>
      <p:sp>
        <p:nvSpPr>
          <p:cNvPr id="7" name="Flowchart: Alternate Process 6">
            <a:extLst>
              <a:ext uri="{FF2B5EF4-FFF2-40B4-BE49-F238E27FC236}">
                <a16:creationId xmlns:a16="http://schemas.microsoft.com/office/drawing/2014/main" id="{538A0DA9-1D36-AE8D-A7A9-06BFC2BBDB15}"/>
              </a:ext>
            </a:extLst>
          </p:cNvPr>
          <p:cNvSpPr/>
          <p:nvPr/>
        </p:nvSpPr>
        <p:spPr>
          <a:xfrm>
            <a:off x="863488" y="1997344"/>
            <a:ext cx="5634323" cy="3818461"/>
          </a:xfrm>
          <a:prstGeom prst="flowChartAlternateProcess">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Warrant for </a:t>
            </a:r>
            <a:r>
              <a:rPr lang="en-AU" sz="1800" b="1" dirty="0">
                <a:solidFill>
                  <a:schemeClr val="tx1"/>
                </a:solidFill>
              </a:rPr>
              <a:t>arrest</a:t>
            </a:r>
            <a:r>
              <a:rPr lang="en-AU" sz="1800" dirty="0">
                <a:solidFill>
                  <a:schemeClr val="tx1"/>
                </a:solidFill>
              </a:rPr>
              <a:t> may be issued on application of </a:t>
            </a:r>
            <a:r>
              <a:rPr lang="en-AU" sz="1800" b="1" dirty="0">
                <a:solidFill>
                  <a:schemeClr val="tx1"/>
                </a:solidFill>
              </a:rPr>
              <a:t>ASIC or (provisional) liquidator </a:t>
            </a:r>
            <a:r>
              <a:rPr lang="en-AU" sz="1800" dirty="0">
                <a:solidFill>
                  <a:schemeClr val="tx1"/>
                </a:solidFill>
              </a:rPr>
              <a:t>if someone:</a:t>
            </a:r>
          </a:p>
          <a:p>
            <a:pPr marL="360363" indent="-360363">
              <a:lnSpc>
                <a:spcPct val="100000"/>
              </a:lnSpc>
              <a:spcBef>
                <a:spcPts val="600"/>
              </a:spcBef>
              <a:spcAft>
                <a:spcPts val="600"/>
              </a:spcAft>
              <a:buFont typeface="Arial" panose="020B0604020202020204" pitchFamily="34" charset="0"/>
              <a:buChar char="•"/>
            </a:pPr>
            <a:r>
              <a:rPr lang="en-AU" sz="1800" dirty="0">
                <a:solidFill>
                  <a:schemeClr val="tx1"/>
                </a:solidFill>
              </a:rPr>
              <a:t>“is about to leave … Australia … to avoid” paying the company, being examined on its affairs, or complying with </a:t>
            </a:r>
            <a:r>
              <a:rPr lang="en-AU" dirty="0">
                <a:solidFill>
                  <a:schemeClr val="tx1"/>
                </a:solidFill>
              </a:rPr>
              <a:t>Ch 5 </a:t>
            </a:r>
            <a:r>
              <a:rPr lang="en-AU" sz="1800" dirty="0">
                <a:solidFill>
                  <a:schemeClr val="tx1"/>
                </a:solidFill>
              </a:rPr>
              <a:t>order/obligation; or</a:t>
            </a:r>
          </a:p>
          <a:p>
            <a:pPr marL="360363" indent="-360363">
              <a:lnSpc>
                <a:spcPct val="100000"/>
              </a:lnSpc>
              <a:spcBef>
                <a:spcPts val="600"/>
              </a:spcBef>
              <a:spcAft>
                <a:spcPts val="600"/>
              </a:spcAft>
              <a:buFont typeface="Arial" panose="020B0604020202020204" pitchFamily="34" charset="0"/>
              <a:buChar char="•"/>
            </a:pPr>
            <a:r>
              <a:rPr lang="en-AU" sz="1800" dirty="0">
                <a:solidFill>
                  <a:schemeClr val="tx1"/>
                </a:solidFill>
              </a:rPr>
              <a:t>has concealed/removed company’s </a:t>
            </a:r>
            <a:r>
              <a:rPr lang="en-AU" sz="1800" b="1" dirty="0">
                <a:solidFill>
                  <a:schemeClr val="tx1"/>
                </a:solidFill>
              </a:rPr>
              <a:t>property</a:t>
            </a:r>
            <a:r>
              <a:rPr lang="en-AU" sz="1800" dirty="0">
                <a:solidFill>
                  <a:schemeClr val="tx1"/>
                </a:solidFill>
              </a:rPr>
              <a:t> to prevent/delay </a:t>
            </a:r>
            <a:r>
              <a:rPr lang="en-AU" dirty="0">
                <a:solidFill>
                  <a:schemeClr val="tx1"/>
                </a:solidFill>
              </a:rPr>
              <a:t>liquidator </a:t>
            </a:r>
            <a:r>
              <a:rPr lang="en-AU" sz="1800" dirty="0">
                <a:solidFill>
                  <a:schemeClr val="tx1"/>
                </a:solidFill>
              </a:rPr>
              <a:t>taking custody/control; or</a:t>
            </a:r>
          </a:p>
          <a:p>
            <a:pPr marL="360363" indent="-360363">
              <a:lnSpc>
                <a:spcPct val="100000"/>
              </a:lnSpc>
              <a:spcBef>
                <a:spcPts val="600"/>
              </a:spcBef>
              <a:spcAft>
                <a:spcPts val="600"/>
              </a:spcAft>
              <a:buFont typeface="Arial" panose="020B0604020202020204" pitchFamily="34" charset="0"/>
              <a:buChar char="•"/>
            </a:pPr>
            <a:r>
              <a:rPr lang="en-AU" sz="1800" dirty="0">
                <a:solidFill>
                  <a:schemeClr val="tx1"/>
                </a:solidFill>
              </a:rPr>
              <a:t>has destroyed/concealed/removed company’s </a:t>
            </a:r>
            <a:r>
              <a:rPr lang="en-AU" sz="1800" b="1" dirty="0">
                <a:solidFill>
                  <a:schemeClr val="tx1"/>
                </a:solidFill>
              </a:rPr>
              <a:t>books</a:t>
            </a:r>
            <a:r>
              <a:rPr lang="en-AU" sz="1800" dirty="0">
                <a:solidFill>
                  <a:schemeClr val="tx1"/>
                </a:solidFill>
              </a:rPr>
              <a:t>, or is about to do so;</a:t>
            </a:r>
          </a:p>
          <a:p>
            <a:pPr>
              <a:lnSpc>
                <a:spcPct val="100000"/>
              </a:lnSpc>
              <a:spcBef>
                <a:spcPts val="600"/>
              </a:spcBef>
              <a:spcAft>
                <a:spcPts val="600"/>
              </a:spcAft>
            </a:pPr>
            <a:r>
              <a:rPr lang="en-AU" sz="1800" dirty="0">
                <a:solidFill>
                  <a:schemeClr val="tx1"/>
                </a:solidFill>
              </a:rPr>
              <a:t>and the warrant may provide for </a:t>
            </a:r>
            <a:r>
              <a:rPr lang="en-AU" sz="1800" b="1" dirty="0">
                <a:solidFill>
                  <a:schemeClr val="tx1"/>
                </a:solidFill>
              </a:rPr>
              <a:t>property/books </a:t>
            </a:r>
            <a:r>
              <a:rPr lang="en-AU" sz="1800" dirty="0">
                <a:solidFill>
                  <a:schemeClr val="tx1"/>
                </a:solidFill>
              </a:rPr>
              <a:t>to be </a:t>
            </a:r>
            <a:r>
              <a:rPr lang="en-AU" sz="1800" b="1" dirty="0">
                <a:solidFill>
                  <a:schemeClr val="tx1"/>
                </a:solidFill>
              </a:rPr>
              <a:t>seized</a:t>
            </a:r>
            <a:r>
              <a:rPr lang="en-AU" sz="1800" dirty="0">
                <a:solidFill>
                  <a:schemeClr val="tx1"/>
                </a:solidFill>
              </a:rPr>
              <a:t> and delivered</a:t>
            </a:r>
            <a:endParaRPr lang="en-AU" dirty="0">
              <a:solidFill>
                <a:schemeClr val="tx1"/>
              </a:solidFill>
            </a:endParaRPr>
          </a:p>
        </p:txBody>
      </p:sp>
      <p:sp>
        <p:nvSpPr>
          <p:cNvPr id="8" name="Flowchart: Delay 7">
            <a:extLst>
              <a:ext uri="{FF2B5EF4-FFF2-40B4-BE49-F238E27FC236}">
                <a16:creationId xmlns:a16="http://schemas.microsoft.com/office/drawing/2014/main" id="{6EB083F7-ED37-52B9-EE59-A46380D6E824}"/>
              </a:ext>
            </a:extLst>
          </p:cNvPr>
          <p:cNvSpPr/>
          <p:nvPr/>
        </p:nvSpPr>
        <p:spPr>
          <a:xfrm>
            <a:off x="7013448" y="2003071"/>
            <a:ext cx="3694176" cy="3812734"/>
          </a:xfrm>
          <a:prstGeom prst="flowChartDelay">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chemeClr val="tx1"/>
                </a:solidFill>
              </a:rPr>
              <a:t>Before/after ordering</a:t>
            </a:r>
          </a:p>
          <a:p>
            <a:r>
              <a:rPr lang="en-AU" sz="1800" dirty="0">
                <a:solidFill>
                  <a:schemeClr val="tx1"/>
                </a:solidFill>
              </a:rPr>
              <a:t>winding up</a:t>
            </a:r>
            <a:r>
              <a:rPr lang="en-AU" dirty="0">
                <a:solidFill>
                  <a:schemeClr val="tx1"/>
                </a:solidFill>
              </a:rPr>
              <a:t>, if a </a:t>
            </a:r>
            <a:r>
              <a:rPr lang="en-AU" b="1" dirty="0">
                <a:solidFill>
                  <a:schemeClr val="tx1"/>
                </a:solidFill>
              </a:rPr>
              <a:t>contributory</a:t>
            </a:r>
            <a:r>
              <a:rPr lang="en-AU" dirty="0">
                <a:solidFill>
                  <a:schemeClr val="tx1"/>
                </a:solidFill>
              </a:rPr>
              <a:t> is about to leave Australia, abscond, or remove/conceal their property to:</a:t>
            </a:r>
          </a:p>
          <a:p>
            <a:pPr marL="285750" indent="-285750">
              <a:buFont typeface="Arial" panose="020B0604020202020204" pitchFamily="34" charset="0"/>
              <a:buChar char="•"/>
            </a:pPr>
            <a:r>
              <a:rPr lang="en-AU" dirty="0">
                <a:solidFill>
                  <a:schemeClr val="tx1"/>
                </a:solidFill>
              </a:rPr>
              <a:t>evade payment of calls; or</a:t>
            </a:r>
          </a:p>
          <a:p>
            <a:pPr marL="285750" indent="-285750">
              <a:buFont typeface="Arial" panose="020B0604020202020204" pitchFamily="34" charset="0"/>
              <a:buChar char="•"/>
            </a:pPr>
            <a:r>
              <a:rPr lang="en-AU" dirty="0">
                <a:solidFill>
                  <a:schemeClr val="tx1"/>
                </a:solidFill>
              </a:rPr>
              <a:t>avoid examination on the company’s affairs;</a:t>
            </a:r>
          </a:p>
          <a:p>
            <a:r>
              <a:rPr lang="en-AU" sz="1800" dirty="0">
                <a:solidFill>
                  <a:schemeClr val="tx1"/>
                </a:solidFill>
              </a:rPr>
              <a:t>court “may cause the[m] … to be </a:t>
            </a:r>
            <a:r>
              <a:rPr lang="en-AU" sz="1800" b="1" dirty="0">
                <a:solidFill>
                  <a:schemeClr val="tx1"/>
                </a:solidFill>
              </a:rPr>
              <a:t>arrested</a:t>
            </a:r>
            <a:r>
              <a:rPr lang="en-AU" sz="1800" dirty="0">
                <a:solidFill>
                  <a:schemeClr val="tx1"/>
                </a:solidFill>
              </a:rPr>
              <a:t> and held in custody and the[</a:t>
            </a:r>
            <a:r>
              <a:rPr lang="en-AU" sz="1800" dirty="0" err="1">
                <a:solidFill>
                  <a:schemeClr val="tx1"/>
                </a:solidFill>
              </a:rPr>
              <a:t>ir</a:t>
            </a:r>
            <a:r>
              <a:rPr lang="en-AU" sz="1800" dirty="0">
                <a:solidFill>
                  <a:schemeClr val="tx1"/>
                </a:solidFill>
              </a:rPr>
              <a:t>] </a:t>
            </a:r>
            <a:r>
              <a:rPr lang="en-AU" sz="1800" b="1" dirty="0">
                <a:solidFill>
                  <a:schemeClr val="tx1"/>
                </a:solidFill>
              </a:rPr>
              <a:t>books</a:t>
            </a:r>
            <a:r>
              <a:rPr lang="en-AU" sz="1800" dirty="0">
                <a:solidFill>
                  <a:schemeClr val="tx1"/>
                </a:solidFill>
              </a:rPr>
              <a:t> and </a:t>
            </a:r>
            <a:r>
              <a:rPr lang="en-AU" sz="1800" b="1" dirty="0">
                <a:solidFill>
                  <a:schemeClr val="tx1"/>
                </a:solidFill>
              </a:rPr>
              <a:t>movable personal property </a:t>
            </a:r>
            <a:r>
              <a:rPr lang="en-AU" sz="1800" dirty="0">
                <a:solidFill>
                  <a:schemeClr val="tx1"/>
                </a:solidFill>
              </a:rPr>
              <a:t>… to be seized and safely kept”</a:t>
            </a:r>
            <a:endParaRPr lang="en-AU" dirty="0">
              <a:solidFill>
                <a:schemeClr val="tx1"/>
              </a:solidFill>
            </a:endParaRPr>
          </a:p>
        </p:txBody>
      </p:sp>
      <p:sp>
        <p:nvSpPr>
          <p:cNvPr id="9" name="Rectangle 8">
            <a:extLst>
              <a:ext uri="{FF2B5EF4-FFF2-40B4-BE49-F238E27FC236}">
                <a16:creationId xmlns:a16="http://schemas.microsoft.com/office/drawing/2014/main" id="{2580593A-6238-D43D-A898-B8EAD3F28200}"/>
              </a:ext>
            </a:extLst>
          </p:cNvPr>
          <p:cNvSpPr/>
          <p:nvPr/>
        </p:nvSpPr>
        <p:spPr>
          <a:xfrm>
            <a:off x="7748592" y="1610666"/>
            <a:ext cx="1010408"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487</a:t>
            </a:r>
            <a:endParaRPr lang="en-AU" dirty="0"/>
          </a:p>
        </p:txBody>
      </p:sp>
      <p:sp>
        <p:nvSpPr>
          <p:cNvPr id="10" name="Footer Placeholder 2">
            <a:extLst>
              <a:ext uri="{FF2B5EF4-FFF2-40B4-BE49-F238E27FC236}">
                <a16:creationId xmlns:a16="http://schemas.microsoft.com/office/drawing/2014/main" id="{9C50B1EE-63AC-5E53-A711-DFEE81B7434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79751767"/>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274</a:t>
            </a:fld>
            <a:endParaRPr lang="en-GB" dirty="0"/>
          </a:p>
        </p:txBody>
      </p:sp>
      <p:sp>
        <p:nvSpPr>
          <p:cNvPr id="2" name="Rectangle: Single Corner Rounded 1">
            <a:extLst>
              <a:ext uri="{FF2B5EF4-FFF2-40B4-BE49-F238E27FC236}">
                <a16:creationId xmlns:a16="http://schemas.microsoft.com/office/drawing/2014/main" id="{70BCB50E-5C58-EF0D-059B-567DB573E31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D446C53-ED08-6B99-8AD9-22D09EC6CAB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Stay or termination of winding up</a:t>
            </a:r>
          </a:p>
        </p:txBody>
      </p:sp>
      <p:graphicFrame>
        <p:nvGraphicFramePr>
          <p:cNvPr id="6" name="Diagram 5">
            <a:extLst>
              <a:ext uri="{FF2B5EF4-FFF2-40B4-BE49-F238E27FC236}">
                <a16:creationId xmlns:a16="http://schemas.microsoft.com/office/drawing/2014/main" id="{5AC414FF-FD3E-CAF1-D95B-FBCB60237EA1}"/>
              </a:ext>
            </a:extLst>
          </p:cNvPr>
          <p:cNvGraphicFramePr/>
          <p:nvPr>
            <p:extLst>
              <p:ext uri="{D42A27DB-BD31-4B8C-83A1-F6EECF244321}">
                <p14:modId xmlns:p14="http://schemas.microsoft.com/office/powerpoint/2010/main" val="3388539116"/>
              </p:ext>
            </p:extLst>
          </p:nvPr>
        </p:nvGraphicFramePr>
        <p:xfrm>
          <a:off x="550716" y="1514866"/>
          <a:ext cx="8128000" cy="473930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Rectangle 6">
            <a:extLst>
              <a:ext uri="{FF2B5EF4-FFF2-40B4-BE49-F238E27FC236}">
                <a16:creationId xmlns:a16="http://schemas.microsoft.com/office/drawing/2014/main" id="{BF75D03D-3658-F04A-6CAA-8CFCCD9D40C8}"/>
              </a:ext>
            </a:extLst>
          </p:cNvPr>
          <p:cNvSpPr/>
          <p:nvPr/>
        </p:nvSpPr>
        <p:spPr>
          <a:xfrm>
            <a:off x="5094095" y="3262724"/>
            <a:ext cx="2862072" cy="1243584"/>
          </a:xfrm>
          <a:prstGeom prst="wedgeRectCallout">
            <a:avLst>
              <a:gd name="adj1" fmla="val 23213"/>
              <a:gd name="adj2" fmla="val 9819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court may give </a:t>
            </a:r>
            <a:r>
              <a:rPr lang="en-AU" sz="1800" b="1" dirty="0"/>
              <a:t>directions</a:t>
            </a:r>
            <a:r>
              <a:rPr lang="en-AU" sz="1800" dirty="0"/>
              <a:t> “for the </a:t>
            </a:r>
            <a:r>
              <a:rPr lang="en-AU" sz="1800" b="1" dirty="0"/>
              <a:t>resumption</a:t>
            </a:r>
            <a:r>
              <a:rPr lang="en-AU" sz="1800" dirty="0"/>
              <a:t> of the management and control of the company by its </a:t>
            </a:r>
            <a:r>
              <a:rPr lang="en-AU" sz="1800" b="1" dirty="0"/>
              <a:t>officers</a:t>
            </a:r>
            <a:r>
              <a:rPr lang="en-AU" sz="1800" dirty="0"/>
              <a:t>” </a:t>
            </a:r>
            <a:endParaRPr lang="en-AU" dirty="0"/>
          </a:p>
        </p:txBody>
      </p:sp>
      <p:sp>
        <p:nvSpPr>
          <p:cNvPr id="8" name="Rectangle 7">
            <a:extLst>
              <a:ext uri="{FF2B5EF4-FFF2-40B4-BE49-F238E27FC236}">
                <a16:creationId xmlns:a16="http://schemas.microsoft.com/office/drawing/2014/main" id="{88BDF231-D49C-3B49-60E5-3DA9A1A0C9E5}"/>
              </a:ext>
            </a:extLst>
          </p:cNvPr>
          <p:cNvSpPr/>
          <p:nvPr/>
        </p:nvSpPr>
        <p:spPr>
          <a:xfrm>
            <a:off x="7062370" y="2002980"/>
            <a:ext cx="1022503"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482</a:t>
            </a:r>
            <a:endParaRPr lang="en-AU" dirty="0">
              <a:solidFill>
                <a:schemeClr val="bg1"/>
              </a:solidFill>
            </a:endParaRPr>
          </a:p>
        </p:txBody>
      </p:sp>
      <p:sp>
        <p:nvSpPr>
          <p:cNvPr id="9" name="Speech Bubble: Oval 8">
            <a:extLst>
              <a:ext uri="{FF2B5EF4-FFF2-40B4-BE49-F238E27FC236}">
                <a16:creationId xmlns:a16="http://schemas.microsoft.com/office/drawing/2014/main" id="{85204C9F-10A7-3602-4541-D194CCCD3B1C}"/>
              </a:ext>
            </a:extLst>
          </p:cNvPr>
          <p:cNvSpPr/>
          <p:nvPr/>
        </p:nvSpPr>
        <p:spPr>
          <a:xfrm>
            <a:off x="9260393" y="3831760"/>
            <a:ext cx="2053086" cy="1595887"/>
          </a:xfrm>
          <a:prstGeom prst="wedgeEllipseCallout">
            <a:avLst>
              <a:gd name="adj1" fmla="val -89005"/>
              <a:gd name="adj2" fmla="val 39256"/>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Solvency will always be a relevant consideration</a:t>
            </a:r>
          </a:p>
        </p:txBody>
      </p:sp>
      <p:sp>
        <p:nvSpPr>
          <p:cNvPr id="10" name="Flowchart: Process 9">
            <a:extLst>
              <a:ext uri="{FF2B5EF4-FFF2-40B4-BE49-F238E27FC236}">
                <a16:creationId xmlns:a16="http://schemas.microsoft.com/office/drawing/2014/main" id="{0193E9F7-2BA9-621B-95CE-FC819258E94C}"/>
              </a:ext>
            </a:extLst>
          </p:cNvPr>
          <p:cNvSpPr/>
          <p:nvPr/>
        </p:nvSpPr>
        <p:spPr>
          <a:xfrm>
            <a:off x="8932589" y="5214445"/>
            <a:ext cx="2708695" cy="948907"/>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7">
                  <a:extLst>
                    <a:ext uri="{A12FA001-AC4F-418D-AE19-62706E023703}">
                      <ahyp:hlinkClr xmlns:ahyp="http://schemas.microsoft.com/office/drawing/2018/hyperlinkcolor" val="tx"/>
                    </a:ext>
                  </a:extLst>
                </a:hlinkClick>
              </a:rPr>
              <a:t>Re The Thoroughbred Consultants Pty Ltd (in </a:t>
            </a:r>
            <a:r>
              <a:rPr lang="en-AU" i="1" dirty="0" err="1">
                <a:solidFill>
                  <a:schemeClr val="bg1"/>
                </a:solidFill>
                <a:hlinkClick r:id="rId7">
                  <a:extLst>
                    <a:ext uri="{A12FA001-AC4F-418D-AE19-62706E023703}">
                      <ahyp:hlinkClr xmlns:ahyp="http://schemas.microsoft.com/office/drawing/2018/hyperlinkcolor" val="tx"/>
                    </a:ext>
                  </a:extLst>
                </a:hlinkClick>
              </a:rPr>
              <a:t>liq</a:t>
            </a:r>
            <a:r>
              <a:rPr lang="en-AU" i="1" dirty="0">
                <a:solidFill>
                  <a:schemeClr val="bg1"/>
                </a:solidFill>
                <a:hlinkClick r:id="rId7">
                  <a:extLst>
                    <a:ext uri="{A12FA001-AC4F-418D-AE19-62706E023703}">
                      <ahyp:hlinkClr xmlns:ahyp="http://schemas.microsoft.com/office/drawing/2018/hyperlinkcolor" val="tx"/>
                    </a:ext>
                  </a:extLst>
                </a:hlinkClick>
              </a:rPr>
              <a:t>)</a:t>
            </a:r>
            <a:r>
              <a:rPr lang="en-AU" dirty="0">
                <a:solidFill>
                  <a:schemeClr val="bg1"/>
                </a:solidFill>
                <a:hlinkClick r:id="rId7">
                  <a:extLst>
                    <a:ext uri="{A12FA001-AC4F-418D-AE19-62706E023703}">
                      <ahyp:hlinkClr xmlns:ahyp="http://schemas.microsoft.com/office/drawing/2018/hyperlinkcolor" val="tx"/>
                    </a:ext>
                  </a:extLst>
                </a:hlinkClick>
              </a:rPr>
              <a:t> [2021] VSC 326</a:t>
            </a:r>
            <a:r>
              <a:rPr lang="en-AU" dirty="0"/>
              <a:t>, [23]</a:t>
            </a:r>
          </a:p>
        </p:txBody>
      </p:sp>
      <p:sp>
        <p:nvSpPr>
          <p:cNvPr id="11" name="Footer Placeholder 2">
            <a:extLst>
              <a:ext uri="{FF2B5EF4-FFF2-40B4-BE49-F238E27FC236}">
                <a16:creationId xmlns:a16="http://schemas.microsoft.com/office/drawing/2014/main" id="{611CA5F7-0BEA-6FB4-F844-7A5FF7726E2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92240924"/>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275</a:t>
            </a:fld>
            <a:endParaRPr lang="en-GB" dirty="0"/>
          </a:p>
        </p:txBody>
      </p:sp>
      <p:sp>
        <p:nvSpPr>
          <p:cNvPr id="2" name="Action Button: Go Home 1">
            <a:hlinkClick r:id="rId2" action="ppaction://hlinksldjump" highlightClick="1"/>
            <a:extLst>
              <a:ext uri="{FF2B5EF4-FFF2-40B4-BE49-F238E27FC236}">
                <a16:creationId xmlns:a16="http://schemas.microsoft.com/office/drawing/2014/main" id="{6D0A44D4-103A-0817-6C14-F08164230A0E}"/>
              </a:ext>
            </a:extLst>
          </p:cNvPr>
          <p:cNvSpPr/>
          <p:nvPr/>
        </p:nvSpPr>
        <p:spPr>
          <a:xfrm>
            <a:off x="191952" y="203660"/>
            <a:ext cx="658368" cy="658368"/>
          </a:xfrm>
          <a:prstGeom prst="actionButtonHom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Top Corners Rounded 2">
            <a:extLst>
              <a:ext uri="{FF2B5EF4-FFF2-40B4-BE49-F238E27FC236}">
                <a16:creationId xmlns:a16="http://schemas.microsoft.com/office/drawing/2014/main" id="{8A568261-1DEF-9481-3BE2-7E085BA99414}"/>
              </a:ext>
            </a:extLst>
          </p:cNvPr>
          <p:cNvSpPr/>
          <p:nvPr/>
        </p:nvSpPr>
        <p:spPr>
          <a:xfrm rot="16200000">
            <a:off x="7757438" y="596174"/>
            <a:ext cx="3544268" cy="5324856"/>
          </a:xfrm>
          <a:prstGeom prst="round2Same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30003EFD-7332-21C7-DCAC-590EA491059A}"/>
              </a:ext>
            </a:extLst>
          </p:cNvPr>
          <p:cNvSpPr txBox="1"/>
          <p:nvPr/>
        </p:nvSpPr>
        <p:spPr>
          <a:xfrm>
            <a:off x="7443216" y="2352441"/>
            <a:ext cx="4748784" cy="1846659"/>
          </a:xfrm>
          <a:prstGeom prst="rect">
            <a:avLst/>
          </a:prstGeom>
          <a:noFill/>
        </p:spPr>
        <p:txBody>
          <a:bodyPr wrap="square" rtlCol="0" anchor="ctr">
            <a:spAutoFit/>
          </a:bodyPr>
          <a:lstStyle/>
          <a:p>
            <a:r>
              <a:rPr lang="en-GB" sz="3800" dirty="0">
                <a:solidFill>
                  <a:schemeClr val="bg1"/>
                </a:solidFill>
                <a:latin typeface="+mj-lt"/>
              </a:rPr>
              <a:t>Ch 8:</a:t>
            </a:r>
            <a:r>
              <a:rPr lang="en-AU" sz="3800" dirty="0">
                <a:solidFill>
                  <a:schemeClr val="bg1"/>
                </a:solidFill>
                <a:latin typeface="+mj-lt"/>
              </a:rPr>
              <a:t> Voluntary winding up and winding up by ASIC</a:t>
            </a:r>
            <a:endParaRPr lang="en-GB" sz="3800" dirty="0">
              <a:solidFill>
                <a:schemeClr val="bg1"/>
              </a:solidFill>
              <a:latin typeface="+mj-lt"/>
            </a:endParaRPr>
          </a:p>
        </p:txBody>
      </p:sp>
      <p:graphicFrame>
        <p:nvGraphicFramePr>
          <p:cNvPr id="7" name="SmartArt Placeholder 9">
            <a:extLst>
              <a:ext uri="{FF2B5EF4-FFF2-40B4-BE49-F238E27FC236}">
                <a16:creationId xmlns:a16="http://schemas.microsoft.com/office/drawing/2014/main" id="{3D87362A-4074-43A8-ABA7-F8F7C1FA8754}"/>
              </a:ext>
            </a:extLst>
          </p:cNvPr>
          <p:cNvGraphicFramePr>
            <a:graphicFrameLocks/>
          </p:cNvGraphicFramePr>
          <p:nvPr>
            <p:extLst>
              <p:ext uri="{D42A27DB-BD31-4B8C-83A1-F6EECF244321}">
                <p14:modId xmlns:p14="http://schemas.microsoft.com/office/powerpoint/2010/main" val="1626002811"/>
              </p:ext>
            </p:extLst>
          </p:nvPr>
        </p:nvGraphicFramePr>
        <p:xfrm>
          <a:off x="1463947" y="1159927"/>
          <a:ext cx="4973798" cy="41973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Footer Placeholder 2">
            <a:extLst>
              <a:ext uri="{FF2B5EF4-FFF2-40B4-BE49-F238E27FC236}">
                <a16:creationId xmlns:a16="http://schemas.microsoft.com/office/drawing/2014/main" id="{39DF7997-56E8-7D27-AB88-428077608AF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85956023"/>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276</a:t>
            </a:fld>
            <a:endParaRPr lang="en-GB" dirty="0"/>
          </a:p>
        </p:txBody>
      </p:sp>
      <p:sp>
        <p:nvSpPr>
          <p:cNvPr id="2" name="Isosceles Triangle 1">
            <a:extLst>
              <a:ext uri="{FF2B5EF4-FFF2-40B4-BE49-F238E27FC236}">
                <a16:creationId xmlns:a16="http://schemas.microsoft.com/office/drawing/2014/main" id="{2A25CDB7-9DAF-E45F-145C-4931A3111495}"/>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188B2E53-D942-61E4-4111-C6713FC6E258}"/>
              </a:ext>
            </a:extLst>
          </p:cNvPr>
          <p:cNvSpPr txBox="1"/>
          <p:nvPr/>
        </p:nvSpPr>
        <p:spPr>
          <a:xfrm>
            <a:off x="6241312" y="1847429"/>
            <a:ext cx="4380614" cy="1261884"/>
          </a:xfrm>
          <a:prstGeom prst="rect">
            <a:avLst/>
          </a:prstGeom>
          <a:noFill/>
        </p:spPr>
        <p:txBody>
          <a:bodyPr wrap="square">
            <a:spAutoFit/>
          </a:bodyPr>
          <a:lstStyle/>
          <a:p>
            <a:pPr algn="ctr"/>
            <a:r>
              <a:rPr lang="en-GB" sz="3800" dirty="0">
                <a:solidFill>
                  <a:schemeClr val="bg1"/>
                </a:solidFill>
                <a:latin typeface="+mj-lt"/>
              </a:rPr>
              <a:t>Voluntary winding up generally</a:t>
            </a:r>
          </a:p>
        </p:txBody>
      </p:sp>
      <p:sp>
        <p:nvSpPr>
          <p:cNvPr id="6" name="Action Button: Go to Beginning 5">
            <a:hlinkClick r:id="rId2" action="ppaction://hlinksldjump" highlightClick="1"/>
            <a:extLst>
              <a:ext uri="{FF2B5EF4-FFF2-40B4-BE49-F238E27FC236}">
                <a16:creationId xmlns:a16="http://schemas.microsoft.com/office/drawing/2014/main" id="{5AD0F65A-7B86-3A26-7192-DF11246D8658}"/>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7CCBECFE-00C4-07B5-C50D-3BEF15670F7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034042783"/>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277</a:t>
            </a:fld>
            <a:endParaRPr lang="en-GB" dirty="0"/>
          </a:p>
        </p:txBody>
      </p:sp>
      <p:sp>
        <p:nvSpPr>
          <p:cNvPr id="2" name="Rectangle: Single Corner Rounded 1">
            <a:extLst>
              <a:ext uri="{FF2B5EF4-FFF2-40B4-BE49-F238E27FC236}">
                <a16:creationId xmlns:a16="http://schemas.microsoft.com/office/drawing/2014/main" id="{FADFC4F6-D24C-78D4-E53F-E9E10033C1D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3403ADA-9FC3-43CA-1FB2-6989CE968D53}"/>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Commencing voluntary winding up</a:t>
            </a:r>
          </a:p>
        </p:txBody>
      </p:sp>
      <p:graphicFrame>
        <p:nvGraphicFramePr>
          <p:cNvPr id="6" name="Diagram 5">
            <a:extLst>
              <a:ext uri="{FF2B5EF4-FFF2-40B4-BE49-F238E27FC236}">
                <a16:creationId xmlns:a16="http://schemas.microsoft.com/office/drawing/2014/main" id="{648A4147-8F2A-1DE4-54F5-608F4A17B5A4}"/>
              </a:ext>
            </a:extLst>
          </p:cNvPr>
          <p:cNvGraphicFramePr/>
          <p:nvPr>
            <p:extLst>
              <p:ext uri="{D42A27DB-BD31-4B8C-83A1-F6EECF244321}">
                <p14:modId xmlns:p14="http://schemas.microsoft.com/office/powerpoint/2010/main" val="1135053936"/>
              </p:ext>
            </p:extLst>
          </p:nvPr>
        </p:nvGraphicFramePr>
        <p:xfrm>
          <a:off x="1376221" y="1709494"/>
          <a:ext cx="8128000" cy="37773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B98FB0FB-C2DC-1ADE-D67C-1C7BCAC86DC9}"/>
              </a:ext>
            </a:extLst>
          </p:cNvPr>
          <p:cNvSpPr/>
          <p:nvPr/>
        </p:nvSpPr>
        <p:spPr>
          <a:xfrm>
            <a:off x="1376221" y="2625760"/>
            <a:ext cx="1022503"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490</a:t>
            </a:r>
            <a:endParaRPr lang="en-AU" dirty="0">
              <a:solidFill>
                <a:schemeClr val="bg1"/>
              </a:solidFill>
            </a:endParaRPr>
          </a:p>
        </p:txBody>
      </p:sp>
      <p:sp>
        <p:nvSpPr>
          <p:cNvPr id="8" name="Rectangle 7">
            <a:extLst>
              <a:ext uri="{FF2B5EF4-FFF2-40B4-BE49-F238E27FC236}">
                <a16:creationId xmlns:a16="http://schemas.microsoft.com/office/drawing/2014/main" id="{5F121E22-064F-3F42-1BA7-06F1C7EC2E88}"/>
              </a:ext>
            </a:extLst>
          </p:cNvPr>
          <p:cNvSpPr/>
          <p:nvPr/>
        </p:nvSpPr>
        <p:spPr>
          <a:xfrm>
            <a:off x="5539156" y="2625759"/>
            <a:ext cx="1022503"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491</a:t>
            </a:r>
            <a:endParaRPr lang="en-AU" dirty="0">
              <a:solidFill>
                <a:schemeClr val="bg1"/>
              </a:solidFill>
            </a:endParaRPr>
          </a:p>
        </p:txBody>
      </p:sp>
      <p:sp>
        <p:nvSpPr>
          <p:cNvPr id="9" name="Rectangle 8">
            <a:extLst>
              <a:ext uri="{FF2B5EF4-FFF2-40B4-BE49-F238E27FC236}">
                <a16:creationId xmlns:a16="http://schemas.microsoft.com/office/drawing/2014/main" id="{72EC56A7-B9D7-17F5-18AB-C3D93D124EB7}"/>
              </a:ext>
            </a:extLst>
          </p:cNvPr>
          <p:cNvSpPr/>
          <p:nvPr/>
        </p:nvSpPr>
        <p:spPr>
          <a:xfrm>
            <a:off x="9401254" y="3914234"/>
            <a:ext cx="1609861" cy="59311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9 (‘special resolution’)</a:t>
            </a:r>
            <a:endParaRPr lang="en-AU" dirty="0">
              <a:solidFill>
                <a:schemeClr val="bg1"/>
              </a:solidFill>
            </a:endParaRPr>
          </a:p>
        </p:txBody>
      </p:sp>
      <p:cxnSp>
        <p:nvCxnSpPr>
          <p:cNvPr id="10" name="Straight Connector 9">
            <a:extLst>
              <a:ext uri="{FF2B5EF4-FFF2-40B4-BE49-F238E27FC236}">
                <a16:creationId xmlns:a16="http://schemas.microsoft.com/office/drawing/2014/main" id="{4838D4F9-3F26-301A-A4E3-D78C9EA8593F}"/>
              </a:ext>
            </a:extLst>
          </p:cNvPr>
          <p:cNvCxnSpPr>
            <a:cxnSpLocks/>
          </p:cNvCxnSpPr>
          <p:nvPr/>
        </p:nvCxnSpPr>
        <p:spPr>
          <a:xfrm>
            <a:off x="5440218" y="2152073"/>
            <a:ext cx="0" cy="3084946"/>
          </a:xfrm>
          <a:prstGeom prst="line">
            <a:avLst/>
          </a:prstGeom>
          <a:ln w="38100">
            <a:prstDash val="dash"/>
          </a:ln>
        </p:spPr>
        <p:style>
          <a:lnRef idx="1">
            <a:schemeClr val="accent1"/>
          </a:lnRef>
          <a:fillRef idx="0">
            <a:schemeClr val="accent1"/>
          </a:fillRef>
          <a:effectRef idx="0">
            <a:schemeClr val="accent1"/>
          </a:effectRef>
          <a:fontRef idx="minor">
            <a:schemeClr val="tx1"/>
          </a:fontRef>
        </p:style>
      </p:cxnSp>
      <p:sp>
        <p:nvSpPr>
          <p:cNvPr id="11" name="Footer Placeholder 2">
            <a:extLst>
              <a:ext uri="{FF2B5EF4-FFF2-40B4-BE49-F238E27FC236}">
                <a16:creationId xmlns:a16="http://schemas.microsoft.com/office/drawing/2014/main" id="{6660258F-0547-4F3A-F0DD-3D94F26D715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316402663"/>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278</a:t>
            </a:fld>
            <a:endParaRPr lang="en-GB" dirty="0"/>
          </a:p>
        </p:txBody>
      </p:sp>
      <p:sp>
        <p:nvSpPr>
          <p:cNvPr id="2" name="Rectangle: Single Corner Rounded 1">
            <a:extLst>
              <a:ext uri="{FF2B5EF4-FFF2-40B4-BE49-F238E27FC236}">
                <a16:creationId xmlns:a16="http://schemas.microsoft.com/office/drawing/2014/main" id="{19F07104-B9BC-3278-BB23-CB5489C38F2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E69472C-2215-9E05-A494-35794EA1D3D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Business, shares, members and property</a:t>
            </a:r>
          </a:p>
        </p:txBody>
      </p:sp>
      <p:graphicFrame>
        <p:nvGraphicFramePr>
          <p:cNvPr id="6" name="Diagram 5">
            <a:extLst>
              <a:ext uri="{FF2B5EF4-FFF2-40B4-BE49-F238E27FC236}">
                <a16:creationId xmlns:a16="http://schemas.microsoft.com/office/drawing/2014/main" id="{049E60E9-A33F-2DF9-A382-D104895FDFFF}"/>
              </a:ext>
            </a:extLst>
          </p:cNvPr>
          <p:cNvGraphicFramePr/>
          <p:nvPr>
            <p:extLst>
              <p:ext uri="{D42A27DB-BD31-4B8C-83A1-F6EECF244321}">
                <p14:modId xmlns:p14="http://schemas.microsoft.com/office/powerpoint/2010/main" val="140105312"/>
              </p:ext>
            </p:extLst>
          </p:nvPr>
        </p:nvGraphicFramePr>
        <p:xfrm>
          <a:off x="350980" y="1446740"/>
          <a:ext cx="10520219" cy="47898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CBE0CAA4-3CE5-B67C-3A87-9A5005055CD2}"/>
              </a:ext>
            </a:extLst>
          </p:cNvPr>
          <p:cNvSpPr/>
          <p:nvPr/>
        </p:nvSpPr>
        <p:spPr>
          <a:xfrm>
            <a:off x="10871199" y="2062341"/>
            <a:ext cx="1022503"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493</a:t>
            </a:r>
            <a:endParaRPr lang="en-AU" dirty="0">
              <a:solidFill>
                <a:schemeClr val="bg1"/>
              </a:solidFill>
            </a:endParaRPr>
          </a:p>
        </p:txBody>
      </p:sp>
      <p:sp>
        <p:nvSpPr>
          <p:cNvPr id="8" name="Rectangle 7">
            <a:extLst>
              <a:ext uri="{FF2B5EF4-FFF2-40B4-BE49-F238E27FC236}">
                <a16:creationId xmlns:a16="http://schemas.microsoft.com/office/drawing/2014/main" id="{FD00937A-07CF-95E8-88D3-340D1F977E09}"/>
              </a:ext>
            </a:extLst>
          </p:cNvPr>
          <p:cNvSpPr/>
          <p:nvPr/>
        </p:nvSpPr>
        <p:spPr>
          <a:xfrm>
            <a:off x="10871199" y="3648744"/>
            <a:ext cx="1117601"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493A</a:t>
            </a:r>
            <a:endParaRPr lang="en-AU" dirty="0">
              <a:solidFill>
                <a:schemeClr val="bg1"/>
              </a:solidFill>
            </a:endParaRPr>
          </a:p>
        </p:txBody>
      </p:sp>
      <p:sp>
        <p:nvSpPr>
          <p:cNvPr id="9" name="Rectangle 8">
            <a:extLst>
              <a:ext uri="{FF2B5EF4-FFF2-40B4-BE49-F238E27FC236}">
                <a16:creationId xmlns:a16="http://schemas.microsoft.com/office/drawing/2014/main" id="{0F895A90-98E5-B4D7-0F79-CDDCCF0C0512}"/>
              </a:ext>
            </a:extLst>
          </p:cNvPr>
          <p:cNvSpPr/>
          <p:nvPr/>
        </p:nvSpPr>
        <p:spPr>
          <a:xfrm>
            <a:off x="10871199" y="5142668"/>
            <a:ext cx="1022503"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501</a:t>
            </a:r>
            <a:endParaRPr lang="en-AU" dirty="0">
              <a:solidFill>
                <a:schemeClr val="bg1"/>
              </a:solidFill>
            </a:endParaRPr>
          </a:p>
        </p:txBody>
      </p:sp>
      <p:sp>
        <p:nvSpPr>
          <p:cNvPr id="10" name="Footer Placeholder 2">
            <a:extLst>
              <a:ext uri="{FF2B5EF4-FFF2-40B4-BE49-F238E27FC236}">
                <a16:creationId xmlns:a16="http://schemas.microsoft.com/office/drawing/2014/main" id="{A501E430-5D80-5235-6C81-E0660CF7C9B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734784487"/>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279</a:t>
            </a:fld>
            <a:endParaRPr lang="en-GB" dirty="0"/>
          </a:p>
        </p:txBody>
      </p:sp>
      <p:graphicFrame>
        <p:nvGraphicFramePr>
          <p:cNvPr id="2" name="Diagram 1">
            <a:extLst>
              <a:ext uri="{FF2B5EF4-FFF2-40B4-BE49-F238E27FC236}">
                <a16:creationId xmlns:a16="http://schemas.microsoft.com/office/drawing/2014/main" id="{C11EC519-1083-D393-DAEE-E2CF1903A876}"/>
              </a:ext>
            </a:extLst>
          </p:cNvPr>
          <p:cNvGraphicFramePr/>
          <p:nvPr>
            <p:extLst>
              <p:ext uri="{D42A27DB-BD31-4B8C-83A1-F6EECF244321}">
                <p14:modId xmlns:p14="http://schemas.microsoft.com/office/powerpoint/2010/main" val="3145039252"/>
              </p:ext>
            </p:extLst>
          </p:nvPr>
        </p:nvGraphicFramePr>
        <p:xfrm>
          <a:off x="327516" y="1244557"/>
          <a:ext cx="7848921" cy="43688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ectangle 2">
            <a:extLst>
              <a:ext uri="{FF2B5EF4-FFF2-40B4-BE49-F238E27FC236}">
                <a16:creationId xmlns:a16="http://schemas.microsoft.com/office/drawing/2014/main" id="{6655BC18-96F5-0F05-A8CE-FD653D6BBB29}"/>
              </a:ext>
            </a:extLst>
          </p:cNvPr>
          <p:cNvSpPr/>
          <p:nvPr/>
        </p:nvSpPr>
        <p:spPr>
          <a:xfrm>
            <a:off x="6870277" y="1685489"/>
            <a:ext cx="1234938"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506(1)</a:t>
            </a:r>
            <a:endParaRPr lang="en-AU" dirty="0">
              <a:solidFill>
                <a:schemeClr val="bg1"/>
              </a:solidFill>
            </a:endParaRPr>
          </a:p>
        </p:txBody>
      </p:sp>
      <p:sp>
        <p:nvSpPr>
          <p:cNvPr id="6" name="Rectangle 5">
            <a:extLst>
              <a:ext uri="{FF2B5EF4-FFF2-40B4-BE49-F238E27FC236}">
                <a16:creationId xmlns:a16="http://schemas.microsoft.com/office/drawing/2014/main" id="{B78652B5-A25F-32E9-DD77-0E95861EA795}"/>
              </a:ext>
            </a:extLst>
          </p:cNvPr>
          <p:cNvSpPr/>
          <p:nvPr/>
        </p:nvSpPr>
        <p:spPr>
          <a:xfrm>
            <a:off x="6870277" y="3700235"/>
            <a:ext cx="1234938"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506(3)</a:t>
            </a:r>
            <a:endParaRPr lang="en-AU" dirty="0">
              <a:solidFill>
                <a:schemeClr val="bg1"/>
              </a:solidFill>
            </a:endParaRPr>
          </a:p>
        </p:txBody>
      </p:sp>
      <p:sp>
        <p:nvSpPr>
          <p:cNvPr id="7" name="Rectangle: Single Corner Rounded 6">
            <a:extLst>
              <a:ext uri="{FF2B5EF4-FFF2-40B4-BE49-F238E27FC236}">
                <a16:creationId xmlns:a16="http://schemas.microsoft.com/office/drawing/2014/main" id="{13D8FCDC-F403-3260-8E9A-6412E979932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itle 1">
            <a:extLst>
              <a:ext uri="{FF2B5EF4-FFF2-40B4-BE49-F238E27FC236}">
                <a16:creationId xmlns:a16="http://schemas.microsoft.com/office/drawing/2014/main" id="{D0B603CA-03B9-020C-AE3E-020AFC2665C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Liquidator’s powers and functions</a:t>
            </a:r>
          </a:p>
        </p:txBody>
      </p:sp>
      <mc:AlternateContent xmlns:mc="http://schemas.openxmlformats.org/markup-compatibility/2006" xmlns:pslz="http://schemas.microsoft.com/office/powerpoint/2016/slidezoom">
        <mc:Choice Requires="pslz">
          <p:graphicFrame>
            <p:nvGraphicFramePr>
              <p:cNvPr id="10" name="Slide Zoom 9">
                <a:extLst>
                  <a:ext uri="{FF2B5EF4-FFF2-40B4-BE49-F238E27FC236}">
                    <a16:creationId xmlns:a16="http://schemas.microsoft.com/office/drawing/2014/main" id="{F984C8A0-992F-2704-1DAA-C0CD68B037A7}"/>
                  </a:ext>
                </a:extLst>
              </p:cNvPr>
              <p:cNvGraphicFramePr>
                <a:graphicFrameLocks noChangeAspect="1"/>
              </p:cNvGraphicFramePr>
              <p:nvPr>
                <p:extLst>
                  <p:ext uri="{D42A27DB-BD31-4B8C-83A1-F6EECF244321}">
                    <p14:modId xmlns:p14="http://schemas.microsoft.com/office/powerpoint/2010/main" val="1820276478"/>
                  </p:ext>
                </p:extLst>
              </p:nvPr>
            </p:nvGraphicFramePr>
            <p:xfrm>
              <a:off x="8469180" y="4650551"/>
              <a:ext cx="3048000" cy="1714500"/>
            </p:xfrm>
            <a:graphic>
              <a:graphicData uri="http://schemas.microsoft.com/office/powerpoint/2016/slidezoom">
                <pslz:sldZm>
                  <pslz:sldZmObj sldId="468" cId="1137075308">
                    <pslz:zmPr id="{7400735B-C85F-4158-B2A5-5BD68FD23830}" returnToParent="0" transitionDur="1000">
                      <p166:blipFill xmlns:p166="http://schemas.microsoft.com/office/powerpoint/2016/6/main">
                        <a:blip r:embed="rId7"/>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10" name="Slide Zoom 9">
                <a:hlinkClick r:id="rId8" action="ppaction://hlinksldjump"/>
                <a:extLst>
                  <a:ext uri="{FF2B5EF4-FFF2-40B4-BE49-F238E27FC236}">
                    <a16:creationId xmlns:a16="http://schemas.microsoft.com/office/drawing/2014/main" id="{F984C8A0-992F-2704-1DAA-C0CD68B037A7}"/>
                  </a:ext>
                </a:extLst>
              </p:cNvPr>
              <p:cNvPicPr>
                <a:picLocks noGrp="1" noRot="1" noChangeAspect="1" noMove="1" noResize="1" noEditPoints="1" noAdjustHandles="1" noChangeArrowheads="1" noChangeShapeType="1"/>
              </p:cNvPicPr>
              <p:nvPr/>
            </p:nvPicPr>
            <p:blipFill>
              <a:blip r:embed="rId9"/>
              <a:stretch>
                <a:fillRect/>
              </a:stretch>
            </p:blipFill>
            <p:spPr>
              <a:xfrm>
                <a:off x="8469180" y="4650551"/>
                <a:ext cx="3048000" cy="1714500"/>
              </a:xfrm>
              <a:prstGeom prst="rect">
                <a:avLst/>
              </a:prstGeom>
              <a:ln w="3175">
                <a:solidFill>
                  <a:prstClr val="ltGray"/>
                </a:solidFill>
              </a:ln>
            </p:spPr>
          </p:pic>
        </mc:Fallback>
      </mc:AlternateContent>
      <p:sp>
        <p:nvSpPr>
          <p:cNvPr id="11" name="Ribbon: Curved and Tilted Down 10">
            <a:extLst>
              <a:ext uri="{FF2B5EF4-FFF2-40B4-BE49-F238E27FC236}">
                <a16:creationId xmlns:a16="http://schemas.microsoft.com/office/drawing/2014/main" id="{17785C24-6299-DE7D-A685-6D5293ED7BD8}"/>
              </a:ext>
            </a:extLst>
          </p:cNvPr>
          <p:cNvSpPr/>
          <p:nvPr/>
        </p:nvSpPr>
        <p:spPr>
          <a:xfrm>
            <a:off x="8469179" y="4110496"/>
            <a:ext cx="3048001" cy="604524"/>
          </a:xfrm>
          <a:prstGeom prst="ellipseRibbon">
            <a:avLst>
              <a:gd name="adj1" fmla="val 35843"/>
              <a:gd name="adj2" fmla="val 68939"/>
              <a:gd name="adj3" fmla="val 18524"/>
            </a:avLst>
          </a:prstGeom>
          <a:solidFill>
            <a:schemeClr val="accent5">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rPr>
              <a:t>Recall</a:t>
            </a:r>
          </a:p>
        </p:txBody>
      </p:sp>
      <p:cxnSp>
        <p:nvCxnSpPr>
          <p:cNvPr id="13" name="Connector: Elbow 12">
            <a:extLst>
              <a:ext uri="{FF2B5EF4-FFF2-40B4-BE49-F238E27FC236}">
                <a16:creationId xmlns:a16="http://schemas.microsoft.com/office/drawing/2014/main" id="{97A77BD7-A160-3422-F81E-37636F40EBC2}"/>
              </a:ext>
            </a:extLst>
          </p:cNvPr>
          <p:cNvCxnSpPr/>
          <p:nvPr/>
        </p:nvCxnSpPr>
        <p:spPr>
          <a:xfrm>
            <a:off x="8027581" y="2307265"/>
            <a:ext cx="1988289" cy="1803231"/>
          </a:xfrm>
          <a:prstGeom prst="bentConnector3">
            <a:avLst>
              <a:gd name="adj1" fmla="val 100267"/>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9" name="Footer Placeholder 2">
            <a:extLst>
              <a:ext uri="{FF2B5EF4-FFF2-40B4-BE49-F238E27FC236}">
                <a16:creationId xmlns:a16="http://schemas.microsoft.com/office/drawing/2014/main" id="{11A09C6D-DBF8-821B-7F70-1FB7A7558BC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90366949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28</a:t>
            </a:fld>
            <a:endParaRPr lang="en-GB" dirty="0"/>
          </a:p>
        </p:txBody>
      </p:sp>
      <p:sp>
        <p:nvSpPr>
          <p:cNvPr id="2" name="Rectangle: Single Corner Rounded 1">
            <a:extLst>
              <a:ext uri="{FF2B5EF4-FFF2-40B4-BE49-F238E27FC236}">
                <a16:creationId xmlns:a16="http://schemas.microsoft.com/office/drawing/2014/main" id="{D9EF8136-E380-90DD-751A-903CD982AB6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7FE0BA6-E6B2-D419-ACF0-16BFF002AE1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What is “external administration”?</a:t>
            </a:r>
          </a:p>
        </p:txBody>
      </p:sp>
      <p:graphicFrame>
        <p:nvGraphicFramePr>
          <p:cNvPr id="6" name="Diagram 5">
            <a:extLst>
              <a:ext uri="{FF2B5EF4-FFF2-40B4-BE49-F238E27FC236}">
                <a16:creationId xmlns:a16="http://schemas.microsoft.com/office/drawing/2014/main" id="{11D4E3CF-FCE0-23A2-D5D8-A008B04F80AF}"/>
              </a:ext>
            </a:extLst>
          </p:cNvPr>
          <p:cNvGraphicFramePr/>
          <p:nvPr>
            <p:extLst>
              <p:ext uri="{D42A27DB-BD31-4B8C-83A1-F6EECF244321}">
                <p14:modId xmlns:p14="http://schemas.microsoft.com/office/powerpoint/2010/main" val="3007438249"/>
              </p:ext>
            </p:extLst>
          </p:nvPr>
        </p:nvGraphicFramePr>
        <p:xfrm>
          <a:off x="623824" y="1783080"/>
          <a:ext cx="8913368" cy="39583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7" name="Straight Connector 6">
            <a:extLst>
              <a:ext uri="{FF2B5EF4-FFF2-40B4-BE49-F238E27FC236}">
                <a16:creationId xmlns:a16="http://schemas.microsoft.com/office/drawing/2014/main" id="{1B7A8004-2681-60AD-D908-27E0ADCF7D54}"/>
              </a:ext>
            </a:extLst>
          </p:cNvPr>
          <p:cNvCxnSpPr>
            <a:cxnSpLocks/>
          </p:cNvCxnSpPr>
          <p:nvPr/>
        </p:nvCxnSpPr>
        <p:spPr>
          <a:xfrm>
            <a:off x="646176" y="2935224"/>
            <a:ext cx="10899648" cy="0"/>
          </a:xfrm>
          <a:prstGeom prst="line">
            <a:avLst/>
          </a:prstGeom>
          <a:ln w="57150">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8" name="Callout: Down Arrow 7">
            <a:extLst>
              <a:ext uri="{FF2B5EF4-FFF2-40B4-BE49-F238E27FC236}">
                <a16:creationId xmlns:a16="http://schemas.microsoft.com/office/drawing/2014/main" id="{D582B934-AA6C-601B-2A1F-1DDA358FA5E7}"/>
              </a:ext>
            </a:extLst>
          </p:cNvPr>
          <p:cNvSpPr/>
          <p:nvPr/>
        </p:nvSpPr>
        <p:spPr>
          <a:xfrm>
            <a:off x="9820656" y="3525013"/>
            <a:ext cx="1725168" cy="1124711"/>
          </a:xfrm>
          <a:prstGeom prst="downArrowCallout">
            <a:avLst>
              <a:gd name="adj1" fmla="val 25000"/>
              <a:gd name="adj2" fmla="val 25000"/>
              <a:gd name="adj3" fmla="val 25000"/>
              <a:gd name="adj4" fmla="val 49374"/>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External administrations</a:t>
            </a:r>
          </a:p>
        </p:txBody>
      </p:sp>
      <p:sp>
        <p:nvSpPr>
          <p:cNvPr id="9" name="Rectangle 8">
            <a:extLst>
              <a:ext uri="{FF2B5EF4-FFF2-40B4-BE49-F238E27FC236}">
                <a16:creationId xmlns:a16="http://schemas.microsoft.com/office/drawing/2014/main" id="{CB9CD16B-80D8-3C52-6997-A0352DD6AB54}"/>
              </a:ext>
            </a:extLst>
          </p:cNvPr>
          <p:cNvSpPr/>
          <p:nvPr/>
        </p:nvSpPr>
        <p:spPr>
          <a:xfrm>
            <a:off x="9820656" y="3029529"/>
            <a:ext cx="1725168" cy="492065"/>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Sch 2, s 5-15</a:t>
            </a:r>
            <a:endParaRPr lang="en-AU" dirty="0"/>
          </a:p>
        </p:txBody>
      </p:sp>
      <p:sp>
        <p:nvSpPr>
          <p:cNvPr id="10" name="Multiplication Sign 9">
            <a:extLst>
              <a:ext uri="{FF2B5EF4-FFF2-40B4-BE49-F238E27FC236}">
                <a16:creationId xmlns:a16="http://schemas.microsoft.com/office/drawing/2014/main" id="{B90ADB5A-FDA7-665E-F450-FFA885FF4FE6}"/>
              </a:ext>
            </a:extLst>
          </p:cNvPr>
          <p:cNvSpPr/>
          <p:nvPr/>
        </p:nvSpPr>
        <p:spPr>
          <a:xfrm>
            <a:off x="10148316" y="1818224"/>
            <a:ext cx="1069848" cy="1069848"/>
          </a:xfrm>
          <a:prstGeom prst="mathMultiply">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Footer Placeholder 2">
            <a:extLst>
              <a:ext uri="{FF2B5EF4-FFF2-40B4-BE49-F238E27FC236}">
                <a16:creationId xmlns:a16="http://schemas.microsoft.com/office/drawing/2014/main" id="{7999F039-AEEC-DEB1-172A-77A8C7C66F0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50253449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280</a:t>
            </a:fld>
            <a:endParaRPr lang="en-GB" dirty="0"/>
          </a:p>
        </p:txBody>
      </p:sp>
      <p:sp>
        <p:nvSpPr>
          <p:cNvPr id="2" name="Rectangle: Single Corner Rounded 1">
            <a:extLst>
              <a:ext uri="{FF2B5EF4-FFF2-40B4-BE49-F238E27FC236}">
                <a16:creationId xmlns:a16="http://schemas.microsoft.com/office/drawing/2014/main" id="{ED9F5A04-34B1-EFBE-81D3-5B9187EE8D9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123DC12-1BFD-F26F-0866-89EF6B1377FD}"/>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Power to accept various consideration</a:t>
            </a:r>
          </a:p>
        </p:txBody>
      </p:sp>
      <p:graphicFrame>
        <p:nvGraphicFramePr>
          <p:cNvPr id="6" name="Diagram 5">
            <a:extLst>
              <a:ext uri="{FF2B5EF4-FFF2-40B4-BE49-F238E27FC236}">
                <a16:creationId xmlns:a16="http://schemas.microsoft.com/office/drawing/2014/main" id="{31ED7766-9CBC-6FB2-A701-24E624529C27}"/>
              </a:ext>
            </a:extLst>
          </p:cNvPr>
          <p:cNvGraphicFramePr/>
          <p:nvPr>
            <p:extLst>
              <p:ext uri="{D42A27DB-BD31-4B8C-83A1-F6EECF244321}">
                <p14:modId xmlns:p14="http://schemas.microsoft.com/office/powerpoint/2010/main" val="1801260201"/>
              </p:ext>
            </p:extLst>
          </p:nvPr>
        </p:nvGraphicFramePr>
        <p:xfrm>
          <a:off x="873334" y="980601"/>
          <a:ext cx="10224655" cy="271241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Rounded Corners 6">
            <a:extLst>
              <a:ext uri="{FF2B5EF4-FFF2-40B4-BE49-F238E27FC236}">
                <a16:creationId xmlns:a16="http://schemas.microsoft.com/office/drawing/2014/main" id="{734916FB-9D56-9BD0-CC68-46195CD7880F}"/>
              </a:ext>
            </a:extLst>
          </p:cNvPr>
          <p:cNvSpPr/>
          <p:nvPr/>
        </p:nvSpPr>
        <p:spPr>
          <a:xfrm>
            <a:off x="873334" y="3767618"/>
            <a:ext cx="4190998" cy="2485671"/>
          </a:xfrm>
          <a:prstGeom prst="round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bg1"/>
                </a:solidFill>
              </a:rPr>
              <a:t>L</a:t>
            </a:r>
            <a:r>
              <a:rPr lang="en-AU" sz="1800" dirty="0">
                <a:solidFill>
                  <a:schemeClr val="bg1"/>
                </a:solidFill>
              </a:rPr>
              <a:t>iquidator may agree to </a:t>
            </a:r>
            <a:r>
              <a:rPr lang="en-AU" sz="1800" b="1" dirty="0">
                <a:solidFill>
                  <a:schemeClr val="bg1"/>
                </a:solidFill>
              </a:rPr>
              <a:t>compensation</a:t>
            </a:r>
            <a:r>
              <a:rPr lang="en-AU" sz="1800" dirty="0">
                <a:solidFill>
                  <a:schemeClr val="bg1"/>
                </a:solidFill>
              </a:rPr>
              <a:t> that is/includes </a:t>
            </a:r>
            <a:r>
              <a:rPr lang="en-AU" sz="1800" b="1" dirty="0">
                <a:solidFill>
                  <a:schemeClr val="bg1"/>
                </a:solidFill>
              </a:rPr>
              <a:t>members receiving</a:t>
            </a:r>
            <a:r>
              <a:rPr lang="en-AU" sz="1800" dirty="0">
                <a:solidFill>
                  <a:schemeClr val="bg1"/>
                </a:solidFill>
              </a:rPr>
              <a:t>:</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bg1"/>
                </a:solidFill>
              </a:rPr>
              <a:t>“</a:t>
            </a:r>
            <a:r>
              <a:rPr lang="en-AU" sz="1800" b="1" dirty="0">
                <a:solidFill>
                  <a:schemeClr val="bg1"/>
                </a:solidFill>
              </a:rPr>
              <a:t>shares</a:t>
            </a:r>
            <a:r>
              <a:rPr lang="en-AU" sz="1800" dirty="0">
                <a:solidFill>
                  <a:schemeClr val="bg1"/>
                </a:solidFill>
              </a:rPr>
              <a:t>, </a:t>
            </a:r>
            <a:r>
              <a:rPr lang="en-AU" sz="1800" b="1" dirty="0">
                <a:solidFill>
                  <a:schemeClr val="bg1"/>
                </a:solidFill>
              </a:rPr>
              <a:t>debentures</a:t>
            </a:r>
            <a:r>
              <a:rPr lang="en-AU" sz="1800" dirty="0">
                <a:solidFill>
                  <a:schemeClr val="bg1"/>
                </a:solidFill>
              </a:rPr>
              <a:t>, policies or other like interests in the body corporate”; and/or</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bg1"/>
                </a:solidFill>
              </a:rPr>
              <a:t>some “</a:t>
            </a:r>
            <a:r>
              <a:rPr lang="en-AU" sz="1800" b="1" dirty="0">
                <a:solidFill>
                  <a:schemeClr val="bg1"/>
                </a:solidFill>
              </a:rPr>
              <a:t>profits</a:t>
            </a:r>
            <a:r>
              <a:rPr lang="en-AU" sz="1800" dirty="0">
                <a:solidFill>
                  <a:schemeClr val="bg1"/>
                </a:solidFill>
              </a:rPr>
              <a:t> of, or … any other </a:t>
            </a:r>
            <a:r>
              <a:rPr lang="en-AU" sz="1800" b="1" dirty="0">
                <a:solidFill>
                  <a:schemeClr val="bg1"/>
                </a:solidFill>
              </a:rPr>
              <a:t>benefit</a:t>
            </a:r>
            <a:r>
              <a:rPr lang="en-AU" sz="1800" dirty="0">
                <a:solidFill>
                  <a:schemeClr val="bg1"/>
                </a:solidFill>
              </a:rPr>
              <a:t> from, the body corporate”</a:t>
            </a:r>
            <a:endParaRPr lang="en-AU" dirty="0">
              <a:solidFill>
                <a:schemeClr val="bg1"/>
              </a:solidFill>
            </a:endParaRPr>
          </a:p>
        </p:txBody>
      </p:sp>
      <p:sp>
        <p:nvSpPr>
          <p:cNvPr id="8" name="Rectangle: Rounded Corners 7">
            <a:extLst>
              <a:ext uri="{FF2B5EF4-FFF2-40B4-BE49-F238E27FC236}">
                <a16:creationId xmlns:a16="http://schemas.microsoft.com/office/drawing/2014/main" id="{FB8058B7-7D42-7FD9-871A-8453B4F36D04}"/>
              </a:ext>
            </a:extLst>
          </p:cNvPr>
          <p:cNvSpPr/>
          <p:nvPr/>
        </p:nvSpPr>
        <p:spPr>
          <a:xfrm>
            <a:off x="5519143" y="3767618"/>
            <a:ext cx="5630602" cy="2485671"/>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But a </a:t>
            </a:r>
            <a:r>
              <a:rPr lang="en-AU" sz="1800" b="1" dirty="0">
                <a:solidFill>
                  <a:schemeClr val="tx1"/>
                </a:solidFill>
              </a:rPr>
              <a:t>member</a:t>
            </a:r>
            <a:r>
              <a:rPr lang="en-AU" sz="1800" dirty="0">
                <a:solidFill>
                  <a:schemeClr val="tx1"/>
                </a:solidFill>
              </a:rPr>
              <a:t> “who </a:t>
            </a:r>
            <a:r>
              <a:rPr lang="en-AU" sz="1800" b="1" dirty="0">
                <a:solidFill>
                  <a:schemeClr val="tx1"/>
                </a:solidFill>
              </a:rPr>
              <a:t>did not vote in favour </a:t>
            </a:r>
            <a:r>
              <a:rPr lang="en-AU" sz="1800" dirty="0">
                <a:solidFill>
                  <a:schemeClr val="tx1"/>
                </a:solidFill>
              </a:rPr>
              <a:t>of a special resolution” may “dissent … in writing addressed to the liquidator … within 7 days after the passing of the resolution” and “require the liquidator either to”:</a:t>
            </a:r>
          </a:p>
          <a:p>
            <a:pPr marL="285750" indent="-285750">
              <a:lnSpc>
                <a:spcPct val="100000"/>
              </a:lnSpc>
              <a:spcBef>
                <a:spcPts val="600"/>
              </a:spcBef>
              <a:spcAft>
                <a:spcPts val="600"/>
              </a:spcAft>
              <a:buFont typeface="Arial" panose="020B0604020202020204" pitchFamily="34" charset="0"/>
              <a:buChar char="•"/>
            </a:pPr>
            <a:r>
              <a:rPr lang="en-AU" dirty="0">
                <a:solidFill>
                  <a:schemeClr val="tx1"/>
                </a:solidFill>
              </a:rPr>
              <a:t>“</a:t>
            </a:r>
            <a:r>
              <a:rPr lang="en-AU" sz="1800" b="1" dirty="0">
                <a:solidFill>
                  <a:schemeClr val="tx1"/>
                </a:solidFill>
              </a:rPr>
              <a:t>abstain </a:t>
            </a:r>
            <a:r>
              <a:rPr lang="en-AU" sz="1800" dirty="0">
                <a:solidFill>
                  <a:schemeClr val="tx1"/>
                </a:solidFill>
              </a:rPr>
              <a:t>from carrying the resolution into effect</a:t>
            </a:r>
            <a:r>
              <a:rPr lang="en-AU" b="1" dirty="0">
                <a:solidFill>
                  <a:schemeClr val="tx1"/>
                </a:solidFill>
              </a:rPr>
              <a:t>”</a:t>
            </a:r>
            <a:r>
              <a:rPr lang="en-AU" dirty="0">
                <a:solidFill>
                  <a:schemeClr val="tx1"/>
                </a:solidFill>
              </a:rPr>
              <a:t>;</a:t>
            </a:r>
            <a:r>
              <a:rPr lang="en-AU" b="1" dirty="0">
                <a:solidFill>
                  <a:schemeClr val="tx1"/>
                </a:solidFill>
              </a:rPr>
              <a:t> </a:t>
            </a:r>
            <a:r>
              <a:rPr lang="en-AU" sz="1800" dirty="0">
                <a:solidFill>
                  <a:schemeClr val="tx1"/>
                </a:solidFill>
              </a:rPr>
              <a:t>or </a:t>
            </a:r>
          </a:p>
          <a:p>
            <a:pPr marL="285750" indent="-285750">
              <a:lnSpc>
                <a:spcPct val="100000"/>
              </a:lnSpc>
              <a:spcBef>
                <a:spcPts val="600"/>
              </a:spcBef>
              <a:spcAft>
                <a:spcPts val="600"/>
              </a:spcAft>
              <a:buFont typeface="Arial" panose="020B0604020202020204" pitchFamily="34" charset="0"/>
              <a:buChar char="•"/>
            </a:pPr>
            <a:r>
              <a:rPr lang="en-AU" b="1" dirty="0">
                <a:solidFill>
                  <a:schemeClr val="tx1"/>
                </a:solidFill>
              </a:rPr>
              <a:t>“</a:t>
            </a:r>
            <a:r>
              <a:rPr lang="en-AU" sz="1800" b="1" dirty="0">
                <a:solidFill>
                  <a:schemeClr val="tx1"/>
                </a:solidFill>
              </a:rPr>
              <a:t>purchase the member’s interest</a:t>
            </a:r>
            <a:r>
              <a:rPr lang="en-AU" sz="1800" dirty="0">
                <a:solidFill>
                  <a:schemeClr val="tx1"/>
                </a:solidFill>
              </a:rPr>
              <a:t> at a price to be determined by agreement or by arbitration”</a:t>
            </a:r>
            <a:endParaRPr lang="en-AU" dirty="0">
              <a:solidFill>
                <a:schemeClr val="tx1"/>
              </a:solidFill>
            </a:endParaRPr>
          </a:p>
        </p:txBody>
      </p:sp>
      <p:sp>
        <p:nvSpPr>
          <p:cNvPr id="9" name="Arrow: Striped Right 8">
            <a:extLst>
              <a:ext uri="{FF2B5EF4-FFF2-40B4-BE49-F238E27FC236}">
                <a16:creationId xmlns:a16="http://schemas.microsoft.com/office/drawing/2014/main" id="{C7F3456E-4941-9EA5-0B8D-045CE34AD52E}"/>
              </a:ext>
            </a:extLst>
          </p:cNvPr>
          <p:cNvSpPr/>
          <p:nvPr/>
        </p:nvSpPr>
        <p:spPr>
          <a:xfrm rot="10800000">
            <a:off x="4571460" y="4700875"/>
            <a:ext cx="1068872" cy="692728"/>
          </a:xfrm>
          <a:prstGeom prst="stripedRightArrow">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 name="Rectangle 9">
            <a:extLst>
              <a:ext uri="{FF2B5EF4-FFF2-40B4-BE49-F238E27FC236}">
                <a16:creationId xmlns:a16="http://schemas.microsoft.com/office/drawing/2014/main" id="{7FD88E7C-BF55-696E-B27C-5B131DFA173A}"/>
              </a:ext>
            </a:extLst>
          </p:cNvPr>
          <p:cNvSpPr/>
          <p:nvPr/>
        </p:nvSpPr>
        <p:spPr>
          <a:xfrm>
            <a:off x="9753577" y="617560"/>
            <a:ext cx="1060814"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507</a:t>
            </a:r>
            <a:endParaRPr lang="en-AU" dirty="0">
              <a:solidFill>
                <a:schemeClr val="bg1"/>
              </a:solidFill>
            </a:endParaRPr>
          </a:p>
        </p:txBody>
      </p:sp>
      <p:sp>
        <p:nvSpPr>
          <p:cNvPr id="11" name="Right Brace 10">
            <a:extLst>
              <a:ext uri="{FF2B5EF4-FFF2-40B4-BE49-F238E27FC236}">
                <a16:creationId xmlns:a16="http://schemas.microsoft.com/office/drawing/2014/main" id="{AB642E8C-1AA3-FAEA-8B2E-3BEA0CD9AD70}"/>
              </a:ext>
            </a:extLst>
          </p:cNvPr>
          <p:cNvSpPr/>
          <p:nvPr/>
        </p:nvSpPr>
        <p:spPr>
          <a:xfrm rot="5400000">
            <a:off x="5936668" y="-1688980"/>
            <a:ext cx="908796" cy="9855201"/>
          </a:xfrm>
          <a:prstGeom prst="rightBrace">
            <a:avLst>
              <a:gd name="adj1" fmla="val 36412"/>
              <a:gd name="adj2" fmla="val 84792"/>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12" name="Footer Placeholder 2">
            <a:extLst>
              <a:ext uri="{FF2B5EF4-FFF2-40B4-BE49-F238E27FC236}">
                <a16:creationId xmlns:a16="http://schemas.microsoft.com/office/drawing/2014/main" id="{DF88F78F-A127-F161-8ED4-29E9CA5D5CC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417161534"/>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281</a:t>
            </a:fld>
            <a:endParaRPr lang="en-GB" dirty="0"/>
          </a:p>
        </p:txBody>
      </p:sp>
      <p:sp>
        <p:nvSpPr>
          <p:cNvPr id="2" name="Rectangle: Single Corner Rounded 1">
            <a:extLst>
              <a:ext uri="{FF2B5EF4-FFF2-40B4-BE49-F238E27FC236}">
                <a16:creationId xmlns:a16="http://schemas.microsoft.com/office/drawing/2014/main" id="{B6947CBD-92C3-83FD-19C1-814656CD1D8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DECE50B-5418-4552-11FF-AEACAEFB732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Binding arrangement with creditors</a:t>
            </a:r>
          </a:p>
        </p:txBody>
      </p:sp>
      <p:sp>
        <p:nvSpPr>
          <p:cNvPr id="6" name="Flowchart: Alternate Process 5">
            <a:extLst>
              <a:ext uri="{FF2B5EF4-FFF2-40B4-BE49-F238E27FC236}">
                <a16:creationId xmlns:a16="http://schemas.microsoft.com/office/drawing/2014/main" id="{E966BA79-9B9F-03CA-8E9B-F4D9ED346EC1}"/>
              </a:ext>
            </a:extLst>
          </p:cNvPr>
          <p:cNvSpPr/>
          <p:nvPr/>
        </p:nvSpPr>
        <p:spPr>
          <a:xfrm>
            <a:off x="737080" y="1782184"/>
            <a:ext cx="6345382" cy="1911927"/>
          </a:xfrm>
          <a:prstGeom prst="flowChartAlternateProcess">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bg1"/>
                </a:solidFill>
              </a:rPr>
              <a:t>A company that is “about to be, or in the course of being, wound up” may make an </a:t>
            </a:r>
            <a:r>
              <a:rPr lang="en-AU" sz="1800" b="1" dirty="0">
                <a:solidFill>
                  <a:schemeClr val="bg1"/>
                </a:solidFill>
              </a:rPr>
              <a:t>arrangement </a:t>
            </a:r>
            <a:r>
              <a:rPr lang="en-AU" sz="1800" dirty="0">
                <a:solidFill>
                  <a:schemeClr val="bg1"/>
                </a:solidFill>
              </a:rPr>
              <a:t>with its </a:t>
            </a:r>
            <a:r>
              <a:rPr lang="en-AU" sz="1800" b="1" dirty="0">
                <a:solidFill>
                  <a:schemeClr val="bg1"/>
                </a:solidFill>
              </a:rPr>
              <a:t>creditors</a:t>
            </a:r>
            <a:r>
              <a:rPr lang="en-AU" sz="1800" dirty="0">
                <a:solidFill>
                  <a:schemeClr val="bg1"/>
                </a:solidFill>
              </a:rPr>
              <a:t>, and it will be </a:t>
            </a:r>
            <a:r>
              <a:rPr lang="en-AU" sz="1800" b="1" dirty="0">
                <a:solidFill>
                  <a:schemeClr val="bg1"/>
                </a:solidFill>
              </a:rPr>
              <a:t>binding</a:t>
            </a:r>
            <a:r>
              <a:rPr lang="en-AU" sz="1800" dirty="0">
                <a:solidFill>
                  <a:schemeClr val="bg1"/>
                </a:solidFill>
              </a:rPr>
              <a:t> on:</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bg1"/>
                </a:solidFill>
              </a:rPr>
              <a:t>“the </a:t>
            </a:r>
            <a:r>
              <a:rPr lang="en-AU" sz="1800" b="1" dirty="0">
                <a:solidFill>
                  <a:schemeClr val="bg1"/>
                </a:solidFill>
              </a:rPr>
              <a:t>company</a:t>
            </a:r>
            <a:r>
              <a:rPr lang="en-AU" sz="1800" dirty="0">
                <a:solidFill>
                  <a:schemeClr val="bg1"/>
                </a:solidFill>
              </a:rPr>
              <a:t> if sanctioned by a </a:t>
            </a:r>
            <a:r>
              <a:rPr lang="en-AU" sz="1800" b="1" dirty="0">
                <a:solidFill>
                  <a:schemeClr val="bg1"/>
                </a:solidFill>
              </a:rPr>
              <a:t>special resolution</a:t>
            </a:r>
            <a:r>
              <a:rPr lang="en-AU" sz="1800" dirty="0">
                <a:solidFill>
                  <a:schemeClr val="bg1"/>
                </a:solidFill>
              </a:rPr>
              <a:t>”; and</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bg1"/>
                </a:solidFill>
              </a:rPr>
              <a:t>“the </a:t>
            </a:r>
            <a:r>
              <a:rPr lang="en-AU" sz="1800" b="1" dirty="0">
                <a:solidFill>
                  <a:schemeClr val="bg1"/>
                </a:solidFill>
              </a:rPr>
              <a:t>creditors</a:t>
            </a:r>
            <a:r>
              <a:rPr lang="en-AU" sz="1800" dirty="0">
                <a:solidFill>
                  <a:schemeClr val="bg1"/>
                </a:solidFill>
              </a:rPr>
              <a:t> if sanctioned by a </a:t>
            </a:r>
            <a:r>
              <a:rPr lang="en-AU" sz="1800" b="1" dirty="0">
                <a:solidFill>
                  <a:schemeClr val="bg1"/>
                </a:solidFill>
              </a:rPr>
              <a:t>resolution of the creditors</a:t>
            </a:r>
            <a:r>
              <a:rPr lang="en-AU" sz="1800" dirty="0">
                <a:solidFill>
                  <a:schemeClr val="bg1"/>
                </a:solidFill>
              </a:rPr>
              <a:t>”</a:t>
            </a:r>
            <a:endParaRPr lang="en-AU" dirty="0">
              <a:solidFill>
                <a:schemeClr val="bg1"/>
              </a:solidFill>
            </a:endParaRPr>
          </a:p>
        </p:txBody>
      </p:sp>
      <p:sp>
        <p:nvSpPr>
          <p:cNvPr id="7" name="Callout: Up Arrow 6">
            <a:extLst>
              <a:ext uri="{FF2B5EF4-FFF2-40B4-BE49-F238E27FC236}">
                <a16:creationId xmlns:a16="http://schemas.microsoft.com/office/drawing/2014/main" id="{AD0881AD-E44A-37B1-B343-A755E8A6C539}"/>
              </a:ext>
            </a:extLst>
          </p:cNvPr>
          <p:cNvSpPr/>
          <p:nvPr/>
        </p:nvSpPr>
        <p:spPr>
          <a:xfrm>
            <a:off x="737080" y="3788328"/>
            <a:ext cx="6345382" cy="2124365"/>
          </a:xfrm>
          <a:prstGeom prst="upArrowCallout">
            <a:avLst>
              <a:gd name="adj1" fmla="val 17969"/>
              <a:gd name="adj2" fmla="val 17609"/>
              <a:gd name="adj3" fmla="val 14453"/>
              <a:gd name="adj4" fmla="val 73180"/>
            </a:avLst>
          </a:prstGeom>
          <a:solidFill>
            <a:schemeClr val="accent5">
              <a:lumMod val="40000"/>
              <a:lumOff val="6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spcBef>
                <a:spcPts val="600"/>
              </a:spcBef>
              <a:spcAft>
                <a:spcPts val="600"/>
              </a:spcAft>
            </a:pPr>
            <a:r>
              <a:rPr lang="en-AU" dirty="0">
                <a:solidFill>
                  <a:schemeClr val="tx1"/>
                </a:solidFill>
              </a:rPr>
              <a:t>But </a:t>
            </a:r>
            <a:r>
              <a:rPr lang="en-AU" sz="1800" dirty="0">
                <a:solidFill>
                  <a:schemeClr val="tx1"/>
                </a:solidFill>
              </a:rPr>
              <a:t>any “</a:t>
            </a:r>
            <a:r>
              <a:rPr lang="en-AU" sz="1800" b="1" dirty="0">
                <a:solidFill>
                  <a:schemeClr val="tx1"/>
                </a:solidFill>
              </a:rPr>
              <a:t>creditor</a:t>
            </a:r>
            <a:r>
              <a:rPr lang="en-AU" sz="1800" dirty="0">
                <a:solidFill>
                  <a:schemeClr val="tx1"/>
                </a:solidFill>
              </a:rPr>
              <a:t> or </a:t>
            </a:r>
            <a:r>
              <a:rPr lang="en-AU" sz="1800" b="1" dirty="0">
                <a:solidFill>
                  <a:schemeClr val="tx1"/>
                </a:solidFill>
              </a:rPr>
              <a:t>contributory</a:t>
            </a:r>
            <a:r>
              <a:rPr lang="en-AU" sz="1800" dirty="0">
                <a:solidFill>
                  <a:schemeClr val="tx1"/>
                </a:solidFill>
              </a:rPr>
              <a:t> may, within 3 weeks after the completion of the arrangement, </a:t>
            </a:r>
            <a:r>
              <a:rPr lang="en-AU" sz="1800" b="1" dirty="0">
                <a:solidFill>
                  <a:schemeClr val="tx1"/>
                </a:solidFill>
              </a:rPr>
              <a:t>appeal</a:t>
            </a:r>
            <a:r>
              <a:rPr lang="en-AU" sz="1800" dirty="0">
                <a:solidFill>
                  <a:schemeClr val="tx1"/>
                </a:solidFill>
              </a:rPr>
              <a:t> to the Court” which may:</a:t>
            </a:r>
          </a:p>
          <a:p>
            <a:pPr marL="285750" indent="-285750" algn="ctr">
              <a:spcBef>
                <a:spcPts val="600"/>
              </a:spcBef>
              <a:spcAft>
                <a:spcPts val="600"/>
              </a:spcAft>
              <a:buFont typeface="Arial" panose="020B0604020202020204" pitchFamily="34" charset="0"/>
              <a:buChar char="•"/>
            </a:pPr>
            <a:r>
              <a:rPr lang="en-AU" sz="1800" dirty="0">
                <a:solidFill>
                  <a:schemeClr val="tx1"/>
                </a:solidFill>
              </a:rPr>
              <a:t>“confirm, set aside or modify the arrangement”; and</a:t>
            </a:r>
          </a:p>
          <a:p>
            <a:pPr marL="285750" indent="-285750" algn="ctr">
              <a:spcBef>
                <a:spcPts val="600"/>
              </a:spcBef>
              <a:spcAft>
                <a:spcPts val="600"/>
              </a:spcAft>
              <a:buFont typeface="Arial" panose="020B0604020202020204" pitchFamily="34" charset="0"/>
              <a:buChar char="•"/>
            </a:pPr>
            <a:r>
              <a:rPr lang="en-AU" dirty="0">
                <a:solidFill>
                  <a:schemeClr val="tx1"/>
                </a:solidFill>
              </a:rPr>
              <a:t>“</a:t>
            </a:r>
            <a:r>
              <a:rPr lang="en-AU" sz="1800" dirty="0">
                <a:solidFill>
                  <a:schemeClr val="tx1"/>
                </a:solidFill>
              </a:rPr>
              <a:t>make such further order as it thinks just”</a:t>
            </a:r>
            <a:endParaRPr lang="en-AU" dirty="0">
              <a:solidFill>
                <a:schemeClr val="tx1"/>
              </a:solidFill>
            </a:endParaRPr>
          </a:p>
        </p:txBody>
      </p:sp>
      <p:sp>
        <p:nvSpPr>
          <p:cNvPr id="8" name="Rectangle 7">
            <a:extLst>
              <a:ext uri="{FF2B5EF4-FFF2-40B4-BE49-F238E27FC236}">
                <a16:creationId xmlns:a16="http://schemas.microsoft.com/office/drawing/2014/main" id="{0445CD55-0203-B078-4CAD-B8C214DAE696}"/>
              </a:ext>
            </a:extLst>
          </p:cNvPr>
          <p:cNvSpPr/>
          <p:nvPr/>
        </p:nvSpPr>
        <p:spPr>
          <a:xfrm>
            <a:off x="737080" y="3814313"/>
            <a:ext cx="1060814"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510</a:t>
            </a:r>
            <a:endParaRPr lang="en-AU" dirty="0">
              <a:solidFill>
                <a:schemeClr val="bg1"/>
              </a:solidFill>
            </a:endParaRPr>
          </a:p>
        </p:txBody>
      </p:sp>
      <p:sp>
        <p:nvSpPr>
          <p:cNvPr id="9" name="TextBox 8">
            <a:extLst>
              <a:ext uri="{FF2B5EF4-FFF2-40B4-BE49-F238E27FC236}">
                <a16:creationId xmlns:a16="http://schemas.microsoft.com/office/drawing/2014/main" id="{0A531B35-D3E6-CF51-443A-5B00E2DCE46E}"/>
              </a:ext>
            </a:extLst>
          </p:cNvPr>
          <p:cNvSpPr txBox="1"/>
          <p:nvPr/>
        </p:nvSpPr>
        <p:spPr>
          <a:xfrm>
            <a:off x="7435971" y="2636767"/>
            <a:ext cx="4019909" cy="3416320"/>
          </a:xfrm>
          <a:prstGeom prst="rect">
            <a:avLst/>
          </a:prstGeom>
          <a:noFill/>
        </p:spPr>
        <p:txBody>
          <a:bodyPr wrap="square" rtlCol="0">
            <a:spAutoFit/>
          </a:bodyPr>
          <a:lstStyle/>
          <a:p>
            <a:pPr marL="285750" indent="-285750">
              <a:buFont typeface="Arial" panose="020B0604020202020204" pitchFamily="34" charset="0"/>
              <a:buChar char="•"/>
            </a:pPr>
            <a:r>
              <a:rPr lang="en-AU" dirty="0"/>
              <a:t>“arrangement” in this context may include a compromise;</a:t>
            </a:r>
          </a:p>
          <a:p>
            <a:pPr marL="285750" indent="-285750">
              <a:buFont typeface="Arial" panose="020B0604020202020204" pitchFamily="34" charset="0"/>
              <a:buChar char="•"/>
            </a:pPr>
            <a:r>
              <a:rPr lang="en-AU" dirty="0"/>
              <a:t>arrangement must be with creditors as a whole, not individual creditor(s);</a:t>
            </a:r>
          </a:p>
          <a:p>
            <a:pPr marL="285750" indent="-285750">
              <a:buFont typeface="Arial" panose="020B0604020202020204" pitchFamily="34" charset="0"/>
              <a:buChar char="•"/>
            </a:pPr>
            <a:r>
              <a:rPr lang="en-AU" dirty="0"/>
              <a:t>only binding on non-voting and dissenting creditors who do not consent if paid </a:t>
            </a:r>
            <a:r>
              <a:rPr lang="en-AU" dirty="0" err="1"/>
              <a:t>pari</a:t>
            </a:r>
            <a:r>
              <a:rPr lang="en-AU" dirty="0"/>
              <a:t> passu;</a:t>
            </a:r>
          </a:p>
          <a:p>
            <a:pPr marL="285750" indent="-285750">
              <a:buFont typeface="Arial" panose="020B0604020202020204" pitchFamily="34" charset="0"/>
              <a:buChar char="•"/>
            </a:pPr>
            <a:r>
              <a:rPr lang="en-AU" dirty="0"/>
              <a:t>completion of the arrangement occurs when the last of the sanctioning resolutions is passed; and</a:t>
            </a:r>
          </a:p>
          <a:p>
            <a:pPr marL="285750" indent="-285750">
              <a:buFont typeface="Arial" panose="020B0604020202020204" pitchFamily="34" charset="0"/>
              <a:buChar char="•"/>
            </a:pPr>
            <a:r>
              <a:rPr lang="en-AU" dirty="0"/>
              <a:t>arrangement ineffective unless a winding up resolution is passed</a:t>
            </a:r>
          </a:p>
        </p:txBody>
      </p:sp>
      <p:sp>
        <p:nvSpPr>
          <p:cNvPr id="10" name="Flowchart: Process 9">
            <a:extLst>
              <a:ext uri="{FF2B5EF4-FFF2-40B4-BE49-F238E27FC236}">
                <a16:creationId xmlns:a16="http://schemas.microsoft.com/office/drawing/2014/main" id="{B7B53B02-CD3B-BFEA-9F25-B2FF3DC4DC5B}"/>
              </a:ext>
            </a:extLst>
          </p:cNvPr>
          <p:cNvSpPr/>
          <p:nvPr/>
        </p:nvSpPr>
        <p:spPr>
          <a:xfrm>
            <a:off x="7435970" y="1930400"/>
            <a:ext cx="4019909" cy="693944"/>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2">
                  <a:extLst>
                    <a:ext uri="{A12FA001-AC4F-418D-AE19-62706E023703}">
                      <ahyp:hlinkClr xmlns:ahyp="http://schemas.microsoft.com/office/drawing/2018/hyperlinkcolor" val="tx"/>
                    </a:ext>
                  </a:extLst>
                </a:hlinkClick>
              </a:rPr>
              <a:t>Re Whittingham </a:t>
            </a:r>
            <a:r>
              <a:rPr lang="en-AU" dirty="0">
                <a:solidFill>
                  <a:schemeClr val="bg1"/>
                </a:solidFill>
                <a:hlinkClick r:id="rId2">
                  <a:extLst>
                    <a:ext uri="{A12FA001-AC4F-418D-AE19-62706E023703}">
                      <ahyp:hlinkClr xmlns:ahyp="http://schemas.microsoft.com/office/drawing/2018/hyperlinkcolor" val="tx"/>
                    </a:ext>
                  </a:extLst>
                </a:hlinkClick>
              </a:rPr>
              <a:t>(2006) 59 ACSR 559</a:t>
            </a:r>
            <a:r>
              <a:rPr lang="en-AU" dirty="0"/>
              <a:t>, [32]-[33] (citations omitted)</a:t>
            </a:r>
          </a:p>
        </p:txBody>
      </p:sp>
      <p:sp>
        <p:nvSpPr>
          <p:cNvPr id="11" name="Footer Placeholder 2">
            <a:extLst>
              <a:ext uri="{FF2B5EF4-FFF2-40B4-BE49-F238E27FC236}">
                <a16:creationId xmlns:a16="http://schemas.microsoft.com/office/drawing/2014/main" id="{E707A36A-6E39-A23D-EBF7-7F1AAAF9258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80530005"/>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DD065FFB-DEA5-8097-6B72-D3CE809BA284}"/>
              </a:ext>
            </a:extLst>
          </p:cNvPr>
          <p:cNvSpPr/>
          <p:nvPr/>
        </p:nvSpPr>
        <p:spPr>
          <a:xfrm>
            <a:off x="789127" y="1602688"/>
            <a:ext cx="4866289" cy="3681259"/>
          </a:xfrm>
          <a:prstGeom prst="roundRect">
            <a:avLst/>
          </a:prstGeom>
          <a:solidFill>
            <a:schemeClr val="accent1">
              <a:lumMod val="40000"/>
              <a:lumOff val="60000"/>
              <a:alpha val="5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tx1"/>
                </a:solidFill>
              </a:rPr>
              <a:t>Have e</a:t>
            </a:r>
            <a:r>
              <a:rPr lang="en-AU" sz="1800" dirty="0">
                <a:solidFill>
                  <a:schemeClr val="tx1"/>
                </a:solidFill>
              </a:rPr>
              <a:t>ach current/former officer:</a:t>
            </a:r>
          </a:p>
          <a:p>
            <a:pPr marL="357188" indent="-355600">
              <a:lnSpc>
                <a:spcPct val="100000"/>
              </a:lnSpc>
              <a:spcBef>
                <a:spcPts val="600"/>
              </a:spcBef>
              <a:spcAft>
                <a:spcPts val="600"/>
              </a:spcAft>
              <a:buFont typeface="Arial" panose="020B0604020202020204" pitchFamily="34" charset="0"/>
              <a:buChar char="•"/>
            </a:pPr>
            <a:r>
              <a:rPr lang="en-AU" b="1" dirty="0">
                <a:solidFill>
                  <a:schemeClr val="tx1"/>
                </a:solidFill>
              </a:rPr>
              <a:t>deliver</a:t>
            </a:r>
            <a:r>
              <a:rPr lang="en-AU" dirty="0">
                <a:solidFill>
                  <a:schemeClr val="tx1"/>
                </a:solidFill>
              </a:rPr>
              <a:t> company </a:t>
            </a:r>
            <a:r>
              <a:rPr lang="en-AU" b="1" dirty="0">
                <a:solidFill>
                  <a:schemeClr val="tx1"/>
                </a:solidFill>
              </a:rPr>
              <a:t>books</a:t>
            </a:r>
            <a:r>
              <a:rPr lang="en-AU" dirty="0">
                <a:solidFill>
                  <a:schemeClr val="tx1"/>
                </a:solidFill>
              </a:rPr>
              <a:t> </a:t>
            </a:r>
            <a:r>
              <a:rPr lang="en-AU" sz="1800" dirty="0">
                <a:solidFill>
                  <a:schemeClr val="tx1"/>
                </a:solidFill>
              </a:rPr>
              <a:t>in their possession, unless entitled to retain, and </a:t>
            </a:r>
            <a:r>
              <a:rPr lang="en-AU" sz="1800" b="1" dirty="0">
                <a:solidFill>
                  <a:schemeClr val="tx1"/>
                </a:solidFill>
              </a:rPr>
              <a:t>advise location </a:t>
            </a:r>
            <a:r>
              <a:rPr lang="en-AU" sz="1800" dirty="0">
                <a:solidFill>
                  <a:schemeClr val="tx1"/>
                </a:solidFill>
              </a:rPr>
              <a:t>of other relevant books;</a:t>
            </a:r>
          </a:p>
          <a:p>
            <a:pPr marL="357188" indent="-355600">
              <a:lnSpc>
                <a:spcPct val="100000"/>
              </a:lnSpc>
              <a:spcBef>
                <a:spcPts val="600"/>
              </a:spcBef>
              <a:spcAft>
                <a:spcPts val="600"/>
              </a:spcAft>
              <a:buFont typeface="Arial" panose="020B0604020202020204" pitchFamily="34" charset="0"/>
              <a:buChar char="•"/>
            </a:pPr>
            <a:r>
              <a:rPr lang="en-AU" sz="1800" b="1" dirty="0">
                <a:solidFill>
                  <a:schemeClr val="tx1"/>
                </a:solidFill>
              </a:rPr>
              <a:t>attend</a:t>
            </a:r>
            <a:r>
              <a:rPr lang="en-AU" sz="1800" dirty="0">
                <a:solidFill>
                  <a:schemeClr val="tx1"/>
                </a:solidFill>
              </a:rPr>
              <a:t> and </a:t>
            </a:r>
            <a:r>
              <a:rPr lang="en-AU" sz="1800" b="1" dirty="0">
                <a:solidFill>
                  <a:schemeClr val="tx1"/>
                </a:solidFill>
              </a:rPr>
              <a:t>give information </a:t>
            </a:r>
            <a:r>
              <a:rPr lang="en-AU" sz="1800" dirty="0">
                <a:solidFill>
                  <a:schemeClr val="tx1"/>
                </a:solidFill>
              </a:rPr>
              <a:t>about the company, and </a:t>
            </a:r>
            <a:r>
              <a:rPr lang="en-AU" sz="1800" b="1" dirty="0">
                <a:solidFill>
                  <a:schemeClr val="tx1"/>
                </a:solidFill>
              </a:rPr>
              <a:t>attend creditor/member meetings</a:t>
            </a:r>
            <a:r>
              <a:rPr lang="en-AU" sz="1800" dirty="0">
                <a:solidFill>
                  <a:schemeClr val="tx1"/>
                </a:solidFill>
              </a:rPr>
              <a:t> – as reasonably required;</a:t>
            </a:r>
          </a:p>
          <a:p>
            <a:pPr marL="357188" indent="-355600">
              <a:lnSpc>
                <a:spcPct val="100000"/>
              </a:lnSpc>
              <a:spcBef>
                <a:spcPts val="600"/>
              </a:spcBef>
              <a:spcAft>
                <a:spcPts val="600"/>
              </a:spcAft>
              <a:buFont typeface="Arial" panose="020B0604020202020204" pitchFamily="34" charset="0"/>
              <a:buChar char="•"/>
            </a:pPr>
            <a:r>
              <a:rPr lang="en-AU" sz="1800" dirty="0">
                <a:solidFill>
                  <a:schemeClr val="tx1"/>
                </a:solidFill>
              </a:rPr>
              <a:t>“do </a:t>
            </a:r>
            <a:r>
              <a:rPr lang="en-AU" sz="1800" b="1" dirty="0">
                <a:solidFill>
                  <a:schemeClr val="tx1"/>
                </a:solidFill>
              </a:rPr>
              <a:t>whatever </a:t>
            </a:r>
            <a:r>
              <a:rPr lang="en-AU" sz="1800" dirty="0">
                <a:solidFill>
                  <a:schemeClr val="tx1"/>
                </a:solidFill>
              </a:rPr>
              <a:t>the [/prov.] liquidator </a:t>
            </a:r>
            <a:r>
              <a:rPr lang="en-AU" sz="1800" b="1" dirty="0">
                <a:solidFill>
                  <a:schemeClr val="tx1"/>
                </a:solidFill>
              </a:rPr>
              <a:t>reasonably requires</a:t>
            </a:r>
            <a:r>
              <a:rPr lang="en-AU" sz="1800" dirty="0">
                <a:solidFill>
                  <a:schemeClr val="tx1"/>
                </a:solidFill>
              </a:rPr>
              <a:t> … to </a:t>
            </a:r>
            <a:r>
              <a:rPr lang="en-AU" sz="1800" b="1" dirty="0">
                <a:solidFill>
                  <a:schemeClr val="tx1"/>
                </a:solidFill>
              </a:rPr>
              <a:t>help</a:t>
            </a:r>
            <a:r>
              <a:rPr lang="en-AU" sz="1800" dirty="0">
                <a:solidFill>
                  <a:schemeClr val="tx1"/>
                </a:solidFill>
              </a:rPr>
              <a:t>”; and</a:t>
            </a:r>
          </a:p>
          <a:p>
            <a:pPr marL="357188" indent="-355600">
              <a:lnSpc>
                <a:spcPct val="100000"/>
              </a:lnSpc>
              <a:spcBef>
                <a:spcPts val="600"/>
              </a:spcBef>
              <a:spcAft>
                <a:spcPts val="600"/>
              </a:spcAft>
              <a:buFont typeface="Arial" panose="020B0604020202020204" pitchFamily="34" charset="0"/>
              <a:buChar char="•"/>
            </a:pPr>
            <a:r>
              <a:rPr lang="en-AU" sz="1800" dirty="0">
                <a:solidFill>
                  <a:schemeClr val="tx1"/>
                </a:solidFill>
              </a:rPr>
              <a:t>advise of their addresses, if asked</a:t>
            </a:r>
            <a:endParaRPr lang="en-AU" dirty="0">
              <a:solidFill>
                <a:schemeClr val="tx1"/>
              </a:solidFill>
            </a:endParaRPr>
          </a:p>
        </p:txBody>
      </p:sp>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282</a:t>
            </a:fld>
            <a:endParaRPr lang="en-GB" dirty="0"/>
          </a:p>
        </p:txBody>
      </p:sp>
      <p:sp>
        <p:nvSpPr>
          <p:cNvPr id="2" name="Rectangle: Single Corner Rounded 1">
            <a:extLst>
              <a:ext uri="{FF2B5EF4-FFF2-40B4-BE49-F238E27FC236}">
                <a16:creationId xmlns:a16="http://schemas.microsoft.com/office/drawing/2014/main" id="{050F8103-DB78-4B34-0786-F7FE6F13F729}"/>
              </a:ext>
            </a:extLst>
          </p:cNvPr>
          <p:cNvSpPr/>
          <p:nvPr/>
        </p:nvSpPr>
        <p:spPr>
          <a:xfrm flipV="1">
            <a:off x="0" y="-395"/>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B0F0B75-F50F-15DA-9CAD-000D5E125858}"/>
              </a:ext>
            </a:extLst>
          </p:cNvPr>
          <p:cNvSpPr txBox="1">
            <a:spLocks/>
          </p:cNvSpPr>
          <p:nvPr/>
        </p:nvSpPr>
        <p:spPr>
          <a:xfrm>
            <a:off x="242456" y="269770"/>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Voluntary liquidator’s sources</a:t>
            </a:r>
          </a:p>
        </p:txBody>
      </p:sp>
      <p:graphicFrame>
        <p:nvGraphicFramePr>
          <p:cNvPr id="6" name="Diagram 5">
            <a:extLst>
              <a:ext uri="{FF2B5EF4-FFF2-40B4-BE49-F238E27FC236}">
                <a16:creationId xmlns:a16="http://schemas.microsoft.com/office/drawing/2014/main" id="{0FC876D1-4DCA-43D2-9DA5-B1FDCD613F07}"/>
              </a:ext>
            </a:extLst>
          </p:cNvPr>
          <p:cNvGraphicFramePr/>
          <p:nvPr>
            <p:extLst>
              <p:ext uri="{D42A27DB-BD31-4B8C-83A1-F6EECF244321}">
                <p14:modId xmlns:p14="http://schemas.microsoft.com/office/powerpoint/2010/main" val="693717644"/>
              </p:ext>
            </p:extLst>
          </p:nvPr>
        </p:nvGraphicFramePr>
        <p:xfrm>
          <a:off x="3269898" y="1072563"/>
          <a:ext cx="7368837" cy="41631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Rounded Corners 6">
            <a:extLst>
              <a:ext uri="{FF2B5EF4-FFF2-40B4-BE49-F238E27FC236}">
                <a16:creationId xmlns:a16="http://schemas.microsoft.com/office/drawing/2014/main" id="{5D910214-A644-4C4E-59B1-D661BBF263E5}"/>
              </a:ext>
            </a:extLst>
          </p:cNvPr>
          <p:cNvSpPr/>
          <p:nvPr/>
        </p:nvSpPr>
        <p:spPr>
          <a:xfrm>
            <a:off x="3216734" y="5299528"/>
            <a:ext cx="2316211" cy="883385"/>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Offence if fail to comply, unless have a “reasonable excuse”</a:t>
            </a:r>
          </a:p>
        </p:txBody>
      </p:sp>
      <p:sp>
        <p:nvSpPr>
          <p:cNvPr id="11" name="Rectangle 10">
            <a:extLst>
              <a:ext uri="{FF2B5EF4-FFF2-40B4-BE49-F238E27FC236}">
                <a16:creationId xmlns:a16="http://schemas.microsoft.com/office/drawing/2014/main" id="{7D5E6B89-24BE-DC3B-C0C8-52C23AC6E865}"/>
              </a:ext>
            </a:extLst>
          </p:cNvPr>
          <p:cNvSpPr/>
          <p:nvPr/>
        </p:nvSpPr>
        <p:spPr>
          <a:xfrm>
            <a:off x="2002801" y="1334363"/>
            <a:ext cx="2438939" cy="38528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CA s 530A(1)-(5), (7)</a:t>
            </a:r>
          </a:p>
        </p:txBody>
      </p:sp>
      <p:sp>
        <p:nvSpPr>
          <p:cNvPr id="13" name="Rectangle 12">
            <a:extLst>
              <a:ext uri="{FF2B5EF4-FFF2-40B4-BE49-F238E27FC236}">
                <a16:creationId xmlns:a16="http://schemas.microsoft.com/office/drawing/2014/main" id="{4190BF27-6674-14F9-B652-2719702300FC}"/>
              </a:ext>
            </a:extLst>
          </p:cNvPr>
          <p:cNvSpPr/>
          <p:nvPr/>
        </p:nvSpPr>
        <p:spPr>
          <a:xfrm>
            <a:off x="1372533" y="5497021"/>
            <a:ext cx="1849737" cy="43554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530A(6)-(6B)</a:t>
            </a:r>
            <a:endParaRPr lang="en-AU" dirty="0">
              <a:solidFill>
                <a:schemeClr val="bg1"/>
              </a:solidFill>
            </a:endParaRPr>
          </a:p>
        </p:txBody>
      </p:sp>
      <p:sp>
        <p:nvSpPr>
          <p:cNvPr id="14" name="Speech Bubble: Rectangle with Corners Rounded 13">
            <a:extLst>
              <a:ext uri="{FF2B5EF4-FFF2-40B4-BE49-F238E27FC236}">
                <a16:creationId xmlns:a16="http://schemas.microsoft.com/office/drawing/2014/main" id="{35EBD88F-099C-4484-5140-9A9B594F2721}"/>
              </a:ext>
            </a:extLst>
          </p:cNvPr>
          <p:cNvSpPr/>
          <p:nvPr/>
        </p:nvSpPr>
        <p:spPr>
          <a:xfrm>
            <a:off x="789127" y="5943364"/>
            <a:ext cx="2427607" cy="581098"/>
          </a:xfrm>
          <a:prstGeom prst="wedgeRoundRectCallout">
            <a:avLst>
              <a:gd name="adj1" fmla="val -26563"/>
              <a:gd name="adj2" fmla="val -27853"/>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$37,560 (CA Sch 3)</a:t>
            </a:r>
          </a:p>
        </p:txBody>
      </p:sp>
      <p:sp>
        <p:nvSpPr>
          <p:cNvPr id="16" name="Rectangle 15">
            <a:extLst>
              <a:ext uri="{FF2B5EF4-FFF2-40B4-BE49-F238E27FC236}">
                <a16:creationId xmlns:a16="http://schemas.microsoft.com/office/drawing/2014/main" id="{4920B867-10A1-4E58-D8DB-03E740C49356}"/>
              </a:ext>
            </a:extLst>
          </p:cNvPr>
          <p:cNvSpPr/>
          <p:nvPr/>
        </p:nvSpPr>
        <p:spPr>
          <a:xfrm>
            <a:off x="7843623" y="4124102"/>
            <a:ext cx="1343188" cy="435540"/>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497(4)</a:t>
            </a:r>
            <a:endParaRPr lang="en-AU" dirty="0"/>
          </a:p>
        </p:txBody>
      </p:sp>
      <p:sp>
        <p:nvSpPr>
          <p:cNvPr id="18" name="Speech Bubble: Rectangle with Corners Rounded 17">
            <a:extLst>
              <a:ext uri="{FF2B5EF4-FFF2-40B4-BE49-F238E27FC236}">
                <a16:creationId xmlns:a16="http://schemas.microsoft.com/office/drawing/2014/main" id="{9FEBB975-C119-1C32-D7E5-6205B200FF6C}"/>
              </a:ext>
            </a:extLst>
          </p:cNvPr>
          <p:cNvSpPr/>
          <p:nvPr/>
        </p:nvSpPr>
        <p:spPr>
          <a:xfrm>
            <a:off x="9310125" y="4036461"/>
            <a:ext cx="2316211" cy="646428"/>
          </a:xfrm>
          <a:prstGeom prst="wedgeRoundRectCallout">
            <a:avLst>
              <a:gd name="adj1" fmla="val -57667"/>
              <a:gd name="adj2" fmla="val -15387"/>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$15,650 (CA Sch 3)</a:t>
            </a:r>
          </a:p>
        </p:txBody>
      </p:sp>
      <p:cxnSp>
        <p:nvCxnSpPr>
          <p:cNvPr id="19" name="Connector: Elbow 18">
            <a:extLst>
              <a:ext uri="{FF2B5EF4-FFF2-40B4-BE49-F238E27FC236}">
                <a16:creationId xmlns:a16="http://schemas.microsoft.com/office/drawing/2014/main" id="{10E4837F-3AE6-162D-EEB2-DD13FB89905D}"/>
              </a:ext>
            </a:extLst>
          </p:cNvPr>
          <p:cNvCxnSpPr>
            <a:cxnSpLocks/>
            <a:stCxn id="12" idx="2"/>
            <a:endCxn id="13" idx="1"/>
          </p:cNvCxnSpPr>
          <p:nvPr/>
        </p:nvCxnSpPr>
        <p:spPr>
          <a:xfrm rot="5400000">
            <a:off x="2081981" y="4574500"/>
            <a:ext cx="430844" cy="1849739"/>
          </a:xfrm>
          <a:prstGeom prst="bentConnector4">
            <a:avLst>
              <a:gd name="adj1" fmla="val 24728"/>
              <a:gd name="adj2" fmla="val 112359"/>
            </a:avLst>
          </a:prstGeom>
          <a:ln w="38100">
            <a:solidFill>
              <a:schemeClr val="accent1"/>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2" name="Rectangle: Rounded Corners 21">
            <a:extLst>
              <a:ext uri="{FF2B5EF4-FFF2-40B4-BE49-F238E27FC236}">
                <a16:creationId xmlns:a16="http://schemas.microsoft.com/office/drawing/2014/main" id="{757E17E2-DDD5-49F1-A769-78346B1B1406}"/>
              </a:ext>
            </a:extLst>
          </p:cNvPr>
          <p:cNvSpPr/>
          <p:nvPr/>
        </p:nvSpPr>
        <p:spPr>
          <a:xfrm>
            <a:off x="8297090" y="4943915"/>
            <a:ext cx="2341645" cy="1170140"/>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Liquidator must lodge a copy of this report within 10 business days of receiving it</a:t>
            </a:r>
            <a:endParaRPr lang="en-AU" dirty="0">
              <a:solidFill>
                <a:schemeClr val="tx1"/>
              </a:solidFill>
            </a:endParaRPr>
          </a:p>
        </p:txBody>
      </p:sp>
      <p:cxnSp>
        <p:nvCxnSpPr>
          <p:cNvPr id="23" name="Straight Arrow Connector 22">
            <a:extLst>
              <a:ext uri="{FF2B5EF4-FFF2-40B4-BE49-F238E27FC236}">
                <a16:creationId xmlns:a16="http://schemas.microsoft.com/office/drawing/2014/main" id="{314E0BBD-10EA-4302-5B1F-FF7797243E2A}"/>
              </a:ext>
            </a:extLst>
          </p:cNvPr>
          <p:cNvCxnSpPr>
            <a:cxnSpLocks/>
          </p:cNvCxnSpPr>
          <p:nvPr/>
        </p:nvCxnSpPr>
        <p:spPr>
          <a:xfrm>
            <a:off x="7978427" y="4826739"/>
            <a:ext cx="387970" cy="234353"/>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6F0D0BD1-8A6E-72FF-9E4A-EC583740DDC6}"/>
              </a:ext>
            </a:extLst>
          </p:cNvPr>
          <p:cNvSpPr/>
          <p:nvPr/>
        </p:nvSpPr>
        <p:spPr>
          <a:xfrm>
            <a:off x="8516485" y="6120760"/>
            <a:ext cx="1902856" cy="38528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497(6)-(9)</a:t>
            </a:r>
            <a:endParaRPr lang="en-AU" dirty="0">
              <a:solidFill>
                <a:schemeClr val="bg1"/>
              </a:solidFill>
            </a:endParaRPr>
          </a:p>
        </p:txBody>
      </p:sp>
      <p:cxnSp>
        <p:nvCxnSpPr>
          <p:cNvPr id="28" name="Straight Arrow Connector 27">
            <a:extLst>
              <a:ext uri="{FF2B5EF4-FFF2-40B4-BE49-F238E27FC236}">
                <a16:creationId xmlns:a16="http://schemas.microsoft.com/office/drawing/2014/main" id="{9D487974-9F0D-433A-E7B2-C98A4986A0EB}"/>
              </a:ext>
            </a:extLst>
          </p:cNvPr>
          <p:cNvCxnSpPr>
            <a:cxnSpLocks/>
            <a:endCxn id="7" idx="3"/>
          </p:cNvCxnSpPr>
          <p:nvPr/>
        </p:nvCxnSpPr>
        <p:spPr>
          <a:xfrm flipH="1">
            <a:off x="5532945" y="5741221"/>
            <a:ext cx="2764142" cy="0"/>
          </a:xfrm>
          <a:prstGeom prst="straightConnector1">
            <a:avLst/>
          </a:prstGeom>
          <a:ln w="38100">
            <a:prstDash val="sysDash"/>
            <a:tailEnd type="triangle"/>
          </a:ln>
        </p:spPr>
        <p:style>
          <a:lnRef idx="1">
            <a:schemeClr val="accent1"/>
          </a:lnRef>
          <a:fillRef idx="0">
            <a:schemeClr val="accent1"/>
          </a:fillRef>
          <a:effectRef idx="0">
            <a:schemeClr val="accent1"/>
          </a:effectRef>
          <a:fontRef idx="minor">
            <a:schemeClr val="tx1"/>
          </a:fontRef>
        </p:style>
      </p:cxnSp>
      <p:sp>
        <p:nvSpPr>
          <p:cNvPr id="31" name="Speech Bubble: Rectangle with Corners Rounded 30">
            <a:extLst>
              <a:ext uri="{FF2B5EF4-FFF2-40B4-BE49-F238E27FC236}">
                <a16:creationId xmlns:a16="http://schemas.microsoft.com/office/drawing/2014/main" id="{2EAB2B05-52B6-99C5-1E66-9D5BDED15056}"/>
              </a:ext>
            </a:extLst>
          </p:cNvPr>
          <p:cNvSpPr/>
          <p:nvPr/>
        </p:nvSpPr>
        <p:spPr>
          <a:xfrm>
            <a:off x="5991681" y="5878034"/>
            <a:ext cx="2146078" cy="646428"/>
          </a:xfrm>
          <a:prstGeom prst="wedgeRoundRectCallout">
            <a:avLst>
              <a:gd name="adj1" fmla="val -31041"/>
              <a:gd name="adj2" fmla="val -67143"/>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$6,260 (CA Sch 3)</a:t>
            </a:r>
          </a:p>
        </p:txBody>
      </p:sp>
      <p:sp>
        <p:nvSpPr>
          <p:cNvPr id="33" name="Rectangle 32">
            <a:extLst>
              <a:ext uri="{FF2B5EF4-FFF2-40B4-BE49-F238E27FC236}">
                <a16:creationId xmlns:a16="http://schemas.microsoft.com/office/drawing/2014/main" id="{BFEC7C73-36EA-ABC8-F75B-D95FEE6552B5}"/>
              </a:ext>
            </a:extLst>
          </p:cNvPr>
          <p:cNvSpPr/>
          <p:nvPr/>
        </p:nvSpPr>
        <p:spPr>
          <a:xfrm>
            <a:off x="10220772" y="2169225"/>
            <a:ext cx="1266630" cy="385287"/>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500(3)</a:t>
            </a:r>
            <a:endParaRPr lang="en-AU" dirty="0"/>
          </a:p>
        </p:txBody>
      </p:sp>
      <p:sp>
        <p:nvSpPr>
          <p:cNvPr id="8" name="Footer Placeholder 2">
            <a:extLst>
              <a:ext uri="{FF2B5EF4-FFF2-40B4-BE49-F238E27FC236}">
                <a16:creationId xmlns:a16="http://schemas.microsoft.com/office/drawing/2014/main" id="{9CB940A4-7E07-FCDA-7F0E-28A8732FA14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80308826"/>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283</a:t>
            </a:fld>
            <a:endParaRPr lang="en-GB" dirty="0"/>
          </a:p>
        </p:txBody>
      </p:sp>
      <p:sp>
        <p:nvSpPr>
          <p:cNvPr id="2" name="Rectangle: Single Corner Rounded 1">
            <a:extLst>
              <a:ext uri="{FF2B5EF4-FFF2-40B4-BE49-F238E27FC236}">
                <a16:creationId xmlns:a16="http://schemas.microsoft.com/office/drawing/2014/main" id="{6DC886E9-3610-3F61-48F5-84E28B362C4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61C9CEA-BC7F-4395-CC90-F5124FDAC16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Voluntary liquidator’s right to books</a:t>
            </a:r>
          </a:p>
        </p:txBody>
      </p:sp>
      <p:graphicFrame>
        <p:nvGraphicFramePr>
          <p:cNvPr id="6" name="Diagram 5">
            <a:extLst>
              <a:ext uri="{FF2B5EF4-FFF2-40B4-BE49-F238E27FC236}">
                <a16:creationId xmlns:a16="http://schemas.microsoft.com/office/drawing/2014/main" id="{3EEB098E-9D19-8888-AED5-5D169207BE2A}"/>
              </a:ext>
            </a:extLst>
          </p:cNvPr>
          <p:cNvGraphicFramePr/>
          <p:nvPr>
            <p:extLst>
              <p:ext uri="{D42A27DB-BD31-4B8C-83A1-F6EECF244321}">
                <p14:modId xmlns:p14="http://schemas.microsoft.com/office/powerpoint/2010/main" val="2266920654"/>
              </p:ext>
            </p:extLst>
          </p:nvPr>
        </p:nvGraphicFramePr>
        <p:xfrm>
          <a:off x="740064" y="1328712"/>
          <a:ext cx="10711871" cy="51116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8">
            <a:extLst>
              <a:ext uri="{FF2B5EF4-FFF2-40B4-BE49-F238E27FC236}">
                <a16:creationId xmlns:a16="http://schemas.microsoft.com/office/drawing/2014/main" id="{E0BC05A9-6E99-DE64-4E7C-568F41E859A5}"/>
              </a:ext>
            </a:extLst>
          </p:cNvPr>
          <p:cNvSpPr/>
          <p:nvPr/>
        </p:nvSpPr>
        <p:spPr>
          <a:xfrm>
            <a:off x="5241455" y="1986234"/>
            <a:ext cx="1815418" cy="45243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530B(3)-(3A)</a:t>
            </a:r>
            <a:endParaRPr lang="en-AU" dirty="0">
              <a:solidFill>
                <a:schemeClr val="bg1"/>
              </a:solidFill>
            </a:endParaRPr>
          </a:p>
        </p:txBody>
      </p:sp>
      <p:sp>
        <p:nvSpPr>
          <p:cNvPr id="10" name="Rectangle 9">
            <a:extLst>
              <a:ext uri="{FF2B5EF4-FFF2-40B4-BE49-F238E27FC236}">
                <a16:creationId xmlns:a16="http://schemas.microsoft.com/office/drawing/2014/main" id="{7CEDAB18-702B-69F5-192A-25C960F7577F}"/>
              </a:ext>
            </a:extLst>
          </p:cNvPr>
          <p:cNvSpPr/>
          <p:nvPr/>
        </p:nvSpPr>
        <p:spPr>
          <a:xfrm>
            <a:off x="787070" y="4909930"/>
            <a:ext cx="1853890" cy="422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530B(4)-</a:t>
            </a:r>
            <a:r>
              <a:rPr lang="en-AU" dirty="0"/>
              <a:t>(</a:t>
            </a:r>
            <a:r>
              <a:rPr lang="en-AU" sz="1800" dirty="0"/>
              <a:t>6B)</a:t>
            </a:r>
            <a:endParaRPr lang="en-AU" dirty="0">
              <a:solidFill>
                <a:schemeClr val="bg1"/>
              </a:solidFill>
            </a:endParaRPr>
          </a:p>
        </p:txBody>
      </p:sp>
      <p:sp>
        <p:nvSpPr>
          <p:cNvPr id="11" name="Speech Bubble: Rectangle with Corners Rounded 10">
            <a:extLst>
              <a:ext uri="{FF2B5EF4-FFF2-40B4-BE49-F238E27FC236}">
                <a16:creationId xmlns:a16="http://schemas.microsoft.com/office/drawing/2014/main" id="{5B4D220B-34ED-1828-5B6C-9D53AAFC9409}"/>
              </a:ext>
            </a:extLst>
          </p:cNvPr>
          <p:cNvSpPr/>
          <p:nvPr/>
        </p:nvSpPr>
        <p:spPr>
          <a:xfrm>
            <a:off x="7605042" y="1640811"/>
            <a:ext cx="2549966" cy="605782"/>
          </a:xfrm>
          <a:prstGeom prst="wedgeRoundRectCallout">
            <a:avLst>
              <a:gd name="adj1" fmla="val -44646"/>
              <a:gd name="adj2" fmla="val 108545"/>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1 year imprisonment (CA Sch 3)</a:t>
            </a:r>
          </a:p>
        </p:txBody>
      </p:sp>
      <p:sp>
        <p:nvSpPr>
          <p:cNvPr id="12" name="Speech Bubble: Rectangle with Corners Rounded 11">
            <a:extLst>
              <a:ext uri="{FF2B5EF4-FFF2-40B4-BE49-F238E27FC236}">
                <a16:creationId xmlns:a16="http://schemas.microsoft.com/office/drawing/2014/main" id="{FFA476BE-6EDE-4286-A14D-A9F526AAA451}"/>
              </a:ext>
            </a:extLst>
          </p:cNvPr>
          <p:cNvSpPr/>
          <p:nvPr/>
        </p:nvSpPr>
        <p:spPr>
          <a:xfrm>
            <a:off x="1407257" y="3507197"/>
            <a:ext cx="1995869" cy="605782"/>
          </a:xfrm>
          <a:prstGeom prst="wedgeRoundRectCallout">
            <a:avLst>
              <a:gd name="adj1" fmla="val 37073"/>
              <a:gd name="adj2" fmla="val 85570"/>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$37,560 (CA Sch 3)</a:t>
            </a:r>
          </a:p>
        </p:txBody>
      </p:sp>
      <p:sp>
        <p:nvSpPr>
          <p:cNvPr id="13" name="Rectangle 12">
            <a:extLst>
              <a:ext uri="{FF2B5EF4-FFF2-40B4-BE49-F238E27FC236}">
                <a16:creationId xmlns:a16="http://schemas.microsoft.com/office/drawing/2014/main" id="{B4A2EA76-A463-B211-F364-DAE4A767EBCB}"/>
              </a:ext>
            </a:extLst>
          </p:cNvPr>
          <p:cNvSpPr/>
          <p:nvPr/>
        </p:nvSpPr>
        <p:spPr>
          <a:xfrm>
            <a:off x="8583358" y="3883211"/>
            <a:ext cx="1111944"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530C</a:t>
            </a:r>
            <a:endParaRPr lang="en-AU" dirty="0"/>
          </a:p>
        </p:txBody>
      </p:sp>
      <p:sp>
        <p:nvSpPr>
          <p:cNvPr id="7" name="Footer Placeholder 2">
            <a:extLst>
              <a:ext uri="{FF2B5EF4-FFF2-40B4-BE49-F238E27FC236}">
                <a16:creationId xmlns:a16="http://schemas.microsoft.com/office/drawing/2014/main" id="{394F11B1-142C-0A88-F018-2715F946020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366657140"/>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284</a:t>
            </a:fld>
            <a:endParaRPr lang="en-GB" dirty="0"/>
          </a:p>
        </p:txBody>
      </p:sp>
      <p:sp>
        <p:nvSpPr>
          <p:cNvPr id="2" name="Rectangle: Single Corner Rounded 1">
            <a:extLst>
              <a:ext uri="{FF2B5EF4-FFF2-40B4-BE49-F238E27FC236}">
                <a16:creationId xmlns:a16="http://schemas.microsoft.com/office/drawing/2014/main" id="{70BCB50E-5C58-EF0D-059B-567DB573E31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D446C53-ED08-6B99-8AD9-22D09EC6CAB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Stay or termination of winding up</a:t>
            </a:r>
          </a:p>
        </p:txBody>
      </p:sp>
      <mc:AlternateContent xmlns:mc="http://schemas.openxmlformats.org/markup-compatibility/2006" xmlns:pslz="http://schemas.microsoft.com/office/powerpoint/2016/slidezoom">
        <mc:Choice Requires="pslz">
          <p:graphicFrame>
            <p:nvGraphicFramePr>
              <p:cNvPr id="12" name="Slide Zoom 11">
                <a:extLst>
                  <a:ext uri="{FF2B5EF4-FFF2-40B4-BE49-F238E27FC236}">
                    <a16:creationId xmlns:a16="http://schemas.microsoft.com/office/drawing/2014/main" id="{861CBA70-7FF2-E041-5E6B-4789165D44DF}"/>
                  </a:ext>
                </a:extLst>
              </p:cNvPr>
              <p:cNvGraphicFramePr>
                <a:graphicFrameLocks noChangeAspect="1"/>
              </p:cNvGraphicFramePr>
              <p:nvPr>
                <p:extLst>
                  <p:ext uri="{D42A27DB-BD31-4B8C-83A1-F6EECF244321}">
                    <p14:modId xmlns:p14="http://schemas.microsoft.com/office/powerpoint/2010/main" val="457456576"/>
                  </p:ext>
                </p:extLst>
              </p:nvPr>
            </p:nvGraphicFramePr>
            <p:xfrm>
              <a:off x="1475137" y="3007383"/>
              <a:ext cx="3048000" cy="1714500"/>
            </p:xfrm>
            <a:graphic>
              <a:graphicData uri="http://schemas.microsoft.com/office/powerpoint/2016/slidezoom">
                <pslz:sldZm>
                  <pslz:sldZmObj sldId="284" cId="608469622">
                    <pslz:zmPr id="{17A28193-63BC-4721-9807-8E46D1B7BAD2}" returnToParent="0" transitionDur="1000">
                      <p166:blipFill xmlns:p166="http://schemas.microsoft.com/office/powerpoint/2016/6/main">
                        <a:blip r:embed="rId2"/>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12" name="Slide Zoom 11">
                <a:hlinkClick r:id="rId3" action="ppaction://hlinksldjump"/>
                <a:extLst>
                  <a:ext uri="{FF2B5EF4-FFF2-40B4-BE49-F238E27FC236}">
                    <a16:creationId xmlns:a16="http://schemas.microsoft.com/office/drawing/2014/main" id="{861CBA70-7FF2-E041-5E6B-4789165D44DF}"/>
                  </a:ext>
                </a:extLst>
              </p:cNvPr>
              <p:cNvPicPr>
                <a:picLocks noGrp="1" noRot="1" noChangeAspect="1" noMove="1" noResize="1" noEditPoints="1" noAdjustHandles="1" noChangeArrowheads="1" noChangeShapeType="1"/>
              </p:cNvPicPr>
              <p:nvPr/>
            </p:nvPicPr>
            <p:blipFill>
              <a:blip r:embed="rId4"/>
              <a:stretch>
                <a:fillRect/>
              </a:stretch>
            </p:blipFill>
            <p:spPr>
              <a:xfrm>
                <a:off x="1475137" y="3007383"/>
                <a:ext cx="3048000" cy="1714500"/>
              </a:xfrm>
              <a:prstGeom prst="rect">
                <a:avLst/>
              </a:prstGeom>
              <a:ln w="3175">
                <a:solidFill>
                  <a:prstClr val="ltGray"/>
                </a:solidFill>
              </a:ln>
            </p:spPr>
          </p:pic>
        </mc:Fallback>
      </mc:AlternateContent>
      <p:sp>
        <p:nvSpPr>
          <p:cNvPr id="13" name="Ribbon: Curved and Tilted Down 12">
            <a:extLst>
              <a:ext uri="{FF2B5EF4-FFF2-40B4-BE49-F238E27FC236}">
                <a16:creationId xmlns:a16="http://schemas.microsoft.com/office/drawing/2014/main" id="{AB1A4CA3-65EE-30F3-6557-78B27C393338}"/>
              </a:ext>
            </a:extLst>
          </p:cNvPr>
          <p:cNvSpPr/>
          <p:nvPr/>
        </p:nvSpPr>
        <p:spPr>
          <a:xfrm>
            <a:off x="1475136" y="2581323"/>
            <a:ext cx="3048001" cy="604524"/>
          </a:xfrm>
          <a:prstGeom prst="ellipseRibbon">
            <a:avLst>
              <a:gd name="adj1" fmla="val 35843"/>
              <a:gd name="adj2" fmla="val 68939"/>
              <a:gd name="adj3" fmla="val 18524"/>
            </a:avLst>
          </a:prstGeom>
          <a:solidFill>
            <a:schemeClr val="accent5">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rPr>
              <a:t>Recall</a:t>
            </a:r>
          </a:p>
        </p:txBody>
      </p:sp>
      <p:sp>
        <p:nvSpPr>
          <p:cNvPr id="14" name="Callout: Left Arrow 13">
            <a:extLst>
              <a:ext uri="{FF2B5EF4-FFF2-40B4-BE49-F238E27FC236}">
                <a16:creationId xmlns:a16="http://schemas.microsoft.com/office/drawing/2014/main" id="{DD26CED3-C693-7B31-597B-2EE138484ECF}"/>
              </a:ext>
            </a:extLst>
          </p:cNvPr>
          <p:cNvSpPr/>
          <p:nvPr/>
        </p:nvSpPr>
        <p:spPr>
          <a:xfrm>
            <a:off x="5006216" y="2357037"/>
            <a:ext cx="3661849" cy="2698042"/>
          </a:xfrm>
          <a:prstGeom prst="leftArrowCallout">
            <a:avLst>
              <a:gd name="adj1" fmla="val 25000"/>
              <a:gd name="adj2" fmla="val 19565"/>
              <a:gd name="adj3" fmla="val 17327"/>
              <a:gd name="adj4" fmla="val 81105"/>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50000"/>
              </a:lnSpc>
            </a:pPr>
            <a:r>
              <a:rPr lang="en-AU" dirty="0">
                <a:solidFill>
                  <a:schemeClr val="tx1"/>
                </a:solidFill>
              </a:rPr>
              <a:t>Voluntary winding up may be:</a:t>
            </a:r>
          </a:p>
          <a:p>
            <a:pPr marL="285750" indent="-285750">
              <a:lnSpc>
                <a:spcPct val="150000"/>
              </a:lnSpc>
              <a:buFont typeface="Arial" panose="020B0604020202020204" pitchFamily="34" charset="0"/>
              <a:buChar char="•"/>
            </a:pPr>
            <a:r>
              <a:rPr lang="en-AU" dirty="0">
                <a:solidFill>
                  <a:schemeClr val="tx1"/>
                </a:solidFill>
              </a:rPr>
              <a:t>stayed; or</a:t>
            </a:r>
          </a:p>
          <a:p>
            <a:pPr marL="285750" indent="-285750">
              <a:lnSpc>
                <a:spcPct val="150000"/>
              </a:lnSpc>
              <a:buFont typeface="Arial" panose="020B0604020202020204" pitchFamily="34" charset="0"/>
              <a:buChar char="•"/>
            </a:pPr>
            <a:endParaRPr lang="en-AU" sz="1200" dirty="0">
              <a:solidFill>
                <a:schemeClr val="tx1"/>
              </a:solidFill>
            </a:endParaRPr>
          </a:p>
          <a:p>
            <a:pPr marL="285750" indent="-285750">
              <a:lnSpc>
                <a:spcPct val="150000"/>
              </a:lnSpc>
              <a:buFont typeface="Arial" panose="020B0604020202020204" pitchFamily="34" charset="0"/>
              <a:buChar char="•"/>
            </a:pPr>
            <a:r>
              <a:rPr lang="en-AU" dirty="0">
                <a:solidFill>
                  <a:schemeClr val="tx1"/>
                </a:solidFill>
              </a:rPr>
              <a:t>terminated;</a:t>
            </a:r>
          </a:p>
          <a:p>
            <a:pPr marL="285750" indent="-285750">
              <a:lnSpc>
                <a:spcPct val="150000"/>
              </a:lnSpc>
              <a:buFont typeface="Arial" panose="020B0604020202020204" pitchFamily="34" charset="0"/>
              <a:buChar char="•"/>
            </a:pPr>
            <a:endParaRPr lang="en-AU" sz="2400" dirty="0">
              <a:solidFill>
                <a:schemeClr val="tx1"/>
              </a:solidFill>
            </a:endParaRPr>
          </a:p>
          <a:p>
            <a:pPr>
              <a:lnSpc>
                <a:spcPct val="150000"/>
              </a:lnSpc>
            </a:pPr>
            <a:r>
              <a:rPr lang="en-AU" dirty="0">
                <a:solidFill>
                  <a:schemeClr val="tx1"/>
                </a:solidFill>
              </a:rPr>
              <a:t>pursuant to CA Sch 2 s 90-15</a:t>
            </a:r>
          </a:p>
        </p:txBody>
      </p:sp>
      <p:sp>
        <p:nvSpPr>
          <p:cNvPr id="10" name="Flowchart: Process 9">
            <a:extLst>
              <a:ext uri="{FF2B5EF4-FFF2-40B4-BE49-F238E27FC236}">
                <a16:creationId xmlns:a16="http://schemas.microsoft.com/office/drawing/2014/main" id="{0193E9F7-2BA9-621B-95CE-FC819258E94C}"/>
              </a:ext>
            </a:extLst>
          </p:cNvPr>
          <p:cNvSpPr/>
          <p:nvPr/>
        </p:nvSpPr>
        <p:spPr>
          <a:xfrm>
            <a:off x="6087994" y="3973014"/>
            <a:ext cx="3961781" cy="606621"/>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r>
              <a:rPr lang="en-AU" dirty="0"/>
              <a:t>E.g., </a:t>
            </a:r>
            <a:r>
              <a:rPr lang="en-AU" i="1" dirty="0">
                <a:solidFill>
                  <a:schemeClr val="bg1"/>
                </a:solidFill>
                <a:hlinkClick r:id="rId5">
                  <a:extLst>
                    <a:ext uri="{A12FA001-AC4F-418D-AE19-62706E023703}">
                      <ahyp:hlinkClr xmlns:ahyp="http://schemas.microsoft.com/office/drawing/2018/hyperlinkcolor" val="tx"/>
                    </a:ext>
                  </a:extLst>
                </a:hlinkClick>
              </a:rPr>
              <a:t>Re </a:t>
            </a:r>
            <a:r>
              <a:rPr lang="en-AU" i="1" dirty="0" err="1">
                <a:solidFill>
                  <a:schemeClr val="bg1"/>
                </a:solidFill>
                <a:hlinkClick r:id="rId5">
                  <a:extLst>
                    <a:ext uri="{A12FA001-AC4F-418D-AE19-62706E023703}">
                      <ahyp:hlinkClr xmlns:ahyp="http://schemas.microsoft.com/office/drawing/2018/hyperlinkcolor" val="tx"/>
                    </a:ext>
                  </a:extLst>
                </a:hlinkClick>
              </a:rPr>
              <a:t>Newheadspace</a:t>
            </a:r>
            <a:r>
              <a:rPr lang="en-AU" i="1" dirty="0">
                <a:solidFill>
                  <a:schemeClr val="bg1"/>
                </a:solidFill>
                <a:hlinkClick r:id="rId5">
                  <a:extLst>
                    <a:ext uri="{A12FA001-AC4F-418D-AE19-62706E023703}">
                      <ahyp:hlinkClr xmlns:ahyp="http://schemas.microsoft.com/office/drawing/2018/hyperlinkcolor" val="tx"/>
                    </a:ext>
                  </a:extLst>
                </a:hlinkClick>
              </a:rPr>
              <a:t> Pty Ltd (in </a:t>
            </a:r>
            <a:r>
              <a:rPr lang="en-AU" i="1" dirty="0" err="1">
                <a:solidFill>
                  <a:schemeClr val="bg1"/>
                </a:solidFill>
                <a:hlinkClick r:id="rId5">
                  <a:extLst>
                    <a:ext uri="{A12FA001-AC4F-418D-AE19-62706E023703}">
                      <ahyp:hlinkClr xmlns:ahyp="http://schemas.microsoft.com/office/drawing/2018/hyperlinkcolor" val="tx"/>
                    </a:ext>
                  </a:extLst>
                </a:hlinkClick>
              </a:rPr>
              <a:t>liq</a:t>
            </a:r>
            <a:r>
              <a:rPr lang="en-AU" i="1" dirty="0">
                <a:solidFill>
                  <a:schemeClr val="bg1"/>
                </a:solidFill>
                <a:hlinkClick r:id="rId5">
                  <a:extLst>
                    <a:ext uri="{A12FA001-AC4F-418D-AE19-62706E023703}">
                      <ahyp:hlinkClr xmlns:ahyp="http://schemas.microsoft.com/office/drawing/2018/hyperlinkcolor" val="tx"/>
                    </a:ext>
                  </a:extLst>
                </a:hlinkClick>
              </a:rPr>
              <a:t>) </a:t>
            </a:r>
            <a:r>
              <a:rPr lang="en-AU" dirty="0">
                <a:solidFill>
                  <a:schemeClr val="bg1"/>
                </a:solidFill>
                <a:hlinkClick r:id="rId5">
                  <a:extLst>
                    <a:ext uri="{A12FA001-AC4F-418D-AE19-62706E023703}">
                      <ahyp:hlinkClr xmlns:ahyp="http://schemas.microsoft.com/office/drawing/2018/hyperlinkcolor" val="tx"/>
                    </a:ext>
                  </a:extLst>
                </a:hlinkClick>
              </a:rPr>
              <a:t>(2020) 351 FLR 144</a:t>
            </a:r>
            <a:r>
              <a:rPr lang="en-AU" dirty="0"/>
              <a:t>, [155]-[158]</a:t>
            </a:r>
          </a:p>
        </p:txBody>
      </p:sp>
      <p:sp>
        <p:nvSpPr>
          <p:cNvPr id="8" name="Rectangle 7">
            <a:extLst>
              <a:ext uri="{FF2B5EF4-FFF2-40B4-BE49-F238E27FC236}">
                <a16:creationId xmlns:a16="http://schemas.microsoft.com/office/drawing/2014/main" id="{88BDF231-D49C-3B49-60E5-3DA9A1A0C9E5}"/>
              </a:ext>
            </a:extLst>
          </p:cNvPr>
          <p:cNvSpPr/>
          <p:nvPr/>
        </p:nvSpPr>
        <p:spPr>
          <a:xfrm>
            <a:off x="6083787" y="3291027"/>
            <a:ext cx="3965988" cy="35318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a:t>
            </a:r>
            <a:r>
              <a:rPr lang="en-AU" sz="1800" dirty="0"/>
              <a:t>.g., </a:t>
            </a:r>
            <a:r>
              <a:rPr lang="en-AU" sz="1800" i="1" dirty="0">
                <a:solidFill>
                  <a:schemeClr val="bg1"/>
                </a:solidFill>
                <a:hlinkClick r:id="rId6">
                  <a:extLst>
                    <a:ext uri="{A12FA001-AC4F-418D-AE19-62706E023703}">
                      <ahyp:hlinkClr xmlns:ahyp="http://schemas.microsoft.com/office/drawing/2018/hyperlinkcolor" val="tx"/>
                    </a:ext>
                  </a:extLst>
                </a:hlinkClick>
              </a:rPr>
              <a:t>Choon v Chen </a:t>
            </a:r>
            <a:r>
              <a:rPr lang="en-AU" sz="1800" dirty="0">
                <a:solidFill>
                  <a:schemeClr val="bg1"/>
                </a:solidFill>
                <a:hlinkClick r:id="rId6">
                  <a:extLst>
                    <a:ext uri="{A12FA001-AC4F-418D-AE19-62706E023703}">
                      <ahyp:hlinkClr xmlns:ahyp="http://schemas.microsoft.com/office/drawing/2018/hyperlinkcolor" val="tx"/>
                    </a:ext>
                  </a:extLst>
                </a:hlinkClick>
              </a:rPr>
              <a:t>[2019] FCA 1643</a:t>
            </a:r>
            <a:r>
              <a:rPr lang="en-AU" sz="1800" dirty="0"/>
              <a:t>, [16]</a:t>
            </a:r>
            <a:endParaRPr lang="en-AU" dirty="0">
              <a:solidFill>
                <a:schemeClr val="bg1"/>
              </a:solidFill>
            </a:endParaRPr>
          </a:p>
        </p:txBody>
      </p:sp>
      <p:sp>
        <p:nvSpPr>
          <p:cNvPr id="6" name="Footer Placeholder 2">
            <a:extLst>
              <a:ext uri="{FF2B5EF4-FFF2-40B4-BE49-F238E27FC236}">
                <a16:creationId xmlns:a16="http://schemas.microsoft.com/office/drawing/2014/main" id="{F83F5488-7FBE-4AD5-17AD-D47E42C5D00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935310689"/>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285</a:t>
            </a:fld>
            <a:endParaRPr lang="en-GB" dirty="0"/>
          </a:p>
        </p:txBody>
      </p:sp>
      <p:sp>
        <p:nvSpPr>
          <p:cNvPr id="2" name="Rectangle: Single Corner Rounded 1">
            <a:extLst>
              <a:ext uri="{FF2B5EF4-FFF2-40B4-BE49-F238E27FC236}">
                <a16:creationId xmlns:a16="http://schemas.microsoft.com/office/drawing/2014/main" id="{C45E62EB-578D-65E3-F181-C9D9E7F0CBE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54B81FF-AD21-7F7D-276F-599C8443BE7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Deregistration</a:t>
            </a:r>
          </a:p>
        </p:txBody>
      </p:sp>
      <p:graphicFrame>
        <p:nvGraphicFramePr>
          <p:cNvPr id="6" name="Diagram 5">
            <a:extLst>
              <a:ext uri="{FF2B5EF4-FFF2-40B4-BE49-F238E27FC236}">
                <a16:creationId xmlns:a16="http://schemas.microsoft.com/office/drawing/2014/main" id="{7275F029-A242-D6DA-137E-02FB7E3E2CCB}"/>
              </a:ext>
            </a:extLst>
          </p:cNvPr>
          <p:cNvGraphicFramePr/>
          <p:nvPr>
            <p:extLst>
              <p:ext uri="{D42A27DB-BD31-4B8C-83A1-F6EECF244321}">
                <p14:modId xmlns:p14="http://schemas.microsoft.com/office/powerpoint/2010/main" val="1177292190"/>
              </p:ext>
            </p:extLst>
          </p:nvPr>
        </p:nvGraphicFramePr>
        <p:xfrm>
          <a:off x="2032000" y="1366982"/>
          <a:ext cx="8128000" cy="477135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B7F4B1C8-805D-2749-3FDE-D366CFE41379}"/>
              </a:ext>
            </a:extLst>
          </p:cNvPr>
          <p:cNvSpPr/>
          <p:nvPr/>
        </p:nvSpPr>
        <p:spPr>
          <a:xfrm>
            <a:off x="7492059" y="3498701"/>
            <a:ext cx="1060814"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509</a:t>
            </a:r>
            <a:endParaRPr lang="en-AU" dirty="0">
              <a:solidFill>
                <a:schemeClr val="bg1"/>
              </a:solidFill>
            </a:endParaRPr>
          </a:p>
        </p:txBody>
      </p:sp>
      <p:sp>
        <p:nvSpPr>
          <p:cNvPr id="8" name="Footer Placeholder 2">
            <a:extLst>
              <a:ext uri="{FF2B5EF4-FFF2-40B4-BE49-F238E27FC236}">
                <a16:creationId xmlns:a16="http://schemas.microsoft.com/office/drawing/2014/main" id="{3F3AF3E8-11E5-6F18-6415-D7CA6832B0C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82733153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286</a:t>
            </a:fld>
            <a:endParaRPr lang="en-GB" dirty="0"/>
          </a:p>
        </p:txBody>
      </p:sp>
      <p:sp>
        <p:nvSpPr>
          <p:cNvPr id="2" name="Isosceles Triangle 1">
            <a:extLst>
              <a:ext uri="{FF2B5EF4-FFF2-40B4-BE49-F238E27FC236}">
                <a16:creationId xmlns:a16="http://schemas.microsoft.com/office/drawing/2014/main" id="{2B9AC5EF-A6B4-1F4A-B381-E61E78AB141D}"/>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E7A06014-F37A-A50F-C510-8B9521A05D38}"/>
              </a:ext>
            </a:extLst>
          </p:cNvPr>
          <p:cNvSpPr txBox="1"/>
          <p:nvPr/>
        </p:nvSpPr>
        <p:spPr>
          <a:xfrm>
            <a:off x="6241312" y="1847429"/>
            <a:ext cx="4380614" cy="1261884"/>
          </a:xfrm>
          <a:prstGeom prst="rect">
            <a:avLst/>
          </a:prstGeom>
          <a:noFill/>
        </p:spPr>
        <p:txBody>
          <a:bodyPr wrap="square">
            <a:spAutoFit/>
          </a:bodyPr>
          <a:lstStyle/>
          <a:p>
            <a:pPr algn="ctr"/>
            <a:r>
              <a:rPr lang="en-GB" sz="3800" dirty="0">
                <a:solidFill>
                  <a:schemeClr val="bg1"/>
                </a:solidFill>
                <a:latin typeface="+mj-lt"/>
              </a:rPr>
              <a:t>Members’ voluntary winding up</a:t>
            </a:r>
          </a:p>
        </p:txBody>
      </p:sp>
      <p:sp>
        <p:nvSpPr>
          <p:cNvPr id="6" name="Action Button: Go to Beginning 5">
            <a:hlinkClick r:id="rId2" action="ppaction://hlinksldjump" highlightClick="1"/>
            <a:extLst>
              <a:ext uri="{FF2B5EF4-FFF2-40B4-BE49-F238E27FC236}">
                <a16:creationId xmlns:a16="http://schemas.microsoft.com/office/drawing/2014/main" id="{2FCA69F9-FA96-8EC2-32DE-EBA5BCA57A71}"/>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B170973D-2657-0AF8-3B81-7987131D691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187107431"/>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287</a:t>
            </a:fld>
            <a:endParaRPr lang="en-GB" dirty="0"/>
          </a:p>
        </p:txBody>
      </p:sp>
      <p:sp>
        <p:nvSpPr>
          <p:cNvPr id="2" name="Rectangle: Single Corner Rounded 1">
            <a:extLst>
              <a:ext uri="{FF2B5EF4-FFF2-40B4-BE49-F238E27FC236}">
                <a16:creationId xmlns:a16="http://schemas.microsoft.com/office/drawing/2014/main" id="{C5153590-8F0A-5E20-8E99-0342DF2DFCE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09BB68E-89EC-6D65-76F1-305841E83B14}"/>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Optional declaration as to solvency</a:t>
            </a:r>
          </a:p>
        </p:txBody>
      </p:sp>
      <p:graphicFrame>
        <p:nvGraphicFramePr>
          <p:cNvPr id="6" name="Diagram 5">
            <a:extLst>
              <a:ext uri="{FF2B5EF4-FFF2-40B4-BE49-F238E27FC236}">
                <a16:creationId xmlns:a16="http://schemas.microsoft.com/office/drawing/2014/main" id="{86BD4825-DAD5-7657-BAB3-77E590C95FA1}"/>
              </a:ext>
            </a:extLst>
          </p:cNvPr>
          <p:cNvGraphicFramePr/>
          <p:nvPr>
            <p:extLst>
              <p:ext uri="{D42A27DB-BD31-4B8C-83A1-F6EECF244321}">
                <p14:modId xmlns:p14="http://schemas.microsoft.com/office/powerpoint/2010/main" val="1612603797"/>
              </p:ext>
            </p:extLst>
          </p:nvPr>
        </p:nvGraphicFramePr>
        <p:xfrm>
          <a:off x="687492" y="1265730"/>
          <a:ext cx="10192943" cy="48138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Rectangle with Corners Rounded 6">
            <a:extLst>
              <a:ext uri="{FF2B5EF4-FFF2-40B4-BE49-F238E27FC236}">
                <a16:creationId xmlns:a16="http://schemas.microsoft.com/office/drawing/2014/main" id="{A504B016-F873-C711-8FDD-261F9713E3AF}"/>
              </a:ext>
            </a:extLst>
          </p:cNvPr>
          <p:cNvSpPr/>
          <p:nvPr/>
        </p:nvSpPr>
        <p:spPr>
          <a:xfrm>
            <a:off x="8674199" y="4978842"/>
            <a:ext cx="2065220" cy="886927"/>
          </a:xfrm>
          <a:prstGeom prst="wedgeRoundRectCallout">
            <a:avLst>
              <a:gd name="adj1" fmla="val -32360"/>
              <a:gd name="adj2" fmla="val -76631"/>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a:t>
            </a:r>
            <a:r>
              <a:rPr lang="en-AU" sz="1800" dirty="0"/>
              <a:t>1 year imprisonment </a:t>
            </a:r>
            <a:r>
              <a:rPr lang="en-AU" dirty="0"/>
              <a:t>(CA Sch 3</a:t>
            </a:r>
            <a:r>
              <a:rPr lang="en-AU" sz="1800" dirty="0"/>
              <a:t>)</a:t>
            </a:r>
            <a:endParaRPr lang="en-AU" dirty="0"/>
          </a:p>
        </p:txBody>
      </p:sp>
      <p:sp>
        <p:nvSpPr>
          <p:cNvPr id="8" name="Rectangle 7">
            <a:extLst>
              <a:ext uri="{FF2B5EF4-FFF2-40B4-BE49-F238E27FC236}">
                <a16:creationId xmlns:a16="http://schemas.microsoft.com/office/drawing/2014/main" id="{A3794B6D-755E-8600-3004-511A4D30DE35}"/>
              </a:ext>
            </a:extLst>
          </p:cNvPr>
          <p:cNvSpPr/>
          <p:nvPr/>
        </p:nvSpPr>
        <p:spPr>
          <a:xfrm>
            <a:off x="5253556" y="1946998"/>
            <a:ext cx="1060814"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494</a:t>
            </a:r>
            <a:endParaRPr lang="en-AU" dirty="0">
              <a:solidFill>
                <a:schemeClr val="bg1"/>
              </a:solidFill>
            </a:endParaRPr>
          </a:p>
        </p:txBody>
      </p:sp>
      <p:sp>
        <p:nvSpPr>
          <p:cNvPr id="9" name="Footer Placeholder 2">
            <a:extLst>
              <a:ext uri="{FF2B5EF4-FFF2-40B4-BE49-F238E27FC236}">
                <a16:creationId xmlns:a16="http://schemas.microsoft.com/office/drawing/2014/main" id="{335A2072-8CA5-71DE-67F3-855637D9A6D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392698188"/>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288</a:t>
            </a:fld>
            <a:endParaRPr lang="en-GB" dirty="0"/>
          </a:p>
        </p:txBody>
      </p:sp>
      <p:sp>
        <p:nvSpPr>
          <p:cNvPr id="2" name="Rectangle: Single Corner Rounded 1">
            <a:extLst>
              <a:ext uri="{FF2B5EF4-FFF2-40B4-BE49-F238E27FC236}">
                <a16:creationId xmlns:a16="http://schemas.microsoft.com/office/drawing/2014/main" id="{EB5620DB-3425-EFA6-AC1A-C94B20009DD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294D77D-E1AD-00E4-F248-F1D3F64F8F5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Distinguishing voluntary winding up types</a:t>
            </a:r>
          </a:p>
        </p:txBody>
      </p:sp>
      <p:graphicFrame>
        <p:nvGraphicFramePr>
          <p:cNvPr id="6" name="Diagram 5">
            <a:extLst>
              <a:ext uri="{FF2B5EF4-FFF2-40B4-BE49-F238E27FC236}">
                <a16:creationId xmlns:a16="http://schemas.microsoft.com/office/drawing/2014/main" id="{AA6645B8-1136-C8DA-7EA2-5BC9003E2EF4}"/>
              </a:ext>
            </a:extLst>
          </p:cNvPr>
          <p:cNvGraphicFramePr/>
          <p:nvPr>
            <p:extLst>
              <p:ext uri="{D42A27DB-BD31-4B8C-83A1-F6EECF244321}">
                <p14:modId xmlns:p14="http://schemas.microsoft.com/office/powerpoint/2010/main" val="3543780387"/>
              </p:ext>
            </p:extLst>
          </p:nvPr>
        </p:nvGraphicFramePr>
        <p:xfrm>
          <a:off x="927620" y="1581585"/>
          <a:ext cx="8128000" cy="4605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2341812F-B898-5218-AFC6-C26A82681112}"/>
              </a:ext>
            </a:extLst>
          </p:cNvPr>
          <p:cNvSpPr/>
          <p:nvPr/>
        </p:nvSpPr>
        <p:spPr>
          <a:xfrm>
            <a:off x="8806257" y="3236092"/>
            <a:ext cx="759317"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9</a:t>
            </a:r>
            <a:endParaRPr lang="en-AU" dirty="0">
              <a:solidFill>
                <a:schemeClr val="bg1"/>
              </a:solidFill>
            </a:endParaRPr>
          </a:p>
        </p:txBody>
      </p:sp>
      <p:sp>
        <p:nvSpPr>
          <p:cNvPr id="8" name="Footer Placeholder 2">
            <a:extLst>
              <a:ext uri="{FF2B5EF4-FFF2-40B4-BE49-F238E27FC236}">
                <a16:creationId xmlns:a16="http://schemas.microsoft.com/office/drawing/2014/main" id="{5E180572-44BF-5CCA-F782-5107C5A6B73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16368561"/>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289</a:t>
            </a:fld>
            <a:endParaRPr lang="en-GB" dirty="0"/>
          </a:p>
        </p:txBody>
      </p:sp>
      <p:sp>
        <p:nvSpPr>
          <p:cNvPr id="2" name="Rectangle: Single Corner Rounded 1">
            <a:extLst>
              <a:ext uri="{FF2B5EF4-FFF2-40B4-BE49-F238E27FC236}">
                <a16:creationId xmlns:a16="http://schemas.microsoft.com/office/drawing/2014/main" id="{FFC330AC-B782-71EF-ABC5-F01D488E56D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BE76B76-18E7-75A4-9ACE-0F94F3A8617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Members’ voluntary winding up liquidators</a:t>
            </a:r>
          </a:p>
        </p:txBody>
      </p:sp>
      <p:graphicFrame>
        <p:nvGraphicFramePr>
          <p:cNvPr id="6" name="Diagram 5">
            <a:extLst>
              <a:ext uri="{FF2B5EF4-FFF2-40B4-BE49-F238E27FC236}">
                <a16:creationId xmlns:a16="http://schemas.microsoft.com/office/drawing/2014/main" id="{4B78383B-E847-082A-FE7C-56505CA81E73}"/>
              </a:ext>
            </a:extLst>
          </p:cNvPr>
          <p:cNvGraphicFramePr/>
          <p:nvPr>
            <p:extLst>
              <p:ext uri="{D42A27DB-BD31-4B8C-83A1-F6EECF244321}">
                <p14:modId xmlns:p14="http://schemas.microsoft.com/office/powerpoint/2010/main" val="2430085951"/>
              </p:ext>
            </p:extLst>
          </p:nvPr>
        </p:nvGraphicFramePr>
        <p:xfrm>
          <a:off x="1339271" y="1671781"/>
          <a:ext cx="2826327" cy="41286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FCB9B8E1-B2F8-13E1-197A-3BE894756A14}"/>
              </a:ext>
            </a:extLst>
          </p:cNvPr>
          <p:cNvSpPr/>
          <p:nvPr/>
        </p:nvSpPr>
        <p:spPr>
          <a:xfrm>
            <a:off x="959612" y="4039656"/>
            <a:ext cx="980023"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495</a:t>
            </a:r>
            <a:endParaRPr lang="en-AU" dirty="0">
              <a:solidFill>
                <a:schemeClr val="bg1"/>
              </a:solidFill>
            </a:endParaRPr>
          </a:p>
        </p:txBody>
      </p:sp>
      <p:sp>
        <p:nvSpPr>
          <p:cNvPr id="8" name="Rectangle: Diagonal Corners Rounded 7">
            <a:extLst>
              <a:ext uri="{FF2B5EF4-FFF2-40B4-BE49-F238E27FC236}">
                <a16:creationId xmlns:a16="http://schemas.microsoft.com/office/drawing/2014/main" id="{5808A04C-B956-2881-87C9-0F5B9A8766FC}"/>
              </a:ext>
            </a:extLst>
          </p:cNvPr>
          <p:cNvSpPr/>
          <p:nvPr/>
        </p:nvSpPr>
        <p:spPr>
          <a:xfrm>
            <a:off x="4922982" y="1968598"/>
            <a:ext cx="6049818" cy="3831838"/>
          </a:xfrm>
          <a:prstGeom prst="round2Diag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tx1"/>
                </a:solidFill>
              </a:rPr>
              <a:t>If</a:t>
            </a:r>
            <a:r>
              <a:rPr lang="en-AU" sz="1800" dirty="0">
                <a:solidFill>
                  <a:schemeClr val="tx1"/>
                </a:solidFill>
              </a:rPr>
              <a:t> a CA s 494 declaration was made and a liquidator thinks that the company </a:t>
            </a:r>
            <a:r>
              <a:rPr lang="en-AU" sz="1800" b="1" dirty="0">
                <a:solidFill>
                  <a:schemeClr val="tx1"/>
                </a:solidFill>
              </a:rPr>
              <a:t>will not be able to satisfy the declaration’s terms</a:t>
            </a:r>
            <a:r>
              <a:rPr lang="en-AU" sz="1800" dirty="0">
                <a:solidFill>
                  <a:schemeClr val="tx1"/>
                </a:solidFill>
              </a:rPr>
              <a:t>, liquidator must:</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apply for </a:t>
            </a:r>
            <a:r>
              <a:rPr lang="en-AU" sz="1800" b="1" dirty="0">
                <a:solidFill>
                  <a:schemeClr val="tx1"/>
                </a:solidFill>
              </a:rPr>
              <a:t>winding up in insolvency </a:t>
            </a:r>
            <a:r>
              <a:rPr lang="en-AU" sz="1800" dirty="0">
                <a:solidFill>
                  <a:schemeClr val="tx1"/>
                </a:solidFill>
              </a:rPr>
              <a:t>under CA s 459P; or</a:t>
            </a:r>
          </a:p>
          <a:p>
            <a:pPr marL="360363" indent="-355600">
              <a:lnSpc>
                <a:spcPct val="100000"/>
              </a:lnSpc>
              <a:spcBef>
                <a:spcPts val="600"/>
              </a:spcBef>
              <a:spcAft>
                <a:spcPts val="600"/>
              </a:spcAft>
              <a:buFont typeface="Arial" panose="020B0604020202020204" pitchFamily="34" charset="0"/>
              <a:buChar char="•"/>
            </a:pPr>
            <a:r>
              <a:rPr lang="en-AU" sz="1800" b="1" dirty="0">
                <a:solidFill>
                  <a:schemeClr val="tx1"/>
                </a:solidFill>
              </a:rPr>
              <a:t>appoint a company administrator </a:t>
            </a:r>
            <a:r>
              <a:rPr lang="en-AU" sz="1800" dirty="0">
                <a:solidFill>
                  <a:schemeClr val="tx1"/>
                </a:solidFill>
              </a:rPr>
              <a:t>under CA s 436B; or</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“convene a meeting of the company’s creditors”</a:t>
            </a:r>
          </a:p>
          <a:p>
            <a:pPr marL="720725" indent="-355600">
              <a:lnSpc>
                <a:spcPct val="100000"/>
              </a:lnSpc>
              <a:spcBef>
                <a:spcPts val="600"/>
              </a:spcBef>
              <a:spcAft>
                <a:spcPts val="600"/>
              </a:spcAft>
              <a:buFont typeface="Arial" panose="020B0604020202020204" pitchFamily="34" charset="0"/>
              <a:buChar char="•"/>
            </a:pPr>
            <a:r>
              <a:rPr lang="en-AU" sz="1800" dirty="0">
                <a:solidFill>
                  <a:schemeClr val="tx1"/>
                </a:solidFill>
              </a:rPr>
              <a:t>at such a meeting, creditors may appoint a replacement liquidator</a:t>
            </a:r>
          </a:p>
          <a:p>
            <a:pPr marL="720725" indent="-355600">
              <a:lnSpc>
                <a:spcPct val="100000"/>
              </a:lnSpc>
              <a:spcBef>
                <a:spcPts val="600"/>
              </a:spcBef>
              <a:spcAft>
                <a:spcPts val="600"/>
              </a:spcAft>
              <a:buFont typeface="Arial" panose="020B0604020202020204" pitchFamily="34" charset="0"/>
              <a:buChar char="•"/>
            </a:pPr>
            <a:r>
              <a:rPr lang="en-AU" sz="1800" dirty="0">
                <a:solidFill>
                  <a:schemeClr val="tx1"/>
                </a:solidFill>
              </a:rPr>
              <a:t>after this meeting, the winding up will </a:t>
            </a:r>
            <a:r>
              <a:rPr lang="en-AU" sz="1800" b="1" dirty="0">
                <a:solidFill>
                  <a:schemeClr val="tx1"/>
                </a:solidFill>
              </a:rPr>
              <a:t>proceed as a </a:t>
            </a:r>
            <a:r>
              <a:rPr lang="en-AU" sz="1800" b="1" i="1" dirty="0">
                <a:solidFill>
                  <a:schemeClr val="tx1"/>
                </a:solidFill>
              </a:rPr>
              <a:t>creditors’ voluntary winding up</a:t>
            </a:r>
            <a:endParaRPr lang="en-AU" b="1" i="1" dirty="0">
              <a:solidFill>
                <a:schemeClr val="tx1"/>
              </a:solidFill>
            </a:endParaRPr>
          </a:p>
        </p:txBody>
      </p:sp>
      <p:sp>
        <p:nvSpPr>
          <p:cNvPr id="9" name="Rectangle 8">
            <a:extLst>
              <a:ext uri="{FF2B5EF4-FFF2-40B4-BE49-F238E27FC236}">
                <a16:creationId xmlns:a16="http://schemas.microsoft.com/office/drawing/2014/main" id="{9A47B790-C84E-BFF9-CB56-2A150682ECE1}"/>
              </a:ext>
            </a:extLst>
          </p:cNvPr>
          <p:cNvSpPr/>
          <p:nvPr/>
        </p:nvSpPr>
        <p:spPr>
          <a:xfrm>
            <a:off x="9720303" y="1582783"/>
            <a:ext cx="980023"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496</a:t>
            </a:r>
            <a:endParaRPr lang="en-AU" dirty="0">
              <a:solidFill>
                <a:schemeClr val="bg1"/>
              </a:solidFill>
            </a:endParaRPr>
          </a:p>
        </p:txBody>
      </p:sp>
      <p:sp>
        <p:nvSpPr>
          <p:cNvPr id="10" name="Footer Placeholder 2">
            <a:extLst>
              <a:ext uri="{FF2B5EF4-FFF2-40B4-BE49-F238E27FC236}">
                <a16:creationId xmlns:a16="http://schemas.microsoft.com/office/drawing/2014/main" id="{32C9A061-6DEC-1C67-7B79-9D31D040840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5889209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29</a:t>
            </a:fld>
            <a:endParaRPr lang="en-GB" dirty="0"/>
          </a:p>
        </p:txBody>
      </p:sp>
      <p:sp>
        <p:nvSpPr>
          <p:cNvPr id="2" name="Rectangle: Single Corner Rounded 1">
            <a:extLst>
              <a:ext uri="{FF2B5EF4-FFF2-40B4-BE49-F238E27FC236}">
                <a16:creationId xmlns:a16="http://schemas.microsoft.com/office/drawing/2014/main" id="{592A0303-4068-8CEB-89DE-1907142143E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481E955-3A2C-CDEB-9938-590383B89A4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Who are “external administrators”?</a:t>
            </a:r>
          </a:p>
        </p:txBody>
      </p:sp>
      <p:graphicFrame>
        <p:nvGraphicFramePr>
          <p:cNvPr id="6" name="Diagram 5">
            <a:extLst>
              <a:ext uri="{FF2B5EF4-FFF2-40B4-BE49-F238E27FC236}">
                <a16:creationId xmlns:a16="http://schemas.microsoft.com/office/drawing/2014/main" id="{A17C33CB-0E4A-F287-CE70-414B6494C8BF}"/>
              </a:ext>
            </a:extLst>
          </p:cNvPr>
          <p:cNvGraphicFramePr/>
          <p:nvPr>
            <p:extLst>
              <p:ext uri="{D42A27DB-BD31-4B8C-83A1-F6EECF244321}">
                <p14:modId xmlns:p14="http://schemas.microsoft.com/office/powerpoint/2010/main" val="1778741883"/>
              </p:ext>
            </p:extLst>
          </p:nvPr>
        </p:nvGraphicFramePr>
        <p:xfrm>
          <a:off x="623824" y="1719072"/>
          <a:ext cx="8913368" cy="39583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7" name="Straight Connector 6">
            <a:extLst>
              <a:ext uri="{FF2B5EF4-FFF2-40B4-BE49-F238E27FC236}">
                <a16:creationId xmlns:a16="http://schemas.microsoft.com/office/drawing/2014/main" id="{71B28919-17B4-63CA-316A-543FA6F8A524}"/>
              </a:ext>
            </a:extLst>
          </p:cNvPr>
          <p:cNvCxnSpPr>
            <a:cxnSpLocks/>
          </p:cNvCxnSpPr>
          <p:nvPr/>
        </p:nvCxnSpPr>
        <p:spPr>
          <a:xfrm>
            <a:off x="646176" y="3063240"/>
            <a:ext cx="10899648" cy="0"/>
          </a:xfrm>
          <a:prstGeom prst="line">
            <a:avLst/>
          </a:prstGeom>
          <a:ln w="57150">
            <a:prstDash val="dash"/>
          </a:ln>
        </p:spPr>
        <p:style>
          <a:lnRef idx="1">
            <a:schemeClr val="accent1"/>
          </a:lnRef>
          <a:fillRef idx="0">
            <a:schemeClr val="accent1"/>
          </a:fillRef>
          <a:effectRef idx="0">
            <a:schemeClr val="accent1"/>
          </a:effectRef>
          <a:fontRef idx="minor">
            <a:schemeClr val="tx1"/>
          </a:fontRef>
        </p:style>
      </p:cxnSp>
      <p:sp>
        <p:nvSpPr>
          <p:cNvPr id="8" name="Callout: Down Arrow 7">
            <a:extLst>
              <a:ext uri="{FF2B5EF4-FFF2-40B4-BE49-F238E27FC236}">
                <a16:creationId xmlns:a16="http://schemas.microsoft.com/office/drawing/2014/main" id="{228E9ECA-E261-EF0A-8976-F3C8E69F2AD4}"/>
              </a:ext>
            </a:extLst>
          </p:cNvPr>
          <p:cNvSpPr/>
          <p:nvPr/>
        </p:nvSpPr>
        <p:spPr>
          <a:xfrm>
            <a:off x="9820656" y="3687687"/>
            <a:ext cx="1725168" cy="1124711"/>
          </a:xfrm>
          <a:prstGeom prst="downArrowCallout">
            <a:avLst>
              <a:gd name="adj1" fmla="val 25000"/>
              <a:gd name="adj2" fmla="val 25000"/>
              <a:gd name="adj3" fmla="val 25000"/>
              <a:gd name="adj4" fmla="val 56765"/>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External administrators</a:t>
            </a:r>
          </a:p>
        </p:txBody>
      </p:sp>
      <p:sp>
        <p:nvSpPr>
          <p:cNvPr id="9" name="Rectangle 8">
            <a:extLst>
              <a:ext uri="{FF2B5EF4-FFF2-40B4-BE49-F238E27FC236}">
                <a16:creationId xmlns:a16="http://schemas.microsoft.com/office/drawing/2014/main" id="{8BF59BC5-024E-F891-BD81-51B04D4434DD}"/>
              </a:ext>
            </a:extLst>
          </p:cNvPr>
          <p:cNvSpPr/>
          <p:nvPr/>
        </p:nvSpPr>
        <p:spPr>
          <a:xfrm>
            <a:off x="9820656" y="3182967"/>
            <a:ext cx="1725168" cy="492065"/>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Sch 2, s 5-20</a:t>
            </a:r>
            <a:endParaRPr lang="en-AU" dirty="0"/>
          </a:p>
        </p:txBody>
      </p:sp>
      <p:sp>
        <p:nvSpPr>
          <p:cNvPr id="10" name="Multiplication Sign 9">
            <a:extLst>
              <a:ext uri="{FF2B5EF4-FFF2-40B4-BE49-F238E27FC236}">
                <a16:creationId xmlns:a16="http://schemas.microsoft.com/office/drawing/2014/main" id="{9DB1B8A9-4DD2-4928-81DF-32A441A62543}"/>
              </a:ext>
            </a:extLst>
          </p:cNvPr>
          <p:cNvSpPr/>
          <p:nvPr/>
        </p:nvSpPr>
        <p:spPr>
          <a:xfrm>
            <a:off x="10148316" y="1818224"/>
            <a:ext cx="1069848" cy="1069848"/>
          </a:xfrm>
          <a:prstGeom prst="mathMultiply">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Footer Placeholder 2">
            <a:extLst>
              <a:ext uri="{FF2B5EF4-FFF2-40B4-BE49-F238E27FC236}">
                <a16:creationId xmlns:a16="http://schemas.microsoft.com/office/drawing/2014/main" id="{7968433C-2E79-72CA-84F2-660E784C9AE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41708586"/>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290</a:t>
            </a:fld>
            <a:endParaRPr lang="en-GB" dirty="0"/>
          </a:p>
        </p:txBody>
      </p:sp>
      <p:sp>
        <p:nvSpPr>
          <p:cNvPr id="2" name="Isosceles Triangle 1">
            <a:extLst>
              <a:ext uri="{FF2B5EF4-FFF2-40B4-BE49-F238E27FC236}">
                <a16:creationId xmlns:a16="http://schemas.microsoft.com/office/drawing/2014/main" id="{E8B517E6-8987-FB6B-C160-271CDBAE7E0F}"/>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C4507CC6-6CBB-74EC-5167-118F8E3F90BE}"/>
              </a:ext>
            </a:extLst>
          </p:cNvPr>
          <p:cNvSpPr txBox="1"/>
          <p:nvPr/>
        </p:nvSpPr>
        <p:spPr>
          <a:xfrm>
            <a:off x="6560288" y="1847429"/>
            <a:ext cx="3817089" cy="2431435"/>
          </a:xfrm>
          <a:prstGeom prst="rect">
            <a:avLst/>
          </a:prstGeom>
          <a:noFill/>
        </p:spPr>
        <p:txBody>
          <a:bodyPr wrap="square">
            <a:spAutoFit/>
          </a:bodyPr>
          <a:lstStyle/>
          <a:p>
            <a:pPr algn="ctr"/>
            <a:r>
              <a:rPr lang="en-GB" sz="3800" dirty="0">
                <a:solidFill>
                  <a:schemeClr val="bg1"/>
                </a:solidFill>
                <a:latin typeface="+mj-lt"/>
              </a:rPr>
              <a:t>Creditors’ voluntary winding up (incl. simplified liquidation)</a:t>
            </a:r>
          </a:p>
        </p:txBody>
      </p:sp>
      <p:sp>
        <p:nvSpPr>
          <p:cNvPr id="6" name="Action Button: Go to Beginning 5">
            <a:hlinkClick r:id="rId2" action="ppaction://hlinksldjump" highlightClick="1"/>
            <a:extLst>
              <a:ext uri="{FF2B5EF4-FFF2-40B4-BE49-F238E27FC236}">
                <a16:creationId xmlns:a16="http://schemas.microsoft.com/office/drawing/2014/main" id="{2E7E02FB-6504-5E7E-66B6-67F95F8857E6}"/>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2AC10CDF-DD51-62EC-2528-CF694C550C3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621380189"/>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291</a:t>
            </a:fld>
            <a:endParaRPr lang="en-GB" dirty="0"/>
          </a:p>
        </p:txBody>
      </p:sp>
      <p:graphicFrame>
        <p:nvGraphicFramePr>
          <p:cNvPr id="2" name="Diagram 1">
            <a:extLst>
              <a:ext uri="{FF2B5EF4-FFF2-40B4-BE49-F238E27FC236}">
                <a16:creationId xmlns:a16="http://schemas.microsoft.com/office/drawing/2014/main" id="{128247AE-AD03-1290-C3DE-25CF95E42D6E}"/>
              </a:ext>
            </a:extLst>
          </p:cNvPr>
          <p:cNvGraphicFramePr/>
          <p:nvPr>
            <p:extLst>
              <p:ext uri="{D42A27DB-BD31-4B8C-83A1-F6EECF244321}">
                <p14:modId xmlns:p14="http://schemas.microsoft.com/office/powerpoint/2010/main" val="2982138988"/>
              </p:ext>
            </p:extLst>
          </p:nvPr>
        </p:nvGraphicFramePr>
        <p:xfrm>
          <a:off x="2041231" y="1385455"/>
          <a:ext cx="4304146" cy="500610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ectangle 2">
            <a:extLst>
              <a:ext uri="{FF2B5EF4-FFF2-40B4-BE49-F238E27FC236}">
                <a16:creationId xmlns:a16="http://schemas.microsoft.com/office/drawing/2014/main" id="{887EE2B3-7DF2-4A19-F2C5-F714B2708863}"/>
              </a:ext>
            </a:extLst>
          </p:cNvPr>
          <p:cNvSpPr/>
          <p:nvPr/>
        </p:nvSpPr>
        <p:spPr>
          <a:xfrm>
            <a:off x="944415" y="3691609"/>
            <a:ext cx="980023"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499</a:t>
            </a:r>
            <a:endParaRPr lang="en-AU" dirty="0">
              <a:solidFill>
                <a:schemeClr val="bg1"/>
              </a:solidFill>
            </a:endParaRPr>
          </a:p>
        </p:txBody>
      </p:sp>
      <p:sp>
        <p:nvSpPr>
          <p:cNvPr id="7" name="Rectangle: Single Corner Rounded 6">
            <a:extLst>
              <a:ext uri="{FF2B5EF4-FFF2-40B4-BE49-F238E27FC236}">
                <a16:creationId xmlns:a16="http://schemas.microsoft.com/office/drawing/2014/main" id="{D4AABF90-2F3D-018E-1615-E0585854299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Title 1">
            <a:extLst>
              <a:ext uri="{FF2B5EF4-FFF2-40B4-BE49-F238E27FC236}">
                <a16:creationId xmlns:a16="http://schemas.microsoft.com/office/drawing/2014/main" id="{53FFD1C6-E2A9-4EA3-10F8-0CBAA2570AB3}"/>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AU" sz="3800" dirty="0">
                <a:solidFill>
                  <a:schemeClr val="bg1"/>
                </a:solidFill>
              </a:rPr>
              <a:t>Creditors’ voluntary winding up liquidators</a:t>
            </a:r>
          </a:p>
        </p:txBody>
      </p:sp>
      <mc:AlternateContent xmlns:mc="http://schemas.openxmlformats.org/markup-compatibility/2006" xmlns:pslz="http://schemas.microsoft.com/office/powerpoint/2016/slidezoom">
        <mc:Choice Requires="pslz">
          <p:graphicFrame>
            <p:nvGraphicFramePr>
              <p:cNvPr id="9" name="Slide Zoom 8">
                <a:extLst>
                  <a:ext uri="{FF2B5EF4-FFF2-40B4-BE49-F238E27FC236}">
                    <a16:creationId xmlns:a16="http://schemas.microsoft.com/office/drawing/2014/main" id="{F2A57196-AAD3-C911-A8A9-3ABE32266A28}"/>
                  </a:ext>
                </a:extLst>
              </p:cNvPr>
              <p:cNvGraphicFramePr>
                <a:graphicFrameLocks noChangeAspect="1"/>
              </p:cNvGraphicFramePr>
              <p:nvPr>
                <p:extLst>
                  <p:ext uri="{D42A27DB-BD31-4B8C-83A1-F6EECF244321}">
                    <p14:modId xmlns:p14="http://schemas.microsoft.com/office/powerpoint/2010/main" val="4263457509"/>
                  </p:ext>
                </p:extLst>
              </p:nvPr>
            </p:nvGraphicFramePr>
            <p:xfrm>
              <a:off x="7434127" y="3116499"/>
              <a:ext cx="3048000" cy="1714500"/>
            </p:xfrm>
            <a:graphic>
              <a:graphicData uri="http://schemas.microsoft.com/office/powerpoint/2016/slidezoom">
                <pslz:sldZm>
                  <pslz:sldZmObj sldId="284" cId="608469622">
                    <pslz:zmPr id="{941345E1-43F3-41D0-B9AD-B4E7BE5EABC9}" returnToParent="0" transitionDur="1000">
                      <p166:blipFill xmlns:p166="http://schemas.microsoft.com/office/powerpoint/2016/6/main">
                        <a:blip r:embed="rId7"/>
                        <a:stretch>
                          <a:fillRect/>
                        </a:stretch>
                      </p166:blipFill>
                      <p166:spPr xmlns:p166="http://schemas.microsoft.com/office/powerpoint/2016/6/main">
                        <a:xfrm>
                          <a:off x="0" y="0"/>
                          <a:ext cx="3048000" cy="1714500"/>
                        </a:xfrm>
                        <a:prstGeom prst="rect">
                          <a:avLst/>
                        </a:prstGeom>
                        <a:ln w="3175">
                          <a:solidFill>
                            <a:prstClr val="ltGray"/>
                          </a:solidFill>
                        </a:ln>
                      </p166:spPr>
                    </pslz:zmPr>
                  </pslz:sldZmObj>
                </pslz:sldZm>
              </a:graphicData>
            </a:graphic>
          </p:graphicFrame>
        </mc:Choice>
        <mc:Fallback xmlns="">
          <p:pic>
            <p:nvPicPr>
              <p:cNvPr id="9" name="Slide Zoom 8">
                <a:hlinkClick r:id="rId8" action="ppaction://hlinksldjump"/>
                <a:extLst>
                  <a:ext uri="{FF2B5EF4-FFF2-40B4-BE49-F238E27FC236}">
                    <a16:creationId xmlns:a16="http://schemas.microsoft.com/office/drawing/2014/main" id="{F2A57196-AAD3-C911-A8A9-3ABE32266A28}"/>
                  </a:ext>
                </a:extLst>
              </p:cNvPr>
              <p:cNvPicPr>
                <a:picLocks noGrp="1" noRot="1" noChangeAspect="1" noMove="1" noResize="1" noEditPoints="1" noAdjustHandles="1" noChangeArrowheads="1" noChangeShapeType="1"/>
              </p:cNvPicPr>
              <p:nvPr/>
            </p:nvPicPr>
            <p:blipFill>
              <a:blip r:embed="rId9"/>
              <a:stretch>
                <a:fillRect/>
              </a:stretch>
            </p:blipFill>
            <p:spPr>
              <a:xfrm>
                <a:off x="7434127" y="3116499"/>
                <a:ext cx="3048000" cy="1714500"/>
              </a:xfrm>
              <a:prstGeom prst="rect">
                <a:avLst/>
              </a:prstGeom>
              <a:ln w="3175">
                <a:solidFill>
                  <a:prstClr val="ltGray"/>
                </a:solidFill>
              </a:ln>
            </p:spPr>
          </p:pic>
        </mc:Fallback>
      </mc:AlternateContent>
      <p:sp>
        <p:nvSpPr>
          <p:cNvPr id="10" name="Ribbon: Curved and Tilted Down 9">
            <a:extLst>
              <a:ext uri="{FF2B5EF4-FFF2-40B4-BE49-F238E27FC236}">
                <a16:creationId xmlns:a16="http://schemas.microsoft.com/office/drawing/2014/main" id="{0946C8C3-89B3-D273-BBCA-BBE61D0C8E6D}"/>
              </a:ext>
            </a:extLst>
          </p:cNvPr>
          <p:cNvSpPr/>
          <p:nvPr/>
        </p:nvSpPr>
        <p:spPr>
          <a:xfrm>
            <a:off x="7434127" y="2646313"/>
            <a:ext cx="3048000" cy="604524"/>
          </a:xfrm>
          <a:prstGeom prst="ellipseRibbon">
            <a:avLst>
              <a:gd name="adj1" fmla="val 35843"/>
              <a:gd name="adj2" fmla="val 68939"/>
              <a:gd name="adj3" fmla="val 18524"/>
            </a:avLst>
          </a:prstGeom>
          <a:solidFill>
            <a:schemeClr val="accent5">
              <a:lumMod val="20000"/>
              <a:lumOff val="80000"/>
            </a:schemeClr>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accent5"/>
                </a:solidFill>
              </a:rPr>
              <a:t>Recall also CA Sch 2!</a:t>
            </a:r>
          </a:p>
        </p:txBody>
      </p:sp>
      <p:sp>
        <p:nvSpPr>
          <p:cNvPr id="6" name="Footer Placeholder 2">
            <a:extLst>
              <a:ext uri="{FF2B5EF4-FFF2-40B4-BE49-F238E27FC236}">
                <a16:creationId xmlns:a16="http://schemas.microsoft.com/office/drawing/2014/main" id="{0D7B68EC-3F73-25CC-5CE2-2B27FB900FF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027574885"/>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292</a:t>
            </a:fld>
            <a:endParaRPr lang="en-GB" dirty="0"/>
          </a:p>
        </p:txBody>
      </p:sp>
      <p:sp>
        <p:nvSpPr>
          <p:cNvPr id="2" name="Rectangle: Single Corner Rounded 1">
            <a:extLst>
              <a:ext uri="{FF2B5EF4-FFF2-40B4-BE49-F238E27FC236}">
                <a16:creationId xmlns:a16="http://schemas.microsoft.com/office/drawing/2014/main" id="{461E8396-FAAA-5AE9-64E2-D8F8B30F057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73577FB-CCA5-6306-434C-A95594BDF72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Liquidator’s early tasks</a:t>
            </a:r>
          </a:p>
        </p:txBody>
      </p:sp>
      <p:graphicFrame>
        <p:nvGraphicFramePr>
          <p:cNvPr id="6" name="Diagram 5">
            <a:extLst>
              <a:ext uri="{FF2B5EF4-FFF2-40B4-BE49-F238E27FC236}">
                <a16:creationId xmlns:a16="http://schemas.microsoft.com/office/drawing/2014/main" id="{CDD6AA19-CA61-CFE5-D66B-69870DDBC7C4}"/>
              </a:ext>
            </a:extLst>
          </p:cNvPr>
          <p:cNvGraphicFramePr/>
          <p:nvPr>
            <p:extLst>
              <p:ext uri="{D42A27DB-BD31-4B8C-83A1-F6EECF244321}">
                <p14:modId xmlns:p14="http://schemas.microsoft.com/office/powerpoint/2010/main" val="2130773858"/>
              </p:ext>
            </p:extLst>
          </p:nvPr>
        </p:nvGraphicFramePr>
        <p:xfrm>
          <a:off x="2225962" y="1098378"/>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77618D96-CFD3-4542-8C6E-10CE132A1B98}"/>
              </a:ext>
            </a:extLst>
          </p:cNvPr>
          <p:cNvSpPr/>
          <p:nvPr/>
        </p:nvSpPr>
        <p:spPr>
          <a:xfrm>
            <a:off x="8559516" y="2135592"/>
            <a:ext cx="1177674"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506A</a:t>
            </a:r>
            <a:endParaRPr lang="en-AU" dirty="0">
              <a:solidFill>
                <a:schemeClr val="bg1"/>
              </a:solidFill>
            </a:endParaRPr>
          </a:p>
        </p:txBody>
      </p:sp>
      <p:sp>
        <p:nvSpPr>
          <p:cNvPr id="8" name="Rectangle 7">
            <a:extLst>
              <a:ext uri="{FF2B5EF4-FFF2-40B4-BE49-F238E27FC236}">
                <a16:creationId xmlns:a16="http://schemas.microsoft.com/office/drawing/2014/main" id="{101D6F3B-CC64-A358-5D95-070E7DFC30A2}"/>
              </a:ext>
            </a:extLst>
          </p:cNvPr>
          <p:cNvSpPr/>
          <p:nvPr/>
        </p:nvSpPr>
        <p:spPr>
          <a:xfrm>
            <a:off x="8122614" y="3752473"/>
            <a:ext cx="1593310"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497(1)-(2)</a:t>
            </a:r>
            <a:endParaRPr lang="en-AU" dirty="0">
              <a:solidFill>
                <a:schemeClr val="bg1"/>
              </a:solidFill>
            </a:endParaRPr>
          </a:p>
        </p:txBody>
      </p:sp>
      <p:sp>
        <p:nvSpPr>
          <p:cNvPr id="9" name="Speech Bubble: Rectangle with Corners Rounded 8">
            <a:extLst>
              <a:ext uri="{FF2B5EF4-FFF2-40B4-BE49-F238E27FC236}">
                <a16:creationId xmlns:a16="http://schemas.microsoft.com/office/drawing/2014/main" id="{86D12916-272E-0F28-5E74-C940013DB3E4}"/>
              </a:ext>
            </a:extLst>
          </p:cNvPr>
          <p:cNvSpPr/>
          <p:nvPr/>
        </p:nvSpPr>
        <p:spPr>
          <a:xfrm>
            <a:off x="398111" y="4642062"/>
            <a:ext cx="1672196" cy="1308414"/>
          </a:xfrm>
          <a:prstGeom prst="wedgeRoundRectCallout">
            <a:avLst>
              <a:gd name="adj1" fmla="val 73406"/>
              <a:gd name="adj2" fmla="val 7341"/>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a:t>
            </a:r>
            <a:r>
              <a:rPr lang="en-AU" sz="1800" dirty="0"/>
              <a:t>3 months imprisonment </a:t>
            </a:r>
            <a:r>
              <a:rPr lang="en-AU" dirty="0"/>
              <a:t>(CA Sch 3</a:t>
            </a:r>
            <a:r>
              <a:rPr lang="en-AU" sz="1800" dirty="0"/>
              <a:t>)</a:t>
            </a:r>
            <a:endParaRPr lang="en-AU" dirty="0"/>
          </a:p>
        </p:txBody>
      </p:sp>
      <p:sp>
        <p:nvSpPr>
          <p:cNvPr id="10" name="Footer Placeholder 2">
            <a:extLst>
              <a:ext uri="{FF2B5EF4-FFF2-40B4-BE49-F238E27FC236}">
                <a16:creationId xmlns:a16="http://schemas.microsoft.com/office/drawing/2014/main" id="{F45B1145-D2D1-C6EF-F55F-174D1256C08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00612600"/>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293</a:t>
            </a:fld>
            <a:endParaRPr lang="en-GB" dirty="0"/>
          </a:p>
        </p:txBody>
      </p:sp>
      <p:sp>
        <p:nvSpPr>
          <p:cNvPr id="2" name="Rectangle: Single Corner Rounded 1">
            <a:extLst>
              <a:ext uri="{FF2B5EF4-FFF2-40B4-BE49-F238E27FC236}">
                <a16:creationId xmlns:a16="http://schemas.microsoft.com/office/drawing/2014/main" id="{59522F48-122E-60D9-6999-8E132FF1B93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F22E71F-ECD1-DF7C-6342-2CF30D259DF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Moratorium</a:t>
            </a:r>
          </a:p>
        </p:txBody>
      </p:sp>
      <p:graphicFrame>
        <p:nvGraphicFramePr>
          <p:cNvPr id="6" name="Diagram 5">
            <a:extLst>
              <a:ext uri="{FF2B5EF4-FFF2-40B4-BE49-F238E27FC236}">
                <a16:creationId xmlns:a16="http://schemas.microsoft.com/office/drawing/2014/main" id="{99DEABA7-4931-1503-3DB7-10AF5E3B9F0B}"/>
              </a:ext>
            </a:extLst>
          </p:cNvPr>
          <p:cNvGraphicFramePr/>
          <p:nvPr>
            <p:extLst>
              <p:ext uri="{D42A27DB-BD31-4B8C-83A1-F6EECF244321}">
                <p14:modId xmlns:p14="http://schemas.microsoft.com/office/powerpoint/2010/main" val="90721978"/>
              </p:ext>
            </p:extLst>
          </p:nvPr>
        </p:nvGraphicFramePr>
        <p:xfrm>
          <a:off x="2735984" y="1532470"/>
          <a:ext cx="6198627" cy="42853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AA3C22AF-8B65-330B-AC53-14F93DC396B1}"/>
              </a:ext>
            </a:extLst>
          </p:cNvPr>
          <p:cNvSpPr/>
          <p:nvPr/>
        </p:nvSpPr>
        <p:spPr>
          <a:xfrm>
            <a:off x="5252517" y="2137764"/>
            <a:ext cx="987342"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500</a:t>
            </a:r>
            <a:endParaRPr lang="en-AU" dirty="0">
              <a:solidFill>
                <a:schemeClr val="bg1"/>
              </a:solidFill>
            </a:endParaRPr>
          </a:p>
        </p:txBody>
      </p:sp>
      <p:sp>
        <p:nvSpPr>
          <p:cNvPr id="8" name="Footer Placeholder 2">
            <a:extLst>
              <a:ext uri="{FF2B5EF4-FFF2-40B4-BE49-F238E27FC236}">
                <a16:creationId xmlns:a16="http://schemas.microsoft.com/office/drawing/2014/main" id="{D8BA47C9-7C22-3F31-2EA3-2DB6C59E5A3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9946731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294</a:t>
            </a:fld>
            <a:endParaRPr lang="en-GB" dirty="0"/>
          </a:p>
        </p:txBody>
      </p:sp>
      <p:sp>
        <p:nvSpPr>
          <p:cNvPr id="2" name="Rectangle: Single Corner Rounded 1">
            <a:extLst>
              <a:ext uri="{FF2B5EF4-FFF2-40B4-BE49-F238E27FC236}">
                <a16:creationId xmlns:a16="http://schemas.microsoft.com/office/drawing/2014/main" id="{074C9426-5392-B9A1-1FBC-7DF5C83F724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10DD9A5-0411-8C4F-D644-0DDDC627181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Eligibility for simplified liquidation</a:t>
            </a:r>
          </a:p>
        </p:txBody>
      </p:sp>
      <p:grpSp>
        <p:nvGrpSpPr>
          <p:cNvPr id="6" name="Group 5">
            <a:extLst>
              <a:ext uri="{FF2B5EF4-FFF2-40B4-BE49-F238E27FC236}">
                <a16:creationId xmlns:a16="http://schemas.microsoft.com/office/drawing/2014/main" id="{4EDA7DF2-78EC-6F34-009B-8EF7E2AF5BF8}"/>
              </a:ext>
            </a:extLst>
          </p:cNvPr>
          <p:cNvGrpSpPr/>
          <p:nvPr/>
        </p:nvGrpSpPr>
        <p:grpSpPr>
          <a:xfrm>
            <a:off x="903376" y="1388721"/>
            <a:ext cx="9960377" cy="4843944"/>
            <a:chOff x="818456" y="1539104"/>
            <a:chExt cx="9960377" cy="4843944"/>
          </a:xfrm>
        </p:grpSpPr>
        <p:sp>
          <p:nvSpPr>
            <p:cNvPr id="7" name="Rectangle 6">
              <a:extLst>
                <a:ext uri="{FF2B5EF4-FFF2-40B4-BE49-F238E27FC236}">
                  <a16:creationId xmlns:a16="http://schemas.microsoft.com/office/drawing/2014/main" id="{751665D4-4D8A-AE42-BAD9-232DDB9DDDDC}"/>
                </a:ext>
              </a:extLst>
            </p:cNvPr>
            <p:cNvSpPr/>
            <p:nvPr/>
          </p:nvSpPr>
          <p:spPr>
            <a:xfrm>
              <a:off x="818456" y="1846564"/>
              <a:ext cx="252277" cy="252277"/>
            </a:xfrm>
            <a:prstGeom prst="rect">
              <a:avLst/>
            </a:prstGeom>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a:lstStyle/>
            <a:p>
              <a:endParaRPr lang="en-AU"/>
            </a:p>
          </p:txBody>
        </p:sp>
        <p:sp>
          <p:nvSpPr>
            <p:cNvPr id="8" name="Rectangle 7">
              <a:extLst>
                <a:ext uri="{FF2B5EF4-FFF2-40B4-BE49-F238E27FC236}">
                  <a16:creationId xmlns:a16="http://schemas.microsoft.com/office/drawing/2014/main" id="{6ADF6343-B3DD-04D1-B92A-0B185F63B42B}"/>
                </a:ext>
              </a:extLst>
            </p:cNvPr>
            <p:cNvSpPr/>
            <p:nvPr/>
          </p:nvSpPr>
          <p:spPr>
            <a:xfrm>
              <a:off x="818456" y="2434616"/>
              <a:ext cx="252271" cy="252271"/>
            </a:xfrm>
            <a:prstGeom prst="rect">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AU"/>
            </a:p>
          </p:txBody>
        </p:sp>
        <p:sp>
          <p:nvSpPr>
            <p:cNvPr id="9" name="Freeform: Shape 8">
              <a:extLst>
                <a:ext uri="{FF2B5EF4-FFF2-40B4-BE49-F238E27FC236}">
                  <a16:creationId xmlns:a16="http://schemas.microsoft.com/office/drawing/2014/main" id="{BCF6CE12-B18A-7E64-501A-0359B531C85E}"/>
                </a:ext>
              </a:extLst>
            </p:cNvPr>
            <p:cNvSpPr/>
            <p:nvPr/>
          </p:nvSpPr>
          <p:spPr>
            <a:xfrm>
              <a:off x="1076917" y="2266728"/>
              <a:ext cx="9701916" cy="588045"/>
            </a:xfrm>
            <a:custGeom>
              <a:avLst/>
              <a:gdLst>
                <a:gd name="connsiteX0" fmla="*/ 0 w 9701916"/>
                <a:gd name="connsiteY0" fmla="*/ 0 h 588045"/>
                <a:gd name="connsiteX1" fmla="*/ 9701916 w 9701916"/>
                <a:gd name="connsiteY1" fmla="*/ 0 h 588045"/>
                <a:gd name="connsiteX2" fmla="*/ 9701916 w 9701916"/>
                <a:gd name="connsiteY2" fmla="*/ 588045 h 588045"/>
                <a:gd name="connsiteX3" fmla="*/ 0 w 9701916"/>
                <a:gd name="connsiteY3" fmla="*/ 588045 h 588045"/>
                <a:gd name="connsiteX4" fmla="*/ 0 w 9701916"/>
                <a:gd name="connsiteY4" fmla="*/ 0 h 58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1916" h="588045">
                  <a:moveTo>
                    <a:pt x="0" y="0"/>
                  </a:moveTo>
                  <a:lnTo>
                    <a:pt x="9701916" y="0"/>
                  </a:lnTo>
                  <a:lnTo>
                    <a:pt x="9701916" y="588045"/>
                  </a:lnTo>
                  <a:lnTo>
                    <a:pt x="0" y="58804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company is being </a:t>
              </a:r>
              <a:r>
                <a:rPr lang="en-AU" sz="1800" b="1" kern="1200" dirty="0"/>
                <a:t>voluntarily wound up</a:t>
              </a:r>
            </a:p>
          </p:txBody>
        </p:sp>
        <p:sp>
          <p:nvSpPr>
            <p:cNvPr id="10" name="Rectangle 9">
              <a:extLst>
                <a:ext uri="{FF2B5EF4-FFF2-40B4-BE49-F238E27FC236}">
                  <a16:creationId xmlns:a16="http://schemas.microsoft.com/office/drawing/2014/main" id="{9E67EA8D-B138-81C5-0933-3AC081FAE21F}"/>
                </a:ext>
              </a:extLst>
            </p:cNvPr>
            <p:cNvSpPr/>
            <p:nvPr/>
          </p:nvSpPr>
          <p:spPr>
            <a:xfrm>
              <a:off x="818456" y="3022661"/>
              <a:ext cx="252271" cy="252271"/>
            </a:xfrm>
            <a:prstGeom prst="rect">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AU"/>
            </a:p>
          </p:txBody>
        </p:sp>
        <p:sp>
          <p:nvSpPr>
            <p:cNvPr id="11" name="Freeform: Shape 10">
              <a:extLst>
                <a:ext uri="{FF2B5EF4-FFF2-40B4-BE49-F238E27FC236}">
                  <a16:creationId xmlns:a16="http://schemas.microsoft.com/office/drawing/2014/main" id="{189CDF75-9BE2-59FD-B9E8-EB3F09F067B9}"/>
                </a:ext>
              </a:extLst>
            </p:cNvPr>
            <p:cNvSpPr/>
            <p:nvPr/>
          </p:nvSpPr>
          <p:spPr>
            <a:xfrm>
              <a:off x="1076917" y="2854774"/>
              <a:ext cx="9701916" cy="588045"/>
            </a:xfrm>
            <a:custGeom>
              <a:avLst/>
              <a:gdLst>
                <a:gd name="connsiteX0" fmla="*/ 0 w 9701916"/>
                <a:gd name="connsiteY0" fmla="*/ 0 h 588045"/>
                <a:gd name="connsiteX1" fmla="*/ 9701916 w 9701916"/>
                <a:gd name="connsiteY1" fmla="*/ 0 h 588045"/>
                <a:gd name="connsiteX2" fmla="*/ 9701916 w 9701916"/>
                <a:gd name="connsiteY2" fmla="*/ 588045 h 588045"/>
                <a:gd name="connsiteX3" fmla="*/ 0 w 9701916"/>
                <a:gd name="connsiteY3" fmla="*/ 588045 h 588045"/>
                <a:gd name="connsiteX4" fmla="*/ 0 w 9701916"/>
                <a:gd name="connsiteY4" fmla="*/ 0 h 58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1916" h="588045">
                  <a:moveTo>
                    <a:pt x="0" y="0"/>
                  </a:moveTo>
                  <a:lnTo>
                    <a:pt x="9701916" y="0"/>
                  </a:lnTo>
                  <a:lnTo>
                    <a:pt x="9701916" y="588045"/>
                  </a:lnTo>
                  <a:lnTo>
                    <a:pt x="0" y="58804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8016" tIns="128016" rIns="128016" bIns="128016" numCol="1" spcCol="1270" anchor="ctr" anchorCtr="0">
              <a:noAutofit/>
            </a:bodyPr>
            <a:lstStyle/>
            <a:p>
              <a:pPr lvl="0" defTabSz="800100">
                <a:lnSpc>
                  <a:spcPct val="90000"/>
                </a:lnSpc>
                <a:spcBef>
                  <a:spcPct val="0"/>
                </a:spcBef>
                <a:spcAft>
                  <a:spcPct val="35000"/>
                </a:spcAft>
              </a:pPr>
              <a:r>
                <a:rPr lang="en-AU" sz="1800" kern="1200" dirty="0"/>
                <a:t>directors gave a CA s 497(4) </a:t>
              </a:r>
              <a:r>
                <a:rPr lang="en-AU" sz="1800" b="1" kern="1200" dirty="0"/>
                <a:t>report</a:t>
              </a:r>
              <a:r>
                <a:rPr lang="en-AU" sz="1800" kern="1200" dirty="0"/>
                <a:t> and made </a:t>
              </a:r>
              <a:r>
                <a:rPr lang="en-AU" dirty="0"/>
                <a:t>a CA s 498 </a:t>
              </a:r>
              <a:r>
                <a:rPr lang="en-AU" sz="1800" b="1" kern="1200" dirty="0"/>
                <a:t>declaration</a:t>
              </a:r>
              <a:r>
                <a:rPr lang="en-AU" sz="1800" kern="1200" dirty="0"/>
                <a:t> regarding the simplified liquidation process</a:t>
              </a:r>
            </a:p>
          </p:txBody>
        </p:sp>
        <p:sp>
          <p:nvSpPr>
            <p:cNvPr id="12" name="Rectangle 11">
              <a:extLst>
                <a:ext uri="{FF2B5EF4-FFF2-40B4-BE49-F238E27FC236}">
                  <a16:creationId xmlns:a16="http://schemas.microsoft.com/office/drawing/2014/main" id="{A1B91C8D-1A3A-86DA-F382-B61ABA572008}"/>
                </a:ext>
              </a:extLst>
            </p:cNvPr>
            <p:cNvSpPr/>
            <p:nvPr/>
          </p:nvSpPr>
          <p:spPr>
            <a:xfrm>
              <a:off x="818456" y="3610707"/>
              <a:ext cx="252271" cy="252271"/>
            </a:xfrm>
            <a:prstGeom prst="rect">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AU"/>
            </a:p>
          </p:txBody>
        </p:sp>
        <p:sp>
          <p:nvSpPr>
            <p:cNvPr id="13" name="Freeform: Shape 12">
              <a:extLst>
                <a:ext uri="{FF2B5EF4-FFF2-40B4-BE49-F238E27FC236}">
                  <a16:creationId xmlns:a16="http://schemas.microsoft.com/office/drawing/2014/main" id="{784D38F9-445C-D9FC-B56E-45DD08AA7B47}"/>
                </a:ext>
              </a:extLst>
            </p:cNvPr>
            <p:cNvSpPr/>
            <p:nvPr/>
          </p:nvSpPr>
          <p:spPr>
            <a:xfrm>
              <a:off x="1076917" y="3442820"/>
              <a:ext cx="9701916" cy="588045"/>
            </a:xfrm>
            <a:custGeom>
              <a:avLst/>
              <a:gdLst>
                <a:gd name="connsiteX0" fmla="*/ 0 w 9701916"/>
                <a:gd name="connsiteY0" fmla="*/ 0 h 588045"/>
                <a:gd name="connsiteX1" fmla="*/ 9701916 w 9701916"/>
                <a:gd name="connsiteY1" fmla="*/ 0 h 588045"/>
                <a:gd name="connsiteX2" fmla="*/ 9701916 w 9701916"/>
                <a:gd name="connsiteY2" fmla="*/ 588045 h 588045"/>
                <a:gd name="connsiteX3" fmla="*/ 0 w 9701916"/>
                <a:gd name="connsiteY3" fmla="*/ 588045 h 588045"/>
                <a:gd name="connsiteX4" fmla="*/ 0 w 9701916"/>
                <a:gd name="connsiteY4" fmla="*/ 0 h 58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1916" h="588045">
                  <a:moveTo>
                    <a:pt x="0" y="0"/>
                  </a:moveTo>
                  <a:lnTo>
                    <a:pt x="9701916" y="0"/>
                  </a:lnTo>
                  <a:lnTo>
                    <a:pt x="9701916" y="588045"/>
                  </a:lnTo>
                  <a:lnTo>
                    <a:pt x="0" y="58804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“the company </a:t>
              </a:r>
              <a:r>
                <a:rPr lang="en-AU" sz="1800" b="1" kern="1200" dirty="0"/>
                <a:t>will not be able to pay its debts in full </a:t>
              </a:r>
              <a:r>
                <a:rPr lang="en-AU" sz="1800" kern="1200" dirty="0"/>
                <a:t>within a period not exceeding 12 months”</a:t>
              </a:r>
            </a:p>
          </p:txBody>
        </p:sp>
        <p:sp>
          <p:nvSpPr>
            <p:cNvPr id="14" name="Rectangle 13">
              <a:extLst>
                <a:ext uri="{FF2B5EF4-FFF2-40B4-BE49-F238E27FC236}">
                  <a16:creationId xmlns:a16="http://schemas.microsoft.com/office/drawing/2014/main" id="{E480CF78-D4DF-F308-B6DA-CE71E5452091}"/>
                </a:ext>
              </a:extLst>
            </p:cNvPr>
            <p:cNvSpPr/>
            <p:nvPr/>
          </p:nvSpPr>
          <p:spPr>
            <a:xfrm>
              <a:off x="818456" y="4198753"/>
              <a:ext cx="252271" cy="252271"/>
            </a:xfrm>
            <a:prstGeom prst="rect">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AU"/>
            </a:p>
          </p:txBody>
        </p:sp>
        <p:sp>
          <p:nvSpPr>
            <p:cNvPr id="15" name="Freeform: Shape 14">
              <a:extLst>
                <a:ext uri="{FF2B5EF4-FFF2-40B4-BE49-F238E27FC236}">
                  <a16:creationId xmlns:a16="http://schemas.microsoft.com/office/drawing/2014/main" id="{78BD1378-7BE3-97E8-10BD-4C4271563A2C}"/>
                </a:ext>
              </a:extLst>
            </p:cNvPr>
            <p:cNvSpPr/>
            <p:nvPr/>
          </p:nvSpPr>
          <p:spPr>
            <a:xfrm>
              <a:off x="1076917" y="4030866"/>
              <a:ext cx="9701916" cy="588045"/>
            </a:xfrm>
            <a:custGeom>
              <a:avLst/>
              <a:gdLst>
                <a:gd name="connsiteX0" fmla="*/ 0 w 9701916"/>
                <a:gd name="connsiteY0" fmla="*/ 0 h 588045"/>
                <a:gd name="connsiteX1" fmla="*/ 9701916 w 9701916"/>
                <a:gd name="connsiteY1" fmla="*/ 0 h 588045"/>
                <a:gd name="connsiteX2" fmla="*/ 9701916 w 9701916"/>
                <a:gd name="connsiteY2" fmla="*/ 588045 h 588045"/>
                <a:gd name="connsiteX3" fmla="*/ 0 w 9701916"/>
                <a:gd name="connsiteY3" fmla="*/ 588045 h 588045"/>
                <a:gd name="connsiteX4" fmla="*/ 0 w 9701916"/>
                <a:gd name="connsiteY4" fmla="*/ 0 h 58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1916" h="588045">
                  <a:moveTo>
                    <a:pt x="0" y="0"/>
                  </a:moveTo>
                  <a:lnTo>
                    <a:pt x="9701916" y="0"/>
                  </a:lnTo>
                  <a:lnTo>
                    <a:pt x="9701916" y="588045"/>
                  </a:lnTo>
                  <a:lnTo>
                    <a:pt x="0" y="58804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the company’s </a:t>
              </a:r>
              <a:r>
                <a:rPr lang="en-AU" sz="1800" b="1" kern="1200" dirty="0"/>
                <a:t>total liabilities </a:t>
              </a:r>
              <a:r>
                <a:rPr lang="en-AU" sz="1800" kern="1200" dirty="0"/>
                <a:t>when voluntary winding up began were </a:t>
              </a:r>
              <a:r>
                <a:rPr lang="en-AU" sz="1800" b="1" kern="1200" dirty="0">
                  <a:latin typeface="Times New Roman" panose="02020603050405020304" pitchFamily="18" charset="0"/>
                  <a:cs typeface="Times New Roman" panose="02020603050405020304" pitchFamily="18" charset="0"/>
                </a:rPr>
                <a:t>≤ </a:t>
              </a:r>
              <a:r>
                <a:rPr lang="en-AU" sz="1800" b="1" kern="1200" dirty="0"/>
                <a:t>$1 million</a:t>
              </a:r>
            </a:p>
          </p:txBody>
        </p:sp>
        <p:sp>
          <p:nvSpPr>
            <p:cNvPr id="16" name="Rectangle 15">
              <a:extLst>
                <a:ext uri="{FF2B5EF4-FFF2-40B4-BE49-F238E27FC236}">
                  <a16:creationId xmlns:a16="http://schemas.microsoft.com/office/drawing/2014/main" id="{4029745B-1322-7886-DEC4-89AF4F9E77DD}"/>
                </a:ext>
              </a:extLst>
            </p:cNvPr>
            <p:cNvSpPr/>
            <p:nvPr/>
          </p:nvSpPr>
          <p:spPr>
            <a:xfrm>
              <a:off x="818456" y="4786799"/>
              <a:ext cx="252271" cy="252271"/>
            </a:xfrm>
            <a:prstGeom prst="rect">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AU"/>
            </a:p>
          </p:txBody>
        </p:sp>
        <p:sp>
          <p:nvSpPr>
            <p:cNvPr id="17" name="Freeform: Shape 16">
              <a:extLst>
                <a:ext uri="{FF2B5EF4-FFF2-40B4-BE49-F238E27FC236}">
                  <a16:creationId xmlns:a16="http://schemas.microsoft.com/office/drawing/2014/main" id="{D03FA812-DEBB-1451-C3D7-1A780EDF44F0}"/>
                </a:ext>
              </a:extLst>
            </p:cNvPr>
            <p:cNvSpPr/>
            <p:nvPr/>
          </p:nvSpPr>
          <p:spPr>
            <a:xfrm>
              <a:off x="1076917" y="4618911"/>
              <a:ext cx="9701916" cy="588045"/>
            </a:xfrm>
            <a:custGeom>
              <a:avLst/>
              <a:gdLst>
                <a:gd name="connsiteX0" fmla="*/ 0 w 9701916"/>
                <a:gd name="connsiteY0" fmla="*/ 0 h 588045"/>
                <a:gd name="connsiteX1" fmla="*/ 9701916 w 9701916"/>
                <a:gd name="connsiteY1" fmla="*/ 0 h 588045"/>
                <a:gd name="connsiteX2" fmla="*/ 9701916 w 9701916"/>
                <a:gd name="connsiteY2" fmla="*/ 588045 h 588045"/>
                <a:gd name="connsiteX3" fmla="*/ 0 w 9701916"/>
                <a:gd name="connsiteY3" fmla="*/ 588045 h 588045"/>
                <a:gd name="connsiteX4" fmla="*/ 0 w 9701916"/>
                <a:gd name="connsiteY4" fmla="*/ 0 h 58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1916" h="588045">
                  <a:moveTo>
                    <a:pt x="0" y="0"/>
                  </a:moveTo>
                  <a:lnTo>
                    <a:pt x="9701916" y="0"/>
                  </a:lnTo>
                  <a:lnTo>
                    <a:pt x="9701916" y="588045"/>
                  </a:lnTo>
                  <a:lnTo>
                    <a:pt x="0" y="58804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no director within past 12 months was “a director of another company that has undergone restructuring or ... simplified liquidation” within previous 7 years (unless related and very recently)</a:t>
              </a:r>
            </a:p>
          </p:txBody>
        </p:sp>
        <p:sp>
          <p:nvSpPr>
            <p:cNvPr id="18" name="Rectangle 17">
              <a:extLst>
                <a:ext uri="{FF2B5EF4-FFF2-40B4-BE49-F238E27FC236}">
                  <a16:creationId xmlns:a16="http://schemas.microsoft.com/office/drawing/2014/main" id="{AF835D1C-E63B-5F19-40F0-E19E29F9D4E6}"/>
                </a:ext>
              </a:extLst>
            </p:cNvPr>
            <p:cNvSpPr/>
            <p:nvPr/>
          </p:nvSpPr>
          <p:spPr>
            <a:xfrm>
              <a:off x="818456" y="5374844"/>
              <a:ext cx="252271" cy="252271"/>
            </a:xfrm>
            <a:prstGeom prst="rect">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AU"/>
            </a:p>
          </p:txBody>
        </p:sp>
        <p:sp>
          <p:nvSpPr>
            <p:cNvPr id="19" name="Freeform: Shape 18">
              <a:extLst>
                <a:ext uri="{FF2B5EF4-FFF2-40B4-BE49-F238E27FC236}">
                  <a16:creationId xmlns:a16="http://schemas.microsoft.com/office/drawing/2014/main" id="{A4EAA2A7-E0F2-A5E3-6FB8-D2A0E1E9D1B9}"/>
                </a:ext>
              </a:extLst>
            </p:cNvPr>
            <p:cNvSpPr/>
            <p:nvPr/>
          </p:nvSpPr>
          <p:spPr>
            <a:xfrm>
              <a:off x="1076917" y="5206957"/>
              <a:ext cx="9701916" cy="588045"/>
            </a:xfrm>
            <a:custGeom>
              <a:avLst/>
              <a:gdLst>
                <a:gd name="connsiteX0" fmla="*/ 0 w 9701916"/>
                <a:gd name="connsiteY0" fmla="*/ 0 h 588045"/>
                <a:gd name="connsiteX1" fmla="*/ 9701916 w 9701916"/>
                <a:gd name="connsiteY1" fmla="*/ 0 h 588045"/>
                <a:gd name="connsiteX2" fmla="*/ 9701916 w 9701916"/>
                <a:gd name="connsiteY2" fmla="*/ 588045 h 588045"/>
                <a:gd name="connsiteX3" fmla="*/ 0 w 9701916"/>
                <a:gd name="connsiteY3" fmla="*/ 588045 h 588045"/>
                <a:gd name="connsiteX4" fmla="*/ 0 w 9701916"/>
                <a:gd name="connsiteY4" fmla="*/ 0 h 58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1916" h="588045">
                  <a:moveTo>
                    <a:pt x="0" y="0"/>
                  </a:moveTo>
                  <a:lnTo>
                    <a:pt x="9701916" y="0"/>
                  </a:lnTo>
                  <a:lnTo>
                    <a:pt x="9701916" y="588045"/>
                  </a:lnTo>
                  <a:lnTo>
                    <a:pt x="0" y="58804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“the company has not undergone restructuring or been the subject of a simplified liquidation process within” previous 7 years (unless very recently)</a:t>
              </a:r>
            </a:p>
          </p:txBody>
        </p:sp>
        <p:sp>
          <p:nvSpPr>
            <p:cNvPr id="20" name="Rectangle 19">
              <a:extLst>
                <a:ext uri="{FF2B5EF4-FFF2-40B4-BE49-F238E27FC236}">
                  <a16:creationId xmlns:a16="http://schemas.microsoft.com/office/drawing/2014/main" id="{71BDBEA6-06AD-4743-69A0-5B81C2BC4736}"/>
                </a:ext>
              </a:extLst>
            </p:cNvPr>
            <p:cNvSpPr/>
            <p:nvPr/>
          </p:nvSpPr>
          <p:spPr>
            <a:xfrm>
              <a:off x="818456" y="5962890"/>
              <a:ext cx="252271" cy="252271"/>
            </a:xfrm>
            <a:prstGeom prst="rect">
              <a:avLst/>
            </a:prstGeom>
          </p:spPr>
          <p:style>
            <a:lnRef idx="2">
              <a:schemeClr val="accent1">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a:lstStyle/>
            <a:p>
              <a:endParaRPr lang="en-AU"/>
            </a:p>
          </p:txBody>
        </p:sp>
        <p:sp>
          <p:nvSpPr>
            <p:cNvPr id="21" name="Freeform: Shape 20">
              <a:extLst>
                <a:ext uri="{FF2B5EF4-FFF2-40B4-BE49-F238E27FC236}">
                  <a16:creationId xmlns:a16="http://schemas.microsoft.com/office/drawing/2014/main" id="{27E5BB8E-6B59-7E96-E255-89A7AEF7B420}"/>
                </a:ext>
              </a:extLst>
            </p:cNvPr>
            <p:cNvSpPr/>
            <p:nvPr/>
          </p:nvSpPr>
          <p:spPr>
            <a:xfrm>
              <a:off x="1076917" y="5795003"/>
              <a:ext cx="9701916" cy="588045"/>
            </a:xfrm>
            <a:custGeom>
              <a:avLst/>
              <a:gdLst>
                <a:gd name="connsiteX0" fmla="*/ 0 w 9701916"/>
                <a:gd name="connsiteY0" fmla="*/ 0 h 588045"/>
                <a:gd name="connsiteX1" fmla="*/ 9701916 w 9701916"/>
                <a:gd name="connsiteY1" fmla="*/ 0 h 588045"/>
                <a:gd name="connsiteX2" fmla="*/ 9701916 w 9701916"/>
                <a:gd name="connsiteY2" fmla="*/ 588045 h 588045"/>
                <a:gd name="connsiteX3" fmla="*/ 0 w 9701916"/>
                <a:gd name="connsiteY3" fmla="*/ 588045 h 588045"/>
                <a:gd name="connsiteX4" fmla="*/ 0 w 9701916"/>
                <a:gd name="connsiteY4" fmla="*/ 0 h 58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1916" h="588045">
                  <a:moveTo>
                    <a:pt x="0" y="0"/>
                  </a:moveTo>
                  <a:lnTo>
                    <a:pt x="9701916" y="0"/>
                  </a:lnTo>
                  <a:lnTo>
                    <a:pt x="9701916" y="588045"/>
                  </a:lnTo>
                  <a:lnTo>
                    <a:pt x="0" y="588045"/>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8016" tIns="128016" rIns="128016" bIns="128016" numCol="1" spcCol="1270" anchor="ctr" anchorCtr="0">
              <a:noAutofit/>
            </a:bodyPr>
            <a:lstStyle/>
            <a:p>
              <a:pPr marL="0" lvl="0" indent="0" algn="l" defTabSz="800100">
                <a:lnSpc>
                  <a:spcPct val="90000"/>
                </a:lnSpc>
                <a:spcBef>
                  <a:spcPct val="0"/>
                </a:spcBef>
                <a:spcAft>
                  <a:spcPct val="35000"/>
                </a:spcAft>
                <a:buNone/>
              </a:pPr>
              <a:r>
                <a:rPr lang="en-AU" sz="1800" kern="1200" dirty="0"/>
                <a:t>“the company has </a:t>
              </a:r>
              <a:r>
                <a:rPr lang="en-AU" sz="1800" b="1" kern="1200" dirty="0"/>
                <a:t>substantially complied </a:t>
              </a:r>
              <a:r>
                <a:rPr lang="en-AU" sz="1800" kern="1200" dirty="0"/>
                <a:t>with” </a:t>
              </a:r>
              <a:r>
                <a:rPr lang="en-AU" sz="1800" b="1" kern="1200" dirty="0"/>
                <a:t>tax lodging requirements</a:t>
              </a:r>
            </a:p>
          </p:txBody>
        </p:sp>
        <p:sp>
          <p:nvSpPr>
            <p:cNvPr id="22" name="Rectangle 21">
              <a:extLst>
                <a:ext uri="{FF2B5EF4-FFF2-40B4-BE49-F238E27FC236}">
                  <a16:creationId xmlns:a16="http://schemas.microsoft.com/office/drawing/2014/main" id="{CD0CF00A-9BE5-9E33-AC9A-1A8CFADAAB1C}"/>
                </a:ext>
              </a:extLst>
            </p:cNvPr>
            <p:cNvSpPr/>
            <p:nvPr/>
          </p:nvSpPr>
          <p:spPr>
            <a:xfrm>
              <a:off x="818456" y="1694835"/>
              <a:ext cx="7189471" cy="404006"/>
            </a:xfrm>
            <a:prstGeom prst="rect">
              <a:avLst/>
            </a:prstGeom>
            <a:solidFill>
              <a:schemeClr val="accent5"/>
            </a:solidFill>
            <a:ln>
              <a:solidFill>
                <a:schemeClr val="accent5"/>
              </a:solid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en-AU"/>
            </a:p>
          </p:txBody>
        </p:sp>
        <p:sp>
          <p:nvSpPr>
            <p:cNvPr id="23" name="Freeform: Shape 22">
              <a:extLst>
                <a:ext uri="{FF2B5EF4-FFF2-40B4-BE49-F238E27FC236}">
                  <a16:creationId xmlns:a16="http://schemas.microsoft.com/office/drawing/2014/main" id="{131832DC-9A41-DDC7-CD5D-38664BF1267D}"/>
                </a:ext>
              </a:extLst>
            </p:cNvPr>
            <p:cNvSpPr/>
            <p:nvPr/>
          </p:nvSpPr>
          <p:spPr>
            <a:xfrm>
              <a:off x="818456" y="1539104"/>
              <a:ext cx="5900296" cy="725764"/>
            </a:xfrm>
            <a:custGeom>
              <a:avLst/>
              <a:gdLst>
                <a:gd name="connsiteX0" fmla="*/ 0 w 3434051"/>
                <a:gd name="connsiteY0" fmla="*/ 0 h 725764"/>
                <a:gd name="connsiteX1" fmla="*/ 3434051 w 3434051"/>
                <a:gd name="connsiteY1" fmla="*/ 0 h 725764"/>
                <a:gd name="connsiteX2" fmla="*/ 3434051 w 3434051"/>
                <a:gd name="connsiteY2" fmla="*/ 725764 h 725764"/>
                <a:gd name="connsiteX3" fmla="*/ 0 w 3434051"/>
                <a:gd name="connsiteY3" fmla="*/ 725764 h 725764"/>
                <a:gd name="connsiteX4" fmla="*/ 0 w 3434051"/>
                <a:gd name="connsiteY4" fmla="*/ 0 h 725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4051" h="725764">
                  <a:moveTo>
                    <a:pt x="0" y="0"/>
                  </a:moveTo>
                  <a:lnTo>
                    <a:pt x="3434051" y="0"/>
                  </a:lnTo>
                  <a:lnTo>
                    <a:pt x="3434051" y="725764"/>
                  </a:lnTo>
                  <a:lnTo>
                    <a:pt x="0" y="72576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43815" tIns="29210" rIns="43815" bIns="29210" numCol="1" spcCol="1270" anchor="ctr" anchorCtr="0">
              <a:noAutofit/>
            </a:bodyPr>
            <a:lstStyle/>
            <a:p>
              <a:pPr marL="0" lvl="0" indent="0" algn="l" defTabSz="1022350">
                <a:lnSpc>
                  <a:spcPct val="90000"/>
                </a:lnSpc>
                <a:spcBef>
                  <a:spcPct val="0"/>
                </a:spcBef>
                <a:spcAft>
                  <a:spcPct val="35000"/>
                </a:spcAft>
                <a:buNone/>
              </a:pPr>
              <a:r>
                <a:rPr lang="en-AU" b="1" kern="1200" dirty="0">
                  <a:solidFill>
                    <a:schemeClr val="bg1"/>
                  </a:solidFill>
                </a:rPr>
                <a:t>A company is eligible for simplified liquidation if:</a:t>
              </a:r>
            </a:p>
          </p:txBody>
        </p:sp>
      </p:grpSp>
      <p:sp>
        <p:nvSpPr>
          <p:cNvPr id="24" name="Speech Bubble: Oval 23">
            <a:extLst>
              <a:ext uri="{FF2B5EF4-FFF2-40B4-BE49-F238E27FC236}">
                <a16:creationId xmlns:a16="http://schemas.microsoft.com/office/drawing/2014/main" id="{0AC1CA96-9983-8CFE-2F3F-A21E1714DF26}"/>
              </a:ext>
            </a:extLst>
          </p:cNvPr>
          <p:cNvSpPr/>
          <p:nvPr/>
        </p:nvSpPr>
        <p:spPr>
          <a:xfrm>
            <a:off x="10157170" y="2872277"/>
            <a:ext cx="1637667" cy="485562"/>
          </a:xfrm>
          <a:prstGeom prst="wedgeEllipseCallout">
            <a:avLst>
              <a:gd name="adj1" fmla="val -48938"/>
              <a:gd name="adj2" fmla="val 75221"/>
            </a:avLst>
          </a:prstGeom>
          <a:solidFill>
            <a:schemeClr val="accent5">
              <a:lumMod val="60000"/>
              <a:lumOff val="40000"/>
            </a:schemeClr>
          </a:solidFill>
          <a:ln>
            <a:solidFill>
              <a:schemeClr val="accent5">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insolvent?</a:t>
            </a:r>
          </a:p>
        </p:txBody>
      </p:sp>
      <p:sp>
        <p:nvSpPr>
          <p:cNvPr id="25" name="Rectangle 24">
            <a:extLst>
              <a:ext uri="{FF2B5EF4-FFF2-40B4-BE49-F238E27FC236}">
                <a16:creationId xmlns:a16="http://schemas.microsoft.com/office/drawing/2014/main" id="{113BAF5C-0522-8579-1BFF-A96BDB00D60B}"/>
              </a:ext>
            </a:extLst>
          </p:cNvPr>
          <p:cNvSpPr/>
          <p:nvPr/>
        </p:nvSpPr>
        <p:spPr>
          <a:xfrm>
            <a:off x="5414302" y="1957693"/>
            <a:ext cx="2678545"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500AA; CR reg 5.5.03</a:t>
            </a:r>
            <a:endParaRPr lang="en-AU" dirty="0">
              <a:solidFill>
                <a:schemeClr val="bg1"/>
              </a:solidFill>
            </a:endParaRPr>
          </a:p>
        </p:txBody>
      </p:sp>
      <p:sp>
        <p:nvSpPr>
          <p:cNvPr id="26" name="Footer Placeholder 2">
            <a:extLst>
              <a:ext uri="{FF2B5EF4-FFF2-40B4-BE49-F238E27FC236}">
                <a16:creationId xmlns:a16="http://schemas.microsoft.com/office/drawing/2014/main" id="{820F926C-83CF-2A0C-2DB1-621427B052D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592836845"/>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295</a:t>
            </a:fld>
            <a:endParaRPr lang="en-GB" dirty="0"/>
          </a:p>
        </p:txBody>
      </p:sp>
      <p:sp>
        <p:nvSpPr>
          <p:cNvPr id="2" name="Rectangle: Single Corner Rounded 1">
            <a:extLst>
              <a:ext uri="{FF2B5EF4-FFF2-40B4-BE49-F238E27FC236}">
                <a16:creationId xmlns:a16="http://schemas.microsoft.com/office/drawing/2014/main" id="{98A963F6-2431-502E-0E58-F55699EAB49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8AE7C6C-B750-C26A-1F51-55AC0E9AEC0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Adopting simplified liquidation process</a:t>
            </a:r>
          </a:p>
        </p:txBody>
      </p:sp>
      <p:sp>
        <p:nvSpPr>
          <p:cNvPr id="6" name="Scroll: Vertical 5">
            <a:extLst>
              <a:ext uri="{FF2B5EF4-FFF2-40B4-BE49-F238E27FC236}">
                <a16:creationId xmlns:a16="http://schemas.microsoft.com/office/drawing/2014/main" id="{47818DDA-6165-C513-070C-D0A05255801A}"/>
              </a:ext>
            </a:extLst>
          </p:cNvPr>
          <p:cNvSpPr/>
          <p:nvPr/>
        </p:nvSpPr>
        <p:spPr>
          <a:xfrm>
            <a:off x="563526" y="1906557"/>
            <a:ext cx="3037907" cy="3863313"/>
          </a:xfrm>
          <a:prstGeom prst="verticalScroll">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t>
            </a:r>
            <a:r>
              <a:rPr lang="en-AU" sz="1800" b="1" dirty="0">
                <a:solidFill>
                  <a:schemeClr val="tx1"/>
                </a:solidFill>
              </a:rPr>
              <a:t>directors</a:t>
            </a:r>
            <a:r>
              <a:rPr lang="en-AU" sz="1800" dirty="0">
                <a:solidFill>
                  <a:schemeClr val="tx1"/>
                </a:solidFill>
              </a:rPr>
              <a:t> believe on reasonable grounds” that company </a:t>
            </a:r>
            <a:r>
              <a:rPr lang="en-AU" sz="1800" b="1" dirty="0">
                <a:solidFill>
                  <a:schemeClr val="tx1"/>
                </a:solidFill>
              </a:rPr>
              <a:t>qualifies</a:t>
            </a:r>
            <a:r>
              <a:rPr lang="en-AU" sz="1800" dirty="0">
                <a:solidFill>
                  <a:schemeClr val="tx1"/>
                </a:solidFill>
              </a:rPr>
              <a:t> for simplified liquidation, must give the liquidator a declaration under CA s 498 “within 5 business days” after resolution for voluntary winding up</a:t>
            </a:r>
            <a:endParaRPr lang="en-AU" dirty="0">
              <a:solidFill>
                <a:schemeClr val="tx1"/>
              </a:solidFill>
            </a:endParaRPr>
          </a:p>
        </p:txBody>
      </p:sp>
      <p:sp>
        <p:nvSpPr>
          <p:cNvPr id="7" name="Flowchart: Alternate Process 6">
            <a:extLst>
              <a:ext uri="{FF2B5EF4-FFF2-40B4-BE49-F238E27FC236}">
                <a16:creationId xmlns:a16="http://schemas.microsoft.com/office/drawing/2014/main" id="{C0F2B0C4-C5A8-256D-E51A-3DFD9A36A1F1}"/>
              </a:ext>
            </a:extLst>
          </p:cNvPr>
          <p:cNvSpPr/>
          <p:nvPr/>
        </p:nvSpPr>
        <p:spPr>
          <a:xfrm>
            <a:off x="4127905" y="1827261"/>
            <a:ext cx="5404206" cy="4520910"/>
          </a:xfrm>
          <a:prstGeom prst="flowChartAlternateProcess">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“[L]</a:t>
            </a:r>
            <a:r>
              <a:rPr lang="en-AU" sz="1800" dirty="0" err="1">
                <a:solidFill>
                  <a:schemeClr val="tx1"/>
                </a:solidFill>
              </a:rPr>
              <a:t>iquidator</a:t>
            </a:r>
            <a:r>
              <a:rPr lang="en-AU" sz="1800" dirty="0">
                <a:solidFill>
                  <a:schemeClr val="tx1"/>
                </a:solidFill>
              </a:rPr>
              <a:t> may adopt the simplified liquidation process … </a:t>
            </a:r>
            <a:r>
              <a:rPr lang="en-AU" sz="1800" b="1" dirty="0">
                <a:solidFill>
                  <a:schemeClr val="tx1"/>
                </a:solidFill>
              </a:rPr>
              <a:t>in a creditors’ voluntary winding up</a:t>
            </a:r>
            <a:r>
              <a:rPr lang="en-AU" sz="1800" dirty="0">
                <a:solidFill>
                  <a:schemeClr val="tx1"/>
                </a:solidFill>
              </a:rPr>
              <a:t>, if … believes on reasonable grounds that the </a:t>
            </a:r>
            <a:r>
              <a:rPr lang="en-AU" sz="1800" b="1" dirty="0">
                <a:solidFill>
                  <a:schemeClr val="tx1"/>
                </a:solidFill>
              </a:rPr>
              <a:t>eligibility criteria are met</a:t>
            </a:r>
            <a:r>
              <a:rPr lang="en-AU" sz="1800" dirty="0">
                <a:solidFill>
                  <a:schemeClr val="tx1"/>
                </a:solidFill>
              </a:rPr>
              <a:t>” and:</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gives members and creditors required </a:t>
            </a:r>
            <a:r>
              <a:rPr lang="en-AU" sz="1800" b="1" dirty="0">
                <a:solidFill>
                  <a:schemeClr val="tx1"/>
                </a:solidFill>
              </a:rPr>
              <a:t>notice</a:t>
            </a:r>
            <a:r>
              <a:rPr lang="en-AU" sz="1800" dirty="0">
                <a:solidFill>
                  <a:schemeClr val="tx1"/>
                </a:solidFill>
              </a:rPr>
              <a:t> “[a]t least 10 business days before adopting” it;</a:t>
            </a:r>
          </a:p>
          <a:p>
            <a:pPr marL="360363" indent="-355600">
              <a:lnSpc>
                <a:spcPct val="100000"/>
              </a:lnSpc>
              <a:spcBef>
                <a:spcPts val="600"/>
              </a:spcBef>
              <a:spcAft>
                <a:spcPts val="600"/>
              </a:spcAft>
            </a:pPr>
            <a:r>
              <a:rPr lang="en-AU" sz="1800" dirty="0">
                <a:solidFill>
                  <a:schemeClr val="tx1"/>
                </a:solidFill>
              </a:rPr>
              <a:t>unless any of the following apply:</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“the company is, or is a related body corporate of, a body </a:t>
            </a:r>
            <a:r>
              <a:rPr lang="en-AU" sz="1800" b="1" dirty="0">
                <a:solidFill>
                  <a:schemeClr val="tx1"/>
                </a:solidFill>
              </a:rPr>
              <a:t>regulated by APRA</a:t>
            </a:r>
            <a:r>
              <a:rPr lang="en-AU" sz="1800" dirty="0">
                <a:solidFill>
                  <a:schemeClr val="tx1"/>
                </a:solidFill>
              </a:rPr>
              <a:t>”;</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&gt;</a:t>
            </a:r>
            <a:r>
              <a:rPr lang="en-AU" sz="1800" b="1" dirty="0">
                <a:solidFill>
                  <a:schemeClr val="tx1"/>
                </a:solidFill>
              </a:rPr>
              <a:t>20 “business days </a:t>
            </a:r>
            <a:r>
              <a:rPr lang="en-AU" sz="1800" dirty="0">
                <a:solidFill>
                  <a:schemeClr val="tx1"/>
                </a:solidFill>
              </a:rPr>
              <a:t>have passed since” voluntary winding up commenced;</a:t>
            </a:r>
          </a:p>
          <a:p>
            <a:pPr marL="360363" indent="-355600">
              <a:lnSpc>
                <a:spcPct val="100000"/>
              </a:lnSpc>
              <a:spcBef>
                <a:spcPts val="600"/>
              </a:spcBef>
              <a:spcAft>
                <a:spcPts val="600"/>
              </a:spcAft>
              <a:buFont typeface="Arial" panose="020B0604020202020204" pitchFamily="34" charset="0"/>
              <a:buChar char="•"/>
            </a:pPr>
            <a:r>
              <a:rPr lang="en-AU" sz="1800" dirty="0">
                <a:solidFill>
                  <a:schemeClr val="tx1"/>
                </a:solidFill>
              </a:rPr>
              <a:t>“at least </a:t>
            </a:r>
            <a:r>
              <a:rPr lang="en-AU" sz="1800" b="1" dirty="0">
                <a:solidFill>
                  <a:schemeClr val="tx1"/>
                </a:solidFill>
              </a:rPr>
              <a:t>25% in value of the creditors </a:t>
            </a:r>
            <a:r>
              <a:rPr lang="en-AU" sz="1800" dirty="0">
                <a:solidFill>
                  <a:schemeClr val="tx1"/>
                </a:solidFill>
              </a:rPr>
              <a:t>request the liquidator … not to follow” it</a:t>
            </a:r>
          </a:p>
        </p:txBody>
      </p:sp>
      <p:sp>
        <p:nvSpPr>
          <p:cNvPr id="8" name="Rectangle 7">
            <a:extLst>
              <a:ext uri="{FF2B5EF4-FFF2-40B4-BE49-F238E27FC236}">
                <a16:creationId xmlns:a16="http://schemas.microsoft.com/office/drawing/2014/main" id="{86DE2890-4CB7-827A-5830-E147E4BC4796}"/>
              </a:ext>
            </a:extLst>
          </p:cNvPr>
          <p:cNvSpPr/>
          <p:nvPr/>
        </p:nvSpPr>
        <p:spPr>
          <a:xfrm>
            <a:off x="1163461" y="5665818"/>
            <a:ext cx="1838036" cy="58958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498; see </a:t>
            </a:r>
            <a:r>
              <a:rPr lang="en-AU" dirty="0"/>
              <a:t>also </a:t>
            </a:r>
            <a:r>
              <a:rPr lang="en-AU" sz="1800" dirty="0"/>
              <a:t>CR reg 5.5.02</a:t>
            </a:r>
            <a:endParaRPr lang="en-AU" dirty="0">
              <a:solidFill>
                <a:schemeClr val="bg1"/>
              </a:solidFill>
            </a:endParaRPr>
          </a:p>
        </p:txBody>
      </p:sp>
      <p:sp>
        <p:nvSpPr>
          <p:cNvPr id="9" name="Arrow: Notched Right 8">
            <a:extLst>
              <a:ext uri="{FF2B5EF4-FFF2-40B4-BE49-F238E27FC236}">
                <a16:creationId xmlns:a16="http://schemas.microsoft.com/office/drawing/2014/main" id="{60252ED6-7DFB-88CF-38F0-A6729AF319C7}"/>
              </a:ext>
            </a:extLst>
          </p:cNvPr>
          <p:cNvSpPr/>
          <p:nvPr/>
        </p:nvSpPr>
        <p:spPr>
          <a:xfrm>
            <a:off x="3231983" y="2565489"/>
            <a:ext cx="1006764" cy="692727"/>
          </a:xfrm>
          <a:prstGeom prst="notchedRight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 name="Rectangle 9">
            <a:extLst>
              <a:ext uri="{FF2B5EF4-FFF2-40B4-BE49-F238E27FC236}">
                <a16:creationId xmlns:a16="http://schemas.microsoft.com/office/drawing/2014/main" id="{7C4FAE72-D1AC-D33D-FC31-AEE3D48AF17A}"/>
              </a:ext>
            </a:extLst>
          </p:cNvPr>
          <p:cNvSpPr/>
          <p:nvPr/>
        </p:nvSpPr>
        <p:spPr>
          <a:xfrm>
            <a:off x="7658124" y="1420862"/>
            <a:ext cx="1130980"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500A</a:t>
            </a:r>
            <a:endParaRPr lang="en-AU" dirty="0">
              <a:solidFill>
                <a:schemeClr val="bg1"/>
              </a:solidFill>
            </a:endParaRPr>
          </a:p>
        </p:txBody>
      </p:sp>
      <p:sp>
        <p:nvSpPr>
          <p:cNvPr id="11" name="Speech Bubble: Oval 10">
            <a:extLst>
              <a:ext uri="{FF2B5EF4-FFF2-40B4-BE49-F238E27FC236}">
                <a16:creationId xmlns:a16="http://schemas.microsoft.com/office/drawing/2014/main" id="{57D5C75F-4983-CB0A-32D8-2B87291F6CA9}"/>
              </a:ext>
            </a:extLst>
          </p:cNvPr>
          <p:cNvSpPr/>
          <p:nvPr/>
        </p:nvSpPr>
        <p:spPr>
          <a:xfrm>
            <a:off x="9623107" y="3838122"/>
            <a:ext cx="1662548" cy="908910"/>
          </a:xfrm>
          <a:prstGeom prst="wedgeEllipseCallout">
            <a:avLst>
              <a:gd name="adj1" fmla="val -81758"/>
              <a:gd name="adj2" fmla="val 161433"/>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excluding </a:t>
            </a:r>
            <a:r>
              <a:rPr lang="en-AU" b="1" dirty="0">
                <a:solidFill>
                  <a:schemeClr val="tx1"/>
                </a:solidFill>
              </a:rPr>
              <a:t>related</a:t>
            </a:r>
            <a:r>
              <a:rPr lang="en-AU" dirty="0">
                <a:solidFill>
                  <a:schemeClr val="tx1"/>
                </a:solidFill>
              </a:rPr>
              <a:t> creditors</a:t>
            </a:r>
          </a:p>
        </p:txBody>
      </p:sp>
      <p:sp>
        <p:nvSpPr>
          <p:cNvPr id="12" name="Speech Bubble: Rectangle 11">
            <a:extLst>
              <a:ext uri="{FF2B5EF4-FFF2-40B4-BE49-F238E27FC236}">
                <a16:creationId xmlns:a16="http://schemas.microsoft.com/office/drawing/2014/main" id="{48A4648E-76CA-6361-9E0E-4798739A3921}"/>
              </a:ext>
            </a:extLst>
          </p:cNvPr>
          <p:cNvSpPr/>
          <p:nvPr/>
        </p:nvSpPr>
        <p:spPr>
          <a:xfrm>
            <a:off x="9623107" y="5363471"/>
            <a:ext cx="1662548" cy="406399"/>
          </a:xfrm>
          <a:prstGeom prst="wedgeRectCallout">
            <a:avLst>
              <a:gd name="adj1" fmla="val -80400"/>
              <a:gd name="adj2" fmla="val 64112"/>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See CA s 500AB</a:t>
            </a:r>
            <a:endParaRPr lang="en-AU" dirty="0"/>
          </a:p>
        </p:txBody>
      </p:sp>
      <p:sp>
        <p:nvSpPr>
          <p:cNvPr id="13" name="Rectangle 12">
            <a:extLst>
              <a:ext uri="{FF2B5EF4-FFF2-40B4-BE49-F238E27FC236}">
                <a16:creationId xmlns:a16="http://schemas.microsoft.com/office/drawing/2014/main" id="{E9595760-E182-9262-D3CE-EEC18DEB441D}"/>
              </a:ext>
            </a:extLst>
          </p:cNvPr>
          <p:cNvSpPr/>
          <p:nvPr/>
        </p:nvSpPr>
        <p:spPr>
          <a:xfrm>
            <a:off x="9707605" y="3274971"/>
            <a:ext cx="1487054" cy="58958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500AD; CR reg 5.5.09</a:t>
            </a:r>
            <a:endParaRPr lang="en-AU" dirty="0">
              <a:solidFill>
                <a:schemeClr val="bg1"/>
              </a:solidFill>
            </a:endParaRPr>
          </a:p>
        </p:txBody>
      </p:sp>
      <p:sp>
        <p:nvSpPr>
          <p:cNvPr id="14" name="Footer Placeholder 2">
            <a:extLst>
              <a:ext uri="{FF2B5EF4-FFF2-40B4-BE49-F238E27FC236}">
                <a16:creationId xmlns:a16="http://schemas.microsoft.com/office/drawing/2014/main" id="{7EE6FCB5-18DE-5C24-18F6-1765EE78EE7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28108320"/>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296</a:t>
            </a:fld>
            <a:endParaRPr lang="en-GB" dirty="0"/>
          </a:p>
        </p:txBody>
      </p:sp>
      <p:sp>
        <p:nvSpPr>
          <p:cNvPr id="2" name="Rectangle: Single Corner Rounded 1">
            <a:extLst>
              <a:ext uri="{FF2B5EF4-FFF2-40B4-BE49-F238E27FC236}">
                <a16:creationId xmlns:a16="http://schemas.microsoft.com/office/drawing/2014/main" id="{3CD457C2-9249-73FC-16BC-C8222C7DFD0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A736102-E0B2-4280-DFC1-1B7A02DF8D6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If simplified liquidation is adopted</a:t>
            </a:r>
          </a:p>
        </p:txBody>
      </p:sp>
      <p:sp>
        <p:nvSpPr>
          <p:cNvPr id="6" name="Callout: Double Bent Line with Border and Accent Bar 5">
            <a:extLst>
              <a:ext uri="{FF2B5EF4-FFF2-40B4-BE49-F238E27FC236}">
                <a16:creationId xmlns:a16="http://schemas.microsoft.com/office/drawing/2014/main" id="{C8C69AAF-32EB-5CBF-C248-6BB9063477E2}"/>
              </a:ext>
            </a:extLst>
          </p:cNvPr>
          <p:cNvSpPr/>
          <p:nvPr/>
        </p:nvSpPr>
        <p:spPr>
          <a:xfrm>
            <a:off x="1751157" y="1671014"/>
            <a:ext cx="7897668" cy="770658"/>
          </a:xfrm>
          <a:prstGeom prst="accentBorderCallout3">
            <a:avLst>
              <a:gd name="adj1" fmla="val 26688"/>
              <a:gd name="adj2" fmla="val -1920"/>
              <a:gd name="adj3" fmla="val 25945"/>
              <a:gd name="adj4" fmla="val -5296"/>
              <a:gd name="adj5" fmla="val 96273"/>
              <a:gd name="adj6" fmla="val -5265"/>
              <a:gd name="adj7" fmla="val -22474"/>
              <a:gd name="adj8" fmla="val -22299"/>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Liquidator must within next 2 business days </a:t>
            </a:r>
            <a:r>
              <a:rPr lang="en-AU" sz="1800" b="1" dirty="0">
                <a:solidFill>
                  <a:schemeClr val="bg1"/>
                </a:solidFill>
              </a:rPr>
              <a:t>notify ASIC </a:t>
            </a:r>
            <a:r>
              <a:rPr lang="en-AU" sz="1800" dirty="0">
                <a:solidFill>
                  <a:schemeClr val="bg1"/>
                </a:solidFill>
              </a:rPr>
              <a:t>if the simplified liquidation process is adopted and </a:t>
            </a:r>
            <a:r>
              <a:rPr lang="en-AU" sz="1800" b="1" dirty="0">
                <a:solidFill>
                  <a:schemeClr val="bg1"/>
                </a:solidFill>
              </a:rPr>
              <a:t>lodge a copy </a:t>
            </a:r>
            <a:r>
              <a:rPr lang="en-AU" sz="1800" dirty="0">
                <a:solidFill>
                  <a:schemeClr val="bg1"/>
                </a:solidFill>
              </a:rPr>
              <a:t>of the directors’ </a:t>
            </a:r>
            <a:r>
              <a:rPr lang="en-AU" sz="1800" b="1" dirty="0">
                <a:solidFill>
                  <a:schemeClr val="bg1"/>
                </a:solidFill>
              </a:rPr>
              <a:t>CA s 498 declaration</a:t>
            </a:r>
            <a:endParaRPr lang="en-AU" b="1" dirty="0">
              <a:solidFill>
                <a:schemeClr val="bg1"/>
              </a:solidFill>
            </a:endParaRPr>
          </a:p>
        </p:txBody>
      </p:sp>
      <p:sp>
        <p:nvSpPr>
          <p:cNvPr id="7" name="Rectangle 6">
            <a:extLst>
              <a:ext uri="{FF2B5EF4-FFF2-40B4-BE49-F238E27FC236}">
                <a16:creationId xmlns:a16="http://schemas.microsoft.com/office/drawing/2014/main" id="{A8BA2910-788B-6EA7-B9EB-B26290807B12}"/>
              </a:ext>
            </a:extLst>
          </p:cNvPr>
          <p:cNvSpPr/>
          <p:nvPr/>
        </p:nvSpPr>
        <p:spPr>
          <a:xfrm>
            <a:off x="6610350" y="2451197"/>
            <a:ext cx="3038475"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500AE(3)(f); CR reg 5.5.06</a:t>
            </a:r>
            <a:endParaRPr lang="en-AU" dirty="0">
              <a:solidFill>
                <a:schemeClr val="bg1"/>
              </a:solidFill>
            </a:endParaRPr>
          </a:p>
        </p:txBody>
      </p:sp>
      <p:sp>
        <p:nvSpPr>
          <p:cNvPr id="8" name="Flowchart: Terminator 7">
            <a:extLst>
              <a:ext uri="{FF2B5EF4-FFF2-40B4-BE49-F238E27FC236}">
                <a16:creationId xmlns:a16="http://schemas.microsoft.com/office/drawing/2014/main" id="{2F95CC9A-7E38-1ED3-7DED-F0E55E3F6035}"/>
              </a:ext>
            </a:extLst>
          </p:cNvPr>
          <p:cNvSpPr/>
          <p:nvPr/>
        </p:nvSpPr>
        <p:spPr>
          <a:xfrm>
            <a:off x="1438274" y="3305174"/>
            <a:ext cx="8696325" cy="2609851"/>
          </a:xfrm>
          <a:prstGeom prst="flowChartTerminator">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bg1"/>
                </a:solidFill>
              </a:rPr>
              <a:t>If a simplified liquidation process is followed, the liquidator </a:t>
            </a:r>
            <a:r>
              <a:rPr lang="en-AU" sz="1800" b="1" dirty="0">
                <a:solidFill>
                  <a:schemeClr val="bg1"/>
                </a:solidFill>
              </a:rPr>
              <a:t>does not</a:t>
            </a:r>
            <a:r>
              <a:rPr lang="en-AU" sz="1800" dirty="0">
                <a:solidFill>
                  <a:schemeClr val="bg1"/>
                </a:solidFill>
              </a:rPr>
              <a:t>:</a:t>
            </a:r>
          </a:p>
          <a:p>
            <a:pPr marL="361950" indent="-355600">
              <a:lnSpc>
                <a:spcPct val="100000"/>
              </a:lnSpc>
              <a:spcBef>
                <a:spcPts val="600"/>
              </a:spcBef>
              <a:spcAft>
                <a:spcPts val="600"/>
              </a:spcAft>
              <a:buFont typeface="Arial" panose="020B0604020202020204" pitchFamily="34" charset="0"/>
              <a:buChar char="•"/>
            </a:pPr>
            <a:r>
              <a:rPr lang="en-AU" sz="1800" b="1" dirty="0">
                <a:solidFill>
                  <a:schemeClr val="bg1"/>
                </a:solidFill>
              </a:rPr>
              <a:t>report to ASIC </a:t>
            </a:r>
            <a:r>
              <a:rPr lang="en-AU" sz="1800" dirty="0">
                <a:solidFill>
                  <a:schemeClr val="bg1"/>
                </a:solidFill>
              </a:rPr>
              <a:t>under CA s 533 about wrongdoing or if </a:t>
            </a:r>
            <a:r>
              <a:rPr lang="en-AU" dirty="0">
                <a:solidFill>
                  <a:schemeClr val="bg1"/>
                </a:solidFill>
              </a:rPr>
              <a:t>unsecured creditors expected to receive </a:t>
            </a:r>
            <a:r>
              <a:rPr lang="en-AU" sz="1800" dirty="0">
                <a:solidFill>
                  <a:schemeClr val="bg1"/>
                </a:solidFill>
              </a:rPr>
              <a:t>≤50c per $1 owed (but must report offences with “a material adverse effect” on creditors);</a:t>
            </a:r>
          </a:p>
          <a:p>
            <a:pPr marL="361950" indent="-355600">
              <a:lnSpc>
                <a:spcPct val="100000"/>
              </a:lnSpc>
              <a:spcBef>
                <a:spcPts val="600"/>
              </a:spcBef>
              <a:spcAft>
                <a:spcPts val="600"/>
              </a:spcAft>
              <a:buFont typeface="Arial" panose="020B0604020202020204" pitchFamily="34" charset="0"/>
              <a:buChar char="•"/>
            </a:pPr>
            <a:r>
              <a:rPr lang="en-AU" sz="1800" b="1" dirty="0">
                <a:solidFill>
                  <a:schemeClr val="bg1"/>
                </a:solidFill>
              </a:rPr>
              <a:t>convene meetings </a:t>
            </a:r>
            <a:r>
              <a:rPr lang="en-AU" sz="1800" dirty="0">
                <a:solidFill>
                  <a:schemeClr val="bg1"/>
                </a:solidFill>
              </a:rPr>
              <a:t>under CA Sch 2 ss 75-10, 75-15 or 75-20;</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bg1"/>
                </a:solidFill>
              </a:rPr>
              <a:t>deal with </a:t>
            </a:r>
            <a:r>
              <a:rPr lang="en-AU" sz="1800" b="1" dirty="0">
                <a:solidFill>
                  <a:schemeClr val="bg1"/>
                </a:solidFill>
              </a:rPr>
              <a:t>committees of inspection </a:t>
            </a:r>
            <a:r>
              <a:rPr lang="en-AU" sz="1800" dirty="0">
                <a:solidFill>
                  <a:schemeClr val="bg1"/>
                </a:solidFill>
              </a:rPr>
              <a:t>or </a:t>
            </a:r>
            <a:r>
              <a:rPr lang="en-AU" sz="1800" b="1" dirty="0">
                <a:solidFill>
                  <a:schemeClr val="bg1"/>
                </a:solidFill>
              </a:rPr>
              <a:t>reviewing liquidators </a:t>
            </a:r>
            <a:r>
              <a:rPr lang="en-AU" sz="1800" dirty="0">
                <a:solidFill>
                  <a:schemeClr val="bg1"/>
                </a:solidFill>
              </a:rPr>
              <a:t>under CA Sch 2</a:t>
            </a:r>
          </a:p>
        </p:txBody>
      </p:sp>
      <p:sp>
        <p:nvSpPr>
          <p:cNvPr id="9" name="Rectangle 8">
            <a:extLst>
              <a:ext uri="{FF2B5EF4-FFF2-40B4-BE49-F238E27FC236}">
                <a16:creationId xmlns:a16="http://schemas.microsoft.com/office/drawing/2014/main" id="{B7ED6F97-FE76-1766-A46C-18B344E36A3F}"/>
              </a:ext>
            </a:extLst>
          </p:cNvPr>
          <p:cNvSpPr/>
          <p:nvPr/>
        </p:nvSpPr>
        <p:spPr>
          <a:xfrm>
            <a:off x="8819520" y="4729448"/>
            <a:ext cx="1803741"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500AE(1)-(2)</a:t>
            </a:r>
            <a:endParaRPr lang="en-AU" dirty="0">
              <a:solidFill>
                <a:schemeClr val="bg1"/>
              </a:solidFill>
            </a:endParaRPr>
          </a:p>
        </p:txBody>
      </p:sp>
      <p:sp>
        <p:nvSpPr>
          <p:cNvPr id="10" name="Speech Bubble: Rectangle 9">
            <a:extLst>
              <a:ext uri="{FF2B5EF4-FFF2-40B4-BE49-F238E27FC236}">
                <a16:creationId xmlns:a16="http://schemas.microsoft.com/office/drawing/2014/main" id="{5A982CD5-900A-1572-999D-FD17EDD3CC59}"/>
              </a:ext>
            </a:extLst>
          </p:cNvPr>
          <p:cNvSpPr/>
          <p:nvPr/>
        </p:nvSpPr>
        <p:spPr>
          <a:xfrm>
            <a:off x="9873673" y="3429000"/>
            <a:ext cx="1499176" cy="406399"/>
          </a:xfrm>
          <a:prstGeom prst="wedgeRectCallout">
            <a:avLst>
              <a:gd name="adj1" fmla="val -103742"/>
              <a:gd name="adj2" fmla="val 192046"/>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5.5.05</a:t>
            </a:r>
            <a:endParaRPr lang="en-AU" dirty="0"/>
          </a:p>
        </p:txBody>
      </p:sp>
      <p:sp>
        <p:nvSpPr>
          <p:cNvPr id="11" name="Footer Placeholder 2">
            <a:extLst>
              <a:ext uri="{FF2B5EF4-FFF2-40B4-BE49-F238E27FC236}">
                <a16:creationId xmlns:a16="http://schemas.microsoft.com/office/drawing/2014/main" id="{4165CCE7-C258-E897-B566-320BFAA9FB1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638439826"/>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297</a:t>
            </a:fld>
            <a:endParaRPr lang="en-GB" dirty="0"/>
          </a:p>
        </p:txBody>
      </p:sp>
      <p:sp>
        <p:nvSpPr>
          <p:cNvPr id="2" name="Rectangle: Single Corner Rounded 1">
            <a:extLst>
              <a:ext uri="{FF2B5EF4-FFF2-40B4-BE49-F238E27FC236}">
                <a16:creationId xmlns:a16="http://schemas.microsoft.com/office/drawing/2014/main" id="{09ED72AA-3BDD-B02C-A830-60EC5BC912D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1C81D4B-CE57-2ED4-DD90-9A2639B71FA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Ceasing to follow simplified liquidation</a:t>
            </a:r>
          </a:p>
        </p:txBody>
      </p:sp>
      <p:sp>
        <p:nvSpPr>
          <p:cNvPr id="6" name="Rectangle: Folded Corner 5">
            <a:extLst>
              <a:ext uri="{FF2B5EF4-FFF2-40B4-BE49-F238E27FC236}">
                <a16:creationId xmlns:a16="http://schemas.microsoft.com/office/drawing/2014/main" id="{530EFDD2-4BC7-59C8-4834-DE42A00F7333}"/>
              </a:ext>
            </a:extLst>
          </p:cNvPr>
          <p:cNvSpPr/>
          <p:nvPr/>
        </p:nvSpPr>
        <p:spPr>
          <a:xfrm>
            <a:off x="1265382" y="1928545"/>
            <a:ext cx="4830618" cy="3362037"/>
          </a:xfrm>
          <a:prstGeom prst="foldedCorner">
            <a:avLst>
              <a:gd name="adj" fmla="val 7004"/>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t>Liquidator “must </a:t>
            </a:r>
            <a:r>
              <a:rPr lang="en-AU" sz="1800" b="1" dirty="0"/>
              <a:t>cease</a:t>
            </a:r>
            <a:r>
              <a:rPr lang="en-AU" sz="1800" dirty="0"/>
              <a:t> to follow the simplified liquidation process” if:</a:t>
            </a:r>
          </a:p>
          <a:p>
            <a:pPr marL="355600" indent="-355600">
              <a:lnSpc>
                <a:spcPct val="100000"/>
              </a:lnSpc>
              <a:spcBef>
                <a:spcPts val="600"/>
              </a:spcBef>
              <a:spcAft>
                <a:spcPts val="600"/>
              </a:spcAft>
              <a:buFont typeface="Arial" panose="020B0604020202020204" pitchFamily="34" charset="0"/>
              <a:buChar char="•"/>
            </a:pPr>
            <a:r>
              <a:rPr lang="en-AU" sz="1800" dirty="0"/>
              <a:t>“</a:t>
            </a:r>
            <a:r>
              <a:rPr lang="en-AU" sz="1800" b="1" dirty="0"/>
              <a:t>eligibility criteria </a:t>
            </a:r>
            <a:r>
              <a:rPr lang="en-AU" sz="1800" dirty="0"/>
              <a:t>for the simplified liquidation process are </a:t>
            </a:r>
            <a:r>
              <a:rPr lang="en-AU" sz="1800" b="1" dirty="0"/>
              <a:t>no longer met</a:t>
            </a:r>
            <a:r>
              <a:rPr lang="en-AU" sz="1800" dirty="0"/>
              <a:t>”; or</a:t>
            </a:r>
          </a:p>
          <a:p>
            <a:pPr marL="355600" indent="-355600">
              <a:lnSpc>
                <a:spcPct val="100000"/>
              </a:lnSpc>
              <a:spcBef>
                <a:spcPts val="600"/>
              </a:spcBef>
              <a:spcAft>
                <a:spcPts val="600"/>
              </a:spcAft>
              <a:buFont typeface="Arial" panose="020B0604020202020204" pitchFamily="34" charset="0"/>
              <a:buChar char="•"/>
            </a:pPr>
            <a:r>
              <a:rPr lang="en-AU" sz="1800" dirty="0"/>
              <a:t>“believes on reasonable grounds that” the company or a director of it has engaged in “</a:t>
            </a:r>
            <a:r>
              <a:rPr lang="en-AU" sz="1800" b="1" dirty="0"/>
              <a:t>fraud or dishonesty</a:t>
            </a:r>
            <a:r>
              <a:rPr lang="en-AU" sz="1800" dirty="0"/>
              <a:t>” and it “has had, or is likely to have, a </a:t>
            </a:r>
            <a:r>
              <a:rPr lang="en-AU" sz="1800" b="1" dirty="0"/>
              <a:t>material adverse effect </a:t>
            </a:r>
            <a:r>
              <a:rPr lang="en-AU" sz="1800" dirty="0"/>
              <a:t>on the interests of the </a:t>
            </a:r>
            <a:r>
              <a:rPr lang="en-AU" sz="1800" b="1" dirty="0"/>
              <a:t>creditors</a:t>
            </a:r>
            <a:r>
              <a:rPr lang="en-AU" sz="1800" dirty="0"/>
              <a:t> as a whole or … a class of” them</a:t>
            </a:r>
            <a:endParaRPr lang="en-AU" dirty="0"/>
          </a:p>
        </p:txBody>
      </p:sp>
      <p:sp>
        <p:nvSpPr>
          <p:cNvPr id="7" name="Rectangle 6">
            <a:extLst>
              <a:ext uri="{FF2B5EF4-FFF2-40B4-BE49-F238E27FC236}">
                <a16:creationId xmlns:a16="http://schemas.microsoft.com/office/drawing/2014/main" id="{0C525266-87DF-879B-313A-D7979A85BAC8}"/>
              </a:ext>
            </a:extLst>
          </p:cNvPr>
          <p:cNvSpPr/>
          <p:nvPr/>
        </p:nvSpPr>
        <p:spPr>
          <a:xfrm>
            <a:off x="2264518" y="5305148"/>
            <a:ext cx="2832346"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500AC(1)</a:t>
            </a:r>
            <a:r>
              <a:rPr lang="en-AU" dirty="0"/>
              <a:t>; </a:t>
            </a:r>
            <a:r>
              <a:rPr lang="en-AU" sz="1800" dirty="0"/>
              <a:t>CR reg 5.5.07</a:t>
            </a:r>
            <a:endParaRPr lang="en-AU" dirty="0">
              <a:solidFill>
                <a:schemeClr val="bg1"/>
              </a:solidFill>
            </a:endParaRPr>
          </a:p>
        </p:txBody>
      </p:sp>
      <p:sp>
        <p:nvSpPr>
          <p:cNvPr id="8" name="Callout: Left Arrow 7">
            <a:extLst>
              <a:ext uri="{FF2B5EF4-FFF2-40B4-BE49-F238E27FC236}">
                <a16:creationId xmlns:a16="http://schemas.microsoft.com/office/drawing/2014/main" id="{E1936D16-3990-12B3-DB7B-D8C43C41BEB2}"/>
              </a:ext>
            </a:extLst>
          </p:cNvPr>
          <p:cNvSpPr/>
          <p:nvPr/>
        </p:nvSpPr>
        <p:spPr>
          <a:xfrm>
            <a:off x="6151418" y="2473490"/>
            <a:ext cx="3565237" cy="2272145"/>
          </a:xfrm>
          <a:prstGeom prst="leftArrowCallout">
            <a:avLst>
              <a:gd name="adj1" fmla="val 9810"/>
              <a:gd name="adj2" fmla="val 13608"/>
              <a:gd name="adj3" fmla="val 10654"/>
              <a:gd name="adj4" fmla="val 82334"/>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Liquidator must </a:t>
            </a:r>
            <a:r>
              <a:rPr lang="en-AU" sz="1800" b="1" dirty="0">
                <a:solidFill>
                  <a:schemeClr val="tx1"/>
                </a:solidFill>
              </a:rPr>
              <a:t>notify ASIC </a:t>
            </a:r>
            <a:r>
              <a:rPr lang="en-AU" sz="1800" dirty="0">
                <a:solidFill>
                  <a:schemeClr val="tx1"/>
                </a:solidFill>
              </a:rPr>
              <a:t>if ceases to follow the simplified liquidation process within next 2 business days and generally cessation “</a:t>
            </a:r>
            <a:r>
              <a:rPr lang="en-AU" sz="1800" b="1" dirty="0">
                <a:solidFill>
                  <a:schemeClr val="tx1"/>
                </a:solidFill>
              </a:rPr>
              <a:t>does not affect the validity </a:t>
            </a:r>
            <a:r>
              <a:rPr lang="en-AU" sz="1800" dirty="0">
                <a:solidFill>
                  <a:schemeClr val="tx1"/>
                </a:solidFill>
              </a:rPr>
              <a:t>of anything that was done </a:t>
            </a:r>
            <a:r>
              <a:rPr lang="en-AU" sz="1800" b="1" dirty="0">
                <a:solidFill>
                  <a:schemeClr val="tx1"/>
                </a:solidFill>
              </a:rPr>
              <a:t>in good faith</a:t>
            </a:r>
            <a:r>
              <a:rPr lang="en-AU" sz="1800" dirty="0">
                <a:solidFill>
                  <a:schemeClr val="tx1"/>
                </a:solidFill>
              </a:rPr>
              <a:t>” beforehand</a:t>
            </a:r>
            <a:endParaRPr lang="en-AU" dirty="0">
              <a:solidFill>
                <a:schemeClr val="tx1"/>
              </a:solidFill>
            </a:endParaRPr>
          </a:p>
        </p:txBody>
      </p:sp>
      <p:sp>
        <p:nvSpPr>
          <p:cNvPr id="9" name="Rectangle 8">
            <a:extLst>
              <a:ext uri="{FF2B5EF4-FFF2-40B4-BE49-F238E27FC236}">
                <a16:creationId xmlns:a16="http://schemas.microsoft.com/office/drawing/2014/main" id="{5957C935-C49A-AF4F-B8DA-E24946789357}"/>
              </a:ext>
            </a:extLst>
          </p:cNvPr>
          <p:cNvSpPr/>
          <p:nvPr/>
        </p:nvSpPr>
        <p:spPr>
          <a:xfrm>
            <a:off x="7518400" y="4753019"/>
            <a:ext cx="1443882"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CR reg 5.5.08</a:t>
            </a:r>
            <a:endParaRPr lang="en-AU" dirty="0">
              <a:solidFill>
                <a:schemeClr val="bg1"/>
              </a:solidFill>
            </a:endParaRPr>
          </a:p>
        </p:txBody>
      </p:sp>
      <p:sp>
        <p:nvSpPr>
          <p:cNvPr id="10" name="Footer Placeholder 2">
            <a:extLst>
              <a:ext uri="{FF2B5EF4-FFF2-40B4-BE49-F238E27FC236}">
                <a16:creationId xmlns:a16="http://schemas.microsoft.com/office/drawing/2014/main" id="{20C2AB54-C5FD-6EA2-94BF-31A8902925F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787493087"/>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298</a:t>
            </a:fld>
            <a:endParaRPr lang="en-GB" dirty="0"/>
          </a:p>
        </p:txBody>
      </p:sp>
      <p:sp>
        <p:nvSpPr>
          <p:cNvPr id="2" name="Rectangle: Single Corner Rounded 1">
            <a:extLst>
              <a:ext uri="{FF2B5EF4-FFF2-40B4-BE49-F238E27FC236}">
                <a16:creationId xmlns:a16="http://schemas.microsoft.com/office/drawing/2014/main" id="{76FA63FF-5FE3-8D5B-E0AD-D240D7197DD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3AADA89-19D0-CB21-6252-5C87D148394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Creditors’ voluntary winding up in practice</a:t>
            </a:r>
          </a:p>
        </p:txBody>
      </p:sp>
      <p:graphicFrame>
        <p:nvGraphicFramePr>
          <p:cNvPr id="6" name="Content Placeholder 7">
            <a:extLst>
              <a:ext uri="{FF2B5EF4-FFF2-40B4-BE49-F238E27FC236}">
                <a16:creationId xmlns:a16="http://schemas.microsoft.com/office/drawing/2014/main" id="{4177DB09-127C-7EA0-955F-FED6EC5DDBB8}"/>
              </a:ext>
            </a:extLst>
          </p:cNvPr>
          <p:cNvGraphicFramePr>
            <a:graphicFrameLocks/>
          </p:cNvGraphicFramePr>
          <p:nvPr>
            <p:extLst>
              <p:ext uri="{D42A27DB-BD31-4B8C-83A1-F6EECF244321}">
                <p14:modId xmlns:p14="http://schemas.microsoft.com/office/powerpoint/2010/main" val="1768570541"/>
              </p:ext>
            </p:extLst>
          </p:nvPr>
        </p:nvGraphicFramePr>
        <p:xfrm>
          <a:off x="374925" y="1532470"/>
          <a:ext cx="7785244" cy="39751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Table 6">
            <a:extLst>
              <a:ext uri="{FF2B5EF4-FFF2-40B4-BE49-F238E27FC236}">
                <a16:creationId xmlns:a16="http://schemas.microsoft.com/office/drawing/2014/main" id="{4702ECE4-8F12-A8D2-5CD9-498F62DF3529}"/>
              </a:ext>
            </a:extLst>
          </p:cNvPr>
          <p:cNvGraphicFramePr>
            <a:graphicFrameLocks noGrp="1"/>
          </p:cNvGraphicFramePr>
          <p:nvPr>
            <p:extLst>
              <p:ext uri="{D42A27DB-BD31-4B8C-83A1-F6EECF244321}">
                <p14:modId xmlns:p14="http://schemas.microsoft.com/office/powerpoint/2010/main" val="3868318472"/>
              </p:ext>
            </p:extLst>
          </p:nvPr>
        </p:nvGraphicFramePr>
        <p:xfrm>
          <a:off x="7722123" y="2227433"/>
          <a:ext cx="3333804" cy="2926080"/>
        </p:xfrm>
        <a:graphic>
          <a:graphicData uri="http://schemas.openxmlformats.org/drawingml/2006/table">
            <a:tbl>
              <a:tblPr firstRow="1" bandRow="1">
                <a:tableStyleId>{5C22544A-7EE6-4342-B048-85BDC9FD1C3A}</a:tableStyleId>
              </a:tblPr>
              <a:tblGrid>
                <a:gridCol w="2384580">
                  <a:extLst>
                    <a:ext uri="{9D8B030D-6E8A-4147-A177-3AD203B41FA5}">
                      <a16:colId xmlns:a16="http://schemas.microsoft.com/office/drawing/2014/main" val="1277321004"/>
                    </a:ext>
                  </a:extLst>
                </a:gridCol>
                <a:gridCol w="949224">
                  <a:extLst>
                    <a:ext uri="{9D8B030D-6E8A-4147-A177-3AD203B41FA5}">
                      <a16:colId xmlns:a16="http://schemas.microsoft.com/office/drawing/2014/main" val="92495667"/>
                    </a:ext>
                  </a:extLst>
                </a:gridCol>
              </a:tblGrid>
              <a:tr h="340515">
                <a:tc gridSpan="2">
                  <a:txBody>
                    <a:bodyPr/>
                    <a:lstStyle/>
                    <a:p>
                      <a:r>
                        <a:rPr lang="en-AU" dirty="0"/>
                        <a:t>Liquidation breakdown</a:t>
                      </a:r>
                      <a:r>
                        <a:rPr lang="en-AU" baseline="30000" dirty="0"/>
                        <a:t>1</a:t>
                      </a:r>
                    </a:p>
                  </a:txBody>
                  <a:tcPr>
                    <a:solidFill>
                      <a:schemeClr val="accent1"/>
                    </a:solidFill>
                  </a:tcPr>
                </a:tc>
                <a:tc hMerge="1">
                  <a:txBody>
                    <a:bodyPr/>
                    <a:lstStyle/>
                    <a:p>
                      <a:endParaRPr lang="en-AU"/>
                    </a:p>
                  </a:txBody>
                  <a:tcPr/>
                </a:tc>
                <a:extLst>
                  <a:ext uri="{0D108BD9-81ED-4DB2-BD59-A6C34878D82A}">
                    <a16:rowId xmlns:a16="http://schemas.microsoft.com/office/drawing/2014/main" val="106038414"/>
                  </a:ext>
                </a:extLst>
              </a:tr>
              <a:tr h="340515">
                <a:tc>
                  <a:txBody>
                    <a:bodyPr/>
                    <a:lstStyle/>
                    <a:p>
                      <a:r>
                        <a:rPr lang="en-AU" sz="1800" dirty="0"/>
                        <a:t>Court-ordered liquidator appointment (incl. provisional)</a:t>
                      </a:r>
                      <a:endParaRPr lang="en-AU" dirty="0"/>
                    </a:p>
                  </a:txBody>
                  <a:tcPr>
                    <a:solidFill>
                      <a:schemeClr val="accent1">
                        <a:lumMod val="20000"/>
                        <a:lumOff val="80000"/>
                      </a:schemeClr>
                    </a:solidFill>
                  </a:tcPr>
                </a:tc>
                <a:tc>
                  <a:txBody>
                    <a:bodyPr/>
                    <a:lstStyle/>
                    <a:p>
                      <a:pPr algn="r"/>
                      <a:r>
                        <a:rPr lang="en-AU" dirty="0"/>
                        <a:t>1,285</a:t>
                      </a:r>
                    </a:p>
                  </a:txBody>
                  <a:tcPr>
                    <a:solidFill>
                      <a:schemeClr val="accent1">
                        <a:lumMod val="20000"/>
                        <a:lumOff val="80000"/>
                      </a:schemeClr>
                    </a:solidFill>
                  </a:tcPr>
                </a:tc>
                <a:extLst>
                  <a:ext uri="{0D108BD9-81ED-4DB2-BD59-A6C34878D82A}">
                    <a16:rowId xmlns:a16="http://schemas.microsoft.com/office/drawing/2014/main" val="4126159560"/>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Creditors’ voluntary liquidator appointment </a:t>
                      </a:r>
                    </a:p>
                  </a:txBody>
                  <a:tcPr>
                    <a:solidFill>
                      <a:schemeClr val="accent1">
                        <a:lumMod val="40000"/>
                        <a:lumOff val="6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AU" dirty="0"/>
                        <a:t>5,288</a:t>
                      </a:r>
                    </a:p>
                  </a:txBody>
                  <a:tcPr>
                    <a:solidFill>
                      <a:schemeClr val="accent1">
                        <a:lumMod val="40000"/>
                        <a:lumOff val="60000"/>
                      </a:schemeClr>
                    </a:solidFill>
                  </a:tcPr>
                </a:tc>
                <a:extLst>
                  <a:ext uri="{0D108BD9-81ED-4DB2-BD59-A6C34878D82A}">
                    <a16:rowId xmlns:a16="http://schemas.microsoft.com/office/drawing/2014/main" val="4261179927"/>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Simplified liquidator appointment</a:t>
                      </a:r>
                    </a:p>
                  </a:txBody>
                  <a:tcPr>
                    <a:solidFill>
                      <a:schemeClr val="accent1">
                        <a:lumMod val="20000"/>
                        <a:lumOff val="8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AU" dirty="0"/>
                        <a:t>29</a:t>
                      </a:r>
                    </a:p>
                  </a:txBody>
                  <a:tcPr>
                    <a:solidFill>
                      <a:schemeClr val="accent1">
                        <a:lumMod val="20000"/>
                        <a:lumOff val="80000"/>
                      </a:schemeClr>
                    </a:solidFill>
                  </a:tcPr>
                </a:tc>
                <a:extLst>
                  <a:ext uri="{0D108BD9-81ED-4DB2-BD59-A6C34878D82A}">
                    <a16:rowId xmlns:a16="http://schemas.microsoft.com/office/drawing/2014/main" val="3792604157"/>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b="1" dirty="0"/>
                        <a:t>TOTAL</a:t>
                      </a:r>
                    </a:p>
                  </a:txBody>
                  <a:tcPr>
                    <a:solidFill>
                      <a:schemeClr val="accent1">
                        <a:lumMod val="40000"/>
                        <a:lumOff val="60000"/>
                      </a:schemeClr>
                    </a:solidFill>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AU" b="1" dirty="0"/>
                        <a:t>6,602</a:t>
                      </a:r>
                    </a:p>
                  </a:txBody>
                  <a:tcPr>
                    <a:solidFill>
                      <a:schemeClr val="accent1">
                        <a:lumMod val="40000"/>
                        <a:lumOff val="60000"/>
                      </a:schemeClr>
                    </a:solidFill>
                  </a:tcPr>
                </a:tc>
                <a:extLst>
                  <a:ext uri="{0D108BD9-81ED-4DB2-BD59-A6C34878D82A}">
                    <a16:rowId xmlns:a16="http://schemas.microsoft.com/office/drawing/2014/main" val="3211995765"/>
                  </a:ext>
                </a:extLst>
              </a:tr>
            </a:tbl>
          </a:graphicData>
        </a:graphic>
      </p:graphicFrame>
      <p:sp>
        <p:nvSpPr>
          <p:cNvPr id="8" name="Right Brace 7">
            <a:extLst>
              <a:ext uri="{FF2B5EF4-FFF2-40B4-BE49-F238E27FC236}">
                <a16:creationId xmlns:a16="http://schemas.microsoft.com/office/drawing/2014/main" id="{F96DD803-DE0F-DF90-199F-77AA8FE03B12}"/>
              </a:ext>
            </a:extLst>
          </p:cNvPr>
          <p:cNvSpPr/>
          <p:nvPr/>
        </p:nvSpPr>
        <p:spPr>
          <a:xfrm>
            <a:off x="11055927" y="3540642"/>
            <a:ext cx="320910" cy="1240391"/>
          </a:xfrm>
          <a:prstGeom prst="rightBrace">
            <a:avLst>
              <a:gd name="adj1" fmla="val 47222"/>
              <a:gd name="adj2" fmla="val 50000"/>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9" name="TextBox 8">
            <a:extLst>
              <a:ext uri="{FF2B5EF4-FFF2-40B4-BE49-F238E27FC236}">
                <a16:creationId xmlns:a16="http://schemas.microsoft.com/office/drawing/2014/main" id="{E64E31DD-5029-D827-319A-1B990BCA1052}"/>
              </a:ext>
            </a:extLst>
          </p:cNvPr>
          <p:cNvSpPr txBox="1"/>
          <p:nvPr/>
        </p:nvSpPr>
        <p:spPr>
          <a:xfrm>
            <a:off x="11212945" y="3958017"/>
            <a:ext cx="942109" cy="369332"/>
          </a:xfrm>
          <a:prstGeom prst="rect">
            <a:avLst/>
          </a:prstGeom>
          <a:noFill/>
        </p:spPr>
        <p:txBody>
          <a:bodyPr wrap="square" rtlCol="0">
            <a:spAutoFit/>
          </a:bodyPr>
          <a:lstStyle/>
          <a:p>
            <a:pPr algn="ctr"/>
            <a:r>
              <a:rPr lang="en-AU" dirty="0"/>
              <a:t>&gt;80%</a:t>
            </a:r>
          </a:p>
        </p:txBody>
      </p:sp>
      <p:sp>
        <p:nvSpPr>
          <p:cNvPr id="10" name="Content Placeholder 3">
            <a:extLst>
              <a:ext uri="{FF2B5EF4-FFF2-40B4-BE49-F238E27FC236}">
                <a16:creationId xmlns:a16="http://schemas.microsoft.com/office/drawing/2014/main" id="{D0D2EF1A-F0D1-6561-32EF-D8E03E725122}"/>
              </a:ext>
            </a:extLst>
          </p:cNvPr>
          <p:cNvSpPr txBox="1">
            <a:spLocks/>
          </p:cNvSpPr>
          <p:nvPr/>
        </p:nvSpPr>
        <p:spPr>
          <a:xfrm>
            <a:off x="818455" y="5678423"/>
            <a:ext cx="10072049" cy="49377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Chart created using data from </a:t>
            </a:r>
            <a:r>
              <a:rPr lang="en-AU" sz="1200" dirty="0">
                <a:solidFill>
                  <a:schemeClr val="tx1"/>
                </a:solidFill>
              </a:rPr>
              <a:t>ASIC, </a:t>
            </a:r>
            <a:r>
              <a:rPr lang="en-AU" sz="1200" i="1" dirty="0">
                <a:solidFill>
                  <a:schemeClr val="tx1"/>
                </a:solidFill>
              </a:rPr>
              <a:t>Australian Insolvency Statistics </a:t>
            </a:r>
            <a:r>
              <a:rPr lang="en-AU" sz="1200" dirty="0">
                <a:solidFill>
                  <a:schemeClr val="tx1"/>
                </a:solidFill>
              </a:rPr>
              <a:t>(Excel Document, 4 September 2023) Table 2.1. For the latest data, see ASIC, ‘Insolvency Statistics (Current)’ (Web Page) &lt;</a:t>
            </a:r>
            <a:r>
              <a:rPr lang="en-AU" sz="1200" dirty="0">
                <a:solidFill>
                  <a:schemeClr val="tx1"/>
                </a:solidFill>
                <a:hlinkClick r:id="rId3"/>
              </a:rPr>
              <a:t>https://asic.gov.au/regulatory-resources/find-a-document/statistics/insolvency-statistics/insolvency-statistics-current/</a:t>
            </a:r>
            <a:r>
              <a:rPr lang="en-AU" sz="1200" dirty="0">
                <a:solidFill>
                  <a:schemeClr val="tx1"/>
                </a:solidFill>
              </a:rPr>
              <a:t>&gt;.</a:t>
            </a:r>
            <a:endParaRPr lang="en-AU" dirty="0">
              <a:solidFill>
                <a:schemeClr val="tx1"/>
              </a:solidFill>
            </a:endParaRPr>
          </a:p>
        </p:txBody>
      </p:sp>
      <p:cxnSp>
        <p:nvCxnSpPr>
          <p:cNvPr id="11" name="Connector: Elbow 10">
            <a:extLst>
              <a:ext uri="{FF2B5EF4-FFF2-40B4-BE49-F238E27FC236}">
                <a16:creationId xmlns:a16="http://schemas.microsoft.com/office/drawing/2014/main" id="{C3756968-809A-9469-9B7F-5FE5C4745691}"/>
              </a:ext>
            </a:extLst>
          </p:cNvPr>
          <p:cNvCxnSpPr>
            <a:cxnSpLocks/>
          </p:cNvCxnSpPr>
          <p:nvPr/>
        </p:nvCxnSpPr>
        <p:spPr>
          <a:xfrm rot="5400000">
            <a:off x="11065646" y="4421484"/>
            <a:ext cx="659324" cy="471055"/>
          </a:xfrm>
          <a:prstGeom prst="bentConnector3">
            <a:avLst>
              <a:gd name="adj1" fmla="val 98379"/>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2" name="Footer Placeholder 2">
            <a:extLst>
              <a:ext uri="{FF2B5EF4-FFF2-40B4-BE49-F238E27FC236}">
                <a16:creationId xmlns:a16="http://schemas.microsoft.com/office/drawing/2014/main" id="{B91E504F-395E-A464-7D35-30CC7159C08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3914270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299</a:t>
            </a:fld>
            <a:endParaRPr lang="en-GB" dirty="0"/>
          </a:p>
        </p:txBody>
      </p:sp>
      <p:sp>
        <p:nvSpPr>
          <p:cNvPr id="2" name="Isosceles Triangle 1">
            <a:extLst>
              <a:ext uri="{FF2B5EF4-FFF2-40B4-BE49-F238E27FC236}">
                <a16:creationId xmlns:a16="http://schemas.microsoft.com/office/drawing/2014/main" id="{6C5DDE1C-739C-75B4-9F14-C86C42F65111}"/>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F19286E4-9FBE-D242-25FC-59215FBC108A}"/>
              </a:ext>
            </a:extLst>
          </p:cNvPr>
          <p:cNvSpPr txBox="1"/>
          <p:nvPr/>
        </p:nvSpPr>
        <p:spPr>
          <a:xfrm>
            <a:off x="6241312" y="1847429"/>
            <a:ext cx="4380614" cy="677108"/>
          </a:xfrm>
          <a:prstGeom prst="rect">
            <a:avLst/>
          </a:prstGeom>
          <a:noFill/>
        </p:spPr>
        <p:txBody>
          <a:bodyPr wrap="square">
            <a:spAutoFit/>
          </a:bodyPr>
          <a:lstStyle/>
          <a:p>
            <a:pPr algn="ctr"/>
            <a:r>
              <a:rPr lang="en-GB" sz="3800" dirty="0">
                <a:solidFill>
                  <a:schemeClr val="bg1"/>
                </a:solidFill>
                <a:latin typeface="+mj-lt"/>
              </a:rPr>
              <a:t>Winding up by ASIC</a:t>
            </a:r>
          </a:p>
        </p:txBody>
      </p:sp>
      <p:sp>
        <p:nvSpPr>
          <p:cNvPr id="6" name="Action Button: Go to Beginning 5">
            <a:hlinkClick r:id="rId2" action="ppaction://hlinksldjump" highlightClick="1"/>
            <a:extLst>
              <a:ext uri="{FF2B5EF4-FFF2-40B4-BE49-F238E27FC236}">
                <a16:creationId xmlns:a16="http://schemas.microsoft.com/office/drawing/2014/main" id="{DA775241-CA4F-9529-54D3-C11C498D7822}"/>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1F3A77C1-408D-A6F6-3E63-66541175D81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50391250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a:t>
            </a:fld>
            <a:endParaRPr lang="en-GB" dirty="0"/>
          </a:p>
        </p:txBody>
      </p:sp>
      <p:sp>
        <p:nvSpPr>
          <p:cNvPr id="6" name="Rectangle: Single Corner Rounded 5">
            <a:extLst>
              <a:ext uri="{FF2B5EF4-FFF2-40B4-BE49-F238E27FC236}">
                <a16:creationId xmlns:a16="http://schemas.microsoft.com/office/drawing/2014/main" id="{0E978EFC-C1ED-3968-7FA8-82A543DC7DC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Title 1">
            <a:extLst>
              <a:ext uri="{FF2B5EF4-FFF2-40B4-BE49-F238E27FC236}">
                <a16:creationId xmlns:a16="http://schemas.microsoft.com/office/drawing/2014/main" id="{7A6E33F4-F1FE-6C77-D59A-5553F91CB57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cs typeface="Calibri" panose="020F0502020204030204" pitchFamily="34" charset="0"/>
              </a:rPr>
              <a:t>Acknowledgement of Country</a:t>
            </a:r>
          </a:p>
        </p:txBody>
      </p:sp>
      <p:sp>
        <p:nvSpPr>
          <p:cNvPr id="8" name="Content Placeholder 3">
            <a:extLst>
              <a:ext uri="{FF2B5EF4-FFF2-40B4-BE49-F238E27FC236}">
                <a16:creationId xmlns:a16="http://schemas.microsoft.com/office/drawing/2014/main" id="{6EEC6E87-0A9C-A089-3664-CB009B04F989}"/>
              </a:ext>
            </a:extLst>
          </p:cNvPr>
          <p:cNvSpPr txBox="1">
            <a:spLocks/>
          </p:cNvSpPr>
          <p:nvPr/>
        </p:nvSpPr>
        <p:spPr>
          <a:xfrm>
            <a:off x="7168554" y="2204951"/>
            <a:ext cx="4000843" cy="3357341"/>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pPr>
            <a:r>
              <a:rPr lang="en-AU" sz="1800" dirty="0">
                <a:solidFill>
                  <a:schemeClr val="tx1"/>
                </a:solidFill>
              </a:rPr>
              <a:t>I wish to acknowledge the Traditional Custodians of the lands where I work, the Wurundjeri people of the Kulin Nation, and to pay my respects to their Elders and Ancestors</a:t>
            </a:r>
            <a:r>
              <a:rPr lang="en-AU" sz="1800" dirty="0">
                <a:solidFill>
                  <a:schemeClr val="tx1"/>
                </a:solidFill>
                <a:cs typeface="Times New Roman" panose="02020603050405020304" pitchFamily="18" charset="0"/>
              </a:rPr>
              <a:t>—</a:t>
            </a:r>
            <a:r>
              <a:rPr lang="en-AU" sz="1800" dirty="0">
                <a:solidFill>
                  <a:schemeClr val="tx1"/>
                </a:solidFill>
              </a:rPr>
              <a:t>past, present and emerging. I extend this respect to any Aboriginal and Torres Strait Islander people engaging with this material.</a:t>
            </a:r>
          </a:p>
        </p:txBody>
      </p:sp>
      <p:sp>
        <p:nvSpPr>
          <p:cNvPr id="2" name="Footer Placeholder 2">
            <a:extLst>
              <a:ext uri="{FF2B5EF4-FFF2-40B4-BE49-F238E27FC236}">
                <a16:creationId xmlns:a16="http://schemas.microsoft.com/office/drawing/2014/main" id="{BE78A1BB-C779-6E48-B64E-7F4073511F2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pic>
        <p:nvPicPr>
          <p:cNvPr id="11" name="Picture 10" descr="Wellness garden outside Building LC, Burwood campus, Deakin University">
            <a:extLst>
              <a:ext uri="{FF2B5EF4-FFF2-40B4-BE49-F238E27FC236}">
                <a16:creationId xmlns:a16="http://schemas.microsoft.com/office/drawing/2014/main" id="{C84B8E79-22A1-A887-8D69-3EA3819BF60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1668" y="1837427"/>
            <a:ext cx="5820289" cy="4092391"/>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Tree>
    <p:extLst>
      <p:ext uri="{BB962C8B-B14F-4D97-AF65-F5344CB8AC3E}">
        <p14:creationId xmlns:p14="http://schemas.microsoft.com/office/powerpoint/2010/main" val="222854287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30</a:t>
            </a:fld>
            <a:endParaRPr lang="en-GB" dirty="0"/>
          </a:p>
        </p:txBody>
      </p:sp>
      <p:sp>
        <p:nvSpPr>
          <p:cNvPr id="2" name="Rectangle: Single Corner Rounded 1">
            <a:extLst>
              <a:ext uri="{FF2B5EF4-FFF2-40B4-BE49-F238E27FC236}">
                <a16:creationId xmlns:a16="http://schemas.microsoft.com/office/drawing/2014/main" id="{9D9513C6-5148-38E5-04F8-8CE950762A6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DC94D88-F850-7678-B125-E1D8075300B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Officers and/or external administrators</a:t>
            </a:r>
          </a:p>
        </p:txBody>
      </p:sp>
      <p:graphicFrame>
        <p:nvGraphicFramePr>
          <p:cNvPr id="6" name="Table Placeholder 4">
            <a:extLst>
              <a:ext uri="{FF2B5EF4-FFF2-40B4-BE49-F238E27FC236}">
                <a16:creationId xmlns:a16="http://schemas.microsoft.com/office/drawing/2014/main" id="{C278342A-0D6D-036E-97BB-52B6DD5619BA}"/>
              </a:ext>
            </a:extLst>
          </p:cNvPr>
          <p:cNvGraphicFramePr>
            <a:graphicFrameLocks/>
          </p:cNvGraphicFramePr>
          <p:nvPr>
            <p:extLst>
              <p:ext uri="{D42A27DB-BD31-4B8C-83A1-F6EECF244321}">
                <p14:modId xmlns:p14="http://schemas.microsoft.com/office/powerpoint/2010/main" val="2028396019"/>
              </p:ext>
            </p:extLst>
          </p:nvPr>
        </p:nvGraphicFramePr>
        <p:xfrm>
          <a:off x="1016001" y="1402465"/>
          <a:ext cx="8737599" cy="4470328"/>
        </p:xfrm>
        <a:graphic>
          <a:graphicData uri="http://schemas.openxmlformats.org/drawingml/2006/table">
            <a:tbl>
              <a:tblPr firstRow="1" firstCol="1" bandRow="1">
                <a:tableStyleId>{5C22544A-7EE6-4342-B048-85BDC9FD1C3A}</a:tableStyleId>
              </a:tblPr>
              <a:tblGrid>
                <a:gridCol w="3990108">
                  <a:extLst>
                    <a:ext uri="{9D8B030D-6E8A-4147-A177-3AD203B41FA5}">
                      <a16:colId xmlns:a16="http://schemas.microsoft.com/office/drawing/2014/main" val="3419773276"/>
                    </a:ext>
                  </a:extLst>
                </a:gridCol>
                <a:gridCol w="2189018">
                  <a:extLst>
                    <a:ext uri="{9D8B030D-6E8A-4147-A177-3AD203B41FA5}">
                      <a16:colId xmlns:a16="http://schemas.microsoft.com/office/drawing/2014/main" val="3109260650"/>
                    </a:ext>
                  </a:extLst>
                </a:gridCol>
                <a:gridCol w="2558473">
                  <a:extLst>
                    <a:ext uri="{9D8B030D-6E8A-4147-A177-3AD203B41FA5}">
                      <a16:colId xmlns:a16="http://schemas.microsoft.com/office/drawing/2014/main" val="1446403322"/>
                    </a:ext>
                  </a:extLst>
                </a:gridCol>
              </a:tblGrid>
              <a:tr h="558791">
                <a:tc>
                  <a:txBody>
                    <a:bodyPr/>
                    <a:lstStyle/>
                    <a:p>
                      <a:endParaRPr lang="en-GB" dirty="0">
                        <a:solidFill>
                          <a:schemeClr val="tx1"/>
                        </a:solidFill>
                        <a:latin typeface="+mn-lt"/>
                      </a:endParaRPr>
                    </a:p>
                  </a:txBody>
                  <a:tcPr anchor="ctr">
                    <a:lnB w="12700" cap="flat" cmpd="sng" algn="ctr">
                      <a:solidFill>
                        <a:schemeClr val="tx2"/>
                      </a:solidFill>
                      <a:prstDash val="solid"/>
                      <a:round/>
                      <a:headEnd type="none" w="med" len="med"/>
                      <a:tailEnd type="none" w="med" len="med"/>
                    </a:lnB>
                    <a:noFill/>
                  </a:tcPr>
                </a:tc>
                <a:tc>
                  <a:txBody>
                    <a:bodyPr/>
                    <a:lstStyle/>
                    <a:p>
                      <a:r>
                        <a:rPr lang="en-AU" b="0" dirty="0">
                          <a:solidFill>
                            <a:schemeClr val="tx1"/>
                          </a:solidFill>
                          <a:latin typeface="+mn-lt"/>
                        </a:rPr>
                        <a:t>Officers of company?</a:t>
                      </a:r>
                      <a:endParaRPr lang="en-GB" b="0" dirty="0">
                        <a:solidFill>
                          <a:schemeClr val="tx1"/>
                        </a:solidFill>
                        <a:latin typeface="+mn-lt"/>
                      </a:endParaRPr>
                    </a:p>
                  </a:txBody>
                  <a:tcPr anchor="ctr">
                    <a:lnB w="12700" cap="flat" cmpd="sng" algn="ctr">
                      <a:solidFill>
                        <a:schemeClr val="tx2"/>
                      </a:solidFill>
                      <a:prstDash val="solid"/>
                      <a:round/>
                      <a:headEnd type="none" w="med" len="med"/>
                      <a:tailEnd type="none" w="med" len="med"/>
                    </a:lnB>
                    <a:solidFill>
                      <a:schemeClr val="accent4"/>
                    </a:solidFill>
                  </a:tcPr>
                </a:tc>
                <a:tc>
                  <a:txBody>
                    <a:bodyPr/>
                    <a:lstStyle/>
                    <a:p>
                      <a:r>
                        <a:rPr kumimoji="0" lang="en-AU" sz="1800" b="0" i="0" u="none" strike="noStrike" kern="1200" cap="none" spc="0" normalizeH="0" baseline="0" noProof="0" dirty="0">
                          <a:ln>
                            <a:noFill/>
                          </a:ln>
                          <a:solidFill>
                            <a:schemeClr val="tx1"/>
                          </a:solidFill>
                          <a:effectLst/>
                          <a:uLnTx/>
                          <a:uFillTx/>
                          <a:latin typeface="+mn-lt"/>
                          <a:ea typeface="+mn-ea"/>
                          <a:cs typeface="+mn-cs"/>
                        </a:rPr>
                        <a:t>External administrators?</a:t>
                      </a:r>
                      <a:endParaRPr lang="en-GB" b="0" dirty="0">
                        <a:solidFill>
                          <a:schemeClr val="tx1"/>
                        </a:solidFill>
                        <a:latin typeface="+mn-lt"/>
                      </a:endParaRPr>
                    </a:p>
                  </a:txBody>
                  <a:tcPr anchor="ctr">
                    <a:lnB w="12700" cap="flat" cmpd="sng" algn="ctr">
                      <a:solidFill>
                        <a:schemeClr val="tx2"/>
                      </a:solidFill>
                      <a:prstDash val="solid"/>
                      <a:round/>
                      <a:headEnd type="none" w="med" len="med"/>
                      <a:tailEnd type="none" w="med" len="med"/>
                    </a:lnB>
                    <a:solidFill>
                      <a:schemeClr val="accent4"/>
                    </a:solidFill>
                  </a:tcPr>
                </a:tc>
                <a:extLst>
                  <a:ext uri="{0D108BD9-81ED-4DB2-BD59-A6C34878D82A}">
                    <a16:rowId xmlns:a16="http://schemas.microsoft.com/office/drawing/2014/main" val="1015598462"/>
                  </a:ext>
                </a:extLst>
              </a:tr>
              <a:tr h="558791">
                <a:tc>
                  <a:txBody>
                    <a:bodyPr/>
                    <a:lstStyle/>
                    <a:p>
                      <a:r>
                        <a:rPr lang="en-AU" b="0" dirty="0">
                          <a:solidFill>
                            <a:schemeClr val="tx1"/>
                          </a:solidFill>
                          <a:latin typeface="+mn-lt"/>
                        </a:rPr>
                        <a:t>Scheme administrators</a:t>
                      </a:r>
                      <a:endParaRPr lang="en-GB" b="0" dirty="0">
                        <a:solidFill>
                          <a:schemeClr val="tx1"/>
                        </a:solidFill>
                        <a:latin typeface="+mn-lt"/>
                      </a:endParaRPr>
                    </a:p>
                  </a:txBody>
                  <a:tcPr anchor="ctr">
                    <a:lnL w="12700" cap="flat" cmpd="sng" algn="ctr">
                      <a:solidFill>
                        <a:schemeClr val="tx2"/>
                      </a:solidFill>
                      <a:prstDash val="solid"/>
                      <a:round/>
                      <a:headEnd type="none" w="med" len="med"/>
                      <a:tailEnd type="none" w="med" len="med"/>
                    </a:lnL>
                    <a:lnT w="12700" cap="flat" cmpd="sng" algn="ctr">
                      <a:solidFill>
                        <a:schemeClr val="tx2"/>
                      </a:solidFill>
                      <a:prstDash val="solid"/>
                      <a:round/>
                      <a:headEnd type="none" w="med" len="med"/>
                      <a:tailEnd type="none" w="med" len="med"/>
                    </a:lnT>
                    <a:solidFill>
                      <a:schemeClr val="accent4"/>
                    </a:solidFill>
                  </a:tcPr>
                </a:tc>
                <a:tc>
                  <a:txBody>
                    <a:bodyPr/>
                    <a:lstStyle/>
                    <a:p>
                      <a:endParaRPr lang="en-GB" dirty="0">
                        <a:solidFill>
                          <a:schemeClr val="tx1"/>
                        </a:solidFill>
                        <a:latin typeface="+mn-lt"/>
                      </a:endParaRPr>
                    </a:p>
                  </a:txBody>
                  <a:tcPr anchor="ct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a:txBody>
                    <a:bodyPr/>
                    <a:lstStyle/>
                    <a:p>
                      <a:endParaRPr lang="en-GB" dirty="0">
                        <a:solidFill>
                          <a:schemeClr val="tx1"/>
                        </a:solidFill>
                        <a:latin typeface="+mn-lt"/>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3983072270"/>
                  </a:ext>
                </a:extLst>
              </a:tr>
              <a:tr h="5587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chemeClr val="tx1"/>
                          </a:solidFill>
                          <a:effectLst/>
                          <a:uLnTx/>
                          <a:uFillTx/>
                          <a:latin typeface="+mn-lt"/>
                          <a:ea typeface="+mn-ea"/>
                          <a:cs typeface="+mn-cs"/>
                        </a:rPr>
                        <a:t>Receivers; receivers and managers</a:t>
                      </a:r>
                      <a:endParaRPr kumimoji="0" lang="en-GB" sz="1800" b="0" i="0" u="none" strike="noStrike" kern="1200" cap="none" spc="0" normalizeH="0" baseline="0" noProof="0" dirty="0">
                        <a:ln>
                          <a:noFill/>
                        </a:ln>
                        <a:solidFill>
                          <a:schemeClr val="tx1"/>
                        </a:solidFill>
                        <a:effectLst/>
                        <a:uLnTx/>
                        <a:uFillTx/>
                        <a:latin typeface="+mn-lt"/>
                        <a:ea typeface="+mn-ea"/>
                        <a:cs typeface="+mn-cs"/>
                      </a:endParaRPr>
                    </a:p>
                  </a:txBody>
                  <a:tcPr anchor="ctr">
                    <a:lnL w="12700" cap="flat" cmpd="sng" algn="ctr">
                      <a:solidFill>
                        <a:schemeClr val="tx2"/>
                      </a:solidFill>
                      <a:prstDash val="solid"/>
                      <a:round/>
                      <a:headEnd type="none" w="med" len="med"/>
                      <a:tailEnd type="none" w="med" len="med"/>
                    </a:lnL>
                    <a:solidFill>
                      <a:schemeClr val="accent4"/>
                    </a:solidFill>
                  </a:tcPr>
                </a:tc>
                <a:tc>
                  <a:txBody>
                    <a:bodyPr/>
                    <a:lstStyle/>
                    <a:p>
                      <a:endParaRPr lang="en-GB" dirty="0">
                        <a:solidFill>
                          <a:schemeClr val="tx1"/>
                        </a:solidFill>
                        <a:latin typeface="+mn-lt"/>
                      </a:endParaRPr>
                    </a:p>
                  </a:txBody>
                  <a:tcPr anchor="ct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a:txBody>
                    <a:bodyPr/>
                    <a:lstStyle/>
                    <a:p>
                      <a:endParaRPr lang="en-GB" dirty="0">
                        <a:solidFill>
                          <a:schemeClr val="tx1"/>
                        </a:solidFill>
                        <a:latin typeface="+mn-lt"/>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183100590"/>
                  </a:ext>
                </a:extLst>
              </a:tr>
              <a:tr h="5587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chemeClr val="tx1"/>
                          </a:solidFill>
                          <a:effectLst/>
                          <a:uLnTx/>
                          <a:uFillTx/>
                          <a:latin typeface="+mn-lt"/>
                          <a:ea typeface="+mn-ea"/>
                          <a:cs typeface="+mn-cs"/>
                        </a:rPr>
                        <a:t>Managing controllers; other controllers</a:t>
                      </a:r>
                      <a:endParaRPr kumimoji="0" lang="en-GB" sz="1800" b="0" i="0" u="none" strike="noStrike" kern="1200" cap="none" spc="0" normalizeH="0" baseline="0" noProof="0" dirty="0">
                        <a:ln>
                          <a:noFill/>
                        </a:ln>
                        <a:solidFill>
                          <a:schemeClr val="tx1"/>
                        </a:solidFill>
                        <a:effectLst/>
                        <a:uLnTx/>
                        <a:uFillTx/>
                        <a:latin typeface="+mn-lt"/>
                        <a:ea typeface="+mn-ea"/>
                        <a:cs typeface="+mn-cs"/>
                      </a:endParaRPr>
                    </a:p>
                  </a:txBody>
                  <a:tcPr anchor="ctr">
                    <a:lnL w="12700" cap="flat" cmpd="sng" algn="ctr">
                      <a:solidFill>
                        <a:schemeClr val="tx2"/>
                      </a:solidFill>
                      <a:prstDash val="solid"/>
                      <a:round/>
                      <a:headEnd type="none" w="med" len="med"/>
                      <a:tailEnd type="none" w="med" len="med"/>
                    </a:lnL>
                    <a:solidFill>
                      <a:schemeClr val="accent4"/>
                    </a:solidFill>
                  </a:tcPr>
                </a:tc>
                <a:tc>
                  <a:txBody>
                    <a:bodyPr/>
                    <a:lstStyle/>
                    <a:p>
                      <a:endParaRPr lang="en-GB">
                        <a:solidFill>
                          <a:schemeClr val="tx1"/>
                        </a:solidFill>
                        <a:latin typeface="+mn-lt"/>
                      </a:endParaRPr>
                    </a:p>
                  </a:txBody>
                  <a:tcPr anchor="ct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a:txBody>
                    <a:bodyPr/>
                    <a:lstStyle/>
                    <a:p>
                      <a:endParaRPr lang="en-GB" dirty="0">
                        <a:solidFill>
                          <a:schemeClr val="tx1"/>
                        </a:solidFill>
                        <a:latin typeface="+mn-lt"/>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1420990891"/>
                  </a:ext>
                </a:extLst>
              </a:tr>
              <a:tr h="5587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chemeClr val="tx1"/>
                          </a:solidFill>
                          <a:effectLst/>
                          <a:uLnTx/>
                          <a:uFillTx/>
                          <a:latin typeface="+mn-lt"/>
                          <a:ea typeface="+mn-ea"/>
                          <a:cs typeface="+mn-cs"/>
                        </a:rPr>
                        <a:t>Administrators</a:t>
                      </a:r>
                      <a:endParaRPr kumimoji="0" lang="en-GB" sz="1800" b="0" i="0" u="none" strike="noStrike" kern="1200" cap="none" spc="0" normalizeH="0" baseline="0" noProof="0" dirty="0">
                        <a:ln>
                          <a:noFill/>
                        </a:ln>
                        <a:solidFill>
                          <a:schemeClr val="tx1"/>
                        </a:solidFill>
                        <a:effectLst/>
                        <a:uLnTx/>
                        <a:uFillTx/>
                        <a:latin typeface="+mn-lt"/>
                        <a:ea typeface="+mn-ea"/>
                        <a:cs typeface="+mn-cs"/>
                      </a:endParaRPr>
                    </a:p>
                  </a:txBody>
                  <a:tcPr anchor="ctr">
                    <a:lnL w="12700" cap="flat" cmpd="sng" algn="ctr">
                      <a:solidFill>
                        <a:schemeClr val="tx2"/>
                      </a:solidFill>
                      <a:prstDash val="solid"/>
                      <a:round/>
                      <a:headEnd type="none" w="med" len="med"/>
                      <a:tailEnd type="none" w="med" len="med"/>
                    </a:lnL>
                    <a:solidFill>
                      <a:schemeClr val="accent4"/>
                    </a:solidFill>
                  </a:tcPr>
                </a:tc>
                <a:tc>
                  <a:txBody>
                    <a:bodyPr/>
                    <a:lstStyle/>
                    <a:p>
                      <a:endParaRPr lang="en-GB">
                        <a:solidFill>
                          <a:schemeClr val="tx1"/>
                        </a:solidFill>
                        <a:latin typeface="+mn-lt"/>
                      </a:endParaRPr>
                    </a:p>
                  </a:txBody>
                  <a:tcPr anchor="ct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a:txBody>
                    <a:bodyPr/>
                    <a:lstStyle/>
                    <a:p>
                      <a:endParaRPr lang="en-GB" dirty="0">
                        <a:solidFill>
                          <a:schemeClr val="tx1"/>
                        </a:solidFill>
                        <a:latin typeface="+mn-lt"/>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962620113"/>
                  </a:ext>
                </a:extLst>
              </a:tr>
              <a:tr h="5587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chemeClr val="tx1"/>
                          </a:solidFill>
                          <a:effectLst/>
                          <a:uLnTx/>
                          <a:uFillTx/>
                          <a:latin typeface="+mn-lt"/>
                          <a:ea typeface="+mn-ea"/>
                          <a:cs typeface="+mn-cs"/>
                        </a:rPr>
                        <a:t>Restructuring practitioners</a:t>
                      </a:r>
                    </a:p>
                  </a:txBody>
                  <a:tcPr anchor="ctr">
                    <a:lnL w="12700" cap="flat" cmpd="sng" algn="ctr">
                      <a:solidFill>
                        <a:schemeClr val="tx2"/>
                      </a:solidFill>
                      <a:prstDash val="solid"/>
                      <a:round/>
                      <a:headEnd type="none" w="med" len="med"/>
                      <a:tailEnd type="none" w="med" len="med"/>
                    </a:lnL>
                    <a:solidFill>
                      <a:schemeClr val="accent4"/>
                    </a:solidFill>
                  </a:tcPr>
                </a:tc>
                <a:tc>
                  <a:txBody>
                    <a:bodyPr/>
                    <a:lstStyle/>
                    <a:p>
                      <a:endParaRPr lang="en-GB" dirty="0">
                        <a:solidFill>
                          <a:schemeClr val="tx1"/>
                        </a:solidFill>
                        <a:latin typeface="+mn-lt"/>
                      </a:endParaRPr>
                    </a:p>
                  </a:txBody>
                  <a:tcPr anchor="ct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a:txBody>
                    <a:bodyPr/>
                    <a:lstStyle/>
                    <a:p>
                      <a:endParaRPr lang="en-GB" dirty="0">
                        <a:solidFill>
                          <a:schemeClr val="tx1"/>
                        </a:solidFill>
                        <a:latin typeface="+mn-lt"/>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681138007"/>
                  </a:ext>
                </a:extLst>
              </a:tr>
              <a:tr h="5587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chemeClr val="tx1"/>
                          </a:solidFill>
                          <a:effectLst/>
                          <a:uLnTx/>
                          <a:uFillTx/>
                          <a:latin typeface="+mn-lt"/>
                          <a:ea typeface="+mn-ea"/>
                          <a:cs typeface="+mn-cs"/>
                        </a:rPr>
                        <a:t>Liquidators</a:t>
                      </a:r>
                    </a:p>
                  </a:txBody>
                  <a:tcPr anchor="ctr">
                    <a:lnL w="12700" cap="flat" cmpd="sng" algn="ctr">
                      <a:solidFill>
                        <a:schemeClr val="tx2"/>
                      </a:solidFill>
                      <a:prstDash val="solid"/>
                      <a:round/>
                      <a:headEnd type="none" w="med" len="med"/>
                      <a:tailEnd type="none" w="med" len="med"/>
                    </a:lnL>
                    <a:solidFill>
                      <a:schemeClr val="accent4"/>
                    </a:solidFill>
                  </a:tcPr>
                </a:tc>
                <a:tc>
                  <a:txBody>
                    <a:bodyPr/>
                    <a:lstStyle/>
                    <a:p>
                      <a:endParaRPr lang="en-GB" dirty="0">
                        <a:solidFill>
                          <a:schemeClr val="tx1"/>
                        </a:solidFill>
                        <a:latin typeface="+mn-lt"/>
                      </a:endParaRPr>
                    </a:p>
                  </a:txBody>
                  <a:tcPr anchor="ct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a:txBody>
                    <a:bodyPr/>
                    <a:lstStyle/>
                    <a:p>
                      <a:endParaRPr lang="en-GB" dirty="0">
                        <a:solidFill>
                          <a:schemeClr val="tx1"/>
                        </a:solidFill>
                        <a:latin typeface="+mn-lt"/>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1628492624"/>
                  </a:ext>
                </a:extLst>
              </a:tr>
              <a:tr h="5587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chemeClr val="tx1"/>
                          </a:solidFill>
                          <a:effectLst/>
                          <a:uLnTx/>
                          <a:uFillTx/>
                          <a:latin typeface="+mn-lt"/>
                          <a:ea typeface="+mn-ea"/>
                          <a:cs typeface="+mn-cs"/>
                        </a:rPr>
                        <a:t>Provisional liquidators</a:t>
                      </a:r>
                    </a:p>
                  </a:txBody>
                  <a:tcPr anchor="ctr">
                    <a:lnL w="12700" cap="flat" cmpd="sng" algn="ctr">
                      <a:solidFill>
                        <a:schemeClr val="tx2"/>
                      </a:solidFill>
                      <a:prstDash val="solid"/>
                      <a:round/>
                      <a:headEnd type="none" w="med" len="med"/>
                      <a:tailEnd type="none" w="med" len="med"/>
                    </a:lnL>
                    <a:lnB w="12700" cap="flat" cmpd="sng" algn="ctr">
                      <a:solidFill>
                        <a:schemeClr val="tx2"/>
                      </a:solidFill>
                      <a:prstDash val="solid"/>
                      <a:round/>
                      <a:headEnd type="none" w="med" len="med"/>
                      <a:tailEnd type="none" w="med" len="med"/>
                    </a:lnB>
                    <a:solidFill>
                      <a:schemeClr val="accent4"/>
                    </a:solidFill>
                  </a:tcPr>
                </a:tc>
                <a:tc>
                  <a:txBody>
                    <a:bodyPr/>
                    <a:lstStyle/>
                    <a:p>
                      <a:endParaRPr lang="en-GB" dirty="0">
                        <a:solidFill>
                          <a:schemeClr val="tx1"/>
                        </a:solidFill>
                        <a:latin typeface="+mn-lt"/>
                      </a:endParaRPr>
                    </a:p>
                  </a:txBody>
                  <a:tcPr anchor="ct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tc>
                  <a:txBody>
                    <a:bodyPr/>
                    <a:lstStyle/>
                    <a:p>
                      <a:endParaRPr lang="en-GB" dirty="0">
                        <a:solidFill>
                          <a:schemeClr val="tx1"/>
                        </a:solidFill>
                        <a:latin typeface="+mn-lt"/>
                      </a:endParaRPr>
                    </a:p>
                  </a:txBody>
                  <a:tcPr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2003464070"/>
                  </a:ext>
                </a:extLst>
              </a:tr>
            </a:tbl>
          </a:graphicData>
        </a:graphic>
      </p:graphicFrame>
      <p:sp>
        <p:nvSpPr>
          <p:cNvPr id="7" name="Multiplication Sign 6">
            <a:extLst>
              <a:ext uri="{FF2B5EF4-FFF2-40B4-BE49-F238E27FC236}">
                <a16:creationId xmlns:a16="http://schemas.microsoft.com/office/drawing/2014/main" id="{E3D73602-3FBB-57A8-3123-7DEEA553D372}"/>
              </a:ext>
            </a:extLst>
          </p:cNvPr>
          <p:cNvSpPr/>
          <p:nvPr/>
        </p:nvSpPr>
        <p:spPr>
          <a:xfrm>
            <a:off x="8089605" y="1912489"/>
            <a:ext cx="758952" cy="649224"/>
          </a:xfrm>
          <a:prstGeom prst="mathMultiply">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Multiplication Sign 7">
            <a:extLst>
              <a:ext uri="{FF2B5EF4-FFF2-40B4-BE49-F238E27FC236}">
                <a16:creationId xmlns:a16="http://schemas.microsoft.com/office/drawing/2014/main" id="{72EA5C6E-B989-0E00-D6A3-76EDF42F9883}"/>
              </a:ext>
            </a:extLst>
          </p:cNvPr>
          <p:cNvSpPr/>
          <p:nvPr/>
        </p:nvSpPr>
        <p:spPr>
          <a:xfrm>
            <a:off x="8085141" y="2470273"/>
            <a:ext cx="758952" cy="649224"/>
          </a:xfrm>
          <a:prstGeom prst="mathMultiply">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Multiplication Sign 8">
            <a:extLst>
              <a:ext uri="{FF2B5EF4-FFF2-40B4-BE49-F238E27FC236}">
                <a16:creationId xmlns:a16="http://schemas.microsoft.com/office/drawing/2014/main" id="{2371E15A-B92D-EA88-3B3B-7CC16E7C2E25}"/>
              </a:ext>
            </a:extLst>
          </p:cNvPr>
          <p:cNvSpPr/>
          <p:nvPr/>
        </p:nvSpPr>
        <p:spPr>
          <a:xfrm>
            <a:off x="8085141" y="3027410"/>
            <a:ext cx="758952" cy="649224"/>
          </a:xfrm>
          <a:prstGeom prst="mathMultiply">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10" name="Group 9">
            <a:extLst>
              <a:ext uri="{FF2B5EF4-FFF2-40B4-BE49-F238E27FC236}">
                <a16:creationId xmlns:a16="http://schemas.microsoft.com/office/drawing/2014/main" id="{596482EC-4589-7CAB-F928-1C612EA812E9}"/>
              </a:ext>
            </a:extLst>
          </p:cNvPr>
          <p:cNvGrpSpPr/>
          <p:nvPr/>
        </p:nvGrpSpPr>
        <p:grpSpPr>
          <a:xfrm>
            <a:off x="5831201" y="2003929"/>
            <a:ext cx="670828" cy="466344"/>
            <a:chOff x="10265396" y="2688336"/>
            <a:chExt cx="670828" cy="466344"/>
          </a:xfrm>
          <a:solidFill>
            <a:srgbClr val="00B050"/>
          </a:solidFill>
        </p:grpSpPr>
        <p:sp>
          <p:nvSpPr>
            <p:cNvPr id="11" name="Diagonal Stripe 10">
              <a:extLst>
                <a:ext uri="{FF2B5EF4-FFF2-40B4-BE49-F238E27FC236}">
                  <a16:creationId xmlns:a16="http://schemas.microsoft.com/office/drawing/2014/main" id="{5602DAD7-3DD3-32B9-F563-CA606ECA48AE}"/>
                </a:ext>
              </a:extLst>
            </p:cNvPr>
            <p:cNvSpPr/>
            <p:nvPr/>
          </p:nvSpPr>
          <p:spPr>
            <a:xfrm>
              <a:off x="10515600" y="2688336"/>
              <a:ext cx="420624" cy="466344"/>
            </a:xfrm>
            <a:prstGeom prst="diagStripe">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12" name="Diagonal Stripe 11">
              <a:extLst>
                <a:ext uri="{FF2B5EF4-FFF2-40B4-BE49-F238E27FC236}">
                  <a16:creationId xmlns:a16="http://schemas.microsoft.com/office/drawing/2014/main" id="{6F4F89E9-44E9-26DD-6074-BDB3E7E99DCF}"/>
                </a:ext>
              </a:extLst>
            </p:cNvPr>
            <p:cNvSpPr/>
            <p:nvPr/>
          </p:nvSpPr>
          <p:spPr>
            <a:xfrm rot="5675173">
              <a:off x="10245949" y="2845801"/>
              <a:ext cx="301138" cy="262244"/>
            </a:xfrm>
            <a:prstGeom prst="diagStripe">
              <a:avLst>
                <a:gd name="adj" fmla="val 26084"/>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grpSp>
        <p:nvGrpSpPr>
          <p:cNvPr id="13" name="Group 12">
            <a:extLst>
              <a:ext uri="{FF2B5EF4-FFF2-40B4-BE49-F238E27FC236}">
                <a16:creationId xmlns:a16="http://schemas.microsoft.com/office/drawing/2014/main" id="{B66EB055-B03A-2F04-62B2-D1362A498807}"/>
              </a:ext>
            </a:extLst>
          </p:cNvPr>
          <p:cNvGrpSpPr/>
          <p:nvPr/>
        </p:nvGrpSpPr>
        <p:grpSpPr>
          <a:xfrm>
            <a:off x="5818321" y="2548189"/>
            <a:ext cx="670828" cy="466344"/>
            <a:chOff x="10265396" y="2688336"/>
            <a:chExt cx="670828" cy="466344"/>
          </a:xfrm>
          <a:solidFill>
            <a:srgbClr val="00B050"/>
          </a:solidFill>
        </p:grpSpPr>
        <p:sp>
          <p:nvSpPr>
            <p:cNvPr id="14" name="Diagonal Stripe 13">
              <a:extLst>
                <a:ext uri="{FF2B5EF4-FFF2-40B4-BE49-F238E27FC236}">
                  <a16:creationId xmlns:a16="http://schemas.microsoft.com/office/drawing/2014/main" id="{3F0F923E-AB9F-2ACE-E331-AAD5197BB19B}"/>
                </a:ext>
              </a:extLst>
            </p:cNvPr>
            <p:cNvSpPr/>
            <p:nvPr/>
          </p:nvSpPr>
          <p:spPr>
            <a:xfrm>
              <a:off x="10515600" y="2688336"/>
              <a:ext cx="420624" cy="466344"/>
            </a:xfrm>
            <a:prstGeom prst="diagStripe">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15" name="Diagonal Stripe 14">
              <a:extLst>
                <a:ext uri="{FF2B5EF4-FFF2-40B4-BE49-F238E27FC236}">
                  <a16:creationId xmlns:a16="http://schemas.microsoft.com/office/drawing/2014/main" id="{0719BFC2-266C-CC16-7E66-3E59B30CEBA5}"/>
                </a:ext>
              </a:extLst>
            </p:cNvPr>
            <p:cNvSpPr/>
            <p:nvPr/>
          </p:nvSpPr>
          <p:spPr>
            <a:xfrm rot="5675173">
              <a:off x="10245949" y="2845801"/>
              <a:ext cx="301138" cy="262244"/>
            </a:xfrm>
            <a:prstGeom prst="diagStripe">
              <a:avLst>
                <a:gd name="adj" fmla="val 26084"/>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grpSp>
        <p:nvGrpSpPr>
          <p:cNvPr id="16" name="Group 15">
            <a:extLst>
              <a:ext uri="{FF2B5EF4-FFF2-40B4-BE49-F238E27FC236}">
                <a16:creationId xmlns:a16="http://schemas.microsoft.com/office/drawing/2014/main" id="{13DF85D6-A302-E797-3341-3484403EF608}"/>
              </a:ext>
            </a:extLst>
          </p:cNvPr>
          <p:cNvGrpSpPr/>
          <p:nvPr/>
        </p:nvGrpSpPr>
        <p:grpSpPr>
          <a:xfrm>
            <a:off x="5796985" y="3683852"/>
            <a:ext cx="670828" cy="466344"/>
            <a:chOff x="10265396" y="2688336"/>
            <a:chExt cx="670828" cy="466344"/>
          </a:xfrm>
          <a:solidFill>
            <a:srgbClr val="00B050"/>
          </a:solidFill>
        </p:grpSpPr>
        <p:sp>
          <p:nvSpPr>
            <p:cNvPr id="17" name="Diagonal Stripe 16">
              <a:extLst>
                <a:ext uri="{FF2B5EF4-FFF2-40B4-BE49-F238E27FC236}">
                  <a16:creationId xmlns:a16="http://schemas.microsoft.com/office/drawing/2014/main" id="{A2300582-5253-2520-AD5D-235C84064DD7}"/>
                </a:ext>
              </a:extLst>
            </p:cNvPr>
            <p:cNvSpPr/>
            <p:nvPr/>
          </p:nvSpPr>
          <p:spPr>
            <a:xfrm>
              <a:off x="10515600" y="2688336"/>
              <a:ext cx="420624" cy="466344"/>
            </a:xfrm>
            <a:prstGeom prst="diagStripe">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18" name="Diagonal Stripe 17">
              <a:extLst>
                <a:ext uri="{FF2B5EF4-FFF2-40B4-BE49-F238E27FC236}">
                  <a16:creationId xmlns:a16="http://schemas.microsoft.com/office/drawing/2014/main" id="{F1C00836-4B45-EC82-F42B-28761ACDEE64}"/>
                </a:ext>
              </a:extLst>
            </p:cNvPr>
            <p:cNvSpPr/>
            <p:nvPr/>
          </p:nvSpPr>
          <p:spPr>
            <a:xfrm rot="5675173">
              <a:off x="10245949" y="2845801"/>
              <a:ext cx="301138" cy="262244"/>
            </a:xfrm>
            <a:prstGeom prst="diagStripe">
              <a:avLst>
                <a:gd name="adj" fmla="val 26084"/>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grpSp>
        <p:nvGrpSpPr>
          <p:cNvPr id="19" name="Group 18">
            <a:extLst>
              <a:ext uri="{FF2B5EF4-FFF2-40B4-BE49-F238E27FC236}">
                <a16:creationId xmlns:a16="http://schemas.microsoft.com/office/drawing/2014/main" id="{C2479939-14DB-DBDF-7DFE-99A71E47141F}"/>
              </a:ext>
            </a:extLst>
          </p:cNvPr>
          <p:cNvGrpSpPr/>
          <p:nvPr/>
        </p:nvGrpSpPr>
        <p:grpSpPr>
          <a:xfrm>
            <a:off x="5759019" y="4254534"/>
            <a:ext cx="670828" cy="466344"/>
            <a:chOff x="10265396" y="2688336"/>
            <a:chExt cx="670828" cy="466344"/>
          </a:xfrm>
          <a:solidFill>
            <a:srgbClr val="00B050"/>
          </a:solidFill>
        </p:grpSpPr>
        <p:sp>
          <p:nvSpPr>
            <p:cNvPr id="20" name="Diagonal Stripe 19">
              <a:extLst>
                <a:ext uri="{FF2B5EF4-FFF2-40B4-BE49-F238E27FC236}">
                  <a16:creationId xmlns:a16="http://schemas.microsoft.com/office/drawing/2014/main" id="{F6221DB9-FB52-8752-15A7-3CC4A7B8F6EF}"/>
                </a:ext>
              </a:extLst>
            </p:cNvPr>
            <p:cNvSpPr/>
            <p:nvPr/>
          </p:nvSpPr>
          <p:spPr>
            <a:xfrm>
              <a:off x="10515600" y="2688336"/>
              <a:ext cx="420624" cy="466344"/>
            </a:xfrm>
            <a:prstGeom prst="diagStripe">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21" name="Diagonal Stripe 20">
              <a:extLst>
                <a:ext uri="{FF2B5EF4-FFF2-40B4-BE49-F238E27FC236}">
                  <a16:creationId xmlns:a16="http://schemas.microsoft.com/office/drawing/2014/main" id="{A3F1AE46-1D49-AB83-8478-69DD533FFAEE}"/>
                </a:ext>
              </a:extLst>
            </p:cNvPr>
            <p:cNvSpPr/>
            <p:nvPr/>
          </p:nvSpPr>
          <p:spPr>
            <a:xfrm rot="5675173">
              <a:off x="10245949" y="2845801"/>
              <a:ext cx="301138" cy="262244"/>
            </a:xfrm>
            <a:prstGeom prst="diagStripe">
              <a:avLst>
                <a:gd name="adj" fmla="val 26084"/>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grpSp>
        <p:nvGrpSpPr>
          <p:cNvPr id="22" name="Group 21">
            <a:extLst>
              <a:ext uri="{FF2B5EF4-FFF2-40B4-BE49-F238E27FC236}">
                <a16:creationId xmlns:a16="http://schemas.microsoft.com/office/drawing/2014/main" id="{7C789932-1E45-C118-1519-7B335314F228}"/>
              </a:ext>
            </a:extLst>
          </p:cNvPr>
          <p:cNvGrpSpPr/>
          <p:nvPr/>
        </p:nvGrpSpPr>
        <p:grpSpPr>
          <a:xfrm>
            <a:off x="5785365" y="4820638"/>
            <a:ext cx="670828" cy="466344"/>
            <a:chOff x="10265396" y="2688336"/>
            <a:chExt cx="670828" cy="466344"/>
          </a:xfrm>
          <a:solidFill>
            <a:srgbClr val="00B050"/>
          </a:solidFill>
        </p:grpSpPr>
        <p:sp>
          <p:nvSpPr>
            <p:cNvPr id="23" name="Diagonal Stripe 22">
              <a:extLst>
                <a:ext uri="{FF2B5EF4-FFF2-40B4-BE49-F238E27FC236}">
                  <a16:creationId xmlns:a16="http://schemas.microsoft.com/office/drawing/2014/main" id="{7D3BAA23-0E77-6C99-E729-EFFBD66F0A58}"/>
                </a:ext>
              </a:extLst>
            </p:cNvPr>
            <p:cNvSpPr/>
            <p:nvPr/>
          </p:nvSpPr>
          <p:spPr>
            <a:xfrm>
              <a:off x="10515600" y="2688336"/>
              <a:ext cx="420624" cy="466344"/>
            </a:xfrm>
            <a:prstGeom prst="diagStripe">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24" name="Diagonal Stripe 23">
              <a:extLst>
                <a:ext uri="{FF2B5EF4-FFF2-40B4-BE49-F238E27FC236}">
                  <a16:creationId xmlns:a16="http://schemas.microsoft.com/office/drawing/2014/main" id="{1E7C236B-F6D3-F1F0-99D6-DFC4F7AC0978}"/>
                </a:ext>
              </a:extLst>
            </p:cNvPr>
            <p:cNvSpPr/>
            <p:nvPr/>
          </p:nvSpPr>
          <p:spPr>
            <a:xfrm rot="5675173">
              <a:off x="10245949" y="2845801"/>
              <a:ext cx="301138" cy="262244"/>
            </a:xfrm>
            <a:prstGeom prst="diagStripe">
              <a:avLst>
                <a:gd name="adj" fmla="val 26084"/>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grpSp>
        <p:nvGrpSpPr>
          <p:cNvPr id="25" name="Group 24">
            <a:extLst>
              <a:ext uri="{FF2B5EF4-FFF2-40B4-BE49-F238E27FC236}">
                <a16:creationId xmlns:a16="http://schemas.microsoft.com/office/drawing/2014/main" id="{275C9485-12EA-DD68-2A7C-07B9E43F23B4}"/>
              </a:ext>
            </a:extLst>
          </p:cNvPr>
          <p:cNvGrpSpPr/>
          <p:nvPr/>
        </p:nvGrpSpPr>
        <p:grpSpPr>
          <a:xfrm>
            <a:off x="8129203" y="3672349"/>
            <a:ext cx="670828" cy="466344"/>
            <a:chOff x="10265396" y="2688336"/>
            <a:chExt cx="670828" cy="466344"/>
          </a:xfrm>
          <a:solidFill>
            <a:srgbClr val="00B050"/>
          </a:solidFill>
        </p:grpSpPr>
        <p:sp>
          <p:nvSpPr>
            <p:cNvPr id="26" name="Diagonal Stripe 25">
              <a:extLst>
                <a:ext uri="{FF2B5EF4-FFF2-40B4-BE49-F238E27FC236}">
                  <a16:creationId xmlns:a16="http://schemas.microsoft.com/office/drawing/2014/main" id="{82078427-C552-9FFA-6B9F-F4C6E04F3CB7}"/>
                </a:ext>
              </a:extLst>
            </p:cNvPr>
            <p:cNvSpPr/>
            <p:nvPr/>
          </p:nvSpPr>
          <p:spPr>
            <a:xfrm>
              <a:off x="10515600" y="2688336"/>
              <a:ext cx="420624" cy="466344"/>
            </a:xfrm>
            <a:prstGeom prst="diagStripe">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27" name="Diagonal Stripe 26">
              <a:extLst>
                <a:ext uri="{FF2B5EF4-FFF2-40B4-BE49-F238E27FC236}">
                  <a16:creationId xmlns:a16="http://schemas.microsoft.com/office/drawing/2014/main" id="{FD859B4C-8C4D-63E1-F196-922A22C5E8AB}"/>
                </a:ext>
              </a:extLst>
            </p:cNvPr>
            <p:cNvSpPr/>
            <p:nvPr/>
          </p:nvSpPr>
          <p:spPr>
            <a:xfrm rot="5675173">
              <a:off x="10245949" y="2845801"/>
              <a:ext cx="301138" cy="262244"/>
            </a:xfrm>
            <a:prstGeom prst="diagStripe">
              <a:avLst>
                <a:gd name="adj" fmla="val 26084"/>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grpSp>
        <p:nvGrpSpPr>
          <p:cNvPr id="28" name="Group 27">
            <a:extLst>
              <a:ext uri="{FF2B5EF4-FFF2-40B4-BE49-F238E27FC236}">
                <a16:creationId xmlns:a16="http://schemas.microsoft.com/office/drawing/2014/main" id="{042F4DDD-084B-8F58-E4C2-F3105FB3740E}"/>
              </a:ext>
            </a:extLst>
          </p:cNvPr>
          <p:cNvGrpSpPr/>
          <p:nvPr/>
        </p:nvGrpSpPr>
        <p:grpSpPr>
          <a:xfrm>
            <a:off x="8116305" y="4238150"/>
            <a:ext cx="670828" cy="466344"/>
            <a:chOff x="10265396" y="2688336"/>
            <a:chExt cx="670828" cy="466344"/>
          </a:xfrm>
          <a:solidFill>
            <a:srgbClr val="00B050"/>
          </a:solidFill>
        </p:grpSpPr>
        <p:sp>
          <p:nvSpPr>
            <p:cNvPr id="29" name="Diagonal Stripe 28">
              <a:extLst>
                <a:ext uri="{FF2B5EF4-FFF2-40B4-BE49-F238E27FC236}">
                  <a16:creationId xmlns:a16="http://schemas.microsoft.com/office/drawing/2014/main" id="{DED5179F-CB8A-C9B7-C09C-A957BA7C1AC9}"/>
                </a:ext>
              </a:extLst>
            </p:cNvPr>
            <p:cNvSpPr/>
            <p:nvPr/>
          </p:nvSpPr>
          <p:spPr>
            <a:xfrm>
              <a:off x="10515600" y="2688336"/>
              <a:ext cx="420624" cy="466344"/>
            </a:xfrm>
            <a:prstGeom prst="diagStripe">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30" name="Diagonal Stripe 29">
              <a:extLst>
                <a:ext uri="{FF2B5EF4-FFF2-40B4-BE49-F238E27FC236}">
                  <a16:creationId xmlns:a16="http://schemas.microsoft.com/office/drawing/2014/main" id="{9EF3EE9B-A2CA-48E1-F02C-5C7DC83F905C}"/>
                </a:ext>
              </a:extLst>
            </p:cNvPr>
            <p:cNvSpPr/>
            <p:nvPr/>
          </p:nvSpPr>
          <p:spPr>
            <a:xfrm rot="5675173">
              <a:off x="10245949" y="2845801"/>
              <a:ext cx="301138" cy="262244"/>
            </a:xfrm>
            <a:prstGeom prst="diagStripe">
              <a:avLst>
                <a:gd name="adj" fmla="val 26084"/>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grpSp>
        <p:nvGrpSpPr>
          <p:cNvPr id="31" name="Group 30">
            <a:extLst>
              <a:ext uri="{FF2B5EF4-FFF2-40B4-BE49-F238E27FC236}">
                <a16:creationId xmlns:a16="http://schemas.microsoft.com/office/drawing/2014/main" id="{3DAD8B6F-F982-7BB4-2369-0E3EAF32D33A}"/>
              </a:ext>
            </a:extLst>
          </p:cNvPr>
          <p:cNvGrpSpPr/>
          <p:nvPr/>
        </p:nvGrpSpPr>
        <p:grpSpPr>
          <a:xfrm>
            <a:off x="8100475" y="4800291"/>
            <a:ext cx="670828" cy="466344"/>
            <a:chOff x="10265396" y="2688336"/>
            <a:chExt cx="670828" cy="466344"/>
          </a:xfrm>
          <a:solidFill>
            <a:srgbClr val="00B050"/>
          </a:solidFill>
        </p:grpSpPr>
        <p:sp>
          <p:nvSpPr>
            <p:cNvPr id="32" name="Diagonal Stripe 31">
              <a:extLst>
                <a:ext uri="{FF2B5EF4-FFF2-40B4-BE49-F238E27FC236}">
                  <a16:creationId xmlns:a16="http://schemas.microsoft.com/office/drawing/2014/main" id="{4AD98B44-8731-7956-A489-4256DFFAEBBC}"/>
                </a:ext>
              </a:extLst>
            </p:cNvPr>
            <p:cNvSpPr/>
            <p:nvPr/>
          </p:nvSpPr>
          <p:spPr>
            <a:xfrm>
              <a:off x="10515600" y="2688336"/>
              <a:ext cx="420624" cy="466344"/>
            </a:xfrm>
            <a:prstGeom prst="diagStripe">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33" name="Diagonal Stripe 32">
              <a:extLst>
                <a:ext uri="{FF2B5EF4-FFF2-40B4-BE49-F238E27FC236}">
                  <a16:creationId xmlns:a16="http://schemas.microsoft.com/office/drawing/2014/main" id="{F6ABEEE6-AED6-74C0-BB15-8D13EBDBE256}"/>
                </a:ext>
              </a:extLst>
            </p:cNvPr>
            <p:cNvSpPr/>
            <p:nvPr/>
          </p:nvSpPr>
          <p:spPr>
            <a:xfrm rot="5675173">
              <a:off x="10245949" y="2845801"/>
              <a:ext cx="301138" cy="262244"/>
            </a:xfrm>
            <a:prstGeom prst="diagStripe">
              <a:avLst>
                <a:gd name="adj" fmla="val 26084"/>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grpSp>
        <p:nvGrpSpPr>
          <p:cNvPr id="34" name="Group 33">
            <a:extLst>
              <a:ext uri="{FF2B5EF4-FFF2-40B4-BE49-F238E27FC236}">
                <a16:creationId xmlns:a16="http://schemas.microsoft.com/office/drawing/2014/main" id="{DEF3C8F4-E23C-3733-0F4C-7014300D9D9D}"/>
              </a:ext>
            </a:extLst>
          </p:cNvPr>
          <p:cNvGrpSpPr/>
          <p:nvPr/>
        </p:nvGrpSpPr>
        <p:grpSpPr>
          <a:xfrm>
            <a:off x="8104229" y="5345322"/>
            <a:ext cx="670828" cy="466344"/>
            <a:chOff x="10265396" y="2688336"/>
            <a:chExt cx="670828" cy="466344"/>
          </a:xfrm>
          <a:solidFill>
            <a:srgbClr val="00B050"/>
          </a:solidFill>
        </p:grpSpPr>
        <p:sp>
          <p:nvSpPr>
            <p:cNvPr id="35" name="Diagonal Stripe 34">
              <a:extLst>
                <a:ext uri="{FF2B5EF4-FFF2-40B4-BE49-F238E27FC236}">
                  <a16:creationId xmlns:a16="http://schemas.microsoft.com/office/drawing/2014/main" id="{B3A8191C-BFBA-A990-CD02-8075038B7120}"/>
                </a:ext>
              </a:extLst>
            </p:cNvPr>
            <p:cNvSpPr/>
            <p:nvPr/>
          </p:nvSpPr>
          <p:spPr>
            <a:xfrm>
              <a:off x="10515600" y="2688336"/>
              <a:ext cx="420624" cy="466344"/>
            </a:xfrm>
            <a:prstGeom prst="diagStripe">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36" name="Diagonal Stripe 35">
              <a:extLst>
                <a:ext uri="{FF2B5EF4-FFF2-40B4-BE49-F238E27FC236}">
                  <a16:creationId xmlns:a16="http://schemas.microsoft.com/office/drawing/2014/main" id="{A5D94F56-27E6-6839-7C8E-0EC177D6F8D0}"/>
                </a:ext>
              </a:extLst>
            </p:cNvPr>
            <p:cNvSpPr/>
            <p:nvPr/>
          </p:nvSpPr>
          <p:spPr>
            <a:xfrm rot="5675173">
              <a:off x="10245949" y="2845801"/>
              <a:ext cx="301138" cy="262244"/>
            </a:xfrm>
            <a:prstGeom prst="diagStripe">
              <a:avLst>
                <a:gd name="adj" fmla="val 26084"/>
              </a:avLst>
            </a:prstGeom>
            <a:grp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grpSp>
        <p:nvGrpSpPr>
          <p:cNvPr id="37" name="Group 36">
            <a:extLst>
              <a:ext uri="{FF2B5EF4-FFF2-40B4-BE49-F238E27FC236}">
                <a16:creationId xmlns:a16="http://schemas.microsoft.com/office/drawing/2014/main" id="{6BB4837F-8E96-F853-FC08-29DD25D8AAE2}"/>
              </a:ext>
            </a:extLst>
          </p:cNvPr>
          <p:cNvGrpSpPr/>
          <p:nvPr/>
        </p:nvGrpSpPr>
        <p:grpSpPr>
          <a:xfrm>
            <a:off x="5744156" y="3052850"/>
            <a:ext cx="647456" cy="620138"/>
            <a:chOff x="6209855" y="2979698"/>
            <a:chExt cx="647456" cy="620138"/>
          </a:xfrm>
        </p:grpSpPr>
        <p:sp>
          <p:nvSpPr>
            <p:cNvPr id="38" name="Block Arc 37">
              <a:extLst>
                <a:ext uri="{FF2B5EF4-FFF2-40B4-BE49-F238E27FC236}">
                  <a16:creationId xmlns:a16="http://schemas.microsoft.com/office/drawing/2014/main" id="{AC2495DF-F0F8-D971-A97A-C93DB1FDDAA0}"/>
                </a:ext>
              </a:extLst>
            </p:cNvPr>
            <p:cNvSpPr/>
            <p:nvPr/>
          </p:nvSpPr>
          <p:spPr>
            <a:xfrm>
              <a:off x="6209855" y="3104676"/>
              <a:ext cx="402459" cy="495160"/>
            </a:xfrm>
            <a:prstGeom prst="blockArc">
              <a:avLst>
                <a:gd name="adj1" fmla="val 10800000"/>
                <a:gd name="adj2" fmla="val 427319"/>
                <a:gd name="adj3" fmla="val 31675"/>
              </a:avLst>
            </a:prstGeom>
            <a:solidFill>
              <a:schemeClr val="tx2">
                <a:lumMod val="60000"/>
                <a:lumOff val="40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39" name="Block Arc 38">
              <a:extLst>
                <a:ext uri="{FF2B5EF4-FFF2-40B4-BE49-F238E27FC236}">
                  <a16:creationId xmlns:a16="http://schemas.microsoft.com/office/drawing/2014/main" id="{76B6E159-7B82-58D4-DD6C-EEBC95C71BD2}"/>
                </a:ext>
              </a:extLst>
            </p:cNvPr>
            <p:cNvSpPr/>
            <p:nvPr/>
          </p:nvSpPr>
          <p:spPr>
            <a:xfrm rot="10800000">
              <a:off x="6454852" y="2979698"/>
              <a:ext cx="402459" cy="495022"/>
            </a:xfrm>
            <a:prstGeom prst="blockArc">
              <a:avLst>
                <a:gd name="adj1" fmla="val 10800000"/>
                <a:gd name="adj2" fmla="val 0"/>
                <a:gd name="adj3" fmla="val 31816"/>
              </a:avLst>
            </a:prstGeom>
            <a:solidFill>
              <a:schemeClr val="tx2">
                <a:lumMod val="60000"/>
                <a:lumOff val="40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grpSp>
        <p:nvGrpSpPr>
          <p:cNvPr id="40" name="Group 39">
            <a:extLst>
              <a:ext uri="{FF2B5EF4-FFF2-40B4-BE49-F238E27FC236}">
                <a16:creationId xmlns:a16="http://schemas.microsoft.com/office/drawing/2014/main" id="{FD2E63C6-C229-373D-EF45-388D1F0BBB53}"/>
              </a:ext>
            </a:extLst>
          </p:cNvPr>
          <p:cNvGrpSpPr/>
          <p:nvPr/>
        </p:nvGrpSpPr>
        <p:grpSpPr>
          <a:xfrm>
            <a:off x="5779881" y="5299701"/>
            <a:ext cx="647456" cy="620138"/>
            <a:chOff x="6209855" y="2979698"/>
            <a:chExt cx="647456" cy="620138"/>
          </a:xfrm>
        </p:grpSpPr>
        <p:sp>
          <p:nvSpPr>
            <p:cNvPr id="41" name="Block Arc 40">
              <a:extLst>
                <a:ext uri="{FF2B5EF4-FFF2-40B4-BE49-F238E27FC236}">
                  <a16:creationId xmlns:a16="http://schemas.microsoft.com/office/drawing/2014/main" id="{C9F5CF18-9306-6112-9BDC-440ED8BF3DF9}"/>
                </a:ext>
              </a:extLst>
            </p:cNvPr>
            <p:cNvSpPr/>
            <p:nvPr/>
          </p:nvSpPr>
          <p:spPr>
            <a:xfrm>
              <a:off x="6209855" y="3104676"/>
              <a:ext cx="402459" cy="495160"/>
            </a:xfrm>
            <a:prstGeom prst="blockArc">
              <a:avLst>
                <a:gd name="adj1" fmla="val 10800000"/>
                <a:gd name="adj2" fmla="val 427319"/>
                <a:gd name="adj3" fmla="val 31675"/>
              </a:avLst>
            </a:prstGeom>
            <a:solidFill>
              <a:schemeClr val="tx2">
                <a:lumMod val="60000"/>
                <a:lumOff val="40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42" name="Block Arc 41">
              <a:extLst>
                <a:ext uri="{FF2B5EF4-FFF2-40B4-BE49-F238E27FC236}">
                  <a16:creationId xmlns:a16="http://schemas.microsoft.com/office/drawing/2014/main" id="{540A385F-1264-8C9B-8A16-AC2E88A5372C}"/>
                </a:ext>
              </a:extLst>
            </p:cNvPr>
            <p:cNvSpPr/>
            <p:nvPr/>
          </p:nvSpPr>
          <p:spPr>
            <a:xfrm rot="10800000">
              <a:off x="6454852" y="2979698"/>
              <a:ext cx="402459" cy="495022"/>
            </a:xfrm>
            <a:prstGeom prst="blockArc">
              <a:avLst>
                <a:gd name="adj1" fmla="val 10800000"/>
                <a:gd name="adj2" fmla="val 0"/>
                <a:gd name="adj3" fmla="val 31816"/>
              </a:avLst>
            </a:prstGeom>
            <a:solidFill>
              <a:schemeClr val="tx2">
                <a:lumMod val="60000"/>
                <a:lumOff val="40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sp>
        <p:nvSpPr>
          <p:cNvPr id="43" name="Speech Bubble: Rectangle 42">
            <a:extLst>
              <a:ext uri="{FF2B5EF4-FFF2-40B4-BE49-F238E27FC236}">
                <a16:creationId xmlns:a16="http://schemas.microsoft.com/office/drawing/2014/main" id="{15A0BF59-9AD5-9672-C63D-C54228F3DC40}"/>
              </a:ext>
            </a:extLst>
          </p:cNvPr>
          <p:cNvSpPr/>
          <p:nvPr/>
        </p:nvSpPr>
        <p:spPr>
          <a:xfrm>
            <a:off x="1348509" y="1402465"/>
            <a:ext cx="3251200" cy="446730"/>
          </a:xfrm>
          <a:prstGeom prst="wedgeRectCallout">
            <a:avLst>
              <a:gd name="adj1" fmla="val 64073"/>
              <a:gd name="adj2" fmla="val 6676"/>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9 (‘officer of a corporation’)</a:t>
            </a:r>
          </a:p>
        </p:txBody>
      </p:sp>
      <p:sp>
        <p:nvSpPr>
          <p:cNvPr id="44" name="Footer Placeholder 2">
            <a:extLst>
              <a:ext uri="{FF2B5EF4-FFF2-40B4-BE49-F238E27FC236}">
                <a16:creationId xmlns:a16="http://schemas.microsoft.com/office/drawing/2014/main" id="{D9576FE8-BFAA-2644-EAB4-1641784D8D3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483039269"/>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300</a:t>
            </a:fld>
            <a:endParaRPr lang="en-GB" dirty="0"/>
          </a:p>
        </p:txBody>
      </p:sp>
      <p:sp>
        <p:nvSpPr>
          <p:cNvPr id="2" name="Rectangle: Single Corner Rounded 1">
            <a:extLst>
              <a:ext uri="{FF2B5EF4-FFF2-40B4-BE49-F238E27FC236}">
                <a16:creationId xmlns:a16="http://schemas.microsoft.com/office/drawing/2014/main" id="{8C72FBA2-3C31-DAEC-8D81-437753F726A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3A7F4DF-C60E-6D9B-8BCA-EDAABE60FA5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Grounds for ASIC to wind up</a:t>
            </a:r>
          </a:p>
        </p:txBody>
      </p:sp>
      <p:graphicFrame>
        <p:nvGraphicFramePr>
          <p:cNvPr id="6" name="Diagram 5">
            <a:extLst>
              <a:ext uri="{FF2B5EF4-FFF2-40B4-BE49-F238E27FC236}">
                <a16:creationId xmlns:a16="http://schemas.microsoft.com/office/drawing/2014/main" id="{6812713F-61A0-188E-D121-DB32267C65EB}"/>
              </a:ext>
            </a:extLst>
          </p:cNvPr>
          <p:cNvGraphicFramePr/>
          <p:nvPr>
            <p:extLst>
              <p:ext uri="{D42A27DB-BD31-4B8C-83A1-F6EECF244321}">
                <p14:modId xmlns:p14="http://schemas.microsoft.com/office/powerpoint/2010/main" val="1528854939"/>
              </p:ext>
            </p:extLst>
          </p:nvPr>
        </p:nvGraphicFramePr>
        <p:xfrm>
          <a:off x="680864" y="1160407"/>
          <a:ext cx="9749617"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7" name="Graphic 6" descr="Badge 1 with solid fill">
            <a:extLst>
              <a:ext uri="{FF2B5EF4-FFF2-40B4-BE49-F238E27FC236}">
                <a16:creationId xmlns:a16="http://schemas.microsoft.com/office/drawing/2014/main" id="{D1BA5075-40CA-1DED-55CA-4CDBF1E7126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737245" y="1682125"/>
            <a:ext cx="717510" cy="717510"/>
          </a:xfrm>
          <a:prstGeom prst="rect">
            <a:avLst/>
          </a:prstGeom>
        </p:spPr>
      </p:pic>
      <p:pic>
        <p:nvPicPr>
          <p:cNvPr id="8" name="Graphic 7" descr="Badge with solid fill">
            <a:extLst>
              <a:ext uri="{FF2B5EF4-FFF2-40B4-BE49-F238E27FC236}">
                <a16:creationId xmlns:a16="http://schemas.microsoft.com/office/drawing/2014/main" id="{BB80D171-6B98-E9D8-1AB0-7012041D156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492892" y="1162924"/>
            <a:ext cx="739091" cy="739091"/>
          </a:xfrm>
          <a:prstGeom prst="rect">
            <a:avLst/>
          </a:prstGeom>
        </p:spPr>
      </p:pic>
      <p:pic>
        <p:nvPicPr>
          <p:cNvPr id="9" name="Graphic 8" descr="Badge 3 with solid fill">
            <a:extLst>
              <a:ext uri="{FF2B5EF4-FFF2-40B4-BE49-F238E27FC236}">
                <a16:creationId xmlns:a16="http://schemas.microsoft.com/office/drawing/2014/main" id="{656F3E1C-F10E-43C4-D262-63F8B835B844}"/>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55400" y="3481372"/>
            <a:ext cx="739091" cy="739091"/>
          </a:xfrm>
          <a:prstGeom prst="rect">
            <a:avLst/>
          </a:prstGeom>
        </p:spPr>
      </p:pic>
      <p:pic>
        <p:nvPicPr>
          <p:cNvPr id="10" name="Graphic 9" descr="Badge 4 with solid fill">
            <a:extLst>
              <a:ext uri="{FF2B5EF4-FFF2-40B4-BE49-F238E27FC236}">
                <a16:creationId xmlns:a16="http://schemas.microsoft.com/office/drawing/2014/main" id="{0E515D0A-51E5-7D61-13C4-1F3B52782B4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9032982" y="4675985"/>
            <a:ext cx="739091" cy="739091"/>
          </a:xfrm>
          <a:prstGeom prst="rect">
            <a:avLst/>
          </a:prstGeom>
        </p:spPr>
      </p:pic>
      <p:sp>
        <p:nvSpPr>
          <p:cNvPr id="11" name="Callout: Left Arrow 10">
            <a:extLst>
              <a:ext uri="{FF2B5EF4-FFF2-40B4-BE49-F238E27FC236}">
                <a16:creationId xmlns:a16="http://schemas.microsoft.com/office/drawing/2014/main" id="{2EEAE92C-9024-10AE-64D6-02876CE48DDC}"/>
              </a:ext>
            </a:extLst>
          </p:cNvPr>
          <p:cNvSpPr/>
          <p:nvPr/>
        </p:nvSpPr>
        <p:spPr>
          <a:xfrm>
            <a:off x="7400955" y="1866467"/>
            <a:ext cx="4110181" cy="1787311"/>
          </a:xfrm>
          <a:prstGeom prst="leftArrowCallout">
            <a:avLst>
              <a:gd name="adj1" fmla="val 9186"/>
              <a:gd name="adj2" fmla="val 12442"/>
              <a:gd name="adj3" fmla="val 10581"/>
              <a:gd name="adj4" fmla="val 85651"/>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I</a:t>
            </a:r>
            <a:r>
              <a:rPr lang="en-AU" sz="1800" dirty="0">
                <a:solidFill>
                  <a:schemeClr val="tx1"/>
                </a:solidFill>
              </a:rPr>
              <a:t>f there is no pending winding up application before a court and the necessary notice has been given and published, ASIC may order that a company be wound up </a:t>
            </a:r>
            <a:r>
              <a:rPr lang="en-AU" dirty="0">
                <a:solidFill>
                  <a:schemeClr val="tx1"/>
                </a:solidFill>
              </a:rPr>
              <a:t>on </a:t>
            </a:r>
            <a:r>
              <a:rPr lang="en-AU" i="1" dirty="0">
                <a:solidFill>
                  <a:schemeClr val="tx1"/>
                </a:solidFill>
              </a:rPr>
              <a:t>any</a:t>
            </a:r>
            <a:r>
              <a:rPr lang="en-AU" dirty="0">
                <a:solidFill>
                  <a:schemeClr val="tx1"/>
                </a:solidFill>
              </a:rPr>
              <a:t> one of these grounds</a:t>
            </a:r>
          </a:p>
        </p:txBody>
      </p:sp>
      <p:sp>
        <p:nvSpPr>
          <p:cNvPr id="12" name="Rectangle 11">
            <a:extLst>
              <a:ext uri="{FF2B5EF4-FFF2-40B4-BE49-F238E27FC236}">
                <a16:creationId xmlns:a16="http://schemas.microsoft.com/office/drawing/2014/main" id="{816DD282-211D-534C-E1F3-892447FECD49}"/>
              </a:ext>
            </a:extLst>
          </p:cNvPr>
          <p:cNvSpPr/>
          <p:nvPr/>
        </p:nvSpPr>
        <p:spPr>
          <a:xfrm>
            <a:off x="10281102" y="1453557"/>
            <a:ext cx="1228437" cy="40639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489EA</a:t>
            </a:r>
            <a:endParaRPr lang="en-AU" dirty="0">
              <a:solidFill>
                <a:schemeClr val="bg1"/>
              </a:solidFill>
            </a:endParaRPr>
          </a:p>
        </p:txBody>
      </p:sp>
      <p:sp>
        <p:nvSpPr>
          <p:cNvPr id="13" name="Footer Placeholder 2">
            <a:extLst>
              <a:ext uri="{FF2B5EF4-FFF2-40B4-BE49-F238E27FC236}">
                <a16:creationId xmlns:a16="http://schemas.microsoft.com/office/drawing/2014/main" id="{078D3AEB-FD01-15FE-03CC-43485BF513C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48229042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301</a:t>
            </a:fld>
            <a:endParaRPr lang="en-GB" dirty="0"/>
          </a:p>
        </p:txBody>
      </p:sp>
      <p:sp>
        <p:nvSpPr>
          <p:cNvPr id="2" name="Rectangle: Single Corner Rounded 1">
            <a:extLst>
              <a:ext uri="{FF2B5EF4-FFF2-40B4-BE49-F238E27FC236}">
                <a16:creationId xmlns:a16="http://schemas.microsoft.com/office/drawing/2014/main" id="{B3777D9D-503F-6948-42DB-AC09779A55F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96858DB-074C-EE04-26CD-707FEAE5F5D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How ASIC’s winding up proceeds</a:t>
            </a:r>
          </a:p>
        </p:txBody>
      </p:sp>
      <p:graphicFrame>
        <p:nvGraphicFramePr>
          <p:cNvPr id="6" name="Diagram 5">
            <a:extLst>
              <a:ext uri="{FF2B5EF4-FFF2-40B4-BE49-F238E27FC236}">
                <a16:creationId xmlns:a16="http://schemas.microsoft.com/office/drawing/2014/main" id="{19008037-6059-B40C-8B96-1738BC4ECC17}"/>
              </a:ext>
            </a:extLst>
          </p:cNvPr>
          <p:cNvGraphicFramePr/>
          <p:nvPr>
            <p:extLst>
              <p:ext uri="{D42A27DB-BD31-4B8C-83A1-F6EECF244321}">
                <p14:modId xmlns:p14="http://schemas.microsoft.com/office/powerpoint/2010/main" val="2114844017"/>
              </p:ext>
            </p:extLst>
          </p:nvPr>
        </p:nvGraphicFramePr>
        <p:xfrm>
          <a:off x="1411700" y="1902691"/>
          <a:ext cx="3094184" cy="367607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9C650986-B886-9773-2DB9-ECE8DB351A25}"/>
              </a:ext>
            </a:extLst>
          </p:cNvPr>
          <p:cNvSpPr/>
          <p:nvPr/>
        </p:nvSpPr>
        <p:spPr>
          <a:xfrm>
            <a:off x="806233" y="3993474"/>
            <a:ext cx="1210933"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489EC</a:t>
            </a:r>
            <a:endParaRPr lang="en-AU" dirty="0">
              <a:solidFill>
                <a:schemeClr val="bg1"/>
              </a:solidFill>
            </a:endParaRPr>
          </a:p>
        </p:txBody>
      </p:sp>
      <p:sp>
        <p:nvSpPr>
          <p:cNvPr id="8" name="Star: 12 Points 7">
            <a:extLst>
              <a:ext uri="{FF2B5EF4-FFF2-40B4-BE49-F238E27FC236}">
                <a16:creationId xmlns:a16="http://schemas.microsoft.com/office/drawing/2014/main" id="{9B0B80BB-9E96-5CAE-28D5-B859FA788348}"/>
              </a:ext>
            </a:extLst>
          </p:cNvPr>
          <p:cNvSpPr>
            <a:spLocks/>
          </p:cNvSpPr>
          <p:nvPr/>
        </p:nvSpPr>
        <p:spPr>
          <a:xfrm>
            <a:off x="5218546" y="1587673"/>
            <a:ext cx="5190836" cy="4673600"/>
          </a:xfrm>
          <a:prstGeom prst="star12">
            <a:avLst>
              <a:gd name="adj" fmla="val 39820"/>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42900" indent="-342900">
              <a:buFont typeface="+mj-lt"/>
              <a:buAutoNum type="arabicParenR"/>
            </a:pPr>
            <a:r>
              <a:rPr lang="en-AU" sz="1800" dirty="0">
                <a:solidFill>
                  <a:schemeClr val="bg1"/>
                </a:solidFill>
              </a:rPr>
              <a:t>“the company is taken to have passed a” </a:t>
            </a:r>
            <a:r>
              <a:rPr lang="en-AU" sz="1800" dirty="0">
                <a:solidFill>
                  <a:schemeClr val="bg1"/>
                </a:solidFill>
                <a:hlinkClick r:id="rId7" action="ppaction://hlinksldjump"/>
              </a:rPr>
              <a:t>CA s 491</a:t>
            </a:r>
            <a:r>
              <a:rPr lang="en-AU" sz="1800" dirty="0">
                <a:solidFill>
                  <a:schemeClr val="bg1"/>
                </a:solidFill>
              </a:rPr>
              <a:t> resolution to “be wound up voluntarily”</a:t>
            </a:r>
          </a:p>
          <a:p>
            <a:pPr marL="342900" indent="-342900">
              <a:buFont typeface="+mj-lt"/>
              <a:buAutoNum type="arabicParenR"/>
            </a:pPr>
            <a:r>
              <a:rPr lang="en-AU" sz="1800" dirty="0">
                <a:solidFill>
                  <a:schemeClr val="bg1"/>
                </a:solidFill>
              </a:rPr>
              <a:t>without a </a:t>
            </a:r>
            <a:r>
              <a:rPr lang="en-AU" sz="1800" dirty="0">
                <a:solidFill>
                  <a:schemeClr val="bg1"/>
                </a:solidFill>
                <a:hlinkClick r:id="rId8" action="ppaction://hlinksldjump"/>
              </a:rPr>
              <a:t>CA s 494</a:t>
            </a:r>
            <a:r>
              <a:rPr lang="en-AU" sz="1800" dirty="0">
                <a:solidFill>
                  <a:schemeClr val="bg1"/>
                </a:solidFill>
              </a:rPr>
              <a:t> declaration</a:t>
            </a:r>
            <a:r>
              <a:rPr lang="en-AU" dirty="0">
                <a:solidFill>
                  <a:schemeClr val="bg1"/>
                </a:solidFill>
              </a:rPr>
              <a:t> (</a:t>
            </a:r>
            <a:r>
              <a:rPr lang="en-AU" sz="1800" dirty="0">
                <a:solidFill>
                  <a:schemeClr val="bg1"/>
                </a:solidFill>
              </a:rPr>
              <a:t>but </a:t>
            </a:r>
            <a:r>
              <a:rPr lang="en-AU" sz="1800" dirty="0">
                <a:solidFill>
                  <a:schemeClr val="bg1"/>
                </a:solidFill>
                <a:hlinkClick r:id="rId9" action="ppaction://hlinksldjump"/>
              </a:rPr>
              <a:t>CA s 496</a:t>
            </a:r>
            <a:r>
              <a:rPr lang="en-AU" sz="1800" dirty="0">
                <a:solidFill>
                  <a:schemeClr val="bg1"/>
                </a:solidFill>
              </a:rPr>
              <a:t> has effect as if such a declaration was made)</a:t>
            </a:r>
          </a:p>
          <a:p>
            <a:pPr marL="342900" indent="-342900">
              <a:buFont typeface="+mj-lt"/>
              <a:buAutoNum type="arabicParenR"/>
            </a:pPr>
            <a:r>
              <a:rPr lang="en-AU" sz="1800" dirty="0">
                <a:solidFill>
                  <a:schemeClr val="bg1"/>
                </a:solidFill>
              </a:rPr>
              <a:t>CA s 497 “is taken to have been complied with”</a:t>
            </a:r>
            <a:endParaRPr lang="en-AU" dirty="0">
              <a:solidFill>
                <a:schemeClr val="bg1"/>
              </a:solidFill>
            </a:endParaRPr>
          </a:p>
        </p:txBody>
      </p:sp>
      <p:sp>
        <p:nvSpPr>
          <p:cNvPr id="9" name="Right Brace 8">
            <a:extLst>
              <a:ext uri="{FF2B5EF4-FFF2-40B4-BE49-F238E27FC236}">
                <a16:creationId xmlns:a16="http://schemas.microsoft.com/office/drawing/2014/main" id="{329DC42A-93B2-3D95-D711-6C2A9FCCBAAE}"/>
              </a:ext>
            </a:extLst>
          </p:cNvPr>
          <p:cNvSpPr/>
          <p:nvPr/>
        </p:nvSpPr>
        <p:spPr>
          <a:xfrm>
            <a:off x="9292856" y="2623127"/>
            <a:ext cx="758459" cy="1370347"/>
          </a:xfrm>
          <a:prstGeom prst="rightBrace">
            <a:avLst>
              <a:gd name="adj1" fmla="val 36111"/>
              <a:gd name="adj2" fmla="val 50000"/>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10" name="TextBox 9">
            <a:extLst>
              <a:ext uri="{FF2B5EF4-FFF2-40B4-BE49-F238E27FC236}">
                <a16:creationId xmlns:a16="http://schemas.microsoft.com/office/drawing/2014/main" id="{8E10B2B6-9553-8518-A763-1DB7B9049FE2}"/>
              </a:ext>
            </a:extLst>
          </p:cNvPr>
          <p:cNvSpPr txBox="1"/>
          <p:nvPr/>
        </p:nvSpPr>
        <p:spPr>
          <a:xfrm>
            <a:off x="9885061" y="2835870"/>
            <a:ext cx="1368445" cy="923330"/>
          </a:xfrm>
          <a:prstGeom prst="rect">
            <a:avLst/>
          </a:prstGeom>
          <a:noFill/>
        </p:spPr>
        <p:txBody>
          <a:bodyPr wrap="square" rtlCol="0">
            <a:spAutoFit/>
          </a:bodyPr>
          <a:lstStyle/>
          <a:p>
            <a:pPr algn="ctr"/>
            <a:r>
              <a:rPr lang="en-AU" dirty="0">
                <a:solidFill>
                  <a:schemeClr val="accent1"/>
                </a:solidFill>
              </a:rPr>
              <a:t>creditors’ voluntary winding up</a:t>
            </a:r>
          </a:p>
        </p:txBody>
      </p:sp>
      <p:sp>
        <p:nvSpPr>
          <p:cNvPr id="11" name="Rectangle 10">
            <a:extLst>
              <a:ext uri="{FF2B5EF4-FFF2-40B4-BE49-F238E27FC236}">
                <a16:creationId xmlns:a16="http://schemas.microsoft.com/office/drawing/2014/main" id="{08B4B62B-0C17-0401-15C9-7FAD11A2BA09}"/>
              </a:ext>
            </a:extLst>
          </p:cNvPr>
          <p:cNvSpPr/>
          <p:nvPr/>
        </p:nvSpPr>
        <p:spPr>
          <a:xfrm>
            <a:off x="7187958" y="1902691"/>
            <a:ext cx="1252012" cy="38581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489EB</a:t>
            </a:r>
            <a:endParaRPr lang="en-AU" dirty="0">
              <a:solidFill>
                <a:schemeClr val="bg1"/>
              </a:solidFill>
            </a:endParaRPr>
          </a:p>
        </p:txBody>
      </p:sp>
      <p:sp>
        <p:nvSpPr>
          <p:cNvPr id="12" name="Footer Placeholder 2">
            <a:extLst>
              <a:ext uri="{FF2B5EF4-FFF2-40B4-BE49-F238E27FC236}">
                <a16:creationId xmlns:a16="http://schemas.microsoft.com/office/drawing/2014/main" id="{02B74F45-4A6B-2D5F-DAA6-C059E3F3721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728603739"/>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302</a:t>
            </a:fld>
            <a:endParaRPr lang="en-GB" dirty="0"/>
          </a:p>
        </p:txBody>
      </p:sp>
      <p:sp>
        <p:nvSpPr>
          <p:cNvPr id="9" name="Action Button: Go Home 8">
            <a:hlinkClick r:id="rId2" action="ppaction://hlinksldjump" highlightClick="1"/>
            <a:extLst>
              <a:ext uri="{FF2B5EF4-FFF2-40B4-BE49-F238E27FC236}">
                <a16:creationId xmlns:a16="http://schemas.microsoft.com/office/drawing/2014/main" id="{71CF64DC-A3E1-C996-FE74-8B14298AD561}"/>
              </a:ext>
            </a:extLst>
          </p:cNvPr>
          <p:cNvSpPr/>
          <p:nvPr/>
        </p:nvSpPr>
        <p:spPr>
          <a:xfrm>
            <a:off x="191952" y="203660"/>
            <a:ext cx="658368" cy="658368"/>
          </a:xfrm>
          <a:prstGeom prst="actionButtonHom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 name="Rectangle: Top Corners Rounded 9">
            <a:extLst>
              <a:ext uri="{FF2B5EF4-FFF2-40B4-BE49-F238E27FC236}">
                <a16:creationId xmlns:a16="http://schemas.microsoft.com/office/drawing/2014/main" id="{E546BE5D-2636-EB4E-0B1E-FB98C3388171}"/>
              </a:ext>
            </a:extLst>
          </p:cNvPr>
          <p:cNvSpPr/>
          <p:nvPr/>
        </p:nvSpPr>
        <p:spPr>
          <a:xfrm rot="16200000">
            <a:off x="7757438" y="596174"/>
            <a:ext cx="3544268" cy="5324856"/>
          </a:xfrm>
          <a:prstGeom prst="round2Same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TextBox 10">
            <a:extLst>
              <a:ext uri="{FF2B5EF4-FFF2-40B4-BE49-F238E27FC236}">
                <a16:creationId xmlns:a16="http://schemas.microsoft.com/office/drawing/2014/main" id="{A53A1399-77BF-D11B-9E69-557BF5CFDA27}"/>
              </a:ext>
            </a:extLst>
          </p:cNvPr>
          <p:cNvSpPr txBox="1"/>
          <p:nvPr/>
        </p:nvSpPr>
        <p:spPr>
          <a:xfrm>
            <a:off x="7443216" y="2352441"/>
            <a:ext cx="4748784" cy="1846659"/>
          </a:xfrm>
          <a:prstGeom prst="rect">
            <a:avLst/>
          </a:prstGeom>
          <a:noFill/>
        </p:spPr>
        <p:txBody>
          <a:bodyPr wrap="square" rtlCol="0" anchor="ctr">
            <a:spAutoFit/>
          </a:bodyPr>
          <a:lstStyle/>
          <a:p>
            <a:r>
              <a:rPr lang="en-GB" sz="3800" dirty="0">
                <a:solidFill>
                  <a:schemeClr val="bg1"/>
                </a:solidFill>
                <a:latin typeface="+mj-lt"/>
              </a:rPr>
              <a:t>Ch 9: Recovering property or compensation</a:t>
            </a:r>
          </a:p>
        </p:txBody>
      </p:sp>
      <p:graphicFrame>
        <p:nvGraphicFramePr>
          <p:cNvPr id="12" name="SmartArt Placeholder 9">
            <a:extLst>
              <a:ext uri="{FF2B5EF4-FFF2-40B4-BE49-F238E27FC236}">
                <a16:creationId xmlns:a16="http://schemas.microsoft.com/office/drawing/2014/main" id="{11A30E57-9273-51C0-5444-9D008C427748}"/>
              </a:ext>
            </a:extLst>
          </p:cNvPr>
          <p:cNvGraphicFramePr>
            <a:graphicFrameLocks/>
          </p:cNvGraphicFramePr>
          <p:nvPr>
            <p:extLst>
              <p:ext uri="{D42A27DB-BD31-4B8C-83A1-F6EECF244321}">
                <p14:modId xmlns:p14="http://schemas.microsoft.com/office/powerpoint/2010/main" val="458338513"/>
              </p:ext>
            </p:extLst>
          </p:nvPr>
        </p:nvGraphicFramePr>
        <p:xfrm>
          <a:off x="1463947" y="1159927"/>
          <a:ext cx="4973798" cy="41973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Footer Placeholder 2">
            <a:extLst>
              <a:ext uri="{FF2B5EF4-FFF2-40B4-BE49-F238E27FC236}">
                <a16:creationId xmlns:a16="http://schemas.microsoft.com/office/drawing/2014/main" id="{5670261D-1DC8-A66C-61F3-9C0AC777315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43266746"/>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303</a:t>
            </a:fld>
            <a:endParaRPr lang="en-GB" dirty="0"/>
          </a:p>
        </p:txBody>
      </p:sp>
      <p:sp>
        <p:nvSpPr>
          <p:cNvPr id="2" name="Isosceles Triangle 1">
            <a:extLst>
              <a:ext uri="{FF2B5EF4-FFF2-40B4-BE49-F238E27FC236}">
                <a16:creationId xmlns:a16="http://schemas.microsoft.com/office/drawing/2014/main" id="{4AC57495-20C8-2AB5-78AE-D1FE48965576}"/>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0EB0A13F-AD56-825F-593C-01FD446809D2}"/>
              </a:ext>
            </a:extLst>
          </p:cNvPr>
          <p:cNvSpPr txBox="1"/>
          <p:nvPr/>
        </p:nvSpPr>
        <p:spPr>
          <a:xfrm>
            <a:off x="6241312" y="1847429"/>
            <a:ext cx="4380614" cy="677108"/>
          </a:xfrm>
          <a:prstGeom prst="rect">
            <a:avLst/>
          </a:prstGeom>
          <a:noFill/>
        </p:spPr>
        <p:txBody>
          <a:bodyPr wrap="square">
            <a:spAutoFit/>
          </a:bodyPr>
          <a:lstStyle/>
          <a:p>
            <a:pPr algn="ctr"/>
            <a:r>
              <a:rPr lang="en-GB" sz="3800" dirty="0">
                <a:solidFill>
                  <a:schemeClr val="bg1"/>
                </a:solidFill>
                <a:latin typeface="+mj-lt"/>
              </a:rPr>
              <a:t>Voidable transactions</a:t>
            </a:r>
          </a:p>
        </p:txBody>
      </p:sp>
      <p:sp>
        <p:nvSpPr>
          <p:cNvPr id="6" name="Action Button: Go to Beginning 5">
            <a:hlinkClick r:id="rId2" action="ppaction://hlinksldjump" highlightClick="1"/>
            <a:extLst>
              <a:ext uri="{FF2B5EF4-FFF2-40B4-BE49-F238E27FC236}">
                <a16:creationId xmlns:a16="http://schemas.microsoft.com/office/drawing/2014/main" id="{9123B284-C159-93BA-BCEB-CFFAF6FEEFB2}"/>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5B0CE96C-FA50-48F6-B8BE-95B3FCF1114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585903510"/>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304</a:t>
            </a:fld>
            <a:endParaRPr lang="en-GB" dirty="0"/>
          </a:p>
        </p:txBody>
      </p:sp>
      <p:sp>
        <p:nvSpPr>
          <p:cNvPr id="2" name="Rectangle: Single Corner Rounded 1">
            <a:extLst>
              <a:ext uri="{FF2B5EF4-FFF2-40B4-BE49-F238E27FC236}">
                <a16:creationId xmlns:a16="http://schemas.microsoft.com/office/drawing/2014/main" id="{5543386A-712B-4409-13CA-54FDF908797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192B2E5-8CB9-9E7F-2CC5-9A30A8B2F01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Unfair preference</a:t>
            </a:r>
          </a:p>
        </p:txBody>
      </p:sp>
      <p:graphicFrame>
        <p:nvGraphicFramePr>
          <p:cNvPr id="6" name="Diagram 5">
            <a:extLst>
              <a:ext uri="{FF2B5EF4-FFF2-40B4-BE49-F238E27FC236}">
                <a16:creationId xmlns:a16="http://schemas.microsoft.com/office/drawing/2014/main" id="{1D1172D6-B0CD-5908-76D9-78F0A6C3A218}"/>
              </a:ext>
            </a:extLst>
          </p:cNvPr>
          <p:cNvGraphicFramePr/>
          <p:nvPr>
            <p:extLst>
              <p:ext uri="{D42A27DB-BD31-4B8C-83A1-F6EECF244321}">
                <p14:modId xmlns:p14="http://schemas.microsoft.com/office/powerpoint/2010/main" val="3225860470"/>
              </p:ext>
            </p:extLst>
          </p:nvPr>
        </p:nvGraphicFramePr>
        <p:xfrm>
          <a:off x="1205753" y="3823238"/>
          <a:ext cx="8526856" cy="30386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Rectangle with Corners Rounded 6">
            <a:extLst>
              <a:ext uri="{FF2B5EF4-FFF2-40B4-BE49-F238E27FC236}">
                <a16:creationId xmlns:a16="http://schemas.microsoft.com/office/drawing/2014/main" id="{2D87368C-2AFF-F84A-0C72-024B0938824D}"/>
              </a:ext>
            </a:extLst>
          </p:cNvPr>
          <p:cNvSpPr/>
          <p:nvPr/>
        </p:nvSpPr>
        <p:spPr>
          <a:xfrm>
            <a:off x="8850762" y="4240236"/>
            <a:ext cx="2442136" cy="1197864"/>
          </a:xfrm>
          <a:prstGeom prst="wedgeRoundRectCallout">
            <a:avLst>
              <a:gd name="adj1" fmla="val -71019"/>
              <a:gd name="adj2" fmla="val -33259"/>
              <a:gd name="adj3"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latin typeface="+mn-lt"/>
              </a:rPr>
              <a:t>unsecured debt includes amount by which secured creditor is under-secured</a:t>
            </a:r>
            <a:endParaRPr lang="en-AU" dirty="0"/>
          </a:p>
        </p:txBody>
      </p:sp>
      <p:sp>
        <p:nvSpPr>
          <p:cNvPr id="8" name="Speech Bubble: Rectangle with Corners Rounded 7">
            <a:extLst>
              <a:ext uri="{FF2B5EF4-FFF2-40B4-BE49-F238E27FC236}">
                <a16:creationId xmlns:a16="http://schemas.microsoft.com/office/drawing/2014/main" id="{59B5514F-A7ED-4CB6-98AB-A7B0593EBB6C}"/>
              </a:ext>
            </a:extLst>
          </p:cNvPr>
          <p:cNvSpPr/>
          <p:nvPr/>
        </p:nvSpPr>
        <p:spPr>
          <a:xfrm>
            <a:off x="2475781" y="1941073"/>
            <a:ext cx="2900440" cy="1197864"/>
          </a:xfrm>
          <a:prstGeom prst="wedgeRoundRectCallout">
            <a:avLst>
              <a:gd name="adj1" fmla="val -41143"/>
              <a:gd name="adj2" fmla="val 96655"/>
              <a:gd name="adj3"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AU" sz="1800" dirty="0">
                <a:latin typeface="+mn-lt"/>
              </a:rPr>
              <a:t>treat transactions integral to continuing business relationship together as a single transaction</a:t>
            </a:r>
            <a:endParaRPr lang="en-AU" dirty="0"/>
          </a:p>
        </p:txBody>
      </p:sp>
      <p:sp>
        <p:nvSpPr>
          <p:cNvPr id="9" name="Rectangle 8">
            <a:extLst>
              <a:ext uri="{FF2B5EF4-FFF2-40B4-BE49-F238E27FC236}">
                <a16:creationId xmlns:a16="http://schemas.microsoft.com/office/drawing/2014/main" id="{475D52B6-D1CA-39D3-07B3-8CE1744FCD1F}"/>
              </a:ext>
            </a:extLst>
          </p:cNvPr>
          <p:cNvSpPr/>
          <p:nvPr/>
        </p:nvSpPr>
        <p:spPr>
          <a:xfrm>
            <a:off x="655002" y="2779693"/>
            <a:ext cx="1271016" cy="41148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588FA</a:t>
            </a:r>
            <a:endParaRPr lang="en-AU" dirty="0"/>
          </a:p>
        </p:txBody>
      </p:sp>
      <p:sp>
        <p:nvSpPr>
          <p:cNvPr id="11" name="Flowchart: Process 10">
            <a:extLst>
              <a:ext uri="{FF2B5EF4-FFF2-40B4-BE49-F238E27FC236}">
                <a16:creationId xmlns:a16="http://schemas.microsoft.com/office/drawing/2014/main" id="{28F50F41-FE2C-3348-EE53-2A8FB35AFE63}"/>
              </a:ext>
            </a:extLst>
          </p:cNvPr>
          <p:cNvSpPr/>
          <p:nvPr/>
        </p:nvSpPr>
        <p:spPr>
          <a:xfrm>
            <a:off x="6096000" y="2853610"/>
            <a:ext cx="3864304" cy="648702"/>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i="1" dirty="0">
                <a:solidFill>
                  <a:schemeClr val="bg1"/>
                </a:solidFill>
                <a:hlinkClick r:id="rId7">
                  <a:extLst>
                    <a:ext uri="{A12FA001-AC4F-418D-AE19-62706E023703}">
                      <ahyp:hlinkClr xmlns:ahyp="http://schemas.microsoft.com/office/drawing/2018/hyperlinkcolor" val="tx"/>
                    </a:ext>
                  </a:extLst>
                </a:hlinkClick>
              </a:rPr>
              <a:t>Bryant v Badenoch Integrated Logging Pty Ltd </a:t>
            </a:r>
            <a:r>
              <a:rPr lang="en-AU" dirty="0">
                <a:solidFill>
                  <a:schemeClr val="bg1"/>
                </a:solidFill>
                <a:hlinkClick r:id="rId7">
                  <a:extLst>
                    <a:ext uri="{A12FA001-AC4F-418D-AE19-62706E023703}">
                      <ahyp:hlinkClr xmlns:ahyp="http://schemas.microsoft.com/office/drawing/2018/hyperlinkcolor" val="tx"/>
                    </a:ext>
                  </a:extLst>
                </a:hlinkClick>
              </a:rPr>
              <a:t>(2023) 275 CLR 463</a:t>
            </a:r>
            <a:r>
              <a:rPr lang="en-AU" dirty="0"/>
              <a:t>, [84]</a:t>
            </a:r>
          </a:p>
        </p:txBody>
      </p:sp>
      <p:sp>
        <p:nvSpPr>
          <p:cNvPr id="12" name="Callout: Left Arrow 11">
            <a:extLst>
              <a:ext uri="{FF2B5EF4-FFF2-40B4-BE49-F238E27FC236}">
                <a16:creationId xmlns:a16="http://schemas.microsoft.com/office/drawing/2014/main" id="{C376B8F8-D0B8-10A9-C9B2-586E6B352DA5}"/>
              </a:ext>
            </a:extLst>
          </p:cNvPr>
          <p:cNvSpPr/>
          <p:nvPr/>
        </p:nvSpPr>
        <p:spPr>
          <a:xfrm>
            <a:off x="5376221" y="1732176"/>
            <a:ext cx="4584083" cy="1112808"/>
          </a:xfrm>
          <a:prstGeom prst="leftArrowCallout">
            <a:avLst>
              <a:gd name="adj1" fmla="val 25000"/>
              <a:gd name="adj2" fmla="val 25000"/>
              <a:gd name="adj3" fmla="val 25000"/>
              <a:gd name="adj4" fmla="val 83984"/>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Unfair preference if “objectively inferred character of the payment was to reduce past indebtedness, and not to induce the continuation of supply”</a:t>
            </a:r>
          </a:p>
        </p:txBody>
      </p:sp>
      <p:sp>
        <p:nvSpPr>
          <p:cNvPr id="10" name="Footer Placeholder 2">
            <a:extLst>
              <a:ext uri="{FF2B5EF4-FFF2-40B4-BE49-F238E27FC236}">
                <a16:creationId xmlns:a16="http://schemas.microsoft.com/office/drawing/2014/main" id="{F823EC31-2DC5-8A96-FFF8-138C54ED6B2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80186107"/>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305</a:t>
            </a:fld>
            <a:endParaRPr lang="en-GB" dirty="0"/>
          </a:p>
        </p:txBody>
      </p:sp>
      <p:sp>
        <p:nvSpPr>
          <p:cNvPr id="2" name="Rectangle: Single Corner Rounded 1">
            <a:extLst>
              <a:ext uri="{FF2B5EF4-FFF2-40B4-BE49-F238E27FC236}">
                <a16:creationId xmlns:a16="http://schemas.microsoft.com/office/drawing/2014/main" id="{9D3817D7-DF2A-FC55-74FA-25B4176BC3E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7E2477F-14CB-D28E-7C57-5F9268E50CB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Uncommercial transaction</a:t>
            </a:r>
          </a:p>
        </p:txBody>
      </p:sp>
      <p:graphicFrame>
        <p:nvGraphicFramePr>
          <p:cNvPr id="6" name="Diagram 5">
            <a:extLst>
              <a:ext uri="{FF2B5EF4-FFF2-40B4-BE49-F238E27FC236}">
                <a16:creationId xmlns:a16="http://schemas.microsoft.com/office/drawing/2014/main" id="{705A46CE-8895-7EEF-A1AD-AEFA10809D03}"/>
              </a:ext>
            </a:extLst>
          </p:cNvPr>
          <p:cNvGraphicFramePr/>
          <p:nvPr>
            <p:extLst>
              <p:ext uri="{D42A27DB-BD31-4B8C-83A1-F6EECF244321}">
                <p14:modId xmlns:p14="http://schemas.microsoft.com/office/powerpoint/2010/main" val="1100025400"/>
              </p:ext>
            </p:extLst>
          </p:nvPr>
        </p:nvGraphicFramePr>
        <p:xfrm>
          <a:off x="5177536" y="1532470"/>
          <a:ext cx="3966464" cy="49082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9BADA6DE-90B5-D42A-CA03-9A9668EE28A9}"/>
              </a:ext>
            </a:extLst>
          </p:cNvPr>
          <p:cNvSpPr/>
          <p:nvPr/>
        </p:nvSpPr>
        <p:spPr>
          <a:xfrm>
            <a:off x="1849427" y="1911999"/>
            <a:ext cx="1271016" cy="41148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588FB</a:t>
            </a:r>
            <a:endParaRPr lang="en-AU" dirty="0"/>
          </a:p>
        </p:txBody>
      </p:sp>
      <p:sp>
        <p:nvSpPr>
          <p:cNvPr id="8" name="Isosceles Triangle 7">
            <a:extLst>
              <a:ext uri="{FF2B5EF4-FFF2-40B4-BE49-F238E27FC236}">
                <a16:creationId xmlns:a16="http://schemas.microsoft.com/office/drawing/2014/main" id="{F2837CD5-CBF2-7B40-9E30-4958D1A52067}"/>
              </a:ext>
            </a:extLst>
          </p:cNvPr>
          <p:cNvSpPr/>
          <p:nvPr/>
        </p:nvSpPr>
        <p:spPr>
          <a:xfrm rot="6196149">
            <a:off x="5421929" y="3643631"/>
            <a:ext cx="192024" cy="1605026"/>
          </a:xfrm>
          <a:prstGeom prst="triangl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Speech Bubble: Rectangle with Corners Rounded 8">
            <a:extLst>
              <a:ext uri="{FF2B5EF4-FFF2-40B4-BE49-F238E27FC236}">
                <a16:creationId xmlns:a16="http://schemas.microsoft.com/office/drawing/2014/main" id="{653E9C15-89A5-1EBD-3E6B-5526A8368090}"/>
              </a:ext>
            </a:extLst>
          </p:cNvPr>
          <p:cNvSpPr/>
          <p:nvPr/>
        </p:nvSpPr>
        <p:spPr>
          <a:xfrm>
            <a:off x="2816964" y="3429000"/>
            <a:ext cx="2360572" cy="1880775"/>
          </a:xfrm>
          <a:prstGeom prst="wedgeRoundRectCallout">
            <a:avLst>
              <a:gd name="adj1" fmla="val 63861"/>
              <a:gd name="adj2" fmla="val -81986"/>
              <a:gd name="adj3"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AU" sz="1800" dirty="0"/>
              <a:t>ignore </a:t>
            </a:r>
            <a:r>
              <a:rPr lang="en-AU" dirty="0"/>
              <a:t>whether the transaction is </a:t>
            </a:r>
            <a:r>
              <a:rPr lang="en-AU" b="1" dirty="0"/>
              <a:t>required</a:t>
            </a:r>
            <a:r>
              <a:rPr lang="en-AU" dirty="0"/>
              <a:t> by a court order or an agency, and whether any </a:t>
            </a:r>
            <a:r>
              <a:rPr lang="en-AU" sz="1800" b="1" dirty="0"/>
              <a:t>creditor</a:t>
            </a:r>
            <a:r>
              <a:rPr lang="en-AU" sz="1800" dirty="0"/>
              <a:t> is a party</a:t>
            </a:r>
            <a:endParaRPr lang="en-AU" dirty="0"/>
          </a:p>
        </p:txBody>
      </p:sp>
      <p:sp>
        <p:nvSpPr>
          <p:cNvPr id="10" name="Footer Placeholder 2">
            <a:extLst>
              <a:ext uri="{FF2B5EF4-FFF2-40B4-BE49-F238E27FC236}">
                <a16:creationId xmlns:a16="http://schemas.microsoft.com/office/drawing/2014/main" id="{26635976-016C-B688-E0BC-32AFEF09246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592172601"/>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306</a:t>
            </a:fld>
            <a:endParaRPr lang="en-GB" dirty="0"/>
          </a:p>
        </p:txBody>
      </p:sp>
      <p:sp>
        <p:nvSpPr>
          <p:cNvPr id="2" name="Rectangle: Single Corner Rounded 1">
            <a:extLst>
              <a:ext uri="{FF2B5EF4-FFF2-40B4-BE49-F238E27FC236}">
                <a16:creationId xmlns:a16="http://schemas.microsoft.com/office/drawing/2014/main" id="{0B3DBA8B-0C6A-DA56-A0F4-CBC25E8D66D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0B271E0-C199-01F8-DDB6-1985091AA1F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Insolvent transaction</a:t>
            </a:r>
          </a:p>
        </p:txBody>
      </p:sp>
      <p:sp>
        <p:nvSpPr>
          <p:cNvPr id="6" name="Oval 5">
            <a:extLst>
              <a:ext uri="{FF2B5EF4-FFF2-40B4-BE49-F238E27FC236}">
                <a16:creationId xmlns:a16="http://schemas.microsoft.com/office/drawing/2014/main" id="{116A0BFA-1226-EBF5-D056-87CA0C81EFA4}"/>
              </a:ext>
            </a:extLst>
          </p:cNvPr>
          <p:cNvSpPr/>
          <p:nvPr/>
        </p:nvSpPr>
        <p:spPr>
          <a:xfrm>
            <a:off x="1642526" y="1650898"/>
            <a:ext cx="1903199" cy="1903199"/>
          </a:xfrm>
          <a:prstGeom prst="ellipse">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2000" dirty="0"/>
              <a:t>unfair preference</a:t>
            </a:r>
          </a:p>
        </p:txBody>
      </p:sp>
      <p:sp>
        <p:nvSpPr>
          <p:cNvPr id="7" name="Oval 6">
            <a:extLst>
              <a:ext uri="{FF2B5EF4-FFF2-40B4-BE49-F238E27FC236}">
                <a16:creationId xmlns:a16="http://schemas.microsoft.com/office/drawing/2014/main" id="{1813ACC2-160D-841E-2782-1D8BBB37BC43}"/>
              </a:ext>
            </a:extLst>
          </p:cNvPr>
          <p:cNvSpPr/>
          <p:nvPr/>
        </p:nvSpPr>
        <p:spPr>
          <a:xfrm>
            <a:off x="1399031" y="3613090"/>
            <a:ext cx="2359152" cy="2359152"/>
          </a:xfrm>
          <a:prstGeom prst="ellipse">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2000" dirty="0"/>
              <a:t>uncommercial transaction</a:t>
            </a:r>
          </a:p>
        </p:txBody>
      </p:sp>
      <p:sp>
        <p:nvSpPr>
          <p:cNvPr id="8" name="Oval 7">
            <a:extLst>
              <a:ext uri="{FF2B5EF4-FFF2-40B4-BE49-F238E27FC236}">
                <a16:creationId xmlns:a16="http://schemas.microsoft.com/office/drawing/2014/main" id="{508A464D-BB48-547E-D1BA-3C9DBA51C8FE}"/>
              </a:ext>
            </a:extLst>
          </p:cNvPr>
          <p:cNvSpPr/>
          <p:nvPr/>
        </p:nvSpPr>
        <p:spPr>
          <a:xfrm>
            <a:off x="9052885" y="2600891"/>
            <a:ext cx="1997011" cy="1997011"/>
          </a:xfrm>
          <a:prstGeom prst="ellipse">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AU" sz="2000" dirty="0"/>
              <a:t>insolvent transaction</a:t>
            </a:r>
          </a:p>
        </p:txBody>
      </p:sp>
      <p:sp>
        <p:nvSpPr>
          <p:cNvPr id="9" name="TextBox 8">
            <a:extLst>
              <a:ext uri="{FF2B5EF4-FFF2-40B4-BE49-F238E27FC236}">
                <a16:creationId xmlns:a16="http://schemas.microsoft.com/office/drawing/2014/main" id="{5BBA7664-D9DB-B023-0CC3-D51F69741C7E}"/>
              </a:ext>
            </a:extLst>
          </p:cNvPr>
          <p:cNvSpPr txBox="1"/>
          <p:nvPr/>
        </p:nvSpPr>
        <p:spPr>
          <a:xfrm>
            <a:off x="2273566" y="3261708"/>
            <a:ext cx="1272159" cy="584775"/>
          </a:xfrm>
          <a:prstGeom prst="rect">
            <a:avLst/>
          </a:prstGeom>
          <a:noFill/>
        </p:spPr>
        <p:txBody>
          <a:bodyPr wrap="square" rtlCol="0">
            <a:spAutoFit/>
          </a:bodyPr>
          <a:lstStyle/>
          <a:p>
            <a:r>
              <a:rPr lang="en-AU" sz="3200" b="1" dirty="0">
                <a:solidFill>
                  <a:schemeClr val="tx2"/>
                </a:solidFill>
              </a:rPr>
              <a:t>OR</a:t>
            </a:r>
          </a:p>
        </p:txBody>
      </p:sp>
      <p:sp>
        <p:nvSpPr>
          <p:cNvPr id="10" name="Cross 9">
            <a:extLst>
              <a:ext uri="{FF2B5EF4-FFF2-40B4-BE49-F238E27FC236}">
                <a16:creationId xmlns:a16="http://schemas.microsoft.com/office/drawing/2014/main" id="{0189271C-73FB-5B58-4F15-3E0F69B20476}"/>
              </a:ext>
            </a:extLst>
          </p:cNvPr>
          <p:cNvSpPr/>
          <p:nvPr/>
        </p:nvSpPr>
        <p:spPr>
          <a:xfrm>
            <a:off x="3482866" y="2848816"/>
            <a:ext cx="1358506" cy="1358506"/>
          </a:xfrm>
          <a:prstGeom prst="plus">
            <a:avLst>
              <a:gd name="adj" fmla="val 37789"/>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Minus Sign 10">
            <a:extLst>
              <a:ext uri="{FF2B5EF4-FFF2-40B4-BE49-F238E27FC236}">
                <a16:creationId xmlns:a16="http://schemas.microsoft.com/office/drawing/2014/main" id="{F187DE0D-E95B-FD13-801F-131132F6C1D5}"/>
              </a:ext>
            </a:extLst>
          </p:cNvPr>
          <p:cNvSpPr/>
          <p:nvPr/>
        </p:nvSpPr>
        <p:spPr>
          <a:xfrm rot="17735862">
            <a:off x="5040820" y="3349683"/>
            <a:ext cx="1469211" cy="1261872"/>
          </a:xfrm>
          <a:prstGeom prst="mathMinus">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Minus Sign 11">
            <a:extLst>
              <a:ext uri="{FF2B5EF4-FFF2-40B4-BE49-F238E27FC236}">
                <a16:creationId xmlns:a16="http://schemas.microsoft.com/office/drawing/2014/main" id="{5211D6FB-324F-799B-A39E-77D00E0E14E4}"/>
              </a:ext>
            </a:extLst>
          </p:cNvPr>
          <p:cNvSpPr/>
          <p:nvPr/>
        </p:nvSpPr>
        <p:spPr>
          <a:xfrm rot="3840459">
            <a:off x="5952082" y="3383218"/>
            <a:ext cx="1469211" cy="1261872"/>
          </a:xfrm>
          <a:prstGeom prst="mathMinus">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Equals 12">
            <a:extLst>
              <a:ext uri="{FF2B5EF4-FFF2-40B4-BE49-F238E27FC236}">
                <a16:creationId xmlns:a16="http://schemas.microsoft.com/office/drawing/2014/main" id="{C21045B5-21BF-A729-0C60-7030630AFD72}"/>
              </a:ext>
            </a:extLst>
          </p:cNvPr>
          <p:cNvSpPr/>
          <p:nvPr/>
        </p:nvSpPr>
        <p:spPr>
          <a:xfrm>
            <a:off x="7442361" y="2859701"/>
            <a:ext cx="1613157" cy="1655064"/>
          </a:xfrm>
          <a:prstGeom prst="mathEqual">
            <a:avLst>
              <a:gd name="adj1" fmla="val 19100"/>
              <a:gd name="adj2" fmla="val 11760"/>
            </a:avLst>
          </a:prstGeom>
          <a:solidFill>
            <a:schemeClr val="tx2">
              <a:lumMod val="20000"/>
              <a:lumOff val="80000"/>
            </a:schemeClr>
          </a:solidFill>
          <a:ln>
            <a:solidFill>
              <a:schemeClr val="tx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14" name="Oval 13">
            <a:extLst>
              <a:ext uri="{FF2B5EF4-FFF2-40B4-BE49-F238E27FC236}">
                <a16:creationId xmlns:a16="http://schemas.microsoft.com/office/drawing/2014/main" id="{D126E7FA-BDAB-9177-1B29-A0F23834CFB3}"/>
              </a:ext>
            </a:extLst>
          </p:cNvPr>
          <p:cNvSpPr/>
          <p:nvPr/>
        </p:nvSpPr>
        <p:spPr>
          <a:xfrm>
            <a:off x="6153034" y="4151736"/>
            <a:ext cx="1686347" cy="1686347"/>
          </a:xfrm>
          <a:prstGeom prst="ellipse">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2000" b="0" i="0" dirty="0"/>
              <a:t>was </a:t>
            </a:r>
            <a:r>
              <a:rPr lang="en-AU" sz="2000" b="1" i="0" dirty="0"/>
              <a:t>already insolvent</a:t>
            </a:r>
            <a:endParaRPr lang="en-AU" sz="2000" dirty="0"/>
          </a:p>
        </p:txBody>
      </p:sp>
      <p:sp>
        <p:nvSpPr>
          <p:cNvPr id="15" name="Rectangle 14">
            <a:extLst>
              <a:ext uri="{FF2B5EF4-FFF2-40B4-BE49-F238E27FC236}">
                <a16:creationId xmlns:a16="http://schemas.microsoft.com/office/drawing/2014/main" id="{B86B8AFF-D686-0ED1-249E-38BEAD4ED598}"/>
              </a:ext>
            </a:extLst>
          </p:cNvPr>
          <p:cNvSpPr/>
          <p:nvPr/>
        </p:nvSpPr>
        <p:spPr>
          <a:xfrm>
            <a:off x="9400032" y="1445158"/>
            <a:ext cx="1271016" cy="41148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588FC</a:t>
            </a:r>
            <a:endParaRPr lang="en-AU" dirty="0"/>
          </a:p>
        </p:txBody>
      </p:sp>
      <p:sp>
        <p:nvSpPr>
          <p:cNvPr id="16" name="Oval 15">
            <a:extLst>
              <a:ext uri="{FF2B5EF4-FFF2-40B4-BE49-F238E27FC236}">
                <a16:creationId xmlns:a16="http://schemas.microsoft.com/office/drawing/2014/main" id="{AF6A03E2-E5C5-AEBB-044B-B69A6468EAB3}"/>
              </a:ext>
            </a:extLst>
          </p:cNvPr>
          <p:cNvSpPr/>
          <p:nvPr/>
        </p:nvSpPr>
        <p:spPr>
          <a:xfrm>
            <a:off x="4466687" y="4179512"/>
            <a:ext cx="1686347" cy="1686347"/>
          </a:xfrm>
          <a:prstGeom prst="ellipse">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2000" b="1" i="0" dirty="0"/>
              <a:t>became insolvent</a:t>
            </a:r>
            <a:endParaRPr lang="en-AU" sz="2000" b="1" dirty="0"/>
          </a:p>
        </p:txBody>
      </p:sp>
      <p:sp>
        <p:nvSpPr>
          <p:cNvPr id="17" name="Oval 16">
            <a:extLst>
              <a:ext uri="{FF2B5EF4-FFF2-40B4-BE49-F238E27FC236}">
                <a16:creationId xmlns:a16="http://schemas.microsoft.com/office/drawing/2014/main" id="{DBC3FD7A-EF3C-4AEC-3EDA-D3D62F93FE8A}"/>
              </a:ext>
            </a:extLst>
          </p:cNvPr>
          <p:cNvSpPr/>
          <p:nvPr/>
        </p:nvSpPr>
        <p:spPr>
          <a:xfrm>
            <a:off x="5009271" y="1509886"/>
            <a:ext cx="2291436" cy="2291436"/>
          </a:xfrm>
          <a:prstGeom prst="ellipse">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2000" dirty="0"/>
              <a:t>entered into it, or act / omission gave effect to it, and the company</a:t>
            </a:r>
          </a:p>
        </p:txBody>
      </p:sp>
      <p:sp>
        <p:nvSpPr>
          <p:cNvPr id="18" name="TextBox 17">
            <a:extLst>
              <a:ext uri="{FF2B5EF4-FFF2-40B4-BE49-F238E27FC236}">
                <a16:creationId xmlns:a16="http://schemas.microsoft.com/office/drawing/2014/main" id="{81C0E9D0-189C-75A2-616B-7016729F7FEE}"/>
              </a:ext>
            </a:extLst>
          </p:cNvPr>
          <p:cNvSpPr txBox="1"/>
          <p:nvPr/>
        </p:nvSpPr>
        <p:spPr>
          <a:xfrm>
            <a:off x="5800102" y="4673412"/>
            <a:ext cx="1272159" cy="584775"/>
          </a:xfrm>
          <a:prstGeom prst="rect">
            <a:avLst/>
          </a:prstGeom>
          <a:noFill/>
        </p:spPr>
        <p:txBody>
          <a:bodyPr wrap="square" rtlCol="0">
            <a:spAutoFit/>
          </a:bodyPr>
          <a:lstStyle/>
          <a:p>
            <a:r>
              <a:rPr lang="en-AU" sz="3200" b="1" dirty="0">
                <a:solidFill>
                  <a:schemeClr val="tx2"/>
                </a:solidFill>
              </a:rPr>
              <a:t>OR</a:t>
            </a:r>
          </a:p>
        </p:txBody>
      </p:sp>
      <p:sp>
        <p:nvSpPr>
          <p:cNvPr id="19" name="Footer Placeholder 2">
            <a:extLst>
              <a:ext uri="{FF2B5EF4-FFF2-40B4-BE49-F238E27FC236}">
                <a16:creationId xmlns:a16="http://schemas.microsoft.com/office/drawing/2014/main" id="{EA609B7A-3149-CDFA-15B9-8E683C47344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022817691"/>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307</a:t>
            </a:fld>
            <a:endParaRPr lang="en-GB" dirty="0"/>
          </a:p>
        </p:txBody>
      </p:sp>
      <p:sp>
        <p:nvSpPr>
          <p:cNvPr id="2" name="Rectangle: Single Corner Rounded 1">
            <a:extLst>
              <a:ext uri="{FF2B5EF4-FFF2-40B4-BE49-F238E27FC236}">
                <a16:creationId xmlns:a16="http://schemas.microsoft.com/office/drawing/2014/main" id="{2ECF06A9-4730-AF26-152B-A337CFD073F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D3F8343-B912-7136-888D-7B913AAAE7F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Unfair loan to a company</a:t>
            </a:r>
          </a:p>
        </p:txBody>
      </p:sp>
      <p:graphicFrame>
        <p:nvGraphicFramePr>
          <p:cNvPr id="6" name="Diagram 5">
            <a:extLst>
              <a:ext uri="{FF2B5EF4-FFF2-40B4-BE49-F238E27FC236}">
                <a16:creationId xmlns:a16="http://schemas.microsoft.com/office/drawing/2014/main" id="{DD683B18-BF28-20E9-39C7-95FAEECA43DF}"/>
              </a:ext>
            </a:extLst>
          </p:cNvPr>
          <p:cNvGraphicFramePr/>
          <p:nvPr>
            <p:extLst>
              <p:ext uri="{D42A27DB-BD31-4B8C-83A1-F6EECF244321}">
                <p14:modId xmlns:p14="http://schemas.microsoft.com/office/powerpoint/2010/main" val="1852779290"/>
              </p:ext>
            </p:extLst>
          </p:nvPr>
        </p:nvGraphicFramePr>
        <p:xfrm>
          <a:off x="995152" y="1328353"/>
          <a:ext cx="7627640" cy="49082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4B365814-EF03-15FC-FC42-AAA8A8171F10}"/>
              </a:ext>
            </a:extLst>
          </p:cNvPr>
          <p:cNvSpPr/>
          <p:nvPr/>
        </p:nvSpPr>
        <p:spPr>
          <a:xfrm>
            <a:off x="8924544" y="1847494"/>
            <a:ext cx="1271016" cy="41148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588FD</a:t>
            </a:r>
            <a:endParaRPr lang="en-AU" dirty="0"/>
          </a:p>
        </p:txBody>
      </p:sp>
      <p:sp>
        <p:nvSpPr>
          <p:cNvPr id="8" name="Footer Placeholder 2">
            <a:extLst>
              <a:ext uri="{FF2B5EF4-FFF2-40B4-BE49-F238E27FC236}">
                <a16:creationId xmlns:a16="http://schemas.microsoft.com/office/drawing/2014/main" id="{77CC7C20-C852-1837-1078-C11A05F8AD5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6786993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308</a:t>
            </a:fld>
            <a:endParaRPr lang="en-GB" dirty="0"/>
          </a:p>
        </p:txBody>
      </p:sp>
      <p:sp>
        <p:nvSpPr>
          <p:cNvPr id="2" name="Rectangle: Single Corner Rounded 1">
            <a:extLst>
              <a:ext uri="{FF2B5EF4-FFF2-40B4-BE49-F238E27FC236}">
                <a16:creationId xmlns:a16="http://schemas.microsoft.com/office/drawing/2014/main" id="{95E0A436-9880-69CC-04AB-7A58219E322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EF7FE90-10F7-64A0-8A13-1851779C6CC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Unreasonable director-related transaction</a:t>
            </a:r>
          </a:p>
        </p:txBody>
      </p:sp>
      <p:graphicFrame>
        <p:nvGraphicFramePr>
          <p:cNvPr id="6" name="Diagram 5">
            <a:extLst>
              <a:ext uri="{FF2B5EF4-FFF2-40B4-BE49-F238E27FC236}">
                <a16:creationId xmlns:a16="http://schemas.microsoft.com/office/drawing/2014/main" id="{AC0C4E7A-9353-AC44-06A9-D349AE35E428}"/>
              </a:ext>
            </a:extLst>
          </p:cNvPr>
          <p:cNvGraphicFramePr/>
          <p:nvPr>
            <p:extLst>
              <p:ext uri="{D42A27DB-BD31-4B8C-83A1-F6EECF244321}">
                <p14:modId xmlns:p14="http://schemas.microsoft.com/office/powerpoint/2010/main" val="3404232439"/>
              </p:ext>
            </p:extLst>
          </p:nvPr>
        </p:nvGraphicFramePr>
        <p:xfrm>
          <a:off x="242456" y="2408252"/>
          <a:ext cx="10348036" cy="38852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Rectangle with Corners Rounded 6">
            <a:extLst>
              <a:ext uri="{FF2B5EF4-FFF2-40B4-BE49-F238E27FC236}">
                <a16:creationId xmlns:a16="http://schemas.microsoft.com/office/drawing/2014/main" id="{620619B1-AA63-CF82-CE81-CB7CCCC57440}"/>
              </a:ext>
            </a:extLst>
          </p:cNvPr>
          <p:cNvSpPr/>
          <p:nvPr/>
        </p:nvSpPr>
        <p:spPr>
          <a:xfrm>
            <a:off x="8769312" y="3609757"/>
            <a:ext cx="2360572" cy="1880775"/>
          </a:xfrm>
          <a:prstGeom prst="wedgeRoundRectCallout">
            <a:avLst>
              <a:gd name="adj1" fmla="val -40727"/>
              <a:gd name="adj2" fmla="val -68373"/>
              <a:gd name="adj3"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AU" sz="1800" dirty="0"/>
              <a:t>ignore </a:t>
            </a:r>
            <a:r>
              <a:rPr lang="en-AU" dirty="0"/>
              <a:t>whether the transaction is </a:t>
            </a:r>
            <a:r>
              <a:rPr lang="en-AU" b="1" dirty="0"/>
              <a:t>required</a:t>
            </a:r>
            <a:r>
              <a:rPr lang="en-AU" dirty="0"/>
              <a:t> by a court order or an agency, and whether any </a:t>
            </a:r>
            <a:r>
              <a:rPr lang="en-AU" sz="1800" b="1" dirty="0"/>
              <a:t>creditor</a:t>
            </a:r>
            <a:r>
              <a:rPr lang="en-AU" sz="1800" dirty="0"/>
              <a:t> is a party</a:t>
            </a:r>
            <a:endParaRPr lang="en-AU" dirty="0"/>
          </a:p>
        </p:txBody>
      </p:sp>
      <p:sp>
        <p:nvSpPr>
          <p:cNvPr id="8" name="Rectangle 7">
            <a:extLst>
              <a:ext uri="{FF2B5EF4-FFF2-40B4-BE49-F238E27FC236}">
                <a16:creationId xmlns:a16="http://schemas.microsoft.com/office/drawing/2014/main" id="{2C29E6C4-5D3D-82F3-6643-CC29AD042868}"/>
              </a:ext>
            </a:extLst>
          </p:cNvPr>
          <p:cNvSpPr/>
          <p:nvPr/>
        </p:nvSpPr>
        <p:spPr>
          <a:xfrm>
            <a:off x="9464040" y="1352099"/>
            <a:ext cx="1362456" cy="41148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588FDA</a:t>
            </a:r>
            <a:endParaRPr lang="en-AU" dirty="0"/>
          </a:p>
        </p:txBody>
      </p:sp>
      <p:sp>
        <p:nvSpPr>
          <p:cNvPr id="9" name="Footer Placeholder 2">
            <a:extLst>
              <a:ext uri="{FF2B5EF4-FFF2-40B4-BE49-F238E27FC236}">
                <a16:creationId xmlns:a16="http://schemas.microsoft.com/office/drawing/2014/main" id="{A92D511D-7BB4-06A8-A4FF-9FC9C560FDD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01315704"/>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309</a:t>
            </a:fld>
            <a:endParaRPr lang="en-GB" dirty="0"/>
          </a:p>
        </p:txBody>
      </p:sp>
      <p:sp>
        <p:nvSpPr>
          <p:cNvPr id="2" name="Rectangle: Single Corner Rounded 1">
            <a:extLst>
              <a:ext uri="{FF2B5EF4-FFF2-40B4-BE49-F238E27FC236}">
                <a16:creationId xmlns:a16="http://schemas.microsoft.com/office/drawing/2014/main" id="{32D187A6-C0F5-1C8B-C2AA-EB79BE5AA41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546BD4B-2577-E6CB-F604-739031182DC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Creditor-defeating disposition</a:t>
            </a:r>
          </a:p>
        </p:txBody>
      </p:sp>
      <p:graphicFrame>
        <p:nvGraphicFramePr>
          <p:cNvPr id="6" name="Diagram 5">
            <a:extLst>
              <a:ext uri="{FF2B5EF4-FFF2-40B4-BE49-F238E27FC236}">
                <a16:creationId xmlns:a16="http://schemas.microsoft.com/office/drawing/2014/main" id="{53593D55-74E8-374F-F409-8852E1068563}"/>
              </a:ext>
            </a:extLst>
          </p:cNvPr>
          <p:cNvGraphicFramePr/>
          <p:nvPr>
            <p:extLst>
              <p:ext uri="{D42A27DB-BD31-4B8C-83A1-F6EECF244321}">
                <p14:modId xmlns:p14="http://schemas.microsoft.com/office/powerpoint/2010/main" val="1868962989"/>
              </p:ext>
            </p:extLst>
          </p:nvPr>
        </p:nvGraphicFramePr>
        <p:xfrm>
          <a:off x="323012" y="2187932"/>
          <a:ext cx="10515496" cy="419980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Rectangle with Corners Rounded 6">
            <a:extLst>
              <a:ext uri="{FF2B5EF4-FFF2-40B4-BE49-F238E27FC236}">
                <a16:creationId xmlns:a16="http://schemas.microsoft.com/office/drawing/2014/main" id="{57C213FF-66BA-1F7C-CD13-86B5C2B5A147}"/>
              </a:ext>
            </a:extLst>
          </p:cNvPr>
          <p:cNvSpPr/>
          <p:nvPr/>
        </p:nvSpPr>
        <p:spPr>
          <a:xfrm>
            <a:off x="1649782" y="4232010"/>
            <a:ext cx="2360572" cy="2004554"/>
          </a:xfrm>
          <a:prstGeom prst="wedgeRoundRectCallout">
            <a:avLst>
              <a:gd name="adj1" fmla="val 84391"/>
              <a:gd name="adj2" fmla="val -114801"/>
              <a:gd name="adj3"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AU" dirty="0"/>
              <a:t>i</a:t>
            </a:r>
            <a:r>
              <a:rPr lang="en-AU" sz="1800" dirty="0"/>
              <a:t>f some/all consideration for a disposition is given to a third party, that is itself a disposition of property by the company</a:t>
            </a:r>
            <a:endParaRPr lang="en-AU" dirty="0"/>
          </a:p>
        </p:txBody>
      </p:sp>
      <p:sp>
        <p:nvSpPr>
          <p:cNvPr id="8" name="Rectangle 7">
            <a:extLst>
              <a:ext uri="{FF2B5EF4-FFF2-40B4-BE49-F238E27FC236}">
                <a16:creationId xmlns:a16="http://schemas.microsoft.com/office/drawing/2014/main" id="{8601BBFF-E138-B8F5-A89A-CFA2DB159FED}"/>
              </a:ext>
            </a:extLst>
          </p:cNvPr>
          <p:cNvSpPr/>
          <p:nvPr/>
        </p:nvSpPr>
        <p:spPr>
          <a:xfrm>
            <a:off x="9464040" y="1171342"/>
            <a:ext cx="1362456" cy="41148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588FDB</a:t>
            </a:r>
            <a:endParaRPr lang="en-AU" dirty="0"/>
          </a:p>
        </p:txBody>
      </p:sp>
      <p:sp>
        <p:nvSpPr>
          <p:cNvPr id="9" name="Footer Placeholder 2">
            <a:extLst>
              <a:ext uri="{FF2B5EF4-FFF2-40B4-BE49-F238E27FC236}">
                <a16:creationId xmlns:a16="http://schemas.microsoft.com/office/drawing/2014/main" id="{122B614A-C99C-96EF-40C0-B9F09DC3609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91435590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31</a:t>
            </a:fld>
            <a:endParaRPr lang="en-GB" dirty="0"/>
          </a:p>
        </p:txBody>
      </p:sp>
      <p:sp>
        <p:nvSpPr>
          <p:cNvPr id="2" name="Rectangle: Single Corner Rounded 1">
            <a:extLst>
              <a:ext uri="{FF2B5EF4-FFF2-40B4-BE49-F238E27FC236}">
                <a16:creationId xmlns:a16="http://schemas.microsoft.com/office/drawing/2014/main" id="{54D1C2B4-12A2-1172-622A-52EB9A84010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85081A1-AB0E-866D-AC10-B37105D4F94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Officers</a:t>
            </a:r>
          </a:p>
        </p:txBody>
      </p:sp>
      <p:sp>
        <p:nvSpPr>
          <p:cNvPr id="6" name="Content Placeholder 3">
            <a:extLst>
              <a:ext uri="{FF2B5EF4-FFF2-40B4-BE49-F238E27FC236}">
                <a16:creationId xmlns:a16="http://schemas.microsoft.com/office/drawing/2014/main" id="{96411BEF-B87B-F872-EA1F-EA61AC346EF3}"/>
              </a:ext>
            </a:extLst>
          </p:cNvPr>
          <p:cNvSpPr txBox="1">
            <a:spLocks/>
          </p:cNvSpPr>
          <p:nvPr/>
        </p:nvSpPr>
        <p:spPr>
          <a:xfrm>
            <a:off x="1838036" y="1621790"/>
            <a:ext cx="9045552"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lnSpc>
                <a:spcPct val="150000"/>
              </a:lnSpc>
            </a:pPr>
            <a:r>
              <a:rPr lang="en-AU" sz="1800" b="1" dirty="0">
                <a:solidFill>
                  <a:schemeClr val="tx1"/>
                </a:solidFill>
              </a:rPr>
              <a:t>because </a:t>
            </a:r>
            <a:r>
              <a:rPr lang="en-AU" sz="1800" b="1" i="1" dirty="0">
                <a:solidFill>
                  <a:schemeClr val="tx1"/>
                </a:solidFill>
              </a:rPr>
              <a:t>may</a:t>
            </a:r>
            <a:r>
              <a:rPr lang="en-AU" sz="1800" b="1" dirty="0">
                <a:solidFill>
                  <a:schemeClr val="tx1"/>
                </a:solidFill>
              </a:rPr>
              <a:t> be officers, depending on the facts</a:t>
            </a:r>
            <a:r>
              <a:rPr lang="en-AU" sz="1800" dirty="0">
                <a:solidFill>
                  <a:schemeClr val="tx1"/>
                </a:solidFill>
              </a:rPr>
              <a:t>.</a:t>
            </a:r>
            <a:endParaRPr lang="en-AU" sz="1800" b="1" dirty="0">
              <a:solidFill>
                <a:schemeClr val="tx1"/>
              </a:solidFill>
            </a:endParaRPr>
          </a:p>
          <a:p>
            <a:pPr algn="l">
              <a:lnSpc>
                <a:spcPct val="150000"/>
              </a:lnSpc>
              <a:spcBef>
                <a:spcPts val="600"/>
              </a:spcBef>
              <a:spcAft>
                <a:spcPts val="600"/>
              </a:spcAft>
            </a:pPr>
            <a:r>
              <a:rPr lang="en-AU" sz="1800" dirty="0">
                <a:solidFill>
                  <a:schemeClr val="tx1"/>
                </a:solidFill>
              </a:rPr>
              <a:t>An </a:t>
            </a:r>
            <a:r>
              <a:rPr lang="en-AU" sz="1800" b="1" i="1" dirty="0">
                <a:solidFill>
                  <a:schemeClr val="tx1"/>
                </a:solidFill>
              </a:rPr>
              <a:t>officer</a:t>
            </a:r>
            <a:r>
              <a:rPr lang="en-AU" sz="1800" dirty="0">
                <a:solidFill>
                  <a:schemeClr val="tx1"/>
                </a:solidFill>
              </a:rPr>
              <a:t> also includes: </a:t>
            </a:r>
          </a:p>
          <a:p>
            <a:pPr marL="285750" indent="-285750" algn="l">
              <a:lnSpc>
                <a:spcPct val="150000"/>
              </a:lnSpc>
              <a:spcBef>
                <a:spcPts val="600"/>
              </a:spcBef>
              <a:spcAft>
                <a:spcPts val="600"/>
              </a:spcAft>
              <a:buFont typeface="Arial" panose="020B0604020202020204" pitchFamily="34" charset="0"/>
              <a:buChar char="•"/>
            </a:pPr>
            <a:r>
              <a:rPr lang="en-AU" sz="1800" dirty="0">
                <a:solidFill>
                  <a:schemeClr val="tx1"/>
                </a:solidFill>
              </a:rPr>
              <a:t>all </a:t>
            </a:r>
            <a:r>
              <a:rPr lang="en-AU" sz="1800" b="1" dirty="0">
                <a:solidFill>
                  <a:schemeClr val="tx1"/>
                </a:solidFill>
              </a:rPr>
              <a:t>directors</a:t>
            </a:r>
            <a:r>
              <a:rPr lang="en-AU" sz="1800" dirty="0">
                <a:solidFill>
                  <a:schemeClr val="tx1"/>
                </a:solidFill>
              </a:rPr>
              <a:t>, all </a:t>
            </a:r>
            <a:r>
              <a:rPr lang="en-AU" sz="1800" b="1" dirty="0">
                <a:solidFill>
                  <a:schemeClr val="tx1"/>
                </a:solidFill>
              </a:rPr>
              <a:t>secretaries</a:t>
            </a:r>
            <a:r>
              <a:rPr lang="en-AU" sz="1800" dirty="0">
                <a:solidFill>
                  <a:schemeClr val="tx1"/>
                </a:solidFill>
              </a:rPr>
              <a:t>; and</a:t>
            </a:r>
          </a:p>
          <a:p>
            <a:pPr marL="285750" indent="-285750" algn="l">
              <a:lnSpc>
                <a:spcPct val="150000"/>
              </a:lnSpc>
              <a:spcBef>
                <a:spcPts val="600"/>
              </a:spcBef>
              <a:spcAft>
                <a:spcPts val="600"/>
              </a:spcAft>
              <a:buFont typeface="Arial" panose="020B0604020202020204" pitchFamily="34" charset="0"/>
              <a:buChar char="•"/>
            </a:pPr>
            <a:r>
              <a:rPr lang="en-AU" sz="1800" dirty="0">
                <a:solidFill>
                  <a:schemeClr val="tx1"/>
                </a:solidFill>
              </a:rPr>
              <a:t>anyone:</a:t>
            </a:r>
          </a:p>
          <a:p>
            <a:pPr marL="628650" indent="-285750" algn="l">
              <a:lnSpc>
                <a:spcPct val="150000"/>
              </a:lnSpc>
              <a:spcBef>
                <a:spcPts val="600"/>
              </a:spcBef>
              <a:spcAft>
                <a:spcPts val="600"/>
              </a:spcAft>
              <a:buFont typeface="Arial" panose="020B0604020202020204" pitchFamily="34" charset="0"/>
              <a:buChar char="•"/>
            </a:pPr>
            <a:r>
              <a:rPr lang="en-AU" sz="1800" dirty="0">
                <a:solidFill>
                  <a:schemeClr val="tx1"/>
                </a:solidFill>
              </a:rPr>
              <a:t>“who makes, or participates in making, </a:t>
            </a:r>
            <a:r>
              <a:rPr lang="en-AU" sz="1800" b="1" dirty="0">
                <a:solidFill>
                  <a:schemeClr val="tx1"/>
                </a:solidFill>
              </a:rPr>
              <a:t>decisions</a:t>
            </a:r>
            <a:r>
              <a:rPr lang="en-AU" sz="1800" dirty="0">
                <a:solidFill>
                  <a:schemeClr val="tx1"/>
                </a:solidFill>
              </a:rPr>
              <a:t> that </a:t>
            </a:r>
            <a:r>
              <a:rPr lang="en-AU" sz="1800" b="1" dirty="0">
                <a:solidFill>
                  <a:schemeClr val="tx1"/>
                </a:solidFill>
              </a:rPr>
              <a:t>affect</a:t>
            </a:r>
            <a:r>
              <a:rPr lang="en-AU" sz="1800" dirty="0">
                <a:solidFill>
                  <a:schemeClr val="tx1"/>
                </a:solidFill>
              </a:rPr>
              <a:t> the whole, or a substantial part, of the </a:t>
            </a:r>
            <a:r>
              <a:rPr lang="en-AU" sz="1800" b="1" dirty="0">
                <a:solidFill>
                  <a:schemeClr val="tx1"/>
                </a:solidFill>
              </a:rPr>
              <a:t>business</a:t>
            </a:r>
            <a:r>
              <a:rPr lang="en-AU" sz="1800" dirty="0">
                <a:solidFill>
                  <a:schemeClr val="tx1"/>
                </a:solidFill>
              </a:rPr>
              <a:t> of the corporation”; or</a:t>
            </a:r>
          </a:p>
          <a:p>
            <a:pPr marL="628650" indent="-285750" algn="l">
              <a:lnSpc>
                <a:spcPct val="150000"/>
              </a:lnSpc>
              <a:spcBef>
                <a:spcPts val="600"/>
              </a:spcBef>
              <a:spcAft>
                <a:spcPts val="600"/>
              </a:spcAft>
              <a:buFont typeface="Arial" panose="020B0604020202020204" pitchFamily="34" charset="0"/>
              <a:buChar char="•"/>
            </a:pPr>
            <a:r>
              <a:rPr lang="en-AU" sz="1800" dirty="0">
                <a:solidFill>
                  <a:schemeClr val="tx1"/>
                </a:solidFill>
              </a:rPr>
              <a:t>“who has the </a:t>
            </a:r>
            <a:r>
              <a:rPr lang="en-AU" sz="1800" b="1" dirty="0">
                <a:solidFill>
                  <a:schemeClr val="tx1"/>
                </a:solidFill>
              </a:rPr>
              <a:t>capacity</a:t>
            </a:r>
            <a:r>
              <a:rPr lang="en-AU" sz="1800" dirty="0">
                <a:solidFill>
                  <a:schemeClr val="tx1"/>
                </a:solidFill>
              </a:rPr>
              <a:t> to </a:t>
            </a:r>
            <a:r>
              <a:rPr lang="en-AU" sz="1800" b="1" dirty="0">
                <a:solidFill>
                  <a:schemeClr val="tx1"/>
                </a:solidFill>
              </a:rPr>
              <a:t>affect significantly </a:t>
            </a:r>
            <a:r>
              <a:rPr lang="en-AU" sz="1800" dirty="0">
                <a:solidFill>
                  <a:schemeClr val="tx1"/>
                </a:solidFill>
              </a:rPr>
              <a:t>the corporation’s </a:t>
            </a:r>
            <a:r>
              <a:rPr lang="en-AU" sz="1800" b="1" dirty="0">
                <a:solidFill>
                  <a:schemeClr val="tx1"/>
                </a:solidFill>
              </a:rPr>
              <a:t>financial</a:t>
            </a:r>
            <a:r>
              <a:rPr lang="en-AU" sz="1800" dirty="0">
                <a:solidFill>
                  <a:schemeClr val="tx1"/>
                </a:solidFill>
              </a:rPr>
              <a:t> standing”; or</a:t>
            </a:r>
          </a:p>
          <a:p>
            <a:pPr marL="628650" indent="-285750" algn="l">
              <a:lnSpc>
                <a:spcPct val="150000"/>
              </a:lnSpc>
              <a:spcBef>
                <a:spcPts val="600"/>
              </a:spcBef>
              <a:spcAft>
                <a:spcPts val="600"/>
              </a:spcAft>
              <a:buFont typeface="Arial" panose="020B0604020202020204" pitchFamily="34" charset="0"/>
              <a:buChar char="•"/>
            </a:pPr>
            <a:r>
              <a:rPr lang="en-AU" sz="1800" dirty="0">
                <a:solidFill>
                  <a:schemeClr val="tx1"/>
                </a:solidFill>
              </a:rPr>
              <a:t>“in accordance with whose instructions or wishes the </a:t>
            </a:r>
            <a:r>
              <a:rPr lang="en-AU" sz="1800" b="1" dirty="0">
                <a:solidFill>
                  <a:schemeClr val="tx1"/>
                </a:solidFill>
              </a:rPr>
              <a:t>directors</a:t>
            </a:r>
            <a:r>
              <a:rPr lang="en-AU" sz="1800" dirty="0">
                <a:solidFill>
                  <a:schemeClr val="tx1"/>
                </a:solidFill>
              </a:rPr>
              <a:t> of the corporation are </a:t>
            </a:r>
            <a:r>
              <a:rPr lang="en-AU" sz="1800" b="1" dirty="0">
                <a:solidFill>
                  <a:schemeClr val="tx1"/>
                </a:solidFill>
              </a:rPr>
              <a:t>accustomed to act</a:t>
            </a:r>
            <a:r>
              <a:rPr lang="en-AU" sz="1800" dirty="0">
                <a:solidFill>
                  <a:schemeClr val="tx1"/>
                </a:solidFill>
              </a:rPr>
              <a:t>” (excluding advice due to business relationship or as a professional).</a:t>
            </a:r>
          </a:p>
          <a:p>
            <a:pPr algn="l">
              <a:lnSpc>
                <a:spcPct val="150000"/>
              </a:lnSpc>
            </a:pPr>
            <a:endParaRPr lang="en-AU" sz="2400" dirty="0">
              <a:solidFill>
                <a:schemeClr val="tx1"/>
              </a:solidFill>
            </a:endParaRPr>
          </a:p>
        </p:txBody>
      </p:sp>
      <p:grpSp>
        <p:nvGrpSpPr>
          <p:cNvPr id="7" name="Group 6">
            <a:extLst>
              <a:ext uri="{FF2B5EF4-FFF2-40B4-BE49-F238E27FC236}">
                <a16:creationId xmlns:a16="http://schemas.microsoft.com/office/drawing/2014/main" id="{9EA7394C-9DFE-47ED-A171-978E7081D08A}"/>
              </a:ext>
            </a:extLst>
          </p:cNvPr>
          <p:cNvGrpSpPr/>
          <p:nvPr/>
        </p:nvGrpSpPr>
        <p:grpSpPr>
          <a:xfrm>
            <a:off x="1063416" y="1574776"/>
            <a:ext cx="647456" cy="620138"/>
            <a:chOff x="6209855" y="2979698"/>
            <a:chExt cx="647456" cy="620138"/>
          </a:xfrm>
        </p:grpSpPr>
        <p:sp>
          <p:nvSpPr>
            <p:cNvPr id="8" name="Block Arc 7">
              <a:extLst>
                <a:ext uri="{FF2B5EF4-FFF2-40B4-BE49-F238E27FC236}">
                  <a16:creationId xmlns:a16="http://schemas.microsoft.com/office/drawing/2014/main" id="{6280863C-1D0D-C036-F04F-39BAFA337D60}"/>
                </a:ext>
              </a:extLst>
            </p:cNvPr>
            <p:cNvSpPr/>
            <p:nvPr/>
          </p:nvSpPr>
          <p:spPr>
            <a:xfrm>
              <a:off x="6209855" y="3104676"/>
              <a:ext cx="402459" cy="495160"/>
            </a:xfrm>
            <a:prstGeom prst="blockArc">
              <a:avLst>
                <a:gd name="adj1" fmla="val 10800000"/>
                <a:gd name="adj2" fmla="val 427319"/>
                <a:gd name="adj3" fmla="val 31675"/>
              </a:avLst>
            </a:prstGeom>
            <a:solidFill>
              <a:schemeClr val="tx2">
                <a:lumMod val="60000"/>
                <a:lumOff val="40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9" name="Block Arc 8">
              <a:extLst>
                <a:ext uri="{FF2B5EF4-FFF2-40B4-BE49-F238E27FC236}">
                  <a16:creationId xmlns:a16="http://schemas.microsoft.com/office/drawing/2014/main" id="{EF578019-490C-0B3E-3BB1-02EE4DCEF1B5}"/>
                </a:ext>
              </a:extLst>
            </p:cNvPr>
            <p:cNvSpPr/>
            <p:nvPr/>
          </p:nvSpPr>
          <p:spPr>
            <a:xfrm rot="10800000">
              <a:off x="6454852" y="2979698"/>
              <a:ext cx="402459" cy="495022"/>
            </a:xfrm>
            <a:prstGeom prst="blockArc">
              <a:avLst>
                <a:gd name="adj1" fmla="val 10800000"/>
                <a:gd name="adj2" fmla="val 0"/>
                <a:gd name="adj3" fmla="val 31816"/>
              </a:avLst>
            </a:prstGeom>
            <a:solidFill>
              <a:schemeClr val="tx2">
                <a:lumMod val="60000"/>
                <a:lumOff val="40000"/>
              </a:scheme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grpSp>
      <p:sp>
        <p:nvSpPr>
          <p:cNvPr id="10" name="Speech Bubble: Rectangle 9">
            <a:extLst>
              <a:ext uri="{FF2B5EF4-FFF2-40B4-BE49-F238E27FC236}">
                <a16:creationId xmlns:a16="http://schemas.microsoft.com/office/drawing/2014/main" id="{2F719BBC-F21B-B585-E946-E9916798917A}"/>
              </a:ext>
            </a:extLst>
          </p:cNvPr>
          <p:cNvSpPr/>
          <p:nvPr/>
        </p:nvSpPr>
        <p:spPr>
          <a:xfrm rot="16200000">
            <a:off x="-197009" y="3954361"/>
            <a:ext cx="3251200" cy="446730"/>
          </a:xfrm>
          <a:prstGeom prst="wedgeRectCallout">
            <a:avLst>
              <a:gd name="adj1" fmla="val 37368"/>
              <a:gd name="adj2" fmla="val 6676"/>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9 (‘officer of a corporation’)</a:t>
            </a:r>
          </a:p>
        </p:txBody>
      </p:sp>
      <p:cxnSp>
        <p:nvCxnSpPr>
          <p:cNvPr id="11" name="Straight Arrow Connector 10">
            <a:extLst>
              <a:ext uri="{FF2B5EF4-FFF2-40B4-BE49-F238E27FC236}">
                <a16:creationId xmlns:a16="http://schemas.microsoft.com/office/drawing/2014/main" id="{B89CE94B-16A8-F898-0F7B-40F0D9D3A685}"/>
              </a:ext>
            </a:extLst>
          </p:cNvPr>
          <p:cNvCxnSpPr/>
          <p:nvPr/>
        </p:nvCxnSpPr>
        <p:spPr>
          <a:xfrm>
            <a:off x="6256897" y="2034172"/>
            <a:ext cx="0" cy="187468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 name="Footer Placeholder 2">
            <a:extLst>
              <a:ext uri="{FF2B5EF4-FFF2-40B4-BE49-F238E27FC236}">
                <a16:creationId xmlns:a16="http://schemas.microsoft.com/office/drawing/2014/main" id="{58D70447-1C38-7530-97EC-59CE1BEDE0E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20827406"/>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310</a:t>
            </a:fld>
            <a:endParaRPr lang="en-GB" dirty="0"/>
          </a:p>
        </p:txBody>
      </p:sp>
      <p:sp>
        <p:nvSpPr>
          <p:cNvPr id="2" name="Rectangle: Single Corner Rounded 1">
            <a:extLst>
              <a:ext uri="{FF2B5EF4-FFF2-40B4-BE49-F238E27FC236}">
                <a16:creationId xmlns:a16="http://schemas.microsoft.com/office/drawing/2014/main" id="{4065B195-1CCA-5402-E029-05649543DD5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E40ADD0-5FBD-686D-2479-53C0E1A64CD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Overview of previous 6 slides</a:t>
            </a:r>
          </a:p>
        </p:txBody>
      </p:sp>
      <p:graphicFrame>
        <p:nvGraphicFramePr>
          <p:cNvPr id="6" name="Diagram 5">
            <a:extLst>
              <a:ext uri="{FF2B5EF4-FFF2-40B4-BE49-F238E27FC236}">
                <a16:creationId xmlns:a16="http://schemas.microsoft.com/office/drawing/2014/main" id="{88AF8400-7718-1026-7260-F3C2006216CA}"/>
              </a:ext>
            </a:extLst>
          </p:cNvPr>
          <p:cNvGraphicFramePr/>
          <p:nvPr>
            <p:extLst>
              <p:ext uri="{D42A27DB-BD31-4B8C-83A1-F6EECF244321}">
                <p14:modId xmlns:p14="http://schemas.microsoft.com/office/powerpoint/2010/main" val="3405398636"/>
              </p:ext>
            </p:extLst>
          </p:nvPr>
        </p:nvGraphicFramePr>
        <p:xfrm>
          <a:off x="1820164" y="1930752"/>
          <a:ext cx="7314692" cy="37493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Rectangle: Rounded Corners 9">
            <a:extLst>
              <a:ext uri="{FF2B5EF4-FFF2-40B4-BE49-F238E27FC236}">
                <a16:creationId xmlns:a16="http://schemas.microsoft.com/office/drawing/2014/main" id="{2E714206-2E63-56E2-A802-AFEFCBAD0856}"/>
              </a:ext>
            </a:extLst>
          </p:cNvPr>
          <p:cNvSpPr/>
          <p:nvPr/>
        </p:nvSpPr>
        <p:spPr>
          <a:xfrm>
            <a:off x="3618434" y="1930752"/>
            <a:ext cx="3524237" cy="1155820"/>
          </a:xfrm>
          <a:prstGeom prst="roundRect">
            <a:avLst>
              <a:gd name="adj" fmla="val 11925"/>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Uncommercial transaction</a:t>
            </a:r>
          </a:p>
        </p:txBody>
      </p:sp>
      <p:cxnSp>
        <p:nvCxnSpPr>
          <p:cNvPr id="11" name="Straight Arrow Connector 10">
            <a:extLst>
              <a:ext uri="{FF2B5EF4-FFF2-40B4-BE49-F238E27FC236}">
                <a16:creationId xmlns:a16="http://schemas.microsoft.com/office/drawing/2014/main" id="{02CC98DE-08F7-BED7-BB03-82D51C5FFE04}"/>
              </a:ext>
            </a:extLst>
          </p:cNvPr>
          <p:cNvCxnSpPr>
            <a:cxnSpLocks/>
          </p:cNvCxnSpPr>
          <p:nvPr/>
        </p:nvCxnSpPr>
        <p:spPr>
          <a:xfrm>
            <a:off x="3645662" y="4008474"/>
            <a:ext cx="0" cy="542190"/>
          </a:xfrm>
          <a:prstGeom prst="straightConnector1">
            <a:avLst/>
          </a:prstGeom>
          <a:ln w="381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852DC920-02BC-C8FB-34D4-F3BD3F9DB3AA}"/>
              </a:ext>
            </a:extLst>
          </p:cNvPr>
          <p:cNvCxnSpPr>
            <a:cxnSpLocks/>
          </p:cNvCxnSpPr>
          <p:nvPr/>
        </p:nvCxnSpPr>
        <p:spPr>
          <a:xfrm>
            <a:off x="6312662" y="4242391"/>
            <a:ext cx="0" cy="305225"/>
          </a:xfrm>
          <a:prstGeom prst="straightConnector1">
            <a:avLst/>
          </a:prstGeom>
          <a:ln w="381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1B66DD71-773E-F1BD-6B8A-1A47AAA91336}"/>
              </a:ext>
            </a:extLst>
          </p:cNvPr>
          <p:cNvCxnSpPr>
            <a:cxnSpLocks/>
          </p:cNvCxnSpPr>
          <p:nvPr/>
        </p:nvCxnSpPr>
        <p:spPr>
          <a:xfrm>
            <a:off x="2734056" y="2764465"/>
            <a:ext cx="0" cy="499943"/>
          </a:xfrm>
          <a:prstGeom prst="straightConnector1">
            <a:avLst/>
          </a:prstGeom>
          <a:ln w="381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DCC8F209-8CA6-EE95-7463-789A2E11680D}"/>
              </a:ext>
            </a:extLst>
          </p:cNvPr>
          <p:cNvCxnSpPr>
            <a:cxnSpLocks/>
          </p:cNvCxnSpPr>
          <p:nvPr/>
        </p:nvCxnSpPr>
        <p:spPr>
          <a:xfrm>
            <a:off x="4416806" y="2764465"/>
            <a:ext cx="0" cy="499943"/>
          </a:xfrm>
          <a:prstGeom prst="straightConnector1">
            <a:avLst/>
          </a:prstGeom>
          <a:ln w="38100">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EFAB9B85-4643-62CF-3E46-DAF3D1F05854}"/>
              </a:ext>
            </a:extLst>
          </p:cNvPr>
          <p:cNvCxnSpPr>
            <a:cxnSpLocks/>
          </p:cNvCxnSpPr>
          <p:nvPr/>
        </p:nvCxnSpPr>
        <p:spPr>
          <a:xfrm>
            <a:off x="6306566" y="2764465"/>
            <a:ext cx="0" cy="509017"/>
          </a:xfrm>
          <a:prstGeom prst="straightConnector1">
            <a:avLst/>
          </a:prstGeom>
          <a:ln w="38100">
            <a:solidFill>
              <a:schemeClr val="tx1"/>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13" name="Footer Placeholder 2">
            <a:extLst>
              <a:ext uri="{FF2B5EF4-FFF2-40B4-BE49-F238E27FC236}">
                <a16:creationId xmlns:a16="http://schemas.microsoft.com/office/drawing/2014/main" id="{D1BB8BD0-43A6-743F-7A92-4F29C22D6B9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63708882"/>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311</a:t>
            </a:fld>
            <a:endParaRPr lang="en-GB" dirty="0"/>
          </a:p>
        </p:txBody>
      </p:sp>
      <p:sp>
        <p:nvSpPr>
          <p:cNvPr id="2" name="Rectangle: Single Corner Rounded 1">
            <a:extLst>
              <a:ext uri="{FF2B5EF4-FFF2-40B4-BE49-F238E27FC236}">
                <a16:creationId xmlns:a16="http://schemas.microsoft.com/office/drawing/2014/main" id="{9E4ABC2C-5983-6A62-57D3-D9CD8A22F32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DFF895C-7F16-D5DD-719B-889D5B2E014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Voidable transactions</a:t>
            </a:r>
          </a:p>
        </p:txBody>
      </p:sp>
      <p:graphicFrame>
        <p:nvGraphicFramePr>
          <p:cNvPr id="6" name="Diagram 5">
            <a:extLst>
              <a:ext uri="{FF2B5EF4-FFF2-40B4-BE49-F238E27FC236}">
                <a16:creationId xmlns:a16="http://schemas.microsoft.com/office/drawing/2014/main" id="{76DD140C-02B0-2376-6105-F7616B3E7221}"/>
              </a:ext>
            </a:extLst>
          </p:cNvPr>
          <p:cNvGraphicFramePr/>
          <p:nvPr>
            <p:extLst>
              <p:ext uri="{D42A27DB-BD31-4B8C-83A1-F6EECF244321}">
                <p14:modId xmlns:p14="http://schemas.microsoft.com/office/powerpoint/2010/main" val="603124630"/>
              </p:ext>
            </p:extLst>
          </p:nvPr>
        </p:nvGraphicFramePr>
        <p:xfrm>
          <a:off x="631040" y="1473045"/>
          <a:ext cx="10266680" cy="46962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2396F5F0-3EA4-39D8-9B2D-0E8C1205AFEB}"/>
              </a:ext>
            </a:extLst>
          </p:cNvPr>
          <p:cNvSpPr/>
          <p:nvPr/>
        </p:nvSpPr>
        <p:spPr>
          <a:xfrm>
            <a:off x="9464040" y="1346393"/>
            <a:ext cx="1234440" cy="41148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588FE</a:t>
            </a:r>
            <a:endParaRPr lang="en-AU" dirty="0"/>
          </a:p>
        </p:txBody>
      </p:sp>
      <p:sp>
        <p:nvSpPr>
          <p:cNvPr id="8" name="Footer Placeholder 2">
            <a:extLst>
              <a:ext uri="{FF2B5EF4-FFF2-40B4-BE49-F238E27FC236}">
                <a16:creationId xmlns:a16="http://schemas.microsoft.com/office/drawing/2014/main" id="{B883E7DE-604A-3342-24CA-8E94AE9D34C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4006485"/>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312</a:t>
            </a:fld>
            <a:endParaRPr lang="en-GB" dirty="0"/>
          </a:p>
        </p:txBody>
      </p:sp>
      <p:sp>
        <p:nvSpPr>
          <p:cNvPr id="2" name="Rectangle: Single Corner Rounded 1">
            <a:extLst>
              <a:ext uri="{FF2B5EF4-FFF2-40B4-BE49-F238E27FC236}">
                <a16:creationId xmlns:a16="http://schemas.microsoft.com/office/drawing/2014/main" id="{949A06D8-7CE4-F879-1311-6B2596B12BE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2F98002-7A19-3917-E97E-7CB50B9F740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Voidable transactions (cont.)</a:t>
            </a:r>
          </a:p>
        </p:txBody>
      </p:sp>
      <p:graphicFrame>
        <p:nvGraphicFramePr>
          <p:cNvPr id="6" name="Diagram 5">
            <a:extLst>
              <a:ext uri="{FF2B5EF4-FFF2-40B4-BE49-F238E27FC236}">
                <a16:creationId xmlns:a16="http://schemas.microsoft.com/office/drawing/2014/main" id="{9B26EAAA-C799-84DA-C871-9B59F74DC841}"/>
              </a:ext>
            </a:extLst>
          </p:cNvPr>
          <p:cNvGraphicFramePr/>
          <p:nvPr>
            <p:extLst>
              <p:ext uri="{D42A27DB-BD31-4B8C-83A1-F6EECF244321}">
                <p14:modId xmlns:p14="http://schemas.microsoft.com/office/powerpoint/2010/main" val="3811217232"/>
              </p:ext>
            </p:extLst>
          </p:nvPr>
        </p:nvGraphicFramePr>
        <p:xfrm>
          <a:off x="530456" y="802189"/>
          <a:ext cx="10296040" cy="5029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D9FECE44-B67A-205E-8A1D-867B55814303}"/>
              </a:ext>
            </a:extLst>
          </p:cNvPr>
          <p:cNvSpPr/>
          <p:nvPr/>
        </p:nvSpPr>
        <p:spPr>
          <a:xfrm>
            <a:off x="9464040" y="1352095"/>
            <a:ext cx="1234440" cy="41148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588FE</a:t>
            </a:r>
            <a:endParaRPr lang="en-AU" dirty="0"/>
          </a:p>
        </p:txBody>
      </p:sp>
      <p:sp>
        <p:nvSpPr>
          <p:cNvPr id="8" name="Footer Placeholder 2">
            <a:extLst>
              <a:ext uri="{FF2B5EF4-FFF2-40B4-BE49-F238E27FC236}">
                <a16:creationId xmlns:a16="http://schemas.microsoft.com/office/drawing/2014/main" id="{E8BB9B3D-05E3-BC78-CCA1-38C800EC5C3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620643407"/>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313</a:t>
            </a:fld>
            <a:endParaRPr lang="en-GB" dirty="0"/>
          </a:p>
        </p:txBody>
      </p:sp>
      <p:sp>
        <p:nvSpPr>
          <p:cNvPr id="2" name="Rectangle: Single Corner Rounded 1">
            <a:extLst>
              <a:ext uri="{FF2B5EF4-FFF2-40B4-BE49-F238E27FC236}">
                <a16:creationId xmlns:a16="http://schemas.microsoft.com/office/drawing/2014/main" id="{E9EE5AB7-A9A8-A2E0-345C-8024A2FA24F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CDD5F3A-74FC-149B-D33B-748CA1CCA07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Voidable transactions (further cont.)</a:t>
            </a:r>
          </a:p>
        </p:txBody>
      </p:sp>
      <p:graphicFrame>
        <p:nvGraphicFramePr>
          <p:cNvPr id="6" name="Diagram 5">
            <a:extLst>
              <a:ext uri="{FF2B5EF4-FFF2-40B4-BE49-F238E27FC236}">
                <a16:creationId xmlns:a16="http://schemas.microsoft.com/office/drawing/2014/main" id="{90BC8A2D-63C2-1AB8-DE32-6858389A8487}"/>
              </a:ext>
            </a:extLst>
          </p:cNvPr>
          <p:cNvGraphicFramePr/>
          <p:nvPr>
            <p:extLst>
              <p:ext uri="{D42A27DB-BD31-4B8C-83A1-F6EECF244321}">
                <p14:modId xmlns:p14="http://schemas.microsoft.com/office/powerpoint/2010/main" val="114781011"/>
              </p:ext>
            </p:extLst>
          </p:nvPr>
        </p:nvGraphicFramePr>
        <p:xfrm>
          <a:off x="478460" y="1483138"/>
          <a:ext cx="10393756" cy="30723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4A5D3686-9410-9728-B7EC-94FA0B9721A9}"/>
              </a:ext>
            </a:extLst>
          </p:cNvPr>
          <p:cNvSpPr/>
          <p:nvPr/>
        </p:nvSpPr>
        <p:spPr>
          <a:xfrm>
            <a:off x="9464040" y="1341465"/>
            <a:ext cx="1234440" cy="41148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588FE</a:t>
            </a:r>
            <a:endParaRPr lang="en-AU" dirty="0"/>
          </a:p>
        </p:txBody>
      </p:sp>
      <p:sp>
        <p:nvSpPr>
          <p:cNvPr id="8" name="Footer Placeholder 2">
            <a:extLst>
              <a:ext uri="{FF2B5EF4-FFF2-40B4-BE49-F238E27FC236}">
                <a16:creationId xmlns:a16="http://schemas.microsoft.com/office/drawing/2014/main" id="{20336D05-24BE-D09E-B9C5-7D70E1A0E76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949810647"/>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314</a:t>
            </a:fld>
            <a:endParaRPr lang="en-GB" dirty="0"/>
          </a:p>
        </p:txBody>
      </p:sp>
      <p:sp>
        <p:nvSpPr>
          <p:cNvPr id="2" name="Isosceles Triangle 1">
            <a:extLst>
              <a:ext uri="{FF2B5EF4-FFF2-40B4-BE49-F238E27FC236}">
                <a16:creationId xmlns:a16="http://schemas.microsoft.com/office/drawing/2014/main" id="{AF485075-06D9-8EAD-9090-49109B5F072A}"/>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02E89C66-AED7-3EF1-E9B5-84D6FDB4B0EE}"/>
              </a:ext>
            </a:extLst>
          </p:cNvPr>
          <p:cNvSpPr txBox="1"/>
          <p:nvPr/>
        </p:nvSpPr>
        <p:spPr>
          <a:xfrm>
            <a:off x="6241312" y="1847429"/>
            <a:ext cx="4380614" cy="1261884"/>
          </a:xfrm>
          <a:prstGeom prst="rect">
            <a:avLst/>
          </a:prstGeom>
          <a:noFill/>
        </p:spPr>
        <p:txBody>
          <a:bodyPr wrap="square">
            <a:spAutoFit/>
          </a:bodyPr>
          <a:lstStyle/>
          <a:p>
            <a:pPr algn="ctr"/>
            <a:r>
              <a:rPr lang="en-GB" sz="3800" dirty="0">
                <a:solidFill>
                  <a:schemeClr val="bg1"/>
                </a:solidFill>
                <a:latin typeface="+mj-lt"/>
              </a:rPr>
              <a:t>Recovery for voidable transactions</a:t>
            </a:r>
          </a:p>
        </p:txBody>
      </p:sp>
      <p:sp>
        <p:nvSpPr>
          <p:cNvPr id="6" name="Action Button: Go to Beginning 5">
            <a:hlinkClick r:id="rId2" action="ppaction://hlinksldjump" highlightClick="1"/>
            <a:extLst>
              <a:ext uri="{FF2B5EF4-FFF2-40B4-BE49-F238E27FC236}">
                <a16:creationId xmlns:a16="http://schemas.microsoft.com/office/drawing/2014/main" id="{A79EF76E-30F7-A704-E63E-897603832841}"/>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C9A9FDA0-A1D0-C85C-4060-1172381A668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527002999"/>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315</a:t>
            </a:fld>
            <a:endParaRPr lang="en-GB" dirty="0"/>
          </a:p>
        </p:txBody>
      </p:sp>
      <p:sp>
        <p:nvSpPr>
          <p:cNvPr id="2" name="Rectangle: Single Corner Rounded 1">
            <a:extLst>
              <a:ext uri="{FF2B5EF4-FFF2-40B4-BE49-F238E27FC236}">
                <a16:creationId xmlns:a16="http://schemas.microsoft.com/office/drawing/2014/main" id="{81E83845-FB9E-CD98-E293-49A4AA49D9A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CE54F9B-E4E3-4789-9F76-3CDC28291FD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Presumptions of insolvency/undervalue</a:t>
            </a:r>
          </a:p>
        </p:txBody>
      </p:sp>
      <p:graphicFrame>
        <p:nvGraphicFramePr>
          <p:cNvPr id="6" name="Diagram 5">
            <a:extLst>
              <a:ext uri="{FF2B5EF4-FFF2-40B4-BE49-F238E27FC236}">
                <a16:creationId xmlns:a16="http://schemas.microsoft.com/office/drawing/2014/main" id="{BA036F0A-FC84-5D33-FBA3-A95CDF0D3E51}"/>
              </a:ext>
            </a:extLst>
          </p:cNvPr>
          <p:cNvGraphicFramePr/>
          <p:nvPr>
            <p:extLst>
              <p:ext uri="{D42A27DB-BD31-4B8C-83A1-F6EECF244321}">
                <p14:modId xmlns:p14="http://schemas.microsoft.com/office/powerpoint/2010/main" val="3865357724"/>
              </p:ext>
            </p:extLst>
          </p:nvPr>
        </p:nvGraphicFramePr>
        <p:xfrm>
          <a:off x="466661" y="1741852"/>
          <a:ext cx="10340632" cy="43799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B76A5CE8-DC16-2BF4-948D-D7F2198320E4}"/>
              </a:ext>
            </a:extLst>
          </p:cNvPr>
          <p:cNvSpPr/>
          <p:nvPr/>
        </p:nvSpPr>
        <p:spPr>
          <a:xfrm>
            <a:off x="9434204" y="2153606"/>
            <a:ext cx="136245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588E(3)</a:t>
            </a:r>
            <a:endParaRPr lang="en-AU" dirty="0"/>
          </a:p>
        </p:txBody>
      </p:sp>
      <p:sp>
        <p:nvSpPr>
          <p:cNvPr id="8" name="Rectangle 7">
            <a:extLst>
              <a:ext uri="{FF2B5EF4-FFF2-40B4-BE49-F238E27FC236}">
                <a16:creationId xmlns:a16="http://schemas.microsoft.com/office/drawing/2014/main" id="{01A085E0-0865-B50E-C21E-9CAE6FBD4CD3}"/>
              </a:ext>
            </a:extLst>
          </p:cNvPr>
          <p:cNvSpPr/>
          <p:nvPr/>
        </p:nvSpPr>
        <p:spPr>
          <a:xfrm>
            <a:off x="9110684" y="4668702"/>
            <a:ext cx="168597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588E(4)-(7)</a:t>
            </a:r>
            <a:endParaRPr lang="en-AU" dirty="0"/>
          </a:p>
        </p:txBody>
      </p:sp>
      <p:sp>
        <p:nvSpPr>
          <p:cNvPr id="9" name="Rectangle 8">
            <a:extLst>
              <a:ext uri="{FF2B5EF4-FFF2-40B4-BE49-F238E27FC236}">
                <a16:creationId xmlns:a16="http://schemas.microsoft.com/office/drawing/2014/main" id="{083A2216-CF88-B490-1107-5CACD5E1C08E}"/>
              </a:ext>
            </a:extLst>
          </p:cNvPr>
          <p:cNvSpPr/>
          <p:nvPr/>
        </p:nvSpPr>
        <p:spPr>
          <a:xfrm>
            <a:off x="9434204" y="5450064"/>
            <a:ext cx="136245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588E(8)</a:t>
            </a:r>
            <a:endParaRPr lang="en-AU" dirty="0"/>
          </a:p>
        </p:txBody>
      </p:sp>
      <p:sp>
        <p:nvSpPr>
          <p:cNvPr id="10" name="Scroll: Horizontal 9">
            <a:extLst>
              <a:ext uri="{FF2B5EF4-FFF2-40B4-BE49-F238E27FC236}">
                <a16:creationId xmlns:a16="http://schemas.microsoft.com/office/drawing/2014/main" id="{5DB520BF-D82D-10BD-A04E-0722F7BDAB6F}"/>
              </a:ext>
            </a:extLst>
          </p:cNvPr>
          <p:cNvSpPr/>
          <p:nvPr/>
        </p:nvSpPr>
        <p:spPr>
          <a:xfrm>
            <a:off x="9548251" y="704968"/>
            <a:ext cx="1828587" cy="598829"/>
          </a:xfrm>
          <a:prstGeom prst="horizontalScroll">
            <a:avLst/>
          </a:prstGeom>
          <a:solidFill>
            <a:schemeClr val="accent4">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Rebuttable</a:t>
            </a:r>
          </a:p>
        </p:txBody>
      </p:sp>
      <p:sp>
        <p:nvSpPr>
          <p:cNvPr id="11" name="Rectangle 10">
            <a:extLst>
              <a:ext uri="{FF2B5EF4-FFF2-40B4-BE49-F238E27FC236}">
                <a16:creationId xmlns:a16="http://schemas.microsoft.com/office/drawing/2014/main" id="{18B545DB-7795-8443-0B1E-525D587A24D2}"/>
              </a:ext>
            </a:extLst>
          </p:cNvPr>
          <p:cNvSpPr/>
          <p:nvPr/>
        </p:nvSpPr>
        <p:spPr>
          <a:xfrm>
            <a:off x="9781316" y="1206310"/>
            <a:ext cx="136245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588E(9)</a:t>
            </a:r>
            <a:endParaRPr lang="en-AU" dirty="0"/>
          </a:p>
        </p:txBody>
      </p:sp>
      <p:sp>
        <p:nvSpPr>
          <p:cNvPr id="12" name="Footer Placeholder 2">
            <a:extLst>
              <a:ext uri="{FF2B5EF4-FFF2-40B4-BE49-F238E27FC236}">
                <a16:creationId xmlns:a16="http://schemas.microsoft.com/office/drawing/2014/main" id="{44533D28-CEE1-5655-214F-9439A9D9DB2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68910703"/>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316</a:t>
            </a:fld>
            <a:endParaRPr lang="en-GB" dirty="0"/>
          </a:p>
        </p:txBody>
      </p:sp>
      <p:sp>
        <p:nvSpPr>
          <p:cNvPr id="2" name="Rectangle: Single Corner Rounded 1">
            <a:extLst>
              <a:ext uri="{FF2B5EF4-FFF2-40B4-BE49-F238E27FC236}">
                <a16:creationId xmlns:a16="http://schemas.microsoft.com/office/drawing/2014/main" id="{4976C143-69DB-C149-BD1F-C73FFBDA509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C24C32A-22F8-DB6F-D76B-D3BAF0CA5C4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Voidable transactions</a:t>
            </a:r>
            <a:r>
              <a:rPr lang="en-AU" sz="3800" dirty="0">
                <a:solidFill>
                  <a:schemeClr val="bg1"/>
                </a:solidFill>
                <a:cs typeface="Times New Roman" panose="02020603050405020304" pitchFamily="18" charset="0"/>
              </a:rPr>
              <a:t>—court application</a:t>
            </a:r>
            <a:endParaRPr lang="en-AU" sz="3800" dirty="0">
              <a:solidFill>
                <a:schemeClr val="bg1"/>
              </a:solidFill>
            </a:endParaRPr>
          </a:p>
        </p:txBody>
      </p:sp>
      <p:graphicFrame>
        <p:nvGraphicFramePr>
          <p:cNvPr id="6" name="Diagram 5">
            <a:extLst>
              <a:ext uri="{FF2B5EF4-FFF2-40B4-BE49-F238E27FC236}">
                <a16:creationId xmlns:a16="http://schemas.microsoft.com/office/drawing/2014/main" id="{29FB969F-8383-0527-1A29-BC620EA9DD88}"/>
              </a:ext>
            </a:extLst>
          </p:cNvPr>
          <p:cNvGraphicFramePr/>
          <p:nvPr>
            <p:extLst>
              <p:ext uri="{D42A27DB-BD31-4B8C-83A1-F6EECF244321}">
                <p14:modId xmlns:p14="http://schemas.microsoft.com/office/powerpoint/2010/main" val="472946930"/>
              </p:ext>
            </p:extLst>
          </p:nvPr>
        </p:nvGraphicFramePr>
        <p:xfrm>
          <a:off x="4384656" y="1506921"/>
          <a:ext cx="4505960" cy="4605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F53870F8-688B-4E47-97E8-A7227D06731D}"/>
              </a:ext>
            </a:extLst>
          </p:cNvPr>
          <p:cNvSpPr/>
          <p:nvPr/>
        </p:nvSpPr>
        <p:spPr>
          <a:xfrm>
            <a:off x="9222125" y="3617189"/>
            <a:ext cx="1487864"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588FF(3)</a:t>
            </a:r>
            <a:endParaRPr lang="en-AU" dirty="0"/>
          </a:p>
        </p:txBody>
      </p:sp>
      <p:sp>
        <p:nvSpPr>
          <p:cNvPr id="8" name="Speech Bubble: Oval 7">
            <a:extLst>
              <a:ext uri="{FF2B5EF4-FFF2-40B4-BE49-F238E27FC236}">
                <a16:creationId xmlns:a16="http://schemas.microsoft.com/office/drawing/2014/main" id="{C4733C38-E2B1-4254-A9CE-5C6029610B37}"/>
              </a:ext>
            </a:extLst>
          </p:cNvPr>
          <p:cNvSpPr/>
          <p:nvPr/>
        </p:nvSpPr>
        <p:spPr>
          <a:xfrm>
            <a:off x="1058939" y="4544528"/>
            <a:ext cx="2855343" cy="1311356"/>
          </a:xfrm>
          <a:prstGeom prst="wedgeEllipseCallout">
            <a:avLst>
              <a:gd name="adj1" fmla="val 78949"/>
              <a:gd name="adj2" fmla="val 27206"/>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Court may make “shelf order”, in which transactions not identified</a:t>
            </a:r>
          </a:p>
        </p:txBody>
      </p:sp>
      <p:sp>
        <p:nvSpPr>
          <p:cNvPr id="9" name="Rectangle 8">
            <a:extLst>
              <a:ext uri="{FF2B5EF4-FFF2-40B4-BE49-F238E27FC236}">
                <a16:creationId xmlns:a16="http://schemas.microsoft.com/office/drawing/2014/main" id="{9773B0A6-2C0C-11D3-693F-9911DE5B22CC}"/>
              </a:ext>
            </a:extLst>
          </p:cNvPr>
          <p:cNvSpPr/>
          <p:nvPr/>
        </p:nvSpPr>
        <p:spPr>
          <a:xfrm>
            <a:off x="773352" y="3771913"/>
            <a:ext cx="3445549" cy="86220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solidFill>
                  <a:schemeClr val="bg1"/>
                </a:solidFill>
                <a:hlinkClick r:id="rId7">
                  <a:extLst>
                    <a:ext uri="{A12FA001-AC4F-418D-AE19-62706E023703}">
                      <ahyp:hlinkClr xmlns:ahyp="http://schemas.microsoft.com/office/drawing/2018/hyperlinkcolor" val="tx"/>
                    </a:ext>
                  </a:extLst>
                </a:hlinkClick>
              </a:rPr>
              <a:t>Fortress Credit Corporation (Australia) II Pty Ltd v </a:t>
            </a:r>
            <a:r>
              <a:rPr lang="en-AU" i="1" dirty="0">
                <a:solidFill>
                  <a:schemeClr val="bg1"/>
                </a:solidFill>
                <a:hlinkClick r:id="rId7">
                  <a:extLst>
                    <a:ext uri="{A12FA001-AC4F-418D-AE19-62706E023703}">
                      <ahyp:hlinkClr xmlns:ahyp="http://schemas.microsoft.com/office/drawing/2018/hyperlinkcolor" val="tx"/>
                    </a:ext>
                  </a:extLst>
                </a:hlinkClick>
              </a:rPr>
              <a:t>Fletcher </a:t>
            </a:r>
            <a:r>
              <a:rPr lang="en-AU" dirty="0">
                <a:solidFill>
                  <a:schemeClr val="bg1"/>
                </a:solidFill>
                <a:hlinkClick r:id="rId7">
                  <a:extLst>
                    <a:ext uri="{A12FA001-AC4F-418D-AE19-62706E023703}">
                      <ahyp:hlinkClr xmlns:ahyp="http://schemas.microsoft.com/office/drawing/2018/hyperlinkcolor" val="tx"/>
                    </a:ext>
                  </a:extLst>
                </a:hlinkClick>
              </a:rPr>
              <a:t>(2015) 254 CLR 489</a:t>
            </a:r>
            <a:endParaRPr lang="en-AU" dirty="0">
              <a:solidFill>
                <a:schemeClr val="bg1"/>
              </a:solidFill>
            </a:endParaRPr>
          </a:p>
        </p:txBody>
      </p:sp>
      <p:sp>
        <p:nvSpPr>
          <p:cNvPr id="10" name="Footer Placeholder 2">
            <a:extLst>
              <a:ext uri="{FF2B5EF4-FFF2-40B4-BE49-F238E27FC236}">
                <a16:creationId xmlns:a16="http://schemas.microsoft.com/office/drawing/2014/main" id="{9E5539A8-49B7-BCD7-2D18-35B5DE7A103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692602503"/>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317</a:t>
            </a:fld>
            <a:endParaRPr lang="en-GB" dirty="0"/>
          </a:p>
        </p:txBody>
      </p:sp>
      <p:sp>
        <p:nvSpPr>
          <p:cNvPr id="2" name="Rectangle: Single Corner Rounded 1">
            <a:extLst>
              <a:ext uri="{FF2B5EF4-FFF2-40B4-BE49-F238E27FC236}">
                <a16:creationId xmlns:a16="http://schemas.microsoft.com/office/drawing/2014/main" id="{BC83995C-2A65-5870-9CAE-4B3083F9950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16EB82B-A8AB-1C5B-B5F1-AA44A553C0A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Voidable transactions</a:t>
            </a:r>
            <a:r>
              <a:rPr lang="en-AU" sz="3800" dirty="0">
                <a:solidFill>
                  <a:schemeClr val="bg1"/>
                </a:solidFill>
                <a:cs typeface="Times New Roman" panose="02020603050405020304" pitchFamily="18" charset="0"/>
              </a:rPr>
              <a:t>—</a:t>
            </a:r>
            <a:r>
              <a:rPr lang="en-AU" sz="3800" dirty="0">
                <a:solidFill>
                  <a:schemeClr val="bg1"/>
                </a:solidFill>
              </a:rPr>
              <a:t>court orders</a:t>
            </a:r>
          </a:p>
        </p:txBody>
      </p:sp>
      <p:graphicFrame>
        <p:nvGraphicFramePr>
          <p:cNvPr id="6" name="Diagram 5">
            <a:extLst>
              <a:ext uri="{FF2B5EF4-FFF2-40B4-BE49-F238E27FC236}">
                <a16:creationId xmlns:a16="http://schemas.microsoft.com/office/drawing/2014/main" id="{073C5429-A43A-6947-E852-EED20D3E6EAA}"/>
              </a:ext>
            </a:extLst>
          </p:cNvPr>
          <p:cNvGraphicFramePr/>
          <p:nvPr>
            <p:extLst>
              <p:ext uri="{D42A27DB-BD31-4B8C-83A1-F6EECF244321}">
                <p14:modId xmlns:p14="http://schemas.microsoft.com/office/powerpoint/2010/main" val="1728110182"/>
              </p:ext>
            </p:extLst>
          </p:nvPr>
        </p:nvGraphicFramePr>
        <p:xfrm>
          <a:off x="391146" y="1436969"/>
          <a:ext cx="10294912" cy="50667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0175CD4A-0302-AE57-356D-A6C87E58710D}"/>
              </a:ext>
            </a:extLst>
          </p:cNvPr>
          <p:cNvSpPr/>
          <p:nvPr/>
        </p:nvSpPr>
        <p:spPr>
          <a:xfrm>
            <a:off x="5888964" y="1436969"/>
            <a:ext cx="1487864"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588FF(1)</a:t>
            </a:r>
            <a:endParaRPr lang="en-AU" dirty="0"/>
          </a:p>
        </p:txBody>
      </p:sp>
      <p:sp>
        <p:nvSpPr>
          <p:cNvPr id="9" name="Rectangle 8">
            <a:extLst>
              <a:ext uri="{FF2B5EF4-FFF2-40B4-BE49-F238E27FC236}">
                <a16:creationId xmlns:a16="http://schemas.microsoft.com/office/drawing/2014/main" id="{D18ECB0B-B502-1BAA-3A03-E04FED50BC3B}"/>
              </a:ext>
            </a:extLst>
          </p:cNvPr>
          <p:cNvSpPr/>
          <p:nvPr/>
        </p:nvSpPr>
        <p:spPr>
          <a:xfrm>
            <a:off x="8774896" y="1133516"/>
            <a:ext cx="2941607" cy="123012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7">
                  <a:extLst>
                    <a:ext uri="{A12FA001-AC4F-418D-AE19-62706E023703}">
                      <ahyp:hlinkClr xmlns:ahyp="http://schemas.microsoft.com/office/drawing/2018/hyperlinkcolor" val="tx"/>
                    </a:ext>
                  </a:extLst>
                </a:hlinkClick>
              </a:rPr>
              <a:t>Re Training and International Certification Pty Ltd (in </a:t>
            </a:r>
            <a:r>
              <a:rPr lang="en-AU" i="1" dirty="0" err="1">
                <a:solidFill>
                  <a:schemeClr val="bg1"/>
                </a:solidFill>
                <a:hlinkClick r:id="rId7">
                  <a:extLst>
                    <a:ext uri="{A12FA001-AC4F-418D-AE19-62706E023703}">
                      <ahyp:hlinkClr xmlns:ahyp="http://schemas.microsoft.com/office/drawing/2018/hyperlinkcolor" val="tx"/>
                    </a:ext>
                  </a:extLst>
                </a:hlinkClick>
              </a:rPr>
              <a:t>liq</a:t>
            </a:r>
            <a:r>
              <a:rPr lang="en-AU" i="1" dirty="0">
                <a:solidFill>
                  <a:schemeClr val="bg1"/>
                </a:solidFill>
                <a:hlinkClick r:id="rId7">
                  <a:extLst>
                    <a:ext uri="{A12FA001-AC4F-418D-AE19-62706E023703}">
                      <ahyp:hlinkClr xmlns:ahyp="http://schemas.microsoft.com/office/drawing/2018/hyperlinkcolor" val="tx"/>
                    </a:ext>
                  </a:extLst>
                </a:hlinkClick>
              </a:rPr>
              <a:t>) </a:t>
            </a:r>
            <a:r>
              <a:rPr lang="en-AU" dirty="0">
                <a:solidFill>
                  <a:schemeClr val="bg1"/>
                </a:solidFill>
                <a:hlinkClick r:id="rId7">
                  <a:extLst>
                    <a:ext uri="{A12FA001-AC4F-418D-AE19-62706E023703}">
                      <ahyp:hlinkClr xmlns:ahyp="http://schemas.microsoft.com/office/drawing/2018/hyperlinkcolor" val="tx"/>
                    </a:ext>
                  </a:extLst>
                </a:hlinkClick>
              </a:rPr>
              <a:t>[2023] VSC 550</a:t>
            </a:r>
            <a:r>
              <a:rPr lang="en-AU" dirty="0"/>
              <a:t>, [214] (citations omitted)</a:t>
            </a:r>
          </a:p>
        </p:txBody>
      </p:sp>
      <p:sp>
        <p:nvSpPr>
          <p:cNvPr id="10" name="Callout: Left Arrow 9">
            <a:extLst>
              <a:ext uri="{FF2B5EF4-FFF2-40B4-BE49-F238E27FC236}">
                <a16:creationId xmlns:a16="http://schemas.microsoft.com/office/drawing/2014/main" id="{5EE35947-25B1-CAFC-4DFF-D2C85115697C}"/>
              </a:ext>
            </a:extLst>
          </p:cNvPr>
          <p:cNvSpPr/>
          <p:nvPr/>
        </p:nvSpPr>
        <p:spPr>
          <a:xfrm>
            <a:off x="8264105" y="2372265"/>
            <a:ext cx="3443771" cy="655608"/>
          </a:xfrm>
          <a:prstGeom prst="leftArrowCallout">
            <a:avLst>
              <a:gd name="adj1" fmla="val 25000"/>
              <a:gd name="adj2" fmla="val 25000"/>
              <a:gd name="adj3" fmla="val 25000"/>
              <a:gd name="adj4" fmla="val 85016"/>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“Relief is … intended to be  </a:t>
            </a:r>
            <a:r>
              <a:rPr lang="en-AU" dirty="0" err="1">
                <a:solidFill>
                  <a:schemeClr val="tx1"/>
                </a:solidFill>
              </a:rPr>
              <a:t>restitutionary</a:t>
            </a:r>
            <a:r>
              <a:rPr lang="en-AU" dirty="0">
                <a:solidFill>
                  <a:schemeClr val="tx1"/>
                </a:solidFill>
              </a:rPr>
              <a:t>.”</a:t>
            </a:r>
          </a:p>
        </p:txBody>
      </p:sp>
      <p:sp>
        <p:nvSpPr>
          <p:cNvPr id="12" name="Flowchart: Process 11">
            <a:extLst>
              <a:ext uri="{FF2B5EF4-FFF2-40B4-BE49-F238E27FC236}">
                <a16:creationId xmlns:a16="http://schemas.microsoft.com/office/drawing/2014/main" id="{AB40A008-FDAF-1CC5-012C-03FC80C9B0AA}"/>
              </a:ext>
            </a:extLst>
          </p:cNvPr>
          <p:cNvSpPr/>
          <p:nvPr/>
        </p:nvSpPr>
        <p:spPr>
          <a:xfrm>
            <a:off x="8880402" y="4613243"/>
            <a:ext cx="3212778" cy="1132311"/>
          </a:xfrm>
          <a:prstGeom prst="flowChartProcess">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May even set aside a guarantee or collateral security given by a third party to a creditor, to which company is not a party</a:t>
            </a:r>
          </a:p>
        </p:txBody>
      </p:sp>
      <p:cxnSp>
        <p:nvCxnSpPr>
          <p:cNvPr id="14" name="Straight Arrow Connector 13">
            <a:extLst>
              <a:ext uri="{FF2B5EF4-FFF2-40B4-BE49-F238E27FC236}">
                <a16:creationId xmlns:a16="http://schemas.microsoft.com/office/drawing/2014/main" id="{4FD0162A-E1CD-8DAA-6969-53E103D8AEEC}"/>
              </a:ext>
            </a:extLst>
          </p:cNvPr>
          <p:cNvCxnSpPr/>
          <p:nvPr/>
        </p:nvCxnSpPr>
        <p:spPr>
          <a:xfrm flipH="1">
            <a:off x="8522898" y="4925681"/>
            <a:ext cx="345056" cy="0"/>
          </a:xfrm>
          <a:prstGeom prst="straightConnector1">
            <a:avLst/>
          </a:prstGeom>
          <a:ln w="38100">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A9B9BCE5-385D-24A4-D957-F9FE7489B2E6}"/>
              </a:ext>
            </a:extLst>
          </p:cNvPr>
          <p:cNvSpPr/>
          <p:nvPr/>
        </p:nvSpPr>
        <p:spPr>
          <a:xfrm>
            <a:off x="6832121" y="5755162"/>
            <a:ext cx="5261060" cy="65560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8">
                  <a:extLst>
                    <a:ext uri="{A12FA001-AC4F-418D-AE19-62706E023703}">
                      <ahyp:hlinkClr xmlns:ahyp="http://schemas.microsoft.com/office/drawing/2018/hyperlinkcolor" val="tx"/>
                    </a:ext>
                  </a:extLst>
                </a:hlinkClick>
              </a:rPr>
              <a:t>Westgem Investments Pty Ltd v Commonwealth Bank of Australia Ltd (No 6) </a:t>
            </a:r>
            <a:r>
              <a:rPr lang="en-AU" dirty="0">
                <a:solidFill>
                  <a:schemeClr val="bg1"/>
                </a:solidFill>
                <a:hlinkClick r:id="rId8">
                  <a:extLst>
                    <a:ext uri="{A12FA001-AC4F-418D-AE19-62706E023703}">
                      <ahyp:hlinkClr xmlns:ahyp="http://schemas.microsoft.com/office/drawing/2018/hyperlinkcolor" val="tx"/>
                    </a:ext>
                  </a:extLst>
                </a:hlinkClick>
              </a:rPr>
              <a:t>[2020] WASC 302</a:t>
            </a:r>
            <a:r>
              <a:rPr lang="en-AU" dirty="0"/>
              <a:t>, [1178]</a:t>
            </a:r>
          </a:p>
        </p:txBody>
      </p:sp>
      <p:sp>
        <p:nvSpPr>
          <p:cNvPr id="8" name="Footer Placeholder 2">
            <a:extLst>
              <a:ext uri="{FF2B5EF4-FFF2-40B4-BE49-F238E27FC236}">
                <a16:creationId xmlns:a16="http://schemas.microsoft.com/office/drawing/2014/main" id="{F7FEA0DD-C9E7-C770-1083-C966D018822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30845338"/>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318</a:t>
            </a:fld>
            <a:endParaRPr lang="en-GB" dirty="0"/>
          </a:p>
        </p:txBody>
      </p:sp>
      <p:sp>
        <p:nvSpPr>
          <p:cNvPr id="2" name="Rectangle: Single Corner Rounded 1">
            <a:extLst>
              <a:ext uri="{FF2B5EF4-FFF2-40B4-BE49-F238E27FC236}">
                <a16:creationId xmlns:a16="http://schemas.microsoft.com/office/drawing/2014/main" id="{6545E778-518E-271B-D033-EC9E7FF97A6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0AF4C80-DEB1-DC24-C5D9-9B6661830A44}"/>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Limitations on possible court orders</a:t>
            </a:r>
          </a:p>
        </p:txBody>
      </p:sp>
      <p:graphicFrame>
        <p:nvGraphicFramePr>
          <p:cNvPr id="6" name="Diagram 5">
            <a:extLst>
              <a:ext uri="{FF2B5EF4-FFF2-40B4-BE49-F238E27FC236}">
                <a16:creationId xmlns:a16="http://schemas.microsoft.com/office/drawing/2014/main" id="{4CDACA66-9D7A-8D8A-0679-4687F479AEFE}"/>
              </a:ext>
            </a:extLst>
          </p:cNvPr>
          <p:cNvGraphicFramePr/>
          <p:nvPr>
            <p:extLst>
              <p:ext uri="{D42A27DB-BD31-4B8C-83A1-F6EECF244321}">
                <p14:modId xmlns:p14="http://schemas.microsoft.com/office/powerpoint/2010/main" val="1651156920"/>
              </p:ext>
            </p:extLst>
          </p:nvPr>
        </p:nvGraphicFramePr>
        <p:xfrm>
          <a:off x="242456" y="1314577"/>
          <a:ext cx="10522712" cy="51398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19663B75-B4E4-9A64-C045-4BFDCB9C26E6}"/>
              </a:ext>
            </a:extLst>
          </p:cNvPr>
          <p:cNvSpPr/>
          <p:nvPr/>
        </p:nvSpPr>
        <p:spPr>
          <a:xfrm>
            <a:off x="9870538" y="1987683"/>
            <a:ext cx="1487864"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588FF(4)</a:t>
            </a:r>
            <a:endParaRPr lang="en-AU" dirty="0"/>
          </a:p>
        </p:txBody>
      </p:sp>
      <p:sp>
        <p:nvSpPr>
          <p:cNvPr id="8" name="Rectangle 7">
            <a:extLst>
              <a:ext uri="{FF2B5EF4-FFF2-40B4-BE49-F238E27FC236}">
                <a16:creationId xmlns:a16="http://schemas.microsoft.com/office/drawing/2014/main" id="{C2CFED3A-2A6B-1B5E-B6C3-DD7BFDF892CE}"/>
              </a:ext>
            </a:extLst>
          </p:cNvPr>
          <p:cNvSpPr/>
          <p:nvPr/>
        </p:nvSpPr>
        <p:spPr>
          <a:xfrm>
            <a:off x="9455939" y="3236337"/>
            <a:ext cx="1487864"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588FG(1)</a:t>
            </a:r>
            <a:endParaRPr lang="en-AU" dirty="0"/>
          </a:p>
        </p:txBody>
      </p:sp>
      <p:sp>
        <p:nvSpPr>
          <p:cNvPr id="9" name="Rectangle 8">
            <a:extLst>
              <a:ext uri="{FF2B5EF4-FFF2-40B4-BE49-F238E27FC236}">
                <a16:creationId xmlns:a16="http://schemas.microsoft.com/office/drawing/2014/main" id="{F917B37D-DCC2-35EF-4056-DADA983F8BD2}"/>
              </a:ext>
            </a:extLst>
          </p:cNvPr>
          <p:cNvSpPr/>
          <p:nvPr/>
        </p:nvSpPr>
        <p:spPr>
          <a:xfrm>
            <a:off x="9870538" y="4941728"/>
            <a:ext cx="1487864"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588FG(2)</a:t>
            </a:r>
            <a:endParaRPr lang="en-AU" dirty="0"/>
          </a:p>
        </p:txBody>
      </p:sp>
      <p:cxnSp>
        <p:nvCxnSpPr>
          <p:cNvPr id="11" name="Straight Connector 10">
            <a:extLst>
              <a:ext uri="{FF2B5EF4-FFF2-40B4-BE49-F238E27FC236}">
                <a16:creationId xmlns:a16="http://schemas.microsoft.com/office/drawing/2014/main" id="{CABF27D1-DF89-3D9C-6823-A528FD234BE3}"/>
              </a:ext>
            </a:extLst>
          </p:cNvPr>
          <p:cNvCxnSpPr/>
          <p:nvPr/>
        </p:nvCxnSpPr>
        <p:spPr>
          <a:xfrm>
            <a:off x="6326372" y="3327991"/>
            <a:ext cx="925033"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BCEDC6A-BDFD-63CF-D7E9-271090C569B8}"/>
              </a:ext>
            </a:extLst>
          </p:cNvPr>
          <p:cNvCxnSpPr/>
          <p:nvPr/>
        </p:nvCxnSpPr>
        <p:spPr>
          <a:xfrm>
            <a:off x="6904074" y="5030334"/>
            <a:ext cx="925033"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0" name="Footer Placeholder 2">
            <a:extLst>
              <a:ext uri="{FF2B5EF4-FFF2-40B4-BE49-F238E27FC236}">
                <a16:creationId xmlns:a16="http://schemas.microsoft.com/office/drawing/2014/main" id="{D5103E45-1F2E-6D82-0C19-B5AAFC2D086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94283031"/>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319</a:t>
            </a:fld>
            <a:endParaRPr lang="en-GB" dirty="0"/>
          </a:p>
        </p:txBody>
      </p:sp>
      <p:sp>
        <p:nvSpPr>
          <p:cNvPr id="2" name="Rectangle: Single Corner Rounded 1">
            <a:extLst>
              <a:ext uri="{FF2B5EF4-FFF2-40B4-BE49-F238E27FC236}">
                <a16:creationId xmlns:a16="http://schemas.microsoft.com/office/drawing/2014/main" id="{D898201A-A624-0B7B-7904-00FB2734C53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3F8324E-E8B7-4A1C-3DA1-FB63641C615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Limitations on possible court orders (cont.)</a:t>
            </a:r>
          </a:p>
        </p:txBody>
      </p:sp>
      <p:graphicFrame>
        <p:nvGraphicFramePr>
          <p:cNvPr id="6" name="Diagram 5">
            <a:extLst>
              <a:ext uri="{FF2B5EF4-FFF2-40B4-BE49-F238E27FC236}">
                <a16:creationId xmlns:a16="http://schemas.microsoft.com/office/drawing/2014/main" id="{69A7C422-DB98-382B-27FF-778C445BB630}"/>
              </a:ext>
            </a:extLst>
          </p:cNvPr>
          <p:cNvGraphicFramePr/>
          <p:nvPr>
            <p:extLst>
              <p:ext uri="{D42A27DB-BD31-4B8C-83A1-F6EECF244321}">
                <p14:modId xmlns:p14="http://schemas.microsoft.com/office/powerpoint/2010/main" val="2734661674"/>
              </p:ext>
            </p:extLst>
          </p:nvPr>
        </p:nvGraphicFramePr>
        <p:xfrm>
          <a:off x="715264" y="1532470"/>
          <a:ext cx="10038080" cy="499533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8BA6A836-4E2F-163D-5EC4-8084DB422720}"/>
              </a:ext>
            </a:extLst>
          </p:cNvPr>
          <p:cNvSpPr/>
          <p:nvPr/>
        </p:nvSpPr>
        <p:spPr>
          <a:xfrm>
            <a:off x="7128471" y="5955369"/>
            <a:ext cx="1487864"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588FG(7)</a:t>
            </a:r>
            <a:endParaRPr lang="en-AU" dirty="0"/>
          </a:p>
        </p:txBody>
      </p:sp>
      <p:sp>
        <p:nvSpPr>
          <p:cNvPr id="8" name="Rectangle 7">
            <a:extLst>
              <a:ext uri="{FF2B5EF4-FFF2-40B4-BE49-F238E27FC236}">
                <a16:creationId xmlns:a16="http://schemas.microsoft.com/office/drawing/2014/main" id="{6C60A43E-DE5F-4FC8-0D04-ABF6191593B1}"/>
              </a:ext>
            </a:extLst>
          </p:cNvPr>
          <p:cNvSpPr/>
          <p:nvPr/>
        </p:nvSpPr>
        <p:spPr>
          <a:xfrm>
            <a:off x="1438656" y="4425273"/>
            <a:ext cx="1487864"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588FG(9)</a:t>
            </a:r>
            <a:endParaRPr lang="en-AU" dirty="0"/>
          </a:p>
        </p:txBody>
      </p:sp>
      <p:sp>
        <p:nvSpPr>
          <p:cNvPr id="9" name="Rectangle 8">
            <a:extLst>
              <a:ext uri="{FF2B5EF4-FFF2-40B4-BE49-F238E27FC236}">
                <a16:creationId xmlns:a16="http://schemas.microsoft.com/office/drawing/2014/main" id="{8B16407F-7954-92CD-CA12-893B17F3B172}"/>
              </a:ext>
            </a:extLst>
          </p:cNvPr>
          <p:cNvSpPr/>
          <p:nvPr/>
        </p:nvSpPr>
        <p:spPr>
          <a:xfrm>
            <a:off x="8769312" y="4444416"/>
            <a:ext cx="1487864"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588FG(8)</a:t>
            </a:r>
            <a:endParaRPr lang="en-AU" dirty="0"/>
          </a:p>
        </p:txBody>
      </p:sp>
      <p:cxnSp>
        <p:nvCxnSpPr>
          <p:cNvPr id="10" name="Straight Connector 9">
            <a:extLst>
              <a:ext uri="{FF2B5EF4-FFF2-40B4-BE49-F238E27FC236}">
                <a16:creationId xmlns:a16="http://schemas.microsoft.com/office/drawing/2014/main" id="{AE8F86B5-364E-0861-A405-FC1AFCE604B4}"/>
              </a:ext>
            </a:extLst>
          </p:cNvPr>
          <p:cNvCxnSpPr/>
          <p:nvPr/>
        </p:nvCxnSpPr>
        <p:spPr>
          <a:xfrm>
            <a:off x="853865" y="3870253"/>
            <a:ext cx="925033"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1" name="Footer Placeholder 2">
            <a:extLst>
              <a:ext uri="{FF2B5EF4-FFF2-40B4-BE49-F238E27FC236}">
                <a16:creationId xmlns:a16="http://schemas.microsoft.com/office/drawing/2014/main" id="{23B5770C-49EE-9D28-1018-949B5E67893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2293682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32</a:t>
            </a:fld>
            <a:endParaRPr lang="en-GB" dirty="0"/>
          </a:p>
        </p:txBody>
      </p:sp>
      <p:sp>
        <p:nvSpPr>
          <p:cNvPr id="2" name="Rectangle: Single Corner Rounded 1">
            <a:extLst>
              <a:ext uri="{FF2B5EF4-FFF2-40B4-BE49-F238E27FC236}">
                <a16:creationId xmlns:a16="http://schemas.microsoft.com/office/drawing/2014/main" id="{CE0C47AB-B84B-D42F-1070-1DF077CBB5A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Star: 5 Points 2">
            <a:extLst>
              <a:ext uri="{FF2B5EF4-FFF2-40B4-BE49-F238E27FC236}">
                <a16:creationId xmlns:a16="http://schemas.microsoft.com/office/drawing/2014/main" id="{3FB324D8-B469-41D0-EBB6-36B0B55E08B0}"/>
              </a:ext>
            </a:extLst>
          </p:cNvPr>
          <p:cNvSpPr/>
          <p:nvPr/>
        </p:nvSpPr>
        <p:spPr>
          <a:xfrm>
            <a:off x="3888512" y="2421449"/>
            <a:ext cx="942109" cy="942109"/>
          </a:xfrm>
          <a:prstGeom prst="star5">
            <a:avLst/>
          </a:prstGeom>
          <a:solidFill>
            <a:schemeClr val="accent2">
              <a:lumMod val="20000"/>
              <a:lumOff val="80000"/>
            </a:schemeClr>
          </a:solidFill>
          <a:ln>
            <a:solidFill>
              <a:schemeClr val="accent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itle 1">
            <a:extLst>
              <a:ext uri="{FF2B5EF4-FFF2-40B4-BE49-F238E27FC236}">
                <a16:creationId xmlns:a16="http://schemas.microsoft.com/office/drawing/2014/main" id="{99C3EB82-257F-668C-AE22-28E1E9726FB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Penalty units</a:t>
            </a:r>
          </a:p>
        </p:txBody>
      </p:sp>
      <p:sp>
        <p:nvSpPr>
          <p:cNvPr id="7" name="Content Placeholder 3">
            <a:extLst>
              <a:ext uri="{FF2B5EF4-FFF2-40B4-BE49-F238E27FC236}">
                <a16:creationId xmlns:a16="http://schemas.microsoft.com/office/drawing/2014/main" id="{7CE1A7B7-3403-1DF2-FAD4-60952D780516}"/>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gn="l">
              <a:lnSpc>
                <a:spcPct val="150000"/>
              </a:lnSpc>
              <a:buFont typeface="Arial" panose="020B0604020202020204" pitchFamily="34" charset="0"/>
              <a:buChar char="•"/>
            </a:pPr>
            <a:r>
              <a:rPr lang="en-AU" sz="1800" dirty="0">
                <a:solidFill>
                  <a:schemeClr val="tx1"/>
                </a:solidFill>
              </a:rPr>
              <a:t>If an offence is committed under the CA, maximum penalty units might be fixed</a:t>
            </a:r>
          </a:p>
          <a:p>
            <a:pPr marL="285750" indent="-285750" algn="l">
              <a:lnSpc>
                <a:spcPct val="150000"/>
              </a:lnSpc>
              <a:buFont typeface="Arial" panose="020B0604020202020204" pitchFamily="34" charset="0"/>
              <a:buChar char="•"/>
            </a:pPr>
            <a:r>
              <a:rPr lang="en-AU" sz="1800" dirty="0">
                <a:solidFill>
                  <a:schemeClr val="tx1"/>
                </a:solidFill>
              </a:rPr>
              <a:t>One </a:t>
            </a:r>
            <a:r>
              <a:rPr lang="en-AU" sz="1800" b="1" dirty="0">
                <a:solidFill>
                  <a:schemeClr val="tx1"/>
                </a:solidFill>
              </a:rPr>
              <a:t>penalty unit </a:t>
            </a:r>
            <a:r>
              <a:rPr lang="en-AU" sz="1800" dirty="0">
                <a:solidFill>
                  <a:schemeClr val="tx1"/>
                </a:solidFill>
              </a:rPr>
              <a:t>is $275 “subject to indexation”</a:t>
            </a:r>
          </a:p>
          <a:p>
            <a:pPr marL="285750" indent="-285750" algn="l">
              <a:lnSpc>
                <a:spcPct val="150000"/>
              </a:lnSpc>
              <a:spcBef>
                <a:spcPts val="600"/>
              </a:spcBef>
              <a:spcAft>
                <a:spcPts val="600"/>
              </a:spcAft>
              <a:buFont typeface="Arial" panose="020B0604020202020204" pitchFamily="34" charset="0"/>
              <a:buChar char="•"/>
            </a:pPr>
            <a:r>
              <a:rPr lang="en-AU" sz="1800" dirty="0">
                <a:solidFill>
                  <a:schemeClr val="tx1"/>
                </a:solidFill>
              </a:rPr>
              <a:t>From 1 July 2023, a </a:t>
            </a:r>
            <a:r>
              <a:rPr lang="en-AU" sz="1800" b="1" dirty="0">
                <a:solidFill>
                  <a:schemeClr val="tx1"/>
                </a:solidFill>
              </a:rPr>
              <a:t>penalty unit</a:t>
            </a:r>
            <a:r>
              <a:rPr lang="en-AU" sz="1800" dirty="0">
                <a:solidFill>
                  <a:schemeClr val="tx1"/>
                </a:solidFill>
              </a:rPr>
              <a:t> is </a:t>
            </a:r>
            <a:r>
              <a:rPr lang="en-AU" sz="1800" b="1" dirty="0">
                <a:solidFill>
                  <a:schemeClr val="tx1"/>
                </a:solidFill>
              </a:rPr>
              <a:t>$313 </a:t>
            </a:r>
            <a:r>
              <a:rPr lang="en-AU" sz="1800" dirty="0">
                <a:solidFill>
                  <a:schemeClr val="tx1"/>
                </a:solidFill>
              </a:rPr>
              <a:t>as currently specified on the relevant webpage</a:t>
            </a:r>
            <a:r>
              <a:rPr lang="en-AU" sz="1800" baseline="30000" dirty="0">
                <a:solidFill>
                  <a:schemeClr val="tx1"/>
                </a:solidFill>
              </a:rPr>
              <a:t>1</a:t>
            </a:r>
            <a:r>
              <a:rPr lang="en-AU" sz="1800" dirty="0">
                <a:solidFill>
                  <a:schemeClr val="tx1"/>
                </a:solidFill>
              </a:rPr>
              <a:t> of the regulator, the Australian Securities and Investments Commission (‘ASIC’).</a:t>
            </a:r>
          </a:p>
          <a:p>
            <a:pPr marL="628650" indent="-285750" algn="l">
              <a:lnSpc>
                <a:spcPct val="150000"/>
              </a:lnSpc>
              <a:spcBef>
                <a:spcPts val="600"/>
              </a:spcBef>
              <a:spcAft>
                <a:spcPts val="600"/>
              </a:spcAft>
              <a:buFont typeface="Arial" panose="020B0604020202020204" pitchFamily="34" charset="0"/>
              <a:buChar char="•"/>
            </a:pPr>
            <a:r>
              <a:rPr lang="en-AU" sz="1800" dirty="0">
                <a:solidFill>
                  <a:schemeClr val="tx1"/>
                </a:solidFill>
              </a:rPr>
              <a:t>In these lecture slides,  </a:t>
            </a:r>
            <a:r>
              <a:rPr lang="en-AU" sz="1800" b="1" dirty="0">
                <a:solidFill>
                  <a:schemeClr val="tx1"/>
                </a:solidFill>
              </a:rPr>
              <a:t>$313</a:t>
            </a:r>
            <a:r>
              <a:rPr lang="en-AU" sz="1800" dirty="0">
                <a:solidFill>
                  <a:schemeClr val="tx1"/>
                </a:solidFill>
              </a:rPr>
              <a:t>  x  </a:t>
            </a:r>
            <a:r>
              <a:rPr lang="en-AU" sz="1800" b="1" dirty="0">
                <a:solidFill>
                  <a:schemeClr val="tx1"/>
                </a:solidFill>
              </a:rPr>
              <a:t>maximum number of penalty units  </a:t>
            </a:r>
            <a:r>
              <a:rPr lang="en-AU" sz="1800" dirty="0">
                <a:solidFill>
                  <a:schemeClr val="tx1"/>
                </a:solidFill>
              </a:rPr>
              <a:t>=  </a:t>
            </a:r>
            <a:r>
              <a:rPr lang="en-AU" sz="1800" b="1" dirty="0">
                <a:solidFill>
                  <a:schemeClr val="tx1"/>
                </a:solidFill>
              </a:rPr>
              <a:t>max penalty</a:t>
            </a:r>
            <a:r>
              <a:rPr lang="en-AU" sz="1800" dirty="0">
                <a:solidFill>
                  <a:schemeClr val="tx1"/>
                </a:solidFill>
              </a:rPr>
              <a:t>.</a:t>
            </a:r>
          </a:p>
        </p:txBody>
      </p:sp>
      <p:sp>
        <p:nvSpPr>
          <p:cNvPr id="8" name="Callout: Left Arrow 7">
            <a:extLst>
              <a:ext uri="{FF2B5EF4-FFF2-40B4-BE49-F238E27FC236}">
                <a16:creationId xmlns:a16="http://schemas.microsoft.com/office/drawing/2014/main" id="{E1BA093F-440B-6C32-34A1-2A17F5455B37}"/>
              </a:ext>
            </a:extLst>
          </p:cNvPr>
          <p:cNvSpPr/>
          <p:nvPr/>
        </p:nvSpPr>
        <p:spPr>
          <a:xfrm>
            <a:off x="8382675" y="1815221"/>
            <a:ext cx="2182781" cy="423832"/>
          </a:xfrm>
          <a:prstGeom prst="leftArrowCallout">
            <a:avLst>
              <a:gd name="adj1" fmla="val 25000"/>
              <a:gd name="adj2" fmla="val 25000"/>
              <a:gd name="adj3" fmla="val 25000"/>
              <a:gd name="adj4" fmla="val 85851"/>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See, e.g., CA </a:t>
            </a:r>
            <a:r>
              <a:rPr lang="en-AU" b="0" dirty="0"/>
              <a:t>Sch 3</a:t>
            </a:r>
            <a:endParaRPr lang="en-AU" dirty="0"/>
          </a:p>
        </p:txBody>
      </p:sp>
      <p:sp>
        <p:nvSpPr>
          <p:cNvPr id="9" name="Rectangle 8">
            <a:extLst>
              <a:ext uri="{FF2B5EF4-FFF2-40B4-BE49-F238E27FC236}">
                <a16:creationId xmlns:a16="http://schemas.microsoft.com/office/drawing/2014/main" id="{E6B4DECA-5C7D-1F99-22B6-03F0126AFCFC}"/>
              </a:ext>
            </a:extLst>
          </p:cNvPr>
          <p:cNvSpPr/>
          <p:nvPr/>
        </p:nvSpPr>
        <p:spPr>
          <a:xfrm>
            <a:off x="5435074" y="2239053"/>
            <a:ext cx="3066473" cy="423832"/>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i="1" dirty="0"/>
              <a:t>Crimes Act 1914 </a:t>
            </a:r>
            <a:r>
              <a:rPr lang="en-AU" dirty="0"/>
              <a:t>(</a:t>
            </a:r>
            <a:r>
              <a:rPr lang="en-AU" dirty="0" err="1"/>
              <a:t>Cth</a:t>
            </a:r>
            <a:r>
              <a:rPr lang="en-AU" dirty="0"/>
              <a:t>) s 4AA(1)</a:t>
            </a:r>
          </a:p>
        </p:txBody>
      </p:sp>
      <p:sp>
        <p:nvSpPr>
          <p:cNvPr id="10" name="Content Placeholder 3">
            <a:extLst>
              <a:ext uri="{FF2B5EF4-FFF2-40B4-BE49-F238E27FC236}">
                <a16:creationId xmlns:a16="http://schemas.microsoft.com/office/drawing/2014/main" id="{D42FA5EC-E886-74AF-9754-A80286B0E89B}"/>
              </a:ext>
            </a:extLst>
          </p:cNvPr>
          <p:cNvSpPr txBox="1">
            <a:spLocks/>
          </p:cNvSpPr>
          <p:nvPr/>
        </p:nvSpPr>
        <p:spPr>
          <a:xfrm>
            <a:off x="818455" y="5673007"/>
            <a:ext cx="10072049" cy="804814"/>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ASIC, ‘Fines and penalties’ (Web Page, last updated 2 July 2023) &lt;</a:t>
            </a:r>
            <a:r>
              <a:rPr lang="en-AU" dirty="0">
                <a:solidFill>
                  <a:schemeClr val="tx1"/>
                </a:solidFill>
                <a:hlinkClick r:id="rId2"/>
              </a:rPr>
              <a:t>https://asic.gov.au/about-asic/asic-investigations-and-enforcement/fines-and-penalties</a:t>
            </a:r>
            <a:r>
              <a:rPr lang="en-AU" dirty="0">
                <a:solidFill>
                  <a:schemeClr val="tx1"/>
                </a:solidFill>
              </a:rPr>
              <a:t>&gt;.</a:t>
            </a:r>
          </a:p>
        </p:txBody>
      </p:sp>
      <p:sp>
        <p:nvSpPr>
          <p:cNvPr id="11" name="Footer Placeholder 2">
            <a:extLst>
              <a:ext uri="{FF2B5EF4-FFF2-40B4-BE49-F238E27FC236}">
                <a16:creationId xmlns:a16="http://schemas.microsoft.com/office/drawing/2014/main" id="{D1592F40-34AB-04E2-C929-C1ED85954F3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64566441"/>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320</a:t>
            </a:fld>
            <a:endParaRPr lang="en-GB" dirty="0"/>
          </a:p>
        </p:txBody>
      </p:sp>
      <p:sp>
        <p:nvSpPr>
          <p:cNvPr id="2" name="Rectangle: Single Corner Rounded 1">
            <a:extLst>
              <a:ext uri="{FF2B5EF4-FFF2-40B4-BE49-F238E27FC236}">
                <a16:creationId xmlns:a16="http://schemas.microsoft.com/office/drawing/2014/main" id="{6FDD80B1-9F0B-13DF-4E18-71B1A1A3D56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77940E4-B707-78E1-3B6F-3914355B07C2}"/>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Creditor-defeating dispositions</a:t>
            </a:r>
            <a:r>
              <a:rPr lang="en-AU" sz="3800" dirty="0">
                <a:solidFill>
                  <a:schemeClr val="bg1"/>
                </a:solidFill>
                <a:cs typeface="Times New Roman" panose="02020603050405020304" pitchFamily="18" charset="0"/>
              </a:rPr>
              <a:t>—ASIC</a:t>
            </a:r>
            <a:endParaRPr lang="en-AU" sz="3800" dirty="0">
              <a:solidFill>
                <a:schemeClr val="bg1"/>
              </a:solidFill>
            </a:endParaRPr>
          </a:p>
        </p:txBody>
      </p:sp>
      <p:sp>
        <p:nvSpPr>
          <p:cNvPr id="6" name="Rectangle: Rounded Corners 5">
            <a:extLst>
              <a:ext uri="{FF2B5EF4-FFF2-40B4-BE49-F238E27FC236}">
                <a16:creationId xmlns:a16="http://schemas.microsoft.com/office/drawing/2014/main" id="{84D57ED9-C7AB-5DF4-3022-F72F0E81CE34}"/>
              </a:ext>
            </a:extLst>
          </p:cNvPr>
          <p:cNvSpPr/>
          <p:nvPr/>
        </p:nvSpPr>
        <p:spPr>
          <a:xfrm>
            <a:off x="607456" y="2002536"/>
            <a:ext cx="2071048" cy="694944"/>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t>Situation</a:t>
            </a:r>
          </a:p>
        </p:txBody>
      </p:sp>
      <p:sp>
        <p:nvSpPr>
          <p:cNvPr id="7" name="Rectangle: Rounded Corners 6">
            <a:extLst>
              <a:ext uri="{FF2B5EF4-FFF2-40B4-BE49-F238E27FC236}">
                <a16:creationId xmlns:a16="http://schemas.microsoft.com/office/drawing/2014/main" id="{EFAFE566-C9B2-F875-2CDD-99238DC9A64C}"/>
              </a:ext>
            </a:extLst>
          </p:cNvPr>
          <p:cNvSpPr/>
          <p:nvPr/>
        </p:nvSpPr>
        <p:spPr>
          <a:xfrm>
            <a:off x="3896248" y="2002536"/>
            <a:ext cx="2071048" cy="694944"/>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t>Liquidator</a:t>
            </a:r>
          </a:p>
        </p:txBody>
      </p:sp>
      <p:sp>
        <p:nvSpPr>
          <p:cNvPr id="8" name="Rectangle: Rounded Corners 7">
            <a:extLst>
              <a:ext uri="{FF2B5EF4-FFF2-40B4-BE49-F238E27FC236}">
                <a16:creationId xmlns:a16="http://schemas.microsoft.com/office/drawing/2014/main" id="{E0427310-4D6D-887C-373F-55282B18F67E}"/>
              </a:ext>
            </a:extLst>
          </p:cNvPr>
          <p:cNvSpPr/>
          <p:nvPr/>
        </p:nvSpPr>
        <p:spPr>
          <a:xfrm>
            <a:off x="7185040" y="2002536"/>
            <a:ext cx="2071048" cy="694944"/>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t>ASIC</a:t>
            </a:r>
          </a:p>
        </p:txBody>
      </p:sp>
      <p:sp>
        <p:nvSpPr>
          <p:cNvPr id="9" name="Rectangle: Rounded Corners 8">
            <a:extLst>
              <a:ext uri="{FF2B5EF4-FFF2-40B4-BE49-F238E27FC236}">
                <a16:creationId xmlns:a16="http://schemas.microsoft.com/office/drawing/2014/main" id="{E30EF404-6DE4-FFA8-52AC-02AF9CFFEA82}"/>
              </a:ext>
            </a:extLst>
          </p:cNvPr>
          <p:cNvSpPr/>
          <p:nvPr/>
        </p:nvSpPr>
        <p:spPr>
          <a:xfrm>
            <a:off x="831416" y="2500034"/>
            <a:ext cx="2551176" cy="2977222"/>
          </a:xfrm>
          <a:prstGeom prst="roundRect">
            <a:avLst/>
          </a:prstGeom>
          <a:solidFill>
            <a:schemeClr val="bg2"/>
          </a:solidFill>
          <a:ln w="28575">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dirty="0">
                <a:solidFill>
                  <a:schemeClr val="tx1"/>
                </a:solidFill>
              </a:rPr>
              <a:t>I</a:t>
            </a:r>
            <a:r>
              <a:rPr lang="en-AU" sz="1800" dirty="0">
                <a:solidFill>
                  <a:schemeClr val="tx1"/>
                </a:solidFill>
              </a:rPr>
              <a:t>f there was a voidable transaction that is a </a:t>
            </a:r>
            <a:r>
              <a:rPr lang="en-AU" sz="1800" b="1" dirty="0">
                <a:solidFill>
                  <a:schemeClr val="tx1"/>
                </a:solidFill>
              </a:rPr>
              <a:t>creditor-defeating disposition</a:t>
            </a:r>
            <a:r>
              <a:rPr lang="en-AU" sz="1800" dirty="0">
                <a:solidFill>
                  <a:schemeClr val="tx1"/>
                </a:solidFill>
              </a:rPr>
              <a:t>, and someone received money/property as a direct/indirect result of the disposition or acquired it afterwards</a:t>
            </a:r>
          </a:p>
        </p:txBody>
      </p:sp>
      <p:sp>
        <p:nvSpPr>
          <p:cNvPr id="10" name="Rectangle: Rounded Corners 9">
            <a:extLst>
              <a:ext uri="{FF2B5EF4-FFF2-40B4-BE49-F238E27FC236}">
                <a16:creationId xmlns:a16="http://schemas.microsoft.com/office/drawing/2014/main" id="{E07270A9-A1D9-BD8E-C45D-37AD068AD48C}"/>
              </a:ext>
            </a:extLst>
          </p:cNvPr>
          <p:cNvSpPr/>
          <p:nvPr/>
        </p:nvSpPr>
        <p:spPr>
          <a:xfrm>
            <a:off x="7427288" y="2500034"/>
            <a:ext cx="3768784" cy="2977222"/>
          </a:xfrm>
          <a:prstGeom prst="roundRect">
            <a:avLst/>
          </a:prstGeom>
          <a:solidFill>
            <a:schemeClr val="bg2"/>
          </a:solidFill>
          <a:ln w="28575">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b="1" dirty="0">
                <a:solidFill>
                  <a:schemeClr val="tx1"/>
                </a:solidFill>
              </a:rPr>
              <a:t>upon such request </a:t>
            </a:r>
            <a:r>
              <a:rPr lang="en-AU" sz="1800" dirty="0">
                <a:solidFill>
                  <a:schemeClr val="tx1"/>
                </a:solidFill>
              </a:rPr>
              <a:t>or </a:t>
            </a:r>
            <a:r>
              <a:rPr lang="en-AU" sz="1800" b="1" dirty="0">
                <a:solidFill>
                  <a:schemeClr val="tx1"/>
                </a:solidFill>
              </a:rPr>
              <a:t>on</a:t>
            </a:r>
            <a:r>
              <a:rPr lang="en-AU" sz="1800" dirty="0">
                <a:solidFill>
                  <a:schemeClr val="tx1"/>
                </a:solidFill>
              </a:rPr>
              <a:t> </a:t>
            </a:r>
            <a:r>
              <a:rPr lang="en-AU" sz="1800" b="1" dirty="0">
                <a:solidFill>
                  <a:schemeClr val="tx1"/>
                </a:solidFill>
              </a:rPr>
              <a:t>own initiative</a:t>
            </a:r>
            <a:r>
              <a:rPr lang="en-AU" sz="1800" dirty="0">
                <a:solidFill>
                  <a:schemeClr val="tx1"/>
                </a:solidFill>
              </a:rPr>
              <a:t>, ASIC may give a person in writing an </a:t>
            </a:r>
            <a:r>
              <a:rPr lang="en-AU" sz="1800" b="1" dirty="0">
                <a:solidFill>
                  <a:schemeClr val="tx1"/>
                </a:solidFill>
              </a:rPr>
              <a:t>order</a:t>
            </a:r>
            <a:r>
              <a:rPr lang="en-AU" sz="1800" dirty="0">
                <a:solidFill>
                  <a:schemeClr val="tx1"/>
                </a:solidFill>
              </a:rPr>
              <a:t> (if court could):</a:t>
            </a:r>
          </a:p>
          <a:p>
            <a:pPr marL="357188" lvl="1" indent="-285750">
              <a:buFont typeface="Arial" panose="020B0604020202020204" pitchFamily="34" charset="0"/>
              <a:buChar char="•"/>
            </a:pPr>
            <a:r>
              <a:rPr lang="en-AU" sz="1800" dirty="0">
                <a:solidFill>
                  <a:schemeClr val="tx1"/>
                </a:solidFill>
              </a:rPr>
              <a:t>directing/requiring transfer of property to the company; and/or</a:t>
            </a:r>
          </a:p>
          <a:p>
            <a:pPr marL="357188" lvl="1" indent="-285750">
              <a:buFont typeface="Arial" panose="020B0604020202020204" pitchFamily="34" charset="0"/>
              <a:buChar char="•"/>
            </a:pPr>
            <a:r>
              <a:rPr lang="en-AU" sz="1800" dirty="0">
                <a:solidFill>
                  <a:schemeClr val="tx1"/>
                </a:solidFill>
              </a:rPr>
              <a:t>requiring payment to the company of an amount representing the benefits they received</a:t>
            </a:r>
          </a:p>
        </p:txBody>
      </p:sp>
      <p:sp>
        <p:nvSpPr>
          <p:cNvPr id="11" name="Rectangle: Rounded Corners 10">
            <a:extLst>
              <a:ext uri="{FF2B5EF4-FFF2-40B4-BE49-F238E27FC236}">
                <a16:creationId xmlns:a16="http://schemas.microsoft.com/office/drawing/2014/main" id="{175BCA4C-95F8-3BF5-2886-2DEDB457356A}"/>
              </a:ext>
            </a:extLst>
          </p:cNvPr>
          <p:cNvSpPr/>
          <p:nvPr/>
        </p:nvSpPr>
        <p:spPr>
          <a:xfrm>
            <a:off x="4082108" y="2500034"/>
            <a:ext cx="2784348" cy="2977222"/>
          </a:xfrm>
          <a:prstGeom prst="roundRect">
            <a:avLst/>
          </a:prstGeom>
          <a:solidFill>
            <a:schemeClr val="bg2"/>
          </a:solidFill>
          <a:ln w="28575">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dirty="0">
                <a:solidFill>
                  <a:schemeClr val="tx1"/>
                </a:solidFill>
              </a:rPr>
              <a:t>liquidator may </a:t>
            </a:r>
            <a:r>
              <a:rPr lang="en-AU" sz="1800" b="1" dirty="0">
                <a:solidFill>
                  <a:schemeClr val="tx1"/>
                </a:solidFill>
              </a:rPr>
              <a:t>request for ASIC to make an order </a:t>
            </a:r>
            <a:r>
              <a:rPr lang="en-AU" sz="1800" dirty="0">
                <a:solidFill>
                  <a:schemeClr val="tx1"/>
                </a:solidFill>
              </a:rPr>
              <a:t>at any time between the </a:t>
            </a:r>
            <a:r>
              <a:rPr lang="en-AU" sz="1800" dirty="0">
                <a:solidFill>
                  <a:schemeClr val="tx1"/>
                </a:solidFill>
                <a:hlinkClick r:id="rId2" action="ppaction://hlinksldjump"/>
              </a:rPr>
              <a:t>relation-back day</a:t>
            </a:r>
            <a:r>
              <a:rPr lang="en-AU" sz="1800" dirty="0">
                <a:solidFill>
                  <a:schemeClr val="tx1"/>
                </a:solidFill>
              </a:rPr>
              <a:t> and the last of:</a:t>
            </a:r>
          </a:p>
          <a:p>
            <a:pPr marL="357188" lvl="1" indent="-285750">
              <a:buFont typeface="Arial" panose="020B0604020202020204" pitchFamily="34" charset="0"/>
              <a:buChar char="•"/>
            </a:pPr>
            <a:r>
              <a:rPr lang="en-AU" sz="1800" dirty="0">
                <a:solidFill>
                  <a:schemeClr val="tx1"/>
                </a:solidFill>
              </a:rPr>
              <a:t>3 years later; or</a:t>
            </a:r>
          </a:p>
          <a:p>
            <a:pPr marL="357188" lvl="1" indent="-285750">
              <a:buFont typeface="Arial" panose="020B0604020202020204" pitchFamily="34" charset="0"/>
              <a:buChar char="•"/>
            </a:pPr>
            <a:r>
              <a:rPr lang="en-AU" sz="1800" dirty="0">
                <a:solidFill>
                  <a:schemeClr val="tx1"/>
                </a:solidFill>
              </a:rPr>
              <a:t>12 months after first liquidator was appointed</a:t>
            </a:r>
          </a:p>
        </p:txBody>
      </p:sp>
      <p:sp>
        <p:nvSpPr>
          <p:cNvPr id="12" name="Arrow: Right 11">
            <a:extLst>
              <a:ext uri="{FF2B5EF4-FFF2-40B4-BE49-F238E27FC236}">
                <a16:creationId xmlns:a16="http://schemas.microsoft.com/office/drawing/2014/main" id="{3274F269-067D-AD70-BC67-4E783C4F02FC}"/>
              </a:ext>
            </a:extLst>
          </p:cNvPr>
          <p:cNvSpPr/>
          <p:nvPr/>
        </p:nvSpPr>
        <p:spPr>
          <a:xfrm>
            <a:off x="2798064" y="2121408"/>
            <a:ext cx="1033272" cy="378626"/>
          </a:xfrm>
          <a:prstGeom prst="rightArrow">
            <a:avLst/>
          </a:prstGeom>
          <a:solidFill>
            <a:schemeClr val="accent1">
              <a:lumMod val="40000"/>
              <a:lumOff val="60000"/>
            </a:schemeClr>
          </a:solidFill>
          <a:ln>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Arrow: Right 12">
            <a:extLst>
              <a:ext uri="{FF2B5EF4-FFF2-40B4-BE49-F238E27FC236}">
                <a16:creationId xmlns:a16="http://schemas.microsoft.com/office/drawing/2014/main" id="{981CA998-9DF1-647C-7FDB-DAA5C2E10A9D}"/>
              </a:ext>
            </a:extLst>
          </p:cNvPr>
          <p:cNvSpPr/>
          <p:nvPr/>
        </p:nvSpPr>
        <p:spPr>
          <a:xfrm>
            <a:off x="6073560" y="2118665"/>
            <a:ext cx="1033272" cy="378626"/>
          </a:xfrm>
          <a:prstGeom prst="rightArrow">
            <a:avLst/>
          </a:prstGeom>
          <a:solidFill>
            <a:schemeClr val="accent1">
              <a:lumMod val="40000"/>
              <a:lumOff val="60000"/>
            </a:schemeClr>
          </a:solidFill>
          <a:ln>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Rectangle 13">
            <a:extLst>
              <a:ext uri="{FF2B5EF4-FFF2-40B4-BE49-F238E27FC236}">
                <a16:creationId xmlns:a16="http://schemas.microsoft.com/office/drawing/2014/main" id="{79D6B2AF-A454-35F0-3267-3DFB157FEBCA}"/>
              </a:ext>
            </a:extLst>
          </p:cNvPr>
          <p:cNvSpPr/>
          <p:nvPr/>
        </p:nvSpPr>
        <p:spPr>
          <a:xfrm>
            <a:off x="9311680" y="1188081"/>
            <a:ext cx="1615400"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588FGAA</a:t>
            </a:r>
            <a:endParaRPr lang="en-AU" dirty="0"/>
          </a:p>
        </p:txBody>
      </p:sp>
      <p:sp>
        <p:nvSpPr>
          <p:cNvPr id="15" name="Speech Bubble: Oval 14">
            <a:extLst>
              <a:ext uri="{FF2B5EF4-FFF2-40B4-BE49-F238E27FC236}">
                <a16:creationId xmlns:a16="http://schemas.microsoft.com/office/drawing/2014/main" id="{F069A4F9-9642-F19B-000B-EE9CFDB634D4}"/>
              </a:ext>
            </a:extLst>
          </p:cNvPr>
          <p:cNvSpPr/>
          <p:nvPr/>
        </p:nvSpPr>
        <p:spPr>
          <a:xfrm>
            <a:off x="4931772" y="5627282"/>
            <a:ext cx="3666309" cy="694944"/>
          </a:xfrm>
          <a:prstGeom prst="wedgeEllipseCallout">
            <a:avLst>
              <a:gd name="adj1" fmla="val 26976"/>
              <a:gd name="adj2" fmla="val -97396"/>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ASIC may amend/revoke such an order at any time</a:t>
            </a:r>
            <a:endParaRPr lang="en-AU" dirty="0">
              <a:solidFill>
                <a:schemeClr val="bg1"/>
              </a:solidFill>
            </a:endParaRPr>
          </a:p>
        </p:txBody>
      </p:sp>
      <p:sp>
        <p:nvSpPr>
          <p:cNvPr id="16" name="Footer Placeholder 2">
            <a:extLst>
              <a:ext uri="{FF2B5EF4-FFF2-40B4-BE49-F238E27FC236}">
                <a16:creationId xmlns:a16="http://schemas.microsoft.com/office/drawing/2014/main" id="{39E5AD9B-5B45-0010-BD11-07E5ACCFD6E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98892263"/>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321</a:t>
            </a:fld>
            <a:endParaRPr lang="en-GB" dirty="0"/>
          </a:p>
        </p:txBody>
      </p:sp>
      <p:sp>
        <p:nvSpPr>
          <p:cNvPr id="2" name="Rectangle: Single Corner Rounded 1">
            <a:extLst>
              <a:ext uri="{FF2B5EF4-FFF2-40B4-BE49-F238E27FC236}">
                <a16:creationId xmlns:a16="http://schemas.microsoft.com/office/drawing/2014/main" id="{7511A249-2817-C9D8-5099-C71435D8047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72B7F8F-9BA8-ACBA-816F-9A06A1D520C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Complying with ASIC’s order</a:t>
            </a:r>
          </a:p>
        </p:txBody>
      </p:sp>
      <p:graphicFrame>
        <p:nvGraphicFramePr>
          <p:cNvPr id="6" name="Diagram 5">
            <a:extLst>
              <a:ext uri="{FF2B5EF4-FFF2-40B4-BE49-F238E27FC236}">
                <a16:creationId xmlns:a16="http://schemas.microsoft.com/office/drawing/2014/main" id="{0A0B2659-E1A3-2AAF-DCD0-749C560C8F06}"/>
              </a:ext>
            </a:extLst>
          </p:cNvPr>
          <p:cNvGraphicFramePr/>
          <p:nvPr>
            <p:extLst>
              <p:ext uri="{D42A27DB-BD31-4B8C-83A1-F6EECF244321}">
                <p14:modId xmlns:p14="http://schemas.microsoft.com/office/powerpoint/2010/main" val="2231982018"/>
              </p:ext>
            </p:extLst>
          </p:nvPr>
        </p:nvGraphicFramePr>
        <p:xfrm>
          <a:off x="3367024" y="1472011"/>
          <a:ext cx="7395464" cy="485918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Rectangle with Corners Rounded 6">
            <a:extLst>
              <a:ext uri="{FF2B5EF4-FFF2-40B4-BE49-F238E27FC236}">
                <a16:creationId xmlns:a16="http://schemas.microsoft.com/office/drawing/2014/main" id="{B0A923E2-3F70-EBBB-2535-1C2EBAF0D255}"/>
              </a:ext>
            </a:extLst>
          </p:cNvPr>
          <p:cNvSpPr/>
          <p:nvPr/>
        </p:nvSpPr>
        <p:spPr>
          <a:xfrm>
            <a:off x="8169655" y="1472011"/>
            <a:ext cx="1248665" cy="1157563"/>
          </a:xfrm>
          <a:prstGeom prst="wedgeRoundRectCallout">
            <a:avLst>
              <a:gd name="adj1" fmla="val -74503"/>
              <a:gd name="adj2" fmla="val -7393"/>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$18,780 (CA Sch 3)</a:t>
            </a:r>
          </a:p>
        </p:txBody>
      </p:sp>
      <p:sp>
        <p:nvSpPr>
          <p:cNvPr id="8" name="Rectangle 7">
            <a:extLst>
              <a:ext uri="{FF2B5EF4-FFF2-40B4-BE49-F238E27FC236}">
                <a16:creationId xmlns:a16="http://schemas.microsoft.com/office/drawing/2014/main" id="{13217B54-8AEF-6259-CAF9-A8B825FAD813}"/>
              </a:ext>
            </a:extLst>
          </p:cNvPr>
          <p:cNvSpPr/>
          <p:nvPr/>
        </p:nvSpPr>
        <p:spPr>
          <a:xfrm>
            <a:off x="3922815" y="5904355"/>
            <a:ext cx="1792251"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588FGAD(3)</a:t>
            </a:r>
            <a:endParaRPr lang="en-AU" dirty="0"/>
          </a:p>
        </p:txBody>
      </p:sp>
      <p:sp>
        <p:nvSpPr>
          <p:cNvPr id="9" name="Rectangle 8">
            <a:extLst>
              <a:ext uri="{FF2B5EF4-FFF2-40B4-BE49-F238E27FC236}">
                <a16:creationId xmlns:a16="http://schemas.microsoft.com/office/drawing/2014/main" id="{186886A9-B3FF-3702-7D78-FD5F5A07EBDE}"/>
              </a:ext>
            </a:extLst>
          </p:cNvPr>
          <p:cNvSpPr/>
          <p:nvPr/>
        </p:nvSpPr>
        <p:spPr>
          <a:xfrm>
            <a:off x="6368260" y="5998150"/>
            <a:ext cx="1792251"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588FGAD(1)</a:t>
            </a:r>
            <a:endParaRPr lang="en-AU" dirty="0"/>
          </a:p>
        </p:txBody>
      </p:sp>
      <p:sp>
        <p:nvSpPr>
          <p:cNvPr id="10" name="Rectangle 9">
            <a:extLst>
              <a:ext uri="{FF2B5EF4-FFF2-40B4-BE49-F238E27FC236}">
                <a16:creationId xmlns:a16="http://schemas.microsoft.com/office/drawing/2014/main" id="{CB5CAFA8-C87C-7C37-A3EF-A69DDA21108A}"/>
              </a:ext>
            </a:extLst>
          </p:cNvPr>
          <p:cNvSpPr/>
          <p:nvPr/>
        </p:nvSpPr>
        <p:spPr>
          <a:xfrm>
            <a:off x="8839707" y="5768769"/>
            <a:ext cx="1493013"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588FGAE</a:t>
            </a:r>
            <a:endParaRPr lang="en-AU" dirty="0"/>
          </a:p>
        </p:txBody>
      </p:sp>
      <p:sp>
        <p:nvSpPr>
          <p:cNvPr id="11" name="Rectangle 10">
            <a:extLst>
              <a:ext uri="{FF2B5EF4-FFF2-40B4-BE49-F238E27FC236}">
                <a16:creationId xmlns:a16="http://schemas.microsoft.com/office/drawing/2014/main" id="{B0423ACE-0D54-6A64-A23B-1B48D6AF2A53}"/>
              </a:ext>
            </a:extLst>
          </p:cNvPr>
          <p:cNvSpPr/>
          <p:nvPr/>
        </p:nvSpPr>
        <p:spPr>
          <a:xfrm>
            <a:off x="6432268" y="2720543"/>
            <a:ext cx="1505672"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588FGAC</a:t>
            </a:r>
            <a:endParaRPr lang="en-AU" dirty="0"/>
          </a:p>
        </p:txBody>
      </p:sp>
      <p:sp>
        <p:nvSpPr>
          <p:cNvPr id="12" name="Scroll: Vertical 11">
            <a:extLst>
              <a:ext uri="{FF2B5EF4-FFF2-40B4-BE49-F238E27FC236}">
                <a16:creationId xmlns:a16="http://schemas.microsoft.com/office/drawing/2014/main" id="{6FBEE4AA-1702-2434-7E67-57012A2A4431}"/>
              </a:ext>
            </a:extLst>
          </p:cNvPr>
          <p:cNvSpPr/>
          <p:nvPr/>
        </p:nvSpPr>
        <p:spPr>
          <a:xfrm>
            <a:off x="681296" y="2236800"/>
            <a:ext cx="2532888" cy="2910108"/>
          </a:xfrm>
          <a:prstGeom prst="verticalScroll">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ASIC makes this order, ASIC must include written reasons and give a copy of the order and any revocation or amendment to the liquidator</a:t>
            </a:r>
            <a:endParaRPr lang="en-AU" dirty="0">
              <a:solidFill>
                <a:schemeClr val="tx1"/>
              </a:solidFill>
            </a:endParaRPr>
          </a:p>
        </p:txBody>
      </p:sp>
      <p:sp>
        <p:nvSpPr>
          <p:cNvPr id="13" name="Rectangle 12">
            <a:extLst>
              <a:ext uri="{FF2B5EF4-FFF2-40B4-BE49-F238E27FC236}">
                <a16:creationId xmlns:a16="http://schemas.microsoft.com/office/drawing/2014/main" id="{208E4BCE-13EA-3916-EE8B-6D4A7DD5D309}"/>
              </a:ext>
            </a:extLst>
          </p:cNvPr>
          <p:cNvSpPr/>
          <p:nvPr/>
        </p:nvSpPr>
        <p:spPr>
          <a:xfrm>
            <a:off x="1383792" y="1851474"/>
            <a:ext cx="1505672"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588FGAB</a:t>
            </a:r>
            <a:endParaRPr lang="en-AU" dirty="0"/>
          </a:p>
        </p:txBody>
      </p:sp>
      <p:sp>
        <p:nvSpPr>
          <p:cNvPr id="14" name="Footer Placeholder 2">
            <a:extLst>
              <a:ext uri="{FF2B5EF4-FFF2-40B4-BE49-F238E27FC236}">
                <a16:creationId xmlns:a16="http://schemas.microsoft.com/office/drawing/2014/main" id="{50A96D0F-6227-C951-5DD1-5F0DE96CB70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46525037"/>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322</a:t>
            </a:fld>
            <a:endParaRPr lang="en-GB" dirty="0"/>
          </a:p>
        </p:txBody>
      </p:sp>
      <p:sp>
        <p:nvSpPr>
          <p:cNvPr id="2" name="Rectangle: Single Corner Rounded 1">
            <a:extLst>
              <a:ext uri="{FF2B5EF4-FFF2-40B4-BE49-F238E27FC236}">
                <a16:creationId xmlns:a16="http://schemas.microsoft.com/office/drawing/2014/main" id="{CFFCCE97-404E-365A-21DB-D8DEB4E55AB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8A02161-A378-82E7-599E-2B427429033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Indemnifying Commissioner of Taxation</a:t>
            </a:r>
          </a:p>
        </p:txBody>
      </p:sp>
      <p:sp>
        <p:nvSpPr>
          <p:cNvPr id="6" name="Oval 5">
            <a:extLst>
              <a:ext uri="{FF2B5EF4-FFF2-40B4-BE49-F238E27FC236}">
                <a16:creationId xmlns:a16="http://schemas.microsoft.com/office/drawing/2014/main" id="{822D1F7A-E313-2402-7EB9-C8479FE6CBBA}"/>
              </a:ext>
            </a:extLst>
          </p:cNvPr>
          <p:cNvSpPr/>
          <p:nvPr/>
        </p:nvSpPr>
        <p:spPr>
          <a:xfrm>
            <a:off x="933726" y="1992138"/>
            <a:ext cx="4119682" cy="4119682"/>
          </a:xfrm>
          <a:prstGeom prst="ellipse">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If a court/ASIC makes an order in respect of a voidable transaction against the Commissioner of Taxation in relation to certain </a:t>
            </a:r>
            <a:r>
              <a:rPr lang="en-AU" b="1" dirty="0">
                <a:solidFill>
                  <a:schemeClr val="bg1"/>
                </a:solidFill>
              </a:rPr>
              <a:t>tax liabilities</a:t>
            </a:r>
            <a:r>
              <a:rPr lang="en-AU" dirty="0">
                <a:solidFill>
                  <a:schemeClr val="bg1"/>
                </a:solidFill>
              </a:rPr>
              <a:t>, everyone “who was a </a:t>
            </a:r>
            <a:r>
              <a:rPr lang="en-AU" b="1" dirty="0">
                <a:solidFill>
                  <a:schemeClr val="bg1"/>
                </a:solidFill>
              </a:rPr>
              <a:t>director</a:t>
            </a:r>
            <a:r>
              <a:rPr lang="en-AU" dirty="0">
                <a:solidFill>
                  <a:schemeClr val="bg1"/>
                </a:solidFill>
              </a:rPr>
              <a:t> … when the payment was made is </a:t>
            </a:r>
            <a:r>
              <a:rPr lang="en-AU" b="1" dirty="0">
                <a:solidFill>
                  <a:schemeClr val="bg1"/>
                </a:solidFill>
              </a:rPr>
              <a:t>liable to indemnify the Commissioner</a:t>
            </a:r>
            <a:r>
              <a:rPr lang="en-AU" dirty="0">
                <a:solidFill>
                  <a:schemeClr val="bg1"/>
                </a:solidFill>
              </a:rPr>
              <a:t> in respect of any [resulting] loss or damage”, subject to possible defences</a:t>
            </a:r>
          </a:p>
        </p:txBody>
      </p:sp>
      <p:sp>
        <p:nvSpPr>
          <p:cNvPr id="7" name="Rectangle: Rounded Corners 6">
            <a:extLst>
              <a:ext uri="{FF2B5EF4-FFF2-40B4-BE49-F238E27FC236}">
                <a16:creationId xmlns:a16="http://schemas.microsoft.com/office/drawing/2014/main" id="{570CDF8D-7F47-A76B-40BF-DC6CECD6A69F}"/>
              </a:ext>
            </a:extLst>
          </p:cNvPr>
          <p:cNvSpPr/>
          <p:nvPr/>
        </p:nvSpPr>
        <p:spPr>
          <a:xfrm>
            <a:off x="6339653" y="2162772"/>
            <a:ext cx="3995928" cy="1261710"/>
          </a:xfrm>
          <a:prstGeom prst="roundRect">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“reasonable grounds to expect, and did expect,” solvency (unless creditor-defeating disposition that led to </a:t>
            </a:r>
            <a:r>
              <a:rPr lang="en-AU" sz="1800" dirty="0">
                <a:solidFill>
                  <a:schemeClr val="tx1"/>
                </a:solidFill>
                <a:hlinkClick r:id="rId2" action="ppaction://hlinksldjump"/>
              </a:rPr>
              <a:t>external administration</a:t>
            </a:r>
            <a:r>
              <a:rPr lang="en-AU" sz="1800" dirty="0">
                <a:solidFill>
                  <a:schemeClr val="tx1"/>
                </a:solidFill>
              </a:rPr>
              <a:t> in &lt;12 months)</a:t>
            </a:r>
            <a:endParaRPr lang="en-AU" dirty="0">
              <a:solidFill>
                <a:schemeClr val="tx1"/>
              </a:solidFill>
            </a:endParaRPr>
          </a:p>
        </p:txBody>
      </p:sp>
      <p:sp>
        <p:nvSpPr>
          <p:cNvPr id="8" name="Rectangle: Rounded Corners 7">
            <a:extLst>
              <a:ext uri="{FF2B5EF4-FFF2-40B4-BE49-F238E27FC236}">
                <a16:creationId xmlns:a16="http://schemas.microsoft.com/office/drawing/2014/main" id="{D342065C-3E63-DB2B-B47A-8A6A99ECA81B}"/>
              </a:ext>
            </a:extLst>
          </p:cNvPr>
          <p:cNvSpPr/>
          <p:nvPr/>
        </p:nvSpPr>
        <p:spPr>
          <a:xfrm>
            <a:off x="6339653" y="3534036"/>
            <a:ext cx="3995928" cy="959957"/>
          </a:xfrm>
          <a:prstGeom prst="roundRect">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had “good reason” (e.g., illness) to “not take part in the management of the company at the payment time”</a:t>
            </a:r>
            <a:endParaRPr lang="en-AU" dirty="0">
              <a:solidFill>
                <a:schemeClr val="tx1"/>
              </a:solidFill>
            </a:endParaRPr>
          </a:p>
        </p:txBody>
      </p:sp>
      <p:sp>
        <p:nvSpPr>
          <p:cNvPr id="9" name="Rectangle: Rounded Corners 8">
            <a:extLst>
              <a:ext uri="{FF2B5EF4-FFF2-40B4-BE49-F238E27FC236}">
                <a16:creationId xmlns:a16="http://schemas.microsoft.com/office/drawing/2014/main" id="{E7115BFB-7116-8D55-FD7A-047A8B80B84A}"/>
              </a:ext>
            </a:extLst>
          </p:cNvPr>
          <p:cNvSpPr/>
          <p:nvPr/>
        </p:nvSpPr>
        <p:spPr>
          <a:xfrm>
            <a:off x="6339653" y="4608038"/>
            <a:ext cx="3995928" cy="1248596"/>
          </a:xfrm>
          <a:prstGeom prst="roundRect">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“took all reasonable steps to prevent the … payment” (e.g., tried to appoint an administrator / RP) or none were available</a:t>
            </a:r>
            <a:endParaRPr lang="en-AU" dirty="0">
              <a:solidFill>
                <a:schemeClr val="tx1"/>
              </a:solidFill>
            </a:endParaRPr>
          </a:p>
        </p:txBody>
      </p:sp>
      <p:sp>
        <p:nvSpPr>
          <p:cNvPr id="10" name="Arrow: Up 9">
            <a:extLst>
              <a:ext uri="{FF2B5EF4-FFF2-40B4-BE49-F238E27FC236}">
                <a16:creationId xmlns:a16="http://schemas.microsoft.com/office/drawing/2014/main" id="{3DA29C42-3D73-1FB7-B6C7-355438EBE744}"/>
              </a:ext>
            </a:extLst>
          </p:cNvPr>
          <p:cNvSpPr/>
          <p:nvPr/>
        </p:nvSpPr>
        <p:spPr>
          <a:xfrm rot="4598444">
            <a:off x="5438206" y="2358966"/>
            <a:ext cx="493776" cy="924588"/>
          </a:xfrm>
          <a:prstGeom prst="up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Arrow: Up 10">
            <a:extLst>
              <a:ext uri="{FF2B5EF4-FFF2-40B4-BE49-F238E27FC236}">
                <a16:creationId xmlns:a16="http://schemas.microsoft.com/office/drawing/2014/main" id="{C90BF068-D16E-FEA4-E402-4AC4C2398EA5}"/>
              </a:ext>
            </a:extLst>
          </p:cNvPr>
          <p:cNvSpPr/>
          <p:nvPr/>
        </p:nvSpPr>
        <p:spPr>
          <a:xfrm rot="6082176">
            <a:off x="5442716" y="4697626"/>
            <a:ext cx="493776" cy="924587"/>
          </a:xfrm>
          <a:prstGeom prst="up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Arrow: Up 11">
            <a:extLst>
              <a:ext uri="{FF2B5EF4-FFF2-40B4-BE49-F238E27FC236}">
                <a16:creationId xmlns:a16="http://schemas.microsoft.com/office/drawing/2014/main" id="{965C0AA2-4618-31A2-822E-DDBFD7BA819E}"/>
              </a:ext>
            </a:extLst>
          </p:cNvPr>
          <p:cNvSpPr/>
          <p:nvPr/>
        </p:nvSpPr>
        <p:spPr>
          <a:xfrm rot="5400000">
            <a:off x="5470087" y="3678988"/>
            <a:ext cx="493776" cy="758049"/>
          </a:xfrm>
          <a:prstGeom prst="up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Rectangle 12">
            <a:extLst>
              <a:ext uri="{FF2B5EF4-FFF2-40B4-BE49-F238E27FC236}">
                <a16:creationId xmlns:a16="http://schemas.microsoft.com/office/drawing/2014/main" id="{848F964A-0817-8693-9C49-A5421BB4B4A8}"/>
              </a:ext>
            </a:extLst>
          </p:cNvPr>
          <p:cNvSpPr/>
          <p:nvPr/>
        </p:nvSpPr>
        <p:spPr>
          <a:xfrm>
            <a:off x="2281586" y="1815761"/>
            <a:ext cx="1395692"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588FGA</a:t>
            </a:r>
            <a:endParaRPr lang="en-AU" dirty="0"/>
          </a:p>
        </p:txBody>
      </p:sp>
      <p:sp>
        <p:nvSpPr>
          <p:cNvPr id="14" name="Rectangle 13">
            <a:extLst>
              <a:ext uri="{FF2B5EF4-FFF2-40B4-BE49-F238E27FC236}">
                <a16:creationId xmlns:a16="http://schemas.microsoft.com/office/drawing/2014/main" id="{C9322154-3617-8D46-6D2B-89A9AE13464F}"/>
              </a:ext>
            </a:extLst>
          </p:cNvPr>
          <p:cNvSpPr/>
          <p:nvPr/>
        </p:nvSpPr>
        <p:spPr>
          <a:xfrm>
            <a:off x="7639771" y="1652964"/>
            <a:ext cx="1395692"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588FGB</a:t>
            </a:r>
            <a:endParaRPr lang="en-AU" dirty="0"/>
          </a:p>
        </p:txBody>
      </p:sp>
      <p:sp>
        <p:nvSpPr>
          <p:cNvPr id="15" name="Rectangle: Rounded Corners 14">
            <a:extLst>
              <a:ext uri="{FF2B5EF4-FFF2-40B4-BE49-F238E27FC236}">
                <a16:creationId xmlns:a16="http://schemas.microsoft.com/office/drawing/2014/main" id="{5736186D-D4FC-6EB6-2C07-6D6FE5A988F8}"/>
              </a:ext>
            </a:extLst>
          </p:cNvPr>
          <p:cNvSpPr/>
          <p:nvPr/>
        </p:nvSpPr>
        <p:spPr>
          <a:xfrm>
            <a:off x="6212725" y="2038290"/>
            <a:ext cx="4247712" cy="3950716"/>
          </a:xfrm>
          <a:prstGeom prst="roundRect">
            <a:avLst>
              <a:gd name="adj" fmla="val 5557"/>
            </a:avLst>
          </a:prstGeom>
          <a:no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cxnSp>
        <p:nvCxnSpPr>
          <p:cNvPr id="17" name="Straight Connector 16">
            <a:extLst>
              <a:ext uri="{FF2B5EF4-FFF2-40B4-BE49-F238E27FC236}">
                <a16:creationId xmlns:a16="http://schemas.microsoft.com/office/drawing/2014/main" id="{E418EB28-914D-50C7-4AB3-6C6CD5D819E9}"/>
              </a:ext>
            </a:extLst>
          </p:cNvPr>
          <p:cNvCxnSpPr/>
          <p:nvPr/>
        </p:nvCxnSpPr>
        <p:spPr>
          <a:xfrm>
            <a:off x="2564586" y="5856634"/>
            <a:ext cx="874775"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6" name="Footer Placeholder 2">
            <a:extLst>
              <a:ext uri="{FF2B5EF4-FFF2-40B4-BE49-F238E27FC236}">
                <a16:creationId xmlns:a16="http://schemas.microsoft.com/office/drawing/2014/main" id="{FCF885CB-B31B-CE68-FB3E-1C8C2DB97FA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65879673"/>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323</a:t>
            </a:fld>
            <a:endParaRPr lang="en-GB" dirty="0"/>
          </a:p>
        </p:txBody>
      </p:sp>
      <p:sp>
        <p:nvSpPr>
          <p:cNvPr id="2" name="Rectangle: Single Corner Rounded 1">
            <a:extLst>
              <a:ext uri="{FF2B5EF4-FFF2-40B4-BE49-F238E27FC236}">
                <a16:creationId xmlns:a16="http://schemas.microsoft.com/office/drawing/2014/main" id="{0E6421AE-64FE-E534-A31D-B00C9D630AA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10D50A1-1451-04AA-4BF7-AF95E0C55E1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Recovery directly by liquidator</a:t>
            </a:r>
          </a:p>
        </p:txBody>
      </p:sp>
      <p:sp>
        <p:nvSpPr>
          <p:cNvPr id="6" name="Rectangle: Rounded Corners 5">
            <a:extLst>
              <a:ext uri="{FF2B5EF4-FFF2-40B4-BE49-F238E27FC236}">
                <a16:creationId xmlns:a16="http://schemas.microsoft.com/office/drawing/2014/main" id="{2B9E4B65-BC8C-CB13-9E74-990D25DE1703}"/>
              </a:ext>
            </a:extLst>
          </p:cNvPr>
          <p:cNvSpPr/>
          <p:nvPr/>
        </p:nvSpPr>
        <p:spPr>
          <a:xfrm>
            <a:off x="1353312" y="2697632"/>
            <a:ext cx="3493457" cy="2209189"/>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 voidable transaction is an </a:t>
            </a:r>
            <a:r>
              <a:rPr lang="en-AU" sz="1800" b="1" dirty="0">
                <a:solidFill>
                  <a:schemeClr val="tx1"/>
                </a:solidFill>
              </a:rPr>
              <a:t>insolvent transaction </a:t>
            </a:r>
            <a:r>
              <a:rPr lang="en-AU" sz="1800" dirty="0">
                <a:solidFill>
                  <a:schemeClr val="tx1"/>
                </a:solidFill>
              </a:rPr>
              <a:t>and “had the effect of </a:t>
            </a:r>
            <a:r>
              <a:rPr lang="en-AU" sz="1800" b="1" dirty="0">
                <a:solidFill>
                  <a:schemeClr val="tx1"/>
                </a:solidFill>
              </a:rPr>
              <a:t>discharging</a:t>
            </a:r>
            <a:r>
              <a:rPr lang="en-AU" sz="1800" dirty="0">
                <a:solidFill>
                  <a:schemeClr val="tx1"/>
                </a:solidFill>
              </a:rPr>
              <a:t> … a </a:t>
            </a:r>
            <a:r>
              <a:rPr lang="en-AU" sz="1800" b="1" dirty="0">
                <a:solidFill>
                  <a:schemeClr val="tx1"/>
                </a:solidFill>
              </a:rPr>
              <a:t>liability</a:t>
            </a:r>
            <a:r>
              <a:rPr lang="en-AU" sz="1800" dirty="0">
                <a:solidFill>
                  <a:schemeClr val="tx1"/>
                </a:solidFill>
              </a:rPr>
              <a:t> … of a </a:t>
            </a:r>
            <a:r>
              <a:rPr lang="en-AU" sz="1800" b="1" dirty="0">
                <a:solidFill>
                  <a:schemeClr val="tx1"/>
                </a:solidFill>
              </a:rPr>
              <a:t>related entity</a:t>
            </a:r>
            <a:r>
              <a:rPr lang="en-AU" sz="1800" dirty="0">
                <a:solidFill>
                  <a:schemeClr val="tx1"/>
                </a:solidFill>
              </a:rPr>
              <a:t> of the company”, </a:t>
            </a:r>
            <a:r>
              <a:rPr lang="en-AU" sz="1800" b="1" dirty="0">
                <a:solidFill>
                  <a:schemeClr val="tx1"/>
                </a:solidFill>
              </a:rPr>
              <a:t>liquidator may recover </a:t>
            </a:r>
            <a:r>
              <a:rPr lang="en-AU" sz="1800" dirty="0">
                <a:solidFill>
                  <a:schemeClr val="tx1"/>
                </a:solidFill>
              </a:rPr>
              <a:t>the amount from them “as a </a:t>
            </a:r>
            <a:r>
              <a:rPr lang="en-AU" sz="1800" b="1" dirty="0">
                <a:solidFill>
                  <a:schemeClr val="tx1"/>
                </a:solidFill>
              </a:rPr>
              <a:t>debt</a:t>
            </a:r>
            <a:r>
              <a:rPr lang="en-AU" sz="1800" dirty="0">
                <a:solidFill>
                  <a:schemeClr val="tx1"/>
                </a:solidFill>
              </a:rPr>
              <a:t> due to the company”</a:t>
            </a:r>
            <a:endParaRPr lang="en-AU" dirty="0">
              <a:solidFill>
                <a:schemeClr val="tx1"/>
              </a:solidFill>
            </a:endParaRPr>
          </a:p>
        </p:txBody>
      </p:sp>
      <p:sp>
        <p:nvSpPr>
          <p:cNvPr id="7" name="Rectangle 6">
            <a:extLst>
              <a:ext uri="{FF2B5EF4-FFF2-40B4-BE49-F238E27FC236}">
                <a16:creationId xmlns:a16="http://schemas.microsoft.com/office/drawing/2014/main" id="{5A10BA77-460B-C93F-0251-84CF36CA583C}"/>
              </a:ext>
            </a:extLst>
          </p:cNvPr>
          <p:cNvSpPr/>
          <p:nvPr/>
        </p:nvSpPr>
        <p:spPr>
          <a:xfrm>
            <a:off x="5478899" y="2703118"/>
            <a:ext cx="4379976" cy="1197864"/>
          </a:xfrm>
          <a:prstGeom prst="rect">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Someone who </a:t>
            </a:r>
            <a:r>
              <a:rPr lang="en-AU" sz="1800" dirty="0">
                <a:solidFill>
                  <a:schemeClr val="tx1"/>
                </a:solidFill>
              </a:rPr>
              <a:t>received an </a:t>
            </a:r>
            <a:r>
              <a:rPr lang="en-AU" sz="1800" b="1" dirty="0">
                <a:solidFill>
                  <a:schemeClr val="tx1"/>
                </a:solidFill>
              </a:rPr>
              <a:t>unfair preference</a:t>
            </a:r>
            <a:r>
              <a:rPr lang="en-AU" sz="1800" dirty="0">
                <a:solidFill>
                  <a:schemeClr val="tx1"/>
                </a:solidFill>
              </a:rPr>
              <a:t> may “put the company in the same position </a:t>
            </a:r>
            <a:r>
              <a:rPr lang="en-AU" sz="1800" b="1" dirty="0">
                <a:solidFill>
                  <a:schemeClr val="tx1"/>
                </a:solidFill>
              </a:rPr>
              <a:t>as if the transaction had not </a:t>
            </a:r>
            <a:r>
              <a:rPr lang="en-AU" sz="1800" dirty="0">
                <a:solidFill>
                  <a:schemeClr val="tx1"/>
                </a:solidFill>
              </a:rPr>
              <a:t>been entered into”, with or without court/ASIC order</a:t>
            </a:r>
            <a:endParaRPr lang="en-AU" dirty="0">
              <a:solidFill>
                <a:schemeClr val="tx1"/>
              </a:solidFill>
            </a:endParaRPr>
          </a:p>
        </p:txBody>
      </p:sp>
      <p:sp>
        <p:nvSpPr>
          <p:cNvPr id="8" name="Callout: Up Arrow 7">
            <a:extLst>
              <a:ext uri="{FF2B5EF4-FFF2-40B4-BE49-F238E27FC236}">
                <a16:creationId xmlns:a16="http://schemas.microsoft.com/office/drawing/2014/main" id="{AB1FD15B-C5CF-534D-1937-779A985060F0}"/>
              </a:ext>
            </a:extLst>
          </p:cNvPr>
          <p:cNvSpPr/>
          <p:nvPr/>
        </p:nvSpPr>
        <p:spPr>
          <a:xfrm>
            <a:off x="5478899" y="3900982"/>
            <a:ext cx="4379976" cy="1005840"/>
          </a:xfrm>
          <a:prstGeom prst="upArrowCallout">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but may then “</a:t>
            </a:r>
            <a:r>
              <a:rPr lang="en-AU" sz="1800" dirty="0">
                <a:solidFill>
                  <a:schemeClr val="tx1"/>
                </a:solidFill>
              </a:rPr>
              <a:t>prove in the winding up as if the transaction had not been entered into” </a:t>
            </a:r>
            <a:endParaRPr lang="en-AU" dirty="0">
              <a:solidFill>
                <a:schemeClr val="tx1"/>
              </a:solidFill>
            </a:endParaRPr>
          </a:p>
        </p:txBody>
      </p:sp>
      <p:sp>
        <p:nvSpPr>
          <p:cNvPr id="9" name="Rectangle 8">
            <a:extLst>
              <a:ext uri="{FF2B5EF4-FFF2-40B4-BE49-F238E27FC236}">
                <a16:creationId xmlns:a16="http://schemas.microsoft.com/office/drawing/2014/main" id="{D23E4B5D-25A8-4BF7-0E56-D1FFC4CC86B6}"/>
              </a:ext>
            </a:extLst>
          </p:cNvPr>
          <p:cNvSpPr/>
          <p:nvPr/>
        </p:nvSpPr>
        <p:spPr>
          <a:xfrm>
            <a:off x="2481593" y="2301673"/>
            <a:ext cx="1236893"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588FH</a:t>
            </a:r>
            <a:endParaRPr lang="en-AU" dirty="0"/>
          </a:p>
        </p:txBody>
      </p:sp>
      <p:sp>
        <p:nvSpPr>
          <p:cNvPr id="10" name="Rectangle 9">
            <a:extLst>
              <a:ext uri="{FF2B5EF4-FFF2-40B4-BE49-F238E27FC236}">
                <a16:creationId xmlns:a16="http://schemas.microsoft.com/office/drawing/2014/main" id="{BE1CA3BC-554E-3DDA-C8D9-EFC645F70D39}"/>
              </a:ext>
            </a:extLst>
          </p:cNvPr>
          <p:cNvSpPr/>
          <p:nvPr/>
        </p:nvSpPr>
        <p:spPr>
          <a:xfrm>
            <a:off x="7050440" y="2301674"/>
            <a:ext cx="117165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588FI</a:t>
            </a:r>
            <a:endParaRPr lang="en-AU" dirty="0"/>
          </a:p>
        </p:txBody>
      </p:sp>
      <p:sp>
        <p:nvSpPr>
          <p:cNvPr id="11" name="Footer Placeholder 2">
            <a:extLst>
              <a:ext uri="{FF2B5EF4-FFF2-40B4-BE49-F238E27FC236}">
                <a16:creationId xmlns:a16="http://schemas.microsoft.com/office/drawing/2014/main" id="{D519DA3F-C0F4-C9A8-5D02-5B94B61EBF7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63563758"/>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324</a:t>
            </a:fld>
            <a:endParaRPr lang="en-GB" dirty="0"/>
          </a:p>
        </p:txBody>
      </p:sp>
      <p:sp>
        <p:nvSpPr>
          <p:cNvPr id="2" name="Isosceles Triangle 1">
            <a:extLst>
              <a:ext uri="{FF2B5EF4-FFF2-40B4-BE49-F238E27FC236}">
                <a16:creationId xmlns:a16="http://schemas.microsoft.com/office/drawing/2014/main" id="{28C41BF1-5CD4-F0B6-EB11-4669AB23210F}"/>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736EDDA5-580D-4AAA-1EF0-2BCF5F88D2C7}"/>
              </a:ext>
            </a:extLst>
          </p:cNvPr>
          <p:cNvSpPr txBox="1"/>
          <p:nvPr/>
        </p:nvSpPr>
        <p:spPr>
          <a:xfrm>
            <a:off x="6241312" y="1847429"/>
            <a:ext cx="4380614" cy="1261884"/>
          </a:xfrm>
          <a:prstGeom prst="rect">
            <a:avLst/>
          </a:prstGeom>
          <a:noFill/>
        </p:spPr>
        <p:txBody>
          <a:bodyPr wrap="square">
            <a:spAutoFit/>
          </a:bodyPr>
          <a:lstStyle/>
          <a:p>
            <a:pPr algn="ctr"/>
            <a:r>
              <a:rPr lang="en-GB" sz="3800" dirty="0">
                <a:solidFill>
                  <a:schemeClr val="bg1"/>
                </a:solidFill>
                <a:latin typeface="+mj-lt"/>
              </a:rPr>
              <a:t>Examinations and affidavits</a:t>
            </a:r>
          </a:p>
        </p:txBody>
      </p:sp>
      <p:sp>
        <p:nvSpPr>
          <p:cNvPr id="6" name="Action Button: Go to Beginning 5">
            <a:hlinkClick r:id="rId2" action="ppaction://hlinksldjump" highlightClick="1"/>
            <a:extLst>
              <a:ext uri="{FF2B5EF4-FFF2-40B4-BE49-F238E27FC236}">
                <a16:creationId xmlns:a16="http://schemas.microsoft.com/office/drawing/2014/main" id="{03644522-C051-FEFE-3324-0EE9D29666AC}"/>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2CCEE078-BDF8-AC8C-5268-F7006A47CFC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571911410"/>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325</a:t>
            </a:fld>
            <a:endParaRPr lang="en-GB" dirty="0"/>
          </a:p>
        </p:txBody>
      </p:sp>
      <p:sp>
        <p:nvSpPr>
          <p:cNvPr id="2" name="Rectangle: Single Corner Rounded 1">
            <a:extLst>
              <a:ext uri="{FF2B5EF4-FFF2-40B4-BE49-F238E27FC236}">
                <a16:creationId xmlns:a16="http://schemas.microsoft.com/office/drawing/2014/main" id="{DB368B52-C375-34C1-4187-2203CD9A068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77B0C89-7140-6518-1483-1F952674C82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Summons for examination</a:t>
            </a:r>
          </a:p>
        </p:txBody>
      </p:sp>
      <p:sp>
        <p:nvSpPr>
          <p:cNvPr id="6" name="Scroll: Vertical 5">
            <a:extLst>
              <a:ext uri="{FF2B5EF4-FFF2-40B4-BE49-F238E27FC236}">
                <a16:creationId xmlns:a16="http://schemas.microsoft.com/office/drawing/2014/main" id="{6B62F367-C0E5-BDD6-AACF-0BBCC2C5B57B}"/>
              </a:ext>
            </a:extLst>
          </p:cNvPr>
          <p:cNvSpPr/>
          <p:nvPr/>
        </p:nvSpPr>
        <p:spPr>
          <a:xfrm>
            <a:off x="530456" y="2769781"/>
            <a:ext cx="2583963" cy="2131828"/>
          </a:xfrm>
          <a:prstGeom prst="verticalScroll">
            <a:avLst/>
          </a:prstGeom>
          <a:solidFill>
            <a:schemeClr val="accent4">
              <a:lumMod val="20000"/>
              <a:lumOff val="8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i="1" dirty="0">
                <a:solidFill>
                  <a:schemeClr val="tx1"/>
                </a:solidFill>
              </a:rPr>
              <a:t>eligible applicant </a:t>
            </a:r>
            <a:r>
              <a:rPr lang="en-AU" sz="1800" dirty="0">
                <a:solidFill>
                  <a:schemeClr val="tx1"/>
                </a:solidFill>
              </a:rPr>
              <a:t>is any </a:t>
            </a:r>
            <a:r>
              <a:rPr lang="en-AU" sz="1800" dirty="0">
                <a:solidFill>
                  <a:schemeClr val="tx1"/>
                </a:solidFill>
                <a:hlinkClick r:id="rId2" action="ppaction://hlinksldjump"/>
              </a:rPr>
              <a:t>external administrator</a:t>
            </a:r>
            <a:r>
              <a:rPr lang="en-AU" sz="1800" dirty="0">
                <a:solidFill>
                  <a:schemeClr val="tx1"/>
                </a:solidFill>
              </a:rPr>
              <a:t>, ASIC, and anyone authorised by ASIC</a:t>
            </a:r>
            <a:endParaRPr lang="en-AU" dirty="0">
              <a:solidFill>
                <a:schemeClr val="tx1"/>
              </a:solidFill>
            </a:endParaRPr>
          </a:p>
        </p:txBody>
      </p:sp>
      <p:sp>
        <p:nvSpPr>
          <p:cNvPr id="7" name="Rectangle 6">
            <a:extLst>
              <a:ext uri="{FF2B5EF4-FFF2-40B4-BE49-F238E27FC236}">
                <a16:creationId xmlns:a16="http://schemas.microsoft.com/office/drawing/2014/main" id="{C3AF32FE-2445-6B0A-9A44-1CF94F3D4A3D}"/>
              </a:ext>
            </a:extLst>
          </p:cNvPr>
          <p:cNvSpPr/>
          <p:nvPr/>
        </p:nvSpPr>
        <p:spPr>
          <a:xfrm>
            <a:off x="1437733" y="4901609"/>
            <a:ext cx="769407"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9</a:t>
            </a:r>
            <a:endParaRPr lang="en-AU" dirty="0"/>
          </a:p>
        </p:txBody>
      </p:sp>
      <p:graphicFrame>
        <p:nvGraphicFramePr>
          <p:cNvPr id="8" name="Diagram 7">
            <a:extLst>
              <a:ext uri="{FF2B5EF4-FFF2-40B4-BE49-F238E27FC236}">
                <a16:creationId xmlns:a16="http://schemas.microsoft.com/office/drawing/2014/main" id="{EBB7051B-9351-A110-4686-31A655847711}"/>
              </a:ext>
            </a:extLst>
          </p:cNvPr>
          <p:cNvGraphicFramePr/>
          <p:nvPr>
            <p:extLst>
              <p:ext uri="{D42A27DB-BD31-4B8C-83A1-F6EECF244321}">
                <p14:modId xmlns:p14="http://schemas.microsoft.com/office/powerpoint/2010/main" val="1685718334"/>
              </p:ext>
            </p:extLst>
          </p:nvPr>
        </p:nvGraphicFramePr>
        <p:xfrm>
          <a:off x="3554456" y="1377694"/>
          <a:ext cx="6944646" cy="526334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Rectangle 8">
            <a:extLst>
              <a:ext uri="{FF2B5EF4-FFF2-40B4-BE49-F238E27FC236}">
                <a16:creationId xmlns:a16="http://schemas.microsoft.com/office/drawing/2014/main" id="{716CEFA0-3C07-FD70-1A5D-49573E30E7A6}"/>
              </a:ext>
            </a:extLst>
          </p:cNvPr>
          <p:cNvSpPr/>
          <p:nvPr/>
        </p:nvSpPr>
        <p:spPr>
          <a:xfrm>
            <a:off x="3565089" y="1841579"/>
            <a:ext cx="1145135"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596A</a:t>
            </a:r>
            <a:endParaRPr lang="en-AU" dirty="0"/>
          </a:p>
        </p:txBody>
      </p:sp>
      <p:sp>
        <p:nvSpPr>
          <p:cNvPr id="10" name="Rectangle 9">
            <a:extLst>
              <a:ext uri="{FF2B5EF4-FFF2-40B4-BE49-F238E27FC236}">
                <a16:creationId xmlns:a16="http://schemas.microsoft.com/office/drawing/2014/main" id="{0D836A37-0B2C-A00E-6AA1-14AFE4AF41A7}"/>
              </a:ext>
            </a:extLst>
          </p:cNvPr>
          <p:cNvSpPr/>
          <p:nvPr/>
        </p:nvSpPr>
        <p:spPr>
          <a:xfrm>
            <a:off x="9300980" y="1841579"/>
            <a:ext cx="1145135"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596B</a:t>
            </a:r>
            <a:endParaRPr lang="en-AU" dirty="0"/>
          </a:p>
        </p:txBody>
      </p:sp>
      <p:sp>
        <p:nvSpPr>
          <p:cNvPr id="11" name="Footer Placeholder 2">
            <a:extLst>
              <a:ext uri="{FF2B5EF4-FFF2-40B4-BE49-F238E27FC236}">
                <a16:creationId xmlns:a16="http://schemas.microsoft.com/office/drawing/2014/main" id="{54D112C6-609F-7304-29BE-0CE3B5601D7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005929036"/>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326</a:t>
            </a:fld>
            <a:endParaRPr lang="en-GB" dirty="0"/>
          </a:p>
        </p:txBody>
      </p:sp>
      <p:sp>
        <p:nvSpPr>
          <p:cNvPr id="2" name="Rectangle: Single Corner Rounded 1">
            <a:extLst>
              <a:ext uri="{FF2B5EF4-FFF2-40B4-BE49-F238E27FC236}">
                <a16:creationId xmlns:a16="http://schemas.microsoft.com/office/drawing/2014/main" id="{DB368B52-C375-34C1-4187-2203CD9A068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77B0C89-7140-6518-1483-1F952674C82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Abuse of process</a:t>
            </a:r>
          </a:p>
        </p:txBody>
      </p:sp>
      <p:sp>
        <p:nvSpPr>
          <p:cNvPr id="9" name="Rectangle 8">
            <a:extLst>
              <a:ext uri="{FF2B5EF4-FFF2-40B4-BE49-F238E27FC236}">
                <a16:creationId xmlns:a16="http://schemas.microsoft.com/office/drawing/2014/main" id="{716CEFA0-3C07-FD70-1A5D-49573E30E7A6}"/>
              </a:ext>
            </a:extLst>
          </p:cNvPr>
          <p:cNvSpPr/>
          <p:nvPr/>
        </p:nvSpPr>
        <p:spPr>
          <a:xfrm>
            <a:off x="623597" y="1933503"/>
            <a:ext cx="3930769" cy="63046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solidFill>
                  <a:schemeClr val="bg1"/>
                </a:solidFill>
                <a:hlinkClick r:id="rId2">
                  <a:extLst>
                    <a:ext uri="{A12FA001-AC4F-418D-AE19-62706E023703}">
                      <ahyp:hlinkClr xmlns:ahyp="http://schemas.microsoft.com/office/drawing/2018/hyperlinkcolor" val="tx"/>
                    </a:ext>
                  </a:extLst>
                </a:hlinkClick>
              </a:rPr>
              <a:t>Walton v ACN 004 410 833 Ltd (formerly Arrium Ltd) (in </a:t>
            </a:r>
            <a:r>
              <a:rPr lang="en-AU" sz="1800" i="1" dirty="0" err="1">
                <a:solidFill>
                  <a:schemeClr val="bg1"/>
                </a:solidFill>
                <a:hlinkClick r:id="rId2">
                  <a:extLst>
                    <a:ext uri="{A12FA001-AC4F-418D-AE19-62706E023703}">
                      <ahyp:hlinkClr xmlns:ahyp="http://schemas.microsoft.com/office/drawing/2018/hyperlinkcolor" val="tx"/>
                    </a:ext>
                  </a:extLst>
                </a:hlinkClick>
              </a:rPr>
              <a:t>liq</a:t>
            </a:r>
            <a:r>
              <a:rPr lang="en-AU" sz="1800" i="1" dirty="0">
                <a:solidFill>
                  <a:schemeClr val="bg1"/>
                </a:solidFill>
                <a:hlinkClick r:id="rId2">
                  <a:extLst>
                    <a:ext uri="{A12FA001-AC4F-418D-AE19-62706E023703}">
                      <ahyp:hlinkClr xmlns:ahyp="http://schemas.microsoft.com/office/drawing/2018/hyperlinkcolor" val="tx"/>
                    </a:ext>
                  </a:extLst>
                </a:hlinkClick>
              </a:rPr>
              <a:t>) </a:t>
            </a:r>
            <a:r>
              <a:rPr lang="en-AU" sz="1800" dirty="0">
                <a:solidFill>
                  <a:schemeClr val="bg1"/>
                </a:solidFill>
                <a:hlinkClick r:id="rId2">
                  <a:extLst>
                    <a:ext uri="{A12FA001-AC4F-418D-AE19-62706E023703}">
                      <ahyp:hlinkClr xmlns:ahyp="http://schemas.microsoft.com/office/drawing/2018/hyperlinkcolor" val="tx"/>
                    </a:ext>
                  </a:extLst>
                </a:hlinkClick>
              </a:rPr>
              <a:t>(2022) 399 ALR 1</a:t>
            </a:r>
            <a:endParaRPr lang="en-AU" dirty="0"/>
          </a:p>
        </p:txBody>
      </p:sp>
      <p:sp>
        <p:nvSpPr>
          <p:cNvPr id="11" name="Rectangle: Rounded Corners 10">
            <a:extLst>
              <a:ext uri="{FF2B5EF4-FFF2-40B4-BE49-F238E27FC236}">
                <a16:creationId xmlns:a16="http://schemas.microsoft.com/office/drawing/2014/main" id="{337E4234-BD3B-A538-6CB4-4478255C3E20}"/>
              </a:ext>
            </a:extLst>
          </p:cNvPr>
          <p:cNvSpPr/>
          <p:nvPr/>
        </p:nvSpPr>
        <p:spPr>
          <a:xfrm>
            <a:off x="5133632" y="2235772"/>
            <a:ext cx="6383548" cy="3662299"/>
          </a:xfrm>
          <a:prstGeom prst="roundRect">
            <a:avLst>
              <a:gd name="adj" fmla="val 0"/>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en-AU" dirty="0">
                <a:solidFill>
                  <a:schemeClr val="tx1"/>
                </a:solidFill>
              </a:rPr>
              <a:t>“[t]he purpose of s 596A … is … to address, by examinations … the administration or enforcement of the law concerning the corporation and its officers in public dealings”;</a:t>
            </a:r>
          </a:p>
          <a:p>
            <a:pPr marL="742950" lvl="1" indent="-285750">
              <a:buFont typeface="Arial" panose="020B0604020202020204" pitchFamily="34" charset="0"/>
              <a:buChar char="•"/>
            </a:pPr>
            <a:r>
              <a:rPr lang="en-AU" dirty="0">
                <a:solidFill>
                  <a:schemeClr val="tx1"/>
                </a:solidFill>
              </a:rPr>
              <a:t>this includes “the enforcement [or] … the promotion of compliance with” the CA and “the protection of shareholders or creditors from corporate misconduct”;</a:t>
            </a:r>
          </a:p>
          <a:p>
            <a:pPr marL="742950" lvl="1" indent="-285750">
              <a:buFont typeface="Arial" panose="020B0604020202020204" pitchFamily="34" charset="0"/>
              <a:buChar char="•"/>
            </a:pPr>
            <a:r>
              <a:rPr lang="en-AU" dirty="0">
                <a:solidFill>
                  <a:schemeClr val="tx1"/>
                </a:solidFill>
              </a:rPr>
              <a:t>a “summons … will not be an abuse of process unless the predominant purpose of the examination would contradict or stultify … this public interest”; </a:t>
            </a:r>
          </a:p>
          <a:p>
            <a:pPr marL="285750" indent="-285750">
              <a:buFont typeface="Arial" panose="020B0604020202020204" pitchFamily="34" charset="0"/>
              <a:buChar char="•"/>
            </a:pPr>
            <a:r>
              <a:rPr lang="en-AU" dirty="0">
                <a:solidFill>
                  <a:schemeClr val="tx1"/>
                </a:solidFill>
              </a:rPr>
              <a:t>an examination need not benefit the “company, its creditors, or its contributories”; and</a:t>
            </a:r>
          </a:p>
          <a:p>
            <a:pPr marL="285750" indent="-285750">
              <a:buFont typeface="Arial" panose="020B0604020202020204" pitchFamily="34" charset="0"/>
              <a:buChar char="•"/>
            </a:pPr>
            <a:r>
              <a:rPr lang="en-AU" dirty="0">
                <a:solidFill>
                  <a:schemeClr val="tx1"/>
                </a:solidFill>
              </a:rPr>
              <a:t>a summons should be set aside for abuse of process only as a “last resort” (e.g., give directions or control questions instead)</a:t>
            </a:r>
          </a:p>
        </p:txBody>
      </p:sp>
      <p:sp>
        <p:nvSpPr>
          <p:cNvPr id="10" name="Rectangle 9">
            <a:extLst>
              <a:ext uri="{FF2B5EF4-FFF2-40B4-BE49-F238E27FC236}">
                <a16:creationId xmlns:a16="http://schemas.microsoft.com/office/drawing/2014/main" id="{0D836A37-0B2C-A00E-6AA1-14AFE4AF41A7}"/>
              </a:ext>
            </a:extLst>
          </p:cNvPr>
          <p:cNvSpPr/>
          <p:nvPr/>
        </p:nvSpPr>
        <p:spPr>
          <a:xfrm>
            <a:off x="7694504" y="5029913"/>
            <a:ext cx="2786590" cy="30983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See also at [118] (</a:t>
            </a:r>
            <a:r>
              <a:rPr lang="en-AU" sz="1800" dirty="0" err="1"/>
              <a:t>Gageler</a:t>
            </a:r>
            <a:r>
              <a:rPr lang="en-AU" sz="1800" dirty="0"/>
              <a:t> J)</a:t>
            </a:r>
            <a:endParaRPr lang="en-AU" dirty="0"/>
          </a:p>
        </p:txBody>
      </p:sp>
      <p:sp>
        <p:nvSpPr>
          <p:cNvPr id="12" name="Flowchart: Card 11">
            <a:extLst>
              <a:ext uri="{FF2B5EF4-FFF2-40B4-BE49-F238E27FC236}">
                <a16:creationId xmlns:a16="http://schemas.microsoft.com/office/drawing/2014/main" id="{8D618CD6-D126-496E-6371-1E953D1F227B}"/>
              </a:ext>
            </a:extLst>
          </p:cNvPr>
          <p:cNvSpPr/>
          <p:nvPr/>
        </p:nvSpPr>
        <p:spPr>
          <a:xfrm>
            <a:off x="458258" y="3033374"/>
            <a:ext cx="4261449" cy="2078966"/>
          </a:xfrm>
          <a:prstGeom prst="flowChartPunchedCard">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gn="ctr"/>
            <a:r>
              <a:rPr lang="en-AU" b="1" dirty="0">
                <a:solidFill>
                  <a:schemeClr val="bg1"/>
                </a:solidFill>
              </a:rPr>
              <a:t>Categories of abuse of process:</a:t>
            </a:r>
          </a:p>
          <a:p>
            <a:pPr marL="342900" indent="-342900" algn="ctr">
              <a:buFont typeface="+mj-lt"/>
              <a:buAutoNum type="arabicParenR"/>
            </a:pPr>
            <a:r>
              <a:rPr lang="en-AU" dirty="0">
                <a:solidFill>
                  <a:schemeClr val="bg1"/>
                </a:solidFill>
              </a:rPr>
              <a:t>“use … for an illegitimate purpose”;</a:t>
            </a:r>
          </a:p>
          <a:p>
            <a:pPr marL="342900" indent="-342900" algn="ctr">
              <a:buFont typeface="+mj-lt"/>
              <a:buAutoNum type="arabicParenR"/>
            </a:pPr>
            <a:r>
              <a:rPr lang="en-AU" dirty="0">
                <a:solidFill>
                  <a:schemeClr val="bg1"/>
                </a:solidFill>
              </a:rPr>
              <a:t>“use … in a manner that is unjustifiably oppressive to one of the parties”; and</a:t>
            </a:r>
          </a:p>
          <a:p>
            <a:pPr marL="342900" indent="-342900" algn="ctr">
              <a:buFont typeface="+mj-lt"/>
              <a:buAutoNum type="arabicParenR"/>
            </a:pPr>
            <a:r>
              <a:rPr lang="en-AU" dirty="0">
                <a:solidFill>
                  <a:schemeClr val="bg1"/>
                </a:solidFill>
              </a:rPr>
              <a:t>use that may undermine “the integrity of the court” or bring “the administration of justice into disrepute”</a:t>
            </a:r>
          </a:p>
        </p:txBody>
      </p:sp>
      <p:sp>
        <p:nvSpPr>
          <p:cNvPr id="13" name="Flowchart: Process 12">
            <a:extLst>
              <a:ext uri="{FF2B5EF4-FFF2-40B4-BE49-F238E27FC236}">
                <a16:creationId xmlns:a16="http://schemas.microsoft.com/office/drawing/2014/main" id="{8310F224-2FED-6582-B615-3F21C179B8CC}"/>
              </a:ext>
            </a:extLst>
          </p:cNvPr>
          <p:cNvSpPr/>
          <p:nvPr/>
        </p:nvSpPr>
        <p:spPr>
          <a:xfrm>
            <a:off x="458258" y="5120966"/>
            <a:ext cx="4261449" cy="560717"/>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[93] (</a:t>
            </a:r>
            <a:r>
              <a:rPr lang="en-AU" sz="1800" dirty="0" err="1"/>
              <a:t>Gageler</a:t>
            </a:r>
            <a:r>
              <a:rPr lang="en-AU" sz="1800" dirty="0"/>
              <a:t> J), [130] (Edelman and Steward JJ) (citations omitted)</a:t>
            </a:r>
            <a:endParaRPr lang="en-AU" dirty="0"/>
          </a:p>
        </p:txBody>
      </p:sp>
      <p:sp>
        <p:nvSpPr>
          <p:cNvPr id="14" name="Flowchart: Process 13">
            <a:extLst>
              <a:ext uri="{FF2B5EF4-FFF2-40B4-BE49-F238E27FC236}">
                <a16:creationId xmlns:a16="http://schemas.microsoft.com/office/drawing/2014/main" id="{12B8F8B6-E925-4AAD-70D8-0423266D4E9F}"/>
              </a:ext>
            </a:extLst>
          </p:cNvPr>
          <p:cNvSpPr/>
          <p:nvPr/>
        </p:nvSpPr>
        <p:spPr>
          <a:xfrm>
            <a:off x="5133632" y="1870962"/>
            <a:ext cx="6383548" cy="356184"/>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[170]-[191] (Edelman and Steward JJ) (citations omitted)</a:t>
            </a:r>
            <a:endParaRPr lang="en-AU" dirty="0"/>
          </a:p>
        </p:txBody>
      </p:sp>
      <p:cxnSp>
        <p:nvCxnSpPr>
          <p:cNvPr id="16" name="Straight Arrow Connector 15">
            <a:extLst>
              <a:ext uri="{FF2B5EF4-FFF2-40B4-BE49-F238E27FC236}">
                <a16:creationId xmlns:a16="http://schemas.microsoft.com/office/drawing/2014/main" id="{BDBC58F8-15FF-F7FA-D420-3947A2E84810}"/>
              </a:ext>
            </a:extLst>
          </p:cNvPr>
          <p:cNvCxnSpPr/>
          <p:nvPr/>
        </p:nvCxnSpPr>
        <p:spPr>
          <a:xfrm flipV="1">
            <a:off x="4554366" y="2563965"/>
            <a:ext cx="655989" cy="95632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6" name="Footer Placeholder 2">
            <a:extLst>
              <a:ext uri="{FF2B5EF4-FFF2-40B4-BE49-F238E27FC236}">
                <a16:creationId xmlns:a16="http://schemas.microsoft.com/office/drawing/2014/main" id="{2BC412FD-7B79-05D0-364D-E8029344252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93300915"/>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327</a:t>
            </a:fld>
            <a:endParaRPr lang="en-GB" dirty="0"/>
          </a:p>
        </p:txBody>
      </p:sp>
      <p:sp>
        <p:nvSpPr>
          <p:cNvPr id="2" name="Rectangle: Single Corner Rounded 1">
            <a:extLst>
              <a:ext uri="{FF2B5EF4-FFF2-40B4-BE49-F238E27FC236}">
                <a16:creationId xmlns:a16="http://schemas.microsoft.com/office/drawing/2014/main" id="{2AE77896-EC40-F9B6-C2DC-32F8DC4662A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BE34A17-710E-C7DB-39C5-320BBE62A2A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Conduct of examinations</a:t>
            </a:r>
          </a:p>
        </p:txBody>
      </p:sp>
      <p:graphicFrame>
        <p:nvGraphicFramePr>
          <p:cNvPr id="6" name="Diagram 5">
            <a:extLst>
              <a:ext uri="{FF2B5EF4-FFF2-40B4-BE49-F238E27FC236}">
                <a16:creationId xmlns:a16="http://schemas.microsoft.com/office/drawing/2014/main" id="{5B203838-72ED-5D59-0675-B54105FC0D43}"/>
              </a:ext>
            </a:extLst>
          </p:cNvPr>
          <p:cNvGraphicFramePr/>
          <p:nvPr>
            <p:extLst>
              <p:ext uri="{D42A27DB-BD31-4B8C-83A1-F6EECF244321}">
                <p14:modId xmlns:p14="http://schemas.microsoft.com/office/powerpoint/2010/main" val="788588832"/>
              </p:ext>
            </p:extLst>
          </p:nvPr>
        </p:nvGraphicFramePr>
        <p:xfrm>
          <a:off x="1084638" y="1388006"/>
          <a:ext cx="9407871" cy="473440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60DDE7EA-9026-92E7-B6D7-A5C1231D6460}"/>
              </a:ext>
            </a:extLst>
          </p:cNvPr>
          <p:cNvSpPr/>
          <p:nvPr/>
        </p:nvSpPr>
        <p:spPr>
          <a:xfrm>
            <a:off x="9347374" y="2301531"/>
            <a:ext cx="1145135"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596D</a:t>
            </a:r>
            <a:endParaRPr lang="en-AU" dirty="0"/>
          </a:p>
        </p:txBody>
      </p:sp>
      <p:sp>
        <p:nvSpPr>
          <p:cNvPr id="8" name="Rectangle 7">
            <a:extLst>
              <a:ext uri="{FF2B5EF4-FFF2-40B4-BE49-F238E27FC236}">
                <a16:creationId xmlns:a16="http://schemas.microsoft.com/office/drawing/2014/main" id="{3A39C24F-7552-429E-5829-61E8EA75234B}"/>
              </a:ext>
            </a:extLst>
          </p:cNvPr>
          <p:cNvSpPr/>
          <p:nvPr/>
        </p:nvSpPr>
        <p:spPr>
          <a:xfrm>
            <a:off x="9347374" y="4289216"/>
            <a:ext cx="1145135"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596E</a:t>
            </a:r>
            <a:endParaRPr lang="en-AU" dirty="0"/>
          </a:p>
        </p:txBody>
      </p:sp>
      <p:sp>
        <p:nvSpPr>
          <p:cNvPr id="9" name="Rectangle 8">
            <a:extLst>
              <a:ext uri="{FF2B5EF4-FFF2-40B4-BE49-F238E27FC236}">
                <a16:creationId xmlns:a16="http://schemas.microsoft.com/office/drawing/2014/main" id="{2B01C53E-6430-D7D8-C511-F66224F046EE}"/>
              </a:ext>
            </a:extLst>
          </p:cNvPr>
          <p:cNvSpPr/>
          <p:nvPr/>
        </p:nvSpPr>
        <p:spPr>
          <a:xfrm>
            <a:off x="9347374" y="5205814"/>
            <a:ext cx="1145135"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596F</a:t>
            </a:r>
            <a:endParaRPr lang="en-AU" dirty="0"/>
          </a:p>
        </p:txBody>
      </p:sp>
      <p:sp>
        <p:nvSpPr>
          <p:cNvPr id="10" name="Speech Bubble: Rectangle with Corners Rounded 9">
            <a:extLst>
              <a:ext uri="{FF2B5EF4-FFF2-40B4-BE49-F238E27FC236}">
                <a16:creationId xmlns:a16="http://schemas.microsoft.com/office/drawing/2014/main" id="{9CA49B5F-034F-13C1-E898-723959DF6724}"/>
              </a:ext>
            </a:extLst>
          </p:cNvPr>
          <p:cNvSpPr/>
          <p:nvPr/>
        </p:nvSpPr>
        <p:spPr>
          <a:xfrm flipH="1">
            <a:off x="4437097" y="5959562"/>
            <a:ext cx="4559119" cy="428176"/>
          </a:xfrm>
          <a:prstGeom prst="wedgeRoundRectCallout">
            <a:avLst>
              <a:gd name="adj1" fmla="val 48175"/>
              <a:gd name="adj2" fmla="val -121564"/>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2</a:t>
            </a:r>
            <a:r>
              <a:rPr lang="en-AU" sz="1800" dirty="0"/>
              <a:t> years imprisonment </a:t>
            </a:r>
            <a:r>
              <a:rPr lang="en-AU" dirty="0"/>
              <a:t>(CA Sch 3)</a:t>
            </a:r>
          </a:p>
        </p:txBody>
      </p:sp>
      <p:sp>
        <p:nvSpPr>
          <p:cNvPr id="12" name="Footer Placeholder 2">
            <a:extLst>
              <a:ext uri="{FF2B5EF4-FFF2-40B4-BE49-F238E27FC236}">
                <a16:creationId xmlns:a16="http://schemas.microsoft.com/office/drawing/2014/main" id="{910C9D6B-D9F9-702D-C3C8-6558D3D9F92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498996877"/>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328</a:t>
            </a:fld>
            <a:endParaRPr lang="en-GB" dirty="0"/>
          </a:p>
        </p:txBody>
      </p:sp>
      <p:sp>
        <p:nvSpPr>
          <p:cNvPr id="11" name="Rectangle: Single Corner Rounded 10">
            <a:extLst>
              <a:ext uri="{FF2B5EF4-FFF2-40B4-BE49-F238E27FC236}">
                <a16:creationId xmlns:a16="http://schemas.microsoft.com/office/drawing/2014/main" id="{DCF99B96-8C31-4AF2-B4A0-9C5006D9D2C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Title 1">
            <a:extLst>
              <a:ext uri="{FF2B5EF4-FFF2-40B4-BE49-F238E27FC236}">
                <a16:creationId xmlns:a16="http://schemas.microsoft.com/office/drawing/2014/main" id="{A4B06554-8998-B537-6A14-2DB26D886CE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Conduct of examinations (cont.)</a:t>
            </a:r>
          </a:p>
        </p:txBody>
      </p:sp>
      <p:graphicFrame>
        <p:nvGraphicFramePr>
          <p:cNvPr id="13" name="Diagram 12">
            <a:extLst>
              <a:ext uri="{FF2B5EF4-FFF2-40B4-BE49-F238E27FC236}">
                <a16:creationId xmlns:a16="http://schemas.microsoft.com/office/drawing/2014/main" id="{BE2DBB4A-271A-1051-4B89-7D7D67D8C2BE}"/>
              </a:ext>
            </a:extLst>
          </p:cNvPr>
          <p:cNvGraphicFramePr/>
          <p:nvPr>
            <p:extLst>
              <p:ext uri="{D42A27DB-BD31-4B8C-83A1-F6EECF244321}">
                <p14:modId xmlns:p14="http://schemas.microsoft.com/office/powerpoint/2010/main" val="330547147"/>
              </p:ext>
            </p:extLst>
          </p:nvPr>
        </p:nvGraphicFramePr>
        <p:xfrm>
          <a:off x="844490" y="1175662"/>
          <a:ext cx="1004518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4" name="Rectangle 13">
            <a:extLst>
              <a:ext uri="{FF2B5EF4-FFF2-40B4-BE49-F238E27FC236}">
                <a16:creationId xmlns:a16="http://schemas.microsoft.com/office/drawing/2014/main" id="{962660D6-F2B8-D770-D966-BDB81FBD1BEF}"/>
              </a:ext>
            </a:extLst>
          </p:cNvPr>
          <p:cNvSpPr/>
          <p:nvPr/>
        </p:nvSpPr>
        <p:spPr>
          <a:xfrm>
            <a:off x="1015998" y="2135619"/>
            <a:ext cx="1255933"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597(4)</a:t>
            </a:r>
            <a:endParaRPr lang="en-AU" dirty="0"/>
          </a:p>
        </p:txBody>
      </p:sp>
      <p:sp>
        <p:nvSpPr>
          <p:cNvPr id="15" name="Rectangle 14">
            <a:extLst>
              <a:ext uri="{FF2B5EF4-FFF2-40B4-BE49-F238E27FC236}">
                <a16:creationId xmlns:a16="http://schemas.microsoft.com/office/drawing/2014/main" id="{A0C3D72E-0C56-6B4A-A18B-94FD50953805}"/>
              </a:ext>
            </a:extLst>
          </p:cNvPr>
          <p:cNvSpPr/>
          <p:nvPr/>
        </p:nvSpPr>
        <p:spPr>
          <a:xfrm>
            <a:off x="844490" y="5495977"/>
            <a:ext cx="1385494"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597(5A)</a:t>
            </a:r>
            <a:endParaRPr lang="en-AU" dirty="0"/>
          </a:p>
        </p:txBody>
      </p:sp>
      <p:sp>
        <p:nvSpPr>
          <p:cNvPr id="16" name="Rectangle 15">
            <a:extLst>
              <a:ext uri="{FF2B5EF4-FFF2-40B4-BE49-F238E27FC236}">
                <a16:creationId xmlns:a16="http://schemas.microsoft.com/office/drawing/2014/main" id="{457FC8F7-E2B4-0479-882B-9F7B9E1F1789}"/>
              </a:ext>
            </a:extLst>
          </p:cNvPr>
          <p:cNvSpPr/>
          <p:nvPr/>
        </p:nvSpPr>
        <p:spPr>
          <a:xfrm>
            <a:off x="5532453" y="2319111"/>
            <a:ext cx="1367019"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597(16)</a:t>
            </a:r>
            <a:endParaRPr lang="en-AU" dirty="0"/>
          </a:p>
        </p:txBody>
      </p:sp>
      <p:sp>
        <p:nvSpPr>
          <p:cNvPr id="17" name="Rectangle 16">
            <a:extLst>
              <a:ext uri="{FF2B5EF4-FFF2-40B4-BE49-F238E27FC236}">
                <a16:creationId xmlns:a16="http://schemas.microsoft.com/office/drawing/2014/main" id="{6C3D1CCF-D7AA-B3E6-A96D-96834F863322}"/>
              </a:ext>
            </a:extLst>
          </p:cNvPr>
          <p:cNvSpPr/>
          <p:nvPr/>
        </p:nvSpPr>
        <p:spPr>
          <a:xfrm>
            <a:off x="8792975" y="2440835"/>
            <a:ext cx="1367019"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597(5B)</a:t>
            </a:r>
            <a:endParaRPr lang="en-AU" dirty="0"/>
          </a:p>
        </p:txBody>
      </p:sp>
      <p:sp>
        <p:nvSpPr>
          <p:cNvPr id="18" name="Rectangle 17">
            <a:extLst>
              <a:ext uri="{FF2B5EF4-FFF2-40B4-BE49-F238E27FC236}">
                <a16:creationId xmlns:a16="http://schemas.microsoft.com/office/drawing/2014/main" id="{49C127FE-505C-8361-8551-545C0B3FA359}"/>
              </a:ext>
            </a:extLst>
          </p:cNvPr>
          <p:cNvSpPr/>
          <p:nvPr/>
        </p:nvSpPr>
        <p:spPr>
          <a:xfrm>
            <a:off x="8926906" y="5263652"/>
            <a:ext cx="1367019"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597(17)</a:t>
            </a:r>
            <a:endParaRPr lang="en-AU" dirty="0"/>
          </a:p>
        </p:txBody>
      </p:sp>
      <p:sp>
        <p:nvSpPr>
          <p:cNvPr id="2" name="Footer Placeholder 2">
            <a:extLst>
              <a:ext uri="{FF2B5EF4-FFF2-40B4-BE49-F238E27FC236}">
                <a16:creationId xmlns:a16="http://schemas.microsoft.com/office/drawing/2014/main" id="{CC9F3D4C-C63E-D0E0-40DE-C1BB8B326A9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420630083"/>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329</a:t>
            </a:fld>
            <a:endParaRPr lang="en-GB" dirty="0"/>
          </a:p>
        </p:txBody>
      </p:sp>
      <p:sp>
        <p:nvSpPr>
          <p:cNvPr id="2" name="Rectangle: Single Corner Rounded 1">
            <a:extLst>
              <a:ext uri="{FF2B5EF4-FFF2-40B4-BE49-F238E27FC236}">
                <a16:creationId xmlns:a16="http://schemas.microsoft.com/office/drawing/2014/main" id="{5307CAC9-26BB-1533-CE3F-847E036FCA0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075D91D-EC80-DAA2-86BA-07B678153F4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Offences relating to examinations</a:t>
            </a:r>
          </a:p>
        </p:txBody>
      </p:sp>
      <p:graphicFrame>
        <p:nvGraphicFramePr>
          <p:cNvPr id="6" name="Diagram 5">
            <a:extLst>
              <a:ext uri="{FF2B5EF4-FFF2-40B4-BE49-F238E27FC236}">
                <a16:creationId xmlns:a16="http://schemas.microsoft.com/office/drawing/2014/main" id="{143FF5EA-5C57-D546-5977-009764E97F44}"/>
              </a:ext>
            </a:extLst>
          </p:cNvPr>
          <p:cNvGraphicFramePr/>
          <p:nvPr>
            <p:extLst>
              <p:ext uri="{D42A27DB-BD31-4B8C-83A1-F6EECF244321}">
                <p14:modId xmlns:p14="http://schemas.microsoft.com/office/powerpoint/2010/main" val="1507760015"/>
              </p:ext>
            </p:extLst>
          </p:nvPr>
        </p:nvGraphicFramePr>
        <p:xfrm>
          <a:off x="530456" y="1532470"/>
          <a:ext cx="10386926" cy="49082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Rectangle with Corners Rounded 6">
            <a:extLst>
              <a:ext uri="{FF2B5EF4-FFF2-40B4-BE49-F238E27FC236}">
                <a16:creationId xmlns:a16="http://schemas.microsoft.com/office/drawing/2014/main" id="{223CD547-D1B5-1A22-B36B-BEC2F13DBA37}"/>
              </a:ext>
            </a:extLst>
          </p:cNvPr>
          <p:cNvSpPr/>
          <p:nvPr/>
        </p:nvSpPr>
        <p:spPr>
          <a:xfrm flipH="1">
            <a:off x="9915194" y="570037"/>
            <a:ext cx="1607125" cy="1169943"/>
          </a:xfrm>
          <a:prstGeom prst="wedgeRoundRectCallout">
            <a:avLst>
              <a:gd name="adj1" fmla="val 60244"/>
              <a:gd name="adj2" fmla="val 43435"/>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2</a:t>
            </a:r>
            <a:r>
              <a:rPr lang="en-AU" sz="1800" dirty="0"/>
              <a:t> years imprisonment </a:t>
            </a:r>
            <a:r>
              <a:rPr lang="en-AU" dirty="0"/>
              <a:t>(CA Sch 3)</a:t>
            </a:r>
          </a:p>
        </p:txBody>
      </p:sp>
      <p:sp>
        <p:nvSpPr>
          <p:cNvPr id="8" name="Rectangle 7">
            <a:extLst>
              <a:ext uri="{FF2B5EF4-FFF2-40B4-BE49-F238E27FC236}">
                <a16:creationId xmlns:a16="http://schemas.microsoft.com/office/drawing/2014/main" id="{254A683E-8C02-74AB-8B2D-E5A483ABC7FF}"/>
              </a:ext>
            </a:extLst>
          </p:cNvPr>
          <p:cNvSpPr/>
          <p:nvPr/>
        </p:nvSpPr>
        <p:spPr>
          <a:xfrm>
            <a:off x="8857847" y="2400065"/>
            <a:ext cx="1699317"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597(6)-(6A)</a:t>
            </a:r>
            <a:endParaRPr lang="en-AU" dirty="0"/>
          </a:p>
        </p:txBody>
      </p:sp>
      <p:sp>
        <p:nvSpPr>
          <p:cNvPr id="9" name="Rectangle 8">
            <a:extLst>
              <a:ext uri="{FF2B5EF4-FFF2-40B4-BE49-F238E27FC236}">
                <a16:creationId xmlns:a16="http://schemas.microsoft.com/office/drawing/2014/main" id="{2121A08A-1FEB-2E33-FBC4-F368FAD8315D}"/>
              </a:ext>
            </a:extLst>
          </p:cNvPr>
          <p:cNvSpPr/>
          <p:nvPr/>
        </p:nvSpPr>
        <p:spPr>
          <a:xfrm>
            <a:off x="8452150" y="3000824"/>
            <a:ext cx="1541683"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597(7)(d)</a:t>
            </a:r>
            <a:endParaRPr lang="en-AU" dirty="0"/>
          </a:p>
        </p:txBody>
      </p:sp>
      <p:sp>
        <p:nvSpPr>
          <p:cNvPr id="10" name="Rectangle 9">
            <a:extLst>
              <a:ext uri="{FF2B5EF4-FFF2-40B4-BE49-F238E27FC236}">
                <a16:creationId xmlns:a16="http://schemas.microsoft.com/office/drawing/2014/main" id="{8D2F7D98-862C-5E16-3C6D-2DDF236560D1}"/>
              </a:ext>
            </a:extLst>
          </p:cNvPr>
          <p:cNvSpPr/>
          <p:nvPr/>
        </p:nvSpPr>
        <p:spPr>
          <a:xfrm>
            <a:off x="10280159" y="3530691"/>
            <a:ext cx="1847098"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597(7)(a)-(b)</a:t>
            </a:r>
            <a:endParaRPr lang="en-AU" dirty="0"/>
          </a:p>
        </p:txBody>
      </p:sp>
      <p:sp>
        <p:nvSpPr>
          <p:cNvPr id="11" name="Rectangle 10">
            <a:extLst>
              <a:ext uri="{FF2B5EF4-FFF2-40B4-BE49-F238E27FC236}">
                <a16:creationId xmlns:a16="http://schemas.microsoft.com/office/drawing/2014/main" id="{E5CDB1EE-2897-A89C-60BF-25B711F2F0AF}"/>
              </a:ext>
            </a:extLst>
          </p:cNvPr>
          <p:cNvSpPr/>
          <p:nvPr/>
        </p:nvSpPr>
        <p:spPr>
          <a:xfrm>
            <a:off x="7477013" y="4147701"/>
            <a:ext cx="1541683"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597(7)(c)</a:t>
            </a:r>
            <a:endParaRPr lang="en-AU" dirty="0"/>
          </a:p>
        </p:txBody>
      </p:sp>
      <p:sp>
        <p:nvSpPr>
          <p:cNvPr id="12" name="Rectangle 11">
            <a:extLst>
              <a:ext uri="{FF2B5EF4-FFF2-40B4-BE49-F238E27FC236}">
                <a16:creationId xmlns:a16="http://schemas.microsoft.com/office/drawing/2014/main" id="{D8BDEC59-2068-9793-FF9D-5DCCDB9C4235}"/>
              </a:ext>
            </a:extLst>
          </p:cNvPr>
          <p:cNvSpPr/>
          <p:nvPr/>
        </p:nvSpPr>
        <p:spPr>
          <a:xfrm>
            <a:off x="9975865" y="5321402"/>
            <a:ext cx="1381385"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597(13)</a:t>
            </a:r>
            <a:endParaRPr lang="en-AU" dirty="0"/>
          </a:p>
        </p:txBody>
      </p:sp>
      <p:sp>
        <p:nvSpPr>
          <p:cNvPr id="13" name="Speech Bubble: Rectangle 12">
            <a:extLst>
              <a:ext uri="{FF2B5EF4-FFF2-40B4-BE49-F238E27FC236}">
                <a16:creationId xmlns:a16="http://schemas.microsoft.com/office/drawing/2014/main" id="{F426B90C-8A0C-D9BF-F5FA-10E24195BF5A}"/>
              </a:ext>
            </a:extLst>
          </p:cNvPr>
          <p:cNvSpPr/>
          <p:nvPr/>
        </p:nvSpPr>
        <p:spPr>
          <a:xfrm>
            <a:off x="10196945" y="4264466"/>
            <a:ext cx="1930312" cy="428176"/>
          </a:xfrm>
          <a:prstGeom prst="wedgeRectCallout">
            <a:avLst>
              <a:gd name="adj1" fmla="val -44470"/>
              <a:gd name="adj2" fmla="val 90543"/>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597(10A)-(</a:t>
            </a:r>
            <a:r>
              <a:rPr lang="en-AU" dirty="0"/>
              <a:t>11</a:t>
            </a:r>
            <a:r>
              <a:rPr lang="en-AU" sz="1800" dirty="0"/>
              <a:t>)</a:t>
            </a:r>
            <a:endParaRPr lang="en-AU" dirty="0"/>
          </a:p>
        </p:txBody>
      </p:sp>
      <p:sp>
        <p:nvSpPr>
          <p:cNvPr id="14" name="Footer Placeholder 2">
            <a:extLst>
              <a:ext uri="{FF2B5EF4-FFF2-40B4-BE49-F238E27FC236}">
                <a16:creationId xmlns:a16="http://schemas.microsoft.com/office/drawing/2014/main" id="{11518D20-F525-EF5E-84A7-920A3C9656C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4927448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33</a:t>
            </a:fld>
            <a:endParaRPr lang="en-GB" dirty="0"/>
          </a:p>
        </p:txBody>
      </p:sp>
      <p:sp>
        <p:nvSpPr>
          <p:cNvPr id="2" name="Rectangle: Single Corner Rounded 1">
            <a:extLst>
              <a:ext uri="{FF2B5EF4-FFF2-40B4-BE49-F238E27FC236}">
                <a16:creationId xmlns:a16="http://schemas.microsoft.com/office/drawing/2014/main" id="{521E0852-735C-E794-2BA2-C827D357572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5186AE4-EC31-A52F-CCF9-52E3CD06B9B3}"/>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Officers during external administration</a:t>
            </a:r>
          </a:p>
        </p:txBody>
      </p:sp>
      <p:graphicFrame>
        <p:nvGraphicFramePr>
          <p:cNvPr id="6" name="Diagram 5">
            <a:extLst>
              <a:ext uri="{FF2B5EF4-FFF2-40B4-BE49-F238E27FC236}">
                <a16:creationId xmlns:a16="http://schemas.microsoft.com/office/drawing/2014/main" id="{BAD50025-4960-C577-CE0E-E2D0406D1230}"/>
              </a:ext>
            </a:extLst>
          </p:cNvPr>
          <p:cNvGraphicFramePr/>
          <p:nvPr>
            <p:extLst>
              <p:ext uri="{D42A27DB-BD31-4B8C-83A1-F6EECF244321}">
                <p14:modId xmlns:p14="http://schemas.microsoft.com/office/powerpoint/2010/main" val="3821569876"/>
              </p:ext>
            </p:extLst>
          </p:nvPr>
        </p:nvGraphicFramePr>
        <p:xfrm>
          <a:off x="242457" y="1671017"/>
          <a:ext cx="10751608" cy="43260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Rectangle with Corners Rounded 6">
            <a:extLst>
              <a:ext uri="{FF2B5EF4-FFF2-40B4-BE49-F238E27FC236}">
                <a16:creationId xmlns:a16="http://schemas.microsoft.com/office/drawing/2014/main" id="{13BE2A99-04D6-FE03-DE6A-56DF25C8ABC8}"/>
              </a:ext>
            </a:extLst>
          </p:cNvPr>
          <p:cNvSpPr/>
          <p:nvPr/>
        </p:nvSpPr>
        <p:spPr>
          <a:xfrm>
            <a:off x="424874" y="3063090"/>
            <a:ext cx="2189932" cy="685019"/>
          </a:xfrm>
          <a:prstGeom prst="wedgeRoundRectCallout">
            <a:avLst>
              <a:gd name="adj1" fmla="val 61768"/>
              <a:gd name="adj2" fmla="val -415"/>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$9,290 (CA s 198G(2))</a:t>
            </a:r>
          </a:p>
        </p:txBody>
      </p:sp>
      <p:sp>
        <p:nvSpPr>
          <p:cNvPr id="8" name="Rectangle 7">
            <a:extLst>
              <a:ext uri="{FF2B5EF4-FFF2-40B4-BE49-F238E27FC236}">
                <a16:creationId xmlns:a16="http://schemas.microsoft.com/office/drawing/2014/main" id="{E036DC37-4A44-D4D2-2630-0D9D9496A1C7}"/>
              </a:ext>
            </a:extLst>
          </p:cNvPr>
          <p:cNvSpPr/>
          <p:nvPr/>
        </p:nvSpPr>
        <p:spPr>
          <a:xfrm>
            <a:off x="9637365" y="1942841"/>
            <a:ext cx="1283855" cy="423832"/>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198G</a:t>
            </a:r>
          </a:p>
        </p:txBody>
      </p:sp>
      <p:sp>
        <p:nvSpPr>
          <p:cNvPr id="9" name="Footer Placeholder 2">
            <a:extLst>
              <a:ext uri="{FF2B5EF4-FFF2-40B4-BE49-F238E27FC236}">
                <a16:creationId xmlns:a16="http://schemas.microsoft.com/office/drawing/2014/main" id="{5B900C96-F518-242E-111D-2E7AA7D0F41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371416874"/>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330</a:t>
            </a:fld>
            <a:endParaRPr lang="en-GB" dirty="0"/>
          </a:p>
        </p:txBody>
      </p:sp>
      <p:sp>
        <p:nvSpPr>
          <p:cNvPr id="2" name="Rectangle: Single Corner Rounded 1">
            <a:extLst>
              <a:ext uri="{FF2B5EF4-FFF2-40B4-BE49-F238E27FC236}">
                <a16:creationId xmlns:a16="http://schemas.microsoft.com/office/drawing/2014/main" id="{DEE3349E-3A6F-99B6-1FA0-948DE5B27D1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3B788AE-1FDC-51D4-E617-FFF14BB9602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Use in evidence</a:t>
            </a:r>
          </a:p>
        </p:txBody>
      </p:sp>
      <p:graphicFrame>
        <p:nvGraphicFramePr>
          <p:cNvPr id="6" name="Diagram 5">
            <a:extLst>
              <a:ext uri="{FF2B5EF4-FFF2-40B4-BE49-F238E27FC236}">
                <a16:creationId xmlns:a16="http://schemas.microsoft.com/office/drawing/2014/main" id="{E0C12701-A9CB-D190-AE8B-A7B8B8BBCE6E}"/>
              </a:ext>
            </a:extLst>
          </p:cNvPr>
          <p:cNvGraphicFramePr/>
          <p:nvPr>
            <p:extLst>
              <p:ext uri="{D42A27DB-BD31-4B8C-83A1-F6EECF244321}">
                <p14:modId xmlns:p14="http://schemas.microsoft.com/office/powerpoint/2010/main" val="140660416"/>
              </p:ext>
            </p:extLst>
          </p:nvPr>
        </p:nvGraphicFramePr>
        <p:xfrm>
          <a:off x="6308651" y="1597444"/>
          <a:ext cx="4586636" cy="481768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Arrow: Right 6">
            <a:extLst>
              <a:ext uri="{FF2B5EF4-FFF2-40B4-BE49-F238E27FC236}">
                <a16:creationId xmlns:a16="http://schemas.microsoft.com/office/drawing/2014/main" id="{FC1EA81A-39F9-3225-3E48-42DC681C94E5}"/>
              </a:ext>
            </a:extLst>
          </p:cNvPr>
          <p:cNvSpPr/>
          <p:nvPr/>
        </p:nvSpPr>
        <p:spPr>
          <a:xfrm>
            <a:off x="5708286" y="4191177"/>
            <a:ext cx="498764" cy="563418"/>
          </a:xfrm>
          <a:prstGeom prst="rightArrow">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Rectangle: Rounded Corners 7">
            <a:extLst>
              <a:ext uri="{FF2B5EF4-FFF2-40B4-BE49-F238E27FC236}">
                <a16:creationId xmlns:a16="http://schemas.microsoft.com/office/drawing/2014/main" id="{28FA55B5-3CDE-ADEF-4056-37B1BCCF4217}"/>
              </a:ext>
            </a:extLst>
          </p:cNvPr>
          <p:cNvSpPr/>
          <p:nvPr/>
        </p:nvSpPr>
        <p:spPr>
          <a:xfrm>
            <a:off x="1173234" y="3749747"/>
            <a:ext cx="4414982" cy="1446277"/>
          </a:xfrm>
          <a:prstGeom prst="roundRect">
            <a:avLst/>
          </a:prstGeom>
          <a:solidFill>
            <a:schemeClr val="accent4">
              <a:lumMod val="60000"/>
              <a:lumOff val="4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Generally, a signed written record or authenticated transcript of examination </a:t>
            </a:r>
            <a:r>
              <a:rPr lang="en-AU" dirty="0">
                <a:solidFill>
                  <a:schemeClr val="tx1"/>
                </a:solidFill>
              </a:rPr>
              <a:t>“</a:t>
            </a:r>
            <a:r>
              <a:rPr lang="en-AU" sz="1800" b="1" dirty="0">
                <a:solidFill>
                  <a:schemeClr val="tx1"/>
                </a:solidFill>
              </a:rPr>
              <a:t>may be used in evidence </a:t>
            </a:r>
            <a:r>
              <a:rPr lang="en-AU" sz="1800" dirty="0">
                <a:solidFill>
                  <a:schemeClr val="tx1"/>
                </a:solidFill>
              </a:rPr>
              <a:t>in any legal proceedings against the person”</a:t>
            </a:r>
            <a:endParaRPr lang="en-AU" dirty="0">
              <a:solidFill>
                <a:schemeClr val="tx1"/>
              </a:solidFill>
            </a:endParaRPr>
          </a:p>
        </p:txBody>
      </p:sp>
      <p:sp>
        <p:nvSpPr>
          <p:cNvPr id="9" name="Arrow: Right 8">
            <a:extLst>
              <a:ext uri="{FF2B5EF4-FFF2-40B4-BE49-F238E27FC236}">
                <a16:creationId xmlns:a16="http://schemas.microsoft.com/office/drawing/2014/main" id="{79B0BF96-8C18-1E88-B3FD-6D865CA1E9E6}"/>
              </a:ext>
            </a:extLst>
          </p:cNvPr>
          <p:cNvSpPr/>
          <p:nvPr/>
        </p:nvSpPr>
        <p:spPr>
          <a:xfrm rot="5400000">
            <a:off x="3131343" y="5244371"/>
            <a:ext cx="498764" cy="563418"/>
          </a:xfrm>
          <a:prstGeom prst="rightArrow">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 name="Rectangle: Rounded Corners 9">
            <a:extLst>
              <a:ext uri="{FF2B5EF4-FFF2-40B4-BE49-F238E27FC236}">
                <a16:creationId xmlns:a16="http://schemas.microsoft.com/office/drawing/2014/main" id="{D40B42EE-3149-E92B-5121-22EB420938D8}"/>
              </a:ext>
            </a:extLst>
          </p:cNvPr>
          <p:cNvSpPr/>
          <p:nvPr/>
        </p:nvSpPr>
        <p:spPr>
          <a:xfrm>
            <a:off x="1173234" y="5859572"/>
            <a:ext cx="4414982" cy="498764"/>
          </a:xfrm>
          <a:prstGeom prst="roundRect">
            <a:avLst/>
          </a:prstGeom>
          <a:solidFill>
            <a:schemeClr val="accent4">
              <a:lumMod val="20000"/>
              <a:lumOff val="80000"/>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Anyone</a:t>
            </a:r>
            <a:r>
              <a:rPr lang="en-AU" dirty="0">
                <a:solidFill>
                  <a:schemeClr val="tx1"/>
                </a:solidFill>
              </a:rPr>
              <a:t> may inspect the written record</a:t>
            </a:r>
          </a:p>
        </p:txBody>
      </p:sp>
      <p:sp>
        <p:nvSpPr>
          <p:cNvPr id="11" name="Rectangle 10">
            <a:extLst>
              <a:ext uri="{FF2B5EF4-FFF2-40B4-BE49-F238E27FC236}">
                <a16:creationId xmlns:a16="http://schemas.microsoft.com/office/drawing/2014/main" id="{9839A576-272A-ABCF-9C39-DEA8CC93571F}"/>
              </a:ext>
            </a:extLst>
          </p:cNvPr>
          <p:cNvSpPr/>
          <p:nvPr/>
        </p:nvSpPr>
        <p:spPr>
          <a:xfrm>
            <a:off x="8848651" y="1046493"/>
            <a:ext cx="1981199"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597(12)-(12A)</a:t>
            </a:r>
            <a:endParaRPr lang="en-AU" dirty="0"/>
          </a:p>
        </p:txBody>
      </p:sp>
      <p:sp>
        <p:nvSpPr>
          <p:cNvPr id="12" name="Rectangle 11">
            <a:extLst>
              <a:ext uri="{FF2B5EF4-FFF2-40B4-BE49-F238E27FC236}">
                <a16:creationId xmlns:a16="http://schemas.microsoft.com/office/drawing/2014/main" id="{9B631CC2-F0C6-59CE-D5E3-2F5E933A1BE5}"/>
              </a:ext>
            </a:extLst>
          </p:cNvPr>
          <p:cNvSpPr/>
          <p:nvPr/>
        </p:nvSpPr>
        <p:spPr>
          <a:xfrm>
            <a:off x="1173234" y="3198796"/>
            <a:ext cx="1981199"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597(14)-(14A)</a:t>
            </a:r>
            <a:endParaRPr lang="en-AU" dirty="0"/>
          </a:p>
        </p:txBody>
      </p:sp>
      <p:sp>
        <p:nvSpPr>
          <p:cNvPr id="13" name="Footer Placeholder 2">
            <a:extLst>
              <a:ext uri="{FF2B5EF4-FFF2-40B4-BE49-F238E27FC236}">
                <a16:creationId xmlns:a16="http://schemas.microsoft.com/office/drawing/2014/main" id="{7A7881C2-04EE-BDBD-3AC1-196180997FB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909881927"/>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331</a:t>
            </a:fld>
            <a:endParaRPr lang="en-GB" dirty="0"/>
          </a:p>
        </p:txBody>
      </p:sp>
      <p:sp>
        <p:nvSpPr>
          <p:cNvPr id="2" name="Rectangle: Single Corner Rounded 1">
            <a:extLst>
              <a:ext uri="{FF2B5EF4-FFF2-40B4-BE49-F238E27FC236}">
                <a16:creationId xmlns:a16="http://schemas.microsoft.com/office/drawing/2014/main" id="{86BB4ABE-ED15-0D46-46B0-A51E62F2453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5C11CDF-B9FA-E67F-D1CD-646E42BDC29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Affidavit</a:t>
            </a:r>
          </a:p>
        </p:txBody>
      </p:sp>
      <p:graphicFrame>
        <p:nvGraphicFramePr>
          <p:cNvPr id="6" name="Diagram 5">
            <a:extLst>
              <a:ext uri="{FF2B5EF4-FFF2-40B4-BE49-F238E27FC236}">
                <a16:creationId xmlns:a16="http://schemas.microsoft.com/office/drawing/2014/main" id="{A62E0A15-DA84-6C24-03C7-FB4A611FBA9D}"/>
              </a:ext>
            </a:extLst>
          </p:cNvPr>
          <p:cNvGraphicFramePr/>
          <p:nvPr>
            <p:extLst>
              <p:ext uri="{D42A27DB-BD31-4B8C-83A1-F6EECF244321}">
                <p14:modId xmlns:p14="http://schemas.microsoft.com/office/powerpoint/2010/main" val="1850517729"/>
              </p:ext>
            </p:extLst>
          </p:nvPr>
        </p:nvGraphicFramePr>
        <p:xfrm>
          <a:off x="649835" y="1455082"/>
          <a:ext cx="5063071" cy="485887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Callout: Left Arrow 6">
            <a:extLst>
              <a:ext uri="{FF2B5EF4-FFF2-40B4-BE49-F238E27FC236}">
                <a16:creationId xmlns:a16="http://schemas.microsoft.com/office/drawing/2014/main" id="{88336278-03C5-916E-8685-323808653332}"/>
              </a:ext>
            </a:extLst>
          </p:cNvPr>
          <p:cNvSpPr/>
          <p:nvPr/>
        </p:nvSpPr>
        <p:spPr>
          <a:xfrm>
            <a:off x="4650724" y="2782454"/>
            <a:ext cx="2890981" cy="1293091"/>
          </a:xfrm>
          <a:prstGeom prst="leftArrowCallout">
            <a:avLst>
              <a:gd name="adj1" fmla="val 13571"/>
              <a:gd name="adj2" fmla="val 13571"/>
              <a:gd name="adj3" fmla="val 17143"/>
              <a:gd name="adj4" fmla="val 82926"/>
            </a:avLst>
          </a:prstGeom>
          <a:solidFill>
            <a:schemeClr val="accent4">
              <a:lumMod val="20000"/>
              <a:lumOff val="80000"/>
            </a:schemeClr>
          </a:solidFill>
          <a:ln w="28575">
            <a:solidFill>
              <a:schemeClr val="bg2">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Must not refuse or intentionally/recklessly fail to comply without “a reasonable excuse”</a:t>
            </a:r>
            <a:endParaRPr lang="en-AU" dirty="0">
              <a:solidFill>
                <a:schemeClr val="tx1"/>
              </a:solidFill>
            </a:endParaRPr>
          </a:p>
        </p:txBody>
      </p:sp>
      <p:sp>
        <p:nvSpPr>
          <p:cNvPr id="8" name="Speech Bubble: Rectangle with Corners Rounded 7">
            <a:extLst>
              <a:ext uri="{FF2B5EF4-FFF2-40B4-BE49-F238E27FC236}">
                <a16:creationId xmlns:a16="http://schemas.microsoft.com/office/drawing/2014/main" id="{88601559-D3AE-104F-5D60-3716CE0CD0E6}"/>
              </a:ext>
            </a:extLst>
          </p:cNvPr>
          <p:cNvSpPr/>
          <p:nvPr/>
        </p:nvSpPr>
        <p:spPr>
          <a:xfrm flipH="1">
            <a:off x="5698272" y="4300505"/>
            <a:ext cx="1607125" cy="1169943"/>
          </a:xfrm>
          <a:prstGeom prst="wedgeRoundRectCallout">
            <a:avLst>
              <a:gd name="adj1" fmla="val 34957"/>
              <a:gd name="adj2" fmla="val -73407"/>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2</a:t>
            </a:r>
            <a:r>
              <a:rPr lang="en-AU" sz="1800" dirty="0"/>
              <a:t> years imprisonment </a:t>
            </a:r>
            <a:r>
              <a:rPr lang="en-AU" dirty="0"/>
              <a:t>(CA Sch 3)</a:t>
            </a:r>
          </a:p>
        </p:txBody>
      </p:sp>
      <p:sp>
        <p:nvSpPr>
          <p:cNvPr id="9" name="Star: 16 Points 8">
            <a:extLst>
              <a:ext uri="{FF2B5EF4-FFF2-40B4-BE49-F238E27FC236}">
                <a16:creationId xmlns:a16="http://schemas.microsoft.com/office/drawing/2014/main" id="{F88C41C7-6B5F-131C-445B-C5AB12B1960A}"/>
              </a:ext>
            </a:extLst>
          </p:cNvPr>
          <p:cNvSpPr/>
          <p:nvPr/>
        </p:nvSpPr>
        <p:spPr>
          <a:xfrm>
            <a:off x="7818341" y="1820046"/>
            <a:ext cx="4031052" cy="3463637"/>
          </a:xfrm>
          <a:prstGeom prst="star16">
            <a:avLst>
              <a:gd name="adj" fmla="val 34670"/>
            </a:avLst>
          </a:prstGeom>
          <a:solidFill>
            <a:schemeClr val="tx1"/>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If answered a question by affidavit, court might excuse them from answering that question again at an examination</a:t>
            </a:r>
            <a:endParaRPr lang="en-AU" dirty="0"/>
          </a:p>
        </p:txBody>
      </p:sp>
      <p:sp>
        <p:nvSpPr>
          <p:cNvPr id="10" name="Rectangle 9">
            <a:extLst>
              <a:ext uri="{FF2B5EF4-FFF2-40B4-BE49-F238E27FC236}">
                <a16:creationId xmlns:a16="http://schemas.microsoft.com/office/drawing/2014/main" id="{4BBB557C-2C7A-06F2-279D-DF039F601118}"/>
              </a:ext>
            </a:extLst>
          </p:cNvPr>
          <p:cNvSpPr/>
          <p:nvPr/>
        </p:nvSpPr>
        <p:spPr>
          <a:xfrm>
            <a:off x="5851451" y="1820046"/>
            <a:ext cx="1126836"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597A</a:t>
            </a:r>
            <a:endParaRPr lang="en-AU" dirty="0"/>
          </a:p>
        </p:txBody>
      </p:sp>
      <p:sp>
        <p:nvSpPr>
          <p:cNvPr id="11" name="Footer Placeholder 2">
            <a:extLst>
              <a:ext uri="{FF2B5EF4-FFF2-40B4-BE49-F238E27FC236}">
                <a16:creationId xmlns:a16="http://schemas.microsoft.com/office/drawing/2014/main" id="{931A05F2-96A6-4352-8089-9B21DF8B99C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361190573"/>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332</a:t>
            </a:fld>
            <a:endParaRPr lang="en-GB" dirty="0"/>
          </a:p>
        </p:txBody>
      </p:sp>
      <p:sp>
        <p:nvSpPr>
          <p:cNvPr id="2" name="Rectangle: Single Corner Rounded 1">
            <a:extLst>
              <a:ext uri="{FF2B5EF4-FFF2-40B4-BE49-F238E27FC236}">
                <a16:creationId xmlns:a16="http://schemas.microsoft.com/office/drawing/2014/main" id="{CB75B6AC-4266-F94C-742E-0972BD5684D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E703034-EEB0-8EA8-E45B-E99FD1141D9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Obtained without reasonable cause</a:t>
            </a:r>
          </a:p>
        </p:txBody>
      </p:sp>
      <p:sp>
        <p:nvSpPr>
          <p:cNvPr id="6" name="Rectangle: Top Corners Rounded 5">
            <a:extLst>
              <a:ext uri="{FF2B5EF4-FFF2-40B4-BE49-F238E27FC236}">
                <a16:creationId xmlns:a16="http://schemas.microsoft.com/office/drawing/2014/main" id="{6D397943-A5E9-8609-F4F2-B033E70FA246}"/>
              </a:ext>
            </a:extLst>
          </p:cNvPr>
          <p:cNvSpPr/>
          <p:nvPr/>
        </p:nvSpPr>
        <p:spPr>
          <a:xfrm>
            <a:off x="2871278" y="2447636"/>
            <a:ext cx="5898034" cy="1745673"/>
          </a:xfrm>
          <a:prstGeom prst="round2SameRect">
            <a:avLst/>
          </a:prstGeom>
          <a:solidFill>
            <a:schemeClr val="accent5"/>
          </a:solidFill>
          <a:ln>
            <a:solidFill>
              <a:schemeClr val="bg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If a </a:t>
            </a:r>
            <a:r>
              <a:rPr lang="en-AU" sz="1800" b="1" dirty="0"/>
              <a:t>summons</a:t>
            </a:r>
            <a:r>
              <a:rPr lang="en-AU" sz="1800" dirty="0"/>
              <a:t> or </a:t>
            </a:r>
            <a:r>
              <a:rPr lang="en-AU" sz="1800" b="1" dirty="0"/>
              <a:t>affidavit</a:t>
            </a:r>
            <a:r>
              <a:rPr lang="en-AU" sz="1800" dirty="0"/>
              <a:t> </a:t>
            </a:r>
            <a:r>
              <a:rPr lang="en-AU" sz="1800" b="1" dirty="0"/>
              <a:t>requirement</a:t>
            </a:r>
            <a:r>
              <a:rPr lang="en-AU" sz="1800" dirty="0"/>
              <a:t> </a:t>
            </a:r>
            <a:r>
              <a:rPr lang="en-AU" dirty="0"/>
              <a:t>“was obtained </a:t>
            </a:r>
            <a:r>
              <a:rPr lang="en-AU" sz="1800" b="1" dirty="0"/>
              <a:t>without reasonable cause</a:t>
            </a:r>
            <a:r>
              <a:rPr lang="en-AU" sz="1800" dirty="0"/>
              <a:t>, the Court may order some or all of the costs incurred by the [recipient] … to be paid by”:</a:t>
            </a:r>
          </a:p>
          <a:p>
            <a:pPr marL="285750" indent="-285750" algn="ctr">
              <a:buFont typeface="Arial" panose="020B0604020202020204" pitchFamily="34" charset="0"/>
              <a:buChar char="•"/>
            </a:pPr>
            <a:r>
              <a:rPr lang="en-AU" sz="1800" dirty="0"/>
              <a:t> the applicant; or</a:t>
            </a:r>
          </a:p>
          <a:p>
            <a:pPr marL="285750" indent="-285750" algn="ctr">
              <a:buFont typeface="Arial" panose="020B0604020202020204" pitchFamily="34" charset="0"/>
              <a:buChar char="•"/>
            </a:pPr>
            <a:r>
              <a:rPr lang="en-AU" sz="1800" dirty="0"/>
              <a:t>anyone </a:t>
            </a:r>
            <a:r>
              <a:rPr lang="en-AU" dirty="0"/>
              <a:t>“</a:t>
            </a:r>
            <a:r>
              <a:rPr lang="en-AU" sz="1800" dirty="0"/>
              <a:t>who took part in the examination” (if any)</a:t>
            </a:r>
          </a:p>
        </p:txBody>
      </p:sp>
      <p:sp>
        <p:nvSpPr>
          <p:cNvPr id="7" name="Rectangle 6">
            <a:extLst>
              <a:ext uri="{FF2B5EF4-FFF2-40B4-BE49-F238E27FC236}">
                <a16:creationId xmlns:a16="http://schemas.microsoft.com/office/drawing/2014/main" id="{E546548F-37E7-D1C8-93B9-744113A486AD}"/>
              </a:ext>
            </a:extLst>
          </p:cNvPr>
          <p:cNvSpPr/>
          <p:nvPr/>
        </p:nvSpPr>
        <p:spPr>
          <a:xfrm>
            <a:off x="5256877" y="4193309"/>
            <a:ext cx="1126836"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597B</a:t>
            </a:r>
            <a:endParaRPr lang="en-AU" dirty="0"/>
          </a:p>
        </p:txBody>
      </p:sp>
      <p:sp>
        <p:nvSpPr>
          <p:cNvPr id="8" name="Footer Placeholder 2">
            <a:extLst>
              <a:ext uri="{FF2B5EF4-FFF2-40B4-BE49-F238E27FC236}">
                <a16:creationId xmlns:a16="http://schemas.microsoft.com/office/drawing/2014/main" id="{F3B227D8-B432-0169-C75A-684B8F31419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429769540"/>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333</a:t>
            </a:fld>
            <a:endParaRPr lang="en-GB" dirty="0"/>
          </a:p>
        </p:txBody>
      </p:sp>
      <p:sp>
        <p:nvSpPr>
          <p:cNvPr id="2" name="Rectangle: Single Corner Rounded 1">
            <a:extLst>
              <a:ext uri="{FF2B5EF4-FFF2-40B4-BE49-F238E27FC236}">
                <a16:creationId xmlns:a16="http://schemas.microsoft.com/office/drawing/2014/main" id="{FCD8D4D9-DCBE-DD0C-590B-E0CCF94F3D2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F5CA783-4832-46EC-0EB3-0432C5B363A3}"/>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Orders against a person</a:t>
            </a:r>
          </a:p>
        </p:txBody>
      </p:sp>
      <p:sp>
        <p:nvSpPr>
          <p:cNvPr id="6" name="Rectangle: Folded Corner 5">
            <a:extLst>
              <a:ext uri="{FF2B5EF4-FFF2-40B4-BE49-F238E27FC236}">
                <a16:creationId xmlns:a16="http://schemas.microsoft.com/office/drawing/2014/main" id="{8EFC3E57-5E45-A28A-573D-2B09901301A3}"/>
              </a:ext>
            </a:extLst>
          </p:cNvPr>
          <p:cNvSpPr/>
          <p:nvPr/>
        </p:nvSpPr>
        <p:spPr>
          <a:xfrm>
            <a:off x="1551707" y="1532470"/>
            <a:ext cx="4793673" cy="3094182"/>
          </a:xfrm>
          <a:prstGeom prst="foldedCorner">
            <a:avLst>
              <a:gd name="adj" fmla="val 10398"/>
            </a:avLst>
          </a:prstGeom>
          <a:solidFill>
            <a:schemeClr val="accent2"/>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bg1"/>
                </a:solidFill>
              </a:rPr>
              <a:t>U</a:t>
            </a:r>
            <a:r>
              <a:rPr lang="en-AU" sz="1800" dirty="0">
                <a:solidFill>
                  <a:schemeClr val="bg1"/>
                </a:solidFill>
              </a:rPr>
              <a:t>pon application by an eligible applicant, court may make order(s) “as it thinks appropriate against or in relation to” a person if satisfied that:</a:t>
            </a:r>
          </a:p>
          <a:p>
            <a:pPr marL="360363" indent="-355600">
              <a:lnSpc>
                <a:spcPct val="100000"/>
              </a:lnSpc>
              <a:spcBef>
                <a:spcPts val="600"/>
              </a:spcBef>
              <a:spcAft>
                <a:spcPts val="600"/>
              </a:spcAft>
              <a:buFont typeface="+mj-lt"/>
              <a:buAutoNum type="arabicParenR"/>
            </a:pPr>
            <a:r>
              <a:rPr lang="en-AU" sz="1800" dirty="0">
                <a:solidFill>
                  <a:schemeClr val="bg1"/>
                </a:solidFill>
              </a:rPr>
              <a:t>they are “guilty of </a:t>
            </a:r>
            <a:r>
              <a:rPr lang="en-AU" sz="1800" b="1" dirty="0">
                <a:solidFill>
                  <a:schemeClr val="bg1"/>
                </a:solidFill>
              </a:rPr>
              <a:t>fraud</a:t>
            </a:r>
            <a:r>
              <a:rPr lang="en-AU" sz="1800" dirty="0">
                <a:solidFill>
                  <a:schemeClr val="bg1"/>
                </a:solidFill>
              </a:rPr>
              <a:t>, </a:t>
            </a:r>
            <a:r>
              <a:rPr lang="en-AU" sz="1800" b="1" dirty="0">
                <a:solidFill>
                  <a:schemeClr val="bg1"/>
                </a:solidFill>
              </a:rPr>
              <a:t>negligence</a:t>
            </a:r>
            <a:r>
              <a:rPr lang="en-AU" sz="1800" dirty="0">
                <a:solidFill>
                  <a:schemeClr val="bg1"/>
                </a:solidFill>
              </a:rPr>
              <a:t>, </a:t>
            </a:r>
            <a:r>
              <a:rPr lang="en-AU" sz="1800" b="1" dirty="0">
                <a:solidFill>
                  <a:schemeClr val="bg1"/>
                </a:solidFill>
              </a:rPr>
              <a:t>default</a:t>
            </a:r>
            <a:r>
              <a:rPr lang="en-AU" sz="1800" dirty="0">
                <a:solidFill>
                  <a:schemeClr val="bg1"/>
                </a:solidFill>
              </a:rPr>
              <a:t>, </a:t>
            </a:r>
            <a:r>
              <a:rPr lang="en-AU" sz="1800" b="1" dirty="0">
                <a:solidFill>
                  <a:schemeClr val="bg1"/>
                </a:solidFill>
              </a:rPr>
              <a:t>breach of trust </a:t>
            </a:r>
            <a:r>
              <a:rPr lang="en-AU" sz="1800" dirty="0">
                <a:solidFill>
                  <a:schemeClr val="bg1"/>
                </a:solidFill>
              </a:rPr>
              <a:t>or </a:t>
            </a:r>
            <a:r>
              <a:rPr lang="en-AU" sz="1800" b="1" dirty="0">
                <a:solidFill>
                  <a:schemeClr val="bg1"/>
                </a:solidFill>
              </a:rPr>
              <a:t>breach of duty </a:t>
            </a:r>
            <a:r>
              <a:rPr lang="en-AU" sz="1800" dirty="0">
                <a:solidFill>
                  <a:schemeClr val="bg1"/>
                </a:solidFill>
              </a:rPr>
              <a:t>in relation to a corporation”; and</a:t>
            </a:r>
          </a:p>
          <a:p>
            <a:pPr marL="360363" indent="-355600">
              <a:lnSpc>
                <a:spcPct val="100000"/>
              </a:lnSpc>
              <a:spcBef>
                <a:spcPts val="600"/>
              </a:spcBef>
              <a:spcAft>
                <a:spcPts val="600"/>
              </a:spcAft>
              <a:buFont typeface="+mj-lt"/>
              <a:buAutoNum type="arabicParenR"/>
            </a:pPr>
            <a:r>
              <a:rPr lang="en-AU" sz="1800" dirty="0">
                <a:solidFill>
                  <a:schemeClr val="bg1"/>
                </a:solidFill>
              </a:rPr>
              <a:t>“the </a:t>
            </a:r>
            <a:r>
              <a:rPr lang="en-AU" sz="1800" b="1" dirty="0">
                <a:solidFill>
                  <a:schemeClr val="bg1"/>
                </a:solidFill>
              </a:rPr>
              <a:t>corporation has suffered</a:t>
            </a:r>
            <a:r>
              <a:rPr lang="en-AU" sz="1800" dirty="0">
                <a:solidFill>
                  <a:schemeClr val="bg1"/>
                </a:solidFill>
              </a:rPr>
              <a:t>, or is </a:t>
            </a:r>
            <a:r>
              <a:rPr lang="en-AU" sz="1800" b="1" dirty="0">
                <a:solidFill>
                  <a:schemeClr val="bg1"/>
                </a:solidFill>
              </a:rPr>
              <a:t>likely to suffer</a:t>
            </a:r>
            <a:r>
              <a:rPr lang="en-AU" sz="1800" dirty="0">
                <a:solidFill>
                  <a:schemeClr val="bg1"/>
                </a:solidFill>
              </a:rPr>
              <a:t>,</a:t>
            </a:r>
            <a:r>
              <a:rPr lang="en-AU" sz="1800" b="1" dirty="0">
                <a:solidFill>
                  <a:schemeClr val="bg1"/>
                </a:solidFill>
              </a:rPr>
              <a:t> loss or damage </a:t>
            </a:r>
            <a:r>
              <a:rPr lang="en-AU" sz="1800" dirty="0">
                <a:solidFill>
                  <a:schemeClr val="bg1"/>
                </a:solidFill>
              </a:rPr>
              <a:t>as a result”</a:t>
            </a:r>
          </a:p>
        </p:txBody>
      </p:sp>
      <p:sp>
        <p:nvSpPr>
          <p:cNvPr id="7" name="Callout: Left Arrow 6">
            <a:extLst>
              <a:ext uri="{FF2B5EF4-FFF2-40B4-BE49-F238E27FC236}">
                <a16:creationId xmlns:a16="http://schemas.microsoft.com/office/drawing/2014/main" id="{A9D36558-BF3F-A802-6A26-05B5F37CB220}"/>
              </a:ext>
            </a:extLst>
          </p:cNvPr>
          <p:cNvSpPr/>
          <p:nvPr/>
        </p:nvSpPr>
        <p:spPr>
          <a:xfrm>
            <a:off x="6493163" y="1767852"/>
            <a:ext cx="2595421" cy="2511672"/>
          </a:xfrm>
          <a:prstGeom prst="leftArrowCallout">
            <a:avLst>
              <a:gd name="adj1" fmla="val 7812"/>
              <a:gd name="adj2" fmla="val 9375"/>
              <a:gd name="adj3" fmla="val 7422"/>
              <a:gd name="adj4" fmla="val 82039"/>
            </a:avLst>
          </a:prstGeom>
          <a:solidFill>
            <a:schemeClr val="accent2">
              <a:lumMod val="40000"/>
              <a:lumOff val="60000"/>
            </a:schemeClr>
          </a:solidFill>
          <a:ln>
            <a:solidFill>
              <a:schemeClr val="accent2">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But the person must be given an opportunity “to give evidence”, </a:t>
            </a:r>
            <a:r>
              <a:rPr lang="en-AU" dirty="0">
                <a:solidFill>
                  <a:schemeClr val="tx1"/>
                </a:solidFill>
              </a:rPr>
              <a:t>“</a:t>
            </a:r>
            <a:r>
              <a:rPr lang="en-AU" sz="1800" dirty="0">
                <a:solidFill>
                  <a:schemeClr val="tx1"/>
                </a:solidFill>
              </a:rPr>
              <a:t>call witnesses”, employ lawyer(s) to elicit answers to relevant questions, etc</a:t>
            </a:r>
            <a:endParaRPr lang="en-AU" dirty="0">
              <a:solidFill>
                <a:schemeClr val="tx1"/>
              </a:solidFill>
            </a:endParaRPr>
          </a:p>
        </p:txBody>
      </p:sp>
      <p:sp>
        <p:nvSpPr>
          <p:cNvPr id="8" name="Arrow: Bent 7">
            <a:extLst>
              <a:ext uri="{FF2B5EF4-FFF2-40B4-BE49-F238E27FC236}">
                <a16:creationId xmlns:a16="http://schemas.microsoft.com/office/drawing/2014/main" id="{07743891-0D5A-536E-FAD1-D3ED3332264C}"/>
              </a:ext>
            </a:extLst>
          </p:cNvPr>
          <p:cNvSpPr/>
          <p:nvPr/>
        </p:nvSpPr>
        <p:spPr>
          <a:xfrm flipV="1">
            <a:off x="1828800" y="4735800"/>
            <a:ext cx="1302327" cy="1265382"/>
          </a:xfrm>
          <a:prstGeom prst="bentArrow">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9" name="Rectangle: Rounded Corners 8">
            <a:extLst>
              <a:ext uri="{FF2B5EF4-FFF2-40B4-BE49-F238E27FC236}">
                <a16:creationId xmlns:a16="http://schemas.microsoft.com/office/drawing/2014/main" id="{B78BDD34-EFF1-6FC5-AFE6-C1D415D16D34}"/>
              </a:ext>
            </a:extLst>
          </p:cNvPr>
          <p:cNvSpPr/>
          <p:nvPr/>
        </p:nvSpPr>
        <p:spPr>
          <a:xfrm>
            <a:off x="3278909" y="5021363"/>
            <a:ext cx="4655128" cy="1265382"/>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Potential orders include </a:t>
            </a:r>
            <a:r>
              <a:rPr lang="en-AU" dirty="0"/>
              <a:t>“</a:t>
            </a:r>
            <a:r>
              <a:rPr lang="en-AU" sz="1800" dirty="0"/>
              <a:t>directing the person to </a:t>
            </a:r>
            <a:r>
              <a:rPr lang="en-AU" sz="1800" b="1" dirty="0"/>
              <a:t>pay money</a:t>
            </a:r>
            <a:r>
              <a:rPr lang="en-AU" sz="1800" dirty="0"/>
              <a:t> or </a:t>
            </a:r>
            <a:r>
              <a:rPr lang="en-AU" sz="1800" b="1" dirty="0"/>
              <a:t>transfer property</a:t>
            </a:r>
            <a:r>
              <a:rPr lang="en-AU" sz="1800" dirty="0"/>
              <a:t> to the corporation” or “pay to the corporation the </a:t>
            </a:r>
            <a:r>
              <a:rPr lang="en-AU" sz="1800" b="1" dirty="0"/>
              <a:t>amount of the loss or damage</a:t>
            </a:r>
            <a:r>
              <a:rPr lang="en-AU" sz="1800" dirty="0"/>
              <a:t>”</a:t>
            </a:r>
            <a:endParaRPr lang="en-AU" dirty="0"/>
          </a:p>
        </p:txBody>
      </p:sp>
      <p:sp>
        <p:nvSpPr>
          <p:cNvPr id="10" name="Rectangle 9">
            <a:extLst>
              <a:ext uri="{FF2B5EF4-FFF2-40B4-BE49-F238E27FC236}">
                <a16:creationId xmlns:a16="http://schemas.microsoft.com/office/drawing/2014/main" id="{0F016A87-4909-B573-E4AD-7E87CC7841D0}"/>
              </a:ext>
            </a:extLst>
          </p:cNvPr>
          <p:cNvSpPr/>
          <p:nvPr/>
        </p:nvSpPr>
        <p:spPr>
          <a:xfrm>
            <a:off x="8596440" y="4817254"/>
            <a:ext cx="984288"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598</a:t>
            </a:r>
            <a:endParaRPr lang="en-AU" dirty="0"/>
          </a:p>
        </p:txBody>
      </p:sp>
      <p:sp>
        <p:nvSpPr>
          <p:cNvPr id="11" name="Footer Placeholder 2">
            <a:extLst>
              <a:ext uri="{FF2B5EF4-FFF2-40B4-BE49-F238E27FC236}">
                <a16:creationId xmlns:a16="http://schemas.microsoft.com/office/drawing/2014/main" id="{DCF13C67-95D4-F520-37B1-D2AD2AAAA2E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341256654"/>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334</a:t>
            </a:fld>
            <a:endParaRPr lang="en-GB" dirty="0"/>
          </a:p>
        </p:txBody>
      </p:sp>
      <p:sp>
        <p:nvSpPr>
          <p:cNvPr id="2" name="Action Button: Go Home 1">
            <a:hlinkClick r:id="rId2" action="ppaction://hlinksldjump" highlightClick="1"/>
            <a:extLst>
              <a:ext uri="{FF2B5EF4-FFF2-40B4-BE49-F238E27FC236}">
                <a16:creationId xmlns:a16="http://schemas.microsoft.com/office/drawing/2014/main" id="{B47D70A0-2FA4-9EAB-6388-491906647582}"/>
              </a:ext>
            </a:extLst>
          </p:cNvPr>
          <p:cNvSpPr/>
          <p:nvPr/>
        </p:nvSpPr>
        <p:spPr>
          <a:xfrm>
            <a:off x="191952" y="203660"/>
            <a:ext cx="658368" cy="658368"/>
          </a:xfrm>
          <a:prstGeom prst="actionButtonHom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Top Corners Rounded 2">
            <a:extLst>
              <a:ext uri="{FF2B5EF4-FFF2-40B4-BE49-F238E27FC236}">
                <a16:creationId xmlns:a16="http://schemas.microsoft.com/office/drawing/2014/main" id="{893BF79B-2CBE-12E0-10E9-3BE2CA899A94}"/>
              </a:ext>
            </a:extLst>
          </p:cNvPr>
          <p:cNvSpPr/>
          <p:nvPr/>
        </p:nvSpPr>
        <p:spPr>
          <a:xfrm rot="16200000">
            <a:off x="7757438" y="596174"/>
            <a:ext cx="3544268" cy="5324856"/>
          </a:xfrm>
          <a:prstGeom prst="round2Same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9CB8BA2F-1F8C-DA3C-AC1A-8AC7C976033E}"/>
              </a:ext>
            </a:extLst>
          </p:cNvPr>
          <p:cNvSpPr txBox="1"/>
          <p:nvPr/>
        </p:nvSpPr>
        <p:spPr>
          <a:xfrm>
            <a:off x="7443216" y="2644828"/>
            <a:ext cx="4748784" cy="1261884"/>
          </a:xfrm>
          <a:prstGeom prst="rect">
            <a:avLst/>
          </a:prstGeom>
          <a:noFill/>
        </p:spPr>
        <p:txBody>
          <a:bodyPr wrap="square" rtlCol="0" anchor="ctr">
            <a:spAutoFit/>
          </a:bodyPr>
          <a:lstStyle/>
          <a:p>
            <a:r>
              <a:rPr lang="en-GB" sz="3800" dirty="0">
                <a:solidFill>
                  <a:schemeClr val="bg1"/>
                </a:solidFill>
                <a:latin typeface="+mj-lt"/>
              </a:rPr>
              <a:t>Ch 10: Duties, their breach and offences</a:t>
            </a:r>
          </a:p>
        </p:txBody>
      </p:sp>
      <p:graphicFrame>
        <p:nvGraphicFramePr>
          <p:cNvPr id="7" name="SmartArt Placeholder 9">
            <a:extLst>
              <a:ext uri="{FF2B5EF4-FFF2-40B4-BE49-F238E27FC236}">
                <a16:creationId xmlns:a16="http://schemas.microsoft.com/office/drawing/2014/main" id="{910AA6A4-56BC-0156-50E0-409800DFCB02}"/>
              </a:ext>
            </a:extLst>
          </p:cNvPr>
          <p:cNvGraphicFramePr>
            <a:graphicFrameLocks/>
          </p:cNvGraphicFramePr>
          <p:nvPr>
            <p:extLst>
              <p:ext uri="{D42A27DB-BD31-4B8C-83A1-F6EECF244321}">
                <p14:modId xmlns:p14="http://schemas.microsoft.com/office/powerpoint/2010/main" val="3127157119"/>
              </p:ext>
            </p:extLst>
          </p:nvPr>
        </p:nvGraphicFramePr>
        <p:xfrm>
          <a:off x="1463947" y="1159927"/>
          <a:ext cx="4973798" cy="41973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Footer Placeholder 2">
            <a:extLst>
              <a:ext uri="{FF2B5EF4-FFF2-40B4-BE49-F238E27FC236}">
                <a16:creationId xmlns:a16="http://schemas.microsoft.com/office/drawing/2014/main" id="{E95690AC-DD5A-B22C-CA58-F93C71AE573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300047716"/>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335</a:t>
            </a:fld>
            <a:endParaRPr lang="en-GB" dirty="0"/>
          </a:p>
        </p:txBody>
      </p:sp>
      <p:sp>
        <p:nvSpPr>
          <p:cNvPr id="2" name="Isosceles Triangle 1">
            <a:extLst>
              <a:ext uri="{FF2B5EF4-FFF2-40B4-BE49-F238E27FC236}">
                <a16:creationId xmlns:a16="http://schemas.microsoft.com/office/drawing/2014/main" id="{671F62D3-C9C7-8374-0424-ED03B0503463}"/>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7291D5BA-0C01-4768-5453-5C6D9850B39E}"/>
              </a:ext>
            </a:extLst>
          </p:cNvPr>
          <p:cNvSpPr txBox="1"/>
          <p:nvPr/>
        </p:nvSpPr>
        <p:spPr>
          <a:xfrm>
            <a:off x="6241312" y="1847429"/>
            <a:ext cx="4380614" cy="677108"/>
          </a:xfrm>
          <a:prstGeom prst="rect">
            <a:avLst/>
          </a:prstGeom>
          <a:noFill/>
        </p:spPr>
        <p:txBody>
          <a:bodyPr wrap="square">
            <a:spAutoFit/>
          </a:bodyPr>
          <a:lstStyle/>
          <a:p>
            <a:pPr algn="ctr"/>
            <a:r>
              <a:rPr lang="en-GB" sz="3800" dirty="0">
                <a:solidFill>
                  <a:schemeClr val="bg1"/>
                </a:solidFill>
                <a:latin typeface="+mj-lt"/>
              </a:rPr>
              <a:t>Duties</a:t>
            </a:r>
          </a:p>
        </p:txBody>
      </p:sp>
      <p:sp>
        <p:nvSpPr>
          <p:cNvPr id="6" name="Action Button: Go to Beginning 5">
            <a:hlinkClick r:id="rId2" action="ppaction://hlinksldjump" highlightClick="1"/>
            <a:extLst>
              <a:ext uri="{FF2B5EF4-FFF2-40B4-BE49-F238E27FC236}">
                <a16:creationId xmlns:a16="http://schemas.microsoft.com/office/drawing/2014/main" id="{D51C8927-604B-BE2B-F23B-1D1CF240AC6F}"/>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68A6778D-7BD9-21BC-153C-D724DD49E04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092186570"/>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336</a:t>
            </a:fld>
            <a:endParaRPr lang="en-GB" dirty="0"/>
          </a:p>
        </p:txBody>
      </p:sp>
      <p:sp>
        <p:nvSpPr>
          <p:cNvPr id="2" name="Rectangle: Single Corner Rounded 1">
            <a:extLst>
              <a:ext uri="{FF2B5EF4-FFF2-40B4-BE49-F238E27FC236}">
                <a16:creationId xmlns:a16="http://schemas.microsoft.com/office/drawing/2014/main" id="{FFA50DE9-D313-B8FD-54C4-A0E944FAA97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BCFDFAE-CE69-1B53-B031-79E3D27E2454}"/>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Insolvent trading—holding company</a:t>
            </a:r>
          </a:p>
        </p:txBody>
      </p:sp>
      <p:sp>
        <p:nvSpPr>
          <p:cNvPr id="6" name="Flowchart: Alternate Process 5">
            <a:extLst>
              <a:ext uri="{FF2B5EF4-FFF2-40B4-BE49-F238E27FC236}">
                <a16:creationId xmlns:a16="http://schemas.microsoft.com/office/drawing/2014/main" id="{B46FF76D-ED5B-AC00-45A0-C37643D34DB1}"/>
              </a:ext>
            </a:extLst>
          </p:cNvPr>
          <p:cNvSpPr/>
          <p:nvPr/>
        </p:nvSpPr>
        <p:spPr>
          <a:xfrm>
            <a:off x="2291104" y="1923005"/>
            <a:ext cx="6117336" cy="3355848"/>
          </a:xfrm>
          <a:prstGeom prst="flowChartAlternateProcess">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If a </a:t>
            </a:r>
            <a:r>
              <a:rPr lang="en-AU" sz="1800" b="1" dirty="0">
                <a:solidFill>
                  <a:schemeClr val="tx1"/>
                </a:solidFill>
              </a:rPr>
              <a:t>subsidiary company </a:t>
            </a:r>
            <a:r>
              <a:rPr lang="en-AU" sz="1800" dirty="0">
                <a:solidFill>
                  <a:schemeClr val="tx1"/>
                </a:solidFill>
              </a:rPr>
              <a:t>incurs </a:t>
            </a:r>
            <a:r>
              <a:rPr lang="en-AU" sz="1800" b="1" dirty="0">
                <a:solidFill>
                  <a:schemeClr val="tx1"/>
                </a:solidFill>
              </a:rPr>
              <a:t>debt(s) </a:t>
            </a:r>
            <a:r>
              <a:rPr lang="en-AU" sz="1800" dirty="0">
                <a:solidFill>
                  <a:schemeClr val="tx1"/>
                </a:solidFill>
              </a:rPr>
              <a:t>while it is, or which make it, </a:t>
            </a:r>
            <a:r>
              <a:rPr lang="en-AU" sz="1800" b="1" dirty="0">
                <a:solidFill>
                  <a:schemeClr val="tx1"/>
                </a:solidFill>
              </a:rPr>
              <a:t>insolvent</a:t>
            </a:r>
            <a:r>
              <a:rPr lang="en-AU" sz="1800" dirty="0">
                <a:solidFill>
                  <a:schemeClr val="tx1"/>
                </a:solidFill>
              </a:rPr>
              <a:t> and there are </a:t>
            </a:r>
            <a:r>
              <a:rPr lang="en-AU" sz="1800" b="1" dirty="0">
                <a:solidFill>
                  <a:schemeClr val="tx1"/>
                </a:solidFill>
              </a:rPr>
              <a:t>reasonable grounds for suspecting insolvency</a:t>
            </a:r>
            <a:r>
              <a:rPr lang="en-AU" sz="1800" dirty="0">
                <a:solidFill>
                  <a:schemeClr val="tx1"/>
                </a:solidFill>
              </a:rPr>
              <a:t> at that time, and:</a:t>
            </a:r>
          </a:p>
          <a:p>
            <a:pPr marL="357188" indent="-357188">
              <a:lnSpc>
                <a:spcPct val="100000"/>
              </a:lnSpc>
              <a:spcBef>
                <a:spcPts val="600"/>
              </a:spcBef>
              <a:spcAft>
                <a:spcPts val="600"/>
              </a:spcAft>
              <a:buFont typeface="Arial" panose="020B0604020202020204" pitchFamily="34" charset="0"/>
              <a:buChar char="•"/>
            </a:pPr>
            <a:r>
              <a:rPr lang="en-AU" sz="1800" dirty="0">
                <a:solidFill>
                  <a:schemeClr val="tx1"/>
                </a:solidFill>
              </a:rPr>
              <a:t>the </a:t>
            </a:r>
            <a:r>
              <a:rPr lang="en-AU" sz="1800" b="1" dirty="0">
                <a:solidFill>
                  <a:schemeClr val="tx1"/>
                </a:solidFill>
              </a:rPr>
              <a:t>holding company </a:t>
            </a:r>
            <a:r>
              <a:rPr lang="en-AU" sz="1800" dirty="0">
                <a:solidFill>
                  <a:schemeClr val="tx1"/>
                </a:solidFill>
              </a:rPr>
              <a:t>or </a:t>
            </a:r>
            <a:r>
              <a:rPr lang="en-AU" sz="1800" b="1" dirty="0">
                <a:solidFill>
                  <a:schemeClr val="tx1"/>
                </a:solidFill>
              </a:rPr>
              <a:t>≥1 of its directors “</a:t>
            </a:r>
            <a:r>
              <a:rPr lang="en-AU" sz="1800" dirty="0">
                <a:solidFill>
                  <a:schemeClr val="tx1"/>
                </a:solidFill>
              </a:rPr>
              <a:t>are </a:t>
            </a:r>
            <a:r>
              <a:rPr lang="en-AU" sz="1800" b="1" dirty="0">
                <a:solidFill>
                  <a:schemeClr val="tx1"/>
                </a:solidFill>
              </a:rPr>
              <a:t>aware</a:t>
            </a:r>
            <a:r>
              <a:rPr lang="en-AU" sz="1800" dirty="0">
                <a:solidFill>
                  <a:schemeClr val="tx1"/>
                </a:solidFill>
              </a:rPr>
              <a:t> … that there are such grounds for so suspecting”; </a:t>
            </a:r>
            <a:r>
              <a:rPr lang="en-AU" sz="1800" b="1" i="1" dirty="0">
                <a:solidFill>
                  <a:schemeClr val="tx1"/>
                </a:solidFill>
              </a:rPr>
              <a:t>or</a:t>
            </a:r>
          </a:p>
          <a:p>
            <a:pPr marL="357188" indent="-357188">
              <a:lnSpc>
                <a:spcPct val="100000"/>
              </a:lnSpc>
              <a:spcBef>
                <a:spcPts val="600"/>
              </a:spcBef>
              <a:spcAft>
                <a:spcPts val="600"/>
              </a:spcAft>
              <a:buFont typeface="Arial" panose="020B0604020202020204" pitchFamily="34" charset="0"/>
              <a:buChar char="•"/>
            </a:pPr>
            <a:r>
              <a:rPr lang="en-AU" sz="1800" dirty="0">
                <a:solidFill>
                  <a:schemeClr val="tx1"/>
                </a:solidFill>
              </a:rPr>
              <a:t>“it is </a:t>
            </a:r>
            <a:r>
              <a:rPr lang="en-AU" sz="1800" b="1" dirty="0">
                <a:solidFill>
                  <a:schemeClr val="tx1"/>
                </a:solidFill>
              </a:rPr>
              <a:t>reasonable</a:t>
            </a:r>
            <a:r>
              <a:rPr lang="en-AU" sz="1800" dirty="0">
                <a:solidFill>
                  <a:schemeClr val="tx1"/>
                </a:solidFill>
              </a:rPr>
              <a:t> </a:t>
            </a:r>
            <a:r>
              <a:rPr lang="en-AU" sz="1800" b="1" dirty="0">
                <a:solidFill>
                  <a:schemeClr val="tx1"/>
                </a:solidFill>
              </a:rPr>
              <a:t>to expect </a:t>
            </a:r>
            <a:r>
              <a:rPr lang="en-AU" sz="1800" dirty="0">
                <a:solidFill>
                  <a:schemeClr val="tx1"/>
                </a:solidFill>
              </a:rPr>
              <a:t>that … a holding company in the corporation’s circumstances” or ≥1 directors of such a holding company “</a:t>
            </a:r>
            <a:r>
              <a:rPr lang="en-AU" sz="1800" b="1" dirty="0">
                <a:solidFill>
                  <a:schemeClr val="tx1"/>
                </a:solidFill>
              </a:rPr>
              <a:t>would be so aware</a:t>
            </a:r>
            <a:r>
              <a:rPr lang="en-AU" sz="1800" dirty="0">
                <a:solidFill>
                  <a:schemeClr val="tx1"/>
                </a:solidFill>
              </a:rPr>
              <a:t>”;</a:t>
            </a:r>
          </a:p>
          <a:p>
            <a:pPr>
              <a:lnSpc>
                <a:spcPct val="100000"/>
              </a:lnSpc>
              <a:spcBef>
                <a:spcPts val="600"/>
              </a:spcBef>
              <a:spcAft>
                <a:spcPts val="600"/>
              </a:spcAft>
            </a:pPr>
            <a:r>
              <a:rPr lang="en-AU" sz="1800" dirty="0">
                <a:solidFill>
                  <a:schemeClr val="tx1"/>
                </a:solidFill>
              </a:rPr>
              <a:t>that holding company contravenes CA s 588V</a:t>
            </a:r>
            <a:endParaRPr lang="en-AU" dirty="0">
              <a:solidFill>
                <a:schemeClr val="tx1"/>
              </a:solidFill>
            </a:endParaRPr>
          </a:p>
        </p:txBody>
      </p:sp>
      <p:sp>
        <p:nvSpPr>
          <p:cNvPr id="7" name="Rectangle 6">
            <a:extLst>
              <a:ext uri="{FF2B5EF4-FFF2-40B4-BE49-F238E27FC236}">
                <a16:creationId xmlns:a16="http://schemas.microsoft.com/office/drawing/2014/main" id="{4073C759-DF28-998B-21B1-3F94F86A637C}"/>
              </a:ext>
            </a:extLst>
          </p:cNvPr>
          <p:cNvSpPr/>
          <p:nvPr/>
        </p:nvSpPr>
        <p:spPr>
          <a:xfrm>
            <a:off x="6405216" y="5286405"/>
            <a:ext cx="1427152"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588V(1)</a:t>
            </a:r>
            <a:endParaRPr lang="en-AU" dirty="0"/>
          </a:p>
        </p:txBody>
      </p:sp>
      <p:sp>
        <p:nvSpPr>
          <p:cNvPr id="8" name="Footer Placeholder 2">
            <a:extLst>
              <a:ext uri="{FF2B5EF4-FFF2-40B4-BE49-F238E27FC236}">
                <a16:creationId xmlns:a16="http://schemas.microsoft.com/office/drawing/2014/main" id="{64B2E3D6-A086-3059-A06C-AE075EBF29F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153476327"/>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337</a:t>
            </a:fld>
            <a:endParaRPr lang="en-GB" dirty="0"/>
          </a:p>
        </p:txBody>
      </p:sp>
      <p:sp>
        <p:nvSpPr>
          <p:cNvPr id="2" name="Rectangle: Single Corner Rounded 1">
            <a:extLst>
              <a:ext uri="{FF2B5EF4-FFF2-40B4-BE49-F238E27FC236}">
                <a16:creationId xmlns:a16="http://schemas.microsoft.com/office/drawing/2014/main" id="{DB745CCA-B668-6EA4-E8F3-7F250793854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B2008E2-5927-8CCB-E238-0F38AE58382D}"/>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Insolvent trading—directors</a:t>
            </a:r>
          </a:p>
        </p:txBody>
      </p:sp>
      <p:sp>
        <p:nvSpPr>
          <p:cNvPr id="6" name="Rectangle: Rounded Corners 5">
            <a:extLst>
              <a:ext uri="{FF2B5EF4-FFF2-40B4-BE49-F238E27FC236}">
                <a16:creationId xmlns:a16="http://schemas.microsoft.com/office/drawing/2014/main" id="{13D78A6E-3AE8-47F0-C11A-E34C14FF543D}"/>
              </a:ext>
            </a:extLst>
          </p:cNvPr>
          <p:cNvSpPr/>
          <p:nvPr/>
        </p:nvSpPr>
        <p:spPr>
          <a:xfrm>
            <a:off x="920298" y="1575105"/>
            <a:ext cx="5357611" cy="3696353"/>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ysClr val="windowText" lastClr="000000"/>
                </a:solidFill>
              </a:rPr>
              <a:t>If a company incurs </a:t>
            </a:r>
            <a:r>
              <a:rPr lang="en-AU" sz="1800" b="1" dirty="0">
                <a:solidFill>
                  <a:sysClr val="windowText" lastClr="000000"/>
                </a:solidFill>
              </a:rPr>
              <a:t>debt(s) </a:t>
            </a:r>
            <a:r>
              <a:rPr lang="en-AU" sz="1800" dirty="0">
                <a:solidFill>
                  <a:sysClr val="windowText" lastClr="000000"/>
                </a:solidFill>
              </a:rPr>
              <a:t>while it is, or which make it, </a:t>
            </a:r>
            <a:r>
              <a:rPr lang="en-AU" sz="1800" b="1" dirty="0">
                <a:solidFill>
                  <a:sysClr val="windowText" lastClr="000000"/>
                </a:solidFill>
              </a:rPr>
              <a:t>insolvent</a:t>
            </a:r>
            <a:r>
              <a:rPr lang="en-AU" sz="1800" dirty="0">
                <a:solidFill>
                  <a:sysClr val="windowText" lastClr="000000"/>
                </a:solidFill>
              </a:rPr>
              <a:t> and there are </a:t>
            </a:r>
            <a:r>
              <a:rPr lang="en-AU" sz="1800" b="1" dirty="0">
                <a:solidFill>
                  <a:sysClr val="windowText" lastClr="000000"/>
                </a:solidFill>
              </a:rPr>
              <a:t>reasonable grounds for suspecting insolvency </a:t>
            </a:r>
            <a:r>
              <a:rPr lang="en-AU" sz="1800" dirty="0">
                <a:solidFill>
                  <a:sysClr val="windowText" lastClr="000000"/>
                </a:solidFill>
              </a:rPr>
              <a:t>at that time and:</a:t>
            </a:r>
            <a:endParaRPr lang="en-AU" dirty="0">
              <a:solidFill>
                <a:sysClr val="windowText" lastClr="000000"/>
              </a:solidFill>
            </a:endParaRPr>
          </a:p>
          <a:p>
            <a:pPr marL="360363" indent="-360363">
              <a:lnSpc>
                <a:spcPct val="100000"/>
              </a:lnSpc>
              <a:spcBef>
                <a:spcPts val="600"/>
              </a:spcBef>
              <a:spcAft>
                <a:spcPts val="600"/>
              </a:spcAft>
              <a:buFont typeface="Arial" panose="020B0604020202020204" pitchFamily="34" charset="0"/>
              <a:buChar char="•"/>
            </a:pPr>
            <a:r>
              <a:rPr lang="en-AU" sz="1800" dirty="0">
                <a:solidFill>
                  <a:sysClr val="windowText" lastClr="000000"/>
                </a:solidFill>
              </a:rPr>
              <a:t>a </a:t>
            </a:r>
            <a:r>
              <a:rPr lang="en-AU" dirty="0">
                <a:solidFill>
                  <a:sysClr val="windowText" lastClr="000000"/>
                </a:solidFill>
              </a:rPr>
              <a:t>director </a:t>
            </a:r>
            <a:r>
              <a:rPr lang="en-AU" b="1" dirty="0">
                <a:solidFill>
                  <a:sysClr val="windowText" lastClr="000000"/>
                </a:solidFill>
              </a:rPr>
              <a:t>fails </a:t>
            </a:r>
            <a:r>
              <a:rPr lang="en-AU" dirty="0">
                <a:solidFill>
                  <a:sysClr val="windowText" lastClr="000000"/>
                </a:solidFill>
              </a:rPr>
              <a:t>“</a:t>
            </a:r>
            <a:r>
              <a:rPr lang="en-AU" b="1" dirty="0">
                <a:solidFill>
                  <a:sysClr val="windowText" lastClr="000000"/>
                </a:solidFill>
              </a:rPr>
              <a:t>to prevent </a:t>
            </a:r>
            <a:r>
              <a:rPr lang="en-AU" dirty="0">
                <a:solidFill>
                  <a:sysClr val="windowText" lastClr="000000"/>
                </a:solidFill>
              </a:rPr>
              <a:t>the company from incurring the debt” although:</a:t>
            </a:r>
          </a:p>
          <a:p>
            <a:pPr marL="714375" indent="-354013">
              <a:lnSpc>
                <a:spcPct val="100000"/>
              </a:lnSpc>
              <a:spcBef>
                <a:spcPts val="600"/>
              </a:spcBef>
              <a:spcAft>
                <a:spcPts val="600"/>
              </a:spcAft>
              <a:buFont typeface="Arial" panose="020B0604020202020204" pitchFamily="34" charset="0"/>
              <a:buChar char="•"/>
            </a:pPr>
            <a:r>
              <a:rPr lang="en-AU" dirty="0">
                <a:solidFill>
                  <a:sysClr val="windowText" lastClr="000000"/>
                </a:solidFill>
              </a:rPr>
              <a:t>“</a:t>
            </a:r>
            <a:r>
              <a:rPr lang="en-AU" sz="1800" b="1" dirty="0">
                <a:solidFill>
                  <a:sysClr val="windowText" lastClr="000000"/>
                </a:solidFill>
              </a:rPr>
              <a:t>aware </a:t>
            </a:r>
            <a:r>
              <a:rPr lang="en-AU" sz="1800" dirty="0">
                <a:solidFill>
                  <a:sysClr val="windowText" lastClr="000000"/>
                </a:solidFill>
              </a:rPr>
              <a:t>… that there are such grounds for so suspecting”; or</a:t>
            </a:r>
          </a:p>
          <a:p>
            <a:pPr marL="714375" indent="-354013">
              <a:lnSpc>
                <a:spcPct val="100000"/>
              </a:lnSpc>
              <a:spcBef>
                <a:spcPts val="600"/>
              </a:spcBef>
              <a:spcAft>
                <a:spcPts val="600"/>
              </a:spcAft>
              <a:buFont typeface="Arial" panose="020B0604020202020204" pitchFamily="34" charset="0"/>
              <a:buChar char="•"/>
            </a:pPr>
            <a:r>
              <a:rPr lang="en-AU" dirty="0">
                <a:solidFill>
                  <a:sysClr val="windowText" lastClr="000000"/>
                </a:solidFill>
              </a:rPr>
              <a:t>“</a:t>
            </a:r>
            <a:r>
              <a:rPr lang="en-AU" sz="1800" dirty="0">
                <a:solidFill>
                  <a:sysClr val="windowText" lastClr="000000"/>
                </a:solidFill>
              </a:rPr>
              <a:t>a </a:t>
            </a:r>
            <a:r>
              <a:rPr lang="en-AU" sz="1800" b="1" dirty="0">
                <a:solidFill>
                  <a:sysClr val="windowText" lastClr="000000"/>
                </a:solidFill>
              </a:rPr>
              <a:t>reasonable person </a:t>
            </a:r>
            <a:r>
              <a:rPr lang="en-AU" sz="1800" dirty="0">
                <a:solidFill>
                  <a:sysClr val="windowText" lastClr="000000"/>
                </a:solidFill>
              </a:rPr>
              <a:t>in a like position in a [like] company … </a:t>
            </a:r>
            <a:r>
              <a:rPr lang="en-AU" sz="1800" b="1" dirty="0">
                <a:solidFill>
                  <a:sysClr val="windowText" lastClr="000000"/>
                </a:solidFill>
              </a:rPr>
              <a:t>would be so aware</a:t>
            </a:r>
            <a:r>
              <a:rPr lang="en-AU" sz="1800" dirty="0">
                <a:solidFill>
                  <a:sysClr val="windowText" lastClr="000000"/>
                </a:solidFill>
              </a:rPr>
              <a:t>”;</a:t>
            </a:r>
          </a:p>
          <a:p>
            <a:pPr marL="360362">
              <a:lnSpc>
                <a:spcPct val="100000"/>
              </a:lnSpc>
              <a:spcBef>
                <a:spcPts val="600"/>
              </a:spcBef>
              <a:spcAft>
                <a:spcPts val="600"/>
              </a:spcAft>
            </a:pPr>
            <a:r>
              <a:rPr lang="en-AU" dirty="0">
                <a:solidFill>
                  <a:sysClr val="windowText" lastClr="000000"/>
                </a:solidFill>
              </a:rPr>
              <a:t>that</a:t>
            </a:r>
            <a:r>
              <a:rPr lang="en-AU" sz="1800" dirty="0">
                <a:solidFill>
                  <a:sysClr val="windowText" lastClr="000000"/>
                </a:solidFill>
              </a:rPr>
              <a:t> director contravenes CA s 588G</a:t>
            </a:r>
            <a:endParaRPr lang="en-AU" dirty="0">
              <a:solidFill>
                <a:sysClr val="windowText" lastClr="000000"/>
              </a:solidFill>
            </a:endParaRPr>
          </a:p>
        </p:txBody>
      </p:sp>
      <p:sp>
        <p:nvSpPr>
          <p:cNvPr id="7" name="Rectangle 6">
            <a:extLst>
              <a:ext uri="{FF2B5EF4-FFF2-40B4-BE49-F238E27FC236}">
                <a16:creationId xmlns:a16="http://schemas.microsoft.com/office/drawing/2014/main" id="{38B38442-E542-12B8-2F1D-843673825745}"/>
              </a:ext>
            </a:extLst>
          </p:cNvPr>
          <p:cNvSpPr/>
          <p:nvPr/>
        </p:nvSpPr>
        <p:spPr>
          <a:xfrm>
            <a:off x="4000500" y="5275627"/>
            <a:ext cx="1724135"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588G(1)-(2)</a:t>
            </a:r>
            <a:endParaRPr lang="en-AU" dirty="0"/>
          </a:p>
        </p:txBody>
      </p:sp>
      <p:sp>
        <p:nvSpPr>
          <p:cNvPr id="8" name="Speech Bubble: Oval 7">
            <a:extLst>
              <a:ext uri="{FF2B5EF4-FFF2-40B4-BE49-F238E27FC236}">
                <a16:creationId xmlns:a16="http://schemas.microsoft.com/office/drawing/2014/main" id="{F902B056-2D24-22E9-BA81-FD4DD41D5F10}"/>
              </a:ext>
            </a:extLst>
          </p:cNvPr>
          <p:cNvSpPr/>
          <p:nvPr/>
        </p:nvSpPr>
        <p:spPr>
          <a:xfrm>
            <a:off x="1078832" y="5195081"/>
            <a:ext cx="1837509" cy="702902"/>
          </a:xfrm>
          <a:prstGeom prst="wedgeEllipseCallout">
            <a:avLst>
              <a:gd name="adj1" fmla="val 40234"/>
              <a:gd name="adj2" fmla="val -58024"/>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civil penalty provision</a:t>
            </a:r>
          </a:p>
        </p:txBody>
      </p:sp>
      <p:sp>
        <p:nvSpPr>
          <p:cNvPr id="9" name="Rectangle 8">
            <a:extLst>
              <a:ext uri="{FF2B5EF4-FFF2-40B4-BE49-F238E27FC236}">
                <a16:creationId xmlns:a16="http://schemas.microsoft.com/office/drawing/2014/main" id="{47E93203-DC87-1D54-7E4C-F33568BD466F}"/>
              </a:ext>
            </a:extLst>
          </p:cNvPr>
          <p:cNvSpPr/>
          <p:nvPr/>
        </p:nvSpPr>
        <p:spPr>
          <a:xfrm>
            <a:off x="1380217" y="5851238"/>
            <a:ext cx="1234737"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1317E</a:t>
            </a:r>
            <a:endParaRPr lang="en-AU" dirty="0"/>
          </a:p>
        </p:txBody>
      </p:sp>
      <p:sp>
        <p:nvSpPr>
          <p:cNvPr id="10" name="Rectangle: Rounded Corners 9">
            <a:extLst>
              <a:ext uri="{FF2B5EF4-FFF2-40B4-BE49-F238E27FC236}">
                <a16:creationId xmlns:a16="http://schemas.microsoft.com/office/drawing/2014/main" id="{57EB29F2-2635-6911-5484-2EBEB486C038}"/>
              </a:ext>
            </a:extLst>
          </p:cNvPr>
          <p:cNvSpPr/>
          <p:nvPr/>
        </p:nvSpPr>
        <p:spPr>
          <a:xfrm>
            <a:off x="6889610" y="1590509"/>
            <a:ext cx="1567542" cy="3696352"/>
          </a:xfrm>
          <a:prstGeom prst="round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If </a:t>
            </a:r>
            <a:r>
              <a:rPr lang="en-AU" sz="1800" b="1" dirty="0"/>
              <a:t>suspected insolvency </a:t>
            </a:r>
            <a:r>
              <a:rPr lang="en-AU" sz="1800" dirty="0"/>
              <a:t>at the time and the “</a:t>
            </a:r>
            <a:r>
              <a:rPr lang="en-AU" sz="1800" b="1" dirty="0"/>
              <a:t>failure to prevent </a:t>
            </a:r>
            <a:r>
              <a:rPr lang="en-AU" sz="1800" dirty="0"/>
              <a:t>the company incurring the debt was </a:t>
            </a:r>
            <a:r>
              <a:rPr lang="en-AU" sz="1800" b="1" dirty="0"/>
              <a:t>dishonest</a:t>
            </a:r>
            <a:r>
              <a:rPr lang="en-AU" sz="1800" dirty="0"/>
              <a:t>”, a director commits an offence</a:t>
            </a:r>
            <a:endParaRPr lang="en-AU" dirty="0"/>
          </a:p>
        </p:txBody>
      </p:sp>
      <p:sp>
        <p:nvSpPr>
          <p:cNvPr id="11" name="Speech Bubble: Rectangle with Corners Rounded 10">
            <a:extLst>
              <a:ext uri="{FF2B5EF4-FFF2-40B4-BE49-F238E27FC236}">
                <a16:creationId xmlns:a16="http://schemas.microsoft.com/office/drawing/2014/main" id="{CBB00EEA-66FD-F31D-FB72-506BB4D762D6}"/>
              </a:ext>
            </a:extLst>
          </p:cNvPr>
          <p:cNvSpPr/>
          <p:nvPr/>
        </p:nvSpPr>
        <p:spPr>
          <a:xfrm>
            <a:off x="8743590" y="1575105"/>
            <a:ext cx="2166003" cy="2070313"/>
          </a:xfrm>
          <a:prstGeom prst="wedgeRoundRectCallout">
            <a:avLst>
              <a:gd name="adj1" fmla="val -65918"/>
              <a:gd name="adj2" fmla="val 39277"/>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t>Max penalty for individual</a:t>
            </a:r>
            <a:r>
              <a:rPr lang="en-AU" dirty="0"/>
              <a:t>: </a:t>
            </a:r>
            <a:r>
              <a:rPr lang="en-AU" sz="1800" dirty="0"/>
              <a:t>5 years imprisonment, $626,000, or both;</a:t>
            </a:r>
          </a:p>
          <a:p>
            <a:pPr algn="ctr"/>
            <a:r>
              <a:rPr lang="en-AU" b="1" dirty="0"/>
              <a:t>M</a:t>
            </a:r>
            <a:r>
              <a:rPr lang="en-AU" sz="1800" b="1" dirty="0"/>
              <a:t>ax penalty for body corporate</a:t>
            </a:r>
            <a:r>
              <a:rPr lang="en-AU" sz="1800" dirty="0"/>
              <a:t>: $6.26m </a:t>
            </a:r>
            <a:r>
              <a:rPr lang="en-AU" dirty="0"/>
              <a:t>(CA Sch 3)</a:t>
            </a:r>
          </a:p>
        </p:txBody>
      </p:sp>
      <p:sp>
        <p:nvSpPr>
          <p:cNvPr id="12" name="Rectangle 11">
            <a:extLst>
              <a:ext uri="{FF2B5EF4-FFF2-40B4-BE49-F238E27FC236}">
                <a16:creationId xmlns:a16="http://schemas.microsoft.com/office/drawing/2014/main" id="{E03C4984-028C-DCAA-9A7B-752FC0DEBD3D}"/>
              </a:ext>
            </a:extLst>
          </p:cNvPr>
          <p:cNvSpPr/>
          <p:nvPr/>
        </p:nvSpPr>
        <p:spPr>
          <a:xfrm>
            <a:off x="6972477" y="5286861"/>
            <a:ext cx="1401807"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588G(3)</a:t>
            </a:r>
            <a:endParaRPr lang="en-AU" dirty="0"/>
          </a:p>
        </p:txBody>
      </p:sp>
      <p:sp>
        <p:nvSpPr>
          <p:cNvPr id="13" name="Speech Bubble: Oval 12">
            <a:extLst>
              <a:ext uri="{FF2B5EF4-FFF2-40B4-BE49-F238E27FC236}">
                <a16:creationId xmlns:a16="http://schemas.microsoft.com/office/drawing/2014/main" id="{93587233-A1C7-6DB5-9CC7-D21D1D50E463}"/>
              </a:ext>
            </a:extLst>
          </p:cNvPr>
          <p:cNvSpPr/>
          <p:nvPr/>
        </p:nvSpPr>
        <p:spPr>
          <a:xfrm>
            <a:off x="8540019" y="3660822"/>
            <a:ext cx="2573149" cy="1767287"/>
          </a:xfrm>
          <a:prstGeom prst="wedgeEllipseCallout">
            <a:avLst>
              <a:gd name="adj1" fmla="val -56597"/>
              <a:gd name="adj2" fmla="val -21514"/>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a:t>
            </a:r>
            <a:r>
              <a:rPr lang="en-AU" sz="1800" b="1" i="1" dirty="0"/>
              <a:t>dishonest</a:t>
            </a:r>
            <a:r>
              <a:rPr lang="en-AU" sz="1800" dirty="0"/>
              <a:t> means dishonest according to the standards of ordinary people”</a:t>
            </a:r>
            <a:endParaRPr lang="en-AU" dirty="0"/>
          </a:p>
        </p:txBody>
      </p:sp>
      <p:sp>
        <p:nvSpPr>
          <p:cNvPr id="14" name="Rectangle 13">
            <a:extLst>
              <a:ext uri="{FF2B5EF4-FFF2-40B4-BE49-F238E27FC236}">
                <a16:creationId xmlns:a16="http://schemas.microsoft.com/office/drawing/2014/main" id="{88930F55-E920-4E61-F7BC-29C2E41E4CA5}"/>
              </a:ext>
            </a:extLst>
          </p:cNvPr>
          <p:cNvSpPr/>
          <p:nvPr/>
        </p:nvSpPr>
        <p:spPr>
          <a:xfrm>
            <a:off x="9444430" y="5275627"/>
            <a:ext cx="764325"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9</a:t>
            </a:r>
            <a:endParaRPr lang="en-AU" dirty="0"/>
          </a:p>
        </p:txBody>
      </p:sp>
      <p:sp>
        <p:nvSpPr>
          <p:cNvPr id="15" name="Footer Placeholder 2">
            <a:extLst>
              <a:ext uri="{FF2B5EF4-FFF2-40B4-BE49-F238E27FC236}">
                <a16:creationId xmlns:a16="http://schemas.microsoft.com/office/drawing/2014/main" id="{94B467CF-5E44-E18A-E965-4A2FDFC3233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613251468"/>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338</a:t>
            </a:fld>
            <a:endParaRPr lang="en-GB" dirty="0"/>
          </a:p>
        </p:txBody>
      </p:sp>
      <p:sp>
        <p:nvSpPr>
          <p:cNvPr id="2" name="Rectangle: Single Corner Rounded 1">
            <a:extLst>
              <a:ext uri="{FF2B5EF4-FFF2-40B4-BE49-F238E27FC236}">
                <a16:creationId xmlns:a16="http://schemas.microsoft.com/office/drawing/2014/main" id="{FFA50DE9-D313-B8FD-54C4-A0E944FAA97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BCFDFAE-CE69-1B53-B031-79E3D27E2454}"/>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Insolvent trading—directors (cont.)</a:t>
            </a:r>
          </a:p>
        </p:txBody>
      </p:sp>
      <p:sp>
        <p:nvSpPr>
          <p:cNvPr id="6" name="Flowchart: Alternate Process 5">
            <a:extLst>
              <a:ext uri="{FF2B5EF4-FFF2-40B4-BE49-F238E27FC236}">
                <a16:creationId xmlns:a16="http://schemas.microsoft.com/office/drawing/2014/main" id="{B46FF76D-ED5B-AC00-45A0-C37643D34DB1}"/>
              </a:ext>
            </a:extLst>
          </p:cNvPr>
          <p:cNvSpPr/>
          <p:nvPr/>
        </p:nvSpPr>
        <p:spPr>
          <a:xfrm>
            <a:off x="6807590" y="1940704"/>
            <a:ext cx="4147732" cy="1049187"/>
          </a:xfrm>
          <a:prstGeom prst="flowChartAlternateProcess">
            <a:avLst/>
          </a:prstGeom>
          <a:solidFill>
            <a:schemeClr val="tx1">
              <a:lumMod val="50000"/>
              <a:lumOff val="50000"/>
            </a:schemeClr>
          </a:solidFill>
          <a:ln>
            <a:solidFill>
              <a:schemeClr val="tx1">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lnSpc>
                <a:spcPct val="100000"/>
              </a:lnSpc>
              <a:spcBef>
                <a:spcPts val="600"/>
              </a:spcBef>
              <a:spcAft>
                <a:spcPts val="600"/>
              </a:spcAft>
            </a:pPr>
            <a:r>
              <a:rPr lang="en-AU" sz="1800" dirty="0">
                <a:solidFill>
                  <a:schemeClr val="bg1"/>
                </a:solidFill>
              </a:rPr>
              <a:t>A “debt” includes “a sum of money which is now payable or will become payable in future by reason of a present obligation”</a:t>
            </a:r>
            <a:endParaRPr lang="en-AU" dirty="0">
              <a:solidFill>
                <a:schemeClr val="bg1"/>
              </a:solidFill>
            </a:endParaRPr>
          </a:p>
        </p:txBody>
      </p:sp>
      <p:sp>
        <p:nvSpPr>
          <p:cNvPr id="7" name="Rectangle 6">
            <a:extLst>
              <a:ext uri="{FF2B5EF4-FFF2-40B4-BE49-F238E27FC236}">
                <a16:creationId xmlns:a16="http://schemas.microsoft.com/office/drawing/2014/main" id="{4073C759-DF28-998B-21B1-3F94F86A637C}"/>
              </a:ext>
            </a:extLst>
          </p:cNvPr>
          <p:cNvSpPr/>
          <p:nvPr/>
        </p:nvSpPr>
        <p:spPr>
          <a:xfrm>
            <a:off x="4236332" y="1618246"/>
            <a:ext cx="2060952" cy="60384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s-ES" sz="1800" dirty="0">
                <a:solidFill>
                  <a:schemeClr val="bg1"/>
                </a:solidFill>
              </a:rPr>
              <a:t>E.g., </a:t>
            </a:r>
            <a:r>
              <a:rPr lang="es-ES" sz="1800" i="1" dirty="0">
                <a:solidFill>
                  <a:schemeClr val="bg1"/>
                </a:solidFill>
                <a:hlinkClick r:id="rId2">
                  <a:extLst>
                    <a:ext uri="{A12FA001-AC4F-418D-AE19-62706E023703}">
                      <ahyp:hlinkClr xmlns:ahyp="http://schemas.microsoft.com/office/drawing/2018/hyperlinkcolor" val="tx"/>
                    </a:ext>
                  </a:extLst>
                </a:hlinkClick>
              </a:rPr>
              <a:t>Quin v </a:t>
            </a:r>
            <a:r>
              <a:rPr lang="es-ES" sz="1800" i="1" dirty="0" err="1">
                <a:solidFill>
                  <a:schemeClr val="bg1"/>
                </a:solidFill>
                <a:hlinkClick r:id="rId2">
                  <a:extLst>
                    <a:ext uri="{A12FA001-AC4F-418D-AE19-62706E023703}">
                      <ahyp:hlinkClr xmlns:ahyp="http://schemas.microsoft.com/office/drawing/2018/hyperlinkcolor" val="tx"/>
                    </a:ext>
                  </a:extLst>
                </a:hlinkClick>
              </a:rPr>
              <a:t>Vlahos</a:t>
            </a:r>
            <a:r>
              <a:rPr lang="es-ES" sz="1800" i="1" dirty="0">
                <a:solidFill>
                  <a:schemeClr val="bg1"/>
                </a:solidFill>
                <a:hlinkClick r:id="rId2">
                  <a:extLst>
                    <a:ext uri="{A12FA001-AC4F-418D-AE19-62706E023703}">
                      <ahyp:hlinkClr xmlns:ahyp="http://schemas.microsoft.com/office/drawing/2018/hyperlinkcolor" val="tx"/>
                    </a:ext>
                  </a:extLst>
                </a:hlinkClick>
              </a:rPr>
              <a:t> </a:t>
            </a:r>
            <a:r>
              <a:rPr lang="es-ES" sz="1800" dirty="0">
                <a:solidFill>
                  <a:schemeClr val="bg1"/>
                </a:solidFill>
                <a:hlinkClick r:id="rId2">
                  <a:extLst>
                    <a:ext uri="{A12FA001-AC4F-418D-AE19-62706E023703}">
                      <ahyp:hlinkClr xmlns:ahyp="http://schemas.microsoft.com/office/drawing/2018/hyperlinkcolor" val="tx"/>
                    </a:ext>
                  </a:extLst>
                </a:hlinkClick>
              </a:rPr>
              <a:t>(2021) 64 VR 319</a:t>
            </a:r>
            <a:endParaRPr lang="en-AU" dirty="0"/>
          </a:p>
        </p:txBody>
      </p:sp>
      <p:sp>
        <p:nvSpPr>
          <p:cNvPr id="8" name="Rectangle: Diagonal Corners Snipped 7">
            <a:extLst>
              <a:ext uri="{FF2B5EF4-FFF2-40B4-BE49-F238E27FC236}">
                <a16:creationId xmlns:a16="http://schemas.microsoft.com/office/drawing/2014/main" id="{F546A879-6206-6874-97D0-89C15B37C4A6}"/>
              </a:ext>
            </a:extLst>
          </p:cNvPr>
          <p:cNvSpPr/>
          <p:nvPr/>
        </p:nvSpPr>
        <p:spPr>
          <a:xfrm>
            <a:off x="1293402" y="5063858"/>
            <a:ext cx="4655949" cy="483080"/>
          </a:xfrm>
          <a:prstGeom prst="snip2Diag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Shadow and de facto directors may be liable</a:t>
            </a:r>
          </a:p>
        </p:txBody>
      </p:sp>
      <p:sp>
        <p:nvSpPr>
          <p:cNvPr id="9" name="Flowchart: Process 8">
            <a:extLst>
              <a:ext uri="{FF2B5EF4-FFF2-40B4-BE49-F238E27FC236}">
                <a16:creationId xmlns:a16="http://schemas.microsoft.com/office/drawing/2014/main" id="{C9261BFF-1C07-660F-F81A-6AC0128A47F1}"/>
              </a:ext>
            </a:extLst>
          </p:cNvPr>
          <p:cNvSpPr/>
          <p:nvPr/>
        </p:nvSpPr>
        <p:spPr>
          <a:xfrm>
            <a:off x="1293402" y="5546939"/>
            <a:ext cx="4655949" cy="483080"/>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3">
                  <a:extLst>
                    <a:ext uri="{A12FA001-AC4F-418D-AE19-62706E023703}">
                      <ahyp:hlinkClr xmlns:ahyp="http://schemas.microsoft.com/office/drawing/2018/hyperlinkcolor" val="tx"/>
                    </a:ext>
                  </a:extLst>
                </a:hlinkClick>
              </a:rPr>
              <a:t>Hurst v Prasad </a:t>
            </a:r>
            <a:r>
              <a:rPr lang="en-AU" dirty="0">
                <a:solidFill>
                  <a:schemeClr val="bg1"/>
                </a:solidFill>
                <a:hlinkClick r:id="rId3">
                  <a:extLst>
                    <a:ext uri="{A12FA001-AC4F-418D-AE19-62706E023703}">
                      <ahyp:hlinkClr xmlns:ahyp="http://schemas.microsoft.com/office/drawing/2018/hyperlinkcolor" val="tx"/>
                    </a:ext>
                  </a:extLst>
                </a:hlinkClick>
              </a:rPr>
              <a:t>[2021] FCA 1562</a:t>
            </a:r>
            <a:r>
              <a:rPr lang="en-AU" dirty="0"/>
              <a:t>, [49]</a:t>
            </a:r>
          </a:p>
        </p:txBody>
      </p:sp>
      <p:sp>
        <p:nvSpPr>
          <p:cNvPr id="10" name="Oval 9">
            <a:extLst>
              <a:ext uri="{FF2B5EF4-FFF2-40B4-BE49-F238E27FC236}">
                <a16:creationId xmlns:a16="http://schemas.microsoft.com/office/drawing/2014/main" id="{DF0124AE-71E5-0478-2DC5-4AC2E9FB9B79}"/>
              </a:ext>
            </a:extLst>
          </p:cNvPr>
          <p:cNvSpPr/>
          <p:nvPr/>
        </p:nvSpPr>
        <p:spPr>
          <a:xfrm>
            <a:off x="7880791" y="3640498"/>
            <a:ext cx="2001329" cy="2001329"/>
          </a:xfrm>
          <a:prstGeom prst="ellipse">
            <a:avLst/>
          </a:prstGeom>
          <a:solidFill>
            <a:schemeClr val="accent6">
              <a:lumMod val="20000"/>
              <a:lumOff val="80000"/>
            </a:schemeClr>
          </a:solidFill>
          <a:ln>
            <a:solidFill>
              <a:schemeClr val="accent6">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If cannot stop the company incurring the debt, might resign</a:t>
            </a:r>
          </a:p>
        </p:txBody>
      </p:sp>
      <p:sp>
        <p:nvSpPr>
          <p:cNvPr id="11" name="Rectangle 10">
            <a:extLst>
              <a:ext uri="{FF2B5EF4-FFF2-40B4-BE49-F238E27FC236}">
                <a16:creationId xmlns:a16="http://schemas.microsoft.com/office/drawing/2014/main" id="{C27BD67A-BBDF-D6F8-592D-0E9B775D7A80}"/>
              </a:ext>
            </a:extLst>
          </p:cNvPr>
          <p:cNvSpPr/>
          <p:nvPr/>
        </p:nvSpPr>
        <p:spPr>
          <a:xfrm>
            <a:off x="7490825" y="5504478"/>
            <a:ext cx="2781260" cy="70812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s-ES" sz="1800" dirty="0"/>
              <a:t>E.g., </a:t>
            </a:r>
            <a:r>
              <a:rPr lang="en-AU" sz="1800" i="1" dirty="0">
                <a:solidFill>
                  <a:schemeClr val="bg1"/>
                </a:solidFill>
                <a:hlinkClick r:id="rId4">
                  <a:extLst>
                    <a:ext uri="{A12FA001-AC4F-418D-AE19-62706E023703}">
                      <ahyp:hlinkClr xmlns:ahyp="http://schemas.microsoft.com/office/drawing/2018/hyperlinkcolor" val="tx"/>
                    </a:ext>
                  </a:extLst>
                </a:hlinkClick>
              </a:rPr>
              <a:t>Elliott v ASIC </a:t>
            </a:r>
            <a:r>
              <a:rPr lang="it-IT" sz="1800" dirty="0">
                <a:solidFill>
                  <a:schemeClr val="bg1"/>
                </a:solidFill>
                <a:hlinkClick r:id="rId4">
                  <a:extLst>
                    <a:ext uri="{A12FA001-AC4F-418D-AE19-62706E023703}">
                      <ahyp:hlinkClr xmlns:ahyp="http://schemas.microsoft.com/office/drawing/2018/hyperlinkcolor" val="tx"/>
                    </a:ext>
                  </a:extLst>
                </a:hlinkClick>
              </a:rPr>
              <a:t>(2004) 10 VR 369</a:t>
            </a:r>
            <a:r>
              <a:rPr lang="en-AU" sz="1800" dirty="0"/>
              <a:t>, </a:t>
            </a:r>
            <a:r>
              <a:rPr lang="es-ES" sz="1800" dirty="0"/>
              <a:t>[90], [103], [116]</a:t>
            </a:r>
            <a:endParaRPr lang="en-AU" dirty="0"/>
          </a:p>
        </p:txBody>
      </p:sp>
      <p:sp>
        <p:nvSpPr>
          <p:cNvPr id="12" name="Chord 11">
            <a:extLst>
              <a:ext uri="{FF2B5EF4-FFF2-40B4-BE49-F238E27FC236}">
                <a16:creationId xmlns:a16="http://schemas.microsoft.com/office/drawing/2014/main" id="{A7242142-0400-A245-B03F-E203D7641AE0}"/>
              </a:ext>
            </a:extLst>
          </p:cNvPr>
          <p:cNvSpPr/>
          <p:nvPr/>
        </p:nvSpPr>
        <p:spPr>
          <a:xfrm>
            <a:off x="1457864" y="1915461"/>
            <a:ext cx="2799430" cy="2799430"/>
          </a:xfrm>
          <a:prstGeom prst="chord">
            <a:avLst>
              <a:gd name="adj1" fmla="val 20114716"/>
              <a:gd name="adj2" fmla="val 17265289"/>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dirty="0">
                <a:solidFill>
                  <a:schemeClr val="tx1"/>
                </a:solidFill>
              </a:rPr>
              <a:t> Suspicion involves “a positive feeling of actual  apprehension or mistrust”, “a slight opinion, but without sufficient evidence”’</a:t>
            </a:r>
          </a:p>
        </p:txBody>
      </p:sp>
      <p:sp>
        <p:nvSpPr>
          <p:cNvPr id="13" name="Flowchart: Process 12">
            <a:extLst>
              <a:ext uri="{FF2B5EF4-FFF2-40B4-BE49-F238E27FC236}">
                <a16:creationId xmlns:a16="http://schemas.microsoft.com/office/drawing/2014/main" id="{79E7AD31-6187-7EFD-47F2-81DC42C630EE}"/>
              </a:ext>
            </a:extLst>
          </p:cNvPr>
          <p:cNvSpPr/>
          <p:nvPr/>
        </p:nvSpPr>
        <p:spPr>
          <a:xfrm>
            <a:off x="3926194" y="2979134"/>
            <a:ext cx="1070832" cy="905382"/>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[216](b) (citations omitted)</a:t>
            </a:r>
          </a:p>
        </p:txBody>
      </p:sp>
      <p:sp>
        <p:nvSpPr>
          <p:cNvPr id="14" name="Flowchart: Process 13">
            <a:extLst>
              <a:ext uri="{FF2B5EF4-FFF2-40B4-BE49-F238E27FC236}">
                <a16:creationId xmlns:a16="http://schemas.microsoft.com/office/drawing/2014/main" id="{2832BE7C-30C6-B4F1-D24D-98EAC2C21BA2}"/>
              </a:ext>
            </a:extLst>
          </p:cNvPr>
          <p:cNvSpPr/>
          <p:nvPr/>
        </p:nvSpPr>
        <p:spPr>
          <a:xfrm>
            <a:off x="7641409" y="2994994"/>
            <a:ext cx="2480094" cy="428789"/>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s-ES" sz="1800" dirty="0"/>
              <a:t>[250] (citations omitted)</a:t>
            </a:r>
            <a:endParaRPr lang="en-AU" dirty="0"/>
          </a:p>
        </p:txBody>
      </p:sp>
      <p:cxnSp>
        <p:nvCxnSpPr>
          <p:cNvPr id="16" name="Straight Arrow Connector 15">
            <a:extLst>
              <a:ext uri="{FF2B5EF4-FFF2-40B4-BE49-F238E27FC236}">
                <a16:creationId xmlns:a16="http://schemas.microsoft.com/office/drawing/2014/main" id="{4E83F219-ADF9-A62A-2AF5-AEBC28E5A50B}"/>
              </a:ext>
            </a:extLst>
          </p:cNvPr>
          <p:cNvCxnSpPr>
            <a:cxnSpLocks/>
            <a:stCxn id="7" idx="3"/>
            <a:endCxn id="6" idx="1"/>
          </p:cNvCxnSpPr>
          <p:nvPr/>
        </p:nvCxnSpPr>
        <p:spPr>
          <a:xfrm>
            <a:off x="6297284" y="1920170"/>
            <a:ext cx="510306" cy="545128"/>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47F92376-549C-3FE9-1961-22089629FA6F}"/>
              </a:ext>
            </a:extLst>
          </p:cNvPr>
          <p:cNvCxnSpPr>
            <a:cxnSpLocks/>
            <a:stCxn id="7" idx="1"/>
            <a:endCxn id="12" idx="2"/>
          </p:cNvCxnSpPr>
          <p:nvPr/>
        </p:nvCxnSpPr>
        <p:spPr>
          <a:xfrm flipH="1">
            <a:off x="3706543" y="1920170"/>
            <a:ext cx="529789" cy="435428"/>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5" name="Footer Placeholder 2">
            <a:extLst>
              <a:ext uri="{FF2B5EF4-FFF2-40B4-BE49-F238E27FC236}">
                <a16:creationId xmlns:a16="http://schemas.microsoft.com/office/drawing/2014/main" id="{416CBC6E-FEBF-E958-4F7E-FDD35A000F9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54460762"/>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339</a:t>
            </a:fld>
            <a:endParaRPr lang="en-GB" dirty="0"/>
          </a:p>
        </p:txBody>
      </p:sp>
      <p:sp>
        <p:nvSpPr>
          <p:cNvPr id="2" name="Rectangle: Single Corner Rounded 1">
            <a:extLst>
              <a:ext uri="{FF2B5EF4-FFF2-40B4-BE49-F238E27FC236}">
                <a16:creationId xmlns:a16="http://schemas.microsoft.com/office/drawing/2014/main" id="{43EE8CF2-FFB8-3CA2-C395-9AD3B3D6AFF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2C9D1B3-BF9A-130F-7CF6-C7163E7AB99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Creditor-defeating dispositions—officers</a:t>
            </a:r>
          </a:p>
        </p:txBody>
      </p:sp>
      <p:sp>
        <p:nvSpPr>
          <p:cNvPr id="6" name="Rectangle: Rounded Corners 5">
            <a:extLst>
              <a:ext uri="{FF2B5EF4-FFF2-40B4-BE49-F238E27FC236}">
                <a16:creationId xmlns:a16="http://schemas.microsoft.com/office/drawing/2014/main" id="{325817AE-CA6C-BBF1-31EA-54D33AF2D5FF}"/>
              </a:ext>
            </a:extLst>
          </p:cNvPr>
          <p:cNvSpPr/>
          <p:nvPr/>
        </p:nvSpPr>
        <p:spPr>
          <a:xfrm>
            <a:off x="2095501" y="1587663"/>
            <a:ext cx="6847200" cy="2543587"/>
          </a:xfrm>
          <a:prstGeom prst="round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bg1"/>
                </a:solidFill>
              </a:rPr>
              <a:t>Officers must not </a:t>
            </a:r>
            <a:r>
              <a:rPr lang="en-AU" sz="1800" b="1" dirty="0">
                <a:solidFill>
                  <a:schemeClr val="bg1"/>
                </a:solidFill>
              </a:rPr>
              <a:t>recklessly</a:t>
            </a:r>
            <a:r>
              <a:rPr lang="en-AU" sz="1800" dirty="0">
                <a:solidFill>
                  <a:schemeClr val="bg1"/>
                </a:solidFill>
              </a:rPr>
              <a:t> “engage in conduct that results in the company making a creditor-defeating disposition of property” when:</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bg1"/>
                </a:solidFill>
              </a:rPr>
              <a:t>the company is, or becomes, insolvent; or</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bg1"/>
                </a:solidFill>
              </a:rPr>
              <a:t>&lt;12 months after that disposition “the company ceases to carry on its business altogether” or begins </a:t>
            </a:r>
            <a:r>
              <a:rPr lang="en-AU" sz="1800" dirty="0">
                <a:solidFill>
                  <a:schemeClr val="bg1"/>
                </a:solidFill>
                <a:hlinkClick r:id="rId2" action="ppaction://hlinksldjump"/>
              </a:rPr>
              <a:t>external administration</a:t>
            </a:r>
            <a:endParaRPr lang="en-AU" sz="1800" dirty="0">
              <a:solidFill>
                <a:schemeClr val="bg1"/>
              </a:solidFill>
            </a:endParaRPr>
          </a:p>
          <a:p>
            <a:pPr marL="6350">
              <a:lnSpc>
                <a:spcPct val="100000"/>
              </a:lnSpc>
              <a:spcBef>
                <a:spcPts val="600"/>
              </a:spcBef>
              <a:spcAft>
                <a:spcPts val="600"/>
              </a:spcAft>
            </a:pPr>
            <a:r>
              <a:rPr lang="en-AU" sz="1800" dirty="0">
                <a:solidFill>
                  <a:schemeClr val="bg1"/>
                </a:solidFill>
              </a:rPr>
              <a:t>unless the disposition was made by a (provisional) liquidator or under a Pt 5.1 compromise/arrangement, DOCA, or plan</a:t>
            </a:r>
            <a:endParaRPr lang="en-AU" dirty="0">
              <a:solidFill>
                <a:schemeClr val="bg1"/>
              </a:solidFill>
            </a:endParaRPr>
          </a:p>
        </p:txBody>
      </p:sp>
      <p:sp>
        <p:nvSpPr>
          <p:cNvPr id="7" name="Rectangle: Rounded Corners 6">
            <a:extLst>
              <a:ext uri="{FF2B5EF4-FFF2-40B4-BE49-F238E27FC236}">
                <a16:creationId xmlns:a16="http://schemas.microsoft.com/office/drawing/2014/main" id="{26B20724-76E3-2D24-1A85-63EDE38B2392}"/>
              </a:ext>
            </a:extLst>
          </p:cNvPr>
          <p:cNvSpPr/>
          <p:nvPr/>
        </p:nvSpPr>
        <p:spPr>
          <a:xfrm>
            <a:off x="2665217" y="4375800"/>
            <a:ext cx="6277484" cy="1256635"/>
          </a:xfrm>
          <a:prstGeom prst="roundRect">
            <a:avLst/>
          </a:prstGeom>
          <a:solidFill>
            <a:schemeClr val="accent2">
              <a:lumMod val="20000"/>
              <a:lumOff val="80000"/>
            </a:schemeClr>
          </a:solidFill>
          <a:ln>
            <a:solidFill>
              <a:schemeClr val="accent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Officers “must not engage in conduct that results in the company making a disposition” in </a:t>
            </a:r>
            <a:r>
              <a:rPr lang="en-AU" sz="1800" dirty="0">
                <a:solidFill>
                  <a:schemeClr val="tx1"/>
                </a:solidFill>
                <a:cs typeface="Times New Roman" panose="02020603050405020304" pitchFamily="18" charset="0"/>
              </a:rPr>
              <a:t>≥1 of above circumstances</a:t>
            </a:r>
            <a:r>
              <a:rPr lang="en-AU" sz="1800" dirty="0">
                <a:solidFill>
                  <a:schemeClr val="tx1"/>
                </a:solidFill>
              </a:rPr>
              <a:t> if they </a:t>
            </a:r>
            <a:r>
              <a:rPr lang="en-AU" sz="1800" b="1" dirty="0">
                <a:solidFill>
                  <a:schemeClr val="tx1"/>
                </a:solidFill>
              </a:rPr>
              <a:t>knew</a:t>
            </a:r>
            <a:r>
              <a:rPr lang="en-AU" sz="1800" dirty="0">
                <a:solidFill>
                  <a:schemeClr val="tx1"/>
                </a:solidFill>
              </a:rPr>
              <a:t>, or a </a:t>
            </a:r>
            <a:r>
              <a:rPr lang="en-AU" sz="1800" b="1" dirty="0">
                <a:solidFill>
                  <a:schemeClr val="tx1"/>
                </a:solidFill>
              </a:rPr>
              <a:t>reasonable person</a:t>
            </a:r>
            <a:r>
              <a:rPr lang="en-AU" sz="1800" dirty="0">
                <a:solidFill>
                  <a:schemeClr val="tx1"/>
                </a:solidFill>
              </a:rPr>
              <a:t> in their position </a:t>
            </a:r>
            <a:r>
              <a:rPr lang="en-AU" sz="1800" b="1" dirty="0">
                <a:solidFill>
                  <a:schemeClr val="tx1"/>
                </a:solidFill>
              </a:rPr>
              <a:t>would have known</a:t>
            </a:r>
            <a:r>
              <a:rPr lang="en-AU" sz="1800" dirty="0">
                <a:solidFill>
                  <a:schemeClr val="tx1"/>
                </a:solidFill>
              </a:rPr>
              <a:t>, “that the disposition is a creditor-defeating disposition”</a:t>
            </a:r>
            <a:endParaRPr lang="en-AU" dirty="0">
              <a:solidFill>
                <a:schemeClr val="tx1"/>
              </a:solidFill>
            </a:endParaRPr>
          </a:p>
        </p:txBody>
      </p:sp>
      <p:sp>
        <p:nvSpPr>
          <p:cNvPr id="8" name="Rectangle 7">
            <a:extLst>
              <a:ext uri="{FF2B5EF4-FFF2-40B4-BE49-F238E27FC236}">
                <a16:creationId xmlns:a16="http://schemas.microsoft.com/office/drawing/2014/main" id="{BCF539E6-17D5-7525-CD2E-8D863B50A5F7}"/>
              </a:ext>
            </a:extLst>
          </p:cNvPr>
          <p:cNvSpPr/>
          <p:nvPr/>
        </p:nvSpPr>
        <p:spPr>
          <a:xfrm>
            <a:off x="7572375" y="2318606"/>
            <a:ext cx="1651950"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588GAB(1)</a:t>
            </a:r>
            <a:endParaRPr lang="en-AU" dirty="0"/>
          </a:p>
        </p:txBody>
      </p:sp>
      <p:sp>
        <p:nvSpPr>
          <p:cNvPr id="9" name="Speech Bubble: Oval 8">
            <a:extLst>
              <a:ext uri="{FF2B5EF4-FFF2-40B4-BE49-F238E27FC236}">
                <a16:creationId xmlns:a16="http://schemas.microsoft.com/office/drawing/2014/main" id="{54BE9295-6319-5825-2CA6-75764D66FEEB}"/>
              </a:ext>
            </a:extLst>
          </p:cNvPr>
          <p:cNvSpPr/>
          <p:nvPr/>
        </p:nvSpPr>
        <p:spPr>
          <a:xfrm>
            <a:off x="926370" y="4436166"/>
            <a:ext cx="1837509" cy="702902"/>
          </a:xfrm>
          <a:prstGeom prst="wedgeEllipseCallout">
            <a:avLst>
              <a:gd name="adj1" fmla="val 62005"/>
              <a:gd name="adj2" fmla="val -28212"/>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civil penalty provision</a:t>
            </a:r>
          </a:p>
        </p:txBody>
      </p:sp>
      <p:sp>
        <p:nvSpPr>
          <p:cNvPr id="10" name="Rectangle 9">
            <a:extLst>
              <a:ext uri="{FF2B5EF4-FFF2-40B4-BE49-F238E27FC236}">
                <a16:creationId xmlns:a16="http://schemas.microsoft.com/office/drawing/2014/main" id="{49F9D7BD-5AAB-29EA-9DE8-87C2D2E3A610}"/>
              </a:ext>
            </a:extLst>
          </p:cNvPr>
          <p:cNvSpPr/>
          <p:nvPr/>
        </p:nvSpPr>
        <p:spPr>
          <a:xfrm>
            <a:off x="1227755" y="5090696"/>
            <a:ext cx="1234737"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1317E</a:t>
            </a:r>
            <a:endParaRPr lang="en-AU" dirty="0"/>
          </a:p>
        </p:txBody>
      </p:sp>
      <p:sp>
        <p:nvSpPr>
          <p:cNvPr id="11" name="Speech Bubble: Rectangle with Corners Rounded 10">
            <a:extLst>
              <a:ext uri="{FF2B5EF4-FFF2-40B4-BE49-F238E27FC236}">
                <a16:creationId xmlns:a16="http://schemas.microsoft.com/office/drawing/2014/main" id="{F1AEB128-8BF7-0168-AA5D-D772EB7E89F3}"/>
              </a:ext>
            </a:extLst>
          </p:cNvPr>
          <p:cNvSpPr/>
          <p:nvPr/>
        </p:nvSpPr>
        <p:spPr>
          <a:xfrm>
            <a:off x="9075466" y="2897031"/>
            <a:ext cx="1734338" cy="1234219"/>
          </a:xfrm>
          <a:prstGeom prst="wedgeRoundRectCallout">
            <a:avLst>
              <a:gd name="adj1" fmla="val -64871"/>
              <a:gd name="adj2" fmla="val 24917"/>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10</a:t>
            </a:r>
            <a:r>
              <a:rPr lang="en-AU" sz="1800" dirty="0"/>
              <a:t> years imprisonment </a:t>
            </a:r>
            <a:r>
              <a:rPr lang="en-AU" dirty="0"/>
              <a:t>(CA Sch 3)</a:t>
            </a:r>
          </a:p>
        </p:txBody>
      </p:sp>
      <p:sp>
        <p:nvSpPr>
          <p:cNvPr id="12" name="Rectangle 11">
            <a:extLst>
              <a:ext uri="{FF2B5EF4-FFF2-40B4-BE49-F238E27FC236}">
                <a16:creationId xmlns:a16="http://schemas.microsoft.com/office/drawing/2014/main" id="{8E03B18C-537A-3DC2-CC2F-5B7EA55EAFEE}"/>
              </a:ext>
            </a:extLst>
          </p:cNvPr>
          <p:cNvSpPr/>
          <p:nvPr/>
        </p:nvSpPr>
        <p:spPr>
          <a:xfrm>
            <a:off x="6981825" y="5643644"/>
            <a:ext cx="1651950"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588GAB(2)</a:t>
            </a:r>
            <a:endParaRPr lang="en-AU" dirty="0"/>
          </a:p>
        </p:txBody>
      </p:sp>
      <p:sp>
        <p:nvSpPr>
          <p:cNvPr id="13" name="Footer Placeholder 2">
            <a:extLst>
              <a:ext uri="{FF2B5EF4-FFF2-40B4-BE49-F238E27FC236}">
                <a16:creationId xmlns:a16="http://schemas.microsoft.com/office/drawing/2014/main" id="{7AF49856-A48A-1279-770E-85E30172EBB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43911976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34</a:t>
            </a:fld>
            <a:endParaRPr lang="en-GB" dirty="0"/>
          </a:p>
        </p:txBody>
      </p:sp>
      <p:sp>
        <p:nvSpPr>
          <p:cNvPr id="2" name="Rectangle: Single Corner Rounded 1">
            <a:extLst>
              <a:ext uri="{FF2B5EF4-FFF2-40B4-BE49-F238E27FC236}">
                <a16:creationId xmlns:a16="http://schemas.microsoft.com/office/drawing/2014/main" id="{407153B5-B416-8CC4-0CA2-D00BBA1F66C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354B874-B856-FB85-925D-B5B4FD8C69EE}"/>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Validity despite defect/irregularity</a:t>
            </a:r>
          </a:p>
        </p:txBody>
      </p:sp>
      <p:sp>
        <p:nvSpPr>
          <p:cNvPr id="6" name="Rectangle: Diagonal Corners Rounded 5">
            <a:extLst>
              <a:ext uri="{FF2B5EF4-FFF2-40B4-BE49-F238E27FC236}">
                <a16:creationId xmlns:a16="http://schemas.microsoft.com/office/drawing/2014/main" id="{C0E255C8-3498-C50A-957D-0C44FB62D31C}"/>
              </a:ext>
            </a:extLst>
          </p:cNvPr>
          <p:cNvSpPr/>
          <p:nvPr/>
        </p:nvSpPr>
        <p:spPr>
          <a:xfrm>
            <a:off x="1379487" y="4533299"/>
            <a:ext cx="5366327" cy="1574515"/>
          </a:xfrm>
          <a:prstGeom prst="round2Diag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If acquire company property (incl. its money) “in </a:t>
            </a:r>
            <a:r>
              <a:rPr lang="en-AU" b="1" dirty="0">
                <a:solidFill>
                  <a:schemeClr val="tx1"/>
                </a:solidFill>
              </a:rPr>
              <a:t>good faith and for value </a:t>
            </a:r>
            <a:r>
              <a:rPr lang="en-AU" dirty="0">
                <a:solidFill>
                  <a:schemeClr val="tx1"/>
                </a:solidFill>
              </a:rPr>
              <a:t>and without actual knowledge of the defect or irregularity” with the winding up or the external administrator’s appointment, the </a:t>
            </a:r>
            <a:r>
              <a:rPr lang="en-AU" b="1" dirty="0">
                <a:solidFill>
                  <a:schemeClr val="tx1"/>
                </a:solidFill>
              </a:rPr>
              <a:t>disposition</a:t>
            </a:r>
            <a:r>
              <a:rPr lang="en-AU" dirty="0">
                <a:solidFill>
                  <a:schemeClr val="tx1"/>
                </a:solidFill>
              </a:rPr>
              <a:t> by the external administrator </a:t>
            </a:r>
            <a:r>
              <a:rPr lang="en-AU" b="1" dirty="0">
                <a:solidFill>
                  <a:schemeClr val="tx1"/>
                </a:solidFill>
              </a:rPr>
              <a:t>is valid</a:t>
            </a:r>
            <a:r>
              <a:rPr lang="en-AU" dirty="0">
                <a:solidFill>
                  <a:schemeClr val="tx1"/>
                </a:solidFill>
              </a:rPr>
              <a:t>.</a:t>
            </a:r>
          </a:p>
        </p:txBody>
      </p:sp>
      <p:sp>
        <p:nvSpPr>
          <p:cNvPr id="7" name="Teardrop 6">
            <a:extLst>
              <a:ext uri="{FF2B5EF4-FFF2-40B4-BE49-F238E27FC236}">
                <a16:creationId xmlns:a16="http://schemas.microsoft.com/office/drawing/2014/main" id="{48076D08-8503-EA75-67B1-05755A7A89DD}"/>
              </a:ext>
            </a:extLst>
          </p:cNvPr>
          <p:cNvSpPr/>
          <p:nvPr/>
        </p:nvSpPr>
        <p:spPr>
          <a:xfrm>
            <a:off x="6772463" y="1810328"/>
            <a:ext cx="3774403" cy="3495964"/>
          </a:xfrm>
          <a:prstGeom prst="teardrop">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t>
            </a:r>
            <a:r>
              <a:rPr lang="en-AU" b="1" dirty="0">
                <a:solidFill>
                  <a:schemeClr val="tx1"/>
                </a:solidFill>
              </a:rPr>
              <a:t>dispose</a:t>
            </a:r>
            <a:r>
              <a:rPr lang="en-AU" dirty="0">
                <a:solidFill>
                  <a:schemeClr val="tx1"/>
                </a:solidFill>
              </a:rPr>
              <a:t> (or permit disposal) of </a:t>
            </a:r>
            <a:r>
              <a:rPr lang="en-AU" b="1" dirty="0">
                <a:solidFill>
                  <a:schemeClr val="tx1"/>
                </a:solidFill>
              </a:rPr>
              <a:t>property</a:t>
            </a:r>
            <a:r>
              <a:rPr lang="en-AU" dirty="0">
                <a:solidFill>
                  <a:schemeClr val="tx1"/>
                </a:solidFill>
              </a:rPr>
              <a:t>, incl. payment of money, to an </a:t>
            </a:r>
            <a:r>
              <a:rPr lang="en-AU" b="1" dirty="0">
                <a:solidFill>
                  <a:schemeClr val="tx1"/>
                </a:solidFill>
              </a:rPr>
              <a:t>external administrator </a:t>
            </a:r>
            <a:r>
              <a:rPr lang="en-AU" sz="1800" dirty="0">
                <a:solidFill>
                  <a:schemeClr val="tx1"/>
                </a:solidFill>
              </a:rPr>
              <a:t>without knowing of the </a:t>
            </a:r>
            <a:r>
              <a:rPr lang="en-AU" sz="1800" b="1" dirty="0">
                <a:solidFill>
                  <a:schemeClr val="tx1"/>
                </a:solidFill>
              </a:rPr>
              <a:t>defect/irregularity </a:t>
            </a:r>
            <a:r>
              <a:rPr lang="en-AU" sz="1800" dirty="0">
                <a:solidFill>
                  <a:schemeClr val="tx1"/>
                </a:solidFill>
              </a:rPr>
              <a:t>with the winding up or the external administrator’s appointment, will “be </a:t>
            </a:r>
            <a:r>
              <a:rPr lang="en-AU" sz="1800" b="1" dirty="0">
                <a:solidFill>
                  <a:schemeClr val="tx1"/>
                </a:solidFill>
              </a:rPr>
              <a:t>protected</a:t>
            </a:r>
            <a:r>
              <a:rPr lang="en-AU" sz="1800" dirty="0">
                <a:solidFill>
                  <a:schemeClr val="tx1"/>
                </a:solidFill>
              </a:rPr>
              <a:t> and </a:t>
            </a:r>
            <a:r>
              <a:rPr lang="en-AU" sz="1800" b="1" dirty="0">
                <a:solidFill>
                  <a:schemeClr val="tx1"/>
                </a:solidFill>
              </a:rPr>
              <a:t>indemnified</a:t>
            </a:r>
            <a:r>
              <a:rPr lang="en-AU" dirty="0">
                <a:solidFill>
                  <a:schemeClr val="tx1"/>
                </a:solidFill>
              </a:rPr>
              <a:t>”.</a:t>
            </a:r>
          </a:p>
        </p:txBody>
      </p:sp>
      <p:sp>
        <p:nvSpPr>
          <p:cNvPr id="8" name="Flowchart: Document 7">
            <a:extLst>
              <a:ext uri="{FF2B5EF4-FFF2-40B4-BE49-F238E27FC236}">
                <a16:creationId xmlns:a16="http://schemas.microsoft.com/office/drawing/2014/main" id="{13BCF82B-BF52-F007-004E-D75B8E41039B}"/>
              </a:ext>
            </a:extLst>
          </p:cNvPr>
          <p:cNvSpPr/>
          <p:nvPr/>
        </p:nvSpPr>
        <p:spPr>
          <a:xfrm>
            <a:off x="582374" y="1532470"/>
            <a:ext cx="3564754" cy="1700257"/>
          </a:xfrm>
          <a:prstGeom prst="flowChartDocumen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External administrators’ acts “</a:t>
            </a:r>
            <a:r>
              <a:rPr lang="en-AU" sz="1800" b="1" dirty="0">
                <a:solidFill>
                  <a:schemeClr val="tx1"/>
                </a:solidFill>
              </a:rPr>
              <a:t>are valid</a:t>
            </a:r>
            <a:r>
              <a:rPr lang="en-AU" sz="1800" dirty="0">
                <a:solidFill>
                  <a:schemeClr val="tx1"/>
                </a:solidFill>
              </a:rPr>
              <a:t> despite any defects that may afterwards be discovered in” their appointment or qualification.</a:t>
            </a:r>
            <a:endParaRPr lang="en-AU" dirty="0">
              <a:solidFill>
                <a:schemeClr val="tx1"/>
              </a:solidFill>
            </a:endParaRPr>
          </a:p>
          <a:p>
            <a:pPr algn="ctr"/>
            <a:endParaRPr lang="en-AU" b="1" dirty="0">
              <a:solidFill>
                <a:schemeClr val="tx1"/>
              </a:solidFill>
            </a:endParaRPr>
          </a:p>
        </p:txBody>
      </p:sp>
      <p:sp>
        <p:nvSpPr>
          <p:cNvPr id="9" name="Rectangle 8">
            <a:extLst>
              <a:ext uri="{FF2B5EF4-FFF2-40B4-BE49-F238E27FC236}">
                <a16:creationId xmlns:a16="http://schemas.microsoft.com/office/drawing/2014/main" id="{FAF18454-01E0-4F56-AC9F-60D2EBC11631}"/>
              </a:ext>
            </a:extLst>
          </p:cNvPr>
          <p:cNvSpPr/>
          <p:nvPr/>
        </p:nvSpPr>
        <p:spPr>
          <a:xfrm>
            <a:off x="7588061" y="1532469"/>
            <a:ext cx="2143206" cy="359135"/>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600J(3) with (4)</a:t>
            </a:r>
            <a:endParaRPr lang="en-AU" dirty="0"/>
          </a:p>
        </p:txBody>
      </p:sp>
      <p:sp>
        <p:nvSpPr>
          <p:cNvPr id="10" name="Rectangle 9">
            <a:extLst>
              <a:ext uri="{FF2B5EF4-FFF2-40B4-BE49-F238E27FC236}">
                <a16:creationId xmlns:a16="http://schemas.microsoft.com/office/drawing/2014/main" id="{5F5C937A-FEA9-0A13-5BFD-3BE4B2E427E0}"/>
              </a:ext>
            </a:extLst>
          </p:cNvPr>
          <p:cNvSpPr/>
          <p:nvPr/>
        </p:nvSpPr>
        <p:spPr>
          <a:xfrm>
            <a:off x="1671783" y="2863273"/>
            <a:ext cx="1356230" cy="372462"/>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CA s 600J(1)</a:t>
            </a:r>
            <a:endParaRPr lang="en-AU" dirty="0">
              <a:solidFill>
                <a:schemeClr val="bg1"/>
              </a:solidFill>
            </a:endParaRPr>
          </a:p>
        </p:txBody>
      </p:sp>
      <p:sp>
        <p:nvSpPr>
          <p:cNvPr id="11" name="Rectangle 10">
            <a:extLst>
              <a:ext uri="{FF2B5EF4-FFF2-40B4-BE49-F238E27FC236}">
                <a16:creationId xmlns:a16="http://schemas.microsoft.com/office/drawing/2014/main" id="{9FEFFEA3-C82A-1909-14DE-B7E91C3C1C07}"/>
              </a:ext>
            </a:extLst>
          </p:cNvPr>
          <p:cNvSpPr/>
          <p:nvPr/>
        </p:nvSpPr>
        <p:spPr>
          <a:xfrm>
            <a:off x="3042971" y="4239491"/>
            <a:ext cx="2112727" cy="388667"/>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600J(2) with (4)</a:t>
            </a:r>
            <a:endParaRPr lang="en-AU" dirty="0"/>
          </a:p>
        </p:txBody>
      </p:sp>
      <p:sp>
        <p:nvSpPr>
          <p:cNvPr id="12" name="Arrow: Left 11">
            <a:extLst>
              <a:ext uri="{FF2B5EF4-FFF2-40B4-BE49-F238E27FC236}">
                <a16:creationId xmlns:a16="http://schemas.microsoft.com/office/drawing/2014/main" id="{5C2B353F-7F72-B1F6-BBAF-64425B5170CB}"/>
              </a:ext>
            </a:extLst>
          </p:cNvPr>
          <p:cNvSpPr/>
          <p:nvPr/>
        </p:nvSpPr>
        <p:spPr>
          <a:xfrm rot="733692">
            <a:off x="4322405" y="2305130"/>
            <a:ext cx="2378221" cy="683491"/>
          </a:xfrm>
          <a:prstGeom prst="leftArrow">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Arrow: Left 12">
            <a:extLst>
              <a:ext uri="{FF2B5EF4-FFF2-40B4-BE49-F238E27FC236}">
                <a16:creationId xmlns:a16="http://schemas.microsoft.com/office/drawing/2014/main" id="{64AB4BA3-746C-42F4-7FDE-4F808BFB834E}"/>
              </a:ext>
            </a:extLst>
          </p:cNvPr>
          <p:cNvSpPr/>
          <p:nvPr/>
        </p:nvSpPr>
        <p:spPr>
          <a:xfrm rot="15482917">
            <a:off x="3185438" y="3193329"/>
            <a:ext cx="899485" cy="683491"/>
          </a:xfrm>
          <a:prstGeom prst="leftArrow">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 name="Footer Placeholder 2">
            <a:extLst>
              <a:ext uri="{FF2B5EF4-FFF2-40B4-BE49-F238E27FC236}">
                <a16:creationId xmlns:a16="http://schemas.microsoft.com/office/drawing/2014/main" id="{519AAC44-D30B-78A2-1ACB-82977D542EB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703442916"/>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340</a:t>
            </a:fld>
            <a:endParaRPr lang="en-GB" dirty="0"/>
          </a:p>
        </p:txBody>
      </p:sp>
      <p:sp>
        <p:nvSpPr>
          <p:cNvPr id="2" name="Rectangle: Single Corner Rounded 1">
            <a:extLst>
              <a:ext uri="{FF2B5EF4-FFF2-40B4-BE49-F238E27FC236}">
                <a16:creationId xmlns:a16="http://schemas.microsoft.com/office/drawing/2014/main" id="{99220361-CBB5-0510-B5A9-2C35C03A9A0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A2AD39E-EB62-5F00-CAF2-A107612FC93E}"/>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Procuring creditor-defeating dispositions</a:t>
            </a:r>
          </a:p>
        </p:txBody>
      </p:sp>
      <p:sp>
        <p:nvSpPr>
          <p:cNvPr id="6" name="Hexagon 5">
            <a:extLst>
              <a:ext uri="{FF2B5EF4-FFF2-40B4-BE49-F238E27FC236}">
                <a16:creationId xmlns:a16="http://schemas.microsoft.com/office/drawing/2014/main" id="{F3EFEB99-B331-C7A8-2330-1E0AFA411085}"/>
              </a:ext>
            </a:extLst>
          </p:cNvPr>
          <p:cNvSpPr/>
          <p:nvPr/>
        </p:nvSpPr>
        <p:spPr>
          <a:xfrm>
            <a:off x="2381250" y="2152649"/>
            <a:ext cx="3319876" cy="2054445"/>
          </a:xfrm>
          <a:prstGeom prst="hexagon">
            <a:avLst/>
          </a:prstGeom>
          <a:solidFill>
            <a:schemeClr val="bg1"/>
          </a:solid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Must not </a:t>
            </a:r>
            <a:r>
              <a:rPr lang="en-AU" sz="1800" b="1" dirty="0">
                <a:solidFill>
                  <a:schemeClr val="tx1"/>
                </a:solidFill>
              </a:rPr>
              <a:t>procure, incite, induce or encourage </a:t>
            </a:r>
            <a:r>
              <a:rPr lang="en-AU" sz="1800" dirty="0">
                <a:solidFill>
                  <a:schemeClr val="tx1"/>
                </a:solidFill>
              </a:rPr>
              <a:t>CA s 588GAB contravention with </a:t>
            </a:r>
            <a:r>
              <a:rPr lang="en-AU" sz="1800" b="1" dirty="0">
                <a:solidFill>
                  <a:schemeClr val="tx1"/>
                </a:solidFill>
              </a:rPr>
              <a:t>recklessness</a:t>
            </a:r>
            <a:r>
              <a:rPr lang="en-AU" sz="1800" dirty="0">
                <a:solidFill>
                  <a:schemeClr val="tx1"/>
                </a:solidFill>
              </a:rPr>
              <a:t> as to disposition and circumstances</a:t>
            </a:r>
            <a:endParaRPr lang="en-AU" dirty="0">
              <a:solidFill>
                <a:schemeClr val="tx1"/>
              </a:solidFill>
            </a:endParaRPr>
          </a:p>
        </p:txBody>
      </p:sp>
      <p:sp>
        <p:nvSpPr>
          <p:cNvPr id="7" name="Hexagon 6">
            <a:extLst>
              <a:ext uri="{FF2B5EF4-FFF2-40B4-BE49-F238E27FC236}">
                <a16:creationId xmlns:a16="http://schemas.microsoft.com/office/drawing/2014/main" id="{DCAE7764-73A2-0854-7D26-5CD54939D2A2}"/>
              </a:ext>
            </a:extLst>
          </p:cNvPr>
          <p:cNvSpPr/>
          <p:nvPr/>
        </p:nvSpPr>
        <p:spPr>
          <a:xfrm>
            <a:off x="5278399" y="3012972"/>
            <a:ext cx="3589376" cy="2992940"/>
          </a:xfrm>
          <a:prstGeom prst="hexagon">
            <a:avLst/>
          </a:prstGeom>
          <a:solidFill>
            <a:schemeClr val="bg1"/>
          </a:solid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Must not </a:t>
            </a:r>
            <a:r>
              <a:rPr lang="en-AU" sz="1800" b="1" dirty="0">
                <a:solidFill>
                  <a:schemeClr val="tx1"/>
                </a:solidFill>
              </a:rPr>
              <a:t>procure, incite, induce or encourage </a:t>
            </a:r>
            <a:r>
              <a:rPr lang="en-AU" sz="1800" dirty="0">
                <a:solidFill>
                  <a:schemeClr val="tx1"/>
                </a:solidFill>
              </a:rPr>
              <a:t>CA s 588GAB contravention when </a:t>
            </a:r>
            <a:r>
              <a:rPr lang="en-AU" sz="1800" b="1" dirty="0">
                <a:solidFill>
                  <a:schemeClr val="tx1"/>
                </a:solidFill>
              </a:rPr>
              <a:t>know</a:t>
            </a:r>
            <a:r>
              <a:rPr lang="en-AU" sz="1800" dirty="0">
                <a:solidFill>
                  <a:schemeClr val="tx1"/>
                </a:solidFill>
              </a:rPr>
              <a:t>, or when a reasonable person in one’s position </a:t>
            </a:r>
            <a:r>
              <a:rPr lang="en-AU" sz="1800" b="1" dirty="0">
                <a:solidFill>
                  <a:schemeClr val="tx1"/>
                </a:solidFill>
              </a:rPr>
              <a:t>would have known</a:t>
            </a:r>
            <a:r>
              <a:rPr lang="en-AU" sz="1800" dirty="0">
                <a:solidFill>
                  <a:schemeClr val="tx1"/>
                </a:solidFill>
              </a:rPr>
              <a:t>, “that the disposition is a creditor-defeating disposition”</a:t>
            </a:r>
            <a:endParaRPr lang="en-AU" dirty="0">
              <a:solidFill>
                <a:schemeClr val="tx1"/>
              </a:solidFill>
            </a:endParaRPr>
          </a:p>
        </p:txBody>
      </p:sp>
      <p:sp>
        <p:nvSpPr>
          <p:cNvPr id="8" name="Speech Bubble: Rectangle with Corners Rounded 7">
            <a:extLst>
              <a:ext uri="{FF2B5EF4-FFF2-40B4-BE49-F238E27FC236}">
                <a16:creationId xmlns:a16="http://schemas.microsoft.com/office/drawing/2014/main" id="{A1666DA5-05DD-3246-D748-382B55153C72}"/>
              </a:ext>
            </a:extLst>
          </p:cNvPr>
          <p:cNvSpPr/>
          <p:nvPr/>
        </p:nvSpPr>
        <p:spPr>
          <a:xfrm flipH="1">
            <a:off x="1050645" y="3923903"/>
            <a:ext cx="1645485" cy="1253784"/>
          </a:xfrm>
          <a:prstGeom prst="wedgeRoundRectCallout">
            <a:avLst>
              <a:gd name="adj1" fmla="val -81729"/>
              <a:gd name="adj2" fmla="val -61030"/>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10</a:t>
            </a:r>
            <a:r>
              <a:rPr lang="en-AU" sz="1800" dirty="0"/>
              <a:t> years imprisonment </a:t>
            </a:r>
            <a:r>
              <a:rPr lang="en-AU" dirty="0"/>
              <a:t>(CA Sch 3)</a:t>
            </a:r>
          </a:p>
        </p:txBody>
      </p:sp>
      <p:sp>
        <p:nvSpPr>
          <p:cNvPr id="9" name="Speech Bubble: Oval 8">
            <a:extLst>
              <a:ext uri="{FF2B5EF4-FFF2-40B4-BE49-F238E27FC236}">
                <a16:creationId xmlns:a16="http://schemas.microsoft.com/office/drawing/2014/main" id="{545A1EAA-108C-6646-58F8-9F0331B67A86}"/>
              </a:ext>
            </a:extLst>
          </p:cNvPr>
          <p:cNvSpPr/>
          <p:nvPr/>
        </p:nvSpPr>
        <p:spPr>
          <a:xfrm>
            <a:off x="8651477" y="3542400"/>
            <a:ext cx="1837509" cy="702902"/>
          </a:xfrm>
          <a:prstGeom prst="wedgeEllipseCallout">
            <a:avLst>
              <a:gd name="adj1" fmla="val -65513"/>
              <a:gd name="adj2" fmla="val 61224"/>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civil penalty provision</a:t>
            </a:r>
          </a:p>
        </p:txBody>
      </p:sp>
      <p:sp>
        <p:nvSpPr>
          <p:cNvPr id="10" name="Rectangle 9">
            <a:extLst>
              <a:ext uri="{FF2B5EF4-FFF2-40B4-BE49-F238E27FC236}">
                <a16:creationId xmlns:a16="http://schemas.microsoft.com/office/drawing/2014/main" id="{1514C701-F699-BD91-F2CD-08119CAB32A6}"/>
              </a:ext>
            </a:extLst>
          </p:cNvPr>
          <p:cNvSpPr/>
          <p:nvPr/>
        </p:nvSpPr>
        <p:spPr>
          <a:xfrm>
            <a:off x="8952862" y="4196930"/>
            <a:ext cx="1234737"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1317E</a:t>
            </a:r>
            <a:endParaRPr lang="en-AU" dirty="0"/>
          </a:p>
        </p:txBody>
      </p:sp>
      <p:sp>
        <p:nvSpPr>
          <p:cNvPr id="11" name="Rectangle 10">
            <a:extLst>
              <a:ext uri="{FF2B5EF4-FFF2-40B4-BE49-F238E27FC236}">
                <a16:creationId xmlns:a16="http://schemas.microsoft.com/office/drawing/2014/main" id="{57ABDE19-666E-96C7-9364-D44619C15E16}"/>
              </a:ext>
            </a:extLst>
          </p:cNvPr>
          <p:cNvSpPr/>
          <p:nvPr/>
        </p:nvSpPr>
        <p:spPr>
          <a:xfrm>
            <a:off x="6247112" y="2606974"/>
            <a:ext cx="1651950"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588GAC(2)</a:t>
            </a:r>
            <a:endParaRPr lang="en-AU" dirty="0"/>
          </a:p>
        </p:txBody>
      </p:sp>
      <p:sp>
        <p:nvSpPr>
          <p:cNvPr id="12" name="Rectangle 11">
            <a:extLst>
              <a:ext uri="{FF2B5EF4-FFF2-40B4-BE49-F238E27FC236}">
                <a16:creationId xmlns:a16="http://schemas.microsoft.com/office/drawing/2014/main" id="{5C277CE2-8AB7-401F-1C3C-5BBF4E6657DB}"/>
              </a:ext>
            </a:extLst>
          </p:cNvPr>
          <p:cNvSpPr/>
          <p:nvPr/>
        </p:nvSpPr>
        <p:spPr>
          <a:xfrm>
            <a:off x="3215213" y="4228360"/>
            <a:ext cx="1651950"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588GAC(</a:t>
            </a:r>
            <a:r>
              <a:rPr lang="en-AU" dirty="0"/>
              <a:t>1</a:t>
            </a:r>
            <a:r>
              <a:rPr lang="en-AU" sz="1800" dirty="0"/>
              <a:t>)</a:t>
            </a:r>
            <a:endParaRPr lang="en-AU" dirty="0"/>
          </a:p>
        </p:txBody>
      </p:sp>
      <p:sp>
        <p:nvSpPr>
          <p:cNvPr id="13" name="Footer Placeholder 2">
            <a:extLst>
              <a:ext uri="{FF2B5EF4-FFF2-40B4-BE49-F238E27FC236}">
                <a16:creationId xmlns:a16="http://schemas.microsoft.com/office/drawing/2014/main" id="{51922A8E-C318-5528-1C7F-74AAD7340C0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183212072"/>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341</a:t>
            </a:fld>
            <a:endParaRPr lang="en-GB" dirty="0"/>
          </a:p>
        </p:txBody>
      </p:sp>
      <p:sp>
        <p:nvSpPr>
          <p:cNvPr id="2" name="Isosceles Triangle 1">
            <a:extLst>
              <a:ext uri="{FF2B5EF4-FFF2-40B4-BE49-F238E27FC236}">
                <a16:creationId xmlns:a16="http://schemas.microsoft.com/office/drawing/2014/main" id="{0C8509A8-2B30-64E0-0984-311919BA2DF9}"/>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3B4E1DD3-D01C-E9E9-7F33-0AA55ECAFE8E}"/>
              </a:ext>
            </a:extLst>
          </p:cNvPr>
          <p:cNvSpPr txBox="1"/>
          <p:nvPr/>
        </p:nvSpPr>
        <p:spPr>
          <a:xfrm>
            <a:off x="6241312" y="1847429"/>
            <a:ext cx="4380614" cy="677108"/>
          </a:xfrm>
          <a:prstGeom prst="rect">
            <a:avLst/>
          </a:prstGeom>
          <a:noFill/>
        </p:spPr>
        <p:txBody>
          <a:bodyPr wrap="square">
            <a:spAutoFit/>
          </a:bodyPr>
          <a:lstStyle/>
          <a:p>
            <a:pPr algn="ctr"/>
            <a:r>
              <a:rPr lang="en-GB" sz="3800" dirty="0">
                <a:solidFill>
                  <a:schemeClr val="bg1"/>
                </a:solidFill>
                <a:latin typeface="+mj-lt"/>
              </a:rPr>
              <a:t>Compensation</a:t>
            </a:r>
          </a:p>
        </p:txBody>
      </p:sp>
      <p:sp>
        <p:nvSpPr>
          <p:cNvPr id="6" name="Action Button: Go to Beginning 5">
            <a:hlinkClick r:id="rId2" action="ppaction://hlinksldjump" highlightClick="1"/>
            <a:extLst>
              <a:ext uri="{FF2B5EF4-FFF2-40B4-BE49-F238E27FC236}">
                <a16:creationId xmlns:a16="http://schemas.microsoft.com/office/drawing/2014/main" id="{342967AF-E647-7F72-FB7D-C3D320EB6B53}"/>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264960E7-4999-97DC-C366-888142B44CE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51262503"/>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342</a:t>
            </a:fld>
            <a:endParaRPr lang="en-GB" dirty="0"/>
          </a:p>
        </p:txBody>
      </p:sp>
      <p:sp>
        <p:nvSpPr>
          <p:cNvPr id="2" name="Rectangle: Single Corner Rounded 1">
            <a:extLst>
              <a:ext uri="{FF2B5EF4-FFF2-40B4-BE49-F238E27FC236}">
                <a16:creationId xmlns:a16="http://schemas.microsoft.com/office/drawing/2014/main" id="{180AFCDA-D295-ABD1-56C1-C52F2BE41E2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EB88694-C493-47B9-4764-487DC27BE59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Holding company compensates company</a:t>
            </a:r>
          </a:p>
        </p:txBody>
      </p:sp>
      <p:sp>
        <p:nvSpPr>
          <p:cNvPr id="6" name="Rectangle: Rounded Corners 5">
            <a:extLst>
              <a:ext uri="{FF2B5EF4-FFF2-40B4-BE49-F238E27FC236}">
                <a16:creationId xmlns:a16="http://schemas.microsoft.com/office/drawing/2014/main" id="{F4BA9D97-5CD2-DC08-DF95-4128A373DF0F}"/>
              </a:ext>
            </a:extLst>
          </p:cNvPr>
          <p:cNvSpPr/>
          <p:nvPr/>
        </p:nvSpPr>
        <p:spPr>
          <a:xfrm>
            <a:off x="3424499" y="3379307"/>
            <a:ext cx="4330254" cy="992611"/>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588" algn="ctr">
              <a:lnSpc>
                <a:spcPct val="100000"/>
              </a:lnSpc>
              <a:spcBef>
                <a:spcPts val="600"/>
              </a:spcBef>
              <a:spcAft>
                <a:spcPts val="600"/>
              </a:spcAft>
            </a:pPr>
            <a:r>
              <a:rPr lang="en-AU" sz="1800" dirty="0">
                <a:solidFill>
                  <a:schemeClr val="tx1"/>
                </a:solidFill>
              </a:rPr>
              <a:t>a </a:t>
            </a:r>
            <a:r>
              <a:rPr lang="en-AU" sz="1800" b="1" dirty="0">
                <a:solidFill>
                  <a:schemeClr val="tx1"/>
                </a:solidFill>
              </a:rPr>
              <a:t>creditor suffered loss/damage </a:t>
            </a:r>
            <a:r>
              <a:rPr lang="en-AU" sz="1800" dirty="0">
                <a:solidFill>
                  <a:schemeClr val="tx1"/>
                </a:solidFill>
              </a:rPr>
              <a:t>in relation to a </a:t>
            </a:r>
            <a:r>
              <a:rPr lang="en-AU" b="1" dirty="0">
                <a:solidFill>
                  <a:schemeClr val="tx1"/>
                </a:solidFill>
              </a:rPr>
              <a:t>wholly/party unsecured </a:t>
            </a:r>
            <a:r>
              <a:rPr lang="en-AU" sz="1800" dirty="0">
                <a:solidFill>
                  <a:schemeClr val="tx1"/>
                </a:solidFill>
              </a:rPr>
              <a:t>“</a:t>
            </a:r>
            <a:r>
              <a:rPr lang="en-AU" sz="1800" b="1" dirty="0">
                <a:solidFill>
                  <a:schemeClr val="tx1"/>
                </a:solidFill>
              </a:rPr>
              <a:t>debt</a:t>
            </a:r>
            <a:r>
              <a:rPr lang="en-AU" sz="1800" dirty="0">
                <a:solidFill>
                  <a:schemeClr val="tx1"/>
                </a:solidFill>
              </a:rPr>
              <a:t> because of the company’s </a:t>
            </a:r>
            <a:r>
              <a:rPr lang="en-AU" sz="1800" b="1" dirty="0">
                <a:solidFill>
                  <a:schemeClr val="tx1"/>
                </a:solidFill>
              </a:rPr>
              <a:t>insolvency</a:t>
            </a:r>
            <a:r>
              <a:rPr lang="en-AU" sz="1800" dirty="0">
                <a:solidFill>
                  <a:schemeClr val="tx1"/>
                </a:solidFill>
              </a:rPr>
              <a:t>”</a:t>
            </a:r>
            <a:endParaRPr lang="en-AU" dirty="0">
              <a:solidFill>
                <a:schemeClr val="tx1"/>
              </a:solidFill>
            </a:endParaRPr>
          </a:p>
        </p:txBody>
      </p:sp>
      <p:sp>
        <p:nvSpPr>
          <p:cNvPr id="7" name="Rectangle: Rounded Corners 6">
            <a:extLst>
              <a:ext uri="{FF2B5EF4-FFF2-40B4-BE49-F238E27FC236}">
                <a16:creationId xmlns:a16="http://schemas.microsoft.com/office/drawing/2014/main" id="{5042B16A-2433-B666-755F-3EF378A64573}"/>
              </a:ext>
            </a:extLst>
          </p:cNvPr>
          <p:cNvSpPr/>
          <p:nvPr/>
        </p:nvSpPr>
        <p:spPr>
          <a:xfrm>
            <a:off x="2700230" y="2334185"/>
            <a:ext cx="5778792" cy="768730"/>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 company is </a:t>
            </a:r>
            <a:r>
              <a:rPr lang="en-AU" sz="1800" b="1" dirty="0">
                <a:solidFill>
                  <a:schemeClr val="tx1"/>
                </a:solidFill>
              </a:rPr>
              <a:t>being wound up </a:t>
            </a:r>
            <a:r>
              <a:rPr lang="en-AU" sz="1800" dirty="0">
                <a:solidFill>
                  <a:schemeClr val="tx1"/>
                </a:solidFill>
              </a:rPr>
              <a:t>and a court is satisfied</a:t>
            </a:r>
            <a:r>
              <a:rPr lang="en-AU" sz="1800" b="1" dirty="0">
                <a:solidFill>
                  <a:schemeClr val="tx1"/>
                </a:solidFill>
              </a:rPr>
              <a:t> </a:t>
            </a:r>
            <a:r>
              <a:rPr lang="en-AU" sz="1800" dirty="0">
                <a:solidFill>
                  <a:schemeClr val="tx1"/>
                </a:solidFill>
              </a:rPr>
              <a:t>that</a:t>
            </a:r>
            <a:r>
              <a:rPr lang="en-AU" sz="1800" b="1" dirty="0">
                <a:solidFill>
                  <a:schemeClr val="tx1"/>
                </a:solidFill>
              </a:rPr>
              <a:t> </a:t>
            </a:r>
            <a:r>
              <a:rPr lang="en-AU" sz="1800" dirty="0">
                <a:solidFill>
                  <a:schemeClr val="tx1"/>
                </a:solidFill>
              </a:rPr>
              <a:t>a holding company contravened CA s 588V, and:</a:t>
            </a:r>
            <a:endParaRPr lang="en-AU" dirty="0">
              <a:solidFill>
                <a:schemeClr val="tx1"/>
              </a:solidFill>
            </a:endParaRPr>
          </a:p>
        </p:txBody>
      </p:sp>
      <p:sp>
        <p:nvSpPr>
          <p:cNvPr id="8" name="Rectangle: Rounded Corners 7">
            <a:extLst>
              <a:ext uri="{FF2B5EF4-FFF2-40B4-BE49-F238E27FC236}">
                <a16:creationId xmlns:a16="http://schemas.microsoft.com/office/drawing/2014/main" id="{82417BE9-22B3-E373-5066-94DF3B3A6B7B}"/>
              </a:ext>
            </a:extLst>
          </p:cNvPr>
          <p:cNvSpPr/>
          <p:nvPr/>
        </p:nvSpPr>
        <p:spPr>
          <a:xfrm>
            <a:off x="2700230" y="4637678"/>
            <a:ext cx="5778792" cy="992610"/>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tx1"/>
                </a:solidFill>
              </a:rPr>
              <a:t>liquidator has 6 years </a:t>
            </a:r>
            <a:r>
              <a:rPr lang="en-AU" sz="1800" dirty="0">
                <a:solidFill>
                  <a:schemeClr val="tx1"/>
                </a:solidFill>
              </a:rPr>
              <a:t>from the </a:t>
            </a:r>
            <a:r>
              <a:rPr lang="en-AU" sz="1800" dirty="0">
                <a:solidFill>
                  <a:schemeClr val="tx1"/>
                </a:solidFill>
                <a:hlinkClick r:id="rId2" action="ppaction://hlinksldjump"/>
              </a:rPr>
              <a:t>start of winding up</a:t>
            </a:r>
            <a:r>
              <a:rPr lang="en-AU" sz="1800" dirty="0">
                <a:solidFill>
                  <a:schemeClr val="tx1"/>
                </a:solidFill>
              </a:rPr>
              <a:t> to bring proceedings to recover “as a </a:t>
            </a:r>
            <a:r>
              <a:rPr lang="en-AU" sz="1800" b="1" dirty="0">
                <a:solidFill>
                  <a:schemeClr val="tx1"/>
                </a:solidFill>
              </a:rPr>
              <a:t>debt due to the company</a:t>
            </a:r>
            <a:r>
              <a:rPr lang="en-AU" sz="1800" dirty="0">
                <a:solidFill>
                  <a:schemeClr val="tx1"/>
                </a:solidFill>
              </a:rPr>
              <a:t>, an amount equal to the </a:t>
            </a:r>
            <a:r>
              <a:rPr lang="en-AU" sz="1800" b="1" dirty="0">
                <a:solidFill>
                  <a:schemeClr val="tx1"/>
                </a:solidFill>
              </a:rPr>
              <a:t>amount of the loss or damage</a:t>
            </a:r>
            <a:r>
              <a:rPr lang="en-AU" sz="1800" dirty="0">
                <a:solidFill>
                  <a:schemeClr val="tx1"/>
                </a:solidFill>
              </a:rPr>
              <a:t>”</a:t>
            </a:r>
            <a:endParaRPr lang="en-AU" dirty="0">
              <a:solidFill>
                <a:schemeClr val="tx1"/>
              </a:solidFill>
            </a:endParaRPr>
          </a:p>
        </p:txBody>
      </p:sp>
      <p:sp>
        <p:nvSpPr>
          <p:cNvPr id="9" name="Rectangle 8">
            <a:extLst>
              <a:ext uri="{FF2B5EF4-FFF2-40B4-BE49-F238E27FC236}">
                <a16:creationId xmlns:a16="http://schemas.microsoft.com/office/drawing/2014/main" id="{538B5028-EBA4-6206-8F55-72A848C8DFEB}"/>
              </a:ext>
            </a:extLst>
          </p:cNvPr>
          <p:cNvSpPr/>
          <p:nvPr/>
        </p:nvSpPr>
        <p:spPr>
          <a:xfrm>
            <a:off x="4981993" y="1939715"/>
            <a:ext cx="121526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588W</a:t>
            </a:r>
            <a:endParaRPr lang="en-AU" dirty="0"/>
          </a:p>
        </p:txBody>
      </p:sp>
      <p:cxnSp>
        <p:nvCxnSpPr>
          <p:cNvPr id="10" name="Straight Arrow Connector 9">
            <a:extLst>
              <a:ext uri="{FF2B5EF4-FFF2-40B4-BE49-F238E27FC236}">
                <a16:creationId xmlns:a16="http://schemas.microsoft.com/office/drawing/2014/main" id="{5E4AF90A-89DA-B312-2887-25FD5B6FEB6D}"/>
              </a:ext>
            </a:extLst>
          </p:cNvPr>
          <p:cNvCxnSpPr>
            <a:cxnSpLocks/>
            <a:stCxn id="7" idx="2"/>
            <a:endCxn id="6" idx="0"/>
          </p:cNvCxnSpPr>
          <p:nvPr/>
        </p:nvCxnSpPr>
        <p:spPr>
          <a:xfrm>
            <a:off x="5589626" y="3102915"/>
            <a:ext cx="0" cy="27639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18E735D4-B120-DDAC-4736-09CEB0445A80}"/>
              </a:ext>
            </a:extLst>
          </p:cNvPr>
          <p:cNvCxnSpPr>
            <a:cxnSpLocks/>
            <a:stCxn id="6" idx="2"/>
            <a:endCxn id="8" idx="0"/>
          </p:cNvCxnSpPr>
          <p:nvPr/>
        </p:nvCxnSpPr>
        <p:spPr>
          <a:xfrm>
            <a:off x="5589626" y="4371918"/>
            <a:ext cx="0" cy="26576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Footer Placeholder 2">
            <a:extLst>
              <a:ext uri="{FF2B5EF4-FFF2-40B4-BE49-F238E27FC236}">
                <a16:creationId xmlns:a16="http://schemas.microsoft.com/office/drawing/2014/main" id="{8FF239D9-0307-B7B3-8391-62E7B088E4D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511644630"/>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343</a:t>
            </a:fld>
            <a:endParaRPr lang="en-GB" dirty="0"/>
          </a:p>
        </p:txBody>
      </p:sp>
      <p:sp>
        <p:nvSpPr>
          <p:cNvPr id="2" name="Rectangle: Single Corner Rounded 1">
            <a:extLst>
              <a:ext uri="{FF2B5EF4-FFF2-40B4-BE49-F238E27FC236}">
                <a16:creationId xmlns:a16="http://schemas.microsoft.com/office/drawing/2014/main" id="{7BA40B8B-7BF3-AF6C-651A-C24236D781B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8487E2A-161A-9014-2117-34D6D86BDA6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Individual compensates company</a:t>
            </a:r>
          </a:p>
        </p:txBody>
      </p:sp>
      <p:sp>
        <p:nvSpPr>
          <p:cNvPr id="6" name="Rectangle: Rounded Corners 5">
            <a:extLst>
              <a:ext uri="{FF2B5EF4-FFF2-40B4-BE49-F238E27FC236}">
                <a16:creationId xmlns:a16="http://schemas.microsoft.com/office/drawing/2014/main" id="{5C6CEB2D-38B6-6D55-C37B-4D439C742879}"/>
              </a:ext>
            </a:extLst>
          </p:cNvPr>
          <p:cNvSpPr/>
          <p:nvPr/>
        </p:nvSpPr>
        <p:spPr>
          <a:xfrm>
            <a:off x="3563824" y="3489540"/>
            <a:ext cx="5513832" cy="1634526"/>
          </a:xfrm>
          <a:prstGeom prst="roundRect">
            <a:avLst/>
          </a:prstGeom>
          <a:solidFill>
            <a:schemeClr val="accent1">
              <a:lumMod val="60000"/>
              <a:lumOff val="40000"/>
            </a:schemeClr>
          </a:solidFill>
          <a:ln>
            <a:solidFill>
              <a:schemeClr val="accent1">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57188" indent="-355600">
              <a:lnSpc>
                <a:spcPct val="100000"/>
              </a:lnSpc>
              <a:spcBef>
                <a:spcPts val="600"/>
              </a:spcBef>
              <a:spcAft>
                <a:spcPts val="600"/>
              </a:spcAft>
              <a:buFont typeface="Arial" panose="020B0604020202020204" pitchFamily="34" charset="0"/>
              <a:buChar char="•"/>
            </a:pPr>
            <a:r>
              <a:rPr lang="en-AU" dirty="0">
                <a:solidFill>
                  <a:schemeClr val="tx1"/>
                </a:solidFill>
              </a:rPr>
              <a:t>the d</a:t>
            </a:r>
            <a:r>
              <a:rPr lang="en-AU" sz="1800" dirty="0">
                <a:solidFill>
                  <a:schemeClr val="tx1"/>
                </a:solidFill>
              </a:rPr>
              <a:t>ebt was </a:t>
            </a:r>
            <a:r>
              <a:rPr lang="en-AU" sz="1800" b="1" dirty="0">
                <a:solidFill>
                  <a:schemeClr val="tx1"/>
                </a:solidFill>
              </a:rPr>
              <a:t>wholly/party unsecured</a:t>
            </a:r>
            <a:r>
              <a:rPr lang="en-AU" sz="1800" dirty="0">
                <a:solidFill>
                  <a:schemeClr val="tx1"/>
                </a:solidFill>
              </a:rPr>
              <a:t>, and a </a:t>
            </a:r>
            <a:r>
              <a:rPr lang="en-AU" sz="1800" b="1" dirty="0">
                <a:solidFill>
                  <a:schemeClr val="tx1"/>
                </a:solidFill>
              </a:rPr>
              <a:t>creditor suffered loss/damage </a:t>
            </a:r>
            <a:r>
              <a:rPr lang="en-AU" sz="1800" dirty="0">
                <a:solidFill>
                  <a:schemeClr val="tx1"/>
                </a:solidFill>
              </a:rPr>
              <a:t>“in relation to the </a:t>
            </a:r>
            <a:r>
              <a:rPr lang="en-AU" sz="1800" b="1" dirty="0">
                <a:solidFill>
                  <a:schemeClr val="tx1"/>
                </a:solidFill>
              </a:rPr>
              <a:t>debt</a:t>
            </a:r>
            <a:r>
              <a:rPr lang="en-AU" sz="1800" dirty="0">
                <a:solidFill>
                  <a:schemeClr val="tx1"/>
                </a:solidFill>
              </a:rPr>
              <a:t> because of the company’s </a:t>
            </a:r>
            <a:r>
              <a:rPr lang="en-AU" sz="1800" b="1" dirty="0">
                <a:solidFill>
                  <a:schemeClr val="tx1"/>
                </a:solidFill>
              </a:rPr>
              <a:t>insolvency</a:t>
            </a:r>
            <a:r>
              <a:rPr lang="en-AU" sz="1800" dirty="0">
                <a:solidFill>
                  <a:schemeClr val="tx1"/>
                </a:solidFill>
              </a:rPr>
              <a:t>”; </a:t>
            </a:r>
            <a:r>
              <a:rPr lang="en-AU" sz="1800" b="1" i="1" dirty="0">
                <a:solidFill>
                  <a:schemeClr val="tx1"/>
                </a:solidFill>
              </a:rPr>
              <a:t>or</a:t>
            </a:r>
          </a:p>
          <a:p>
            <a:pPr marL="357188" indent="-355600">
              <a:lnSpc>
                <a:spcPct val="100000"/>
              </a:lnSpc>
              <a:spcBef>
                <a:spcPts val="600"/>
              </a:spcBef>
              <a:spcAft>
                <a:spcPts val="600"/>
              </a:spcAft>
              <a:buFont typeface="Arial" panose="020B0604020202020204" pitchFamily="34" charset="0"/>
              <a:buChar char="•"/>
            </a:pPr>
            <a:r>
              <a:rPr lang="en-AU" sz="1800" dirty="0">
                <a:solidFill>
                  <a:schemeClr val="tx1"/>
                </a:solidFill>
              </a:rPr>
              <a:t>≥1 </a:t>
            </a:r>
            <a:r>
              <a:rPr lang="en-AU" sz="1800" b="1" dirty="0">
                <a:solidFill>
                  <a:schemeClr val="tx1"/>
                </a:solidFill>
              </a:rPr>
              <a:t>creditors suffered loss/damage </a:t>
            </a:r>
            <a:r>
              <a:rPr lang="en-AU" sz="1800" dirty="0">
                <a:solidFill>
                  <a:schemeClr val="tx1"/>
                </a:solidFill>
              </a:rPr>
              <a:t>“because of the </a:t>
            </a:r>
            <a:r>
              <a:rPr lang="en-AU" sz="1800" b="1" dirty="0">
                <a:solidFill>
                  <a:schemeClr val="tx1"/>
                </a:solidFill>
              </a:rPr>
              <a:t>disposition</a:t>
            </a:r>
            <a:r>
              <a:rPr lang="en-AU" sz="1800" dirty="0">
                <a:solidFill>
                  <a:schemeClr val="tx1"/>
                </a:solidFill>
              </a:rPr>
              <a:t> and the company’s </a:t>
            </a:r>
            <a:r>
              <a:rPr lang="en-AU" sz="1800" b="1" dirty="0">
                <a:solidFill>
                  <a:schemeClr val="tx1"/>
                </a:solidFill>
              </a:rPr>
              <a:t>insolvency</a:t>
            </a:r>
            <a:r>
              <a:rPr lang="en-AU" sz="1800" dirty="0">
                <a:solidFill>
                  <a:schemeClr val="tx1"/>
                </a:solidFill>
              </a:rPr>
              <a:t>”</a:t>
            </a:r>
            <a:endParaRPr lang="en-AU" dirty="0">
              <a:solidFill>
                <a:schemeClr val="tx1"/>
              </a:solidFill>
            </a:endParaRPr>
          </a:p>
        </p:txBody>
      </p:sp>
      <p:sp>
        <p:nvSpPr>
          <p:cNvPr id="7" name="Rectangle: Rounded Corners 6">
            <a:extLst>
              <a:ext uri="{FF2B5EF4-FFF2-40B4-BE49-F238E27FC236}">
                <a16:creationId xmlns:a16="http://schemas.microsoft.com/office/drawing/2014/main" id="{DCC33F08-3599-12E2-C9F7-E7790E07FAB5}"/>
              </a:ext>
            </a:extLst>
          </p:cNvPr>
          <p:cNvSpPr/>
          <p:nvPr/>
        </p:nvSpPr>
        <p:spPr>
          <a:xfrm>
            <a:off x="2269948" y="2070814"/>
            <a:ext cx="3927348" cy="1203756"/>
          </a:xfrm>
          <a:prstGeom prst="roundRect">
            <a:avLst/>
          </a:prstGeom>
          <a:solidFill>
            <a:schemeClr val="accent1">
              <a:lumMod val="75000"/>
            </a:schemeClr>
          </a:solidFill>
          <a:ln>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If there is an </a:t>
            </a:r>
            <a:r>
              <a:rPr lang="en-AU" sz="1800" b="1" dirty="0">
                <a:solidFill>
                  <a:schemeClr val="bg1"/>
                </a:solidFill>
              </a:rPr>
              <a:t>application for a civil penalty order </a:t>
            </a:r>
            <a:r>
              <a:rPr lang="en-AU" sz="1800" dirty="0">
                <a:solidFill>
                  <a:schemeClr val="bg1"/>
                </a:solidFill>
              </a:rPr>
              <a:t>and court is satisfied</a:t>
            </a:r>
            <a:r>
              <a:rPr lang="en-AU" sz="1800" b="1" dirty="0">
                <a:solidFill>
                  <a:schemeClr val="bg1"/>
                </a:solidFill>
              </a:rPr>
              <a:t> </a:t>
            </a:r>
            <a:r>
              <a:rPr lang="en-AU" sz="1800" dirty="0">
                <a:solidFill>
                  <a:schemeClr val="bg1"/>
                </a:solidFill>
              </a:rPr>
              <a:t>CA ss 588G(2), 588GAB(2) or 588GAC(2) has been contravened, and:</a:t>
            </a:r>
            <a:endParaRPr lang="en-AU" dirty="0">
              <a:solidFill>
                <a:schemeClr val="bg1"/>
              </a:solidFill>
            </a:endParaRPr>
          </a:p>
        </p:txBody>
      </p:sp>
      <p:sp>
        <p:nvSpPr>
          <p:cNvPr id="8" name="Rectangle: Rounded Corners 7">
            <a:extLst>
              <a:ext uri="{FF2B5EF4-FFF2-40B4-BE49-F238E27FC236}">
                <a16:creationId xmlns:a16="http://schemas.microsoft.com/office/drawing/2014/main" id="{258CC0B1-3D7A-2059-FD44-F1792E24F8B4}"/>
              </a:ext>
            </a:extLst>
          </p:cNvPr>
          <p:cNvSpPr/>
          <p:nvPr/>
        </p:nvSpPr>
        <p:spPr>
          <a:xfrm>
            <a:off x="6425896" y="2283458"/>
            <a:ext cx="3191256" cy="959957"/>
          </a:xfrm>
          <a:prstGeom prst="roundRect">
            <a:avLst/>
          </a:prstGeom>
          <a:solidFill>
            <a:schemeClr val="accent1">
              <a:lumMod val="75000"/>
            </a:schemeClr>
          </a:solidFill>
          <a:ln>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If court finds someone </a:t>
            </a:r>
            <a:r>
              <a:rPr lang="en-AU" sz="1800" b="1" dirty="0">
                <a:solidFill>
                  <a:schemeClr val="bg1"/>
                </a:solidFill>
              </a:rPr>
              <a:t>guilty </a:t>
            </a:r>
            <a:r>
              <a:rPr lang="en-AU" sz="1800" dirty="0">
                <a:solidFill>
                  <a:schemeClr val="bg1"/>
                </a:solidFill>
              </a:rPr>
              <a:t>under CA ss 588G(3), 588GAB(1) or 588GAC(1), and:</a:t>
            </a:r>
            <a:endParaRPr lang="en-AU" dirty="0">
              <a:solidFill>
                <a:schemeClr val="bg1"/>
              </a:solidFill>
            </a:endParaRPr>
          </a:p>
        </p:txBody>
      </p:sp>
      <p:sp>
        <p:nvSpPr>
          <p:cNvPr id="9" name="Rectangle: Rounded Corners 8">
            <a:extLst>
              <a:ext uri="{FF2B5EF4-FFF2-40B4-BE49-F238E27FC236}">
                <a16:creationId xmlns:a16="http://schemas.microsoft.com/office/drawing/2014/main" id="{E354E332-09C7-8C01-B6BB-6DAABC5782D6}"/>
              </a:ext>
            </a:extLst>
          </p:cNvPr>
          <p:cNvSpPr/>
          <p:nvPr/>
        </p:nvSpPr>
        <p:spPr>
          <a:xfrm>
            <a:off x="3563824" y="5355014"/>
            <a:ext cx="5513832" cy="745052"/>
          </a:xfrm>
          <a:prstGeom prst="roundRect">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a:t>
            </a:r>
            <a:r>
              <a:rPr lang="en-AU" sz="1800" dirty="0">
                <a:solidFill>
                  <a:schemeClr val="tx1"/>
                </a:solidFill>
              </a:rPr>
              <a:t>court may order the person to </a:t>
            </a:r>
            <a:r>
              <a:rPr lang="en-AU" sz="1800" b="1" dirty="0">
                <a:solidFill>
                  <a:schemeClr val="tx1"/>
                </a:solidFill>
              </a:rPr>
              <a:t>pay </a:t>
            </a:r>
            <a:r>
              <a:rPr lang="en-AU" sz="1800" dirty="0">
                <a:solidFill>
                  <a:schemeClr val="tx1"/>
                </a:solidFill>
              </a:rPr>
              <a:t>the</a:t>
            </a:r>
            <a:r>
              <a:rPr lang="en-AU" sz="1800" b="1" dirty="0">
                <a:solidFill>
                  <a:schemeClr val="tx1"/>
                </a:solidFill>
              </a:rPr>
              <a:t> company </a:t>
            </a:r>
            <a:r>
              <a:rPr lang="en-AU" sz="1800" dirty="0">
                <a:solidFill>
                  <a:schemeClr val="tx1"/>
                </a:solidFill>
              </a:rPr>
              <a:t>compensation </a:t>
            </a:r>
            <a:r>
              <a:rPr lang="en-AU" sz="1800" b="1" dirty="0">
                <a:solidFill>
                  <a:schemeClr val="tx1"/>
                </a:solidFill>
              </a:rPr>
              <a:t>equal to the loss or damage</a:t>
            </a:r>
            <a:r>
              <a:rPr lang="en-AU" sz="1800" dirty="0">
                <a:solidFill>
                  <a:schemeClr val="tx1"/>
                </a:solidFill>
              </a:rPr>
              <a:t>”</a:t>
            </a:r>
            <a:endParaRPr lang="en-AU" dirty="0">
              <a:solidFill>
                <a:schemeClr val="tx1"/>
              </a:solidFill>
            </a:endParaRPr>
          </a:p>
        </p:txBody>
      </p:sp>
      <p:sp>
        <p:nvSpPr>
          <p:cNvPr id="10" name="Rectangle 9">
            <a:extLst>
              <a:ext uri="{FF2B5EF4-FFF2-40B4-BE49-F238E27FC236}">
                <a16:creationId xmlns:a16="http://schemas.microsoft.com/office/drawing/2014/main" id="{87A2FB4F-74DE-BFB6-DBCE-FB53D8C207AF}"/>
              </a:ext>
            </a:extLst>
          </p:cNvPr>
          <p:cNvSpPr/>
          <p:nvPr/>
        </p:nvSpPr>
        <p:spPr>
          <a:xfrm>
            <a:off x="3707477" y="1679600"/>
            <a:ext cx="105228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588J</a:t>
            </a:r>
            <a:endParaRPr lang="en-AU" dirty="0"/>
          </a:p>
        </p:txBody>
      </p:sp>
      <p:sp>
        <p:nvSpPr>
          <p:cNvPr id="11" name="Rectangle 10">
            <a:extLst>
              <a:ext uri="{FF2B5EF4-FFF2-40B4-BE49-F238E27FC236}">
                <a16:creationId xmlns:a16="http://schemas.microsoft.com/office/drawing/2014/main" id="{7B5EA6F9-4DA9-66CB-D848-9F4C68087D63}"/>
              </a:ext>
            </a:extLst>
          </p:cNvPr>
          <p:cNvSpPr/>
          <p:nvPr/>
        </p:nvSpPr>
        <p:spPr>
          <a:xfrm>
            <a:off x="7457646" y="1890551"/>
            <a:ext cx="113229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588K</a:t>
            </a:r>
            <a:endParaRPr lang="en-AU" dirty="0"/>
          </a:p>
        </p:txBody>
      </p:sp>
      <p:cxnSp>
        <p:nvCxnSpPr>
          <p:cNvPr id="12" name="Straight Arrow Connector 11">
            <a:extLst>
              <a:ext uri="{FF2B5EF4-FFF2-40B4-BE49-F238E27FC236}">
                <a16:creationId xmlns:a16="http://schemas.microsoft.com/office/drawing/2014/main" id="{D9CC1FBE-6F66-98E7-7766-76A06F8B2AB9}"/>
              </a:ext>
            </a:extLst>
          </p:cNvPr>
          <p:cNvCxnSpPr>
            <a:cxnSpLocks/>
            <a:stCxn id="7" idx="2"/>
          </p:cNvCxnSpPr>
          <p:nvPr/>
        </p:nvCxnSpPr>
        <p:spPr>
          <a:xfrm>
            <a:off x="4233622" y="3274570"/>
            <a:ext cx="0" cy="21497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DB70E856-B799-F47E-E76A-B6346B9B0492}"/>
              </a:ext>
            </a:extLst>
          </p:cNvPr>
          <p:cNvCxnSpPr>
            <a:cxnSpLocks/>
            <a:stCxn id="8" idx="2"/>
          </p:cNvCxnSpPr>
          <p:nvPr/>
        </p:nvCxnSpPr>
        <p:spPr>
          <a:xfrm>
            <a:off x="8021524" y="3243415"/>
            <a:ext cx="0" cy="24612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8EE01DAA-40D2-5C67-03E5-A7AD613817D6}"/>
              </a:ext>
            </a:extLst>
          </p:cNvPr>
          <p:cNvCxnSpPr>
            <a:stCxn id="6" idx="2"/>
            <a:endCxn id="9" idx="0"/>
          </p:cNvCxnSpPr>
          <p:nvPr/>
        </p:nvCxnSpPr>
        <p:spPr>
          <a:xfrm>
            <a:off x="6320740" y="5124066"/>
            <a:ext cx="0" cy="230948"/>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Speech Bubble: Oval 14">
            <a:extLst>
              <a:ext uri="{FF2B5EF4-FFF2-40B4-BE49-F238E27FC236}">
                <a16:creationId xmlns:a16="http://schemas.microsoft.com/office/drawing/2014/main" id="{E55393BD-03CB-DD03-7A2F-E392E9D9CF97}"/>
              </a:ext>
            </a:extLst>
          </p:cNvPr>
          <p:cNvSpPr/>
          <p:nvPr/>
        </p:nvSpPr>
        <p:spPr>
          <a:xfrm>
            <a:off x="973787" y="3382055"/>
            <a:ext cx="2203704" cy="621871"/>
          </a:xfrm>
          <a:prstGeom prst="wedgeEllipseCallout">
            <a:avLst>
              <a:gd name="adj1" fmla="val 31436"/>
              <a:gd name="adj2" fmla="val -8051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Liquidator may intervene</a:t>
            </a:r>
          </a:p>
        </p:txBody>
      </p:sp>
      <p:sp>
        <p:nvSpPr>
          <p:cNvPr id="16" name="Footer Placeholder 2">
            <a:extLst>
              <a:ext uri="{FF2B5EF4-FFF2-40B4-BE49-F238E27FC236}">
                <a16:creationId xmlns:a16="http://schemas.microsoft.com/office/drawing/2014/main" id="{6B4D839E-1ECC-4759-142A-8E09C9FEA80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41698680"/>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344</a:t>
            </a:fld>
            <a:endParaRPr lang="en-GB" dirty="0"/>
          </a:p>
        </p:txBody>
      </p:sp>
      <p:sp>
        <p:nvSpPr>
          <p:cNvPr id="2" name="Rectangle: Single Corner Rounded 1">
            <a:extLst>
              <a:ext uri="{FF2B5EF4-FFF2-40B4-BE49-F238E27FC236}">
                <a16:creationId xmlns:a16="http://schemas.microsoft.com/office/drawing/2014/main" id="{18CDC499-DE8F-3EA7-725B-011C763C1CD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96AF2C3-F615-B624-D148-2F62BC7E2784}"/>
              </a:ext>
            </a:extLst>
          </p:cNvPr>
          <p:cNvSpPr txBox="1">
            <a:spLocks/>
          </p:cNvSpPr>
          <p:nvPr/>
        </p:nvSpPr>
        <p:spPr>
          <a:xfrm>
            <a:off x="242454" y="270165"/>
            <a:ext cx="8526858"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Individual compensates company (cont.)</a:t>
            </a:r>
          </a:p>
        </p:txBody>
      </p:sp>
      <p:sp>
        <p:nvSpPr>
          <p:cNvPr id="6" name="Rectangle: Rounded Corners 5">
            <a:extLst>
              <a:ext uri="{FF2B5EF4-FFF2-40B4-BE49-F238E27FC236}">
                <a16:creationId xmlns:a16="http://schemas.microsoft.com/office/drawing/2014/main" id="{105FF4B7-FA1C-41AD-9AB8-B287E150F987}"/>
              </a:ext>
            </a:extLst>
          </p:cNvPr>
          <p:cNvSpPr/>
          <p:nvPr/>
        </p:nvSpPr>
        <p:spPr>
          <a:xfrm>
            <a:off x="1691856" y="2981311"/>
            <a:ext cx="5778792" cy="1634526"/>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357188" indent="-355600">
              <a:lnSpc>
                <a:spcPct val="100000"/>
              </a:lnSpc>
              <a:spcBef>
                <a:spcPts val="600"/>
              </a:spcBef>
              <a:spcAft>
                <a:spcPts val="600"/>
              </a:spcAft>
              <a:buFont typeface="Arial" panose="020B0604020202020204" pitchFamily="34" charset="0"/>
              <a:buChar char="•"/>
            </a:pPr>
            <a:r>
              <a:rPr lang="en-AU" dirty="0">
                <a:solidFill>
                  <a:schemeClr val="tx1"/>
                </a:solidFill>
              </a:rPr>
              <a:t>the d</a:t>
            </a:r>
            <a:r>
              <a:rPr lang="en-AU" sz="1800" dirty="0">
                <a:solidFill>
                  <a:schemeClr val="tx1"/>
                </a:solidFill>
              </a:rPr>
              <a:t>ebt was </a:t>
            </a:r>
            <a:r>
              <a:rPr lang="en-AU" sz="1800" b="1" dirty="0">
                <a:solidFill>
                  <a:schemeClr val="tx1"/>
                </a:solidFill>
              </a:rPr>
              <a:t>wholly/party unsecured</a:t>
            </a:r>
            <a:r>
              <a:rPr lang="en-AU" sz="1800" dirty="0">
                <a:solidFill>
                  <a:schemeClr val="tx1"/>
                </a:solidFill>
              </a:rPr>
              <a:t>, and a </a:t>
            </a:r>
            <a:r>
              <a:rPr lang="en-AU" sz="1800" b="1" dirty="0">
                <a:solidFill>
                  <a:schemeClr val="tx1"/>
                </a:solidFill>
              </a:rPr>
              <a:t>creditor suffered loss/damage </a:t>
            </a:r>
            <a:r>
              <a:rPr lang="en-AU" sz="1800" dirty="0">
                <a:solidFill>
                  <a:schemeClr val="tx1"/>
                </a:solidFill>
              </a:rPr>
              <a:t>“in relation to the </a:t>
            </a:r>
            <a:r>
              <a:rPr lang="en-AU" sz="1800" b="1" dirty="0">
                <a:solidFill>
                  <a:schemeClr val="tx1"/>
                </a:solidFill>
              </a:rPr>
              <a:t>debt</a:t>
            </a:r>
            <a:r>
              <a:rPr lang="en-AU" sz="1800" dirty="0">
                <a:solidFill>
                  <a:schemeClr val="tx1"/>
                </a:solidFill>
              </a:rPr>
              <a:t> because of the company’s </a:t>
            </a:r>
            <a:r>
              <a:rPr lang="en-AU" sz="1800" b="1" dirty="0">
                <a:solidFill>
                  <a:schemeClr val="tx1"/>
                </a:solidFill>
              </a:rPr>
              <a:t>insolvency</a:t>
            </a:r>
            <a:r>
              <a:rPr lang="en-AU" sz="1800" dirty="0">
                <a:solidFill>
                  <a:schemeClr val="tx1"/>
                </a:solidFill>
              </a:rPr>
              <a:t>”; </a:t>
            </a:r>
            <a:r>
              <a:rPr lang="en-AU" sz="1800" b="1" i="1" dirty="0">
                <a:solidFill>
                  <a:schemeClr val="tx1"/>
                </a:solidFill>
              </a:rPr>
              <a:t>or</a:t>
            </a:r>
          </a:p>
          <a:p>
            <a:pPr marL="357188" indent="-355600">
              <a:lnSpc>
                <a:spcPct val="100000"/>
              </a:lnSpc>
              <a:spcBef>
                <a:spcPts val="600"/>
              </a:spcBef>
              <a:spcAft>
                <a:spcPts val="600"/>
              </a:spcAft>
              <a:buFont typeface="Arial" panose="020B0604020202020204" pitchFamily="34" charset="0"/>
              <a:buChar char="•"/>
            </a:pPr>
            <a:r>
              <a:rPr lang="en-AU" sz="1800" dirty="0">
                <a:solidFill>
                  <a:schemeClr val="tx1"/>
                </a:solidFill>
              </a:rPr>
              <a:t>≥1 </a:t>
            </a:r>
            <a:r>
              <a:rPr lang="en-AU" sz="1800" b="1" dirty="0">
                <a:solidFill>
                  <a:schemeClr val="tx1"/>
                </a:solidFill>
              </a:rPr>
              <a:t>creditors suffered loss/damage </a:t>
            </a:r>
            <a:r>
              <a:rPr lang="en-AU" sz="1800" dirty="0">
                <a:solidFill>
                  <a:schemeClr val="tx1"/>
                </a:solidFill>
              </a:rPr>
              <a:t>“because of the </a:t>
            </a:r>
            <a:r>
              <a:rPr lang="en-AU" sz="1800" b="1" dirty="0">
                <a:solidFill>
                  <a:schemeClr val="tx1"/>
                </a:solidFill>
              </a:rPr>
              <a:t>disposition</a:t>
            </a:r>
            <a:r>
              <a:rPr lang="en-AU" sz="1800" dirty="0">
                <a:solidFill>
                  <a:schemeClr val="tx1"/>
                </a:solidFill>
              </a:rPr>
              <a:t> and the company’s </a:t>
            </a:r>
            <a:r>
              <a:rPr lang="en-AU" sz="1800" b="1" dirty="0">
                <a:solidFill>
                  <a:schemeClr val="tx1"/>
                </a:solidFill>
              </a:rPr>
              <a:t>insolvency</a:t>
            </a:r>
            <a:r>
              <a:rPr lang="en-AU" sz="1800" dirty="0">
                <a:solidFill>
                  <a:schemeClr val="tx1"/>
                </a:solidFill>
              </a:rPr>
              <a:t>”</a:t>
            </a:r>
            <a:endParaRPr lang="en-AU" dirty="0">
              <a:solidFill>
                <a:schemeClr val="tx1"/>
              </a:solidFill>
            </a:endParaRPr>
          </a:p>
        </p:txBody>
      </p:sp>
      <p:sp>
        <p:nvSpPr>
          <p:cNvPr id="7" name="Rectangle: Rounded Corners 6">
            <a:extLst>
              <a:ext uri="{FF2B5EF4-FFF2-40B4-BE49-F238E27FC236}">
                <a16:creationId xmlns:a16="http://schemas.microsoft.com/office/drawing/2014/main" id="{AE764F97-B3E8-3E86-2469-9C3862F1C21A}"/>
              </a:ext>
            </a:extLst>
          </p:cNvPr>
          <p:cNvSpPr/>
          <p:nvPr/>
        </p:nvSpPr>
        <p:spPr>
          <a:xfrm>
            <a:off x="1691856" y="1954961"/>
            <a:ext cx="5778792" cy="768730"/>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If a company is </a:t>
            </a:r>
            <a:r>
              <a:rPr lang="en-AU" sz="1800" b="1" dirty="0">
                <a:solidFill>
                  <a:schemeClr val="tx1"/>
                </a:solidFill>
              </a:rPr>
              <a:t>being wound up </a:t>
            </a:r>
            <a:r>
              <a:rPr lang="en-AU" sz="1800" dirty="0">
                <a:solidFill>
                  <a:schemeClr val="tx1"/>
                </a:solidFill>
              </a:rPr>
              <a:t>and court is satisfied</a:t>
            </a:r>
            <a:r>
              <a:rPr lang="en-AU" sz="1800" b="1" dirty="0">
                <a:solidFill>
                  <a:schemeClr val="tx1"/>
                </a:solidFill>
              </a:rPr>
              <a:t> </a:t>
            </a:r>
            <a:r>
              <a:rPr lang="en-AU" sz="1800" dirty="0">
                <a:solidFill>
                  <a:schemeClr val="tx1"/>
                </a:solidFill>
              </a:rPr>
              <a:t>that</a:t>
            </a:r>
            <a:r>
              <a:rPr lang="en-AU" sz="1800" b="1" dirty="0">
                <a:solidFill>
                  <a:schemeClr val="tx1"/>
                </a:solidFill>
              </a:rPr>
              <a:t> </a:t>
            </a:r>
            <a:r>
              <a:rPr lang="en-AU" sz="1800" dirty="0">
                <a:solidFill>
                  <a:schemeClr val="tx1"/>
                </a:solidFill>
              </a:rPr>
              <a:t>CA ss 588G, 588GAB or 588GAC contravened, and:</a:t>
            </a:r>
            <a:endParaRPr lang="en-AU" dirty="0">
              <a:solidFill>
                <a:schemeClr val="tx1"/>
              </a:solidFill>
            </a:endParaRPr>
          </a:p>
        </p:txBody>
      </p:sp>
      <p:sp>
        <p:nvSpPr>
          <p:cNvPr id="8" name="Rectangle: Rounded Corners 7">
            <a:extLst>
              <a:ext uri="{FF2B5EF4-FFF2-40B4-BE49-F238E27FC236}">
                <a16:creationId xmlns:a16="http://schemas.microsoft.com/office/drawing/2014/main" id="{4C1357F9-A8D2-A51B-E7E4-CA02F9C19901}"/>
              </a:ext>
            </a:extLst>
          </p:cNvPr>
          <p:cNvSpPr/>
          <p:nvPr/>
        </p:nvSpPr>
        <p:spPr>
          <a:xfrm>
            <a:off x="1691856" y="4868048"/>
            <a:ext cx="5778792" cy="992610"/>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1" dirty="0">
                <a:solidFill>
                  <a:schemeClr val="tx1"/>
                </a:solidFill>
              </a:rPr>
              <a:t>liquidator has 6 years </a:t>
            </a:r>
            <a:r>
              <a:rPr lang="en-AU" sz="1800" dirty="0">
                <a:solidFill>
                  <a:schemeClr val="tx1"/>
                </a:solidFill>
              </a:rPr>
              <a:t>from the </a:t>
            </a:r>
            <a:r>
              <a:rPr lang="en-AU" sz="1800" dirty="0">
                <a:solidFill>
                  <a:schemeClr val="tx1"/>
                </a:solidFill>
                <a:hlinkClick r:id="rId2" action="ppaction://hlinksldjump"/>
              </a:rPr>
              <a:t>start of winding up</a:t>
            </a:r>
            <a:r>
              <a:rPr lang="en-AU" sz="1800" dirty="0">
                <a:solidFill>
                  <a:schemeClr val="tx1"/>
                </a:solidFill>
              </a:rPr>
              <a:t> to bring proceedings to recover “as a </a:t>
            </a:r>
            <a:r>
              <a:rPr lang="en-AU" sz="1800" b="1" dirty="0">
                <a:solidFill>
                  <a:schemeClr val="tx1"/>
                </a:solidFill>
              </a:rPr>
              <a:t>debt due to the company</a:t>
            </a:r>
            <a:r>
              <a:rPr lang="en-AU" sz="1800" dirty="0">
                <a:solidFill>
                  <a:schemeClr val="tx1"/>
                </a:solidFill>
              </a:rPr>
              <a:t>, an amount equal to the </a:t>
            </a:r>
            <a:r>
              <a:rPr lang="en-AU" sz="1800" b="1" dirty="0">
                <a:solidFill>
                  <a:schemeClr val="tx1"/>
                </a:solidFill>
              </a:rPr>
              <a:t>amount of the loss or damage</a:t>
            </a:r>
            <a:r>
              <a:rPr lang="en-AU" sz="1800" dirty="0">
                <a:solidFill>
                  <a:schemeClr val="tx1"/>
                </a:solidFill>
              </a:rPr>
              <a:t>”</a:t>
            </a:r>
            <a:endParaRPr lang="en-AU" dirty="0">
              <a:solidFill>
                <a:schemeClr val="tx1"/>
              </a:solidFill>
            </a:endParaRPr>
          </a:p>
        </p:txBody>
      </p:sp>
      <p:sp>
        <p:nvSpPr>
          <p:cNvPr id="9" name="Rectangle 8">
            <a:extLst>
              <a:ext uri="{FF2B5EF4-FFF2-40B4-BE49-F238E27FC236}">
                <a16:creationId xmlns:a16="http://schemas.microsoft.com/office/drawing/2014/main" id="{D94C398B-73C8-22EA-16FE-619CC7E9EB9F}"/>
              </a:ext>
            </a:extLst>
          </p:cNvPr>
          <p:cNvSpPr/>
          <p:nvPr/>
        </p:nvSpPr>
        <p:spPr>
          <a:xfrm>
            <a:off x="3973619" y="1560491"/>
            <a:ext cx="121526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588M</a:t>
            </a:r>
            <a:endParaRPr lang="en-AU" dirty="0"/>
          </a:p>
        </p:txBody>
      </p:sp>
      <p:cxnSp>
        <p:nvCxnSpPr>
          <p:cNvPr id="10" name="Straight Arrow Connector 9">
            <a:extLst>
              <a:ext uri="{FF2B5EF4-FFF2-40B4-BE49-F238E27FC236}">
                <a16:creationId xmlns:a16="http://schemas.microsoft.com/office/drawing/2014/main" id="{A52BFE06-4A4F-BB9F-CFC8-5AA49F11B3E4}"/>
              </a:ext>
            </a:extLst>
          </p:cNvPr>
          <p:cNvCxnSpPr>
            <a:cxnSpLocks/>
            <a:stCxn id="7" idx="2"/>
            <a:endCxn id="6" idx="0"/>
          </p:cNvCxnSpPr>
          <p:nvPr/>
        </p:nvCxnSpPr>
        <p:spPr>
          <a:xfrm>
            <a:off x="4581252" y="2723691"/>
            <a:ext cx="0" cy="25762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320BF5F8-CCD6-51D2-E066-A78D7046B536}"/>
              </a:ext>
            </a:extLst>
          </p:cNvPr>
          <p:cNvCxnSpPr>
            <a:cxnSpLocks/>
            <a:stCxn id="6" idx="2"/>
            <a:endCxn id="8" idx="0"/>
          </p:cNvCxnSpPr>
          <p:nvPr/>
        </p:nvCxnSpPr>
        <p:spPr>
          <a:xfrm>
            <a:off x="4581252" y="4615837"/>
            <a:ext cx="0" cy="252211"/>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Star: 24 Points 11">
            <a:extLst>
              <a:ext uri="{FF2B5EF4-FFF2-40B4-BE49-F238E27FC236}">
                <a16:creationId xmlns:a16="http://schemas.microsoft.com/office/drawing/2014/main" id="{42FE5BBA-904D-C1C8-F96D-DC042C87A7A2}"/>
              </a:ext>
            </a:extLst>
          </p:cNvPr>
          <p:cNvSpPr/>
          <p:nvPr/>
        </p:nvSpPr>
        <p:spPr>
          <a:xfrm>
            <a:off x="7918705" y="2164482"/>
            <a:ext cx="3218685" cy="2890163"/>
          </a:xfrm>
          <a:prstGeom prst="star24">
            <a:avLst>
              <a:gd name="adj" fmla="val 40852"/>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Whatever is recovered must be taken into account in certain </a:t>
            </a:r>
            <a:r>
              <a:rPr lang="en-AU" dirty="0">
                <a:solidFill>
                  <a:schemeClr val="bg1"/>
                </a:solidFill>
              </a:rPr>
              <a:t>proceedings (to avoid double recovery)</a:t>
            </a:r>
          </a:p>
        </p:txBody>
      </p:sp>
      <p:sp>
        <p:nvSpPr>
          <p:cNvPr id="13" name="Rectangle 12">
            <a:extLst>
              <a:ext uri="{FF2B5EF4-FFF2-40B4-BE49-F238E27FC236}">
                <a16:creationId xmlns:a16="http://schemas.microsoft.com/office/drawing/2014/main" id="{64CFFB5B-022C-ADBD-BF04-3F4F299C10CA}"/>
              </a:ext>
            </a:extLst>
          </p:cNvPr>
          <p:cNvSpPr/>
          <p:nvPr/>
        </p:nvSpPr>
        <p:spPr>
          <a:xfrm>
            <a:off x="8954077" y="4580674"/>
            <a:ext cx="114793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588N</a:t>
            </a:r>
            <a:endParaRPr lang="en-AU" dirty="0"/>
          </a:p>
        </p:txBody>
      </p:sp>
      <p:sp>
        <p:nvSpPr>
          <p:cNvPr id="14" name="Footer Placeholder 2">
            <a:extLst>
              <a:ext uri="{FF2B5EF4-FFF2-40B4-BE49-F238E27FC236}">
                <a16:creationId xmlns:a16="http://schemas.microsoft.com/office/drawing/2014/main" id="{2432057C-984F-C6E1-7DE1-D6102ED46DC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739670638"/>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345</a:t>
            </a:fld>
            <a:endParaRPr lang="en-GB" dirty="0"/>
          </a:p>
        </p:txBody>
      </p:sp>
      <p:sp>
        <p:nvSpPr>
          <p:cNvPr id="2" name="Rectangle: Single Corner Rounded 1">
            <a:extLst>
              <a:ext uri="{FF2B5EF4-FFF2-40B4-BE49-F238E27FC236}">
                <a16:creationId xmlns:a16="http://schemas.microsoft.com/office/drawing/2014/main" id="{2DDF86BD-69C4-863F-B4D8-9650F169E4F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D74E9A1-CCED-ADBE-959D-96D0C7AFE784}"/>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Individual compensates creditor</a:t>
            </a:r>
          </a:p>
        </p:txBody>
      </p:sp>
      <p:graphicFrame>
        <p:nvGraphicFramePr>
          <p:cNvPr id="6" name="Diagram 5">
            <a:extLst>
              <a:ext uri="{FF2B5EF4-FFF2-40B4-BE49-F238E27FC236}">
                <a16:creationId xmlns:a16="http://schemas.microsoft.com/office/drawing/2014/main" id="{595E0AED-141B-D6CB-E846-F9830D279E33}"/>
              </a:ext>
            </a:extLst>
          </p:cNvPr>
          <p:cNvGraphicFramePr/>
          <p:nvPr>
            <p:extLst>
              <p:ext uri="{D42A27DB-BD31-4B8C-83A1-F6EECF244321}">
                <p14:modId xmlns:p14="http://schemas.microsoft.com/office/powerpoint/2010/main" val="171056895"/>
              </p:ext>
            </p:extLst>
          </p:nvPr>
        </p:nvGraphicFramePr>
        <p:xfrm>
          <a:off x="641312" y="1634422"/>
          <a:ext cx="5077205" cy="460214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747DD3E2-2FA4-C8B1-FC51-97054ECC8873}"/>
              </a:ext>
            </a:extLst>
          </p:cNvPr>
          <p:cNvSpPr/>
          <p:nvPr/>
        </p:nvSpPr>
        <p:spPr>
          <a:xfrm>
            <a:off x="4570578" y="1634422"/>
            <a:ext cx="114793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588U</a:t>
            </a:r>
            <a:endParaRPr lang="en-AU" dirty="0"/>
          </a:p>
        </p:txBody>
      </p:sp>
      <p:graphicFrame>
        <p:nvGraphicFramePr>
          <p:cNvPr id="8" name="Diagram 7">
            <a:extLst>
              <a:ext uri="{FF2B5EF4-FFF2-40B4-BE49-F238E27FC236}">
                <a16:creationId xmlns:a16="http://schemas.microsoft.com/office/drawing/2014/main" id="{19EBE949-F9DC-C386-EEA4-AE9C34D3A0FF}"/>
              </a:ext>
            </a:extLst>
          </p:cNvPr>
          <p:cNvGraphicFramePr/>
          <p:nvPr>
            <p:extLst>
              <p:ext uri="{D42A27DB-BD31-4B8C-83A1-F6EECF244321}">
                <p14:modId xmlns:p14="http://schemas.microsoft.com/office/powerpoint/2010/main" val="2681835973"/>
              </p:ext>
            </p:extLst>
          </p:nvPr>
        </p:nvGraphicFramePr>
        <p:xfrm>
          <a:off x="5806477" y="1641212"/>
          <a:ext cx="4268216" cy="460214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9" name="Rectangle 8">
            <a:extLst>
              <a:ext uri="{FF2B5EF4-FFF2-40B4-BE49-F238E27FC236}">
                <a16:creationId xmlns:a16="http://schemas.microsoft.com/office/drawing/2014/main" id="{D651BC85-5424-2BE3-439C-5607CF837D63}"/>
              </a:ext>
            </a:extLst>
          </p:cNvPr>
          <p:cNvSpPr/>
          <p:nvPr/>
        </p:nvSpPr>
        <p:spPr>
          <a:xfrm>
            <a:off x="9287545" y="2210526"/>
            <a:ext cx="114793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588R</a:t>
            </a:r>
            <a:endParaRPr lang="en-AU" dirty="0"/>
          </a:p>
        </p:txBody>
      </p:sp>
      <p:sp>
        <p:nvSpPr>
          <p:cNvPr id="10" name="Rectangle 9">
            <a:extLst>
              <a:ext uri="{FF2B5EF4-FFF2-40B4-BE49-F238E27FC236}">
                <a16:creationId xmlns:a16="http://schemas.microsoft.com/office/drawing/2014/main" id="{4B75620E-C11D-64F6-E904-82AECE990C2D}"/>
              </a:ext>
            </a:extLst>
          </p:cNvPr>
          <p:cNvSpPr/>
          <p:nvPr/>
        </p:nvSpPr>
        <p:spPr>
          <a:xfrm>
            <a:off x="9770466" y="3814182"/>
            <a:ext cx="114793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588S</a:t>
            </a:r>
            <a:endParaRPr lang="en-AU" dirty="0"/>
          </a:p>
        </p:txBody>
      </p:sp>
      <p:sp>
        <p:nvSpPr>
          <p:cNvPr id="11" name="Rectangle 10">
            <a:extLst>
              <a:ext uri="{FF2B5EF4-FFF2-40B4-BE49-F238E27FC236}">
                <a16:creationId xmlns:a16="http://schemas.microsoft.com/office/drawing/2014/main" id="{5E96E79C-5DF9-3AB2-7E5E-627C02416D2C}"/>
              </a:ext>
            </a:extLst>
          </p:cNvPr>
          <p:cNvSpPr/>
          <p:nvPr/>
        </p:nvSpPr>
        <p:spPr>
          <a:xfrm>
            <a:off x="9770466" y="5340105"/>
            <a:ext cx="114793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588T</a:t>
            </a:r>
            <a:endParaRPr lang="en-AU" dirty="0"/>
          </a:p>
        </p:txBody>
      </p:sp>
      <p:sp>
        <p:nvSpPr>
          <p:cNvPr id="12" name="Footer Placeholder 2">
            <a:extLst>
              <a:ext uri="{FF2B5EF4-FFF2-40B4-BE49-F238E27FC236}">
                <a16:creationId xmlns:a16="http://schemas.microsoft.com/office/drawing/2014/main" id="{66592B15-7BED-752F-14E6-FC96F12689E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727190565"/>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346</a:t>
            </a:fld>
            <a:endParaRPr lang="en-GB" dirty="0"/>
          </a:p>
        </p:txBody>
      </p:sp>
      <p:sp>
        <p:nvSpPr>
          <p:cNvPr id="2" name="Rectangle: Single Corner Rounded 1">
            <a:extLst>
              <a:ext uri="{FF2B5EF4-FFF2-40B4-BE49-F238E27FC236}">
                <a16:creationId xmlns:a16="http://schemas.microsoft.com/office/drawing/2014/main" id="{B335037C-C2FE-5767-2F08-D6F9B40A0C9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A0FDDC6-A6C9-7831-FA3D-2584635AC0C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Using the company’s compensation</a:t>
            </a:r>
          </a:p>
        </p:txBody>
      </p:sp>
      <p:sp>
        <p:nvSpPr>
          <p:cNvPr id="6" name="Scroll: Vertical 5">
            <a:extLst>
              <a:ext uri="{FF2B5EF4-FFF2-40B4-BE49-F238E27FC236}">
                <a16:creationId xmlns:a16="http://schemas.microsoft.com/office/drawing/2014/main" id="{9A3776A7-5C88-9BFE-FCB7-594786391A04}"/>
              </a:ext>
            </a:extLst>
          </p:cNvPr>
          <p:cNvSpPr/>
          <p:nvPr/>
        </p:nvSpPr>
        <p:spPr>
          <a:xfrm>
            <a:off x="1052372" y="2465126"/>
            <a:ext cx="4136316" cy="2288876"/>
          </a:xfrm>
          <a:prstGeom prst="verticalScroll">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Amounts “paid to a company under” CA ss 588J, 588K, 588M or 588W are “</a:t>
            </a:r>
            <a:r>
              <a:rPr lang="en-AU" sz="1800" b="1" dirty="0">
                <a:solidFill>
                  <a:schemeClr val="bg1"/>
                </a:solidFill>
              </a:rPr>
              <a:t>not available to pay a secured debt</a:t>
            </a:r>
            <a:r>
              <a:rPr lang="en-AU" sz="1800" dirty="0">
                <a:solidFill>
                  <a:schemeClr val="bg1"/>
                </a:solidFill>
              </a:rPr>
              <a:t> of the company </a:t>
            </a:r>
            <a:r>
              <a:rPr lang="en-AU" sz="1800" b="1" dirty="0">
                <a:solidFill>
                  <a:schemeClr val="bg1"/>
                </a:solidFill>
              </a:rPr>
              <a:t>unless</a:t>
            </a:r>
            <a:r>
              <a:rPr lang="en-AU" sz="1800" dirty="0">
                <a:solidFill>
                  <a:schemeClr val="bg1"/>
                </a:solidFill>
              </a:rPr>
              <a:t> all the company’s </a:t>
            </a:r>
            <a:r>
              <a:rPr lang="en-AU" sz="1800" b="1" dirty="0">
                <a:solidFill>
                  <a:schemeClr val="bg1"/>
                </a:solidFill>
              </a:rPr>
              <a:t>unsecured debts have been paid in full</a:t>
            </a:r>
            <a:r>
              <a:rPr lang="en-AU" sz="1800" dirty="0">
                <a:solidFill>
                  <a:schemeClr val="bg1"/>
                </a:solidFill>
              </a:rPr>
              <a:t>”</a:t>
            </a:r>
            <a:endParaRPr lang="en-AU" dirty="0">
              <a:solidFill>
                <a:schemeClr val="bg1"/>
              </a:solidFill>
            </a:endParaRPr>
          </a:p>
        </p:txBody>
      </p:sp>
      <p:sp>
        <p:nvSpPr>
          <p:cNvPr id="7" name="Rectangle 6">
            <a:extLst>
              <a:ext uri="{FF2B5EF4-FFF2-40B4-BE49-F238E27FC236}">
                <a16:creationId xmlns:a16="http://schemas.microsoft.com/office/drawing/2014/main" id="{BA1B05F9-1448-9A62-F787-48AD5E48458E}"/>
              </a:ext>
            </a:extLst>
          </p:cNvPr>
          <p:cNvSpPr/>
          <p:nvPr/>
        </p:nvSpPr>
        <p:spPr>
          <a:xfrm>
            <a:off x="2445594" y="4759889"/>
            <a:ext cx="1349872" cy="38152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588Y(1)</a:t>
            </a:r>
            <a:endParaRPr lang="en-AU" dirty="0"/>
          </a:p>
        </p:txBody>
      </p:sp>
      <p:sp>
        <p:nvSpPr>
          <p:cNvPr id="8" name="Rectangle: Diagonal Corners Rounded 7">
            <a:extLst>
              <a:ext uri="{FF2B5EF4-FFF2-40B4-BE49-F238E27FC236}">
                <a16:creationId xmlns:a16="http://schemas.microsoft.com/office/drawing/2014/main" id="{B48B6006-2CDE-91C1-8FA4-A07734CC31DF}"/>
              </a:ext>
            </a:extLst>
          </p:cNvPr>
          <p:cNvSpPr/>
          <p:nvPr/>
        </p:nvSpPr>
        <p:spPr>
          <a:xfrm>
            <a:off x="6096000" y="2271133"/>
            <a:ext cx="3697915" cy="3098082"/>
          </a:xfrm>
          <a:prstGeom prst="round2DiagRect">
            <a:avLst/>
          </a:prstGeom>
          <a:solidFill>
            <a:schemeClr val="accent1">
              <a:lumMod val="20000"/>
              <a:lumOff val="80000"/>
            </a:schemeClr>
          </a:solidFill>
          <a:ln>
            <a:solidFill>
              <a:schemeClr val="accent1">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If a company has been </a:t>
            </a:r>
            <a:r>
              <a:rPr lang="en-AU" b="1" dirty="0">
                <a:solidFill>
                  <a:schemeClr val="tx1"/>
                </a:solidFill>
              </a:rPr>
              <a:t>compensated</a:t>
            </a:r>
            <a:r>
              <a:rPr lang="en-AU" dirty="0">
                <a:solidFill>
                  <a:schemeClr val="tx1"/>
                </a:solidFill>
              </a:rPr>
              <a:t> due to a creditor’s loss/damage, but that </a:t>
            </a:r>
            <a:r>
              <a:rPr lang="en-AU" b="1" dirty="0">
                <a:solidFill>
                  <a:schemeClr val="tx1"/>
                </a:solidFill>
              </a:rPr>
              <a:t>creditor “knew </a:t>
            </a:r>
            <a:r>
              <a:rPr lang="en-AU" dirty="0">
                <a:solidFill>
                  <a:schemeClr val="tx1"/>
                </a:solidFill>
              </a:rPr>
              <a:t>that the company was </a:t>
            </a:r>
            <a:r>
              <a:rPr lang="en-AU" b="1" dirty="0">
                <a:solidFill>
                  <a:schemeClr val="tx1"/>
                </a:solidFill>
              </a:rPr>
              <a:t>insolvent</a:t>
            </a:r>
            <a:r>
              <a:rPr lang="en-AU" dirty="0">
                <a:solidFill>
                  <a:schemeClr val="tx1"/>
                </a:solidFill>
              </a:rPr>
              <a:t> … or </a:t>
            </a:r>
            <a:r>
              <a:rPr lang="en-AU" b="1" dirty="0">
                <a:solidFill>
                  <a:schemeClr val="tx1"/>
                </a:solidFill>
              </a:rPr>
              <a:t>would become insolvent</a:t>
            </a:r>
            <a:r>
              <a:rPr lang="en-AU" dirty="0">
                <a:solidFill>
                  <a:schemeClr val="tx1"/>
                </a:solidFill>
              </a:rPr>
              <a:t>” at the time, </a:t>
            </a:r>
            <a:r>
              <a:rPr lang="en-AU" sz="1800" dirty="0">
                <a:solidFill>
                  <a:schemeClr val="tx1"/>
                </a:solidFill>
              </a:rPr>
              <a:t>court may order that that creditor must not have their debt paid from those funds “unless all the company’s [other] </a:t>
            </a:r>
            <a:r>
              <a:rPr lang="en-AU" sz="1800" b="1" dirty="0">
                <a:solidFill>
                  <a:schemeClr val="tx1"/>
                </a:solidFill>
              </a:rPr>
              <a:t>unsecured debts </a:t>
            </a:r>
            <a:r>
              <a:rPr lang="en-AU" sz="1800" dirty="0">
                <a:solidFill>
                  <a:schemeClr val="tx1"/>
                </a:solidFill>
              </a:rPr>
              <a:t>… have been </a:t>
            </a:r>
            <a:r>
              <a:rPr lang="en-AU" sz="1800" b="1" dirty="0">
                <a:solidFill>
                  <a:schemeClr val="tx1"/>
                </a:solidFill>
              </a:rPr>
              <a:t>paid in full</a:t>
            </a:r>
            <a:r>
              <a:rPr lang="en-AU" sz="1800" dirty="0">
                <a:solidFill>
                  <a:schemeClr val="tx1"/>
                </a:solidFill>
              </a:rPr>
              <a:t>”</a:t>
            </a:r>
            <a:endParaRPr lang="en-AU" dirty="0">
              <a:solidFill>
                <a:schemeClr val="tx1"/>
              </a:solidFill>
            </a:endParaRPr>
          </a:p>
        </p:txBody>
      </p:sp>
      <p:sp>
        <p:nvSpPr>
          <p:cNvPr id="9" name="Rectangle 8">
            <a:extLst>
              <a:ext uri="{FF2B5EF4-FFF2-40B4-BE49-F238E27FC236}">
                <a16:creationId xmlns:a16="http://schemas.microsoft.com/office/drawing/2014/main" id="{8FE6A11B-A058-1B95-C727-46E862C19ED3}"/>
              </a:ext>
            </a:extLst>
          </p:cNvPr>
          <p:cNvSpPr/>
          <p:nvPr/>
        </p:nvSpPr>
        <p:spPr>
          <a:xfrm>
            <a:off x="7270021" y="5378722"/>
            <a:ext cx="1349872" cy="38152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588Y(2)</a:t>
            </a:r>
            <a:endParaRPr lang="en-AU" dirty="0"/>
          </a:p>
        </p:txBody>
      </p:sp>
      <p:sp>
        <p:nvSpPr>
          <p:cNvPr id="10" name="Footer Placeholder 2">
            <a:extLst>
              <a:ext uri="{FF2B5EF4-FFF2-40B4-BE49-F238E27FC236}">
                <a16:creationId xmlns:a16="http://schemas.microsoft.com/office/drawing/2014/main" id="{937AB2AD-CFDE-F6FA-5A3E-EBBA487B654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35232519"/>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347</a:t>
            </a:fld>
            <a:endParaRPr lang="en-GB" dirty="0"/>
          </a:p>
        </p:txBody>
      </p:sp>
      <p:sp>
        <p:nvSpPr>
          <p:cNvPr id="2" name="Isosceles Triangle 1">
            <a:extLst>
              <a:ext uri="{FF2B5EF4-FFF2-40B4-BE49-F238E27FC236}">
                <a16:creationId xmlns:a16="http://schemas.microsoft.com/office/drawing/2014/main" id="{1132C3A1-8CC7-2F09-2829-A2456A2BC775}"/>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5C4C9668-B67E-9D4A-EB0B-A035556E3266}"/>
              </a:ext>
            </a:extLst>
          </p:cNvPr>
          <p:cNvSpPr txBox="1"/>
          <p:nvPr/>
        </p:nvSpPr>
        <p:spPr>
          <a:xfrm>
            <a:off x="6241312" y="1847429"/>
            <a:ext cx="4380614" cy="1261884"/>
          </a:xfrm>
          <a:prstGeom prst="rect">
            <a:avLst/>
          </a:prstGeom>
          <a:noFill/>
        </p:spPr>
        <p:txBody>
          <a:bodyPr wrap="square">
            <a:spAutoFit/>
          </a:bodyPr>
          <a:lstStyle/>
          <a:p>
            <a:pPr algn="ctr"/>
            <a:r>
              <a:rPr lang="en-GB" sz="3800" dirty="0">
                <a:solidFill>
                  <a:schemeClr val="bg1"/>
                </a:solidFill>
                <a:latin typeface="+mj-lt"/>
              </a:rPr>
              <a:t>Safe harbours and defences</a:t>
            </a:r>
          </a:p>
        </p:txBody>
      </p:sp>
      <p:sp>
        <p:nvSpPr>
          <p:cNvPr id="6" name="Action Button: Go to Beginning 5">
            <a:hlinkClick r:id="rId2" action="ppaction://hlinksldjump" highlightClick="1"/>
            <a:extLst>
              <a:ext uri="{FF2B5EF4-FFF2-40B4-BE49-F238E27FC236}">
                <a16:creationId xmlns:a16="http://schemas.microsoft.com/office/drawing/2014/main" id="{5C2D4BA4-3D49-3D8D-9CAF-81FB4DA745BE}"/>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95D632A3-D61B-1150-2C41-15B6A9082A6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767263366"/>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348</a:t>
            </a:fld>
            <a:endParaRPr lang="en-GB" dirty="0"/>
          </a:p>
        </p:txBody>
      </p:sp>
      <p:sp>
        <p:nvSpPr>
          <p:cNvPr id="2" name="Rectangle: Single Corner Rounded 1">
            <a:extLst>
              <a:ext uri="{FF2B5EF4-FFF2-40B4-BE49-F238E27FC236}">
                <a16:creationId xmlns:a16="http://schemas.microsoft.com/office/drawing/2014/main" id="{0A8D279D-8CB3-2014-EEFF-7D3718D4A1A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1D3E2C9-CE94-CB98-7919-93AD5E7EF6C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Safe harbour—holding company</a:t>
            </a:r>
          </a:p>
        </p:txBody>
      </p:sp>
      <p:sp>
        <p:nvSpPr>
          <p:cNvPr id="6" name="Rectangle: Diagonal Corners Rounded 5">
            <a:extLst>
              <a:ext uri="{FF2B5EF4-FFF2-40B4-BE49-F238E27FC236}">
                <a16:creationId xmlns:a16="http://schemas.microsoft.com/office/drawing/2014/main" id="{82CE8B57-32E0-5091-BEA6-EA3A68F83CF9}"/>
              </a:ext>
            </a:extLst>
          </p:cNvPr>
          <p:cNvSpPr/>
          <p:nvPr/>
        </p:nvSpPr>
        <p:spPr>
          <a:xfrm>
            <a:off x="3387746" y="2382794"/>
            <a:ext cx="4310226" cy="2317680"/>
          </a:xfrm>
          <a:prstGeom prst="round2Diag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The</a:t>
            </a:r>
            <a:r>
              <a:rPr lang="en-AU" sz="1800" b="1" dirty="0"/>
              <a:t> duty </a:t>
            </a:r>
            <a:r>
              <a:rPr lang="en-AU" sz="1800" dirty="0"/>
              <a:t>of</a:t>
            </a:r>
            <a:r>
              <a:rPr lang="en-AU" sz="1800" b="1" dirty="0"/>
              <a:t> holding companies </a:t>
            </a:r>
            <a:r>
              <a:rPr lang="en-AU" sz="1800" dirty="0"/>
              <a:t>to </a:t>
            </a:r>
            <a:r>
              <a:rPr lang="en-AU" sz="1800" b="1" dirty="0"/>
              <a:t>prevent insolvent trading</a:t>
            </a:r>
            <a:r>
              <a:rPr lang="en-AU" sz="1800" dirty="0"/>
              <a:t> by subsidiaries does not apply if:</a:t>
            </a:r>
          </a:p>
          <a:p>
            <a:pPr marL="285750" indent="-285750" algn="ctr">
              <a:buFont typeface="Arial" panose="020B0604020202020204" pitchFamily="34" charset="0"/>
              <a:buChar char="•"/>
            </a:pPr>
            <a:r>
              <a:rPr lang="en-AU" dirty="0"/>
              <a:t>the </a:t>
            </a:r>
            <a:r>
              <a:rPr lang="en-AU" dirty="0">
                <a:hlinkClick r:id="rId2" action="ppaction://hlinksldjump"/>
              </a:rPr>
              <a:t>better outcome safe harbour</a:t>
            </a:r>
            <a:r>
              <a:rPr lang="en-AU" dirty="0"/>
              <a:t> applies to </a:t>
            </a:r>
            <a:r>
              <a:rPr lang="en-AU" b="1" dirty="0"/>
              <a:t>all directors </a:t>
            </a:r>
            <a:r>
              <a:rPr lang="en-AU" dirty="0"/>
              <a:t>of the subsidiary; and</a:t>
            </a:r>
          </a:p>
          <a:p>
            <a:pPr marL="285750" indent="-285750" algn="ctr">
              <a:buFont typeface="Arial" panose="020B0604020202020204" pitchFamily="34" charset="0"/>
              <a:buChar char="•"/>
            </a:pPr>
            <a:r>
              <a:rPr lang="en-AU" dirty="0"/>
              <a:t>the holding company </a:t>
            </a:r>
            <a:r>
              <a:rPr lang="en-AU" sz="1800" dirty="0"/>
              <a:t>took “reasonable steps to ensure” this</a:t>
            </a:r>
            <a:endParaRPr lang="en-AU" dirty="0"/>
          </a:p>
        </p:txBody>
      </p:sp>
      <p:sp>
        <p:nvSpPr>
          <p:cNvPr id="7" name="Rectangle 6">
            <a:extLst>
              <a:ext uri="{FF2B5EF4-FFF2-40B4-BE49-F238E27FC236}">
                <a16:creationId xmlns:a16="http://schemas.microsoft.com/office/drawing/2014/main" id="{84854132-9362-AF63-9C25-69B8B0EDA7F4}"/>
              </a:ext>
            </a:extLst>
          </p:cNvPr>
          <p:cNvSpPr/>
          <p:nvPr/>
        </p:nvSpPr>
        <p:spPr>
          <a:xfrm>
            <a:off x="4875585" y="4700474"/>
            <a:ext cx="1334548"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588WA</a:t>
            </a:r>
            <a:endParaRPr lang="en-AU" dirty="0"/>
          </a:p>
        </p:txBody>
      </p:sp>
      <p:sp>
        <p:nvSpPr>
          <p:cNvPr id="8" name="Footer Placeholder 2">
            <a:extLst>
              <a:ext uri="{FF2B5EF4-FFF2-40B4-BE49-F238E27FC236}">
                <a16:creationId xmlns:a16="http://schemas.microsoft.com/office/drawing/2014/main" id="{53AAE888-AC11-53B4-E3DA-5B6193867B6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748484238"/>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349</a:t>
            </a:fld>
            <a:endParaRPr lang="en-GB" dirty="0"/>
          </a:p>
        </p:txBody>
      </p:sp>
      <p:sp>
        <p:nvSpPr>
          <p:cNvPr id="2" name="Rectangle: Single Corner Rounded 1">
            <a:extLst>
              <a:ext uri="{FF2B5EF4-FFF2-40B4-BE49-F238E27FC236}">
                <a16:creationId xmlns:a16="http://schemas.microsoft.com/office/drawing/2014/main" id="{85CBA617-C28F-A63C-D6BF-9E0D9990AFB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8E15A35-6154-84BF-18BA-A2B20A0BAD4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Defences—holding company</a:t>
            </a:r>
          </a:p>
        </p:txBody>
      </p:sp>
      <p:graphicFrame>
        <p:nvGraphicFramePr>
          <p:cNvPr id="6" name="Diagram 5">
            <a:extLst>
              <a:ext uri="{FF2B5EF4-FFF2-40B4-BE49-F238E27FC236}">
                <a16:creationId xmlns:a16="http://schemas.microsoft.com/office/drawing/2014/main" id="{64044DED-1DDE-99FD-AF52-473D6030A3A9}"/>
              </a:ext>
            </a:extLst>
          </p:cNvPr>
          <p:cNvGraphicFramePr/>
          <p:nvPr>
            <p:extLst>
              <p:ext uri="{D42A27DB-BD31-4B8C-83A1-F6EECF244321}">
                <p14:modId xmlns:p14="http://schemas.microsoft.com/office/powerpoint/2010/main" val="3397575215"/>
              </p:ext>
            </p:extLst>
          </p:nvPr>
        </p:nvGraphicFramePr>
        <p:xfrm>
          <a:off x="818456" y="1818619"/>
          <a:ext cx="9846000" cy="45798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3E118B27-F053-1831-2433-6320B14D335B}"/>
              </a:ext>
            </a:extLst>
          </p:cNvPr>
          <p:cNvSpPr txBox="1"/>
          <p:nvPr/>
        </p:nvSpPr>
        <p:spPr>
          <a:xfrm>
            <a:off x="818456" y="1371603"/>
            <a:ext cx="9846000" cy="369332"/>
          </a:xfrm>
          <a:prstGeom prst="rect">
            <a:avLst/>
          </a:prstGeom>
          <a:noFill/>
        </p:spPr>
        <p:txBody>
          <a:bodyPr wrap="square" rtlCol="0">
            <a:spAutoFit/>
          </a:bodyPr>
          <a:lstStyle/>
          <a:p>
            <a:r>
              <a:rPr lang="en-AU" sz="1800" b="1" dirty="0">
                <a:latin typeface="+mn-lt"/>
              </a:rPr>
              <a:t>In proceedings for compensation under </a:t>
            </a:r>
            <a:r>
              <a:rPr lang="en-AU" sz="1800" b="1" dirty="0">
                <a:latin typeface="+mn-lt"/>
                <a:hlinkClick r:id="rId7" action="ppaction://hlinksldjump"/>
              </a:rPr>
              <a:t>CA s 588W</a:t>
            </a:r>
            <a:r>
              <a:rPr lang="en-AU" sz="1800" b="1" dirty="0"/>
              <a:t>:</a:t>
            </a:r>
            <a:endParaRPr lang="en-AU" b="1" dirty="0"/>
          </a:p>
        </p:txBody>
      </p:sp>
      <p:sp>
        <p:nvSpPr>
          <p:cNvPr id="8" name="Rectangle 7">
            <a:extLst>
              <a:ext uri="{FF2B5EF4-FFF2-40B4-BE49-F238E27FC236}">
                <a16:creationId xmlns:a16="http://schemas.microsoft.com/office/drawing/2014/main" id="{65565656-12EB-12E5-FB33-BD7CE310F77C}"/>
              </a:ext>
            </a:extLst>
          </p:cNvPr>
          <p:cNvSpPr/>
          <p:nvPr/>
        </p:nvSpPr>
        <p:spPr>
          <a:xfrm>
            <a:off x="9248929" y="5973287"/>
            <a:ext cx="1414130"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a:t>
            </a:r>
            <a:r>
              <a:rPr lang="en-AU" dirty="0"/>
              <a:t>X</a:t>
            </a:r>
            <a:r>
              <a:rPr lang="en-AU" sz="1800" dirty="0"/>
              <a:t>(5)</a:t>
            </a:r>
            <a:endParaRPr lang="en-AU" dirty="0"/>
          </a:p>
        </p:txBody>
      </p:sp>
      <p:sp>
        <p:nvSpPr>
          <p:cNvPr id="9" name="Rectangle 8">
            <a:extLst>
              <a:ext uri="{FF2B5EF4-FFF2-40B4-BE49-F238E27FC236}">
                <a16:creationId xmlns:a16="http://schemas.microsoft.com/office/drawing/2014/main" id="{B908EEF0-43D3-BFED-103C-A64E13771A42}"/>
              </a:ext>
            </a:extLst>
          </p:cNvPr>
          <p:cNvSpPr/>
          <p:nvPr/>
        </p:nvSpPr>
        <p:spPr>
          <a:xfrm>
            <a:off x="9248929" y="4922745"/>
            <a:ext cx="1414130"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588X(4)</a:t>
            </a:r>
            <a:endParaRPr lang="en-AU" dirty="0"/>
          </a:p>
        </p:txBody>
      </p:sp>
      <p:sp>
        <p:nvSpPr>
          <p:cNvPr id="10" name="Rectangle 9">
            <a:extLst>
              <a:ext uri="{FF2B5EF4-FFF2-40B4-BE49-F238E27FC236}">
                <a16:creationId xmlns:a16="http://schemas.microsoft.com/office/drawing/2014/main" id="{D8255CEB-19D3-9365-D984-AA400B644941}"/>
              </a:ext>
            </a:extLst>
          </p:cNvPr>
          <p:cNvSpPr/>
          <p:nvPr/>
        </p:nvSpPr>
        <p:spPr>
          <a:xfrm>
            <a:off x="8515283" y="3670275"/>
            <a:ext cx="214777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a:t>
            </a:r>
            <a:r>
              <a:rPr lang="en-AU" dirty="0"/>
              <a:t>X</a:t>
            </a:r>
            <a:r>
              <a:rPr lang="en-AU" sz="1800" dirty="0"/>
              <a:t>(2)-(3), (6)</a:t>
            </a:r>
            <a:endParaRPr lang="en-AU" dirty="0"/>
          </a:p>
        </p:txBody>
      </p:sp>
      <p:sp>
        <p:nvSpPr>
          <p:cNvPr id="11" name="Footer Placeholder 2">
            <a:extLst>
              <a:ext uri="{FF2B5EF4-FFF2-40B4-BE49-F238E27FC236}">
                <a16:creationId xmlns:a16="http://schemas.microsoft.com/office/drawing/2014/main" id="{85BF729A-2D83-BF2C-A7AC-B49BCCD25E2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45953581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35</a:t>
            </a:fld>
            <a:endParaRPr lang="en-GB" dirty="0"/>
          </a:p>
        </p:txBody>
      </p:sp>
      <p:sp>
        <p:nvSpPr>
          <p:cNvPr id="2" name="Rectangle: Single Corner Rounded 1">
            <a:extLst>
              <a:ext uri="{FF2B5EF4-FFF2-40B4-BE49-F238E27FC236}">
                <a16:creationId xmlns:a16="http://schemas.microsoft.com/office/drawing/2014/main" id="{8BE36250-90C5-87B1-01BB-6C3334F1CAF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6CE89E4-DA50-0A25-B865-DA494B346F5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Essential services</a:t>
            </a:r>
          </a:p>
        </p:txBody>
      </p:sp>
      <p:graphicFrame>
        <p:nvGraphicFramePr>
          <p:cNvPr id="6" name="Diagram 5">
            <a:extLst>
              <a:ext uri="{FF2B5EF4-FFF2-40B4-BE49-F238E27FC236}">
                <a16:creationId xmlns:a16="http://schemas.microsoft.com/office/drawing/2014/main" id="{741DF105-5797-B54C-6F57-57F425F71BD6}"/>
              </a:ext>
            </a:extLst>
          </p:cNvPr>
          <p:cNvGraphicFramePr/>
          <p:nvPr>
            <p:extLst>
              <p:ext uri="{D42A27DB-BD31-4B8C-83A1-F6EECF244321}">
                <p14:modId xmlns:p14="http://schemas.microsoft.com/office/powerpoint/2010/main" val="588823533"/>
              </p:ext>
            </p:extLst>
          </p:nvPr>
        </p:nvGraphicFramePr>
        <p:xfrm>
          <a:off x="-341747" y="1222369"/>
          <a:ext cx="10991273"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375173DE-34BA-6482-65E5-2E9C83425B75}"/>
              </a:ext>
            </a:extLst>
          </p:cNvPr>
          <p:cNvSpPr/>
          <p:nvPr/>
        </p:nvSpPr>
        <p:spPr>
          <a:xfrm>
            <a:off x="8445874" y="5955903"/>
            <a:ext cx="1283855" cy="423832"/>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600F</a:t>
            </a:r>
          </a:p>
        </p:txBody>
      </p:sp>
      <p:sp>
        <p:nvSpPr>
          <p:cNvPr id="8" name="Footer Placeholder 2">
            <a:extLst>
              <a:ext uri="{FF2B5EF4-FFF2-40B4-BE49-F238E27FC236}">
                <a16:creationId xmlns:a16="http://schemas.microsoft.com/office/drawing/2014/main" id="{336A9704-8105-F25E-3873-09396FAF9F4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724113269"/>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350</a:t>
            </a:fld>
            <a:endParaRPr lang="en-GB" dirty="0"/>
          </a:p>
        </p:txBody>
      </p:sp>
      <p:sp>
        <p:nvSpPr>
          <p:cNvPr id="2" name="Rectangle: Single Corner Rounded 1">
            <a:extLst>
              <a:ext uri="{FF2B5EF4-FFF2-40B4-BE49-F238E27FC236}">
                <a16:creationId xmlns:a16="http://schemas.microsoft.com/office/drawing/2014/main" id="{66AC453E-39E4-76F1-7347-6026B1FFFBA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7329676-4D3E-0063-2C81-9C3649BEAD4B}"/>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Safe harbour—directors—restructuring</a:t>
            </a:r>
          </a:p>
        </p:txBody>
      </p:sp>
      <p:sp>
        <p:nvSpPr>
          <p:cNvPr id="6" name="Rectangle: Diagonal Corners Rounded 5">
            <a:extLst>
              <a:ext uri="{FF2B5EF4-FFF2-40B4-BE49-F238E27FC236}">
                <a16:creationId xmlns:a16="http://schemas.microsoft.com/office/drawing/2014/main" id="{D980173E-146B-BFA1-E091-1D228721BDD8}"/>
              </a:ext>
            </a:extLst>
          </p:cNvPr>
          <p:cNvSpPr/>
          <p:nvPr/>
        </p:nvSpPr>
        <p:spPr>
          <a:xfrm>
            <a:off x="3355848" y="2673128"/>
            <a:ext cx="4654296" cy="1920240"/>
          </a:xfrm>
          <a:prstGeom prst="round2DiagRect">
            <a:avLst/>
          </a:prstGeom>
          <a:solidFill>
            <a:schemeClr val="tx1">
              <a:lumMod val="50000"/>
              <a:lumOff val="50000"/>
            </a:schemeClr>
          </a:solidFill>
          <a:ln>
            <a:solidFill>
              <a:schemeClr val="tx1">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The </a:t>
            </a:r>
            <a:r>
              <a:rPr lang="en-AU" sz="1800" b="1" dirty="0"/>
              <a:t>non-criminal duty </a:t>
            </a:r>
            <a:r>
              <a:rPr lang="en-AU" sz="1800" dirty="0"/>
              <a:t>of</a:t>
            </a:r>
            <a:r>
              <a:rPr lang="en-AU" sz="1800" b="1" dirty="0"/>
              <a:t> directors </a:t>
            </a:r>
            <a:r>
              <a:rPr lang="en-AU" sz="1800" dirty="0"/>
              <a:t>to </a:t>
            </a:r>
            <a:r>
              <a:rPr lang="en-AU" sz="1800" b="1" dirty="0"/>
              <a:t>prevent insolvent trading</a:t>
            </a:r>
            <a:r>
              <a:rPr lang="en-AU" sz="1800" dirty="0"/>
              <a:t> does not apply if the debt is incurred </a:t>
            </a:r>
            <a:r>
              <a:rPr lang="en-AU" sz="1800" b="1" dirty="0"/>
              <a:t>during restructuring </a:t>
            </a:r>
            <a:r>
              <a:rPr lang="en-AU" sz="1800" dirty="0"/>
              <a:t>and:</a:t>
            </a:r>
          </a:p>
          <a:p>
            <a:pPr marL="285750" indent="-285750" algn="ctr">
              <a:buFont typeface="Arial" panose="020B0604020202020204" pitchFamily="34" charset="0"/>
              <a:buChar char="•"/>
            </a:pPr>
            <a:r>
              <a:rPr lang="en-AU" dirty="0"/>
              <a:t>“</a:t>
            </a:r>
            <a:r>
              <a:rPr lang="en-AU" sz="1800" dirty="0"/>
              <a:t>in the ordinary course of … business”; or</a:t>
            </a:r>
          </a:p>
          <a:p>
            <a:pPr marL="285750" indent="-285750" algn="ctr">
              <a:buFont typeface="Arial" panose="020B0604020202020204" pitchFamily="34" charset="0"/>
              <a:buChar char="•"/>
            </a:pPr>
            <a:r>
              <a:rPr lang="en-AU" sz="1800" dirty="0"/>
              <a:t>with the RP’s consent; or</a:t>
            </a:r>
          </a:p>
          <a:p>
            <a:pPr marL="285750" indent="-285750" algn="ctr">
              <a:buFont typeface="Arial" panose="020B0604020202020204" pitchFamily="34" charset="0"/>
              <a:buChar char="•"/>
            </a:pPr>
            <a:r>
              <a:rPr lang="en-AU" sz="1800" dirty="0"/>
              <a:t>by court order</a:t>
            </a:r>
            <a:endParaRPr lang="en-AU" dirty="0"/>
          </a:p>
        </p:txBody>
      </p:sp>
      <p:sp>
        <p:nvSpPr>
          <p:cNvPr id="7" name="Rectangle 6">
            <a:extLst>
              <a:ext uri="{FF2B5EF4-FFF2-40B4-BE49-F238E27FC236}">
                <a16:creationId xmlns:a16="http://schemas.microsoft.com/office/drawing/2014/main" id="{812AA9AC-16C7-9A5F-B51B-F8E79195FBE3}"/>
              </a:ext>
            </a:extLst>
          </p:cNvPr>
          <p:cNvSpPr/>
          <p:nvPr/>
        </p:nvSpPr>
        <p:spPr>
          <a:xfrm>
            <a:off x="4761452" y="4604001"/>
            <a:ext cx="1843087"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588GAAB(1)</a:t>
            </a:r>
            <a:endParaRPr lang="en-AU" dirty="0"/>
          </a:p>
        </p:txBody>
      </p:sp>
      <p:sp>
        <p:nvSpPr>
          <p:cNvPr id="8" name="Footer Placeholder 2">
            <a:extLst>
              <a:ext uri="{FF2B5EF4-FFF2-40B4-BE49-F238E27FC236}">
                <a16:creationId xmlns:a16="http://schemas.microsoft.com/office/drawing/2014/main" id="{C7BA2963-8FEE-A202-DFB5-C3EE4CD0B08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65366075"/>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351</a:t>
            </a:fld>
            <a:endParaRPr lang="en-GB" dirty="0"/>
          </a:p>
        </p:txBody>
      </p:sp>
      <p:sp>
        <p:nvSpPr>
          <p:cNvPr id="2" name="Rectangle: Single Corner Rounded 1">
            <a:extLst>
              <a:ext uri="{FF2B5EF4-FFF2-40B4-BE49-F238E27FC236}">
                <a16:creationId xmlns:a16="http://schemas.microsoft.com/office/drawing/2014/main" id="{9FB04065-D0E8-0911-6F31-99B256D5826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4D7F395-7A37-0AC6-B838-192AD0C8EE4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Safe harbour—directors—better outcome</a:t>
            </a:r>
          </a:p>
        </p:txBody>
      </p:sp>
      <p:graphicFrame>
        <p:nvGraphicFramePr>
          <p:cNvPr id="6" name="Diagram 5">
            <a:extLst>
              <a:ext uri="{FF2B5EF4-FFF2-40B4-BE49-F238E27FC236}">
                <a16:creationId xmlns:a16="http://schemas.microsoft.com/office/drawing/2014/main" id="{60650013-7F80-8C71-7E64-D862B0874478}"/>
              </a:ext>
            </a:extLst>
          </p:cNvPr>
          <p:cNvGraphicFramePr/>
          <p:nvPr>
            <p:extLst>
              <p:ext uri="{D42A27DB-BD31-4B8C-83A1-F6EECF244321}">
                <p14:modId xmlns:p14="http://schemas.microsoft.com/office/powerpoint/2010/main" val="219687925"/>
              </p:ext>
            </p:extLst>
          </p:nvPr>
        </p:nvGraphicFramePr>
        <p:xfrm>
          <a:off x="91888" y="1477338"/>
          <a:ext cx="7881679" cy="481435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40373516-6D93-35B0-B2C9-B66A406D47DE}"/>
              </a:ext>
            </a:extLst>
          </p:cNvPr>
          <p:cNvSpPr/>
          <p:nvPr/>
        </p:nvSpPr>
        <p:spPr>
          <a:xfrm>
            <a:off x="8090744" y="5426186"/>
            <a:ext cx="2272456"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588GA(1)-(2), (7)</a:t>
            </a:r>
            <a:endParaRPr lang="en-AU" dirty="0"/>
          </a:p>
        </p:txBody>
      </p:sp>
      <p:sp>
        <p:nvSpPr>
          <p:cNvPr id="8" name="Arrow: Pentagon 7">
            <a:extLst>
              <a:ext uri="{FF2B5EF4-FFF2-40B4-BE49-F238E27FC236}">
                <a16:creationId xmlns:a16="http://schemas.microsoft.com/office/drawing/2014/main" id="{FC2880A4-9448-C003-B4B8-E058FFA5841D}"/>
              </a:ext>
            </a:extLst>
          </p:cNvPr>
          <p:cNvSpPr/>
          <p:nvPr/>
        </p:nvSpPr>
        <p:spPr>
          <a:xfrm flipH="1">
            <a:off x="7671362" y="1192089"/>
            <a:ext cx="4133818" cy="3917302"/>
          </a:xfrm>
          <a:prstGeom prst="homePlate">
            <a:avLst>
              <a:gd name="adj" fmla="val 19940"/>
            </a:avLst>
          </a:prstGeom>
          <a:solidFill>
            <a:schemeClr val="bg1"/>
          </a:solidFill>
          <a:ln w="28575">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r">
              <a:lnSpc>
                <a:spcPct val="100000"/>
              </a:lnSpc>
              <a:spcBef>
                <a:spcPts val="600"/>
              </a:spcBef>
              <a:spcAft>
                <a:spcPts val="600"/>
              </a:spcAft>
            </a:pPr>
            <a:r>
              <a:rPr lang="en-AU" sz="1800" dirty="0">
                <a:solidFill>
                  <a:schemeClr val="tx1"/>
                </a:solidFill>
              </a:rPr>
              <a:t>may consider whether:</a:t>
            </a:r>
          </a:p>
          <a:p>
            <a:pPr marL="361950" indent="-355600" algn="r">
              <a:lnSpc>
                <a:spcPct val="100000"/>
              </a:lnSpc>
              <a:spcBef>
                <a:spcPts val="600"/>
              </a:spcBef>
              <a:spcAft>
                <a:spcPts val="600"/>
              </a:spcAft>
              <a:buFont typeface="Arial" panose="020B0604020202020204" pitchFamily="34" charset="0"/>
              <a:buChar char="•"/>
            </a:pPr>
            <a:r>
              <a:rPr lang="en-AU" sz="1800" dirty="0">
                <a:solidFill>
                  <a:schemeClr val="tx1"/>
                </a:solidFill>
              </a:rPr>
              <a:t>informed self about company’s finances;</a:t>
            </a:r>
          </a:p>
          <a:p>
            <a:pPr marL="361950" indent="-355600" algn="r">
              <a:lnSpc>
                <a:spcPct val="100000"/>
              </a:lnSpc>
              <a:spcBef>
                <a:spcPts val="600"/>
              </a:spcBef>
              <a:spcAft>
                <a:spcPts val="600"/>
              </a:spcAft>
              <a:buFont typeface="Arial" panose="020B0604020202020204" pitchFamily="34" charset="0"/>
              <a:buChar char="•"/>
            </a:pPr>
            <a:r>
              <a:rPr lang="en-AU" sz="1800" dirty="0">
                <a:solidFill>
                  <a:schemeClr val="tx1"/>
                </a:solidFill>
              </a:rPr>
              <a:t>took steps to prevent misconduct “that could adversely affect the … ability to pay … debts”;</a:t>
            </a:r>
          </a:p>
          <a:p>
            <a:pPr marL="361950" indent="-355600" algn="r">
              <a:lnSpc>
                <a:spcPct val="100000"/>
              </a:lnSpc>
              <a:spcBef>
                <a:spcPts val="600"/>
              </a:spcBef>
              <a:spcAft>
                <a:spcPts val="600"/>
              </a:spcAft>
              <a:buFont typeface="Arial" panose="020B0604020202020204" pitchFamily="34" charset="0"/>
              <a:buChar char="•"/>
            </a:pPr>
            <a:r>
              <a:rPr lang="en-AU" sz="1800" dirty="0">
                <a:solidFill>
                  <a:schemeClr val="tx1"/>
                </a:solidFill>
              </a:rPr>
              <a:t>took steps to ensure appropriate financial records were being kept;</a:t>
            </a:r>
          </a:p>
          <a:p>
            <a:pPr marL="361950" indent="-355600" algn="r">
              <a:lnSpc>
                <a:spcPct val="100000"/>
              </a:lnSpc>
              <a:spcBef>
                <a:spcPts val="600"/>
              </a:spcBef>
              <a:spcAft>
                <a:spcPts val="600"/>
              </a:spcAft>
              <a:buFont typeface="Arial" panose="020B0604020202020204" pitchFamily="34" charset="0"/>
              <a:buChar char="•"/>
            </a:pPr>
            <a:r>
              <a:rPr lang="en-AU" sz="1800" dirty="0">
                <a:solidFill>
                  <a:schemeClr val="tx1"/>
                </a:solidFill>
              </a:rPr>
              <a:t>obtained professional advice;</a:t>
            </a:r>
          </a:p>
          <a:p>
            <a:pPr marL="361950" indent="-355600" algn="r">
              <a:lnSpc>
                <a:spcPct val="100000"/>
              </a:lnSpc>
              <a:spcBef>
                <a:spcPts val="600"/>
              </a:spcBef>
              <a:spcAft>
                <a:spcPts val="600"/>
              </a:spcAft>
              <a:buFont typeface="Arial" panose="020B0604020202020204" pitchFamily="34" charset="0"/>
              <a:buChar char="•"/>
            </a:pPr>
            <a:r>
              <a:rPr lang="en-AU" sz="1800" dirty="0">
                <a:solidFill>
                  <a:schemeClr val="tx1"/>
                </a:solidFill>
              </a:rPr>
              <a:t>was developing/implementing a restructuring plan</a:t>
            </a:r>
          </a:p>
        </p:txBody>
      </p:sp>
      <p:sp>
        <p:nvSpPr>
          <p:cNvPr id="9" name="Footer Placeholder 2">
            <a:extLst>
              <a:ext uri="{FF2B5EF4-FFF2-40B4-BE49-F238E27FC236}">
                <a16:creationId xmlns:a16="http://schemas.microsoft.com/office/drawing/2014/main" id="{7FD574E3-454B-4475-A7CE-AA3F672F15A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06753897"/>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352</a:t>
            </a:fld>
            <a:endParaRPr lang="en-GB" dirty="0"/>
          </a:p>
        </p:txBody>
      </p:sp>
      <p:sp>
        <p:nvSpPr>
          <p:cNvPr id="2" name="Rectangle: Single Corner Rounded 1">
            <a:extLst>
              <a:ext uri="{FF2B5EF4-FFF2-40B4-BE49-F238E27FC236}">
                <a16:creationId xmlns:a16="http://schemas.microsoft.com/office/drawing/2014/main" id="{28CECD76-B11A-3785-A1D2-43669933AB1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9985189-7BEC-8F4E-D6F6-885B58358755}"/>
              </a:ext>
            </a:extLst>
          </p:cNvPr>
          <p:cNvSpPr txBox="1">
            <a:spLocks/>
          </p:cNvSpPr>
          <p:nvPr/>
        </p:nvSpPr>
        <p:spPr>
          <a:xfrm>
            <a:off x="242455" y="270165"/>
            <a:ext cx="8526858"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Safe harbour—…—better outcome (cont.)</a:t>
            </a:r>
          </a:p>
        </p:txBody>
      </p:sp>
      <p:sp>
        <p:nvSpPr>
          <p:cNvPr id="6" name="Rectangle: Rounded Corners 5">
            <a:extLst>
              <a:ext uri="{FF2B5EF4-FFF2-40B4-BE49-F238E27FC236}">
                <a16:creationId xmlns:a16="http://schemas.microsoft.com/office/drawing/2014/main" id="{D6B4C1C2-E7B9-597E-BC85-EEFAA6B0CBB7}"/>
              </a:ext>
            </a:extLst>
          </p:cNvPr>
          <p:cNvSpPr/>
          <p:nvPr/>
        </p:nvSpPr>
        <p:spPr>
          <a:xfrm>
            <a:off x="524781" y="1532470"/>
            <a:ext cx="3671885" cy="4272916"/>
          </a:xfrm>
          <a:prstGeom prst="roundRect">
            <a:avLst>
              <a:gd name="adj" fmla="val 8806"/>
            </a:avLst>
          </a:prstGeom>
          <a:solidFill>
            <a:schemeClr val="accent5">
              <a:lumMod val="75000"/>
            </a:schemeClr>
          </a:solidFill>
          <a:ln>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This safe harbour is not available if</a:t>
            </a:r>
          </a:p>
          <a:p>
            <a:pPr algn="ctr"/>
            <a:endParaRPr lang="en-AU" sz="1800" dirty="0"/>
          </a:p>
          <a:p>
            <a:pPr algn="ctr"/>
            <a:endParaRPr lang="en-AU" sz="1800"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p:txBody>
      </p:sp>
      <p:sp>
        <p:nvSpPr>
          <p:cNvPr id="7" name="Rectangle: Rounded Corners 6">
            <a:extLst>
              <a:ext uri="{FF2B5EF4-FFF2-40B4-BE49-F238E27FC236}">
                <a16:creationId xmlns:a16="http://schemas.microsoft.com/office/drawing/2014/main" id="{ADFE36AF-53ED-94D6-5F89-A946CB1CD8FF}"/>
              </a:ext>
            </a:extLst>
          </p:cNvPr>
          <p:cNvSpPr/>
          <p:nvPr/>
        </p:nvSpPr>
        <p:spPr>
          <a:xfrm>
            <a:off x="4505884" y="2163724"/>
            <a:ext cx="2995613" cy="3152775"/>
          </a:xfrm>
          <a:prstGeom prst="roundRect">
            <a:avLst>
              <a:gd name="adj" fmla="val 10205"/>
            </a:avLst>
          </a:prstGeom>
          <a:solidFill>
            <a:schemeClr val="accent5">
              <a:lumMod val="75000"/>
            </a:schemeClr>
          </a:solidFill>
          <a:ln>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t>Unless</a:t>
            </a:r>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p:txBody>
      </p:sp>
      <p:sp>
        <p:nvSpPr>
          <p:cNvPr id="8" name="Rectangle: Rounded Corners 7">
            <a:extLst>
              <a:ext uri="{FF2B5EF4-FFF2-40B4-BE49-F238E27FC236}">
                <a16:creationId xmlns:a16="http://schemas.microsoft.com/office/drawing/2014/main" id="{E841E86A-582E-2D13-6342-F4A181077A98}"/>
              </a:ext>
            </a:extLst>
          </p:cNvPr>
          <p:cNvSpPr/>
          <p:nvPr/>
        </p:nvSpPr>
        <p:spPr>
          <a:xfrm>
            <a:off x="690776" y="2107194"/>
            <a:ext cx="3371848" cy="1986276"/>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chemeClr val="tx1"/>
                </a:solidFill>
              </a:rPr>
              <a:t>the debt/disposition arose when the company:</a:t>
            </a:r>
          </a:p>
          <a:p>
            <a:pPr marL="285750" indent="-285750">
              <a:buFont typeface="Arial" panose="020B0604020202020204" pitchFamily="34" charset="0"/>
              <a:buChar char="•"/>
            </a:pPr>
            <a:r>
              <a:rPr lang="en-AU" sz="1800" dirty="0">
                <a:solidFill>
                  <a:schemeClr val="tx1"/>
                </a:solidFill>
              </a:rPr>
              <a:t>was </a:t>
            </a:r>
            <a:r>
              <a:rPr lang="en-AU" sz="1800" b="1" dirty="0">
                <a:solidFill>
                  <a:schemeClr val="tx1"/>
                </a:solidFill>
              </a:rPr>
              <a:t>failing to pay employee entitlements on time</a:t>
            </a:r>
            <a:r>
              <a:rPr lang="en-AU" sz="1800" dirty="0">
                <a:solidFill>
                  <a:schemeClr val="tx1"/>
                </a:solidFill>
              </a:rPr>
              <a:t>; and/or</a:t>
            </a:r>
          </a:p>
          <a:p>
            <a:pPr marL="285750" indent="-285750">
              <a:buFont typeface="Arial" panose="020B0604020202020204" pitchFamily="34" charset="0"/>
              <a:buChar char="•"/>
            </a:pPr>
            <a:r>
              <a:rPr lang="en-AU" sz="1800" dirty="0">
                <a:solidFill>
                  <a:schemeClr val="tx1"/>
                </a:solidFill>
              </a:rPr>
              <a:t>was </a:t>
            </a:r>
            <a:r>
              <a:rPr lang="en-AU" sz="1800" b="1" dirty="0">
                <a:solidFill>
                  <a:schemeClr val="tx1"/>
                </a:solidFill>
              </a:rPr>
              <a:t>behind in lodging tax documents</a:t>
            </a:r>
            <a:endParaRPr lang="en-AU" dirty="0">
              <a:solidFill>
                <a:schemeClr val="tx1"/>
              </a:solidFill>
            </a:endParaRPr>
          </a:p>
        </p:txBody>
      </p:sp>
      <p:sp>
        <p:nvSpPr>
          <p:cNvPr id="9" name="Rectangle: Rounded Corners 8">
            <a:extLst>
              <a:ext uri="{FF2B5EF4-FFF2-40B4-BE49-F238E27FC236}">
                <a16:creationId xmlns:a16="http://schemas.microsoft.com/office/drawing/2014/main" id="{780CFE39-5EC0-0C94-FDB8-96864D3441A6}"/>
              </a:ext>
            </a:extLst>
          </p:cNvPr>
          <p:cNvSpPr/>
          <p:nvPr/>
        </p:nvSpPr>
        <p:spPr>
          <a:xfrm>
            <a:off x="690776" y="4244643"/>
            <a:ext cx="3371849" cy="1421390"/>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en-AU" sz="1800" dirty="0">
                <a:solidFill>
                  <a:schemeClr val="tx1"/>
                </a:solidFill>
              </a:rPr>
              <a:t>there was “</a:t>
            </a:r>
            <a:r>
              <a:rPr lang="en-AU" sz="1800" b="1" dirty="0">
                <a:solidFill>
                  <a:schemeClr val="tx1"/>
                </a:solidFill>
              </a:rPr>
              <a:t>less than substantial compliance</a:t>
            </a:r>
            <a:r>
              <a:rPr lang="en-AU" sz="1800" dirty="0">
                <a:solidFill>
                  <a:schemeClr val="tx1"/>
                </a:solidFill>
              </a:rPr>
              <a:t>”; or</a:t>
            </a:r>
          </a:p>
          <a:p>
            <a:pPr marL="285750" indent="-285750">
              <a:buFont typeface="Arial" panose="020B0604020202020204" pitchFamily="34" charset="0"/>
              <a:buChar char="•"/>
            </a:pPr>
            <a:r>
              <a:rPr lang="en-AU" sz="1800" b="1" dirty="0">
                <a:solidFill>
                  <a:schemeClr val="tx1"/>
                </a:solidFill>
              </a:rPr>
              <a:t>multiple failures </a:t>
            </a:r>
            <a:r>
              <a:rPr lang="en-AU" sz="1800" dirty="0">
                <a:solidFill>
                  <a:schemeClr val="tx1"/>
                </a:solidFill>
              </a:rPr>
              <a:t>in one or both regards over the last 12 months</a:t>
            </a:r>
          </a:p>
        </p:txBody>
      </p:sp>
      <p:sp>
        <p:nvSpPr>
          <p:cNvPr id="10" name="Rectangle: Rounded Corners 9">
            <a:extLst>
              <a:ext uri="{FF2B5EF4-FFF2-40B4-BE49-F238E27FC236}">
                <a16:creationId xmlns:a16="http://schemas.microsoft.com/office/drawing/2014/main" id="{A3E8F81D-4AA3-3576-3123-68535B123EFB}"/>
              </a:ext>
            </a:extLst>
          </p:cNvPr>
          <p:cNvSpPr/>
          <p:nvPr/>
        </p:nvSpPr>
        <p:spPr>
          <a:xfrm>
            <a:off x="4639235" y="2687599"/>
            <a:ext cx="2743894" cy="593593"/>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Upon application, court </a:t>
            </a:r>
            <a:r>
              <a:rPr lang="en-AU" sz="1800" dirty="0">
                <a:solidFill>
                  <a:schemeClr val="tx1"/>
                </a:solidFill>
              </a:rPr>
              <a:t>orders otherwise</a:t>
            </a:r>
          </a:p>
        </p:txBody>
      </p:sp>
      <p:sp>
        <p:nvSpPr>
          <p:cNvPr id="11" name="Rectangle: Rounded Corners 10">
            <a:extLst>
              <a:ext uri="{FF2B5EF4-FFF2-40B4-BE49-F238E27FC236}">
                <a16:creationId xmlns:a16="http://schemas.microsoft.com/office/drawing/2014/main" id="{D028C65D-6C63-FF47-0FC0-DE733A79FD81}"/>
              </a:ext>
            </a:extLst>
          </p:cNvPr>
          <p:cNvSpPr/>
          <p:nvPr/>
        </p:nvSpPr>
        <p:spPr>
          <a:xfrm>
            <a:off x="4639235" y="3430549"/>
            <a:ext cx="2743894" cy="1803161"/>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chemeClr val="tx1"/>
                </a:solidFill>
              </a:rPr>
              <a:t>if satisfied tha</a:t>
            </a:r>
            <a:r>
              <a:rPr lang="en-AU" dirty="0">
                <a:solidFill>
                  <a:schemeClr val="tx1"/>
                </a:solidFill>
              </a:rPr>
              <a:t>t:</a:t>
            </a:r>
          </a:p>
          <a:p>
            <a:pPr marL="285750" indent="-285750">
              <a:buFont typeface="Arial" panose="020B0604020202020204" pitchFamily="34" charset="0"/>
              <a:buChar char="•"/>
            </a:pPr>
            <a:r>
              <a:rPr lang="en-AU" sz="1800" dirty="0">
                <a:solidFill>
                  <a:schemeClr val="tx1"/>
                </a:solidFill>
              </a:rPr>
              <a:t>“the failures were due to </a:t>
            </a:r>
            <a:r>
              <a:rPr lang="en-AU" sz="1800" b="1" dirty="0">
                <a:solidFill>
                  <a:schemeClr val="tx1"/>
                </a:solidFill>
              </a:rPr>
              <a:t>exceptional circumstances</a:t>
            </a:r>
            <a:r>
              <a:rPr lang="en-AU" sz="1800" dirty="0">
                <a:solidFill>
                  <a:schemeClr val="tx1"/>
                </a:solidFill>
              </a:rPr>
              <a:t>”;</a:t>
            </a:r>
            <a:r>
              <a:rPr lang="en-AU" sz="1800" b="1" dirty="0">
                <a:solidFill>
                  <a:schemeClr val="tx1"/>
                </a:solidFill>
              </a:rPr>
              <a:t> </a:t>
            </a:r>
            <a:r>
              <a:rPr lang="en-AU" sz="1800" dirty="0">
                <a:solidFill>
                  <a:schemeClr val="tx1"/>
                </a:solidFill>
              </a:rPr>
              <a:t>or</a:t>
            </a:r>
          </a:p>
          <a:p>
            <a:pPr marL="285750" indent="-285750">
              <a:buFont typeface="Arial" panose="020B0604020202020204" pitchFamily="34" charset="0"/>
              <a:buChar char="•"/>
            </a:pPr>
            <a:r>
              <a:rPr lang="en-AU" dirty="0">
                <a:solidFill>
                  <a:schemeClr val="tx1"/>
                </a:solidFill>
              </a:rPr>
              <a:t>“</a:t>
            </a:r>
            <a:r>
              <a:rPr lang="en-AU" sz="1800" dirty="0">
                <a:solidFill>
                  <a:schemeClr val="tx1"/>
                </a:solidFill>
              </a:rPr>
              <a:t>it is otherwise</a:t>
            </a:r>
            <a:r>
              <a:rPr lang="en-AU" sz="1800" b="1" dirty="0">
                <a:solidFill>
                  <a:schemeClr val="tx1"/>
                </a:solidFill>
              </a:rPr>
              <a:t> in the interests of justice</a:t>
            </a:r>
            <a:r>
              <a:rPr lang="en-AU" sz="1800" dirty="0">
                <a:solidFill>
                  <a:schemeClr val="tx1"/>
                </a:solidFill>
              </a:rPr>
              <a:t>”</a:t>
            </a:r>
            <a:endParaRPr lang="en-AU" dirty="0">
              <a:solidFill>
                <a:schemeClr val="tx1"/>
              </a:solidFill>
            </a:endParaRPr>
          </a:p>
        </p:txBody>
      </p:sp>
      <p:sp>
        <p:nvSpPr>
          <p:cNvPr id="12" name="Rectangle: Rounded Corners 11">
            <a:extLst>
              <a:ext uri="{FF2B5EF4-FFF2-40B4-BE49-F238E27FC236}">
                <a16:creationId xmlns:a16="http://schemas.microsoft.com/office/drawing/2014/main" id="{0E0E2AC8-CF91-E98D-88B3-686801E81F09}"/>
              </a:ext>
            </a:extLst>
          </p:cNvPr>
          <p:cNvSpPr/>
          <p:nvPr/>
        </p:nvSpPr>
        <p:spPr>
          <a:xfrm>
            <a:off x="7810716" y="2078950"/>
            <a:ext cx="3651452" cy="3219451"/>
          </a:xfrm>
          <a:prstGeom prst="roundRect">
            <a:avLst>
              <a:gd name="adj" fmla="val 5676"/>
            </a:avLst>
          </a:prstGeom>
          <a:solidFill>
            <a:schemeClr val="accent5">
              <a:lumMod val="75000"/>
            </a:schemeClr>
          </a:solidFill>
          <a:ln>
            <a:solidFill>
              <a:schemeClr val="accent5">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This safe harbour is not available if</a:t>
            </a:r>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a:p>
            <a:pPr algn="ctr"/>
            <a:endParaRPr lang="en-AU" dirty="0"/>
          </a:p>
        </p:txBody>
      </p:sp>
      <p:sp>
        <p:nvSpPr>
          <p:cNvPr id="13" name="Rectangle: Rounded Corners 12">
            <a:extLst>
              <a:ext uri="{FF2B5EF4-FFF2-40B4-BE49-F238E27FC236}">
                <a16:creationId xmlns:a16="http://schemas.microsoft.com/office/drawing/2014/main" id="{CAF5DCBC-E0E9-47F6-C564-179A5D9415EB}"/>
              </a:ext>
            </a:extLst>
          </p:cNvPr>
          <p:cNvSpPr/>
          <p:nvPr/>
        </p:nvSpPr>
        <p:spPr>
          <a:xfrm>
            <a:off x="7939304" y="2736176"/>
            <a:ext cx="3385442" cy="1570400"/>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lgn="ctr"/>
            <a:r>
              <a:rPr lang="en-AU" sz="1800" dirty="0">
                <a:solidFill>
                  <a:schemeClr val="tx1"/>
                </a:solidFill>
              </a:rPr>
              <a:t>after the debt/disposition, person </a:t>
            </a:r>
            <a:r>
              <a:rPr lang="en-AU" sz="1800" b="1" dirty="0">
                <a:solidFill>
                  <a:schemeClr val="tx1"/>
                </a:solidFill>
              </a:rPr>
              <a:t>failed to report </a:t>
            </a:r>
            <a:r>
              <a:rPr lang="en-AU" sz="1800" dirty="0">
                <a:solidFill>
                  <a:schemeClr val="tx1"/>
                </a:solidFill>
              </a:rPr>
              <a:t>about the company’s </a:t>
            </a:r>
            <a:r>
              <a:rPr lang="en-AU" sz="1800" b="1" dirty="0">
                <a:solidFill>
                  <a:schemeClr val="tx1"/>
                </a:solidFill>
              </a:rPr>
              <a:t>financial affairs </a:t>
            </a:r>
            <a:r>
              <a:rPr lang="en-AU" sz="1800" dirty="0">
                <a:solidFill>
                  <a:schemeClr val="tx1"/>
                </a:solidFill>
              </a:rPr>
              <a:t>to the controller, administrator, or (provisional) liquidator</a:t>
            </a:r>
          </a:p>
        </p:txBody>
      </p:sp>
      <p:sp>
        <p:nvSpPr>
          <p:cNvPr id="14" name="Rectangle: Rounded Corners 13">
            <a:extLst>
              <a:ext uri="{FF2B5EF4-FFF2-40B4-BE49-F238E27FC236}">
                <a16:creationId xmlns:a16="http://schemas.microsoft.com/office/drawing/2014/main" id="{C5EA08BC-1054-7522-6B50-D47F1E23D4EC}"/>
              </a:ext>
            </a:extLst>
          </p:cNvPr>
          <p:cNvSpPr/>
          <p:nvPr/>
        </p:nvSpPr>
        <p:spPr>
          <a:xfrm>
            <a:off x="7939304" y="4457749"/>
            <a:ext cx="3385443" cy="697777"/>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there was “</a:t>
            </a:r>
            <a:r>
              <a:rPr lang="en-AU" sz="1800" b="1" dirty="0">
                <a:solidFill>
                  <a:schemeClr val="tx1"/>
                </a:solidFill>
              </a:rPr>
              <a:t>less than substantial compliance</a:t>
            </a:r>
            <a:r>
              <a:rPr lang="en-AU" sz="1800" dirty="0">
                <a:solidFill>
                  <a:schemeClr val="tx1"/>
                </a:solidFill>
              </a:rPr>
              <a:t>” in that regard</a:t>
            </a:r>
          </a:p>
        </p:txBody>
      </p:sp>
      <p:sp>
        <p:nvSpPr>
          <p:cNvPr id="15" name="Arrow: Right 14">
            <a:extLst>
              <a:ext uri="{FF2B5EF4-FFF2-40B4-BE49-F238E27FC236}">
                <a16:creationId xmlns:a16="http://schemas.microsoft.com/office/drawing/2014/main" id="{A7C9876B-D225-D828-3CB3-A23E8456EE4C}"/>
              </a:ext>
            </a:extLst>
          </p:cNvPr>
          <p:cNvSpPr/>
          <p:nvPr/>
        </p:nvSpPr>
        <p:spPr>
          <a:xfrm>
            <a:off x="4129991" y="3171103"/>
            <a:ext cx="442569" cy="593592"/>
          </a:xfrm>
          <a:prstGeom prst="rightArrow">
            <a:avLst/>
          </a:prstGeom>
          <a:solidFill>
            <a:schemeClr val="bg1"/>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 name="Arrow: Right 15">
            <a:extLst>
              <a:ext uri="{FF2B5EF4-FFF2-40B4-BE49-F238E27FC236}">
                <a16:creationId xmlns:a16="http://schemas.microsoft.com/office/drawing/2014/main" id="{1B83A983-5358-9096-8464-E5AAFEB950BD}"/>
              </a:ext>
            </a:extLst>
          </p:cNvPr>
          <p:cNvSpPr/>
          <p:nvPr/>
        </p:nvSpPr>
        <p:spPr>
          <a:xfrm rot="10800000">
            <a:off x="7440279" y="3171103"/>
            <a:ext cx="442569" cy="593592"/>
          </a:xfrm>
          <a:prstGeom prst="rightArrow">
            <a:avLst/>
          </a:prstGeom>
          <a:solidFill>
            <a:schemeClr val="bg1"/>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 name="Plus Sign 16">
            <a:extLst>
              <a:ext uri="{FF2B5EF4-FFF2-40B4-BE49-F238E27FC236}">
                <a16:creationId xmlns:a16="http://schemas.microsoft.com/office/drawing/2014/main" id="{61210624-754C-464B-DA54-0142E5D05E92}"/>
              </a:ext>
            </a:extLst>
          </p:cNvPr>
          <p:cNvSpPr/>
          <p:nvPr/>
        </p:nvSpPr>
        <p:spPr>
          <a:xfrm>
            <a:off x="3374793" y="3784621"/>
            <a:ext cx="798511" cy="798511"/>
          </a:xfrm>
          <a:prstGeom prst="mathPlus">
            <a:avLst/>
          </a:prstGeom>
          <a:solidFill>
            <a:schemeClr val="bg1"/>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 name="Plus Sign 17">
            <a:extLst>
              <a:ext uri="{FF2B5EF4-FFF2-40B4-BE49-F238E27FC236}">
                <a16:creationId xmlns:a16="http://schemas.microsoft.com/office/drawing/2014/main" id="{2F9D8FE2-57EE-A3E3-3595-3F066535B0E3}"/>
              </a:ext>
            </a:extLst>
          </p:cNvPr>
          <p:cNvSpPr/>
          <p:nvPr/>
        </p:nvSpPr>
        <p:spPr>
          <a:xfrm>
            <a:off x="10716291" y="3845387"/>
            <a:ext cx="798511" cy="798511"/>
          </a:xfrm>
          <a:prstGeom prst="mathPlus">
            <a:avLst/>
          </a:prstGeom>
          <a:solidFill>
            <a:schemeClr val="bg1"/>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 name="Rectangle 18">
            <a:extLst>
              <a:ext uri="{FF2B5EF4-FFF2-40B4-BE49-F238E27FC236}">
                <a16:creationId xmlns:a16="http://schemas.microsoft.com/office/drawing/2014/main" id="{E7C9DAA9-F6B9-8685-3860-87CCD7431C25}"/>
              </a:ext>
            </a:extLst>
          </p:cNvPr>
          <p:cNvSpPr/>
          <p:nvPr/>
        </p:nvSpPr>
        <p:spPr>
          <a:xfrm>
            <a:off x="5089638" y="5612723"/>
            <a:ext cx="1843087"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588GA(4)-(6)</a:t>
            </a:r>
            <a:endParaRPr lang="en-AU" dirty="0"/>
          </a:p>
        </p:txBody>
      </p:sp>
      <p:sp>
        <p:nvSpPr>
          <p:cNvPr id="20" name="Footer Placeholder 2">
            <a:extLst>
              <a:ext uri="{FF2B5EF4-FFF2-40B4-BE49-F238E27FC236}">
                <a16:creationId xmlns:a16="http://schemas.microsoft.com/office/drawing/2014/main" id="{1CE0DF60-A79B-BD0A-8AB4-F517417615F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923158305"/>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353</a:t>
            </a:fld>
            <a:endParaRPr lang="en-GB" dirty="0"/>
          </a:p>
        </p:txBody>
      </p:sp>
      <p:sp>
        <p:nvSpPr>
          <p:cNvPr id="2" name="Rectangle: Single Corner Rounded 1">
            <a:extLst>
              <a:ext uri="{FF2B5EF4-FFF2-40B4-BE49-F238E27FC236}">
                <a16:creationId xmlns:a16="http://schemas.microsoft.com/office/drawing/2014/main" id="{CC41DE5D-8DF2-835A-2A61-1359510F4A4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8C3BBA0-2AE0-729E-0AB2-825C73ADB2E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Defences—individuals</a:t>
            </a:r>
          </a:p>
        </p:txBody>
      </p:sp>
      <p:graphicFrame>
        <p:nvGraphicFramePr>
          <p:cNvPr id="6" name="Diagram 5">
            <a:extLst>
              <a:ext uri="{FF2B5EF4-FFF2-40B4-BE49-F238E27FC236}">
                <a16:creationId xmlns:a16="http://schemas.microsoft.com/office/drawing/2014/main" id="{B9D8E636-507E-6EDE-2616-7F32D4CB4831}"/>
              </a:ext>
            </a:extLst>
          </p:cNvPr>
          <p:cNvGraphicFramePr/>
          <p:nvPr>
            <p:extLst>
              <p:ext uri="{D42A27DB-BD31-4B8C-83A1-F6EECF244321}">
                <p14:modId xmlns:p14="http://schemas.microsoft.com/office/powerpoint/2010/main" val="255177810"/>
              </p:ext>
            </p:extLst>
          </p:nvPr>
        </p:nvGraphicFramePr>
        <p:xfrm>
          <a:off x="818456" y="2231135"/>
          <a:ext cx="9846000" cy="41035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C6A4603E-E646-9B62-1223-9E81968553EA}"/>
              </a:ext>
            </a:extLst>
          </p:cNvPr>
          <p:cNvSpPr txBox="1"/>
          <p:nvPr/>
        </p:nvSpPr>
        <p:spPr>
          <a:xfrm>
            <a:off x="818456" y="1307805"/>
            <a:ext cx="9846000" cy="923330"/>
          </a:xfrm>
          <a:prstGeom prst="rect">
            <a:avLst/>
          </a:prstGeom>
          <a:noFill/>
        </p:spPr>
        <p:txBody>
          <a:bodyPr wrap="square" rtlCol="0">
            <a:spAutoFit/>
          </a:bodyPr>
          <a:lstStyle/>
          <a:p>
            <a:r>
              <a:rPr lang="en-AU" sz="1800" dirty="0">
                <a:latin typeface="+mn-lt"/>
              </a:rPr>
              <a:t>In proceedings for the </a:t>
            </a:r>
            <a:r>
              <a:rPr lang="en-AU" sz="1800" b="1" dirty="0">
                <a:latin typeface="+mn-lt"/>
              </a:rPr>
              <a:t>non-criminal duty</a:t>
            </a:r>
            <a:r>
              <a:rPr lang="en-AU" sz="1800" b="0" dirty="0">
                <a:latin typeface="+mn-lt"/>
              </a:rPr>
              <a:t> of </a:t>
            </a:r>
            <a:r>
              <a:rPr lang="en-AU" sz="1800" b="1" dirty="0">
                <a:latin typeface="+mn-lt"/>
              </a:rPr>
              <a:t>directors</a:t>
            </a:r>
            <a:r>
              <a:rPr lang="en-AU" sz="1800" b="0" dirty="0">
                <a:latin typeface="+mn-lt"/>
              </a:rPr>
              <a:t> to </a:t>
            </a:r>
            <a:r>
              <a:rPr lang="en-AU" sz="1800" b="1" dirty="0">
                <a:latin typeface="+mn-lt"/>
              </a:rPr>
              <a:t>prevent</a:t>
            </a:r>
            <a:r>
              <a:rPr lang="en-AU" sz="1800" b="0" dirty="0">
                <a:latin typeface="+mn-lt"/>
              </a:rPr>
              <a:t> </a:t>
            </a:r>
            <a:r>
              <a:rPr lang="en-AU" sz="1800" b="1" dirty="0">
                <a:latin typeface="+mn-lt"/>
              </a:rPr>
              <a:t>insolvent trading</a:t>
            </a:r>
            <a:r>
              <a:rPr lang="en-AU" sz="1800" dirty="0">
                <a:latin typeface="+mn-lt"/>
              </a:rPr>
              <a:t>, and </a:t>
            </a:r>
            <a:r>
              <a:rPr lang="en-AU" sz="1800" b="1" dirty="0">
                <a:latin typeface="+mn-lt"/>
              </a:rPr>
              <a:t>non-criminal duties </a:t>
            </a:r>
            <a:r>
              <a:rPr lang="en-AU" sz="1800" b="0" dirty="0">
                <a:latin typeface="+mn-lt"/>
              </a:rPr>
              <a:t>to </a:t>
            </a:r>
            <a:r>
              <a:rPr lang="en-AU" sz="1800" b="1" dirty="0">
                <a:latin typeface="+mn-lt"/>
              </a:rPr>
              <a:t>prevent</a:t>
            </a:r>
            <a:r>
              <a:rPr lang="en-AU" sz="1800" b="0" dirty="0">
                <a:latin typeface="+mn-lt"/>
              </a:rPr>
              <a:t> </a:t>
            </a:r>
            <a:r>
              <a:rPr lang="en-AU" sz="1800" b="1" dirty="0">
                <a:latin typeface="+mn-lt"/>
              </a:rPr>
              <a:t>creditor-defeating dispositions </a:t>
            </a:r>
            <a:r>
              <a:rPr lang="en-AU" sz="1800" dirty="0">
                <a:latin typeface="+mn-lt"/>
              </a:rPr>
              <a:t>and </a:t>
            </a:r>
            <a:r>
              <a:rPr lang="en-AU" sz="1800" b="1" dirty="0">
                <a:latin typeface="+mn-lt"/>
              </a:rPr>
              <a:t>procuring </a:t>
            </a:r>
            <a:r>
              <a:rPr lang="en-AU" sz="1800" b="0" dirty="0">
                <a:latin typeface="+mn-lt"/>
              </a:rPr>
              <a:t>the same, and for compensation under CA s 588M, </a:t>
            </a:r>
            <a:r>
              <a:rPr lang="en-AU" sz="1800" dirty="0"/>
              <a:t>it is a defence if prove that:</a:t>
            </a:r>
            <a:endParaRPr lang="en-AU" dirty="0"/>
          </a:p>
        </p:txBody>
      </p:sp>
      <p:sp>
        <p:nvSpPr>
          <p:cNvPr id="8" name="Rectangle 7">
            <a:extLst>
              <a:ext uri="{FF2B5EF4-FFF2-40B4-BE49-F238E27FC236}">
                <a16:creationId xmlns:a16="http://schemas.microsoft.com/office/drawing/2014/main" id="{23382831-7EB0-0ED4-1A49-4FE12C76E01C}"/>
              </a:ext>
            </a:extLst>
          </p:cNvPr>
          <p:cNvSpPr/>
          <p:nvPr/>
        </p:nvSpPr>
        <p:spPr>
          <a:xfrm>
            <a:off x="8941981" y="5283115"/>
            <a:ext cx="1711842"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588H(5)-(6)</a:t>
            </a:r>
            <a:endParaRPr lang="en-AU" dirty="0"/>
          </a:p>
        </p:txBody>
      </p:sp>
      <p:sp>
        <p:nvSpPr>
          <p:cNvPr id="9" name="Rectangle 8">
            <a:extLst>
              <a:ext uri="{FF2B5EF4-FFF2-40B4-BE49-F238E27FC236}">
                <a16:creationId xmlns:a16="http://schemas.microsoft.com/office/drawing/2014/main" id="{92019B44-E8D6-28B2-246D-EB238FA557D1}"/>
              </a:ext>
            </a:extLst>
          </p:cNvPr>
          <p:cNvSpPr/>
          <p:nvPr/>
        </p:nvSpPr>
        <p:spPr>
          <a:xfrm>
            <a:off x="9239693" y="4466761"/>
            <a:ext cx="1414130"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588H(4)</a:t>
            </a:r>
            <a:endParaRPr lang="en-AU" dirty="0"/>
          </a:p>
        </p:txBody>
      </p:sp>
      <p:sp>
        <p:nvSpPr>
          <p:cNvPr id="10" name="Rectangle 9">
            <a:extLst>
              <a:ext uri="{FF2B5EF4-FFF2-40B4-BE49-F238E27FC236}">
                <a16:creationId xmlns:a16="http://schemas.microsoft.com/office/drawing/2014/main" id="{41472DB0-020B-CD7D-23B3-4EEBDA69461D}"/>
              </a:ext>
            </a:extLst>
          </p:cNvPr>
          <p:cNvSpPr/>
          <p:nvPr/>
        </p:nvSpPr>
        <p:spPr>
          <a:xfrm>
            <a:off x="8769312" y="2545202"/>
            <a:ext cx="1884511"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588H(2)-(3A)</a:t>
            </a:r>
            <a:endParaRPr lang="en-AU" dirty="0"/>
          </a:p>
        </p:txBody>
      </p:sp>
      <p:sp>
        <p:nvSpPr>
          <p:cNvPr id="11" name="Footer Placeholder 2">
            <a:extLst>
              <a:ext uri="{FF2B5EF4-FFF2-40B4-BE49-F238E27FC236}">
                <a16:creationId xmlns:a16="http://schemas.microsoft.com/office/drawing/2014/main" id="{723BAE96-F3BD-60CC-7C44-E485E37AE87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659713401"/>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lowchart: Process 11">
            <a:extLst>
              <a:ext uri="{FF2B5EF4-FFF2-40B4-BE49-F238E27FC236}">
                <a16:creationId xmlns:a16="http://schemas.microsoft.com/office/drawing/2014/main" id="{72641B89-3054-768C-EF00-1E895FF7CE91}"/>
              </a:ext>
            </a:extLst>
          </p:cNvPr>
          <p:cNvSpPr/>
          <p:nvPr/>
        </p:nvSpPr>
        <p:spPr>
          <a:xfrm>
            <a:off x="4490282" y="1922497"/>
            <a:ext cx="849788" cy="931743"/>
          </a:xfrm>
          <a:prstGeom prst="flowChartProcess">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Flowchart: Terminator 10">
            <a:extLst>
              <a:ext uri="{FF2B5EF4-FFF2-40B4-BE49-F238E27FC236}">
                <a16:creationId xmlns:a16="http://schemas.microsoft.com/office/drawing/2014/main" id="{F218E897-60A8-74FA-5A0D-FBE97C9EBE9C}"/>
              </a:ext>
            </a:extLst>
          </p:cNvPr>
          <p:cNvSpPr/>
          <p:nvPr/>
        </p:nvSpPr>
        <p:spPr>
          <a:xfrm>
            <a:off x="4412646" y="1922497"/>
            <a:ext cx="4157934" cy="931743"/>
          </a:xfrm>
          <a:prstGeom prst="flowChartTerminator">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dirty="0">
                <a:solidFill>
                  <a:schemeClr val="tx1"/>
                </a:solidFill>
              </a:rPr>
              <a:t>Expectations of solvency cannot be based merely on “upon anticipated indulgences by a company’s creditors”</a:t>
            </a:r>
          </a:p>
        </p:txBody>
      </p:sp>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354</a:t>
            </a:fld>
            <a:endParaRPr lang="en-GB" dirty="0"/>
          </a:p>
        </p:txBody>
      </p:sp>
      <p:sp>
        <p:nvSpPr>
          <p:cNvPr id="2" name="Rectangle: Single Corner Rounded 1">
            <a:extLst>
              <a:ext uri="{FF2B5EF4-FFF2-40B4-BE49-F238E27FC236}">
                <a16:creationId xmlns:a16="http://schemas.microsoft.com/office/drawing/2014/main" id="{66AC453E-39E4-76F1-7347-6026B1FFFBA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7329676-4D3E-0063-2C81-9C3649BEAD4B}"/>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Defences—individuals (cont.)</a:t>
            </a:r>
          </a:p>
        </p:txBody>
      </p:sp>
      <p:sp>
        <p:nvSpPr>
          <p:cNvPr id="6" name="Rectangle: Diagonal Corners Rounded 5">
            <a:extLst>
              <a:ext uri="{FF2B5EF4-FFF2-40B4-BE49-F238E27FC236}">
                <a16:creationId xmlns:a16="http://schemas.microsoft.com/office/drawing/2014/main" id="{D980173E-146B-BFA1-E091-1D228721BDD8}"/>
              </a:ext>
            </a:extLst>
          </p:cNvPr>
          <p:cNvSpPr/>
          <p:nvPr/>
        </p:nvSpPr>
        <p:spPr>
          <a:xfrm flipH="1">
            <a:off x="4960188" y="3739407"/>
            <a:ext cx="5287991" cy="1298077"/>
          </a:xfrm>
          <a:prstGeom prst="round2DiagRect">
            <a:avLst/>
          </a:prstGeom>
          <a:solidFill>
            <a:schemeClr val="accent6"/>
          </a:solidFill>
          <a:ln>
            <a:solidFill>
              <a:schemeClr val="accent6"/>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Directors are generally obligated to participate in the management of the company, </a:t>
            </a:r>
            <a:r>
              <a:rPr lang="en-AU" dirty="0">
                <a:solidFill>
                  <a:schemeClr val="bg1"/>
                </a:solidFill>
              </a:rPr>
              <a:t>so “good reason” must be read down – i.e., cannot be a reason </a:t>
            </a:r>
            <a:r>
              <a:rPr lang="en-AU" sz="1800" dirty="0">
                <a:solidFill>
                  <a:schemeClr val="bg1"/>
                </a:solidFill>
              </a:rPr>
              <a:t>which causes a director to </a:t>
            </a:r>
            <a:r>
              <a:rPr lang="en-AU" sz="1800" i="1" dirty="0">
                <a:solidFill>
                  <a:schemeClr val="bg1"/>
                </a:solidFill>
              </a:rPr>
              <a:t>never</a:t>
            </a:r>
            <a:r>
              <a:rPr lang="en-AU" sz="1800" dirty="0">
                <a:solidFill>
                  <a:schemeClr val="bg1"/>
                </a:solidFill>
              </a:rPr>
              <a:t> participate in management</a:t>
            </a:r>
            <a:endParaRPr lang="en-AU" dirty="0">
              <a:solidFill>
                <a:schemeClr val="bg1"/>
              </a:solidFill>
            </a:endParaRPr>
          </a:p>
        </p:txBody>
      </p:sp>
      <p:sp>
        <p:nvSpPr>
          <p:cNvPr id="7" name="Rectangle 6">
            <a:extLst>
              <a:ext uri="{FF2B5EF4-FFF2-40B4-BE49-F238E27FC236}">
                <a16:creationId xmlns:a16="http://schemas.microsoft.com/office/drawing/2014/main" id="{812AA9AC-16C7-9A5F-B51B-F8E79195FBE3}"/>
              </a:ext>
            </a:extLst>
          </p:cNvPr>
          <p:cNvSpPr/>
          <p:nvPr/>
        </p:nvSpPr>
        <p:spPr>
          <a:xfrm>
            <a:off x="6820790" y="5037484"/>
            <a:ext cx="3427390" cy="63683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2">
                  <a:extLst>
                    <a:ext uri="{A12FA001-AC4F-418D-AE19-62706E023703}">
                      <ahyp:hlinkClr xmlns:ahyp="http://schemas.microsoft.com/office/drawing/2018/hyperlinkcolor" val="tx"/>
                    </a:ext>
                  </a:extLst>
                </a:hlinkClick>
              </a:rPr>
              <a:t>KMS Imports (Aust) Pty Ltd (in </a:t>
            </a:r>
            <a:r>
              <a:rPr lang="en-AU" i="1" dirty="0" err="1">
                <a:solidFill>
                  <a:schemeClr val="bg1"/>
                </a:solidFill>
                <a:hlinkClick r:id="rId2">
                  <a:extLst>
                    <a:ext uri="{A12FA001-AC4F-418D-AE19-62706E023703}">
                      <ahyp:hlinkClr xmlns:ahyp="http://schemas.microsoft.com/office/drawing/2018/hyperlinkcolor" val="tx"/>
                    </a:ext>
                  </a:extLst>
                </a:hlinkClick>
              </a:rPr>
              <a:t>liq</a:t>
            </a:r>
            <a:r>
              <a:rPr lang="en-AU" i="1" dirty="0">
                <a:solidFill>
                  <a:schemeClr val="bg1"/>
                </a:solidFill>
                <a:hlinkClick r:id="rId2">
                  <a:extLst>
                    <a:ext uri="{A12FA001-AC4F-418D-AE19-62706E023703}">
                      <ahyp:hlinkClr xmlns:ahyp="http://schemas.microsoft.com/office/drawing/2018/hyperlinkcolor" val="tx"/>
                    </a:ext>
                  </a:extLst>
                </a:hlinkClick>
              </a:rPr>
              <a:t>) v Wang </a:t>
            </a:r>
            <a:r>
              <a:rPr lang="en-AU" dirty="0">
                <a:solidFill>
                  <a:schemeClr val="bg1"/>
                </a:solidFill>
                <a:hlinkClick r:id="rId2">
                  <a:extLst>
                    <a:ext uri="{A12FA001-AC4F-418D-AE19-62706E023703}">
                      <ahyp:hlinkClr xmlns:ahyp="http://schemas.microsoft.com/office/drawing/2018/hyperlinkcolor" val="tx"/>
                    </a:ext>
                  </a:extLst>
                </a:hlinkClick>
              </a:rPr>
              <a:t>[2016] FCA 1571</a:t>
            </a:r>
            <a:r>
              <a:rPr lang="en-AU" dirty="0"/>
              <a:t>, [75]</a:t>
            </a:r>
          </a:p>
        </p:txBody>
      </p:sp>
      <p:sp>
        <p:nvSpPr>
          <p:cNvPr id="8" name="Oval 7">
            <a:extLst>
              <a:ext uri="{FF2B5EF4-FFF2-40B4-BE49-F238E27FC236}">
                <a16:creationId xmlns:a16="http://schemas.microsoft.com/office/drawing/2014/main" id="{F638DBE8-B9D7-43F7-23A4-ACCDA5614873}"/>
              </a:ext>
            </a:extLst>
          </p:cNvPr>
          <p:cNvSpPr/>
          <p:nvPr/>
        </p:nvSpPr>
        <p:spPr>
          <a:xfrm>
            <a:off x="1334896" y="2657839"/>
            <a:ext cx="2674188" cy="2674188"/>
          </a:xfrm>
          <a:prstGeom prst="ellipse">
            <a:avLst/>
          </a:prstGeom>
          <a:solidFill>
            <a:schemeClr val="bg1">
              <a:lumMod val="50000"/>
            </a:schemeClr>
          </a:solidFill>
          <a:ln>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“An expectation of solvency involves a higher degree of satisfaction or certainty than mere hope or suspicion”</a:t>
            </a:r>
          </a:p>
        </p:txBody>
      </p:sp>
      <p:sp>
        <p:nvSpPr>
          <p:cNvPr id="9" name="Rectangle 8">
            <a:extLst>
              <a:ext uri="{FF2B5EF4-FFF2-40B4-BE49-F238E27FC236}">
                <a16:creationId xmlns:a16="http://schemas.microsoft.com/office/drawing/2014/main" id="{44993CC3-F8D0-DEC5-8148-36FFEE37C08B}"/>
              </a:ext>
            </a:extLst>
          </p:cNvPr>
          <p:cNvSpPr/>
          <p:nvPr/>
        </p:nvSpPr>
        <p:spPr>
          <a:xfrm>
            <a:off x="931334" y="1903111"/>
            <a:ext cx="3558949" cy="95995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3">
                  <a:extLst>
                    <a:ext uri="{A12FA001-AC4F-418D-AE19-62706E023703}">
                      <ahyp:hlinkClr xmlns:ahyp="http://schemas.microsoft.com/office/drawing/2018/hyperlinkcolor" val="tx"/>
                    </a:ext>
                  </a:extLst>
                </a:hlinkClick>
              </a:rPr>
              <a:t>Re Melbournehomes.com Pty Ltd (in </a:t>
            </a:r>
            <a:r>
              <a:rPr lang="en-AU" i="1" dirty="0" err="1">
                <a:solidFill>
                  <a:schemeClr val="bg1"/>
                </a:solidFill>
                <a:hlinkClick r:id="rId3">
                  <a:extLst>
                    <a:ext uri="{A12FA001-AC4F-418D-AE19-62706E023703}">
                      <ahyp:hlinkClr xmlns:ahyp="http://schemas.microsoft.com/office/drawing/2018/hyperlinkcolor" val="tx"/>
                    </a:ext>
                  </a:extLst>
                </a:hlinkClick>
              </a:rPr>
              <a:t>liq</a:t>
            </a:r>
            <a:r>
              <a:rPr lang="en-AU" i="1" dirty="0">
                <a:solidFill>
                  <a:schemeClr val="bg1"/>
                </a:solidFill>
                <a:hlinkClick r:id="rId3">
                  <a:extLst>
                    <a:ext uri="{A12FA001-AC4F-418D-AE19-62706E023703}">
                      <ahyp:hlinkClr xmlns:ahyp="http://schemas.microsoft.com/office/drawing/2018/hyperlinkcolor" val="tx"/>
                    </a:ext>
                  </a:extLst>
                </a:hlinkClick>
              </a:rPr>
              <a:t>) </a:t>
            </a:r>
            <a:r>
              <a:rPr lang="en-AU" dirty="0">
                <a:solidFill>
                  <a:schemeClr val="bg1"/>
                </a:solidFill>
                <a:hlinkClick r:id="rId3">
                  <a:extLst>
                    <a:ext uri="{A12FA001-AC4F-418D-AE19-62706E023703}">
                      <ahyp:hlinkClr xmlns:ahyp="http://schemas.microsoft.com/office/drawing/2018/hyperlinkcolor" val="tx"/>
                    </a:ext>
                  </a:extLst>
                </a:hlinkClick>
              </a:rPr>
              <a:t>(2020) 356 FLR 390</a:t>
            </a:r>
            <a:r>
              <a:rPr lang="en-AU" dirty="0"/>
              <a:t>, [141]-[142] (citations omitted)</a:t>
            </a:r>
          </a:p>
        </p:txBody>
      </p:sp>
      <p:sp>
        <p:nvSpPr>
          <p:cNvPr id="10" name="Footer Placeholder 2">
            <a:extLst>
              <a:ext uri="{FF2B5EF4-FFF2-40B4-BE49-F238E27FC236}">
                <a16:creationId xmlns:a16="http://schemas.microsoft.com/office/drawing/2014/main" id="{55D38499-47CC-7A22-36DC-D3147837B5B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637396879"/>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355</a:t>
            </a:fld>
            <a:endParaRPr lang="en-GB" dirty="0"/>
          </a:p>
        </p:txBody>
      </p:sp>
      <p:sp>
        <p:nvSpPr>
          <p:cNvPr id="2" name="Isosceles Triangle 1">
            <a:extLst>
              <a:ext uri="{FF2B5EF4-FFF2-40B4-BE49-F238E27FC236}">
                <a16:creationId xmlns:a16="http://schemas.microsoft.com/office/drawing/2014/main" id="{AA94A04E-6594-6C71-B4FA-D2AC57CF185C}"/>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extBox 2">
            <a:extLst>
              <a:ext uri="{FF2B5EF4-FFF2-40B4-BE49-F238E27FC236}">
                <a16:creationId xmlns:a16="http://schemas.microsoft.com/office/drawing/2014/main" id="{DDB7A4A2-988F-BC1E-47C5-8D9FECB43BB7}"/>
              </a:ext>
            </a:extLst>
          </p:cNvPr>
          <p:cNvSpPr txBox="1"/>
          <p:nvPr/>
        </p:nvSpPr>
        <p:spPr>
          <a:xfrm>
            <a:off x="6241312" y="1847429"/>
            <a:ext cx="4380614" cy="677108"/>
          </a:xfrm>
          <a:prstGeom prst="rect">
            <a:avLst/>
          </a:prstGeom>
          <a:noFill/>
        </p:spPr>
        <p:txBody>
          <a:bodyPr wrap="square">
            <a:spAutoFit/>
          </a:bodyPr>
          <a:lstStyle/>
          <a:p>
            <a:pPr algn="ctr"/>
            <a:r>
              <a:rPr lang="en-GB" sz="3800" dirty="0">
                <a:solidFill>
                  <a:schemeClr val="bg1"/>
                </a:solidFill>
                <a:latin typeface="+mj-lt"/>
              </a:rPr>
              <a:t>Offences</a:t>
            </a:r>
          </a:p>
        </p:txBody>
      </p:sp>
      <p:sp>
        <p:nvSpPr>
          <p:cNvPr id="6" name="Action Button: Go to Beginning 5">
            <a:hlinkClick r:id="rId2" action="ppaction://hlinksldjump" highlightClick="1"/>
            <a:extLst>
              <a:ext uri="{FF2B5EF4-FFF2-40B4-BE49-F238E27FC236}">
                <a16:creationId xmlns:a16="http://schemas.microsoft.com/office/drawing/2014/main" id="{1D01A1B2-4F9E-01C1-BD9B-56136564A870}"/>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Footer Placeholder 2">
            <a:extLst>
              <a:ext uri="{FF2B5EF4-FFF2-40B4-BE49-F238E27FC236}">
                <a16:creationId xmlns:a16="http://schemas.microsoft.com/office/drawing/2014/main" id="{235C24F2-82C5-4980-29A8-BF6B926AF8A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21199226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356</a:t>
            </a:fld>
            <a:endParaRPr lang="en-GB" dirty="0"/>
          </a:p>
        </p:txBody>
      </p:sp>
      <p:sp>
        <p:nvSpPr>
          <p:cNvPr id="2" name="Rectangle: Single Corner Rounded 1">
            <a:extLst>
              <a:ext uri="{FF2B5EF4-FFF2-40B4-BE49-F238E27FC236}">
                <a16:creationId xmlns:a16="http://schemas.microsoft.com/office/drawing/2014/main" id="{41B5CF71-2B14-C361-15A6-8E7E63D3546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5D0C509-3186-2379-F172-0F9428A2346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Interpretation</a:t>
            </a:r>
          </a:p>
        </p:txBody>
      </p:sp>
      <p:sp>
        <p:nvSpPr>
          <p:cNvPr id="6" name="Rectangle: Rounded Corners 5">
            <a:extLst>
              <a:ext uri="{FF2B5EF4-FFF2-40B4-BE49-F238E27FC236}">
                <a16:creationId xmlns:a16="http://schemas.microsoft.com/office/drawing/2014/main" id="{7C2C56BE-6722-76F9-47DC-EA59134F802A}"/>
              </a:ext>
            </a:extLst>
          </p:cNvPr>
          <p:cNvSpPr/>
          <p:nvPr/>
        </p:nvSpPr>
        <p:spPr>
          <a:xfrm>
            <a:off x="1860697" y="1791564"/>
            <a:ext cx="7751136" cy="3763925"/>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For the purpose of these Part 5.8 offences:</a:t>
            </a:r>
          </a:p>
          <a:p>
            <a:pPr algn="ctr"/>
            <a:endParaRPr lang="en-AU" dirty="0">
              <a:solidFill>
                <a:schemeClr val="tx1"/>
              </a:solidFill>
            </a:endParaRPr>
          </a:p>
          <a:p>
            <a:pPr algn="ctr"/>
            <a:endParaRPr lang="en-AU" dirty="0">
              <a:solidFill>
                <a:schemeClr val="tx1"/>
              </a:solidFill>
            </a:endParaRPr>
          </a:p>
          <a:p>
            <a:pPr algn="ctr"/>
            <a:endParaRPr lang="en-AU" dirty="0">
              <a:solidFill>
                <a:schemeClr val="tx1"/>
              </a:solidFill>
            </a:endParaRPr>
          </a:p>
          <a:p>
            <a:pPr algn="ctr"/>
            <a:endParaRPr lang="en-AU" dirty="0">
              <a:solidFill>
                <a:schemeClr val="tx1"/>
              </a:solidFill>
            </a:endParaRPr>
          </a:p>
          <a:p>
            <a:pPr algn="ctr"/>
            <a:endParaRPr lang="en-AU" dirty="0">
              <a:solidFill>
                <a:schemeClr val="tx1"/>
              </a:solidFill>
            </a:endParaRPr>
          </a:p>
          <a:p>
            <a:pPr algn="ctr"/>
            <a:endParaRPr lang="en-AU" dirty="0">
              <a:solidFill>
                <a:schemeClr val="tx1"/>
              </a:solidFill>
            </a:endParaRPr>
          </a:p>
          <a:p>
            <a:pPr algn="ctr"/>
            <a:endParaRPr lang="en-AU" dirty="0">
              <a:solidFill>
                <a:schemeClr val="tx1"/>
              </a:solidFill>
            </a:endParaRPr>
          </a:p>
          <a:p>
            <a:pPr algn="ctr"/>
            <a:endParaRPr lang="en-AU" dirty="0">
              <a:solidFill>
                <a:schemeClr val="tx1"/>
              </a:solidFill>
            </a:endParaRPr>
          </a:p>
          <a:p>
            <a:pPr algn="ctr"/>
            <a:endParaRPr lang="en-AU" dirty="0">
              <a:solidFill>
                <a:schemeClr val="tx1"/>
              </a:solidFill>
            </a:endParaRPr>
          </a:p>
          <a:p>
            <a:pPr algn="ctr"/>
            <a:endParaRPr lang="en-AU" dirty="0">
              <a:solidFill>
                <a:schemeClr val="tx1"/>
              </a:solidFill>
            </a:endParaRPr>
          </a:p>
        </p:txBody>
      </p:sp>
      <p:sp>
        <p:nvSpPr>
          <p:cNvPr id="7" name="Rectangle: Rounded Corners 6">
            <a:extLst>
              <a:ext uri="{FF2B5EF4-FFF2-40B4-BE49-F238E27FC236}">
                <a16:creationId xmlns:a16="http://schemas.microsoft.com/office/drawing/2014/main" id="{6A8D16FE-4A51-3FE2-3E43-9CABEDE7C3F9}"/>
              </a:ext>
            </a:extLst>
          </p:cNvPr>
          <p:cNvSpPr/>
          <p:nvPr/>
        </p:nvSpPr>
        <p:spPr>
          <a:xfrm>
            <a:off x="2179674" y="2585372"/>
            <a:ext cx="4199860" cy="2775098"/>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dirty="0">
                <a:solidFill>
                  <a:schemeClr val="tx1"/>
                </a:solidFill>
              </a:rPr>
              <a:t>“</a:t>
            </a:r>
            <a:r>
              <a:rPr lang="en-AU" sz="1800" b="1" dirty="0">
                <a:solidFill>
                  <a:schemeClr val="tx1"/>
                </a:solidFill>
              </a:rPr>
              <a:t>ceased to carry on business</a:t>
            </a:r>
            <a:r>
              <a:rPr lang="en-AU" sz="1800" dirty="0">
                <a:solidFill>
                  <a:schemeClr val="tx1"/>
                </a:solidFill>
              </a:rPr>
              <a:t>” means:</a:t>
            </a:r>
          </a:p>
          <a:p>
            <a:pPr marL="285750" indent="-285750">
              <a:buFont typeface="Arial" panose="020B0604020202020204" pitchFamily="34" charset="0"/>
              <a:buChar char="•"/>
            </a:pPr>
            <a:r>
              <a:rPr lang="en-AU" sz="1800" dirty="0">
                <a:solidFill>
                  <a:schemeClr val="tx1"/>
                </a:solidFill>
              </a:rPr>
              <a:t>ASIC published notices of </a:t>
            </a:r>
            <a:r>
              <a:rPr lang="en-AU" sz="1800" b="1" dirty="0">
                <a:solidFill>
                  <a:schemeClr val="tx1"/>
                </a:solidFill>
              </a:rPr>
              <a:t>proposed deregistration </a:t>
            </a:r>
            <a:r>
              <a:rPr lang="en-AU" sz="1800" dirty="0">
                <a:solidFill>
                  <a:schemeClr val="tx1"/>
                </a:solidFill>
              </a:rPr>
              <a:t>under </a:t>
            </a:r>
            <a:r>
              <a:rPr lang="en-AU" sz="1800" dirty="0">
                <a:solidFill>
                  <a:schemeClr val="tx1"/>
                </a:solidFill>
                <a:hlinkClick r:id="rId2" action="ppaction://hlinksldjump"/>
              </a:rPr>
              <a:t>CA ss 601AA(4)</a:t>
            </a:r>
            <a:r>
              <a:rPr lang="en-AU" sz="1800" dirty="0">
                <a:solidFill>
                  <a:schemeClr val="tx1"/>
                </a:solidFill>
              </a:rPr>
              <a:t> or </a:t>
            </a:r>
            <a:r>
              <a:rPr lang="en-AU" sz="1800" dirty="0">
                <a:solidFill>
                  <a:schemeClr val="tx1"/>
                </a:solidFill>
                <a:hlinkClick r:id="rId3" action="ppaction://hlinksldjump"/>
              </a:rPr>
              <a:t>601AB(3)</a:t>
            </a:r>
            <a:r>
              <a:rPr lang="en-AU" sz="1800" dirty="0">
                <a:solidFill>
                  <a:schemeClr val="tx1"/>
                </a:solidFill>
              </a:rPr>
              <a:t>; and</a:t>
            </a:r>
          </a:p>
          <a:p>
            <a:pPr marL="285750" indent="-285750">
              <a:buFont typeface="Arial" panose="020B0604020202020204" pitchFamily="34" charset="0"/>
              <a:buChar char="•"/>
            </a:pPr>
            <a:r>
              <a:rPr lang="en-AU" sz="1800" dirty="0">
                <a:solidFill>
                  <a:schemeClr val="tx1"/>
                </a:solidFill>
              </a:rPr>
              <a:t>if not carrying on business was an element, </a:t>
            </a:r>
            <a:r>
              <a:rPr lang="en-AU" sz="1800" b="1" dirty="0">
                <a:solidFill>
                  <a:schemeClr val="tx1"/>
                </a:solidFill>
              </a:rPr>
              <a:t>2 months must have passed </a:t>
            </a:r>
            <a:r>
              <a:rPr lang="en-AU" sz="1800" dirty="0">
                <a:solidFill>
                  <a:schemeClr val="tx1"/>
                </a:solidFill>
              </a:rPr>
              <a:t>without ASIC being “informed that the company is carrying on business”</a:t>
            </a:r>
            <a:endParaRPr lang="en-AU" dirty="0">
              <a:solidFill>
                <a:schemeClr val="tx1"/>
              </a:solidFill>
            </a:endParaRPr>
          </a:p>
        </p:txBody>
      </p:sp>
      <p:sp>
        <p:nvSpPr>
          <p:cNvPr id="8" name="Rectangle: Rounded Corners 7">
            <a:extLst>
              <a:ext uri="{FF2B5EF4-FFF2-40B4-BE49-F238E27FC236}">
                <a16:creationId xmlns:a16="http://schemas.microsoft.com/office/drawing/2014/main" id="{94A3159F-8B74-F591-C342-5BBABAA9449A}"/>
              </a:ext>
            </a:extLst>
          </p:cNvPr>
          <p:cNvSpPr/>
          <p:nvPr/>
        </p:nvSpPr>
        <p:spPr>
          <a:xfrm>
            <a:off x="6542567" y="2585372"/>
            <a:ext cx="2707760" cy="2775098"/>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a:t>
            </a:r>
            <a:r>
              <a:rPr lang="en-AU" sz="1800" b="1" dirty="0">
                <a:solidFill>
                  <a:schemeClr val="tx1"/>
                </a:solidFill>
              </a:rPr>
              <a:t>unable to pay its debts</a:t>
            </a:r>
            <a:r>
              <a:rPr lang="en-AU" sz="1800" dirty="0">
                <a:solidFill>
                  <a:schemeClr val="tx1"/>
                </a:solidFill>
              </a:rPr>
              <a:t>” means “</a:t>
            </a:r>
            <a:r>
              <a:rPr lang="en-AU" sz="1800" b="1" dirty="0">
                <a:solidFill>
                  <a:schemeClr val="tx1"/>
                </a:solidFill>
              </a:rPr>
              <a:t>execution or other process issued </a:t>
            </a:r>
            <a:r>
              <a:rPr lang="en-AU" sz="1800" dirty="0">
                <a:solidFill>
                  <a:schemeClr val="tx1"/>
                </a:solidFill>
              </a:rPr>
              <a:t>on a judgment, decree or order … in favour of a creditor of the company is returned” </a:t>
            </a:r>
            <a:r>
              <a:rPr lang="en-AU" sz="1800" b="1" dirty="0">
                <a:solidFill>
                  <a:schemeClr val="tx1"/>
                </a:solidFill>
              </a:rPr>
              <a:t>wholly or partly unsatisfied</a:t>
            </a:r>
            <a:endParaRPr lang="en-AU" b="1" dirty="0">
              <a:solidFill>
                <a:schemeClr val="tx1"/>
              </a:solidFill>
            </a:endParaRPr>
          </a:p>
        </p:txBody>
      </p:sp>
      <p:sp>
        <p:nvSpPr>
          <p:cNvPr id="9" name="Rectangle 8">
            <a:extLst>
              <a:ext uri="{FF2B5EF4-FFF2-40B4-BE49-F238E27FC236}">
                <a16:creationId xmlns:a16="http://schemas.microsoft.com/office/drawing/2014/main" id="{0DBA087B-635B-68A1-BF3A-5F4FCA098A50}"/>
              </a:ext>
            </a:extLst>
          </p:cNvPr>
          <p:cNvSpPr/>
          <p:nvPr/>
        </p:nvSpPr>
        <p:spPr>
          <a:xfrm>
            <a:off x="3644309" y="5560419"/>
            <a:ext cx="1270590"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589(3)</a:t>
            </a:r>
            <a:endParaRPr lang="en-AU" dirty="0"/>
          </a:p>
        </p:txBody>
      </p:sp>
      <p:sp>
        <p:nvSpPr>
          <p:cNvPr id="10" name="Rectangle 9">
            <a:extLst>
              <a:ext uri="{FF2B5EF4-FFF2-40B4-BE49-F238E27FC236}">
                <a16:creationId xmlns:a16="http://schemas.microsoft.com/office/drawing/2014/main" id="{B557245D-AA27-6A19-82B9-CF4F074243A9}"/>
              </a:ext>
            </a:extLst>
          </p:cNvPr>
          <p:cNvSpPr/>
          <p:nvPr/>
        </p:nvSpPr>
        <p:spPr>
          <a:xfrm>
            <a:off x="7261152" y="5546125"/>
            <a:ext cx="1270590" cy="41391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589(4)</a:t>
            </a:r>
            <a:endParaRPr lang="en-AU" dirty="0"/>
          </a:p>
        </p:txBody>
      </p:sp>
      <p:sp>
        <p:nvSpPr>
          <p:cNvPr id="11" name="Footer Placeholder 2">
            <a:extLst>
              <a:ext uri="{FF2B5EF4-FFF2-40B4-BE49-F238E27FC236}">
                <a16:creationId xmlns:a16="http://schemas.microsoft.com/office/drawing/2014/main" id="{D11968DC-7F2C-756B-A523-46FB1779534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91316653"/>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357</a:t>
            </a:fld>
            <a:endParaRPr lang="en-GB" dirty="0"/>
          </a:p>
        </p:txBody>
      </p:sp>
      <p:sp>
        <p:nvSpPr>
          <p:cNvPr id="2" name="Rectangle: Single Corner Rounded 1">
            <a:extLst>
              <a:ext uri="{FF2B5EF4-FFF2-40B4-BE49-F238E27FC236}">
                <a16:creationId xmlns:a16="http://schemas.microsoft.com/office/drawing/2014/main" id="{9484CAEA-413E-3BAD-F92A-95A32F146CB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D5B69B4-E93E-69E0-E884-DE1B87CBC463}"/>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Applicability</a:t>
            </a:r>
          </a:p>
        </p:txBody>
      </p:sp>
      <p:graphicFrame>
        <p:nvGraphicFramePr>
          <p:cNvPr id="6" name="Diagram 5">
            <a:extLst>
              <a:ext uri="{FF2B5EF4-FFF2-40B4-BE49-F238E27FC236}">
                <a16:creationId xmlns:a16="http://schemas.microsoft.com/office/drawing/2014/main" id="{F8A9E5D3-A84C-E956-B0DD-2853A530F940}"/>
              </a:ext>
            </a:extLst>
          </p:cNvPr>
          <p:cNvGraphicFramePr/>
          <p:nvPr>
            <p:extLst>
              <p:ext uri="{D42A27DB-BD31-4B8C-83A1-F6EECF244321}">
                <p14:modId xmlns:p14="http://schemas.microsoft.com/office/powerpoint/2010/main" val="1788047044"/>
              </p:ext>
            </p:extLst>
          </p:nvPr>
        </p:nvGraphicFramePr>
        <p:xfrm>
          <a:off x="1566960" y="1865461"/>
          <a:ext cx="6624000" cy="47972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09FC2A08-E412-F949-E59A-624AF7EB8B6A}"/>
              </a:ext>
            </a:extLst>
          </p:cNvPr>
          <p:cNvSpPr/>
          <p:nvPr/>
        </p:nvSpPr>
        <p:spPr>
          <a:xfrm>
            <a:off x="6153002" y="1449292"/>
            <a:ext cx="1270590" cy="41391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589(1)</a:t>
            </a:r>
            <a:endParaRPr lang="en-AU" dirty="0"/>
          </a:p>
        </p:txBody>
      </p:sp>
      <p:sp>
        <p:nvSpPr>
          <p:cNvPr id="9" name="Rectangle 8">
            <a:extLst>
              <a:ext uri="{FF2B5EF4-FFF2-40B4-BE49-F238E27FC236}">
                <a16:creationId xmlns:a16="http://schemas.microsoft.com/office/drawing/2014/main" id="{EA65D00B-2FDA-F782-75DA-53527147A786}"/>
              </a:ext>
            </a:extLst>
          </p:cNvPr>
          <p:cNvSpPr/>
          <p:nvPr/>
        </p:nvSpPr>
        <p:spPr>
          <a:xfrm>
            <a:off x="8379428" y="4984012"/>
            <a:ext cx="1270590" cy="41391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589(5)</a:t>
            </a:r>
            <a:endParaRPr lang="en-AU" dirty="0"/>
          </a:p>
        </p:txBody>
      </p:sp>
      <p:sp>
        <p:nvSpPr>
          <p:cNvPr id="10" name="Right Brace 9">
            <a:extLst>
              <a:ext uri="{FF2B5EF4-FFF2-40B4-BE49-F238E27FC236}">
                <a16:creationId xmlns:a16="http://schemas.microsoft.com/office/drawing/2014/main" id="{8A74B526-ECF5-A8BC-7EF6-EA9C155C0747}"/>
              </a:ext>
            </a:extLst>
          </p:cNvPr>
          <p:cNvSpPr/>
          <p:nvPr/>
        </p:nvSpPr>
        <p:spPr>
          <a:xfrm>
            <a:off x="7473383" y="2626242"/>
            <a:ext cx="667785" cy="3455582"/>
          </a:xfrm>
          <a:prstGeom prst="rightBrace">
            <a:avLst>
              <a:gd name="adj1" fmla="val 40177"/>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11" name="Rectangle 10">
            <a:extLst>
              <a:ext uri="{FF2B5EF4-FFF2-40B4-BE49-F238E27FC236}">
                <a16:creationId xmlns:a16="http://schemas.microsoft.com/office/drawing/2014/main" id="{5D961630-0885-6622-52FE-877226714347}"/>
              </a:ext>
            </a:extLst>
          </p:cNvPr>
          <p:cNvSpPr/>
          <p:nvPr/>
        </p:nvSpPr>
        <p:spPr>
          <a:xfrm>
            <a:off x="8141168" y="3724054"/>
            <a:ext cx="1747111" cy="1259958"/>
          </a:xfrm>
          <a:prstGeom prst="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when appointed or process began is the </a:t>
            </a:r>
            <a:r>
              <a:rPr lang="en-AU" b="1" i="1" dirty="0"/>
              <a:t>relevant day</a:t>
            </a:r>
          </a:p>
        </p:txBody>
      </p:sp>
      <p:sp>
        <p:nvSpPr>
          <p:cNvPr id="8" name="Footer Placeholder 2">
            <a:extLst>
              <a:ext uri="{FF2B5EF4-FFF2-40B4-BE49-F238E27FC236}">
                <a16:creationId xmlns:a16="http://schemas.microsoft.com/office/drawing/2014/main" id="{AFAF149A-8B69-F81C-E4A2-EA1A6B5BAF2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51099245"/>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358</a:t>
            </a:fld>
            <a:endParaRPr lang="en-GB" dirty="0"/>
          </a:p>
        </p:txBody>
      </p:sp>
      <p:sp>
        <p:nvSpPr>
          <p:cNvPr id="11" name="Rectangle: Single Corner Rounded 10">
            <a:extLst>
              <a:ext uri="{FF2B5EF4-FFF2-40B4-BE49-F238E27FC236}">
                <a16:creationId xmlns:a16="http://schemas.microsoft.com/office/drawing/2014/main" id="{75F83117-C234-32DF-A9E5-187E2B0B6DE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Title 1">
            <a:extLst>
              <a:ext uri="{FF2B5EF4-FFF2-40B4-BE49-F238E27FC236}">
                <a16:creationId xmlns:a16="http://schemas.microsoft.com/office/drawing/2014/main" id="{3AE8F943-D9E6-8A76-0A4F-72A410393CF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Possible offences</a:t>
            </a:r>
          </a:p>
        </p:txBody>
      </p:sp>
      <p:graphicFrame>
        <p:nvGraphicFramePr>
          <p:cNvPr id="13" name="Diagram 12">
            <a:extLst>
              <a:ext uri="{FF2B5EF4-FFF2-40B4-BE49-F238E27FC236}">
                <a16:creationId xmlns:a16="http://schemas.microsoft.com/office/drawing/2014/main" id="{DC2AD3FD-A383-42A2-9361-6F576511A8CC}"/>
              </a:ext>
            </a:extLst>
          </p:cNvPr>
          <p:cNvGraphicFramePr/>
          <p:nvPr>
            <p:extLst>
              <p:ext uri="{D42A27DB-BD31-4B8C-83A1-F6EECF244321}">
                <p14:modId xmlns:p14="http://schemas.microsoft.com/office/powerpoint/2010/main" val="156896982"/>
              </p:ext>
            </p:extLst>
          </p:nvPr>
        </p:nvGraphicFramePr>
        <p:xfrm>
          <a:off x="530455" y="1642652"/>
          <a:ext cx="10304121" cy="48360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4" name="TextBox 13">
            <a:extLst>
              <a:ext uri="{FF2B5EF4-FFF2-40B4-BE49-F238E27FC236}">
                <a16:creationId xmlns:a16="http://schemas.microsoft.com/office/drawing/2014/main" id="{472C4489-975F-8FC0-2B19-6983A283E0DA}"/>
              </a:ext>
            </a:extLst>
          </p:cNvPr>
          <p:cNvSpPr txBox="1"/>
          <p:nvPr/>
        </p:nvSpPr>
        <p:spPr>
          <a:xfrm>
            <a:off x="935665" y="1532470"/>
            <a:ext cx="9175898" cy="369332"/>
          </a:xfrm>
          <a:prstGeom prst="rect">
            <a:avLst/>
          </a:prstGeom>
          <a:noFill/>
        </p:spPr>
        <p:txBody>
          <a:bodyPr wrap="square" rtlCol="0">
            <a:spAutoFit/>
          </a:bodyPr>
          <a:lstStyle/>
          <a:p>
            <a:r>
              <a:rPr lang="en-AU" sz="1800" dirty="0"/>
              <a:t>A </a:t>
            </a:r>
            <a:r>
              <a:rPr lang="en-AU" sz="1800" b="1" dirty="0"/>
              <a:t>past</a:t>
            </a:r>
            <a:r>
              <a:rPr lang="en-AU" dirty="0"/>
              <a:t>/</a:t>
            </a:r>
            <a:r>
              <a:rPr lang="en-AU" sz="1800" b="1" dirty="0"/>
              <a:t>present</a:t>
            </a:r>
            <a:r>
              <a:rPr lang="en-AU" sz="1800" dirty="0"/>
              <a:t> </a:t>
            </a:r>
            <a:r>
              <a:rPr lang="en-AU" sz="1800" b="1" dirty="0"/>
              <a:t>officer</a:t>
            </a:r>
            <a:r>
              <a:rPr lang="en-AU" sz="1800" dirty="0"/>
              <a:t>/</a:t>
            </a:r>
            <a:r>
              <a:rPr lang="en-AU" sz="1800" b="1" dirty="0"/>
              <a:t>employee</a:t>
            </a:r>
            <a:r>
              <a:rPr lang="en-AU" sz="1800" dirty="0"/>
              <a:t> of a company contravenes CA s 590(1) if they do </a:t>
            </a:r>
            <a:r>
              <a:rPr lang="en-AU" sz="1800" i="1" dirty="0"/>
              <a:t>any </a:t>
            </a:r>
            <a:r>
              <a:rPr lang="en-AU" sz="1800" dirty="0"/>
              <a:t>of these:</a:t>
            </a:r>
            <a:endParaRPr lang="en-AU" dirty="0"/>
          </a:p>
        </p:txBody>
      </p:sp>
      <p:sp>
        <p:nvSpPr>
          <p:cNvPr id="15" name="Rectangle 14">
            <a:extLst>
              <a:ext uri="{FF2B5EF4-FFF2-40B4-BE49-F238E27FC236}">
                <a16:creationId xmlns:a16="http://schemas.microsoft.com/office/drawing/2014/main" id="{7835D3AC-3B61-F28B-C049-CB37DA95987A}"/>
              </a:ext>
            </a:extLst>
          </p:cNvPr>
          <p:cNvSpPr/>
          <p:nvPr/>
        </p:nvSpPr>
        <p:spPr>
          <a:xfrm>
            <a:off x="9476268" y="760427"/>
            <a:ext cx="1270590" cy="41391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590(1)</a:t>
            </a:r>
            <a:endParaRPr lang="en-AU" dirty="0"/>
          </a:p>
        </p:txBody>
      </p:sp>
      <p:sp>
        <p:nvSpPr>
          <p:cNvPr id="16" name="Speech Bubble: Oval 15">
            <a:extLst>
              <a:ext uri="{FF2B5EF4-FFF2-40B4-BE49-F238E27FC236}">
                <a16:creationId xmlns:a16="http://schemas.microsoft.com/office/drawing/2014/main" id="{769EF996-6D0A-118C-7858-DB7712F687EB}"/>
              </a:ext>
            </a:extLst>
          </p:cNvPr>
          <p:cNvSpPr/>
          <p:nvPr/>
        </p:nvSpPr>
        <p:spPr>
          <a:xfrm>
            <a:off x="4162059" y="5149889"/>
            <a:ext cx="3040912" cy="1032807"/>
          </a:xfrm>
          <a:prstGeom prst="wedgeEllipseCallout">
            <a:avLst>
              <a:gd name="adj1" fmla="val -61840"/>
              <a:gd name="adj2" fmla="val -85631"/>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“to </a:t>
            </a:r>
            <a:r>
              <a:rPr lang="en-AU" sz="1800" b="0" i="0" u="none" strike="noStrike" baseline="0" dirty="0">
                <a:solidFill>
                  <a:schemeClr val="bg1"/>
                </a:solidFill>
              </a:rPr>
              <a:t>the extent that … capable of disclosing the information</a:t>
            </a:r>
            <a:r>
              <a:rPr lang="en-AU" dirty="0">
                <a:solidFill>
                  <a:schemeClr val="bg1"/>
                </a:solidFill>
              </a:rPr>
              <a:t>”</a:t>
            </a:r>
          </a:p>
        </p:txBody>
      </p:sp>
      <p:sp>
        <p:nvSpPr>
          <p:cNvPr id="17" name="Rectangle 16">
            <a:extLst>
              <a:ext uri="{FF2B5EF4-FFF2-40B4-BE49-F238E27FC236}">
                <a16:creationId xmlns:a16="http://schemas.microsoft.com/office/drawing/2014/main" id="{DD947F60-D7FF-4F65-1BE6-725EB902513B}"/>
              </a:ext>
            </a:extLst>
          </p:cNvPr>
          <p:cNvSpPr/>
          <p:nvPr/>
        </p:nvSpPr>
        <p:spPr>
          <a:xfrm>
            <a:off x="5047220" y="6107547"/>
            <a:ext cx="1270590" cy="41391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590(3)</a:t>
            </a:r>
            <a:endParaRPr lang="en-AU" dirty="0"/>
          </a:p>
        </p:txBody>
      </p:sp>
      <p:sp>
        <p:nvSpPr>
          <p:cNvPr id="18" name="Speech Bubble: Rectangle with Corners Rounded 17">
            <a:extLst>
              <a:ext uri="{FF2B5EF4-FFF2-40B4-BE49-F238E27FC236}">
                <a16:creationId xmlns:a16="http://schemas.microsoft.com/office/drawing/2014/main" id="{BF18C716-616E-CD90-330D-C16D5362FFD1}"/>
              </a:ext>
            </a:extLst>
          </p:cNvPr>
          <p:cNvSpPr/>
          <p:nvPr/>
        </p:nvSpPr>
        <p:spPr>
          <a:xfrm flipH="1">
            <a:off x="8253475" y="5115847"/>
            <a:ext cx="2634312" cy="713509"/>
          </a:xfrm>
          <a:prstGeom prst="wedgeRoundRectCallout">
            <a:avLst>
              <a:gd name="adj1" fmla="val 46218"/>
              <a:gd name="adj2" fmla="val -27108"/>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2</a:t>
            </a:r>
            <a:r>
              <a:rPr lang="en-AU" sz="1800" dirty="0"/>
              <a:t> years imprisonment </a:t>
            </a:r>
            <a:r>
              <a:rPr lang="en-AU" dirty="0"/>
              <a:t>(CA Sch 3)</a:t>
            </a:r>
          </a:p>
        </p:txBody>
      </p:sp>
      <p:sp>
        <p:nvSpPr>
          <p:cNvPr id="2" name="Footer Placeholder 2">
            <a:extLst>
              <a:ext uri="{FF2B5EF4-FFF2-40B4-BE49-F238E27FC236}">
                <a16:creationId xmlns:a16="http://schemas.microsoft.com/office/drawing/2014/main" id="{4714B646-BF00-5E86-88C5-809BF43FA46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2267978"/>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359</a:t>
            </a:fld>
            <a:endParaRPr lang="en-GB" dirty="0"/>
          </a:p>
        </p:txBody>
      </p:sp>
      <p:sp>
        <p:nvSpPr>
          <p:cNvPr id="2" name="Rectangle: Single Corner Rounded 1">
            <a:extLst>
              <a:ext uri="{FF2B5EF4-FFF2-40B4-BE49-F238E27FC236}">
                <a16:creationId xmlns:a16="http://schemas.microsoft.com/office/drawing/2014/main" id="{C9966142-21A3-A0DC-2E53-7EBDA9A00E5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9589D74-FD80-9CA7-6C59-530657B780A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Possible offences (cont.)</a:t>
            </a:r>
          </a:p>
        </p:txBody>
      </p:sp>
      <p:graphicFrame>
        <p:nvGraphicFramePr>
          <p:cNvPr id="6" name="Diagram 5">
            <a:extLst>
              <a:ext uri="{FF2B5EF4-FFF2-40B4-BE49-F238E27FC236}">
                <a16:creationId xmlns:a16="http://schemas.microsoft.com/office/drawing/2014/main" id="{B0F0BFBB-463C-1617-03D0-C11E2C131D55}"/>
              </a:ext>
            </a:extLst>
          </p:cNvPr>
          <p:cNvGraphicFramePr/>
          <p:nvPr>
            <p:extLst>
              <p:ext uri="{D42A27DB-BD31-4B8C-83A1-F6EECF244321}">
                <p14:modId xmlns:p14="http://schemas.microsoft.com/office/powerpoint/2010/main" val="3577602545"/>
              </p:ext>
            </p:extLst>
          </p:nvPr>
        </p:nvGraphicFramePr>
        <p:xfrm>
          <a:off x="242456" y="1430761"/>
          <a:ext cx="10443264" cy="494101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4A724565-742B-36CF-BD0D-A8C76A698308}"/>
              </a:ext>
            </a:extLst>
          </p:cNvPr>
          <p:cNvSpPr txBox="1"/>
          <p:nvPr/>
        </p:nvSpPr>
        <p:spPr>
          <a:xfrm>
            <a:off x="935664" y="1532470"/>
            <a:ext cx="6220047" cy="923330"/>
          </a:xfrm>
          <a:prstGeom prst="rect">
            <a:avLst/>
          </a:prstGeom>
          <a:noFill/>
        </p:spPr>
        <p:txBody>
          <a:bodyPr wrap="square" rtlCol="0">
            <a:spAutoFit/>
          </a:bodyPr>
          <a:lstStyle/>
          <a:p>
            <a:r>
              <a:rPr lang="en-AU" sz="1800" dirty="0"/>
              <a:t>A </a:t>
            </a:r>
            <a:r>
              <a:rPr lang="en-AU" sz="1800" b="1" dirty="0"/>
              <a:t>past</a:t>
            </a:r>
            <a:r>
              <a:rPr lang="en-AU" dirty="0"/>
              <a:t>/</a:t>
            </a:r>
            <a:r>
              <a:rPr lang="en-AU" sz="1800" b="1" dirty="0"/>
              <a:t>present</a:t>
            </a:r>
            <a:r>
              <a:rPr lang="en-AU" sz="1800" dirty="0"/>
              <a:t> </a:t>
            </a:r>
            <a:r>
              <a:rPr lang="en-AU" sz="1800" b="1" dirty="0"/>
              <a:t>officer</a:t>
            </a:r>
            <a:r>
              <a:rPr lang="en-AU" sz="1800" dirty="0"/>
              <a:t>/</a:t>
            </a:r>
            <a:r>
              <a:rPr lang="en-AU" sz="1800" b="1" dirty="0"/>
              <a:t>employee</a:t>
            </a:r>
            <a:r>
              <a:rPr lang="en-AU" sz="1800" dirty="0"/>
              <a:t> of a company also contravenes CA s 590(1) if, from 10 years before the relevant day to now, they engaged in conduct resultin</a:t>
            </a:r>
            <a:r>
              <a:rPr lang="en-AU" dirty="0"/>
              <a:t>g in </a:t>
            </a:r>
            <a:r>
              <a:rPr lang="en-AU" i="1" dirty="0"/>
              <a:t>any</a:t>
            </a:r>
            <a:r>
              <a:rPr lang="en-AU" dirty="0"/>
              <a:t> of these</a:t>
            </a:r>
            <a:r>
              <a:rPr lang="en-AU" sz="1800" dirty="0"/>
              <a:t>:</a:t>
            </a:r>
            <a:endParaRPr lang="en-AU" dirty="0"/>
          </a:p>
        </p:txBody>
      </p:sp>
      <p:sp>
        <p:nvSpPr>
          <p:cNvPr id="8" name="Rectangle 7">
            <a:extLst>
              <a:ext uri="{FF2B5EF4-FFF2-40B4-BE49-F238E27FC236}">
                <a16:creationId xmlns:a16="http://schemas.microsoft.com/office/drawing/2014/main" id="{3ECACAB7-F90F-B590-805E-FD3F61D82504}"/>
              </a:ext>
            </a:extLst>
          </p:cNvPr>
          <p:cNvSpPr/>
          <p:nvPr/>
        </p:nvSpPr>
        <p:spPr>
          <a:xfrm>
            <a:off x="9317280" y="1016848"/>
            <a:ext cx="1270590" cy="41391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590(1)</a:t>
            </a:r>
            <a:endParaRPr lang="en-AU" dirty="0"/>
          </a:p>
        </p:txBody>
      </p:sp>
      <p:sp>
        <p:nvSpPr>
          <p:cNvPr id="9" name="Speech Bubble: Rectangle with Corners Rounded 8">
            <a:extLst>
              <a:ext uri="{FF2B5EF4-FFF2-40B4-BE49-F238E27FC236}">
                <a16:creationId xmlns:a16="http://schemas.microsoft.com/office/drawing/2014/main" id="{4E551CE3-8589-29BD-75F1-CD25662FCE62}"/>
              </a:ext>
            </a:extLst>
          </p:cNvPr>
          <p:cNvSpPr/>
          <p:nvPr/>
        </p:nvSpPr>
        <p:spPr>
          <a:xfrm flipH="1">
            <a:off x="1871572" y="2831357"/>
            <a:ext cx="2634312" cy="713509"/>
          </a:xfrm>
          <a:prstGeom prst="wedgeRoundRectCallout">
            <a:avLst>
              <a:gd name="adj1" fmla="val 46218"/>
              <a:gd name="adj2" fmla="val -27108"/>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2</a:t>
            </a:r>
            <a:r>
              <a:rPr lang="en-AU" sz="1800" dirty="0"/>
              <a:t> years imprisonment </a:t>
            </a:r>
            <a:r>
              <a:rPr lang="en-AU" dirty="0"/>
              <a:t>(CA Sch 3)</a:t>
            </a:r>
          </a:p>
        </p:txBody>
      </p:sp>
      <p:sp>
        <p:nvSpPr>
          <p:cNvPr id="10" name="Footer Placeholder 2">
            <a:extLst>
              <a:ext uri="{FF2B5EF4-FFF2-40B4-BE49-F238E27FC236}">
                <a16:creationId xmlns:a16="http://schemas.microsoft.com/office/drawing/2014/main" id="{B3A6FF48-ED3F-0297-07EA-57FAEABDA69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88769835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36</a:t>
            </a:fld>
            <a:endParaRPr lang="en-GB" dirty="0"/>
          </a:p>
        </p:txBody>
      </p:sp>
      <p:sp>
        <p:nvSpPr>
          <p:cNvPr id="2" name="Rectangle: Single Corner Rounded 1">
            <a:extLst>
              <a:ext uri="{FF2B5EF4-FFF2-40B4-BE49-F238E27FC236}">
                <a16:creationId xmlns:a16="http://schemas.microsoft.com/office/drawing/2014/main" id="{FCE22508-A447-2252-48A1-5663B182752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C24F5F0-3744-5DB0-5F70-C90CC18FCFE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Unperfected PPSA security interests</a:t>
            </a:r>
          </a:p>
        </p:txBody>
      </p:sp>
      <p:graphicFrame>
        <p:nvGraphicFramePr>
          <p:cNvPr id="6" name="Diagram 5">
            <a:extLst>
              <a:ext uri="{FF2B5EF4-FFF2-40B4-BE49-F238E27FC236}">
                <a16:creationId xmlns:a16="http://schemas.microsoft.com/office/drawing/2014/main" id="{ED244AE8-C36A-14D0-E19A-C174CC1C6CEC}"/>
              </a:ext>
            </a:extLst>
          </p:cNvPr>
          <p:cNvGraphicFramePr/>
          <p:nvPr>
            <p:extLst>
              <p:ext uri="{D42A27DB-BD31-4B8C-83A1-F6EECF244321}">
                <p14:modId xmlns:p14="http://schemas.microsoft.com/office/powerpoint/2010/main" val="409711347"/>
              </p:ext>
            </p:extLst>
          </p:nvPr>
        </p:nvGraphicFramePr>
        <p:xfrm>
          <a:off x="5209310" y="1120245"/>
          <a:ext cx="4922982"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61AF3DD0-1FCD-FAE9-7D78-E65E60D3C7C4}"/>
              </a:ext>
            </a:extLst>
          </p:cNvPr>
          <p:cNvSpPr/>
          <p:nvPr/>
        </p:nvSpPr>
        <p:spPr>
          <a:xfrm>
            <a:off x="9308325" y="3406940"/>
            <a:ext cx="1978513" cy="8452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t>Personal Property Securities Act 2009 </a:t>
            </a:r>
            <a:r>
              <a:rPr lang="en-AU" sz="1800" dirty="0"/>
              <a:t>(</a:t>
            </a:r>
            <a:r>
              <a:rPr lang="en-AU" sz="1800" dirty="0" err="1"/>
              <a:t>Cth</a:t>
            </a:r>
            <a:r>
              <a:rPr lang="en-AU" sz="1800" dirty="0"/>
              <a:t>) s 267</a:t>
            </a:r>
            <a:endParaRPr lang="en-AU" dirty="0"/>
          </a:p>
        </p:txBody>
      </p:sp>
      <p:graphicFrame>
        <p:nvGraphicFramePr>
          <p:cNvPr id="8" name="Diagram 7">
            <a:extLst>
              <a:ext uri="{FF2B5EF4-FFF2-40B4-BE49-F238E27FC236}">
                <a16:creationId xmlns:a16="http://schemas.microsoft.com/office/drawing/2014/main" id="{2D9ED77D-D2A8-A824-52E5-1E5DC0FE6A3F}"/>
              </a:ext>
            </a:extLst>
          </p:cNvPr>
          <p:cNvGraphicFramePr/>
          <p:nvPr>
            <p:extLst>
              <p:ext uri="{D42A27DB-BD31-4B8C-83A1-F6EECF244321}">
                <p14:modId xmlns:p14="http://schemas.microsoft.com/office/powerpoint/2010/main" val="1237083475"/>
              </p:ext>
            </p:extLst>
          </p:nvPr>
        </p:nvGraphicFramePr>
        <p:xfrm>
          <a:off x="701959" y="409665"/>
          <a:ext cx="4738255" cy="4411133"/>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9" name="Rectangle 8">
            <a:extLst>
              <a:ext uri="{FF2B5EF4-FFF2-40B4-BE49-F238E27FC236}">
                <a16:creationId xmlns:a16="http://schemas.microsoft.com/office/drawing/2014/main" id="{2B774F7F-0F65-71A5-41FB-F15488CE1A95}"/>
              </a:ext>
            </a:extLst>
          </p:cNvPr>
          <p:cNvSpPr/>
          <p:nvPr/>
        </p:nvSpPr>
        <p:spPr>
          <a:xfrm>
            <a:off x="1228432" y="3734195"/>
            <a:ext cx="892852" cy="39647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51</a:t>
            </a:r>
            <a:endParaRPr lang="en-AU" dirty="0"/>
          </a:p>
        </p:txBody>
      </p:sp>
      <p:sp>
        <p:nvSpPr>
          <p:cNvPr id="10" name="Rectangle 9">
            <a:extLst>
              <a:ext uri="{FF2B5EF4-FFF2-40B4-BE49-F238E27FC236}">
                <a16:creationId xmlns:a16="http://schemas.microsoft.com/office/drawing/2014/main" id="{80265BA0-8080-D04C-B70E-2A6F5555AF03}"/>
              </a:ext>
            </a:extLst>
          </p:cNvPr>
          <p:cNvSpPr/>
          <p:nvPr/>
        </p:nvSpPr>
        <p:spPr>
          <a:xfrm>
            <a:off x="3461701" y="3752391"/>
            <a:ext cx="1978513" cy="8452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t>Personal Property Securities Act 2009 </a:t>
            </a:r>
            <a:r>
              <a:rPr lang="en-AU" sz="1800" dirty="0"/>
              <a:t>(</a:t>
            </a:r>
            <a:r>
              <a:rPr lang="en-AU" sz="1800" dirty="0" err="1"/>
              <a:t>Cth</a:t>
            </a:r>
            <a:r>
              <a:rPr lang="en-AU" sz="1800" dirty="0"/>
              <a:t>) s 12(1)</a:t>
            </a:r>
            <a:endParaRPr lang="en-AU" dirty="0"/>
          </a:p>
        </p:txBody>
      </p:sp>
      <p:sp>
        <p:nvSpPr>
          <p:cNvPr id="11" name="Rectangle: Rounded Corners 10">
            <a:extLst>
              <a:ext uri="{FF2B5EF4-FFF2-40B4-BE49-F238E27FC236}">
                <a16:creationId xmlns:a16="http://schemas.microsoft.com/office/drawing/2014/main" id="{68F9425B-0CD9-9DF5-954D-3685BDD849F6}"/>
              </a:ext>
            </a:extLst>
          </p:cNvPr>
          <p:cNvSpPr/>
          <p:nvPr/>
        </p:nvSpPr>
        <p:spPr>
          <a:xfrm>
            <a:off x="2513129" y="4844052"/>
            <a:ext cx="2622586" cy="750601"/>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Usually perfected by </a:t>
            </a:r>
            <a:r>
              <a:rPr lang="en-AU" b="1" dirty="0">
                <a:solidFill>
                  <a:schemeClr val="tx1"/>
                </a:solidFill>
              </a:rPr>
              <a:t>registration</a:t>
            </a:r>
            <a:r>
              <a:rPr lang="en-AU" dirty="0">
                <a:solidFill>
                  <a:schemeClr val="tx1"/>
                </a:solidFill>
              </a:rPr>
              <a:t> on the PPSR</a:t>
            </a:r>
          </a:p>
        </p:txBody>
      </p:sp>
      <p:cxnSp>
        <p:nvCxnSpPr>
          <p:cNvPr id="12" name="Straight Connector 11">
            <a:extLst>
              <a:ext uri="{FF2B5EF4-FFF2-40B4-BE49-F238E27FC236}">
                <a16:creationId xmlns:a16="http://schemas.microsoft.com/office/drawing/2014/main" id="{C9B05BF6-9D87-5F36-47B4-F3CF0C92CC02}"/>
              </a:ext>
            </a:extLst>
          </p:cNvPr>
          <p:cNvCxnSpPr>
            <a:cxnSpLocks/>
            <a:stCxn id="11" idx="3"/>
          </p:cNvCxnSpPr>
          <p:nvPr/>
        </p:nvCxnSpPr>
        <p:spPr>
          <a:xfrm flipV="1">
            <a:off x="5135715" y="4577469"/>
            <a:ext cx="2052108" cy="641884"/>
          </a:xfrm>
          <a:prstGeom prst="line">
            <a:avLst/>
          </a:prstGeom>
          <a:ln w="38100">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E03F0C8F-BABB-009A-CC50-755D4052DF59}"/>
              </a:ext>
            </a:extLst>
          </p:cNvPr>
          <p:cNvSpPr/>
          <p:nvPr/>
        </p:nvSpPr>
        <p:spPr>
          <a:xfrm>
            <a:off x="2387347" y="5604179"/>
            <a:ext cx="2874149" cy="54990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t>Personal Property Securities Act 2009 </a:t>
            </a:r>
            <a:r>
              <a:rPr lang="en-AU" sz="1800" dirty="0"/>
              <a:t>(</a:t>
            </a:r>
            <a:r>
              <a:rPr lang="en-AU" sz="1800" dirty="0" err="1"/>
              <a:t>Cth</a:t>
            </a:r>
            <a:r>
              <a:rPr lang="en-AU" sz="1800" dirty="0"/>
              <a:t>) s 21</a:t>
            </a:r>
            <a:endParaRPr lang="en-AU" dirty="0"/>
          </a:p>
        </p:txBody>
      </p:sp>
      <p:sp>
        <p:nvSpPr>
          <p:cNvPr id="14" name="Footer Placeholder 2">
            <a:extLst>
              <a:ext uri="{FF2B5EF4-FFF2-40B4-BE49-F238E27FC236}">
                <a16:creationId xmlns:a16="http://schemas.microsoft.com/office/drawing/2014/main" id="{EC190C0E-251C-ECC1-ECB9-525BE9BE95B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870315556"/>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360</a:t>
            </a:fld>
            <a:endParaRPr lang="en-GB" dirty="0"/>
          </a:p>
        </p:txBody>
      </p:sp>
      <p:sp>
        <p:nvSpPr>
          <p:cNvPr id="2" name="Rectangle: Single Corner Rounded 1">
            <a:extLst>
              <a:ext uri="{FF2B5EF4-FFF2-40B4-BE49-F238E27FC236}">
                <a16:creationId xmlns:a16="http://schemas.microsoft.com/office/drawing/2014/main" id="{217ED6E5-C11D-40DB-F49B-89B96D72F7C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3E5D821-0E73-2C05-1842-12948C8CFDB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More obligations</a:t>
            </a:r>
          </a:p>
        </p:txBody>
      </p:sp>
      <p:sp>
        <p:nvSpPr>
          <p:cNvPr id="6" name="Rectangle: Top Corners Rounded 5">
            <a:extLst>
              <a:ext uri="{FF2B5EF4-FFF2-40B4-BE49-F238E27FC236}">
                <a16:creationId xmlns:a16="http://schemas.microsoft.com/office/drawing/2014/main" id="{47119A39-00CC-B551-A644-43D79E7A33F3}"/>
              </a:ext>
            </a:extLst>
          </p:cNvPr>
          <p:cNvSpPr/>
          <p:nvPr/>
        </p:nvSpPr>
        <p:spPr>
          <a:xfrm>
            <a:off x="1385776" y="1844750"/>
            <a:ext cx="4338084" cy="3402418"/>
          </a:xfrm>
          <a:prstGeom prst="round2SameRect">
            <a:avLst/>
          </a:prstGeom>
          <a:solidFill>
            <a:schemeClr val="accent2">
              <a:lumMod val="20000"/>
              <a:lumOff val="80000"/>
            </a:schemeClr>
          </a:solidFill>
          <a:ln>
            <a:solidFill>
              <a:schemeClr val="accent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A </a:t>
            </a:r>
            <a:r>
              <a:rPr lang="en-AU" sz="1800" b="1" dirty="0">
                <a:solidFill>
                  <a:schemeClr val="tx1"/>
                </a:solidFill>
              </a:rPr>
              <a:t>past</a:t>
            </a:r>
            <a:r>
              <a:rPr lang="en-AU" dirty="0">
                <a:solidFill>
                  <a:schemeClr val="tx1"/>
                </a:solidFill>
              </a:rPr>
              <a:t>/</a:t>
            </a:r>
            <a:r>
              <a:rPr lang="en-AU" sz="1800" b="1" dirty="0">
                <a:solidFill>
                  <a:schemeClr val="tx1"/>
                </a:solidFill>
              </a:rPr>
              <a:t>present</a:t>
            </a:r>
            <a:r>
              <a:rPr lang="en-AU" sz="1800" dirty="0">
                <a:solidFill>
                  <a:schemeClr val="tx1"/>
                </a:solidFill>
              </a:rPr>
              <a:t> </a:t>
            </a:r>
            <a:r>
              <a:rPr lang="en-AU" sz="1800" b="1" dirty="0">
                <a:solidFill>
                  <a:schemeClr val="tx1"/>
                </a:solidFill>
              </a:rPr>
              <a:t>officer</a:t>
            </a:r>
            <a:r>
              <a:rPr lang="en-AU" sz="1800" dirty="0">
                <a:solidFill>
                  <a:schemeClr val="tx1"/>
                </a:solidFill>
              </a:rPr>
              <a:t>/</a:t>
            </a:r>
            <a:r>
              <a:rPr lang="en-AU" sz="1800" b="1" dirty="0">
                <a:solidFill>
                  <a:schemeClr val="tx1"/>
                </a:solidFill>
              </a:rPr>
              <a:t>employee</a:t>
            </a:r>
            <a:r>
              <a:rPr lang="en-AU" sz="1800" dirty="0">
                <a:solidFill>
                  <a:schemeClr val="tx1"/>
                </a:solidFill>
              </a:rPr>
              <a:t> of a company contravenes CA s 590(4) if they </a:t>
            </a:r>
            <a:r>
              <a:rPr lang="en-AU" sz="1800" b="1" dirty="0">
                <a:solidFill>
                  <a:schemeClr val="tx1"/>
                </a:solidFill>
              </a:rPr>
              <a:t>do </a:t>
            </a:r>
            <a:r>
              <a:rPr lang="en-AU" sz="1800" dirty="0">
                <a:solidFill>
                  <a:schemeClr val="tx1"/>
                </a:solidFill>
              </a:rPr>
              <a:t>“</a:t>
            </a:r>
            <a:r>
              <a:rPr lang="en-AU" sz="1800" b="1" dirty="0">
                <a:solidFill>
                  <a:schemeClr val="tx1"/>
                </a:solidFill>
              </a:rPr>
              <a:t>not deliver up </a:t>
            </a:r>
            <a:r>
              <a:rPr lang="en-AU" sz="1800" dirty="0">
                <a:solidFill>
                  <a:schemeClr val="tx1"/>
                </a:solidFill>
              </a:rPr>
              <a:t>to, or” as directed by, the relevant appointee or regulator:</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tx1"/>
                </a:solidFill>
              </a:rPr>
              <a:t>all </a:t>
            </a:r>
            <a:r>
              <a:rPr lang="en-AU" sz="1800" b="1" dirty="0">
                <a:solidFill>
                  <a:schemeClr val="tx1"/>
                </a:solidFill>
              </a:rPr>
              <a:t>company property </a:t>
            </a:r>
            <a:r>
              <a:rPr lang="en-AU" sz="1800" dirty="0">
                <a:solidFill>
                  <a:schemeClr val="tx1"/>
                </a:solidFill>
              </a:rPr>
              <a:t>in their possession; or</a:t>
            </a:r>
          </a:p>
          <a:p>
            <a:pPr marL="361950" indent="-355600">
              <a:lnSpc>
                <a:spcPct val="100000"/>
              </a:lnSpc>
              <a:spcBef>
                <a:spcPts val="600"/>
              </a:spcBef>
              <a:spcAft>
                <a:spcPts val="600"/>
              </a:spcAft>
              <a:buFont typeface="Arial" panose="020B0604020202020204" pitchFamily="34" charset="0"/>
              <a:buChar char="•"/>
            </a:pPr>
            <a:r>
              <a:rPr lang="en-AU" dirty="0">
                <a:solidFill>
                  <a:schemeClr val="tx1"/>
                </a:solidFill>
              </a:rPr>
              <a:t>“</a:t>
            </a:r>
            <a:r>
              <a:rPr lang="en-AU" sz="1800" dirty="0">
                <a:solidFill>
                  <a:schemeClr val="tx1"/>
                </a:solidFill>
              </a:rPr>
              <a:t>all </a:t>
            </a:r>
            <a:r>
              <a:rPr lang="en-AU" sz="1800" b="1" dirty="0">
                <a:solidFill>
                  <a:schemeClr val="tx1"/>
                </a:solidFill>
              </a:rPr>
              <a:t>[company] books </a:t>
            </a:r>
            <a:r>
              <a:rPr lang="en-AU" sz="1800" dirty="0">
                <a:solidFill>
                  <a:schemeClr val="tx1"/>
                </a:solidFill>
              </a:rPr>
              <a:t>in the[</a:t>
            </a:r>
            <a:r>
              <a:rPr lang="en-AU" sz="1800" dirty="0" err="1">
                <a:solidFill>
                  <a:schemeClr val="tx1"/>
                </a:solidFill>
              </a:rPr>
              <a:t>ir</a:t>
            </a:r>
            <a:r>
              <a:rPr lang="en-AU" sz="1800" dirty="0">
                <a:solidFill>
                  <a:schemeClr val="tx1"/>
                </a:solidFill>
              </a:rPr>
              <a:t>] … possession” (unless “entitled, as against the company and the appropriate officer, to retain” them)</a:t>
            </a:r>
            <a:endParaRPr lang="en-AU" dirty="0">
              <a:solidFill>
                <a:schemeClr val="tx1"/>
              </a:solidFill>
            </a:endParaRPr>
          </a:p>
        </p:txBody>
      </p:sp>
      <p:sp>
        <p:nvSpPr>
          <p:cNvPr id="7" name="Rectangle: Diagonal Corners Snipped 6">
            <a:extLst>
              <a:ext uri="{FF2B5EF4-FFF2-40B4-BE49-F238E27FC236}">
                <a16:creationId xmlns:a16="http://schemas.microsoft.com/office/drawing/2014/main" id="{4EFB0FEA-BBC5-3627-7A08-F9E0F8914AA5}"/>
              </a:ext>
            </a:extLst>
          </p:cNvPr>
          <p:cNvSpPr/>
          <p:nvPr/>
        </p:nvSpPr>
        <p:spPr>
          <a:xfrm>
            <a:off x="5979041" y="1844750"/>
            <a:ext cx="2952308" cy="3402418"/>
          </a:xfrm>
          <a:prstGeom prst="snip2Diag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bg1"/>
                </a:solidFill>
              </a:rPr>
              <a:t>A </a:t>
            </a:r>
            <a:r>
              <a:rPr lang="en-AU" sz="1800" b="1" dirty="0">
                <a:solidFill>
                  <a:schemeClr val="bg1"/>
                </a:solidFill>
              </a:rPr>
              <a:t>past</a:t>
            </a:r>
            <a:r>
              <a:rPr lang="en-AU" dirty="0">
                <a:solidFill>
                  <a:schemeClr val="bg1"/>
                </a:solidFill>
              </a:rPr>
              <a:t>/</a:t>
            </a:r>
            <a:r>
              <a:rPr lang="en-AU" sz="1800" b="1" dirty="0">
                <a:solidFill>
                  <a:schemeClr val="bg1"/>
                </a:solidFill>
              </a:rPr>
              <a:t>present</a:t>
            </a:r>
            <a:r>
              <a:rPr lang="en-AU" sz="1800" dirty="0">
                <a:solidFill>
                  <a:schemeClr val="bg1"/>
                </a:solidFill>
              </a:rPr>
              <a:t> </a:t>
            </a:r>
            <a:r>
              <a:rPr lang="en-AU" sz="1800" b="1" dirty="0">
                <a:solidFill>
                  <a:schemeClr val="bg1"/>
                </a:solidFill>
              </a:rPr>
              <a:t>officer</a:t>
            </a:r>
            <a:r>
              <a:rPr lang="en-AU" sz="1800" dirty="0">
                <a:solidFill>
                  <a:schemeClr val="bg1"/>
                </a:solidFill>
              </a:rPr>
              <a:t>/</a:t>
            </a:r>
            <a:r>
              <a:rPr lang="en-AU" sz="1800" b="1" dirty="0">
                <a:solidFill>
                  <a:schemeClr val="bg1"/>
                </a:solidFill>
              </a:rPr>
              <a:t>employee</a:t>
            </a:r>
            <a:r>
              <a:rPr lang="en-AU" sz="1800" dirty="0">
                <a:solidFill>
                  <a:schemeClr val="bg1"/>
                </a:solidFill>
              </a:rPr>
              <a:t> of a company contravenes CA s 590(4A) if they know/believe “that a </a:t>
            </a:r>
            <a:r>
              <a:rPr lang="en-AU" sz="1800" b="1" dirty="0">
                <a:solidFill>
                  <a:schemeClr val="bg1"/>
                </a:solidFill>
              </a:rPr>
              <a:t>false debt has been proved </a:t>
            </a:r>
            <a:r>
              <a:rPr lang="en-AU" sz="1800" dirty="0">
                <a:solidFill>
                  <a:schemeClr val="bg1"/>
                </a:solidFill>
              </a:rPr>
              <a:t>by a person” yet </a:t>
            </a:r>
            <a:r>
              <a:rPr lang="en-AU" sz="1800" b="1" dirty="0">
                <a:solidFill>
                  <a:schemeClr val="bg1"/>
                </a:solidFill>
              </a:rPr>
              <a:t>fail to inform </a:t>
            </a:r>
            <a:r>
              <a:rPr lang="en-AU" sz="1800" dirty="0">
                <a:solidFill>
                  <a:schemeClr val="bg1"/>
                </a:solidFill>
              </a:rPr>
              <a:t>the relevant appointee or regulator within 1 month</a:t>
            </a:r>
            <a:endParaRPr lang="en-AU" dirty="0">
              <a:solidFill>
                <a:schemeClr val="bg1"/>
              </a:solidFill>
            </a:endParaRPr>
          </a:p>
        </p:txBody>
      </p:sp>
      <p:sp>
        <p:nvSpPr>
          <p:cNvPr id="8" name="Callout: Up Arrow 7">
            <a:extLst>
              <a:ext uri="{FF2B5EF4-FFF2-40B4-BE49-F238E27FC236}">
                <a16:creationId xmlns:a16="http://schemas.microsoft.com/office/drawing/2014/main" id="{1C591CB0-6220-B520-E67F-E7AB37552353}"/>
              </a:ext>
            </a:extLst>
          </p:cNvPr>
          <p:cNvSpPr/>
          <p:nvPr/>
        </p:nvSpPr>
        <p:spPr>
          <a:xfrm>
            <a:off x="2658140" y="5379392"/>
            <a:ext cx="6273209" cy="723694"/>
          </a:xfrm>
          <a:prstGeom prst="upArrowCallout">
            <a:avLst>
              <a:gd name="adj1" fmla="val 70569"/>
              <a:gd name="adj2" fmla="val 52915"/>
              <a:gd name="adj3" fmla="val 27938"/>
              <a:gd name="adj4" fmla="val 6497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must not intentionally or recklessly fail to comply</a:t>
            </a:r>
          </a:p>
        </p:txBody>
      </p:sp>
      <p:sp>
        <p:nvSpPr>
          <p:cNvPr id="9" name="Rectangle 8">
            <a:extLst>
              <a:ext uri="{FF2B5EF4-FFF2-40B4-BE49-F238E27FC236}">
                <a16:creationId xmlns:a16="http://schemas.microsoft.com/office/drawing/2014/main" id="{EBDB6F93-628F-87C2-0B60-B3C0F057AFC6}"/>
              </a:ext>
            </a:extLst>
          </p:cNvPr>
          <p:cNvSpPr/>
          <p:nvPr/>
        </p:nvSpPr>
        <p:spPr>
          <a:xfrm>
            <a:off x="9317279" y="1251768"/>
            <a:ext cx="1751213"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590(4)-(4B)</a:t>
            </a:r>
            <a:endParaRPr lang="en-AU" dirty="0"/>
          </a:p>
        </p:txBody>
      </p:sp>
      <p:sp>
        <p:nvSpPr>
          <p:cNvPr id="10" name="Footer Placeholder 2">
            <a:extLst>
              <a:ext uri="{FF2B5EF4-FFF2-40B4-BE49-F238E27FC236}">
                <a16:creationId xmlns:a16="http://schemas.microsoft.com/office/drawing/2014/main" id="{4A234F11-CE86-E61F-8C35-B960E5301BE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058019360"/>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361</a:t>
            </a:fld>
            <a:endParaRPr lang="en-GB" dirty="0"/>
          </a:p>
        </p:txBody>
      </p:sp>
      <p:sp>
        <p:nvSpPr>
          <p:cNvPr id="2" name="Rectangle: Single Corner Rounded 1">
            <a:extLst>
              <a:ext uri="{FF2B5EF4-FFF2-40B4-BE49-F238E27FC236}">
                <a16:creationId xmlns:a16="http://schemas.microsoft.com/office/drawing/2014/main" id="{067381B1-E172-55C4-A51C-37034903689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00B9790-14DD-20FD-881B-31B8DB28907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Knowing receipt</a:t>
            </a:r>
          </a:p>
        </p:txBody>
      </p:sp>
      <p:graphicFrame>
        <p:nvGraphicFramePr>
          <p:cNvPr id="6" name="Diagram 5">
            <a:extLst>
              <a:ext uri="{FF2B5EF4-FFF2-40B4-BE49-F238E27FC236}">
                <a16:creationId xmlns:a16="http://schemas.microsoft.com/office/drawing/2014/main" id="{E8DB7648-CD3C-5F9C-9D35-98547F9EA25D}"/>
              </a:ext>
            </a:extLst>
          </p:cNvPr>
          <p:cNvGraphicFramePr/>
          <p:nvPr>
            <p:extLst>
              <p:ext uri="{D42A27DB-BD31-4B8C-83A1-F6EECF244321}">
                <p14:modId xmlns:p14="http://schemas.microsoft.com/office/powerpoint/2010/main" val="3759304845"/>
              </p:ext>
            </p:extLst>
          </p:nvPr>
        </p:nvGraphicFramePr>
        <p:xfrm>
          <a:off x="403786" y="1630701"/>
          <a:ext cx="9941694" cy="4605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Rectangle with Corners Rounded 6">
            <a:extLst>
              <a:ext uri="{FF2B5EF4-FFF2-40B4-BE49-F238E27FC236}">
                <a16:creationId xmlns:a16="http://schemas.microsoft.com/office/drawing/2014/main" id="{5DD368FD-E08E-7BF3-8304-43F387EB7DAE}"/>
              </a:ext>
            </a:extLst>
          </p:cNvPr>
          <p:cNvSpPr/>
          <p:nvPr/>
        </p:nvSpPr>
        <p:spPr>
          <a:xfrm flipH="1">
            <a:off x="6096000" y="2172139"/>
            <a:ext cx="2634312" cy="713509"/>
          </a:xfrm>
          <a:prstGeom prst="wedgeRoundRectCallout">
            <a:avLst>
              <a:gd name="adj1" fmla="val 78911"/>
              <a:gd name="adj2" fmla="val 57832"/>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1</a:t>
            </a:r>
            <a:r>
              <a:rPr lang="en-AU" sz="1800" dirty="0"/>
              <a:t> year imprisonment </a:t>
            </a:r>
            <a:r>
              <a:rPr lang="en-AU" dirty="0"/>
              <a:t>(CA Sch 3)</a:t>
            </a:r>
          </a:p>
        </p:txBody>
      </p:sp>
      <p:sp>
        <p:nvSpPr>
          <p:cNvPr id="8" name="Rectangle 7">
            <a:extLst>
              <a:ext uri="{FF2B5EF4-FFF2-40B4-BE49-F238E27FC236}">
                <a16:creationId xmlns:a16="http://schemas.microsoft.com/office/drawing/2014/main" id="{CCAA4173-90FD-8EE9-CBF0-08B801D10316}"/>
              </a:ext>
            </a:extLst>
          </p:cNvPr>
          <p:cNvSpPr/>
          <p:nvPr/>
        </p:nvSpPr>
        <p:spPr>
          <a:xfrm>
            <a:off x="9210954" y="3719544"/>
            <a:ext cx="1602358"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590(5)-(7)</a:t>
            </a:r>
            <a:endParaRPr lang="en-AU" dirty="0"/>
          </a:p>
        </p:txBody>
      </p:sp>
      <p:sp>
        <p:nvSpPr>
          <p:cNvPr id="9" name="Footer Placeholder 2">
            <a:extLst>
              <a:ext uri="{FF2B5EF4-FFF2-40B4-BE49-F238E27FC236}">
                <a16:creationId xmlns:a16="http://schemas.microsoft.com/office/drawing/2014/main" id="{0D45CF14-61AB-671C-634F-3C73E41D61D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90611140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362</a:t>
            </a:fld>
            <a:endParaRPr lang="en-GB" dirty="0"/>
          </a:p>
        </p:txBody>
      </p:sp>
      <p:sp>
        <p:nvSpPr>
          <p:cNvPr id="2" name="Rectangle: Single Corner Rounded 1">
            <a:extLst>
              <a:ext uri="{FF2B5EF4-FFF2-40B4-BE49-F238E27FC236}">
                <a16:creationId xmlns:a16="http://schemas.microsoft.com/office/drawing/2014/main" id="{D21E03E0-F6CF-BBD5-E14C-B50FDF4F9AE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5CBD609-6C3F-89FA-8C30-B8E01CAD3005}"/>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Inducement as to appointment</a:t>
            </a:r>
          </a:p>
        </p:txBody>
      </p:sp>
      <p:graphicFrame>
        <p:nvGraphicFramePr>
          <p:cNvPr id="6" name="Diagram 5">
            <a:extLst>
              <a:ext uri="{FF2B5EF4-FFF2-40B4-BE49-F238E27FC236}">
                <a16:creationId xmlns:a16="http://schemas.microsoft.com/office/drawing/2014/main" id="{9AC5F3DC-0295-5C82-9A50-745B38B75685}"/>
              </a:ext>
            </a:extLst>
          </p:cNvPr>
          <p:cNvGraphicFramePr/>
          <p:nvPr>
            <p:extLst>
              <p:ext uri="{D42A27DB-BD31-4B8C-83A1-F6EECF244321}">
                <p14:modId xmlns:p14="http://schemas.microsoft.com/office/powerpoint/2010/main" val="3674775363"/>
              </p:ext>
            </p:extLst>
          </p:nvPr>
        </p:nvGraphicFramePr>
        <p:xfrm>
          <a:off x="641312" y="1621450"/>
          <a:ext cx="10140102" cy="4605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Speech Bubble: Rectangle with Corners Rounded 6">
            <a:extLst>
              <a:ext uri="{FF2B5EF4-FFF2-40B4-BE49-F238E27FC236}">
                <a16:creationId xmlns:a16="http://schemas.microsoft.com/office/drawing/2014/main" id="{64E9806F-0A37-FD3C-E952-35ADB2358662}"/>
              </a:ext>
            </a:extLst>
          </p:cNvPr>
          <p:cNvSpPr/>
          <p:nvPr/>
        </p:nvSpPr>
        <p:spPr>
          <a:xfrm flipH="1">
            <a:off x="1410586" y="5000399"/>
            <a:ext cx="1929382" cy="713509"/>
          </a:xfrm>
          <a:prstGeom prst="wedgeRoundRectCallout">
            <a:avLst>
              <a:gd name="adj1" fmla="val -37331"/>
              <a:gd name="adj2" fmla="val -80755"/>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$9,390 (CA Sch 3)</a:t>
            </a:r>
          </a:p>
        </p:txBody>
      </p:sp>
      <p:sp>
        <p:nvSpPr>
          <p:cNvPr id="8" name="Rectangle 7">
            <a:extLst>
              <a:ext uri="{FF2B5EF4-FFF2-40B4-BE49-F238E27FC236}">
                <a16:creationId xmlns:a16="http://schemas.microsoft.com/office/drawing/2014/main" id="{E501B6A8-D3F1-54CB-469B-B8EB320DDCED}"/>
              </a:ext>
            </a:extLst>
          </p:cNvPr>
          <p:cNvSpPr/>
          <p:nvPr/>
        </p:nvSpPr>
        <p:spPr>
          <a:xfrm>
            <a:off x="9721317" y="1621450"/>
            <a:ext cx="1060097"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595</a:t>
            </a:r>
            <a:endParaRPr lang="en-AU" dirty="0"/>
          </a:p>
        </p:txBody>
      </p:sp>
      <p:sp>
        <p:nvSpPr>
          <p:cNvPr id="9" name="Footer Placeholder 2">
            <a:extLst>
              <a:ext uri="{FF2B5EF4-FFF2-40B4-BE49-F238E27FC236}">
                <a16:creationId xmlns:a16="http://schemas.microsoft.com/office/drawing/2014/main" id="{CEAFAED7-86A4-4F9D-E82F-E4F2B35EC96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44773338"/>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363</a:t>
            </a:fld>
            <a:endParaRPr lang="en-GB" dirty="0"/>
          </a:p>
        </p:txBody>
      </p:sp>
      <p:sp>
        <p:nvSpPr>
          <p:cNvPr id="2" name="Rectangle: Single Corner Rounded 1">
            <a:extLst>
              <a:ext uri="{FF2B5EF4-FFF2-40B4-BE49-F238E27FC236}">
                <a16:creationId xmlns:a16="http://schemas.microsoft.com/office/drawing/2014/main" id="{980DFA5E-BA83-575B-637C-888223F9D59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241365C-EBC8-2F02-4C00-A81D0FEAC1B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Frauds by officers/employees</a:t>
            </a:r>
          </a:p>
        </p:txBody>
      </p:sp>
      <p:graphicFrame>
        <p:nvGraphicFramePr>
          <p:cNvPr id="6" name="Diagram 5">
            <a:extLst>
              <a:ext uri="{FF2B5EF4-FFF2-40B4-BE49-F238E27FC236}">
                <a16:creationId xmlns:a16="http://schemas.microsoft.com/office/drawing/2014/main" id="{DDEA26B6-3A35-7570-40CE-18B9DD5E7500}"/>
              </a:ext>
            </a:extLst>
          </p:cNvPr>
          <p:cNvGraphicFramePr/>
          <p:nvPr>
            <p:extLst>
              <p:ext uri="{D42A27DB-BD31-4B8C-83A1-F6EECF244321}">
                <p14:modId xmlns:p14="http://schemas.microsoft.com/office/powerpoint/2010/main" val="344415107"/>
              </p:ext>
            </p:extLst>
          </p:nvPr>
        </p:nvGraphicFramePr>
        <p:xfrm>
          <a:off x="349702" y="1532470"/>
          <a:ext cx="10389181" cy="52106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DA99ADBB-F665-EC04-1E3D-8982FD9B7888}"/>
              </a:ext>
            </a:extLst>
          </p:cNvPr>
          <p:cNvSpPr txBox="1"/>
          <p:nvPr/>
        </p:nvSpPr>
        <p:spPr>
          <a:xfrm>
            <a:off x="935665" y="1532470"/>
            <a:ext cx="8910084" cy="369332"/>
          </a:xfrm>
          <a:prstGeom prst="rect">
            <a:avLst/>
          </a:prstGeom>
          <a:noFill/>
        </p:spPr>
        <p:txBody>
          <a:bodyPr wrap="square" rtlCol="0">
            <a:spAutoFit/>
          </a:bodyPr>
          <a:lstStyle/>
          <a:p>
            <a:r>
              <a:rPr lang="en-AU" sz="1800" dirty="0"/>
              <a:t>While an </a:t>
            </a:r>
            <a:r>
              <a:rPr lang="en-AU" sz="1800" b="1" dirty="0"/>
              <a:t>officer</a:t>
            </a:r>
            <a:r>
              <a:rPr lang="en-AU" sz="1800" dirty="0"/>
              <a:t>/</a:t>
            </a:r>
            <a:r>
              <a:rPr lang="en-AU" sz="1800" b="1" dirty="0"/>
              <a:t>employee</a:t>
            </a:r>
            <a:r>
              <a:rPr lang="en-AU" sz="1800" dirty="0"/>
              <a:t> of a company, contravene CA s 596 if:</a:t>
            </a:r>
            <a:endParaRPr lang="en-AU" dirty="0"/>
          </a:p>
        </p:txBody>
      </p:sp>
      <p:sp>
        <p:nvSpPr>
          <p:cNvPr id="8" name="Speech Bubble: Rectangle with Corners Rounded 7">
            <a:extLst>
              <a:ext uri="{FF2B5EF4-FFF2-40B4-BE49-F238E27FC236}">
                <a16:creationId xmlns:a16="http://schemas.microsoft.com/office/drawing/2014/main" id="{C81EE309-CBFC-3CD9-81B6-E407D611E06A}"/>
              </a:ext>
            </a:extLst>
          </p:cNvPr>
          <p:cNvSpPr/>
          <p:nvPr/>
        </p:nvSpPr>
        <p:spPr>
          <a:xfrm flipH="1">
            <a:off x="684028" y="4968775"/>
            <a:ext cx="2634312" cy="713509"/>
          </a:xfrm>
          <a:prstGeom prst="wedgeRoundRectCallout">
            <a:avLst>
              <a:gd name="adj1" fmla="val -44193"/>
              <a:gd name="adj2" fmla="val -30089"/>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Max penalty: 2</a:t>
            </a:r>
            <a:r>
              <a:rPr lang="en-AU" sz="1800" dirty="0"/>
              <a:t> years imprisonment </a:t>
            </a:r>
            <a:r>
              <a:rPr lang="en-AU" dirty="0"/>
              <a:t>(CA Sch 3)</a:t>
            </a:r>
          </a:p>
        </p:txBody>
      </p:sp>
      <p:sp>
        <p:nvSpPr>
          <p:cNvPr id="9" name="Rectangle 8">
            <a:extLst>
              <a:ext uri="{FF2B5EF4-FFF2-40B4-BE49-F238E27FC236}">
                <a16:creationId xmlns:a16="http://schemas.microsoft.com/office/drawing/2014/main" id="{94B5EE31-3029-F7CE-5B85-54EEACEE29C2}"/>
              </a:ext>
            </a:extLst>
          </p:cNvPr>
          <p:cNvSpPr/>
          <p:nvPr/>
        </p:nvSpPr>
        <p:spPr>
          <a:xfrm>
            <a:off x="9355275" y="1230122"/>
            <a:ext cx="1060097" cy="42817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596</a:t>
            </a:r>
            <a:endParaRPr lang="en-AU" dirty="0"/>
          </a:p>
        </p:txBody>
      </p:sp>
      <p:sp>
        <p:nvSpPr>
          <p:cNvPr id="10" name="Footer Placeholder 2">
            <a:extLst>
              <a:ext uri="{FF2B5EF4-FFF2-40B4-BE49-F238E27FC236}">
                <a16:creationId xmlns:a16="http://schemas.microsoft.com/office/drawing/2014/main" id="{B7927A67-D1EA-2BA4-5705-7C53B3DFF40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9720053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37</a:t>
            </a:fld>
            <a:endParaRPr lang="en-GB" dirty="0"/>
          </a:p>
        </p:txBody>
      </p:sp>
      <p:sp>
        <p:nvSpPr>
          <p:cNvPr id="2" name="Rectangle: Single Corner Rounded 1">
            <a:extLst>
              <a:ext uri="{FF2B5EF4-FFF2-40B4-BE49-F238E27FC236}">
                <a16:creationId xmlns:a16="http://schemas.microsoft.com/office/drawing/2014/main" id="{01E91C9D-84D7-E812-37AA-4667829D4D3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3775E7A-46D6-0F77-E5C4-BEE9D0B75DC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Vesting of security interests</a:t>
            </a:r>
          </a:p>
        </p:txBody>
      </p:sp>
      <p:graphicFrame>
        <p:nvGraphicFramePr>
          <p:cNvPr id="6" name="Diagram 5">
            <a:extLst>
              <a:ext uri="{FF2B5EF4-FFF2-40B4-BE49-F238E27FC236}">
                <a16:creationId xmlns:a16="http://schemas.microsoft.com/office/drawing/2014/main" id="{0CA899C3-6144-84CB-87B7-9EEC7AB610F4}"/>
              </a:ext>
            </a:extLst>
          </p:cNvPr>
          <p:cNvGraphicFramePr/>
          <p:nvPr>
            <p:extLst>
              <p:ext uri="{D42A27DB-BD31-4B8C-83A1-F6EECF244321}">
                <p14:modId xmlns:p14="http://schemas.microsoft.com/office/powerpoint/2010/main" val="3948094063"/>
              </p:ext>
            </p:extLst>
          </p:nvPr>
        </p:nvGraphicFramePr>
        <p:xfrm>
          <a:off x="818456" y="1120245"/>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3D0C7069-3F73-12F0-7B9E-633A7B6FB97E}"/>
              </a:ext>
            </a:extLst>
          </p:cNvPr>
          <p:cNvSpPr/>
          <p:nvPr/>
        </p:nvSpPr>
        <p:spPr>
          <a:xfrm>
            <a:off x="2550363" y="2157704"/>
            <a:ext cx="124860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588FL</a:t>
            </a:r>
            <a:endParaRPr lang="en-AU" dirty="0"/>
          </a:p>
        </p:txBody>
      </p:sp>
      <p:sp>
        <p:nvSpPr>
          <p:cNvPr id="8" name="Rectangle 7">
            <a:extLst>
              <a:ext uri="{FF2B5EF4-FFF2-40B4-BE49-F238E27FC236}">
                <a16:creationId xmlns:a16="http://schemas.microsoft.com/office/drawing/2014/main" id="{1B1D8464-1EA5-2C45-A5FA-9835419533C7}"/>
              </a:ext>
            </a:extLst>
          </p:cNvPr>
          <p:cNvSpPr/>
          <p:nvPr/>
        </p:nvSpPr>
        <p:spPr>
          <a:xfrm>
            <a:off x="8145006" y="2052695"/>
            <a:ext cx="124860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588FN</a:t>
            </a:r>
            <a:endParaRPr lang="en-AU" dirty="0"/>
          </a:p>
        </p:txBody>
      </p:sp>
      <p:sp>
        <p:nvSpPr>
          <p:cNvPr id="9" name="Rectangle 8">
            <a:extLst>
              <a:ext uri="{FF2B5EF4-FFF2-40B4-BE49-F238E27FC236}">
                <a16:creationId xmlns:a16="http://schemas.microsoft.com/office/drawing/2014/main" id="{7AB455D0-E2DE-168A-91B7-0BA01DC997C8}"/>
              </a:ext>
            </a:extLst>
          </p:cNvPr>
          <p:cNvSpPr/>
          <p:nvPr/>
        </p:nvSpPr>
        <p:spPr>
          <a:xfrm>
            <a:off x="8744175" y="3625078"/>
            <a:ext cx="129887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588FM</a:t>
            </a:r>
            <a:endParaRPr lang="en-AU" dirty="0"/>
          </a:p>
        </p:txBody>
      </p:sp>
      <p:sp>
        <p:nvSpPr>
          <p:cNvPr id="10" name="Rectangle 9">
            <a:extLst>
              <a:ext uri="{FF2B5EF4-FFF2-40B4-BE49-F238E27FC236}">
                <a16:creationId xmlns:a16="http://schemas.microsoft.com/office/drawing/2014/main" id="{53109C5F-BA4D-DDC5-7475-170940BDA948}"/>
              </a:ext>
            </a:extLst>
          </p:cNvPr>
          <p:cNvSpPr/>
          <p:nvPr/>
        </p:nvSpPr>
        <p:spPr>
          <a:xfrm>
            <a:off x="8145007" y="5197462"/>
            <a:ext cx="1248609" cy="3853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588FO</a:t>
            </a:r>
            <a:endParaRPr lang="en-AU" dirty="0"/>
          </a:p>
        </p:txBody>
      </p:sp>
      <p:sp>
        <p:nvSpPr>
          <p:cNvPr id="11" name="Footer Placeholder 2">
            <a:extLst>
              <a:ext uri="{FF2B5EF4-FFF2-40B4-BE49-F238E27FC236}">
                <a16:creationId xmlns:a16="http://schemas.microsoft.com/office/drawing/2014/main" id="{66778449-CFED-CC2F-6D69-CE5F1DFE8E3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31891651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38</a:t>
            </a:fld>
            <a:endParaRPr lang="en-GB" dirty="0"/>
          </a:p>
        </p:txBody>
      </p:sp>
      <p:sp>
        <p:nvSpPr>
          <p:cNvPr id="2" name="Rectangle: Single Corner Rounded 1">
            <a:extLst>
              <a:ext uri="{FF2B5EF4-FFF2-40B4-BE49-F238E27FC236}">
                <a16:creationId xmlns:a16="http://schemas.microsoft.com/office/drawing/2014/main" id="{B1A06907-CD07-817B-0AE9-C8AA437BE7E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B085C23-A0BD-9CDB-BB22-B38BAB7D8CD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Court and creditor powers</a:t>
            </a:r>
          </a:p>
        </p:txBody>
      </p:sp>
      <p:sp>
        <p:nvSpPr>
          <p:cNvPr id="6" name="Text Placeholder 4">
            <a:extLst>
              <a:ext uri="{FF2B5EF4-FFF2-40B4-BE49-F238E27FC236}">
                <a16:creationId xmlns:a16="http://schemas.microsoft.com/office/drawing/2014/main" id="{1AE02EA1-9303-EAAF-2B59-8866353D4394}"/>
              </a:ext>
            </a:extLst>
          </p:cNvPr>
          <p:cNvSpPr txBox="1">
            <a:spLocks/>
          </p:cNvSpPr>
          <p:nvPr/>
        </p:nvSpPr>
        <p:spPr>
          <a:xfrm>
            <a:off x="7230399" y="2341354"/>
            <a:ext cx="4431145" cy="2858193"/>
          </a:xfrm>
          <a:prstGeom prst="roundRect">
            <a:avLst>
              <a:gd name="adj" fmla="val 4645"/>
            </a:avLst>
          </a:prstGeom>
          <a:solidFill>
            <a:schemeClr val="accent6">
              <a:lumMod val="20000"/>
              <a:lumOff val="80000"/>
            </a:schemeClr>
          </a:solidFill>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50000"/>
              </a:lnSpc>
            </a:pPr>
            <a:r>
              <a:rPr lang="en-AU" sz="1800" dirty="0"/>
              <a:t>Creditors may resolve at a meeting to replace an external administrator.</a:t>
            </a:r>
          </a:p>
          <a:p>
            <a:pPr marL="285750" indent="-285750">
              <a:lnSpc>
                <a:spcPct val="150000"/>
              </a:lnSpc>
            </a:pPr>
            <a:r>
              <a:rPr lang="en-AU" sz="1800" dirty="0"/>
              <a:t>But a removed external administrator may apply to court for reappointment if this “was an improper use of the powers of one or more creditors”.</a:t>
            </a:r>
          </a:p>
        </p:txBody>
      </p:sp>
      <p:sp>
        <p:nvSpPr>
          <p:cNvPr id="7" name="Rectangle: Rounded Corners 6">
            <a:extLst>
              <a:ext uri="{FF2B5EF4-FFF2-40B4-BE49-F238E27FC236}">
                <a16:creationId xmlns:a16="http://schemas.microsoft.com/office/drawing/2014/main" id="{D3B3A9AC-A9C0-A72C-1DC3-1FFCA505CDC6}"/>
              </a:ext>
            </a:extLst>
          </p:cNvPr>
          <p:cNvSpPr/>
          <p:nvPr/>
        </p:nvSpPr>
        <p:spPr>
          <a:xfrm>
            <a:off x="454891" y="1508855"/>
            <a:ext cx="6210673" cy="787818"/>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Rectangle 7">
            <a:extLst>
              <a:ext uri="{FF2B5EF4-FFF2-40B4-BE49-F238E27FC236}">
                <a16:creationId xmlns:a16="http://schemas.microsoft.com/office/drawing/2014/main" id="{AF52D6EA-1D0F-7E21-8C96-A47598EAE5A1}"/>
              </a:ext>
            </a:extLst>
          </p:cNvPr>
          <p:cNvSpPr/>
          <p:nvPr/>
        </p:nvSpPr>
        <p:spPr>
          <a:xfrm>
            <a:off x="4712851" y="1845409"/>
            <a:ext cx="1769520" cy="423832"/>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a:t>
            </a:r>
            <a:r>
              <a:rPr lang="en-AU" b="0" dirty="0"/>
              <a:t>Sch 2, s 90-15</a:t>
            </a:r>
            <a:endParaRPr lang="en-AU" dirty="0"/>
          </a:p>
        </p:txBody>
      </p:sp>
      <p:sp>
        <p:nvSpPr>
          <p:cNvPr id="9" name="Rectangle 8">
            <a:extLst>
              <a:ext uri="{FF2B5EF4-FFF2-40B4-BE49-F238E27FC236}">
                <a16:creationId xmlns:a16="http://schemas.microsoft.com/office/drawing/2014/main" id="{E3083B1A-B9C0-1789-88B7-B5674A7347B0}"/>
              </a:ext>
            </a:extLst>
          </p:cNvPr>
          <p:cNvSpPr/>
          <p:nvPr/>
        </p:nvSpPr>
        <p:spPr>
          <a:xfrm>
            <a:off x="8561211" y="5105464"/>
            <a:ext cx="1769520" cy="423832"/>
          </a:xfrm>
          <a:prstGeom prst="rect">
            <a:avLst/>
          </a:prstGeom>
          <a:solidFill>
            <a:schemeClr val="accent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b="0" dirty="0"/>
              <a:t>CA Sch 2, s 90-35</a:t>
            </a:r>
            <a:endParaRPr lang="en-AU" dirty="0"/>
          </a:p>
        </p:txBody>
      </p:sp>
      <p:sp>
        <p:nvSpPr>
          <p:cNvPr id="10" name="Text Placeholder 3">
            <a:extLst>
              <a:ext uri="{FF2B5EF4-FFF2-40B4-BE49-F238E27FC236}">
                <a16:creationId xmlns:a16="http://schemas.microsoft.com/office/drawing/2014/main" id="{9DA6CA5E-136B-7DEF-02FE-4BFA4FF938EF}"/>
              </a:ext>
            </a:extLst>
          </p:cNvPr>
          <p:cNvSpPr txBox="1">
            <a:spLocks/>
          </p:cNvSpPr>
          <p:nvPr/>
        </p:nvSpPr>
        <p:spPr>
          <a:xfrm>
            <a:off x="530456" y="1347955"/>
            <a:ext cx="6624000" cy="4053526"/>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spcBef>
                <a:spcPts val="600"/>
              </a:spcBef>
              <a:spcAft>
                <a:spcPts val="600"/>
              </a:spcAft>
              <a:buNone/>
            </a:pPr>
            <a:r>
              <a:rPr lang="en-AU" sz="1800" dirty="0"/>
              <a:t>A court can “make such orders as it thinks fit in relation to the </a:t>
            </a:r>
            <a:r>
              <a:rPr lang="en-AU" sz="1800" dirty="0">
                <a:hlinkClick r:id="rId2" action="ppaction://hlinksldjump"/>
              </a:rPr>
              <a:t>external administration</a:t>
            </a:r>
            <a:r>
              <a:rPr lang="en-AU" sz="1800" dirty="0"/>
              <a:t> of a company”:</a:t>
            </a:r>
          </a:p>
          <a:p>
            <a:pPr marL="285750" indent="-285750">
              <a:lnSpc>
                <a:spcPct val="150000"/>
              </a:lnSpc>
              <a:spcBef>
                <a:spcPts val="600"/>
              </a:spcBef>
              <a:spcAft>
                <a:spcPts val="600"/>
              </a:spcAft>
            </a:pPr>
            <a:r>
              <a:rPr lang="en-AU" sz="1800" dirty="0"/>
              <a:t>“on its own initiative” or on application </a:t>
            </a:r>
          </a:p>
          <a:p>
            <a:pPr marL="285750" indent="-285750">
              <a:lnSpc>
                <a:spcPct val="150000"/>
              </a:lnSpc>
              <a:spcBef>
                <a:spcPts val="600"/>
              </a:spcBef>
              <a:spcAft>
                <a:spcPts val="600"/>
              </a:spcAft>
            </a:pPr>
            <a:r>
              <a:rPr lang="en-AU" sz="1800" dirty="0"/>
              <a:t>including, for example:</a:t>
            </a:r>
          </a:p>
          <a:p>
            <a:pPr marL="711200" indent="-355600">
              <a:lnSpc>
                <a:spcPct val="150000"/>
              </a:lnSpc>
              <a:spcBef>
                <a:spcPts val="600"/>
              </a:spcBef>
              <a:spcAft>
                <a:spcPts val="600"/>
              </a:spcAft>
            </a:pPr>
            <a:r>
              <a:rPr lang="en-AU" sz="1800" dirty="0"/>
              <a:t>“that a person cease to be the external administrator”;</a:t>
            </a:r>
          </a:p>
          <a:p>
            <a:pPr marL="711200" indent="-355600">
              <a:lnSpc>
                <a:spcPct val="150000"/>
              </a:lnSpc>
              <a:spcBef>
                <a:spcPts val="600"/>
              </a:spcBef>
              <a:spcAft>
                <a:spcPts val="600"/>
              </a:spcAft>
            </a:pPr>
            <a:r>
              <a:rPr lang="en-AU" sz="1800" dirty="0"/>
              <a:t>appointing “another registered liquidator … as the external administrator”;</a:t>
            </a:r>
          </a:p>
          <a:p>
            <a:pPr marL="711200" indent="-355600">
              <a:lnSpc>
                <a:spcPct val="150000"/>
              </a:lnSpc>
              <a:spcBef>
                <a:spcPts val="600"/>
              </a:spcBef>
              <a:spcAft>
                <a:spcPts val="600"/>
              </a:spcAft>
            </a:pPr>
            <a:r>
              <a:rPr lang="en-AU" sz="1800" dirty="0"/>
              <a:t>regarding “any loss” to the company “because of a breach of duty by the external administrator”; and</a:t>
            </a:r>
          </a:p>
          <a:p>
            <a:pPr marL="711200" indent="-355600">
              <a:lnSpc>
                <a:spcPct val="150000"/>
              </a:lnSpc>
              <a:spcBef>
                <a:spcPts val="600"/>
              </a:spcBef>
              <a:spcAft>
                <a:spcPts val="600"/>
              </a:spcAft>
            </a:pPr>
            <a:r>
              <a:rPr lang="en-AU" sz="1800" dirty="0"/>
              <a:t>regarding remuneration of the external administrator.</a:t>
            </a:r>
          </a:p>
          <a:p>
            <a:pPr>
              <a:lnSpc>
                <a:spcPct val="150000"/>
              </a:lnSpc>
            </a:pPr>
            <a:endParaRPr lang="en-AU" sz="1800" dirty="0"/>
          </a:p>
        </p:txBody>
      </p:sp>
      <p:sp>
        <p:nvSpPr>
          <p:cNvPr id="11" name="Callout: Left Arrow 10">
            <a:extLst>
              <a:ext uri="{FF2B5EF4-FFF2-40B4-BE49-F238E27FC236}">
                <a16:creationId xmlns:a16="http://schemas.microsoft.com/office/drawing/2014/main" id="{541FE7D9-2835-1BF5-2623-425545B49E27}"/>
              </a:ext>
            </a:extLst>
          </p:cNvPr>
          <p:cNvSpPr/>
          <p:nvPr/>
        </p:nvSpPr>
        <p:spPr>
          <a:xfrm>
            <a:off x="4786003" y="2341354"/>
            <a:ext cx="1687949" cy="660401"/>
          </a:xfrm>
          <a:prstGeom prst="leftArrowCallout">
            <a:avLst>
              <a:gd name="adj1" fmla="val 25000"/>
              <a:gd name="adj2" fmla="val 25000"/>
              <a:gd name="adj3" fmla="val 25000"/>
              <a:gd name="adj4" fmla="val 85851"/>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See CA </a:t>
            </a:r>
            <a:r>
              <a:rPr lang="en-AU" b="0" dirty="0"/>
              <a:t>Sch 2, s 90-20</a:t>
            </a:r>
            <a:endParaRPr lang="en-AU" dirty="0"/>
          </a:p>
        </p:txBody>
      </p:sp>
      <p:sp>
        <p:nvSpPr>
          <p:cNvPr id="12" name="Footer Placeholder 2">
            <a:extLst>
              <a:ext uri="{FF2B5EF4-FFF2-40B4-BE49-F238E27FC236}">
                <a16:creationId xmlns:a16="http://schemas.microsoft.com/office/drawing/2014/main" id="{B072F672-7886-54A8-87B9-CAA4A0945AB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60846962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39</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0A3F2C45-7750-D11B-AC0D-DC1DDB0D2398}"/>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3ABD9CB8-EBFF-4920-2CCC-70413D92FEF3}"/>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8F3CCF97-8B72-F02D-11EC-5B51EA48CE62}"/>
              </a:ext>
            </a:extLst>
          </p:cNvPr>
          <p:cNvSpPr txBox="1"/>
          <p:nvPr/>
        </p:nvSpPr>
        <p:spPr>
          <a:xfrm>
            <a:off x="6073140" y="1847429"/>
            <a:ext cx="4718304" cy="1846659"/>
          </a:xfrm>
          <a:prstGeom prst="rect">
            <a:avLst/>
          </a:prstGeom>
          <a:noFill/>
        </p:spPr>
        <p:txBody>
          <a:bodyPr wrap="square">
            <a:spAutoFit/>
          </a:bodyPr>
          <a:lstStyle/>
          <a:p>
            <a:pPr algn="ctr"/>
            <a:r>
              <a:rPr lang="en-GB" sz="3800" dirty="0">
                <a:solidFill>
                  <a:schemeClr val="bg1"/>
                </a:solidFill>
                <a:latin typeface="+mj-lt"/>
              </a:rPr>
              <a:t>Data regarding company insolvencies in Australia</a:t>
            </a:r>
          </a:p>
        </p:txBody>
      </p:sp>
      <p:sp>
        <p:nvSpPr>
          <p:cNvPr id="7" name="Footer Placeholder 2">
            <a:extLst>
              <a:ext uri="{FF2B5EF4-FFF2-40B4-BE49-F238E27FC236}">
                <a16:creationId xmlns:a16="http://schemas.microsoft.com/office/drawing/2014/main" id="{DD1F105E-49E1-053A-EFA9-3A54132403D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22187632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4</a:t>
            </a:fld>
            <a:endParaRPr lang="en-GB" dirty="0"/>
          </a:p>
        </p:txBody>
      </p:sp>
      <p:sp>
        <p:nvSpPr>
          <p:cNvPr id="2" name="Rectangle: Single Corner Rounded 1">
            <a:extLst>
              <a:ext uri="{FF2B5EF4-FFF2-40B4-BE49-F238E27FC236}">
                <a16:creationId xmlns:a16="http://schemas.microsoft.com/office/drawing/2014/main" id="{B88B1C85-C2D0-EB39-9B6E-1A82E172E65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A11B6EE-BC22-6D8B-D1F2-2EEE00726A3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GB" sz="3800" dirty="0">
                <a:solidFill>
                  <a:schemeClr val="bg1"/>
                </a:solidFill>
              </a:rPr>
              <a:t>Scope</a:t>
            </a:r>
          </a:p>
        </p:txBody>
      </p:sp>
      <p:sp>
        <p:nvSpPr>
          <p:cNvPr id="6" name="Content Placeholder 3">
            <a:extLst>
              <a:ext uri="{FF2B5EF4-FFF2-40B4-BE49-F238E27FC236}">
                <a16:creationId xmlns:a16="http://schemas.microsoft.com/office/drawing/2014/main" id="{76D2D284-E6AC-084A-1BA9-3F6A0EBB91F5}"/>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7188" lvl="2" indent="-357188">
              <a:lnSpc>
                <a:spcPct val="150000"/>
              </a:lnSpc>
              <a:buFont typeface="Arial" panose="020B0604020202020204" pitchFamily="34" charset="0"/>
              <a:buChar char="•"/>
              <a:defRPr/>
            </a:pPr>
            <a:r>
              <a:rPr lang="en-AU" dirty="0"/>
              <a:t>It is hoped that these lecture slides will provide an extensive </a:t>
            </a:r>
            <a:r>
              <a:rPr lang="en-AU"/>
              <a:t>and detailed introduction </a:t>
            </a:r>
            <a:r>
              <a:rPr lang="en-AU" dirty="0"/>
              <a:t>to corporate insolvency law in Australia. They focus on relevant legislative provisions because “insolvency law is statutory and primacy must be given to the relevant statutory text.”</a:t>
            </a:r>
            <a:r>
              <a:rPr lang="en-AU" baseline="30000" dirty="0"/>
              <a:t>1</a:t>
            </a:r>
          </a:p>
          <a:p>
            <a:pPr marL="357188" lvl="2" indent="-357188">
              <a:lnSpc>
                <a:spcPct val="150000"/>
              </a:lnSpc>
              <a:buFont typeface="Arial" panose="020B0604020202020204" pitchFamily="34" charset="0"/>
              <a:buChar char="•"/>
              <a:defRPr/>
            </a:pPr>
            <a:endParaRPr lang="en-AU" dirty="0"/>
          </a:p>
          <a:p>
            <a:pPr marL="357188" lvl="2" indent="-357188">
              <a:lnSpc>
                <a:spcPct val="150000"/>
              </a:lnSpc>
              <a:buFont typeface="Arial" panose="020B0604020202020204" pitchFamily="34" charset="0"/>
              <a:buChar char="•"/>
              <a:defRPr/>
            </a:pPr>
            <a:r>
              <a:rPr lang="en-AU" dirty="0"/>
              <a:t>However, these lecture slides are not intended to be exhaustive on the subject, and so not all relevant provisions are covered. To give two major examples, Division 8 of Part 5.6 (“Pooling”) and Part 5.8A (“Employee Entitlements”) of the </a:t>
            </a:r>
            <a:r>
              <a:rPr lang="en-US" i="1" dirty="0"/>
              <a:t>Corporations Act 2001</a:t>
            </a:r>
            <a:r>
              <a:rPr lang="en-US" dirty="0"/>
              <a:t> (</a:t>
            </a:r>
            <a:r>
              <a:rPr lang="en-US" dirty="0" err="1"/>
              <a:t>Cth</a:t>
            </a:r>
            <a:r>
              <a:rPr lang="en-US" dirty="0"/>
              <a:t>)</a:t>
            </a:r>
            <a:r>
              <a:rPr lang="en-AU" dirty="0"/>
              <a:t> are entirely excluded.</a:t>
            </a:r>
          </a:p>
          <a:p>
            <a:pPr marL="357188" lvl="2" indent="-357188">
              <a:lnSpc>
                <a:spcPct val="150000"/>
              </a:lnSpc>
              <a:buFont typeface="Arial" panose="020B0604020202020204" pitchFamily="34" charset="0"/>
              <a:buChar char="•"/>
              <a:defRPr/>
            </a:pPr>
            <a:endParaRPr lang="en-US" dirty="0"/>
          </a:p>
        </p:txBody>
      </p:sp>
      <p:sp>
        <p:nvSpPr>
          <p:cNvPr id="9" name="Content Placeholder 3">
            <a:extLst>
              <a:ext uri="{FF2B5EF4-FFF2-40B4-BE49-F238E27FC236}">
                <a16:creationId xmlns:a16="http://schemas.microsoft.com/office/drawing/2014/main" id="{9DC4FB2A-B125-8C4B-1E4B-DBC6084EBCB1}"/>
              </a:ext>
            </a:extLst>
          </p:cNvPr>
          <p:cNvSpPr txBox="1">
            <a:spLocks/>
          </p:cNvSpPr>
          <p:nvPr/>
        </p:nvSpPr>
        <p:spPr>
          <a:xfrm>
            <a:off x="818456" y="5589869"/>
            <a:ext cx="10035472" cy="734673"/>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lnSpc>
                <a:spcPct val="100000"/>
              </a:lnSpc>
              <a:spcBef>
                <a:spcPts val="0"/>
              </a:spcBef>
              <a:spcAft>
                <a:spcPts val="0"/>
              </a:spcAft>
              <a:buAutoNum type="arabicPlain"/>
            </a:pPr>
            <a:r>
              <a:rPr lang="en-AU" sz="1200" dirty="0">
                <a:solidFill>
                  <a:schemeClr val="tx1"/>
                </a:solidFill>
              </a:rPr>
              <a:t> </a:t>
            </a:r>
            <a:r>
              <a:rPr lang="en-AU" sz="1200" i="1" dirty="0">
                <a:hlinkClick r:id="rId2"/>
              </a:rPr>
              <a:t>International Air Transport Association v Ansett Australia Holdings Ltd</a:t>
            </a:r>
            <a:r>
              <a:rPr lang="en-AU" sz="1200" dirty="0">
                <a:hlinkClick r:id="rId2"/>
              </a:rPr>
              <a:t> (2008) 234 CLR 151; [2008] HCA 3</a:t>
            </a:r>
            <a:r>
              <a:rPr lang="en-AU" sz="1200" dirty="0">
                <a:solidFill>
                  <a:schemeClr val="tx1"/>
                </a:solidFill>
              </a:rPr>
              <a:t>, [78] (</a:t>
            </a:r>
            <a:r>
              <a:rPr lang="en-AU" sz="1200" dirty="0" err="1">
                <a:solidFill>
                  <a:schemeClr val="tx1"/>
                </a:solidFill>
              </a:rPr>
              <a:t>Gummow</a:t>
            </a:r>
            <a:r>
              <a:rPr lang="en-AU" sz="1200" dirty="0">
                <a:solidFill>
                  <a:schemeClr val="tx1"/>
                </a:solidFill>
              </a:rPr>
              <a:t>, Hayne, </a:t>
            </a:r>
            <a:r>
              <a:rPr lang="en-AU" sz="1200" dirty="0" err="1">
                <a:solidFill>
                  <a:schemeClr val="tx1"/>
                </a:solidFill>
              </a:rPr>
              <a:t>Heydon</a:t>
            </a:r>
            <a:r>
              <a:rPr lang="en-AU" sz="1200" dirty="0">
                <a:solidFill>
                  <a:schemeClr val="tx1"/>
                </a:solidFill>
              </a:rPr>
              <a:t>, </a:t>
            </a:r>
            <a:r>
              <a:rPr lang="en-AU" sz="1200" dirty="0" err="1">
                <a:solidFill>
                  <a:schemeClr val="tx1"/>
                </a:solidFill>
              </a:rPr>
              <a:t>Crennan</a:t>
            </a:r>
            <a:r>
              <a:rPr lang="en-AU" sz="1200" dirty="0">
                <a:solidFill>
                  <a:schemeClr val="tx1"/>
                </a:solidFill>
              </a:rPr>
              <a:t> and </a:t>
            </a:r>
            <a:r>
              <a:rPr lang="en-AU" sz="1200" dirty="0" err="1">
                <a:solidFill>
                  <a:schemeClr val="tx1"/>
                </a:solidFill>
              </a:rPr>
              <a:t>Kiefel</a:t>
            </a:r>
            <a:r>
              <a:rPr lang="en-AU" sz="1200" dirty="0">
                <a:solidFill>
                  <a:schemeClr val="tx1"/>
                </a:solidFill>
              </a:rPr>
              <a:t> JJ) (citations omitted).</a:t>
            </a:r>
          </a:p>
        </p:txBody>
      </p:sp>
      <p:sp>
        <p:nvSpPr>
          <p:cNvPr id="7" name="Footer Placeholder 2">
            <a:extLst>
              <a:ext uri="{FF2B5EF4-FFF2-40B4-BE49-F238E27FC236}">
                <a16:creationId xmlns:a16="http://schemas.microsoft.com/office/drawing/2014/main" id="{6A53158C-EA03-8429-977C-A508CDA39B6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8998986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40</a:t>
            </a:fld>
            <a:endParaRPr lang="en-GB" dirty="0"/>
          </a:p>
        </p:txBody>
      </p:sp>
      <p:sp>
        <p:nvSpPr>
          <p:cNvPr id="2" name="Rectangle: Single Corner Rounded 1">
            <a:extLst>
              <a:ext uri="{FF2B5EF4-FFF2-40B4-BE49-F238E27FC236}">
                <a16:creationId xmlns:a16="http://schemas.microsoft.com/office/drawing/2014/main" id="{C44B9F87-D622-C742-CB98-64205B23C94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4409217-74C2-A446-1B22-87578502BDC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Companies and businesses</a:t>
            </a:r>
          </a:p>
        </p:txBody>
      </p:sp>
      <p:sp>
        <p:nvSpPr>
          <p:cNvPr id="6" name="Text Placeholder 3">
            <a:extLst>
              <a:ext uri="{FF2B5EF4-FFF2-40B4-BE49-F238E27FC236}">
                <a16:creationId xmlns:a16="http://schemas.microsoft.com/office/drawing/2014/main" id="{5E8CB39E-F602-7EC7-4C98-2FCA93A68246}"/>
              </a:ext>
            </a:extLst>
          </p:cNvPr>
          <p:cNvSpPr txBox="1">
            <a:spLocks/>
          </p:cNvSpPr>
          <p:nvPr/>
        </p:nvSpPr>
        <p:spPr>
          <a:xfrm>
            <a:off x="502920" y="1540717"/>
            <a:ext cx="2857500" cy="3223307"/>
          </a:xfrm>
          <a:prstGeom prst="roundRect">
            <a:avLst>
              <a:gd name="adj" fmla="val 4645"/>
            </a:avLst>
          </a:prstGeom>
          <a:ln w="38100">
            <a:solidFill>
              <a:schemeClr val="accent1"/>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nSpc>
                <a:spcPct val="150000"/>
              </a:lnSpc>
            </a:pPr>
            <a:r>
              <a:rPr lang="en-AU" sz="1800" dirty="0"/>
              <a:t>Since February 2022, there have been &gt;3 million registered companies in Australia</a:t>
            </a:r>
            <a:r>
              <a:rPr lang="en-AU" sz="1800" baseline="30000" dirty="0"/>
              <a:t>1</a:t>
            </a:r>
          </a:p>
          <a:p>
            <a:pPr marL="285750" indent="-285750">
              <a:lnSpc>
                <a:spcPct val="150000"/>
              </a:lnSpc>
            </a:pPr>
            <a:r>
              <a:rPr lang="en-AU" sz="1800" dirty="0"/>
              <a:t>In June 2023, there were </a:t>
            </a:r>
            <a:r>
              <a:rPr lang="en-AU" sz="1800" b="1" dirty="0"/>
              <a:t>3,227,484 registered companies</a:t>
            </a:r>
            <a:r>
              <a:rPr lang="en-AU" sz="1800" dirty="0"/>
              <a:t> in Australia</a:t>
            </a:r>
            <a:r>
              <a:rPr lang="en-AU" sz="1800" baseline="30000" dirty="0"/>
              <a:t>2</a:t>
            </a:r>
          </a:p>
        </p:txBody>
      </p:sp>
      <p:sp>
        <p:nvSpPr>
          <p:cNvPr id="7" name="Text Placeholder 4">
            <a:extLst>
              <a:ext uri="{FF2B5EF4-FFF2-40B4-BE49-F238E27FC236}">
                <a16:creationId xmlns:a16="http://schemas.microsoft.com/office/drawing/2014/main" id="{83DC9683-4F31-D815-23B5-E9DCB2729D3E}"/>
              </a:ext>
            </a:extLst>
          </p:cNvPr>
          <p:cNvSpPr txBox="1">
            <a:spLocks/>
          </p:cNvSpPr>
          <p:nvPr/>
        </p:nvSpPr>
        <p:spPr>
          <a:xfrm>
            <a:off x="4027280" y="1539951"/>
            <a:ext cx="4156134" cy="3717849"/>
          </a:xfrm>
          <a:prstGeom prst="roundRect">
            <a:avLst>
              <a:gd name="adj" fmla="val 4645"/>
            </a:avLst>
          </a:prstGeom>
          <a:ln w="38100">
            <a:solidFill>
              <a:schemeClr val="accent1"/>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nSpc>
                <a:spcPct val="150000"/>
              </a:lnSpc>
            </a:pPr>
            <a:r>
              <a:rPr lang="en-AU" sz="1800" dirty="0"/>
              <a:t>At 30 June 2023, there were 2,589,873 actively trading businesses in Australia</a:t>
            </a:r>
            <a:r>
              <a:rPr lang="en-AU" sz="1800" baseline="30000" dirty="0"/>
              <a:t>3</a:t>
            </a:r>
            <a:endParaRPr lang="en-AU" sz="1800" dirty="0"/>
          </a:p>
          <a:p>
            <a:pPr marL="285750" indent="-285750">
              <a:lnSpc>
                <a:spcPct val="150000"/>
              </a:lnSpc>
            </a:pPr>
            <a:r>
              <a:rPr lang="en-AU" sz="1800" dirty="0"/>
              <a:t>However, </a:t>
            </a:r>
            <a:r>
              <a:rPr lang="en-AU" sz="1800" b="1" dirty="0"/>
              <a:t>only 1,094,465 of these businesses</a:t>
            </a:r>
            <a:r>
              <a:rPr lang="en-AU" sz="1800" dirty="0"/>
              <a:t> were run by private-sector companies</a:t>
            </a:r>
            <a:r>
              <a:rPr lang="en-AU" sz="1800" baseline="30000" dirty="0"/>
              <a:t>4</a:t>
            </a:r>
          </a:p>
          <a:p>
            <a:pPr marL="285750" indent="-285750">
              <a:lnSpc>
                <a:spcPct val="150000"/>
              </a:lnSpc>
            </a:pPr>
            <a:r>
              <a:rPr lang="en-AU" sz="1800" dirty="0"/>
              <a:t>Other businesses operated as trusts, partnerships, sole proprietors, etc</a:t>
            </a:r>
          </a:p>
        </p:txBody>
      </p:sp>
      <p:sp>
        <p:nvSpPr>
          <p:cNvPr id="8" name="Text Placeholder 5">
            <a:extLst>
              <a:ext uri="{FF2B5EF4-FFF2-40B4-BE49-F238E27FC236}">
                <a16:creationId xmlns:a16="http://schemas.microsoft.com/office/drawing/2014/main" id="{1B284118-68E1-7E66-0532-95CF87624392}"/>
              </a:ext>
            </a:extLst>
          </p:cNvPr>
          <p:cNvSpPr txBox="1">
            <a:spLocks/>
          </p:cNvSpPr>
          <p:nvPr/>
        </p:nvSpPr>
        <p:spPr>
          <a:xfrm>
            <a:off x="8778459" y="2071346"/>
            <a:ext cx="2865120" cy="1823998"/>
          </a:xfrm>
          <a:prstGeom prst="roundRect">
            <a:avLst>
              <a:gd name="adj" fmla="val 4645"/>
            </a:avLst>
          </a:prstGeom>
          <a:ln w="38100">
            <a:solidFill>
              <a:schemeClr val="accent1"/>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50000"/>
              </a:lnSpc>
            </a:pPr>
            <a:r>
              <a:rPr lang="en-AU" sz="1800" dirty="0"/>
              <a:t>Most registered companies in Australia </a:t>
            </a:r>
            <a:r>
              <a:rPr lang="en-AU" sz="1800" b="1" dirty="0"/>
              <a:t>do not operate</a:t>
            </a:r>
            <a:r>
              <a:rPr lang="en-AU" sz="1800" dirty="0"/>
              <a:t> </a:t>
            </a:r>
            <a:r>
              <a:rPr lang="en-AU" sz="1800" i="1" dirty="0"/>
              <a:t>any actively trading business!</a:t>
            </a:r>
          </a:p>
        </p:txBody>
      </p:sp>
      <p:sp>
        <p:nvSpPr>
          <p:cNvPr id="9" name="Plus Sign 8">
            <a:extLst>
              <a:ext uri="{FF2B5EF4-FFF2-40B4-BE49-F238E27FC236}">
                <a16:creationId xmlns:a16="http://schemas.microsoft.com/office/drawing/2014/main" id="{E50F35BD-FB53-3CB1-CB39-280E5614E4AC}"/>
              </a:ext>
            </a:extLst>
          </p:cNvPr>
          <p:cNvSpPr/>
          <p:nvPr/>
        </p:nvSpPr>
        <p:spPr>
          <a:xfrm>
            <a:off x="3081238" y="2387645"/>
            <a:ext cx="1234730" cy="1234730"/>
          </a:xfrm>
          <a:prstGeom prst="mathPlus">
            <a:avLst/>
          </a:prstGeom>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 name="Equals 9">
            <a:extLst>
              <a:ext uri="{FF2B5EF4-FFF2-40B4-BE49-F238E27FC236}">
                <a16:creationId xmlns:a16="http://schemas.microsoft.com/office/drawing/2014/main" id="{40C98F6A-9BEC-9310-C95D-B66D77645559}"/>
              </a:ext>
            </a:extLst>
          </p:cNvPr>
          <p:cNvSpPr/>
          <p:nvPr/>
        </p:nvSpPr>
        <p:spPr>
          <a:xfrm>
            <a:off x="7938972" y="2497855"/>
            <a:ext cx="1092973" cy="1092973"/>
          </a:xfrm>
          <a:prstGeom prst="mathEqual">
            <a:avLst/>
          </a:prstGeom>
          <a:ln w="28575">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solidFill>
                <a:schemeClr val="tx1"/>
              </a:solidFill>
            </a:endParaRPr>
          </a:p>
        </p:txBody>
      </p:sp>
      <p:sp>
        <p:nvSpPr>
          <p:cNvPr id="12" name="Content Placeholder 3">
            <a:extLst>
              <a:ext uri="{FF2B5EF4-FFF2-40B4-BE49-F238E27FC236}">
                <a16:creationId xmlns:a16="http://schemas.microsoft.com/office/drawing/2014/main" id="{73B23F2F-CC68-9B51-D441-D7C4B2EBC415}"/>
              </a:ext>
            </a:extLst>
          </p:cNvPr>
          <p:cNvSpPr txBox="1">
            <a:spLocks/>
          </p:cNvSpPr>
          <p:nvPr/>
        </p:nvSpPr>
        <p:spPr>
          <a:xfrm>
            <a:off x="818455" y="5380172"/>
            <a:ext cx="10072049" cy="1097649"/>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ASIC, ‘Company Registration Statistics’ (Web Page), &lt;</a:t>
            </a:r>
            <a:r>
              <a:rPr lang="en-AU" dirty="0">
                <a:solidFill>
                  <a:schemeClr val="tx1"/>
                </a:solidFill>
                <a:hlinkClick r:id="rId2"/>
              </a:rPr>
              <a:t>https://asic.gov.au/regulatory-resources/find-a-document/statistics/company-registration-statistics</a:t>
            </a:r>
            <a:r>
              <a:rPr lang="en-AU" dirty="0">
                <a:solidFill>
                  <a:schemeClr val="tx1"/>
                </a:solidFill>
              </a:rPr>
              <a:t>&gt;.</a:t>
            </a:r>
          </a:p>
          <a:p>
            <a:pPr marL="228600" indent="-228600" algn="l">
              <a:buFontTx/>
              <a:buAutoNum type="arabicPlain"/>
            </a:pPr>
            <a:r>
              <a:rPr lang="en-AU" dirty="0">
                <a:solidFill>
                  <a:schemeClr val="tx1"/>
                </a:solidFill>
              </a:rPr>
              <a:t>Ibid.</a:t>
            </a:r>
          </a:p>
          <a:p>
            <a:pPr marL="228600" indent="-228600" algn="l">
              <a:buFontTx/>
              <a:buAutoNum type="arabicPlain"/>
            </a:pPr>
            <a:r>
              <a:rPr lang="en-AU" dirty="0">
                <a:solidFill>
                  <a:schemeClr val="tx1"/>
                </a:solidFill>
              </a:rPr>
              <a:t>Australian Bureau of Statistics, </a:t>
            </a:r>
            <a:r>
              <a:rPr lang="en-AU" i="1" dirty="0">
                <a:solidFill>
                  <a:schemeClr val="tx1"/>
                </a:solidFill>
              </a:rPr>
              <a:t>Counts of Australian Businesses, including Entries and Exits </a:t>
            </a:r>
            <a:r>
              <a:rPr lang="en-AU" dirty="0">
                <a:solidFill>
                  <a:schemeClr val="tx1"/>
                </a:solidFill>
              </a:rPr>
              <a:t>(Web Page, 22 August 2023) &lt;</a:t>
            </a:r>
            <a:r>
              <a:rPr lang="en-AU" dirty="0">
                <a:solidFill>
                  <a:schemeClr val="tx1"/>
                </a:solidFill>
                <a:hlinkClick r:id="rId3"/>
              </a:rPr>
              <a:t>https://www.abs.gov.au/statistics/economy/business-indicators/counts-australian-businesses-including-entries-and-exits/jul2019-jun2023</a:t>
            </a:r>
            <a:r>
              <a:rPr lang="en-AU" dirty="0">
                <a:solidFill>
                  <a:schemeClr val="tx1"/>
                </a:solidFill>
              </a:rPr>
              <a:t>&gt;.</a:t>
            </a:r>
          </a:p>
          <a:p>
            <a:pPr marL="228600" indent="-228600" algn="l">
              <a:buFontTx/>
              <a:buAutoNum type="arabicPlain"/>
            </a:pPr>
            <a:r>
              <a:rPr lang="en-AU" dirty="0">
                <a:solidFill>
                  <a:schemeClr val="tx1"/>
                </a:solidFill>
              </a:rPr>
              <a:t>Ibid.</a:t>
            </a:r>
          </a:p>
        </p:txBody>
      </p:sp>
      <p:sp>
        <p:nvSpPr>
          <p:cNvPr id="11" name="Footer Placeholder 2">
            <a:extLst>
              <a:ext uri="{FF2B5EF4-FFF2-40B4-BE49-F238E27FC236}">
                <a16:creationId xmlns:a16="http://schemas.microsoft.com/office/drawing/2014/main" id="{BDE1F26E-EA5D-252A-D539-D5A4C3E2DC2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06280450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41</a:t>
            </a:fld>
            <a:endParaRPr lang="en-GB" dirty="0"/>
          </a:p>
        </p:txBody>
      </p:sp>
      <p:sp>
        <p:nvSpPr>
          <p:cNvPr id="2" name="Rectangle: Single Corner Rounded 1">
            <a:extLst>
              <a:ext uri="{FF2B5EF4-FFF2-40B4-BE49-F238E27FC236}">
                <a16:creationId xmlns:a16="http://schemas.microsoft.com/office/drawing/2014/main" id="{C44B9F87-D622-C742-CB98-64205B23C94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4409217-74C2-A446-1B22-87578502BDC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Companies and businesses (cont.)</a:t>
            </a:r>
          </a:p>
        </p:txBody>
      </p:sp>
      <p:sp>
        <p:nvSpPr>
          <p:cNvPr id="7" name="Text Placeholder 4">
            <a:extLst>
              <a:ext uri="{FF2B5EF4-FFF2-40B4-BE49-F238E27FC236}">
                <a16:creationId xmlns:a16="http://schemas.microsoft.com/office/drawing/2014/main" id="{83DC9683-4F31-D815-23B5-E9DCB2729D3E}"/>
              </a:ext>
            </a:extLst>
          </p:cNvPr>
          <p:cNvSpPr txBox="1">
            <a:spLocks/>
          </p:cNvSpPr>
          <p:nvPr/>
        </p:nvSpPr>
        <p:spPr>
          <a:xfrm>
            <a:off x="6919943" y="1465785"/>
            <a:ext cx="4106328" cy="3876276"/>
          </a:xfrm>
          <a:prstGeom prst="roundRect">
            <a:avLst>
              <a:gd name="adj" fmla="val 4645"/>
            </a:avLst>
          </a:prstGeom>
          <a:ln w="38100">
            <a:solidFill>
              <a:schemeClr val="accent1"/>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AU" sz="1800" dirty="0"/>
              <a:t>A company is not carrying on a business “merely because” it engages in certain specified activities, which include:</a:t>
            </a:r>
          </a:p>
          <a:p>
            <a:pPr>
              <a:lnSpc>
                <a:spcPct val="100000"/>
              </a:lnSpc>
            </a:pPr>
            <a:r>
              <a:rPr lang="en-AU" sz="1800" dirty="0"/>
              <a:t>holding property;</a:t>
            </a:r>
          </a:p>
          <a:p>
            <a:pPr>
              <a:lnSpc>
                <a:spcPct val="100000"/>
              </a:lnSpc>
            </a:pPr>
            <a:r>
              <a:rPr lang="en-AU" sz="1800" dirty="0"/>
              <a:t>maintaining a bank account;</a:t>
            </a:r>
          </a:p>
          <a:p>
            <a:pPr>
              <a:lnSpc>
                <a:spcPct val="100000"/>
              </a:lnSpc>
            </a:pPr>
            <a:r>
              <a:rPr lang="en-AU" sz="1800" dirty="0"/>
              <a:t>investing funds;</a:t>
            </a:r>
          </a:p>
          <a:p>
            <a:pPr>
              <a:lnSpc>
                <a:spcPct val="100000"/>
              </a:lnSpc>
            </a:pPr>
            <a:r>
              <a:rPr lang="en-AU" sz="1800" dirty="0"/>
              <a:t>securing or collecting debts;</a:t>
            </a:r>
          </a:p>
          <a:p>
            <a:pPr>
              <a:lnSpc>
                <a:spcPct val="100000"/>
              </a:lnSpc>
            </a:pPr>
            <a:r>
              <a:rPr lang="en-AU" sz="1800" dirty="0"/>
              <a:t>holding meetings;</a:t>
            </a:r>
          </a:p>
          <a:p>
            <a:pPr>
              <a:lnSpc>
                <a:spcPct val="100000"/>
              </a:lnSpc>
            </a:pPr>
            <a:r>
              <a:rPr lang="en-AU" sz="1800" dirty="0"/>
              <a:t>being involved as a party in litigation;</a:t>
            </a:r>
          </a:p>
          <a:p>
            <a:pPr>
              <a:lnSpc>
                <a:spcPct val="100000"/>
              </a:lnSpc>
            </a:pPr>
            <a:r>
              <a:rPr lang="en-AU" sz="1800" dirty="0"/>
              <a:t>conducting isolated transactions</a:t>
            </a:r>
          </a:p>
        </p:txBody>
      </p:sp>
      <p:sp>
        <p:nvSpPr>
          <p:cNvPr id="11" name="TextBox 10">
            <a:extLst>
              <a:ext uri="{FF2B5EF4-FFF2-40B4-BE49-F238E27FC236}">
                <a16:creationId xmlns:a16="http://schemas.microsoft.com/office/drawing/2014/main" id="{5102A25F-C94E-3ED4-3F05-9DB756E30F87}"/>
              </a:ext>
            </a:extLst>
          </p:cNvPr>
          <p:cNvSpPr txBox="1"/>
          <p:nvPr/>
        </p:nvSpPr>
        <p:spPr>
          <a:xfrm>
            <a:off x="591293" y="1570357"/>
            <a:ext cx="5714616" cy="4204356"/>
          </a:xfrm>
          <a:prstGeom prst="rect">
            <a:avLst/>
          </a:prstGeom>
          <a:noFill/>
        </p:spPr>
        <p:txBody>
          <a:bodyPr wrap="square" rtlCol="0">
            <a:spAutoFit/>
          </a:bodyPr>
          <a:lstStyle/>
          <a:p>
            <a:pPr>
              <a:lnSpc>
                <a:spcPct val="150000"/>
              </a:lnSpc>
            </a:pPr>
            <a:r>
              <a:rPr lang="en-AU" b="1" dirty="0"/>
              <a:t>It appears that carrying on a business under the CA might not require “active trading”:</a:t>
            </a:r>
          </a:p>
          <a:p>
            <a:pPr marL="285750" indent="-285750">
              <a:lnSpc>
                <a:spcPct val="150000"/>
              </a:lnSpc>
              <a:buFont typeface="Arial" panose="020B0604020202020204" pitchFamily="34" charset="0"/>
              <a:buChar char="•"/>
            </a:pPr>
            <a:r>
              <a:rPr lang="en-AU" dirty="0"/>
              <a:t>A business need not:</a:t>
            </a:r>
          </a:p>
          <a:p>
            <a:pPr marL="742950" lvl="1" indent="-285750">
              <a:lnSpc>
                <a:spcPct val="150000"/>
              </a:lnSpc>
              <a:buFont typeface="Arial" panose="020B0604020202020204" pitchFamily="34" charset="0"/>
              <a:buChar char="•"/>
            </a:pPr>
            <a:r>
              <a:rPr lang="en-AU" dirty="0"/>
              <a:t>be carried on for profit</a:t>
            </a:r>
          </a:p>
          <a:p>
            <a:pPr marL="742950" lvl="1" indent="-285750">
              <a:lnSpc>
                <a:spcPct val="150000"/>
              </a:lnSpc>
              <a:buFont typeface="Arial" panose="020B0604020202020204" pitchFamily="34" charset="0"/>
              <a:buChar char="•"/>
            </a:pPr>
            <a:r>
              <a:rPr lang="en-AU" dirty="0"/>
              <a:t>be carried on alone</a:t>
            </a:r>
          </a:p>
          <a:p>
            <a:pPr marL="285750" indent="-285750">
              <a:lnSpc>
                <a:spcPct val="150000"/>
              </a:lnSpc>
              <a:buFont typeface="Arial" panose="020B0604020202020204" pitchFamily="34" charset="0"/>
              <a:buChar char="•"/>
            </a:pPr>
            <a:r>
              <a:rPr lang="en-AU" dirty="0"/>
              <a:t>A company carries on a business if it:</a:t>
            </a:r>
          </a:p>
          <a:p>
            <a:pPr marL="742950" lvl="1" indent="-285750">
              <a:lnSpc>
                <a:spcPct val="150000"/>
              </a:lnSpc>
              <a:buFont typeface="Arial" panose="020B0604020202020204" pitchFamily="34" charset="0"/>
              <a:buChar char="•"/>
            </a:pPr>
            <a:r>
              <a:rPr lang="en-AU" dirty="0"/>
              <a:t>establishes or uses “a share transfer office or share registration office in Australia”</a:t>
            </a:r>
          </a:p>
          <a:p>
            <a:pPr marL="742950" lvl="1" indent="-285750">
              <a:lnSpc>
                <a:spcPct val="150000"/>
              </a:lnSpc>
              <a:buFont typeface="Arial" panose="020B0604020202020204" pitchFamily="34" charset="0"/>
              <a:buChar char="•"/>
            </a:pPr>
            <a:r>
              <a:rPr lang="en-AU" dirty="0"/>
              <a:t>deals with “property situated in Australia … as an agent, legal personal representative or trustee”</a:t>
            </a:r>
          </a:p>
        </p:txBody>
      </p:sp>
      <p:sp>
        <p:nvSpPr>
          <p:cNvPr id="13" name="Flowchart: Process 12">
            <a:extLst>
              <a:ext uri="{FF2B5EF4-FFF2-40B4-BE49-F238E27FC236}">
                <a16:creationId xmlns:a16="http://schemas.microsoft.com/office/drawing/2014/main" id="{A434152A-D1A9-6A65-A79B-636DC7FDD50C}"/>
              </a:ext>
            </a:extLst>
          </p:cNvPr>
          <p:cNvSpPr/>
          <p:nvPr/>
        </p:nvSpPr>
        <p:spPr>
          <a:xfrm>
            <a:off x="3666226" y="2889854"/>
            <a:ext cx="923027" cy="409756"/>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18</a:t>
            </a:r>
          </a:p>
        </p:txBody>
      </p:sp>
      <p:sp>
        <p:nvSpPr>
          <p:cNvPr id="14" name="Flowchart: Process 13">
            <a:extLst>
              <a:ext uri="{FF2B5EF4-FFF2-40B4-BE49-F238E27FC236}">
                <a16:creationId xmlns:a16="http://schemas.microsoft.com/office/drawing/2014/main" id="{1196E258-43C4-5FE1-706E-82715F92D807}"/>
              </a:ext>
            </a:extLst>
          </p:cNvPr>
          <p:cNvSpPr/>
          <p:nvPr/>
        </p:nvSpPr>
        <p:spPr>
          <a:xfrm>
            <a:off x="3343645" y="3326928"/>
            <a:ext cx="923027" cy="409756"/>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20</a:t>
            </a:r>
          </a:p>
        </p:txBody>
      </p:sp>
      <p:sp>
        <p:nvSpPr>
          <p:cNvPr id="15" name="Flowchart: Process 14">
            <a:extLst>
              <a:ext uri="{FF2B5EF4-FFF2-40B4-BE49-F238E27FC236}">
                <a16:creationId xmlns:a16="http://schemas.microsoft.com/office/drawing/2014/main" id="{6ED0C3C6-C0A7-B298-4326-83765A1AB009}"/>
              </a:ext>
            </a:extLst>
          </p:cNvPr>
          <p:cNvSpPr/>
          <p:nvPr/>
        </p:nvSpPr>
        <p:spPr>
          <a:xfrm>
            <a:off x="4384656" y="4505868"/>
            <a:ext cx="1403858" cy="409756"/>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21(2)(a)</a:t>
            </a:r>
          </a:p>
        </p:txBody>
      </p:sp>
      <p:sp>
        <p:nvSpPr>
          <p:cNvPr id="16" name="Flowchart: Process 15">
            <a:extLst>
              <a:ext uri="{FF2B5EF4-FFF2-40B4-BE49-F238E27FC236}">
                <a16:creationId xmlns:a16="http://schemas.microsoft.com/office/drawing/2014/main" id="{27A1FB94-8D21-6BB2-4D3A-FB00B2F74013}"/>
              </a:ext>
            </a:extLst>
          </p:cNvPr>
          <p:cNvSpPr/>
          <p:nvPr/>
        </p:nvSpPr>
        <p:spPr>
          <a:xfrm>
            <a:off x="4384656" y="5725064"/>
            <a:ext cx="1403858" cy="409756"/>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21(2)(B)</a:t>
            </a:r>
          </a:p>
        </p:txBody>
      </p:sp>
      <p:sp>
        <p:nvSpPr>
          <p:cNvPr id="17" name="Flowchart: Process 16">
            <a:extLst>
              <a:ext uri="{FF2B5EF4-FFF2-40B4-BE49-F238E27FC236}">
                <a16:creationId xmlns:a16="http://schemas.microsoft.com/office/drawing/2014/main" id="{B367C5BD-90FF-456D-3883-ED2E5CF488D8}"/>
              </a:ext>
            </a:extLst>
          </p:cNvPr>
          <p:cNvSpPr/>
          <p:nvPr/>
        </p:nvSpPr>
        <p:spPr>
          <a:xfrm>
            <a:off x="9589007" y="1056029"/>
            <a:ext cx="1135811" cy="409756"/>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21(3)</a:t>
            </a:r>
          </a:p>
        </p:txBody>
      </p:sp>
      <p:sp>
        <p:nvSpPr>
          <p:cNvPr id="18" name="Callout: Up Arrow 17">
            <a:extLst>
              <a:ext uri="{FF2B5EF4-FFF2-40B4-BE49-F238E27FC236}">
                <a16:creationId xmlns:a16="http://schemas.microsoft.com/office/drawing/2014/main" id="{393DD9EF-61EC-DBDC-9601-02B56191DEF2}"/>
              </a:ext>
            </a:extLst>
          </p:cNvPr>
          <p:cNvSpPr/>
          <p:nvPr/>
        </p:nvSpPr>
        <p:spPr>
          <a:xfrm>
            <a:off x="6429033" y="5353654"/>
            <a:ext cx="5088147" cy="664234"/>
          </a:xfrm>
          <a:prstGeom prst="upArrowCallout">
            <a:avLst/>
          </a:prstGeom>
          <a:solidFill>
            <a:schemeClr val="bg1">
              <a:lumMod val="85000"/>
            </a:schemeClr>
          </a:solid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But if several of these, may be carrying on a business</a:t>
            </a:r>
          </a:p>
        </p:txBody>
      </p:sp>
      <p:sp>
        <p:nvSpPr>
          <p:cNvPr id="19" name="Flowchart: Process 18">
            <a:extLst>
              <a:ext uri="{FF2B5EF4-FFF2-40B4-BE49-F238E27FC236}">
                <a16:creationId xmlns:a16="http://schemas.microsoft.com/office/drawing/2014/main" id="{27E560BC-EF9E-E2A9-FA81-4B56E1F0BD0E}"/>
              </a:ext>
            </a:extLst>
          </p:cNvPr>
          <p:cNvSpPr/>
          <p:nvPr/>
        </p:nvSpPr>
        <p:spPr>
          <a:xfrm>
            <a:off x="6429033" y="6013851"/>
            <a:ext cx="5088147" cy="547958"/>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2">
                  <a:extLst>
                    <a:ext uri="{A12FA001-AC4F-418D-AE19-62706E023703}">
                      <ahyp:hlinkClr xmlns:ahyp="http://schemas.microsoft.com/office/drawing/2018/hyperlinkcolor" val="tx"/>
                    </a:ext>
                  </a:extLst>
                </a:hlinkClick>
              </a:rPr>
              <a:t>TCL </a:t>
            </a:r>
            <a:r>
              <a:rPr lang="en-AU" i="1" dirty="0" err="1">
                <a:solidFill>
                  <a:schemeClr val="bg1"/>
                </a:solidFill>
                <a:hlinkClick r:id="rId2">
                  <a:extLst>
                    <a:ext uri="{A12FA001-AC4F-418D-AE19-62706E023703}">
                      <ahyp:hlinkClr xmlns:ahyp="http://schemas.microsoft.com/office/drawing/2018/hyperlinkcolor" val="tx"/>
                    </a:ext>
                  </a:extLst>
                </a:hlinkClick>
              </a:rPr>
              <a:t>Airconditioner</a:t>
            </a:r>
            <a:r>
              <a:rPr lang="en-AU" i="1" dirty="0">
                <a:solidFill>
                  <a:schemeClr val="bg1"/>
                </a:solidFill>
                <a:hlinkClick r:id="rId2">
                  <a:extLst>
                    <a:ext uri="{A12FA001-AC4F-418D-AE19-62706E023703}">
                      <ahyp:hlinkClr xmlns:ahyp="http://schemas.microsoft.com/office/drawing/2018/hyperlinkcolor" val="tx"/>
                    </a:ext>
                  </a:extLst>
                </a:hlinkClick>
              </a:rPr>
              <a:t> (Zhongshan) Co Ltd v Castel Electronics Pty Ltd </a:t>
            </a:r>
            <a:r>
              <a:rPr lang="en-AU" dirty="0">
                <a:solidFill>
                  <a:schemeClr val="bg1"/>
                </a:solidFill>
                <a:hlinkClick r:id="rId2">
                  <a:extLst>
                    <a:ext uri="{A12FA001-AC4F-418D-AE19-62706E023703}">
                      <ahyp:hlinkClr xmlns:ahyp="http://schemas.microsoft.com/office/drawing/2018/hyperlinkcolor" val="tx"/>
                    </a:ext>
                  </a:extLst>
                </a:hlinkClick>
              </a:rPr>
              <a:t>(2019) 369 ALR 192</a:t>
            </a:r>
            <a:r>
              <a:rPr lang="en-AU" dirty="0">
                <a:solidFill>
                  <a:schemeClr val="bg1"/>
                </a:solidFill>
              </a:rPr>
              <a:t>;</a:t>
            </a:r>
            <a:r>
              <a:rPr lang="en-AU" dirty="0"/>
              <a:t> [15]</a:t>
            </a:r>
          </a:p>
        </p:txBody>
      </p:sp>
      <p:sp>
        <p:nvSpPr>
          <p:cNvPr id="6" name="Footer Placeholder 2">
            <a:extLst>
              <a:ext uri="{FF2B5EF4-FFF2-40B4-BE49-F238E27FC236}">
                <a16:creationId xmlns:a16="http://schemas.microsoft.com/office/drawing/2014/main" id="{1AE44430-42B6-1AA6-805A-25FD62806A6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806802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42</a:t>
            </a:fld>
            <a:endParaRPr lang="en-GB" dirty="0"/>
          </a:p>
        </p:txBody>
      </p:sp>
      <p:sp>
        <p:nvSpPr>
          <p:cNvPr id="2" name="Rectangle: Single Corner Rounded 1">
            <a:extLst>
              <a:ext uri="{FF2B5EF4-FFF2-40B4-BE49-F238E27FC236}">
                <a16:creationId xmlns:a16="http://schemas.microsoft.com/office/drawing/2014/main" id="{9C95208F-E69C-6087-CC10-66BC775493F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19E7CD3-3709-D9F8-DFF3-C8A9486001DF}"/>
              </a:ext>
            </a:extLst>
          </p:cNvPr>
          <p:cNvSpPr txBox="1">
            <a:spLocks/>
          </p:cNvSpPr>
          <p:nvPr/>
        </p:nvSpPr>
        <p:spPr>
          <a:xfrm>
            <a:off x="242456" y="270165"/>
            <a:ext cx="8526856" cy="959957"/>
          </a:xfrm>
          <a:prstGeom prst="rect">
            <a:avLst/>
          </a:prstGeom>
        </p:spPr>
        <p:txBody>
          <a:bodyPr vert="horz" lIns="91440" tIns="45720" rIns="91440" bIns="45720" rtlCol="0" anchor="b">
            <a:normAutofit fontScale="6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dirty="0">
                <a:solidFill>
                  <a:schemeClr val="bg1"/>
                </a:solidFill>
              </a:rPr>
              <a:t>Company insolvency statistics in Australia</a:t>
            </a:r>
          </a:p>
        </p:txBody>
      </p:sp>
      <p:graphicFrame>
        <p:nvGraphicFramePr>
          <p:cNvPr id="6" name="Diagram 5">
            <a:extLst>
              <a:ext uri="{FF2B5EF4-FFF2-40B4-BE49-F238E27FC236}">
                <a16:creationId xmlns:a16="http://schemas.microsoft.com/office/drawing/2014/main" id="{340CE8C2-6DFE-D5A0-0245-01D4889519D3}"/>
              </a:ext>
            </a:extLst>
          </p:cNvPr>
          <p:cNvGraphicFramePr/>
          <p:nvPr>
            <p:extLst>
              <p:ext uri="{D42A27DB-BD31-4B8C-83A1-F6EECF244321}">
                <p14:modId xmlns:p14="http://schemas.microsoft.com/office/powerpoint/2010/main" val="1262774425"/>
              </p:ext>
            </p:extLst>
          </p:nvPr>
        </p:nvGraphicFramePr>
        <p:xfrm>
          <a:off x="909896" y="1769992"/>
          <a:ext cx="9917544" cy="4527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DD523B63-F6B7-D2FA-27C7-332C41694915}"/>
              </a:ext>
            </a:extLst>
          </p:cNvPr>
          <p:cNvSpPr txBox="1"/>
          <p:nvPr/>
        </p:nvSpPr>
        <p:spPr>
          <a:xfrm>
            <a:off x="7777018" y="4033826"/>
            <a:ext cx="3050422" cy="1384995"/>
          </a:xfrm>
          <a:prstGeom prst="rect">
            <a:avLst/>
          </a:prstGeom>
          <a:noFill/>
        </p:spPr>
        <p:txBody>
          <a:bodyPr wrap="square" rtlCol="0">
            <a:spAutoFit/>
          </a:bodyPr>
          <a:lstStyle/>
          <a:p>
            <a:pPr marL="342900" indent="-342900">
              <a:buAutoNum type="arabicPlain"/>
            </a:pPr>
            <a:r>
              <a:rPr lang="en-AU" sz="1200" dirty="0"/>
              <a:t>See ASIC, ‘How to Interpret ASIC’s Corporate Insolvency Statistics’ (Web Page) &lt;</a:t>
            </a:r>
            <a:r>
              <a:rPr lang="en-AU" sz="1200" dirty="0">
                <a:hlinkClick r:id="rId7"/>
              </a:rPr>
              <a:t>https://asic.gov.au/regulatory-resources/find-a-document/statistics/insolvency-statistics/how-to-interpret-asic-s-corporate-insolvency-statistics/</a:t>
            </a:r>
            <a:r>
              <a:rPr lang="en-AU" sz="1200" dirty="0"/>
              <a:t>&gt;.</a:t>
            </a:r>
          </a:p>
        </p:txBody>
      </p:sp>
      <p:sp>
        <p:nvSpPr>
          <p:cNvPr id="8" name="Footer Placeholder 2">
            <a:extLst>
              <a:ext uri="{FF2B5EF4-FFF2-40B4-BE49-F238E27FC236}">
                <a16:creationId xmlns:a16="http://schemas.microsoft.com/office/drawing/2014/main" id="{24336EA9-5D0C-74B9-AAD2-CEC9BCF7D0F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19053418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43</a:t>
            </a:fld>
            <a:endParaRPr lang="en-GB" dirty="0"/>
          </a:p>
        </p:txBody>
      </p:sp>
      <p:sp>
        <p:nvSpPr>
          <p:cNvPr id="2" name="Rectangle: Single Corner Rounded 1">
            <a:extLst>
              <a:ext uri="{FF2B5EF4-FFF2-40B4-BE49-F238E27FC236}">
                <a16:creationId xmlns:a16="http://schemas.microsoft.com/office/drawing/2014/main" id="{6D1E9F23-0AB3-A9FB-8595-92B6A7A15A8C}"/>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n-AU"/>
          </a:p>
        </p:txBody>
      </p:sp>
      <p:sp>
        <p:nvSpPr>
          <p:cNvPr id="3" name="Title 1">
            <a:extLst>
              <a:ext uri="{FF2B5EF4-FFF2-40B4-BE49-F238E27FC236}">
                <a16:creationId xmlns:a16="http://schemas.microsoft.com/office/drawing/2014/main" id="{9DF6CA28-7B66-1236-9FF6-FB7D91564BF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Series 1 and Series 2 appointments</a:t>
            </a:r>
          </a:p>
        </p:txBody>
      </p:sp>
      <p:sp>
        <p:nvSpPr>
          <p:cNvPr id="6" name="Content Placeholder 3">
            <a:extLst>
              <a:ext uri="{FF2B5EF4-FFF2-40B4-BE49-F238E27FC236}">
                <a16:creationId xmlns:a16="http://schemas.microsoft.com/office/drawing/2014/main" id="{7CA3E784-C31B-06CB-46F8-752B2306D379}"/>
              </a:ext>
            </a:extLst>
          </p:cNvPr>
          <p:cNvSpPr txBox="1">
            <a:spLocks/>
          </p:cNvSpPr>
          <p:nvPr/>
        </p:nvSpPr>
        <p:spPr>
          <a:xfrm>
            <a:off x="490538" y="1583462"/>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7188" indent="-357188" algn="l">
              <a:spcBef>
                <a:spcPts val="600"/>
              </a:spcBef>
              <a:spcAft>
                <a:spcPts val="600"/>
              </a:spcAft>
              <a:buFont typeface="Arial" panose="020B0604020202020204" pitchFamily="34" charset="0"/>
              <a:buChar char="•"/>
            </a:pPr>
            <a:r>
              <a:rPr lang="en-AU" sz="1800" dirty="0">
                <a:solidFill>
                  <a:schemeClr val="tx1"/>
                </a:solidFill>
              </a:rPr>
              <a:t>The appointments covered by ASIC’s Series 1 and Series 2 are Chapter 5 appointments:</a:t>
            </a:r>
          </a:p>
          <a:p>
            <a:pPr marL="712788" indent="-355600" algn="l">
              <a:spcBef>
                <a:spcPts val="600"/>
              </a:spcBef>
              <a:spcAft>
                <a:spcPts val="600"/>
              </a:spcAft>
              <a:buFont typeface="Courier New" panose="02070309020205020404" pitchFamily="49" charset="0"/>
              <a:buChar char="o"/>
            </a:pPr>
            <a:r>
              <a:rPr lang="en-AU" sz="1800" dirty="0">
                <a:solidFill>
                  <a:schemeClr val="tx1"/>
                </a:solidFill>
              </a:rPr>
              <a:t>Scheme administrators</a:t>
            </a:r>
          </a:p>
          <a:p>
            <a:pPr marL="712788" indent="-355600" algn="l">
              <a:spcBef>
                <a:spcPts val="600"/>
              </a:spcBef>
              <a:spcAft>
                <a:spcPts val="600"/>
              </a:spcAft>
              <a:buFont typeface="Courier New" panose="02070309020205020404" pitchFamily="49" charset="0"/>
              <a:buChar char="o"/>
            </a:pPr>
            <a:r>
              <a:rPr lang="en-AU" sz="1800" dirty="0">
                <a:solidFill>
                  <a:schemeClr val="tx1"/>
                </a:solidFill>
              </a:rPr>
              <a:t>Receivers</a:t>
            </a:r>
          </a:p>
          <a:p>
            <a:pPr marL="712788" indent="-355600" algn="l">
              <a:spcBef>
                <a:spcPts val="600"/>
              </a:spcBef>
              <a:spcAft>
                <a:spcPts val="600"/>
              </a:spcAft>
              <a:buFont typeface="Courier New" panose="02070309020205020404" pitchFamily="49" charset="0"/>
              <a:buChar char="o"/>
            </a:pPr>
            <a:r>
              <a:rPr lang="en-AU" sz="1800" dirty="0">
                <a:solidFill>
                  <a:schemeClr val="tx1"/>
                </a:solidFill>
              </a:rPr>
              <a:t>Receivers and managers</a:t>
            </a:r>
          </a:p>
          <a:p>
            <a:pPr marL="712788" indent="-355600" algn="l">
              <a:spcBef>
                <a:spcPts val="600"/>
              </a:spcBef>
              <a:spcAft>
                <a:spcPts val="600"/>
              </a:spcAft>
              <a:buFont typeface="Courier New" panose="02070309020205020404" pitchFamily="49" charset="0"/>
              <a:buChar char="o"/>
            </a:pPr>
            <a:r>
              <a:rPr lang="en-AU" sz="1800" dirty="0">
                <a:solidFill>
                  <a:schemeClr val="tx1"/>
                </a:solidFill>
              </a:rPr>
              <a:t>Managing controllers</a:t>
            </a:r>
          </a:p>
          <a:p>
            <a:pPr marL="712788" indent="-355600" algn="l">
              <a:spcBef>
                <a:spcPts val="600"/>
              </a:spcBef>
              <a:spcAft>
                <a:spcPts val="600"/>
              </a:spcAft>
              <a:buFont typeface="Courier New" panose="02070309020205020404" pitchFamily="49" charset="0"/>
              <a:buChar char="o"/>
            </a:pPr>
            <a:r>
              <a:rPr lang="en-AU" sz="1800" dirty="0">
                <a:solidFill>
                  <a:schemeClr val="tx1"/>
                </a:solidFill>
              </a:rPr>
              <a:t>Other controllers</a:t>
            </a:r>
          </a:p>
          <a:p>
            <a:pPr marL="712788" indent="-355600" algn="l">
              <a:spcBef>
                <a:spcPts val="600"/>
              </a:spcBef>
              <a:spcAft>
                <a:spcPts val="600"/>
              </a:spcAft>
              <a:buFont typeface="Courier New" panose="02070309020205020404" pitchFamily="49" charset="0"/>
              <a:buChar char="o"/>
            </a:pPr>
            <a:r>
              <a:rPr lang="en-AU" sz="1800" dirty="0">
                <a:solidFill>
                  <a:schemeClr val="tx1"/>
                </a:solidFill>
              </a:rPr>
              <a:t>Liquidators</a:t>
            </a:r>
          </a:p>
          <a:p>
            <a:pPr marL="712788" indent="-355600" algn="l">
              <a:spcBef>
                <a:spcPts val="600"/>
              </a:spcBef>
              <a:spcAft>
                <a:spcPts val="600"/>
              </a:spcAft>
              <a:buFont typeface="Courier New" panose="02070309020205020404" pitchFamily="49" charset="0"/>
              <a:buChar char="o"/>
            </a:pPr>
            <a:r>
              <a:rPr lang="en-AU" sz="1800" dirty="0">
                <a:solidFill>
                  <a:schemeClr val="tx1"/>
                </a:solidFill>
              </a:rPr>
              <a:t>Provisional liquidators</a:t>
            </a:r>
          </a:p>
          <a:p>
            <a:pPr marL="712788" indent="-355600" algn="l">
              <a:spcBef>
                <a:spcPts val="600"/>
              </a:spcBef>
              <a:spcAft>
                <a:spcPts val="600"/>
              </a:spcAft>
              <a:buFont typeface="Courier New" panose="02070309020205020404" pitchFamily="49" charset="0"/>
              <a:buChar char="o"/>
            </a:pPr>
            <a:r>
              <a:rPr lang="en-AU" sz="1800" dirty="0">
                <a:solidFill>
                  <a:schemeClr val="tx1"/>
                </a:solidFill>
              </a:rPr>
              <a:t>Administrators (of companies and of DOCAs)</a:t>
            </a:r>
          </a:p>
          <a:p>
            <a:pPr marL="712788" indent="-355600" algn="l">
              <a:spcBef>
                <a:spcPts val="600"/>
              </a:spcBef>
              <a:spcAft>
                <a:spcPts val="600"/>
              </a:spcAft>
              <a:buFont typeface="Courier New" panose="02070309020205020404" pitchFamily="49" charset="0"/>
              <a:buChar char="o"/>
            </a:pPr>
            <a:r>
              <a:rPr lang="en-AU" sz="1800" dirty="0">
                <a:solidFill>
                  <a:schemeClr val="tx1"/>
                </a:solidFill>
              </a:rPr>
              <a:t>Restructuring practitioners (of companies and of plans)</a:t>
            </a:r>
          </a:p>
        </p:txBody>
      </p:sp>
      <p:sp>
        <p:nvSpPr>
          <p:cNvPr id="7" name="TextBox 6">
            <a:extLst>
              <a:ext uri="{FF2B5EF4-FFF2-40B4-BE49-F238E27FC236}">
                <a16:creationId xmlns:a16="http://schemas.microsoft.com/office/drawing/2014/main" id="{9371E0D5-63F5-5822-9D9E-834617C26E34}"/>
              </a:ext>
            </a:extLst>
          </p:cNvPr>
          <p:cNvSpPr txBox="1"/>
          <p:nvPr/>
        </p:nvSpPr>
        <p:spPr>
          <a:xfrm>
            <a:off x="7166960" y="4811144"/>
            <a:ext cx="2359877" cy="369332"/>
          </a:xfrm>
          <a:prstGeom prst="rect">
            <a:avLst/>
          </a:prstGeom>
          <a:noFill/>
        </p:spPr>
        <p:txBody>
          <a:bodyPr wrap="none" rtlCol="0">
            <a:spAutoFit/>
          </a:bodyPr>
          <a:lstStyle/>
          <a:p>
            <a:r>
              <a:rPr lang="en-AU" dirty="0">
                <a:solidFill>
                  <a:schemeClr val="tx2"/>
                </a:solidFill>
                <a:hlinkClick r:id="rId2" action="ppaction://hlinksldjump"/>
              </a:rPr>
              <a:t>external administrators</a:t>
            </a:r>
            <a:endParaRPr lang="en-AU" dirty="0">
              <a:solidFill>
                <a:schemeClr val="tx2"/>
              </a:solidFill>
            </a:endParaRPr>
          </a:p>
        </p:txBody>
      </p:sp>
      <p:sp>
        <p:nvSpPr>
          <p:cNvPr id="8" name="Right Brace 7">
            <a:extLst>
              <a:ext uri="{FF2B5EF4-FFF2-40B4-BE49-F238E27FC236}">
                <a16:creationId xmlns:a16="http://schemas.microsoft.com/office/drawing/2014/main" id="{5BE74E9A-B9CA-687C-A1AE-46E16A8629E2}"/>
              </a:ext>
            </a:extLst>
          </p:cNvPr>
          <p:cNvSpPr/>
          <p:nvPr/>
        </p:nvSpPr>
        <p:spPr>
          <a:xfrm>
            <a:off x="3433254" y="2558472"/>
            <a:ext cx="694944" cy="1487055"/>
          </a:xfrm>
          <a:prstGeom prst="rightBrace">
            <a:avLst>
              <a:gd name="adj1" fmla="val 2261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endParaRPr lang="en-AU"/>
          </a:p>
        </p:txBody>
      </p:sp>
      <p:sp>
        <p:nvSpPr>
          <p:cNvPr id="9" name="TextBox 8">
            <a:extLst>
              <a:ext uri="{FF2B5EF4-FFF2-40B4-BE49-F238E27FC236}">
                <a16:creationId xmlns:a16="http://schemas.microsoft.com/office/drawing/2014/main" id="{05BFE729-C621-852B-3BD7-6F0DBA630A71}"/>
              </a:ext>
            </a:extLst>
          </p:cNvPr>
          <p:cNvSpPr txBox="1"/>
          <p:nvPr/>
        </p:nvSpPr>
        <p:spPr>
          <a:xfrm>
            <a:off x="4128198" y="3117333"/>
            <a:ext cx="1184427" cy="369332"/>
          </a:xfrm>
          <a:prstGeom prst="rect">
            <a:avLst/>
          </a:prstGeom>
          <a:noFill/>
        </p:spPr>
        <p:txBody>
          <a:bodyPr wrap="none" rtlCol="0">
            <a:spAutoFit/>
          </a:bodyPr>
          <a:lstStyle/>
          <a:p>
            <a:r>
              <a:rPr lang="en-AU" dirty="0">
                <a:solidFill>
                  <a:schemeClr val="tx2"/>
                </a:solidFill>
              </a:rPr>
              <a:t>controllers</a:t>
            </a:r>
          </a:p>
        </p:txBody>
      </p:sp>
      <p:sp>
        <p:nvSpPr>
          <p:cNvPr id="10" name="Right Brace 9">
            <a:extLst>
              <a:ext uri="{FF2B5EF4-FFF2-40B4-BE49-F238E27FC236}">
                <a16:creationId xmlns:a16="http://schemas.microsoft.com/office/drawing/2014/main" id="{43510845-165A-3318-5CAE-3EA41940443D}"/>
              </a:ext>
            </a:extLst>
          </p:cNvPr>
          <p:cNvSpPr/>
          <p:nvPr/>
        </p:nvSpPr>
        <p:spPr>
          <a:xfrm>
            <a:off x="6472016" y="4252282"/>
            <a:ext cx="694944" cy="1487055"/>
          </a:xfrm>
          <a:prstGeom prst="rightBrace">
            <a:avLst>
              <a:gd name="adj1" fmla="val 22619"/>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endParaRPr lang="en-AU"/>
          </a:p>
        </p:txBody>
      </p:sp>
      <p:sp>
        <p:nvSpPr>
          <p:cNvPr id="11" name="Footer Placeholder 2">
            <a:extLst>
              <a:ext uri="{FF2B5EF4-FFF2-40B4-BE49-F238E27FC236}">
                <a16:creationId xmlns:a16="http://schemas.microsoft.com/office/drawing/2014/main" id="{764FF802-C158-18F5-79E6-9966A65E859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7355735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44</a:t>
            </a:fld>
            <a:endParaRPr lang="en-GB" dirty="0"/>
          </a:p>
        </p:txBody>
      </p:sp>
      <p:sp>
        <p:nvSpPr>
          <p:cNvPr id="2" name="Rectangle: Single Corner Rounded 1">
            <a:extLst>
              <a:ext uri="{FF2B5EF4-FFF2-40B4-BE49-F238E27FC236}">
                <a16:creationId xmlns:a16="http://schemas.microsoft.com/office/drawing/2014/main" id="{4F3F15E2-579E-7596-3E07-97E5AA8E0F2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567E6FE-D739-DEBE-EA73-A51CC57D4EC7}"/>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Problems with Series 1 and Series 2</a:t>
            </a:r>
          </a:p>
        </p:txBody>
      </p:sp>
      <p:sp>
        <p:nvSpPr>
          <p:cNvPr id="6" name="Text Placeholder 3">
            <a:extLst>
              <a:ext uri="{FF2B5EF4-FFF2-40B4-BE49-F238E27FC236}">
                <a16:creationId xmlns:a16="http://schemas.microsoft.com/office/drawing/2014/main" id="{E930BB3B-2EA9-FB8F-58F4-7BD05769E3BD}"/>
              </a:ext>
            </a:extLst>
          </p:cNvPr>
          <p:cNvSpPr txBox="1">
            <a:spLocks/>
          </p:cNvSpPr>
          <p:nvPr/>
        </p:nvSpPr>
        <p:spPr>
          <a:xfrm>
            <a:off x="455294" y="1935480"/>
            <a:ext cx="4650105" cy="2959794"/>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mj-lt"/>
              <a:buAutoNum type="arabicParenR"/>
            </a:pPr>
            <a:r>
              <a:rPr lang="en-AU" sz="1800" dirty="0"/>
              <a:t>Do not include </a:t>
            </a:r>
            <a:r>
              <a:rPr lang="en-AU" sz="1800" i="1" dirty="0"/>
              <a:t>all</a:t>
            </a:r>
            <a:r>
              <a:rPr lang="en-AU" sz="1800" dirty="0"/>
              <a:t> insolvent companies</a:t>
            </a:r>
          </a:p>
          <a:p>
            <a:pPr marL="712788" indent="-355600">
              <a:lnSpc>
                <a:spcPct val="100000"/>
              </a:lnSpc>
              <a:spcBef>
                <a:spcPts val="600"/>
              </a:spcBef>
              <a:spcAft>
                <a:spcPts val="600"/>
              </a:spcAft>
            </a:pPr>
            <a:r>
              <a:rPr lang="en-AU" sz="1800" dirty="0"/>
              <a:t>Only companies affected by a </a:t>
            </a:r>
            <a:r>
              <a:rPr lang="en-AU" sz="1800" b="1" dirty="0"/>
              <a:t>relevant appointment</a:t>
            </a:r>
            <a:r>
              <a:rPr lang="en-AU" sz="1800" dirty="0"/>
              <a:t> are included</a:t>
            </a:r>
          </a:p>
          <a:p>
            <a:pPr marL="712788" indent="-355600">
              <a:lnSpc>
                <a:spcPct val="100000"/>
              </a:lnSpc>
              <a:spcBef>
                <a:spcPts val="600"/>
              </a:spcBef>
              <a:spcAft>
                <a:spcPts val="600"/>
              </a:spcAft>
            </a:pPr>
            <a:r>
              <a:rPr lang="en-AU" sz="1800" dirty="0"/>
              <a:t>So exclude insolvent companies which, for example:</a:t>
            </a:r>
          </a:p>
          <a:p>
            <a:pPr marL="1079500" indent="-355600">
              <a:lnSpc>
                <a:spcPct val="100000"/>
              </a:lnSpc>
              <a:spcBef>
                <a:spcPts val="600"/>
              </a:spcBef>
              <a:spcAft>
                <a:spcPts val="600"/>
              </a:spcAft>
            </a:pPr>
            <a:r>
              <a:rPr lang="en-AU" sz="1800" dirty="0"/>
              <a:t>are simply </a:t>
            </a:r>
            <a:r>
              <a:rPr lang="en-AU" sz="1800" i="1" dirty="0"/>
              <a:t>abandoned</a:t>
            </a:r>
            <a:r>
              <a:rPr lang="en-AU" sz="1800" dirty="0"/>
              <a:t>; or</a:t>
            </a:r>
          </a:p>
          <a:p>
            <a:pPr marL="1079500" indent="-355600">
              <a:lnSpc>
                <a:spcPct val="100000"/>
              </a:lnSpc>
              <a:spcBef>
                <a:spcPts val="600"/>
              </a:spcBef>
              <a:spcAft>
                <a:spcPts val="600"/>
              </a:spcAft>
            </a:pPr>
            <a:r>
              <a:rPr lang="en-AU" sz="1800" dirty="0"/>
              <a:t>are saved by an </a:t>
            </a:r>
            <a:r>
              <a:rPr lang="en-AU" sz="1800" i="1" dirty="0"/>
              <a:t>informal work-out</a:t>
            </a:r>
            <a:r>
              <a:rPr lang="en-AU" sz="1800" dirty="0"/>
              <a:t>.</a:t>
            </a:r>
          </a:p>
        </p:txBody>
      </p:sp>
      <p:sp>
        <p:nvSpPr>
          <p:cNvPr id="7" name="Text Placeholder 4">
            <a:extLst>
              <a:ext uri="{FF2B5EF4-FFF2-40B4-BE49-F238E27FC236}">
                <a16:creationId xmlns:a16="http://schemas.microsoft.com/office/drawing/2014/main" id="{7976AF72-1494-477F-08B5-28D2AF08C824}"/>
              </a:ext>
            </a:extLst>
          </p:cNvPr>
          <p:cNvSpPr txBox="1">
            <a:spLocks/>
          </p:cNvSpPr>
          <p:nvPr/>
        </p:nvSpPr>
        <p:spPr>
          <a:xfrm>
            <a:off x="5476368" y="1935480"/>
            <a:ext cx="4658232" cy="3255356"/>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mj-lt"/>
              <a:buAutoNum type="arabicParenR" startAt="2"/>
            </a:pPr>
            <a:r>
              <a:rPr lang="en-AU" sz="1800" dirty="0"/>
              <a:t>Include some </a:t>
            </a:r>
            <a:r>
              <a:rPr lang="en-AU" sz="1800" i="1" dirty="0"/>
              <a:t>solvent</a:t>
            </a:r>
            <a:r>
              <a:rPr lang="en-AU" sz="1800" dirty="0"/>
              <a:t> companies too</a:t>
            </a:r>
          </a:p>
          <a:p>
            <a:pPr marL="712788" indent="-355600"/>
            <a:r>
              <a:rPr lang="en-AU" sz="1800" dirty="0"/>
              <a:t>Not all relevant appointments require the affected company to be insolvent</a:t>
            </a:r>
          </a:p>
          <a:p>
            <a:pPr marL="712788" indent="-355600"/>
            <a:r>
              <a:rPr lang="en-AU" sz="1800" dirty="0"/>
              <a:t>So include companies which, for example:</a:t>
            </a:r>
          </a:p>
          <a:p>
            <a:pPr marL="1079500" indent="-366713"/>
            <a:r>
              <a:rPr lang="en-AU" sz="1800" dirty="0"/>
              <a:t>are </a:t>
            </a:r>
            <a:r>
              <a:rPr lang="en-AU" sz="1800" i="1" dirty="0"/>
              <a:t>likely to become insolvent </a:t>
            </a:r>
            <a:r>
              <a:rPr lang="en-AU" sz="1800" dirty="0"/>
              <a:t>in the future (sufficient for administration and restructuring); or</a:t>
            </a:r>
          </a:p>
          <a:p>
            <a:pPr marL="1079500" indent="-366713"/>
            <a:r>
              <a:rPr lang="en-AU" sz="1800" dirty="0"/>
              <a:t>are being wound up even though they are </a:t>
            </a:r>
            <a:r>
              <a:rPr lang="en-AU" sz="1800" i="1" dirty="0"/>
              <a:t>not insolvent</a:t>
            </a:r>
            <a:r>
              <a:rPr lang="en-AU" sz="1800" dirty="0"/>
              <a:t>.</a:t>
            </a:r>
          </a:p>
        </p:txBody>
      </p:sp>
      <p:sp>
        <p:nvSpPr>
          <p:cNvPr id="8" name="Footer Placeholder 2">
            <a:extLst>
              <a:ext uri="{FF2B5EF4-FFF2-40B4-BE49-F238E27FC236}">
                <a16:creationId xmlns:a16="http://schemas.microsoft.com/office/drawing/2014/main" id="{57554BE6-9EF9-5F32-4EBF-B03A94CC804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89910790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45</a:t>
            </a:fld>
            <a:endParaRPr lang="en-GB" dirty="0"/>
          </a:p>
        </p:txBody>
      </p:sp>
      <p:sp>
        <p:nvSpPr>
          <p:cNvPr id="2" name="Rectangle: Single Corner Rounded 1">
            <a:extLst>
              <a:ext uri="{FF2B5EF4-FFF2-40B4-BE49-F238E27FC236}">
                <a16:creationId xmlns:a16="http://schemas.microsoft.com/office/drawing/2014/main" id="{DDAB9C79-AFA2-4884-C471-8106FE75C8C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solidFill>
                <a:schemeClr val="bg1"/>
              </a:solidFill>
            </a:endParaRPr>
          </a:p>
        </p:txBody>
      </p:sp>
      <p:graphicFrame>
        <p:nvGraphicFramePr>
          <p:cNvPr id="7" name="Table 10">
            <a:extLst>
              <a:ext uri="{FF2B5EF4-FFF2-40B4-BE49-F238E27FC236}">
                <a16:creationId xmlns:a16="http://schemas.microsoft.com/office/drawing/2014/main" id="{2A711C9D-34C6-C4D4-9E57-5699AF42FB92}"/>
              </a:ext>
            </a:extLst>
          </p:cNvPr>
          <p:cNvGraphicFramePr>
            <a:graphicFrameLocks noGrp="1"/>
          </p:cNvGraphicFramePr>
          <p:nvPr>
            <p:extLst>
              <p:ext uri="{D42A27DB-BD31-4B8C-83A1-F6EECF244321}">
                <p14:modId xmlns:p14="http://schemas.microsoft.com/office/powerpoint/2010/main" val="1881903226"/>
              </p:ext>
            </p:extLst>
          </p:nvPr>
        </p:nvGraphicFramePr>
        <p:xfrm>
          <a:off x="309564" y="1216660"/>
          <a:ext cx="9071802" cy="5618499"/>
        </p:xfrm>
        <a:graphic>
          <a:graphicData uri="http://schemas.openxmlformats.org/drawingml/2006/table">
            <a:tbl>
              <a:tblPr firstRow="1" bandRow="1">
                <a:tableStyleId>{5C22544A-7EE6-4342-B048-85BDC9FD1C3A}</a:tableStyleId>
              </a:tblPr>
              <a:tblGrid>
                <a:gridCol w="3329748">
                  <a:extLst>
                    <a:ext uri="{9D8B030D-6E8A-4147-A177-3AD203B41FA5}">
                      <a16:colId xmlns:a16="http://schemas.microsoft.com/office/drawing/2014/main" val="3971499751"/>
                    </a:ext>
                  </a:extLst>
                </a:gridCol>
                <a:gridCol w="2185416">
                  <a:extLst>
                    <a:ext uri="{9D8B030D-6E8A-4147-A177-3AD203B41FA5}">
                      <a16:colId xmlns:a16="http://schemas.microsoft.com/office/drawing/2014/main" val="3083968864"/>
                    </a:ext>
                  </a:extLst>
                </a:gridCol>
                <a:gridCol w="2112264">
                  <a:extLst>
                    <a:ext uri="{9D8B030D-6E8A-4147-A177-3AD203B41FA5}">
                      <a16:colId xmlns:a16="http://schemas.microsoft.com/office/drawing/2014/main" val="1549216701"/>
                    </a:ext>
                  </a:extLst>
                </a:gridCol>
                <a:gridCol w="1444374">
                  <a:extLst>
                    <a:ext uri="{9D8B030D-6E8A-4147-A177-3AD203B41FA5}">
                      <a16:colId xmlns:a16="http://schemas.microsoft.com/office/drawing/2014/main" val="2459075965"/>
                    </a:ext>
                  </a:extLst>
                </a:gridCol>
              </a:tblGrid>
              <a:tr h="851289">
                <a:tc>
                  <a:txBody>
                    <a:bodyPr/>
                    <a:lstStyle/>
                    <a:p>
                      <a:r>
                        <a:rPr lang="en-AU" sz="1600" dirty="0">
                          <a:solidFill>
                            <a:schemeClr val="tx1"/>
                          </a:solidFill>
                        </a:rPr>
                        <a:t>Who was appointed?</a:t>
                      </a:r>
                    </a:p>
                  </a:txBody>
                  <a:tcPr anchor="b">
                    <a:solidFill>
                      <a:schemeClr val="accent4"/>
                    </a:solidFill>
                  </a:tcPr>
                </a:tc>
                <a:tc>
                  <a:txBody>
                    <a:bodyPr/>
                    <a:lstStyle/>
                    <a:p>
                      <a:r>
                        <a:rPr lang="en-AU" sz="1600" dirty="0">
                          <a:solidFill>
                            <a:schemeClr val="tx1"/>
                          </a:solidFill>
                        </a:rPr>
                        <a:t>Series 1: first appointment to given company</a:t>
                      </a:r>
                    </a:p>
                  </a:txBody>
                  <a:tcPr anchor="b">
                    <a:solidFill>
                      <a:schemeClr val="accent4"/>
                    </a:solidFill>
                  </a:tcPr>
                </a:tc>
                <a:tc>
                  <a:txBody>
                    <a:bodyPr/>
                    <a:lstStyle/>
                    <a:p>
                      <a:r>
                        <a:rPr lang="en-AU" sz="1600" dirty="0">
                          <a:solidFill>
                            <a:schemeClr val="tx1"/>
                          </a:solidFill>
                        </a:rPr>
                        <a:t>Series 2: all appointments (incl. to same company)</a:t>
                      </a:r>
                    </a:p>
                  </a:txBody>
                  <a:tcPr anchor="b">
                    <a:solidFill>
                      <a:schemeClr val="accent4"/>
                    </a:solidFill>
                  </a:tcPr>
                </a:tc>
                <a:tc>
                  <a:txBody>
                    <a:bodyPr/>
                    <a:lstStyle/>
                    <a:p>
                      <a:r>
                        <a:rPr lang="en-AU" sz="1600" dirty="0">
                          <a:solidFill>
                            <a:schemeClr val="tx1"/>
                          </a:solidFill>
                        </a:rPr>
                        <a:t>Difference</a:t>
                      </a:r>
                    </a:p>
                  </a:txBody>
                  <a:tcPr anchor="b">
                    <a:solidFill>
                      <a:schemeClr val="accent4"/>
                    </a:solidFill>
                  </a:tcPr>
                </a:tc>
                <a:extLst>
                  <a:ext uri="{0D108BD9-81ED-4DB2-BD59-A6C34878D82A}">
                    <a16:rowId xmlns:a16="http://schemas.microsoft.com/office/drawing/2014/main" val="2439486109"/>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600" dirty="0"/>
                        <a:t>Scheme administrators</a:t>
                      </a:r>
                    </a:p>
                  </a:txBody>
                  <a:tcPr/>
                </a:tc>
                <a:tc>
                  <a:txBody>
                    <a:bodyPr/>
                    <a:lstStyle/>
                    <a:p>
                      <a:pPr algn="r"/>
                      <a:r>
                        <a:rPr lang="en-AU" sz="1600" dirty="0"/>
                        <a:t>0</a:t>
                      </a:r>
                    </a:p>
                  </a:txBody>
                  <a:tcPr/>
                </a:tc>
                <a:tc>
                  <a:txBody>
                    <a:bodyPr/>
                    <a:lstStyle/>
                    <a:p>
                      <a:pPr algn="r"/>
                      <a:r>
                        <a:rPr lang="en-AU" sz="1600" dirty="0"/>
                        <a:t>0</a:t>
                      </a:r>
                    </a:p>
                  </a:txBody>
                  <a:tcPr/>
                </a:tc>
                <a:tc>
                  <a:txBody>
                    <a:bodyPr/>
                    <a:lstStyle/>
                    <a:p>
                      <a:pPr algn="r"/>
                      <a:r>
                        <a:rPr lang="en-AU" sz="1600" dirty="0"/>
                        <a:t>0</a:t>
                      </a:r>
                    </a:p>
                  </a:txBody>
                  <a:tcPr/>
                </a:tc>
                <a:extLst>
                  <a:ext uri="{0D108BD9-81ED-4DB2-BD59-A6C34878D82A}">
                    <a16:rowId xmlns:a16="http://schemas.microsoft.com/office/drawing/2014/main" val="1094541080"/>
                  </a:ext>
                </a:extLst>
              </a:tr>
              <a:tr h="340515">
                <a:tc>
                  <a:txBody>
                    <a:bodyPr/>
                    <a:lstStyle/>
                    <a:p>
                      <a:r>
                        <a:rPr lang="en-AU" sz="1600" dirty="0"/>
                        <a:t>Receiver</a:t>
                      </a:r>
                    </a:p>
                  </a:txBody>
                  <a:tcPr/>
                </a:tc>
                <a:tc>
                  <a:txBody>
                    <a:bodyPr/>
                    <a:lstStyle/>
                    <a:p>
                      <a:pPr algn="r"/>
                      <a:r>
                        <a:rPr lang="en-AU" sz="1600" dirty="0"/>
                        <a:t>172</a:t>
                      </a:r>
                    </a:p>
                  </a:txBody>
                  <a:tcPr/>
                </a:tc>
                <a:tc>
                  <a:txBody>
                    <a:bodyPr/>
                    <a:lstStyle/>
                    <a:p>
                      <a:pPr algn="r"/>
                      <a:r>
                        <a:rPr lang="en-AU" sz="1600" dirty="0"/>
                        <a:t>223</a:t>
                      </a:r>
                    </a:p>
                  </a:txBody>
                  <a:tcPr/>
                </a:tc>
                <a:tc>
                  <a:txBody>
                    <a:bodyPr/>
                    <a:lstStyle/>
                    <a:p>
                      <a:pPr algn="r"/>
                      <a:r>
                        <a:rPr lang="en-AU" sz="1600" dirty="0"/>
                        <a:t>+51</a:t>
                      </a:r>
                    </a:p>
                  </a:txBody>
                  <a:tcPr/>
                </a:tc>
                <a:extLst>
                  <a:ext uri="{0D108BD9-81ED-4DB2-BD59-A6C34878D82A}">
                    <a16:rowId xmlns:a16="http://schemas.microsoft.com/office/drawing/2014/main" val="134452391"/>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600" dirty="0"/>
                        <a:t>Receiver and manager</a:t>
                      </a:r>
                    </a:p>
                  </a:txBody>
                  <a:tcPr/>
                </a:tc>
                <a:tc>
                  <a:txBody>
                    <a:bodyPr/>
                    <a:lstStyle/>
                    <a:p>
                      <a:pPr algn="r"/>
                      <a:r>
                        <a:rPr lang="en-AU" sz="1600" dirty="0"/>
                        <a:t>352</a:t>
                      </a:r>
                    </a:p>
                  </a:txBody>
                  <a:tcPr/>
                </a:tc>
                <a:tc>
                  <a:txBody>
                    <a:bodyPr/>
                    <a:lstStyle/>
                    <a:p>
                      <a:pPr algn="r"/>
                      <a:r>
                        <a:rPr lang="en-AU" sz="1600" dirty="0"/>
                        <a:t>536</a:t>
                      </a:r>
                    </a:p>
                  </a:txBody>
                  <a:tcPr/>
                </a:tc>
                <a:tc>
                  <a:txBody>
                    <a:bodyPr/>
                    <a:lstStyle/>
                    <a:p>
                      <a:pPr algn="r"/>
                      <a:r>
                        <a:rPr lang="en-AU" sz="1600" dirty="0"/>
                        <a:t>+184</a:t>
                      </a:r>
                    </a:p>
                  </a:txBody>
                  <a:tcPr/>
                </a:tc>
                <a:extLst>
                  <a:ext uri="{0D108BD9-81ED-4DB2-BD59-A6C34878D82A}">
                    <a16:rowId xmlns:a16="http://schemas.microsoft.com/office/drawing/2014/main" val="3567318755"/>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600" dirty="0"/>
                        <a:t>Managing controller</a:t>
                      </a:r>
                    </a:p>
                  </a:txBody>
                  <a:tcPr/>
                </a:tc>
                <a:tc>
                  <a:txBody>
                    <a:bodyPr/>
                    <a:lstStyle/>
                    <a:p>
                      <a:pPr algn="r"/>
                      <a:r>
                        <a:rPr lang="en-AU" sz="1600" dirty="0"/>
                        <a:t>6</a:t>
                      </a:r>
                    </a:p>
                  </a:txBody>
                  <a:tcPr/>
                </a:tc>
                <a:tc>
                  <a:txBody>
                    <a:bodyPr/>
                    <a:lstStyle/>
                    <a:p>
                      <a:pPr algn="r"/>
                      <a:r>
                        <a:rPr lang="en-AU" sz="1600" dirty="0"/>
                        <a:t>7</a:t>
                      </a:r>
                    </a:p>
                  </a:txBody>
                  <a:tcPr/>
                </a:tc>
                <a:tc>
                  <a:txBody>
                    <a:bodyPr/>
                    <a:lstStyle/>
                    <a:p>
                      <a:pPr algn="r"/>
                      <a:r>
                        <a:rPr lang="en-AU" sz="1600" dirty="0"/>
                        <a:t>+1</a:t>
                      </a:r>
                    </a:p>
                  </a:txBody>
                  <a:tcPr/>
                </a:tc>
                <a:extLst>
                  <a:ext uri="{0D108BD9-81ED-4DB2-BD59-A6C34878D82A}">
                    <a16:rowId xmlns:a16="http://schemas.microsoft.com/office/drawing/2014/main" val="358150090"/>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600" dirty="0"/>
                        <a:t>Other controller</a:t>
                      </a:r>
                    </a:p>
                  </a:txBody>
                  <a:tcPr/>
                </a:tc>
                <a:tc>
                  <a:txBody>
                    <a:bodyPr/>
                    <a:lstStyle/>
                    <a:p>
                      <a:pPr algn="r"/>
                      <a:r>
                        <a:rPr lang="en-AU" sz="1600" dirty="0"/>
                        <a:t>172</a:t>
                      </a:r>
                    </a:p>
                  </a:txBody>
                  <a:tcPr/>
                </a:tc>
                <a:tc>
                  <a:txBody>
                    <a:bodyPr/>
                    <a:lstStyle/>
                    <a:p>
                      <a:pPr algn="r"/>
                      <a:r>
                        <a:rPr lang="en-AU" sz="1600" dirty="0"/>
                        <a:t>379</a:t>
                      </a:r>
                    </a:p>
                  </a:txBody>
                  <a:tcPr/>
                </a:tc>
                <a:tc>
                  <a:txBody>
                    <a:bodyPr/>
                    <a:lstStyle/>
                    <a:p>
                      <a:pPr algn="r"/>
                      <a:r>
                        <a:rPr lang="en-AU" sz="1600" dirty="0"/>
                        <a:t>+207</a:t>
                      </a:r>
                    </a:p>
                  </a:txBody>
                  <a:tcPr/>
                </a:tc>
                <a:extLst>
                  <a:ext uri="{0D108BD9-81ED-4DB2-BD59-A6C34878D82A}">
                    <a16:rowId xmlns:a16="http://schemas.microsoft.com/office/drawing/2014/main" val="2126825205"/>
                  </a:ext>
                </a:extLst>
              </a:tr>
              <a:tr h="340515">
                <a:tc>
                  <a:txBody>
                    <a:bodyPr/>
                    <a:lstStyle/>
                    <a:p>
                      <a:r>
                        <a:rPr lang="en-AU" sz="1600" dirty="0"/>
                        <a:t>Liquidator (by court)</a:t>
                      </a:r>
                    </a:p>
                  </a:txBody>
                  <a:tcPr/>
                </a:tc>
                <a:tc>
                  <a:txBody>
                    <a:bodyPr/>
                    <a:lstStyle/>
                    <a:p>
                      <a:pPr algn="r"/>
                      <a:r>
                        <a:rPr lang="en-AU" sz="1600" dirty="0"/>
                        <a:t>1,081</a:t>
                      </a:r>
                    </a:p>
                  </a:txBody>
                  <a:tcPr/>
                </a:tc>
                <a:tc>
                  <a:txBody>
                    <a:bodyPr/>
                    <a:lstStyle/>
                    <a:p>
                      <a:pPr algn="r"/>
                      <a:r>
                        <a:rPr lang="en-AU" sz="1600" dirty="0"/>
                        <a:t>1,275</a:t>
                      </a:r>
                    </a:p>
                  </a:txBody>
                  <a:tcPr/>
                </a:tc>
                <a:tc>
                  <a:txBody>
                    <a:bodyPr/>
                    <a:lstStyle/>
                    <a:p>
                      <a:pPr algn="r"/>
                      <a:r>
                        <a:rPr lang="en-AU" sz="1600" dirty="0"/>
                        <a:t>+194</a:t>
                      </a:r>
                    </a:p>
                  </a:txBody>
                  <a:tcPr/>
                </a:tc>
                <a:extLst>
                  <a:ext uri="{0D108BD9-81ED-4DB2-BD59-A6C34878D82A}">
                    <a16:rowId xmlns:a16="http://schemas.microsoft.com/office/drawing/2014/main" val="1461941321"/>
                  </a:ext>
                </a:extLst>
              </a:tr>
              <a:tr h="340515">
                <a:tc>
                  <a:txBody>
                    <a:bodyPr/>
                    <a:lstStyle/>
                    <a:p>
                      <a:r>
                        <a:rPr lang="en-AU" sz="1600" dirty="0"/>
                        <a:t>Liquidator (not by court)</a:t>
                      </a:r>
                    </a:p>
                  </a:txBody>
                  <a:tcPr/>
                </a:tc>
                <a:tc>
                  <a:txBody>
                    <a:bodyPr/>
                    <a:lstStyle/>
                    <a:p>
                      <a:pPr algn="r"/>
                      <a:r>
                        <a:rPr lang="en-AU" sz="1600" dirty="0"/>
                        <a:t>4,400</a:t>
                      </a:r>
                    </a:p>
                  </a:txBody>
                  <a:tcPr/>
                </a:tc>
                <a:tc>
                  <a:txBody>
                    <a:bodyPr/>
                    <a:lstStyle/>
                    <a:p>
                      <a:pPr algn="r"/>
                      <a:r>
                        <a:rPr lang="en-AU" sz="1600" dirty="0"/>
                        <a:t>5,288</a:t>
                      </a:r>
                    </a:p>
                  </a:txBody>
                  <a:tcPr/>
                </a:tc>
                <a:tc>
                  <a:txBody>
                    <a:bodyPr/>
                    <a:lstStyle/>
                    <a:p>
                      <a:pPr algn="r"/>
                      <a:r>
                        <a:rPr lang="en-AU" sz="1600" dirty="0"/>
                        <a:t>+888</a:t>
                      </a:r>
                    </a:p>
                  </a:txBody>
                  <a:tcPr/>
                </a:tc>
                <a:extLst>
                  <a:ext uri="{0D108BD9-81ED-4DB2-BD59-A6C34878D82A}">
                    <a16:rowId xmlns:a16="http://schemas.microsoft.com/office/drawing/2014/main" val="4137448084"/>
                  </a:ext>
                </a:extLst>
              </a:tr>
              <a:tr h="340515">
                <a:tc>
                  <a:txBody>
                    <a:bodyPr/>
                    <a:lstStyle/>
                    <a:p>
                      <a:r>
                        <a:rPr lang="en-AU" sz="1600" dirty="0"/>
                        <a:t>Liquidator (not by court – simplified)</a:t>
                      </a:r>
                    </a:p>
                  </a:txBody>
                  <a:tcPr/>
                </a:tc>
                <a:tc>
                  <a:txBody>
                    <a:bodyPr/>
                    <a:lstStyle/>
                    <a:p>
                      <a:pPr algn="r"/>
                      <a:r>
                        <a:rPr lang="en-AU" sz="1600" dirty="0">
                          <a:solidFill>
                            <a:schemeClr val="tx2"/>
                          </a:solidFill>
                        </a:rPr>
                        <a:t>N/A</a:t>
                      </a:r>
                    </a:p>
                  </a:txBody>
                  <a:tcPr/>
                </a:tc>
                <a:tc>
                  <a:txBody>
                    <a:bodyPr/>
                    <a:lstStyle/>
                    <a:p>
                      <a:pPr algn="r"/>
                      <a:r>
                        <a:rPr lang="en-AU" sz="1600" dirty="0"/>
                        <a:t>29</a:t>
                      </a:r>
                    </a:p>
                  </a:txBody>
                  <a:tcPr/>
                </a:tc>
                <a:tc>
                  <a:txBody>
                    <a:bodyPr/>
                    <a:lstStyle/>
                    <a:p>
                      <a:pPr algn="r"/>
                      <a:endParaRPr lang="en-AU" sz="1600" dirty="0"/>
                    </a:p>
                  </a:txBody>
                  <a:tcPr/>
                </a:tc>
                <a:extLst>
                  <a:ext uri="{0D108BD9-81ED-4DB2-BD59-A6C34878D82A}">
                    <a16:rowId xmlns:a16="http://schemas.microsoft.com/office/drawing/2014/main" val="3559030023"/>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600" dirty="0"/>
                        <a:t>Provisional liquidator</a:t>
                      </a:r>
                    </a:p>
                  </a:txBody>
                  <a:tcPr/>
                </a:tc>
                <a:tc>
                  <a:txBody>
                    <a:bodyPr/>
                    <a:lstStyle/>
                    <a:p>
                      <a:pPr algn="r"/>
                      <a:r>
                        <a:rPr lang="en-AU" sz="1600" dirty="0"/>
                        <a:t>9</a:t>
                      </a:r>
                    </a:p>
                  </a:txBody>
                  <a:tcPr/>
                </a:tc>
                <a:tc>
                  <a:txBody>
                    <a:bodyPr/>
                    <a:lstStyle/>
                    <a:p>
                      <a:pPr algn="r"/>
                      <a:r>
                        <a:rPr lang="en-AU" sz="1600" dirty="0"/>
                        <a:t>10</a:t>
                      </a:r>
                    </a:p>
                  </a:txBody>
                  <a:tcPr/>
                </a:tc>
                <a:tc>
                  <a:txBody>
                    <a:bodyPr/>
                    <a:lstStyle/>
                    <a:p>
                      <a:pPr algn="r"/>
                      <a:r>
                        <a:rPr lang="en-AU" sz="1600" dirty="0"/>
                        <a:t>+1</a:t>
                      </a:r>
                    </a:p>
                  </a:txBody>
                  <a:tcPr/>
                </a:tc>
                <a:extLst>
                  <a:ext uri="{0D108BD9-81ED-4DB2-BD59-A6C34878D82A}">
                    <a16:rowId xmlns:a16="http://schemas.microsoft.com/office/drawing/2014/main" val="3526121139"/>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600" dirty="0"/>
                        <a:t>Company administrator</a:t>
                      </a:r>
                    </a:p>
                  </a:txBody>
                  <a:tcPr/>
                </a:tc>
                <a:tc>
                  <a:txBody>
                    <a:bodyPr/>
                    <a:lstStyle/>
                    <a:p>
                      <a:pPr algn="r"/>
                      <a:r>
                        <a:rPr lang="en-AU" sz="1600" dirty="0"/>
                        <a:t>1,303</a:t>
                      </a:r>
                    </a:p>
                  </a:txBody>
                  <a:tcPr/>
                </a:tc>
                <a:tc>
                  <a:txBody>
                    <a:bodyPr/>
                    <a:lstStyle/>
                    <a:p>
                      <a:pPr algn="r"/>
                      <a:r>
                        <a:rPr lang="en-AU" sz="1600" dirty="0"/>
                        <a:t>1,364</a:t>
                      </a:r>
                    </a:p>
                  </a:txBody>
                  <a:tcPr/>
                </a:tc>
                <a:tc>
                  <a:txBody>
                    <a:bodyPr/>
                    <a:lstStyle/>
                    <a:p>
                      <a:pPr algn="r"/>
                      <a:r>
                        <a:rPr lang="en-AU" sz="1600" dirty="0"/>
                        <a:t>+61</a:t>
                      </a:r>
                    </a:p>
                  </a:txBody>
                  <a:tcPr/>
                </a:tc>
                <a:extLst>
                  <a:ext uri="{0D108BD9-81ED-4DB2-BD59-A6C34878D82A}">
                    <a16:rowId xmlns:a16="http://schemas.microsoft.com/office/drawing/2014/main" val="3333418689"/>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600" dirty="0"/>
                        <a:t>DOCA administrator</a:t>
                      </a:r>
                    </a:p>
                  </a:txBody>
                  <a:tcPr/>
                </a:tc>
                <a:tc>
                  <a:txBody>
                    <a:bodyPr/>
                    <a:lstStyle/>
                    <a:p>
                      <a:pPr algn="r"/>
                      <a:r>
                        <a:rPr lang="en-AU" sz="1600" dirty="0">
                          <a:solidFill>
                            <a:schemeClr val="tx2"/>
                          </a:solidFill>
                        </a:rPr>
                        <a:t>N/A</a:t>
                      </a:r>
                    </a:p>
                  </a:txBody>
                  <a:tcPr/>
                </a:tc>
                <a:tc>
                  <a:txBody>
                    <a:bodyPr/>
                    <a:lstStyle/>
                    <a:p>
                      <a:pPr algn="r"/>
                      <a:r>
                        <a:rPr lang="en-AU" sz="1600" dirty="0"/>
                        <a:t>514</a:t>
                      </a:r>
                    </a:p>
                  </a:txBody>
                  <a:tcPr/>
                </a:tc>
                <a:tc>
                  <a:txBody>
                    <a:bodyPr/>
                    <a:lstStyle/>
                    <a:p>
                      <a:pPr algn="r"/>
                      <a:endParaRPr lang="en-AU" sz="1600" dirty="0"/>
                    </a:p>
                  </a:txBody>
                  <a:tcPr/>
                </a:tc>
                <a:extLst>
                  <a:ext uri="{0D108BD9-81ED-4DB2-BD59-A6C34878D82A}">
                    <a16:rowId xmlns:a16="http://schemas.microsoft.com/office/drawing/2014/main" val="2062926146"/>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600" dirty="0"/>
                        <a:t>Company restructuring practitioner</a:t>
                      </a:r>
                    </a:p>
                  </a:txBody>
                  <a:tcPr/>
                </a:tc>
                <a:tc>
                  <a:txBody>
                    <a:bodyPr/>
                    <a:lstStyle/>
                    <a:p>
                      <a:pPr algn="r"/>
                      <a:r>
                        <a:rPr lang="en-AU" sz="1600" dirty="0"/>
                        <a:t>447</a:t>
                      </a:r>
                    </a:p>
                  </a:txBody>
                  <a:tcPr/>
                </a:tc>
                <a:tc>
                  <a:txBody>
                    <a:bodyPr/>
                    <a:lstStyle/>
                    <a:p>
                      <a:pPr algn="r"/>
                      <a:r>
                        <a:rPr lang="en-AU" sz="1600" dirty="0"/>
                        <a:t>448</a:t>
                      </a:r>
                    </a:p>
                  </a:txBody>
                  <a:tcPr/>
                </a:tc>
                <a:tc>
                  <a:txBody>
                    <a:bodyPr/>
                    <a:lstStyle/>
                    <a:p>
                      <a:pPr algn="r"/>
                      <a:r>
                        <a:rPr lang="en-AU" sz="1600" dirty="0"/>
                        <a:t>+1</a:t>
                      </a:r>
                    </a:p>
                  </a:txBody>
                  <a:tcPr/>
                </a:tc>
                <a:extLst>
                  <a:ext uri="{0D108BD9-81ED-4DB2-BD59-A6C34878D82A}">
                    <a16:rowId xmlns:a16="http://schemas.microsoft.com/office/drawing/2014/main" val="498771581"/>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600" dirty="0"/>
                        <a:t>Plan restructuring practitioner</a:t>
                      </a:r>
                    </a:p>
                  </a:txBody>
                  <a:tcPr/>
                </a:tc>
                <a:tc>
                  <a:txBody>
                    <a:bodyPr/>
                    <a:lstStyle/>
                    <a:p>
                      <a:pPr algn="r"/>
                      <a:r>
                        <a:rPr lang="en-AU" sz="1600" dirty="0">
                          <a:solidFill>
                            <a:schemeClr val="tx2"/>
                          </a:solidFill>
                        </a:rPr>
                        <a:t>N/A</a:t>
                      </a:r>
                    </a:p>
                  </a:txBody>
                  <a:tcPr/>
                </a:tc>
                <a:tc>
                  <a:txBody>
                    <a:bodyPr/>
                    <a:lstStyle/>
                    <a:p>
                      <a:pPr algn="r"/>
                      <a:r>
                        <a:rPr lang="en-AU" sz="1600" dirty="0"/>
                        <a:t>333</a:t>
                      </a:r>
                    </a:p>
                  </a:txBody>
                  <a:tcPr/>
                </a:tc>
                <a:tc>
                  <a:txBody>
                    <a:bodyPr/>
                    <a:lstStyle/>
                    <a:p>
                      <a:pPr algn="r"/>
                      <a:endParaRPr lang="en-AU" sz="1600" dirty="0"/>
                    </a:p>
                  </a:txBody>
                  <a:tcPr/>
                </a:tc>
                <a:extLst>
                  <a:ext uri="{0D108BD9-81ED-4DB2-BD59-A6C34878D82A}">
                    <a16:rowId xmlns:a16="http://schemas.microsoft.com/office/drawing/2014/main" val="2407355336"/>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600" b="1" dirty="0"/>
                        <a:t>TOTAL</a:t>
                      </a:r>
                    </a:p>
                  </a:txBody>
                  <a:tcPr/>
                </a:tc>
                <a:tc>
                  <a:txBody>
                    <a:bodyPr/>
                    <a:lstStyle/>
                    <a:p>
                      <a:pPr algn="r"/>
                      <a:r>
                        <a:rPr lang="en-AU" sz="1600" dirty="0"/>
                        <a:t>7,942 </a:t>
                      </a:r>
                      <a:r>
                        <a:rPr lang="en-AU" sz="1600" i="1" dirty="0"/>
                        <a:t>companies</a:t>
                      </a:r>
                      <a:endParaRPr lang="en-AU" sz="1600" dirty="0"/>
                    </a:p>
                  </a:txBody>
                  <a:tcPr/>
                </a:tc>
                <a:tc>
                  <a:txBody>
                    <a:bodyPr/>
                    <a:lstStyle/>
                    <a:p>
                      <a:pPr algn="r"/>
                      <a:r>
                        <a:rPr lang="en-AU" sz="1600" dirty="0"/>
                        <a:t>10,406 </a:t>
                      </a:r>
                      <a:r>
                        <a:rPr lang="en-AU" sz="1600" i="1" dirty="0"/>
                        <a:t>appointments</a:t>
                      </a:r>
                      <a:endParaRPr lang="en-AU" sz="1600" dirty="0"/>
                    </a:p>
                  </a:txBody>
                  <a:tcPr/>
                </a:tc>
                <a:tc>
                  <a:txBody>
                    <a:bodyPr/>
                    <a:lstStyle/>
                    <a:p>
                      <a:pPr algn="r"/>
                      <a:endParaRPr lang="en-AU" sz="1600" dirty="0"/>
                    </a:p>
                  </a:txBody>
                  <a:tcPr/>
                </a:tc>
                <a:extLst>
                  <a:ext uri="{0D108BD9-81ED-4DB2-BD59-A6C34878D82A}">
                    <a16:rowId xmlns:a16="http://schemas.microsoft.com/office/drawing/2014/main" val="40597194"/>
                  </a:ext>
                </a:extLst>
              </a:tr>
            </a:tbl>
          </a:graphicData>
        </a:graphic>
      </p:graphicFrame>
      <p:sp>
        <p:nvSpPr>
          <p:cNvPr id="8" name="TextBox 7">
            <a:extLst>
              <a:ext uri="{FF2B5EF4-FFF2-40B4-BE49-F238E27FC236}">
                <a16:creationId xmlns:a16="http://schemas.microsoft.com/office/drawing/2014/main" id="{17DF55E9-2949-0097-93A3-49822144C47A}"/>
              </a:ext>
            </a:extLst>
          </p:cNvPr>
          <p:cNvSpPr txBox="1"/>
          <p:nvPr/>
        </p:nvSpPr>
        <p:spPr>
          <a:xfrm>
            <a:off x="9498986" y="2327075"/>
            <a:ext cx="2383450" cy="2492990"/>
          </a:xfrm>
          <a:prstGeom prst="rect">
            <a:avLst/>
          </a:prstGeom>
          <a:noFill/>
        </p:spPr>
        <p:txBody>
          <a:bodyPr wrap="square" rtlCol="0">
            <a:spAutoFit/>
          </a:bodyPr>
          <a:lstStyle/>
          <a:p>
            <a:pPr marL="228600" indent="-228600">
              <a:spcBef>
                <a:spcPts val="600"/>
              </a:spcBef>
              <a:spcAft>
                <a:spcPts val="600"/>
              </a:spcAft>
              <a:buAutoNum type="arabicPlain"/>
            </a:pPr>
            <a:r>
              <a:rPr lang="en-AU" sz="1200" dirty="0"/>
              <a:t>Data in this table was extracted from ASIC, </a:t>
            </a:r>
            <a:r>
              <a:rPr lang="en-AU" sz="1200" i="1" dirty="0"/>
              <a:t>Australian Insolvency Statistics </a:t>
            </a:r>
            <a:r>
              <a:rPr lang="en-AU" sz="1200" dirty="0"/>
              <a:t>(Excel Document, 4 September 2023) Tables 1.1 and 2.1. For the latest data, see ASIC, ‘Insolvency Statistics (Current)’ (Web Page) &lt;</a:t>
            </a:r>
            <a:r>
              <a:rPr lang="en-AU" sz="1200" dirty="0">
                <a:hlinkClick r:id="rId2"/>
              </a:rPr>
              <a:t>https://asic.gov.au/regulatory-resources/find-a-document/statistics/insolvency-statistics/insolvency-statistics-current/</a:t>
            </a:r>
            <a:r>
              <a:rPr lang="en-AU" sz="1200" dirty="0"/>
              <a:t>&gt;.</a:t>
            </a:r>
          </a:p>
        </p:txBody>
      </p:sp>
      <p:sp>
        <p:nvSpPr>
          <p:cNvPr id="3" name="Title 1">
            <a:extLst>
              <a:ext uri="{FF2B5EF4-FFF2-40B4-BE49-F238E27FC236}">
                <a16:creationId xmlns:a16="http://schemas.microsoft.com/office/drawing/2014/main" id="{63CAEB98-051C-B346-B28D-ACAD40A4E28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Series 1 and Series 2 data for 2022/23</a:t>
            </a:r>
            <a:r>
              <a:rPr lang="en-AU" sz="3800" baseline="30000" dirty="0">
                <a:solidFill>
                  <a:schemeClr val="bg1"/>
                </a:solidFill>
              </a:rPr>
              <a:t>1</a:t>
            </a:r>
          </a:p>
        </p:txBody>
      </p:sp>
      <p:sp>
        <p:nvSpPr>
          <p:cNvPr id="4" name="Footer Placeholder 2">
            <a:extLst>
              <a:ext uri="{FF2B5EF4-FFF2-40B4-BE49-F238E27FC236}">
                <a16:creationId xmlns:a16="http://schemas.microsoft.com/office/drawing/2014/main" id="{B7E39F16-4BC5-858C-3578-9406E5B1AD7D}"/>
              </a:ext>
            </a:extLst>
          </p:cNvPr>
          <p:cNvSpPr>
            <a:spLocks noGrp="1"/>
          </p:cNvSpPr>
          <p:nvPr>
            <p:ph type="ftr" sz="quarter" idx="11"/>
          </p:nvPr>
        </p:nvSpPr>
        <p:spPr>
          <a:xfrm>
            <a:off x="8752060" y="103061"/>
            <a:ext cx="3488824" cy="247557"/>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5850998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46</a:t>
            </a:fld>
            <a:endParaRPr lang="en-GB" dirty="0"/>
          </a:p>
        </p:txBody>
      </p:sp>
      <p:sp>
        <p:nvSpPr>
          <p:cNvPr id="2" name="Rectangle: Single Corner Rounded 1">
            <a:extLst>
              <a:ext uri="{FF2B5EF4-FFF2-40B4-BE49-F238E27FC236}">
                <a16:creationId xmlns:a16="http://schemas.microsoft.com/office/drawing/2014/main" id="{1C33C9DF-437F-09CF-7D9A-3F5C32BC57A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DEF73356-8686-1997-05FC-D3205A84A75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Companies over time (Series 1)</a:t>
            </a:r>
          </a:p>
        </p:txBody>
      </p:sp>
      <p:grpSp>
        <p:nvGrpSpPr>
          <p:cNvPr id="9" name="Group 8">
            <a:extLst>
              <a:ext uri="{FF2B5EF4-FFF2-40B4-BE49-F238E27FC236}">
                <a16:creationId xmlns:a16="http://schemas.microsoft.com/office/drawing/2014/main" id="{00F40C06-DFE4-220C-378C-32B65ED88A73}"/>
              </a:ext>
            </a:extLst>
          </p:cNvPr>
          <p:cNvGrpSpPr/>
          <p:nvPr/>
        </p:nvGrpSpPr>
        <p:grpSpPr>
          <a:xfrm>
            <a:off x="138545" y="1347691"/>
            <a:ext cx="11859491" cy="4208830"/>
            <a:chOff x="138545" y="1347691"/>
            <a:chExt cx="11859491" cy="4208830"/>
          </a:xfrm>
        </p:grpSpPr>
        <p:graphicFrame>
          <p:nvGraphicFramePr>
            <p:cNvPr id="6" name="Chart 5">
              <a:extLst>
                <a:ext uri="{FF2B5EF4-FFF2-40B4-BE49-F238E27FC236}">
                  <a16:creationId xmlns:a16="http://schemas.microsoft.com/office/drawing/2014/main" id="{5F311048-2D52-A730-A022-EFA0C0609F25}"/>
                </a:ext>
              </a:extLst>
            </p:cNvPr>
            <p:cNvGraphicFramePr>
              <a:graphicFrameLocks/>
            </p:cNvGraphicFramePr>
            <p:nvPr>
              <p:extLst>
                <p:ext uri="{D42A27DB-BD31-4B8C-83A1-F6EECF244321}">
                  <p14:modId xmlns:p14="http://schemas.microsoft.com/office/powerpoint/2010/main" val="2062284578"/>
                </p:ext>
              </p:extLst>
            </p:nvPr>
          </p:nvGraphicFramePr>
          <p:xfrm>
            <a:off x="138545" y="1347691"/>
            <a:ext cx="11859491" cy="420883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E5503998-F4D1-C225-12DB-51FB2A111939}"/>
                </a:ext>
              </a:extLst>
            </p:cNvPr>
            <p:cNvSpPr txBox="1"/>
            <p:nvPr/>
          </p:nvSpPr>
          <p:spPr>
            <a:xfrm>
              <a:off x="10148996" y="1474837"/>
              <a:ext cx="263214" cy="276999"/>
            </a:xfrm>
            <a:prstGeom prst="rect">
              <a:avLst/>
            </a:prstGeom>
            <a:noFill/>
          </p:spPr>
          <p:txBody>
            <a:bodyPr wrap="none" rtlCol="0">
              <a:spAutoFit/>
            </a:bodyPr>
            <a:lstStyle/>
            <a:p>
              <a:r>
                <a:rPr lang="en-AU" baseline="30000" dirty="0"/>
                <a:t>1</a:t>
              </a:r>
            </a:p>
          </p:txBody>
        </p:sp>
        <p:sp>
          <p:nvSpPr>
            <p:cNvPr id="8" name="TextBox 7">
              <a:extLst>
                <a:ext uri="{FF2B5EF4-FFF2-40B4-BE49-F238E27FC236}">
                  <a16:creationId xmlns:a16="http://schemas.microsoft.com/office/drawing/2014/main" id="{7DB328F4-C15A-A9DC-D191-477D6789D308}"/>
                </a:ext>
              </a:extLst>
            </p:cNvPr>
            <p:cNvSpPr txBox="1"/>
            <p:nvPr/>
          </p:nvSpPr>
          <p:spPr>
            <a:xfrm>
              <a:off x="9010981" y="1843138"/>
              <a:ext cx="263214" cy="276999"/>
            </a:xfrm>
            <a:prstGeom prst="rect">
              <a:avLst/>
            </a:prstGeom>
            <a:noFill/>
          </p:spPr>
          <p:txBody>
            <a:bodyPr wrap="none" rtlCol="0">
              <a:spAutoFit/>
            </a:bodyPr>
            <a:lstStyle/>
            <a:p>
              <a:r>
                <a:rPr lang="en-AU" baseline="30000" dirty="0"/>
                <a:t>2</a:t>
              </a:r>
            </a:p>
          </p:txBody>
        </p:sp>
      </p:grpSp>
      <p:sp>
        <p:nvSpPr>
          <p:cNvPr id="11" name="Content Placeholder 3">
            <a:extLst>
              <a:ext uri="{FF2B5EF4-FFF2-40B4-BE49-F238E27FC236}">
                <a16:creationId xmlns:a16="http://schemas.microsoft.com/office/drawing/2014/main" id="{6738E213-8B8B-DED4-0116-38F7FC5B836D}"/>
              </a:ext>
            </a:extLst>
          </p:cNvPr>
          <p:cNvSpPr txBox="1">
            <a:spLocks/>
          </p:cNvSpPr>
          <p:nvPr/>
        </p:nvSpPr>
        <p:spPr>
          <a:xfrm>
            <a:off x="818455" y="5526476"/>
            <a:ext cx="10072049" cy="1097649"/>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Bars created using data from ASIC, </a:t>
            </a:r>
            <a:r>
              <a:rPr lang="en-AU" i="1" dirty="0">
                <a:solidFill>
                  <a:schemeClr val="tx1"/>
                </a:solidFill>
              </a:rPr>
              <a:t>Australian Insolvency Statistics—Series 1: Companies entering external administration and controller appointments, January 1999–July 2022 </a:t>
            </a:r>
            <a:r>
              <a:rPr lang="en-AU" dirty="0">
                <a:solidFill>
                  <a:schemeClr val="tx1"/>
                </a:solidFill>
              </a:rPr>
              <a:t>(PDF, September 2022) Table 1.1 &lt;</a:t>
            </a:r>
            <a:r>
              <a:rPr lang="en-AU" dirty="0">
                <a:solidFill>
                  <a:schemeClr val="tx1"/>
                </a:solidFill>
                <a:hlinkClick r:id="rId3"/>
              </a:rPr>
              <a:t>https://download.asic.gov.au/media/250lwzrf/asic-insolvency-statistics-series-1-published-8-september-2022.pdf</a:t>
            </a:r>
            <a:r>
              <a:rPr lang="en-AU" dirty="0">
                <a:solidFill>
                  <a:schemeClr val="tx1"/>
                </a:solidFill>
              </a:rPr>
              <a:t>&gt; and ASIC, </a:t>
            </a:r>
            <a:r>
              <a:rPr lang="en-AU" i="1" dirty="0">
                <a:solidFill>
                  <a:schemeClr val="tx1"/>
                </a:solidFill>
              </a:rPr>
              <a:t>Australian Insolvency Statistics </a:t>
            </a:r>
            <a:r>
              <a:rPr lang="en-AU" dirty="0">
                <a:solidFill>
                  <a:schemeClr val="tx1"/>
                </a:solidFill>
              </a:rPr>
              <a:t>(Excel Document, 4 September 2023) Tables 1.1.</a:t>
            </a:r>
          </a:p>
          <a:p>
            <a:pPr marL="228600" indent="-228600" algn="l">
              <a:buFontTx/>
              <a:buAutoNum type="arabicPlain"/>
            </a:pPr>
            <a:r>
              <a:rPr lang="en-AU" dirty="0">
                <a:solidFill>
                  <a:schemeClr val="tx1"/>
                </a:solidFill>
              </a:rPr>
              <a:t>Line created using data from ASIC, ‘Company Registration Statistics’ (Web Page), &lt;</a:t>
            </a:r>
            <a:r>
              <a:rPr lang="en-AU" dirty="0">
                <a:solidFill>
                  <a:schemeClr val="tx1"/>
                </a:solidFill>
                <a:hlinkClick r:id="rId4"/>
              </a:rPr>
              <a:t>https://asic.gov.au/regulatory-resources/find-a-document/statistics/company-registration-statistics</a:t>
            </a:r>
            <a:r>
              <a:rPr lang="en-AU" dirty="0">
                <a:solidFill>
                  <a:schemeClr val="tx1"/>
                </a:solidFill>
              </a:rPr>
              <a:t>&gt;.</a:t>
            </a:r>
          </a:p>
        </p:txBody>
      </p:sp>
      <p:sp>
        <p:nvSpPr>
          <p:cNvPr id="10" name="Footer Placeholder 2">
            <a:extLst>
              <a:ext uri="{FF2B5EF4-FFF2-40B4-BE49-F238E27FC236}">
                <a16:creationId xmlns:a16="http://schemas.microsoft.com/office/drawing/2014/main" id="{948AA5AB-9F06-6036-309D-63ADD14C146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52119349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47</a:t>
            </a:fld>
            <a:endParaRPr lang="en-GB" dirty="0"/>
          </a:p>
        </p:txBody>
      </p:sp>
      <p:sp>
        <p:nvSpPr>
          <p:cNvPr id="2" name="Rectangle: Single Corner Rounded 1">
            <a:extLst>
              <a:ext uri="{FF2B5EF4-FFF2-40B4-BE49-F238E27FC236}">
                <a16:creationId xmlns:a16="http://schemas.microsoft.com/office/drawing/2014/main" id="{09A1A2D8-52BA-7410-D409-8B8907C0DBC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F3FF7A4-3D03-9E45-E077-8C3B05D336D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Formal insolvency is rare</a:t>
            </a:r>
          </a:p>
        </p:txBody>
      </p:sp>
      <p:sp>
        <p:nvSpPr>
          <p:cNvPr id="6" name="Text Placeholder 3">
            <a:extLst>
              <a:ext uri="{FF2B5EF4-FFF2-40B4-BE49-F238E27FC236}">
                <a16:creationId xmlns:a16="http://schemas.microsoft.com/office/drawing/2014/main" id="{5748B3DB-24B3-8116-5AB4-234B0B83072C}"/>
              </a:ext>
            </a:extLst>
          </p:cNvPr>
          <p:cNvSpPr txBox="1">
            <a:spLocks/>
          </p:cNvSpPr>
          <p:nvPr/>
        </p:nvSpPr>
        <p:spPr>
          <a:xfrm>
            <a:off x="379617" y="1575266"/>
            <a:ext cx="5287814" cy="3472222"/>
          </a:xfrm>
          <a:prstGeom prst="roundRect">
            <a:avLst>
              <a:gd name="adj" fmla="val 4645"/>
            </a:avLst>
          </a:prstGeom>
          <a:solidFill>
            <a:schemeClr val="tx1"/>
          </a:solidFill>
          <a:ln>
            <a:solidFill>
              <a:schemeClr val="tx1"/>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50000"/>
              </a:lnSpc>
            </a:pPr>
            <a:r>
              <a:rPr lang="en-AU" sz="1800" u="sng" dirty="0">
                <a:solidFill>
                  <a:schemeClr val="bg1"/>
                </a:solidFill>
              </a:rPr>
              <a:t>Corporate insolvencies</a:t>
            </a:r>
          </a:p>
          <a:p>
            <a:pPr marL="285750" indent="-285750">
              <a:lnSpc>
                <a:spcPct val="150000"/>
              </a:lnSpc>
            </a:pPr>
            <a:r>
              <a:rPr lang="en-AU" sz="1800" dirty="0">
                <a:solidFill>
                  <a:schemeClr val="bg1"/>
                </a:solidFill>
              </a:rPr>
              <a:t>In June 2023, there were 3,227,484 companies registered in Australia</a:t>
            </a:r>
            <a:r>
              <a:rPr lang="en-AU" sz="1800" baseline="30000" dirty="0">
                <a:solidFill>
                  <a:schemeClr val="bg1"/>
                </a:solidFill>
              </a:rPr>
              <a:t>1</a:t>
            </a:r>
          </a:p>
          <a:p>
            <a:pPr marL="285750" indent="-285750">
              <a:lnSpc>
                <a:spcPct val="150000"/>
              </a:lnSpc>
            </a:pPr>
            <a:r>
              <a:rPr lang="en-AU" sz="1800" dirty="0">
                <a:solidFill>
                  <a:schemeClr val="bg1"/>
                </a:solidFill>
              </a:rPr>
              <a:t>But in 2022/23, relevant appointments were only made in relation to 7,942 companies</a:t>
            </a:r>
            <a:r>
              <a:rPr lang="en-AU" sz="1800" baseline="30000" dirty="0">
                <a:solidFill>
                  <a:schemeClr val="bg1"/>
                </a:solidFill>
              </a:rPr>
              <a:t>2</a:t>
            </a:r>
          </a:p>
          <a:p>
            <a:pPr marL="285750" indent="-285750">
              <a:lnSpc>
                <a:spcPct val="150000"/>
              </a:lnSpc>
            </a:pPr>
            <a:r>
              <a:rPr lang="en-AU" sz="1800" dirty="0">
                <a:solidFill>
                  <a:schemeClr val="bg1"/>
                </a:solidFill>
              </a:rPr>
              <a:t>So only around </a:t>
            </a:r>
            <a:r>
              <a:rPr lang="en-AU" sz="1800" i="1" dirty="0">
                <a:solidFill>
                  <a:schemeClr val="bg1"/>
                </a:solidFill>
              </a:rPr>
              <a:t>0.25% of Australian companies</a:t>
            </a:r>
            <a:r>
              <a:rPr lang="en-AU" sz="1800" dirty="0">
                <a:solidFill>
                  <a:schemeClr val="bg1"/>
                </a:solidFill>
              </a:rPr>
              <a:t> experienced a relevant appointment in 2022/23</a:t>
            </a:r>
          </a:p>
        </p:txBody>
      </p:sp>
      <p:sp>
        <p:nvSpPr>
          <p:cNvPr id="7" name="Text Placeholder 4">
            <a:extLst>
              <a:ext uri="{FF2B5EF4-FFF2-40B4-BE49-F238E27FC236}">
                <a16:creationId xmlns:a16="http://schemas.microsoft.com/office/drawing/2014/main" id="{11DA417F-9499-AC25-446E-84423A942E1E}"/>
              </a:ext>
            </a:extLst>
          </p:cNvPr>
          <p:cNvSpPr txBox="1">
            <a:spLocks/>
          </p:cNvSpPr>
          <p:nvPr/>
        </p:nvSpPr>
        <p:spPr>
          <a:xfrm>
            <a:off x="5901238" y="1575266"/>
            <a:ext cx="5287813" cy="3472222"/>
          </a:xfrm>
          <a:prstGeom prst="roundRect">
            <a:avLst>
              <a:gd name="adj" fmla="val 4645"/>
            </a:avLst>
          </a:prstGeom>
          <a:solidFill>
            <a:schemeClr val="accent5">
              <a:lumMod val="20000"/>
              <a:lumOff val="80000"/>
            </a:schemeClr>
          </a:solidFill>
          <a:ln>
            <a:solidFill>
              <a:schemeClr val="accent5">
                <a:lumMod val="20000"/>
                <a:lumOff val="80000"/>
              </a:schemeClr>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50000"/>
              </a:lnSpc>
            </a:pPr>
            <a:r>
              <a:rPr lang="en-AU" sz="1800" u="sng" dirty="0"/>
              <a:t>Personal insolvencies</a:t>
            </a:r>
          </a:p>
          <a:p>
            <a:pPr marL="285750" indent="-285750">
              <a:lnSpc>
                <a:spcPct val="150000"/>
              </a:lnSpc>
            </a:pPr>
            <a:r>
              <a:rPr lang="en-AU" sz="1800" dirty="0"/>
              <a:t>As at 31 December 2022, Australia’s population was 26,268,359 people</a:t>
            </a:r>
            <a:r>
              <a:rPr lang="en-AU" sz="1800" baseline="30000" dirty="0"/>
              <a:t>3</a:t>
            </a:r>
          </a:p>
          <a:p>
            <a:pPr marL="285750" indent="-285750">
              <a:lnSpc>
                <a:spcPct val="150000"/>
              </a:lnSpc>
            </a:pPr>
            <a:r>
              <a:rPr lang="en-AU" sz="1800" dirty="0"/>
              <a:t>But in 2022/23, there were 9,930 personal insolvencies</a:t>
            </a:r>
            <a:r>
              <a:rPr lang="en-AU" sz="1800" baseline="30000" dirty="0"/>
              <a:t>4</a:t>
            </a:r>
            <a:r>
              <a:rPr lang="en-AU" sz="1800" dirty="0"/>
              <a:t> under the </a:t>
            </a:r>
            <a:r>
              <a:rPr lang="en-AU" sz="1800" i="1" dirty="0"/>
              <a:t>Bankruptcy Act 1966</a:t>
            </a:r>
            <a:r>
              <a:rPr lang="en-AU" sz="1800" dirty="0"/>
              <a:t> (</a:t>
            </a:r>
            <a:r>
              <a:rPr lang="en-AU" sz="1800" dirty="0" err="1"/>
              <a:t>Cth</a:t>
            </a:r>
            <a:r>
              <a:rPr lang="en-AU" sz="1800" dirty="0"/>
              <a:t>)</a:t>
            </a:r>
          </a:p>
          <a:p>
            <a:pPr marL="285750" indent="-285750">
              <a:lnSpc>
                <a:spcPct val="150000"/>
              </a:lnSpc>
            </a:pPr>
            <a:r>
              <a:rPr lang="en-AU" sz="1800" dirty="0"/>
              <a:t>So around </a:t>
            </a:r>
            <a:r>
              <a:rPr lang="en-AU" sz="1800" i="1" dirty="0"/>
              <a:t>0.04% of Australian people </a:t>
            </a:r>
            <a:r>
              <a:rPr lang="en-AU" sz="1800" dirty="0"/>
              <a:t>experienced a relevant process in 2022/23</a:t>
            </a:r>
          </a:p>
        </p:txBody>
      </p:sp>
      <p:sp>
        <p:nvSpPr>
          <p:cNvPr id="8" name="Content Placeholder 3">
            <a:extLst>
              <a:ext uri="{FF2B5EF4-FFF2-40B4-BE49-F238E27FC236}">
                <a16:creationId xmlns:a16="http://schemas.microsoft.com/office/drawing/2014/main" id="{8EF0DA39-26AC-839D-22B4-4C7E0FDE9C69}"/>
              </a:ext>
            </a:extLst>
          </p:cNvPr>
          <p:cNvSpPr txBox="1">
            <a:spLocks/>
          </p:cNvSpPr>
          <p:nvPr/>
        </p:nvSpPr>
        <p:spPr>
          <a:xfrm>
            <a:off x="818455" y="5282734"/>
            <a:ext cx="10072049" cy="1341391"/>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ASIC, ‘Company registration statistics’ (Web Page) &lt;</a:t>
            </a:r>
            <a:r>
              <a:rPr lang="en-AU" dirty="0">
                <a:solidFill>
                  <a:schemeClr val="tx1"/>
                </a:solidFill>
                <a:hlinkClick r:id="rId2"/>
              </a:rPr>
              <a:t>https://asic.gov.au/regulatory-resources/find-a-document/statistics/company-registration-statistics</a:t>
            </a:r>
            <a:r>
              <a:rPr lang="en-AU" dirty="0">
                <a:solidFill>
                  <a:schemeClr val="tx1"/>
                </a:solidFill>
              </a:rPr>
              <a:t>&gt;.</a:t>
            </a:r>
          </a:p>
          <a:p>
            <a:pPr marL="228600" indent="-228600" algn="l">
              <a:buFontTx/>
              <a:buAutoNum type="arabicPlain"/>
            </a:pPr>
            <a:r>
              <a:rPr lang="en-AU" dirty="0">
                <a:solidFill>
                  <a:schemeClr val="tx1"/>
                </a:solidFill>
              </a:rPr>
              <a:t>ASIC, </a:t>
            </a:r>
            <a:r>
              <a:rPr lang="en-AU" i="1" dirty="0">
                <a:solidFill>
                  <a:schemeClr val="tx1"/>
                </a:solidFill>
              </a:rPr>
              <a:t>Australian Insolvency Statistics </a:t>
            </a:r>
            <a:r>
              <a:rPr lang="en-AU" dirty="0">
                <a:solidFill>
                  <a:schemeClr val="tx1"/>
                </a:solidFill>
              </a:rPr>
              <a:t>(Excel Document, 4 September 2023) Tables 1.1.</a:t>
            </a:r>
          </a:p>
          <a:p>
            <a:pPr marL="228600" indent="-228600" algn="l">
              <a:buFontTx/>
              <a:buAutoNum type="arabicPlain"/>
            </a:pPr>
            <a:r>
              <a:rPr lang="en-AU" dirty="0">
                <a:solidFill>
                  <a:schemeClr val="tx1"/>
                </a:solidFill>
              </a:rPr>
              <a:t>Australian Bureau of Statistics, ‘National, State and Territory Population’ (Web Page, 15 June 2023) &lt;</a:t>
            </a:r>
            <a:r>
              <a:rPr lang="en-AU" dirty="0">
                <a:solidFill>
                  <a:schemeClr val="tx1"/>
                </a:solidFill>
                <a:hlinkClick r:id="rId3"/>
              </a:rPr>
              <a:t>https://www.abs.gov.au/statistics/people/population/national-state-and-territory-population/dec-2022</a:t>
            </a:r>
            <a:r>
              <a:rPr lang="en-AU" dirty="0">
                <a:solidFill>
                  <a:schemeClr val="tx1"/>
                </a:solidFill>
              </a:rPr>
              <a:t>&gt;.</a:t>
            </a:r>
          </a:p>
          <a:p>
            <a:pPr marL="228600" indent="-228600" algn="l">
              <a:buFontTx/>
              <a:buAutoNum type="arabicPlain"/>
            </a:pPr>
            <a:r>
              <a:rPr lang="en-AU" dirty="0">
                <a:solidFill>
                  <a:schemeClr val="tx1"/>
                </a:solidFill>
              </a:rPr>
              <a:t>Australian Financial Security Authority, ‘Personal Insolvencies Up in June Quarter 2023’ (Web Page, 25 August 2023) &lt;</a:t>
            </a:r>
            <a:r>
              <a:rPr lang="en-AU" dirty="0">
                <a:solidFill>
                  <a:schemeClr val="tx1"/>
                </a:solidFill>
                <a:hlinkClick r:id="rId4"/>
              </a:rPr>
              <a:t>https://www.afsa.gov.au/newsroom/personal-insolvencies-june-quarter-2023</a:t>
            </a:r>
            <a:r>
              <a:rPr lang="en-AU" dirty="0">
                <a:solidFill>
                  <a:schemeClr val="tx1"/>
                </a:solidFill>
              </a:rPr>
              <a:t>&gt;.</a:t>
            </a:r>
          </a:p>
        </p:txBody>
      </p:sp>
      <p:sp>
        <p:nvSpPr>
          <p:cNvPr id="9" name="Footer Placeholder 2">
            <a:extLst>
              <a:ext uri="{FF2B5EF4-FFF2-40B4-BE49-F238E27FC236}">
                <a16:creationId xmlns:a16="http://schemas.microsoft.com/office/drawing/2014/main" id="{CB2D2124-66FC-BB30-3292-514137C8E24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9928631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48</a:t>
            </a:fld>
            <a:endParaRPr lang="en-GB" dirty="0"/>
          </a:p>
        </p:txBody>
      </p:sp>
      <p:sp>
        <p:nvSpPr>
          <p:cNvPr id="2" name="Rectangle: Single Corner Rounded 1">
            <a:extLst>
              <a:ext uri="{FF2B5EF4-FFF2-40B4-BE49-F238E27FC236}">
                <a16:creationId xmlns:a16="http://schemas.microsoft.com/office/drawing/2014/main" id="{09A1A2D8-52BA-7410-D409-8B8907C0DBC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F3FF7A4-3D03-9E45-E077-8C3B05D336D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Formal insolvency is expensive</a:t>
            </a:r>
          </a:p>
        </p:txBody>
      </p:sp>
      <p:sp>
        <p:nvSpPr>
          <p:cNvPr id="8" name="Content Placeholder 3">
            <a:extLst>
              <a:ext uri="{FF2B5EF4-FFF2-40B4-BE49-F238E27FC236}">
                <a16:creationId xmlns:a16="http://schemas.microsoft.com/office/drawing/2014/main" id="{8EF0DA39-26AC-839D-22B4-4C7E0FDE9C69}"/>
              </a:ext>
            </a:extLst>
          </p:cNvPr>
          <p:cNvSpPr txBox="1">
            <a:spLocks/>
          </p:cNvSpPr>
          <p:nvPr/>
        </p:nvSpPr>
        <p:spPr>
          <a:xfrm>
            <a:off x="818455" y="5788325"/>
            <a:ext cx="10334446" cy="835800"/>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ASIC, </a:t>
            </a:r>
            <a:r>
              <a:rPr lang="en-AU" dirty="0">
                <a:solidFill>
                  <a:schemeClr val="tx1"/>
                </a:solidFill>
                <a:hlinkClick r:id="rId2"/>
              </a:rPr>
              <a:t>Submission No 29</a:t>
            </a:r>
            <a:r>
              <a:rPr lang="en-AU" dirty="0">
                <a:solidFill>
                  <a:schemeClr val="tx1"/>
                </a:solidFill>
              </a:rPr>
              <a:t> to the Parliamentary Joint Committee on Corporations and Financial Services, </a:t>
            </a:r>
            <a:r>
              <a:rPr lang="en-AU" i="1" dirty="0">
                <a:solidFill>
                  <a:schemeClr val="tx1"/>
                </a:solidFill>
              </a:rPr>
              <a:t>Corporate Insolvency in Australia </a:t>
            </a:r>
            <a:r>
              <a:rPr lang="en-AU" dirty="0">
                <a:solidFill>
                  <a:schemeClr val="tx1"/>
                </a:solidFill>
              </a:rPr>
              <a:t>(November 2022) 21–3.</a:t>
            </a:r>
          </a:p>
          <a:p>
            <a:pPr marL="228600" indent="-228600" algn="l">
              <a:buFontTx/>
              <a:buAutoNum type="arabicPlain"/>
            </a:pPr>
            <a:r>
              <a:rPr lang="en-AU" dirty="0">
                <a:solidFill>
                  <a:schemeClr val="tx1"/>
                </a:solidFill>
              </a:rPr>
              <a:t>Table created using data extracted from ibid 22, Table 3. It should be noted that Annexure A to the relevant Forms contained different figures, though they should have been the same as those in the Remuneration Table: ibid 22 [90].</a:t>
            </a:r>
          </a:p>
        </p:txBody>
      </p:sp>
      <p:graphicFrame>
        <p:nvGraphicFramePr>
          <p:cNvPr id="9" name="Table 8">
            <a:extLst>
              <a:ext uri="{FF2B5EF4-FFF2-40B4-BE49-F238E27FC236}">
                <a16:creationId xmlns:a16="http://schemas.microsoft.com/office/drawing/2014/main" id="{496F2988-AD9E-99BF-E7C0-2F729B4A5DBD}"/>
              </a:ext>
            </a:extLst>
          </p:cNvPr>
          <p:cNvGraphicFramePr>
            <a:graphicFrameLocks noGrp="1"/>
          </p:cNvGraphicFramePr>
          <p:nvPr>
            <p:extLst>
              <p:ext uri="{D42A27DB-BD31-4B8C-83A1-F6EECF244321}">
                <p14:modId xmlns:p14="http://schemas.microsoft.com/office/powerpoint/2010/main" val="3962408332"/>
              </p:ext>
            </p:extLst>
          </p:nvPr>
        </p:nvGraphicFramePr>
        <p:xfrm>
          <a:off x="538200" y="2343602"/>
          <a:ext cx="9984297" cy="3337560"/>
        </p:xfrm>
        <a:graphic>
          <a:graphicData uri="http://schemas.openxmlformats.org/drawingml/2006/table">
            <a:tbl>
              <a:tblPr firstRow="1" bandRow="1">
                <a:tableStyleId>{5C22544A-7EE6-4342-B048-85BDC9FD1C3A}</a:tableStyleId>
              </a:tblPr>
              <a:tblGrid>
                <a:gridCol w="3069146">
                  <a:extLst>
                    <a:ext uri="{9D8B030D-6E8A-4147-A177-3AD203B41FA5}">
                      <a16:colId xmlns:a16="http://schemas.microsoft.com/office/drawing/2014/main" val="1748076614"/>
                    </a:ext>
                  </a:extLst>
                </a:gridCol>
                <a:gridCol w="1392492">
                  <a:extLst>
                    <a:ext uri="{9D8B030D-6E8A-4147-A177-3AD203B41FA5}">
                      <a16:colId xmlns:a16="http://schemas.microsoft.com/office/drawing/2014/main" val="3303353970"/>
                    </a:ext>
                  </a:extLst>
                </a:gridCol>
                <a:gridCol w="2340102">
                  <a:extLst>
                    <a:ext uri="{9D8B030D-6E8A-4147-A177-3AD203B41FA5}">
                      <a16:colId xmlns:a16="http://schemas.microsoft.com/office/drawing/2014/main" val="3352452249"/>
                    </a:ext>
                  </a:extLst>
                </a:gridCol>
                <a:gridCol w="3182557">
                  <a:extLst>
                    <a:ext uri="{9D8B030D-6E8A-4147-A177-3AD203B41FA5}">
                      <a16:colId xmlns:a16="http://schemas.microsoft.com/office/drawing/2014/main" val="1340770395"/>
                    </a:ext>
                  </a:extLst>
                </a:gridCol>
              </a:tblGrid>
              <a:tr h="370840">
                <a:tc>
                  <a:txBody>
                    <a:bodyPr/>
                    <a:lstStyle/>
                    <a:p>
                      <a:endParaRPr lang="en-AU" sz="1800" dirty="0"/>
                    </a:p>
                  </a:txBody>
                  <a:tcPr/>
                </a:tc>
                <a:tc gridSpan="3">
                  <a:txBody>
                    <a:bodyPr/>
                    <a:lstStyle/>
                    <a:p>
                      <a:pPr algn="ctr"/>
                      <a:r>
                        <a:rPr lang="en-AU" sz="1800" i="0" dirty="0"/>
                        <a:t>Paid</a:t>
                      </a:r>
                      <a:r>
                        <a:rPr lang="en-AU" sz="1800" dirty="0"/>
                        <a:t> remuneration</a:t>
                      </a:r>
                      <a:r>
                        <a:rPr lang="en-AU" b="1" baseline="30000" dirty="0">
                          <a:solidFill>
                            <a:schemeClr val="bg1"/>
                          </a:solidFill>
                        </a:rPr>
                        <a:t>2</a:t>
                      </a:r>
                      <a:endParaRPr lang="en-AU" sz="1800" dirty="0">
                        <a:solidFill>
                          <a:schemeClr val="bg1"/>
                        </a:solidFill>
                      </a:endParaRPr>
                    </a:p>
                  </a:txBody>
                  <a:tcPr/>
                </a:tc>
                <a:tc hMerge="1">
                  <a:txBody>
                    <a:bodyPr/>
                    <a:lstStyle/>
                    <a:p>
                      <a:endParaRPr lang="en-AU" dirty="0"/>
                    </a:p>
                  </a:txBody>
                  <a:tcPr/>
                </a:tc>
                <a:tc hMerge="1">
                  <a:txBody>
                    <a:bodyPr/>
                    <a:lstStyle/>
                    <a:p>
                      <a:endParaRPr lang="en-AU" dirty="0"/>
                    </a:p>
                  </a:txBody>
                  <a:tcPr/>
                </a:tc>
                <a:extLst>
                  <a:ext uri="{0D108BD9-81ED-4DB2-BD59-A6C34878D82A}">
                    <a16:rowId xmlns:a16="http://schemas.microsoft.com/office/drawing/2014/main" val="1329233052"/>
                  </a:ext>
                </a:extLst>
              </a:tr>
              <a:tr h="370840">
                <a:tc>
                  <a:txBody>
                    <a:bodyPr/>
                    <a:lstStyle/>
                    <a:p>
                      <a:r>
                        <a:rPr lang="en-AU" sz="1800" dirty="0">
                          <a:solidFill>
                            <a:schemeClr val="bg1"/>
                          </a:solidFill>
                          <a:latin typeface="+mn-lt"/>
                        </a:rPr>
                        <a:t>Type of appointment</a:t>
                      </a:r>
                    </a:p>
                  </a:txBody>
                  <a:tcPr>
                    <a:solidFill>
                      <a:schemeClr val="accent1"/>
                    </a:solidFill>
                  </a:tcPr>
                </a:tc>
                <a:tc>
                  <a:txBody>
                    <a:bodyPr/>
                    <a:lstStyle/>
                    <a:p>
                      <a:r>
                        <a:rPr lang="en-AU" sz="1800" dirty="0">
                          <a:solidFill>
                            <a:schemeClr val="bg1"/>
                          </a:solidFill>
                          <a:latin typeface="+mn-lt"/>
                        </a:rPr>
                        <a:t>No. of forms</a:t>
                      </a:r>
                    </a:p>
                  </a:txBody>
                  <a:tcPr>
                    <a:solidFill>
                      <a:schemeClr val="accent1"/>
                    </a:solidFill>
                  </a:tcPr>
                </a:tc>
                <a:tc>
                  <a:txBody>
                    <a:bodyPr/>
                    <a:lstStyle/>
                    <a:p>
                      <a:r>
                        <a:rPr lang="en-AU" sz="1800" dirty="0">
                          <a:solidFill>
                            <a:schemeClr val="bg1"/>
                          </a:solidFill>
                          <a:latin typeface="+mn-lt"/>
                        </a:rPr>
                        <a:t>Remuneration amount</a:t>
                      </a:r>
                    </a:p>
                  </a:txBody>
                  <a:tcPr>
                    <a:solidFill>
                      <a:schemeClr val="accent1"/>
                    </a:solidFill>
                  </a:tcPr>
                </a:tc>
                <a:tc>
                  <a:txBody>
                    <a:bodyPr/>
                    <a:lstStyle/>
                    <a:p>
                      <a:r>
                        <a:rPr lang="en-AU" sz="1800" dirty="0">
                          <a:solidFill>
                            <a:schemeClr val="bg1"/>
                          </a:solidFill>
                          <a:latin typeface="+mn-lt"/>
                        </a:rPr>
                        <a:t>Average remuneration per form</a:t>
                      </a:r>
                    </a:p>
                  </a:txBody>
                  <a:tcPr>
                    <a:solidFill>
                      <a:schemeClr val="accent1"/>
                    </a:solidFill>
                  </a:tcPr>
                </a:tc>
                <a:extLst>
                  <a:ext uri="{0D108BD9-81ED-4DB2-BD59-A6C34878D82A}">
                    <a16:rowId xmlns:a16="http://schemas.microsoft.com/office/drawing/2014/main" val="1605034115"/>
                  </a:ext>
                </a:extLst>
              </a:tr>
              <a:tr h="370840">
                <a:tc>
                  <a:txBody>
                    <a:bodyPr/>
                    <a:lstStyle/>
                    <a:p>
                      <a:r>
                        <a:rPr lang="en-AU" sz="1800" dirty="0"/>
                        <a:t>Company administrator</a:t>
                      </a:r>
                    </a:p>
                  </a:txBody>
                  <a:tcPr/>
                </a:tc>
                <a:tc>
                  <a:txBody>
                    <a:bodyPr/>
                    <a:lstStyle/>
                    <a:p>
                      <a:r>
                        <a:rPr lang="en-AU" sz="1800" dirty="0"/>
                        <a:t>4,961</a:t>
                      </a:r>
                    </a:p>
                  </a:txBody>
                  <a:tcPr/>
                </a:tc>
                <a:tc>
                  <a:txBody>
                    <a:bodyPr/>
                    <a:lstStyle/>
                    <a:p>
                      <a:pPr algn="r"/>
                      <a:r>
                        <a:rPr lang="en-AU" sz="1800" dirty="0"/>
                        <a:t>$140,391,497</a:t>
                      </a:r>
                    </a:p>
                  </a:txBody>
                  <a:tcPr/>
                </a:tc>
                <a:tc>
                  <a:txBody>
                    <a:bodyPr/>
                    <a:lstStyle/>
                    <a:p>
                      <a:pPr algn="r"/>
                      <a:r>
                        <a:rPr lang="en-AU" sz="1800" dirty="0"/>
                        <a:t>$28,299.03</a:t>
                      </a:r>
                    </a:p>
                  </a:txBody>
                  <a:tcPr/>
                </a:tc>
                <a:extLst>
                  <a:ext uri="{0D108BD9-81ED-4DB2-BD59-A6C34878D82A}">
                    <a16:rowId xmlns:a16="http://schemas.microsoft.com/office/drawing/2014/main" val="3466954247"/>
                  </a:ext>
                </a:extLst>
              </a:tr>
              <a:tr h="370840">
                <a:tc>
                  <a:txBody>
                    <a:bodyPr/>
                    <a:lstStyle/>
                    <a:p>
                      <a:r>
                        <a:rPr lang="en-AU" sz="1800" dirty="0"/>
                        <a:t>DOCA administrator</a:t>
                      </a:r>
                    </a:p>
                  </a:txBody>
                  <a:tcPr/>
                </a:tc>
                <a:tc>
                  <a:txBody>
                    <a:bodyPr/>
                    <a:lstStyle/>
                    <a:p>
                      <a:r>
                        <a:rPr lang="en-AU" sz="1800" dirty="0"/>
                        <a:t>1,992</a:t>
                      </a:r>
                    </a:p>
                  </a:txBody>
                  <a:tcPr/>
                </a:tc>
                <a:tc>
                  <a:txBody>
                    <a:bodyPr/>
                    <a:lstStyle/>
                    <a:p>
                      <a:pPr algn="r"/>
                      <a:r>
                        <a:rPr lang="en-AU" sz="1800" dirty="0"/>
                        <a:t>$622,571,577</a:t>
                      </a:r>
                    </a:p>
                  </a:txBody>
                  <a:tcPr/>
                </a:tc>
                <a:tc>
                  <a:txBody>
                    <a:bodyPr/>
                    <a:lstStyle/>
                    <a:p>
                      <a:pPr algn="r"/>
                      <a:r>
                        <a:rPr lang="en-AU" sz="1800" dirty="0"/>
                        <a:t>$312,535.93</a:t>
                      </a:r>
                    </a:p>
                  </a:txBody>
                  <a:tcPr/>
                </a:tc>
                <a:extLst>
                  <a:ext uri="{0D108BD9-81ED-4DB2-BD59-A6C34878D82A}">
                    <a16:rowId xmlns:a16="http://schemas.microsoft.com/office/drawing/2014/main" val="2275586745"/>
                  </a:ext>
                </a:extLst>
              </a:tr>
              <a:tr h="370840">
                <a:tc>
                  <a:txBody>
                    <a:bodyPr/>
                    <a:lstStyle/>
                    <a:p>
                      <a:r>
                        <a:rPr lang="en-AU" sz="1800" dirty="0"/>
                        <a:t>Company RP</a:t>
                      </a:r>
                    </a:p>
                  </a:txBody>
                  <a:tcPr/>
                </a:tc>
                <a:tc>
                  <a:txBody>
                    <a:bodyPr/>
                    <a:lstStyle/>
                    <a:p>
                      <a:r>
                        <a:rPr lang="en-AU" sz="1800" dirty="0"/>
                        <a:t>87</a:t>
                      </a:r>
                    </a:p>
                  </a:txBody>
                  <a:tcPr/>
                </a:tc>
                <a:tc>
                  <a:txBody>
                    <a:bodyPr/>
                    <a:lstStyle/>
                    <a:p>
                      <a:pPr algn="r"/>
                      <a:r>
                        <a:rPr lang="en-AU" sz="1800" dirty="0"/>
                        <a:t>$924,751</a:t>
                      </a:r>
                    </a:p>
                  </a:txBody>
                  <a:tcPr/>
                </a:tc>
                <a:tc>
                  <a:txBody>
                    <a:bodyPr/>
                    <a:lstStyle/>
                    <a:p>
                      <a:pPr algn="r"/>
                      <a:r>
                        <a:rPr lang="en-AU" sz="1800" dirty="0"/>
                        <a:t>$10,629.32</a:t>
                      </a:r>
                    </a:p>
                  </a:txBody>
                  <a:tcPr/>
                </a:tc>
                <a:extLst>
                  <a:ext uri="{0D108BD9-81ED-4DB2-BD59-A6C34878D82A}">
                    <a16:rowId xmlns:a16="http://schemas.microsoft.com/office/drawing/2014/main" val="1338451907"/>
                  </a:ext>
                </a:extLst>
              </a:tr>
              <a:tr h="370840">
                <a:tc>
                  <a:txBody>
                    <a:bodyPr/>
                    <a:lstStyle/>
                    <a:p>
                      <a:r>
                        <a:rPr lang="en-AU" sz="1800" dirty="0"/>
                        <a:t>Plan RP</a:t>
                      </a:r>
                    </a:p>
                  </a:txBody>
                  <a:tcPr/>
                </a:tc>
                <a:tc>
                  <a:txBody>
                    <a:bodyPr/>
                    <a:lstStyle/>
                    <a:p>
                      <a:r>
                        <a:rPr lang="en-AU" sz="1800" dirty="0"/>
                        <a:t>48</a:t>
                      </a:r>
                    </a:p>
                  </a:txBody>
                  <a:tcPr/>
                </a:tc>
                <a:tc>
                  <a:txBody>
                    <a:bodyPr/>
                    <a:lstStyle/>
                    <a:p>
                      <a:pPr algn="r"/>
                      <a:r>
                        <a:rPr lang="en-AU" sz="1800" dirty="0"/>
                        <a:t>$644,430</a:t>
                      </a:r>
                    </a:p>
                  </a:txBody>
                  <a:tcPr/>
                </a:tc>
                <a:tc>
                  <a:txBody>
                    <a:bodyPr/>
                    <a:lstStyle/>
                    <a:p>
                      <a:pPr algn="r"/>
                      <a:r>
                        <a:rPr lang="en-AU" sz="1800" dirty="0"/>
                        <a:t>$13,425.63</a:t>
                      </a:r>
                    </a:p>
                  </a:txBody>
                  <a:tcPr/>
                </a:tc>
                <a:extLst>
                  <a:ext uri="{0D108BD9-81ED-4DB2-BD59-A6C34878D82A}">
                    <a16:rowId xmlns:a16="http://schemas.microsoft.com/office/drawing/2014/main" val="466067843"/>
                  </a:ext>
                </a:extLst>
              </a:tr>
              <a:tr h="370840">
                <a:tc>
                  <a:txBody>
                    <a:bodyPr/>
                    <a:lstStyle/>
                    <a:p>
                      <a:r>
                        <a:rPr lang="en-AU" sz="1800" dirty="0"/>
                        <a:t>Court-ordered liquidator</a:t>
                      </a:r>
                    </a:p>
                  </a:txBody>
                  <a:tcPr/>
                </a:tc>
                <a:tc>
                  <a:txBody>
                    <a:bodyPr/>
                    <a:lstStyle/>
                    <a:p>
                      <a:r>
                        <a:rPr lang="en-AU" sz="1800" dirty="0"/>
                        <a:t>10,672</a:t>
                      </a:r>
                    </a:p>
                  </a:txBody>
                  <a:tcPr/>
                </a:tc>
                <a:tc>
                  <a:txBody>
                    <a:bodyPr/>
                    <a:lstStyle/>
                    <a:p>
                      <a:pPr algn="r"/>
                      <a:r>
                        <a:rPr lang="en-AU" sz="1800" dirty="0"/>
                        <a:t>$407,245,850</a:t>
                      </a:r>
                    </a:p>
                  </a:txBody>
                  <a:tcPr/>
                </a:tc>
                <a:tc>
                  <a:txBody>
                    <a:bodyPr/>
                    <a:lstStyle/>
                    <a:p>
                      <a:pPr algn="r"/>
                      <a:r>
                        <a:rPr lang="en-AU" sz="1800" dirty="0"/>
                        <a:t>$38,160.22</a:t>
                      </a:r>
                    </a:p>
                  </a:txBody>
                  <a:tcPr/>
                </a:tc>
                <a:extLst>
                  <a:ext uri="{0D108BD9-81ED-4DB2-BD59-A6C34878D82A}">
                    <a16:rowId xmlns:a16="http://schemas.microsoft.com/office/drawing/2014/main" val="3995296091"/>
                  </a:ext>
                </a:extLst>
              </a:tr>
              <a:tr h="370840">
                <a:tc>
                  <a:txBody>
                    <a:bodyPr/>
                    <a:lstStyle/>
                    <a:p>
                      <a:r>
                        <a:rPr lang="en-AU" sz="1800" dirty="0"/>
                        <a:t>Members’ voluntary liquidator</a:t>
                      </a:r>
                    </a:p>
                  </a:txBody>
                  <a:tcPr/>
                </a:tc>
                <a:tc>
                  <a:txBody>
                    <a:bodyPr/>
                    <a:lstStyle/>
                    <a:p>
                      <a:r>
                        <a:rPr lang="en-AU" sz="1800" dirty="0"/>
                        <a:t>6,806</a:t>
                      </a:r>
                    </a:p>
                  </a:txBody>
                  <a:tcPr/>
                </a:tc>
                <a:tc>
                  <a:txBody>
                    <a:bodyPr/>
                    <a:lstStyle/>
                    <a:p>
                      <a:pPr algn="r"/>
                      <a:r>
                        <a:rPr lang="en-AU" sz="1800" dirty="0"/>
                        <a:t>$57,914,085</a:t>
                      </a:r>
                    </a:p>
                  </a:txBody>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AU" sz="1800" dirty="0"/>
                        <a:t>$8,509.27</a:t>
                      </a:r>
                    </a:p>
                  </a:txBody>
                  <a:tcPr/>
                </a:tc>
                <a:extLst>
                  <a:ext uri="{0D108BD9-81ED-4DB2-BD59-A6C34878D82A}">
                    <a16:rowId xmlns:a16="http://schemas.microsoft.com/office/drawing/2014/main" val="1172601511"/>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800" dirty="0"/>
                        <a:t>Creditors’ voluntary liquidator</a:t>
                      </a:r>
                    </a:p>
                  </a:txBody>
                  <a:tcPr/>
                </a:tc>
                <a:tc>
                  <a:txBody>
                    <a:bodyPr/>
                    <a:lstStyle/>
                    <a:p>
                      <a:r>
                        <a:rPr lang="en-AU" sz="1800" dirty="0"/>
                        <a:t>22,492</a:t>
                      </a:r>
                    </a:p>
                  </a:txBody>
                  <a:tcPr/>
                </a:tc>
                <a:tc>
                  <a:txBody>
                    <a:bodyPr/>
                    <a:lstStyle/>
                    <a:p>
                      <a:pPr algn="r"/>
                      <a:r>
                        <a:rPr lang="en-AU" sz="1800" dirty="0"/>
                        <a:t>$1,350,208,118</a:t>
                      </a:r>
                    </a:p>
                  </a:txBody>
                  <a:tcP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AU" sz="1800" dirty="0"/>
                        <a:t>$60,030.59</a:t>
                      </a:r>
                    </a:p>
                  </a:txBody>
                  <a:tcPr/>
                </a:tc>
                <a:extLst>
                  <a:ext uri="{0D108BD9-81ED-4DB2-BD59-A6C34878D82A}">
                    <a16:rowId xmlns:a16="http://schemas.microsoft.com/office/drawing/2014/main" val="3233359452"/>
                  </a:ext>
                </a:extLst>
              </a:tr>
            </a:tbl>
          </a:graphicData>
        </a:graphic>
      </p:graphicFrame>
      <p:sp>
        <p:nvSpPr>
          <p:cNvPr id="10" name="TextBox 9">
            <a:extLst>
              <a:ext uri="{FF2B5EF4-FFF2-40B4-BE49-F238E27FC236}">
                <a16:creationId xmlns:a16="http://schemas.microsoft.com/office/drawing/2014/main" id="{F16B0466-EA34-D7A8-5EBB-DAF8E21AEAFE}"/>
              </a:ext>
            </a:extLst>
          </p:cNvPr>
          <p:cNvSpPr txBox="1"/>
          <p:nvPr/>
        </p:nvSpPr>
        <p:spPr>
          <a:xfrm>
            <a:off x="427483" y="1391724"/>
            <a:ext cx="10334446" cy="923330"/>
          </a:xfrm>
          <a:prstGeom prst="rect">
            <a:avLst/>
          </a:prstGeom>
          <a:noFill/>
        </p:spPr>
        <p:txBody>
          <a:bodyPr wrap="square" rtlCol="0">
            <a:spAutoFit/>
          </a:bodyPr>
          <a:lstStyle/>
          <a:p>
            <a:r>
              <a:rPr lang="en-AU" dirty="0"/>
              <a:t>For </a:t>
            </a:r>
            <a:r>
              <a:rPr lang="en-AU" dirty="0">
                <a:hlinkClick r:id="rId3" action="ppaction://hlinksldjump"/>
              </a:rPr>
              <a:t>external administration</a:t>
            </a:r>
            <a:r>
              <a:rPr lang="en-AU" dirty="0"/>
              <a:t> and controller appointments finalised between 1</a:t>
            </a:r>
            <a:r>
              <a:rPr lang="en-AU" dirty="0">
                <a:effectLst/>
                <a:ea typeface="Calibri" panose="020F0502020204030204" pitchFamily="34" charset="0"/>
              </a:rPr>
              <a:t> </a:t>
            </a:r>
            <a:r>
              <a:rPr lang="en-AU" dirty="0"/>
              <a:t>September 2017 and 30</a:t>
            </a:r>
            <a:r>
              <a:rPr lang="en-AU" dirty="0">
                <a:effectLst/>
                <a:ea typeface="Calibri" panose="020F0502020204030204" pitchFamily="34" charset="0"/>
              </a:rPr>
              <a:t> </a:t>
            </a:r>
            <a:r>
              <a:rPr lang="en-AU" dirty="0"/>
              <a:t>September 2022, ASIC made known the total remuneration determined/fixed and paid according to lodged Forms 5603 </a:t>
            </a:r>
            <a:r>
              <a:rPr lang="en-AU" i="1" dirty="0"/>
              <a:t>End of administration return</a:t>
            </a:r>
            <a:r>
              <a:rPr lang="en-AU" dirty="0"/>
              <a:t>.</a:t>
            </a:r>
            <a:r>
              <a:rPr lang="en-AU" baseline="30000" dirty="0"/>
              <a:t>1</a:t>
            </a:r>
            <a:r>
              <a:rPr lang="en-AU" dirty="0"/>
              <a:t> Some of this data can be analysed as follows:</a:t>
            </a:r>
          </a:p>
        </p:txBody>
      </p:sp>
      <p:cxnSp>
        <p:nvCxnSpPr>
          <p:cNvPr id="12" name="Straight Connector 11">
            <a:extLst>
              <a:ext uri="{FF2B5EF4-FFF2-40B4-BE49-F238E27FC236}">
                <a16:creationId xmlns:a16="http://schemas.microsoft.com/office/drawing/2014/main" id="{9D245733-1BE6-0A8A-E869-96EAB7AB91C3}"/>
              </a:ext>
            </a:extLst>
          </p:cNvPr>
          <p:cNvCxnSpPr/>
          <p:nvPr/>
        </p:nvCxnSpPr>
        <p:spPr>
          <a:xfrm>
            <a:off x="7427339" y="3045125"/>
            <a:ext cx="750498"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Star: 5 Points 12">
            <a:extLst>
              <a:ext uri="{FF2B5EF4-FFF2-40B4-BE49-F238E27FC236}">
                <a16:creationId xmlns:a16="http://schemas.microsoft.com/office/drawing/2014/main" id="{B3000FF7-127D-3047-DB71-63B17274F205}"/>
              </a:ext>
            </a:extLst>
          </p:cNvPr>
          <p:cNvSpPr/>
          <p:nvPr/>
        </p:nvSpPr>
        <p:spPr>
          <a:xfrm>
            <a:off x="10490197" y="3911686"/>
            <a:ext cx="543464" cy="508958"/>
          </a:xfrm>
          <a:prstGeom prst="star5">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 name="Right Bracket 14">
            <a:extLst>
              <a:ext uri="{FF2B5EF4-FFF2-40B4-BE49-F238E27FC236}">
                <a16:creationId xmlns:a16="http://schemas.microsoft.com/office/drawing/2014/main" id="{D2BC1285-AC59-20FC-54F9-2A803519C0FF}"/>
              </a:ext>
            </a:extLst>
          </p:cNvPr>
          <p:cNvSpPr/>
          <p:nvPr/>
        </p:nvSpPr>
        <p:spPr>
          <a:xfrm>
            <a:off x="10522497" y="3084523"/>
            <a:ext cx="165631" cy="720000"/>
          </a:xfrm>
          <a:prstGeom prst="righ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16" name="Right Bracket 15">
            <a:extLst>
              <a:ext uri="{FF2B5EF4-FFF2-40B4-BE49-F238E27FC236}">
                <a16:creationId xmlns:a16="http://schemas.microsoft.com/office/drawing/2014/main" id="{D1F7B722-49BF-EACE-A281-6DC133E40C0F}"/>
              </a:ext>
            </a:extLst>
          </p:cNvPr>
          <p:cNvSpPr/>
          <p:nvPr/>
        </p:nvSpPr>
        <p:spPr>
          <a:xfrm>
            <a:off x="10528249" y="3841558"/>
            <a:ext cx="159880" cy="710015"/>
          </a:xfrm>
          <a:prstGeom prst="righ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6" name="Footer Placeholder 2">
            <a:extLst>
              <a:ext uri="{FF2B5EF4-FFF2-40B4-BE49-F238E27FC236}">
                <a16:creationId xmlns:a16="http://schemas.microsoft.com/office/drawing/2014/main" id="{F98B83C1-B1B8-0ECC-3CB0-7355B7E5E5C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66157253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49</a:t>
            </a:fld>
            <a:endParaRPr lang="en-GB" dirty="0"/>
          </a:p>
        </p:txBody>
      </p:sp>
      <p:sp>
        <p:nvSpPr>
          <p:cNvPr id="2" name="Rectangle: Single Corner Rounded 1">
            <a:extLst>
              <a:ext uri="{FF2B5EF4-FFF2-40B4-BE49-F238E27FC236}">
                <a16:creationId xmlns:a16="http://schemas.microsoft.com/office/drawing/2014/main" id="{C0A382A0-1B7F-BE60-4E88-3AAFF0C2C16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171D2613-6E4D-BAA5-C29F-19E2788CD7B6}"/>
              </a:ext>
            </a:extLst>
          </p:cNvPr>
          <p:cNvSpPr txBox="1">
            <a:spLocks/>
          </p:cNvSpPr>
          <p:nvPr/>
        </p:nvSpPr>
        <p:spPr>
          <a:xfrm>
            <a:off x="242456" y="270165"/>
            <a:ext cx="8526856" cy="959957"/>
          </a:xfrm>
          <a:prstGeom prst="rect">
            <a:avLst/>
          </a:prstGeom>
        </p:spPr>
        <p:txBody>
          <a:bodyPr vert="horz" lIns="91440" tIns="45720" rIns="91440" bIns="45720" rtlCol="0" anchor="b">
            <a:normAutofit fontScale="6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dirty="0">
                <a:solidFill>
                  <a:schemeClr val="bg1"/>
                </a:solidFill>
              </a:rPr>
              <a:t>Total appointments (Series 2) in 2022/23</a:t>
            </a:r>
            <a:r>
              <a:rPr lang="en-AU" baseline="30000" dirty="0">
                <a:solidFill>
                  <a:schemeClr val="bg1"/>
                </a:solidFill>
              </a:rPr>
              <a:t>1</a:t>
            </a:r>
          </a:p>
        </p:txBody>
      </p:sp>
      <p:graphicFrame>
        <p:nvGraphicFramePr>
          <p:cNvPr id="6" name="Content Placeholder 7">
            <a:extLst>
              <a:ext uri="{FF2B5EF4-FFF2-40B4-BE49-F238E27FC236}">
                <a16:creationId xmlns:a16="http://schemas.microsoft.com/office/drawing/2014/main" id="{FA32DED7-1416-DF18-D306-276572708E63}"/>
              </a:ext>
            </a:extLst>
          </p:cNvPr>
          <p:cNvGraphicFramePr>
            <a:graphicFrameLocks/>
          </p:cNvGraphicFramePr>
          <p:nvPr>
            <p:extLst>
              <p:ext uri="{D42A27DB-BD31-4B8C-83A1-F6EECF244321}">
                <p14:modId xmlns:p14="http://schemas.microsoft.com/office/powerpoint/2010/main" val="1876999782"/>
              </p:ext>
            </p:extLst>
          </p:nvPr>
        </p:nvGraphicFramePr>
        <p:xfrm>
          <a:off x="374924" y="1532470"/>
          <a:ext cx="10724000" cy="3975100"/>
        </p:xfrm>
        <a:graphic>
          <a:graphicData uri="http://schemas.openxmlformats.org/drawingml/2006/chart">
            <c:chart xmlns:c="http://schemas.openxmlformats.org/drawingml/2006/chart" xmlns:r="http://schemas.openxmlformats.org/officeDocument/2006/relationships" r:id="rId2"/>
          </a:graphicData>
        </a:graphic>
      </p:graphicFrame>
      <p:sp>
        <p:nvSpPr>
          <p:cNvPr id="7" name="Content Placeholder 3">
            <a:extLst>
              <a:ext uri="{FF2B5EF4-FFF2-40B4-BE49-F238E27FC236}">
                <a16:creationId xmlns:a16="http://schemas.microsoft.com/office/drawing/2014/main" id="{5E913713-2A15-E6B5-5B7C-7B7519F4DB8F}"/>
              </a:ext>
            </a:extLst>
          </p:cNvPr>
          <p:cNvSpPr txBox="1">
            <a:spLocks/>
          </p:cNvSpPr>
          <p:nvPr/>
        </p:nvSpPr>
        <p:spPr>
          <a:xfrm>
            <a:off x="818455" y="5678423"/>
            <a:ext cx="10072049" cy="49377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Chart created using data from </a:t>
            </a:r>
            <a:r>
              <a:rPr lang="en-AU" sz="1200" dirty="0">
                <a:solidFill>
                  <a:schemeClr val="tx1"/>
                </a:solidFill>
              </a:rPr>
              <a:t>ASIC, </a:t>
            </a:r>
            <a:r>
              <a:rPr lang="en-AU" sz="1200" i="1" dirty="0">
                <a:solidFill>
                  <a:schemeClr val="tx1"/>
                </a:solidFill>
              </a:rPr>
              <a:t>Australian Insolvency Statistics </a:t>
            </a:r>
            <a:r>
              <a:rPr lang="en-AU" sz="1200" dirty="0">
                <a:solidFill>
                  <a:schemeClr val="tx1"/>
                </a:solidFill>
              </a:rPr>
              <a:t>(Excel Document, 4 September 2023) Table 2.1. For the latest data, see ASIC, ‘Insolvency Statistics (Current)’ (Web Page) &lt;</a:t>
            </a:r>
            <a:r>
              <a:rPr lang="en-AU" sz="1200" dirty="0">
                <a:solidFill>
                  <a:schemeClr val="tx1"/>
                </a:solidFill>
                <a:hlinkClick r:id="rId3"/>
              </a:rPr>
              <a:t>https://asic.gov.au/regulatory-resources/find-a-document/statistics/insolvency-statistics/insolvency-statistics-current/</a:t>
            </a:r>
            <a:r>
              <a:rPr lang="en-AU" sz="1200" dirty="0">
                <a:solidFill>
                  <a:schemeClr val="tx1"/>
                </a:solidFill>
              </a:rPr>
              <a:t>&gt;.</a:t>
            </a:r>
            <a:endParaRPr lang="en-AU" dirty="0">
              <a:solidFill>
                <a:schemeClr val="tx1"/>
              </a:solidFill>
            </a:endParaRPr>
          </a:p>
        </p:txBody>
      </p:sp>
      <p:sp>
        <p:nvSpPr>
          <p:cNvPr id="8" name="Footer Placeholder 2">
            <a:extLst>
              <a:ext uri="{FF2B5EF4-FFF2-40B4-BE49-F238E27FC236}">
                <a16:creationId xmlns:a16="http://schemas.microsoft.com/office/drawing/2014/main" id="{0E5CF701-EDA4-E05F-63C1-F9CFAF18E08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37219071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5</a:t>
            </a:fld>
            <a:endParaRPr lang="en-GB" dirty="0"/>
          </a:p>
        </p:txBody>
      </p:sp>
      <p:sp>
        <p:nvSpPr>
          <p:cNvPr id="2" name="Rectangle: Single Corner Rounded 1">
            <a:extLst>
              <a:ext uri="{FF2B5EF4-FFF2-40B4-BE49-F238E27FC236}">
                <a16:creationId xmlns:a16="http://schemas.microsoft.com/office/drawing/2014/main" id="{B88B1C85-C2D0-EB39-9B6E-1A82E172E65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A11B6EE-BC22-6D8B-D1F2-2EEE00726A3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GB" sz="3800" dirty="0">
                <a:solidFill>
                  <a:schemeClr val="bg1"/>
                </a:solidFill>
              </a:rPr>
              <a:t>Legislation</a:t>
            </a:r>
          </a:p>
        </p:txBody>
      </p:sp>
      <p:sp>
        <p:nvSpPr>
          <p:cNvPr id="6" name="Content Placeholder 3">
            <a:extLst>
              <a:ext uri="{FF2B5EF4-FFF2-40B4-BE49-F238E27FC236}">
                <a16:creationId xmlns:a16="http://schemas.microsoft.com/office/drawing/2014/main" id="{76D2D284-E6AC-084A-1BA9-3F6A0EBB91F5}"/>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7188" lvl="2" indent="-357188">
              <a:lnSpc>
                <a:spcPct val="150000"/>
              </a:lnSpc>
              <a:buFont typeface="Arial" panose="020B0604020202020204" pitchFamily="34" charset="0"/>
              <a:buChar char="•"/>
              <a:defRPr/>
            </a:pPr>
            <a:r>
              <a:rPr lang="en-AU" dirty="0"/>
              <a:t>These lecture slides were created using content sourced from the Federal Register of Legislation up to and including in September 2023. For the latest information on Australian Government law please go to </a:t>
            </a:r>
            <a:r>
              <a:rPr lang="en-AU" dirty="0">
                <a:hlinkClick r:id="rId2"/>
              </a:rPr>
              <a:t>https://www.legislation.gov.au</a:t>
            </a:r>
            <a:r>
              <a:rPr lang="en-AU" dirty="0"/>
              <a:t>. Based on the </a:t>
            </a:r>
            <a:r>
              <a:rPr lang="en-AU" dirty="0">
                <a:hlinkClick r:id="rId3"/>
              </a:rPr>
              <a:t>copyright information on that website</a:t>
            </a:r>
            <a:r>
              <a:rPr lang="en-AU" dirty="0"/>
              <a:t>, I believe that the content sourced from there and used to create these lecture slides was provided under </a:t>
            </a:r>
            <a:r>
              <a:rPr lang="en-AU" dirty="0">
                <a:hlinkClick r:id="rId4"/>
              </a:rPr>
              <a:t>Creative Commons Attribution 4.0 International (the CC BY 4.0 licence)</a:t>
            </a:r>
            <a:r>
              <a:rPr lang="en-AU" dirty="0"/>
              <a:t>, for which the legal code is </a:t>
            </a:r>
            <a:r>
              <a:rPr lang="en-AU" dirty="0">
                <a:hlinkClick r:id="rId5"/>
              </a:rPr>
              <a:t>here</a:t>
            </a:r>
            <a:r>
              <a:rPr lang="en-AU" dirty="0"/>
              <a:t>.</a:t>
            </a:r>
            <a:endParaRPr lang="en-US" dirty="0"/>
          </a:p>
          <a:p>
            <a:pPr marL="357188" lvl="2" indent="-357188">
              <a:lnSpc>
                <a:spcPct val="150000"/>
              </a:lnSpc>
              <a:buFont typeface="Arial" panose="020B0604020202020204" pitchFamily="34" charset="0"/>
              <a:buChar char="•"/>
              <a:defRPr/>
            </a:pPr>
            <a:endParaRPr lang="en-US" dirty="0"/>
          </a:p>
          <a:p>
            <a:pPr marL="357188" lvl="2" indent="-357188">
              <a:lnSpc>
                <a:spcPct val="150000"/>
              </a:lnSpc>
              <a:buFont typeface="Arial" panose="020B0604020202020204" pitchFamily="34" charset="0"/>
              <a:buChar char="•"/>
              <a:defRPr/>
            </a:pPr>
            <a:r>
              <a:rPr lang="en-US" dirty="0"/>
              <a:t>The key Act, Regulations and Rules for corporate insolvency law in Australia are:</a:t>
            </a:r>
          </a:p>
          <a:p>
            <a:pPr marL="712788" lvl="2" indent="-285750">
              <a:lnSpc>
                <a:spcPct val="150000"/>
              </a:lnSpc>
              <a:buFont typeface="Courier New" panose="02070309020205020404" pitchFamily="49" charset="0"/>
              <a:buChar char="o"/>
              <a:defRPr/>
            </a:pPr>
            <a:r>
              <a:rPr lang="en-US" i="1" dirty="0">
                <a:hlinkClick r:id="rId6"/>
              </a:rPr>
              <a:t>Corporations Act 2001</a:t>
            </a:r>
            <a:r>
              <a:rPr lang="en-US" dirty="0">
                <a:hlinkClick r:id="rId6"/>
              </a:rPr>
              <a:t> (</a:t>
            </a:r>
            <a:r>
              <a:rPr lang="en-US" dirty="0" err="1">
                <a:hlinkClick r:id="rId6"/>
              </a:rPr>
              <a:t>Cth</a:t>
            </a:r>
            <a:r>
              <a:rPr lang="en-US" dirty="0">
                <a:hlinkClick r:id="rId6"/>
              </a:rPr>
              <a:t>)</a:t>
            </a:r>
            <a:r>
              <a:rPr lang="en-US" dirty="0"/>
              <a:t> (‘CA’)</a:t>
            </a:r>
          </a:p>
          <a:p>
            <a:pPr marL="712788" lvl="2" indent="-285750">
              <a:lnSpc>
                <a:spcPct val="150000"/>
              </a:lnSpc>
              <a:buFont typeface="Courier New" panose="02070309020205020404" pitchFamily="49" charset="0"/>
              <a:buChar char="o"/>
              <a:defRPr/>
            </a:pPr>
            <a:r>
              <a:rPr lang="en-US" i="1" dirty="0">
                <a:hlinkClick r:id="rId7"/>
              </a:rPr>
              <a:t>Corporations Regulations 2001 </a:t>
            </a:r>
            <a:r>
              <a:rPr lang="en-US" dirty="0">
                <a:hlinkClick r:id="rId7"/>
              </a:rPr>
              <a:t>(</a:t>
            </a:r>
            <a:r>
              <a:rPr lang="en-US" dirty="0" err="1">
                <a:hlinkClick r:id="rId7"/>
              </a:rPr>
              <a:t>Cth</a:t>
            </a:r>
            <a:r>
              <a:rPr lang="en-US" dirty="0">
                <a:hlinkClick r:id="rId7"/>
              </a:rPr>
              <a:t>)</a:t>
            </a:r>
            <a:r>
              <a:rPr lang="en-US" dirty="0"/>
              <a:t> (‘CR’)</a:t>
            </a:r>
          </a:p>
          <a:p>
            <a:pPr marL="712788" lvl="2" indent="-285750">
              <a:lnSpc>
                <a:spcPct val="150000"/>
              </a:lnSpc>
              <a:buFont typeface="Courier New" panose="02070309020205020404" pitchFamily="49" charset="0"/>
              <a:buChar char="o"/>
              <a:defRPr/>
            </a:pPr>
            <a:r>
              <a:rPr lang="en-AU" i="1" dirty="0">
                <a:hlinkClick r:id="rId8"/>
              </a:rPr>
              <a:t>Insolvency Practice Rules (Corporations) 2016 </a:t>
            </a:r>
            <a:r>
              <a:rPr lang="en-AU" dirty="0">
                <a:hlinkClick r:id="rId8"/>
              </a:rPr>
              <a:t>(</a:t>
            </a:r>
            <a:r>
              <a:rPr lang="en-AU" dirty="0" err="1">
                <a:hlinkClick r:id="rId8"/>
              </a:rPr>
              <a:t>Cth</a:t>
            </a:r>
            <a:r>
              <a:rPr lang="en-AU" dirty="0">
                <a:hlinkClick r:id="rId8"/>
              </a:rPr>
              <a:t>)</a:t>
            </a:r>
            <a:r>
              <a:rPr lang="en-AU" dirty="0"/>
              <a:t> (‘IPRC’)</a:t>
            </a:r>
            <a:endParaRPr lang="en-US" dirty="0"/>
          </a:p>
        </p:txBody>
      </p:sp>
      <p:sp>
        <p:nvSpPr>
          <p:cNvPr id="7" name="Footer Placeholder 2">
            <a:extLst>
              <a:ext uri="{FF2B5EF4-FFF2-40B4-BE49-F238E27FC236}">
                <a16:creationId xmlns:a16="http://schemas.microsoft.com/office/drawing/2014/main" id="{D764B8FE-6C3D-20E2-B054-3373FB0DCA9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2142293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Diagram 10">
            <a:extLst>
              <a:ext uri="{FF2B5EF4-FFF2-40B4-BE49-F238E27FC236}">
                <a16:creationId xmlns:a16="http://schemas.microsoft.com/office/drawing/2014/main" id="{A787547D-4C91-BFB9-512F-140B3E98802F}"/>
              </a:ext>
            </a:extLst>
          </p:cNvPr>
          <p:cNvGraphicFramePr/>
          <p:nvPr>
            <p:extLst>
              <p:ext uri="{D42A27DB-BD31-4B8C-83A1-F6EECF244321}">
                <p14:modId xmlns:p14="http://schemas.microsoft.com/office/powerpoint/2010/main" val="3929703715"/>
              </p:ext>
            </p:extLst>
          </p:nvPr>
        </p:nvGraphicFramePr>
        <p:xfrm>
          <a:off x="242456" y="1436637"/>
          <a:ext cx="9917544"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50</a:t>
            </a:fld>
            <a:endParaRPr lang="en-GB" dirty="0"/>
          </a:p>
        </p:txBody>
      </p:sp>
      <p:sp>
        <p:nvSpPr>
          <p:cNvPr id="2" name="Rectangle: Single Corner Rounded 1">
            <a:extLst>
              <a:ext uri="{FF2B5EF4-FFF2-40B4-BE49-F238E27FC236}">
                <a16:creationId xmlns:a16="http://schemas.microsoft.com/office/drawing/2014/main" id="{C2D9976E-BC01-AD97-BA37-99FAD6CFA45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40785BF-B2F8-6F2F-2B63-F2C5A7081283}"/>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Reports lodged by certain appointees</a:t>
            </a:r>
          </a:p>
        </p:txBody>
      </p:sp>
      <p:sp>
        <p:nvSpPr>
          <p:cNvPr id="6" name="TextBox 5">
            <a:extLst>
              <a:ext uri="{FF2B5EF4-FFF2-40B4-BE49-F238E27FC236}">
                <a16:creationId xmlns:a16="http://schemas.microsoft.com/office/drawing/2014/main" id="{D4B611A0-9A34-E411-439F-BE652FAD190D}"/>
              </a:ext>
            </a:extLst>
          </p:cNvPr>
          <p:cNvSpPr txBox="1"/>
          <p:nvPr/>
        </p:nvSpPr>
        <p:spPr>
          <a:xfrm>
            <a:off x="9159040" y="1964088"/>
            <a:ext cx="2482213" cy="1754326"/>
          </a:xfrm>
          <a:prstGeom prst="rect">
            <a:avLst/>
          </a:prstGeom>
          <a:noFill/>
        </p:spPr>
        <p:txBody>
          <a:bodyPr wrap="square" rtlCol="0">
            <a:spAutoFit/>
          </a:bodyPr>
          <a:lstStyle/>
          <a:p>
            <a:pPr marL="342900" indent="-342900">
              <a:buAutoNum type="arabicPlain"/>
            </a:pPr>
            <a:r>
              <a:rPr lang="en-AU" sz="1200" dirty="0"/>
              <a:t>See ASIC, ‘How to Interpret ASIC’s Corporate Insolvency Statistics’ (Web Page) &lt;</a:t>
            </a:r>
            <a:r>
              <a:rPr lang="en-AU" sz="1200" dirty="0">
                <a:hlinkClick r:id="rId7"/>
              </a:rPr>
              <a:t>https://asic.gov.au/regulatory-resources/find-a-document/statistics/insolvency-statistics/how-to-interpret-asic-s-corporate-insolvency-statistics/</a:t>
            </a:r>
            <a:r>
              <a:rPr lang="en-AU" sz="1200" dirty="0"/>
              <a:t>&gt;.</a:t>
            </a:r>
          </a:p>
        </p:txBody>
      </p:sp>
      <p:sp>
        <p:nvSpPr>
          <p:cNvPr id="7" name="Rectangle 6">
            <a:extLst>
              <a:ext uri="{FF2B5EF4-FFF2-40B4-BE49-F238E27FC236}">
                <a16:creationId xmlns:a16="http://schemas.microsoft.com/office/drawing/2014/main" id="{C4E491F8-9662-9CF8-76B7-9A8D6D64B149}"/>
              </a:ext>
            </a:extLst>
          </p:cNvPr>
          <p:cNvSpPr/>
          <p:nvPr/>
        </p:nvSpPr>
        <p:spPr>
          <a:xfrm>
            <a:off x="9227128" y="4581052"/>
            <a:ext cx="1431636" cy="424875"/>
          </a:xfrm>
          <a:prstGeom prst="rect">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422(1)</a:t>
            </a:r>
          </a:p>
        </p:txBody>
      </p:sp>
      <p:sp>
        <p:nvSpPr>
          <p:cNvPr id="8" name="Rectangle 7">
            <a:extLst>
              <a:ext uri="{FF2B5EF4-FFF2-40B4-BE49-F238E27FC236}">
                <a16:creationId xmlns:a16="http://schemas.microsoft.com/office/drawing/2014/main" id="{13CC2599-BAB4-5365-3CB8-9CC81D388B07}"/>
              </a:ext>
            </a:extLst>
          </p:cNvPr>
          <p:cNvSpPr/>
          <p:nvPr/>
        </p:nvSpPr>
        <p:spPr>
          <a:xfrm>
            <a:off x="7288367" y="5316979"/>
            <a:ext cx="1431636" cy="415636"/>
          </a:xfrm>
          <a:prstGeom prst="rect">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438D(1)</a:t>
            </a:r>
          </a:p>
        </p:txBody>
      </p:sp>
      <p:sp>
        <p:nvSpPr>
          <p:cNvPr id="9" name="Rectangle 8">
            <a:extLst>
              <a:ext uri="{FF2B5EF4-FFF2-40B4-BE49-F238E27FC236}">
                <a16:creationId xmlns:a16="http://schemas.microsoft.com/office/drawing/2014/main" id="{E5A3229C-5826-05FD-6226-4E5D926F3A99}"/>
              </a:ext>
            </a:extLst>
          </p:cNvPr>
          <p:cNvSpPr/>
          <p:nvPr/>
        </p:nvSpPr>
        <p:spPr>
          <a:xfrm>
            <a:off x="6908612" y="6000946"/>
            <a:ext cx="1856510" cy="415636"/>
          </a:xfrm>
          <a:prstGeom prst="rect">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533(1)(a)-(b)</a:t>
            </a:r>
          </a:p>
        </p:txBody>
      </p:sp>
      <p:sp>
        <p:nvSpPr>
          <p:cNvPr id="10" name="Rectangle 9">
            <a:extLst>
              <a:ext uri="{FF2B5EF4-FFF2-40B4-BE49-F238E27FC236}">
                <a16:creationId xmlns:a16="http://schemas.microsoft.com/office/drawing/2014/main" id="{96F7E708-A95C-E233-CF79-6631AA4A7BAD}"/>
              </a:ext>
            </a:extLst>
          </p:cNvPr>
          <p:cNvSpPr/>
          <p:nvPr/>
        </p:nvSpPr>
        <p:spPr>
          <a:xfrm>
            <a:off x="3211759" y="4944293"/>
            <a:ext cx="1547090" cy="415636"/>
          </a:xfrm>
          <a:prstGeom prst="rect">
            <a:avLst/>
          </a:prstGeom>
          <a:solidFill>
            <a:schemeClr val="tx2"/>
          </a:solid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533(1)(c)</a:t>
            </a:r>
          </a:p>
        </p:txBody>
      </p:sp>
      <p:sp>
        <p:nvSpPr>
          <p:cNvPr id="12" name="Footer Placeholder 2">
            <a:extLst>
              <a:ext uri="{FF2B5EF4-FFF2-40B4-BE49-F238E27FC236}">
                <a16:creationId xmlns:a16="http://schemas.microsoft.com/office/drawing/2014/main" id="{667FB980-86B0-23CA-81DA-E64F533A580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703985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51</a:t>
            </a:fld>
            <a:endParaRPr lang="en-GB" dirty="0"/>
          </a:p>
        </p:txBody>
      </p:sp>
      <p:sp>
        <p:nvSpPr>
          <p:cNvPr id="2" name="Rectangle: Single Corner Rounded 1">
            <a:extLst>
              <a:ext uri="{FF2B5EF4-FFF2-40B4-BE49-F238E27FC236}">
                <a16:creationId xmlns:a16="http://schemas.microsoft.com/office/drawing/2014/main" id="{F863AA8B-AD7F-CA30-45DE-C78D82D4240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AB54EE2-CED3-FC60-9F02-5C89CBA34B13}"/>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Problem with Series 3</a:t>
            </a:r>
          </a:p>
        </p:txBody>
      </p:sp>
      <p:graphicFrame>
        <p:nvGraphicFramePr>
          <p:cNvPr id="6" name="Content Placeholder 5">
            <a:extLst>
              <a:ext uri="{FF2B5EF4-FFF2-40B4-BE49-F238E27FC236}">
                <a16:creationId xmlns:a16="http://schemas.microsoft.com/office/drawing/2014/main" id="{6970D9B9-5E61-3017-D818-8909B18E7140}"/>
              </a:ext>
            </a:extLst>
          </p:cNvPr>
          <p:cNvGraphicFramePr>
            <a:graphicFrameLocks/>
          </p:cNvGraphicFramePr>
          <p:nvPr>
            <p:extLst>
              <p:ext uri="{D42A27DB-BD31-4B8C-83A1-F6EECF244321}">
                <p14:modId xmlns:p14="http://schemas.microsoft.com/office/powerpoint/2010/main" val="1507505054"/>
              </p:ext>
            </p:extLst>
          </p:nvPr>
        </p:nvGraphicFramePr>
        <p:xfrm>
          <a:off x="0" y="1922326"/>
          <a:ext cx="8526856" cy="37643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46D63017-13A2-666C-F91B-B9D7552C07D2}"/>
              </a:ext>
            </a:extLst>
          </p:cNvPr>
          <p:cNvSpPr txBox="1"/>
          <p:nvPr/>
        </p:nvSpPr>
        <p:spPr>
          <a:xfrm>
            <a:off x="8526856" y="2388720"/>
            <a:ext cx="3150032" cy="1384995"/>
          </a:xfrm>
          <a:prstGeom prst="rect">
            <a:avLst/>
          </a:prstGeom>
          <a:noFill/>
        </p:spPr>
        <p:txBody>
          <a:bodyPr wrap="square">
            <a:spAutoFit/>
          </a:bodyPr>
          <a:lstStyle/>
          <a:p>
            <a:pPr marL="228600" indent="-228600">
              <a:buFontTx/>
              <a:buAutoNum type="arabicPlain"/>
            </a:pPr>
            <a:r>
              <a:rPr lang="en-AU" sz="1200" dirty="0">
                <a:solidFill>
                  <a:schemeClr val="tx1"/>
                </a:solidFill>
              </a:rPr>
              <a:t>ASIC, </a:t>
            </a:r>
            <a:r>
              <a:rPr lang="en-AU" sz="1200" i="1" dirty="0">
                <a:solidFill>
                  <a:schemeClr val="tx1"/>
                </a:solidFill>
              </a:rPr>
              <a:t>Australian Insolvency Statistics </a:t>
            </a:r>
            <a:r>
              <a:rPr lang="en-AU" sz="1200" dirty="0">
                <a:solidFill>
                  <a:schemeClr val="tx1"/>
                </a:solidFill>
              </a:rPr>
              <a:t>(Excel Document, 4 September 2023) Table 1.1</a:t>
            </a:r>
            <a:r>
              <a:rPr lang="en-AU" sz="1200" dirty="0"/>
              <a:t>.</a:t>
            </a:r>
          </a:p>
          <a:p>
            <a:pPr marL="228600" indent="-228600">
              <a:buAutoNum type="arabicPlain"/>
            </a:pPr>
            <a:r>
              <a:rPr lang="en-AU" sz="1200" dirty="0"/>
              <a:t>ASIC, </a:t>
            </a:r>
            <a:r>
              <a:rPr lang="en-AU" sz="1200" i="1" dirty="0"/>
              <a:t>Statistics About Corporate Insolvency in Australia </a:t>
            </a:r>
            <a:r>
              <a:rPr lang="en-AU" sz="1200" dirty="0"/>
              <a:t>(Excel Document, January 2023) &lt;</a:t>
            </a:r>
            <a:r>
              <a:rPr lang="en-AU" sz="1200" dirty="0">
                <a:hlinkClick r:id="rId7"/>
              </a:rPr>
              <a:t>https://download.asic.gov.au/media/20cla3ju/2021-2022-asic-insolvency-statistics-series-3-1.xlsx</a:t>
            </a:r>
            <a:r>
              <a:rPr lang="en-AU" sz="1200" dirty="0"/>
              <a:t>&gt;.</a:t>
            </a:r>
          </a:p>
        </p:txBody>
      </p:sp>
      <p:sp>
        <p:nvSpPr>
          <p:cNvPr id="8" name="Star: 12 Points 7">
            <a:extLst>
              <a:ext uri="{FF2B5EF4-FFF2-40B4-BE49-F238E27FC236}">
                <a16:creationId xmlns:a16="http://schemas.microsoft.com/office/drawing/2014/main" id="{15634B92-D231-556B-D9B4-27B168AA7E4E}"/>
              </a:ext>
            </a:extLst>
          </p:cNvPr>
          <p:cNvSpPr/>
          <p:nvPr/>
        </p:nvSpPr>
        <p:spPr>
          <a:xfrm>
            <a:off x="3187701" y="5159166"/>
            <a:ext cx="1663699" cy="953619"/>
          </a:xfrm>
          <a:prstGeom prst="star12">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around 83%</a:t>
            </a:r>
          </a:p>
        </p:txBody>
      </p:sp>
      <p:sp>
        <p:nvSpPr>
          <p:cNvPr id="9" name="Footer Placeholder 2">
            <a:extLst>
              <a:ext uri="{FF2B5EF4-FFF2-40B4-BE49-F238E27FC236}">
                <a16:creationId xmlns:a16="http://schemas.microsoft.com/office/drawing/2014/main" id="{055B0B14-C7A9-91E7-1240-3CD6176B426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053023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52</a:t>
            </a:fld>
            <a:endParaRPr lang="en-GB" dirty="0"/>
          </a:p>
        </p:txBody>
      </p:sp>
      <p:sp>
        <p:nvSpPr>
          <p:cNvPr id="2" name="Rectangle: Single Corner Rounded 1">
            <a:extLst>
              <a:ext uri="{FF2B5EF4-FFF2-40B4-BE49-F238E27FC236}">
                <a16:creationId xmlns:a16="http://schemas.microsoft.com/office/drawing/2014/main" id="{A8A7C896-C525-AD55-8445-A0DF615EF3C7}"/>
              </a:ext>
            </a:extLst>
          </p:cNvPr>
          <p:cNvSpPr/>
          <p:nvPr/>
        </p:nvSpPr>
        <p:spPr>
          <a:xfrm flipV="1">
            <a:off x="0" y="0"/>
            <a:ext cx="8769312" cy="1230122"/>
          </a:xfrm>
          <a:prstGeom prst="round1Rect">
            <a:avLst>
              <a:gd name="adj" fmla="val 50000"/>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6146366-BD27-BAD8-0F40-7CB0BB7396D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2021/22 Series 3—Causes of failure</a:t>
            </a:r>
          </a:p>
        </p:txBody>
      </p:sp>
      <p:graphicFrame>
        <p:nvGraphicFramePr>
          <p:cNvPr id="6" name="Diagram 5">
            <a:extLst>
              <a:ext uri="{FF2B5EF4-FFF2-40B4-BE49-F238E27FC236}">
                <a16:creationId xmlns:a16="http://schemas.microsoft.com/office/drawing/2014/main" id="{3F0FC37C-8EDE-1AD5-C419-B1CF0D49705C}"/>
              </a:ext>
            </a:extLst>
          </p:cNvPr>
          <p:cNvGraphicFramePr/>
          <p:nvPr>
            <p:extLst>
              <p:ext uri="{D42A27DB-BD31-4B8C-83A1-F6EECF244321}">
                <p14:modId xmlns:p14="http://schemas.microsoft.com/office/powerpoint/2010/main" val="1786294168"/>
              </p:ext>
            </p:extLst>
          </p:nvPr>
        </p:nvGraphicFramePr>
        <p:xfrm>
          <a:off x="1004031" y="2401831"/>
          <a:ext cx="7003705" cy="318621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extBox 6">
            <a:extLst>
              <a:ext uri="{FF2B5EF4-FFF2-40B4-BE49-F238E27FC236}">
                <a16:creationId xmlns:a16="http://schemas.microsoft.com/office/drawing/2014/main" id="{72E330C5-6199-F993-CD03-34B1F1F798D0}"/>
              </a:ext>
            </a:extLst>
          </p:cNvPr>
          <p:cNvSpPr txBox="1"/>
          <p:nvPr/>
        </p:nvSpPr>
        <p:spPr>
          <a:xfrm>
            <a:off x="8769312" y="3302438"/>
            <a:ext cx="2967584" cy="1384995"/>
          </a:xfrm>
          <a:prstGeom prst="rect">
            <a:avLst/>
          </a:prstGeom>
          <a:noFill/>
        </p:spPr>
        <p:txBody>
          <a:bodyPr wrap="square">
            <a:spAutoFit/>
          </a:bodyPr>
          <a:lstStyle/>
          <a:p>
            <a:pPr marL="228600" indent="-228600">
              <a:spcBef>
                <a:spcPts val="600"/>
              </a:spcBef>
              <a:spcAft>
                <a:spcPts val="600"/>
              </a:spcAft>
              <a:buAutoNum type="arabicPlain"/>
            </a:pPr>
            <a:r>
              <a:rPr lang="en-AU" sz="1200" dirty="0"/>
              <a:t>Figure created using data and labels from ASIC, </a:t>
            </a:r>
            <a:r>
              <a:rPr lang="en-AU" sz="1200" i="1" dirty="0"/>
              <a:t>Statistics About Corporate Insolvency in Australia </a:t>
            </a:r>
            <a:r>
              <a:rPr lang="en-AU" sz="1200" dirty="0"/>
              <a:t>(Excel Document, January 2023) Table 3.1.3.1 &lt;</a:t>
            </a:r>
            <a:r>
              <a:rPr lang="en-AU" sz="1200" dirty="0">
                <a:hlinkClick r:id="rId7"/>
              </a:rPr>
              <a:t>https://download.asic.gov.au/media/20cla3ju/2021-2022-asic-insolvency-statistics-series-3-1.xlsx</a:t>
            </a:r>
            <a:r>
              <a:rPr lang="en-AU" sz="1200" dirty="0"/>
              <a:t>&gt;.</a:t>
            </a:r>
          </a:p>
        </p:txBody>
      </p:sp>
      <p:sp>
        <p:nvSpPr>
          <p:cNvPr id="8" name="Footer Placeholder 2">
            <a:extLst>
              <a:ext uri="{FF2B5EF4-FFF2-40B4-BE49-F238E27FC236}">
                <a16:creationId xmlns:a16="http://schemas.microsoft.com/office/drawing/2014/main" id="{EA197724-B3A0-CC3D-B1ED-F0EB9E7CE00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99746634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53</a:t>
            </a:fld>
            <a:endParaRPr lang="en-GB" dirty="0"/>
          </a:p>
        </p:txBody>
      </p:sp>
      <p:sp>
        <p:nvSpPr>
          <p:cNvPr id="2" name="Rectangle: Single Corner Rounded 1">
            <a:extLst>
              <a:ext uri="{FF2B5EF4-FFF2-40B4-BE49-F238E27FC236}">
                <a16:creationId xmlns:a16="http://schemas.microsoft.com/office/drawing/2014/main" id="{A1986FD1-EF9A-D41D-4BC7-9CF473A4C93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577F9F8-11BF-D7F1-A29A-3AF42C7740D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2021/22 Series 3—Insolvent trading</a:t>
            </a:r>
          </a:p>
        </p:txBody>
      </p:sp>
      <p:sp>
        <p:nvSpPr>
          <p:cNvPr id="6" name="Callout: Left Arrow 5">
            <a:extLst>
              <a:ext uri="{FF2B5EF4-FFF2-40B4-BE49-F238E27FC236}">
                <a16:creationId xmlns:a16="http://schemas.microsoft.com/office/drawing/2014/main" id="{939912A3-93FD-934C-A946-E72B6041267D}"/>
              </a:ext>
            </a:extLst>
          </p:cNvPr>
          <p:cNvSpPr/>
          <p:nvPr/>
        </p:nvSpPr>
        <p:spPr>
          <a:xfrm>
            <a:off x="7315388" y="1527261"/>
            <a:ext cx="951344" cy="420588"/>
          </a:xfrm>
          <a:prstGeom prst="leftArrowCallout">
            <a:avLst>
              <a:gd name="adj1" fmla="val 25000"/>
              <a:gd name="adj2" fmla="val 25000"/>
              <a:gd name="adj3" fmla="val 25000"/>
              <a:gd name="adj4" fmla="val 72938"/>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&gt;70%</a:t>
            </a:r>
          </a:p>
        </p:txBody>
      </p:sp>
      <p:graphicFrame>
        <p:nvGraphicFramePr>
          <p:cNvPr id="7" name="Chart 6">
            <a:extLst>
              <a:ext uri="{FF2B5EF4-FFF2-40B4-BE49-F238E27FC236}">
                <a16:creationId xmlns:a16="http://schemas.microsoft.com/office/drawing/2014/main" id="{E6AE7879-63F1-6A0C-CE6E-BA795F9AE91F}"/>
              </a:ext>
            </a:extLst>
          </p:cNvPr>
          <p:cNvGraphicFramePr>
            <a:graphicFrameLocks/>
          </p:cNvGraphicFramePr>
          <p:nvPr>
            <p:extLst>
              <p:ext uri="{D42A27DB-BD31-4B8C-83A1-F6EECF244321}">
                <p14:modId xmlns:p14="http://schemas.microsoft.com/office/powerpoint/2010/main" val="3905306390"/>
              </p:ext>
            </p:extLst>
          </p:nvPr>
        </p:nvGraphicFramePr>
        <p:xfrm>
          <a:off x="818456" y="2058865"/>
          <a:ext cx="9369253" cy="3700839"/>
        </p:xfrm>
        <a:graphic>
          <a:graphicData uri="http://schemas.openxmlformats.org/drawingml/2006/chart">
            <c:chart xmlns:c="http://schemas.openxmlformats.org/drawingml/2006/chart" xmlns:r="http://schemas.openxmlformats.org/officeDocument/2006/relationships" r:id="rId2"/>
          </a:graphicData>
        </a:graphic>
      </p:graphicFrame>
      <p:sp>
        <p:nvSpPr>
          <p:cNvPr id="8" name="Right Brace 7">
            <a:extLst>
              <a:ext uri="{FF2B5EF4-FFF2-40B4-BE49-F238E27FC236}">
                <a16:creationId xmlns:a16="http://schemas.microsoft.com/office/drawing/2014/main" id="{9CCBE0CD-0425-9FC5-F91A-CE95896546B5}"/>
              </a:ext>
            </a:extLst>
          </p:cNvPr>
          <p:cNvSpPr/>
          <p:nvPr/>
        </p:nvSpPr>
        <p:spPr>
          <a:xfrm rot="16200000">
            <a:off x="8331093" y="2302051"/>
            <a:ext cx="609814" cy="2604654"/>
          </a:xfrm>
          <a:prstGeom prst="rightBrace">
            <a:avLst>
              <a:gd name="adj1" fmla="val 52564"/>
              <a:gd name="adj2" fmla="val 50000"/>
            </a:avLst>
          </a:prstGeom>
          <a:noFill/>
          <a:ln w="381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9" name="Flowchart: Process 8">
            <a:extLst>
              <a:ext uri="{FF2B5EF4-FFF2-40B4-BE49-F238E27FC236}">
                <a16:creationId xmlns:a16="http://schemas.microsoft.com/office/drawing/2014/main" id="{E23D5E6E-6CB4-3660-4F3D-FB33505F6D22}"/>
              </a:ext>
            </a:extLst>
          </p:cNvPr>
          <p:cNvSpPr/>
          <p:nvPr/>
        </p:nvSpPr>
        <p:spPr>
          <a:xfrm>
            <a:off x="8266732" y="2843136"/>
            <a:ext cx="720068" cy="443830"/>
          </a:xfrm>
          <a:prstGeom prst="flowChartProcess">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&gt;65%</a:t>
            </a:r>
          </a:p>
        </p:txBody>
      </p:sp>
      <p:sp>
        <p:nvSpPr>
          <p:cNvPr id="10" name="Text Placeholder 3">
            <a:extLst>
              <a:ext uri="{FF2B5EF4-FFF2-40B4-BE49-F238E27FC236}">
                <a16:creationId xmlns:a16="http://schemas.microsoft.com/office/drawing/2014/main" id="{1FF5196C-684D-6B35-54D9-3F64C3BF15E3}"/>
              </a:ext>
            </a:extLst>
          </p:cNvPr>
          <p:cNvSpPr txBox="1">
            <a:spLocks/>
          </p:cNvSpPr>
          <p:nvPr/>
        </p:nvSpPr>
        <p:spPr>
          <a:xfrm>
            <a:off x="455294" y="1569720"/>
            <a:ext cx="9732415" cy="1363991"/>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AU" sz="1800" b="1" dirty="0"/>
              <a:t>Insolvent trading </a:t>
            </a:r>
            <a:r>
              <a:rPr lang="en-AU" sz="1800" dirty="0"/>
              <a:t>was</a:t>
            </a:r>
            <a:r>
              <a:rPr lang="en-AU" sz="1800" b="1" dirty="0"/>
              <a:t> alleged </a:t>
            </a:r>
            <a:r>
              <a:rPr lang="en-AU" sz="1800" dirty="0"/>
              <a:t>in</a:t>
            </a:r>
            <a:r>
              <a:rPr lang="en-AU" sz="1800" b="1" dirty="0"/>
              <a:t> 2,862 reports </a:t>
            </a:r>
            <a:r>
              <a:rPr lang="en-AU" sz="1800" dirty="0"/>
              <a:t>(out of 4,064 reports)</a:t>
            </a:r>
            <a:r>
              <a:rPr lang="en-AU" sz="1800" baseline="30000" dirty="0"/>
              <a:t>1</a:t>
            </a:r>
          </a:p>
        </p:txBody>
      </p:sp>
      <p:sp>
        <p:nvSpPr>
          <p:cNvPr id="11" name="Content Placeholder 3">
            <a:extLst>
              <a:ext uri="{FF2B5EF4-FFF2-40B4-BE49-F238E27FC236}">
                <a16:creationId xmlns:a16="http://schemas.microsoft.com/office/drawing/2014/main" id="{D0BC6DCC-FEC4-C86A-8477-56248B3A39EC}"/>
              </a:ext>
            </a:extLst>
          </p:cNvPr>
          <p:cNvSpPr txBox="1">
            <a:spLocks/>
          </p:cNvSpPr>
          <p:nvPr/>
        </p:nvSpPr>
        <p:spPr>
          <a:xfrm>
            <a:off x="818455" y="5772209"/>
            <a:ext cx="10072049" cy="399991"/>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sz="1200" dirty="0">
                <a:solidFill>
                  <a:schemeClr val="tx1"/>
                </a:solidFill>
              </a:rPr>
              <a:t>ASIC, </a:t>
            </a:r>
            <a:r>
              <a:rPr lang="en-AU" sz="1200" i="1" dirty="0">
                <a:solidFill>
                  <a:schemeClr val="tx1"/>
                </a:solidFill>
              </a:rPr>
              <a:t>Statistics About Corporate Insolvency in Australia </a:t>
            </a:r>
            <a:r>
              <a:rPr lang="en-AU" sz="1200" dirty="0">
                <a:solidFill>
                  <a:schemeClr val="tx1"/>
                </a:solidFill>
              </a:rPr>
              <a:t>(Excel Document, January 2023) </a:t>
            </a:r>
            <a:r>
              <a:rPr lang="en-AU" dirty="0">
                <a:solidFill>
                  <a:schemeClr val="tx1"/>
                </a:solidFill>
              </a:rPr>
              <a:t>Table 3.1.11.3 &lt;</a:t>
            </a:r>
            <a:r>
              <a:rPr lang="en-AU" dirty="0">
                <a:solidFill>
                  <a:schemeClr val="tx1"/>
                </a:solidFill>
                <a:hlinkClick r:id="rId3"/>
              </a:rPr>
              <a:t>https://download.asic.gov.au/media/20cla3ju/2021-2022-asic-insolvency-statistics-series-3-1.xlsx</a:t>
            </a:r>
            <a:r>
              <a:rPr lang="en-AU" dirty="0">
                <a:solidFill>
                  <a:schemeClr val="tx1"/>
                </a:solidFill>
              </a:rPr>
              <a:t>&gt;.</a:t>
            </a:r>
          </a:p>
          <a:p>
            <a:pPr marL="228600" indent="-228600" algn="l">
              <a:buFontTx/>
              <a:buAutoNum type="arabicPlain"/>
            </a:pPr>
            <a:r>
              <a:rPr lang="en-AU" dirty="0">
                <a:solidFill>
                  <a:schemeClr val="tx1"/>
                </a:solidFill>
              </a:rPr>
              <a:t>Graph created using data from ibid Table 3.1.11.3.</a:t>
            </a:r>
          </a:p>
        </p:txBody>
      </p:sp>
      <p:sp>
        <p:nvSpPr>
          <p:cNvPr id="12" name="Footer Placeholder 2">
            <a:extLst>
              <a:ext uri="{FF2B5EF4-FFF2-40B4-BE49-F238E27FC236}">
                <a16:creationId xmlns:a16="http://schemas.microsoft.com/office/drawing/2014/main" id="{383302B0-55D5-DC73-3068-DED1CE311C1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8444219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54</a:t>
            </a:fld>
            <a:endParaRPr lang="en-GB" dirty="0"/>
          </a:p>
        </p:txBody>
      </p:sp>
      <p:sp>
        <p:nvSpPr>
          <p:cNvPr id="2" name="Rectangle: Single Corner Rounded 1">
            <a:extLst>
              <a:ext uri="{FF2B5EF4-FFF2-40B4-BE49-F238E27FC236}">
                <a16:creationId xmlns:a16="http://schemas.microsoft.com/office/drawing/2014/main" id="{EE4B20CA-6E5E-07B4-6093-6DEE32C9D8A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7624521-D384-D595-D23D-C2BA86BE1CB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2021/22 Series 3—Estimated liabilities</a:t>
            </a:r>
            <a:endParaRPr lang="en-AU" sz="3800" baseline="30000" dirty="0">
              <a:solidFill>
                <a:schemeClr val="bg1"/>
              </a:solidFill>
            </a:endParaRPr>
          </a:p>
        </p:txBody>
      </p:sp>
      <p:graphicFrame>
        <p:nvGraphicFramePr>
          <p:cNvPr id="6" name="Chart 5">
            <a:extLst>
              <a:ext uri="{FF2B5EF4-FFF2-40B4-BE49-F238E27FC236}">
                <a16:creationId xmlns:a16="http://schemas.microsoft.com/office/drawing/2014/main" id="{8CDDF7ED-DB86-45D5-12CD-DEE958C72278}"/>
              </a:ext>
            </a:extLst>
          </p:cNvPr>
          <p:cNvGraphicFramePr>
            <a:graphicFrameLocks/>
          </p:cNvGraphicFramePr>
          <p:nvPr>
            <p:extLst>
              <p:ext uri="{D42A27DB-BD31-4B8C-83A1-F6EECF244321}">
                <p14:modId xmlns:p14="http://schemas.microsoft.com/office/powerpoint/2010/main" val="3364441662"/>
              </p:ext>
            </p:extLst>
          </p:nvPr>
        </p:nvGraphicFramePr>
        <p:xfrm>
          <a:off x="396948" y="1450174"/>
          <a:ext cx="10458891" cy="4410474"/>
        </p:xfrm>
        <a:graphic>
          <a:graphicData uri="http://schemas.openxmlformats.org/drawingml/2006/chart">
            <c:chart xmlns:c="http://schemas.openxmlformats.org/drawingml/2006/chart" xmlns:r="http://schemas.openxmlformats.org/officeDocument/2006/relationships" r:id="rId2"/>
          </a:graphicData>
        </a:graphic>
      </p:graphicFrame>
      <p:cxnSp>
        <p:nvCxnSpPr>
          <p:cNvPr id="7" name="Straight Connector 6">
            <a:extLst>
              <a:ext uri="{FF2B5EF4-FFF2-40B4-BE49-F238E27FC236}">
                <a16:creationId xmlns:a16="http://schemas.microsoft.com/office/drawing/2014/main" id="{DBB0B617-E6AD-BF08-2827-3CAEC170A7A4}"/>
              </a:ext>
            </a:extLst>
          </p:cNvPr>
          <p:cNvCxnSpPr>
            <a:cxnSpLocks/>
          </p:cNvCxnSpPr>
          <p:nvPr/>
        </p:nvCxnSpPr>
        <p:spPr>
          <a:xfrm>
            <a:off x="7251400" y="1882612"/>
            <a:ext cx="0" cy="3868964"/>
          </a:xfrm>
          <a:prstGeom prst="line">
            <a:avLst/>
          </a:prstGeom>
          <a:ln w="57150">
            <a:solidFill>
              <a:schemeClr val="accent3"/>
            </a:solidFill>
            <a:prstDash val="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3BB6BB9B-7D13-636A-895C-6F7456A3849A}"/>
              </a:ext>
            </a:extLst>
          </p:cNvPr>
          <p:cNvCxnSpPr>
            <a:cxnSpLocks/>
          </p:cNvCxnSpPr>
          <p:nvPr/>
        </p:nvCxnSpPr>
        <p:spPr>
          <a:xfrm>
            <a:off x="8129015" y="1882612"/>
            <a:ext cx="0" cy="3868964"/>
          </a:xfrm>
          <a:prstGeom prst="line">
            <a:avLst/>
          </a:prstGeom>
          <a:ln w="57150">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9" name="Callout: Left Arrow 8">
            <a:extLst>
              <a:ext uri="{FF2B5EF4-FFF2-40B4-BE49-F238E27FC236}">
                <a16:creationId xmlns:a16="http://schemas.microsoft.com/office/drawing/2014/main" id="{30FE0787-12BF-5448-D983-1E9961C354FD}"/>
              </a:ext>
            </a:extLst>
          </p:cNvPr>
          <p:cNvSpPr/>
          <p:nvPr/>
        </p:nvSpPr>
        <p:spPr>
          <a:xfrm>
            <a:off x="6476227" y="2232934"/>
            <a:ext cx="1576829" cy="557049"/>
          </a:xfrm>
          <a:prstGeom prst="leftArrowCallout">
            <a:avLst>
              <a:gd name="adj1" fmla="val 25000"/>
              <a:gd name="adj2" fmla="val 25000"/>
              <a:gd name="adj3" fmla="val 25000"/>
              <a:gd name="adj4" fmla="val 4564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&gt;68%</a:t>
            </a:r>
          </a:p>
        </p:txBody>
      </p:sp>
      <p:sp>
        <p:nvSpPr>
          <p:cNvPr id="10" name="Callout: Right Arrow 9">
            <a:extLst>
              <a:ext uri="{FF2B5EF4-FFF2-40B4-BE49-F238E27FC236}">
                <a16:creationId xmlns:a16="http://schemas.microsoft.com/office/drawing/2014/main" id="{B77FE131-49F8-DD6D-AD89-358352730349}"/>
              </a:ext>
            </a:extLst>
          </p:cNvPr>
          <p:cNvSpPr/>
          <p:nvPr/>
        </p:nvSpPr>
        <p:spPr>
          <a:xfrm>
            <a:off x="7318218" y="3659387"/>
            <a:ext cx="1576821" cy="557049"/>
          </a:xfrm>
          <a:prstGeom prst="rightArrowCallout">
            <a:avLst>
              <a:gd name="adj1" fmla="val 25000"/>
              <a:gd name="adj2" fmla="val 25000"/>
              <a:gd name="adj3" fmla="val 25000"/>
              <a:gd name="adj4" fmla="val 46314"/>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&gt;65%</a:t>
            </a:r>
          </a:p>
        </p:txBody>
      </p:sp>
      <p:sp>
        <p:nvSpPr>
          <p:cNvPr id="11" name="Content Placeholder 3">
            <a:extLst>
              <a:ext uri="{FF2B5EF4-FFF2-40B4-BE49-F238E27FC236}">
                <a16:creationId xmlns:a16="http://schemas.microsoft.com/office/drawing/2014/main" id="{2E82311D-35AC-2569-456A-666AAC408EF8}"/>
              </a:ext>
            </a:extLst>
          </p:cNvPr>
          <p:cNvSpPr txBox="1">
            <a:spLocks/>
          </p:cNvSpPr>
          <p:nvPr/>
        </p:nvSpPr>
        <p:spPr>
          <a:xfrm>
            <a:off x="818455" y="5860647"/>
            <a:ext cx="10072049" cy="62323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Graph created using data from </a:t>
            </a:r>
            <a:r>
              <a:rPr lang="en-AU" sz="1200" dirty="0">
                <a:solidFill>
                  <a:schemeClr val="tx1"/>
                </a:solidFill>
              </a:rPr>
              <a:t>ASIC, </a:t>
            </a:r>
            <a:r>
              <a:rPr lang="en-AU" sz="1200" i="1" dirty="0">
                <a:solidFill>
                  <a:schemeClr val="tx1"/>
                </a:solidFill>
              </a:rPr>
              <a:t>Statistics About Corporate Insolvency in Australia </a:t>
            </a:r>
            <a:r>
              <a:rPr lang="en-AU" sz="1200" dirty="0">
                <a:solidFill>
                  <a:schemeClr val="tx1"/>
                </a:solidFill>
              </a:rPr>
              <a:t>(Excel Document, January 2023)</a:t>
            </a:r>
            <a:r>
              <a:rPr lang="en-AU" dirty="0">
                <a:solidFill>
                  <a:schemeClr val="tx1"/>
                </a:solidFill>
              </a:rPr>
              <a:t> Table 3.1.5.1 &lt;</a:t>
            </a:r>
            <a:r>
              <a:rPr lang="en-AU" dirty="0">
                <a:solidFill>
                  <a:schemeClr val="tx1"/>
                </a:solidFill>
                <a:hlinkClick r:id="rId3"/>
              </a:rPr>
              <a:t>https://download.asic.gov.au/media/20cla3ju/2021-2022-asic-insolvency-statistics-series-3-1.xlsx</a:t>
            </a:r>
            <a:r>
              <a:rPr lang="en-AU" dirty="0">
                <a:solidFill>
                  <a:schemeClr val="tx1"/>
                </a:solidFill>
              </a:rPr>
              <a:t>&gt;.</a:t>
            </a:r>
          </a:p>
        </p:txBody>
      </p:sp>
      <p:sp>
        <p:nvSpPr>
          <p:cNvPr id="12" name="Footer Placeholder 2">
            <a:extLst>
              <a:ext uri="{FF2B5EF4-FFF2-40B4-BE49-F238E27FC236}">
                <a16:creationId xmlns:a16="http://schemas.microsoft.com/office/drawing/2014/main" id="{BCE5195D-769C-E758-FF49-E9AFE27086A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78728481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55</a:t>
            </a:fld>
            <a:endParaRPr lang="en-GB" dirty="0"/>
          </a:p>
        </p:txBody>
      </p:sp>
      <p:sp>
        <p:nvSpPr>
          <p:cNvPr id="2" name="Rectangle: Single Corner Rounded 1">
            <a:extLst>
              <a:ext uri="{FF2B5EF4-FFF2-40B4-BE49-F238E27FC236}">
                <a16:creationId xmlns:a16="http://schemas.microsoft.com/office/drawing/2014/main" id="{33BAB1CC-8715-C0BA-0931-563EB1B70F4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68C3D1F-F0C9-9AD6-C4D9-3DAB387A94B4}"/>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2021/22 Series 3—Estimated assets</a:t>
            </a:r>
            <a:endParaRPr lang="en-AU" sz="3800" baseline="30000" dirty="0">
              <a:solidFill>
                <a:schemeClr val="bg1"/>
              </a:solidFill>
            </a:endParaRPr>
          </a:p>
        </p:txBody>
      </p:sp>
      <p:graphicFrame>
        <p:nvGraphicFramePr>
          <p:cNvPr id="6" name="Chart 5">
            <a:extLst>
              <a:ext uri="{FF2B5EF4-FFF2-40B4-BE49-F238E27FC236}">
                <a16:creationId xmlns:a16="http://schemas.microsoft.com/office/drawing/2014/main" id="{8D1C35F2-5A57-81BA-B723-FFBF6BF22AF4}"/>
              </a:ext>
            </a:extLst>
          </p:cNvPr>
          <p:cNvGraphicFramePr>
            <a:graphicFrameLocks/>
          </p:cNvGraphicFramePr>
          <p:nvPr>
            <p:extLst>
              <p:ext uri="{D42A27DB-BD31-4B8C-83A1-F6EECF244321}">
                <p14:modId xmlns:p14="http://schemas.microsoft.com/office/powerpoint/2010/main" val="2524944368"/>
              </p:ext>
            </p:extLst>
          </p:nvPr>
        </p:nvGraphicFramePr>
        <p:xfrm>
          <a:off x="407580" y="1532470"/>
          <a:ext cx="10282855" cy="4334762"/>
        </p:xfrm>
        <a:graphic>
          <a:graphicData uri="http://schemas.openxmlformats.org/drawingml/2006/chart">
            <c:chart xmlns:c="http://schemas.openxmlformats.org/drawingml/2006/chart" xmlns:r="http://schemas.openxmlformats.org/officeDocument/2006/relationships" r:id="rId2"/>
          </a:graphicData>
        </a:graphic>
      </p:graphicFrame>
      <p:cxnSp>
        <p:nvCxnSpPr>
          <p:cNvPr id="7" name="Straight Connector 6">
            <a:extLst>
              <a:ext uri="{FF2B5EF4-FFF2-40B4-BE49-F238E27FC236}">
                <a16:creationId xmlns:a16="http://schemas.microsoft.com/office/drawing/2014/main" id="{D5CB7A41-652E-DABC-9DCC-E16E7B24F3D3}"/>
              </a:ext>
            </a:extLst>
          </p:cNvPr>
          <p:cNvCxnSpPr>
            <a:cxnSpLocks/>
          </p:cNvCxnSpPr>
          <p:nvPr/>
        </p:nvCxnSpPr>
        <p:spPr>
          <a:xfrm>
            <a:off x="2913319" y="2070538"/>
            <a:ext cx="0" cy="3639043"/>
          </a:xfrm>
          <a:prstGeom prst="line">
            <a:avLst/>
          </a:prstGeom>
          <a:ln w="57150">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8" name="Callout: Down Arrow 7">
            <a:extLst>
              <a:ext uri="{FF2B5EF4-FFF2-40B4-BE49-F238E27FC236}">
                <a16:creationId xmlns:a16="http://schemas.microsoft.com/office/drawing/2014/main" id="{594F4F35-3BE5-FBF3-A2FD-A1A4515295AF}"/>
              </a:ext>
            </a:extLst>
          </p:cNvPr>
          <p:cNvSpPr/>
          <p:nvPr/>
        </p:nvSpPr>
        <p:spPr>
          <a:xfrm>
            <a:off x="1922415" y="1465349"/>
            <a:ext cx="733646" cy="808075"/>
          </a:xfrm>
          <a:prstGeom prst="downArrowCallou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&gt;54%</a:t>
            </a:r>
          </a:p>
        </p:txBody>
      </p:sp>
      <p:sp>
        <p:nvSpPr>
          <p:cNvPr id="9" name="Content Placeholder 3">
            <a:extLst>
              <a:ext uri="{FF2B5EF4-FFF2-40B4-BE49-F238E27FC236}">
                <a16:creationId xmlns:a16="http://schemas.microsoft.com/office/drawing/2014/main" id="{C6ECE5BA-FF78-83E3-CA81-3AA0F373137E}"/>
              </a:ext>
            </a:extLst>
          </p:cNvPr>
          <p:cNvSpPr txBox="1">
            <a:spLocks/>
          </p:cNvSpPr>
          <p:nvPr/>
        </p:nvSpPr>
        <p:spPr>
          <a:xfrm>
            <a:off x="818455" y="5860647"/>
            <a:ext cx="10072049" cy="62323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Graph created using data from </a:t>
            </a:r>
            <a:r>
              <a:rPr lang="en-AU" sz="1200" dirty="0">
                <a:solidFill>
                  <a:schemeClr val="tx1"/>
                </a:solidFill>
              </a:rPr>
              <a:t>ASIC, </a:t>
            </a:r>
            <a:r>
              <a:rPr lang="en-AU" sz="1200" i="1" dirty="0">
                <a:solidFill>
                  <a:schemeClr val="tx1"/>
                </a:solidFill>
              </a:rPr>
              <a:t>Statistics About Corporate Insolvency in Australia </a:t>
            </a:r>
            <a:r>
              <a:rPr lang="en-AU" sz="1200" dirty="0">
                <a:solidFill>
                  <a:schemeClr val="tx1"/>
                </a:solidFill>
              </a:rPr>
              <a:t>(Excel Document, January 2023)</a:t>
            </a:r>
            <a:r>
              <a:rPr lang="en-AU" dirty="0">
                <a:solidFill>
                  <a:schemeClr val="tx1"/>
                </a:solidFill>
              </a:rPr>
              <a:t> Table 3.1.5.1 &lt;</a:t>
            </a:r>
            <a:r>
              <a:rPr lang="en-AU" dirty="0">
                <a:solidFill>
                  <a:schemeClr val="tx1"/>
                </a:solidFill>
                <a:hlinkClick r:id="rId3"/>
              </a:rPr>
              <a:t>https://download.asic.gov.au/media/20cla3ju/2021-2022-asic-insolvency-statistics-series-3-1.xlsx</a:t>
            </a:r>
            <a:r>
              <a:rPr lang="en-AU" dirty="0">
                <a:solidFill>
                  <a:schemeClr val="tx1"/>
                </a:solidFill>
              </a:rPr>
              <a:t>&gt;.</a:t>
            </a:r>
          </a:p>
        </p:txBody>
      </p:sp>
      <p:sp>
        <p:nvSpPr>
          <p:cNvPr id="10" name="Footer Placeholder 2">
            <a:extLst>
              <a:ext uri="{FF2B5EF4-FFF2-40B4-BE49-F238E27FC236}">
                <a16:creationId xmlns:a16="http://schemas.microsoft.com/office/drawing/2014/main" id="{AD6B1C4A-64FE-C9BD-2D5E-D066AC6262A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6476914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56</a:t>
            </a:fld>
            <a:endParaRPr lang="en-GB" dirty="0"/>
          </a:p>
        </p:txBody>
      </p:sp>
      <p:sp>
        <p:nvSpPr>
          <p:cNvPr id="2" name="Rectangle: Single Corner Rounded 1">
            <a:extLst>
              <a:ext uri="{FF2B5EF4-FFF2-40B4-BE49-F238E27FC236}">
                <a16:creationId xmlns:a16="http://schemas.microsoft.com/office/drawing/2014/main" id="{5E51066A-A93E-DCEC-A66C-761714ED306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BE56B5A-2914-696A-08FA-FF1065688E1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2021/22 Series 3—Estimated deficiency</a:t>
            </a:r>
            <a:endParaRPr lang="en-AU" sz="3800" baseline="30000" dirty="0">
              <a:solidFill>
                <a:schemeClr val="bg1"/>
              </a:solidFill>
            </a:endParaRPr>
          </a:p>
        </p:txBody>
      </p:sp>
      <p:graphicFrame>
        <p:nvGraphicFramePr>
          <p:cNvPr id="6" name="Chart 5">
            <a:extLst>
              <a:ext uri="{FF2B5EF4-FFF2-40B4-BE49-F238E27FC236}">
                <a16:creationId xmlns:a16="http://schemas.microsoft.com/office/drawing/2014/main" id="{427B270E-7809-210A-E92A-B31EA5232A71}"/>
              </a:ext>
            </a:extLst>
          </p:cNvPr>
          <p:cNvGraphicFramePr>
            <a:graphicFrameLocks/>
          </p:cNvGraphicFramePr>
          <p:nvPr>
            <p:extLst>
              <p:ext uri="{D42A27DB-BD31-4B8C-83A1-F6EECF244321}">
                <p14:modId xmlns:p14="http://schemas.microsoft.com/office/powerpoint/2010/main" val="562458366"/>
              </p:ext>
            </p:extLst>
          </p:nvPr>
        </p:nvGraphicFramePr>
        <p:xfrm>
          <a:off x="404039" y="1456758"/>
          <a:ext cx="10362011" cy="4456536"/>
        </p:xfrm>
        <a:graphic>
          <a:graphicData uri="http://schemas.openxmlformats.org/drawingml/2006/chart">
            <c:chart xmlns:c="http://schemas.openxmlformats.org/drawingml/2006/chart" xmlns:r="http://schemas.openxmlformats.org/officeDocument/2006/relationships" r:id="rId2"/>
          </a:graphicData>
        </a:graphic>
      </p:graphicFrame>
      <p:cxnSp>
        <p:nvCxnSpPr>
          <p:cNvPr id="7" name="Straight Connector 6">
            <a:extLst>
              <a:ext uri="{FF2B5EF4-FFF2-40B4-BE49-F238E27FC236}">
                <a16:creationId xmlns:a16="http://schemas.microsoft.com/office/drawing/2014/main" id="{EB488122-F6EE-45C7-FE8D-A9D798525E62}"/>
              </a:ext>
            </a:extLst>
          </p:cNvPr>
          <p:cNvCxnSpPr>
            <a:cxnSpLocks/>
          </p:cNvCxnSpPr>
          <p:nvPr/>
        </p:nvCxnSpPr>
        <p:spPr>
          <a:xfrm>
            <a:off x="3912778" y="2049517"/>
            <a:ext cx="0" cy="3777127"/>
          </a:xfrm>
          <a:prstGeom prst="line">
            <a:avLst/>
          </a:prstGeom>
          <a:ln w="57150">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8" name="Callout: Left Arrow 7">
            <a:extLst>
              <a:ext uri="{FF2B5EF4-FFF2-40B4-BE49-F238E27FC236}">
                <a16:creationId xmlns:a16="http://schemas.microsoft.com/office/drawing/2014/main" id="{D033199E-BA6A-B5D8-C034-C964A0515D5E}"/>
              </a:ext>
            </a:extLst>
          </p:cNvPr>
          <p:cNvSpPr/>
          <p:nvPr/>
        </p:nvSpPr>
        <p:spPr>
          <a:xfrm>
            <a:off x="3577214" y="2202859"/>
            <a:ext cx="1576829" cy="557049"/>
          </a:xfrm>
          <a:prstGeom prst="leftArrowCallout">
            <a:avLst>
              <a:gd name="adj1" fmla="val 25000"/>
              <a:gd name="adj2" fmla="val 25000"/>
              <a:gd name="adj3" fmla="val 25000"/>
              <a:gd name="adj4" fmla="val 4564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&gt;55%</a:t>
            </a:r>
          </a:p>
        </p:txBody>
      </p:sp>
      <p:sp>
        <p:nvSpPr>
          <p:cNvPr id="9" name="Callout: Right Arrow 8">
            <a:extLst>
              <a:ext uri="{FF2B5EF4-FFF2-40B4-BE49-F238E27FC236}">
                <a16:creationId xmlns:a16="http://schemas.microsoft.com/office/drawing/2014/main" id="{185D8330-CD43-1F5B-1204-71FED936FDE9}"/>
              </a:ext>
            </a:extLst>
          </p:cNvPr>
          <p:cNvSpPr/>
          <p:nvPr/>
        </p:nvSpPr>
        <p:spPr>
          <a:xfrm>
            <a:off x="3993296" y="3940779"/>
            <a:ext cx="1576821" cy="557049"/>
          </a:xfrm>
          <a:prstGeom prst="rightArrowCallout">
            <a:avLst>
              <a:gd name="adj1" fmla="val 25000"/>
              <a:gd name="adj2" fmla="val 25000"/>
              <a:gd name="adj3" fmla="val 25000"/>
              <a:gd name="adj4" fmla="val 46314"/>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&gt;62%</a:t>
            </a:r>
          </a:p>
        </p:txBody>
      </p:sp>
      <p:cxnSp>
        <p:nvCxnSpPr>
          <p:cNvPr id="10" name="Straight Connector 9">
            <a:extLst>
              <a:ext uri="{FF2B5EF4-FFF2-40B4-BE49-F238E27FC236}">
                <a16:creationId xmlns:a16="http://schemas.microsoft.com/office/drawing/2014/main" id="{F48A3E14-6A6B-7E5F-3589-8840D246C757}"/>
              </a:ext>
            </a:extLst>
          </p:cNvPr>
          <p:cNvCxnSpPr>
            <a:cxnSpLocks/>
          </p:cNvCxnSpPr>
          <p:nvPr/>
        </p:nvCxnSpPr>
        <p:spPr>
          <a:xfrm>
            <a:off x="5252849" y="2054176"/>
            <a:ext cx="0" cy="3777127"/>
          </a:xfrm>
          <a:prstGeom prst="line">
            <a:avLst/>
          </a:prstGeom>
          <a:ln w="57150">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11" name="Content Placeholder 3">
            <a:extLst>
              <a:ext uri="{FF2B5EF4-FFF2-40B4-BE49-F238E27FC236}">
                <a16:creationId xmlns:a16="http://schemas.microsoft.com/office/drawing/2014/main" id="{18DA1F6C-511B-F3B4-16AE-12B9CF7E8BA3}"/>
              </a:ext>
            </a:extLst>
          </p:cNvPr>
          <p:cNvSpPr txBox="1">
            <a:spLocks/>
          </p:cNvSpPr>
          <p:nvPr/>
        </p:nvSpPr>
        <p:spPr>
          <a:xfrm>
            <a:off x="818455" y="5860647"/>
            <a:ext cx="10072049" cy="62323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Graph created using data from </a:t>
            </a:r>
            <a:r>
              <a:rPr lang="en-AU" sz="1200" dirty="0">
                <a:solidFill>
                  <a:schemeClr val="tx1"/>
                </a:solidFill>
              </a:rPr>
              <a:t>ASIC, </a:t>
            </a:r>
            <a:r>
              <a:rPr lang="en-AU" sz="1200" i="1" dirty="0">
                <a:solidFill>
                  <a:schemeClr val="tx1"/>
                </a:solidFill>
              </a:rPr>
              <a:t>Statistics About Corporate Insolvency in Australia </a:t>
            </a:r>
            <a:r>
              <a:rPr lang="en-AU" sz="1200" dirty="0">
                <a:solidFill>
                  <a:schemeClr val="tx1"/>
                </a:solidFill>
              </a:rPr>
              <a:t>(Excel Document, January 2023)</a:t>
            </a:r>
            <a:r>
              <a:rPr lang="en-AU" dirty="0">
                <a:solidFill>
                  <a:schemeClr val="tx1"/>
                </a:solidFill>
              </a:rPr>
              <a:t> Table 3.1.5.1 &lt;</a:t>
            </a:r>
            <a:r>
              <a:rPr lang="en-AU" dirty="0">
                <a:solidFill>
                  <a:schemeClr val="tx1"/>
                </a:solidFill>
                <a:hlinkClick r:id="rId3"/>
              </a:rPr>
              <a:t>https://download.asic.gov.au/media/20cla3ju/2021-2022-asic-insolvency-statistics-series-3-1.xlsx</a:t>
            </a:r>
            <a:r>
              <a:rPr lang="en-AU" dirty="0">
                <a:solidFill>
                  <a:schemeClr val="tx1"/>
                </a:solidFill>
              </a:rPr>
              <a:t>&gt;.</a:t>
            </a:r>
          </a:p>
        </p:txBody>
      </p:sp>
      <p:sp>
        <p:nvSpPr>
          <p:cNvPr id="12" name="Footer Placeholder 2">
            <a:extLst>
              <a:ext uri="{FF2B5EF4-FFF2-40B4-BE49-F238E27FC236}">
                <a16:creationId xmlns:a16="http://schemas.microsoft.com/office/drawing/2014/main" id="{9416FCD1-47F1-EB2D-4747-50F1101EF2E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92071711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57</a:t>
            </a:fld>
            <a:endParaRPr lang="en-GB" dirty="0"/>
          </a:p>
        </p:txBody>
      </p:sp>
      <p:sp>
        <p:nvSpPr>
          <p:cNvPr id="2" name="Rectangle: Single Corner Rounded 1">
            <a:extLst>
              <a:ext uri="{FF2B5EF4-FFF2-40B4-BE49-F238E27FC236}">
                <a16:creationId xmlns:a16="http://schemas.microsoft.com/office/drawing/2014/main" id="{1AFD4A30-CC41-0CD5-F949-D85B2AAE813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AB0EC82C-DE59-11F0-0B2E-A4A1E66EC77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2021/22 Series 3—Employees</a:t>
            </a:r>
            <a:endParaRPr lang="en-AU" sz="3800" baseline="30000" dirty="0">
              <a:solidFill>
                <a:schemeClr val="bg1"/>
              </a:solidFill>
            </a:endParaRPr>
          </a:p>
        </p:txBody>
      </p:sp>
      <p:sp>
        <p:nvSpPr>
          <p:cNvPr id="6" name="TextBox 5">
            <a:extLst>
              <a:ext uri="{FF2B5EF4-FFF2-40B4-BE49-F238E27FC236}">
                <a16:creationId xmlns:a16="http://schemas.microsoft.com/office/drawing/2014/main" id="{8F0A4DC4-19E4-8FE1-3FD8-4C729E13DCD6}"/>
              </a:ext>
            </a:extLst>
          </p:cNvPr>
          <p:cNvSpPr txBox="1"/>
          <p:nvPr/>
        </p:nvSpPr>
        <p:spPr>
          <a:xfrm>
            <a:off x="818456" y="5347129"/>
            <a:ext cx="10282856" cy="800219"/>
          </a:xfrm>
          <a:prstGeom prst="rect">
            <a:avLst/>
          </a:prstGeom>
          <a:noFill/>
        </p:spPr>
        <p:txBody>
          <a:bodyPr wrap="square">
            <a:spAutoFit/>
          </a:bodyPr>
          <a:lstStyle/>
          <a:p>
            <a:pPr marL="171450" indent="-171450">
              <a:spcBef>
                <a:spcPts val="600"/>
              </a:spcBef>
              <a:spcAft>
                <a:spcPts val="600"/>
              </a:spcAft>
              <a:buFont typeface="Arial" panose="020B0604020202020204" pitchFamily="34" charset="0"/>
              <a:buChar char="•"/>
            </a:pPr>
            <a:r>
              <a:rPr lang="en-AU" dirty="0"/>
              <a:t>Unpaid wages was “not appliable” according to 3,385 reports (out of 4,064)</a:t>
            </a:r>
            <a:r>
              <a:rPr lang="en-AU" baseline="30000" dirty="0"/>
              <a:t>2</a:t>
            </a:r>
            <a:endParaRPr lang="en-AU" dirty="0"/>
          </a:p>
          <a:p>
            <a:pPr marL="171450" indent="-171450">
              <a:spcBef>
                <a:spcPts val="600"/>
              </a:spcBef>
              <a:spcAft>
                <a:spcPts val="600"/>
              </a:spcAft>
              <a:buFont typeface="Arial" panose="020B0604020202020204" pitchFamily="34" charset="0"/>
              <a:buChar char="•"/>
            </a:pPr>
            <a:r>
              <a:rPr lang="en-AU" dirty="0"/>
              <a:t>But unpaid superannuation was “not applicable” according to 2,405 reports</a:t>
            </a:r>
            <a:r>
              <a:rPr lang="en-AU" baseline="30000" dirty="0"/>
              <a:t>3</a:t>
            </a:r>
          </a:p>
        </p:txBody>
      </p:sp>
      <p:graphicFrame>
        <p:nvGraphicFramePr>
          <p:cNvPr id="7" name="Chart 6">
            <a:extLst>
              <a:ext uri="{FF2B5EF4-FFF2-40B4-BE49-F238E27FC236}">
                <a16:creationId xmlns:a16="http://schemas.microsoft.com/office/drawing/2014/main" id="{F9308303-07A0-2BC2-1597-2346B4628911}"/>
              </a:ext>
            </a:extLst>
          </p:cNvPr>
          <p:cNvGraphicFramePr>
            <a:graphicFrameLocks/>
          </p:cNvGraphicFramePr>
          <p:nvPr>
            <p:extLst>
              <p:ext uri="{D42A27DB-BD31-4B8C-83A1-F6EECF244321}">
                <p14:modId xmlns:p14="http://schemas.microsoft.com/office/powerpoint/2010/main" val="2202705181"/>
              </p:ext>
            </p:extLst>
          </p:nvPr>
        </p:nvGraphicFramePr>
        <p:xfrm>
          <a:off x="567560" y="1449387"/>
          <a:ext cx="8345218" cy="3777008"/>
        </p:xfrm>
        <a:graphic>
          <a:graphicData uri="http://schemas.openxmlformats.org/drawingml/2006/chart">
            <c:chart xmlns:c="http://schemas.openxmlformats.org/drawingml/2006/chart" xmlns:r="http://schemas.openxmlformats.org/officeDocument/2006/relationships" r:id="rId2"/>
          </a:graphicData>
        </a:graphic>
      </p:graphicFrame>
      <p:sp>
        <p:nvSpPr>
          <p:cNvPr id="8" name="Callout: Left Arrow 7">
            <a:extLst>
              <a:ext uri="{FF2B5EF4-FFF2-40B4-BE49-F238E27FC236}">
                <a16:creationId xmlns:a16="http://schemas.microsoft.com/office/drawing/2014/main" id="{FC39F8AC-450E-B4F5-2A47-BE5B338A572B}"/>
              </a:ext>
            </a:extLst>
          </p:cNvPr>
          <p:cNvSpPr/>
          <p:nvPr/>
        </p:nvSpPr>
        <p:spPr>
          <a:xfrm>
            <a:off x="2727586" y="2225009"/>
            <a:ext cx="3232298" cy="669851"/>
          </a:xfrm>
          <a:prstGeom prst="leftArrowCallout">
            <a:avLst>
              <a:gd name="adj1" fmla="val 25000"/>
              <a:gd name="adj2" fmla="val 25000"/>
              <a:gd name="adj3" fmla="val 25000"/>
              <a:gd name="adj4" fmla="val 86988"/>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&gt;80% of those </a:t>
            </a:r>
            <a:r>
              <a:rPr lang="en-AU" i="1" dirty="0"/>
              <a:t>known</a:t>
            </a:r>
            <a:r>
              <a:rPr lang="en-AU" dirty="0"/>
              <a:t> (i.e., excluding those not known)</a:t>
            </a:r>
          </a:p>
        </p:txBody>
      </p:sp>
      <p:sp>
        <p:nvSpPr>
          <p:cNvPr id="9" name="Callout: Left Arrow 8">
            <a:extLst>
              <a:ext uri="{FF2B5EF4-FFF2-40B4-BE49-F238E27FC236}">
                <a16:creationId xmlns:a16="http://schemas.microsoft.com/office/drawing/2014/main" id="{DB0E2FE7-CD8E-5CB4-47FB-49CE93F4ED55}"/>
              </a:ext>
            </a:extLst>
          </p:cNvPr>
          <p:cNvSpPr/>
          <p:nvPr/>
        </p:nvSpPr>
        <p:spPr>
          <a:xfrm>
            <a:off x="8282899" y="5329035"/>
            <a:ext cx="972826" cy="351297"/>
          </a:xfrm>
          <a:prstGeom prst="leftArrowCallout">
            <a:avLst>
              <a:gd name="adj1" fmla="val 25000"/>
              <a:gd name="adj2" fmla="val 25000"/>
              <a:gd name="adj3" fmla="val 25000"/>
              <a:gd name="adj4" fmla="val 76759"/>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&gt;83%</a:t>
            </a:r>
          </a:p>
        </p:txBody>
      </p:sp>
      <p:sp>
        <p:nvSpPr>
          <p:cNvPr id="10" name="TextBox 9">
            <a:extLst>
              <a:ext uri="{FF2B5EF4-FFF2-40B4-BE49-F238E27FC236}">
                <a16:creationId xmlns:a16="http://schemas.microsoft.com/office/drawing/2014/main" id="{B60A0CEB-C3CC-C95A-5826-239A49E7DCC4}"/>
              </a:ext>
            </a:extLst>
          </p:cNvPr>
          <p:cNvSpPr txBox="1"/>
          <p:nvPr/>
        </p:nvSpPr>
        <p:spPr>
          <a:xfrm>
            <a:off x="9122978" y="2559935"/>
            <a:ext cx="2736373" cy="1754326"/>
          </a:xfrm>
          <a:prstGeom prst="rect">
            <a:avLst/>
          </a:prstGeom>
          <a:noFill/>
        </p:spPr>
        <p:txBody>
          <a:bodyPr wrap="square">
            <a:spAutoFit/>
          </a:bodyPr>
          <a:lstStyle/>
          <a:p>
            <a:pPr marL="228600" indent="-228600">
              <a:buAutoNum type="arabicPlain"/>
            </a:pPr>
            <a:r>
              <a:rPr lang="en-AU" sz="1200" dirty="0">
                <a:solidFill>
                  <a:schemeClr val="tx1"/>
                </a:solidFill>
              </a:rPr>
              <a:t>Graph created using data from ASIC, </a:t>
            </a:r>
            <a:r>
              <a:rPr lang="en-AU" sz="1200" i="1" dirty="0">
                <a:solidFill>
                  <a:schemeClr val="tx1"/>
                </a:solidFill>
              </a:rPr>
              <a:t>Statistics About Corporate Insolvency in Australia </a:t>
            </a:r>
            <a:r>
              <a:rPr lang="en-AU" sz="1200" dirty="0">
                <a:solidFill>
                  <a:schemeClr val="tx1"/>
                </a:solidFill>
              </a:rPr>
              <a:t>(Excel Document, January 2023) </a:t>
            </a:r>
            <a:r>
              <a:rPr lang="en-AU" sz="1200" dirty="0"/>
              <a:t>Table 3.1.2.1 &lt;</a:t>
            </a:r>
            <a:r>
              <a:rPr lang="en-AU" sz="1200" dirty="0">
                <a:hlinkClick r:id="rId3"/>
              </a:rPr>
              <a:t>https://download.asic.gov.au/media/20cla3ju/2021-2022-asic-insolvency-statistics-series-3-1.xlsx</a:t>
            </a:r>
            <a:r>
              <a:rPr lang="en-AU" sz="1200" dirty="0"/>
              <a:t>&gt;.</a:t>
            </a:r>
          </a:p>
          <a:p>
            <a:pPr marL="228600" indent="-228600">
              <a:buFontTx/>
              <a:buAutoNum type="arabicPlain"/>
            </a:pPr>
            <a:r>
              <a:rPr lang="en-AU" sz="1200" dirty="0"/>
              <a:t>Ibid Table 3.1.6.1.1.</a:t>
            </a:r>
          </a:p>
          <a:p>
            <a:pPr marL="228600" indent="-228600">
              <a:buFontTx/>
              <a:buAutoNum type="arabicPlain"/>
            </a:pPr>
            <a:r>
              <a:rPr lang="en-AU" sz="1200" dirty="0"/>
              <a:t>Ibid Table 3.1.6.1.6.</a:t>
            </a:r>
          </a:p>
        </p:txBody>
      </p:sp>
      <p:sp>
        <p:nvSpPr>
          <p:cNvPr id="11" name="Callout: Up Arrow 10">
            <a:extLst>
              <a:ext uri="{FF2B5EF4-FFF2-40B4-BE49-F238E27FC236}">
                <a16:creationId xmlns:a16="http://schemas.microsoft.com/office/drawing/2014/main" id="{55AC3AAF-283B-C42C-0908-666EE39CDF29}"/>
              </a:ext>
            </a:extLst>
          </p:cNvPr>
          <p:cNvSpPr/>
          <p:nvPr/>
        </p:nvSpPr>
        <p:spPr>
          <a:xfrm>
            <a:off x="6950539" y="6111415"/>
            <a:ext cx="746235" cy="592511"/>
          </a:xfrm>
          <a:prstGeom prst="upArrowCallou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&gt;59%</a:t>
            </a:r>
          </a:p>
        </p:txBody>
      </p:sp>
      <p:sp>
        <p:nvSpPr>
          <p:cNvPr id="12" name="Footer Placeholder 2">
            <a:extLst>
              <a:ext uri="{FF2B5EF4-FFF2-40B4-BE49-F238E27FC236}">
                <a16:creationId xmlns:a16="http://schemas.microsoft.com/office/drawing/2014/main" id="{CAA1B84B-C2A2-9D85-1F40-2EC5B364DF8E}"/>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7751491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58</a:t>
            </a:fld>
            <a:endParaRPr lang="en-GB" dirty="0"/>
          </a:p>
        </p:txBody>
      </p:sp>
      <p:sp>
        <p:nvSpPr>
          <p:cNvPr id="2" name="Rectangle: Single Corner Rounded 1">
            <a:extLst>
              <a:ext uri="{FF2B5EF4-FFF2-40B4-BE49-F238E27FC236}">
                <a16:creationId xmlns:a16="http://schemas.microsoft.com/office/drawing/2014/main" id="{6F8B6426-543F-1043-623D-748C286C0AB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n-AU">
              <a:solidFill>
                <a:schemeClr val="tx1"/>
              </a:solidFill>
            </a:endParaRPr>
          </a:p>
        </p:txBody>
      </p:sp>
      <p:sp>
        <p:nvSpPr>
          <p:cNvPr id="3" name="Title 1">
            <a:extLst>
              <a:ext uri="{FF2B5EF4-FFF2-40B4-BE49-F238E27FC236}">
                <a16:creationId xmlns:a16="http://schemas.microsoft.com/office/drawing/2014/main" id="{3A08ACC1-0EE2-CB07-58AB-D326FE0433D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Summary of previous 5 slides</a:t>
            </a:r>
          </a:p>
        </p:txBody>
      </p:sp>
      <p:sp>
        <p:nvSpPr>
          <p:cNvPr id="6" name="Content Placeholder 3">
            <a:extLst>
              <a:ext uri="{FF2B5EF4-FFF2-40B4-BE49-F238E27FC236}">
                <a16:creationId xmlns:a16="http://schemas.microsoft.com/office/drawing/2014/main" id="{1EA19109-5777-1A36-D6CC-E786A535D7F7}"/>
              </a:ext>
            </a:extLst>
          </p:cNvPr>
          <p:cNvSpPr txBox="1">
            <a:spLocks/>
          </p:cNvSpPr>
          <p:nvPr/>
        </p:nvSpPr>
        <p:spPr>
          <a:xfrm>
            <a:off x="490538" y="1758950"/>
            <a:ext cx="10193790" cy="3974666"/>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60363" indent="-360363" algn="l">
              <a:spcBef>
                <a:spcPts val="600"/>
              </a:spcBef>
              <a:spcAft>
                <a:spcPts val="600"/>
              </a:spcAft>
              <a:buFont typeface="Arial" panose="020B0604020202020204" pitchFamily="34" charset="0"/>
              <a:buChar char="•"/>
            </a:pPr>
            <a:r>
              <a:rPr lang="en-AU" sz="1800" dirty="0">
                <a:solidFill>
                  <a:schemeClr val="tx1"/>
                </a:solidFill>
              </a:rPr>
              <a:t>When a Series 3 report</a:t>
            </a:r>
            <a:r>
              <a:rPr lang="en-AU" sz="1800" i="1" dirty="0">
                <a:solidFill>
                  <a:schemeClr val="tx1"/>
                </a:solidFill>
              </a:rPr>
              <a:t> </a:t>
            </a:r>
            <a:r>
              <a:rPr lang="en-AU" sz="1800" dirty="0">
                <a:solidFill>
                  <a:schemeClr val="tx1"/>
                </a:solidFill>
              </a:rPr>
              <a:t>was lodged for 2021/22:</a:t>
            </a:r>
          </a:p>
          <a:p>
            <a:pPr marL="720725" indent="-360363" algn="l">
              <a:spcBef>
                <a:spcPts val="600"/>
              </a:spcBef>
              <a:spcAft>
                <a:spcPts val="600"/>
              </a:spcAft>
              <a:buFont typeface="Arial" panose="020B0604020202020204" pitchFamily="34" charset="0"/>
              <a:buChar char="•"/>
            </a:pPr>
            <a:r>
              <a:rPr lang="en-AU" sz="1800" dirty="0">
                <a:solidFill>
                  <a:schemeClr val="tx1"/>
                </a:solidFill>
              </a:rPr>
              <a:t>insolvent trading was </a:t>
            </a:r>
            <a:r>
              <a:rPr lang="en-AU" sz="1800" b="1" dirty="0">
                <a:solidFill>
                  <a:schemeClr val="tx1"/>
                </a:solidFill>
              </a:rPr>
              <a:t>typically</a:t>
            </a:r>
            <a:r>
              <a:rPr lang="en-AU" sz="1800" dirty="0">
                <a:solidFill>
                  <a:schemeClr val="tx1"/>
                </a:solidFill>
              </a:rPr>
              <a:t> alleged</a:t>
            </a:r>
          </a:p>
          <a:p>
            <a:pPr marL="1081088" indent="-360363" algn="l">
              <a:spcBef>
                <a:spcPts val="600"/>
              </a:spcBef>
              <a:spcAft>
                <a:spcPts val="600"/>
              </a:spcAft>
              <a:buFont typeface="Arial" panose="020B0604020202020204" pitchFamily="34" charset="0"/>
              <a:buChar char="•"/>
            </a:pPr>
            <a:r>
              <a:rPr lang="en-AU" sz="1800" dirty="0">
                <a:solidFill>
                  <a:schemeClr val="tx1"/>
                </a:solidFill>
              </a:rPr>
              <a:t>and if so, insolvency </a:t>
            </a:r>
            <a:r>
              <a:rPr lang="en-AU" sz="1800" b="1" dirty="0">
                <a:solidFill>
                  <a:schemeClr val="tx1"/>
                </a:solidFill>
              </a:rPr>
              <a:t>typically</a:t>
            </a:r>
            <a:r>
              <a:rPr lang="en-AU" sz="1800" dirty="0">
                <a:solidFill>
                  <a:schemeClr val="tx1"/>
                </a:solidFill>
              </a:rPr>
              <a:t> began &gt;1 year </a:t>
            </a:r>
            <a:r>
              <a:rPr lang="en-AU" sz="1800" i="1" dirty="0">
                <a:solidFill>
                  <a:schemeClr val="tx1"/>
                </a:solidFill>
              </a:rPr>
              <a:t>before</a:t>
            </a:r>
            <a:r>
              <a:rPr lang="en-AU" sz="1800" dirty="0">
                <a:solidFill>
                  <a:schemeClr val="tx1"/>
                </a:solidFill>
              </a:rPr>
              <a:t> the appointment</a:t>
            </a:r>
          </a:p>
          <a:p>
            <a:pPr marL="720725" indent="-360363" algn="l">
              <a:spcBef>
                <a:spcPts val="600"/>
              </a:spcBef>
              <a:spcAft>
                <a:spcPts val="600"/>
              </a:spcAft>
              <a:buFont typeface="Arial" panose="020B0604020202020204" pitchFamily="34" charset="0"/>
              <a:buChar char="•"/>
            </a:pPr>
            <a:r>
              <a:rPr lang="en-AU" sz="1800" b="1" dirty="0">
                <a:solidFill>
                  <a:schemeClr val="tx1"/>
                </a:solidFill>
              </a:rPr>
              <a:t>typically</a:t>
            </a:r>
            <a:r>
              <a:rPr lang="en-AU" sz="1800" dirty="0">
                <a:solidFill>
                  <a:schemeClr val="tx1"/>
                </a:solidFill>
              </a:rPr>
              <a:t>, the company’s estimated:</a:t>
            </a:r>
          </a:p>
          <a:p>
            <a:pPr marL="1081088" indent="-360363" algn="l">
              <a:spcBef>
                <a:spcPts val="600"/>
              </a:spcBef>
              <a:spcAft>
                <a:spcPts val="600"/>
              </a:spcAft>
              <a:buFont typeface="Arial" panose="020B0604020202020204" pitchFamily="34" charset="0"/>
              <a:buChar char="•"/>
            </a:pPr>
            <a:r>
              <a:rPr lang="en-AU" sz="1800" dirty="0">
                <a:solidFill>
                  <a:schemeClr val="tx1"/>
                </a:solidFill>
              </a:rPr>
              <a:t>liabilities were &gt;$250,000 and &lt;$1 million;</a:t>
            </a:r>
          </a:p>
          <a:p>
            <a:pPr marL="1081088" indent="-360363" algn="l">
              <a:spcBef>
                <a:spcPts val="600"/>
              </a:spcBef>
              <a:spcAft>
                <a:spcPts val="600"/>
              </a:spcAft>
              <a:buFont typeface="Arial" panose="020B0604020202020204" pitchFamily="34" charset="0"/>
              <a:buChar char="•"/>
            </a:pPr>
            <a:r>
              <a:rPr lang="en-AU" sz="1800" dirty="0">
                <a:solidFill>
                  <a:schemeClr val="tx1"/>
                </a:solidFill>
              </a:rPr>
              <a:t>realisable assets were ≤$10,000; and</a:t>
            </a:r>
          </a:p>
          <a:p>
            <a:pPr marL="1081088" indent="-360363" algn="l">
              <a:spcBef>
                <a:spcPts val="600"/>
              </a:spcBef>
              <a:spcAft>
                <a:spcPts val="600"/>
              </a:spcAft>
              <a:buFont typeface="Arial" panose="020B0604020202020204" pitchFamily="34" charset="0"/>
              <a:buChar char="•"/>
            </a:pPr>
            <a:r>
              <a:rPr lang="en-AU" sz="1800" dirty="0">
                <a:solidFill>
                  <a:schemeClr val="tx1"/>
                </a:solidFill>
              </a:rPr>
              <a:t>deficiency was &gt;$250,000 and &lt;$500,000 </a:t>
            </a:r>
          </a:p>
          <a:p>
            <a:pPr marL="720725" indent="-360363" algn="l">
              <a:spcBef>
                <a:spcPts val="600"/>
              </a:spcBef>
              <a:spcAft>
                <a:spcPts val="600"/>
              </a:spcAft>
              <a:buFont typeface="Arial" panose="020B0604020202020204" pitchFamily="34" charset="0"/>
              <a:buChar char="•"/>
            </a:pPr>
            <a:r>
              <a:rPr lang="en-AU" sz="1800" dirty="0">
                <a:solidFill>
                  <a:schemeClr val="tx1"/>
                </a:solidFill>
              </a:rPr>
              <a:t>the company </a:t>
            </a:r>
            <a:r>
              <a:rPr lang="en-AU" sz="1800" b="1" dirty="0">
                <a:solidFill>
                  <a:schemeClr val="tx1"/>
                </a:solidFill>
              </a:rPr>
              <a:t>typically</a:t>
            </a:r>
            <a:r>
              <a:rPr lang="en-AU" sz="1800" dirty="0">
                <a:solidFill>
                  <a:schemeClr val="tx1"/>
                </a:solidFill>
              </a:rPr>
              <a:t> had:</a:t>
            </a:r>
          </a:p>
          <a:p>
            <a:pPr marL="1081088" indent="-360363" algn="l">
              <a:spcBef>
                <a:spcPts val="600"/>
              </a:spcBef>
              <a:spcAft>
                <a:spcPts val="600"/>
              </a:spcAft>
              <a:buFont typeface="Arial" panose="020B0604020202020204" pitchFamily="34" charset="0"/>
              <a:buChar char="•"/>
            </a:pPr>
            <a:r>
              <a:rPr lang="en-AU" sz="1800" dirty="0">
                <a:solidFill>
                  <a:schemeClr val="tx1"/>
                </a:solidFill>
              </a:rPr>
              <a:t>&lt;5 full-time equivalent employees; and</a:t>
            </a:r>
          </a:p>
          <a:p>
            <a:pPr marL="1081088" indent="-360363" algn="l">
              <a:spcBef>
                <a:spcPts val="600"/>
              </a:spcBef>
              <a:spcAft>
                <a:spcPts val="600"/>
              </a:spcAft>
              <a:buFont typeface="Arial" panose="020B0604020202020204" pitchFamily="34" charset="0"/>
              <a:buChar char="•"/>
            </a:pPr>
            <a:r>
              <a:rPr lang="en-AU" sz="1800" dirty="0">
                <a:solidFill>
                  <a:schemeClr val="tx1"/>
                </a:solidFill>
              </a:rPr>
              <a:t>no unpaid wages, etc.</a:t>
            </a:r>
          </a:p>
        </p:txBody>
      </p:sp>
      <p:sp>
        <p:nvSpPr>
          <p:cNvPr id="7" name="Footer Placeholder 2">
            <a:extLst>
              <a:ext uri="{FF2B5EF4-FFF2-40B4-BE49-F238E27FC236}">
                <a16:creationId xmlns:a16="http://schemas.microsoft.com/office/drawing/2014/main" id="{BC7EAA67-8B3E-8E52-57B5-4E0CB915E14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7486403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59</a:t>
            </a:fld>
            <a:endParaRPr lang="en-GB" dirty="0"/>
          </a:p>
        </p:txBody>
      </p:sp>
      <p:sp>
        <p:nvSpPr>
          <p:cNvPr id="2" name="Rectangle: Single Corner Rounded 1">
            <a:extLst>
              <a:ext uri="{FF2B5EF4-FFF2-40B4-BE49-F238E27FC236}">
                <a16:creationId xmlns:a16="http://schemas.microsoft.com/office/drawing/2014/main" id="{BC0963E4-172E-CC88-5AEE-529A0F76EE5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7FE8AB1-F2F3-B05E-E5FA-61A8F543EDB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2021/22 Series 3—Secured creditors</a:t>
            </a:r>
            <a:endParaRPr lang="en-AU" sz="3800" baseline="30000" dirty="0">
              <a:solidFill>
                <a:schemeClr val="bg1"/>
              </a:solidFill>
            </a:endParaRPr>
          </a:p>
        </p:txBody>
      </p:sp>
      <p:graphicFrame>
        <p:nvGraphicFramePr>
          <p:cNvPr id="6" name="Chart 5">
            <a:extLst>
              <a:ext uri="{FF2B5EF4-FFF2-40B4-BE49-F238E27FC236}">
                <a16:creationId xmlns:a16="http://schemas.microsoft.com/office/drawing/2014/main" id="{9F83CB11-5E39-463D-70E2-E55C09504BF3}"/>
              </a:ext>
            </a:extLst>
          </p:cNvPr>
          <p:cNvGraphicFramePr>
            <a:graphicFrameLocks/>
          </p:cNvGraphicFramePr>
          <p:nvPr>
            <p:extLst>
              <p:ext uri="{D42A27DB-BD31-4B8C-83A1-F6EECF244321}">
                <p14:modId xmlns:p14="http://schemas.microsoft.com/office/powerpoint/2010/main" val="3206840070"/>
              </p:ext>
            </p:extLst>
          </p:nvPr>
        </p:nvGraphicFramePr>
        <p:xfrm>
          <a:off x="1015088" y="1353689"/>
          <a:ext cx="8769312" cy="4506958"/>
        </p:xfrm>
        <a:graphic>
          <a:graphicData uri="http://schemas.openxmlformats.org/drawingml/2006/chart">
            <c:chart xmlns:c="http://schemas.openxmlformats.org/drawingml/2006/chart" xmlns:r="http://schemas.openxmlformats.org/officeDocument/2006/relationships" r:id="rId2"/>
          </a:graphicData>
        </a:graphic>
      </p:graphicFrame>
      <p:sp>
        <p:nvSpPr>
          <p:cNvPr id="7" name="Callout: Left Arrow 6">
            <a:extLst>
              <a:ext uri="{FF2B5EF4-FFF2-40B4-BE49-F238E27FC236}">
                <a16:creationId xmlns:a16="http://schemas.microsoft.com/office/drawing/2014/main" id="{F43BFE06-FA5B-8FAD-0402-11A237EA1460}"/>
              </a:ext>
            </a:extLst>
          </p:cNvPr>
          <p:cNvSpPr/>
          <p:nvPr/>
        </p:nvSpPr>
        <p:spPr>
          <a:xfrm>
            <a:off x="2674484" y="2363329"/>
            <a:ext cx="2559550" cy="669851"/>
          </a:xfrm>
          <a:prstGeom prst="leftArrowCallout">
            <a:avLst>
              <a:gd name="adj1" fmla="val 25000"/>
              <a:gd name="adj2" fmla="val 25000"/>
              <a:gd name="adj3" fmla="val 25000"/>
              <a:gd name="adj4" fmla="val 86988"/>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&gt;71% owed </a:t>
            </a:r>
            <a:r>
              <a:rPr lang="en-AU" i="1" dirty="0"/>
              <a:t>nothing</a:t>
            </a:r>
            <a:r>
              <a:rPr lang="en-AU" dirty="0"/>
              <a:t> to secured creditors</a:t>
            </a:r>
          </a:p>
        </p:txBody>
      </p:sp>
      <p:sp>
        <p:nvSpPr>
          <p:cNvPr id="8" name="Content Placeholder 3">
            <a:extLst>
              <a:ext uri="{FF2B5EF4-FFF2-40B4-BE49-F238E27FC236}">
                <a16:creationId xmlns:a16="http://schemas.microsoft.com/office/drawing/2014/main" id="{CB0B230D-B68C-541F-C9AF-3A3D2542E03C}"/>
              </a:ext>
            </a:extLst>
          </p:cNvPr>
          <p:cNvSpPr txBox="1">
            <a:spLocks/>
          </p:cNvSpPr>
          <p:nvPr/>
        </p:nvSpPr>
        <p:spPr>
          <a:xfrm>
            <a:off x="818455" y="5860647"/>
            <a:ext cx="10072049" cy="62323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Graph created using data from </a:t>
            </a:r>
            <a:r>
              <a:rPr lang="en-AU" sz="1200" dirty="0">
                <a:solidFill>
                  <a:schemeClr val="tx1"/>
                </a:solidFill>
              </a:rPr>
              <a:t>ASIC, </a:t>
            </a:r>
            <a:r>
              <a:rPr lang="en-AU" sz="1200" i="1" dirty="0">
                <a:solidFill>
                  <a:schemeClr val="tx1"/>
                </a:solidFill>
              </a:rPr>
              <a:t>Statistics About Corporate Insolvency in Australia </a:t>
            </a:r>
            <a:r>
              <a:rPr lang="en-AU" sz="1200" dirty="0">
                <a:solidFill>
                  <a:schemeClr val="tx1"/>
                </a:solidFill>
              </a:rPr>
              <a:t>(Excel Document, January 2023)</a:t>
            </a:r>
            <a:r>
              <a:rPr lang="en-AU" dirty="0">
                <a:solidFill>
                  <a:schemeClr val="tx1"/>
                </a:solidFill>
              </a:rPr>
              <a:t> Table 3.1.7.1 &lt;</a:t>
            </a:r>
            <a:r>
              <a:rPr lang="en-AU" dirty="0">
                <a:solidFill>
                  <a:schemeClr val="tx1"/>
                </a:solidFill>
                <a:hlinkClick r:id="rId3"/>
              </a:rPr>
              <a:t>https://download.asic.gov.au/media/20cla3ju/2021-2022-asic-insolvency-statistics-series-3-1.xlsx</a:t>
            </a:r>
            <a:r>
              <a:rPr lang="en-AU" dirty="0">
                <a:solidFill>
                  <a:schemeClr val="tx1"/>
                </a:solidFill>
              </a:rPr>
              <a:t>&gt;.</a:t>
            </a:r>
          </a:p>
        </p:txBody>
      </p:sp>
      <p:sp>
        <p:nvSpPr>
          <p:cNvPr id="9" name="Footer Placeholder 2">
            <a:extLst>
              <a:ext uri="{FF2B5EF4-FFF2-40B4-BE49-F238E27FC236}">
                <a16:creationId xmlns:a16="http://schemas.microsoft.com/office/drawing/2014/main" id="{FC772FFF-EA98-6CE8-1281-2F3165B32AA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97386756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6</a:t>
            </a:fld>
            <a:endParaRPr lang="en-GB" dirty="0"/>
          </a:p>
        </p:txBody>
      </p:sp>
      <p:sp>
        <p:nvSpPr>
          <p:cNvPr id="2" name="Rectangle: Single Corner Rounded 1">
            <a:extLst>
              <a:ext uri="{FF2B5EF4-FFF2-40B4-BE49-F238E27FC236}">
                <a16:creationId xmlns:a16="http://schemas.microsoft.com/office/drawing/2014/main" id="{B88B1C85-C2D0-EB39-9B6E-1A82E172E65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A11B6EE-BC22-6D8B-D1F2-2EEE00726A3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GB" sz="3800" dirty="0">
                <a:solidFill>
                  <a:schemeClr val="bg1"/>
                </a:solidFill>
              </a:rPr>
              <a:t>Other sources</a:t>
            </a:r>
          </a:p>
        </p:txBody>
      </p:sp>
      <p:sp>
        <p:nvSpPr>
          <p:cNvPr id="6" name="Content Placeholder 3">
            <a:extLst>
              <a:ext uri="{FF2B5EF4-FFF2-40B4-BE49-F238E27FC236}">
                <a16:creationId xmlns:a16="http://schemas.microsoft.com/office/drawing/2014/main" id="{76D2D284-E6AC-084A-1BA9-3F6A0EBB91F5}"/>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7188" lvl="2" indent="-357188">
              <a:lnSpc>
                <a:spcPct val="150000"/>
              </a:lnSpc>
              <a:buFont typeface="Arial" panose="020B0604020202020204" pitchFamily="34" charset="0"/>
              <a:buChar char="•"/>
              <a:defRPr/>
            </a:pPr>
            <a:r>
              <a:rPr lang="en-AU" dirty="0"/>
              <a:t>These lecture slides were also created using relevant reported and unreported Australian judgments. For ease of reference, whenever case law is cited in these lecture slides, a link is included to an Australasian Legal Information Institute webpage (</a:t>
            </a:r>
            <a:r>
              <a:rPr lang="en-AU" dirty="0">
                <a:hlinkClick r:id="rId2"/>
              </a:rPr>
              <a:t>http://classic.austlii.edu.au/</a:t>
            </a:r>
            <a:r>
              <a:rPr lang="en-AU" dirty="0"/>
              <a:t>) with the judgment.</a:t>
            </a:r>
          </a:p>
          <a:p>
            <a:pPr marL="814388" lvl="3" indent="-357188">
              <a:lnSpc>
                <a:spcPct val="150000"/>
              </a:lnSpc>
              <a:buFont typeface="Courier New" panose="02070309020205020404" pitchFamily="49" charset="0"/>
              <a:buChar char="o"/>
              <a:defRPr/>
            </a:pPr>
            <a:endParaRPr lang="en-US" dirty="0"/>
          </a:p>
          <a:p>
            <a:pPr marL="357188" lvl="2" indent="-357188">
              <a:lnSpc>
                <a:spcPct val="150000"/>
              </a:lnSpc>
              <a:buFont typeface="Arial" panose="020B0604020202020204" pitchFamily="34" charset="0"/>
              <a:buChar char="•"/>
              <a:defRPr/>
            </a:pPr>
            <a:r>
              <a:rPr lang="en-AU" dirty="0"/>
              <a:t>Further resources used in the creation of these lecture slides are cited whenever they are relevant. If the resource can be readily accessed online for free, I tried to include the link. For instance:</a:t>
            </a:r>
          </a:p>
          <a:p>
            <a:pPr marL="712788" lvl="2" indent="-357188">
              <a:lnSpc>
                <a:spcPct val="150000"/>
              </a:lnSpc>
              <a:buFont typeface="Courier New" panose="02070309020205020404" pitchFamily="49" charset="0"/>
              <a:buChar char="o"/>
              <a:defRPr/>
            </a:pPr>
            <a:r>
              <a:rPr lang="en-AU" dirty="0">
                <a:hlinkClick r:id="rId3"/>
              </a:rPr>
              <a:t>Law Reform Commission, </a:t>
            </a:r>
            <a:r>
              <a:rPr lang="en-AU" i="1" dirty="0">
                <a:hlinkClick r:id="rId3"/>
              </a:rPr>
              <a:t>General Insolvency Inquiry </a:t>
            </a:r>
            <a:r>
              <a:rPr lang="en-AU" dirty="0">
                <a:hlinkClick r:id="rId3"/>
              </a:rPr>
              <a:t>(Report No 45, 1988)</a:t>
            </a:r>
            <a:r>
              <a:rPr lang="en-AU" dirty="0"/>
              <a:t> (‘Harmer report’); and</a:t>
            </a:r>
          </a:p>
          <a:p>
            <a:pPr marL="712788" lvl="2" indent="-357188">
              <a:lnSpc>
                <a:spcPct val="150000"/>
              </a:lnSpc>
              <a:buFont typeface="Courier New" panose="02070309020205020404" pitchFamily="49" charset="0"/>
              <a:buChar char="o"/>
              <a:defRPr/>
            </a:pPr>
            <a:r>
              <a:rPr lang="en-AU" dirty="0">
                <a:hlinkClick r:id="rId4"/>
              </a:rPr>
              <a:t>Parliamentary Joint Committee on Corporations and Financial Services, </a:t>
            </a:r>
            <a:r>
              <a:rPr lang="en-AU" i="1" dirty="0">
                <a:hlinkClick r:id="rId4"/>
              </a:rPr>
              <a:t>Corporate Insolvency in Australia </a:t>
            </a:r>
            <a:r>
              <a:rPr lang="en-AU" dirty="0">
                <a:hlinkClick r:id="rId4"/>
              </a:rPr>
              <a:t>(July 2023)</a:t>
            </a:r>
            <a:r>
              <a:rPr lang="en-AU" dirty="0"/>
              <a:t> (‘PJC report’).</a:t>
            </a:r>
            <a:endParaRPr lang="en-US" dirty="0"/>
          </a:p>
        </p:txBody>
      </p:sp>
      <p:sp>
        <p:nvSpPr>
          <p:cNvPr id="7" name="Footer Placeholder 2">
            <a:extLst>
              <a:ext uri="{FF2B5EF4-FFF2-40B4-BE49-F238E27FC236}">
                <a16:creationId xmlns:a16="http://schemas.microsoft.com/office/drawing/2014/main" id="{95FE93DC-7157-3BD1-DC87-FD9A52CFA9A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8626162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60</a:t>
            </a:fld>
            <a:endParaRPr lang="en-GB" dirty="0"/>
          </a:p>
        </p:txBody>
      </p:sp>
      <p:sp>
        <p:nvSpPr>
          <p:cNvPr id="2" name="Rectangle: Single Corner Rounded 1">
            <a:extLst>
              <a:ext uri="{FF2B5EF4-FFF2-40B4-BE49-F238E27FC236}">
                <a16:creationId xmlns:a16="http://schemas.microsoft.com/office/drawing/2014/main" id="{5D38E62E-92E6-BCCC-DEEE-D5E98208274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19D5519-A2D9-51D8-EC3A-1804B127A124}"/>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2021/22 Series 3—Taxes and charges</a:t>
            </a:r>
            <a:endParaRPr lang="en-AU" sz="3800" baseline="30000" dirty="0">
              <a:solidFill>
                <a:schemeClr val="bg1"/>
              </a:solidFill>
            </a:endParaRPr>
          </a:p>
        </p:txBody>
      </p:sp>
      <p:graphicFrame>
        <p:nvGraphicFramePr>
          <p:cNvPr id="6" name="Chart 5">
            <a:extLst>
              <a:ext uri="{FF2B5EF4-FFF2-40B4-BE49-F238E27FC236}">
                <a16:creationId xmlns:a16="http://schemas.microsoft.com/office/drawing/2014/main" id="{759E32C2-36F6-5B95-9A2E-3398EBFEB45F}"/>
              </a:ext>
            </a:extLst>
          </p:cNvPr>
          <p:cNvGraphicFramePr>
            <a:graphicFrameLocks/>
          </p:cNvGraphicFramePr>
          <p:nvPr>
            <p:extLst>
              <p:ext uri="{D42A27DB-BD31-4B8C-83A1-F6EECF244321}">
                <p14:modId xmlns:p14="http://schemas.microsoft.com/office/powerpoint/2010/main" val="2026777847"/>
              </p:ext>
            </p:extLst>
          </p:nvPr>
        </p:nvGraphicFramePr>
        <p:xfrm>
          <a:off x="530456" y="1420182"/>
          <a:ext cx="10349980" cy="4410474"/>
        </p:xfrm>
        <a:graphic>
          <a:graphicData uri="http://schemas.openxmlformats.org/drawingml/2006/chart">
            <c:chart xmlns:c="http://schemas.openxmlformats.org/drawingml/2006/chart" xmlns:r="http://schemas.openxmlformats.org/officeDocument/2006/relationships" r:id="rId2"/>
          </a:graphicData>
        </a:graphic>
      </p:graphicFrame>
      <p:sp>
        <p:nvSpPr>
          <p:cNvPr id="7" name="Right Brace 6">
            <a:extLst>
              <a:ext uri="{FF2B5EF4-FFF2-40B4-BE49-F238E27FC236}">
                <a16:creationId xmlns:a16="http://schemas.microsoft.com/office/drawing/2014/main" id="{409E51D9-A32B-E8EC-CB70-6ACB477CD685}"/>
              </a:ext>
            </a:extLst>
          </p:cNvPr>
          <p:cNvSpPr/>
          <p:nvPr/>
        </p:nvSpPr>
        <p:spPr>
          <a:xfrm rot="16200000">
            <a:off x="5654965" y="-136235"/>
            <a:ext cx="780471" cy="6493162"/>
          </a:xfrm>
          <a:prstGeom prst="rightBrace">
            <a:avLst>
              <a:gd name="adj1" fmla="val 52564"/>
              <a:gd name="adj2" fmla="val 50000"/>
            </a:avLst>
          </a:prstGeom>
          <a:noFill/>
          <a:ln w="381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8" name="Flowchart: Process 7">
            <a:extLst>
              <a:ext uri="{FF2B5EF4-FFF2-40B4-BE49-F238E27FC236}">
                <a16:creationId xmlns:a16="http://schemas.microsoft.com/office/drawing/2014/main" id="{40C364BE-4792-AB9C-A44D-54007F996A28}"/>
              </a:ext>
            </a:extLst>
          </p:cNvPr>
          <p:cNvSpPr/>
          <p:nvPr/>
        </p:nvSpPr>
        <p:spPr>
          <a:xfrm>
            <a:off x="4493491" y="2106262"/>
            <a:ext cx="3103418" cy="568036"/>
          </a:xfrm>
          <a:prstGeom prst="flowChartProcess">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&gt;78% owed the ATO and/or other bodies under statute</a:t>
            </a:r>
          </a:p>
        </p:txBody>
      </p:sp>
      <p:sp>
        <p:nvSpPr>
          <p:cNvPr id="9" name="Callout: Left Arrow 8">
            <a:extLst>
              <a:ext uri="{FF2B5EF4-FFF2-40B4-BE49-F238E27FC236}">
                <a16:creationId xmlns:a16="http://schemas.microsoft.com/office/drawing/2014/main" id="{80F3A80D-0ADD-0899-1A8C-BDF6A3CF72AE}"/>
              </a:ext>
            </a:extLst>
          </p:cNvPr>
          <p:cNvSpPr/>
          <p:nvPr/>
        </p:nvSpPr>
        <p:spPr>
          <a:xfrm>
            <a:off x="2346132" y="4170309"/>
            <a:ext cx="1584442" cy="557049"/>
          </a:xfrm>
          <a:prstGeom prst="leftArrowCallout">
            <a:avLst>
              <a:gd name="adj1" fmla="val 25000"/>
              <a:gd name="adj2" fmla="val 25000"/>
              <a:gd name="adj3" fmla="val 25000"/>
              <a:gd name="adj4" fmla="val 45455"/>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&gt;52%</a:t>
            </a:r>
          </a:p>
        </p:txBody>
      </p:sp>
      <p:cxnSp>
        <p:nvCxnSpPr>
          <p:cNvPr id="10" name="Straight Connector 9">
            <a:extLst>
              <a:ext uri="{FF2B5EF4-FFF2-40B4-BE49-F238E27FC236}">
                <a16:creationId xmlns:a16="http://schemas.microsoft.com/office/drawing/2014/main" id="{A46A27EC-AE05-5F0B-38E8-F5E5BD8B6473}"/>
              </a:ext>
            </a:extLst>
          </p:cNvPr>
          <p:cNvCxnSpPr>
            <a:cxnSpLocks/>
          </p:cNvCxnSpPr>
          <p:nvPr/>
        </p:nvCxnSpPr>
        <p:spPr>
          <a:xfrm>
            <a:off x="4045529" y="1987135"/>
            <a:ext cx="0" cy="3777127"/>
          </a:xfrm>
          <a:prstGeom prst="line">
            <a:avLst/>
          </a:prstGeom>
          <a:ln w="57150">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11" name="Content Placeholder 3">
            <a:extLst>
              <a:ext uri="{FF2B5EF4-FFF2-40B4-BE49-F238E27FC236}">
                <a16:creationId xmlns:a16="http://schemas.microsoft.com/office/drawing/2014/main" id="{E3A0F98C-BA2E-5E7D-0180-DBFCA07467F6}"/>
              </a:ext>
            </a:extLst>
          </p:cNvPr>
          <p:cNvSpPr txBox="1">
            <a:spLocks/>
          </p:cNvSpPr>
          <p:nvPr/>
        </p:nvSpPr>
        <p:spPr>
          <a:xfrm>
            <a:off x="818455" y="5860647"/>
            <a:ext cx="10072049" cy="62323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Graph created using data from </a:t>
            </a:r>
            <a:r>
              <a:rPr lang="en-AU" sz="1200" dirty="0">
                <a:solidFill>
                  <a:schemeClr val="tx1"/>
                </a:solidFill>
              </a:rPr>
              <a:t>ASIC, </a:t>
            </a:r>
            <a:r>
              <a:rPr lang="en-AU" sz="1200" i="1" dirty="0">
                <a:solidFill>
                  <a:schemeClr val="tx1"/>
                </a:solidFill>
              </a:rPr>
              <a:t>Statistics About Corporate Insolvency in Australia </a:t>
            </a:r>
            <a:r>
              <a:rPr lang="en-AU" sz="1200" dirty="0">
                <a:solidFill>
                  <a:schemeClr val="tx1"/>
                </a:solidFill>
              </a:rPr>
              <a:t>(Excel Document, January 2023)</a:t>
            </a:r>
            <a:r>
              <a:rPr lang="en-AU" dirty="0">
                <a:solidFill>
                  <a:schemeClr val="tx1"/>
                </a:solidFill>
              </a:rPr>
              <a:t> Table 3.1.8.1 &lt;</a:t>
            </a:r>
            <a:r>
              <a:rPr lang="en-AU" dirty="0">
                <a:solidFill>
                  <a:schemeClr val="tx1"/>
                </a:solidFill>
                <a:hlinkClick r:id="rId3"/>
              </a:rPr>
              <a:t>https://download.asic.gov.au/media/20cla3ju/2021-2022-asic-insolvency-statistics-series-3-1.xlsx</a:t>
            </a:r>
            <a:r>
              <a:rPr lang="en-AU" dirty="0">
                <a:solidFill>
                  <a:schemeClr val="tx1"/>
                </a:solidFill>
              </a:rPr>
              <a:t>&gt;.</a:t>
            </a:r>
          </a:p>
        </p:txBody>
      </p:sp>
      <p:sp>
        <p:nvSpPr>
          <p:cNvPr id="12" name="Footer Placeholder 2">
            <a:extLst>
              <a:ext uri="{FF2B5EF4-FFF2-40B4-BE49-F238E27FC236}">
                <a16:creationId xmlns:a16="http://schemas.microsoft.com/office/drawing/2014/main" id="{32B5863E-45A5-BE63-E780-31FA6FDEE37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309856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61</a:t>
            </a:fld>
            <a:endParaRPr lang="en-GB" dirty="0"/>
          </a:p>
        </p:txBody>
      </p:sp>
      <p:sp>
        <p:nvSpPr>
          <p:cNvPr id="2" name="Rectangle: Single Corner Rounded 1">
            <a:extLst>
              <a:ext uri="{FF2B5EF4-FFF2-40B4-BE49-F238E27FC236}">
                <a16:creationId xmlns:a16="http://schemas.microsoft.com/office/drawing/2014/main" id="{A9F74910-8873-D2EC-6287-4894B78A5E9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6F255DD-7EE3-1D7C-9D23-5D009A1B2A1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2021/22 Series 3—Unsecured creditors</a:t>
            </a:r>
            <a:endParaRPr lang="en-AU" sz="3800" baseline="30000" dirty="0">
              <a:solidFill>
                <a:schemeClr val="bg1"/>
              </a:solidFill>
            </a:endParaRPr>
          </a:p>
        </p:txBody>
      </p:sp>
      <p:graphicFrame>
        <p:nvGraphicFramePr>
          <p:cNvPr id="6" name="Chart 5">
            <a:extLst>
              <a:ext uri="{FF2B5EF4-FFF2-40B4-BE49-F238E27FC236}">
                <a16:creationId xmlns:a16="http://schemas.microsoft.com/office/drawing/2014/main" id="{90D04507-4AAC-A64F-EA96-DCE129D62637}"/>
              </a:ext>
            </a:extLst>
          </p:cNvPr>
          <p:cNvGraphicFramePr>
            <a:graphicFrameLocks/>
          </p:cNvGraphicFramePr>
          <p:nvPr>
            <p:extLst>
              <p:ext uri="{D42A27DB-BD31-4B8C-83A1-F6EECF244321}">
                <p14:modId xmlns:p14="http://schemas.microsoft.com/office/powerpoint/2010/main" val="1256219236"/>
              </p:ext>
            </p:extLst>
          </p:nvPr>
        </p:nvGraphicFramePr>
        <p:xfrm>
          <a:off x="483194" y="1413597"/>
          <a:ext cx="9759934" cy="4332621"/>
        </p:xfrm>
        <a:graphic>
          <a:graphicData uri="http://schemas.openxmlformats.org/drawingml/2006/chart">
            <c:chart xmlns:c="http://schemas.openxmlformats.org/drawingml/2006/chart" xmlns:r="http://schemas.openxmlformats.org/officeDocument/2006/relationships" r:id="rId2"/>
          </a:graphicData>
        </a:graphic>
      </p:graphicFrame>
      <p:sp>
        <p:nvSpPr>
          <p:cNvPr id="7" name="Right Brace 6">
            <a:extLst>
              <a:ext uri="{FF2B5EF4-FFF2-40B4-BE49-F238E27FC236}">
                <a16:creationId xmlns:a16="http://schemas.microsoft.com/office/drawing/2014/main" id="{41C32CBD-0008-9F03-7FED-C0D22518A3A7}"/>
              </a:ext>
            </a:extLst>
          </p:cNvPr>
          <p:cNvSpPr/>
          <p:nvPr/>
        </p:nvSpPr>
        <p:spPr>
          <a:xfrm rot="16200000">
            <a:off x="5255152" y="-135169"/>
            <a:ext cx="924314" cy="6446984"/>
          </a:xfrm>
          <a:prstGeom prst="rightBrace">
            <a:avLst>
              <a:gd name="adj1" fmla="val 75966"/>
              <a:gd name="adj2" fmla="val 50143"/>
            </a:avLst>
          </a:prstGeom>
          <a:noFill/>
          <a:ln w="381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AU"/>
          </a:p>
        </p:txBody>
      </p:sp>
      <p:sp>
        <p:nvSpPr>
          <p:cNvPr id="8" name="Flowchart: Process 7">
            <a:extLst>
              <a:ext uri="{FF2B5EF4-FFF2-40B4-BE49-F238E27FC236}">
                <a16:creationId xmlns:a16="http://schemas.microsoft.com/office/drawing/2014/main" id="{35CB4488-90E6-5731-B142-A1AB65675D8C}"/>
              </a:ext>
            </a:extLst>
          </p:cNvPr>
          <p:cNvSpPr/>
          <p:nvPr/>
        </p:nvSpPr>
        <p:spPr>
          <a:xfrm>
            <a:off x="3602183" y="2148118"/>
            <a:ext cx="4230252" cy="464846"/>
          </a:xfrm>
          <a:prstGeom prst="flowChartProcess">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&gt;59% owed unsecured creditors &gt;$100,000 </a:t>
            </a:r>
          </a:p>
        </p:txBody>
      </p:sp>
      <p:sp>
        <p:nvSpPr>
          <p:cNvPr id="9" name="Callout: Left Arrow 8">
            <a:extLst>
              <a:ext uri="{FF2B5EF4-FFF2-40B4-BE49-F238E27FC236}">
                <a16:creationId xmlns:a16="http://schemas.microsoft.com/office/drawing/2014/main" id="{F7AE6C7E-828C-D168-2843-720F715FC09A}"/>
              </a:ext>
            </a:extLst>
          </p:cNvPr>
          <p:cNvSpPr/>
          <p:nvPr/>
        </p:nvSpPr>
        <p:spPr>
          <a:xfrm>
            <a:off x="1865746" y="3944921"/>
            <a:ext cx="1556737" cy="557049"/>
          </a:xfrm>
          <a:prstGeom prst="leftArrowCallout">
            <a:avLst>
              <a:gd name="adj1" fmla="val 25000"/>
              <a:gd name="adj2" fmla="val 25000"/>
              <a:gd name="adj3" fmla="val 25000"/>
              <a:gd name="adj4" fmla="val 46196"/>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&gt;50%</a:t>
            </a:r>
          </a:p>
        </p:txBody>
      </p:sp>
      <p:cxnSp>
        <p:nvCxnSpPr>
          <p:cNvPr id="10" name="Straight Connector 9">
            <a:extLst>
              <a:ext uri="{FF2B5EF4-FFF2-40B4-BE49-F238E27FC236}">
                <a16:creationId xmlns:a16="http://schemas.microsoft.com/office/drawing/2014/main" id="{713DD7D3-25F4-0539-F5C4-8D9BA05CCAEC}"/>
              </a:ext>
            </a:extLst>
          </p:cNvPr>
          <p:cNvCxnSpPr>
            <a:cxnSpLocks/>
          </p:cNvCxnSpPr>
          <p:nvPr/>
        </p:nvCxnSpPr>
        <p:spPr>
          <a:xfrm>
            <a:off x="3496371" y="1842940"/>
            <a:ext cx="0" cy="3777127"/>
          </a:xfrm>
          <a:prstGeom prst="line">
            <a:avLst/>
          </a:prstGeom>
          <a:ln w="57150">
            <a:solidFill>
              <a:schemeClr val="accent3"/>
            </a:solidFill>
            <a:prstDash val="dash"/>
          </a:ln>
        </p:spPr>
        <p:style>
          <a:lnRef idx="1">
            <a:schemeClr val="accent1"/>
          </a:lnRef>
          <a:fillRef idx="0">
            <a:schemeClr val="accent1"/>
          </a:fillRef>
          <a:effectRef idx="0">
            <a:schemeClr val="accent1"/>
          </a:effectRef>
          <a:fontRef idx="minor">
            <a:schemeClr val="tx1"/>
          </a:fontRef>
        </p:style>
      </p:cxnSp>
      <p:sp>
        <p:nvSpPr>
          <p:cNvPr id="11" name="Content Placeholder 3">
            <a:extLst>
              <a:ext uri="{FF2B5EF4-FFF2-40B4-BE49-F238E27FC236}">
                <a16:creationId xmlns:a16="http://schemas.microsoft.com/office/drawing/2014/main" id="{8DB64B5E-4AB4-CF15-319A-82AFADCBE4B4}"/>
              </a:ext>
            </a:extLst>
          </p:cNvPr>
          <p:cNvSpPr txBox="1">
            <a:spLocks/>
          </p:cNvSpPr>
          <p:nvPr/>
        </p:nvSpPr>
        <p:spPr>
          <a:xfrm>
            <a:off x="818455" y="5860647"/>
            <a:ext cx="10072049" cy="62323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Graph created using data from </a:t>
            </a:r>
            <a:r>
              <a:rPr lang="en-AU" sz="1200" dirty="0">
                <a:solidFill>
                  <a:schemeClr val="tx1"/>
                </a:solidFill>
              </a:rPr>
              <a:t>ASIC, </a:t>
            </a:r>
            <a:r>
              <a:rPr lang="en-AU" sz="1200" i="1" dirty="0">
                <a:solidFill>
                  <a:schemeClr val="tx1"/>
                </a:solidFill>
              </a:rPr>
              <a:t>Statistics About Corporate Insolvency in Australia </a:t>
            </a:r>
            <a:r>
              <a:rPr lang="en-AU" sz="1200" dirty="0">
                <a:solidFill>
                  <a:schemeClr val="tx1"/>
                </a:solidFill>
              </a:rPr>
              <a:t>(Excel Document, January 2023)</a:t>
            </a:r>
            <a:r>
              <a:rPr lang="en-AU" dirty="0">
                <a:solidFill>
                  <a:schemeClr val="tx1"/>
                </a:solidFill>
              </a:rPr>
              <a:t> Table 3.1.9.1 &lt;</a:t>
            </a:r>
            <a:r>
              <a:rPr lang="en-AU" dirty="0">
                <a:solidFill>
                  <a:schemeClr val="tx1"/>
                </a:solidFill>
                <a:hlinkClick r:id="rId3"/>
              </a:rPr>
              <a:t>https://download.asic.gov.au/media/20cla3ju/2021-2022-asic-insolvency-statistics-series-3-1.xlsx</a:t>
            </a:r>
            <a:r>
              <a:rPr lang="en-AU" dirty="0">
                <a:solidFill>
                  <a:schemeClr val="tx1"/>
                </a:solidFill>
              </a:rPr>
              <a:t>&gt;.</a:t>
            </a:r>
          </a:p>
        </p:txBody>
      </p:sp>
      <p:sp>
        <p:nvSpPr>
          <p:cNvPr id="12" name="Footer Placeholder 2">
            <a:extLst>
              <a:ext uri="{FF2B5EF4-FFF2-40B4-BE49-F238E27FC236}">
                <a16:creationId xmlns:a16="http://schemas.microsoft.com/office/drawing/2014/main" id="{064A7522-547A-CE74-6A85-F3E6943A03F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9569253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62</a:t>
            </a:fld>
            <a:endParaRPr lang="en-GB" dirty="0"/>
          </a:p>
        </p:txBody>
      </p:sp>
      <p:sp>
        <p:nvSpPr>
          <p:cNvPr id="2" name="Rectangle: Single Corner Rounded 1">
            <a:extLst>
              <a:ext uri="{FF2B5EF4-FFF2-40B4-BE49-F238E27FC236}">
                <a16:creationId xmlns:a16="http://schemas.microsoft.com/office/drawing/2014/main" id="{765B1733-EA25-BE40-EAF6-B69D5115BAF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88A89BC-D3C8-C559-6DCC-2FB6AD179268}"/>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2021/22 Series 3—Estimated dividend</a:t>
            </a:r>
            <a:endParaRPr lang="en-AU" sz="3800" baseline="30000" dirty="0">
              <a:solidFill>
                <a:schemeClr val="bg1"/>
              </a:solidFill>
            </a:endParaRPr>
          </a:p>
        </p:txBody>
      </p:sp>
      <p:graphicFrame>
        <p:nvGraphicFramePr>
          <p:cNvPr id="6" name="Chart 5">
            <a:extLst>
              <a:ext uri="{FF2B5EF4-FFF2-40B4-BE49-F238E27FC236}">
                <a16:creationId xmlns:a16="http://schemas.microsoft.com/office/drawing/2014/main" id="{A0D33E1A-7F07-745D-BCA1-9771F0E7CC7D}"/>
              </a:ext>
            </a:extLst>
          </p:cNvPr>
          <p:cNvGraphicFramePr>
            <a:graphicFrameLocks/>
          </p:cNvGraphicFramePr>
          <p:nvPr>
            <p:extLst>
              <p:ext uri="{D42A27DB-BD31-4B8C-83A1-F6EECF244321}">
                <p14:modId xmlns:p14="http://schemas.microsoft.com/office/powerpoint/2010/main" val="1023885111"/>
              </p:ext>
            </p:extLst>
          </p:nvPr>
        </p:nvGraphicFramePr>
        <p:xfrm>
          <a:off x="483194" y="1462906"/>
          <a:ext cx="9963134" cy="4331174"/>
        </p:xfrm>
        <a:graphic>
          <a:graphicData uri="http://schemas.openxmlformats.org/drawingml/2006/chart">
            <c:chart xmlns:c="http://schemas.openxmlformats.org/drawingml/2006/chart" xmlns:r="http://schemas.openxmlformats.org/officeDocument/2006/relationships" r:id="rId2"/>
          </a:graphicData>
        </a:graphic>
      </p:graphicFrame>
      <p:sp>
        <p:nvSpPr>
          <p:cNvPr id="7" name="Callout: Left Arrow 6">
            <a:extLst>
              <a:ext uri="{FF2B5EF4-FFF2-40B4-BE49-F238E27FC236}">
                <a16:creationId xmlns:a16="http://schemas.microsoft.com/office/drawing/2014/main" id="{8960723E-99C7-0AA1-61C7-6FDF20710712}"/>
              </a:ext>
            </a:extLst>
          </p:cNvPr>
          <p:cNvSpPr/>
          <p:nvPr/>
        </p:nvSpPr>
        <p:spPr>
          <a:xfrm>
            <a:off x="2578097" y="2483092"/>
            <a:ext cx="3517903" cy="1153908"/>
          </a:xfrm>
          <a:prstGeom prst="leftArrowCallout">
            <a:avLst>
              <a:gd name="adj1" fmla="val 25000"/>
              <a:gd name="adj2" fmla="val 25000"/>
              <a:gd name="adj3" fmla="val 25000"/>
              <a:gd name="adj4" fmla="val 86988"/>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&gt;89% expected to pay </a:t>
            </a:r>
            <a:r>
              <a:rPr lang="en-AU" i="1" dirty="0"/>
              <a:t>nothing </a:t>
            </a:r>
            <a:r>
              <a:rPr lang="en-AU" dirty="0"/>
              <a:t>to unsecured creditors where </a:t>
            </a:r>
            <a:r>
              <a:rPr lang="en-AU" i="1" dirty="0"/>
              <a:t>applicable</a:t>
            </a:r>
            <a:r>
              <a:rPr lang="en-AU" dirty="0"/>
              <a:t> (i.e., excluding where not applicable)</a:t>
            </a:r>
          </a:p>
        </p:txBody>
      </p:sp>
      <p:sp>
        <p:nvSpPr>
          <p:cNvPr id="8" name="Content Placeholder 3">
            <a:extLst>
              <a:ext uri="{FF2B5EF4-FFF2-40B4-BE49-F238E27FC236}">
                <a16:creationId xmlns:a16="http://schemas.microsoft.com/office/drawing/2014/main" id="{54264223-EC96-4FEB-3FC5-3283F718B891}"/>
              </a:ext>
            </a:extLst>
          </p:cNvPr>
          <p:cNvSpPr txBox="1">
            <a:spLocks/>
          </p:cNvSpPr>
          <p:nvPr/>
        </p:nvSpPr>
        <p:spPr>
          <a:xfrm>
            <a:off x="818455" y="5860647"/>
            <a:ext cx="10072049" cy="62323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Graph created using data from </a:t>
            </a:r>
            <a:r>
              <a:rPr lang="en-AU" sz="1200" dirty="0">
                <a:solidFill>
                  <a:schemeClr val="tx1"/>
                </a:solidFill>
              </a:rPr>
              <a:t>ASIC, </a:t>
            </a:r>
            <a:r>
              <a:rPr lang="en-AU" sz="1200" i="1" dirty="0">
                <a:solidFill>
                  <a:schemeClr val="tx1"/>
                </a:solidFill>
              </a:rPr>
              <a:t>Statistics About Corporate Insolvency in Australia </a:t>
            </a:r>
            <a:r>
              <a:rPr lang="en-AU" sz="1200" dirty="0">
                <a:solidFill>
                  <a:schemeClr val="tx1"/>
                </a:solidFill>
              </a:rPr>
              <a:t>(Excel Document, January 2023)</a:t>
            </a:r>
            <a:r>
              <a:rPr lang="en-AU" dirty="0">
                <a:solidFill>
                  <a:schemeClr val="tx1"/>
                </a:solidFill>
              </a:rPr>
              <a:t> Table 3.1.9.1 &lt;</a:t>
            </a:r>
            <a:r>
              <a:rPr lang="en-AU" dirty="0">
                <a:solidFill>
                  <a:schemeClr val="tx1"/>
                </a:solidFill>
                <a:hlinkClick r:id="rId3"/>
              </a:rPr>
              <a:t>https://download.asic.gov.au/media/20cla3ju/2021-2022-asic-insolvency-statistics-series-3-1.xlsx</a:t>
            </a:r>
            <a:r>
              <a:rPr lang="en-AU" dirty="0">
                <a:solidFill>
                  <a:schemeClr val="tx1"/>
                </a:solidFill>
              </a:rPr>
              <a:t>&gt;.</a:t>
            </a:r>
          </a:p>
        </p:txBody>
      </p:sp>
      <p:sp>
        <p:nvSpPr>
          <p:cNvPr id="9" name="Footer Placeholder 2">
            <a:extLst>
              <a:ext uri="{FF2B5EF4-FFF2-40B4-BE49-F238E27FC236}">
                <a16:creationId xmlns:a16="http://schemas.microsoft.com/office/drawing/2014/main" id="{B6DB83A4-9FA8-1250-402E-EB71A0EA715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9291329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63</a:t>
            </a:fld>
            <a:endParaRPr lang="en-GB" dirty="0"/>
          </a:p>
        </p:txBody>
      </p:sp>
      <p:sp>
        <p:nvSpPr>
          <p:cNvPr id="2" name="Rectangle: Single Corner Rounded 1">
            <a:extLst>
              <a:ext uri="{FF2B5EF4-FFF2-40B4-BE49-F238E27FC236}">
                <a16:creationId xmlns:a16="http://schemas.microsoft.com/office/drawing/2014/main" id="{216F224B-794D-9E39-9F7D-9BDF8194DE1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EDDD02D-A416-EDDA-7EB6-350FFE67DB11}"/>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Summary of previous 4 slides</a:t>
            </a:r>
          </a:p>
        </p:txBody>
      </p:sp>
      <p:sp>
        <p:nvSpPr>
          <p:cNvPr id="6" name="Content Placeholder 3">
            <a:extLst>
              <a:ext uri="{FF2B5EF4-FFF2-40B4-BE49-F238E27FC236}">
                <a16:creationId xmlns:a16="http://schemas.microsoft.com/office/drawing/2014/main" id="{60A7B407-AC78-6EDD-7BB2-F6828EEA733C}"/>
              </a:ext>
            </a:extLst>
          </p:cNvPr>
          <p:cNvSpPr txBox="1">
            <a:spLocks/>
          </p:cNvSpPr>
          <p:nvPr/>
        </p:nvSpPr>
        <p:spPr>
          <a:xfrm>
            <a:off x="490538" y="1758950"/>
            <a:ext cx="10193790" cy="3974666"/>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60363" indent="-360363" algn="l">
              <a:spcBef>
                <a:spcPts val="600"/>
              </a:spcBef>
              <a:spcAft>
                <a:spcPts val="600"/>
              </a:spcAft>
              <a:buFont typeface="Arial" panose="020B0604020202020204" pitchFamily="34" charset="0"/>
              <a:buChar char="•"/>
            </a:pPr>
            <a:r>
              <a:rPr lang="en-AU" sz="1800" dirty="0">
                <a:solidFill>
                  <a:schemeClr val="tx1"/>
                </a:solidFill>
              </a:rPr>
              <a:t>When a Series 3 report was lodged for 2021/22, </a:t>
            </a:r>
            <a:r>
              <a:rPr lang="en-AU" sz="1800" b="1" dirty="0">
                <a:solidFill>
                  <a:schemeClr val="tx1"/>
                </a:solidFill>
              </a:rPr>
              <a:t>typically</a:t>
            </a:r>
            <a:r>
              <a:rPr lang="en-AU" sz="1800" dirty="0">
                <a:solidFill>
                  <a:schemeClr val="tx1"/>
                </a:solidFill>
              </a:rPr>
              <a:t> the company owed:</a:t>
            </a:r>
          </a:p>
          <a:p>
            <a:pPr marL="720725" indent="-360363" algn="l">
              <a:spcBef>
                <a:spcPts val="600"/>
              </a:spcBef>
              <a:spcAft>
                <a:spcPts val="600"/>
              </a:spcAft>
              <a:buFont typeface="Arial" panose="020B0604020202020204" pitchFamily="34" charset="0"/>
              <a:buChar char="•"/>
            </a:pPr>
            <a:r>
              <a:rPr lang="en-AU" sz="1800" i="1" dirty="0">
                <a:solidFill>
                  <a:schemeClr val="tx1"/>
                </a:solidFill>
              </a:rPr>
              <a:t>nothing</a:t>
            </a:r>
            <a:r>
              <a:rPr lang="en-AU" sz="1800" dirty="0">
                <a:solidFill>
                  <a:schemeClr val="tx1"/>
                </a:solidFill>
              </a:rPr>
              <a:t> to secured creditors;</a:t>
            </a:r>
          </a:p>
          <a:p>
            <a:pPr marL="720725" indent="-360363" algn="l">
              <a:spcBef>
                <a:spcPts val="600"/>
              </a:spcBef>
              <a:spcAft>
                <a:spcPts val="600"/>
              </a:spcAft>
              <a:buFont typeface="Arial" panose="020B0604020202020204" pitchFamily="34" charset="0"/>
              <a:buChar char="•"/>
            </a:pPr>
            <a:r>
              <a:rPr lang="en-AU" sz="1800" dirty="0">
                <a:solidFill>
                  <a:schemeClr val="tx1"/>
                </a:solidFill>
              </a:rPr>
              <a:t>something in taxes and/or other statutory debts; and</a:t>
            </a:r>
          </a:p>
          <a:p>
            <a:pPr marL="1081088" indent="-360363" algn="l">
              <a:spcBef>
                <a:spcPts val="600"/>
              </a:spcBef>
              <a:spcAft>
                <a:spcPts val="600"/>
              </a:spcAft>
              <a:buFont typeface="Arial" panose="020B0604020202020204" pitchFamily="34" charset="0"/>
              <a:buChar char="•"/>
            </a:pPr>
            <a:r>
              <a:rPr lang="en-AU" sz="1800" dirty="0">
                <a:solidFill>
                  <a:schemeClr val="tx1"/>
                </a:solidFill>
              </a:rPr>
              <a:t>≤$100,000 was owed </a:t>
            </a:r>
            <a:r>
              <a:rPr lang="en-AU" sz="1800" b="1" dirty="0">
                <a:solidFill>
                  <a:schemeClr val="tx1"/>
                </a:solidFill>
              </a:rPr>
              <a:t>typically</a:t>
            </a:r>
          </a:p>
          <a:p>
            <a:pPr marL="720725" indent="-360363" algn="l">
              <a:spcBef>
                <a:spcPts val="600"/>
              </a:spcBef>
              <a:spcAft>
                <a:spcPts val="600"/>
              </a:spcAft>
              <a:buFont typeface="Arial" panose="020B0604020202020204" pitchFamily="34" charset="0"/>
              <a:buChar char="•"/>
            </a:pPr>
            <a:r>
              <a:rPr lang="en-AU" sz="1800" dirty="0">
                <a:solidFill>
                  <a:schemeClr val="tx1"/>
                </a:solidFill>
              </a:rPr>
              <a:t>something to unsecured creditors</a:t>
            </a:r>
          </a:p>
          <a:p>
            <a:pPr marL="1081088" indent="-360363" algn="l">
              <a:spcBef>
                <a:spcPts val="600"/>
              </a:spcBef>
              <a:spcAft>
                <a:spcPts val="600"/>
              </a:spcAft>
              <a:buFont typeface="Arial" panose="020B0604020202020204" pitchFamily="34" charset="0"/>
              <a:buChar char="•"/>
            </a:pPr>
            <a:r>
              <a:rPr lang="en-AU" sz="1800" dirty="0">
                <a:solidFill>
                  <a:schemeClr val="tx1"/>
                </a:solidFill>
              </a:rPr>
              <a:t>≤$250,000 was owed </a:t>
            </a:r>
            <a:r>
              <a:rPr lang="en-AU" sz="1800" b="1" dirty="0">
                <a:solidFill>
                  <a:schemeClr val="tx1"/>
                </a:solidFill>
              </a:rPr>
              <a:t>typically</a:t>
            </a:r>
          </a:p>
          <a:p>
            <a:pPr marL="1081088" indent="-360363" algn="l">
              <a:spcBef>
                <a:spcPts val="600"/>
              </a:spcBef>
              <a:spcAft>
                <a:spcPts val="600"/>
              </a:spcAft>
              <a:buFont typeface="Arial" panose="020B0604020202020204" pitchFamily="34" charset="0"/>
              <a:buChar char="•"/>
            </a:pPr>
            <a:r>
              <a:rPr lang="en-AU" sz="1800" dirty="0">
                <a:solidFill>
                  <a:schemeClr val="tx1"/>
                </a:solidFill>
              </a:rPr>
              <a:t>yet </a:t>
            </a:r>
            <a:r>
              <a:rPr lang="en-AU" sz="1800" b="1" dirty="0">
                <a:solidFill>
                  <a:schemeClr val="tx1"/>
                </a:solidFill>
              </a:rPr>
              <a:t>typically</a:t>
            </a:r>
            <a:r>
              <a:rPr lang="en-AU" sz="1800" dirty="0">
                <a:solidFill>
                  <a:schemeClr val="tx1"/>
                </a:solidFill>
              </a:rPr>
              <a:t> they received </a:t>
            </a:r>
            <a:r>
              <a:rPr lang="en-AU" sz="1800" i="1" dirty="0">
                <a:solidFill>
                  <a:schemeClr val="tx1"/>
                </a:solidFill>
              </a:rPr>
              <a:t>nothing</a:t>
            </a:r>
          </a:p>
          <a:p>
            <a:pPr marL="720725" indent="-360363" algn="l">
              <a:spcBef>
                <a:spcPts val="600"/>
              </a:spcBef>
              <a:spcAft>
                <a:spcPts val="600"/>
              </a:spcAft>
              <a:buFont typeface="Arial" panose="020B0604020202020204" pitchFamily="34" charset="0"/>
              <a:buChar char="•"/>
            </a:pPr>
            <a:endParaRPr lang="en-AU" sz="1800" dirty="0">
              <a:solidFill>
                <a:schemeClr val="tx1"/>
              </a:solidFill>
            </a:endParaRPr>
          </a:p>
        </p:txBody>
      </p:sp>
      <p:sp>
        <p:nvSpPr>
          <p:cNvPr id="7" name="Footer Placeholder 2">
            <a:extLst>
              <a:ext uri="{FF2B5EF4-FFF2-40B4-BE49-F238E27FC236}">
                <a16:creationId xmlns:a16="http://schemas.microsoft.com/office/drawing/2014/main" id="{0E4B76F7-5532-83B8-9D50-5199628D088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99298364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64</a:t>
            </a:fld>
            <a:endParaRPr lang="en-GB" dirty="0"/>
          </a:p>
        </p:txBody>
      </p:sp>
      <p:sp>
        <p:nvSpPr>
          <p:cNvPr id="2" name="Action Button: Go Home 1">
            <a:hlinkClick r:id="rId2" action="ppaction://hlinksldjump" highlightClick="1"/>
            <a:extLst>
              <a:ext uri="{FF2B5EF4-FFF2-40B4-BE49-F238E27FC236}">
                <a16:creationId xmlns:a16="http://schemas.microsoft.com/office/drawing/2014/main" id="{A36CAA5C-CDA7-8277-707B-B6CFE1A836AE}"/>
              </a:ext>
            </a:extLst>
          </p:cNvPr>
          <p:cNvSpPr/>
          <p:nvPr/>
        </p:nvSpPr>
        <p:spPr>
          <a:xfrm>
            <a:off x="191952" y="203660"/>
            <a:ext cx="658368" cy="658368"/>
          </a:xfrm>
          <a:prstGeom prst="actionButtonHom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Top Corners Rounded 2">
            <a:extLst>
              <a:ext uri="{FF2B5EF4-FFF2-40B4-BE49-F238E27FC236}">
                <a16:creationId xmlns:a16="http://schemas.microsoft.com/office/drawing/2014/main" id="{DC10E641-96EB-D058-A391-2331E6E90666}"/>
              </a:ext>
            </a:extLst>
          </p:cNvPr>
          <p:cNvSpPr/>
          <p:nvPr/>
        </p:nvSpPr>
        <p:spPr>
          <a:xfrm rot="16200000">
            <a:off x="7757438" y="596174"/>
            <a:ext cx="3544268" cy="5324856"/>
          </a:xfrm>
          <a:prstGeom prst="round2Same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FDD18B30-32FF-7C73-3420-8DC4C1B80CB2}"/>
              </a:ext>
            </a:extLst>
          </p:cNvPr>
          <p:cNvSpPr txBox="1"/>
          <p:nvPr/>
        </p:nvSpPr>
        <p:spPr>
          <a:xfrm>
            <a:off x="7443216" y="2644828"/>
            <a:ext cx="4748784" cy="1261884"/>
          </a:xfrm>
          <a:prstGeom prst="rect">
            <a:avLst/>
          </a:prstGeom>
          <a:noFill/>
        </p:spPr>
        <p:txBody>
          <a:bodyPr wrap="square" rtlCol="0" anchor="ctr">
            <a:spAutoFit/>
          </a:bodyPr>
          <a:lstStyle/>
          <a:p>
            <a:r>
              <a:rPr lang="en-GB" sz="3800" dirty="0">
                <a:solidFill>
                  <a:schemeClr val="bg1"/>
                </a:solidFill>
                <a:latin typeface="+mj-lt"/>
              </a:rPr>
              <a:t>Ch 2:</a:t>
            </a:r>
            <a:r>
              <a:rPr lang="en-AU" sz="3800" dirty="0">
                <a:solidFill>
                  <a:schemeClr val="bg1"/>
                </a:solidFill>
                <a:latin typeface="+mj-lt"/>
              </a:rPr>
              <a:t> Arrangements and compromises</a:t>
            </a:r>
            <a:endParaRPr lang="en-GB" sz="3800" dirty="0">
              <a:solidFill>
                <a:schemeClr val="bg1"/>
              </a:solidFill>
              <a:latin typeface="+mj-lt"/>
            </a:endParaRPr>
          </a:p>
        </p:txBody>
      </p:sp>
      <p:graphicFrame>
        <p:nvGraphicFramePr>
          <p:cNvPr id="7" name="SmartArt Placeholder 9">
            <a:extLst>
              <a:ext uri="{FF2B5EF4-FFF2-40B4-BE49-F238E27FC236}">
                <a16:creationId xmlns:a16="http://schemas.microsoft.com/office/drawing/2014/main" id="{73FD8E8C-C6C0-26B0-0B6F-8DE7854C0611}"/>
              </a:ext>
            </a:extLst>
          </p:cNvPr>
          <p:cNvGraphicFramePr>
            <a:graphicFrameLocks/>
          </p:cNvGraphicFramePr>
          <p:nvPr>
            <p:extLst>
              <p:ext uri="{D42A27DB-BD31-4B8C-83A1-F6EECF244321}">
                <p14:modId xmlns:p14="http://schemas.microsoft.com/office/powerpoint/2010/main" val="3466673786"/>
              </p:ext>
            </p:extLst>
          </p:nvPr>
        </p:nvGraphicFramePr>
        <p:xfrm>
          <a:off x="1463947" y="1159927"/>
          <a:ext cx="4973798" cy="41973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Footer Placeholder 2">
            <a:extLst>
              <a:ext uri="{FF2B5EF4-FFF2-40B4-BE49-F238E27FC236}">
                <a16:creationId xmlns:a16="http://schemas.microsoft.com/office/drawing/2014/main" id="{B725CD61-C5A8-D1EA-5DE4-9AF7E929CA1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1688243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65</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A277A4FD-8988-6533-5A96-FCEE33DA42C5}"/>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3F3CD8C7-48D5-4BFF-2C49-4A77F65C7470}"/>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52FB7D10-999D-8027-C9FC-B16D7F1C5B7E}"/>
              </a:ext>
            </a:extLst>
          </p:cNvPr>
          <p:cNvSpPr txBox="1"/>
          <p:nvPr/>
        </p:nvSpPr>
        <p:spPr>
          <a:xfrm>
            <a:off x="6073140" y="1847429"/>
            <a:ext cx="4718304" cy="677108"/>
          </a:xfrm>
          <a:prstGeom prst="rect">
            <a:avLst/>
          </a:prstGeom>
          <a:noFill/>
        </p:spPr>
        <p:txBody>
          <a:bodyPr wrap="square">
            <a:spAutoFit/>
          </a:bodyPr>
          <a:lstStyle/>
          <a:p>
            <a:pPr algn="ctr"/>
            <a:r>
              <a:rPr lang="en-GB" sz="3800" dirty="0">
                <a:solidFill>
                  <a:schemeClr val="bg1"/>
                </a:solidFill>
                <a:latin typeface="+mj-lt"/>
              </a:rPr>
              <a:t>Preparing a proposal</a:t>
            </a:r>
          </a:p>
        </p:txBody>
      </p:sp>
      <p:sp>
        <p:nvSpPr>
          <p:cNvPr id="7" name="Footer Placeholder 2">
            <a:extLst>
              <a:ext uri="{FF2B5EF4-FFF2-40B4-BE49-F238E27FC236}">
                <a16:creationId xmlns:a16="http://schemas.microsoft.com/office/drawing/2014/main" id="{1651B8FD-0FAA-0861-AD9D-27C63F48C36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60259324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66</a:t>
            </a:fld>
            <a:endParaRPr lang="en-GB" dirty="0"/>
          </a:p>
        </p:txBody>
      </p:sp>
      <p:sp>
        <p:nvSpPr>
          <p:cNvPr id="2" name="Rectangle: Single Corner Rounded 1">
            <a:extLst>
              <a:ext uri="{FF2B5EF4-FFF2-40B4-BE49-F238E27FC236}">
                <a16:creationId xmlns:a16="http://schemas.microsoft.com/office/drawing/2014/main" id="{2A4FB6C6-8F23-6947-3C8C-5A1E938307A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77117FF4-3301-70B9-F1C9-2406F080CA8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Compromises and arrangements</a:t>
            </a:r>
          </a:p>
        </p:txBody>
      </p:sp>
      <p:sp>
        <p:nvSpPr>
          <p:cNvPr id="6" name="Text Placeholder 3">
            <a:extLst>
              <a:ext uri="{FF2B5EF4-FFF2-40B4-BE49-F238E27FC236}">
                <a16:creationId xmlns:a16="http://schemas.microsoft.com/office/drawing/2014/main" id="{A42BE8A0-C412-F6F3-C79C-746C758F7B47}"/>
              </a:ext>
            </a:extLst>
          </p:cNvPr>
          <p:cNvSpPr txBox="1">
            <a:spLocks/>
          </p:cNvSpPr>
          <p:nvPr/>
        </p:nvSpPr>
        <p:spPr>
          <a:xfrm>
            <a:off x="455294" y="1688592"/>
            <a:ext cx="4650105" cy="2788920"/>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mj-lt"/>
              <a:buAutoNum type="arabicParenR"/>
            </a:pPr>
            <a:r>
              <a:rPr lang="en-AU" sz="1800" u="sng" dirty="0"/>
              <a:t>Arrangements</a:t>
            </a:r>
          </a:p>
          <a:p>
            <a:pPr marL="0" indent="0">
              <a:buNone/>
            </a:pPr>
            <a:r>
              <a:rPr lang="en-AU" sz="1800" dirty="0"/>
              <a:t>“includes a </a:t>
            </a:r>
            <a:r>
              <a:rPr lang="en-AU" sz="1800" b="1" dirty="0"/>
              <a:t>reorganisation of the share capital </a:t>
            </a:r>
            <a:r>
              <a:rPr lang="en-AU" sz="1800" dirty="0"/>
              <a:t>of a body corporate</a:t>
            </a:r>
          </a:p>
          <a:p>
            <a:pPr marL="285750" indent="-285750"/>
            <a:r>
              <a:rPr lang="en-AU" sz="1800" dirty="0"/>
              <a:t>by the consolidation of shares of different classes,</a:t>
            </a:r>
          </a:p>
          <a:p>
            <a:pPr marL="285750" indent="-285750"/>
            <a:r>
              <a:rPr lang="en-AU" sz="1800" dirty="0"/>
              <a:t>by the division of shares into shares of different classes, or</a:t>
            </a:r>
          </a:p>
          <a:p>
            <a:pPr marL="285750" indent="-285750"/>
            <a:r>
              <a:rPr lang="en-AU" sz="1800" dirty="0"/>
              <a:t>by both of those methods”</a:t>
            </a:r>
          </a:p>
        </p:txBody>
      </p:sp>
      <p:sp>
        <p:nvSpPr>
          <p:cNvPr id="7" name="Text Placeholder 4">
            <a:extLst>
              <a:ext uri="{FF2B5EF4-FFF2-40B4-BE49-F238E27FC236}">
                <a16:creationId xmlns:a16="http://schemas.microsoft.com/office/drawing/2014/main" id="{AEA9CBBB-B45A-5B93-6970-9B4D4E7FD806}"/>
              </a:ext>
            </a:extLst>
          </p:cNvPr>
          <p:cNvSpPr txBox="1">
            <a:spLocks/>
          </p:cNvSpPr>
          <p:nvPr/>
        </p:nvSpPr>
        <p:spPr>
          <a:xfrm>
            <a:off x="5476367" y="1688591"/>
            <a:ext cx="5816473" cy="2788921"/>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Font typeface="+mj-lt"/>
              <a:buAutoNum type="arabicParenR" startAt="2"/>
            </a:pPr>
            <a:r>
              <a:rPr lang="en-AU" sz="1800" u="sng" dirty="0"/>
              <a:t>Compromises</a:t>
            </a:r>
            <a:endParaRPr lang="en-AU" sz="1800" dirty="0"/>
          </a:p>
          <a:p>
            <a:r>
              <a:rPr lang="en-AU" sz="1800" dirty="0"/>
              <a:t>“involve[s] the resolution of an existing dispute”</a:t>
            </a:r>
          </a:p>
          <a:p>
            <a:endParaRPr lang="en-AU" sz="1800" dirty="0"/>
          </a:p>
          <a:p>
            <a:endParaRPr lang="en-AU" sz="1800" dirty="0"/>
          </a:p>
          <a:p>
            <a:r>
              <a:rPr lang="en-AU" sz="1800" dirty="0"/>
              <a:t>e.g., compromise creditors’ claims against the company</a:t>
            </a:r>
          </a:p>
        </p:txBody>
      </p:sp>
      <p:sp>
        <p:nvSpPr>
          <p:cNvPr id="8" name="Rectangle 7">
            <a:extLst>
              <a:ext uri="{FF2B5EF4-FFF2-40B4-BE49-F238E27FC236}">
                <a16:creationId xmlns:a16="http://schemas.microsoft.com/office/drawing/2014/main" id="{C4709D09-9BE5-0953-352C-7F044D105DCF}"/>
              </a:ext>
            </a:extLst>
          </p:cNvPr>
          <p:cNvSpPr/>
          <p:nvPr/>
        </p:nvSpPr>
        <p:spPr>
          <a:xfrm>
            <a:off x="619021" y="4312665"/>
            <a:ext cx="2327564" cy="36945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9 (‘arrangement’)</a:t>
            </a:r>
          </a:p>
        </p:txBody>
      </p:sp>
      <p:sp>
        <p:nvSpPr>
          <p:cNvPr id="9" name="Rectangle 8">
            <a:extLst>
              <a:ext uri="{FF2B5EF4-FFF2-40B4-BE49-F238E27FC236}">
                <a16:creationId xmlns:a16="http://schemas.microsoft.com/office/drawing/2014/main" id="{52561A07-0C4B-A866-56AB-3C86CDBD24D4}"/>
              </a:ext>
            </a:extLst>
          </p:cNvPr>
          <p:cNvSpPr/>
          <p:nvPr/>
        </p:nvSpPr>
        <p:spPr>
          <a:xfrm>
            <a:off x="5863243" y="2443237"/>
            <a:ext cx="5295823" cy="64367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2">
                  <a:extLst>
                    <a:ext uri="{A12FA001-AC4F-418D-AE19-62706E023703}">
                      <ahyp:hlinkClr xmlns:ahyp="http://schemas.microsoft.com/office/drawing/2018/hyperlinkcolor" val="tx"/>
                    </a:ext>
                  </a:extLst>
                </a:hlinkClick>
              </a:rPr>
              <a:t>Re Lehman Brothers Australia Ltd (in </a:t>
            </a:r>
            <a:r>
              <a:rPr lang="en-AU" sz="1800" i="1" dirty="0" err="1">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2">
                  <a:extLst>
                    <a:ext uri="{A12FA001-AC4F-418D-AE19-62706E023703}">
                      <ahyp:hlinkClr xmlns:ahyp="http://schemas.microsoft.com/office/drawing/2018/hyperlinkcolor" val="tx"/>
                    </a:ext>
                  </a:extLst>
                </a:hlinkClick>
              </a:rPr>
              <a:t>liq</a:t>
            </a:r>
            <a:r>
              <a:rPr lang="en-AU" sz="18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2">
                  <a:extLst>
                    <a:ext uri="{A12FA001-AC4F-418D-AE19-62706E023703}">
                      <ahyp:hlinkClr xmlns:ahyp="http://schemas.microsoft.com/office/drawing/2018/hyperlinkcolor" val="tx"/>
                    </a:ext>
                  </a:extLst>
                </a:hlinkClick>
              </a:rPr>
              <a:t>) (No 2) </a:t>
            </a:r>
            <a:r>
              <a:rPr lang="en-AU" sz="18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2">
                  <a:extLst>
                    <a:ext uri="{A12FA001-AC4F-418D-AE19-62706E023703}">
                      <ahyp:hlinkClr xmlns:ahyp="http://schemas.microsoft.com/office/drawing/2018/hyperlinkcolor" val="tx"/>
                    </a:ext>
                  </a:extLst>
                </a:hlinkClick>
              </a:rPr>
              <a:t>(2013) 95 ACSR 685</a:t>
            </a:r>
            <a:r>
              <a:rPr lang="en-AU" dirty="0">
                <a:solidFill>
                  <a:schemeClr val="bg1"/>
                </a:solidFill>
              </a:rPr>
              <a:t>, </a:t>
            </a:r>
            <a:r>
              <a:rPr lang="en-AU" dirty="0"/>
              <a:t>[37] (Jacobson J) (citations omitted)</a:t>
            </a:r>
          </a:p>
        </p:txBody>
      </p:sp>
      <p:sp>
        <p:nvSpPr>
          <p:cNvPr id="10" name="Text Placeholder 4">
            <a:extLst>
              <a:ext uri="{FF2B5EF4-FFF2-40B4-BE49-F238E27FC236}">
                <a16:creationId xmlns:a16="http://schemas.microsoft.com/office/drawing/2014/main" id="{BE0BE40F-D7BA-9989-CFA5-BE4BF1690A47}"/>
              </a:ext>
            </a:extLst>
          </p:cNvPr>
          <p:cNvSpPr txBox="1">
            <a:spLocks/>
          </p:cNvSpPr>
          <p:nvPr/>
        </p:nvSpPr>
        <p:spPr>
          <a:xfrm>
            <a:off x="1711351" y="5029007"/>
            <a:ext cx="2448891" cy="1069491"/>
          </a:xfrm>
          <a:prstGeom prst="roundRect">
            <a:avLst>
              <a:gd name="adj" fmla="val 4645"/>
            </a:avLst>
          </a:prstGeom>
          <a:noFill/>
          <a:ln w="19050">
            <a:solidFill>
              <a:schemeClr val="tx2"/>
            </a:solidFill>
          </a:ln>
        </p:spPr>
        <p:txBody>
          <a:bodyPr vert="horz" lIns="162000" tIns="162000" rIns="162000" bIns="162000" rtlCol="0">
            <a:noAutofit/>
          </a:bodyPr>
          <a:lstStyle>
            <a:lvl1pPr marL="0" indent="0" algn="l" defTabSz="914400" rtl="0" eaLnBrk="1" latinLnBrk="0" hangingPunct="1">
              <a:lnSpc>
                <a:spcPct val="90000"/>
              </a:lnSpc>
              <a:spcBef>
                <a:spcPts val="500"/>
              </a:spcBef>
              <a:spcAft>
                <a:spcPts val="0"/>
              </a:spcAft>
              <a:buFont typeface="Arial" panose="020B0604020202020204" pitchFamily="34" charset="0"/>
              <a:buNone/>
              <a:defRPr sz="1800" b="1" kern="1200">
                <a:solidFill>
                  <a:schemeClr val="tx2"/>
                </a:solidFill>
                <a:latin typeface="+mn-lt"/>
                <a:ea typeface="+mn-ea"/>
                <a:cs typeface="+mn-cs"/>
              </a:defRPr>
            </a:lvl1pPr>
            <a:lvl2pPr marL="0" indent="0" algn="l" defTabSz="914400" rtl="0" eaLnBrk="1" latinLnBrk="0" hangingPunct="1">
              <a:lnSpc>
                <a:spcPct val="100000"/>
              </a:lnSpc>
              <a:spcBef>
                <a:spcPts val="500"/>
              </a:spcBef>
              <a:spcAft>
                <a:spcPts val="0"/>
              </a:spcAft>
              <a:buFont typeface="Arial" panose="020B0604020202020204" pitchFamily="34" charset="0"/>
              <a:buNone/>
              <a:defRPr sz="1600" kern="1200">
                <a:solidFill>
                  <a:schemeClr val="tx1"/>
                </a:solidFill>
                <a:latin typeface="+mn-lt"/>
                <a:ea typeface="+mn-ea"/>
                <a:cs typeface="+mn-cs"/>
              </a:defRPr>
            </a:lvl2pPr>
            <a:lvl3pPr marL="0" indent="0" algn="l" defTabSz="914400" rtl="0" eaLnBrk="1" latinLnBrk="0" hangingPunct="1">
              <a:lnSpc>
                <a:spcPct val="100000"/>
              </a:lnSpc>
              <a:spcBef>
                <a:spcPts val="500"/>
              </a:spcBef>
              <a:buSzPct val="110000"/>
              <a:buFont typeface="Arial" panose="020B0604020202020204" pitchFamily="34" charset="0"/>
              <a:buNone/>
              <a:defRPr sz="160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Calibri" panose="020F0502020204030204" pitchFamily="34" charset="0"/>
              <a:buNone/>
              <a:defRPr sz="1600"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AU" b="0" dirty="0">
                <a:solidFill>
                  <a:schemeClr val="tx1"/>
                </a:solidFill>
              </a:rPr>
              <a:t>“can involve creditors releasing claims against a third party”</a:t>
            </a:r>
          </a:p>
        </p:txBody>
      </p:sp>
      <p:sp>
        <p:nvSpPr>
          <p:cNvPr id="11" name="Rectangle 10">
            <a:extLst>
              <a:ext uri="{FF2B5EF4-FFF2-40B4-BE49-F238E27FC236}">
                <a16:creationId xmlns:a16="http://schemas.microsoft.com/office/drawing/2014/main" id="{24D4BC6C-2FED-7E2E-AA90-3B035C8C6A49}"/>
              </a:ext>
            </a:extLst>
          </p:cNvPr>
          <p:cNvSpPr/>
          <p:nvPr/>
        </p:nvSpPr>
        <p:spPr>
          <a:xfrm>
            <a:off x="4160242" y="5029007"/>
            <a:ext cx="6050558" cy="1069491"/>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Trust Company (Nominees) Ltd, Re Angas Securities Ltd v Angas Securities Ltd (No 5)</a:t>
            </a:r>
            <a:r>
              <a:rPr lang="en-AU" sz="18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3">
                  <a:extLst>
                    <a:ext uri="{A12FA001-AC4F-418D-AE19-62706E023703}">
                      <ahyp:hlinkClr xmlns:ahyp="http://schemas.microsoft.com/office/drawing/2018/hyperlinkcolor" val="tx"/>
                    </a:ext>
                  </a:extLst>
                </a:hlinkClick>
              </a:rPr>
              <a:t> (2019) 135 ACSR 398</a:t>
            </a:r>
            <a:r>
              <a:rPr lang="en-AU" dirty="0"/>
              <a:t>, [59] (Beach J). See especially </a:t>
            </a:r>
            <a:r>
              <a:rPr lang="en-AU" i="1" dirty="0">
                <a:solidFill>
                  <a:schemeClr val="bg1"/>
                </a:solidFill>
                <a:hlinkClick r:id="rId4">
                  <a:extLst>
                    <a:ext uri="{A12FA001-AC4F-418D-AE19-62706E023703}">
                      <ahyp:hlinkClr xmlns:ahyp="http://schemas.microsoft.com/office/drawing/2018/hyperlinkcolor" val="tx"/>
                    </a:ext>
                  </a:extLst>
                </a:hlinkClick>
              </a:rPr>
              <a:t>Fowler v Lindholm</a:t>
            </a:r>
            <a:r>
              <a:rPr lang="en-AU" dirty="0">
                <a:solidFill>
                  <a:schemeClr val="bg1"/>
                </a:solidFill>
                <a:hlinkClick r:id="rId4">
                  <a:extLst>
                    <a:ext uri="{A12FA001-AC4F-418D-AE19-62706E023703}">
                      <ahyp:hlinkClr xmlns:ahyp="http://schemas.microsoft.com/office/drawing/2018/hyperlinkcolor" val="tx"/>
                    </a:ext>
                  </a:extLst>
                </a:hlinkClick>
              </a:rPr>
              <a:t>  (2009) 178 FCR 563</a:t>
            </a:r>
            <a:endParaRPr lang="en-AU" dirty="0">
              <a:solidFill>
                <a:schemeClr val="bg1"/>
              </a:solidFill>
            </a:endParaRPr>
          </a:p>
        </p:txBody>
      </p:sp>
      <p:sp>
        <p:nvSpPr>
          <p:cNvPr id="12" name="Footer Placeholder 2">
            <a:extLst>
              <a:ext uri="{FF2B5EF4-FFF2-40B4-BE49-F238E27FC236}">
                <a16:creationId xmlns:a16="http://schemas.microsoft.com/office/drawing/2014/main" id="{6538CE03-2A04-055B-B7A5-25E1B0546E5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29782732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67</a:t>
            </a:fld>
            <a:endParaRPr lang="en-GB" dirty="0"/>
          </a:p>
        </p:txBody>
      </p:sp>
      <p:sp>
        <p:nvSpPr>
          <p:cNvPr id="2" name="Rectangle: Single Corner Rounded 1">
            <a:extLst>
              <a:ext uri="{FF2B5EF4-FFF2-40B4-BE49-F238E27FC236}">
                <a16:creationId xmlns:a16="http://schemas.microsoft.com/office/drawing/2014/main" id="{D4CE8580-057E-E11C-CDD7-C1C1CBFF246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5C26DDC-FE2D-4157-EE5B-B847A581ED6F}"/>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Between whom? Who may seek it?</a:t>
            </a:r>
          </a:p>
        </p:txBody>
      </p:sp>
      <p:sp>
        <p:nvSpPr>
          <p:cNvPr id="6" name="Oval 5">
            <a:extLst>
              <a:ext uri="{FF2B5EF4-FFF2-40B4-BE49-F238E27FC236}">
                <a16:creationId xmlns:a16="http://schemas.microsoft.com/office/drawing/2014/main" id="{A362817B-2A7F-23C1-8D23-038F93DF6ED7}"/>
              </a:ext>
            </a:extLst>
          </p:cNvPr>
          <p:cNvSpPr/>
          <p:nvPr/>
        </p:nvSpPr>
        <p:spPr>
          <a:xfrm>
            <a:off x="714090" y="2561797"/>
            <a:ext cx="2244436" cy="2244436"/>
          </a:xfrm>
          <a:prstGeom prst="ellipse">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Part 5.1 body = </a:t>
            </a:r>
            <a:r>
              <a:rPr lang="en-AU" b="1" dirty="0"/>
              <a:t>company</a:t>
            </a:r>
            <a:r>
              <a:rPr lang="en-AU" dirty="0"/>
              <a:t>, etc</a:t>
            </a:r>
          </a:p>
        </p:txBody>
      </p:sp>
      <p:sp>
        <p:nvSpPr>
          <p:cNvPr id="7" name="Oval 6">
            <a:extLst>
              <a:ext uri="{FF2B5EF4-FFF2-40B4-BE49-F238E27FC236}">
                <a16:creationId xmlns:a16="http://schemas.microsoft.com/office/drawing/2014/main" id="{F4C3E503-6699-8D6A-A361-92FF87F701B0}"/>
              </a:ext>
            </a:extLst>
          </p:cNvPr>
          <p:cNvSpPr/>
          <p:nvPr/>
        </p:nvSpPr>
        <p:spPr>
          <a:xfrm>
            <a:off x="1055835" y="2477279"/>
            <a:ext cx="657033" cy="657033"/>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1</a:t>
            </a:r>
          </a:p>
        </p:txBody>
      </p:sp>
      <p:sp>
        <p:nvSpPr>
          <p:cNvPr id="8" name="Rectangle 7">
            <a:extLst>
              <a:ext uri="{FF2B5EF4-FFF2-40B4-BE49-F238E27FC236}">
                <a16:creationId xmlns:a16="http://schemas.microsoft.com/office/drawing/2014/main" id="{018410D6-9555-B88C-1D71-F3CF44E0BAFF}"/>
              </a:ext>
            </a:extLst>
          </p:cNvPr>
          <p:cNvSpPr/>
          <p:nvPr/>
        </p:nvSpPr>
        <p:spPr>
          <a:xfrm>
            <a:off x="612993" y="4195262"/>
            <a:ext cx="2364509" cy="39716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9 (‘Part 5.1 body’)</a:t>
            </a:r>
          </a:p>
        </p:txBody>
      </p:sp>
      <p:sp>
        <p:nvSpPr>
          <p:cNvPr id="9" name="Oval 8">
            <a:extLst>
              <a:ext uri="{FF2B5EF4-FFF2-40B4-BE49-F238E27FC236}">
                <a16:creationId xmlns:a16="http://schemas.microsoft.com/office/drawing/2014/main" id="{02B0D545-4823-52EB-8174-3163D72CAF99}"/>
              </a:ext>
            </a:extLst>
          </p:cNvPr>
          <p:cNvSpPr/>
          <p:nvPr/>
        </p:nvSpPr>
        <p:spPr>
          <a:xfrm>
            <a:off x="4855433" y="1612788"/>
            <a:ext cx="1992550" cy="1992550"/>
          </a:xfrm>
          <a:prstGeom prst="ellipse">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Members / class of members</a:t>
            </a:r>
          </a:p>
        </p:txBody>
      </p:sp>
      <p:sp>
        <p:nvSpPr>
          <p:cNvPr id="10" name="Oval 9">
            <a:extLst>
              <a:ext uri="{FF2B5EF4-FFF2-40B4-BE49-F238E27FC236}">
                <a16:creationId xmlns:a16="http://schemas.microsoft.com/office/drawing/2014/main" id="{E35E5AB1-95BA-6A9F-49B1-150531B1B479}"/>
              </a:ext>
            </a:extLst>
          </p:cNvPr>
          <p:cNvSpPr/>
          <p:nvPr/>
        </p:nvSpPr>
        <p:spPr>
          <a:xfrm>
            <a:off x="4855432" y="3936924"/>
            <a:ext cx="1997803" cy="1997803"/>
          </a:xfrm>
          <a:prstGeom prst="ellipse">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Creditors / class of creditors</a:t>
            </a:r>
          </a:p>
        </p:txBody>
      </p:sp>
      <p:sp>
        <p:nvSpPr>
          <p:cNvPr id="11" name="Arrow: Left-Right 10">
            <a:extLst>
              <a:ext uri="{FF2B5EF4-FFF2-40B4-BE49-F238E27FC236}">
                <a16:creationId xmlns:a16="http://schemas.microsoft.com/office/drawing/2014/main" id="{EA4E0761-8590-731A-8EBA-D39F729B6E8A}"/>
              </a:ext>
            </a:extLst>
          </p:cNvPr>
          <p:cNvSpPr/>
          <p:nvPr/>
        </p:nvSpPr>
        <p:spPr>
          <a:xfrm rot="20814899">
            <a:off x="3141807" y="2791793"/>
            <a:ext cx="1505527" cy="511801"/>
          </a:xfrm>
          <a:prstGeom prst="leftRight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Arrow: Left-Right 11">
            <a:extLst>
              <a:ext uri="{FF2B5EF4-FFF2-40B4-BE49-F238E27FC236}">
                <a16:creationId xmlns:a16="http://schemas.microsoft.com/office/drawing/2014/main" id="{8B5302FD-F148-B1B6-532A-E9E8B517B880}"/>
              </a:ext>
            </a:extLst>
          </p:cNvPr>
          <p:cNvSpPr/>
          <p:nvPr/>
        </p:nvSpPr>
        <p:spPr>
          <a:xfrm rot="812322">
            <a:off x="3189416" y="4348685"/>
            <a:ext cx="1505527" cy="511801"/>
          </a:xfrm>
          <a:prstGeom prst="leftRight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Oval 12">
            <a:extLst>
              <a:ext uri="{FF2B5EF4-FFF2-40B4-BE49-F238E27FC236}">
                <a16:creationId xmlns:a16="http://schemas.microsoft.com/office/drawing/2014/main" id="{C96D4FB5-43E4-51A0-E023-E4B8763958BF}"/>
              </a:ext>
            </a:extLst>
          </p:cNvPr>
          <p:cNvSpPr/>
          <p:nvPr/>
        </p:nvSpPr>
        <p:spPr>
          <a:xfrm>
            <a:off x="6026727" y="1532470"/>
            <a:ext cx="657033" cy="657033"/>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2b</a:t>
            </a:r>
          </a:p>
        </p:txBody>
      </p:sp>
      <p:sp>
        <p:nvSpPr>
          <p:cNvPr id="14" name="Oval 13">
            <a:extLst>
              <a:ext uri="{FF2B5EF4-FFF2-40B4-BE49-F238E27FC236}">
                <a16:creationId xmlns:a16="http://schemas.microsoft.com/office/drawing/2014/main" id="{F13CD144-B74B-BC7E-A225-287811527332}"/>
              </a:ext>
            </a:extLst>
          </p:cNvPr>
          <p:cNvSpPr/>
          <p:nvPr/>
        </p:nvSpPr>
        <p:spPr>
          <a:xfrm>
            <a:off x="6298049" y="4027870"/>
            <a:ext cx="657033" cy="657033"/>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2a</a:t>
            </a:r>
          </a:p>
        </p:txBody>
      </p:sp>
      <p:sp>
        <p:nvSpPr>
          <p:cNvPr id="15" name="Rectangle 14">
            <a:extLst>
              <a:ext uri="{FF2B5EF4-FFF2-40B4-BE49-F238E27FC236}">
                <a16:creationId xmlns:a16="http://schemas.microsoft.com/office/drawing/2014/main" id="{C80A38F6-8459-D192-E37E-72C511ED06B4}"/>
              </a:ext>
            </a:extLst>
          </p:cNvPr>
          <p:cNvSpPr/>
          <p:nvPr/>
        </p:nvSpPr>
        <p:spPr>
          <a:xfrm>
            <a:off x="8777520" y="1788996"/>
            <a:ext cx="1440873"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411(1)</a:t>
            </a:r>
          </a:p>
        </p:txBody>
      </p:sp>
      <p:sp>
        <p:nvSpPr>
          <p:cNvPr id="16" name="Rectangle: Rounded Corners 15">
            <a:extLst>
              <a:ext uri="{FF2B5EF4-FFF2-40B4-BE49-F238E27FC236}">
                <a16:creationId xmlns:a16="http://schemas.microsoft.com/office/drawing/2014/main" id="{15CB41F3-FE90-70A3-F80A-B6DB6C9CA78F}"/>
              </a:ext>
            </a:extLst>
          </p:cNvPr>
          <p:cNvSpPr/>
          <p:nvPr/>
        </p:nvSpPr>
        <p:spPr>
          <a:xfrm>
            <a:off x="7758545" y="3121890"/>
            <a:ext cx="3478825" cy="1684343"/>
          </a:xfrm>
          <a:prstGeom prst="roundRect">
            <a:avLst/>
          </a:prstGeom>
          <a:solidFill>
            <a:schemeClr val="bg1"/>
          </a:solidFill>
          <a:ln w="190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u="sng" dirty="0">
                <a:solidFill>
                  <a:schemeClr val="tx1"/>
                </a:solidFill>
              </a:rPr>
              <a:t>Potential applicants</a:t>
            </a:r>
            <a:r>
              <a:rPr lang="en-AU" dirty="0">
                <a:solidFill>
                  <a:schemeClr val="tx1"/>
                </a:solidFill>
              </a:rPr>
              <a:t>:</a:t>
            </a:r>
          </a:p>
          <a:p>
            <a:pPr marL="285750" indent="-285750">
              <a:buFont typeface="Arial" panose="020B0604020202020204" pitchFamily="34" charset="0"/>
              <a:buChar char="•"/>
            </a:pPr>
            <a:r>
              <a:rPr lang="en-AU" dirty="0">
                <a:solidFill>
                  <a:schemeClr val="tx1"/>
                </a:solidFill>
              </a:rPr>
              <a:t>Part 5.1 body (e.g., company)</a:t>
            </a:r>
          </a:p>
          <a:p>
            <a:pPr marL="285750" indent="-285750">
              <a:buFont typeface="Arial" panose="020B0604020202020204" pitchFamily="34" charset="0"/>
              <a:buChar char="•"/>
            </a:pPr>
            <a:r>
              <a:rPr lang="en-AU" dirty="0">
                <a:solidFill>
                  <a:schemeClr val="tx1"/>
                </a:solidFill>
              </a:rPr>
              <a:t>Any creditor</a:t>
            </a:r>
          </a:p>
          <a:p>
            <a:pPr marL="285750" indent="-285750">
              <a:buFont typeface="Arial" panose="020B0604020202020204" pitchFamily="34" charset="0"/>
              <a:buChar char="•"/>
            </a:pPr>
            <a:r>
              <a:rPr lang="en-AU" dirty="0">
                <a:solidFill>
                  <a:schemeClr val="tx1"/>
                </a:solidFill>
              </a:rPr>
              <a:t>Any member</a:t>
            </a:r>
          </a:p>
          <a:p>
            <a:pPr marL="285750" indent="-285750">
              <a:buFont typeface="Arial" panose="020B0604020202020204" pitchFamily="34" charset="0"/>
              <a:buChar char="•"/>
            </a:pPr>
            <a:r>
              <a:rPr lang="en-AU" dirty="0">
                <a:solidFill>
                  <a:schemeClr val="tx1"/>
                </a:solidFill>
              </a:rPr>
              <a:t>Liquidator, if being wound up</a:t>
            </a:r>
          </a:p>
        </p:txBody>
      </p:sp>
      <p:sp>
        <p:nvSpPr>
          <p:cNvPr id="17" name="Footer Placeholder 2">
            <a:extLst>
              <a:ext uri="{FF2B5EF4-FFF2-40B4-BE49-F238E27FC236}">
                <a16:creationId xmlns:a16="http://schemas.microsoft.com/office/drawing/2014/main" id="{62FB1A68-4C53-DE67-993E-DC9EF67F02A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19556306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68</a:t>
            </a:fld>
            <a:endParaRPr lang="en-GB" dirty="0"/>
          </a:p>
        </p:txBody>
      </p:sp>
      <p:sp>
        <p:nvSpPr>
          <p:cNvPr id="2" name="Rectangle: Single Corner Rounded 1">
            <a:extLst>
              <a:ext uri="{FF2B5EF4-FFF2-40B4-BE49-F238E27FC236}">
                <a16:creationId xmlns:a16="http://schemas.microsoft.com/office/drawing/2014/main" id="{68530177-74A4-A83F-BC9D-CE5C09AF3066}"/>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41ADC4E7-47A3-7FEA-5361-6D8B39104251}"/>
              </a:ext>
            </a:extLst>
          </p:cNvPr>
          <p:cNvSpPr txBox="1">
            <a:spLocks/>
          </p:cNvSpPr>
          <p:nvPr/>
        </p:nvSpPr>
        <p:spPr>
          <a:xfrm>
            <a:off x="242456" y="270165"/>
            <a:ext cx="8526856" cy="959957"/>
          </a:xfrm>
          <a:prstGeom prst="rect">
            <a:avLst/>
          </a:prstGeom>
        </p:spPr>
        <p:txBody>
          <a:bodyPr vert="horz" lIns="91440" tIns="45720" rIns="91440" bIns="45720" rtlCol="0" anchor="b">
            <a:normAutofit fontScale="6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dirty="0">
                <a:solidFill>
                  <a:schemeClr val="bg1"/>
                </a:solidFill>
              </a:rPr>
              <a:t>Between whom? Who may seek it? (cont.)</a:t>
            </a:r>
          </a:p>
        </p:txBody>
      </p:sp>
      <p:sp>
        <p:nvSpPr>
          <p:cNvPr id="6" name="Oval 5">
            <a:extLst>
              <a:ext uri="{FF2B5EF4-FFF2-40B4-BE49-F238E27FC236}">
                <a16:creationId xmlns:a16="http://schemas.microsoft.com/office/drawing/2014/main" id="{37C5060A-9F09-C0DF-8D29-CBD707C210BD}"/>
              </a:ext>
            </a:extLst>
          </p:cNvPr>
          <p:cNvSpPr/>
          <p:nvPr/>
        </p:nvSpPr>
        <p:spPr>
          <a:xfrm>
            <a:off x="705948" y="1640081"/>
            <a:ext cx="1916935" cy="1916935"/>
          </a:xfrm>
          <a:prstGeom prst="ellipse">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Holding company (‘HC’)</a:t>
            </a:r>
          </a:p>
        </p:txBody>
      </p:sp>
      <p:sp>
        <p:nvSpPr>
          <p:cNvPr id="7" name="Oval 6">
            <a:extLst>
              <a:ext uri="{FF2B5EF4-FFF2-40B4-BE49-F238E27FC236}">
                <a16:creationId xmlns:a16="http://schemas.microsoft.com/office/drawing/2014/main" id="{E34A0DF4-0CCB-7BAC-B9D4-85F253580A4A}"/>
              </a:ext>
            </a:extLst>
          </p:cNvPr>
          <p:cNvSpPr/>
          <p:nvPr/>
        </p:nvSpPr>
        <p:spPr>
          <a:xfrm>
            <a:off x="762403" y="1547915"/>
            <a:ext cx="657033" cy="657033"/>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3</a:t>
            </a:r>
          </a:p>
        </p:txBody>
      </p:sp>
      <p:sp>
        <p:nvSpPr>
          <p:cNvPr id="8" name="Oval 7">
            <a:extLst>
              <a:ext uri="{FF2B5EF4-FFF2-40B4-BE49-F238E27FC236}">
                <a16:creationId xmlns:a16="http://schemas.microsoft.com/office/drawing/2014/main" id="{DC4EC79E-BD6F-DC6C-E030-B18602A353AA}"/>
              </a:ext>
            </a:extLst>
          </p:cNvPr>
          <p:cNvSpPr/>
          <p:nvPr/>
        </p:nvSpPr>
        <p:spPr>
          <a:xfrm>
            <a:off x="4861416" y="1716540"/>
            <a:ext cx="1916936" cy="1916936"/>
          </a:xfrm>
          <a:prstGeom prst="ellipse">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Creditors / class of creditors of HC</a:t>
            </a:r>
          </a:p>
        </p:txBody>
      </p:sp>
      <p:sp>
        <p:nvSpPr>
          <p:cNvPr id="9" name="Oval 8">
            <a:extLst>
              <a:ext uri="{FF2B5EF4-FFF2-40B4-BE49-F238E27FC236}">
                <a16:creationId xmlns:a16="http://schemas.microsoft.com/office/drawing/2014/main" id="{1D66ADFF-F64E-058B-67E1-4C3607CFBD06}"/>
              </a:ext>
            </a:extLst>
          </p:cNvPr>
          <p:cNvSpPr/>
          <p:nvPr/>
        </p:nvSpPr>
        <p:spPr>
          <a:xfrm>
            <a:off x="4861825" y="4058027"/>
            <a:ext cx="1986157" cy="1986157"/>
          </a:xfrm>
          <a:prstGeom prst="ellipse">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Creditors / class of creditors of WOSs</a:t>
            </a:r>
          </a:p>
        </p:txBody>
      </p:sp>
      <p:sp>
        <p:nvSpPr>
          <p:cNvPr id="10" name="Arrow: Left-Right 9">
            <a:extLst>
              <a:ext uri="{FF2B5EF4-FFF2-40B4-BE49-F238E27FC236}">
                <a16:creationId xmlns:a16="http://schemas.microsoft.com/office/drawing/2014/main" id="{03DA93A3-3FBE-94F8-152D-84B7BACB449D}"/>
              </a:ext>
            </a:extLst>
          </p:cNvPr>
          <p:cNvSpPr/>
          <p:nvPr/>
        </p:nvSpPr>
        <p:spPr>
          <a:xfrm>
            <a:off x="2757693" y="2388174"/>
            <a:ext cx="1968914" cy="511801"/>
          </a:xfrm>
          <a:prstGeom prst="leftRight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Arrow: Left-Right 10">
            <a:extLst>
              <a:ext uri="{FF2B5EF4-FFF2-40B4-BE49-F238E27FC236}">
                <a16:creationId xmlns:a16="http://schemas.microsoft.com/office/drawing/2014/main" id="{1F23B9F3-2B19-4855-F5F5-442AD5CF1F61}"/>
              </a:ext>
            </a:extLst>
          </p:cNvPr>
          <p:cNvSpPr/>
          <p:nvPr/>
        </p:nvSpPr>
        <p:spPr>
          <a:xfrm>
            <a:off x="2757692" y="4996074"/>
            <a:ext cx="1968914" cy="511801"/>
          </a:xfrm>
          <a:prstGeom prst="leftRight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Oval 11">
            <a:extLst>
              <a:ext uri="{FF2B5EF4-FFF2-40B4-BE49-F238E27FC236}">
                <a16:creationId xmlns:a16="http://schemas.microsoft.com/office/drawing/2014/main" id="{3E3B4157-0DD4-7391-CDB3-DA51DE461A92}"/>
              </a:ext>
            </a:extLst>
          </p:cNvPr>
          <p:cNvSpPr/>
          <p:nvPr/>
        </p:nvSpPr>
        <p:spPr>
          <a:xfrm>
            <a:off x="6121318" y="1548908"/>
            <a:ext cx="657033" cy="657033"/>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4</a:t>
            </a:r>
          </a:p>
        </p:txBody>
      </p:sp>
      <p:sp>
        <p:nvSpPr>
          <p:cNvPr id="13" name="Oval 12">
            <a:extLst>
              <a:ext uri="{FF2B5EF4-FFF2-40B4-BE49-F238E27FC236}">
                <a16:creationId xmlns:a16="http://schemas.microsoft.com/office/drawing/2014/main" id="{C0B1C4FB-46DC-B825-07BC-763E6F2ACC5B}"/>
              </a:ext>
            </a:extLst>
          </p:cNvPr>
          <p:cNvSpPr/>
          <p:nvPr/>
        </p:nvSpPr>
        <p:spPr>
          <a:xfrm>
            <a:off x="6325757" y="4042339"/>
            <a:ext cx="657033" cy="657033"/>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2</a:t>
            </a:r>
          </a:p>
        </p:txBody>
      </p:sp>
      <p:sp>
        <p:nvSpPr>
          <p:cNvPr id="14" name="Rectangle 13">
            <a:extLst>
              <a:ext uri="{FF2B5EF4-FFF2-40B4-BE49-F238E27FC236}">
                <a16:creationId xmlns:a16="http://schemas.microsoft.com/office/drawing/2014/main" id="{41C9AE04-0876-9869-FFDE-DBB07C698A76}"/>
              </a:ext>
            </a:extLst>
          </p:cNvPr>
          <p:cNvSpPr/>
          <p:nvPr/>
        </p:nvSpPr>
        <p:spPr>
          <a:xfrm>
            <a:off x="8492485" y="2075737"/>
            <a:ext cx="1872007"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411(1A)-(1B)</a:t>
            </a:r>
          </a:p>
        </p:txBody>
      </p:sp>
      <p:sp>
        <p:nvSpPr>
          <p:cNvPr id="15" name="Oval 14">
            <a:extLst>
              <a:ext uri="{FF2B5EF4-FFF2-40B4-BE49-F238E27FC236}">
                <a16:creationId xmlns:a16="http://schemas.microsoft.com/office/drawing/2014/main" id="{268582EC-F52F-0559-60CC-7B0E6D1CD13B}"/>
              </a:ext>
            </a:extLst>
          </p:cNvPr>
          <p:cNvSpPr/>
          <p:nvPr/>
        </p:nvSpPr>
        <p:spPr>
          <a:xfrm>
            <a:off x="705948" y="4058027"/>
            <a:ext cx="1916935" cy="1916935"/>
          </a:xfrm>
          <a:prstGeom prst="ellipse">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Wholly owned subsidiaries (‘WOSs’)</a:t>
            </a:r>
          </a:p>
        </p:txBody>
      </p:sp>
      <p:sp>
        <p:nvSpPr>
          <p:cNvPr id="16" name="Oval 15">
            <a:extLst>
              <a:ext uri="{FF2B5EF4-FFF2-40B4-BE49-F238E27FC236}">
                <a16:creationId xmlns:a16="http://schemas.microsoft.com/office/drawing/2014/main" id="{00F2ECEE-A9FC-906C-7AFD-FB4FCC517BAF}"/>
              </a:ext>
            </a:extLst>
          </p:cNvPr>
          <p:cNvSpPr/>
          <p:nvPr/>
        </p:nvSpPr>
        <p:spPr>
          <a:xfrm>
            <a:off x="724769" y="3966975"/>
            <a:ext cx="657033" cy="657033"/>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1</a:t>
            </a:r>
          </a:p>
        </p:txBody>
      </p:sp>
      <p:sp>
        <p:nvSpPr>
          <p:cNvPr id="17" name="Arrow: Quad 16">
            <a:extLst>
              <a:ext uri="{FF2B5EF4-FFF2-40B4-BE49-F238E27FC236}">
                <a16:creationId xmlns:a16="http://schemas.microsoft.com/office/drawing/2014/main" id="{634B32FE-750B-DE7F-347A-02F3121A246F}"/>
              </a:ext>
            </a:extLst>
          </p:cNvPr>
          <p:cNvSpPr/>
          <p:nvPr/>
        </p:nvSpPr>
        <p:spPr>
          <a:xfrm rot="2748040">
            <a:off x="2654748" y="2857743"/>
            <a:ext cx="2244436" cy="2244436"/>
          </a:xfrm>
          <a:prstGeom prst="quadArrow">
            <a:avLst>
              <a:gd name="adj1" fmla="val 13812"/>
              <a:gd name="adj2" fmla="val 22500"/>
              <a:gd name="adj3" fmla="val 12599"/>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 name="Arrow: Left-Right 17">
            <a:extLst>
              <a:ext uri="{FF2B5EF4-FFF2-40B4-BE49-F238E27FC236}">
                <a16:creationId xmlns:a16="http://schemas.microsoft.com/office/drawing/2014/main" id="{165E49FD-082A-C03E-0469-A5E10D720FD2}"/>
              </a:ext>
            </a:extLst>
          </p:cNvPr>
          <p:cNvSpPr/>
          <p:nvPr/>
        </p:nvSpPr>
        <p:spPr>
          <a:xfrm rot="5400000">
            <a:off x="4424999" y="3579324"/>
            <a:ext cx="1136073" cy="532856"/>
          </a:xfrm>
          <a:prstGeom prst="leftRight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 name="Arrow: Left-Right 18">
            <a:extLst>
              <a:ext uri="{FF2B5EF4-FFF2-40B4-BE49-F238E27FC236}">
                <a16:creationId xmlns:a16="http://schemas.microsoft.com/office/drawing/2014/main" id="{B07AC368-C246-B0F0-CD0B-5B962E584698}"/>
              </a:ext>
            </a:extLst>
          </p:cNvPr>
          <p:cNvSpPr/>
          <p:nvPr/>
        </p:nvSpPr>
        <p:spPr>
          <a:xfrm rot="5400000">
            <a:off x="1888456" y="3541094"/>
            <a:ext cx="1136073" cy="532856"/>
          </a:xfrm>
          <a:prstGeom prst="leftRight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cxnSp>
        <p:nvCxnSpPr>
          <p:cNvPr id="21" name="Straight Arrow Connector 20">
            <a:extLst>
              <a:ext uri="{FF2B5EF4-FFF2-40B4-BE49-F238E27FC236}">
                <a16:creationId xmlns:a16="http://schemas.microsoft.com/office/drawing/2014/main" id="{CE19C75D-C30D-3532-CA47-440B8E8452E0}"/>
              </a:ext>
            </a:extLst>
          </p:cNvPr>
          <p:cNvCxnSpPr>
            <a:cxnSpLocks/>
          </p:cNvCxnSpPr>
          <p:nvPr/>
        </p:nvCxnSpPr>
        <p:spPr>
          <a:xfrm flipH="1" flipV="1">
            <a:off x="9357060" y="1809704"/>
            <a:ext cx="216235" cy="29016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AB813961-4776-F0E3-7E02-86A0FBA5435E}"/>
              </a:ext>
            </a:extLst>
          </p:cNvPr>
          <p:cNvCxnSpPr>
            <a:cxnSpLocks/>
          </p:cNvCxnSpPr>
          <p:nvPr/>
        </p:nvCxnSpPr>
        <p:spPr>
          <a:xfrm flipV="1">
            <a:off x="10065589" y="1809704"/>
            <a:ext cx="270601" cy="306909"/>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698F0E0C-5BA3-46E3-72B1-31105BFC934B}"/>
              </a:ext>
            </a:extLst>
          </p:cNvPr>
          <p:cNvSpPr txBox="1"/>
          <p:nvPr/>
        </p:nvSpPr>
        <p:spPr>
          <a:xfrm>
            <a:off x="9815593" y="1473894"/>
            <a:ext cx="1726632" cy="369332"/>
          </a:xfrm>
          <a:prstGeom prst="rect">
            <a:avLst/>
          </a:prstGeom>
          <a:noFill/>
        </p:spPr>
        <p:txBody>
          <a:bodyPr wrap="square" rtlCol="0">
            <a:spAutoFit/>
          </a:bodyPr>
          <a:lstStyle/>
          <a:p>
            <a:r>
              <a:rPr lang="en-AU" dirty="0"/>
              <a:t>+ if &lt;30 WOSs</a:t>
            </a:r>
          </a:p>
        </p:txBody>
      </p:sp>
      <p:sp>
        <p:nvSpPr>
          <p:cNvPr id="24" name="TextBox 23">
            <a:extLst>
              <a:ext uri="{FF2B5EF4-FFF2-40B4-BE49-F238E27FC236}">
                <a16:creationId xmlns:a16="http://schemas.microsoft.com/office/drawing/2014/main" id="{CDF871CB-27CC-77E8-68EE-FE9A3EC58B66}"/>
              </a:ext>
            </a:extLst>
          </p:cNvPr>
          <p:cNvSpPr txBox="1"/>
          <p:nvPr/>
        </p:nvSpPr>
        <p:spPr>
          <a:xfrm>
            <a:off x="8568683" y="1491547"/>
            <a:ext cx="1246910" cy="369332"/>
          </a:xfrm>
          <a:prstGeom prst="rect">
            <a:avLst/>
          </a:prstGeom>
          <a:noFill/>
        </p:spPr>
        <p:txBody>
          <a:bodyPr wrap="square" rtlCol="0">
            <a:spAutoFit/>
          </a:bodyPr>
          <a:lstStyle/>
          <a:p>
            <a:r>
              <a:rPr lang="en-AU" dirty="0"/>
              <a:t>≥30 WOSs</a:t>
            </a:r>
          </a:p>
        </p:txBody>
      </p:sp>
      <p:sp>
        <p:nvSpPr>
          <p:cNvPr id="25" name="Rectangle: Rounded Corners 24">
            <a:extLst>
              <a:ext uri="{FF2B5EF4-FFF2-40B4-BE49-F238E27FC236}">
                <a16:creationId xmlns:a16="http://schemas.microsoft.com/office/drawing/2014/main" id="{1341198D-0A37-FEE4-3E79-817C93062AFA}"/>
              </a:ext>
            </a:extLst>
          </p:cNvPr>
          <p:cNvSpPr/>
          <p:nvPr/>
        </p:nvSpPr>
        <p:spPr>
          <a:xfrm>
            <a:off x="7602400" y="4554350"/>
            <a:ext cx="3709138" cy="1295387"/>
          </a:xfrm>
          <a:prstGeom prst="roundRect">
            <a:avLst/>
          </a:prstGeom>
          <a:solidFill>
            <a:schemeClr val="bg1"/>
          </a:solidFill>
          <a:ln w="19050">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u="sng" dirty="0">
                <a:solidFill>
                  <a:schemeClr val="tx1"/>
                </a:solidFill>
              </a:rPr>
              <a:t>Potential applicants</a:t>
            </a:r>
            <a:r>
              <a:rPr lang="en-AU" dirty="0">
                <a:solidFill>
                  <a:schemeClr val="tx1"/>
                </a:solidFill>
              </a:rPr>
              <a:t>:</a:t>
            </a:r>
          </a:p>
          <a:p>
            <a:pPr marL="285750" indent="-285750">
              <a:buFont typeface="Arial" panose="020B0604020202020204" pitchFamily="34" charset="0"/>
              <a:buChar char="•"/>
            </a:pPr>
            <a:r>
              <a:rPr lang="en-AU" dirty="0">
                <a:solidFill>
                  <a:schemeClr val="tx1"/>
                </a:solidFill>
              </a:rPr>
              <a:t>HC</a:t>
            </a:r>
          </a:p>
          <a:p>
            <a:pPr marL="285750" indent="-285750">
              <a:buFont typeface="Arial" panose="020B0604020202020204" pitchFamily="34" charset="0"/>
              <a:buChar char="•"/>
            </a:pPr>
            <a:r>
              <a:rPr lang="en-AU" dirty="0">
                <a:solidFill>
                  <a:schemeClr val="tx1"/>
                </a:solidFill>
              </a:rPr>
              <a:t>Any creditor of HC</a:t>
            </a:r>
          </a:p>
          <a:p>
            <a:pPr marL="285750" indent="-285750">
              <a:buFont typeface="Arial" panose="020B0604020202020204" pitchFamily="34" charset="0"/>
              <a:buChar char="•"/>
            </a:pPr>
            <a:r>
              <a:rPr lang="en-AU" dirty="0">
                <a:solidFill>
                  <a:schemeClr val="tx1"/>
                </a:solidFill>
              </a:rPr>
              <a:t>Liquidator if HC being wound up</a:t>
            </a:r>
          </a:p>
        </p:txBody>
      </p:sp>
      <p:sp>
        <p:nvSpPr>
          <p:cNvPr id="28" name="Pentagon 27">
            <a:extLst>
              <a:ext uri="{FF2B5EF4-FFF2-40B4-BE49-F238E27FC236}">
                <a16:creationId xmlns:a16="http://schemas.microsoft.com/office/drawing/2014/main" id="{A606F110-2E4B-6934-F006-01653ABD8462}"/>
              </a:ext>
            </a:extLst>
          </p:cNvPr>
          <p:cNvSpPr/>
          <p:nvPr/>
        </p:nvSpPr>
        <p:spPr>
          <a:xfrm>
            <a:off x="7602401" y="3054097"/>
            <a:ext cx="3709138" cy="1574680"/>
          </a:xfrm>
          <a:prstGeom prst="pentagon">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ysClr val="windowText" lastClr="000000"/>
                </a:solidFill>
              </a:rPr>
              <a:t>If want to transfer all property, liabilities and undertaking of </a:t>
            </a:r>
            <a:r>
              <a:rPr lang="en-AU" i="1" dirty="0">
                <a:solidFill>
                  <a:sysClr val="windowText" lastClr="000000"/>
                </a:solidFill>
              </a:rPr>
              <a:t>each</a:t>
            </a:r>
            <a:r>
              <a:rPr lang="en-AU" dirty="0">
                <a:solidFill>
                  <a:sysClr val="windowText" lastClr="000000"/>
                </a:solidFill>
              </a:rPr>
              <a:t> WOS to the HC</a:t>
            </a:r>
          </a:p>
        </p:txBody>
      </p:sp>
      <p:sp>
        <p:nvSpPr>
          <p:cNvPr id="20" name="Footer Placeholder 2">
            <a:extLst>
              <a:ext uri="{FF2B5EF4-FFF2-40B4-BE49-F238E27FC236}">
                <a16:creationId xmlns:a16="http://schemas.microsoft.com/office/drawing/2014/main" id="{E5E20D9F-3C14-0D8D-ACDE-54BF678031D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21524333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69</a:t>
            </a:fld>
            <a:endParaRPr lang="en-GB" dirty="0"/>
          </a:p>
        </p:txBody>
      </p:sp>
      <p:sp>
        <p:nvSpPr>
          <p:cNvPr id="2" name="Rectangle: Single Corner Rounded 1">
            <a:extLst>
              <a:ext uri="{FF2B5EF4-FFF2-40B4-BE49-F238E27FC236}">
                <a16:creationId xmlns:a16="http://schemas.microsoft.com/office/drawing/2014/main" id="{DEB85F6F-66BF-4681-B7AA-D0B1FC3F5715}"/>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EA9BB4D-4EF3-6D09-468E-240E332FD8C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Classes</a:t>
            </a:r>
          </a:p>
        </p:txBody>
      </p:sp>
      <p:sp>
        <p:nvSpPr>
          <p:cNvPr id="6" name="Content Placeholder 3">
            <a:extLst>
              <a:ext uri="{FF2B5EF4-FFF2-40B4-BE49-F238E27FC236}">
                <a16:creationId xmlns:a16="http://schemas.microsoft.com/office/drawing/2014/main" id="{96969DE5-90C3-47AE-B953-AD849E594FE8}"/>
              </a:ext>
            </a:extLst>
          </p:cNvPr>
          <p:cNvSpPr txBox="1">
            <a:spLocks/>
          </p:cNvSpPr>
          <p:nvPr/>
        </p:nvSpPr>
        <p:spPr>
          <a:xfrm>
            <a:off x="540116" y="3674253"/>
            <a:ext cx="10193790" cy="183263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lnSpc>
                <a:spcPct val="150000"/>
              </a:lnSpc>
            </a:pPr>
            <a:r>
              <a:rPr lang="en-AU" sz="2000" dirty="0">
                <a:solidFill>
                  <a:schemeClr val="tx1"/>
                </a:solidFill>
              </a:rPr>
              <a:t>                                                                                       </a:t>
            </a:r>
            <a:r>
              <a:rPr lang="en-AU" sz="1800" dirty="0">
                <a:solidFill>
                  <a:schemeClr val="tx1"/>
                </a:solidFill>
              </a:rPr>
              <a:t>Questions to consider:</a:t>
            </a:r>
          </a:p>
          <a:p>
            <a:pPr marL="457200" indent="-457200" algn="l">
              <a:lnSpc>
                <a:spcPct val="150000"/>
              </a:lnSpc>
              <a:buFontTx/>
              <a:buAutoNum type="arabicPeriod"/>
            </a:pPr>
            <a:r>
              <a:rPr lang="en-AU" sz="1800" dirty="0">
                <a:solidFill>
                  <a:schemeClr val="tx1"/>
                </a:solidFill>
              </a:rPr>
              <a:t>What rights/obligations do members/creditors have in relation to the company, and are they different?</a:t>
            </a:r>
          </a:p>
          <a:p>
            <a:pPr marL="457200" indent="-457200" algn="l">
              <a:lnSpc>
                <a:spcPct val="150000"/>
              </a:lnSpc>
              <a:buFontTx/>
              <a:buAutoNum type="arabicPeriod"/>
            </a:pPr>
            <a:r>
              <a:rPr lang="en-AU" sz="1800" dirty="0">
                <a:solidFill>
                  <a:schemeClr val="tx1"/>
                </a:solidFill>
              </a:rPr>
              <a:t>Will the proposal, if implemented, affect some members/creditors differently – and to what extent?</a:t>
            </a:r>
          </a:p>
          <a:p>
            <a:pPr marL="457200" indent="-457200" algn="l">
              <a:lnSpc>
                <a:spcPct val="150000"/>
              </a:lnSpc>
              <a:buFontTx/>
              <a:buAutoNum type="arabicPeriod"/>
            </a:pPr>
            <a:r>
              <a:rPr lang="en-AU" sz="1800" dirty="0">
                <a:solidFill>
                  <a:schemeClr val="tx1"/>
                </a:solidFill>
              </a:rPr>
              <a:t>Is it therefore impossible for all members/creditors to consider the proposal as a single class?</a:t>
            </a:r>
          </a:p>
        </p:txBody>
      </p:sp>
      <p:sp>
        <p:nvSpPr>
          <p:cNvPr id="7" name="Rectangle 6">
            <a:extLst>
              <a:ext uri="{FF2B5EF4-FFF2-40B4-BE49-F238E27FC236}">
                <a16:creationId xmlns:a16="http://schemas.microsoft.com/office/drawing/2014/main" id="{13625B24-32C8-59A2-EC35-9B2B1BA1A57D}"/>
              </a:ext>
            </a:extLst>
          </p:cNvPr>
          <p:cNvSpPr/>
          <p:nvPr/>
        </p:nvSpPr>
        <p:spPr>
          <a:xfrm>
            <a:off x="596140" y="3406564"/>
            <a:ext cx="4900526" cy="72967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solidFill>
              </a:rPr>
              <a:t>E.g., </a:t>
            </a:r>
            <a:r>
              <a:rPr lang="en-AU" i="1" dirty="0">
                <a:solidFill>
                  <a:schemeClr val="bg1"/>
                </a:solidFill>
                <a:hlinkClick r:id="rId2">
                  <a:extLst>
                    <a:ext uri="{A12FA001-AC4F-418D-AE19-62706E023703}">
                      <ahyp:hlinkClr xmlns:ahyp="http://schemas.microsoft.com/office/drawing/2018/hyperlinkcolor" val="tx"/>
                    </a:ext>
                  </a:extLst>
                </a:hlinkClick>
              </a:rPr>
              <a:t>Re </a:t>
            </a:r>
            <a:r>
              <a:rPr lang="en-AU" i="1" dirty="0" err="1">
                <a:solidFill>
                  <a:schemeClr val="bg1"/>
                </a:solidFill>
                <a:hlinkClick r:id="rId2">
                  <a:extLst>
                    <a:ext uri="{A12FA001-AC4F-418D-AE19-62706E023703}">
                      <ahyp:hlinkClr xmlns:ahyp="http://schemas.microsoft.com/office/drawing/2018/hyperlinkcolor" val="tx"/>
                    </a:ext>
                  </a:extLst>
                </a:hlinkClick>
              </a:rPr>
              <a:t>Kingwest</a:t>
            </a:r>
            <a:r>
              <a:rPr lang="en-AU" i="1" dirty="0">
                <a:solidFill>
                  <a:schemeClr val="bg1"/>
                </a:solidFill>
                <a:hlinkClick r:id="rId2">
                  <a:extLst>
                    <a:ext uri="{A12FA001-AC4F-418D-AE19-62706E023703}">
                      <ahyp:hlinkClr xmlns:ahyp="http://schemas.microsoft.com/office/drawing/2018/hyperlinkcolor" val="tx"/>
                    </a:ext>
                  </a:extLst>
                </a:hlinkClick>
              </a:rPr>
              <a:t> Resources Ltd; Ex </a:t>
            </a:r>
            <a:r>
              <a:rPr lang="en-AU" i="1" dirty="0" err="1">
                <a:solidFill>
                  <a:schemeClr val="bg1"/>
                </a:solidFill>
                <a:hlinkClick r:id="rId2">
                  <a:extLst>
                    <a:ext uri="{A12FA001-AC4F-418D-AE19-62706E023703}">
                      <ahyp:hlinkClr xmlns:ahyp="http://schemas.microsoft.com/office/drawing/2018/hyperlinkcolor" val="tx"/>
                    </a:ext>
                  </a:extLst>
                </a:hlinkClick>
              </a:rPr>
              <a:t>Parte</a:t>
            </a:r>
            <a:r>
              <a:rPr lang="en-AU" i="1" dirty="0">
                <a:solidFill>
                  <a:schemeClr val="bg1"/>
                </a:solidFill>
                <a:hlinkClick r:id="rId2">
                  <a:extLst>
                    <a:ext uri="{A12FA001-AC4F-418D-AE19-62706E023703}">
                      <ahyp:hlinkClr xmlns:ahyp="http://schemas.microsoft.com/office/drawing/2018/hyperlinkcolor" val="tx"/>
                    </a:ext>
                  </a:extLst>
                </a:hlinkClick>
              </a:rPr>
              <a:t> </a:t>
            </a:r>
            <a:r>
              <a:rPr lang="en-AU" i="1" dirty="0" err="1">
                <a:solidFill>
                  <a:schemeClr val="bg1"/>
                </a:solidFill>
                <a:hlinkClick r:id="rId2">
                  <a:extLst>
                    <a:ext uri="{A12FA001-AC4F-418D-AE19-62706E023703}">
                      <ahyp:hlinkClr xmlns:ahyp="http://schemas.microsoft.com/office/drawing/2018/hyperlinkcolor" val="tx"/>
                    </a:ext>
                  </a:extLst>
                </a:hlinkClick>
              </a:rPr>
              <a:t>Kingwest</a:t>
            </a:r>
            <a:r>
              <a:rPr lang="en-AU" i="1" dirty="0">
                <a:solidFill>
                  <a:schemeClr val="bg1"/>
                </a:solidFill>
                <a:hlinkClick r:id="rId2">
                  <a:extLst>
                    <a:ext uri="{A12FA001-AC4F-418D-AE19-62706E023703}">
                      <ahyp:hlinkClr xmlns:ahyp="http://schemas.microsoft.com/office/drawing/2018/hyperlinkcolor" val="tx"/>
                    </a:ext>
                  </a:extLst>
                </a:hlinkClick>
              </a:rPr>
              <a:t> Resources Ltd </a:t>
            </a:r>
            <a:r>
              <a:rPr lang="en-AU" dirty="0">
                <a:solidFill>
                  <a:schemeClr val="bg1"/>
                </a:solidFill>
                <a:hlinkClick r:id="rId2">
                  <a:extLst>
                    <a:ext uri="{A12FA001-AC4F-418D-AE19-62706E023703}">
                      <ahyp:hlinkClr xmlns:ahyp="http://schemas.microsoft.com/office/drawing/2018/hyperlinkcolor" val="tx"/>
                    </a:ext>
                  </a:extLst>
                </a:hlinkClick>
              </a:rPr>
              <a:t>[2023] WASC 190</a:t>
            </a:r>
            <a:r>
              <a:rPr lang="en-AU" dirty="0"/>
              <a:t>, [58] (Hill J)</a:t>
            </a:r>
          </a:p>
        </p:txBody>
      </p:sp>
      <p:sp>
        <p:nvSpPr>
          <p:cNvPr id="8" name="Rectangle: Rounded Corners 7">
            <a:extLst>
              <a:ext uri="{FF2B5EF4-FFF2-40B4-BE49-F238E27FC236}">
                <a16:creationId xmlns:a16="http://schemas.microsoft.com/office/drawing/2014/main" id="{9EA8357C-EB14-5D1A-F8FA-04ACD6EF87F1}"/>
              </a:ext>
            </a:extLst>
          </p:cNvPr>
          <p:cNvSpPr/>
          <p:nvPr/>
        </p:nvSpPr>
        <p:spPr>
          <a:xfrm>
            <a:off x="530456" y="1898231"/>
            <a:ext cx="10193790" cy="729673"/>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spcBef>
                <a:spcPts val="600"/>
              </a:spcBef>
              <a:spcAft>
                <a:spcPts val="600"/>
              </a:spcAft>
            </a:pPr>
            <a:r>
              <a:rPr lang="en-AU" sz="2000" dirty="0"/>
              <a:t>“must be confined to those persons whose </a:t>
            </a:r>
            <a:r>
              <a:rPr lang="en-AU" sz="2000" b="1" dirty="0"/>
              <a:t>rights are not so dissimilar </a:t>
            </a:r>
            <a:r>
              <a:rPr lang="en-AU" sz="2000" dirty="0"/>
              <a:t>as to make it impossible for them to consult together with a view to a </a:t>
            </a:r>
            <a:r>
              <a:rPr lang="en-AU" sz="2000" b="1" dirty="0"/>
              <a:t>common interest</a:t>
            </a:r>
            <a:r>
              <a:rPr lang="en-AU" sz="2000" dirty="0"/>
              <a:t>”</a:t>
            </a:r>
          </a:p>
        </p:txBody>
      </p:sp>
      <p:sp>
        <p:nvSpPr>
          <p:cNvPr id="9" name="Rectangle 8">
            <a:extLst>
              <a:ext uri="{FF2B5EF4-FFF2-40B4-BE49-F238E27FC236}">
                <a16:creationId xmlns:a16="http://schemas.microsoft.com/office/drawing/2014/main" id="{CBF91DA6-D19E-4910-02D1-6D53283E2BC2}"/>
              </a:ext>
            </a:extLst>
          </p:cNvPr>
          <p:cNvSpPr/>
          <p:nvPr/>
        </p:nvSpPr>
        <p:spPr>
          <a:xfrm>
            <a:off x="7271991" y="2300878"/>
            <a:ext cx="3452255" cy="72967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i="1" dirty="0">
                <a:solidFill>
                  <a:schemeClr val="bg1"/>
                </a:solidFill>
                <a:hlinkClick r:id="rId3">
                  <a:extLst>
                    <a:ext uri="{A12FA001-AC4F-418D-AE19-62706E023703}">
                      <ahyp:hlinkClr xmlns:ahyp="http://schemas.microsoft.com/office/drawing/2018/hyperlinkcolor" val="tx"/>
                    </a:ext>
                  </a:extLst>
                </a:hlinkClick>
              </a:rPr>
              <a:t>Sovereign Life Assurance Co v Dodd </a:t>
            </a:r>
            <a:r>
              <a:rPr lang="en-AU" dirty="0">
                <a:solidFill>
                  <a:schemeClr val="bg1"/>
                </a:solidFill>
                <a:hlinkClick r:id="rId3">
                  <a:extLst>
                    <a:ext uri="{A12FA001-AC4F-418D-AE19-62706E023703}">
                      <ahyp:hlinkClr xmlns:ahyp="http://schemas.microsoft.com/office/drawing/2018/hyperlinkcolor" val="tx"/>
                    </a:ext>
                  </a:extLst>
                </a:hlinkClick>
              </a:rPr>
              <a:t>[1892] 2 QB 573</a:t>
            </a:r>
            <a:r>
              <a:rPr lang="en-AU" dirty="0"/>
              <a:t>, 583 (Bowen LJ)</a:t>
            </a:r>
          </a:p>
        </p:txBody>
      </p:sp>
      <p:sp>
        <p:nvSpPr>
          <p:cNvPr id="10" name="Footer Placeholder 2">
            <a:extLst>
              <a:ext uri="{FF2B5EF4-FFF2-40B4-BE49-F238E27FC236}">
                <a16:creationId xmlns:a16="http://schemas.microsoft.com/office/drawing/2014/main" id="{32538AB9-FE86-9189-BAF1-2C970DED2CF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1518367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7</a:t>
            </a:fld>
            <a:endParaRPr lang="en-GB" dirty="0"/>
          </a:p>
        </p:txBody>
      </p:sp>
      <p:sp>
        <p:nvSpPr>
          <p:cNvPr id="2" name="Rectangle: Single Corner Rounded 1">
            <a:extLst>
              <a:ext uri="{FF2B5EF4-FFF2-40B4-BE49-F238E27FC236}">
                <a16:creationId xmlns:a16="http://schemas.microsoft.com/office/drawing/2014/main" id="{98795A0C-1B65-D7CF-6A2C-855D6FCC283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994AEEB7-ABCB-68FA-326F-5B813FF9088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GB" sz="3800" dirty="0">
                <a:solidFill>
                  <a:schemeClr val="bg1"/>
                </a:solidFill>
              </a:rPr>
              <a:t>Recommended use</a:t>
            </a:r>
          </a:p>
        </p:txBody>
      </p:sp>
      <p:sp>
        <p:nvSpPr>
          <p:cNvPr id="6" name="Content Placeholder 3">
            <a:extLst>
              <a:ext uri="{FF2B5EF4-FFF2-40B4-BE49-F238E27FC236}">
                <a16:creationId xmlns:a16="http://schemas.microsoft.com/office/drawing/2014/main" id="{D482C645-62DE-7327-FB70-F1A50D1E57FB}"/>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7188" lvl="1" indent="-357188">
              <a:lnSpc>
                <a:spcPct val="150000"/>
              </a:lnSpc>
              <a:buFont typeface="Arial" panose="020B0604020202020204" pitchFamily="34" charset="0"/>
              <a:buChar char="•"/>
              <a:defRPr/>
            </a:pPr>
            <a:r>
              <a:rPr lang="en-US" dirty="0"/>
              <a:t>To learn about corporate insolvency law in Australia, I recommend</a:t>
            </a:r>
            <a:r>
              <a:rPr lang="en-US" b="1" dirty="0"/>
              <a:t>:</a:t>
            </a:r>
            <a:endParaRPr lang="en-US" dirty="0"/>
          </a:p>
          <a:p>
            <a:pPr marL="628650" lvl="1" indent="-285750">
              <a:lnSpc>
                <a:spcPct val="150000"/>
              </a:lnSpc>
              <a:buFont typeface="Courier New" panose="02070309020205020404" pitchFamily="49" charset="0"/>
              <a:buChar char="o"/>
              <a:defRPr/>
            </a:pPr>
            <a:r>
              <a:rPr lang="en-US" dirty="0"/>
              <a:t>reading these lecture slides;</a:t>
            </a:r>
          </a:p>
          <a:p>
            <a:pPr marL="628650" lvl="1" indent="-285750">
              <a:lnSpc>
                <a:spcPct val="150000"/>
              </a:lnSpc>
              <a:buFont typeface="Courier New" panose="02070309020205020404" pitchFamily="49" charset="0"/>
              <a:buChar char="o"/>
              <a:defRPr/>
            </a:pPr>
            <a:r>
              <a:rPr lang="en-US" dirty="0"/>
              <a:t>reading the relevant sections, regulations and rules;</a:t>
            </a:r>
          </a:p>
          <a:p>
            <a:pPr marL="628650" lvl="1" indent="-285750">
              <a:lnSpc>
                <a:spcPct val="150000"/>
              </a:lnSpc>
              <a:buFont typeface="Courier New" panose="02070309020205020404" pitchFamily="49" charset="0"/>
              <a:buChar char="o"/>
              <a:defRPr/>
            </a:pPr>
            <a:r>
              <a:rPr lang="en-US" dirty="0"/>
              <a:t>reading the relevant case law;</a:t>
            </a:r>
          </a:p>
          <a:p>
            <a:pPr marL="628650" lvl="1" indent="-285750">
              <a:lnSpc>
                <a:spcPct val="150000"/>
              </a:lnSpc>
              <a:buFont typeface="Courier New" panose="02070309020205020404" pitchFamily="49" charset="0"/>
              <a:buChar char="o"/>
              <a:defRPr/>
            </a:pPr>
            <a:r>
              <a:rPr lang="en-US" dirty="0"/>
              <a:t>imagining scenarios in which the above would be engaged;</a:t>
            </a:r>
          </a:p>
          <a:p>
            <a:pPr marL="628650" lvl="1" indent="-285750">
              <a:lnSpc>
                <a:spcPct val="150000"/>
              </a:lnSpc>
              <a:buFont typeface="Courier New" panose="02070309020205020404" pitchFamily="49" charset="0"/>
              <a:buChar char="o"/>
              <a:defRPr/>
            </a:pPr>
            <a:r>
              <a:rPr lang="en-US" dirty="0"/>
              <a:t>drafting hypothetical problems and proposed answers, based on the above scenarios; and</a:t>
            </a:r>
          </a:p>
          <a:p>
            <a:pPr marL="628650" lvl="1" indent="-285750">
              <a:lnSpc>
                <a:spcPct val="150000"/>
              </a:lnSpc>
              <a:buFont typeface="Courier New" panose="02070309020205020404" pitchFamily="49" charset="0"/>
              <a:buChar char="o"/>
              <a:defRPr/>
            </a:pPr>
            <a:r>
              <a:rPr lang="en-US" dirty="0"/>
              <a:t>discussing those hypothetical scenarios with peers.</a:t>
            </a:r>
          </a:p>
        </p:txBody>
      </p:sp>
      <p:sp>
        <p:nvSpPr>
          <p:cNvPr id="7" name="Star: 24 Points 6">
            <a:extLst>
              <a:ext uri="{FF2B5EF4-FFF2-40B4-BE49-F238E27FC236}">
                <a16:creationId xmlns:a16="http://schemas.microsoft.com/office/drawing/2014/main" id="{38DF6695-614B-7B04-5ECE-DA5620249C30}"/>
              </a:ext>
            </a:extLst>
          </p:cNvPr>
          <p:cNvSpPr/>
          <p:nvPr/>
        </p:nvSpPr>
        <p:spPr>
          <a:xfrm>
            <a:off x="6235236" y="4499409"/>
            <a:ext cx="2032001" cy="1636855"/>
          </a:xfrm>
          <a:prstGeom prst="star24">
            <a:avLst>
              <a:gd name="adj" fmla="val 35807"/>
            </a:avLst>
          </a:prstGeom>
          <a:solidFill>
            <a:schemeClr val="accent6">
              <a:lumMod val="60000"/>
              <a:lumOff val="40000"/>
            </a:schemeClr>
          </a:solidFill>
          <a:ln>
            <a:solidFill>
              <a:schemeClr val="accent6">
                <a:lumMod val="60000"/>
                <a:lumOff val="4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peer learning!</a:t>
            </a:r>
          </a:p>
        </p:txBody>
      </p:sp>
      <p:sp>
        <p:nvSpPr>
          <p:cNvPr id="8" name="Star: 24 Points 7">
            <a:extLst>
              <a:ext uri="{FF2B5EF4-FFF2-40B4-BE49-F238E27FC236}">
                <a16:creationId xmlns:a16="http://schemas.microsoft.com/office/drawing/2014/main" id="{A30E3B85-B7AE-26E8-E8BB-7BAB93F7D592}"/>
              </a:ext>
            </a:extLst>
          </p:cNvPr>
          <p:cNvSpPr/>
          <p:nvPr/>
        </p:nvSpPr>
        <p:spPr>
          <a:xfrm>
            <a:off x="7697893" y="2057258"/>
            <a:ext cx="2142837" cy="1636855"/>
          </a:xfrm>
          <a:prstGeom prst="star24">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ysClr val="windowText" lastClr="000000"/>
                </a:solidFill>
              </a:rPr>
              <a:t>creativity!</a:t>
            </a:r>
          </a:p>
        </p:txBody>
      </p:sp>
      <p:sp>
        <p:nvSpPr>
          <p:cNvPr id="9" name="Footer Placeholder 2">
            <a:extLst>
              <a:ext uri="{FF2B5EF4-FFF2-40B4-BE49-F238E27FC236}">
                <a16:creationId xmlns:a16="http://schemas.microsoft.com/office/drawing/2014/main" id="{8CD7C41C-8C5C-E108-4C1A-3722A2414D23}"/>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945457538"/>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70</a:t>
            </a:fld>
            <a:endParaRPr lang="en-GB" dirty="0"/>
          </a:p>
        </p:txBody>
      </p:sp>
      <p:sp>
        <p:nvSpPr>
          <p:cNvPr id="2" name="Rectangle: Single Corner Rounded 1">
            <a:extLst>
              <a:ext uri="{FF2B5EF4-FFF2-40B4-BE49-F238E27FC236}">
                <a16:creationId xmlns:a16="http://schemas.microsoft.com/office/drawing/2014/main" id="{3DC0E353-E078-00D4-1EC3-B4E2BC7050D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7C9DE37-C5F8-D3BD-BF51-1E3D8D5CFC8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Steps towards a Pt 5.1 scheme</a:t>
            </a:r>
          </a:p>
        </p:txBody>
      </p:sp>
      <p:graphicFrame>
        <p:nvGraphicFramePr>
          <p:cNvPr id="6" name="Diagram 5">
            <a:extLst>
              <a:ext uri="{FF2B5EF4-FFF2-40B4-BE49-F238E27FC236}">
                <a16:creationId xmlns:a16="http://schemas.microsoft.com/office/drawing/2014/main" id="{60C987CB-FAD3-75EA-4585-FA14337D8157}"/>
              </a:ext>
            </a:extLst>
          </p:cNvPr>
          <p:cNvGraphicFramePr/>
          <p:nvPr>
            <p:extLst>
              <p:ext uri="{D42A27DB-BD31-4B8C-83A1-F6EECF244321}">
                <p14:modId xmlns:p14="http://schemas.microsoft.com/office/powerpoint/2010/main" val="3669488224"/>
              </p:ext>
            </p:extLst>
          </p:nvPr>
        </p:nvGraphicFramePr>
        <p:xfrm>
          <a:off x="530456" y="1815292"/>
          <a:ext cx="9278562" cy="41737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2ED3762F-4AF8-6116-1570-112FDAA70CFF}"/>
              </a:ext>
            </a:extLst>
          </p:cNvPr>
          <p:cNvSpPr/>
          <p:nvPr/>
        </p:nvSpPr>
        <p:spPr>
          <a:xfrm>
            <a:off x="9598589" y="3461997"/>
            <a:ext cx="1954280"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411(1) or (1A)</a:t>
            </a:r>
          </a:p>
        </p:txBody>
      </p:sp>
      <p:sp>
        <p:nvSpPr>
          <p:cNvPr id="8" name="Rectangle 7">
            <a:extLst>
              <a:ext uri="{FF2B5EF4-FFF2-40B4-BE49-F238E27FC236}">
                <a16:creationId xmlns:a16="http://schemas.microsoft.com/office/drawing/2014/main" id="{1C79321A-49EA-F075-C8E9-D36F34E3F967}"/>
              </a:ext>
            </a:extLst>
          </p:cNvPr>
          <p:cNvSpPr/>
          <p:nvPr/>
        </p:nvSpPr>
        <p:spPr>
          <a:xfrm>
            <a:off x="9598589" y="4741505"/>
            <a:ext cx="1243080"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411(2)</a:t>
            </a:r>
          </a:p>
        </p:txBody>
      </p:sp>
      <p:sp>
        <p:nvSpPr>
          <p:cNvPr id="9" name="Speech Bubble: Rectangle with Corners Rounded 8">
            <a:extLst>
              <a:ext uri="{FF2B5EF4-FFF2-40B4-BE49-F238E27FC236}">
                <a16:creationId xmlns:a16="http://schemas.microsoft.com/office/drawing/2014/main" id="{B0AFE6C7-6C97-E216-7790-292EBF909951}"/>
              </a:ext>
            </a:extLst>
          </p:cNvPr>
          <p:cNvSpPr/>
          <p:nvPr/>
        </p:nvSpPr>
        <p:spPr>
          <a:xfrm>
            <a:off x="9021088" y="238195"/>
            <a:ext cx="2848899" cy="1873637"/>
          </a:xfrm>
          <a:prstGeom prst="wedgeRoundRectCallout">
            <a:avLst>
              <a:gd name="adj1" fmla="val -78770"/>
              <a:gd name="adj2" fmla="val 83325"/>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bg1"/>
                </a:solidFill>
              </a:rPr>
              <a:t>Explains proposal’s effect (incl. “any material interests of the directors” in </a:t>
            </a:r>
            <a:r>
              <a:rPr lang="en-AU" i="1" dirty="0">
                <a:solidFill>
                  <a:schemeClr val="bg1"/>
                </a:solidFill>
              </a:rPr>
              <a:t>any</a:t>
            </a:r>
            <a:r>
              <a:rPr lang="en-AU" dirty="0">
                <a:solidFill>
                  <a:schemeClr val="bg1"/>
                </a:solidFill>
              </a:rPr>
              <a:t> capacity), material information for creditors /members, etc</a:t>
            </a:r>
          </a:p>
        </p:txBody>
      </p:sp>
      <p:sp>
        <p:nvSpPr>
          <p:cNvPr id="10" name="Rectangle 9">
            <a:extLst>
              <a:ext uri="{FF2B5EF4-FFF2-40B4-BE49-F238E27FC236}">
                <a16:creationId xmlns:a16="http://schemas.microsoft.com/office/drawing/2014/main" id="{29253F97-CDBB-DA6E-3B6C-7F3D5F0A7880}"/>
              </a:ext>
            </a:extLst>
          </p:cNvPr>
          <p:cNvSpPr/>
          <p:nvPr/>
        </p:nvSpPr>
        <p:spPr>
          <a:xfrm>
            <a:off x="10629900" y="1815292"/>
            <a:ext cx="1240086" cy="46277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411(3)</a:t>
            </a:r>
          </a:p>
        </p:txBody>
      </p:sp>
      <p:sp>
        <p:nvSpPr>
          <p:cNvPr id="11" name="Rectangle 10">
            <a:extLst>
              <a:ext uri="{FF2B5EF4-FFF2-40B4-BE49-F238E27FC236}">
                <a16:creationId xmlns:a16="http://schemas.microsoft.com/office/drawing/2014/main" id="{5D00DBCE-CA50-9577-08A7-5CCF36C48CC8}"/>
              </a:ext>
            </a:extLst>
          </p:cNvPr>
          <p:cNvSpPr/>
          <p:nvPr/>
        </p:nvSpPr>
        <p:spPr>
          <a:xfrm>
            <a:off x="10435157" y="2278062"/>
            <a:ext cx="1434830" cy="455826"/>
          </a:xfrm>
          <a:prstGeom prst="rect">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CR reg 5.1.01</a:t>
            </a:r>
            <a:endParaRPr lang="en-AU" dirty="0">
              <a:solidFill>
                <a:schemeClr val="tx1"/>
              </a:solidFill>
            </a:endParaRPr>
          </a:p>
        </p:txBody>
      </p:sp>
      <p:sp>
        <p:nvSpPr>
          <p:cNvPr id="12" name="Footer Placeholder 2">
            <a:extLst>
              <a:ext uri="{FF2B5EF4-FFF2-40B4-BE49-F238E27FC236}">
                <a16:creationId xmlns:a16="http://schemas.microsoft.com/office/drawing/2014/main" id="{0682A820-A57B-B2EC-B906-AFD1DF65AAEA}"/>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1712046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71</a:t>
            </a:fld>
            <a:endParaRPr lang="en-GB" dirty="0"/>
          </a:p>
        </p:txBody>
      </p:sp>
      <p:sp>
        <p:nvSpPr>
          <p:cNvPr id="2" name="Rectangle: Single Corner Rounded 1">
            <a:extLst>
              <a:ext uri="{FF2B5EF4-FFF2-40B4-BE49-F238E27FC236}">
                <a16:creationId xmlns:a16="http://schemas.microsoft.com/office/drawing/2014/main" id="{D6F855AC-928B-56E6-DDF5-07EA7F36C8B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90B97F1-6E25-0E5A-1A6B-8B75D20BFE5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Before creditors/members vote</a:t>
            </a:r>
          </a:p>
        </p:txBody>
      </p:sp>
      <p:graphicFrame>
        <p:nvGraphicFramePr>
          <p:cNvPr id="6" name="Diagram 5">
            <a:extLst>
              <a:ext uri="{FF2B5EF4-FFF2-40B4-BE49-F238E27FC236}">
                <a16:creationId xmlns:a16="http://schemas.microsoft.com/office/drawing/2014/main" id="{744A95DE-9CD9-8711-9BBE-DDB564D40306}"/>
              </a:ext>
            </a:extLst>
          </p:cNvPr>
          <p:cNvGraphicFramePr/>
          <p:nvPr>
            <p:extLst>
              <p:ext uri="{D42A27DB-BD31-4B8C-83A1-F6EECF244321}">
                <p14:modId xmlns:p14="http://schemas.microsoft.com/office/powerpoint/2010/main" val="3630942501"/>
              </p:ext>
            </p:extLst>
          </p:nvPr>
        </p:nvGraphicFramePr>
        <p:xfrm>
          <a:off x="1690258" y="1230124"/>
          <a:ext cx="8128000" cy="4605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C8E9947F-3737-2D14-CCDE-F05ACD2B5614}"/>
              </a:ext>
            </a:extLst>
          </p:cNvPr>
          <p:cNvSpPr/>
          <p:nvPr/>
        </p:nvSpPr>
        <p:spPr>
          <a:xfrm>
            <a:off x="1459350" y="3533055"/>
            <a:ext cx="1310020"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412 </a:t>
            </a:r>
            <a:endParaRPr lang="en-AU" dirty="0"/>
          </a:p>
        </p:txBody>
      </p:sp>
      <p:sp>
        <p:nvSpPr>
          <p:cNvPr id="8" name="Rectangle 7">
            <a:extLst>
              <a:ext uri="{FF2B5EF4-FFF2-40B4-BE49-F238E27FC236}">
                <a16:creationId xmlns:a16="http://schemas.microsoft.com/office/drawing/2014/main" id="{D6665AA5-9669-E61F-68AB-3B1C8D9E597E}"/>
              </a:ext>
            </a:extLst>
          </p:cNvPr>
          <p:cNvSpPr/>
          <p:nvPr/>
        </p:nvSpPr>
        <p:spPr>
          <a:xfrm>
            <a:off x="1366987" y="5075347"/>
            <a:ext cx="1402383"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411(13) </a:t>
            </a:r>
            <a:endParaRPr lang="en-AU" dirty="0"/>
          </a:p>
        </p:txBody>
      </p:sp>
      <p:sp>
        <p:nvSpPr>
          <p:cNvPr id="9" name="Rectangle 8">
            <a:extLst>
              <a:ext uri="{FF2B5EF4-FFF2-40B4-BE49-F238E27FC236}">
                <a16:creationId xmlns:a16="http://schemas.microsoft.com/office/drawing/2014/main" id="{4218C0A3-885B-FF05-D07C-96F14EC7D412}"/>
              </a:ext>
            </a:extLst>
          </p:cNvPr>
          <p:cNvSpPr/>
          <p:nvPr/>
        </p:nvSpPr>
        <p:spPr>
          <a:xfrm>
            <a:off x="1459350" y="1962168"/>
            <a:ext cx="1310020"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415(2) </a:t>
            </a:r>
            <a:endParaRPr lang="en-AU" dirty="0"/>
          </a:p>
        </p:txBody>
      </p:sp>
      <p:sp>
        <p:nvSpPr>
          <p:cNvPr id="10" name="Footer Placeholder 2">
            <a:extLst>
              <a:ext uri="{FF2B5EF4-FFF2-40B4-BE49-F238E27FC236}">
                <a16:creationId xmlns:a16="http://schemas.microsoft.com/office/drawing/2014/main" id="{B58775FF-0070-81AB-6197-8BEAF1E0D855}"/>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08580461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72</a:t>
            </a:fld>
            <a:endParaRPr lang="en-GB" dirty="0"/>
          </a:p>
        </p:txBody>
      </p:sp>
      <p:sp>
        <p:nvSpPr>
          <p:cNvPr id="2" name="Rectangle: Single Corner Rounded 1">
            <a:extLst>
              <a:ext uri="{FF2B5EF4-FFF2-40B4-BE49-F238E27FC236}">
                <a16:creationId xmlns:a16="http://schemas.microsoft.com/office/drawing/2014/main" id="{7D75C5EC-C246-687D-1D20-1B7AA3B1BCC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9470A9D-3EBE-CA6E-2065-0A380B1A01C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Steps towards a Pt 5.1 scheme (cont.)</a:t>
            </a:r>
          </a:p>
        </p:txBody>
      </p:sp>
      <p:graphicFrame>
        <p:nvGraphicFramePr>
          <p:cNvPr id="6" name="Diagram 5">
            <a:extLst>
              <a:ext uri="{FF2B5EF4-FFF2-40B4-BE49-F238E27FC236}">
                <a16:creationId xmlns:a16="http://schemas.microsoft.com/office/drawing/2014/main" id="{0AD1E3AE-7939-652A-2CA0-FE9D05C597B0}"/>
              </a:ext>
            </a:extLst>
          </p:cNvPr>
          <p:cNvGraphicFramePr/>
          <p:nvPr>
            <p:extLst>
              <p:ext uri="{D42A27DB-BD31-4B8C-83A1-F6EECF244321}">
                <p14:modId xmlns:p14="http://schemas.microsoft.com/office/powerpoint/2010/main" val="3228645361"/>
              </p:ext>
            </p:extLst>
          </p:nvPr>
        </p:nvGraphicFramePr>
        <p:xfrm>
          <a:off x="530456" y="1815292"/>
          <a:ext cx="9417282" cy="35885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DE1B8256-F419-E21A-53DF-F15F1252EAE0}"/>
              </a:ext>
            </a:extLst>
          </p:cNvPr>
          <p:cNvSpPr/>
          <p:nvPr/>
        </p:nvSpPr>
        <p:spPr>
          <a:xfrm>
            <a:off x="9775144" y="3734292"/>
            <a:ext cx="1169190"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413</a:t>
            </a:r>
          </a:p>
        </p:txBody>
      </p:sp>
      <p:sp>
        <p:nvSpPr>
          <p:cNvPr id="8" name="Speech Bubble: Rectangle 7">
            <a:extLst>
              <a:ext uri="{FF2B5EF4-FFF2-40B4-BE49-F238E27FC236}">
                <a16:creationId xmlns:a16="http://schemas.microsoft.com/office/drawing/2014/main" id="{E58D7726-6042-B914-C5A9-470A9B1C0140}"/>
              </a:ext>
            </a:extLst>
          </p:cNvPr>
          <p:cNvSpPr/>
          <p:nvPr/>
        </p:nvSpPr>
        <p:spPr>
          <a:xfrm>
            <a:off x="9947738" y="2116667"/>
            <a:ext cx="2011481" cy="1166298"/>
          </a:xfrm>
          <a:prstGeom prst="wedgeRectCallout">
            <a:avLst>
              <a:gd name="adj1" fmla="val -74650"/>
              <a:gd name="adj2" fmla="val 29454"/>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E.g., </a:t>
            </a:r>
            <a:r>
              <a:rPr lang="en-AU" i="1" dirty="0">
                <a:solidFill>
                  <a:schemeClr val="bg1"/>
                </a:solidFill>
                <a:hlinkClick r:id="rId7">
                  <a:extLst>
                    <a:ext uri="{A12FA001-AC4F-418D-AE19-62706E023703}">
                      <ahyp:hlinkClr xmlns:ahyp="http://schemas.microsoft.com/office/drawing/2018/hyperlinkcolor" val="tx"/>
                    </a:ext>
                  </a:extLst>
                </a:hlinkClick>
              </a:rPr>
              <a:t>Re </a:t>
            </a:r>
            <a:r>
              <a:rPr lang="en-AU" i="1" dirty="0" err="1">
                <a:solidFill>
                  <a:schemeClr val="bg1"/>
                </a:solidFill>
                <a:hlinkClick r:id="rId7">
                  <a:extLst>
                    <a:ext uri="{A12FA001-AC4F-418D-AE19-62706E023703}">
                      <ahyp:hlinkClr xmlns:ahyp="http://schemas.microsoft.com/office/drawing/2018/hyperlinkcolor" val="tx"/>
                    </a:ext>
                  </a:extLst>
                </a:hlinkClick>
              </a:rPr>
              <a:t>Cellnet</a:t>
            </a:r>
            <a:r>
              <a:rPr lang="en-AU" i="1" dirty="0">
                <a:solidFill>
                  <a:schemeClr val="bg1"/>
                </a:solidFill>
                <a:hlinkClick r:id="rId7">
                  <a:extLst>
                    <a:ext uri="{A12FA001-AC4F-418D-AE19-62706E023703}">
                      <ahyp:hlinkClr xmlns:ahyp="http://schemas.microsoft.com/office/drawing/2018/hyperlinkcolor" val="tx"/>
                    </a:ext>
                  </a:extLst>
                </a:hlinkClick>
              </a:rPr>
              <a:t> Ltd (No 2) </a:t>
            </a:r>
            <a:r>
              <a:rPr lang="en-AU" dirty="0">
                <a:solidFill>
                  <a:schemeClr val="bg1"/>
                </a:solidFill>
                <a:hlinkClick r:id="rId7">
                  <a:extLst>
                    <a:ext uri="{A12FA001-AC4F-418D-AE19-62706E023703}">
                      <ahyp:hlinkClr xmlns:ahyp="http://schemas.microsoft.com/office/drawing/2018/hyperlinkcolor" val="tx"/>
                    </a:ext>
                  </a:extLst>
                </a:hlinkClick>
              </a:rPr>
              <a:t>[2023] FCA 973</a:t>
            </a:r>
            <a:r>
              <a:rPr lang="en-AU" dirty="0"/>
              <a:t>, [10] (Anderson J)</a:t>
            </a:r>
          </a:p>
        </p:txBody>
      </p:sp>
      <p:sp>
        <p:nvSpPr>
          <p:cNvPr id="9" name="Footer Placeholder 2">
            <a:extLst>
              <a:ext uri="{FF2B5EF4-FFF2-40B4-BE49-F238E27FC236}">
                <a16:creationId xmlns:a16="http://schemas.microsoft.com/office/drawing/2014/main" id="{DE1BC76B-8037-07B8-56AC-1752673F78C1}"/>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75241250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73</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A277A4FD-8988-6533-5A96-FCEE33DA42C5}"/>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3F3CD8C7-48D5-4BFF-2C49-4A77F65C7470}"/>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52FB7D10-999D-8027-C9FC-B16D7F1C5B7E}"/>
              </a:ext>
            </a:extLst>
          </p:cNvPr>
          <p:cNvSpPr txBox="1"/>
          <p:nvPr/>
        </p:nvSpPr>
        <p:spPr>
          <a:xfrm>
            <a:off x="6073140" y="1847429"/>
            <a:ext cx="4718304" cy="677108"/>
          </a:xfrm>
          <a:prstGeom prst="rect">
            <a:avLst/>
          </a:prstGeom>
          <a:noFill/>
        </p:spPr>
        <p:txBody>
          <a:bodyPr wrap="square">
            <a:spAutoFit/>
          </a:bodyPr>
          <a:lstStyle/>
          <a:p>
            <a:pPr algn="ctr"/>
            <a:r>
              <a:rPr lang="en-GB" sz="3800" dirty="0">
                <a:solidFill>
                  <a:schemeClr val="bg1"/>
                </a:solidFill>
                <a:latin typeface="+mj-lt"/>
              </a:rPr>
              <a:t>Approval of a proposal</a:t>
            </a:r>
          </a:p>
        </p:txBody>
      </p:sp>
      <p:sp>
        <p:nvSpPr>
          <p:cNvPr id="7" name="Footer Placeholder 2">
            <a:extLst>
              <a:ext uri="{FF2B5EF4-FFF2-40B4-BE49-F238E27FC236}">
                <a16:creationId xmlns:a16="http://schemas.microsoft.com/office/drawing/2014/main" id="{52B4F980-2C9C-A215-179F-F852BBFCF13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2156972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74</a:t>
            </a:fld>
            <a:endParaRPr lang="en-GB" dirty="0"/>
          </a:p>
        </p:txBody>
      </p:sp>
      <p:sp>
        <p:nvSpPr>
          <p:cNvPr id="2" name="Rectangle: Single Corner Rounded 1">
            <a:extLst>
              <a:ext uri="{FF2B5EF4-FFF2-40B4-BE49-F238E27FC236}">
                <a16:creationId xmlns:a16="http://schemas.microsoft.com/office/drawing/2014/main" id="{546C547C-EDA0-A698-5D3B-FE8284FE48AB}"/>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456328F-47A8-D1D9-0A8F-9482B0656008}"/>
              </a:ext>
            </a:extLst>
          </p:cNvPr>
          <p:cNvSpPr txBox="1">
            <a:spLocks/>
          </p:cNvSpPr>
          <p:nvPr/>
        </p:nvSpPr>
        <p:spPr>
          <a:xfrm>
            <a:off x="242456" y="270165"/>
            <a:ext cx="8526856" cy="95995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Approval of creditors/members</a:t>
            </a:r>
          </a:p>
        </p:txBody>
      </p:sp>
      <p:sp>
        <p:nvSpPr>
          <p:cNvPr id="6" name="Text Placeholder 3">
            <a:extLst>
              <a:ext uri="{FF2B5EF4-FFF2-40B4-BE49-F238E27FC236}">
                <a16:creationId xmlns:a16="http://schemas.microsoft.com/office/drawing/2014/main" id="{8AEDB448-52BA-8B81-F9D1-6CEDEC943FA6}"/>
              </a:ext>
            </a:extLst>
          </p:cNvPr>
          <p:cNvSpPr txBox="1">
            <a:spLocks/>
          </p:cNvSpPr>
          <p:nvPr/>
        </p:nvSpPr>
        <p:spPr>
          <a:xfrm>
            <a:off x="741619" y="1482904"/>
            <a:ext cx="4973381" cy="2461028"/>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800" b="1" i="1" dirty="0"/>
              <a:t>Creditors</a:t>
            </a:r>
          </a:p>
          <a:p>
            <a:pPr marL="285750" indent="-285750"/>
            <a:r>
              <a:rPr lang="en-AU" sz="1800" b="1" dirty="0"/>
              <a:t>&gt;50% </a:t>
            </a:r>
            <a:r>
              <a:rPr lang="en-AU" sz="1800" dirty="0"/>
              <a:t>of creditors (in that class) </a:t>
            </a:r>
            <a:r>
              <a:rPr lang="en-AU" sz="1800" b="1" dirty="0"/>
              <a:t>in number </a:t>
            </a:r>
            <a:r>
              <a:rPr lang="en-AU" sz="1800" dirty="0"/>
              <a:t>who are “</a:t>
            </a:r>
            <a:r>
              <a:rPr lang="en-AU" sz="1800" b="1" dirty="0"/>
              <a:t>present and voting</a:t>
            </a:r>
            <a:r>
              <a:rPr lang="en-AU" sz="1800" dirty="0"/>
              <a:t>, either in person or by proxy”; and</a:t>
            </a:r>
          </a:p>
          <a:p>
            <a:pPr marL="285750" indent="-285750"/>
            <a:r>
              <a:rPr lang="en-AU" sz="1800" dirty="0"/>
              <a:t>their</a:t>
            </a:r>
            <a:r>
              <a:rPr lang="en-AU" sz="1800" b="1" dirty="0"/>
              <a:t> claims and debts against the company total ≥75% </a:t>
            </a:r>
            <a:r>
              <a:rPr lang="en-AU" sz="1800" dirty="0"/>
              <a:t>of all creditors (in that class) who are “</a:t>
            </a:r>
            <a:r>
              <a:rPr lang="en-AU" sz="1800" b="1" dirty="0"/>
              <a:t>present and voting </a:t>
            </a:r>
            <a:r>
              <a:rPr lang="en-AU" sz="1800" dirty="0"/>
              <a:t>in person or by proxy”</a:t>
            </a:r>
          </a:p>
        </p:txBody>
      </p:sp>
      <p:sp>
        <p:nvSpPr>
          <p:cNvPr id="7" name="Text Placeholder 4">
            <a:extLst>
              <a:ext uri="{FF2B5EF4-FFF2-40B4-BE49-F238E27FC236}">
                <a16:creationId xmlns:a16="http://schemas.microsoft.com/office/drawing/2014/main" id="{58573E80-B87A-BAC3-A9B9-B6F873842F40}"/>
              </a:ext>
            </a:extLst>
          </p:cNvPr>
          <p:cNvSpPr txBox="1">
            <a:spLocks/>
          </p:cNvSpPr>
          <p:nvPr/>
        </p:nvSpPr>
        <p:spPr>
          <a:xfrm>
            <a:off x="733491" y="4101405"/>
            <a:ext cx="4999779" cy="2243548"/>
          </a:xfrm>
          <a:prstGeom prst="roundRect">
            <a:avLst>
              <a:gd name="adj" fmla="val 4645"/>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800" b="1" i="1" dirty="0"/>
              <a:t>Members</a:t>
            </a:r>
          </a:p>
          <a:p>
            <a:pPr marL="285750" indent="-285750"/>
            <a:r>
              <a:rPr lang="en-AU" sz="1800" b="1" dirty="0"/>
              <a:t>&gt;50% </a:t>
            </a:r>
            <a:r>
              <a:rPr lang="en-AU" sz="1800" dirty="0"/>
              <a:t>of members (in that class) </a:t>
            </a:r>
            <a:r>
              <a:rPr lang="en-AU" sz="1800" b="1" dirty="0"/>
              <a:t>in number </a:t>
            </a:r>
            <a:r>
              <a:rPr lang="en-AU" sz="1800" dirty="0"/>
              <a:t>who are “</a:t>
            </a:r>
            <a:r>
              <a:rPr lang="en-AU" sz="1800" b="1" dirty="0"/>
              <a:t>present and voting </a:t>
            </a:r>
            <a:r>
              <a:rPr lang="en-AU" sz="1800" dirty="0"/>
              <a:t>(either in person or by proxy)”, unless court orders otherwise; and</a:t>
            </a:r>
          </a:p>
          <a:p>
            <a:pPr marL="285750" indent="-285750"/>
            <a:r>
              <a:rPr lang="en-AU" sz="1800" dirty="0"/>
              <a:t>if the company has a </a:t>
            </a:r>
            <a:r>
              <a:rPr lang="en-AU" sz="1800" b="1" dirty="0"/>
              <a:t>share capital</a:t>
            </a:r>
            <a:r>
              <a:rPr lang="en-AU" sz="1800" dirty="0"/>
              <a:t>, they resolve in favour “by </a:t>
            </a:r>
            <a:r>
              <a:rPr lang="en-AU" sz="1800" b="1" dirty="0"/>
              <a:t>75%</a:t>
            </a:r>
            <a:r>
              <a:rPr lang="en-AU" sz="1800" dirty="0"/>
              <a:t> of the votes </a:t>
            </a:r>
            <a:r>
              <a:rPr lang="en-AU" sz="1800" b="1" dirty="0"/>
              <a:t>cast</a:t>
            </a:r>
            <a:r>
              <a:rPr lang="en-AU" sz="1800" dirty="0"/>
              <a:t>”</a:t>
            </a:r>
          </a:p>
        </p:txBody>
      </p:sp>
      <p:sp>
        <p:nvSpPr>
          <p:cNvPr id="8" name="Rectangle: Rounded Corners 7">
            <a:extLst>
              <a:ext uri="{FF2B5EF4-FFF2-40B4-BE49-F238E27FC236}">
                <a16:creationId xmlns:a16="http://schemas.microsoft.com/office/drawing/2014/main" id="{C8821E72-CDA2-6B10-47FE-B4DEBB7FB010}"/>
              </a:ext>
            </a:extLst>
          </p:cNvPr>
          <p:cNvSpPr/>
          <p:nvPr/>
        </p:nvSpPr>
        <p:spPr>
          <a:xfrm>
            <a:off x="6047695" y="1482903"/>
            <a:ext cx="4830617" cy="4862049"/>
          </a:xfrm>
          <a:prstGeom prst="roundRect">
            <a:avLst>
              <a:gd name="adj" fmla="val 13055"/>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tx1"/>
                </a:solidFill>
              </a:rPr>
              <a:t>A </a:t>
            </a:r>
            <a:r>
              <a:rPr lang="en-AU" b="1" dirty="0">
                <a:solidFill>
                  <a:schemeClr val="tx1"/>
                </a:solidFill>
              </a:rPr>
              <a:t>creditor</a:t>
            </a:r>
            <a:r>
              <a:rPr lang="en-AU" dirty="0">
                <a:solidFill>
                  <a:schemeClr val="tx1"/>
                </a:solidFill>
              </a:rPr>
              <a:t> may apply to court if:</a:t>
            </a:r>
          </a:p>
          <a:p>
            <a:pPr marL="285750" indent="-285750">
              <a:lnSpc>
                <a:spcPct val="100000"/>
              </a:lnSpc>
              <a:spcBef>
                <a:spcPts val="600"/>
              </a:spcBef>
              <a:spcAft>
                <a:spcPts val="600"/>
              </a:spcAft>
              <a:buFont typeface="Arial" panose="020B0604020202020204" pitchFamily="34" charset="0"/>
              <a:buChar char="•"/>
            </a:pPr>
            <a:r>
              <a:rPr lang="en-AU" dirty="0">
                <a:solidFill>
                  <a:schemeClr val="tx1"/>
                </a:solidFill>
              </a:rPr>
              <a:t>(a class of) </a:t>
            </a:r>
            <a:r>
              <a:rPr lang="en-AU" b="1" dirty="0">
                <a:solidFill>
                  <a:schemeClr val="tx1"/>
                </a:solidFill>
              </a:rPr>
              <a:t>creditors voted</a:t>
            </a:r>
            <a:r>
              <a:rPr lang="en-AU" dirty="0">
                <a:solidFill>
                  <a:schemeClr val="tx1"/>
                </a:solidFill>
              </a:rPr>
              <a:t>; and</a:t>
            </a:r>
          </a:p>
          <a:p>
            <a:pPr marL="285750" indent="-285750">
              <a:lnSpc>
                <a:spcPct val="100000"/>
              </a:lnSpc>
              <a:spcBef>
                <a:spcPts val="600"/>
              </a:spcBef>
              <a:spcAft>
                <a:spcPts val="600"/>
              </a:spcAft>
              <a:buFont typeface="Arial" panose="020B0604020202020204" pitchFamily="34" charset="0"/>
              <a:buChar char="•"/>
            </a:pPr>
            <a:r>
              <a:rPr lang="en-AU" dirty="0">
                <a:solidFill>
                  <a:schemeClr val="tx1"/>
                </a:solidFill>
              </a:rPr>
              <a:t>a different decision would have been reached, or a casting vote would have been needed, if the votes of ≥1 </a:t>
            </a:r>
            <a:r>
              <a:rPr lang="en-AU" b="1" dirty="0">
                <a:solidFill>
                  <a:schemeClr val="tx1"/>
                </a:solidFill>
              </a:rPr>
              <a:t>related creditors</a:t>
            </a:r>
            <a:r>
              <a:rPr lang="en-AU" b="1" i="1" dirty="0">
                <a:solidFill>
                  <a:schemeClr val="tx1"/>
                </a:solidFill>
              </a:rPr>
              <a:t> </a:t>
            </a:r>
            <a:r>
              <a:rPr lang="en-AU" dirty="0">
                <a:solidFill>
                  <a:schemeClr val="tx1"/>
                </a:solidFill>
              </a:rPr>
              <a:t>had been disregarded; and</a:t>
            </a:r>
          </a:p>
          <a:p>
            <a:pPr marL="285750" indent="-285750">
              <a:lnSpc>
                <a:spcPct val="100000"/>
              </a:lnSpc>
              <a:spcBef>
                <a:spcPts val="600"/>
              </a:spcBef>
              <a:spcAft>
                <a:spcPts val="600"/>
              </a:spcAft>
              <a:buFont typeface="Arial" panose="020B0604020202020204" pitchFamily="34" charset="0"/>
              <a:buChar char="•"/>
            </a:pPr>
            <a:r>
              <a:rPr lang="en-AU" dirty="0">
                <a:solidFill>
                  <a:schemeClr val="tx1"/>
                </a:solidFill>
              </a:rPr>
              <a:t>the decision made is </a:t>
            </a:r>
            <a:r>
              <a:rPr lang="en-AU" b="1" dirty="0">
                <a:solidFill>
                  <a:schemeClr val="tx1"/>
                </a:solidFill>
              </a:rPr>
              <a:t>contrary</a:t>
            </a:r>
            <a:r>
              <a:rPr lang="en-AU" dirty="0">
                <a:solidFill>
                  <a:schemeClr val="tx1"/>
                </a:solidFill>
              </a:rPr>
              <a:t> </a:t>
            </a:r>
            <a:r>
              <a:rPr lang="en-AU" b="1" dirty="0">
                <a:solidFill>
                  <a:schemeClr val="tx1"/>
                </a:solidFill>
              </a:rPr>
              <a:t>to creditors’ interests</a:t>
            </a:r>
            <a:r>
              <a:rPr lang="en-AU" dirty="0">
                <a:solidFill>
                  <a:schemeClr val="tx1"/>
                </a:solidFill>
              </a:rPr>
              <a:t> or </a:t>
            </a:r>
            <a:r>
              <a:rPr lang="en-AU" b="1" dirty="0">
                <a:solidFill>
                  <a:schemeClr val="tx1"/>
                </a:solidFill>
              </a:rPr>
              <a:t>unreasonably prejudicial</a:t>
            </a:r>
          </a:p>
          <a:p>
            <a:pPr>
              <a:lnSpc>
                <a:spcPct val="100000"/>
              </a:lnSpc>
              <a:spcBef>
                <a:spcPts val="600"/>
              </a:spcBef>
              <a:spcAft>
                <a:spcPts val="600"/>
              </a:spcAft>
            </a:pPr>
            <a:r>
              <a:rPr lang="en-AU" dirty="0">
                <a:solidFill>
                  <a:schemeClr val="tx1"/>
                </a:solidFill>
              </a:rPr>
              <a:t>Then the court may order as it “thinks necessary”, including:</a:t>
            </a:r>
          </a:p>
          <a:p>
            <a:pPr marL="368300" indent="-368300">
              <a:lnSpc>
                <a:spcPct val="100000"/>
              </a:lnSpc>
              <a:spcBef>
                <a:spcPts val="600"/>
              </a:spcBef>
              <a:spcAft>
                <a:spcPts val="600"/>
              </a:spcAft>
              <a:buFont typeface="Arial" panose="020B0604020202020204" pitchFamily="34" charset="0"/>
              <a:buChar char="•"/>
            </a:pPr>
            <a:r>
              <a:rPr lang="en-AU" dirty="0">
                <a:solidFill>
                  <a:schemeClr val="tx1"/>
                </a:solidFill>
              </a:rPr>
              <a:t>set aside any resolution that was passed</a:t>
            </a:r>
          </a:p>
          <a:p>
            <a:pPr marL="368300" indent="-368300">
              <a:lnSpc>
                <a:spcPct val="100000"/>
              </a:lnSpc>
              <a:spcBef>
                <a:spcPts val="600"/>
              </a:spcBef>
              <a:spcAft>
                <a:spcPts val="600"/>
              </a:spcAft>
              <a:buFont typeface="Arial" panose="020B0604020202020204" pitchFamily="34" charset="0"/>
              <a:buChar char="•"/>
            </a:pPr>
            <a:r>
              <a:rPr lang="en-AU" dirty="0">
                <a:solidFill>
                  <a:schemeClr val="tx1"/>
                </a:solidFill>
              </a:rPr>
              <a:t>order a re-vote, with or without the relevant related creditor(s) voting</a:t>
            </a:r>
          </a:p>
        </p:txBody>
      </p:sp>
      <p:sp>
        <p:nvSpPr>
          <p:cNvPr id="9" name="Rectangle 8">
            <a:extLst>
              <a:ext uri="{FF2B5EF4-FFF2-40B4-BE49-F238E27FC236}">
                <a16:creationId xmlns:a16="http://schemas.microsoft.com/office/drawing/2014/main" id="{F2EBFF76-6055-87A1-5785-C06DE2B5D738}"/>
              </a:ext>
            </a:extLst>
          </p:cNvPr>
          <p:cNvSpPr/>
          <p:nvPr/>
        </p:nvSpPr>
        <p:spPr>
          <a:xfrm>
            <a:off x="3109945" y="3776513"/>
            <a:ext cx="1402383"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411(4) </a:t>
            </a:r>
            <a:endParaRPr lang="en-AU" dirty="0"/>
          </a:p>
        </p:txBody>
      </p:sp>
      <p:sp>
        <p:nvSpPr>
          <p:cNvPr id="10" name="Rectangle 9">
            <a:extLst>
              <a:ext uri="{FF2B5EF4-FFF2-40B4-BE49-F238E27FC236}">
                <a16:creationId xmlns:a16="http://schemas.microsoft.com/office/drawing/2014/main" id="{2EBB47A5-FF7C-4046-8E71-1D584685C20F}"/>
              </a:ext>
            </a:extLst>
          </p:cNvPr>
          <p:cNvSpPr/>
          <p:nvPr/>
        </p:nvSpPr>
        <p:spPr>
          <a:xfrm>
            <a:off x="10177120" y="4584694"/>
            <a:ext cx="1402383"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415A</a:t>
            </a:r>
            <a:endParaRPr lang="en-AU" dirty="0"/>
          </a:p>
        </p:txBody>
      </p:sp>
      <p:sp>
        <p:nvSpPr>
          <p:cNvPr id="11" name="Arrow: Striped Right 10">
            <a:extLst>
              <a:ext uri="{FF2B5EF4-FFF2-40B4-BE49-F238E27FC236}">
                <a16:creationId xmlns:a16="http://schemas.microsoft.com/office/drawing/2014/main" id="{2F1577EB-6E39-49F8-CB3D-122B2D1B4766}"/>
              </a:ext>
            </a:extLst>
          </p:cNvPr>
          <p:cNvSpPr/>
          <p:nvPr/>
        </p:nvSpPr>
        <p:spPr>
          <a:xfrm>
            <a:off x="5733271" y="2049423"/>
            <a:ext cx="517236" cy="526473"/>
          </a:xfrm>
          <a:prstGeom prst="stripedRightArrow">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Footer Placeholder 2">
            <a:extLst>
              <a:ext uri="{FF2B5EF4-FFF2-40B4-BE49-F238E27FC236}">
                <a16:creationId xmlns:a16="http://schemas.microsoft.com/office/drawing/2014/main" id="{895D3AEF-7BA8-D27E-6397-EECA9AA7D97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45002310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75</a:t>
            </a:fld>
            <a:endParaRPr lang="en-GB" dirty="0"/>
          </a:p>
        </p:txBody>
      </p:sp>
      <p:sp>
        <p:nvSpPr>
          <p:cNvPr id="2" name="Rectangle: Single Corner Rounded 1">
            <a:extLst>
              <a:ext uri="{FF2B5EF4-FFF2-40B4-BE49-F238E27FC236}">
                <a16:creationId xmlns:a16="http://schemas.microsoft.com/office/drawing/2014/main" id="{9595A3EB-A414-B828-1FA2-DE73902BCC45}"/>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31C5A16F-F353-E59E-BE1E-B2E04F67B2A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Voting example</a:t>
            </a:r>
          </a:p>
        </p:txBody>
      </p:sp>
      <p:sp>
        <p:nvSpPr>
          <p:cNvPr id="6" name="Content Placeholder 3">
            <a:extLst>
              <a:ext uri="{FF2B5EF4-FFF2-40B4-BE49-F238E27FC236}">
                <a16:creationId xmlns:a16="http://schemas.microsoft.com/office/drawing/2014/main" id="{5830B57E-CE56-E44F-273D-B6588E16B41D}"/>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5600" indent="-355600" algn="l">
              <a:spcBef>
                <a:spcPts val="600"/>
              </a:spcBef>
              <a:spcAft>
                <a:spcPts val="600"/>
              </a:spcAft>
              <a:buFont typeface="Arial" panose="020B0604020202020204" pitchFamily="34" charset="0"/>
              <a:buChar char="•"/>
            </a:pPr>
            <a:r>
              <a:rPr lang="en-AU" sz="1800" dirty="0">
                <a:solidFill>
                  <a:schemeClr val="tx1"/>
                </a:solidFill>
              </a:rPr>
              <a:t>Suppose Company A has the following creditors:</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1, who is owed $5,000</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2, who is owed $3</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3, who is owed $17</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4, who is owed $5</a:t>
            </a:r>
          </a:p>
          <a:p>
            <a:pPr marL="355600" indent="-355600" algn="l">
              <a:spcBef>
                <a:spcPts val="600"/>
              </a:spcBef>
              <a:spcAft>
                <a:spcPts val="600"/>
              </a:spcAft>
              <a:buFont typeface="Arial" panose="020B0604020202020204" pitchFamily="34" charset="0"/>
              <a:buChar char="•"/>
            </a:pPr>
            <a:r>
              <a:rPr lang="en-AU" sz="1800" dirty="0">
                <a:solidFill>
                  <a:schemeClr val="tx1"/>
                </a:solidFill>
              </a:rPr>
              <a:t>If a meeting of all creditors is convened in accordance with an order made under CA s 411(1) and:</a:t>
            </a:r>
          </a:p>
          <a:p>
            <a:pPr marL="723900" indent="-355600" algn="l">
              <a:spcBef>
                <a:spcPts val="600"/>
              </a:spcBef>
              <a:spcAft>
                <a:spcPts val="600"/>
              </a:spcAft>
              <a:buFont typeface="Arial" panose="020B0604020202020204" pitchFamily="34" charset="0"/>
              <a:buChar char="•"/>
            </a:pPr>
            <a:r>
              <a:rPr lang="en-AU" sz="1800" dirty="0">
                <a:solidFill>
                  <a:schemeClr val="tx1"/>
                </a:solidFill>
              </a:rPr>
              <a:t>Creditor 1 does </a:t>
            </a:r>
            <a:r>
              <a:rPr lang="en-AU" sz="1800" i="1" dirty="0">
                <a:solidFill>
                  <a:schemeClr val="tx1"/>
                </a:solidFill>
              </a:rPr>
              <a:t>not</a:t>
            </a:r>
            <a:r>
              <a:rPr lang="en-AU" sz="1800" dirty="0">
                <a:solidFill>
                  <a:schemeClr val="tx1"/>
                </a:solidFill>
              </a:rPr>
              <a:t> attend (neither in person nor by proxy)</a:t>
            </a:r>
          </a:p>
          <a:p>
            <a:pPr marL="723900" indent="-355600" algn="l">
              <a:spcBef>
                <a:spcPts val="600"/>
              </a:spcBef>
              <a:spcAft>
                <a:spcPts val="600"/>
              </a:spcAft>
              <a:buFont typeface="Arial" panose="020B0604020202020204" pitchFamily="34" charset="0"/>
              <a:buChar char="•"/>
            </a:pPr>
            <a:r>
              <a:rPr lang="en-AU" sz="1800" b="1" dirty="0">
                <a:solidFill>
                  <a:schemeClr val="tx1"/>
                </a:solidFill>
              </a:rPr>
              <a:t>Creditor 2 </a:t>
            </a:r>
            <a:r>
              <a:rPr lang="en-AU" sz="1800" dirty="0">
                <a:solidFill>
                  <a:schemeClr val="tx1"/>
                </a:solidFill>
              </a:rPr>
              <a:t>and </a:t>
            </a:r>
            <a:r>
              <a:rPr lang="en-AU" sz="1800" b="1" dirty="0">
                <a:solidFill>
                  <a:schemeClr val="tx1"/>
                </a:solidFill>
              </a:rPr>
              <a:t>Creditor 4 </a:t>
            </a:r>
            <a:r>
              <a:rPr lang="en-AU" sz="1800" dirty="0">
                <a:solidFill>
                  <a:schemeClr val="tx1"/>
                </a:solidFill>
              </a:rPr>
              <a:t>both </a:t>
            </a:r>
            <a:r>
              <a:rPr lang="en-AU" sz="1800" b="1" dirty="0">
                <a:solidFill>
                  <a:schemeClr val="tx1"/>
                </a:solidFill>
              </a:rPr>
              <a:t>attend</a:t>
            </a:r>
            <a:r>
              <a:rPr lang="en-AU" sz="1800" dirty="0">
                <a:solidFill>
                  <a:schemeClr val="tx1"/>
                </a:solidFill>
              </a:rPr>
              <a:t> in person</a:t>
            </a:r>
          </a:p>
          <a:p>
            <a:pPr marL="723900" indent="-355600" algn="l">
              <a:spcBef>
                <a:spcPts val="600"/>
              </a:spcBef>
              <a:spcAft>
                <a:spcPts val="600"/>
              </a:spcAft>
              <a:buFont typeface="Arial" panose="020B0604020202020204" pitchFamily="34" charset="0"/>
              <a:buChar char="•"/>
            </a:pPr>
            <a:r>
              <a:rPr lang="en-AU" sz="1800" b="1" dirty="0">
                <a:solidFill>
                  <a:schemeClr val="tx1"/>
                </a:solidFill>
              </a:rPr>
              <a:t>Creditor 3 attends </a:t>
            </a:r>
            <a:r>
              <a:rPr lang="en-AU" sz="1800" dirty="0">
                <a:solidFill>
                  <a:schemeClr val="tx1"/>
                </a:solidFill>
              </a:rPr>
              <a:t>by proxy given to Creditor 2</a:t>
            </a:r>
          </a:p>
        </p:txBody>
      </p:sp>
      <p:sp>
        <p:nvSpPr>
          <p:cNvPr id="7" name="Footer Placeholder 2">
            <a:extLst>
              <a:ext uri="{FF2B5EF4-FFF2-40B4-BE49-F238E27FC236}">
                <a16:creationId xmlns:a16="http://schemas.microsoft.com/office/drawing/2014/main" id="{FA9C45FE-29C3-0BD1-46F3-FEC544D69E7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77603592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76</a:t>
            </a:fld>
            <a:endParaRPr lang="en-GB" dirty="0"/>
          </a:p>
        </p:txBody>
      </p:sp>
      <p:sp>
        <p:nvSpPr>
          <p:cNvPr id="2" name="Rectangle: Single Corner Rounded 1">
            <a:extLst>
              <a:ext uri="{FF2B5EF4-FFF2-40B4-BE49-F238E27FC236}">
                <a16:creationId xmlns:a16="http://schemas.microsoft.com/office/drawing/2014/main" id="{A9EEB590-D5C4-CF3C-ACAB-CE21A3B80AA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F90D6FE-FA55-69CC-92ED-CBF55A19E69B}"/>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Voting example (cont.)</a:t>
            </a:r>
          </a:p>
        </p:txBody>
      </p:sp>
      <p:sp>
        <p:nvSpPr>
          <p:cNvPr id="6" name="Content Placeholder 3">
            <a:extLst>
              <a:ext uri="{FF2B5EF4-FFF2-40B4-BE49-F238E27FC236}">
                <a16:creationId xmlns:a16="http://schemas.microsoft.com/office/drawing/2014/main" id="{EF7C3C90-47FD-7E93-FA44-62F379505DAF}"/>
              </a:ext>
            </a:extLst>
          </p:cNvPr>
          <p:cNvSpPr txBox="1">
            <a:spLocks/>
          </p:cNvSpPr>
          <p:nvPr/>
        </p:nvSpPr>
        <p:spPr>
          <a:xfrm>
            <a:off x="490538" y="1758950"/>
            <a:ext cx="10193790"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5600" indent="-355600" algn="l">
              <a:spcBef>
                <a:spcPts val="600"/>
              </a:spcBef>
              <a:spcAft>
                <a:spcPts val="600"/>
              </a:spcAft>
              <a:buFont typeface="Arial" panose="020B0604020202020204" pitchFamily="34" charset="0"/>
              <a:buChar char="•"/>
            </a:pPr>
            <a:r>
              <a:rPr lang="en-AU" sz="1800" dirty="0">
                <a:solidFill>
                  <a:schemeClr val="tx1"/>
                </a:solidFill>
              </a:rPr>
              <a:t>If Creditor 2 and Creditor 3 vote in favour of a proposed compromise, and Creditor 4 votes against it, then this proposed compromise is agreed to by:</a:t>
            </a:r>
          </a:p>
          <a:p>
            <a:pPr marL="723900" indent="-355600" algn="l">
              <a:spcBef>
                <a:spcPts val="600"/>
              </a:spcBef>
              <a:spcAft>
                <a:spcPts val="600"/>
              </a:spcAft>
              <a:buFont typeface="Arial" panose="020B0604020202020204" pitchFamily="34" charset="0"/>
              <a:buChar char="•"/>
            </a:pPr>
            <a:r>
              <a:rPr lang="en-AU" sz="1800" dirty="0">
                <a:solidFill>
                  <a:schemeClr val="tx1"/>
                </a:solidFill>
              </a:rPr>
              <a:t>&gt;50% of those present and voting (2 out of 3 creditors in total, so 66.67%); and</a:t>
            </a:r>
          </a:p>
          <a:p>
            <a:pPr marL="723900" indent="-355600" algn="l">
              <a:spcBef>
                <a:spcPts val="600"/>
              </a:spcBef>
              <a:spcAft>
                <a:spcPts val="600"/>
              </a:spcAft>
              <a:buFont typeface="Arial" panose="020B0604020202020204" pitchFamily="34" charset="0"/>
              <a:buChar char="•"/>
            </a:pPr>
            <a:r>
              <a:rPr lang="en-AU" sz="1800" dirty="0">
                <a:solidFill>
                  <a:schemeClr val="tx1"/>
                </a:solidFill>
              </a:rPr>
              <a:t>their debts and claims are ≥75% of all debts and claims against the company of those present and voting ($3 + $17 = $20 out of $3 + 17 + $5 = $25 in total, so 80%)</a:t>
            </a:r>
          </a:p>
          <a:p>
            <a:pPr marL="355600" indent="-355600" algn="l">
              <a:spcBef>
                <a:spcPts val="600"/>
              </a:spcBef>
              <a:spcAft>
                <a:spcPts val="600"/>
              </a:spcAft>
              <a:buFont typeface="Arial" panose="020B0604020202020204" pitchFamily="34" charset="0"/>
              <a:buChar char="•"/>
            </a:pPr>
            <a:r>
              <a:rPr lang="en-AU" sz="1800" dirty="0">
                <a:solidFill>
                  <a:schemeClr val="tx1"/>
                </a:solidFill>
              </a:rPr>
              <a:t>If the court approves this proposed compromise too, it will bind:</a:t>
            </a:r>
          </a:p>
          <a:p>
            <a:pPr marL="723900" indent="-355600" algn="l">
              <a:spcBef>
                <a:spcPts val="600"/>
              </a:spcBef>
              <a:spcAft>
                <a:spcPts val="600"/>
              </a:spcAft>
              <a:buFont typeface="Arial" panose="020B0604020202020204" pitchFamily="34" charset="0"/>
              <a:buChar char="•"/>
            </a:pPr>
            <a:r>
              <a:rPr lang="en-AU" sz="1800" dirty="0">
                <a:solidFill>
                  <a:schemeClr val="tx1"/>
                </a:solidFill>
              </a:rPr>
              <a:t>Company A; and</a:t>
            </a:r>
          </a:p>
          <a:p>
            <a:pPr marL="723900" indent="-355600" algn="l">
              <a:spcBef>
                <a:spcPts val="600"/>
              </a:spcBef>
              <a:spcAft>
                <a:spcPts val="600"/>
              </a:spcAft>
              <a:buFont typeface="Arial" panose="020B0604020202020204" pitchFamily="34" charset="0"/>
              <a:buChar char="•"/>
            </a:pPr>
            <a:r>
              <a:rPr lang="en-AU" sz="1800" i="1" dirty="0">
                <a:solidFill>
                  <a:schemeClr val="tx1"/>
                </a:solidFill>
              </a:rPr>
              <a:t>all</a:t>
            </a:r>
            <a:r>
              <a:rPr lang="en-AU" sz="1800" dirty="0">
                <a:solidFill>
                  <a:schemeClr val="tx1"/>
                </a:solidFill>
              </a:rPr>
              <a:t> its creditors – i.e., Creditor 2 and Creditor 3 (who voted for it), </a:t>
            </a:r>
            <a:r>
              <a:rPr lang="en-AU" sz="1800" b="1" dirty="0">
                <a:solidFill>
                  <a:schemeClr val="tx1"/>
                </a:solidFill>
              </a:rPr>
              <a:t>Creditor 4 </a:t>
            </a:r>
            <a:r>
              <a:rPr lang="en-AU" sz="1800" dirty="0">
                <a:solidFill>
                  <a:schemeClr val="tx1"/>
                </a:solidFill>
              </a:rPr>
              <a:t>(who </a:t>
            </a:r>
            <a:r>
              <a:rPr lang="en-AU" sz="1800" b="1" dirty="0">
                <a:solidFill>
                  <a:schemeClr val="tx1"/>
                </a:solidFill>
              </a:rPr>
              <a:t>voted against it</a:t>
            </a:r>
            <a:r>
              <a:rPr lang="en-AU" sz="1800" dirty="0">
                <a:solidFill>
                  <a:schemeClr val="tx1"/>
                </a:solidFill>
              </a:rPr>
              <a:t>), and </a:t>
            </a:r>
            <a:r>
              <a:rPr lang="en-AU" sz="1800" b="1" dirty="0">
                <a:solidFill>
                  <a:schemeClr val="tx1"/>
                </a:solidFill>
              </a:rPr>
              <a:t>Creditor 1</a:t>
            </a:r>
            <a:r>
              <a:rPr lang="en-AU" sz="1800" dirty="0">
                <a:solidFill>
                  <a:schemeClr val="tx1"/>
                </a:solidFill>
              </a:rPr>
              <a:t> (who is owed the most, but </a:t>
            </a:r>
            <a:r>
              <a:rPr lang="en-AU" sz="1800" b="1" dirty="0">
                <a:solidFill>
                  <a:schemeClr val="tx1"/>
                </a:solidFill>
              </a:rPr>
              <a:t>did not vote</a:t>
            </a:r>
            <a:r>
              <a:rPr lang="en-AU" sz="1800" dirty="0">
                <a:solidFill>
                  <a:schemeClr val="tx1"/>
                </a:solidFill>
              </a:rPr>
              <a:t>!)</a:t>
            </a:r>
          </a:p>
        </p:txBody>
      </p:sp>
      <p:sp>
        <p:nvSpPr>
          <p:cNvPr id="7" name="Footer Placeholder 2">
            <a:extLst>
              <a:ext uri="{FF2B5EF4-FFF2-40B4-BE49-F238E27FC236}">
                <a16:creationId xmlns:a16="http://schemas.microsoft.com/office/drawing/2014/main" id="{0ED161CF-A52B-3B4F-FEFE-315043D3C24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0515638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77</a:t>
            </a:fld>
            <a:endParaRPr lang="en-GB" dirty="0"/>
          </a:p>
        </p:txBody>
      </p:sp>
      <p:sp>
        <p:nvSpPr>
          <p:cNvPr id="2" name="Rectangle: Single Corner Rounded 1">
            <a:extLst>
              <a:ext uri="{FF2B5EF4-FFF2-40B4-BE49-F238E27FC236}">
                <a16:creationId xmlns:a16="http://schemas.microsoft.com/office/drawing/2014/main" id="{3A99E8CC-9777-5A05-7D2B-E7D9014EFA6D}"/>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BDD2D5E8-BA00-B191-083A-62CD6D8A58FA}"/>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Approval of court</a:t>
            </a:r>
          </a:p>
        </p:txBody>
      </p:sp>
      <p:sp>
        <p:nvSpPr>
          <p:cNvPr id="6" name="Text Placeholder 3">
            <a:extLst>
              <a:ext uri="{FF2B5EF4-FFF2-40B4-BE49-F238E27FC236}">
                <a16:creationId xmlns:a16="http://schemas.microsoft.com/office/drawing/2014/main" id="{6ED38BC9-AB97-5FFA-1069-43B3CB41F09E}"/>
              </a:ext>
            </a:extLst>
          </p:cNvPr>
          <p:cNvSpPr txBox="1">
            <a:spLocks/>
          </p:cNvSpPr>
          <p:nvPr/>
        </p:nvSpPr>
        <p:spPr>
          <a:xfrm>
            <a:off x="7521112" y="1751562"/>
            <a:ext cx="3122504" cy="1583573"/>
          </a:xfrm>
          <a:prstGeom prst="roundRect">
            <a:avLst>
              <a:gd name="adj" fmla="val 8687"/>
            </a:avLst>
          </a:prstGeom>
          <a:ln w="19050">
            <a:solidFill>
              <a:schemeClr val="tx2"/>
            </a:solidFill>
          </a:ln>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AU" sz="1800" dirty="0"/>
              <a:t>“The Court may grant its approval to a compromise or arrangement subject to such alterations or conditions as it thinks just”</a:t>
            </a:r>
          </a:p>
        </p:txBody>
      </p:sp>
      <p:sp>
        <p:nvSpPr>
          <p:cNvPr id="7" name="Text Placeholder 4">
            <a:extLst>
              <a:ext uri="{FF2B5EF4-FFF2-40B4-BE49-F238E27FC236}">
                <a16:creationId xmlns:a16="http://schemas.microsoft.com/office/drawing/2014/main" id="{96FBBFC4-3DC1-D193-93D3-3F31C58C3ADE}"/>
              </a:ext>
            </a:extLst>
          </p:cNvPr>
          <p:cNvSpPr txBox="1">
            <a:spLocks/>
          </p:cNvSpPr>
          <p:nvPr/>
        </p:nvSpPr>
        <p:spPr>
          <a:xfrm>
            <a:off x="455294" y="1676863"/>
            <a:ext cx="6373091" cy="1732837"/>
          </a:xfrm>
          <a:prstGeom prst="roundRect">
            <a:avLst>
              <a:gd name="adj" fmla="val 4645"/>
            </a:avLst>
          </a:prstGeom>
          <a:solidFill>
            <a:schemeClr val="accent1">
              <a:lumMod val="20000"/>
              <a:lumOff val="80000"/>
            </a:schemeClr>
          </a:solidFill>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AU" sz="1800" b="1" dirty="0"/>
              <a:t>Before a court can approve a proposal</a:t>
            </a:r>
            <a:r>
              <a:rPr lang="en-AU" sz="1800" dirty="0"/>
              <a:t>:</a:t>
            </a:r>
          </a:p>
          <a:p>
            <a:pPr marL="285750" indent="-285750"/>
            <a:r>
              <a:rPr lang="en-AU" sz="1800" dirty="0"/>
              <a:t>it must be satisfied that Pt 5.1 is not being used to avoid compliance with takeover provisions in Ch 6 of CA; </a:t>
            </a:r>
            <a:r>
              <a:rPr lang="en-AU" sz="1800" i="1" dirty="0"/>
              <a:t>or</a:t>
            </a:r>
          </a:p>
          <a:p>
            <a:pPr marL="285750" indent="-285750"/>
            <a:r>
              <a:rPr lang="en-AU" sz="1800" dirty="0"/>
              <a:t>ASIC must state in writing that it has no objections to the compromise/arrangement</a:t>
            </a:r>
            <a:endParaRPr lang="en-AU" sz="1800" i="1" dirty="0"/>
          </a:p>
        </p:txBody>
      </p:sp>
      <p:sp>
        <p:nvSpPr>
          <p:cNvPr id="8" name="Rectangle: Rounded Corners 7">
            <a:extLst>
              <a:ext uri="{FF2B5EF4-FFF2-40B4-BE49-F238E27FC236}">
                <a16:creationId xmlns:a16="http://schemas.microsoft.com/office/drawing/2014/main" id="{8A6A59AB-BC46-9850-C6F9-0F0051A1C2A9}"/>
              </a:ext>
            </a:extLst>
          </p:cNvPr>
          <p:cNvSpPr/>
          <p:nvPr/>
        </p:nvSpPr>
        <p:spPr>
          <a:xfrm>
            <a:off x="4831760" y="3933745"/>
            <a:ext cx="6388851" cy="1853209"/>
          </a:xfrm>
          <a:prstGeom prst="roundRect">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t>Once approved by creditors/members </a:t>
            </a:r>
            <a:r>
              <a:rPr lang="en-AU" sz="1800" b="1" i="1" dirty="0"/>
              <a:t>and</a:t>
            </a:r>
            <a:r>
              <a:rPr lang="en-AU" sz="1800" dirty="0"/>
              <a:t> the court, compromise or arrangement is </a:t>
            </a:r>
            <a:r>
              <a:rPr lang="en-AU" sz="1800" b="1" dirty="0"/>
              <a:t>binding</a:t>
            </a:r>
            <a:r>
              <a:rPr lang="en-AU" sz="1800" dirty="0"/>
              <a:t> on:</a:t>
            </a:r>
          </a:p>
          <a:p>
            <a:pPr marL="368300" indent="-368300">
              <a:lnSpc>
                <a:spcPct val="100000"/>
              </a:lnSpc>
              <a:spcBef>
                <a:spcPts val="600"/>
              </a:spcBef>
              <a:spcAft>
                <a:spcPts val="600"/>
              </a:spcAft>
              <a:buFont typeface="Arial" panose="020B0604020202020204" pitchFamily="34" charset="0"/>
              <a:buChar char="•"/>
            </a:pPr>
            <a:r>
              <a:rPr lang="en-AU" sz="1800" i="1" dirty="0"/>
              <a:t>all</a:t>
            </a:r>
            <a:r>
              <a:rPr lang="en-AU" sz="1800" dirty="0"/>
              <a:t> creditors/members (in the class); and</a:t>
            </a:r>
          </a:p>
          <a:p>
            <a:pPr marL="368300" indent="-368300">
              <a:lnSpc>
                <a:spcPct val="100000"/>
              </a:lnSpc>
              <a:spcBef>
                <a:spcPts val="600"/>
              </a:spcBef>
              <a:spcAft>
                <a:spcPts val="600"/>
              </a:spcAft>
              <a:buFont typeface="Arial" panose="020B0604020202020204" pitchFamily="34" charset="0"/>
              <a:buChar char="•"/>
            </a:pPr>
            <a:r>
              <a:rPr lang="en-AU" sz="1800" dirty="0"/>
              <a:t>the company or, if it is being wound up, its liquidator and contributories</a:t>
            </a:r>
            <a:endParaRPr lang="en-AU" dirty="0"/>
          </a:p>
        </p:txBody>
      </p:sp>
      <p:sp>
        <p:nvSpPr>
          <p:cNvPr id="9" name="Rectangle 8">
            <a:extLst>
              <a:ext uri="{FF2B5EF4-FFF2-40B4-BE49-F238E27FC236}">
                <a16:creationId xmlns:a16="http://schemas.microsoft.com/office/drawing/2014/main" id="{F16BFE8B-92D8-D989-1554-F751D45D3401}"/>
              </a:ext>
            </a:extLst>
          </p:cNvPr>
          <p:cNvSpPr/>
          <p:nvPr/>
        </p:nvSpPr>
        <p:spPr>
          <a:xfrm>
            <a:off x="9464921" y="5559041"/>
            <a:ext cx="1402383"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411(4) </a:t>
            </a:r>
            <a:endParaRPr lang="en-AU" dirty="0"/>
          </a:p>
        </p:txBody>
      </p:sp>
      <p:sp>
        <p:nvSpPr>
          <p:cNvPr id="10" name="Rectangle 9">
            <a:extLst>
              <a:ext uri="{FF2B5EF4-FFF2-40B4-BE49-F238E27FC236}">
                <a16:creationId xmlns:a16="http://schemas.microsoft.com/office/drawing/2014/main" id="{EF8196E9-0E2D-C702-FE0D-2B2BCCA6748E}"/>
              </a:ext>
            </a:extLst>
          </p:cNvPr>
          <p:cNvSpPr/>
          <p:nvPr/>
        </p:nvSpPr>
        <p:spPr>
          <a:xfrm>
            <a:off x="8381172" y="3107222"/>
            <a:ext cx="1402383"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411(6) </a:t>
            </a:r>
            <a:endParaRPr lang="en-AU" dirty="0"/>
          </a:p>
        </p:txBody>
      </p:sp>
      <p:sp>
        <p:nvSpPr>
          <p:cNvPr id="11" name="Rectangle 10">
            <a:extLst>
              <a:ext uri="{FF2B5EF4-FFF2-40B4-BE49-F238E27FC236}">
                <a16:creationId xmlns:a16="http://schemas.microsoft.com/office/drawing/2014/main" id="{5EB1517B-5F5F-18AF-9CEA-6C853EFD6AA0}"/>
              </a:ext>
            </a:extLst>
          </p:cNvPr>
          <p:cNvSpPr/>
          <p:nvPr/>
        </p:nvSpPr>
        <p:spPr>
          <a:xfrm>
            <a:off x="5147368" y="1448951"/>
            <a:ext cx="1402383"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411(17) </a:t>
            </a:r>
            <a:endParaRPr lang="en-AU" dirty="0"/>
          </a:p>
        </p:txBody>
      </p:sp>
      <p:sp>
        <p:nvSpPr>
          <p:cNvPr id="12" name="Text Placeholder 3">
            <a:extLst>
              <a:ext uri="{FF2B5EF4-FFF2-40B4-BE49-F238E27FC236}">
                <a16:creationId xmlns:a16="http://schemas.microsoft.com/office/drawing/2014/main" id="{84ED7FA2-88F9-38F5-7977-D96B831D1B2E}"/>
              </a:ext>
            </a:extLst>
          </p:cNvPr>
          <p:cNvSpPr txBox="1">
            <a:spLocks/>
          </p:cNvSpPr>
          <p:nvPr/>
        </p:nvSpPr>
        <p:spPr>
          <a:xfrm>
            <a:off x="1223390" y="4161658"/>
            <a:ext cx="2836689" cy="1346527"/>
          </a:xfrm>
          <a:prstGeom prst="roundRect">
            <a:avLst>
              <a:gd name="adj" fmla="val 4645"/>
            </a:avLst>
          </a:prstGeom>
          <a:noFill/>
          <a:ln w="19050">
            <a:solidFill>
              <a:schemeClr val="tx2"/>
            </a:solidFill>
          </a:ln>
        </p:spPr>
        <p:txBody>
          <a:bodyPr vert="horz" lIns="162000" tIns="162000" rIns="162000" bIns="162000" rtlCol="0">
            <a:noAutofit/>
          </a:bodyPr>
          <a:lstStyle>
            <a:lvl1pPr marL="0" indent="0" algn="l" defTabSz="914400" rtl="0" eaLnBrk="1" latinLnBrk="0" hangingPunct="1">
              <a:lnSpc>
                <a:spcPct val="90000"/>
              </a:lnSpc>
              <a:spcBef>
                <a:spcPts val="500"/>
              </a:spcBef>
              <a:spcAft>
                <a:spcPts val="0"/>
              </a:spcAft>
              <a:buFont typeface="Arial" panose="020B0604020202020204" pitchFamily="34" charset="0"/>
              <a:buNone/>
              <a:defRPr sz="1800" b="1" kern="1200">
                <a:solidFill>
                  <a:schemeClr val="tx2"/>
                </a:solidFill>
                <a:latin typeface="+mn-lt"/>
                <a:ea typeface="+mn-ea"/>
                <a:cs typeface="+mn-cs"/>
              </a:defRPr>
            </a:lvl1pPr>
            <a:lvl2pPr marL="0" indent="0" algn="l" defTabSz="914400" rtl="0" eaLnBrk="1" latinLnBrk="0" hangingPunct="1">
              <a:lnSpc>
                <a:spcPct val="100000"/>
              </a:lnSpc>
              <a:spcBef>
                <a:spcPts val="500"/>
              </a:spcBef>
              <a:spcAft>
                <a:spcPts val="0"/>
              </a:spcAft>
              <a:buFont typeface="Arial" panose="020B0604020202020204" pitchFamily="34" charset="0"/>
              <a:buNone/>
              <a:defRPr sz="1600" kern="1200">
                <a:solidFill>
                  <a:schemeClr val="tx1"/>
                </a:solidFill>
                <a:latin typeface="+mn-lt"/>
                <a:ea typeface="+mn-ea"/>
                <a:cs typeface="+mn-cs"/>
              </a:defRPr>
            </a:lvl2pPr>
            <a:lvl3pPr marL="0" indent="0" algn="l" defTabSz="914400" rtl="0" eaLnBrk="1" latinLnBrk="0" hangingPunct="1">
              <a:lnSpc>
                <a:spcPct val="100000"/>
              </a:lnSpc>
              <a:spcBef>
                <a:spcPts val="500"/>
              </a:spcBef>
              <a:buSzPct val="110000"/>
              <a:buFont typeface="Arial" panose="020B0604020202020204" pitchFamily="34" charset="0"/>
              <a:buNone/>
              <a:defRPr sz="160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Calibri" panose="020F0502020204030204" pitchFamily="34" charset="0"/>
              <a:buNone/>
              <a:defRPr sz="1600"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r>
              <a:rPr lang="en-AU" b="0" dirty="0">
                <a:solidFill>
                  <a:schemeClr val="tx1"/>
                </a:solidFill>
              </a:rPr>
              <a:t>Court order approving a compromise/arrangement must be lodged with ASIC to “have any effect”</a:t>
            </a:r>
          </a:p>
        </p:txBody>
      </p:sp>
      <p:sp>
        <p:nvSpPr>
          <p:cNvPr id="13" name="Rectangle 12">
            <a:extLst>
              <a:ext uri="{FF2B5EF4-FFF2-40B4-BE49-F238E27FC236}">
                <a16:creationId xmlns:a16="http://schemas.microsoft.com/office/drawing/2014/main" id="{DAA9E790-D8E8-26EF-0D02-071382179B12}"/>
              </a:ext>
            </a:extLst>
          </p:cNvPr>
          <p:cNvSpPr/>
          <p:nvPr/>
        </p:nvSpPr>
        <p:spPr>
          <a:xfrm>
            <a:off x="1904168" y="5399906"/>
            <a:ext cx="1402383"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a:t>
            </a:r>
            <a:r>
              <a:rPr lang="en-AU" sz="1800" dirty="0"/>
              <a:t>411(10) </a:t>
            </a:r>
            <a:endParaRPr lang="en-AU" dirty="0"/>
          </a:p>
        </p:txBody>
      </p:sp>
      <p:cxnSp>
        <p:nvCxnSpPr>
          <p:cNvPr id="15" name="Straight Arrow Connector 14">
            <a:extLst>
              <a:ext uri="{FF2B5EF4-FFF2-40B4-BE49-F238E27FC236}">
                <a16:creationId xmlns:a16="http://schemas.microsoft.com/office/drawing/2014/main" id="{F8C80789-7222-8C18-BF20-E87F0BC61C8C}"/>
              </a:ext>
            </a:extLst>
          </p:cNvPr>
          <p:cNvCxnSpPr>
            <a:stCxn id="7" idx="3"/>
            <a:endCxn id="6" idx="1"/>
          </p:cNvCxnSpPr>
          <p:nvPr/>
        </p:nvCxnSpPr>
        <p:spPr>
          <a:xfrm>
            <a:off x="6828385" y="2543282"/>
            <a:ext cx="692727" cy="67"/>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E23599BE-4D86-29FD-B464-C0BA12F0697F}"/>
              </a:ext>
            </a:extLst>
          </p:cNvPr>
          <p:cNvCxnSpPr>
            <a:cxnSpLocks/>
            <a:endCxn id="12" idx="0"/>
          </p:cNvCxnSpPr>
          <p:nvPr/>
        </p:nvCxnSpPr>
        <p:spPr>
          <a:xfrm>
            <a:off x="2641735" y="3429000"/>
            <a:ext cx="0" cy="732658"/>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4" name="Footer Placeholder 2">
            <a:extLst>
              <a:ext uri="{FF2B5EF4-FFF2-40B4-BE49-F238E27FC236}">
                <a16:creationId xmlns:a16="http://schemas.microsoft.com/office/drawing/2014/main" id="{9CCF679B-272E-020E-DDF4-873106AF2CE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95258340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78</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A277A4FD-8988-6533-5A96-FCEE33DA42C5}"/>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3F3CD8C7-48D5-4BFF-2C49-4A77F65C7470}"/>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52FB7D10-999D-8027-C9FC-B16D7F1C5B7E}"/>
              </a:ext>
            </a:extLst>
          </p:cNvPr>
          <p:cNvSpPr txBox="1"/>
          <p:nvPr/>
        </p:nvSpPr>
        <p:spPr>
          <a:xfrm>
            <a:off x="6073140" y="1847429"/>
            <a:ext cx="4718304" cy="1261884"/>
          </a:xfrm>
          <a:prstGeom prst="rect">
            <a:avLst/>
          </a:prstGeom>
          <a:noFill/>
        </p:spPr>
        <p:txBody>
          <a:bodyPr wrap="square">
            <a:spAutoFit/>
          </a:bodyPr>
          <a:lstStyle/>
          <a:p>
            <a:pPr algn="ctr"/>
            <a:r>
              <a:rPr lang="en-GB" sz="3800" dirty="0">
                <a:solidFill>
                  <a:schemeClr val="bg1"/>
                </a:solidFill>
                <a:latin typeface="+mj-lt"/>
              </a:rPr>
              <a:t>Scheme administrators and usage</a:t>
            </a:r>
          </a:p>
        </p:txBody>
      </p:sp>
      <p:sp>
        <p:nvSpPr>
          <p:cNvPr id="7" name="Footer Placeholder 2">
            <a:extLst>
              <a:ext uri="{FF2B5EF4-FFF2-40B4-BE49-F238E27FC236}">
                <a16:creationId xmlns:a16="http://schemas.microsoft.com/office/drawing/2014/main" id="{48095154-9EF8-6752-F66A-2753F95BB21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42506060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79</a:t>
            </a:fld>
            <a:endParaRPr lang="en-GB" dirty="0"/>
          </a:p>
        </p:txBody>
      </p:sp>
      <p:sp>
        <p:nvSpPr>
          <p:cNvPr id="2" name="Rectangle: Single Corner Rounded 1">
            <a:extLst>
              <a:ext uri="{FF2B5EF4-FFF2-40B4-BE49-F238E27FC236}">
                <a16:creationId xmlns:a16="http://schemas.microsoft.com/office/drawing/2014/main" id="{692A4DF3-8C63-B9C0-6AA9-2EDB94CD556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6E003C2-4886-53DA-FC69-E8F5D6756C2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Scheme administrators</a:t>
            </a:r>
          </a:p>
        </p:txBody>
      </p:sp>
      <p:sp>
        <p:nvSpPr>
          <p:cNvPr id="6" name="Content Placeholder 3">
            <a:extLst>
              <a:ext uri="{FF2B5EF4-FFF2-40B4-BE49-F238E27FC236}">
                <a16:creationId xmlns:a16="http://schemas.microsoft.com/office/drawing/2014/main" id="{DC8A34A1-5E00-ED8F-5022-91192A8632FF}"/>
              </a:ext>
            </a:extLst>
          </p:cNvPr>
          <p:cNvSpPr txBox="1">
            <a:spLocks/>
          </p:cNvSpPr>
          <p:nvPr/>
        </p:nvSpPr>
        <p:spPr>
          <a:xfrm>
            <a:off x="490538" y="1574224"/>
            <a:ext cx="5389054" cy="458397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55600" indent="-355600" algn="l">
              <a:spcBef>
                <a:spcPts val="600"/>
              </a:spcBef>
              <a:spcAft>
                <a:spcPts val="600"/>
              </a:spcAft>
              <a:buFont typeface="Arial" panose="020B0604020202020204" pitchFamily="34" charset="0"/>
              <a:buChar char="•"/>
            </a:pPr>
            <a:r>
              <a:rPr lang="en-AU" sz="1800" dirty="0">
                <a:solidFill>
                  <a:schemeClr val="tx1"/>
                </a:solidFill>
              </a:rPr>
              <a:t>Scheme administrators:</a:t>
            </a:r>
          </a:p>
          <a:p>
            <a:pPr marL="712788" lvl="1" indent="-355600">
              <a:spcBef>
                <a:spcPts val="600"/>
              </a:spcBef>
              <a:spcAft>
                <a:spcPts val="600"/>
              </a:spcAft>
              <a:buFont typeface="Arial" panose="020B0604020202020204" pitchFamily="34" charset="0"/>
              <a:buChar char="•"/>
            </a:pPr>
            <a:r>
              <a:rPr lang="en-AU" dirty="0">
                <a:solidFill>
                  <a:schemeClr val="tx1"/>
                </a:solidFill>
              </a:rPr>
              <a:t>administer the compromise or arrangement</a:t>
            </a:r>
          </a:p>
          <a:p>
            <a:pPr marL="720725" indent="-355600" algn="l">
              <a:spcBef>
                <a:spcPts val="600"/>
              </a:spcBef>
              <a:spcAft>
                <a:spcPts val="600"/>
              </a:spcAft>
              <a:buFont typeface="Arial" panose="020B0604020202020204" pitchFamily="34" charset="0"/>
              <a:buChar char="•"/>
            </a:pPr>
            <a:r>
              <a:rPr lang="en-AU" sz="1800" dirty="0">
                <a:solidFill>
                  <a:schemeClr val="tx1"/>
                </a:solidFill>
              </a:rPr>
              <a:t>are appointed by its terms or under its power</a:t>
            </a:r>
          </a:p>
          <a:p>
            <a:pPr marL="712788" indent="-355600" algn="l">
              <a:spcBef>
                <a:spcPts val="600"/>
              </a:spcBef>
              <a:spcAft>
                <a:spcPts val="600"/>
              </a:spcAft>
              <a:buFont typeface="Arial" panose="020B0604020202020204" pitchFamily="34" charset="0"/>
              <a:buChar char="•"/>
            </a:pPr>
            <a:r>
              <a:rPr lang="en-AU" sz="1800" dirty="0">
                <a:solidFill>
                  <a:schemeClr val="tx1"/>
                </a:solidFill>
              </a:rPr>
              <a:t>must be:</a:t>
            </a:r>
          </a:p>
          <a:p>
            <a:pPr marL="1079500" indent="-355600" algn="l">
              <a:spcBef>
                <a:spcPts val="600"/>
              </a:spcBef>
              <a:spcAft>
                <a:spcPts val="600"/>
              </a:spcAft>
              <a:buFont typeface="Arial" panose="020B0604020202020204" pitchFamily="34" charset="0"/>
              <a:buChar char="•"/>
            </a:pPr>
            <a:r>
              <a:rPr lang="en-AU" sz="1800" dirty="0">
                <a:solidFill>
                  <a:schemeClr val="tx1"/>
                </a:solidFill>
              </a:rPr>
              <a:t>a body corporate authorised by/under State/Territory law for this purpose; or</a:t>
            </a:r>
          </a:p>
          <a:p>
            <a:pPr marL="1079500" indent="-355600" algn="l">
              <a:spcBef>
                <a:spcPts val="600"/>
              </a:spcBef>
              <a:spcAft>
                <a:spcPts val="600"/>
              </a:spcAft>
              <a:buFont typeface="Arial" panose="020B0604020202020204" pitchFamily="34" charset="0"/>
              <a:buChar char="•"/>
            </a:pPr>
            <a:r>
              <a:rPr lang="en-AU" sz="1800" dirty="0">
                <a:solidFill>
                  <a:schemeClr val="tx1"/>
                </a:solidFill>
              </a:rPr>
              <a:t>subject to court leave, a </a:t>
            </a:r>
            <a:r>
              <a:rPr lang="en-AU" sz="1800" b="1" dirty="0">
                <a:solidFill>
                  <a:schemeClr val="tx1"/>
                </a:solidFill>
              </a:rPr>
              <a:t>registered liquidator</a:t>
            </a:r>
            <a:r>
              <a:rPr lang="en-AU" sz="1800" dirty="0">
                <a:solidFill>
                  <a:schemeClr val="tx1"/>
                </a:solidFill>
              </a:rPr>
              <a:t>; and</a:t>
            </a:r>
          </a:p>
          <a:p>
            <a:pPr marL="712788" algn="l">
              <a:spcBef>
                <a:spcPts val="600"/>
              </a:spcBef>
              <a:spcAft>
                <a:spcPts val="600"/>
              </a:spcAft>
            </a:pPr>
            <a:r>
              <a:rPr lang="en-AU" sz="1800" dirty="0">
                <a:solidFill>
                  <a:schemeClr val="tx1"/>
                </a:solidFill>
              </a:rPr>
              <a:t>unless the court gives leave, must </a:t>
            </a:r>
            <a:r>
              <a:rPr lang="en-AU" sz="1800" i="1" dirty="0">
                <a:solidFill>
                  <a:schemeClr val="tx1"/>
                </a:solidFill>
              </a:rPr>
              <a:t>not</a:t>
            </a:r>
            <a:r>
              <a:rPr lang="en-AU" sz="1800" dirty="0">
                <a:solidFill>
                  <a:schemeClr val="tx1"/>
                </a:solidFill>
              </a:rPr>
              <a:t> be in any of the </a:t>
            </a:r>
            <a:r>
              <a:rPr lang="en-AU" sz="1800" b="1" dirty="0">
                <a:solidFill>
                  <a:schemeClr val="tx1"/>
                </a:solidFill>
              </a:rPr>
              <a:t>specified relationships </a:t>
            </a:r>
            <a:r>
              <a:rPr lang="en-AU" sz="1800" dirty="0">
                <a:solidFill>
                  <a:schemeClr val="tx1"/>
                </a:solidFill>
              </a:rPr>
              <a:t>with the company (e.g., “director, secretary, senior manager or employee”, auditor, secured creditor, etc)</a:t>
            </a:r>
          </a:p>
          <a:p>
            <a:pPr marL="355600" indent="-285750" algn="l">
              <a:spcBef>
                <a:spcPts val="600"/>
              </a:spcBef>
              <a:spcAft>
                <a:spcPts val="600"/>
              </a:spcAft>
              <a:buFont typeface="Arial" panose="020B0604020202020204" pitchFamily="34" charset="0"/>
              <a:buChar char="•"/>
            </a:pPr>
            <a:r>
              <a:rPr lang="en-AU" sz="1800" dirty="0">
                <a:solidFill>
                  <a:schemeClr val="tx1"/>
                </a:solidFill>
              </a:rPr>
              <a:t>Court may fix their remuneration</a:t>
            </a:r>
          </a:p>
        </p:txBody>
      </p:sp>
      <p:sp>
        <p:nvSpPr>
          <p:cNvPr id="7" name="Speech Bubble: Rectangle 6">
            <a:extLst>
              <a:ext uri="{FF2B5EF4-FFF2-40B4-BE49-F238E27FC236}">
                <a16:creationId xmlns:a16="http://schemas.microsoft.com/office/drawing/2014/main" id="{257F7CF6-F212-E0FE-A378-64FFF8B1760A}"/>
              </a:ext>
            </a:extLst>
          </p:cNvPr>
          <p:cNvSpPr/>
          <p:nvPr/>
        </p:nvSpPr>
        <p:spPr>
          <a:xfrm>
            <a:off x="5075380" y="2861461"/>
            <a:ext cx="1274617" cy="413327"/>
          </a:xfrm>
          <a:prstGeom prst="wedgeRectCallout">
            <a:avLst>
              <a:gd name="adj1" fmla="val -67842"/>
              <a:gd name="adj2" fmla="val 56577"/>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411(8)</a:t>
            </a:r>
            <a:endParaRPr lang="en-AU" dirty="0"/>
          </a:p>
        </p:txBody>
      </p:sp>
      <p:sp>
        <p:nvSpPr>
          <p:cNvPr id="8" name="Speech Bubble: Rectangle 7">
            <a:extLst>
              <a:ext uri="{FF2B5EF4-FFF2-40B4-BE49-F238E27FC236}">
                <a16:creationId xmlns:a16="http://schemas.microsoft.com/office/drawing/2014/main" id="{28D826C9-E349-E237-D37D-B89DAFEDACE0}"/>
              </a:ext>
            </a:extLst>
          </p:cNvPr>
          <p:cNvSpPr/>
          <p:nvPr/>
        </p:nvSpPr>
        <p:spPr>
          <a:xfrm>
            <a:off x="4952690" y="4141507"/>
            <a:ext cx="1519998" cy="413327"/>
          </a:xfrm>
          <a:prstGeom prst="wedgeRectCallout">
            <a:avLst>
              <a:gd name="adj1" fmla="val -64521"/>
              <a:gd name="adj2" fmla="val 488"/>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411(7)(d)</a:t>
            </a:r>
            <a:endParaRPr lang="en-AU" dirty="0"/>
          </a:p>
        </p:txBody>
      </p:sp>
      <p:sp>
        <p:nvSpPr>
          <p:cNvPr id="9" name="Speech Bubble: Rectangle 8">
            <a:extLst>
              <a:ext uri="{FF2B5EF4-FFF2-40B4-BE49-F238E27FC236}">
                <a16:creationId xmlns:a16="http://schemas.microsoft.com/office/drawing/2014/main" id="{55E72DD9-4DEF-DC99-92BE-0734E360E9D8}"/>
              </a:ext>
            </a:extLst>
          </p:cNvPr>
          <p:cNvSpPr/>
          <p:nvPr/>
        </p:nvSpPr>
        <p:spPr>
          <a:xfrm>
            <a:off x="5835379" y="5359809"/>
            <a:ext cx="1274617" cy="413327"/>
          </a:xfrm>
          <a:prstGeom prst="wedgeRectCallout">
            <a:avLst>
              <a:gd name="adj1" fmla="val -75221"/>
              <a:gd name="adj2" fmla="val -55624"/>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 411(7)</a:t>
            </a:r>
            <a:endParaRPr lang="en-AU" dirty="0"/>
          </a:p>
        </p:txBody>
      </p:sp>
      <p:sp>
        <p:nvSpPr>
          <p:cNvPr id="10" name="Speech Bubble: Rectangle 9">
            <a:extLst>
              <a:ext uri="{FF2B5EF4-FFF2-40B4-BE49-F238E27FC236}">
                <a16:creationId xmlns:a16="http://schemas.microsoft.com/office/drawing/2014/main" id="{8A553719-BFC6-11A3-EE39-4DECD4AF6CFA}"/>
              </a:ext>
            </a:extLst>
          </p:cNvPr>
          <p:cNvSpPr/>
          <p:nvPr/>
        </p:nvSpPr>
        <p:spPr>
          <a:xfrm>
            <a:off x="4659330" y="5938088"/>
            <a:ext cx="2453716" cy="413327"/>
          </a:xfrm>
          <a:prstGeom prst="wedgeRectCallout">
            <a:avLst>
              <a:gd name="adj1" fmla="val -72982"/>
              <a:gd name="adj2" fmla="val -10798"/>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CA ss 411(9)(a) and 425</a:t>
            </a:r>
            <a:endParaRPr lang="en-AU" dirty="0"/>
          </a:p>
        </p:txBody>
      </p:sp>
      <p:sp>
        <p:nvSpPr>
          <p:cNvPr id="11" name="Rectangle: Rounded Corners 10">
            <a:extLst>
              <a:ext uri="{FF2B5EF4-FFF2-40B4-BE49-F238E27FC236}">
                <a16:creationId xmlns:a16="http://schemas.microsoft.com/office/drawing/2014/main" id="{8CD0B527-42BA-7F64-EAF5-5A203160C459}"/>
              </a:ext>
            </a:extLst>
          </p:cNvPr>
          <p:cNvSpPr/>
          <p:nvPr/>
        </p:nvSpPr>
        <p:spPr>
          <a:xfrm>
            <a:off x="6913593" y="1794661"/>
            <a:ext cx="4603587" cy="2960254"/>
          </a:xfrm>
          <a:prstGeom prst="round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t>Anyone “</a:t>
            </a:r>
            <a:r>
              <a:rPr lang="en-AU" sz="1800" b="1" dirty="0"/>
              <a:t>aggrieved</a:t>
            </a:r>
            <a:r>
              <a:rPr lang="en-AU" sz="1800" dirty="0"/>
              <a:t> by any </a:t>
            </a:r>
            <a:r>
              <a:rPr lang="en-AU" sz="1800" b="1" dirty="0"/>
              <a:t>act</a:t>
            </a:r>
            <a:r>
              <a:rPr lang="en-AU" sz="1800" dirty="0"/>
              <a:t>, </a:t>
            </a:r>
            <a:r>
              <a:rPr lang="en-AU" sz="1800" b="1" dirty="0"/>
              <a:t>omission</a:t>
            </a:r>
            <a:r>
              <a:rPr lang="en-AU" sz="1800" dirty="0"/>
              <a:t> or </a:t>
            </a:r>
            <a:r>
              <a:rPr lang="en-AU" sz="1800" b="1" dirty="0"/>
              <a:t>decision</a:t>
            </a:r>
            <a:r>
              <a:rPr lang="en-AU" sz="1800" dirty="0"/>
              <a:t>” of someone administering a Pt 5.1 compromise, arrangement or scheme “may </a:t>
            </a:r>
            <a:r>
              <a:rPr lang="en-AU" sz="1800" b="1" dirty="0"/>
              <a:t>appeal</a:t>
            </a:r>
            <a:r>
              <a:rPr lang="en-AU" sz="1800" dirty="0"/>
              <a:t> to” a court, which “may</a:t>
            </a:r>
          </a:p>
          <a:p>
            <a:pPr marL="285750" indent="-285750">
              <a:lnSpc>
                <a:spcPct val="100000"/>
              </a:lnSpc>
              <a:spcBef>
                <a:spcPts val="600"/>
              </a:spcBef>
              <a:spcAft>
                <a:spcPts val="600"/>
              </a:spcAft>
              <a:buFont typeface="Arial" panose="020B0604020202020204" pitchFamily="34" charset="0"/>
              <a:buChar char="•"/>
            </a:pPr>
            <a:r>
              <a:rPr lang="en-AU" sz="1800" dirty="0"/>
              <a:t>confirm, reverse or modify the act or decision, or</a:t>
            </a:r>
          </a:p>
          <a:p>
            <a:pPr marL="285750" indent="-285750">
              <a:lnSpc>
                <a:spcPct val="100000"/>
              </a:lnSpc>
              <a:spcBef>
                <a:spcPts val="600"/>
              </a:spcBef>
              <a:spcAft>
                <a:spcPts val="600"/>
              </a:spcAft>
              <a:buFont typeface="Arial" panose="020B0604020202020204" pitchFamily="34" charset="0"/>
              <a:buChar char="•"/>
            </a:pPr>
            <a:r>
              <a:rPr lang="en-AU" sz="1800" dirty="0"/>
              <a:t>remedy the omission”</a:t>
            </a:r>
          </a:p>
          <a:p>
            <a:pPr>
              <a:lnSpc>
                <a:spcPct val="100000"/>
              </a:lnSpc>
              <a:spcBef>
                <a:spcPts val="600"/>
              </a:spcBef>
              <a:spcAft>
                <a:spcPts val="600"/>
              </a:spcAft>
            </a:pPr>
            <a:r>
              <a:rPr lang="en-AU" sz="1800" dirty="0"/>
              <a:t>and order/direct “as it thinks fit”</a:t>
            </a:r>
          </a:p>
        </p:txBody>
      </p:sp>
      <p:sp>
        <p:nvSpPr>
          <p:cNvPr id="12" name="Rectangle 11">
            <a:extLst>
              <a:ext uri="{FF2B5EF4-FFF2-40B4-BE49-F238E27FC236}">
                <a16:creationId xmlns:a16="http://schemas.microsoft.com/office/drawing/2014/main" id="{BFD017D8-019D-7D43-3437-A22E1F439E14}"/>
              </a:ext>
            </a:extLst>
          </p:cNvPr>
          <p:cNvSpPr/>
          <p:nvPr/>
        </p:nvSpPr>
        <p:spPr>
          <a:xfrm>
            <a:off x="10246564" y="3747813"/>
            <a:ext cx="1270616" cy="455826"/>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599(1)</a:t>
            </a:r>
          </a:p>
        </p:txBody>
      </p:sp>
      <p:sp>
        <p:nvSpPr>
          <p:cNvPr id="13" name="Footer Placeholder 2">
            <a:extLst>
              <a:ext uri="{FF2B5EF4-FFF2-40B4-BE49-F238E27FC236}">
                <a16:creationId xmlns:a16="http://schemas.microsoft.com/office/drawing/2014/main" id="{5F0C6E72-1D98-A15A-6C49-5B0411C0AF46}"/>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43835728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8</a:t>
            </a:fld>
            <a:endParaRPr lang="en-GB" dirty="0"/>
          </a:p>
        </p:txBody>
      </p:sp>
      <p:graphicFrame>
        <p:nvGraphicFramePr>
          <p:cNvPr id="3" name="SmartArt Placeholder 4">
            <a:extLst>
              <a:ext uri="{FF2B5EF4-FFF2-40B4-BE49-F238E27FC236}">
                <a16:creationId xmlns:a16="http://schemas.microsoft.com/office/drawing/2014/main" id="{B33A05C7-CE0A-8CD9-EE38-4E2CFB90BFEB}"/>
              </a:ext>
            </a:extLst>
          </p:cNvPr>
          <p:cNvGraphicFramePr>
            <a:graphicFrameLocks/>
          </p:cNvGraphicFramePr>
          <p:nvPr>
            <p:extLst>
              <p:ext uri="{D42A27DB-BD31-4B8C-83A1-F6EECF244321}">
                <p14:modId xmlns:p14="http://schemas.microsoft.com/office/powerpoint/2010/main" val="2748587386"/>
              </p:ext>
            </p:extLst>
          </p:nvPr>
        </p:nvGraphicFramePr>
        <p:xfrm>
          <a:off x="683610" y="1605516"/>
          <a:ext cx="10833569" cy="44656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Single Corner Rounded 5">
            <a:extLst>
              <a:ext uri="{FF2B5EF4-FFF2-40B4-BE49-F238E27FC236}">
                <a16:creationId xmlns:a16="http://schemas.microsoft.com/office/drawing/2014/main" id="{C47C96CF-74D2-07FF-62EA-D2B3226C247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2" name="Title 1">
            <a:extLst>
              <a:ext uri="{FF2B5EF4-FFF2-40B4-BE49-F238E27FC236}">
                <a16:creationId xmlns:a16="http://schemas.microsoft.com/office/drawing/2014/main" id="{567B55F9-1A7B-4989-901F-080F4BCA328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Contents</a:t>
            </a:r>
          </a:p>
        </p:txBody>
      </p:sp>
      <p:grpSp>
        <p:nvGrpSpPr>
          <p:cNvPr id="7" name="Group 6">
            <a:extLst>
              <a:ext uri="{FF2B5EF4-FFF2-40B4-BE49-F238E27FC236}">
                <a16:creationId xmlns:a16="http://schemas.microsoft.com/office/drawing/2014/main" id="{6FBA0E02-1C68-FC3C-AC22-46BD0EAD957D}"/>
              </a:ext>
            </a:extLst>
          </p:cNvPr>
          <p:cNvGrpSpPr/>
          <p:nvPr/>
        </p:nvGrpSpPr>
        <p:grpSpPr>
          <a:xfrm>
            <a:off x="4245247" y="3517106"/>
            <a:ext cx="1609749" cy="1355238"/>
            <a:chOff x="2151380" y="360675"/>
            <a:chExt cx="1493520" cy="1257386"/>
          </a:xfrm>
          <a:noFill/>
        </p:grpSpPr>
        <p:sp>
          <p:nvSpPr>
            <p:cNvPr id="8" name="Freeform: Shape 7">
              <a:extLst>
                <a:ext uri="{FF2B5EF4-FFF2-40B4-BE49-F238E27FC236}">
                  <a16:creationId xmlns:a16="http://schemas.microsoft.com/office/drawing/2014/main" id="{F472EA1F-A26E-3F6A-B129-18ECC00A8CC7}"/>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1219033472">
                    <a:custGeom>
                      <a:avLst/>
                      <a:gdLst>
                        <a:gd name="connsiteX0" fmla="*/ 539434 w 1618304"/>
                        <a:gd name="connsiteY0" fmla="*/ 3749 h 1663393"/>
                        <a:gd name="connsiteX1" fmla="*/ 398563 w 1618304"/>
                        <a:gd name="connsiteY1" fmla="*/ 7185 h 1663393"/>
                        <a:gd name="connsiteX2" fmla="*/ 364204 w 1618304"/>
                        <a:gd name="connsiteY2" fmla="*/ 17493 h 1663393"/>
                        <a:gd name="connsiteX3" fmla="*/ 302358 w 1618304"/>
                        <a:gd name="connsiteY3" fmla="*/ 55288 h 1663393"/>
                        <a:gd name="connsiteX4" fmla="*/ 274871 w 1618304"/>
                        <a:gd name="connsiteY4" fmla="*/ 120569 h 1663393"/>
                        <a:gd name="connsiteX5" fmla="*/ 264563 w 1618304"/>
                        <a:gd name="connsiteY5" fmla="*/ 158364 h 1663393"/>
                        <a:gd name="connsiteX6" fmla="*/ 257691 w 1618304"/>
                        <a:gd name="connsiteY6" fmla="*/ 196159 h 1663393"/>
                        <a:gd name="connsiteX7" fmla="*/ 237076 w 1618304"/>
                        <a:gd name="connsiteY7" fmla="*/ 271748 h 1663393"/>
                        <a:gd name="connsiteX8" fmla="*/ 223332 w 1618304"/>
                        <a:gd name="connsiteY8" fmla="*/ 278620 h 1663393"/>
                        <a:gd name="connsiteX9" fmla="*/ 192409 w 1618304"/>
                        <a:gd name="connsiteY9" fmla="*/ 295800 h 1663393"/>
                        <a:gd name="connsiteX10" fmla="*/ 171794 w 1618304"/>
                        <a:gd name="connsiteY10" fmla="*/ 306107 h 1663393"/>
                        <a:gd name="connsiteX11" fmla="*/ 116820 w 1618304"/>
                        <a:gd name="connsiteY11" fmla="*/ 319851 h 1663393"/>
                        <a:gd name="connsiteX12" fmla="*/ 96204 w 1618304"/>
                        <a:gd name="connsiteY12" fmla="*/ 333594 h 1663393"/>
                        <a:gd name="connsiteX13" fmla="*/ 58410 w 1618304"/>
                        <a:gd name="connsiteY13" fmla="*/ 340466 h 1663393"/>
                        <a:gd name="connsiteX14" fmla="*/ 41230 w 1618304"/>
                        <a:gd name="connsiteY14" fmla="*/ 347338 h 1663393"/>
                        <a:gd name="connsiteX15" fmla="*/ 30923 w 1618304"/>
                        <a:gd name="connsiteY15" fmla="*/ 350774 h 1663393"/>
                        <a:gd name="connsiteX16" fmla="*/ 24051 w 1618304"/>
                        <a:gd name="connsiteY16" fmla="*/ 361082 h 1663393"/>
                        <a:gd name="connsiteX17" fmla="*/ 13743 w 1618304"/>
                        <a:gd name="connsiteY17" fmla="*/ 364517 h 1663393"/>
                        <a:gd name="connsiteX18" fmla="*/ 0 w 1618304"/>
                        <a:gd name="connsiteY18" fmla="*/ 371389 h 1663393"/>
                        <a:gd name="connsiteX19" fmla="*/ 13743 w 1618304"/>
                        <a:gd name="connsiteY19" fmla="*/ 419492 h 1663393"/>
                        <a:gd name="connsiteX20" fmla="*/ 30923 w 1618304"/>
                        <a:gd name="connsiteY20" fmla="*/ 440107 h 1663393"/>
                        <a:gd name="connsiteX21" fmla="*/ 48102 w 1618304"/>
                        <a:gd name="connsiteY21" fmla="*/ 484773 h 1663393"/>
                        <a:gd name="connsiteX22" fmla="*/ 65281 w 1618304"/>
                        <a:gd name="connsiteY22" fmla="*/ 512261 h 1663393"/>
                        <a:gd name="connsiteX23" fmla="*/ 82461 w 1618304"/>
                        <a:gd name="connsiteY23" fmla="*/ 550055 h 1663393"/>
                        <a:gd name="connsiteX24" fmla="*/ 109948 w 1618304"/>
                        <a:gd name="connsiteY24" fmla="*/ 653132 h 1663393"/>
                        <a:gd name="connsiteX25" fmla="*/ 130563 w 1618304"/>
                        <a:gd name="connsiteY25" fmla="*/ 690927 h 1663393"/>
                        <a:gd name="connsiteX26" fmla="*/ 144307 w 1618304"/>
                        <a:gd name="connsiteY26" fmla="*/ 711542 h 1663393"/>
                        <a:gd name="connsiteX27" fmla="*/ 164922 w 1618304"/>
                        <a:gd name="connsiteY27" fmla="*/ 752773 h 1663393"/>
                        <a:gd name="connsiteX28" fmla="*/ 202717 w 1618304"/>
                        <a:gd name="connsiteY28" fmla="*/ 797439 h 1663393"/>
                        <a:gd name="connsiteX29" fmla="*/ 261127 w 1618304"/>
                        <a:gd name="connsiteY29" fmla="*/ 876465 h 1663393"/>
                        <a:gd name="connsiteX30" fmla="*/ 278307 w 1618304"/>
                        <a:gd name="connsiteY30" fmla="*/ 890208 h 1663393"/>
                        <a:gd name="connsiteX31" fmla="*/ 292050 w 1618304"/>
                        <a:gd name="connsiteY31" fmla="*/ 914259 h 1663393"/>
                        <a:gd name="connsiteX32" fmla="*/ 326409 w 1618304"/>
                        <a:gd name="connsiteY32" fmla="*/ 934875 h 1663393"/>
                        <a:gd name="connsiteX33" fmla="*/ 343588 w 1618304"/>
                        <a:gd name="connsiteY33" fmla="*/ 945182 h 1663393"/>
                        <a:gd name="connsiteX34" fmla="*/ 357332 w 1618304"/>
                        <a:gd name="connsiteY34" fmla="*/ 952054 h 1663393"/>
                        <a:gd name="connsiteX35" fmla="*/ 377947 w 1618304"/>
                        <a:gd name="connsiteY35" fmla="*/ 965798 h 1663393"/>
                        <a:gd name="connsiteX36" fmla="*/ 398563 w 1618304"/>
                        <a:gd name="connsiteY36" fmla="*/ 972670 h 1663393"/>
                        <a:gd name="connsiteX37" fmla="*/ 426050 w 1618304"/>
                        <a:gd name="connsiteY37" fmla="*/ 986413 h 1663393"/>
                        <a:gd name="connsiteX38" fmla="*/ 477588 w 1618304"/>
                        <a:gd name="connsiteY38" fmla="*/ 996721 h 1663393"/>
                        <a:gd name="connsiteX39" fmla="*/ 501639 w 1618304"/>
                        <a:gd name="connsiteY39" fmla="*/ 1003593 h 1663393"/>
                        <a:gd name="connsiteX40" fmla="*/ 525691 w 1618304"/>
                        <a:gd name="connsiteY40" fmla="*/ 1013900 h 1663393"/>
                        <a:gd name="connsiteX41" fmla="*/ 542870 w 1618304"/>
                        <a:gd name="connsiteY41" fmla="*/ 1017336 h 1663393"/>
                        <a:gd name="connsiteX42" fmla="*/ 587537 w 1618304"/>
                        <a:gd name="connsiteY42" fmla="*/ 1027644 h 1663393"/>
                        <a:gd name="connsiteX43" fmla="*/ 608152 w 1618304"/>
                        <a:gd name="connsiteY43" fmla="*/ 1037951 h 1663393"/>
                        <a:gd name="connsiteX44" fmla="*/ 663126 w 1618304"/>
                        <a:gd name="connsiteY44" fmla="*/ 1044823 h 1663393"/>
                        <a:gd name="connsiteX45" fmla="*/ 687177 w 1618304"/>
                        <a:gd name="connsiteY45" fmla="*/ 1048259 h 1663393"/>
                        <a:gd name="connsiteX46" fmla="*/ 745588 w 1618304"/>
                        <a:gd name="connsiteY46" fmla="*/ 1072310 h 1663393"/>
                        <a:gd name="connsiteX47" fmla="*/ 755895 w 1618304"/>
                        <a:gd name="connsiteY47" fmla="*/ 1086054 h 1663393"/>
                        <a:gd name="connsiteX48" fmla="*/ 773075 w 1618304"/>
                        <a:gd name="connsiteY48" fmla="*/ 1092926 h 1663393"/>
                        <a:gd name="connsiteX49" fmla="*/ 786818 w 1618304"/>
                        <a:gd name="connsiteY49" fmla="*/ 1099797 h 1663393"/>
                        <a:gd name="connsiteX50" fmla="*/ 810869 w 1618304"/>
                        <a:gd name="connsiteY50" fmla="*/ 1116977 h 1663393"/>
                        <a:gd name="connsiteX51" fmla="*/ 838357 w 1618304"/>
                        <a:gd name="connsiteY51" fmla="*/ 1147900 h 1663393"/>
                        <a:gd name="connsiteX52" fmla="*/ 869280 w 1618304"/>
                        <a:gd name="connsiteY52" fmla="*/ 1178823 h 1663393"/>
                        <a:gd name="connsiteX53" fmla="*/ 886459 w 1618304"/>
                        <a:gd name="connsiteY53" fmla="*/ 1196002 h 1663393"/>
                        <a:gd name="connsiteX54" fmla="*/ 896767 w 1618304"/>
                        <a:gd name="connsiteY54" fmla="*/ 1202874 h 1663393"/>
                        <a:gd name="connsiteX55" fmla="*/ 931126 w 1618304"/>
                        <a:gd name="connsiteY55" fmla="*/ 1257848 h 1663393"/>
                        <a:gd name="connsiteX56" fmla="*/ 951741 w 1618304"/>
                        <a:gd name="connsiteY56" fmla="*/ 1278464 h 1663393"/>
                        <a:gd name="connsiteX57" fmla="*/ 958613 w 1618304"/>
                        <a:gd name="connsiteY57" fmla="*/ 1299079 h 1663393"/>
                        <a:gd name="connsiteX58" fmla="*/ 962049 w 1618304"/>
                        <a:gd name="connsiteY58" fmla="*/ 1319694 h 1663393"/>
                        <a:gd name="connsiteX59" fmla="*/ 975792 w 1618304"/>
                        <a:gd name="connsiteY59" fmla="*/ 1343745 h 1663393"/>
                        <a:gd name="connsiteX60" fmla="*/ 992972 w 1618304"/>
                        <a:gd name="connsiteY60" fmla="*/ 1378104 h 1663393"/>
                        <a:gd name="connsiteX61" fmla="*/ 1034202 w 1618304"/>
                        <a:gd name="connsiteY61" fmla="*/ 1443386 h 1663393"/>
                        <a:gd name="connsiteX62" fmla="*/ 1037638 w 1618304"/>
                        <a:gd name="connsiteY62" fmla="*/ 1467437 h 1663393"/>
                        <a:gd name="connsiteX63" fmla="*/ 1044510 w 1618304"/>
                        <a:gd name="connsiteY63" fmla="*/ 1488053 h 1663393"/>
                        <a:gd name="connsiteX64" fmla="*/ 1051382 w 1618304"/>
                        <a:gd name="connsiteY64" fmla="*/ 1512104 h 1663393"/>
                        <a:gd name="connsiteX65" fmla="*/ 1065125 w 1618304"/>
                        <a:gd name="connsiteY65" fmla="*/ 1553335 h 1663393"/>
                        <a:gd name="connsiteX66" fmla="*/ 1071997 w 1618304"/>
                        <a:gd name="connsiteY66" fmla="*/ 1580822 h 1663393"/>
                        <a:gd name="connsiteX67" fmla="*/ 1075433 w 1618304"/>
                        <a:gd name="connsiteY67" fmla="*/ 1601437 h 1663393"/>
                        <a:gd name="connsiteX68" fmla="*/ 1089177 w 1618304"/>
                        <a:gd name="connsiteY68" fmla="*/ 1625488 h 1663393"/>
                        <a:gd name="connsiteX69" fmla="*/ 1096048 w 1618304"/>
                        <a:gd name="connsiteY69" fmla="*/ 1639232 h 1663393"/>
                        <a:gd name="connsiteX70" fmla="*/ 1099484 w 1618304"/>
                        <a:gd name="connsiteY70" fmla="*/ 1656411 h 1663393"/>
                        <a:gd name="connsiteX71" fmla="*/ 1109792 w 1618304"/>
                        <a:gd name="connsiteY71" fmla="*/ 1663283 h 1663393"/>
                        <a:gd name="connsiteX72" fmla="*/ 1195689 w 1618304"/>
                        <a:gd name="connsiteY72" fmla="*/ 1652975 h 1663393"/>
                        <a:gd name="connsiteX73" fmla="*/ 1209433 w 1618304"/>
                        <a:gd name="connsiteY73" fmla="*/ 1646103 h 1663393"/>
                        <a:gd name="connsiteX74" fmla="*/ 1219740 w 1618304"/>
                        <a:gd name="connsiteY74" fmla="*/ 1639232 h 1663393"/>
                        <a:gd name="connsiteX75" fmla="*/ 1247227 w 1618304"/>
                        <a:gd name="connsiteY75" fmla="*/ 1625488 h 1663393"/>
                        <a:gd name="connsiteX76" fmla="*/ 1260971 w 1618304"/>
                        <a:gd name="connsiteY76" fmla="*/ 1604873 h 1663393"/>
                        <a:gd name="connsiteX77" fmla="*/ 1278150 w 1618304"/>
                        <a:gd name="connsiteY77" fmla="*/ 1573950 h 1663393"/>
                        <a:gd name="connsiteX78" fmla="*/ 1295330 w 1618304"/>
                        <a:gd name="connsiteY78" fmla="*/ 1556770 h 1663393"/>
                        <a:gd name="connsiteX79" fmla="*/ 1353740 w 1618304"/>
                        <a:gd name="connsiteY79" fmla="*/ 1491489 h 1663393"/>
                        <a:gd name="connsiteX80" fmla="*/ 1384663 w 1618304"/>
                        <a:gd name="connsiteY80" fmla="*/ 1446822 h 1663393"/>
                        <a:gd name="connsiteX81" fmla="*/ 1419022 w 1618304"/>
                        <a:gd name="connsiteY81" fmla="*/ 1426207 h 1663393"/>
                        <a:gd name="connsiteX82" fmla="*/ 1449945 w 1618304"/>
                        <a:gd name="connsiteY82" fmla="*/ 1395284 h 1663393"/>
                        <a:gd name="connsiteX83" fmla="*/ 1480868 w 1618304"/>
                        <a:gd name="connsiteY83" fmla="*/ 1388412 h 1663393"/>
                        <a:gd name="connsiteX84" fmla="*/ 1511791 w 1618304"/>
                        <a:gd name="connsiteY84" fmla="*/ 1378104 h 1663393"/>
                        <a:gd name="connsiteX85" fmla="*/ 1563329 w 1618304"/>
                        <a:gd name="connsiteY85" fmla="*/ 1364361 h 1663393"/>
                        <a:gd name="connsiteX86" fmla="*/ 1607996 w 1618304"/>
                        <a:gd name="connsiteY86" fmla="*/ 1347181 h 1663393"/>
                        <a:gd name="connsiteX87" fmla="*/ 1618304 w 1618304"/>
                        <a:gd name="connsiteY87" fmla="*/ 1343745 h 1663393"/>
                        <a:gd name="connsiteX88" fmla="*/ 1614868 w 1618304"/>
                        <a:gd name="connsiteY88" fmla="*/ 1237233 h 1663393"/>
                        <a:gd name="connsiteX89" fmla="*/ 1597688 w 1618304"/>
                        <a:gd name="connsiteY89" fmla="*/ 1185695 h 1663393"/>
                        <a:gd name="connsiteX90" fmla="*/ 1590816 w 1618304"/>
                        <a:gd name="connsiteY90" fmla="*/ 1154772 h 1663393"/>
                        <a:gd name="connsiteX91" fmla="*/ 1570201 w 1618304"/>
                        <a:gd name="connsiteY91" fmla="*/ 1096361 h 1663393"/>
                        <a:gd name="connsiteX92" fmla="*/ 1559893 w 1618304"/>
                        <a:gd name="connsiteY92" fmla="*/ 1065438 h 1663393"/>
                        <a:gd name="connsiteX93" fmla="*/ 1553022 w 1618304"/>
                        <a:gd name="connsiteY93" fmla="*/ 1037951 h 1663393"/>
                        <a:gd name="connsiteX94" fmla="*/ 1539278 w 1618304"/>
                        <a:gd name="connsiteY94" fmla="*/ 982977 h 1663393"/>
                        <a:gd name="connsiteX95" fmla="*/ 1525534 w 1618304"/>
                        <a:gd name="connsiteY95" fmla="*/ 965798 h 1663393"/>
                        <a:gd name="connsiteX96" fmla="*/ 1487740 w 1618304"/>
                        <a:gd name="connsiteY96" fmla="*/ 893644 h 1663393"/>
                        <a:gd name="connsiteX97" fmla="*/ 1439637 w 1618304"/>
                        <a:gd name="connsiteY97" fmla="*/ 852413 h 1663393"/>
                        <a:gd name="connsiteX98" fmla="*/ 1405278 w 1618304"/>
                        <a:gd name="connsiteY98" fmla="*/ 818055 h 1663393"/>
                        <a:gd name="connsiteX99" fmla="*/ 1370919 w 1618304"/>
                        <a:gd name="connsiteY99" fmla="*/ 783696 h 1663393"/>
                        <a:gd name="connsiteX100" fmla="*/ 1343432 w 1618304"/>
                        <a:gd name="connsiteY100" fmla="*/ 763080 h 1663393"/>
                        <a:gd name="connsiteX101" fmla="*/ 1315945 w 1618304"/>
                        <a:gd name="connsiteY101" fmla="*/ 728722 h 1663393"/>
                        <a:gd name="connsiteX102" fmla="*/ 1278150 w 1618304"/>
                        <a:gd name="connsiteY102" fmla="*/ 704670 h 1663393"/>
                        <a:gd name="connsiteX103" fmla="*/ 1240356 w 1618304"/>
                        <a:gd name="connsiteY103" fmla="*/ 673747 h 1663393"/>
                        <a:gd name="connsiteX104" fmla="*/ 1144151 w 1618304"/>
                        <a:gd name="connsiteY104" fmla="*/ 632517 h 1663393"/>
                        <a:gd name="connsiteX105" fmla="*/ 1120100 w 1618304"/>
                        <a:gd name="connsiteY105" fmla="*/ 622209 h 1663393"/>
                        <a:gd name="connsiteX106" fmla="*/ 1102920 w 1618304"/>
                        <a:gd name="connsiteY106" fmla="*/ 618773 h 1663393"/>
                        <a:gd name="connsiteX107" fmla="*/ 1082305 w 1618304"/>
                        <a:gd name="connsiteY107" fmla="*/ 611901 h 1663393"/>
                        <a:gd name="connsiteX108" fmla="*/ 1054818 w 1618304"/>
                        <a:gd name="connsiteY108" fmla="*/ 605030 h 1663393"/>
                        <a:gd name="connsiteX109" fmla="*/ 1017023 w 1618304"/>
                        <a:gd name="connsiteY109" fmla="*/ 591286 h 1663393"/>
                        <a:gd name="connsiteX110" fmla="*/ 989536 w 1618304"/>
                        <a:gd name="connsiteY110" fmla="*/ 584414 h 1663393"/>
                        <a:gd name="connsiteX111" fmla="*/ 979228 w 1618304"/>
                        <a:gd name="connsiteY111" fmla="*/ 580978 h 1663393"/>
                        <a:gd name="connsiteX112" fmla="*/ 965484 w 1618304"/>
                        <a:gd name="connsiteY112" fmla="*/ 570671 h 1663393"/>
                        <a:gd name="connsiteX113" fmla="*/ 941433 w 1618304"/>
                        <a:gd name="connsiteY113" fmla="*/ 553491 h 1663393"/>
                        <a:gd name="connsiteX114" fmla="*/ 910510 w 1618304"/>
                        <a:gd name="connsiteY114" fmla="*/ 519132 h 1663393"/>
                        <a:gd name="connsiteX115" fmla="*/ 903638 w 1618304"/>
                        <a:gd name="connsiteY115" fmla="*/ 498517 h 1663393"/>
                        <a:gd name="connsiteX116" fmla="*/ 862408 w 1618304"/>
                        <a:gd name="connsiteY116" fmla="*/ 453850 h 1663393"/>
                        <a:gd name="connsiteX117" fmla="*/ 814305 w 1618304"/>
                        <a:gd name="connsiteY117" fmla="*/ 395440 h 1663393"/>
                        <a:gd name="connsiteX118" fmla="*/ 790254 w 1618304"/>
                        <a:gd name="connsiteY118" fmla="*/ 357646 h 1663393"/>
                        <a:gd name="connsiteX119" fmla="*/ 776511 w 1618304"/>
                        <a:gd name="connsiteY119" fmla="*/ 337030 h 1663393"/>
                        <a:gd name="connsiteX120" fmla="*/ 714665 w 1618304"/>
                        <a:gd name="connsiteY120" fmla="*/ 275184 h 1663393"/>
                        <a:gd name="connsiteX121" fmla="*/ 700921 w 1618304"/>
                        <a:gd name="connsiteY121" fmla="*/ 261441 h 1663393"/>
                        <a:gd name="connsiteX122" fmla="*/ 652819 w 1618304"/>
                        <a:gd name="connsiteY122" fmla="*/ 223646 h 1663393"/>
                        <a:gd name="connsiteX123" fmla="*/ 632203 w 1618304"/>
                        <a:gd name="connsiteY123" fmla="*/ 199595 h 1663393"/>
                        <a:gd name="connsiteX124" fmla="*/ 608152 w 1618304"/>
                        <a:gd name="connsiteY124" fmla="*/ 151492 h 1663393"/>
                        <a:gd name="connsiteX125" fmla="*/ 549742 w 1618304"/>
                        <a:gd name="connsiteY125" fmla="*/ 58723 h 1663393"/>
                        <a:gd name="connsiteX126" fmla="*/ 539434 w 1618304"/>
                        <a:gd name="connsiteY126" fmla="*/ 3749 h 1663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618304" h="1663393" fill="none" extrusionOk="0">
                          <a:moveTo>
                            <a:pt x="539434" y="3749"/>
                          </a:moveTo>
                          <a:cubicBezTo>
                            <a:pt x="520087" y="7598"/>
                            <a:pt x="446129" y="7941"/>
                            <a:pt x="398563" y="7185"/>
                          </a:cubicBezTo>
                          <a:cubicBezTo>
                            <a:pt x="388110" y="10320"/>
                            <a:pt x="373117" y="11570"/>
                            <a:pt x="364204" y="17493"/>
                          </a:cubicBezTo>
                          <a:cubicBezTo>
                            <a:pt x="346115" y="31477"/>
                            <a:pt x="326923" y="42611"/>
                            <a:pt x="302358" y="55288"/>
                          </a:cubicBezTo>
                          <a:cubicBezTo>
                            <a:pt x="291210" y="106610"/>
                            <a:pt x="293079" y="87532"/>
                            <a:pt x="274871" y="120569"/>
                          </a:cubicBezTo>
                          <a:cubicBezTo>
                            <a:pt x="250916" y="195514"/>
                            <a:pt x="283594" y="72071"/>
                            <a:pt x="264563" y="158364"/>
                          </a:cubicBezTo>
                          <a:cubicBezTo>
                            <a:pt x="264254" y="169485"/>
                            <a:pt x="260882" y="180275"/>
                            <a:pt x="257691" y="196159"/>
                          </a:cubicBezTo>
                          <a:cubicBezTo>
                            <a:pt x="256893" y="197689"/>
                            <a:pt x="253787" y="266306"/>
                            <a:pt x="237076" y="271748"/>
                          </a:cubicBezTo>
                          <a:cubicBezTo>
                            <a:pt x="232903" y="273732"/>
                            <a:pt x="227940" y="275739"/>
                            <a:pt x="223332" y="278620"/>
                          </a:cubicBezTo>
                          <a:cubicBezTo>
                            <a:pt x="192315" y="298344"/>
                            <a:pt x="227470" y="296423"/>
                            <a:pt x="192409" y="295800"/>
                          </a:cubicBezTo>
                          <a:cubicBezTo>
                            <a:pt x="185843" y="298465"/>
                            <a:pt x="179333" y="304991"/>
                            <a:pt x="171794" y="306107"/>
                          </a:cubicBezTo>
                          <a:cubicBezTo>
                            <a:pt x="150097" y="315505"/>
                            <a:pt x="138549" y="317254"/>
                            <a:pt x="116820" y="319851"/>
                          </a:cubicBezTo>
                          <a:cubicBezTo>
                            <a:pt x="109833" y="324896"/>
                            <a:pt x="104704" y="329536"/>
                            <a:pt x="96204" y="333594"/>
                          </a:cubicBezTo>
                          <a:cubicBezTo>
                            <a:pt x="83122" y="336598"/>
                            <a:pt x="73482" y="336075"/>
                            <a:pt x="58410" y="340466"/>
                          </a:cubicBezTo>
                          <a:cubicBezTo>
                            <a:pt x="52170" y="342019"/>
                            <a:pt x="46752" y="345086"/>
                            <a:pt x="41230" y="347338"/>
                          </a:cubicBezTo>
                          <a:cubicBezTo>
                            <a:pt x="37493" y="348477"/>
                            <a:pt x="34240" y="349779"/>
                            <a:pt x="30923" y="350774"/>
                          </a:cubicBezTo>
                          <a:cubicBezTo>
                            <a:pt x="28333" y="354492"/>
                            <a:pt x="27811" y="358258"/>
                            <a:pt x="24051" y="361082"/>
                          </a:cubicBezTo>
                          <a:cubicBezTo>
                            <a:pt x="20641" y="363031"/>
                            <a:pt x="17709" y="362614"/>
                            <a:pt x="13743" y="364517"/>
                          </a:cubicBezTo>
                          <a:cubicBezTo>
                            <a:pt x="8933" y="366472"/>
                            <a:pt x="4904" y="368604"/>
                            <a:pt x="0" y="371389"/>
                          </a:cubicBezTo>
                          <a:cubicBezTo>
                            <a:pt x="1702" y="374811"/>
                            <a:pt x="9061" y="411776"/>
                            <a:pt x="13743" y="419492"/>
                          </a:cubicBezTo>
                          <a:cubicBezTo>
                            <a:pt x="16852" y="428066"/>
                            <a:pt x="26427" y="431921"/>
                            <a:pt x="30923" y="440107"/>
                          </a:cubicBezTo>
                          <a:cubicBezTo>
                            <a:pt x="50118" y="470409"/>
                            <a:pt x="36851" y="449027"/>
                            <a:pt x="48102" y="484773"/>
                          </a:cubicBezTo>
                          <a:cubicBezTo>
                            <a:pt x="53669" y="495626"/>
                            <a:pt x="60461" y="502417"/>
                            <a:pt x="65281" y="512261"/>
                          </a:cubicBezTo>
                          <a:cubicBezTo>
                            <a:pt x="71501" y="526236"/>
                            <a:pt x="74852" y="536348"/>
                            <a:pt x="82461" y="550055"/>
                          </a:cubicBezTo>
                          <a:cubicBezTo>
                            <a:pt x="96985" y="591633"/>
                            <a:pt x="104740" y="613340"/>
                            <a:pt x="109948" y="653132"/>
                          </a:cubicBezTo>
                          <a:cubicBezTo>
                            <a:pt x="113142" y="661930"/>
                            <a:pt x="129446" y="688270"/>
                            <a:pt x="130563" y="690927"/>
                          </a:cubicBezTo>
                          <a:cubicBezTo>
                            <a:pt x="135918" y="697636"/>
                            <a:pt x="141416" y="702425"/>
                            <a:pt x="144307" y="711542"/>
                          </a:cubicBezTo>
                          <a:cubicBezTo>
                            <a:pt x="152854" y="728863"/>
                            <a:pt x="153005" y="738170"/>
                            <a:pt x="164922" y="752773"/>
                          </a:cubicBezTo>
                          <a:cubicBezTo>
                            <a:pt x="234420" y="819021"/>
                            <a:pt x="142780" y="684507"/>
                            <a:pt x="202717" y="797439"/>
                          </a:cubicBezTo>
                          <a:cubicBezTo>
                            <a:pt x="213906" y="814590"/>
                            <a:pt x="239717" y="867223"/>
                            <a:pt x="261127" y="876465"/>
                          </a:cubicBezTo>
                          <a:cubicBezTo>
                            <a:pt x="267058" y="878079"/>
                            <a:pt x="270800" y="884395"/>
                            <a:pt x="278307" y="890208"/>
                          </a:cubicBezTo>
                          <a:cubicBezTo>
                            <a:pt x="282544" y="897848"/>
                            <a:pt x="285003" y="905375"/>
                            <a:pt x="292050" y="914259"/>
                          </a:cubicBezTo>
                          <a:cubicBezTo>
                            <a:pt x="305062" y="924758"/>
                            <a:pt x="314157" y="931209"/>
                            <a:pt x="326409" y="934875"/>
                          </a:cubicBezTo>
                          <a:cubicBezTo>
                            <a:pt x="331387" y="939528"/>
                            <a:pt x="338505" y="941651"/>
                            <a:pt x="343588" y="945182"/>
                          </a:cubicBezTo>
                          <a:cubicBezTo>
                            <a:pt x="348221" y="947760"/>
                            <a:pt x="351466" y="949473"/>
                            <a:pt x="357332" y="952054"/>
                          </a:cubicBezTo>
                          <a:cubicBezTo>
                            <a:pt x="365423" y="957079"/>
                            <a:pt x="370630" y="962281"/>
                            <a:pt x="377947" y="965798"/>
                          </a:cubicBezTo>
                          <a:cubicBezTo>
                            <a:pt x="383662" y="970998"/>
                            <a:pt x="391141" y="969304"/>
                            <a:pt x="398563" y="972670"/>
                          </a:cubicBezTo>
                          <a:cubicBezTo>
                            <a:pt x="408949" y="979062"/>
                            <a:pt x="415127" y="985578"/>
                            <a:pt x="426050" y="986413"/>
                          </a:cubicBezTo>
                          <a:cubicBezTo>
                            <a:pt x="450639" y="994907"/>
                            <a:pt x="453270" y="992417"/>
                            <a:pt x="477588" y="996721"/>
                          </a:cubicBezTo>
                          <a:cubicBezTo>
                            <a:pt x="484104" y="998700"/>
                            <a:pt x="494913" y="1001837"/>
                            <a:pt x="501639" y="1003593"/>
                          </a:cubicBezTo>
                          <a:cubicBezTo>
                            <a:pt x="509746" y="1008464"/>
                            <a:pt x="516297" y="1009292"/>
                            <a:pt x="525691" y="1013900"/>
                          </a:cubicBezTo>
                          <a:cubicBezTo>
                            <a:pt x="530055" y="1016165"/>
                            <a:pt x="537310" y="1016735"/>
                            <a:pt x="542870" y="1017336"/>
                          </a:cubicBezTo>
                          <a:cubicBezTo>
                            <a:pt x="581158" y="1039777"/>
                            <a:pt x="533153" y="1024388"/>
                            <a:pt x="587537" y="1027644"/>
                          </a:cubicBezTo>
                          <a:cubicBezTo>
                            <a:pt x="593785" y="1031931"/>
                            <a:pt x="601534" y="1035187"/>
                            <a:pt x="608152" y="1037951"/>
                          </a:cubicBezTo>
                          <a:cubicBezTo>
                            <a:pt x="626541" y="1038004"/>
                            <a:pt x="643770" y="1039584"/>
                            <a:pt x="663126" y="1044823"/>
                          </a:cubicBezTo>
                          <a:cubicBezTo>
                            <a:pt x="672138" y="1046442"/>
                            <a:pt x="677413" y="1046271"/>
                            <a:pt x="687177" y="1048259"/>
                          </a:cubicBezTo>
                          <a:cubicBezTo>
                            <a:pt x="710603" y="1054144"/>
                            <a:pt x="727494" y="1063786"/>
                            <a:pt x="745588" y="1072310"/>
                          </a:cubicBezTo>
                          <a:cubicBezTo>
                            <a:pt x="750582" y="1075113"/>
                            <a:pt x="751821" y="1083571"/>
                            <a:pt x="755895" y="1086054"/>
                          </a:cubicBezTo>
                          <a:cubicBezTo>
                            <a:pt x="759106" y="1089279"/>
                            <a:pt x="767404" y="1091491"/>
                            <a:pt x="773075" y="1092926"/>
                          </a:cubicBezTo>
                          <a:cubicBezTo>
                            <a:pt x="777616" y="1095171"/>
                            <a:pt x="782849" y="1096830"/>
                            <a:pt x="786818" y="1099797"/>
                          </a:cubicBezTo>
                          <a:cubicBezTo>
                            <a:pt x="808263" y="1114525"/>
                            <a:pt x="786117" y="1110590"/>
                            <a:pt x="810869" y="1116977"/>
                          </a:cubicBezTo>
                          <a:cubicBezTo>
                            <a:pt x="864024" y="1157183"/>
                            <a:pt x="782776" y="1080716"/>
                            <a:pt x="838357" y="1147900"/>
                          </a:cubicBezTo>
                          <a:cubicBezTo>
                            <a:pt x="848715" y="1158361"/>
                            <a:pt x="859604" y="1169117"/>
                            <a:pt x="869280" y="1178823"/>
                          </a:cubicBezTo>
                          <a:cubicBezTo>
                            <a:pt x="874193" y="1186133"/>
                            <a:pt x="879590" y="1191731"/>
                            <a:pt x="886459" y="1196002"/>
                          </a:cubicBezTo>
                          <a:cubicBezTo>
                            <a:pt x="889791" y="1198580"/>
                            <a:pt x="894112" y="1199873"/>
                            <a:pt x="896767" y="1202874"/>
                          </a:cubicBezTo>
                          <a:cubicBezTo>
                            <a:pt x="952503" y="1288946"/>
                            <a:pt x="876584" y="1177727"/>
                            <a:pt x="931126" y="1257848"/>
                          </a:cubicBezTo>
                          <a:cubicBezTo>
                            <a:pt x="936426" y="1265913"/>
                            <a:pt x="947465" y="1271924"/>
                            <a:pt x="951741" y="1278464"/>
                          </a:cubicBezTo>
                          <a:cubicBezTo>
                            <a:pt x="953509" y="1286821"/>
                            <a:pt x="956053" y="1292416"/>
                            <a:pt x="958613" y="1299079"/>
                          </a:cubicBezTo>
                          <a:cubicBezTo>
                            <a:pt x="960075" y="1305116"/>
                            <a:pt x="958946" y="1312607"/>
                            <a:pt x="962049" y="1319694"/>
                          </a:cubicBezTo>
                          <a:cubicBezTo>
                            <a:pt x="963657" y="1327698"/>
                            <a:pt x="971724" y="1335548"/>
                            <a:pt x="975792" y="1343745"/>
                          </a:cubicBezTo>
                          <a:cubicBezTo>
                            <a:pt x="978337" y="1355364"/>
                            <a:pt x="986476" y="1368724"/>
                            <a:pt x="992972" y="1378104"/>
                          </a:cubicBezTo>
                          <a:cubicBezTo>
                            <a:pt x="1013712" y="1417251"/>
                            <a:pt x="1013472" y="1413561"/>
                            <a:pt x="1034202" y="1443386"/>
                          </a:cubicBezTo>
                          <a:cubicBezTo>
                            <a:pt x="1033935" y="1449499"/>
                            <a:pt x="1033886" y="1459674"/>
                            <a:pt x="1037638" y="1467437"/>
                          </a:cubicBezTo>
                          <a:cubicBezTo>
                            <a:pt x="1039313" y="1472701"/>
                            <a:pt x="1042949" y="1480987"/>
                            <a:pt x="1044510" y="1488053"/>
                          </a:cubicBezTo>
                          <a:cubicBezTo>
                            <a:pt x="1045128" y="1496978"/>
                            <a:pt x="1047030" y="1505616"/>
                            <a:pt x="1051382" y="1512104"/>
                          </a:cubicBezTo>
                          <a:cubicBezTo>
                            <a:pt x="1056444" y="1524941"/>
                            <a:pt x="1058024" y="1540366"/>
                            <a:pt x="1065125" y="1553335"/>
                          </a:cubicBezTo>
                          <a:cubicBezTo>
                            <a:pt x="1066798" y="1561181"/>
                            <a:pt x="1069276" y="1570899"/>
                            <a:pt x="1071997" y="1580822"/>
                          </a:cubicBezTo>
                          <a:cubicBezTo>
                            <a:pt x="1072063" y="1588357"/>
                            <a:pt x="1072853" y="1594776"/>
                            <a:pt x="1075433" y="1601437"/>
                          </a:cubicBezTo>
                          <a:cubicBezTo>
                            <a:pt x="1078205" y="1612155"/>
                            <a:pt x="1084463" y="1615621"/>
                            <a:pt x="1089177" y="1625488"/>
                          </a:cubicBezTo>
                          <a:cubicBezTo>
                            <a:pt x="1092084" y="1629584"/>
                            <a:pt x="1093691" y="1634331"/>
                            <a:pt x="1096048" y="1639232"/>
                          </a:cubicBezTo>
                          <a:cubicBezTo>
                            <a:pt x="1097654" y="1645228"/>
                            <a:pt x="1097308" y="1650004"/>
                            <a:pt x="1099484" y="1656411"/>
                          </a:cubicBezTo>
                          <a:cubicBezTo>
                            <a:pt x="1101434" y="1660018"/>
                            <a:pt x="1105818" y="1662913"/>
                            <a:pt x="1109792" y="1663283"/>
                          </a:cubicBezTo>
                          <a:cubicBezTo>
                            <a:pt x="1130808" y="1663527"/>
                            <a:pt x="1178150" y="1655292"/>
                            <a:pt x="1195689" y="1652975"/>
                          </a:cubicBezTo>
                          <a:cubicBezTo>
                            <a:pt x="1201141" y="1651846"/>
                            <a:pt x="1206502" y="1648511"/>
                            <a:pt x="1209433" y="1646103"/>
                          </a:cubicBezTo>
                          <a:cubicBezTo>
                            <a:pt x="1212905" y="1645139"/>
                            <a:pt x="1216350" y="1642263"/>
                            <a:pt x="1219740" y="1639232"/>
                          </a:cubicBezTo>
                          <a:cubicBezTo>
                            <a:pt x="1228733" y="1634326"/>
                            <a:pt x="1247227" y="1625488"/>
                            <a:pt x="1247227" y="1625488"/>
                          </a:cubicBezTo>
                          <a:cubicBezTo>
                            <a:pt x="1252976" y="1619204"/>
                            <a:pt x="1256641" y="1611561"/>
                            <a:pt x="1260971" y="1604873"/>
                          </a:cubicBezTo>
                          <a:cubicBezTo>
                            <a:pt x="1266984" y="1593469"/>
                            <a:pt x="1272410" y="1582467"/>
                            <a:pt x="1278150" y="1573950"/>
                          </a:cubicBezTo>
                          <a:cubicBezTo>
                            <a:pt x="1282373" y="1568335"/>
                            <a:pt x="1289069" y="1564491"/>
                            <a:pt x="1295330" y="1556770"/>
                          </a:cubicBezTo>
                          <a:cubicBezTo>
                            <a:pt x="1310267" y="1535830"/>
                            <a:pt x="1335871" y="1511210"/>
                            <a:pt x="1353740" y="1491489"/>
                          </a:cubicBezTo>
                          <a:cubicBezTo>
                            <a:pt x="1362249" y="1476582"/>
                            <a:pt x="1365474" y="1452230"/>
                            <a:pt x="1384663" y="1446822"/>
                          </a:cubicBezTo>
                          <a:cubicBezTo>
                            <a:pt x="1396717" y="1440045"/>
                            <a:pt x="1409491" y="1436420"/>
                            <a:pt x="1419022" y="1426207"/>
                          </a:cubicBezTo>
                          <a:cubicBezTo>
                            <a:pt x="1431812" y="1417777"/>
                            <a:pt x="1431892" y="1399768"/>
                            <a:pt x="1449945" y="1395284"/>
                          </a:cubicBezTo>
                          <a:cubicBezTo>
                            <a:pt x="1458462" y="1392366"/>
                            <a:pt x="1470189" y="1391832"/>
                            <a:pt x="1480868" y="1388412"/>
                          </a:cubicBezTo>
                          <a:cubicBezTo>
                            <a:pt x="1490764" y="1384523"/>
                            <a:pt x="1501263" y="1380032"/>
                            <a:pt x="1511791" y="1378104"/>
                          </a:cubicBezTo>
                          <a:cubicBezTo>
                            <a:pt x="1553988" y="1366417"/>
                            <a:pt x="1536751" y="1377146"/>
                            <a:pt x="1563329" y="1364361"/>
                          </a:cubicBezTo>
                          <a:cubicBezTo>
                            <a:pt x="1586595" y="1355259"/>
                            <a:pt x="1549731" y="1367260"/>
                            <a:pt x="1607996" y="1347181"/>
                          </a:cubicBezTo>
                          <a:cubicBezTo>
                            <a:pt x="1612461" y="1344760"/>
                            <a:pt x="1614526" y="1345053"/>
                            <a:pt x="1618304" y="1343745"/>
                          </a:cubicBezTo>
                          <a:cubicBezTo>
                            <a:pt x="1618278" y="1309432"/>
                            <a:pt x="1617059" y="1274307"/>
                            <a:pt x="1614868" y="1237233"/>
                          </a:cubicBezTo>
                          <a:cubicBezTo>
                            <a:pt x="1612825" y="1210603"/>
                            <a:pt x="1606018" y="1208940"/>
                            <a:pt x="1597688" y="1185695"/>
                          </a:cubicBezTo>
                          <a:cubicBezTo>
                            <a:pt x="1594825" y="1175430"/>
                            <a:pt x="1594251" y="1165550"/>
                            <a:pt x="1590816" y="1154772"/>
                          </a:cubicBezTo>
                          <a:cubicBezTo>
                            <a:pt x="1582761" y="1134798"/>
                            <a:pt x="1581390" y="1117443"/>
                            <a:pt x="1570201" y="1096361"/>
                          </a:cubicBezTo>
                          <a:cubicBezTo>
                            <a:pt x="1566246" y="1085161"/>
                            <a:pt x="1562736" y="1075150"/>
                            <a:pt x="1559893" y="1065438"/>
                          </a:cubicBezTo>
                          <a:cubicBezTo>
                            <a:pt x="1558943" y="1055963"/>
                            <a:pt x="1555716" y="1046621"/>
                            <a:pt x="1553022" y="1037951"/>
                          </a:cubicBezTo>
                          <a:cubicBezTo>
                            <a:pt x="1547612" y="1025783"/>
                            <a:pt x="1544521" y="999515"/>
                            <a:pt x="1539278" y="982977"/>
                          </a:cubicBezTo>
                          <a:cubicBezTo>
                            <a:pt x="1534317" y="977845"/>
                            <a:pt x="1530618" y="972080"/>
                            <a:pt x="1525534" y="965798"/>
                          </a:cubicBezTo>
                          <a:cubicBezTo>
                            <a:pt x="1506915" y="932072"/>
                            <a:pt x="1513828" y="923944"/>
                            <a:pt x="1487740" y="893644"/>
                          </a:cubicBezTo>
                          <a:cubicBezTo>
                            <a:pt x="1432952" y="838014"/>
                            <a:pt x="1488503" y="903250"/>
                            <a:pt x="1439637" y="852413"/>
                          </a:cubicBezTo>
                          <a:cubicBezTo>
                            <a:pt x="1430909" y="842961"/>
                            <a:pt x="1413459" y="827744"/>
                            <a:pt x="1405278" y="818055"/>
                          </a:cubicBezTo>
                          <a:cubicBezTo>
                            <a:pt x="1392464" y="806737"/>
                            <a:pt x="1387195" y="793253"/>
                            <a:pt x="1370919" y="783696"/>
                          </a:cubicBezTo>
                          <a:cubicBezTo>
                            <a:pt x="1362014" y="775096"/>
                            <a:pt x="1350747" y="770200"/>
                            <a:pt x="1343432" y="763080"/>
                          </a:cubicBezTo>
                          <a:cubicBezTo>
                            <a:pt x="1332221" y="752633"/>
                            <a:pt x="1328196" y="741683"/>
                            <a:pt x="1315945" y="728722"/>
                          </a:cubicBezTo>
                          <a:cubicBezTo>
                            <a:pt x="1304274" y="717608"/>
                            <a:pt x="1290272" y="714724"/>
                            <a:pt x="1278150" y="704670"/>
                          </a:cubicBezTo>
                          <a:cubicBezTo>
                            <a:pt x="1262385" y="691781"/>
                            <a:pt x="1254638" y="678244"/>
                            <a:pt x="1240356" y="673747"/>
                          </a:cubicBezTo>
                          <a:cubicBezTo>
                            <a:pt x="1194209" y="643066"/>
                            <a:pt x="1187428" y="648345"/>
                            <a:pt x="1144151" y="632517"/>
                          </a:cubicBezTo>
                          <a:cubicBezTo>
                            <a:pt x="1136252" y="629743"/>
                            <a:pt x="1129950" y="623946"/>
                            <a:pt x="1120100" y="622209"/>
                          </a:cubicBezTo>
                          <a:cubicBezTo>
                            <a:pt x="1113410" y="620737"/>
                            <a:pt x="1107825" y="620022"/>
                            <a:pt x="1102920" y="618773"/>
                          </a:cubicBezTo>
                          <a:cubicBezTo>
                            <a:pt x="1095757" y="617019"/>
                            <a:pt x="1088597" y="612212"/>
                            <a:pt x="1082305" y="611901"/>
                          </a:cubicBezTo>
                          <a:cubicBezTo>
                            <a:pt x="1073090" y="608664"/>
                            <a:pt x="1062409" y="609948"/>
                            <a:pt x="1054818" y="605030"/>
                          </a:cubicBezTo>
                          <a:cubicBezTo>
                            <a:pt x="1044169" y="601675"/>
                            <a:pt x="1028405" y="596076"/>
                            <a:pt x="1017023" y="591286"/>
                          </a:cubicBezTo>
                          <a:cubicBezTo>
                            <a:pt x="1008062" y="589984"/>
                            <a:pt x="998511" y="585116"/>
                            <a:pt x="989536" y="584414"/>
                          </a:cubicBezTo>
                          <a:cubicBezTo>
                            <a:pt x="986758" y="582930"/>
                            <a:pt x="982736" y="581812"/>
                            <a:pt x="979228" y="580978"/>
                          </a:cubicBezTo>
                          <a:cubicBezTo>
                            <a:pt x="974330" y="576636"/>
                            <a:pt x="969728" y="573738"/>
                            <a:pt x="965484" y="570671"/>
                          </a:cubicBezTo>
                          <a:cubicBezTo>
                            <a:pt x="958442" y="566667"/>
                            <a:pt x="947654" y="558796"/>
                            <a:pt x="941433" y="553491"/>
                          </a:cubicBezTo>
                          <a:cubicBezTo>
                            <a:pt x="929960" y="541348"/>
                            <a:pt x="922189" y="526571"/>
                            <a:pt x="910510" y="519132"/>
                          </a:cubicBezTo>
                          <a:cubicBezTo>
                            <a:pt x="908447" y="512396"/>
                            <a:pt x="907033" y="505519"/>
                            <a:pt x="903638" y="498517"/>
                          </a:cubicBezTo>
                          <a:cubicBezTo>
                            <a:pt x="887672" y="483400"/>
                            <a:pt x="873113" y="463858"/>
                            <a:pt x="862408" y="453850"/>
                          </a:cubicBezTo>
                          <a:cubicBezTo>
                            <a:pt x="847886" y="431102"/>
                            <a:pt x="824703" y="411473"/>
                            <a:pt x="814305" y="395440"/>
                          </a:cubicBezTo>
                          <a:cubicBezTo>
                            <a:pt x="783603" y="348026"/>
                            <a:pt x="812698" y="384976"/>
                            <a:pt x="790254" y="357646"/>
                          </a:cubicBezTo>
                          <a:cubicBezTo>
                            <a:pt x="785621" y="350605"/>
                            <a:pt x="781697" y="342838"/>
                            <a:pt x="776511" y="337030"/>
                          </a:cubicBezTo>
                          <a:cubicBezTo>
                            <a:pt x="755274" y="316314"/>
                            <a:pt x="741966" y="298322"/>
                            <a:pt x="714665" y="275184"/>
                          </a:cubicBezTo>
                          <a:cubicBezTo>
                            <a:pt x="710226" y="270541"/>
                            <a:pt x="707034" y="263657"/>
                            <a:pt x="700921" y="261441"/>
                          </a:cubicBezTo>
                          <a:cubicBezTo>
                            <a:pt x="681347" y="250943"/>
                            <a:pt x="668687" y="241556"/>
                            <a:pt x="652819" y="223646"/>
                          </a:cubicBezTo>
                          <a:cubicBezTo>
                            <a:pt x="645481" y="216484"/>
                            <a:pt x="638585" y="207618"/>
                            <a:pt x="632203" y="199595"/>
                          </a:cubicBezTo>
                          <a:cubicBezTo>
                            <a:pt x="597078" y="170837"/>
                            <a:pt x="624638" y="197172"/>
                            <a:pt x="608152" y="151492"/>
                          </a:cubicBezTo>
                          <a:cubicBezTo>
                            <a:pt x="566248" y="56856"/>
                            <a:pt x="576590" y="125329"/>
                            <a:pt x="549742" y="58723"/>
                          </a:cubicBezTo>
                          <a:cubicBezTo>
                            <a:pt x="539636" y="45591"/>
                            <a:pt x="559489" y="14355"/>
                            <a:pt x="539434" y="3749"/>
                          </a:cubicBezTo>
                          <a:close/>
                        </a:path>
                        <a:path w="1618304" h="1663393" stroke="0" extrusionOk="0">
                          <a:moveTo>
                            <a:pt x="539434" y="3749"/>
                          </a:moveTo>
                          <a:cubicBezTo>
                            <a:pt x="507778" y="-8825"/>
                            <a:pt x="433540" y="7959"/>
                            <a:pt x="398563" y="7185"/>
                          </a:cubicBezTo>
                          <a:cubicBezTo>
                            <a:pt x="388362" y="8482"/>
                            <a:pt x="372576" y="13247"/>
                            <a:pt x="364204" y="17493"/>
                          </a:cubicBezTo>
                          <a:cubicBezTo>
                            <a:pt x="338835" y="28805"/>
                            <a:pt x="321478" y="42476"/>
                            <a:pt x="302358" y="55288"/>
                          </a:cubicBezTo>
                          <a:cubicBezTo>
                            <a:pt x="280286" y="102319"/>
                            <a:pt x="298892" y="85416"/>
                            <a:pt x="274871" y="120569"/>
                          </a:cubicBezTo>
                          <a:cubicBezTo>
                            <a:pt x="282695" y="197756"/>
                            <a:pt x="288714" y="76514"/>
                            <a:pt x="264563" y="158364"/>
                          </a:cubicBezTo>
                          <a:cubicBezTo>
                            <a:pt x="259039" y="170416"/>
                            <a:pt x="257646" y="185463"/>
                            <a:pt x="257691" y="196159"/>
                          </a:cubicBezTo>
                          <a:cubicBezTo>
                            <a:pt x="256774" y="199240"/>
                            <a:pt x="250101" y="268061"/>
                            <a:pt x="237076" y="271748"/>
                          </a:cubicBezTo>
                          <a:cubicBezTo>
                            <a:pt x="233110" y="274384"/>
                            <a:pt x="228530" y="275811"/>
                            <a:pt x="223332" y="278620"/>
                          </a:cubicBezTo>
                          <a:cubicBezTo>
                            <a:pt x="190716" y="297047"/>
                            <a:pt x="226346" y="292149"/>
                            <a:pt x="192409" y="295800"/>
                          </a:cubicBezTo>
                          <a:cubicBezTo>
                            <a:pt x="186075" y="300036"/>
                            <a:pt x="178945" y="303765"/>
                            <a:pt x="171794" y="306107"/>
                          </a:cubicBezTo>
                          <a:cubicBezTo>
                            <a:pt x="153141" y="315546"/>
                            <a:pt x="139121" y="316099"/>
                            <a:pt x="116820" y="319851"/>
                          </a:cubicBezTo>
                          <a:cubicBezTo>
                            <a:pt x="111181" y="323353"/>
                            <a:pt x="104088" y="330395"/>
                            <a:pt x="96204" y="333594"/>
                          </a:cubicBezTo>
                          <a:cubicBezTo>
                            <a:pt x="80788" y="338404"/>
                            <a:pt x="67847" y="335301"/>
                            <a:pt x="58410" y="340466"/>
                          </a:cubicBezTo>
                          <a:cubicBezTo>
                            <a:pt x="51943" y="341928"/>
                            <a:pt x="46643" y="344433"/>
                            <a:pt x="41230" y="347338"/>
                          </a:cubicBezTo>
                          <a:cubicBezTo>
                            <a:pt x="37919" y="347533"/>
                            <a:pt x="33433" y="350168"/>
                            <a:pt x="30923" y="350774"/>
                          </a:cubicBezTo>
                          <a:cubicBezTo>
                            <a:pt x="28126" y="355115"/>
                            <a:pt x="27387" y="358585"/>
                            <a:pt x="24051" y="361082"/>
                          </a:cubicBezTo>
                          <a:cubicBezTo>
                            <a:pt x="21214" y="363547"/>
                            <a:pt x="17248" y="362986"/>
                            <a:pt x="13743" y="364517"/>
                          </a:cubicBezTo>
                          <a:cubicBezTo>
                            <a:pt x="8821" y="366877"/>
                            <a:pt x="3692" y="369146"/>
                            <a:pt x="0" y="371389"/>
                          </a:cubicBezTo>
                          <a:cubicBezTo>
                            <a:pt x="1685" y="377551"/>
                            <a:pt x="8420" y="412631"/>
                            <a:pt x="13743" y="419492"/>
                          </a:cubicBezTo>
                          <a:cubicBezTo>
                            <a:pt x="18684" y="424737"/>
                            <a:pt x="23819" y="432543"/>
                            <a:pt x="30923" y="440107"/>
                          </a:cubicBezTo>
                          <a:cubicBezTo>
                            <a:pt x="55511" y="474436"/>
                            <a:pt x="31740" y="451078"/>
                            <a:pt x="48102" y="484773"/>
                          </a:cubicBezTo>
                          <a:cubicBezTo>
                            <a:pt x="51375" y="497166"/>
                            <a:pt x="58824" y="500809"/>
                            <a:pt x="65281" y="512261"/>
                          </a:cubicBezTo>
                          <a:cubicBezTo>
                            <a:pt x="75588" y="525717"/>
                            <a:pt x="76625" y="535166"/>
                            <a:pt x="82461" y="550055"/>
                          </a:cubicBezTo>
                          <a:cubicBezTo>
                            <a:pt x="94431" y="588015"/>
                            <a:pt x="88160" y="621877"/>
                            <a:pt x="109948" y="653132"/>
                          </a:cubicBezTo>
                          <a:cubicBezTo>
                            <a:pt x="112796" y="661822"/>
                            <a:pt x="128542" y="687599"/>
                            <a:pt x="130563" y="690927"/>
                          </a:cubicBezTo>
                          <a:cubicBezTo>
                            <a:pt x="136335" y="696877"/>
                            <a:pt x="141563" y="702235"/>
                            <a:pt x="144307" y="711542"/>
                          </a:cubicBezTo>
                          <a:cubicBezTo>
                            <a:pt x="152148" y="729026"/>
                            <a:pt x="153663" y="736125"/>
                            <a:pt x="164922" y="752773"/>
                          </a:cubicBezTo>
                          <a:cubicBezTo>
                            <a:pt x="201230" y="824870"/>
                            <a:pt x="146970" y="725726"/>
                            <a:pt x="202717" y="797439"/>
                          </a:cubicBezTo>
                          <a:cubicBezTo>
                            <a:pt x="219955" y="814288"/>
                            <a:pt x="241726" y="868788"/>
                            <a:pt x="261127" y="876465"/>
                          </a:cubicBezTo>
                          <a:cubicBezTo>
                            <a:pt x="267034" y="878212"/>
                            <a:pt x="273615" y="888444"/>
                            <a:pt x="278307" y="890208"/>
                          </a:cubicBezTo>
                          <a:cubicBezTo>
                            <a:pt x="283493" y="899824"/>
                            <a:pt x="287464" y="908408"/>
                            <a:pt x="292050" y="914259"/>
                          </a:cubicBezTo>
                          <a:cubicBezTo>
                            <a:pt x="299695" y="924731"/>
                            <a:pt x="313522" y="925856"/>
                            <a:pt x="326409" y="934875"/>
                          </a:cubicBezTo>
                          <a:cubicBezTo>
                            <a:pt x="330612" y="938494"/>
                            <a:pt x="338114" y="942720"/>
                            <a:pt x="343588" y="945182"/>
                          </a:cubicBezTo>
                          <a:cubicBezTo>
                            <a:pt x="348124" y="947724"/>
                            <a:pt x="353236" y="950181"/>
                            <a:pt x="357332" y="952054"/>
                          </a:cubicBezTo>
                          <a:cubicBezTo>
                            <a:pt x="365272" y="956702"/>
                            <a:pt x="371163" y="962694"/>
                            <a:pt x="377947" y="965798"/>
                          </a:cubicBezTo>
                          <a:cubicBezTo>
                            <a:pt x="384778" y="970277"/>
                            <a:pt x="392922" y="970245"/>
                            <a:pt x="398563" y="972670"/>
                          </a:cubicBezTo>
                          <a:cubicBezTo>
                            <a:pt x="405453" y="977171"/>
                            <a:pt x="416011" y="984452"/>
                            <a:pt x="426050" y="986413"/>
                          </a:cubicBezTo>
                          <a:cubicBezTo>
                            <a:pt x="451681" y="995067"/>
                            <a:pt x="452844" y="991532"/>
                            <a:pt x="477588" y="996721"/>
                          </a:cubicBezTo>
                          <a:cubicBezTo>
                            <a:pt x="485750" y="998870"/>
                            <a:pt x="494536" y="1000115"/>
                            <a:pt x="501639" y="1003593"/>
                          </a:cubicBezTo>
                          <a:cubicBezTo>
                            <a:pt x="509076" y="1008951"/>
                            <a:pt x="519181" y="1011747"/>
                            <a:pt x="525691" y="1013900"/>
                          </a:cubicBezTo>
                          <a:cubicBezTo>
                            <a:pt x="530732" y="1014757"/>
                            <a:pt x="538383" y="1015581"/>
                            <a:pt x="542870" y="1017336"/>
                          </a:cubicBezTo>
                          <a:cubicBezTo>
                            <a:pt x="585766" y="1023769"/>
                            <a:pt x="535805" y="1010862"/>
                            <a:pt x="587537" y="1027644"/>
                          </a:cubicBezTo>
                          <a:cubicBezTo>
                            <a:pt x="594597" y="1029401"/>
                            <a:pt x="600892" y="1036742"/>
                            <a:pt x="608152" y="1037951"/>
                          </a:cubicBezTo>
                          <a:cubicBezTo>
                            <a:pt x="625794" y="1043546"/>
                            <a:pt x="642550" y="1043030"/>
                            <a:pt x="663126" y="1044823"/>
                          </a:cubicBezTo>
                          <a:cubicBezTo>
                            <a:pt x="670992" y="1046370"/>
                            <a:pt x="680259" y="1049049"/>
                            <a:pt x="687177" y="1048259"/>
                          </a:cubicBezTo>
                          <a:cubicBezTo>
                            <a:pt x="707702" y="1055668"/>
                            <a:pt x="731229" y="1058649"/>
                            <a:pt x="745588" y="1072310"/>
                          </a:cubicBezTo>
                          <a:cubicBezTo>
                            <a:pt x="750411" y="1075236"/>
                            <a:pt x="750947" y="1081939"/>
                            <a:pt x="755895" y="1086054"/>
                          </a:cubicBezTo>
                          <a:cubicBezTo>
                            <a:pt x="761630" y="1091310"/>
                            <a:pt x="767752" y="1090332"/>
                            <a:pt x="773075" y="1092926"/>
                          </a:cubicBezTo>
                          <a:cubicBezTo>
                            <a:pt x="777871" y="1094550"/>
                            <a:pt x="782943" y="1096494"/>
                            <a:pt x="786818" y="1099797"/>
                          </a:cubicBezTo>
                          <a:cubicBezTo>
                            <a:pt x="811033" y="1125672"/>
                            <a:pt x="792243" y="1107331"/>
                            <a:pt x="810869" y="1116977"/>
                          </a:cubicBezTo>
                          <a:cubicBezTo>
                            <a:pt x="883214" y="1174050"/>
                            <a:pt x="791710" y="1102776"/>
                            <a:pt x="838357" y="1147900"/>
                          </a:cubicBezTo>
                          <a:cubicBezTo>
                            <a:pt x="849259" y="1158628"/>
                            <a:pt x="862642" y="1169256"/>
                            <a:pt x="869280" y="1178823"/>
                          </a:cubicBezTo>
                          <a:cubicBezTo>
                            <a:pt x="874018" y="1184430"/>
                            <a:pt x="879123" y="1191711"/>
                            <a:pt x="886459" y="1196002"/>
                          </a:cubicBezTo>
                          <a:cubicBezTo>
                            <a:pt x="888882" y="1198078"/>
                            <a:pt x="895131" y="1200046"/>
                            <a:pt x="896767" y="1202874"/>
                          </a:cubicBezTo>
                          <a:cubicBezTo>
                            <a:pt x="961479" y="1284530"/>
                            <a:pt x="877816" y="1179441"/>
                            <a:pt x="931126" y="1257848"/>
                          </a:cubicBezTo>
                          <a:cubicBezTo>
                            <a:pt x="934275" y="1265680"/>
                            <a:pt x="944316" y="1272571"/>
                            <a:pt x="951741" y="1278464"/>
                          </a:cubicBezTo>
                          <a:cubicBezTo>
                            <a:pt x="952456" y="1285708"/>
                            <a:pt x="956034" y="1292824"/>
                            <a:pt x="958613" y="1299079"/>
                          </a:cubicBezTo>
                          <a:cubicBezTo>
                            <a:pt x="960743" y="1305462"/>
                            <a:pt x="961169" y="1312602"/>
                            <a:pt x="962049" y="1319694"/>
                          </a:cubicBezTo>
                          <a:cubicBezTo>
                            <a:pt x="965761" y="1329190"/>
                            <a:pt x="970411" y="1334061"/>
                            <a:pt x="975792" y="1343745"/>
                          </a:cubicBezTo>
                          <a:cubicBezTo>
                            <a:pt x="982051" y="1351897"/>
                            <a:pt x="987706" y="1364646"/>
                            <a:pt x="992972" y="1378104"/>
                          </a:cubicBezTo>
                          <a:cubicBezTo>
                            <a:pt x="1013431" y="1416394"/>
                            <a:pt x="1012328" y="1413039"/>
                            <a:pt x="1034202" y="1443386"/>
                          </a:cubicBezTo>
                          <a:cubicBezTo>
                            <a:pt x="1036510" y="1451498"/>
                            <a:pt x="1035242" y="1459731"/>
                            <a:pt x="1037638" y="1467437"/>
                          </a:cubicBezTo>
                          <a:cubicBezTo>
                            <a:pt x="1040451" y="1472727"/>
                            <a:pt x="1041010" y="1481768"/>
                            <a:pt x="1044510" y="1488053"/>
                          </a:cubicBezTo>
                          <a:cubicBezTo>
                            <a:pt x="1045973" y="1496237"/>
                            <a:pt x="1046581" y="1504089"/>
                            <a:pt x="1051382" y="1512104"/>
                          </a:cubicBezTo>
                          <a:cubicBezTo>
                            <a:pt x="1052547" y="1524417"/>
                            <a:pt x="1056703" y="1539458"/>
                            <a:pt x="1065125" y="1553335"/>
                          </a:cubicBezTo>
                          <a:cubicBezTo>
                            <a:pt x="1067242" y="1565095"/>
                            <a:pt x="1070613" y="1573771"/>
                            <a:pt x="1071997" y="1580822"/>
                          </a:cubicBezTo>
                          <a:cubicBezTo>
                            <a:pt x="1071523" y="1586892"/>
                            <a:pt x="1073691" y="1594853"/>
                            <a:pt x="1075433" y="1601437"/>
                          </a:cubicBezTo>
                          <a:cubicBezTo>
                            <a:pt x="1078077" y="1612909"/>
                            <a:pt x="1085745" y="1616271"/>
                            <a:pt x="1089177" y="1625488"/>
                          </a:cubicBezTo>
                          <a:cubicBezTo>
                            <a:pt x="1091692" y="1630067"/>
                            <a:pt x="1093401" y="1633979"/>
                            <a:pt x="1096048" y="1639232"/>
                          </a:cubicBezTo>
                          <a:cubicBezTo>
                            <a:pt x="1097413" y="1645039"/>
                            <a:pt x="1096799" y="1651418"/>
                            <a:pt x="1099484" y="1656411"/>
                          </a:cubicBezTo>
                          <a:cubicBezTo>
                            <a:pt x="1101021" y="1659687"/>
                            <a:pt x="1105806" y="1662112"/>
                            <a:pt x="1109792" y="1663283"/>
                          </a:cubicBezTo>
                          <a:cubicBezTo>
                            <a:pt x="1126318" y="1664828"/>
                            <a:pt x="1180937" y="1659282"/>
                            <a:pt x="1195689" y="1652975"/>
                          </a:cubicBezTo>
                          <a:cubicBezTo>
                            <a:pt x="1200222" y="1650850"/>
                            <a:pt x="1203855" y="1648726"/>
                            <a:pt x="1209433" y="1646103"/>
                          </a:cubicBezTo>
                          <a:cubicBezTo>
                            <a:pt x="1213367" y="1644661"/>
                            <a:pt x="1216038" y="1641272"/>
                            <a:pt x="1219740" y="1639232"/>
                          </a:cubicBezTo>
                          <a:cubicBezTo>
                            <a:pt x="1228733" y="1634327"/>
                            <a:pt x="1247227" y="1625488"/>
                            <a:pt x="1247227" y="1625488"/>
                          </a:cubicBezTo>
                          <a:cubicBezTo>
                            <a:pt x="1250518" y="1620096"/>
                            <a:pt x="1257448" y="1611093"/>
                            <a:pt x="1260971" y="1604873"/>
                          </a:cubicBezTo>
                          <a:cubicBezTo>
                            <a:pt x="1267020" y="1595997"/>
                            <a:pt x="1268528" y="1581819"/>
                            <a:pt x="1278150" y="1573950"/>
                          </a:cubicBezTo>
                          <a:cubicBezTo>
                            <a:pt x="1282992" y="1566861"/>
                            <a:pt x="1288349" y="1561109"/>
                            <a:pt x="1295330" y="1556770"/>
                          </a:cubicBezTo>
                          <a:cubicBezTo>
                            <a:pt x="1314768" y="1533362"/>
                            <a:pt x="1333555" y="1516138"/>
                            <a:pt x="1353740" y="1491489"/>
                          </a:cubicBezTo>
                          <a:cubicBezTo>
                            <a:pt x="1365931" y="1475372"/>
                            <a:pt x="1372421" y="1455246"/>
                            <a:pt x="1384663" y="1446822"/>
                          </a:cubicBezTo>
                          <a:cubicBezTo>
                            <a:pt x="1397601" y="1438775"/>
                            <a:pt x="1410884" y="1436823"/>
                            <a:pt x="1419022" y="1426207"/>
                          </a:cubicBezTo>
                          <a:cubicBezTo>
                            <a:pt x="1428575" y="1414221"/>
                            <a:pt x="1436753" y="1402172"/>
                            <a:pt x="1449945" y="1395284"/>
                          </a:cubicBezTo>
                          <a:cubicBezTo>
                            <a:pt x="1461153" y="1392130"/>
                            <a:pt x="1471626" y="1390282"/>
                            <a:pt x="1480868" y="1388412"/>
                          </a:cubicBezTo>
                          <a:cubicBezTo>
                            <a:pt x="1492096" y="1385504"/>
                            <a:pt x="1503788" y="1379215"/>
                            <a:pt x="1511791" y="1378104"/>
                          </a:cubicBezTo>
                          <a:cubicBezTo>
                            <a:pt x="1556560" y="1367717"/>
                            <a:pt x="1533902" y="1377159"/>
                            <a:pt x="1563329" y="1364361"/>
                          </a:cubicBezTo>
                          <a:cubicBezTo>
                            <a:pt x="1606165" y="1350684"/>
                            <a:pt x="1551395" y="1377241"/>
                            <a:pt x="1607996" y="1347181"/>
                          </a:cubicBezTo>
                          <a:cubicBezTo>
                            <a:pt x="1611368" y="1344738"/>
                            <a:pt x="1615768" y="1344958"/>
                            <a:pt x="1618304" y="1343745"/>
                          </a:cubicBezTo>
                          <a:cubicBezTo>
                            <a:pt x="1618300" y="1307120"/>
                            <a:pt x="1610087" y="1275353"/>
                            <a:pt x="1614868" y="1237233"/>
                          </a:cubicBezTo>
                          <a:cubicBezTo>
                            <a:pt x="1613026" y="1210282"/>
                            <a:pt x="1606511" y="1210992"/>
                            <a:pt x="1597688" y="1185695"/>
                          </a:cubicBezTo>
                          <a:cubicBezTo>
                            <a:pt x="1595965" y="1174427"/>
                            <a:pt x="1594431" y="1166053"/>
                            <a:pt x="1590816" y="1154772"/>
                          </a:cubicBezTo>
                          <a:cubicBezTo>
                            <a:pt x="1585575" y="1135163"/>
                            <a:pt x="1581983" y="1119014"/>
                            <a:pt x="1570201" y="1096361"/>
                          </a:cubicBezTo>
                          <a:cubicBezTo>
                            <a:pt x="1567313" y="1085604"/>
                            <a:pt x="1565280" y="1075834"/>
                            <a:pt x="1559893" y="1065438"/>
                          </a:cubicBezTo>
                          <a:cubicBezTo>
                            <a:pt x="1558319" y="1054568"/>
                            <a:pt x="1557383" y="1045885"/>
                            <a:pt x="1553022" y="1037951"/>
                          </a:cubicBezTo>
                          <a:cubicBezTo>
                            <a:pt x="1550821" y="1029952"/>
                            <a:pt x="1550026" y="995158"/>
                            <a:pt x="1539278" y="982977"/>
                          </a:cubicBezTo>
                          <a:cubicBezTo>
                            <a:pt x="1536717" y="974986"/>
                            <a:pt x="1528790" y="970795"/>
                            <a:pt x="1525534" y="965798"/>
                          </a:cubicBezTo>
                          <a:cubicBezTo>
                            <a:pt x="1506784" y="933196"/>
                            <a:pt x="1515522" y="924284"/>
                            <a:pt x="1487740" y="893644"/>
                          </a:cubicBezTo>
                          <a:cubicBezTo>
                            <a:pt x="1449777" y="822437"/>
                            <a:pt x="1477472" y="907070"/>
                            <a:pt x="1439637" y="852413"/>
                          </a:cubicBezTo>
                          <a:cubicBezTo>
                            <a:pt x="1423020" y="840510"/>
                            <a:pt x="1415380" y="824842"/>
                            <a:pt x="1405278" y="818055"/>
                          </a:cubicBezTo>
                          <a:cubicBezTo>
                            <a:pt x="1395984" y="810415"/>
                            <a:pt x="1383477" y="793804"/>
                            <a:pt x="1370919" y="783696"/>
                          </a:cubicBezTo>
                          <a:cubicBezTo>
                            <a:pt x="1361620" y="778513"/>
                            <a:pt x="1348469" y="770713"/>
                            <a:pt x="1343432" y="763080"/>
                          </a:cubicBezTo>
                          <a:cubicBezTo>
                            <a:pt x="1333123" y="751252"/>
                            <a:pt x="1323924" y="740937"/>
                            <a:pt x="1315945" y="728722"/>
                          </a:cubicBezTo>
                          <a:cubicBezTo>
                            <a:pt x="1301061" y="720725"/>
                            <a:pt x="1291168" y="716030"/>
                            <a:pt x="1278150" y="704670"/>
                          </a:cubicBezTo>
                          <a:cubicBezTo>
                            <a:pt x="1267557" y="694137"/>
                            <a:pt x="1257366" y="678933"/>
                            <a:pt x="1240356" y="673747"/>
                          </a:cubicBezTo>
                          <a:cubicBezTo>
                            <a:pt x="1195424" y="644833"/>
                            <a:pt x="1188831" y="650531"/>
                            <a:pt x="1144151" y="632517"/>
                          </a:cubicBezTo>
                          <a:cubicBezTo>
                            <a:pt x="1138052" y="629933"/>
                            <a:pt x="1126663" y="625026"/>
                            <a:pt x="1120100" y="622209"/>
                          </a:cubicBezTo>
                          <a:cubicBezTo>
                            <a:pt x="1114375" y="620240"/>
                            <a:pt x="1109691" y="619858"/>
                            <a:pt x="1102920" y="618773"/>
                          </a:cubicBezTo>
                          <a:cubicBezTo>
                            <a:pt x="1095915" y="616083"/>
                            <a:pt x="1090713" y="614373"/>
                            <a:pt x="1082305" y="611901"/>
                          </a:cubicBezTo>
                          <a:cubicBezTo>
                            <a:pt x="1074823" y="609057"/>
                            <a:pt x="1063331" y="610118"/>
                            <a:pt x="1054818" y="605030"/>
                          </a:cubicBezTo>
                          <a:cubicBezTo>
                            <a:pt x="1041184" y="601437"/>
                            <a:pt x="1029111" y="593641"/>
                            <a:pt x="1017023" y="591286"/>
                          </a:cubicBezTo>
                          <a:cubicBezTo>
                            <a:pt x="1009521" y="586913"/>
                            <a:pt x="997170" y="585731"/>
                            <a:pt x="989536" y="584414"/>
                          </a:cubicBezTo>
                          <a:cubicBezTo>
                            <a:pt x="986373" y="583407"/>
                            <a:pt x="982726" y="582047"/>
                            <a:pt x="979228" y="580978"/>
                          </a:cubicBezTo>
                          <a:cubicBezTo>
                            <a:pt x="974860" y="576832"/>
                            <a:pt x="970392" y="573721"/>
                            <a:pt x="965484" y="570671"/>
                          </a:cubicBezTo>
                          <a:cubicBezTo>
                            <a:pt x="957821" y="565500"/>
                            <a:pt x="946652" y="558756"/>
                            <a:pt x="941433" y="553491"/>
                          </a:cubicBezTo>
                          <a:cubicBezTo>
                            <a:pt x="933801" y="541508"/>
                            <a:pt x="924784" y="531662"/>
                            <a:pt x="910510" y="519132"/>
                          </a:cubicBezTo>
                          <a:cubicBezTo>
                            <a:pt x="908433" y="514231"/>
                            <a:pt x="907535" y="505739"/>
                            <a:pt x="903638" y="498517"/>
                          </a:cubicBezTo>
                          <a:cubicBezTo>
                            <a:pt x="894146" y="480211"/>
                            <a:pt x="873728" y="470023"/>
                            <a:pt x="862408" y="453850"/>
                          </a:cubicBezTo>
                          <a:cubicBezTo>
                            <a:pt x="843942" y="434637"/>
                            <a:pt x="828081" y="418710"/>
                            <a:pt x="814305" y="395440"/>
                          </a:cubicBezTo>
                          <a:cubicBezTo>
                            <a:pt x="794068" y="352823"/>
                            <a:pt x="810576" y="380810"/>
                            <a:pt x="790254" y="357646"/>
                          </a:cubicBezTo>
                          <a:cubicBezTo>
                            <a:pt x="785041" y="351412"/>
                            <a:pt x="782954" y="343122"/>
                            <a:pt x="776511" y="337030"/>
                          </a:cubicBezTo>
                          <a:cubicBezTo>
                            <a:pt x="759711" y="320167"/>
                            <a:pt x="731018" y="299360"/>
                            <a:pt x="714665" y="275184"/>
                          </a:cubicBezTo>
                          <a:cubicBezTo>
                            <a:pt x="711350" y="270017"/>
                            <a:pt x="704840" y="264785"/>
                            <a:pt x="700921" y="261441"/>
                          </a:cubicBezTo>
                          <a:cubicBezTo>
                            <a:pt x="682084" y="247060"/>
                            <a:pt x="668412" y="235435"/>
                            <a:pt x="652819" y="223646"/>
                          </a:cubicBezTo>
                          <a:cubicBezTo>
                            <a:pt x="647857" y="217416"/>
                            <a:pt x="637767" y="209650"/>
                            <a:pt x="632203" y="199595"/>
                          </a:cubicBezTo>
                          <a:cubicBezTo>
                            <a:pt x="608917" y="173214"/>
                            <a:pt x="629022" y="197197"/>
                            <a:pt x="608152" y="151492"/>
                          </a:cubicBezTo>
                          <a:cubicBezTo>
                            <a:pt x="569678" y="53718"/>
                            <a:pt x="591005" y="129780"/>
                            <a:pt x="549742" y="58723"/>
                          </a:cubicBezTo>
                          <a:cubicBezTo>
                            <a:pt x="547313" y="41052"/>
                            <a:pt x="568297" y="5857"/>
                            <a:pt x="539434" y="3749"/>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Freeform: Shape 8">
              <a:extLst>
                <a:ext uri="{FF2B5EF4-FFF2-40B4-BE49-F238E27FC236}">
                  <a16:creationId xmlns:a16="http://schemas.microsoft.com/office/drawing/2014/main" id="{3A44CC6C-ECC5-B13B-CDC3-4AB419FF0FF6}"/>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3299171111">
                    <a:custGeom>
                      <a:avLst/>
                      <a:gdLst>
                        <a:gd name="connsiteX0" fmla="*/ 0 w 505076"/>
                        <a:gd name="connsiteY0" fmla="*/ 584107 h 597851"/>
                        <a:gd name="connsiteX1" fmla="*/ 6871 w 505076"/>
                        <a:gd name="connsiteY1" fmla="*/ 398569 h 597851"/>
                        <a:gd name="connsiteX2" fmla="*/ 20615 w 505076"/>
                        <a:gd name="connsiteY2" fmla="*/ 350467 h 597851"/>
                        <a:gd name="connsiteX3" fmla="*/ 34358 w 505076"/>
                        <a:gd name="connsiteY3" fmla="*/ 340159 h 597851"/>
                        <a:gd name="connsiteX4" fmla="*/ 61846 w 505076"/>
                        <a:gd name="connsiteY4" fmla="*/ 316108 h 597851"/>
                        <a:gd name="connsiteX5" fmla="*/ 75589 w 505076"/>
                        <a:gd name="connsiteY5" fmla="*/ 312672 h 597851"/>
                        <a:gd name="connsiteX6" fmla="*/ 113384 w 505076"/>
                        <a:gd name="connsiteY6" fmla="*/ 305800 h 597851"/>
                        <a:gd name="connsiteX7" fmla="*/ 154615 w 505076"/>
                        <a:gd name="connsiteY7" fmla="*/ 292057 h 597851"/>
                        <a:gd name="connsiteX8" fmla="*/ 192409 w 505076"/>
                        <a:gd name="connsiteY8" fmla="*/ 285185 h 597851"/>
                        <a:gd name="connsiteX9" fmla="*/ 288614 w 505076"/>
                        <a:gd name="connsiteY9" fmla="*/ 257698 h 597851"/>
                        <a:gd name="connsiteX10" fmla="*/ 309230 w 505076"/>
                        <a:gd name="connsiteY10" fmla="*/ 243954 h 597851"/>
                        <a:gd name="connsiteX11" fmla="*/ 343589 w 505076"/>
                        <a:gd name="connsiteY11" fmla="*/ 188980 h 597851"/>
                        <a:gd name="connsiteX12" fmla="*/ 353896 w 505076"/>
                        <a:gd name="connsiteY12" fmla="*/ 158057 h 597851"/>
                        <a:gd name="connsiteX13" fmla="*/ 343589 w 505076"/>
                        <a:gd name="connsiteY13" fmla="*/ 10314 h 597851"/>
                        <a:gd name="connsiteX14" fmla="*/ 364204 w 505076"/>
                        <a:gd name="connsiteY14" fmla="*/ 3442 h 597851"/>
                        <a:gd name="connsiteX15" fmla="*/ 371076 w 505076"/>
                        <a:gd name="connsiteY15" fmla="*/ 20622 h 597851"/>
                        <a:gd name="connsiteX16" fmla="*/ 391691 w 505076"/>
                        <a:gd name="connsiteY16" fmla="*/ 34365 h 597851"/>
                        <a:gd name="connsiteX17" fmla="*/ 405435 w 505076"/>
                        <a:gd name="connsiteY17" fmla="*/ 51545 h 597851"/>
                        <a:gd name="connsiteX18" fmla="*/ 439794 w 505076"/>
                        <a:gd name="connsiteY18" fmla="*/ 99647 h 597851"/>
                        <a:gd name="connsiteX19" fmla="*/ 460409 w 505076"/>
                        <a:gd name="connsiteY19" fmla="*/ 140878 h 597851"/>
                        <a:gd name="connsiteX20" fmla="*/ 474152 w 505076"/>
                        <a:gd name="connsiteY20" fmla="*/ 161493 h 597851"/>
                        <a:gd name="connsiteX21" fmla="*/ 487896 w 505076"/>
                        <a:gd name="connsiteY21" fmla="*/ 195852 h 597851"/>
                        <a:gd name="connsiteX22" fmla="*/ 477588 w 505076"/>
                        <a:gd name="connsiteY22" fmla="*/ 250826 h 597851"/>
                        <a:gd name="connsiteX23" fmla="*/ 463845 w 505076"/>
                        <a:gd name="connsiteY23" fmla="*/ 257698 h 597851"/>
                        <a:gd name="connsiteX24" fmla="*/ 477588 w 505076"/>
                        <a:gd name="connsiteY24" fmla="*/ 278313 h 597851"/>
                        <a:gd name="connsiteX25" fmla="*/ 487896 w 505076"/>
                        <a:gd name="connsiteY25" fmla="*/ 295492 h 597851"/>
                        <a:gd name="connsiteX26" fmla="*/ 491332 w 505076"/>
                        <a:gd name="connsiteY26" fmla="*/ 305800 h 597851"/>
                        <a:gd name="connsiteX27" fmla="*/ 498204 w 505076"/>
                        <a:gd name="connsiteY27" fmla="*/ 329851 h 597851"/>
                        <a:gd name="connsiteX28" fmla="*/ 505076 w 505076"/>
                        <a:gd name="connsiteY28" fmla="*/ 350467 h 597851"/>
                        <a:gd name="connsiteX29" fmla="*/ 501640 w 505076"/>
                        <a:gd name="connsiteY29" fmla="*/ 371082 h 597851"/>
                        <a:gd name="connsiteX30" fmla="*/ 484460 w 505076"/>
                        <a:gd name="connsiteY30" fmla="*/ 381390 h 597851"/>
                        <a:gd name="connsiteX31" fmla="*/ 474152 w 505076"/>
                        <a:gd name="connsiteY31" fmla="*/ 391697 h 597851"/>
                        <a:gd name="connsiteX32" fmla="*/ 450101 w 505076"/>
                        <a:gd name="connsiteY32" fmla="*/ 402005 h 597851"/>
                        <a:gd name="connsiteX33" fmla="*/ 436358 w 505076"/>
                        <a:gd name="connsiteY33" fmla="*/ 408877 h 597851"/>
                        <a:gd name="connsiteX34" fmla="*/ 353896 w 505076"/>
                        <a:gd name="connsiteY34" fmla="*/ 405441 h 597851"/>
                        <a:gd name="connsiteX35" fmla="*/ 388255 w 505076"/>
                        <a:gd name="connsiteY35" fmla="*/ 412313 h 597851"/>
                        <a:gd name="connsiteX36" fmla="*/ 419178 w 505076"/>
                        <a:gd name="connsiteY36" fmla="*/ 446671 h 597851"/>
                        <a:gd name="connsiteX37" fmla="*/ 422614 w 505076"/>
                        <a:gd name="connsiteY37" fmla="*/ 460415 h 597851"/>
                        <a:gd name="connsiteX38" fmla="*/ 364204 w 505076"/>
                        <a:gd name="connsiteY38" fmla="*/ 484466 h 597851"/>
                        <a:gd name="connsiteX39" fmla="*/ 347025 w 505076"/>
                        <a:gd name="connsiteY39" fmla="*/ 491338 h 597851"/>
                        <a:gd name="connsiteX40" fmla="*/ 243948 w 505076"/>
                        <a:gd name="connsiteY40" fmla="*/ 484466 h 597851"/>
                        <a:gd name="connsiteX41" fmla="*/ 209589 w 505076"/>
                        <a:gd name="connsiteY41" fmla="*/ 484466 h 597851"/>
                        <a:gd name="connsiteX42" fmla="*/ 178666 w 505076"/>
                        <a:gd name="connsiteY42" fmla="*/ 481030 h 597851"/>
                        <a:gd name="connsiteX43" fmla="*/ 164922 w 505076"/>
                        <a:gd name="connsiteY43" fmla="*/ 484466 h 597851"/>
                        <a:gd name="connsiteX44" fmla="*/ 113384 w 505076"/>
                        <a:gd name="connsiteY44" fmla="*/ 494774 h 597851"/>
                        <a:gd name="connsiteX45" fmla="*/ 99640 w 505076"/>
                        <a:gd name="connsiteY45" fmla="*/ 505082 h 597851"/>
                        <a:gd name="connsiteX46" fmla="*/ 65281 w 505076"/>
                        <a:gd name="connsiteY46" fmla="*/ 525697 h 597851"/>
                        <a:gd name="connsiteX47" fmla="*/ 44666 w 505076"/>
                        <a:gd name="connsiteY47" fmla="*/ 597851 h 597851"/>
                        <a:gd name="connsiteX48" fmla="*/ 0 w 505076"/>
                        <a:gd name="connsiteY48" fmla="*/ 584107 h 59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05076" h="597851" fill="none" extrusionOk="0">
                          <a:moveTo>
                            <a:pt x="0" y="584107"/>
                          </a:moveTo>
                          <a:cubicBezTo>
                            <a:pt x="-781" y="522344"/>
                            <a:pt x="-10137" y="471730"/>
                            <a:pt x="6871" y="398569"/>
                          </a:cubicBezTo>
                          <a:cubicBezTo>
                            <a:pt x="6913" y="393519"/>
                            <a:pt x="12050" y="359203"/>
                            <a:pt x="20615" y="350467"/>
                          </a:cubicBezTo>
                          <a:cubicBezTo>
                            <a:pt x="24756" y="346314"/>
                            <a:pt x="30182" y="344360"/>
                            <a:pt x="34358" y="340159"/>
                          </a:cubicBezTo>
                          <a:cubicBezTo>
                            <a:pt x="43582" y="332129"/>
                            <a:pt x="46915" y="322540"/>
                            <a:pt x="61846" y="316108"/>
                          </a:cubicBezTo>
                          <a:cubicBezTo>
                            <a:pt x="65163" y="314224"/>
                            <a:pt x="70224" y="312818"/>
                            <a:pt x="75589" y="312672"/>
                          </a:cubicBezTo>
                          <a:cubicBezTo>
                            <a:pt x="87361" y="309068"/>
                            <a:pt x="100868" y="310268"/>
                            <a:pt x="113384" y="305800"/>
                          </a:cubicBezTo>
                          <a:cubicBezTo>
                            <a:pt x="125485" y="302440"/>
                            <a:pt x="140750" y="294158"/>
                            <a:pt x="154615" y="292057"/>
                          </a:cubicBezTo>
                          <a:cubicBezTo>
                            <a:pt x="165186" y="290578"/>
                            <a:pt x="180017" y="288411"/>
                            <a:pt x="192409" y="285185"/>
                          </a:cubicBezTo>
                          <a:cubicBezTo>
                            <a:pt x="229188" y="272433"/>
                            <a:pt x="252822" y="271936"/>
                            <a:pt x="288614" y="257698"/>
                          </a:cubicBezTo>
                          <a:cubicBezTo>
                            <a:pt x="296099" y="253462"/>
                            <a:pt x="302336" y="248309"/>
                            <a:pt x="309230" y="243954"/>
                          </a:cubicBezTo>
                          <a:cubicBezTo>
                            <a:pt x="324106" y="223701"/>
                            <a:pt x="336918" y="214337"/>
                            <a:pt x="343589" y="188980"/>
                          </a:cubicBezTo>
                          <a:cubicBezTo>
                            <a:pt x="348000" y="179051"/>
                            <a:pt x="353895" y="158056"/>
                            <a:pt x="353896" y="158057"/>
                          </a:cubicBezTo>
                          <a:cubicBezTo>
                            <a:pt x="352124" y="106415"/>
                            <a:pt x="354707" y="57760"/>
                            <a:pt x="343589" y="10314"/>
                          </a:cubicBezTo>
                          <a:cubicBezTo>
                            <a:pt x="342865" y="-5489"/>
                            <a:pt x="358126" y="1492"/>
                            <a:pt x="364204" y="3442"/>
                          </a:cubicBezTo>
                          <a:cubicBezTo>
                            <a:pt x="366031" y="10287"/>
                            <a:pt x="366629" y="14582"/>
                            <a:pt x="371076" y="20622"/>
                          </a:cubicBezTo>
                          <a:cubicBezTo>
                            <a:pt x="375616" y="26187"/>
                            <a:pt x="386859" y="27011"/>
                            <a:pt x="391691" y="34365"/>
                          </a:cubicBezTo>
                          <a:cubicBezTo>
                            <a:pt x="397763" y="40472"/>
                            <a:pt x="398798" y="44194"/>
                            <a:pt x="405435" y="51545"/>
                          </a:cubicBezTo>
                          <a:cubicBezTo>
                            <a:pt x="409516" y="84606"/>
                            <a:pt x="397857" y="45137"/>
                            <a:pt x="439794" y="99647"/>
                          </a:cubicBezTo>
                          <a:cubicBezTo>
                            <a:pt x="464632" y="168618"/>
                            <a:pt x="425051" y="90015"/>
                            <a:pt x="460409" y="140878"/>
                          </a:cubicBezTo>
                          <a:cubicBezTo>
                            <a:pt x="463178" y="148334"/>
                            <a:pt x="472693" y="155080"/>
                            <a:pt x="474152" y="161493"/>
                          </a:cubicBezTo>
                          <a:cubicBezTo>
                            <a:pt x="480746" y="170999"/>
                            <a:pt x="483974" y="184673"/>
                            <a:pt x="487896" y="195852"/>
                          </a:cubicBezTo>
                          <a:cubicBezTo>
                            <a:pt x="483313" y="214453"/>
                            <a:pt x="483274" y="228362"/>
                            <a:pt x="477588" y="250826"/>
                          </a:cubicBezTo>
                          <a:cubicBezTo>
                            <a:pt x="476170" y="255672"/>
                            <a:pt x="463105" y="251821"/>
                            <a:pt x="463845" y="257698"/>
                          </a:cubicBezTo>
                          <a:cubicBezTo>
                            <a:pt x="463572" y="264747"/>
                            <a:pt x="472189" y="270526"/>
                            <a:pt x="477588" y="278313"/>
                          </a:cubicBezTo>
                          <a:cubicBezTo>
                            <a:pt x="479775" y="285274"/>
                            <a:pt x="483838" y="290898"/>
                            <a:pt x="487896" y="295492"/>
                          </a:cubicBezTo>
                          <a:cubicBezTo>
                            <a:pt x="489185" y="298381"/>
                            <a:pt x="490300" y="302491"/>
                            <a:pt x="491332" y="305800"/>
                          </a:cubicBezTo>
                          <a:cubicBezTo>
                            <a:pt x="493785" y="313587"/>
                            <a:pt x="497457" y="323341"/>
                            <a:pt x="498204" y="329851"/>
                          </a:cubicBezTo>
                          <a:cubicBezTo>
                            <a:pt x="501038" y="336275"/>
                            <a:pt x="502792" y="345076"/>
                            <a:pt x="505076" y="350467"/>
                          </a:cubicBezTo>
                          <a:cubicBezTo>
                            <a:pt x="504313" y="357578"/>
                            <a:pt x="505455" y="365130"/>
                            <a:pt x="501640" y="371082"/>
                          </a:cubicBezTo>
                          <a:cubicBezTo>
                            <a:pt x="496617" y="375746"/>
                            <a:pt x="488774" y="377067"/>
                            <a:pt x="484460" y="381390"/>
                          </a:cubicBezTo>
                          <a:cubicBezTo>
                            <a:pt x="480473" y="384087"/>
                            <a:pt x="478327" y="388225"/>
                            <a:pt x="474152" y="391697"/>
                          </a:cubicBezTo>
                          <a:cubicBezTo>
                            <a:pt x="462822" y="399631"/>
                            <a:pt x="462087" y="397436"/>
                            <a:pt x="450101" y="402005"/>
                          </a:cubicBezTo>
                          <a:cubicBezTo>
                            <a:pt x="446493" y="403172"/>
                            <a:pt x="441060" y="405329"/>
                            <a:pt x="436358" y="408877"/>
                          </a:cubicBezTo>
                          <a:cubicBezTo>
                            <a:pt x="411382" y="407045"/>
                            <a:pt x="378288" y="399315"/>
                            <a:pt x="353896" y="405441"/>
                          </a:cubicBezTo>
                          <a:cubicBezTo>
                            <a:pt x="339803" y="404713"/>
                            <a:pt x="377051" y="407189"/>
                            <a:pt x="388255" y="412313"/>
                          </a:cubicBezTo>
                          <a:cubicBezTo>
                            <a:pt x="406474" y="417743"/>
                            <a:pt x="413694" y="433481"/>
                            <a:pt x="419178" y="446671"/>
                          </a:cubicBezTo>
                          <a:cubicBezTo>
                            <a:pt x="420303" y="451508"/>
                            <a:pt x="424453" y="457264"/>
                            <a:pt x="422614" y="460415"/>
                          </a:cubicBezTo>
                          <a:cubicBezTo>
                            <a:pt x="400284" y="481492"/>
                            <a:pt x="386976" y="483863"/>
                            <a:pt x="364204" y="484466"/>
                          </a:cubicBezTo>
                          <a:cubicBezTo>
                            <a:pt x="358339" y="486704"/>
                            <a:pt x="353369" y="490988"/>
                            <a:pt x="347025" y="491338"/>
                          </a:cubicBezTo>
                          <a:cubicBezTo>
                            <a:pt x="341432" y="491877"/>
                            <a:pt x="253186" y="484849"/>
                            <a:pt x="243948" y="484466"/>
                          </a:cubicBezTo>
                          <a:cubicBezTo>
                            <a:pt x="200295" y="472450"/>
                            <a:pt x="252313" y="488066"/>
                            <a:pt x="209589" y="484466"/>
                          </a:cubicBezTo>
                          <a:cubicBezTo>
                            <a:pt x="198796" y="484777"/>
                            <a:pt x="189350" y="482379"/>
                            <a:pt x="178666" y="481030"/>
                          </a:cubicBezTo>
                          <a:cubicBezTo>
                            <a:pt x="174430" y="482024"/>
                            <a:pt x="169262" y="483491"/>
                            <a:pt x="164922" y="484466"/>
                          </a:cubicBezTo>
                          <a:cubicBezTo>
                            <a:pt x="148691" y="489907"/>
                            <a:pt x="126644" y="493222"/>
                            <a:pt x="113384" y="494774"/>
                          </a:cubicBezTo>
                          <a:cubicBezTo>
                            <a:pt x="106662" y="496350"/>
                            <a:pt x="105400" y="503576"/>
                            <a:pt x="99640" y="505082"/>
                          </a:cubicBezTo>
                          <a:cubicBezTo>
                            <a:pt x="61761" y="523359"/>
                            <a:pt x="105253" y="486685"/>
                            <a:pt x="65281" y="525697"/>
                          </a:cubicBezTo>
                          <a:cubicBezTo>
                            <a:pt x="58809" y="548530"/>
                            <a:pt x="55384" y="579339"/>
                            <a:pt x="44666" y="597851"/>
                          </a:cubicBezTo>
                          <a:cubicBezTo>
                            <a:pt x="26807" y="594174"/>
                            <a:pt x="11600" y="582580"/>
                            <a:pt x="0" y="584107"/>
                          </a:cubicBezTo>
                          <a:close/>
                        </a:path>
                        <a:path w="505076" h="597851" stroke="0" extrusionOk="0">
                          <a:moveTo>
                            <a:pt x="0" y="584107"/>
                          </a:moveTo>
                          <a:cubicBezTo>
                            <a:pt x="-8365" y="519010"/>
                            <a:pt x="670" y="467812"/>
                            <a:pt x="6871" y="398569"/>
                          </a:cubicBezTo>
                          <a:cubicBezTo>
                            <a:pt x="8096" y="393935"/>
                            <a:pt x="17429" y="359210"/>
                            <a:pt x="20615" y="350467"/>
                          </a:cubicBezTo>
                          <a:cubicBezTo>
                            <a:pt x="24408" y="344701"/>
                            <a:pt x="29583" y="344056"/>
                            <a:pt x="34358" y="340159"/>
                          </a:cubicBezTo>
                          <a:cubicBezTo>
                            <a:pt x="45429" y="333483"/>
                            <a:pt x="50600" y="322410"/>
                            <a:pt x="61846" y="316108"/>
                          </a:cubicBezTo>
                          <a:cubicBezTo>
                            <a:pt x="65583" y="313771"/>
                            <a:pt x="71233" y="313761"/>
                            <a:pt x="75589" y="312672"/>
                          </a:cubicBezTo>
                          <a:cubicBezTo>
                            <a:pt x="87535" y="308660"/>
                            <a:pt x="101378" y="310760"/>
                            <a:pt x="113384" y="305800"/>
                          </a:cubicBezTo>
                          <a:cubicBezTo>
                            <a:pt x="125409" y="302450"/>
                            <a:pt x="141880" y="293290"/>
                            <a:pt x="154615" y="292057"/>
                          </a:cubicBezTo>
                          <a:cubicBezTo>
                            <a:pt x="167405" y="288729"/>
                            <a:pt x="177991" y="288816"/>
                            <a:pt x="192409" y="285185"/>
                          </a:cubicBezTo>
                          <a:cubicBezTo>
                            <a:pt x="231057" y="278075"/>
                            <a:pt x="250449" y="278930"/>
                            <a:pt x="288614" y="257698"/>
                          </a:cubicBezTo>
                          <a:cubicBezTo>
                            <a:pt x="296442" y="253195"/>
                            <a:pt x="300412" y="249715"/>
                            <a:pt x="309230" y="243954"/>
                          </a:cubicBezTo>
                          <a:cubicBezTo>
                            <a:pt x="321900" y="224919"/>
                            <a:pt x="332384" y="211599"/>
                            <a:pt x="343589" y="188980"/>
                          </a:cubicBezTo>
                          <a:cubicBezTo>
                            <a:pt x="348001" y="179052"/>
                            <a:pt x="353895" y="158057"/>
                            <a:pt x="353896" y="158057"/>
                          </a:cubicBezTo>
                          <a:cubicBezTo>
                            <a:pt x="343966" y="117158"/>
                            <a:pt x="334120" y="68759"/>
                            <a:pt x="343589" y="10314"/>
                          </a:cubicBezTo>
                          <a:cubicBezTo>
                            <a:pt x="343538" y="-5172"/>
                            <a:pt x="357040" y="1668"/>
                            <a:pt x="364204" y="3442"/>
                          </a:cubicBezTo>
                          <a:cubicBezTo>
                            <a:pt x="367853" y="8990"/>
                            <a:pt x="367232" y="15418"/>
                            <a:pt x="371076" y="20622"/>
                          </a:cubicBezTo>
                          <a:cubicBezTo>
                            <a:pt x="377915" y="28026"/>
                            <a:pt x="386655" y="26972"/>
                            <a:pt x="391691" y="34365"/>
                          </a:cubicBezTo>
                          <a:cubicBezTo>
                            <a:pt x="396875" y="36781"/>
                            <a:pt x="401711" y="47576"/>
                            <a:pt x="405435" y="51545"/>
                          </a:cubicBezTo>
                          <a:cubicBezTo>
                            <a:pt x="403146" y="78678"/>
                            <a:pt x="410941" y="36570"/>
                            <a:pt x="439794" y="99647"/>
                          </a:cubicBezTo>
                          <a:cubicBezTo>
                            <a:pt x="479079" y="168887"/>
                            <a:pt x="428895" y="75981"/>
                            <a:pt x="460409" y="140878"/>
                          </a:cubicBezTo>
                          <a:cubicBezTo>
                            <a:pt x="464351" y="148255"/>
                            <a:pt x="470024" y="153328"/>
                            <a:pt x="474152" y="161493"/>
                          </a:cubicBezTo>
                          <a:cubicBezTo>
                            <a:pt x="480208" y="173529"/>
                            <a:pt x="482389" y="183813"/>
                            <a:pt x="487896" y="195852"/>
                          </a:cubicBezTo>
                          <a:cubicBezTo>
                            <a:pt x="481320" y="217103"/>
                            <a:pt x="484853" y="229271"/>
                            <a:pt x="477588" y="250826"/>
                          </a:cubicBezTo>
                          <a:cubicBezTo>
                            <a:pt x="475445" y="255412"/>
                            <a:pt x="463453" y="253068"/>
                            <a:pt x="463845" y="257698"/>
                          </a:cubicBezTo>
                          <a:cubicBezTo>
                            <a:pt x="464178" y="265758"/>
                            <a:pt x="475435" y="270684"/>
                            <a:pt x="477588" y="278313"/>
                          </a:cubicBezTo>
                          <a:cubicBezTo>
                            <a:pt x="480018" y="282722"/>
                            <a:pt x="486698" y="289671"/>
                            <a:pt x="487896" y="295492"/>
                          </a:cubicBezTo>
                          <a:cubicBezTo>
                            <a:pt x="488545" y="299006"/>
                            <a:pt x="489943" y="302581"/>
                            <a:pt x="491332" y="305800"/>
                          </a:cubicBezTo>
                          <a:cubicBezTo>
                            <a:pt x="493687" y="311881"/>
                            <a:pt x="497061" y="321824"/>
                            <a:pt x="498204" y="329851"/>
                          </a:cubicBezTo>
                          <a:cubicBezTo>
                            <a:pt x="499311" y="337492"/>
                            <a:pt x="504606" y="343370"/>
                            <a:pt x="505076" y="350467"/>
                          </a:cubicBezTo>
                          <a:cubicBezTo>
                            <a:pt x="503693" y="356551"/>
                            <a:pt x="505478" y="364836"/>
                            <a:pt x="501640" y="371082"/>
                          </a:cubicBezTo>
                          <a:cubicBezTo>
                            <a:pt x="498393" y="375731"/>
                            <a:pt x="490110" y="376364"/>
                            <a:pt x="484460" y="381390"/>
                          </a:cubicBezTo>
                          <a:cubicBezTo>
                            <a:pt x="479457" y="383919"/>
                            <a:pt x="477486" y="388752"/>
                            <a:pt x="474152" y="391697"/>
                          </a:cubicBezTo>
                          <a:cubicBezTo>
                            <a:pt x="463538" y="399681"/>
                            <a:pt x="461046" y="396993"/>
                            <a:pt x="450101" y="402005"/>
                          </a:cubicBezTo>
                          <a:cubicBezTo>
                            <a:pt x="445183" y="403910"/>
                            <a:pt x="439684" y="406302"/>
                            <a:pt x="436358" y="408877"/>
                          </a:cubicBezTo>
                          <a:cubicBezTo>
                            <a:pt x="406977" y="403310"/>
                            <a:pt x="373271" y="403895"/>
                            <a:pt x="353896" y="405441"/>
                          </a:cubicBezTo>
                          <a:cubicBezTo>
                            <a:pt x="342006" y="402964"/>
                            <a:pt x="376073" y="407798"/>
                            <a:pt x="388255" y="412313"/>
                          </a:cubicBezTo>
                          <a:cubicBezTo>
                            <a:pt x="405750" y="420927"/>
                            <a:pt x="411133" y="430994"/>
                            <a:pt x="419178" y="446671"/>
                          </a:cubicBezTo>
                          <a:cubicBezTo>
                            <a:pt x="420896" y="450324"/>
                            <a:pt x="426731" y="456325"/>
                            <a:pt x="422614" y="460415"/>
                          </a:cubicBezTo>
                          <a:cubicBezTo>
                            <a:pt x="401217" y="478299"/>
                            <a:pt x="386684" y="482275"/>
                            <a:pt x="364204" y="484466"/>
                          </a:cubicBezTo>
                          <a:cubicBezTo>
                            <a:pt x="359512" y="487249"/>
                            <a:pt x="352878" y="490986"/>
                            <a:pt x="347025" y="491338"/>
                          </a:cubicBezTo>
                          <a:cubicBezTo>
                            <a:pt x="341387" y="492093"/>
                            <a:pt x="252292" y="484761"/>
                            <a:pt x="243948" y="484466"/>
                          </a:cubicBezTo>
                          <a:cubicBezTo>
                            <a:pt x="199016" y="484989"/>
                            <a:pt x="247059" y="481938"/>
                            <a:pt x="209589" y="484466"/>
                          </a:cubicBezTo>
                          <a:cubicBezTo>
                            <a:pt x="198759" y="485049"/>
                            <a:pt x="186835" y="481609"/>
                            <a:pt x="178666" y="481030"/>
                          </a:cubicBezTo>
                          <a:cubicBezTo>
                            <a:pt x="173932" y="481768"/>
                            <a:pt x="170405" y="483200"/>
                            <a:pt x="164922" y="484466"/>
                          </a:cubicBezTo>
                          <a:cubicBezTo>
                            <a:pt x="145250" y="489094"/>
                            <a:pt x="129436" y="494545"/>
                            <a:pt x="113384" y="494774"/>
                          </a:cubicBezTo>
                          <a:cubicBezTo>
                            <a:pt x="107807" y="495015"/>
                            <a:pt x="104064" y="502230"/>
                            <a:pt x="99640" y="505082"/>
                          </a:cubicBezTo>
                          <a:cubicBezTo>
                            <a:pt x="57713" y="518618"/>
                            <a:pt x="109128" y="501075"/>
                            <a:pt x="65281" y="525697"/>
                          </a:cubicBezTo>
                          <a:cubicBezTo>
                            <a:pt x="60730" y="546538"/>
                            <a:pt x="54928" y="578155"/>
                            <a:pt x="44666" y="597851"/>
                          </a:cubicBezTo>
                          <a:cubicBezTo>
                            <a:pt x="31010" y="596399"/>
                            <a:pt x="17792" y="587934"/>
                            <a:pt x="0" y="584107"/>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 name="Freeform: Shape 9">
              <a:extLst>
                <a:ext uri="{FF2B5EF4-FFF2-40B4-BE49-F238E27FC236}">
                  <a16:creationId xmlns:a16="http://schemas.microsoft.com/office/drawing/2014/main" id="{EB3965B4-62E0-E008-269A-6DE2AE2C4A1A}"/>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968637517">
                    <a:custGeom>
                      <a:avLst/>
                      <a:gdLst>
                        <a:gd name="connsiteX0" fmla="*/ 721537 w 749890"/>
                        <a:gd name="connsiteY0" fmla="*/ 165 h 574080"/>
                        <a:gd name="connsiteX1" fmla="*/ 669998 w 749890"/>
                        <a:gd name="connsiteY1" fmla="*/ 13908 h 574080"/>
                        <a:gd name="connsiteX2" fmla="*/ 395127 w 749890"/>
                        <a:gd name="connsiteY2" fmla="*/ 27652 h 574080"/>
                        <a:gd name="connsiteX3" fmla="*/ 360768 w 749890"/>
                        <a:gd name="connsiteY3" fmla="*/ 34523 h 574080"/>
                        <a:gd name="connsiteX4" fmla="*/ 319537 w 749890"/>
                        <a:gd name="connsiteY4" fmla="*/ 41395 h 574080"/>
                        <a:gd name="connsiteX5" fmla="*/ 240512 w 749890"/>
                        <a:gd name="connsiteY5" fmla="*/ 62011 h 574080"/>
                        <a:gd name="connsiteX6" fmla="*/ 216461 w 749890"/>
                        <a:gd name="connsiteY6" fmla="*/ 82626 h 574080"/>
                        <a:gd name="connsiteX7" fmla="*/ 206153 w 749890"/>
                        <a:gd name="connsiteY7" fmla="*/ 96369 h 574080"/>
                        <a:gd name="connsiteX8" fmla="*/ 195845 w 749890"/>
                        <a:gd name="connsiteY8" fmla="*/ 103241 h 574080"/>
                        <a:gd name="connsiteX9" fmla="*/ 185538 w 749890"/>
                        <a:gd name="connsiteY9" fmla="*/ 113549 h 574080"/>
                        <a:gd name="connsiteX10" fmla="*/ 171794 w 749890"/>
                        <a:gd name="connsiteY10" fmla="*/ 158215 h 574080"/>
                        <a:gd name="connsiteX11" fmla="*/ 164922 w 749890"/>
                        <a:gd name="connsiteY11" fmla="*/ 299087 h 574080"/>
                        <a:gd name="connsiteX12" fmla="*/ 161486 w 749890"/>
                        <a:gd name="connsiteY12" fmla="*/ 323138 h 574080"/>
                        <a:gd name="connsiteX13" fmla="*/ 158050 w 749890"/>
                        <a:gd name="connsiteY13" fmla="*/ 343753 h 574080"/>
                        <a:gd name="connsiteX14" fmla="*/ 140871 w 749890"/>
                        <a:gd name="connsiteY14" fmla="*/ 357497 h 574080"/>
                        <a:gd name="connsiteX15" fmla="*/ 120256 w 749890"/>
                        <a:gd name="connsiteY15" fmla="*/ 388420 h 574080"/>
                        <a:gd name="connsiteX16" fmla="*/ 106512 w 749890"/>
                        <a:gd name="connsiteY16" fmla="*/ 412471 h 574080"/>
                        <a:gd name="connsiteX17" fmla="*/ 96204 w 749890"/>
                        <a:gd name="connsiteY17" fmla="*/ 422779 h 574080"/>
                        <a:gd name="connsiteX18" fmla="*/ 44666 w 749890"/>
                        <a:gd name="connsiteY18" fmla="*/ 446830 h 574080"/>
                        <a:gd name="connsiteX19" fmla="*/ 34358 w 749890"/>
                        <a:gd name="connsiteY19" fmla="*/ 453702 h 574080"/>
                        <a:gd name="connsiteX20" fmla="*/ 13743 w 749890"/>
                        <a:gd name="connsiteY20" fmla="*/ 460573 h 574080"/>
                        <a:gd name="connsiteX21" fmla="*/ 0 w 749890"/>
                        <a:gd name="connsiteY21" fmla="*/ 467445 h 574080"/>
                        <a:gd name="connsiteX22" fmla="*/ 17179 w 749890"/>
                        <a:gd name="connsiteY22" fmla="*/ 481189 h 574080"/>
                        <a:gd name="connsiteX23" fmla="*/ 41230 w 749890"/>
                        <a:gd name="connsiteY23" fmla="*/ 491496 h 574080"/>
                        <a:gd name="connsiteX24" fmla="*/ 106512 w 749890"/>
                        <a:gd name="connsiteY24" fmla="*/ 529291 h 574080"/>
                        <a:gd name="connsiteX25" fmla="*/ 168358 w 749890"/>
                        <a:gd name="connsiteY25" fmla="*/ 525855 h 574080"/>
                        <a:gd name="connsiteX26" fmla="*/ 182102 w 749890"/>
                        <a:gd name="connsiteY26" fmla="*/ 522419 h 574080"/>
                        <a:gd name="connsiteX27" fmla="*/ 209589 w 749890"/>
                        <a:gd name="connsiteY27" fmla="*/ 488061 h 574080"/>
                        <a:gd name="connsiteX28" fmla="*/ 230204 w 749890"/>
                        <a:gd name="connsiteY28" fmla="*/ 464009 h 574080"/>
                        <a:gd name="connsiteX29" fmla="*/ 219897 w 749890"/>
                        <a:gd name="connsiteY29" fmla="*/ 515548 h 574080"/>
                        <a:gd name="connsiteX30" fmla="*/ 213025 w 749890"/>
                        <a:gd name="connsiteY30" fmla="*/ 525855 h 574080"/>
                        <a:gd name="connsiteX31" fmla="*/ 209589 w 749890"/>
                        <a:gd name="connsiteY31" fmla="*/ 539599 h 574080"/>
                        <a:gd name="connsiteX32" fmla="*/ 195845 w 749890"/>
                        <a:gd name="connsiteY32" fmla="*/ 563650 h 574080"/>
                        <a:gd name="connsiteX33" fmla="*/ 209589 w 749890"/>
                        <a:gd name="connsiteY33" fmla="*/ 567086 h 574080"/>
                        <a:gd name="connsiteX34" fmla="*/ 223332 w 749890"/>
                        <a:gd name="connsiteY34" fmla="*/ 573958 h 574080"/>
                        <a:gd name="connsiteX35" fmla="*/ 250820 w 749890"/>
                        <a:gd name="connsiteY35" fmla="*/ 570522 h 574080"/>
                        <a:gd name="connsiteX36" fmla="*/ 295486 w 749890"/>
                        <a:gd name="connsiteY36" fmla="*/ 553342 h 574080"/>
                        <a:gd name="connsiteX37" fmla="*/ 357332 w 749890"/>
                        <a:gd name="connsiteY37" fmla="*/ 508676 h 574080"/>
                        <a:gd name="connsiteX38" fmla="*/ 391691 w 749890"/>
                        <a:gd name="connsiteY38" fmla="*/ 474317 h 574080"/>
                        <a:gd name="connsiteX39" fmla="*/ 415742 w 749890"/>
                        <a:gd name="connsiteY39" fmla="*/ 443394 h 574080"/>
                        <a:gd name="connsiteX40" fmla="*/ 419178 w 749890"/>
                        <a:gd name="connsiteY40" fmla="*/ 539599 h 574080"/>
                        <a:gd name="connsiteX41" fmla="*/ 453537 w 749890"/>
                        <a:gd name="connsiteY41" fmla="*/ 536163 h 574080"/>
                        <a:gd name="connsiteX42" fmla="*/ 491332 w 749890"/>
                        <a:gd name="connsiteY42" fmla="*/ 512112 h 574080"/>
                        <a:gd name="connsiteX43" fmla="*/ 518819 w 749890"/>
                        <a:gd name="connsiteY43" fmla="*/ 477753 h 574080"/>
                        <a:gd name="connsiteX44" fmla="*/ 522255 w 749890"/>
                        <a:gd name="connsiteY44" fmla="*/ 467445 h 574080"/>
                        <a:gd name="connsiteX45" fmla="*/ 535999 w 749890"/>
                        <a:gd name="connsiteY45" fmla="*/ 443394 h 574080"/>
                        <a:gd name="connsiteX46" fmla="*/ 549742 w 749890"/>
                        <a:gd name="connsiteY46" fmla="*/ 388420 h 574080"/>
                        <a:gd name="connsiteX47" fmla="*/ 563486 w 749890"/>
                        <a:gd name="connsiteY47" fmla="*/ 309394 h 574080"/>
                        <a:gd name="connsiteX48" fmla="*/ 546306 w 749890"/>
                        <a:gd name="connsiteY48" fmla="*/ 278471 h 574080"/>
                        <a:gd name="connsiteX49" fmla="*/ 532563 w 749890"/>
                        <a:gd name="connsiteY49" fmla="*/ 250984 h 574080"/>
                        <a:gd name="connsiteX50" fmla="*/ 535999 w 749890"/>
                        <a:gd name="connsiteY50" fmla="*/ 185702 h 574080"/>
                        <a:gd name="connsiteX51" fmla="*/ 539434 w 749890"/>
                        <a:gd name="connsiteY51" fmla="*/ 175395 h 574080"/>
                        <a:gd name="connsiteX52" fmla="*/ 549742 w 749890"/>
                        <a:gd name="connsiteY52" fmla="*/ 158215 h 574080"/>
                        <a:gd name="connsiteX53" fmla="*/ 563486 w 749890"/>
                        <a:gd name="connsiteY53" fmla="*/ 151344 h 574080"/>
                        <a:gd name="connsiteX54" fmla="*/ 604716 w 749890"/>
                        <a:gd name="connsiteY54" fmla="*/ 123856 h 574080"/>
                        <a:gd name="connsiteX55" fmla="*/ 615024 w 749890"/>
                        <a:gd name="connsiteY55" fmla="*/ 116985 h 574080"/>
                        <a:gd name="connsiteX56" fmla="*/ 656255 w 749890"/>
                        <a:gd name="connsiteY56" fmla="*/ 96369 h 574080"/>
                        <a:gd name="connsiteX57" fmla="*/ 669998 w 749890"/>
                        <a:gd name="connsiteY57" fmla="*/ 75754 h 574080"/>
                        <a:gd name="connsiteX58" fmla="*/ 694050 w 749890"/>
                        <a:gd name="connsiteY58" fmla="*/ 65446 h 574080"/>
                        <a:gd name="connsiteX59" fmla="*/ 707793 w 749890"/>
                        <a:gd name="connsiteY59" fmla="*/ 51703 h 574080"/>
                        <a:gd name="connsiteX60" fmla="*/ 724973 w 749890"/>
                        <a:gd name="connsiteY60" fmla="*/ 44831 h 574080"/>
                        <a:gd name="connsiteX61" fmla="*/ 738716 w 749890"/>
                        <a:gd name="connsiteY61" fmla="*/ 34523 h 574080"/>
                        <a:gd name="connsiteX62" fmla="*/ 749024 w 749890"/>
                        <a:gd name="connsiteY62" fmla="*/ 24216 h 574080"/>
                        <a:gd name="connsiteX63" fmla="*/ 721537 w 749890"/>
                        <a:gd name="connsiteY63" fmla="*/ 165 h 57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749890" h="574080" fill="none" extrusionOk="0">
                          <a:moveTo>
                            <a:pt x="721537" y="165"/>
                          </a:moveTo>
                          <a:cubicBezTo>
                            <a:pt x="709870" y="-1600"/>
                            <a:pt x="686727" y="9914"/>
                            <a:pt x="669998" y="13908"/>
                          </a:cubicBezTo>
                          <a:cubicBezTo>
                            <a:pt x="593947" y="27910"/>
                            <a:pt x="419362" y="22882"/>
                            <a:pt x="395127" y="27652"/>
                          </a:cubicBezTo>
                          <a:cubicBezTo>
                            <a:pt x="380156" y="30867"/>
                            <a:pt x="370934" y="29769"/>
                            <a:pt x="360768" y="34523"/>
                          </a:cubicBezTo>
                          <a:cubicBezTo>
                            <a:pt x="347421" y="36168"/>
                            <a:pt x="332462" y="37708"/>
                            <a:pt x="319537" y="41395"/>
                          </a:cubicBezTo>
                          <a:cubicBezTo>
                            <a:pt x="308254" y="44395"/>
                            <a:pt x="260791" y="50208"/>
                            <a:pt x="240512" y="62011"/>
                          </a:cubicBezTo>
                          <a:cubicBezTo>
                            <a:pt x="234516" y="68027"/>
                            <a:pt x="224335" y="76611"/>
                            <a:pt x="216461" y="82626"/>
                          </a:cubicBezTo>
                          <a:cubicBezTo>
                            <a:pt x="212288" y="87687"/>
                            <a:pt x="210313" y="92560"/>
                            <a:pt x="206153" y="96369"/>
                          </a:cubicBezTo>
                          <a:cubicBezTo>
                            <a:pt x="203350" y="99709"/>
                            <a:pt x="199953" y="100596"/>
                            <a:pt x="195845" y="103241"/>
                          </a:cubicBezTo>
                          <a:cubicBezTo>
                            <a:pt x="190987" y="106826"/>
                            <a:pt x="189128" y="109928"/>
                            <a:pt x="185538" y="113549"/>
                          </a:cubicBezTo>
                          <a:cubicBezTo>
                            <a:pt x="183326" y="120470"/>
                            <a:pt x="172013" y="152409"/>
                            <a:pt x="171794" y="158215"/>
                          </a:cubicBezTo>
                          <a:cubicBezTo>
                            <a:pt x="158388" y="195533"/>
                            <a:pt x="179691" y="255049"/>
                            <a:pt x="164922" y="299087"/>
                          </a:cubicBezTo>
                          <a:cubicBezTo>
                            <a:pt x="163512" y="307493"/>
                            <a:pt x="164547" y="314574"/>
                            <a:pt x="161486" y="323138"/>
                          </a:cubicBezTo>
                          <a:cubicBezTo>
                            <a:pt x="160722" y="330108"/>
                            <a:pt x="162241" y="337120"/>
                            <a:pt x="158050" y="343753"/>
                          </a:cubicBezTo>
                          <a:cubicBezTo>
                            <a:pt x="153159" y="350177"/>
                            <a:pt x="144560" y="351565"/>
                            <a:pt x="140871" y="357497"/>
                          </a:cubicBezTo>
                          <a:cubicBezTo>
                            <a:pt x="133046" y="364087"/>
                            <a:pt x="126401" y="379634"/>
                            <a:pt x="120256" y="388420"/>
                          </a:cubicBezTo>
                          <a:cubicBezTo>
                            <a:pt x="115651" y="396396"/>
                            <a:pt x="111184" y="405562"/>
                            <a:pt x="106512" y="412471"/>
                          </a:cubicBezTo>
                          <a:cubicBezTo>
                            <a:pt x="103712" y="416234"/>
                            <a:pt x="99827" y="419889"/>
                            <a:pt x="96204" y="422779"/>
                          </a:cubicBezTo>
                          <a:cubicBezTo>
                            <a:pt x="62066" y="444067"/>
                            <a:pt x="71411" y="441749"/>
                            <a:pt x="44666" y="446830"/>
                          </a:cubicBezTo>
                          <a:cubicBezTo>
                            <a:pt x="41518" y="449150"/>
                            <a:pt x="38139" y="451384"/>
                            <a:pt x="34358" y="453702"/>
                          </a:cubicBezTo>
                          <a:cubicBezTo>
                            <a:pt x="27986" y="457930"/>
                            <a:pt x="18407" y="458302"/>
                            <a:pt x="13743" y="460573"/>
                          </a:cubicBezTo>
                          <a:cubicBezTo>
                            <a:pt x="8780" y="462835"/>
                            <a:pt x="6086" y="465072"/>
                            <a:pt x="0" y="467445"/>
                          </a:cubicBezTo>
                          <a:cubicBezTo>
                            <a:pt x="5280" y="472175"/>
                            <a:pt x="12523" y="476074"/>
                            <a:pt x="17179" y="481189"/>
                          </a:cubicBezTo>
                          <a:cubicBezTo>
                            <a:pt x="24039" y="484779"/>
                            <a:pt x="36122" y="485219"/>
                            <a:pt x="41230" y="491496"/>
                          </a:cubicBezTo>
                          <a:cubicBezTo>
                            <a:pt x="102252" y="530714"/>
                            <a:pt x="56252" y="517024"/>
                            <a:pt x="106512" y="529291"/>
                          </a:cubicBezTo>
                          <a:cubicBezTo>
                            <a:pt x="125439" y="529461"/>
                            <a:pt x="146095" y="529436"/>
                            <a:pt x="168358" y="525855"/>
                          </a:cubicBezTo>
                          <a:cubicBezTo>
                            <a:pt x="173558" y="525748"/>
                            <a:pt x="178206" y="525009"/>
                            <a:pt x="182102" y="522419"/>
                          </a:cubicBezTo>
                          <a:cubicBezTo>
                            <a:pt x="202105" y="510859"/>
                            <a:pt x="193499" y="503363"/>
                            <a:pt x="209589" y="488061"/>
                          </a:cubicBezTo>
                          <a:cubicBezTo>
                            <a:pt x="226533" y="471260"/>
                            <a:pt x="217743" y="481752"/>
                            <a:pt x="230204" y="464009"/>
                          </a:cubicBezTo>
                          <a:cubicBezTo>
                            <a:pt x="227130" y="482504"/>
                            <a:pt x="220843" y="500181"/>
                            <a:pt x="219897" y="515548"/>
                          </a:cubicBezTo>
                          <a:cubicBezTo>
                            <a:pt x="218597" y="519456"/>
                            <a:pt x="214960" y="521424"/>
                            <a:pt x="213025" y="525855"/>
                          </a:cubicBezTo>
                          <a:cubicBezTo>
                            <a:pt x="210336" y="530951"/>
                            <a:pt x="210979" y="535073"/>
                            <a:pt x="209589" y="539599"/>
                          </a:cubicBezTo>
                          <a:cubicBezTo>
                            <a:pt x="207002" y="551022"/>
                            <a:pt x="202179" y="556819"/>
                            <a:pt x="195845" y="563650"/>
                          </a:cubicBezTo>
                          <a:cubicBezTo>
                            <a:pt x="199687" y="564567"/>
                            <a:pt x="204779" y="565509"/>
                            <a:pt x="209589" y="567086"/>
                          </a:cubicBezTo>
                          <a:cubicBezTo>
                            <a:pt x="215217" y="569190"/>
                            <a:pt x="217476" y="573137"/>
                            <a:pt x="223332" y="573958"/>
                          </a:cubicBezTo>
                          <a:cubicBezTo>
                            <a:pt x="230816" y="573300"/>
                            <a:pt x="239313" y="570921"/>
                            <a:pt x="250820" y="570522"/>
                          </a:cubicBezTo>
                          <a:cubicBezTo>
                            <a:pt x="266512" y="566977"/>
                            <a:pt x="280684" y="562652"/>
                            <a:pt x="295486" y="553342"/>
                          </a:cubicBezTo>
                          <a:cubicBezTo>
                            <a:pt x="315293" y="537001"/>
                            <a:pt x="332576" y="527508"/>
                            <a:pt x="357332" y="508676"/>
                          </a:cubicBezTo>
                          <a:cubicBezTo>
                            <a:pt x="370575" y="500255"/>
                            <a:pt x="382964" y="488686"/>
                            <a:pt x="391691" y="474317"/>
                          </a:cubicBezTo>
                          <a:cubicBezTo>
                            <a:pt x="409788" y="449805"/>
                            <a:pt x="399109" y="456216"/>
                            <a:pt x="415742" y="443394"/>
                          </a:cubicBezTo>
                          <a:cubicBezTo>
                            <a:pt x="411006" y="467978"/>
                            <a:pt x="412983" y="513748"/>
                            <a:pt x="419178" y="539599"/>
                          </a:cubicBezTo>
                          <a:cubicBezTo>
                            <a:pt x="422905" y="549261"/>
                            <a:pt x="440546" y="540008"/>
                            <a:pt x="453537" y="536163"/>
                          </a:cubicBezTo>
                          <a:cubicBezTo>
                            <a:pt x="467492" y="530847"/>
                            <a:pt x="491333" y="512112"/>
                            <a:pt x="491332" y="512112"/>
                          </a:cubicBezTo>
                          <a:cubicBezTo>
                            <a:pt x="540644" y="451771"/>
                            <a:pt x="478551" y="555244"/>
                            <a:pt x="518819" y="477753"/>
                          </a:cubicBezTo>
                          <a:cubicBezTo>
                            <a:pt x="521369" y="474639"/>
                            <a:pt x="520561" y="470798"/>
                            <a:pt x="522255" y="467445"/>
                          </a:cubicBezTo>
                          <a:cubicBezTo>
                            <a:pt x="525952" y="458178"/>
                            <a:pt x="531671" y="451424"/>
                            <a:pt x="535999" y="443394"/>
                          </a:cubicBezTo>
                          <a:cubicBezTo>
                            <a:pt x="536918" y="423357"/>
                            <a:pt x="551359" y="406535"/>
                            <a:pt x="549742" y="388420"/>
                          </a:cubicBezTo>
                          <a:cubicBezTo>
                            <a:pt x="556301" y="328837"/>
                            <a:pt x="542608" y="354379"/>
                            <a:pt x="563486" y="309394"/>
                          </a:cubicBezTo>
                          <a:cubicBezTo>
                            <a:pt x="566065" y="272806"/>
                            <a:pt x="585393" y="342150"/>
                            <a:pt x="546306" y="278471"/>
                          </a:cubicBezTo>
                          <a:cubicBezTo>
                            <a:pt x="533056" y="242531"/>
                            <a:pt x="554375" y="266446"/>
                            <a:pt x="532563" y="250984"/>
                          </a:cubicBezTo>
                          <a:cubicBezTo>
                            <a:pt x="534301" y="227691"/>
                            <a:pt x="536333" y="207378"/>
                            <a:pt x="535999" y="185702"/>
                          </a:cubicBezTo>
                          <a:cubicBezTo>
                            <a:pt x="536613" y="182250"/>
                            <a:pt x="537848" y="179564"/>
                            <a:pt x="539434" y="175395"/>
                          </a:cubicBezTo>
                          <a:cubicBezTo>
                            <a:pt x="542003" y="167669"/>
                            <a:pt x="546388" y="163121"/>
                            <a:pt x="549742" y="158215"/>
                          </a:cubicBezTo>
                          <a:cubicBezTo>
                            <a:pt x="552732" y="154194"/>
                            <a:pt x="557650" y="153763"/>
                            <a:pt x="563486" y="151344"/>
                          </a:cubicBezTo>
                          <a:cubicBezTo>
                            <a:pt x="577166" y="142403"/>
                            <a:pt x="590932" y="135168"/>
                            <a:pt x="604716" y="123856"/>
                          </a:cubicBezTo>
                          <a:cubicBezTo>
                            <a:pt x="608672" y="122099"/>
                            <a:pt x="611806" y="119950"/>
                            <a:pt x="615024" y="116985"/>
                          </a:cubicBezTo>
                          <a:cubicBezTo>
                            <a:pt x="631469" y="108230"/>
                            <a:pt x="646742" y="102404"/>
                            <a:pt x="656255" y="96369"/>
                          </a:cubicBezTo>
                          <a:cubicBezTo>
                            <a:pt x="662821" y="89136"/>
                            <a:pt x="663650" y="81874"/>
                            <a:pt x="669998" y="75754"/>
                          </a:cubicBezTo>
                          <a:cubicBezTo>
                            <a:pt x="675614" y="68686"/>
                            <a:pt x="689025" y="69730"/>
                            <a:pt x="694050" y="65446"/>
                          </a:cubicBezTo>
                          <a:cubicBezTo>
                            <a:pt x="700097" y="61055"/>
                            <a:pt x="701660" y="54955"/>
                            <a:pt x="707793" y="51703"/>
                          </a:cubicBezTo>
                          <a:cubicBezTo>
                            <a:pt x="713495" y="49650"/>
                            <a:pt x="719954" y="49591"/>
                            <a:pt x="724973" y="44831"/>
                          </a:cubicBezTo>
                          <a:cubicBezTo>
                            <a:pt x="730067" y="42170"/>
                            <a:pt x="734547" y="36555"/>
                            <a:pt x="738716" y="34523"/>
                          </a:cubicBezTo>
                          <a:cubicBezTo>
                            <a:pt x="742123" y="31781"/>
                            <a:pt x="745636" y="26587"/>
                            <a:pt x="749024" y="24216"/>
                          </a:cubicBezTo>
                          <a:cubicBezTo>
                            <a:pt x="751570" y="19535"/>
                            <a:pt x="734120" y="4140"/>
                            <a:pt x="721537" y="165"/>
                          </a:cubicBezTo>
                          <a:close/>
                        </a:path>
                        <a:path w="749890" h="574080" stroke="0" extrusionOk="0">
                          <a:moveTo>
                            <a:pt x="721537" y="165"/>
                          </a:moveTo>
                          <a:cubicBezTo>
                            <a:pt x="704928" y="1647"/>
                            <a:pt x="689450" y="9030"/>
                            <a:pt x="669998" y="13908"/>
                          </a:cubicBezTo>
                          <a:cubicBezTo>
                            <a:pt x="599953" y="21525"/>
                            <a:pt x="414797" y="27944"/>
                            <a:pt x="395127" y="27652"/>
                          </a:cubicBezTo>
                          <a:cubicBezTo>
                            <a:pt x="385568" y="32941"/>
                            <a:pt x="369322" y="30688"/>
                            <a:pt x="360768" y="34523"/>
                          </a:cubicBezTo>
                          <a:cubicBezTo>
                            <a:pt x="348073" y="36216"/>
                            <a:pt x="333186" y="38207"/>
                            <a:pt x="319537" y="41395"/>
                          </a:cubicBezTo>
                          <a:cubicBezTo>
                            <a:pt x="312869" y="42985"/>
                            <a:pt x="263660" y="48467"/>
                            <a:pt x="240512" y="62011"/>
                          </a:cubicBezTo>
                          <a:cubicBezTo>
                            <a:pt x="232619" y="65579"/>
                            <a:pt x="221467" y="76583"/>
                            <a:pt x="216461" y="82626"/>
                          </a:cubicBezTo>
                          <a:cubicBezTo>
                            <a:pt x="213083" y="85582"/>
                            <a:pt x="210030" y="92371"/>
                            <a:pt x="206153" y="96369"/>
                          </a:cubicBezTo>
                          <a:cubicBezTo>
                            <a:pt x="202971" y="98513"/>
                            <a:pt x="199227" y="101219"/>
                            <a:pt x="195845" y="103241"/>
                          </a:cubicBezTo>
                          <a:cubicBezTo>
                            <a:pt x="191902" y="105882"/>
                            <a:pt x="189179" y="109541"/>
                            <a:pt x="185538" y="113549"/>
                          </a:cubicBezTo>
                          <a:cubicBezTo>
                            <a:pt x="183645" y="119368"/>
                            <a:pt x="173040" y="151750"/>
                            <a:pt x="171794" y="158215"/>
                          </a:cubicBezTo>
                          <a:cubicBezTo>
                            <a:pt x="156190" y="198467"/>
                            <a:pt x="170491" y="249218"/>
                            <a:pt x="164922" y="299087"/>
                          </a:cubicBezTo>
                          <a:cubicBezTo>
                            <a:pt x="165188" y="306248"/>
                            <a:pt x="163550" y="313873"/>
                            <a:pt x="161486" y="323138"/>
                          </a:cubicBezTo>
                          <a:cubicBezTo>
                            <a:pt x="161692" y="330035"/>
                            <a:pt x="162707" y="337477"/>
                            <a:pt x="158050" y="343753"/>
                          </a:cubicBezTo>
                          <a:cubicBezTo>
                            <a:pt x="154639" y="350641"/>
                            <a:pt x="144026" y="353181"/>
                            <a:pt x="140871" y="357497"/>
                          </a:cubicBezTo>
                          <a:cubicBezTo>
                            <a:pt x="133722" y="364934"/>
                            <a:pt x="126061" y="378058"/>
                            <a:pt x="120256" y="388420"/>
                          </a:cubicBezTo>
                          <a:cubicBezTo>
                            <a:pt x="113854" y="395928"/>
                            <a:pt x="110996" y="403547"/>
                            <a:pt x="106512" y="412471"/>
                          </a:cubicBezTo>
                          <a:cubicBezTo>
                            <a:pt x="102531" y="417183"/>
                            <a:pt x="101008" y="420349"/>
                            <a:pt x="96204" y="422779"/>
                          </a:cubicBezTo>
                          <a:cubicBezTo>
                            <a:pt x="63067" y="444104"/>
                            <a:pt x="71693" y="443626"/>
                            <a:pt x="44666" y="446830"/>
                          </a:cubicBezTo>
                          <a:cubicBezTo>
                            <a:pt x="40950" y="448186"/>
                            <a:pt x="37536" y="450996"/>
                            <a:pt x="34358" y="453702"/>
                          </a:cubicBezTo>
                          <a:cubicBezTo>
                            <a:pt x="27023" y="457807"/>
                            <a:pt x="21411" y="458799"/>
                            <a:pt x="13743" y="460573"/>
                          </a:cubicBezTo>
                          <a:cubicBezTo>
                            <a:pt x="10140" y="462080"/>
                            <a:pt x="3728" y="465006"/>
                            <a:pt x="0" y="467445"/>
                          </a:cubicBezTo>
                          <a:cubicBezTo>
                            <a:pt x="5324" y="471838"/>
                            <a:pt x="12542" y="476879"/>
                            <a:pt x="17179" y="481189"/>
                          </a:cubicBezTo>
                          <a:cubicBezTo>
                            <a:pt x="23145" y="484397"/>
                            <a:pt x="35153" y="487396"/>
                            <a:pt x="41230" y="491496"/>
                          </a:cubicBezTo>
                          <a:cubicBezTo>
                            <a:pt x="93047" y="525174"/>
                            <a:pt x="60223" y="524107"/>
                            <a:pt x="106512" y="529291"/>
                          </a:cubicBezTo>
                          <a:cubicBezTo>
                            <a:pt x="123937" y="531025"/>
                            <a:pt x="148504" y="527318"/>
                            <a:pt x="168358" y="525855"/>
                          </a:cubicBezTo>
                          <a:cubicBezTo>
                            <a:pt x="173188" y="524423"/>
                            <a:pt x="179413" y="524500"/>
                            <a:pt x="182102" y="522419"/>
                          </a:cubicBezTo>
                          <a:cubicBezTo>
                            <a:pt x="197936" y="512184"/>
                            <a:pt x="195211" y="501240"/>
                            <a:pt x="209589" y="488061"/>
                          </a:cubicBezTo>
                          <a:cubicBezTo>
                            <a:pt x="226471" y="468709"/>
                            <a:pt x="220100" y="478904"/>
                            <a:pt x="230204" y="464009"/>
                          </a:cubicBezTo>
                          <a:cubicBezTo>
                            <a:pt x="226094" y="479633"/>
                            <a:pt x="224260" y="497632"/>
                            <a:pt x="219897" y="515548"/>
                          </a:cubicBezTo>
                          <a:cubicBezTo>
                            <a:pt x="219602" y="520326"/>
                            <a:pt x="214331" y="522085"/>
                            <a:pt x="213025" y="525855"/>
                          </a:cubicBezTo>
                          <a:cubicBezTo>
                            <a:pt x="211704" y="530526"/>
                            <a:pt x="211861" y="535350"/>
                            <a:pt x="209589" y="539599"/>
                          </a:cubicBezTo>
                          <a:cubicBezTo>
                            <a:pt x="207393" y="550473"/>
                            <a:pt x="202468" y="554280"/>
                            <a:pt x="195845" y="563650"/>
                          </a:cubicBezTo>
                          <a:cubicBezTo>
                            <a:pt x="201298" y="564991"/>
                            <a:pt x="204427" y="564577"/>
                            <a:pt x="209589" y="567086"/>
                          </a:cubicBezTo>
                          <a:cubicBezTo>
                            <a:pt x="215150" y="567721"/>
                            <a:pt x="218130" y="573128"/>
                            <a:pt x="223332" y="573958"/>
                          </a:cubicBezTo>
                          <a:cubicBezTo>
                            <a:pt x="232321" y="573177"/>
                            <a:pt x="241505" y="570474"/>
                            <a:pt x="250820" y="570522"/>
                          </a:cubicBezTo>
                          <a:cubicBezTo>
                            <a:pt x="266248" y="565290"/>
                            <a:pt x="283524" y="564990"/>
                            <a:pt x="295486" y="553342"/>
                          </a:cubicBezTo>
                          <a:cubicBezTo>
                            <a:pt x="319977" y="534769"/>
                            <a:pt x="339686" y="523300"/>
                            <a:pt x="357332" y="508676"/>
                          </a:cubicBezTo>
                          <a:cubicBezTo>
                            <a:pt x="370360" y="500536"/>
                            <a:pt x="382109" y="489020"/>
                            <a:pt x="391691" y="474317"/>
                          </a:cubicBezTo>
                          <a:cubicBezTo>
                            <a:pt x="409354" y="450412"/>
                            <a:pt x="400668" y="460151"/>
                            <a:pt x="415742" y="443394"/>
                          </a:cubicBezTo>
                          <a:cubicBezTo>
                            <a:pt x="410732" y="469875"/>
                            <a:pt x="408653" y="509918"/>
                            <a:pt x="419178" y="539599"/>
                          </a:cubicBezTo>
                          <a:cubicBezTo>
                            <a:pt x="426377" y="548488"/>
                            <a:pt x="442399" y="540547"/>
                            <a:pt x="453537" y="536163"/>
                          </a:cubicBezTo>
                          <a:cubicBezTo>
                            <a:pt x="467492" y="530847"/>
                            <a:pt x="491332" y="512111"/>
                            <a:pt x="491332" y="512112"/>
                          </a:cubicBezTo>
                          <a:cubicBezTo>
                            <a:pt x="516848" y="458086"/>
                            <a:pt x="471284" y="526030"/>
                            <a:pt x="518819" y="477753"/>
                          </a:cubicBezTo>
                          <a:cubicBezTo>
                            <a:pt x="521976" y="475056"/>
                            <a:pt x="519806" y="470852"/>
                            <a:pt x="522255" y="467445"/>
                          </a:cubicBezTo>
                          <a:cubicBezTo>
                            <a:pt x="526756" y="460424"/>
                            <a:pt x="531672" y="450938"/>
                            <a:pt x="535999" y="443394"/>
                          </a:cubicBezTo>
                          <a:cubicBezTo>
                            <a:pt x="541429" y="421170"/>
                            <a:pt x="551412" y="405290"/>
                            <a:pt x="549742" y="388420"/>
                          </a:cubicBezTo>
                          <a:cubicBezTo>
                            <a:pt x="555288" y="334163"/>
                            <a:pt x="553335" y="348647"/>
                            <a:pt x="563486" y="309394"/>
                          </a:cubicBezTo>
                          <a:cubicBezTo>
                            <a:pt x="556296" y="265777"/>
                            <a:pt x="571878" y="351876"/>
                            <a:pt x="546306" y="278471"/>
                          </a:cubicBezTo>
                          <a:cubicBezTo>
                            <a:pt x="531497" y="242187"/>
                            <a:pt x="549788" y="262546"/>
                            <a:pt x="532563" y="250984"/>
                          </a:cubicBezTo>
                          <a:cubicBezTo>
                            <a:pt x="533732" y="230976"/>
                            <a:pt x="530588" y="203735"/>
                            <a:pt x="535999" y="185702"/>
                          </a:cubicBezTo>
                          <a:cubicBezTo>
                            <a:pt x="536545" y="181872"/>
                            <a:pt x="537048" y="178884"/>
                            <a:pt x="539434" y="175395"/>
                          </a:cubicBezTo>
                          <a:cubicBezTo>
                            <a:pt x="541521" y="167711"/>
                            <a:pt x="544827" y="164389"/>
                            <a:pt x="549742" y="158215"/>
                          </a:cubicBezTo>
                          <a:cubicBezTo>
                            <a:pt x="552452" y="154519"/>
                            <a:pt x="558991" y="153914"/>
                            <a:pt x="563486" y="151344"/>
                          </a:cubicBezTo>
                          <a:cubicBezTo>
                            <a:pt x="577558" y="138192"/>
                            <a:pt x="592349" y="131343"/>
                            <a:pt x="604716" y="123856"/>
                          </a:cubicBezTo>
                          <a:cubicBezTo>
                            <a:pt x="608099" y="121745"/>
                            <a:pt x="611693" y="118173"/>
                            <a:pt x="615024" y="116985"/>
                          </a:cubicBezTo>
                          <a:cubicBezTo>
                            <a:pt x="623189" y="111165"/>
                            <a:pt x="638035" y="106816"/>
                            <a:pt x="656255" y="96369"/>
                          </a:cubicBezTo>
                          <a:cubicBezTo>
                            <a:pt x="659697" y="88049"/>
                            <a:pt x="661848" y="81498"/>
                            <a:pt x="669998" y="75754"/>
                          </a:cubicBezTo>
                          <a:cubicBezTo>
                            <a:pt x="677420" y="68412"/>
                            <a:pt x="687978" y="68330"/>
                            <a:pt x="694050" y="65446"/>
                          </a:cubicBezTo>
                          <a:cubicBezTo>
                            <a:pt x="699585" y="61318"/>
                            <a:pt x="702665" y="55646"/>
                            <a:pt x="707793" y="51703"/>
                          </a:cubicBezTo>
                          <a:cubicBezTo>
                            <a:pt x="712481" y="49606"/>
                            <a:pt x="721074" y="47535"/>
                            <a:pt x="724973" y="44831"/>
                          </a:cubicBezTo>
                          <a:cubicBezTo>
                            <a:pt x="728592" y="41120"/>
                            <a:pt x="735928" y="38088"/>
                            <a:pt x="738716" y="34523"/>
                          </a:cubicBezTo>
                          <a:cubicBezTo>
                            <a:pt x="742009" y="30512"/>
                            <a:pt x="744713" y="27261"/>
                            <a:pt x="749024" y="24216"/>
                          </a:cubicBezTo>
                          <a:cubicBezTo>
                            <a:pt x="754518" y="22022"/>
                            <a:pt x="733807" y="2498"/>
                            <a:pt x="721537" y="165"/>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Freeform: Shape 10">
              <a:extLst>
                <a:ext uri="{FF2B5EF4-FFF2-40B4-BE49-F238E27FC236}">
                  <a16:creationId xmlns:a16="http://schemas.microsoft.com/office/drawing/2014/main" id="{1B028E01-78D8-634D-B6B3-EC8A7FC617FC}"/>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3252538108">
                    <a:custGeom>
                      <a:avLst/>
                      <a:gdLst>
                        <a:gd name="connsiteX0" fmla="*/ 89754 w 134577"/>
                        <a:gd name="connsiteY0" fmla="*/ 13771 h 127156"/>
                        <a:gd name="connsiteX1" fmla="*/ 110370 w 134577"/>
                        <a:gd name="connsiteY1" fmla="*/ 28 h 127156"/>
                        <a:gd name="connsiteX2" fmla="*/ 130985 w 134577"/>
                        <a:gd name="connsiteY2" fmla="*/ 30951 h 127156"/>
                        <a:gd name="connsiteX3" fmla="*/ 96626 w 134577"/>
                        <a:gd name="connsiteY3" fmla="*/ 51566 h 127156"/>
                        <a:gd name="connsiteX4" fmla="*/ 65703 w 134577"/>
                        <a:gd name="connsiteY4" fmla="*/ 58438 h 127156"/>
                        <a:gd name="connsiteX5" fmla="*/ 3857 w 134577"/>
                        <a:gd name="connsiteY5" fmla="*/ 68746 h 127156"/>
                        <a:gd name="connsiteX6" fmla="*/ 14165 w 134577"/>
                        <a:gd name="connsiteY6" fmla="*/ 79053 h 127156"/>
                        <a:gd name="connsiteX7" fmla="*/ 31344 w 134577"/>
                        <a:gd name="connsiteY7" fmla="*/ 113412 h 127156"/>
                        <a:gd name="connsiteX8" fmla="*/ 38216 w 134577"/>
                        <a:gd name="connsiteY8" fmla="*/ 127156 h 12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577" h="127156" fill="none" extrusionOk="0">
                          <a:moveTo>
                            <a:pt x="89754" y="13771"/>
                          </a:moveTo>
                          <a:cubicBezTo>
                            <a:pt x="95847" y="8080"/>
                            <a:pt x="102792" y="-1279"/>
                            <a:pt x="110370" y="28"/>
                          </a:cubicBezTo>
                          <a:cubicBezTo>
                            <a:pt x="130998" y="593"/>
                            <a:pt x="139444" y="16436"/>
                            <a:pt x="130985" y="30951"/>
                          </a:cubicBezTo>
                          <a:cubicBezTo>
                            <a:pt x="121754" y="45972"/>
                            <a:pt x="112455" y="46915"/>
                            <a:pt x="96626" y="51566"/>
                          </a:cubicBezTo>
                          <a:cubicBezTo>
                            <a:pt x="86202" y="54941"/>
                            <a:pt x="74709" y="56265"/>
                            <a:pt x="65703" y="58438"/>
                          </a:cubicBezTo>
                          <a:cubicBezTo>
                            <a:pt x="55467" y="60881"/>
                            <a:pt x="-12738" y="31855"/>
                            <a:pt x="3857" y="68746"/>
                          </a:cubicBezTo>
                          <a:cubicBezTo>
                            <a:pt x="7088" y="73200"/>
                            <a:pt x="11546" y="74414"/>
                            <a:pt x="14165" y="79053"/>
                          </a:cubicBezTo>
                          <a:cubicBezTo>
                            <a:pt x="34749" y="138788"/>
                            <a:pt x="18572" y="83460"/>
                            <a:pt x="31344" y="113412"/>
                          </a:cubicBezTo>
                          <a:cubicBezTo>
                            <a:pt x="33886" y="117861"/>
                            <a:pt x="38217" y="127156"/>
                            <a:pt x="38216" y="127156"/>
                          </a:cubicBezTo>
                        </a:path>
                        <a:path w="134577" h="127156" stroke="0" extrusionOk="0">
                          <a:moveTo>
                            <a:pt x="89754" y="13771"/>
                          </a:moveTo>
                          <a:cubicBezTo>
                            <a:pt x="96326" y="11234"/>
                            <a:pt x="103378" y="220"/>
                            <a:pt x="110370" y="28"/>
                          </a:cubicBezTo>
                          <a:cubicBezTo>
                            <a:pt x="128301" y="3411"/>
                            <a:pt x="139700" y="15762"/>
                            <a:pt x="130985" y="30951"/>
                          </a:cubicBezTo>
                          <a:cubicBezTo>
                            <a:pt x="122066" y="45300"/>
                            <a:pt x="113728" y="46907"/>
                            <a:pt x="96626" y="51566"/>
                          </a:cubicBezTo>
                          <a:cubicBezTo>
                            <a:pt x="86160" y="55670"/>
                            <a:pt x="75559" y="56604"/>
                            <a:pt x="65703" y="58438"/>
                          </a:cubicBezTo>
                          <a:cubicBezTo>
                            <a:pt x="46228" y="63997"/>
                            <a:pt x="-15832" y="32130"/>
                            <a:pt x="3857" y="68746"/>
                          </a:cubicBezTo>
                          <a:cubicBezTo>
                            <a:pt x="6789" y="73392"/>
                            <a:pt x="11148" y="74781"/>
                            <a:pt x="14165" y="79053"/>
                          </a:cubicBezTo>
                          <a:cubicBezTo>
                            <a:pt x="36715" y="133314"/>
                            <a:pt x="20841" y="80096"/>
                            <a:pt x="31344" y="113412"/>
                          </a:cubicBezTo>
                          <a:cubicBezTo>
                            <a:pt x="33886" y="117860"/>
                            <a:pt x="38216" y="127156"/>
                            <a:pt x="38216" y="127156"/>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 name="Freeform: Shape 16">
              <a:extLst>
                <a:ext uri="{FF2B5EF4-FFF2-40B4-BE49-F238E27FC236}">
                  <a16:creationId xmlns:a16="http://schemas.microsoft.com/office/drawing/2014/main" id="{F9E78E79-5345-B0D3-55BE-A92AA016EC32}"/>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2523530878">
                    <a:custGeom>
                      <a:avLst/>
                      <a:gdLst>
                        <a:gd name="connsiteX0" fmla="*/ 11916 w 527299"/>
                        <a:gd name="connsiteY0" fmla="*/ 243947 h 354578"/>
                        <a:gd name="connsiteX1" fmla="*/ 29095 w 527299"/>
                        <a:gd name="connsiteY1" fmla="*/ 333280 h 354578"/>
                        <a:gd name="connsiteX2" fmla="*/ 35967 w 527299"/>
                        <a:gd name="connsiteY2" fmla="*/ 353896 h 354578"/>
                        <a:gd name="connsiteX3" fmla="*/ 32531 w 527299"/>
                        <a:gd name="connsiteY3" fmla="*/ 336716 h 354578"/>
                        <a:gd name="connsiteX4" fmla="*/ 22223 w 527299"/>
                        <a:gd name="connsiteY4" fmla="*/ 309229 h 354578"/>
                        <a:gd name="connsiteX5" fmla="*/ 49710 w 527299"/>
                        <a:gd name="connsiteY5" fmla="*/ 267999 h 354578"/>
                        <a:gd name="connsiteX6" fmla="*/ 66890 w 527299"/>
                        <a:gd name="connsiteY6" fmla="*/ 285178 h 354578"/>
                        <a:gd name="connsiteX7" fmla="*/ 90941 w 527299"/>
                        <a:gd name="connsiteY7" fmla="*/ 298922 h 354578"/>
                        <a:gd name="connsiteX8" fmla="*/ 70326 w 527299"/>
                        <a:gd name="connsiteY8" fmla="*/ 302357 h 354578"/>
                        <a:gd name="connsiteX9" fmla="*/ 22223 w 527299"/>
                        <a:gd name="connsiteY9" fmla="*/ 305793 h 354578"/>
                        <a:gd name="connsiteX10" fmla="*/ 1608 w 527299"/>
                        <a:gd name="connsiteY10" fmla="*/ 319537 h 354578"/>
                        <a:gd name="connsiteX11" fmla="*/ 60018 w 527299"/>
                        <a:gd name="connsiteY11" fmla="*/ 305793 h 354578"/>
                        <a:gd name="connsiteX12" fmla="*/ 77197 w 527299"/>
                        <a:gd name="connsiteY12" fmla="*/ 288614 h 354578"/>
                        <a:gd name="connsiteX13" fmla="*/ 87505 w 527299"/>
                        <a:gd name="connsiteY13" fmla="*/ 274870 h 354578"/>
                        <a:gd name="connsiteX14" fmla="*/ 104684 w 527299"/>
                        <a:gd name="connsiteY14" fmla="*/ 316101 h 354578"/>
                        <a:gd name="connsiteX15" fmla="*/ 114992 w 527299"/>
                        <a:gd name="connsiteY15" fmla="*/ 292050 h 354578"/>
                        <a:gd name="connsiteX16" fmla="*/ 128736 w 527299"/>
                        <a:gd name="connsiteY16" fmla="*/ 240512 h 354578"/>
                        <a:gd name="connsiteX17" fmla="*/ 139043 w 527299"/>
                        <a:gd name="connsiteY17" fmla="*/ 281742 h 354578"/>
                        <a:gd name="connsiteX18" fmla="*/ 149351 w 527299"/>
                        <a:gd name="connsiteY18" fmla="*/ 250819 h 354578"/>
                        <a:gd name="connsiteX19" fmla="*/ 145915 w 527299"/>
                        <a:gd name="connsiteY19" fmla="*/ 213024 h 354578"/>
                        <a:gd name="connsiteX20" fmla="*/ 139043 w 527299"/>
                        <a:gd name="connsiteY20" fmla="*/ 230204 h 354578"/>
                        <a:gd name="connsiteX21" fmla="*/ 169966 w 527299"/>
                        <a:gd name="connsiteY21" fmla="*/ 233640 h 354578"/>
                        <a:gd name="connsiteX22" fmla="*/ 180274 w 527299"/>
                        <a:gd name="connsiteY22" fmla="*/ 257691 h 354578"/>
                        <a:gd name="connsiteX23" fmla="*/ 187146 w 527299"/>
                        <a:gd name="connsiteY23" fmla="*/ 267999 h 354578"/>
                        <a:gd name="connsiteX24" fmla="*/ 194018 w 527299"/>
                        <a:gd name="connsiteY24" fmla="*/ 213024 h 354578"/>
                        <a:gd name="connsiteX25" fmla="*/ 190582 w 527299"/>
                        <a:gd name="connsiteY25" fmla="*/ 192409 h 354578"/>
                        <a:gd name="connsiteX26" fmla="*/ 176838 w 527299"/>
                        <a:gd name="connsiteY26" fmla="*/ 188973 h 354578"/>
                        <a:gd name="connsiteX27" fmla="*/ 214633 w 527299"/>
                        <a:gd name="connsiteY27" fmla="*/ 213024 h 354578"/>
                        <a:gd name="connsiteX28" fmla="*/ 269607 w 527299"/>
                        <a:gd name="connsiteY28" fmla="*/ 209589 h 354578"/>
                        <a:gd name="connsiteX29" fmla="*/ 255863 w 527299"/>
                        <a:gd name="connsiteY29" fmla="*/ 158050 h 354578"/>
                        <a:gd name="connsiteX30" fmla="*/ 238684 w 527299"/>
                        <a:gd name="connsiteY30" fmla="*/ 144307 h 354578"/>
                        <a:gd name="connsiteX31" fmla="*/ 231812 w 527299"/>
                        <a:gd name="connsiteY31" fmla="*/ 133999 h 354578"/>
                        <a:gd name="connsiteX32" fmla="*/ 255863 w 527299"/>
                        <a:gd name="connsiteY32" fmla="*/ 164922 h 354578"/>
                        <a:gd name="connsiteX33" fmla="*/ 276479 w 527299"/>
                        <a:gd name="connsiteY33" fmla="*/ 182101 h 354578"/>
                        <a:gd name="connsiteX34" fmla="*/ 273043 w 527299"/>
                        <a:gd name="connsiteY34" fmla="*/ 161486 h 354578"/>
                        <a:gd name="connsiteX35" fmla="*/ 266171 w 527299"/>
                        <a:gd name="connsiteY35" fmla="*/ 133999 h 354578"/>
                        <a:gd name="connsiteX36" fmla="*/ 273043 w 527299"/>
                        <a:gd name="connsiteY36" fmla="*/ 123691 h 354578"/>
                        <a:gd name="connsiteX37" fmla="*/ 276479 w 527299"/>
                        <a:gd name="connsiteY37" fmla="*/ 106512 h 354578"/>
                        <a:gd name="connsiteX38" fmla="*/ 297094 w 527299"/>
                        <a:gd name="connsiteY38" fmla="*/ 130563 h 354578"/>
                        <a:gd name="connsiteX39" fmla="*/ 307402 w 527299"/>
                        <a:gd name="connsiteY39" fmla="*/ 140871 h 354578"/>
                        <a:gd name="connsiteX40" fmla="*/ 317709 w 527299"/>
                        <a:gd name="connsiteY40" fmla="*/ 133999 h 354578"/>
                        <a:gd name="connsiteX41" fmla="*/ 324581 w 527299"/>
                        <a:gd name="connsiteY41" fmla="*/ 96204 h 354578"/>
                        <a:gd name="connsiteX42" fmla="*/ 338325 w 527299"/>
                        <a:gd name="connsiteY42" fmla="*/ 106512 h 354578"/>
                        <a:gd name="connsiteX43" fmla="*/ 352068 w 527299"/>
                        <a:gd name="connsiteY43" fmla="*/ 120256 h 354578"/>
                        <a:gd name="connsiteX44" fmla="*/ 362376 w 527299"/>
                        <a:gd name="connsiteY44" fmla="*/ 123691 h 354578"/>
                        <a:gd name="connsiteX45" fmla="*/ 369248 w 527299"/>
                        <a:gd name="connsiteY45" fmla="*/ 96204 h 354578"/>
                        <a:gd name="connsiteX46" fmla="*/ 355504 w 527299"/>
                        <a:gd name="connsiteY46" fmla="*/ 61845 h 354578"/>
                        <a:gd name="connsiteX47" fmla="*/ 365812 w 527299"/>
                        <a:gd name="connsiteY47" fmla="*/ 72153 h 354578"/>
                        <a:gd name="connsiteX48" fmla="*/ 376119 w 527299"/>
                        <a:gd name="connsiteY48" fmla="*/ 89333 h 354578"/>
                        <a:gd name="connsiteX49" fmla="*/ 417350 w 527299"/>
                        <a:gd name="connsiteY49" fmla="*/ 103076 h 354578"/>
                        <a:gd name="connsiteX50" fmla="*/ 420786 w 527299"/>
                        <a:gd name="connsiteY50" fmla="*/ 24051 h 354578"/>
                        <a:gd name="connsiteX51" fmla="*/ 403607 w 527299"/>
                        <a:gd name="connsiteY51" fmla="*/ 34358 h 354578"/>
                        <a:gd name="connsiteX52" fmla="*/ 413914 w 527299"/>
                        <a:gd name="connsiteY52" fmla="*/ 54974 h 354578"/>
                        <a:gd name="connsiteX53" fmla="*/ 444837 w 527299"/>
                        <a:gd name="connsiteY53" fmla="*/ 72153 h 354578"/>
                        <a:gd name="connsiteX54" fmla="*/ 455145 w 527299"/>
                        <a:gd name="connsiteY54" fmla="*/ 65281 h 354578"/>
                        <a:gd name="connsiteX55" fmla="*/ 462017 w 527299"/>
                        <a:gd name="connsiteY55" fmla="*/ 0 h 354578"/>
                        <a:gd name="connsiteX56" fmla="*/ 458581 w 527299"/>
                        <a:gd name="connsiteY56" fmla="*/ 58410 h 354578"/>
                        <a:gd name="connsiteX57" fmla="*/ 468888 w 527299"/>
                        <a:gd name="connsiteY57" fmla="*/ 68717 h 354578"/>
                        <a:gd name="connsiteX58" fmla="*/ 479196 w 527299"/>
                        <a:gd name="connsiteY58" fmla="*/ 17179 h 354578"/>
                        <a:gd name="connsiteX59" fmla="*/ 486068 w 527299"/>
                        <a:gd name="connsiteY59" fmla="*/ 27487 h 354578"/>
                        <a:gd name="connsiteX60" fmla="*/ 527299 w 527299"/>
                        <a:gd name="connsiteY60" fmla="*/ 27487 h 35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27299" h="354578" fill="none" extrusionOk="0">
                          <a:moveTo>
                            <a:pt x="11916" y="243947"/>
                          </a:moveTo>
                          <a:cubicBezTo>
                            <a:pt x="32730" y="291427"/>
                            <a:pt x="22737" y="235127"/>
                            <a:pt x="29095" y="333280"/>
                          </a:cubicBezTo>
                          <a:cubicBezTo>
                            <a:pt x="30160" y="340669"/>
                            <a:pt x="31094" y="349602"/>
                            <a:pt x="35967" y="353896"/>
                          </a:cubicBezTo>
                          <a:cubicBezTo>
                            <a:pt x="39383" y="356933"/>
                            <a:pt x="35566" y="343231"/>
                            <a:pt x="32531" y="336716"/>
                          </a:cubicBezTo>
                          <a:cubicBezTo>
                            <a:pt x="30106" y="329443"/>
                            <a:pt x="27007" y="318793"/>
                            <a:pt x="22223" y="309229"/>
                          </a:cubicBezTo>
                          <a:cubicBezTo>
                            <a:pt x="23968" y="286846"/>
                            <a:pt x="8929" y="270723"/>
                            <a:pt x="49710" y="267999"/>
                          </a:cubicBezTo>
                          <a:cubicBezTo>
                            <a:pt x="56954" y="267458"/>
                            <a:pt x="60732" y="281382"/>
                            <a:pt x="66890" y="285178"/>
                          </a:cubicBezTo>
                          <a:cubicBezTo>
                            <a:pt x="79128" y="296906"/>
                            <a:pt x="77538" y="294093"/>
                            <a:pt x="90941" y="298922"/>
                          </a:cubicBezTo>
                          <a:cubicBezTo>
                            <a:pt x="83074" y="301234"/>
                            <a:pt x="78378" y="301495"/>
                            <a:pt x="70326" y="302357"/>
                          </a:cubicBezTo>
                          <a:cubicBezTo>
                            <a:pt x="54925" y="307514"/>
                            <a:pt x="35931" y="300881"/>
                            <a:pt x="22223" y="305793"/>
                          </a:cubicBezTo>
                          <a:cubicBezTo>
                            <a:pt x="14211" y="307437"/>
                            <a:pt x="-7788" y="316810"/>
                            <a:pt x="1608" y="319537"/>
                          </a:cubicBezTo>
                          <a:cubicBezTo>
                            <a:pt x="5995" y="322709"/>
                            <a:pt x="51155" y="308020"/>
                            <a:pt x="60018" y="305793"/>
                          </a:cubicBezTo>
                          <a:cubicBezTo>
                            <a:pt x="67047" y="300403"/>
                            <a:pt x="71442" y="296328"/>
                            <a:pt x="77197" y="288614"/>
                          </a:cubicBezTo>
                          <a:cubicBezTo>
                            <a:pt x="80693" y="284728"/>
                            <a:pt x="83632" y="269880"/>
                            <a:pt x="87505" y="274870"/>
                          </a:cubicBezTo>
                          <a:cubicBezTo>
                            <a:pt x="98033" y="285399"/>
                            <a:pt x="104684" y="316101"/>
                            <a:pt x="104684" y="316101"/>
                          </a:cubicBezTo>
                          <a:cubicBezTo>
                            <a:pt x="105958" y="308871"/>
                            <a:pt x="112231" y="300580"/>
                            <a:pt x="114992" y="292050"/>
                          </a:cubicBezTo>
                          <a:cubicBezTo>
                            <a:pt x="136097" y="223212"/>
                            <a:pt x="116640" y="283827"/>
                            <a:pt x="128736" y="240512"/>
                          </a:cubicBezTo>
                          <a:cubicBezTo>
                            <a:pt x="133692" y="255534"/>
                            <a:pt x="131475" y="267173"/>
                            <a:pt x="139043" y="281742"/>
                          </a:cubicBezTo>
                          <a:cubicBezTo>
                            <a:pt x="141434" y="285148"/>
                            <a:pt x="149148" y="251432"/>
                            <a:pt x="149351" y="250819"/>
                          </a:cubicBezTo>
                          <a:cubicBezTo>
                            <a:pt x="149553" y="237458"/>
                            <a:pt x="152895" y="221275"/>
                            <a:pt x="145915" y="213024"/>
                          </a:cubicBezTo>
                          <a:cubicBezTo>
                            <a:pt x="142622" y="206613"/>
                            <a:pt x="135242" y="226652"/>
                            <a:pt x="139043" y="230204"/>
                          </a:cubicBezTo>
                          <a:cubicBezTo>
                            <a:pt x="145164" y="238645"/>
                            <a:pt x="157346" y="234385"/>
                            <a:pt x="169966" y="233640"/>
                          </a:cubicBezTo>
                          <a:cubicBezTo>
                            <a:pt x="173790" y="243090"/>
                            <a:pt x="175268" y="249459"/>
                            <a:pt x="180274" y="257691"/>
                          </a:cubicBezTo>
                          <a:cubicBezTo>
                            <a:pt x="182837" y="261401"/>
                            <a:pt x="186107" y="271936"/>
                            <a:pt x="187146" y="267999"/>
                          </a:cubicBezTo>
                          <a:cubicBezTo>
                            <a:pt x="190861" y="245650"/>
                            <a:pt x="191107" y="229306"/>
                            <a:pt x="194018" y="213024"/>
                          </a:cubicBezTo>
                          <a:cubicBezTo>
                            <a:pt x="192478" y="206429"/>
                            <a:pt x="194098" y="199950"/>
                            <a:pt x="190582" y="192409"/>
                          </a:cubicBezTo>
                          <a:cubicBezTo>
                            <a:pt x="187388" y="189771"/>
                            <a:pt x="173404" y="185291"/>
                            <a:pt x="176838" y="188973"/>
                          </a:cubicBezTo>
                          <a:cubicBezTo>
                            <a:pt x="188177" y="198690"/>
                            <a:pt x="214633" y="213024"/>
                            <a:pt x="214633" y="213024"/>
                          </a:cubicBezTo>
                          <a:cubicBezTo>
                            <a:pt x="235963" y="213281"/>
                            <a:pt x="253892" y="219685"/>
                            <a:pt x="269607" y="209589"/>
                          </a:cubicBezTo>
                          <a:cubicBezTo>
                            <a:pt x="277680" y="205617"/>
                            <a:pt x="258206" y="160843"/>
                            <a:pt x="255863" y="158050"/>
                          </a:cubicBezTo>
                          <a:cubicBezTo>
                            <a:pt x="250806" y="152279"/>
                            <a:pt x="245177" y="148574"/>
                            <a:pt x="238684" y="144307"/>
                          </a:cubicBezTo>
                          <a:cubicBezTo>
                            <a:pt x="235559" y="141467"/>
                            <a:pt x="228827" y="131479"/>
                            <a:pt x="231812" y="133999"/>
                          </a:cubicBezTo>
                          <a:cubicBezTo>
                            <a:pt x="244312" y="139185"/>
                            <a:pt x="248594" y="154888"/>
                            <a:pt x="255863" y="164922"/>
                          </a:cubicBezTo>
                          <a:cubicBezTo>
                            <a:pt x="262647" y="173927"/>
                            <a:pt x="268263" y="176665"/>
                            <a:pt x="276479" y="182101"/>
                          </a:cubicBezTo>
                          <a:cubicBezTo>
                            <a:pt x="275148" y="177010"/>
                            <a:pt x="275623" y="169311"/>
                            <a:pt x="273043" y="161486"/>
                          </a:cubicBezTo>
                          <a:cubicBezTo>
                            <a:pt x="270387" y="151943"/>
                            <a:pt x="264468" y="145440"/>
                            <a:pt x="266171" y="133999"/>
                          </a:cubicBezTo>
                          <a:cubicBezTo>
                            <a:pt x="265897" y="129951"/>
                            <a:pt x="270097" y="127053"/>
                            <a:pt x="273043" y="123691"/>
                          </a:cubicBezTo>
                          <a:cubicBezTo>
                            <a:pt x="273884" y="116498"/>
                            <a:pt x="270733" y="104009"/>
                            <a:pt x="276479" y="106512"/>
                          </a:cubicBezTo>
                          <a:cubicBezTo>
                            <a:pt x="285697" y="110249"/>
                            <a:pt x="288799" y="123179"/>
                            <a:pt x="297094" y="130563"/>
                          </a:cubicBezTo>
                          <a:cubicBezTo>
                            <a:pt x="301430" y="134434"/>
                            <a:pt x="304300" y="137643"/>
                            <a:pt x="307402" y="140871"/>
                          </a:cubicBezTo>
                          <a:cubicBezTo>
                            <a:pt x="309847" y="137888"/>
                            <a:pt x="316914" y="137904"/>
                            <a:pt x="317709" y="133999"/>
                          </a:cubicBezTo>
                          <a:cubicBezTo>
                            <a:pt x="321082" y="86786"/>
                            <a:pt x="297659" y="87580"/>
                            <a:pt x="324581" y="96204"/>
                          </a:cubicBezTo>
                          <a:cubicBezTo>
                            <a:pt x="329114" y="99246"/>
                            <a:pt x="334094" y="102971"/>
                            <a:pt x="338325" y="106512"/>
                          </a:cubicBezTo>
                          <a:cubicBezTo>
                            <a:pt x="343478" y="111523"/>
                            <a:pt x="346603" y="115263"/>
                            <a:pt x="352068" y="120256"/>
                          </a:cubicBezTo>
                          <a:cubicBezTo>
                            <a:pt x="354729" y="122992"/>
                            <a:pt x="358167" y="123046"/>
                            <a:pt x="362376" y="123691"/>
                          </a:cubicBezTo>
                          <a:cubicBezTo>
                            <a:pt x="364084" y="114840"/>
                            <a:pt x="367114" y="103796"/>
                            <a:pt x="369248" y="96204"/>
                          </a:cubicBezTo>
                          <a:cubicBezTo>
                            <a:pt x="367732" y="77837"/>
                            <a:pt x="361883" y="72193"/>
                            <a:pt x="355504" y="61845"/>
                          </a:cubicBezTo>
                          <a:cubicBezTo>
                            <a:pt x="355579" y="62678"/>
                            <a:pt x="362892" y="68008"/>
                            <a:pt x="365812" y="72153"/>
                          </a:cubicBezTo>
                          <a:cubicBezTo>
                            <a:pt x="368295" y="78725"/>
                            <a:pt x="370364" y="83505"/>
                            <a:pt x="376119" y="89333"/>
                          </a:cubicBezTo>
                          <a:cubicBezTo>
                            <a:pt x="382656" y="97490"/>
                            <a:pt x="412508" y="102290"/>
                            <a:pt x="417350" y="103076"/>
                          </a:cubicBezTo>
                          <a:cubicBezTo>
                            <a:pt x="436310" y="77772"/>
                            <a:pt x="441379" y="75304"/>
                            <a:pt x="420786" y="24051"/>
                          </a:cubicBezTo>
                          <a:cubicBezTo>
                            <a:pt x="418155" y="18668"/>
                            <a:pt x="409814" y="29860"/>
                            <a:pt x="403607" y="34358"/>
                          </a:cubicBezTo>
                          <a:cubicBezTo>
                            <a:pt x="406688" y="41926"/>
                            <a:pt x="407473" y="50738"/>
                            <a:pt x="413914" y="54974"/>
                          </a:cubicBezTo>
                          <a:cubicBezTo>
                            <a:pt x="423451" y="67412"/>
                            <a:pt x="430494" y="67135"/>
                            <a:pt x="444837" y="72153"/>
                          </a:cubicBezTo>
                          <a:cubicBezTo>
                            <a:pt x="448389" y="69861"/>
                            <a:pt x="451964" y="68463"/>
                            <a:pt x="455145" y="65281"/>
                          </a:cubicBezTo>
                          <a:cubicBezTo>
                            <a:pt x="476101" y="40350"/>
                            <a:pt x="461532" y="34107"/>
                            <a:pt x="462017" y="0"/>
                          </a:cubicBezTo>
                          <a:cubicBezTo>
                            <a:pt x="452581" y="24500"/>
                            <a:pt x="448751" y="23891"/>
                            <a:pt x="458581" y="58410"/>
                          </a:cubicBezTo>
                          <a:cubicBezTo>
                            <a:pt x="460042" y="63341"/>
                            <a:pt x="465471" y="64659"/>
                            <a:pt x="468888" y="68717"/>
                          </a:cubicBezTo>
                          <a:cubicBezTo>
                            <a:pt x="502564" y="32094"/>
                            <a:pt x="479301" y="73956"/>
                            <a:pt x="479196" y="17179"/>
                          </a:cubicBezTo>
                          <a:cubicBezTo>
                            <a:pt x="479307" y="13083"/>
                            <a:pt x="482001" y="25794"/>
                            <a:pt x="486068" y="27487"/>
                          </a:cubicBezTo>
                          <a:cubicBezTo>
                            <a:pt x="498530" y="28252"/>
                            <a:pt x="513036" y="27599"/>
                            <a:pt x="527299" y="27487"/>
                          </a:cubicBezTo>
                        </a:path>
                        <a:path w="527299" h="354578" stroke="0" extrusionOk="0">
                          <a:moveTo>
                            <a:pt x="11916" y="243947"/>
                          </a:moveTo>
                          <a:cubicBezTo>
                            <a:pt x="39984" y="277955"/>
                            <a:pt x="21142" y="237121"/>
                            <a:pt x="29095" y="333280"/>
                          </a:cubicBezTo>
                          <a:cubicBezTo>
                            <a:pt x="29012" y="341013"/>
                            <a:pt x="30431" y="348996"/>
                            <a:pt x="35967" y="353896"/>
                          </a:cubicBezTo>
                          <a:cubicBezTo>
                            <a:pt x="40229" y="357984"/>
                            <a:pt x="34154" y="342050"/>
                            <a:pt x="32531" y="336716"/>
                          </a:cubicBezTo>
                          <a:cubicBezTo>
                            <a:pt x="30426" y="326614"/>
                            <a:pt x="23998" y="316923"/>
                            <a:pt x="22223" y="309229"/>
                          </a:cubicBezTo>
                          <a:cubicBezTo>
                            <a:pt x="19132" y="291184"/>
                            <a:pt x="8187" y="270278"/>
                            <a:pt x="49710" y="267999"/>
                          </a:cubicBezTo>
                          <a:cubicBezTo>
                            <a:pt x="58148" y="266527"/>
                            <a:pt x="62342" y="278330"/>
                            <a:pt x="66890" y="285178"/>
                          </a:cubicBezTo>
                          <a:cubicBezTo>
                            <a:pt x="79289" y="296445"/>
                            <a:pt x="77534" y="294030"/>
                            <a:pt x="90941" y="298922"/>
                          </a:cubicBezTo>
                          <a:cubicBezTo>
                            <a:pt x="83164" y="300317"/>
                            <a:pt x="78873" y="302913"/>
                            <a:pt x="70326" y="302357"/>
                          </a:cubicBezTo>
                          <a:cubicBezTo>
                            <a:pt x="54148" y="305469"/>
                            <a:pt x="36082" y="298637"/>
                            <a:pt x="22223" y="305793"/>
                          </a:cubicBezTo>
                          <a:cubicBezTo>
                            <a:pt x="13982" y="308509"/>
                            <a:pt x="-6254" y="314411"/>
                            <a:pt x="1608" y="319537"/>
                          </a:cubicBezTo>
                          <a:cubicBezTo>
                            <a:pt x="6984" y="321796"/>
                            <a:pt x="49656" y="307049"/>
                            <a:pt x="60018" y="305793"/>
                          </a:cubicBezTo>
                          <a:cubicBezTo>
                            <a:pt x="66464" y="299057"/>
                            <a:pt x="71624" y="293087"/>
                            <a:pt x="77197" y="288614"/>
                          </a:cubicBezTo>
                          <a:cubicBezTo>
                            <a:pt x="81746" y="282950"/>
                            <a:pt x="83038" y="271324"/>
                            <a:pt x="87505" y="274870"/>
                          </a:cubicBezTo>
                          <a:cubicBezTo>
                            <a:pt x="98032" y="285399"/>
                            <a:pt x="104684" y="316101"/>
                            <a:pt x="104684" y="316101"/>
                          </a:cubicBezTo>
                          <a:cubicBezTo>
                            <a:pt x="110128" y="307181"/>
                            <a:pt x="112522" y="300635"/>
                            <a:pt x="114992" y="292050"/>
                          </a:cubicBezTo>
                          <a:cubicBezTo>
                            <a:pt x="138376" y="229822"/>
                            <a:pt x="116208" y="286436"/>
                            <a:pt x="128736" y="240512"/>
                          </a:cubicBezTo>
                          <a:cubicBezTo>
                            <a:pt x="134384" y="250653"/>
                            <a:pt x="133148" y="270969"/>
                            <a:pt x="139043" y="281742"/>
                          </a:cubicBezTo>
                          <a:cubicBezTo>
                            <a:pt x="141308" y="285188"/>
                            <a:pt x="149371" y="251532"/>
                            <a:pt x="149351" y="250819"/>
                          </a:cubicBezTo>
                          <a:cubicBezTo>
                            <a:pt x="148309" y="238771"/>
                            <a:pt x="153360" y="225308"/>
                            <a:pt x="145915" y="213024"/>
                          </a:cubicBezTo>
                          <a:cubicBezTo>
                            <a:pt x="143153" y="207031"/>
                            <a:pt x="133911" y="226177"/>
                            <a:pt x="139043" y="230204"/>
                          </a:cubicBezTo>
                          <a:cubicBezTo>
                            <a:pt x="149924" y="237733"/>
                            <a:pt x="159267" y="232632"/>
                            <a:pt x="169966" y="233640"/>
                          </a:cubicBezTo>
                          <a:cubicBezTo>
                            <a:pt x="174131" y="241622"/>
                            <a:pt x="175508" y="251898"/>
                            <a:pt x="180274" y="257691"/>
                          </a:cubicBezTo>
                          <a:cubicBezTo>
                            <a:pt x="181837" y="261079"/>
                            <a:pt x="186703" y="272406"/>
                            <a:pt x="187146" y="267999"/>
                          </a:cubicBezTo>
                          <a:cubicBezTo>
                            <a:pt x="193149" y="247593"/>
                            <a:pt x="194605" y="233762"/>
                            <a:pt x="194018" y="213024"/>
                          </a:cubicBezTo>
                          <a:cubicBezTo>
                            <a:pt x="194064" y="206194"/>
                            <a:pt x="194717" y="198479"/>
                            <a:pt x="190582" y="192409"/>
                          </a:cubicBezTo>
                          <a:cubicBezTo>
                            <a:pt x="188162" y="188422"/>
                            <a:pt x="172568" y="185399"/>
                            <a:pt x="176838" y="188973"/>
                          </a:cubicBezTo>
                          <a:cubicBezTo>
                            <a:pt x="188177" y="198691"/>
                            <a:pt x="214633" y="213024"/>
                            <a:pt x="214633" y="213024"/>
                          </a:cubicBezTo>
                          <a:cubicBezTo>
                            <a:pt x="238132" y="210792"/>
                            <a:pt x="249469" y="219855"/>
                            <a:pt x="269607" y="209589"/>
                          </a:cubicBezTo>
                          <a:cubicBezTo>
                            <a:pt x="277829" y="205065"/>
                            <a:pt x="256943" y="161234"/>
                            <a:pt x="255863" y="158050"/>
                          </a:cubicBezTo>
                          <a:cubicBezTo>
                            <a:pt x="249618" y="152783"/>
                            <a:pt x="243747" y="148769"/>
                            <a:pt x="238684" y="144307"/>
                          </a:cubicBezTo>
                          <a:cubicBezTo>
                            <a:pt x="234987" y="141436"/>
                            <a:pt x="228129" y="132464"/>
                            <a:pt x="231812" y="133999"/>
                          </a:cubicBezTo>
                          <a:cubicBezTo>
                            <a:pt x="246724" y="141666"/>
                            <a:pt x="249234" y="153720"/>
                            <a:pt x="255863" y="164922"/>
                          </a:cubicBezTo>
                          <a:cubicBezTo>
                            <a:pt x="262326" y="173955"/>
                            <a:pt x="268031" y="176011"/>
                            <a:pt x="276479" y="182101"/>
                          </a:cubicBezTo>
                          <a:cubicBezTo>
                            <a:pt x="276425" y="175008"/>
                            <a:pt x="274709" y="166959"/>
                            <a:pt x="273043" y="161486"/>
                          </a:cubicBezTo>
                          <a:cubicBezTo>
                            <a:pt x="272940" y="153542"/>
                            <a:pt x="267936" y="142128"/>
                            <a:pt x="266171" y="133999"/>
                          </a:cubicBezTo>
                          <a:cubicBezTo>
                            <a:pt x="265833" y="130085"/>
                            <a:pt x="270739" y="126489"/>
                            <a:pt x="273043" y="123691"/>
                          </a:cubicBezTo>
                          <a:cubicBezTo>
                            <a:pt x="272835" y="117434"/>
                            <a:pt x="272215" y="105453"/>
                            <a:pt x="276479" y="106512"/>
                          </a:cubicBezTo>
                          <a:cubicBezTo>
                            <a:pt x="288246" y="110135"/>
                            <a:pt x="288913" y="123176"/>
                            <a:pt x="297094" y="130563"/>
                          </a:cubicBezTo>
                          <a:cubicBezTo>
                            <a:pt x="300448" y="133548"/>
                            <a:pt x="303303" y="136356"/>
                            <a:pt x="307402" y="140871"/>
                          </a:cubicBezTo>
                          <a:cubicBezTo>
                            <a:pt x="310378" y="139016"/>
                            <a:pt x="315957" y="138133"/>
                            <a:pt x="317709" y="133999"/>
                          </a:cubicBezTo>
                          <a:cubicBezTo>
                            <a:pt x="325074" y="89407"/>
                            <a:pt x="299641" y="85013"/>
                            <a:pt x="324581" y="96204"/>
                          </a:cubicBezTo>
                          <a:cubicBezTo>
                            <a:pt x="327826" y="98803"/>
                            <a:pt x="334069" y="102321"/>
                            <a:pt x="338325" y="106512"/>
                          </a:cubicBezTo>
                          <a:cubicBezTo>
                            <a:pt x="342865" y="111261"/>
                            <a:pt x="347060" y="116631"/>
                            <a:pt x="352068" y="120256"/>
                          </a:cubicBezTo>
                          <a:cubicBezTo>
                            <a:pt x="354632" y="122596"/>
                            <a:pt x="359407" y="122258"/>
                            <a:pt x="362376" y="123691"/>
                          </a:cubicBezTo>
                          <a:cubicBezTo>
                            <a:pt x="366347" y="112681"/>
                            <a:pt x="371467" y="106345"/>
                            <a:pt x="369248" y="96204"/>
                          </a:cubicBezTo>
                          <a:cubicBezTo>
                            <a:pt x="369173" y="77809"/>
                            <a:pt x="363132" y="72225"/>
                            <a:pt x="355504" y="61845"/>
                          </a:cubicBezTo>
                          <a:cubicBezTo>
                            <a:pt x="355044" y="62636"/>
                            <a:pt x="363234" y="68228"/>
                            <a:pt x="365812" y="72153"/>
                          </a:cubicBezTo>
                          <a:cubicBezTo>
                            <a:pt x="369599" y="78519"/>
                            <a:pt x="372339" y="85088"/>
                            <a:pt x="376119" y="89333"/>
                          </a:cubicBezTo>
                          <a:cubicBezTo>
                            <a:pt x="382704" y="96943"/>
                            <a:pt x="413068" y="103001"/>
                            <a:pt x="417350" y="103076"/>
                          </a:cubicBezTo>
                          <a:cubicBezTo>
                            <a:pt x="436140" y="76151"/>
                            <a:pt x="442960" y="75295"/>
                            <a:pt x="420786" y="24051"/>
                          </a:cubicBezTo>
                          <a:cubicBezTo>
                            <a:pt x="417785" y="17559"/>
                            <a:pt x="407696" y="31702"/>
                            <a:pt x="403607" y="34358"/>
                          </a:cubicBezTo>
                          <a:cubicBezTo>
                            <a:pt x="406086" y="39354"/>
                            <a:pt x="408095" y="49239"/>
                            <a:pt x="413914" y="54974"/>
                          </a:cubicBezTo>
                          <a:cubicBezTo>
                            <a:pt x="422444" y="64248"/>
                            <a:pt x="434170" y="66972"/>
                            <a:pt x="444837" y="72153"/>
                          </a:cubicBezTo>
                          <a:cubicBezTo>
                            <a:pt x="448289" y="70256"/>
                            <a:pt x="452309" y="67332"/>
                            <a:pt x="455145" y="65281"/>
                          </a:cubicBezTo>
                          <a:cubicBezTo>
                            <a:pt x="471162" y="44004"/>
                            <a:pt x="464123" y="33267"/>
                            <a:pt x="462017" y="0"/>
                          </a:cubicBezTo>
                          <a:cubicBezTo>
                            <a:pt x="452701" y="23996"/>
                            <a:pt x="449755" y="23346"/>
                            <a:pt x="458581" y="58410"/>
                          </a:cubicBezTo>
                          <a:cubicBezTo>
                            <a:pt x="459700" y="62527"/>
                            <a:pt x="465775" y="65348"/>
                            <a:pt x="468888" y="68717"/>
                          </a:cubicBezTo>
                          <a:cubicBezTo>
                            <a:pt x="494245" y="43733"/>
                            <a:pt x="475833" y="76631"/>
                            <a:pt x="479196" y="17179"/>
                          </a:cubicBezTo>
                          <a:cubicBezTo>
                            <a:pt x="480050" y="12576"/>
                            <a:pt x="482983" y="26985"/>
                            <a:pt x="486068" y="27487"/>
                          </a:cubicBezTo>
                          <a:cubicBezTo>
                            <a:pt x="497388" y="30650"/>
                            <a:pt x="516709" y="27983"/>
                            <a:pt x="527299" y="27487"/>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 name="Freeform: Shape 17">
              <a:extLst>
                <a:ext uri="{FF2B5EF4-FFF2-40B4-BE49-F238E27FC236}">
                  <a16:creationId xmlns:a16="http://schemas.microsoft.com/office/drawing/2014/main" id="{A79910B7-D4FE-0BC9-0EBB-808BF4D59143}"/>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3457648915">
                    <a:custGeom>
                      <a:avLst/>
                      <a:gdLst>
                        <a:gd name="connsiteX0" fmla="*/ 0 w 17787"/>
                        <a:gd name="connsiteY0" fmla="*/ 0 h 13744"/>
                        <a:gd name="connsiteX1" fmla="*/ 17179 w 17787"/>
                        <a:gd name="connsiteY1" fmla="*/ 3436 h 13744"/>
                        <a:gd name="connsiteX2" fmla="*/ 10307 w 17787"/>
                        <a:gd name="connsiteY2" fmla="*/ 13744 h 13744"/>
                        <a:gd name="connsiteX3" fmla="*/ 0 w 17787"/>
                        <a:gd name="connsiteY3" fmla="*/ 0 h 13744"/>
                      </a:gdLst>
                      <a:ahLst/>
                      <a:cxnLst>
                        <a:cxn ang="0">
                          <a:pos x="connsiteX0" y="connsiteY0"/>
                        </a:cxn>
                        <a:cxn ang="0">
                          <a:pos x="connsiteX1" y="connsiteY1"/>
                        </a:cxn>
                        <a:cxn ang="0">
                          <a:pos x="connsiteX2" y="connsiteY2"/>
                        </a:cxn>
                        <a:cxn ang="0">
                          <a:pos x="connsiteX3" y="connsiteY3"/>
                        </a:cxn>
                      </a:cxnLst>
                      <a:rect l="l" t="t" r="r" b="b"/>
                      <a:pathLst>
                        <a:path w="17787" h="13744" fill="none" extrusionOk="0">
                          <a:moveTo>
                            <a:pt x="0" y="0"/>
                          </a:moveTo>
                          <a:cubicBezTo>
                            <a:pt x="5567" y="971"/>
                            <a:pt x="13807" y="-1171"/>
                            <a:pt x="17179" y="3436"/>
                          </a:cubicBezTo>
                          <a:cubicBezTo>
                            <a:pt x="19599" y="6828"/>
                            <a:pt x="13197" y="12000"/>
                            <a:pt x="10307" y="13744"/>
                          </a:cubicBezTo>
                          <a:cubicBezTo>
                            <a:pt x="3651" y="8198"/>
                            <a:pt x="5420" y="4666"/>
                            <a:pt x="0" y="0"/>
                          </a:cubicBezTo>
                          <a:close/>
                        </a:path>
                        <a:path w="17787" h="13744" stroke="0" extrusionOk="0">
                          <a:moveTo>
                            <a:pt x="0" y="0"/>
                          </a:moveTo>
                          <a:cubicBezTo>
                            <a:pt x="4265" y="2066"/>
                            <a:pt x="13237" y="-196"/>
                            <a:pt x="17179" y="3436"/>
                          </a:cubicBezTo>
                          <a:cubicBezTo>
                            <a:pt x="19782" y="6305"/>
                            <a:pt x="13531" y="11550"/>
                            <a:pt x="10307" y="13744"/>
                          </a:cubicBezTo>
                          <a:cubicBezTo>
                            <a:pt x="6615" y="10409"/>
                            <a:pt x="3337" y="2188"/>
                            <a:pt x="0" y="0"/>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 name="Freeform: Shape 18">
              <a:extLst>
                <a:ext uri="{FF2B5EF4-FFF2-40B4-BE49-F238E27FC236}">
                  <a16:creationId xmlns:a16="http://schemas.microsoft.com/office/drawing/2014/main" id="{C454CA93-4670-5880-6CB6-E0A0B327CD02}"/>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4010611369">
                    <a:custGeom>
                      <a:avLst/>
                      <a:gdLst>
                        <a:gd name="connsiteX0" fmla="*/ 0 w 158051"/>
                        <a:gd name="connsiteY0" fmla="*/ 0 h 199282"/>
                        <a:gd name="connsiteX1" fmla="*/ 17179 w 158051"/>
                        <a:gd name="connsiteY1" fmla="*/ 6871 h 199282"/>
                        <a:gd name="connsiteX2" fmla="*/ 65281 w 158051"/>
                        <a:gd name="connsiteY2" fmla="*/ 10307 h 199282"/>
                        <a:gd name="connsiteX3" fmla="*/ 68717 w 158051"/>
                        <a:gd name="connsiteY3" fmla="*/ 27487 h 199282"/>
                        <a:gd name="connsiteX4" fmla="*/ 82461 w 158051"/>
                        <a:gd name="connsiteY4" fmla="*/ 44666 h 199282"/>
                        <a:gd name="connsiteX5" fmla="*/ 85897 w 158051"/>
                        <a:gd name="connsiteY5" fmla="*/ 65282 h 199282"/>
                        <a:gd name="connsiteX6" fmla="*/ 89333 w 158051"/>
                        <a:gd name="connsiteY6" fmla="*/ 92769 h 199282"/>
                        <a:gd name="connsiteX7" fmla="*/ 158051 w 158051"/>
                        <a:gd name="connsiteY7" fmla="*/ 161487 h 199282"/>
                        <a:gd name="connsiteX8" fmla="*/ 154615 w 158051"/>
                        <a:gd name="connsiteY8" fmla="*/ 175230 h 199282"/>
                        <a:gd name="connsiteX9" fmla="*/ 147743 w 158051"/>
                        <a:gd name="connsiteY9" fmla="*/ 188974 h 199282"/>
                        <a:gd name="connsiteX10" fmla="*/ 158051 w 158051"/>
                        <a:gd name="connsiteY10" fmla="*/ 199282 h 19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8051" h="199282" fill="none" extrusionOk="0">
                          <a:moveTo>
                            <a:pt x="0" y="0"/>
                          </a:moveTo>
                          <a:cubicBezTo>
                            <a:pt x="4445" y="2541"/>
                            <a:pt x="11137" y="5735"/>
                            <a:pt x="17179" y="6871"/>
                          </a:cubicBezTo>
                          <a:cubicBezTo>
                            <a:pt x="32746" y="4934"/>
                            <a:pt x="50900" y="5015"/>
                            <a:pt x="65281" y="10307"/>
                          </a:cubicBezTo>
                          <a:cubicBezTo>
                            <a:pt x="71032" y="11936"/>
                            <a:pt x="67331" y="21399"/>
                            <a:pt x="68717" y="27487"/>
                          </a:cubicBezTo>
                          <a:cubicBezTo>
                            <a:pt x="52275" y="51204"/>
                            <a:pt x="60973" y="28670"/>
                            <a:pt x="82461" y="44666"/>
                          </a:cubicBezTo>
                          <a:cubicBezTo>
                            <a:pt x="87035" y="49205"/>
                            <a:pt x="85716" y="57674"/>
                            <a:pt x="85897" y="65282"/>
                          </a:cubicBezTo>
                          <a:cubicBezTo>
                            <a:pt x="59896" y="99300"/>
                            <a:pt x="80639" y="63061"/>
                            <a:pt x="89333" y="92769"/>
                          </a:cubicBezTo>
                          <a:cubicBezTo>
                            <a:pt x="115149" y="161627"/>
                            <a:pt x="34942" y="96578"/>
                            <a:pt x="158051" y="161487"/>
                          </a:cubicBezTo>
                          <a:cubicBezTo>
                            <a:pt x="157632" y="166487"/>
                            <a:pt x="156456" y="171306"/>
                            <a:pt x="154615" y="175230"/>
                          </a:cubicBezTo>
                          <a:cubicBezTo>
                            <a:pt x="152528" y="180184"/>
                            <a:pt x="145909" y="184935"/>
                            <a:pt x="147743" y="188974"/>
                          </a:cubicBezTo>
                          <a:cubicBezTo>
                            <a:pt x="148431" y="193785"/>
                            <a:pt x="158051" y="199283"/>
                            <a:pt x="158051" y="199282"/>
                          </a:cubicBezTo>
                        </a:path>
                        <a:path w="158051" h="199282" stroke="0" extrusionOk="0">
                          <a:moveTo>
                            <a:pt x="0" y="0"/>
                          </a:moveTo>
                          <a:cubicBezTo>
                            <a:pt x="6765" y="3423"/>
                            <a:pt x="10695" y="6796"/>
                            <a:pt x="17179" y="6871"/>
                          </a:cubicBezTo>
                          <a:cubicBezTo>
                            <a:pt x="36353" y="9379"/>
                            <a:pt x="49700" y="2372"/>
                            <a:pt x="65281" y="10307"/>
                          </a:cubicBezTo>
                          <a:cubicBezTo>
                            <a:pt x="70328" y="12358"/>
                            <a:pt x="66903" y="21898"/>
                            <a:pt x="68717" y="27487"/>
                          </a:cubicBezTo>
                          <a:cubicBezTo>
                            <a:pt x="44460" y="52071"/>
                            <a:pt x="59167" y="23696"/>
                            <a:pt x="82461" y="44666"/>
                          </a:cubicBezTo>
                          <a:cubicBezTo>
                            <a:pt x="87147" y="49672"/>
                            <a:pt x="84428" y="59661"/>
                            <a:pt x="85897" y="65282"/>
                          </a:cubicBezTo>
                          <a:cubicBezTo>
                            <a:pt x="53531" y="96179"/>
                            <a:pt x="75750" y="64497"/>
                            <a:pt x="89333" y="92769"/>
                          </a:cubicBezTo>
                          <a:cubicBezTo>
                            <a:pt x="135313" y="172358"/>
                            <a:pt x="33767" y="117839"/>
                            <a:pt x="158051" y="161487"/>
                          </a:cubicBezTo>
                          <a:cubicBezTo>
                            <a:pt x="156832" y="165124"/>
                            <a:pt x="156765" y="170362"/>
                            <a:pt x="154615" y="175230"/>
                          </a:cubicBezTo>
                          <a:cubicBezTo>
                            <a:pt x="153283" y="180350"/>
                            <a:pt x="147521" y="182971"/>
                            <a:pt x="147743" y="188974"/>
                          </a:cubicBezTo>
                          <a:cubicBezTo>
                            <a:pt x="148430" y="193784"/>
                            <a:pt x="158050" y="199282"/>
                            <a:pt x="158051" y="199282"/>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 name="Freeform: Shape 19">
              <a:extLst>
                <a:ext uri="{FF2B5EF4-FFF2-40B4-BE49-F238E27FC236}">
                  <a16:creationId xmlns:a16="http://schemas.microsoft.com/office/drawing/2014/main" id="{03266D03-2950-9140-E35D-E5C39B3B6292}"/>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1769945676">
                    <a:custGeom>
                      <a:avLst/>
                      <a:gdLst>
                        <a:gd name="connsiteX0" fmla="*/ 79025 w 110338"/>
                        <a:gd name="connsiteY0" fmla="*/ 211 h 117031"/>
                        <a:gd name="connsiteX1" fmla="*/ 30922 w 110338"/>
                        <a:gd name="connsiteY1" fmla="*/ 10518 h 117031"/>
                        <a:gd name="connsiteX2" fmla="*/ 13743 w 110338"/>
                        <a:gd name="connsiteY2" fmla="*/ 34569 h 117031"/>
                        <a:gd name="connsiteX3" fmla="*/ 0 w 110338"/>
                        <a:gd name="connsiteY3" fmla="*/ 58621 h 117031"/>
                        <a:gd name="connsiteX4" fmla="*/ 3435 w 110338"/>
                        <a:gd name="connsiteY4" fmla="*/ 106723 h 117031"/>
                        <a:gd name="connsiteX5" fmla="*/ 20615 w 110338"/>
                        <a:gd name="connsiteY5" fmla="*/ 117031 h 117031"/>
                        <a:gd name="connsiteX6" fmla="*/ 89333 w 110338"/>
                        <a:gd name="connsiteY6" fmla="*/ 106723 h 117031"/>
                        <a:gd name="connsiteX7" fmla="*/ 103076 w 110338"/>
                        <a:gd name="connsiteY7" fmla="*/ 96415 h 117031"/>
                        <a:gd name="connsiteX8" fmla="*/ 106512 w 110338"/>
                        <a:gd name="connsiteY8" fmla="*/ 31133 h 117031"/>
                        <a:gd name="connsiteX9" fmla="*/ 75589 w 110338"/>
                        <a:gd name="connsiteY9" fmla="*/ 3646 h 117031"/>
                        <a:gd name="connsiteX10" fmla="*/ 79025 w 110338"/>
                        <a:gd name="connsiteY10" fmla="*/ 211 h 11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338" h="117031" fill="none" extrusionOk="0">
                          <a:moveTo>
                            <a:pt x="79025" y="211"/>
                          </a:moveTo>
                          <a:cubicBezTo>
                            <a:pt x="73467" y="2154"/>
                            <a:pt x="46355" y="5401"/>
                            <a:pt x="30922" y="10518"/>
                          </a:cubicBezTo>
                          <a:cubicBezTo>
                            <a:pt x="17203" y="16810"/>
                            <a:pt x="17225" y="25271"/>
                            <a:pt x="13743" y="34569"/>
                          </a:cubicBezTo>
                          <a:cubicBezTo>
                            <a:pt x="8338" y="46818"/>
                            <a:pt x="6971" y="48184"/>
                            <a:pt x="0" y="58621"/>
                          </a:cubicBezTo>
                          <a:cubicBezTo>
                            <a:pt x="3578" y="74552"/>
                            <a:pt x="2277" y="91075"/>
                            <a:pt x="3435" y="106723"/>
                          </a:cubicBezTo>
                          <a:cubicBezTo>
                            <a:pt x="7330" y="114089"/>
                            <a:pt x="13367" y="118629"/>
                            <a:pt x="20615" y="117031"/>
                          </a:cubicBezTo>
                          <a:cubicBezTo>
                            <a:pt x="42553" y="116553"/>
                            <a:pt x="68903" y="111971"/>
                            <a:pt x="89333" y="106723"/>
                          </a:cubicBezTo>
                          <a:cubicBezTo>
                            <a:pt x="92803" y="103456"/>
                            <a:pt x="100923" y="100598"/>
                            <a:pt x="103076" y="96415"/>
                          </a:cubicBezTo>
                          <a:cubicBezTo>
                            <a:pt x="109536" y="82345"/>
                            <a:pt x="112942" y="48885"/>
                            <a:pt x="106512" y="31133"/>
                          </a:cubicBezTo>
                          <a:cubicBezTo>
                            <a:pt x="104683" y="20554"/>
                            <a:pt x="87059" y="4687"/>
                            <a:pt x="75589" y="3646"/>
                          </a:cubicBezTo>
                          <a:cubicBezTo>
                            <a:pt x="73289" y="3119"/>
                            <a:pt x="88366" y="-2103"/>
                            <a:pt x="79025" y="211"/>
                          </a:cubicBezTo>
                          <a:close/>
                        </a:path>
                        <a:path w="110338" h="117031" stroke="0" extrusionOk="0">
                          <a:moveTo>
                            <a:pt x="79025" y="211"/>
                          </a:moveTo>
                          <a:cubicBezTo>
                            <a:pt x="71101" y="-2682"/>
                            <a:pt x="45924" y="4851"/>
                            <a:pt x="30922" y="10518"/>
                          </a:cubicBezTo>
                          <a:cubicBezTo>
                            <a:pt x="16494" y="17728"/>
                            <a:pt x="20400" y="23466"/>
                            <a:pt x="13743" y="34569"/>
                          </a:cubicBezTo>
                          <a:cubicBezTo>
                            <a:pt x="8461" y="47020"/>
                            <a:pt x="6857" y="48174"/>
                            <a:pt x="0" y="58621"/>
                          </a:cubicBezTo>
                          <a:cubicBezTo>
                            <a:pt x="3754" y="72484"/>
                            <a:pt x="-2191" y="87197"/>
                            <a:pt x="3435" y="106723"/>
                          </a:cubicBezTo>
                          <a:cubicBezTo>
                            <a:pt x="5627" y="114520"/>
                            <a:pt x="14206" y="115605"/>
                            <a:pt x="20615" y="117031"/>
                          </a:cubicBezTo>
                          <a:cubicBezTo>
                            <a:pt x="40110" y="115488"/>
                            <a:pt x="62931" y="112445"/>
                            <a:pt x="89333" y="106723"/>
                          </a:cubicBezTo>
                          <a:cubicBezTo>
                            <a:pt x="94253" y="102373"/>
                            <a:pt x="99904" y="100890"/>
                            <a:pt x="103076" y="96415"/>
                          </a:cubicBezTo>
                          <a:cubicBezTo>
                            <a:pt x="109755" y="80130"/>
                            <a:pt x="110135" y="45705"/>
                            <a:pt x="106512" y="31133"/>
                          </a:cubicBezTo>
                          <a:cubicBezTo>
                            <a:pt x="104877" y="18153"/>
                            <a:pt x="87041" y="4213"/>
                            <a:pt x="75589" y="3646"/>
                          </a:cubicBezTo>
                          <a:cubicBezTo>
                            <a:pt x="74469" y="2442"/>
                            <a:pt x="88187" y="-619"/>
                            <a:pt x="79025" y="211"/>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 name="Freeform: Shape 20">
              <a:extLst>
                <a:ext uri="{FF2B5EF4-FFF2-40B4-BE49-F238E27FC236}">
                  <a16:creationId xmlns:a16="http://schemas.microsoft.com/office/drawing/2014/main" id="{A59016C9-BD57-C99F-D623-DE45F8FA9790}"/>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4242078846">
                    <a:custGeom>
                      <a:avLst/>
                      <a:gdLst>
                        <a:gd name="connsiteX0" fmla="*/ 85896 w 113384"/>
                        <a:gd name="connsiteY0" fmla="*/ 143 h 151322"/>
                        <a:gd name="connsiteX1" fmla="*/ 65281 w 113384"/>
                        <a:gd name="connsiteY1" fmla="*/ 13886 h 151322"/>
                        <a:gd name="connsiteX2" fmla="*/ 3435 w 113384"/>
                        <a:gd name="connsiteY2" fmla="*/ 41373 h 151322"/>
                        <a:gd name="connsiteX3" fmla="*/ 0 w 113384"/>
                        <a:gd name="connsiteY3" fmla="*/ 68860 h 151322"/>
                        <a:gd name="connsiteX4" fmla="*/ 3435 w 113384"/>
                        <a:gd name="connsiteY4" fmla="*/ 89476 h 151322"/>
                        <a:gd name="connsiteX5" fmla="*/ 6871 w 113384"/>
                        <a:gd name="connsiteY5" fmla="*/ 116963 h 151322"/>
                        <a:gd name="connsiteX6" fmla="*/ 13743 w 113384"/>
                        <a:gd name="connsiteY6" fmla="*/ 130706 h 151322"/>
                        <a:gd name="connsiteX7" fmla="*/ 17179 w 113384"/>
                        <a:gd name="connsiteY7" fmla="*/ 141014 h 151322"/>
                        <a:gd name="connsiteX8" fmla="*/ 27487 w 113384"/>
                        <a:gd name="connsiteY8" fmla="*/ 151322 h 151322"/>
                        <a:gd name="connsiteX9" fmla="*/ 51538 w 113384"/>
                        <a:gd name="connsiteY9" fmla="*/ 147886 h 151322"/>
                        <a:gd name="connsiteX10" fmla="*/ 65281 w 113384"/>
                        <a:gd name="connsiteY10" fmla="*/ 141014 h 151322"/>
                        <a:gd name="connsiteX11" fmla="*/ 85896 w 113384"/>
                        <a:gd name="connsiteY11" fmla="*/ 134142 h 151322"/>
                        <a:gd name="connsiteX12" fmla="*/ 96204 w 113384"/>
                        <a:gd name="connsiteY12" fmla="*/ 123834 h 151322"/>
                        <a:gd name="connsiteX13" fmla="*/ 103076 w 113384"/>
                        <a:gd name="connsiteY13" fmla="*/ 113527 h 151322"/>
                        <a:gd name="connsiteX14" fmla="*/ 113384 w 113384"/>
                        <a:gd name="connsiteY14" fmla="*/ 99783 h 151322"/>
                        <a:gd name="connsiteX15" fmla="*/ 106512 w 113384"/>
                        <a:gd name="connsiteY15" fmla="*/ 58553 h 151322"/>
                        <a:gd name="connsiteX16" fmla="*/ 85896 w 113384"/>
                        <a:gd name="connsiteY16" fmla="*/ 24194 h 151322"/>
                        <a:gd name="connsiteX17" fmla="*/ 82461 w 113384"/>
                        <a:gd name="connsiteY17" fmla="*/ 13886 h 151322"/>
                        <a:gd name="connsiteX18" fmla="*/ 85896 w 113384"/>
                        <a:gd name="connsiteY18" fmla="*/ 143 h 151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384" h="151322" fill="none" extrusionOk="0">
                          <a:moveTo>
                            <a:pt x="85896" y="143"/>
                          </a:moveTo>
                          <a:cubicBezTo>
                            <a:pt x="80630" y="-263"/>
                            <a:pt x="73107" y="10500"/>
                            <a:pt x="65281" y="13886"/>
                          </a:cubicBezTo>
                          <a:cubicBezTo>
                            <a:pt x="-28713" y="52143"/>
                            <a:pt x="57758" y="10413"/>
                            <a:pt x="3435" y="41373"/>
                          </a:cubicBezTo>
                          <a:cubicBezTo>
                            <a:pt x="2078" y="50631"/>
                            <a:pt x="589" y="59056"/>
                            <a:pt x="0" y="68860"/>
                          </a:cubicBezTo>
                          <a:cubicBezTo>
                            <a:pt x="-140" y="76737"/>
                            <a:pt x="3466" y="82319"/>
                            <a:pt x="3435" y="89476"/>
                          </a:cubicBezTo>
                          <a:cubicBezTo>
                            <a:pt x="3421" y="100424"/>
                            <a:pt x="2997" y="107499"/>
                            <a:pt x="6871" y="116963"/>
                          </a:cubicBezTo>
                          <a:cubicBezTo>
                            <a:pt x="7844" y="122059"/>
                            <a:pt x="10617" y="127031"/>
                            <a:pt x="13743" y="130706"/>
                          </a:cubicBezTo>
                          <a:cubicBezTo>
                            <a:pt x="15802" y="133929"/>
                            <a:pt x="15265" y="138088"/>
                            <a:pt x="17179" y="141014"/>
                          </a:cubicBezTo>
                          <a:cubicBezTo>
                            <a:pt x="19904" y="143966"/>
                            <a:pt x="25447" y="147891"/>
                            <a:pt x="27487" y="151322"/>
                          </a:cubicBezTo>
                          <a:cubicBezTo>
                            <a:pt x="34386" y="148617"/>
                            <a:pt x="45339" y="150259"/>
                            <a:pt x="51538" y="147886"/>
                          </a:cubicBezTo>
                          <a:cubicBezTo>
                            <a:pt x="57448" y="147444"/>
                            <a:pt x="60185" y="142930"/>
                            <a:pt x="65281" y="141014"/>
                          </a:cubicBezTo>
                          <a:cubicBezTo>
                            <a:pt x="72978" y="137656"/>
                            <a:pt x="78015" y="135482"/>
                            <a:pt x="85896" y="134142"/>
                          </a:cubicBezTo>
                          <a:cubicBezTo>
                            <a:pt x="90124" y="131240"/>
                            <a:pt x="93308" y="127273"/>
                            <a:pt x="96204" y="123834"/>
                          </a:cubicBezTo>
                          <a:cubicBezTo>
                            <a:pt x="98131" y="119962"/>
                            <a:pt x="100905" y="116806"/>
                            <a:pt x="103076" y="113527"/>
                          </a:cubicBezTo>
                          <a:cubicBezTo>
                            <a:pt x="106789" y="108181"/>
                            <a:pt x="109363" y="104559"/>
                            <a:pt x="113384" y="99783"/>
                          </a:cubicBezTo>
                          <a:cubicBezTo>
                            <a:pt x="110030" y="82360"/>
                            <a:pt x="108852" y="70416"/>
                            <a:pt x="106512" y="58553"/>
                          </a:cubicBezTo>
                          <a:cubicBezTo>
                            <a:pt x="103696" y="44327"/>
                            <a:pt x="90896" y="38826"/>
                            <a:pt x="85896" y="24194"/>
                          </a:cubicBezTo>
                          <a:cubicBezTo>
                            <a:pt x="84457" y="19963"/>
                            <a:pt x="85004" y="17611"/>
                            <a:pt x="82461" y="13886"/>
                          </a:cubicBezTo>
                          <a:cubicBezTo>
                            <a:pt x="74392" y="-2313"/>
                            <a:pt x="88873" y="236"/>
                            <a:pt x="85896" y="143"/>
                          </a:cubicBezTo>
                          <a:close/>
                        </a:path>
                        <a:path w="113384" h="151322" stroke="0" extrusionOk="0">
                          <a:moveTo>
                            <a:pt x="85896" y="143"/>
                          </a:moveTo>
                          <a:cubicBezTo>
                            <a:pt x="82842" y="297"/>
                            <a:pt x="72052" y="10103"/>
                            <a:pt x="65281" y="13886"/>
                          </a:cubicBezTo>
                          <a:cubicBezTo>
                            <a:pt x="-13903" y="45009"/>
                            <a:pt x="34344" y="10679"/>
                            <a:pt x="3435" y="41373"/>
                          </a:cubicBezTo>
                          <a:cubicBezTo>
                            <a:pt x="2872" y="48594"/>
                            <a:pt x="1372" y="61170"/>
                            <a:pt x="0" y="68860"/>
                          </a:cubicBezTo>
                          <a:cubicBezTo>
                            <a:pt x="-36" y="76072"/>
                            <a:pt x="3215" y="83047"/>
                            <a:pt x="3435" y="89476"/>
                          </a:cubicBezTo>
                          <a:cubicBezTo>
                            <a:pt x="4586" y="97705"/>
                            <a:pt x="5510" y="108299"/>
                            <a:pt x="6871" y="116963"/>
                          </a:cubicBezTo>
                          <a:cubicBezTo>
                            <a:pt x="7742" y="121659"/>
                            <a:pt x="11643" y="125767"/>
                            <a:pt x="13743" y="130706"/>
                          </a:cubicBezTo>
                          <a:cubicBezTo>
                            <a:pt x="16049" y="134396"/>
                            <a:pt x="15775" y="138505"/>
                            <a:pt x="17179" y="141014"/>
                          </a:cubicBezTo>
                          <a:cubicBezTo>
                            <a:pt x="18683" y="144227"/>
                            <a:pt x="24055" y="148771"/>
                            <a:pt x="27487" y="151322"/>
                          </a:cubicBezTo>
                          <a:cubicBezTo>
                            <a:pt x="37429" y="148877"/>
                            <a:pt x="45115" y="150010"/>
                            <a:pt x="51538" y="147886"/>
                          </a:cubicBezTo>
                          <a:cubicBezTo>
                            <a:pt x="56290" y="145432"/>
                            <a:pt x="60858" y="143322"/>
                            <a:pt x="65281" y="141014"/>
                          </a:cubicBezTo>
                          <a:cubicBezTo>
                            <a:pt x="72596" y="137416"/>
                            <a:pt x="78282" y="134623"/>
                            <a:pt x="85896" y="134142"/>
                          </a:cubicBezTo>
                          <a:cubicBezTo>
                            <a:pt x="90026" y="129850"/>
                            <a:pt x="92977" y="127244"/>
                            <a:pt x="96204" y="123834"/>
                          </a:cubicBezTo>
                          <a:cubicBezTo>
                            <a:pt x="98695" y="121062"/>
                            <a:pt x="100555" y="115853"/>
                            <a:pt x="103076" y="113527"/>
                          </a:cubicBezTo>
                          <a:cubicBezTo>
                            <a:pt x="105421" y="108882"/>
                            <a:pt x="109733" y="104078"/>
                            <a:pt x="113384" y="99783"/>
                          </a:cubicBezTo>
                          <a:cubicBezTo>
                            <a:pt x="109316" y="85987"/>
                            <a:pt x="108686" y="70266"/>
                            <a:pt x="106512" y="58553"/>
                          </a:cubicBezTo>
                          <a:cubicBezTo>
                            <a:pt x="101441" y="46050"/>
                            <a:pt x="87606" y="38532"/>
                            <a:pt x="85896" y="24194"/>
                          </a:cubicBezTo>
                          <a:cubicBezTo>
                            <a:pt x="83711" y="20706"/>
                            <a:pt x="83916" y="17008"/>
                            <a:pt x="82461" y="13886"/>
                          </a:cubicBezTo>
                          <a:cubicBezTo>
                            <a:pt x="74267" y="-2334"/>
                            <a:pt x="88734" y="224"/>
                            <a:pt x="85896" y="143"/>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 name="Freeform: Shape 21">
              <a:extLst>
                <a:ext uri="{FF2B5EF4-FFF2-40B4-BE49-F238E27FC236}">
                  <a16:creationId xmlns:a16="http://schemas.microsoft.com/office/drawing/2014/main" id="{D9097C36-1C8F-AB13-50E6-2D49BFD803CB}"/>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1001029158">
                    <a:custGeom>
                      <a:avLst/>
                      <a:gdLst>
                        <a:gd name="connsiteX0" fmla="*/ 0 w 96205"/>
                        <a:gd name="connsiteY0" fmla="*/ 0 h 142054"/>
                        <a:gd name="connsiteX1" fmla="*/ 3435 w 96205"/>
                        <a:gd name="connsiteY1" fmla="*/ 17179 h 142054"/>
                        <a:gd name="connsiteX2" fmla="*/ 13743 w 96205"/>
                        <a:gd name="connsiteY2" fmla="*/ 24051 h 142054"/>
                        <a:gd name="connsiteX3" fmla="*/ 34358 w 96205"/>
                        <a:gd name="connsiteY3" fmla="*/ 37794 h 142054"/>
                        <a:gd name="connsiteX4" fmla="*/ 48102 w 96205"/>
                        <a:gd name="connsiteY4" fmla="*/ 51538 h 142054"/>
                        <a:gd name="connsiteX5" fmla="*/ 51538 w 96205"/>
                        <a:gd name="connsiteY5" fmla="*/ 61846 h 142054"/>
                        <a:gd name="connsiteX6" fmla="*/ 58410 w 96205"/>
                        <a:gd name="connsiteY6" fmla="*/ 89333 h 142054"/>
                        <a:gd name="connsiteX7" fmla="*/ 65281 w 96205"/>
                        <a:gd name="connsiteY7" fmla="*/ 103076 h 142054"/>
                        <a:gd name="connsiteX8" fmla="*/ 82461 w 96205"/>
                        <a:gd name="connsiteY8" fmla="*/ 140871 h 142054"/>
                        <a:gd name="connsiteX9" fmla="*/ 96205 w 96205"/>
                        <a:gd name="connsiteY9" fmla="*/ 140871 h 142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205" h="142054" fill="none" extrusionOk="0">
                          <a:moveTo>
                            <a:pt x="0" y="0"/>
                          </a:moveTo>
                          <a:cubicBezTo>
                            <a:pt x="2081" y="5047"/>
                            <a:pt x="830" y="12127"/>
                            <a:pt x="3435" y="17179"/>
                          </a:cubicBezTo>
                          <a:cubicBezTo>
                            <a:pt x="5846" y="20423"/>
                            <a:pt x="11141" y="21685"/>
                            <a:pt x="13743" y="24051"/>
                          </a:cubicBezTo>
                          <a:cubicBezTo>
                            <a:pt x="30050" y="35937"/>
                            <a:pt x="13728" y="33655"/>
                            <a:pt x="34358" y="37794"/>
                          </a:cubicBezTo>
                          <a:cubicBezTo>
                            <a:pt x="38128" y="42456"/>
                            <a:pt x="45146" y="45094"/>
                            <a:pt x="48102" y="51538"/>
                          </a:cubicBezTo>
                          <a:cubicBezTo>
                            <a:pt x="50701" y="55401"/>
                            <a:pt x="50665" y="57479"/>
                            <a:pt x="51538" y="61846"/>
                          </a:cubicBezTo>
                          <a:cubicBezTo>
                            <a:pt x="52245" y="70431"/>
                            <a:pt x="55888" y="79301"/>
                            <a:pt x="58410" y="89333"/>
                          </a:cubicBezTo>
                          <a:cubicBezTo>
                            <a:pt x="60753" y="94010"/>
                            <a:pt x="63247" y="97416"/>
                            <a:pt x="65281" y="103076"/>
                          </a:cubicBezTo>
                          <a:cubicBezTo>
                            <a:pt x="65974" y="110790"/>
                            <a:pt x="73666" y="135893"/>
                            <a:pt x="82461" y="140871"/>
                          </a:cubicBezTo>
                          <a:cubicBezTo>
                            <a:pt x="85905" y="142429"/>
                            <a:pt x="91472" y="140918"/>
                            <a:pt x="96205" y="140871"/>
                          </a:cubicBezTo>
                        </a:path>
                        <a:path w="96205" h="142054" stroke="0" extrusionOk="0">
                          <a:moveTo>
                            <a:pt x="0" y="0"/>
                          </a:moveTo>
                          <a:cubicBezTo>
                            <a:pt x="960" y="6181"/>
                            <a:pt x="-310" y="12831"/>
                            <a:pt x="3435" y="17179"/>
                          </a:cubicBezTo>
                          <a:cubicBezTo>
                            <a:pt x="5764" y="20145"/>
                            <a:pt x="10009" y="20462"/>
                            <a:pt x="13743" y="24051"/>
                          </a:cubicBezTo>
                          <a:cubicBezTo>
                            <a:pt x="32096" y="34922"/>
                            <a:pt x="17531" y="27862"/>
                            <a:pt x="34358" y="37794"/>
                          </a:cubicBezTo>
                          <a:cubicBezTo>
                            <a:pt x="38495" y="42285"/>
                            <a:pt x="43997" y="46939"/>
                            <a:pt x="48102" y="51538"/>
                          </a:cubicBezTo>
                          <a:cubicBezTo>
                            <a:pt x="50680" y="54025"/>
                            <a:pt x="51116" y="58284"/>
                            <a:pt x="51538" y="61846"/>
                          </a:cubicBezTo>
                          <a:cubicBezTo>
                            <a:pt x="55309" y="71982"/>
                            <a:pt x="53475" y="81111"/>
                            <a:pt x="58410" y="89333"/>
                          </a:cubicBezTo>
                          <a:cubicBezTo>
                            <a:pt x="61007" y="93784"/>
                            <a:pt x="63537" y="98411"/>
                            <a:pt x="65281" y="103076"/>
                          </a:cubicBezTo>
                          <a:cubicBezTo>
                            <a:pt x="69692" y="112670"/>
                            <a:pt x="74959" y="135785"/>
                            <a:pt x="82461" y="140871"/>
                          </a:cubicBezTo>
                          <a:cubicBezTo>
                            <a:pt x="86706" y="143383"/>
                            <a:pt x="92218" y="140993"/>
                            <a:pt x="96205" y="140871"/>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 name="Freeform: Shape 22">
              <a:extLst>
                <a:ext uri="{FF2B5EF4-FFF2-40B4-BE49-F238E27FC236}">
                  <a16:creationId xmlns:a16="http://schemas.microsoft.com/office/drawing/2014/main" id="{38BE3C8A-C673-4FC7-11A3-E844D8CF80DC}"/>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601715320">
                    <a:custGeom>
                      <a:avLst/>
                      <a:gdLst>
                        <a:gd name="connsiteX0" fmla="*/ 0 w 89333"/>
                        <a:gd name="connsiteY0" fmla="*/ 0 h 144307"/>
                        <a:gd name="connsiteX1" fmla="*/ 6871 w 89333"/>
                        <a:gd name="connsiteY1" fmla="*/ 17179 h 144307"/>
                        <a:gd name="connsiteX2" fmla="*/ 13743 w 89333"/>
                        <a:gd name="connsiteY2" fmla="*/ 27487 h 144307"/>
                        <a:gd name="connsiteX3" fmla="*/ 17179 w 89333"/>
                        <a:gd name="connsiteY3" fmla="*/ 41230 h 144307"/>
                        <a:gd name="connsiteX4" fmla="*/ 37794 w 89333"/>
                        <a:gd name="connsiteY4" fmla="*/ 65281 h 144307"/>
                        <a:gd name="connsiteX5" fmla="*/ 48102 w 89333"/>
                        <a:gd name="connsiteY5" fmla="*/ 89332 h 144307"/>
                        <a:gd name="connsiteX6" fmla="*/ 54974 w 89333"/>
                        <a:gd name="connsiteY6" fmla="*/ 116819 h 144307"/>
                        <a:gd name="connsiteX7" fmla="*/ 79025 w 89333"/>
                        <a:gd name="connsiteY7" fmla="*/ 140871 h 144307"/>
                        <a:gd name="connsiteX8" fmla="*/ 89333 w 89333"/>
                        <a:gd name="connsiteY8" fmla="*/ 144307 h 14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333" h="144307" fill="none" extrusionOk="0">
                          <a:moveTo>
                            <a:pt x="0" y="0"/>
                          </a:moveTo>
                          <a:cubicBezTo>
                            <a:pt x="2212" y="5369"/>
                            <a:pt x="4891" y="10602"/>
                            <a:pt x="6871" y="17179"/>
                          </a:cubicBezTo>
                          <a:cubicBezTo>
                            <a:pt x="8800" y="21000"/>
                            <a:pt x="11928" y="22851"/>
                            <a:pt x="13743" y="27487"/>
                          </a:cubicBezTo>
                          <a:cubicBezTo>
                            <a:pt x="14977" y="31780"/>
                            <a:pt x="14221" y="37024"/>
                            <a:pt x="17179" y="41230"/>
                          </a:cubicBezTo>
                          <a:cubicBezTo>
                            <a:pt x="24690" y="59106"/>
                            <a:pt x="24854" y="55903"/>
                            <a:pt x="37794" y="65281"/>
                          </a:cubicBezTo>
                          <a:cubicBezTo>
                            <a:pt x="46387" y="78007"/>
                            <a:pt x="44481" y="72160"/>
                            <a:pt x="48102" y="89332"/>
                          </a:cubicBezTo>
                          <a:cubicBezTo>
                            <a:pt x="49709" y="91453"/>
                            <a:pt x="52318" y="111471"/>
                            <a:pt x="54974" y="116819"/>
                          </a:cubicBezTo>
                          <a:cubicBezTo>
                            <a:pt x="61943" y="128731"/>
                            <a:pt x="68598" y="135873"/>
                            <a:pt x="79025" y="140871"/>
                          </a:cubicBezTo>
                          <a:cubicBezTo>
                            <a:pt x="82746" y="142753"/>
                            <a:pt x="85967" y="142950"/>
                            <a:pt x="89333" y="144307"/>
                          </a:cubicBezTo>
                        </a:path>
                        <a:path w="89333" h="144307" stroke="0" extrusionOk="0">
                          <a:moveTo>
                            <a:pt x="0" y="0"/>
                          </a:moveTo>
                          <a:cubicBezTo>
                            <a:pt x="1318" y="6154"/>
                            <a:pt x="3972" y="13419"/>
                            <a:pt x="6871" y="17179"/>
                          </a:cubicBezTo>
                          <a:cubicBezTo>
                            <a:pt x="9883" y="20999"/>
                            <a:pt x="11944" y="24356"/>
                            <a:pt x="13743" y="27487"/>
                          </a:cubicBezTo>
                          <a:cubicBezTo>
                            <a:pt x="14212" y="32081"/>
                            <a:pt x="15318" y="36361"/>
                            <a:pt x="17179" y="41230"/>
                          </a:cubicBezTo>
                          <a:cubicBezTo>
                            <a:pt x="25045" y="59116"/>
                            <a:pt x="24678" y="56455"/>
                            <a:pt x="37794" y="65281"/>
                          </a:cubicBezTo>
                          <a:cubicBezTo>
                            <a:pt x="47934" y="77654"/>
                            <a:pt x="43457" y="72214"/>
                            <a:pt x="48102" y="89332"/>
                          </a:cubicBezTo>
                          <a:cubicBezTo>
                            <a:pt x="49151" y="92647"/>
                            <a:pt x="50547" y="112784"/>
                            <a:pt x="54974" y="116819"/>
                          </a:cubicBezTo>
                          <a:cubicBezTo>
                            <a:pt x="61975" y="126523"/>
                            <a:pt x="68087" y="136532"/>
                            <a:pt x="79025" y="140871"/>
                          </a:cubicBezTo>
                          <a:cubicBezTo>
                            <a:pt x="82407" y="142101"/>
                            <a:pt x="85751" y="143882"/>
                            <a:pt x="89333" y="144307"/>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 name="Freeform: Shape 23">
              <a:extLst>
                <a:ext uri="{FF2B5EF4-FFF2-40B4-BE49-F238E27FC236}">
                  <a16:creationId xmlns:a16="http://schemas.microsoft.com/office/drawing/2014/main" id="{F457D48E-B09D-C44E-2F4C-D86466D4785B}"/>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1774608403">
                    <a:custGeom>
                      <a:avLst/>
                      <a:gdLst>
                        <a:gd name="connsiteX0" fmla="*/ 0 w 72154"/>
                        <a:gd name="connsiteY0" fmla="*/ 0 h 134000"/>
                        <a:gd name="connsiteX1" fmla="*/ 24051 w 72154"/>
                        <a:gd name="connsiteY1" fmla="*/ 30923 h 134000"/>
                        <a:gd name="connsiteX2" fmla="*/ 37794 w 72154"/>
                        <a:gd name="connsiteY2" fmla="*/ 58410 h 134000"/>
                        <a:gd name="connsiteX3" fmla="*/ 48102 w 72154"/>
                        <a:gd name="connsiteY3" fmla="*/ 113384 h 134000"/>
                        <a:gd name="connsiteX4" fmla="*/ 65282 w 72154"/>
                        <a:gd name="connsiteY4" fmla="*/ 120256 h 134000"/>
                        <a:gd name="connsiteX5" fmla="*/ 68718 w 72154"/>
                        <a:gd name="connsiteY5" fmla="*/ 130564 h 134000"/>
                        <a:gd name="connsiteX6" fmla="*/ 72154 w 72154"/>
                        <a:gd name="connsiteY6" fmla="*/ 134000 h 13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54" h="134000" fill="none" extrusionOk="0">
                          <a:moveTo>
                            <a:pt x="0" y="0"/>
                          </a:moveTo>
                          <a:cubicBezTo>
                            <a:pt x="9634" y="8215"/>
                            <a:pt x="19374" y="21020"/>
                            <a:pt x="24051" y="30923"/>
                          </a:cubicBezTo>
                          <a:cubicBezTo>
                            <a:pt x="28957" y="39915"/>
                            <a:pt x="37794" y="58409"/>
                            <a:pt x="37794" y="58410"/>
                          </a:cubicBezTo>
                          <a:cubicBezTo>
                            <a:pt x="41552" y="76060"/>
                            <a:pt x="45194" y="94614"/>
                            <a:pt x="48102" y="113384"/>
                          </a:cubicBezTo>
                          <a:cubicBezTo>
                            <a:pt x="49469" y="120268"/>
                            <a:pt x="61701" y="116969"/>
                            <a:pt x="65282" y="120256"/>
                          </a:cubicBezTo>
                          <a:cubicBezTo>
                            <a:pt x="67248" y="122016"/>
                            <a:pt x="67414" y="126506"/>
                            <a:pt x="68718" y="130564"/>
                          </a:cubicBezTo>
                          <a:cubicBezTo>
                            <a:pt x="69493" y="131873"/>
                            <a:pt x="70957" y="132541"/>
                            <a:pt x="72154" y="134000"/>
                          </a:cubicBezTo>
                        </a:path>
                        <a:path w="72154" h="134000" stroke="0" extrusionOk="0">
                          <a:moveTo>
                            <a:pt x="0" y="0"/>
                          </a:moveTo>
                          <a:cubicBezTo>
                            <a:pt x="5786" y="5895"/>
                            <a:pt x="18883" y="20272"/>
                            <a:pt x="24051" y="30923"/>
                          </a:cubicBezTo>
                          <a:cubicBezTo>
                            <a:pt x="28956" y="39915"/>
                            <a:pt x="37794" y="58410"/>
                            <a:pt x="37794" y="58410"/>
                          </a:cubicBezTo>
                          <a:cubicBezTo>
                            <a:pt x="41616" y="76907"/>
                            <a:pt x="39230" y="94185"/>
                            <a:pt x="48102" y="113384"/>
                          </a:cubicBezTo>
                          <a:cubicBezTo>
                            <a:pt x="50318" y="119347"/>
                            <a:pt x="58973" y="116237"/>
                            <a:pt x="65282" y="120256"/>
                          </a:cubicBezTo>
                          <a:cubicBezTo>
                            <a:pt x="67894" y="123074"/>
                            <a:pt x="66808" y="127834"/>
                            <a:pt x="68718" y="130564"/>
                          </a:cubicBezTo>
                          <a:cubicBezTo>
                            <a:pt x="68960" y="131987"/>
                            <a:pt x="70709" y="132594"/>
                            <a:pt x="72154" y="134000"/>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 name="Freeform: Shape 24">
              <a:extLst>
                <a:ext uri="{FF2B5EF4-FFF2-40B4-BE49-F238E27FC236}">
                  <a16:creationId xmlns:a16="http://schemas.microsoft.com/office/drawing/2014/main" id="{8FFC8025-2C17-FE9A-D603-16AAC2AD8233}"/>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3700567574">
                    <a:custGeom>
                      <a:avLst/>
                      <a:gdLst>
                        <a:gd name="connsiteX0" fmla="*/ 33255 w 47610"/>
                        <a:gd name="connsiteY0" fmla="*/ 879 h 38674"/>
                        <a:gd name="connsiteX1" fmla="*/ 5767 w 47610"/>
                        <a:gd name="connsiteY1" fmla="*/ 4315 h 38674"/>
                        <a:gd name="connsiteX2" fmla="*/ 22947 w 47610"/>
                        <a:gd name="connsiteY2" fmla="*/ 38674 h 38674"/>
                        <a:gd name="connsiteX3" fmla="*/ 46998 w 47610"/>
                        <a:gd name="connsiteY3" fmla="*/ 31802 h 38674"/>
                        <a:gd name="connsiteX4" fmla="*/ 36690 w 47610"/>
                        <a:gd name="connsiteY4" fmla="*/ 18058 h 38674"/>
                        <a:gd name="connsiteX5" fmla="*/ 33255 w 47610"/>
                        <a:gd name="connsiteY5" fmla="*/ 879 h 3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10" h="38674" fill="none" extrusionOk="0">
                          <a:moveTo>
                            <a:pt x="33255" y="879"/>
                          </a:moveTo>
                          <a:cubicBezTo>
                            <a:pt x="23520" y="4331"/>
                            <a:pt x="10564" y="-4319"/>
                            <a:pt x="5767" y="4315"/>
                          </a:cubicBezTo>
                          <a:cubicBezTo>
                            <a:pt x="-9383" y="31651"/>
                            <a:pt x="10927" y="34895"/>
                            <a:pt x="22947" y="38674"/>
                          </a:cubicBezTo>
                          <a:cubicBezTo>
                            <a:pt x="28999" y="36391"/>
                            <a:pt x="41149" y="40351"/>
                            <a:pt x="46998" y="31802"/>
                          </a:cubicBezTo>
                          <a:cubicBezTo>
                            <a:pt x="49195" y="28156"/>
                            <a:pt x="40711" y="23099"/>
                            <a:pt x="36690" y="18058"/>
                          </a:cubicBezTo>
                          <a:cubicBezTo>
                            <a:pt x="34552" y="14065"/>
                            <a:pt x="35032" y="4153"/>
                            <a:pt x="33255" y="879"/>
                          </a:cubicBezTo>
                          <a:close/>
                        </a:path>
                        <a:path w="47610" h="38674" stroke="0" extrusionOk="0">
                          <a:moveTo>
                            <a:pt x="33255" y="879"/>
                          </a:moveTo>
                          <a:cubicBezTo>
                            <a:pt x="24036" y="-726"/>
                            <a:pt x="10404" y="-4424"/>
                            <a:pt x="5767" y="4315"/>
                          </a:cubicBezTo>
                          <a:cubicBezTo>
                            <a:pt x="-11592" y="34480"/>
                            <a:pt x="11039" y="33798"/>
                            <a:pt x="22947" y="38674"/>
                          </a:cubicBezTo>
                          <a:cubicBezTo>
                            <a:pt x="31344" y="36721"/>
                            <a:pt x="42214" y="39177"/>
                            <a:pt x="46998" y="31802"/>
                          </a:cubicBezTo>
                          <a:cubicBezTo>
                            <a:pt x="50701" y="27098"/>
                            <a:pt x="40371" y="22045"/>
                            <a:pt x="36690" y="18058"/>
                          </a:cubicBezTo>
                          <a:cubicBezTo>
                            <a:pt x="33860" y="13749"/>
                            <a:pt x="34393" y="5711"/>
                            <a:pt x="33255" y="879"/>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 name="Freeform: Shape 25">
              <a:extLst>
                <a:ext uri="{FF2B5EF4-FFF2-40B4-BE49-F238E27FC236}">
                  <a16:creationId xmlns:a16="http://schemas.microsoft.com/office/drawing/2014/main" id="{D3363961-B463-3C60-8C62-3AF60323CA1F}"/>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718204067">
                    <a:custGeom>
                      <a:avLst/>
                      <a:gdLst>
                        <a:gd name="connsiteX0" fmla="*/ 0 w 61846"/>
                        <a:gd name="connsiteY0" fmla="*/ 51538 h 51538"/>
                        <a:gd name="connsiteX1" fmla="*/ 10307 w 61846"/>
                        <a:gd name="connsiteY1" fmla="*/ 20615 h 51538"/>
                        <a:gd name="connsiteX2" fmla="*/ 58410 w 61846"/>
                        <a:gd name="connsiteY2" fmla="*/ 6871 h 51538"/>
                        <a:gd name="connsiteX3" fmla="*/ 61846 w 61846"/>
                        <a:gd name="connsiteY3" fmla="*/ 0 h 51538"/>
                      </a:gdLst>
                      <a:ahLst/>
                      <a:cxnLst>
                        <a:cxn ang="0">
                          <a:pos x="connsiteX0" y="connsiteY0"/>
                        </a:cxn>
                        <a:cxn ang="0">
                          <a:pos x="connsiteX1" y="connsiteY1"/>
                        </a:cxn>
                        <a:cxn ang="0">
                          <a:pos x="connsiteX2" y="connsiteY2"/>
                        </a:cxn>
                        <a:cxn ang="0">
                          <a:pos x="connsiteX3" y="connsiteY3"/>
                        </a:cxn>
                      </a:cxnLst>
                      <a:rect l="l" t="t" r="r" b="b"/>
                      <a:pathLst>
                        <a:path w="61846" h="51538" fill="none" extrusionOk="0">
                          <a:moveTo>
                            <a:pt x="0" y="51538"/>
                          </a:moveTo>
                          <a:cubicBezTo>
                            <a:pt x="5034" y="41612"/>
                            <a:pt x="2387" y="26703"/>
                            <a:pt x="10307" y="20615"/>
                          </a:cubicBezTo>
                          <a:cubicBezTo>
                            <a:pt x="45927" y="-7851"/>
                            <a:pt x="37665" y="16556"/>
                            <a:pt x="58410" y="6871"/>
                          </a:cubicBezTo>
                          <a:cubicBezTo>
                            <a:pt x="60609" y="5481"/>
                            <a:pt x="61134" y="2261"/>
                            <a:pt x="61846" y="0"/>
                          </a:cubicBezTo>
                        </a:path>
                        <a:path w="61846" h="51538" stroke="0" extrusionOk="0">
                          <a:moveTo>
                            <a:pt x="0" y="51538"/>
                          </a:moveTo>
                          <a:cubicBezTo>
                            <a:pt x="4229" y="40362"/>
                            <a:pt x="4053" y="27926"/>
                            <a:pt x="10307" y="20615"/>
                          </a:cubicBezTo>
                          <a:cubicBezTo>
                            <a:pt x="43127" y="-11770"/>
                            <a:pt x="37694" y="22020"/>
                            <a:pt x="58410" y="6871"/>
                          </a:cubicBezTo>
                          <a:cubicBezTo>
                            <a:pt x="60513" y="5800"/>
                            <a:pt x="60973" y="2824"/>
                            <a:pt x="61846" y="0"/>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7" name="Freeform: Shape 26">
              <a:extLst>
                <a:ext uri="{FF2B5EF4-FFF2-40B4-BE49-F238E27FC236}">
                  <a16:creationId xmlns:a16="http://schemas.microsoft.com/office/drawing/2014/main" id="{579F8FB5-CDBA-3582-9804-CC8B95CBFDD7}"/>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845448224">
                    <a:custGeom>
                      <a:avLst/>
                      <a:gdLst>
                        <a:gd name="connsiteX0" fmla="*/ 38332 w 38332"/>
                        <a:gd name="connsiteY0" fmla="*/ 10308 h 10308"/>
                        <a:gd name="connsiteX1" fmla="*/ 536 w 38332"/>
                        <a:gd name="connsiteY1" fmla="*/ 0 h 10308"/>
                        <a:gd name="connsiteX2" fmla="*/ 38332 w 38332"/>
                        <a:gd name="connsiteY2" fmla="*/ 10308 h 10308"/>
                      </a:gdLst>
                      <a:ahLst/>
                      <a:cxnLst>
                        <a:cxn ang="0">
                          <a:pos x="connsiteX0" y="connsiteY0"/>
                        </a:cxn>
                        <a:cxn ang="0">
                          <a:pos x="connsiteX1" y="connsiteY1"/>
                        </a:cxn>
                        <a:cxn ang="0">
                          <a:pos x="connsiteX2" y="connsiteY2"/>
                        </a:cxn>
                      </a:cxnLst>
                      <a:rect l="l" t="t" r="r" b="b"/>
                      <a:pathLst>
                        <a:path w="38332" h="10308" fill="none" extrusionOk="0">
                          <a:moveTo>
                            <a:pt x="38332" y="10308"/>
                          </a:moveTo>
                          <a:cubicBezTo>
                            <a:pt x="39458" y="11291"/>
                            <a:pt x="8720" y="-289"/>
                            <a:pt x="536" y="0"/>
                          </a:cubicBezTo>
                          <a:cubicBezTo>
                            <a:pt x="-5302" y="0"/>
                            <a:pt x="38333" y="10308"/>
                            <a:pt x="38332" y="10308"/>
                          </a:cubicBezTo>
                          <a:close/>
                        </a:path>
                        <a:path w="38332" h="10308" stroke="0" extrusionOk="0">
                          <a:moveTo>
                            <a:pt x="38332" y="10308"/>
                          </a:moveTo>
                          <a:cubicBezTo>
                            <a:pt x="40551" y="11474"/>
                            <a:pt x="10622" y="653"/>
                            <a:pt x="536" y="0"/>
                          </a:cubicBezTo>
                          <a:cubicBezTo>
                            <a:pt x="-5302" y="-1"/>
                            <a:pt x="38332" y="10308"/>
                            <a:pt x="38332" y="10308"/>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8" name="Freeform: Shape 27">
              <a:extLst>
                <a:ext uri="{FF2B5EF4-FFF2-40B4-BE49-F238E27FC236}">
                  <a16:creationId xmlns:a16="http://schemas.microsoft.com/office/drawing/2014/main" id="{FBC226F3-1C7D-999D-F3AE-911F287E2BD7}"/>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4240234603">
                    <a:custGeom>
                      <a:avLst/>
                      <a:gdLst>
                        <a:gd name="connsiteX0" fmla="*/ 171794 w 416401"/>
                        <a:gd name="connsiteY0" fmla="*/ 0 h 302358"/>
                        <a:gd name="connsiteX1" fmla="*/ 151178 w 416401"/>
                        <a:gd name="connsiteY1" fmla="*/ 3435 h 302358"/>
                        <a:gd name="connsiteX2" fmla="*/ 61845 w 416401"/>
                        <a:gd name="connsiteY2" fmla="*/ 13743 h 302358"/>
                        <a:gd name="connsiteX3" fmla="*/ 34358 w 416401"/>
                        <a:gd name="connsiteY3" fmla="*/ 54974 h 302358"/>
                        <a:gd name="connsiteX4" fmla="*/ 0 w 416401"/>
                        <a:gd name="connsiteY4" fmla="*/ 103076 h 302358"/>
                        <a:gd name="connsiteX5" fmla="*/ 17179 w 416401"/>
                        <a:gd name="connsiteY5" fmla="*/ 206153 h 302358"/>
                        <a:gd name="connsiteX6" fmla="*/ 27487 w 416401"/>
                        <a:gd name="connsiteY6" fmla="*/ 223332 h 302358"/>
                        <a:gd name="connsiteX7" fmla="*/ 65281 w 416401"/>
                        <a:gd name="connsiteY7" fmla="*/ 250819 h 302358"/>
                        <a:gd name="connsiteX8" fmla="*/ 89333 w 416401"/>
                        <a:gd name="connsiteY8" fmla="*/ 257691 h 302358"/>
                        <a:gd name="connsiteX9" fmla="*/ 103076 w 416401"/>
                        <a:gd name="connsiteY9" fmla="*/ 264563 h 302358"/>
                        <a:gd name="connsiteX10" fmla="*/ 127127 w 416401"/>
                        <a:gd name="connsiteY10" fmla="*/ 274870 h 302358"/>
                        <a:gd name="connsiteX11" fmla="*/ 140871 w 416401"/>
                        <a:gd name="connsiteY11" fmla="*/ 281742 h 302358"/>
                        <a:gd name="connsiteX12" fmla="*/ 226768 w 416401"/>
                        <a:gd name="connsiteY12" fmla="*/ 295486 h 302358"/>
                        <a:gd name="connsiteX13" fmla="*/ 240512 w 416401"/>
                        <a:gd name="connsiteY13" fmla="*/ 298922 h 302358"/>
                        <a:gd name="connsiteX14" fmla="*/ 264563 w 416401"/>
                        <a:gd name="connsiteY14" fmla="*/ 302358 h 302358"/>
                        <a:gd name="connsiteX15" fmla="*/ 336716 w 416401"/>
                        <a:gd name="connsiteY15" fmla="*/ 298922 h 302358"/>
                        <a:gd name="connsiteX16" fmla="*/ 347024 w 416401"/>
                        <a:gd name="connsiteY16" fmla="*/ 292050 h 302358"/>
                        <a:gd name="connsiteX17" fmla="*/ 371075 w 416401"/>
                        <a:gd name="connsiteY17" fmla="*/ 281742 h 302358"/>
                        <a:gd name="connsiteX18" fmla="*/ 384819 w 416401"/>
                        <a:gd name="connsiteY18" fmla="*/ 261127 h 302358"/>
                        <a:gd name="connsiteX19" fmla="*/ 395126 w 416401"/>
                        <a:gd name="connsiteY19" fmla="*/ 250819 h 302358"/>
                        <a:gd name="connsiteX20" fmla="*/ 398562 w 416401"/>
                        <a:gd name="connsiteY20" fmla="*/ 230204 h 302358"/>
                        <a:gd name="connsiteX21" fmla="*/ 408870 w 416401"/>
                        <a:gd name="connsiteY21" fmla="*/ 213024 h 302358"/>
                        <a:gd name="connsiteX22" fmla="*/ 405434 w 416401"/>
                        <a:gd name="connsiteY22" fmla="*/ 127127 h 302358"/>
                        <a:gd name="connsiteX23" fmla="*/ 371075 w 416401"/>
                        <a:gd name="connsiteY23" fmla="*/ 99640 h 302358"/>
                        <a:gd name="connsiteX24" fmla="*/ 353896 w 416401"/>
                        <a:gd name="connsiteY24" fmla="*/ 89333 h 302358"/>
                        <a:gd name="connsiteX25" fmla="*/ 329845 w 416401"/>
                        <a:gd name="connsiteY25" fmla="*/ 72153 h 302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6401" h="302358" fill="none" extrusionOk="0">
                          <a:moveTo>
                            <a:pt x="171794" y="0"/>
                          </a:moveTo>
                          <a:cubicBezTo>
                            <a:pt x="163621" y="936"/>
                            <a:pt x="157276" y="3892"/>
                            <a:pt x="151178" y="3435"/>
                          </a:cubicBezTo>
                          <a:cubicBezTo>
                            <a:pt x="41483" y="11764"/>
                            <a:pt x="110506" y="12543"/>
                            <a:pt x="61845" y="13743"/>
                          </a:cubicBezTo>
                          <a:cubicBezTo>
                            <a:pt x="47222" y="51504"/>
                            <a:pt x="52607" y="43660"/>
                            <a:pt x="34358" y="54974"/>
                          </a:cubicBezTo>
                          <a:cubicBezTo>
                            <a:pt x="7757" y="92179"/>
                            <a:pt x="24752" y="76410"/>
                            <a:pt x="0" y="103076"/>
                          </a:cubicBezTo>
                          <a:cubicBezTo>
                            <a:pt x="6156" y="142076"/>
                            <a:pt x="-825" y="166986"/>
                            <a:pt x="17179" y="206153"/>
                          </a:cubicBezTo>
                          <a:cubicBezTo>
                            <a:pt x="19909" y="212587"/>
                            <a:pt x="24019" y="217966"/>
                            <a:pt x="27487" y="223332"/>
                          </a:cubicBezTo>
                          <a:cubicBezTo>
                            <a:pt x="40654" y="233670"/>
                            <a:pt x="47476" y="248419"/>
                            <a:pt x="65281" y="250819"/>
                          </a:cubicBezTo>
                          <a:cubicBezTo>
                            <a:pt x="73458" y="253447"/>
                            <a:pt x="81362" y="256298"/>
                            <a:pt x="89333" y="257691"/>
                          </a:cubicBezTo>
                          <a:cubicBezTo>
                            <a:pt x="93371" y="258351"/>
                            <a:pt x="98170" y="262497"/>
                            <a:pt x="103076" y="264563"/>
                          </a:cubicBezTo>
                          <a:cubicBezTo>
                            <a:pt x="110650" y="268474"/>
                            <a:pt x="119267" y="273295"/>
                            <a:pt x="127127" y="274870"/>
                          </a:cubicBezTo>
                          <a:cubicBezTo>
                            <a:pt x="132566" y="276117"/>
                            <a:pt x="135664" y="281403"/>
                            <a:pt x="140871" y="281742"/>
                          </a:cubicBezTo>
                          <a:cubicBezTo>
                            <a:pt x="156696" y="288974"/>
                            <a:pt x="210665" y="293755"/>
                            <a:pt x="226768" y="295486"/>
                          </a:cubicBezTo>
                          <a:cubicBezTo>
                            <a:pt x="231236" y="296148"/>
                            <a:pt x="235187" y="297549"/>
                            <a:pt x="240512" y="298922"/>
                          </a:cubicBezTo>
                          <a:cubicBezTo>
                            <a:pt x="246869" y="301026"/>
                            <a:pt x="257783" y="300904"/>
                            <a:pt x="264563" y="302358"/>
                          </a:cubicBezTo>
                          <a:cubicBezTo>
                            <a:pt x="291328" y="300230"/>
                            <a:pt x="315187" y="304974"/>
                            <a:pt x="336716" y="298922"/>
                          </a:cubicBezTo>
                          <a:cubicBezTo>
                            <a:pt x="340945" y="297833"/>
                            <a:pt x="343423" y="294004"/>
                            <a:pt x="347024" y="292050"/>
                          </a:cubicBezTo>
                          <a:cubicBezTo>
                            <a:pt x="358973" y="285321"/>
                            <a:pt x="359568" y="285558"/>
                            <a:pt x="371075" y="281742"/>
                          </a:cubicBezTo>
                          <a:cubicBezTo>
                            <a:pt x="375078" y="273129"/>
                            <a:pt x="380181" y="267026"/>
                            <a:pt x="384819" y="261127"/>
                          </a:cubicBezTo>
                          <a:cubicBezTo>
                            <a:pt x="386387" y="257521"/>
                            <a:pt x="392495" y="256299"/>
                            <a:pt x="395126" y="250819"/>
                          </a:cubicBezTo>
                          <a:cubicBezTo>
                            <a:pt x="397974" y="243531"/>
                            <a:pt x="397882" y="236898"/>
                            <a:pt x="398562" y="230204"/>
                          </a:cubicBezTo>
                          <a:cubicBezTo>
                            <a:pt x="399037" y="224684"/>
                            <a:pt x="405644" y="219229"/>
                            <a:pt x="408870" y="213024"/>
                          </a:cubicBezTo>
                          <a:cubicBezTo>
                            <a:pt x="413944" y="178702"/>
                            <a:pt x="424151" y="168056"/>
                            <a:pt x="405434" y="127127"/>
                          </a:cubicBezTo>
                          <a:cubicBezTo>
                            <a:pt x="393335" y="96959"/>
                            <a:pt x="386098" y="111031"/>
                            <a:pt x="371075" y="99640"/>
                          </a:cubicBezTo>
                          <a:cubicBezTo>
                            <a:pt x="366677" y="95553"/>
                            <a:pt x="360415" y="92109"/>
                            <a:pt x="353896" y="89333"/>
                          </a:cubicBezTo>
                          <a:cubicBezTo>
                            <a:pt x="345698" y="83867"/>
                            <a:pt x="329846" y="72153"/>
                            <a:pt x="329845" y="72153"/>
                          </a:cubicBezTo>
                        </a:path>
                        <a:path w="416401" h="302358" stroke="0" extrusionOk="0">
                          <a:moveTo>
                            <a:pt x="171794" y="0"/>
                          </a:moveTo>
                          <a:cubicBezTo>
                            <a:pt x="165238" y="-118"/>
                            <a:pt x="158853" y="1638"/>
                            <a:pt x="151178" y="3435"/>
                          </a:cubicBezTo>
                          <a:cubicBezTo>
                            <a:pt x="40987" y="13847"/>
                            <a:pt x="108800" y="-3318"/>
                            <a:pt x="61845" y="13743"/>
                          </a:cubicBezTo>
                          <a:cubicBezTo>
                            <a:pt x="46993" y="51706"/>
                            <a:pt x="53370" y="39964"/>
                            <a:pt x="34358" y="54974"/>
                          </a:cubicBezTo>
                          <a:cubicBezTo>
                            <a:pt x="10487" y="92969"/>
                            <a:pt x="21850" y="79564"/>
                            <a:pt x="0" y="103076"/>
                          </a:cubicBezTo>
                          <a:cubicBezTo>
                            <a:pt x="5375" y="141430"/>
                            <a:pt x="-3622" y="175334"/>
                            <a:pt x="17179" y="206153"/>
                          </a:cubicBezTo>
                          <a:cubicBezTo>
                            <a:pt x="20339" y="212859"/>
                            <a:pt x="21676" y="218512"/>
                            <a:pt x="27487" y="223332"/>
                          </a:cubicBezTo>
                          <a:cubicBezTo>
                            <a:pt x="36994" y="233910"/>
                            <a:pt x="51794" y="246671"/>
                            <a:pt x="65281" y="250819"/>
                          </a:cubicBezTo>
                          <a:cubicBezTo>
                            <a:pt x="72992" y="253958"/>
                            <a:pt x="82400" y="253105"/>
                            <a:pt x="89333" y="257691"/>
                          </a:cubicBezTo>
                          <a:cubicBezTo>
                            <a:pt x="93174" y="259058"/>
                            <a:pt x="98502" y="262205"/>
                            <a:pt x="103076" y="264563"/>
                          </a:cubicBezTo>
                          <a:cubicBezTo>
                            <a:pt x="109957" y="266720"/>
                            <a:pt x="116960" y="270440"/>
                            <a:pt x="127127" y="274870"/>
                          </a:cubicBezTo>
                          <a:cubicBezTo>
                            <a:pt x="132477" y="277153"/>
                            <a:pt x="136816" y="281240"/>
                            <a:pt x="140871" y="281742"/>
                          </a:cubicBezTo>
                          <a:cubicBezTo>
                            <a:pt x="158526" y="286224"/>
                            <a:pt x="207877" y="297252"/>
                            <a:pt x="226768" y="295486"/>
                          </a:cubicBezTo>
                          <a:cubicBezTo>
                            <a:pt x="232296" y="295672"/>
                            <a:pt x="235210" y="298776"/>
                            <a:pt x="240512" y="298922"/>
                          </a:cubicBezTo>
                          <a:cubicBezTo>
                            <a:pt x="250096" y="300656"/>
                            <a:pt x="257267" y="301415"/>
                            <a:pt x="264563" y="302358"/>
                          </a:cubicBezTo>
                          <a:cubicBezTo>
                            <a:pt x="286840" y="301268"/>
                            <a:pt x="307108" y="302927"/>
                            <a:pt x="336716" y="298922"/>
                          </a:cubicBezTo>
                          <a:cubicBezTo>
                            <a:pt x="340615" y="298545"/>
                            <a:pt x="343182" y="294479"/>
                            <a:pt x="347024" y="292050"/>
                          </a:cubicBezTo>
                          <a:cubicBezTo>
                            <a:pt x="358872" y="285274"/>
                            <a:pt x="359387" y="285570"/>
                            <a:pt x="371075" y="281742"/>
                          </a:cubicBezTo>
                          <a:cubicBezTo>
                            <a:pt x="377175" y="273425"/>
                            <a:pt x="379298" y="268623"/>
                            <a:pt x="384819" y="261127"/>
                          </a:cubicBezTo>
                          <a:cubicBezTo>
                            <a:pt x="386740" y="256873"/>
                            <a:pt x="393031" y="254656"/>
                            <a:pt x="395126" y="250819"/>
                          </a:cubicBezTo>
                          <a:cubicBezTo>
                            <a:pt x="397331" y="245555"/>
                            <a:pt x="396013" y="237841"/>
                            <a:pt x="398562" y="230204"/>
                          </a:cubicBezTo>
                          <a:cubicBezTo>
                            <a:pt x="400283" y="224647"/>
                            <a:pt x="407161" y="218477"/>
                            <a:pt x="408870" y="213024"/>
                          </a:cubicBezTo>
                          <a:cubicBezTo>
                            <a:pt x="419533" y="177803"/>
                            <a:pt x="423050" y="163537"/>
                            <a:pt x="405434" y="127127"/>
                          </a:cubicBezTo>
                          <a:cubicBezTo>
                            <a:pt x="391398" y="95109"/>
                            <a:pt x="390026" y="107496"/>
                            <a:pt x="371075" y="99640"/>
                          </a:cubicBezTo>
                          <a:cubicBezTo>
                            <a:pt x="365535" y="95091"/>
                            <a:pt x="359503" y="91575"/>
                            <a:pt x="353896" y="89333"/>
                          </a:cubicBezTo>
                          <a:cubicBezTo>
                            <a:pt x="345699" y="83868"/>
                            <a:pt x="329846" y="72153"/>
                            <a:pt x="329845" y="72153"/>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9" name="Freeform: Shape 28">
              <a:extLst>
                <a:ext uri="{FF2B5EF4-FFF2-40B4-BE49-F238E27FC236}">
                  <a16:creationId xmlns:a16="http://schemas.microsoft.com/office/drawing/2014/main" id="{D3FF98FA-2FDD-B679-1350-3B2E3102352A}"/>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cap="flat">
              <a:solidFill>
                <a:schemeClr val="accent1"/>
              </a:solidFill>
              <a:prstDash val="sysDash"/>
              <a:miter lim="800000"/>
              <a:extLst>
                <a:ext uri="{C807C97D-BFC1-408E-A445-0C87EB9F89A2}">
                  <ask:lineSketchStyleProps xmlns:ask="http://schemas.microsoft.com/office/drawing/2018/sketchyshapes" sd="2207690843">
                    <a:custGeom>
                      <a:avLst/>
                      <a:gdLst>
                        <a:gd name="connsiteX0" fmla="*/ 45309 w 149518"/>
                        <a:gd name="connsiteY0" fmla="*/ 0 h 152077"/>
                        <a:gd name="connsiteX1" fmla="*/ 31715 w 149518"/>
                        <a:gd name="connsiteY1" fmla="*/ 49839 h 152077"/>
                        <a:gd name="connsiteX2" fmla="*/ 13593 w 149518"/>
                        <a:gd name="connsiteY2" fmla="*/ 58901 h 152077"/>
                        <a:gd name="connsiteX3" fmla="*/ 0 w 149518"/>
                        <a:gd name="connsiteY3" fmla="*/ 81554 h 152077"/>
                        <a:gd name="connsiteX4" fmla="*/ 86086 w 149518"/>
                        <a:gd name="connsiteY4" fmla="*/ 144986 h 152077"/>
                        <a:gd name="connsiteX5" fmla="*/ 99678 w 149518"/>
                        <a:gd name="connsiteY5" fmla="*/ 140455 h 152077"/>
                        <a:gd name="connsiteX6" fmla="*/ 131394 w 149518"/>
                        <a:gd name="connsiteY6" fmla="*/ 86085 h 152077"/>
                        <a:gd name="connsiteX7" fmla="*/ 131394 w 149518"/>
                        <a:gd name="connsiteY7" fmla="*/ 86085 h 152077"/>
                        <a:gd name="connsiteX8" fmla="*/ 149518 w 149518"/>
                        <a:gd name="connsiteY8" fmla="*/ 67962 h 15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518" h="152077" fill="none" extrusionOk="0">
                          <a:moveTo>
                            <a:pt x="45309" y="0"/>
                          </a:moveTo>
                          <a:cubicBezTo>
                            <a:pt x="41556" y="16717"/>
                            <a:pt x="37775" y="34873"/>
                            <a:pt x="31715" y="49839"/>
                          </a:cubicBezTo>
                          <a:cubicBezTo>
                            <a:pt x="29460" y="56546"/>
                            <a:pt x="18470" y="54607"/>
                            <a:pt x="13593" y="58901"/>
                          </a:cubicBezTo>
                          <a:cubicBezTo>
                            <a:pt x="7625" y="64175"/>
                            <a:pt x="3338" y="74234"/>
                            <a:pt x="0" y="81554"/>
                          </a:cubicBezTo>
                          <a:cubicBezTo>
                            <a:pt x="21967" y="164902"/>
                            <a:pt x="-3633" y="153788"/>
                            <a:pt x="86086" y="144986"/>
                          </a:cubicBezTo>
                          <a:cubicBezTo>
                            <a:pt x="90278" y="145411"/>
                            <a:pt x="95103" y="141853"/>
                            <a:pt x="99678" y="140455"/>
                          </a:cubicBezTo>
                          <a:cubicBezTo>
                            <a:pt x="123244" y="121052"/>
                            <a:pt x="111259" y="138612"/>
                            <a:pt x="131394" y="86085"/>
                          </a:cubicBezTo>
                          <a:lnTo>
                            <a:pt x="131394" y="86085"/>
                          </a:lnTo>
                          <a:cubicBezTo>
                            <a:pt x="137445" y="77135"/>
                            <a:pt x="142743" y="78435"/>
                            <a:pt x="149518" y="67962"/>
                          </a:cubicBezTo>
                        </a:path>
                        <a:path w="149518" h="152077" stroke="0" extrusionOk="0">
                          <a:moveTo>
                            <a:pt x="45309" y="0"/>
                          </a:moveTo>
                          <a:cubicBezTo>
                            <a:pt x="36724" y="18782"/>
                            <a:pt x="39672" y="36775"/>
                            <a:pt x="31715" y="49839"/>
                          </a:cubicBezTo>
                          <a:cubicBezTo>
                            <a:pt x="28701" y="56252"/>
                            <a:pt x="18509" y="53817"/>
                            <a:pt x="13593" y="58901"/>
                          </a:cubicBezTo>
                          <a:cubicBezTo>
                            <a:pt x="6795" y="65640"/>
                            <a:pt x="5826" y="75764"/>
                            <a:pt x="0" y="81554"/>
                          </a:cubicBezTo>
                          <a:cubicBezTo>
                            <a:pt x="20213" y="169189"/>
                            <a:pt x="-10450" y="156140"/>
                            <a:pt x="86086" y="144986"/>
                          </a:cubicBezTo>
                          <a:cubicBezTo>
                            <a:pt x="90648" y="144417"/>
                            <a:pt x="95327" y="141717"/>
                            <a:pt x="99678" y="140455"/>
                          </a:cubicBezTo>
                          <a:cubicBezTo>
                            <a:pt x="130089" y="121253"/>
                            <a:pt x="116201" y="135751"/>
                            <a:pt x="131394" y="86085"/>
                          </a:cubicBezTo>
                          <a:lnTo>
                            <a:pt x="131394" y="86085"/>
                          </a:lnTo>
                          <a:cubicBezTo>
                            <a:pt x="136921" y="78026"/>
                            <a:pt x="141718" y="78234"/>
                            <a:pt x="149518" y="67962"/>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0" name="Freeform: Shape 29">
              <a:extLst>
                <a:ext uri="{FF2B5EF4-FFF2-40B4-BE49-F238E27FC236}">
                  <a16:creationId xmlns:a16="http://schemas.microsoft.com/office/drawing/2014/main" id="{5C8A9A6F-0BE0-0A6D-7403-3558D2F5A055}"/>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3606511717">
                    <a:custGeom>
                      <a:avLst/>
                      <a:gdLst>
                        <a:gd name="connsiteX0" fmla="*/ 263 w 20952"/>
                        <a:gd name="connsiteY0" fmla="*/ 24066 h 24081"/>
                        <a:gd name="connsiteX1" fmla="*/ 10571 w 20952"/>
                        <a:gd name="connsiteY1" fmla="*/ 3450 h 24081"/>
                        <a:gd name="connsiteX2" fmla="*/ 20878 w 20952"/>
                        <a:gd name="connsiteY2" fmla="*/ 14 h 24081"/>
                        <a:gd name="connsiteX3" fmla="*/ 263 w 20952"/>
                        <a:gd name="connsiteY3" fmla="*/ 24066 h 24081"/>
                      </a:gdLst>
                      <a:ahLst/>
                      <a:cxnLst>
                        <a:cxn ang="0">
                          <a:pos x="connsiteX0" y="connsiteY0"/>
                        </a:cxn>
                        <a:cxn ang="0">
                          <a:pos x="connsiteX1" y="connsiteY1"/>
                        </a:cxn>
                        <a:cxn ang="0">
                          <a:pos x="connsiteX2" y="connsiteY2"/>
                        </a:cxn>
                        <a:cxn ang="0">
                          <a:pos x="connsiteX3" y="connsiteY3"/>
                        </a:cxn>
                      </a:cxnLst>
                      <a:rect l="l" t="t" r="r" b="b"/>
                      <a:pathLst>
                        <a:path w="20952" h="24081" fill="none" extrusionOk="0">
                          <a:moveTo>
                            <a:pt x="263" y="24066"/>
                          </a:moveTo>
                          <a:cubicBezTo>
                            <a:pt x="56" y="24378"/>
                            <a:pt x="5418" y="9688"/>
                            <a:pt x="10571" y="3450"/>
                          </a:cubicBezTo>
                          <a:cubicBezTo>
                            <a:pt x="13085" y="553"/>
                            <a:pt x="18181" y="1472"/>
                            <a:pt x="20878" y="14"/>
                          </a:cubicBezTo>
                          <a:cubicBezTo>
                            <a:pt x="22065" y="-1021"/>
                            <a:pt x="2020" y="23196"/>
                            <a:pt x="263" y="24066"/>
                          </a:cubicBezTo>
                          <a:close/>
                        </a:path>
                        <a:path w="20952" h="24081" stroke="0" extrusionOk="0">
                          <a:moveTo>
                            <a:pt x="263" y="24066"/>
                          </a:moveTo>
                          <a:cubicBezTo>
                            <a:pt x="-252" y="23775"/>
                            <a:pt x="3681" y="9348"/>
                            <a:pt x="10571" y="3450"/>
                          </a:cubicBezTo>
                          <a:cubicBezTo>
                            <a:pt x="12670" y="1197"/>
                            <a:pt x="18051" y="892"/>
                            <a:pt x="20878" y="14"/>
                          </a:cubicBezTo>
                          <a:cubicBezTo>
                            <a:pt x="21882" y="-831"/>
                            <a:pt x="2094" y="22963"/>
                            <a:pt x="263" y="24066"/>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1" name="Freeform: Shape 30">
              <a:extLst>
                <a:ext uri="{FF2B5EF4-FFF2-40B4-BE49-F238E27FC236}">
                  <a16:creationId xmlns:a16="http://schemas.microsoft.com/office/drawing/2014/main" id="{464E7CCD-3BD2-3368-A473-B961592A6FDF}"/>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cap="flat">
              <a:solidFill>
                <a:schemeClr val="accent1"/>
              </a:solidFill>
              <a:prstDash val="sysDash"/>
              <a:miter lim="800000"/>
              <a:extLst>
                <a:ext uri="{C807C97D-BFC1-408E-A445-0C87EB9F89A2}">
                  <ask:lineSketchStyleProps xmlns:ask="http://schemas.microsoft.com/office/drawing/2018/sketchyshapes" sd="4136749570">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fill="none" extrusionOk="0">
                          <a:moveTo>
                            <a:pt x="0" y="0"/>
                          </a:moveTo>
                          <a:lnTo>
                            <a:pt x="0" y="0"/>
                          </a:lnTo>
                        </a:path>
                        <a:path stroke="0" extrusionOk="0">
                          <a:moveTo>
                            <a:pt x="0" y="0"/>
                          </a:moveTo>
                          <a:lnTo>
                            <a:pt x="0" y="0"/>
                          </a:ln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2" name="Freeform: Shape 31">
              <a:extLst>
                <a:ext uri="{FF2B5EF4-FFF2-40B4-BE49-F238E27FC236}">
                  <a16:creationId xmlns:a16="http://schemas.microsoft.com/office/drawing/2014/main" id="{4380E111-EC94-743A-2EDB-B7EF5DACBBB9}"/>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3145127489">
                    <a:custGeom>
                      <a:avLst/>
                      <a:gdLst>
                        <a:gd name="connsiteX0" fmla="*/ 0 w 48102"/>
                        <a:gd name="connsiteY0" fmla="*/ 0 h 3437"/>
                        <a:gd name="connsiteX1" fmla="*/ 48102 w 48102"/>
                        <a:gd name="connsiteY1" fmla="*/ 3435 h 3437"/>
                      </a:gdLst>
                      <a:ahLst/>
                      <a:cxnLst>
                        <a:cxn ang="0">
                          <a:pos x="connsiteX0" y="connsiteY0"/>
                        </a:cxn>
                        <a:cxn ang="0">
                          <a:pos x="connsiteX1" y="connsiteY1"/>
                        </a:cxn>
                      </a:cxnLst>
                      <a:rect l="l" t="t" r="r" b="b"/>
                      <a:pathLst>
                        <a:path w="48102" h="3437" fill="none" extrusionOk="0">
                          <a:moveTo>
                            <a:pt x="0" y="0"/>
                          </a:moveTo>
                          <a:cubicBezTo>
                            <a:pt x="43896" y="3040"/>
                            <a:pt x="28589" y="6406"/>
                            <a:pt x="48102" y="3435"/>
                          </a:cubicBezTo>
                        </a:path>
                        <a:path w="48102" h="3437" stroke="0" extrusionOk="0">
                          <a:moveTo>
                            <a:pt x="0" y="0"/>
                          </a:moveTo>
                          <a:cubicBezTo>
                            <a:pt x="46163" y="5248"/>
                            <a:pt x="28351" y="2904"/>
                            <a:pt x="48102" y="3435"/>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3" name="Freeform: Shape 32">
              <a:extLst>
                <a:ext uri="{FF2B5EF4-FFF2-40B4-BE49-F238E27FC236}">
                  <a16:creationId xmlns:a16="http://schemas.microsoft.com/office/drawing/2014/main" id="{6A1054DA-C46F-8474-DA0C-C154E3D2628C}"/>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1808660938">
                    <a:custGeom>
                      <a:avLst/>
                      <a:gdLst>
                        <a:gd name="connsiteX0" fmla="*/ 0 w 100690"/>
                        <a:gd name="connsiteY0" fmla="*/ 14131 h 103465"/>
                        <a:gd name="connsiteX1" fmla="*/ 17179 w 100690"/>
                        <a:gd name="connsiteY1" fmla="*/ 10695 h 103465"/>
                        <a:gd name="connsiteX2" fmla="*/ 20615 w 100690"/>
                        <a:gd name="connsiteY2" fmla="*/ 388 h 103465"/>
                        <a:gd name="connsiteX3" fmla="*/ 6871 w 100690"/>
                        <a:gd name="connsiteY3" fmla="*/ 34747 h 103465"/>
                        <a:gd name="connsiteX4" fmla="*/ 10307 w 100690"/>
                        <a:gd name="connsiteY4" fmla="*/ 55362 h 103465"/>
                        <a:gd name="connsiteX5" fmla="*/ 24051 w 100690"/>
                        <a:gd name="connsiteY5" fmla="*/ 51926 h 103465"/>
                        <a:gd name="connsiteX6" fmla="*/ 41230 w 100690"/>
                        <a:gd name="connsiteY6" fmla="*/ 34747 h 103465"/>
                        <a:gd name="connsiteX7" fmla="*/ 41230 w 100690"/>
                        <a:gd name="connsiteY7" fmla="*/ 48490 h 103465"/>
                        <a:gd name="connsiteX8" fmla="*/ 65281 w 100690"/>
                        <a:gd name="connsiteY8" fmla="*/ 62234 h 103465"/>
                        <a:gd name="connsiteX9" fmla="*/ 92768 w 100690"/>
                        <a:gd name="connsiteY9" fmla="*/ 55362 h 103465"/>
                        <a:gd name="connsiteX10" fmla="*/ 99640 w 100690"/>
                        <a:gd name="connsiteY10" fmla="*/ 45054 h 103465"/>
                        <a:gd name="connsiteX11" fmla="*/ 79025 w 100690"/>
                        <a:gd name="connsiteY11" fmla="*/ 58798 h 103465"/>
                        <a:gd name="connsiteX12" fmla="*/ 72153 w 100690"/>
                        <a:gd name="connsiteY12" fmla="*/ 72541 h 103465"/>
                        <a:gd name="connsiteX13" fmla="*/ 75589 w 100690"/>
                        <a:gd name="connsiteY13" fmla="*/ 86285 h 103465"/>
                        <a:gd name="connsiteX14" fmla="*/ 89332 w 100690"/>
                        <a:gd name="connsiteY14" fmla="*/ 103465 h 10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690" h="103465" fill="none" extrusionOk="0">
                          <a:moveTo>
                            <a:pt x="0" y="14131"/>
                          </a:moveTo>
                          <a:cubicBezTo>
                            <a:pt x="7263" y="12230"/>
                            <a:pt x="11834" y="12771"/>
                            <a:pt x="17179" y="10695"/>
                          </a:cubicBezTo>
                          <a:cubicBezTo>
                            <a:pt x="20150" y="8551"/>
                            <a:pt x="22438" y="-1636"/>
                            <a:pt x="20615" y="388"/>
                          </a:cubicBezTo>
                          <a:cubicBezTo>
                            <a:pt x="15437" y="5216"/>
                            <a:pt x="8476" y="31026"/>
                            <a:pt x="6871" y="34747"/>
                          </a:cubicBezTo>
                          <a:cubicBezTo>
                            <a:pt x="9978" y="42315"/>
                            <a:pt x="6642" y="51356"/>
                            <a:pt x="10307" y="55362"/>
                          </a:cubicBezTo>
                          <a:cubicBezTo>
                            <a:pt x="13951" y="58571"/>
                            <a:pt x="19821" y="53591"/>
                            <a:pt x="24051" y="51926"/>
                          </a:cubicBezTo>
                          <a:cubicBezTo>
                            <a:pt x="32084" y="49365"/>
                            <a:pt x="36677" y="39219"/>
                            <a:pt x="41230" y="34747"/>
                          </a:cubicBezTo>
                          <a:cubicBezTo>
                            <a:pt x="56630" y="18598"/>
                            <a:pt x="58377" y="3170"/>
                            <a:pt x="41230" y="48490"/>
                          </a:cubicBezTo>
                          <a:cubicBezTo>
                            <a:pt x="45837" y="51015"/>
                            <a:pt x="60481" y="62460"/>
                            <a:pt x="65281" y="62234"/>
                          </a:cubicBezTo>
                          <a:cubicBezTo>
                            <a:pt x="73621" y="60383"/>
                            <a:pt x="83412" y="56372"/>
                            <a:pt x="92768" y="55362"/>
                          </a:cubicBezTo>
                          <a:cubicBezTo>
                            <a:pt x="94192" y="51911"/>
                            <a:pt x="103012" y="44949"/>
                            <a:pt x="99640" y="45054"/>
                          </a:cubicBezTo>
                          <a:cubicBezTo>
                            <a:pt x="91320" y="47210"/>
                            <a:pt x="84219" y="53723"/>
                            <a:pt x="79025" y="58798"/>
                          </a:cubicBezTo>
                          <a:cubicBezTo>
                            <a:pt x="75457" y="61692"/>
                            <a:pt x="74959" y="68132"/>
                            <a:pt x="72153" y="72541"/>
                          </a:cubicBezTo>
                          <a:cubicBezTo>
                            <a:pt x="73195" y="76946"/>
                            <a:pt x="71958" y="82852"/>
                            <a:pt x="75589" y="86285"/>
                          </a:cubicBezTo>
                          <a:cubicBezTo>
                            <a:pt x="89458" y="108103"/>
                            <a:pt x="91428" y="93325"/>
                            <a:pt x="89332" y="103465"/>
                          </a:cubicBezTo>
                        </a:path>
                        <a:path w="100690" h="103465" stroke="0" extrusionOk="0">
                          <a:moveTo>
                            <a:pt x="0" y="14131"/>
                          </a:moveTo>
                          <a:cubicBezTo>
                            <a:pt x="4886" y="13163"/>
                            <a:pt x="12235" y="14358"/>
                            <a:pt x="17179" y="10695"/>
                          </a:cubicBezTo>
                          <a:cubicBezTo>
                            <a:pt x="19598" y="8976"/>
                            <a:pt x="23545" y="-2147"/>
                            <a:pt x="20615" y="388"/>
                          </a:cubicBezTo>
                          <a:cubicBezTo>
                            <a:pt x="15289" y="5105"/>
                            <a:pt x="8603" y="29922"/>
                            <a:pt x="6871" y="34747"/>
                          </a:cubicBezTo>
                          <a:cubicBezTo>
                            <a:pt x="9029" y="40744"/>
                            <a:pt x="6211" y="51603"/>
                            <a:pt x="10307" y="55362"/>
                          </a:cubicBezTo>
                          <a:cubicBezTo>
                            <a:pt x="13418" y="58299"/>
                            <a:pt x="21270" y="53892"/>
                            <a:pt x="24051" y="51926"/>
                          </a:cubicBezTo>
                          <a:cubicBezTo>
                            <a:pt x="29955" y="45399"/>
                            <a:pt x="36484" y="40581"/>
                            <a:pt x="41230" y="34747"/>
                          </a:cubicBezTo>
                          <a:cubicBezTo>
                            <a:pt x="55226" y="18578"/>
                            <a:pt x="57575" y="5317"/>
                            <a:pt x="41230" y="48490"/>
                          </a:cubicBezTo>
                          <a:cubicBezTo>
                            <a:pt x="45287" y="51289"/>
                            <a:pt x="60932" y="62109"/>
                            <a:pt x="65281" y="62234"/>
                          </a:cubicBezTo>
                          <a:cubicBezTo>
                            <a:pt x="74481" y="62165"/>
                            <a:pt x="83335" y="58485"/>
                            <a:pt x="92768" y="55362"/>
                          </a:cubicBezTo>
                          <a:cubicBezTo>
                            <a:pt x="95085" y="51804"/>
                            <a:pt x="104038" y="43239"/>
                            <a:pt x="99640" y="45054"/>
                          </a:cubicBezTo>
                          <a:cubicBezTo>
                            <a:pt x="91523" y="47337"/>
                            <a:pt x="84403" y="54406"/>
                            <a:pt x="79025" y="58798"/>
                          </a:cubicBezTo>
                          <a:cubicBezTo>
                            <a:pt x="74850" y="62607"/>
                            <a:pt x="75781" y="68382"/>
                            <a:pt x="72153" y="72541"/>
                          </a:cubicBezTo>
                          <a:cubicBezTo>
                            <a:pt x="72762" y="76670"/>
                            <a:pt x="73105" y="82571"/>
                            <a:pt x="75589" y="86285"/>
                          </a:cubicBezTo>
                          <a:cubicBezTo>
                            <a:pt x="88506" y="111400"/>
                            <a:pt x="90331" y="94108"/>
                            <a:pt x="89332" y="103465"/>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4" name="Freeform: Shape 33">
              <a:extLst>
                <a:ext uri="{FF2B5EF4-FFF2-40B4-BE49-F238E27FC236}">
                  <a16:creationId xmlns:a16="http://schemas.microsoft.com/office/drawing/2014/main" id="{8F3A2EC3-4947-9AED-5809-DB36910412B6}"/>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1654110367">
                    <a:custGeom>
                      <a:avLst/>
                      <a:gdLst>
                        <a:gd name="connsiteX0" fmla="*/ 3326 w 24134"/>
                        <a:gd name="connsiteY0" fmla="*/ 2394 h 40286"/>
                        <a:gd name="connsiteX1" fmla="*/ 20505 w 24134"/>
                        <a:gd name="connsiteY1" fmla="*/ 5830 h 40286"/>
                        <a:gd name="connsiteX2" fmla="*/ 20505 w 24134"/>
                        <a:gd name="connsiteY2" fmla="*/ 26445 h 40286"/>
                        <a:gd name="connsiteX3" fmla="*/ 3326 w 24134"/>
                        <a:gd name="connsiteY3" fmla="*/ 40188 h 40286"/>
                        <a:gd name="connsiteX4" fmla="*/ 3326 w 24134"/>
                        <a:gd name="connsiteY4" fmla="*/ 2394 h 40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4" h="40286" fill="none" extrusionOk="0">
                          <a:moveTo>
                            <a:pt x="3326" y="2394"/>
                          </a:moveTo>
                          <a:cubicBezTo>
                            <a:pt x="6056" y="-2728"/>
                            <a:pt x="16556" y="3293"/>
                            <a:pt x="20505" y="5830"/>
                          </a:cubicBezTo>
                          <a:cubicBezTo>
                            <a:pt x="27917" y="11263"/>
                            <a:pt x="22013" y="23059"/>
                            <a:pt x="20505" y="26445"/>
                          </a:cubicBezTo>
                          <a:cubicBezTo>
                            <a:pt x="13818" y="39684"/>
                            <a:pt x="14947" y="35198"/>
                            <a:pt x="3326" y="40188"/>
                          </a:cubicBezTo>
                          <a:cubicBezTo>
                            <a:pt x="-2267" y="42764"/>
                            <a:pt x="834" y="8814"/>
                            <a:pt x="3326" y="2394"/>
                          </a:cubicBezTo>
                          <a:close/>
                        </a:path>
                        <a:path w="24134" h="40286" stroke="0" extrusionOk="0">
                          <a:moveTo>
                            <a:pt x="3326" y="2394"/>
                          </a:moveTo>
                          <a:cubicBezTo>
                            <a:pt x="5602" y="-2257"/>
                            <a:pt x="16542" y="2087"/>
                            <a:pt x="20505" y="5830"/>
                          </a:cubicBezTo>
                          <a:cubicBezTo>
                            <a:pt x="27176" y="10493"/>
                            <a:pt x="21530" y="22691"/>
                            <a:pt x="20505" y="26445"/>
                          </a:cubicBezTo>
                          <a:cubicBezTo>
                            <a:pt x="14008" y="40644"/>
                            <a:pt x="15032" y="36130"/>
                            <a:pt x="3326" y="40188"/>
                          </a:cubicBezTo>
                          <a:cubicBezTo>
                            <a:pt x="-3632" y="41803"/>
                            <a:pt x="2060" y="9007"/>
                            <a:pt x="3326" y="2394"/>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5" name="Freeform: Shape 34">
              <a:extLst>
                <a:ext uri="{FF2B5EF4-FFF2-40B4-BE49-F238E27FC236}">
                  <a16:creationId xmlns:a16="http://schemas.microsoft.com/office/drawing/2014/main" id="{B1E276AE-FA19-3C8B-8B29-84A3C73A7BE0}"/>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28501447">
                    <a:custGeom>
                      <a:avLst/>
                      <a:gdLst>
                        <a:gd name="connsiteX0" fmla="*/ 0 w 24157"/>
                        <a:gd name="connsiteY0" fmla="*/ 30983 h 30983"/>
                        <a:gd name="connsiteX1" fmla="*/ 24051 w 24157"/>
                        <a:gd name="connsiteY1" fmla="*/ 59 h 30983"/>
                        <a:gd name="connsiteX2" fmla="*/ 0 w 24157"/>
                        <a:gd name="connsiteY2" fmla="*/ 30983 h 30983"/>
                      </a:gdLst>
                      <a:ahLst/>
                      <a:cxnLst>
                        <a:cxn ang="0">
                          <a:pos x="connsiteX0" y="connsiteY0"/>
                        </a:cxn>
                        <a:cxn ang="0">
                          <a:pos x="connsiteX1" y="connsiteY1"/>
                        </a:cxn>
                        <a:cxn ang="0">
                          <a:pos x="connsiteX2" y="connsiteY2"/>
                        </a:cxn>
                      </a:cxnLst>
                      <a:rect l="l" t="t" r="r" b="b"/>
                      <a:pathLst>
                        <a:path w="24157" h="30983" fill="none" extrusionOk="0">
                          <a:moveTo>
                            <a:pt x="0" y="30983"/>
                          </a:moveTo>
                          <a:cubicBezTo>
                            <a:pt x="-1022" y="30229"/>
                            <a:pt x="10946" y="11128"/>
                            <a:pt x="24051" y="59"/>
                          </a:cubicBezTo>
                          <a:cubicBezTo>
                            <a:pt x="26018" y="-1580"/>
                            <a:pt x="0" y="30984"/>
                            <a:pt x="0" y="30983"/>
                          </a:cubicBezTo>
                          <a:close/>
                        </a:path>
                        <a:path w="24157" h="30983" stroke="0" extrusionOk="0">
                          <a:moveTo>
                            <a:pt x="0" y="30983"/>
                          </a:moveTo>
                          <a:cubicBezTo>
                            <a:pt x="-3569" y="30617"/>
                            <a:pt x="8791" y="12988"/>
                            <a:pt x="24051" y="59"/>
                          </a:cubicBezTo>
                          <a:cubicBezTo>
                            <a:pt x="26018" y="-1580"/>
                            <a:pt x="0" y="30984"/>
                            <a:pt x="0" y="30983"/>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6" name="Freeform: Shape 35">
              <a:extLst>
                <a:ext uri="{FF2B5EF4-FFF2-40B4-BE49-F238E27FC236}">
                  <a16:creationId xmlns:a16="http://schemas.microsoft.com/office/drawing/2014/main" id="{280EEA9E-58BD-25E5-FDAD-0FDED55676A8}"/>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790728756">
                    <a:custGeom>
                      <a:avLst/>
                      <a:gdLst>
                        <a:gd name="connsiteX0" fmla="*/ 600 w 25903"/>
                        <a:gd name="connsiteY0" fmla="*/ 34023 h 34033"/>
                        <a:gd name="connsiteX1" fmla="*/ 10908 w 25903"/>
                        <a:gd name="connsiteY1" fmla="*/ 6536 h 34033"/>
                        <a:gd name="connsiteX2" fmla="*/ 24651 w 25903"/>
                        <a:gd name="connsiteY2" fmla="*/ 3100 h 34033"/>
                        <a:gd name="connsiteX3" fmla="*/ 600 w 25903"/>
                        <a:gd name="connsiteY3" fmla="*/ 34023 h 34033"/>
                      </a:gdLst>
                      <a:ahLst/>
                      <a:cxnLst>
                        <a:cxn ang="0">
                          <a:pos x="connsiteX0" y="connsiteY0"/>
                        </a:cxn>
                        <a:cxn ang="0">
                          <a:pos x="connsiteX1" y="connsiteY1"/>
                        </a:cxn>
                        <a:cxn ang="0">
                          <a:pos x="connsiteX2" y="connsiteY2"/>
                        </a:cxn>
                        <a:cxn ang="0">
                          <a:pos x="connsiteX3" y="connsiteY3"/>
                        </a:cxn>
                      </a:cxnLst>
                      <a:rect l="l" t="t" r="r" b="b"/>
                      <a:pathLst>
                        <a:path w="25903" h="34033" fill="none" extrusionOk="0">
                          <a:moveTo>
                            <a:pt x="600" y="34023"/>
                          </a:moveTo>
                          <a:cubicBezTo>
                            <a:pt x="-2006" y="35385"/>
                            <a:pt x="3850" y="14181"/>
                            <a:pt x="10908" y="6536"/>
                          </a:cubicBezTo>
                          <a:cubicBezTo>
                            <a:pt x="15995" y="3422"/>
                            <a:pt x="19294" y="3887"/>
                            <a:pt x="24651" y="3100"/>
                          </a:cubicBezTo>
                          <a:cubicBezTo>
                            <a:pt x="32412" y="-12286"/>
                            <a:pt x="2761" y="33493"/>
                            <a:pt x="600" y="34023"/>
                          </a:cubicBezTo>
                          <a:close/>
                        </a:path>
                        <a:path w="25903" h="34033" stroke="0" extrusionOk="0">
                          <a:moveTo>
                            <a:pt x="600" y="34023"/>
                          </a:moveTo>
                          <a:cubicBezTo>
                            <a:pt x="667" y="36264"/>
                            <a:pt x="2854" y="13101"/>
                            <a:pt x="10908" y="6536"/>
                          </a:cubicBezTo>
                          <a:cubicBezTo>
                            <a:pt x="15702" y="3478"/>
                            <a:pt x="19547" y="3644"/>
                            <a:pt x="24651" y="3100"/>
                          </a:cubicBezTo>
                          <a:cubicBezTo>
                            <a:pt x="32531" y="-11860"/>
                            <a:pt x="2953" y="33012"/>
                            <a:pt x="600" y="34023"/>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7" name="Freeform: Shape 36">
              <a:extLst>
                <a:ext uri="{FF2B5EF4-FFF2-40B4-BE49-F238E27FC236}">
                  <a16:creationId xmlns:a16="http://schemas.microsoft.com/office/drawing/2014/main" id="{F0939D9B-1F25-193D-9A89-6BC2BE61F95C}"/>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3242189528">
                    <a:custGeom>
                      <a:avLst/>
                      <a:gdLst>
                        <a:gd name="connsiteX0" fmla="*/ 0 w 103077"/>
                        <a:gd name="connsiteY0" fmla="*/ 96204 h 113448"/>
                        <a:gd name="connsiteX1" fmla="*/ 41230 w 103077"/>
                        <a:gd name="connsiteY1" fmla="*/ 99640 h 113448"/>
                        <a:gd name="connsiteX2" fmla="*/ 44666 w 103077"/>
                        <a:gd name="connsiteY2" fmla="*/ 113384 h 113448"/>
                        <a:gd name="connsiteX3" fmla="*/ 68718 w 103077"/>
                        <a:gd name="connsiteY3" fmla="*/ 99640 h 113448"/>
                        <a:gd name="connsiteX4" fmla="*/ 72153 w 103077"/>
                        <a:gd name="connsiteY4" fmla="*/ 89333 h 113448"/>
                        <a:gd name="connsiteX5" fmla="*/ 79025 w 103077"/>
                        <a:gd name="connsiteY5" fmla="*/ 79025 h 113448"/>
                        <a:gd name="connsiteX6" fmla="*/ 82461 w 103077"/>
                        <a:gd name="connsiteY6" fmla="*/ 54974 h 113448"/>
                        <a:gd name="connsiteX7" fmla="*/ 103077 w 103077"/>
                        <a:gd name="connsiteY7" fmla="*/ 51538 h 113448"/>
                        <a:gd name="connsiteX8" fmla="*/ 92769 w 103077"/>
                        <a:gd name="connsiteY8" fmla="*/ 6871 h 113448"/>
                        <a:gd name="connsiteX9" fmla="*/ 72153 w 103077"/>
                        <a:gd name="connsiteY9" fmla="*/ 0 h 11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077" h="113448" fill="none" extrusionOk="0">
                          <a:moveTo>
                            <a:pt x="0" y="96204"/>
                          </a:moveTo>
                          <a:cubicBezTo>
                            <a:pt x="13830" y="98937"/>
                            <a:pt x="28989" y="95013"/>
                            <a:pt x="41230" y="99640"/>
                          </a:cubicBezTo>
                          <a:cubicBezTo>
                            <a:pt x="45629" y="101877"/>
                            <a:pt x="39788" y="111590"/>
                            <a:pt x="44666" y="113384"/>
                          </a:cubicBezTo>
                          <a:cubicBezTo>
                            <a:pt x="47639" y="113831"/>
                            <a:pt x="65856" y="101340"/>
                            <a:pt x="68718" y="99640"/>
                          </a:cubicBezTo>
                          <a:cubicBezTo>
                            <a:pt x="70680" y="95928"/>
                            <a:pt x="70082" y="92258"/>
                            <a:pt x="72153" y="89333"/>
                          </a:cubicBezTo>
                          <a:cubicBezTo>
                            <a:pt x="73156" y="85076"/>
                            <a:pt x="77392" y="82819"/>
                            <a:pt x="79025" y="79025"/>
                          </a:cubicBezTo>
                          <a:cubicBezTo>
                            <a:pt x="81869" y="69466"/>
                            <a:pt x="75474" y="60488"/>
                            <a:pt x="82461" y="54974"/>
                          </a:cubicBezTo>
                          <a:cubicBezTo>
                            <a:pt x="86504" y="49168"/>
                            <a:pt x="96836" y="52740"/>
                            <a:pt x="103077" y="51538"/>
                          </a:cubicBezTo>
                          <a:cubicBezTo>
                            <a:pt x="99588" y="33215"/>
                            <a:pt x="96873" y="18822"/>
                            <a:pt x="92769" y="6871"/>
                          </a:cubicBezTo>
                          <a:cubicBezTo>
                            <a:pt x="89042" y="661"/>
                            <a:pt x="72153" y="0"/>
                            <a:pt x="72153" y="0"/>
                          </a:cubicBezTo>
                        </a:path>
                        <a:path w="103077" h="113448" stroke="0" extrusionOk="0">
                          <a:moveTo>
                            <a:pt x="0" y="96204"/>
                          </a:moveTo>
                          <a:cubicBezTo>
                            <a:pt x="15424" y="96476"/>
                            <a:pt x="29589" y="96397"/>
                            <a:pt x="41230" y="99640"/>
                          </a:cubicBezTo>
                          <a:cubicBezTo>
                            <a:pt x="46119" y="101141"/>
                            <a:pt x="41492" y="111756"/>
                            <a:pt x="44666" y="113384"/>
                          </a:cubicBezTo>
                          <a:cubicBezTo>
                            <a:pt x="48102" y="113804"/>
                            <a:pt x="65784" y="101478"/>
                            <a:pt x="68718" y="99640"/>
                          </a:cubicBezTo>
                          <a:cubicBezTo>
                            <a:pt x="70119" y="96323"/>
                            <a:pt x="70697" y="92760"/>
                            <a:pt x="72153" y="89333"/>
                          </a:cubicBezTo>
                          <a:cubicBezTo>
                            <a:pt x="74348" y="86336"/>
                            <a:pt x="76895" y="83413"/>
                            <a:pt x="79025" y="79025"/>
                          </a:cubicBezTo>
                          <a:cubicBezTo>
                            <a:pt x="83084" y="70661"/>
                            <a:pt x="77194" y="60239"/>
                            <a:pt x="82461" y="54974"/>
                          </a:cubicBezTo>
                          <a:cubicBezTo>
                            <a:pt x="86307" y="50918"/>
                            <a:pt x="95985" y="52486"/>
                            <a:pt x="103077" y="51538"/>
                          </a:cubicBezTo>
                          <a:cubicBezTo>
                            <a:pt x="101702" y="40505"/>
                            <a:pt x="102059" y="22894"/>
                            <a:pt x="92769" y="6871"/>
                          </a:cubicBezTo>
                          <a:cubicBezTo>
                            <a:pt x="89042" y="660"/>
                            <a:pt x="72154" y="0"/>
                            <a:pt x="72153" y="0"/>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8" name="Freeform: Shape 37">
              <a:extLst>
                <a:ext uri="{FF2B5EF4-FFF2-40B4-BE49-F238E27FC236}">
                  <a16:creationId xmlns:a16="http://schemas.microsoft.com/office/drawing/2014/main" id="{FD059DDD-7B45-4BDB-E599-B7D462AB55DA}"/>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cap="flat">
              <a:solidFill>
                <a:schemeClr val="accent1"/>
              </a:solidFill>
              <a:prstDash val="sysDash"/>
              <a:miter lim="800000"/>
              <a:extLst>
                <a:ext uri="{C807C97D-BFC1-408E-A445-0C87EB9F89A2}">
                  <ask:lineSketchStyleProps xmlns:ask="http://schemas.microsoft.com/office/drawing/2018/sketchyshapes" sd="2035588570">
                    <a:custGeom>
                      <a:avLst/>
                      <a:gdLst>
                        <a:gd name="connsiteX0" fmla="*/ 55396 w 55396"/>
                        <a:gd name="connsiteY0" fmla="*/ 0 h 61846"/>
                        <a:gd name="connsiteX1" fmla="*/ 24473 w 55396"/>
                        <a:gd name="connsiteY1" fmla="*/ 3435 h 61846"/>
                        <a:gd name="connsiteX2" fmla="*/ 7293 w 55396"/>
                        <a:gd name="connsiteY2" fmla="*/ 20615 h 61846"/>
                        <a:gd name="connsiteX3" fmla="*/ 422 w 55396"/>
                        <a:gd name="connsiteY3" fmla="*/ 61846 h 61846"/>
                      </a:gdLst>
                      <a:ahLst/>
                      <a:cxnLst>
                        <a:cxn ang="0">
                          <a:pos x="connsiteX0" y="connsiteY0"/>
                        </a:cxn>
                        <a:cxn ang="0">
                          <a:pos x="connsiteX1" y="connsiteY1"/>
                        </a:cxn>
                        <a:cxn ang="0">
                          <a:pos x="connsiteX2" y="connsiteY2"/>
                        </a:cxn>
                        <a:cxn ang="0">
                          <a:pos x="connsiteX3" y="connsiteY3"/>
                        </a:cxn>
                      </a:cxnLst>
                      <a:rect l="l" t="t" r="r" b="b"/>
                      <a:pathLst>
                        <a:path w="55396" h="61846" fill="none" extrusionOk="0">
                          <a:moveTo>
                            <a:pt x="55396" y="0"/>
                          </a:moveTo>
                          <a:cubicBezTo>
                            <a:pt x="44634" y="1623"/>
                            <a:pt x="34302" y="2539"/>
                            <a:pt x="24473" y="3435"/>
                          </a:cubicBezTo>
                          <a:cubicBezTo>
                            <a:pt x="9350" y="7511"/>
                            <a:pt x="12181" y="8812"/>
                            <a:pt x="7293" y="20615"/>
                          </a:cubicBezTo>
                          <a:cubicBezTo>
                            <a:pt x="-3543" y="50041"/>
                            <a:pt x="605" y="30290"/>
                            <a:pt x="422" y="61846"/>
                          </a:cubicBezTo>
                        </a:path>
                        <a:path w="55396" h="61846" stroke="0" extrusionOk="0">
                          <a:moveTo>
                            <a:pt x="55396" y="0"/>
                          </a:moveTo>
                          <a:cubicBezTo>
                            <a:pt x="45353" y="915"/>
                            <a:pt x="35145" y="1653"/>
                            <a:pt x="24473" y="3435"/>
                          </a:cubicBezTo>
                          <a:cubicBezTo>
                            <a:pt x="8206" y="6417"/>
                            <a:pt x="12198" y="8985"/>
                            <a:pt x="7293" y="20615"/>
                          </a:cubicBezTo>
                          <a:cubicBezTo>
                            <a:pt x="-2423" y="50378"/>
                            <a:pt x="-467" y="32067"/>
                            <a:pt x="422" y="61846"/>
                          </a:cubicBezTo>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9" name="Freeform: Shape 38">
              <a:extLst>
                <a:ext uri="{FF2B5EF4-FFF2-40B4-BE49-F238E27FC236}">
                  <a16:creationId xmlns:a16="http://schemas.microsoft.com/office/drawing/2014/main" id="{1573C638-C8B4-B4C3-EC72-AC2C039BC107}"/>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661472895">
                    <a:custGeom>
                      <a:avLst/>
                      <a:gdLst>
                        <a:gd name="connsiteX0" fmla="*/ 17685 w 28415"/>
                        <a:gd name="connsiteY0" fmla="*/ 10307 h 27664"/>
                        <a:gd name="connsiteX1" fmla="*/ 505 w 28415"/>
                        <a:gd name="connsiteY1" fmla="*/ 24050 h 27664"/>
                        <a:gd name="connsiteX2" fmla="*/ 10813 w 28415"/>
                        <a:gd name="connsiteY2" fmla="*/ 17179 h 27664"/>
                        <a:gd name="connsiteX3" fmla="*/ 21121 w 28415"/>
                        <a:gd name="connsiteY3" fmla="*/ 0 h 27664"/>
                        <a:gd name="connsiteX4" fmla="*/ 27992 w 28415"/>
                        <a:gd name="connsiteY4" fmla="*/ 17179 h 27664"/>
                        <a:gd name="connsiteX5" fmla="*/ 10813 w 28415"/>
                        <a:gd name="connsiteY5" fmla="*/ 27486 h 27664"/>
                        <a:gd name="connsiteX6" fmla="*/ 17685 w 28415"/>
                        <a:gd name="connsiteY6" fmla="*/ 10307 h 2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5" h="27664" fill="none" extrusionOk="0">
                          <a:moveTo>
                            <a:pt x="17685" y="10307"/>
                          </a:moveTo>
                          <a:cubicBezTo>
                            <a:pt x="16176" y="9920"/>
                            <a:pt x="5754" y="20855"/>
                            <a:pt x="505" y="24050"/>
                          </a:cubicBezTo>
                          <a:cubicBezTo>
                            <a:pt x="-2154" y="27172"/>
                            <a:pt x="8053" y="19739"/>
                            <a:pt x="10813" y="17179"/>
                          </a:cubicBezTo>
                          <a:cubicBezTo>
                            <a:pt x="15854" y="12618"/>
                            <a:pt x="17635" y="4182"/>
                            <a:pt x="21121" y="0"/>
                          </a:cubicBezTo>
                          <a:cubicBezTo>
                            <a:pt x="24328" y="6585"/>
                            <a:pt x="29227" y="11868"/>
                            <a:pt x="27992" y="17179"/>
                          </a:cubicBezTo>
                          <a:cubicBezTo>
                            <a:pt x="27423" y="23728"/>
                            <a:pt x="16283" y="23756"/>
                            <a:pt x="10813" y="27486"/>
                          </a:cubicBezTo>
                          <a:cubicBezTo>
                            <a:pt x="7414" y="29652"/>
                            <a:pt x="19307" y="10889"/>
                            <a:pt x="17685" y="10307"/>
                          </a:cubicBezTo>
                          <a:close/>
                        </a:path>
                        <a:path w="28415" h="27664" stroke="0" extrusionOk="0">
                          <a:moveTo>
                            <a:pt x="17685" y="10307"/>
                          </a:moveTo>
                          <a:cubicBezTo>
                            <a:pt x="14852" y="8730"/>
                            <a:pt x="4242" y="19139"/>
                            <a:pt x="505" y="24050"/>
                          </a:cubicBezTo>
                          <a:cubicBezTo>
                            <a:pt x="-2432" y="27067"/>
                            <a:pt x="8320" y="20095"/>
                            <a:pt x="10813" y="17179"/>
                          </a:cubicBezTo>
                          <a:cubicBezTo>
                            <a:pt x="13996" y="10767"/>
                            <a:pt x="17579" y="6019"/>
                            <a:pt x="21121" y="0"/>
                          </a:cubicBezTo>
                          <a:cubicBezTo>
                            <a:pt x="23155" y="5535"/>
                            <a:pt x="30104" y="11139"/>
                            <a:pt x="27992" y="17179"/>
                          </a:cubicBezTo>
                          <a:cubicBezTo>
                            <a:pt x="27569" y="23726"/>
                            <a:pt x="16511" y="23638"/>
                            <a:pt x="10813" y="27486"/>
                          </a:cubicBezTo>
                          <a:cubicBezTo>
                            <a:pt x="7772" y="29466"/>
                            <a:pt x="19332" y="11241"/>
                            <a:pt x="17685" y="10307"/>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40" name="Freeform: Shape 39">
              <a:extLst>
                <a:ext uri="{FF2B5EF4-FFF2-40B4-BE49-F238E27FC236}">
                  <a16:creationId xmlns:a16="http://schemas.microsoft.com/office/drawing/2014/main" id="{2CBD407C-38EF-9659-736B-D503BCB59D9C}"/>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3303477328">
                    <a:custGeom>
                      <a:avLst/>
                      <a:gdLst>
                        <a:gd name="connsiteX0" fmla="*/ 21530 w 35800"/>
                        <a:gd name="connsiteY0" fmla="*/ 25181 h 30663"/>
                        <a:gd name="connsiteX1" fmla="*/ 35273 w 35800"/>
                        <a:gd name="connsiteY1" fmla="*/ 4566 h 30663"/>
                        <a:gd name="connsiteX2" fmla="*/ 4350 w 35800"/>
                        <a:gd name="connsiteY2" fmla="*/ 18310 h 30663"/>
                        <a:gd name="connsiteX3" fmla="*/ 914 w 35800"/>
                        <a:gd name="connsiteY3" fmla="*/ 28617 h 30663"/>
                        <a:gd name="connsiteX4" fmla="*/ 21530 w 35800"/>
                        <a:gd name="connsiteY4" fmla="*/ 25181 h 30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00" h="30663" fill="none" extrusionOk="0">
                          <a:moveTo>
                            <a:pt x="21530" y="25181"/>
                          </a:moveTo>
                          <a:cubicBezTo>
                            <a:pt x="27270" y="20078"/>
                            <a:pt x="39385" y="10183"/>
                            <a:pt x="35273" y="4566"/>
                          </a:cubicBezTo>
                          <a:cubicBezTo>
                            <a:pt x="29145" y="-10479"/>
                            <a:pt x="5704" y="16545"/>
                            <a:pt x="4350" y="18310"/>
                          </a:cubicBezTo>
                          <a:cubicBezTo>
                            <a:pt x="3155" y="21541"/>
                            <a:pt x="-1994" y="26735"/>
                            <a:pt x="914" y="28617"/>
                          </a:cubicBezTo>
                          <a:cubicBezTo>
                            <a:pt x="7578" y="35234"/>
                            <a:pt x="17550" y="28393"/>
                            <a:pt x="21530" y="25181"/>
                          </a:cubicBezTo>
                          <a:close/>
                        </a:path>
                        <a:path w="35800" h="30663" stroke="0" extrusionOk="0">
                          <a:moveTo>
                            <a:pt x="21530" y="25181"/>
                          </a:moveTo>
                          <a:cubicBezTo>
                            <a:pt x="27232" y="22232"/>
                            <a:pt x="37558" y="13806"/>
                            <a:pt x="35273" y="4566"/>
                          </a:cubicBezTo>
                          <a:cubicBezTo>
                            <a:pt x="29383" y="-10158"/>
                            <a:pt x="5496" y="16784"/>
                            <a:pt x="4350" y="18310"/>
                          </a:cubicBezTo>
                          <a:cubicBezTo>
                            <a:pt x="4017" y="21686"/>
                            <a:pt x="-2829" y="25906"/>
                            <a:pt x="914" y="28617"/>
                          </a:cubicBezTo>
                          <a:cubicBezTo>
                            <a:pt x="7075" y="33710"/>
                            <a:pt x="17159" y="29763"/>
                            <a:pt x="21530" y="25181"/>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41" name="Freeform: Shape 40">
              <a:extLst>
                <a:ext uri="{FF2B5EF4-FFF2-40B4-BE49-F238E27FC236}">
                  <a16:creationId xmlns:a16="http://schemas.microsoft.com/office/drawing/2014/main" id="{78371A3C-16A0-4CC5-88CD-C736575623C2}"/>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cap="flat">
              <a:solidFill>
                <a:schemeClr val="accent1"/>
              </a:solidFill>
              <a:prstDash val="sysDash"/>
              <a:miter lim="800000"/>
              <a:extLst>
                <a:ext uri="{C807C97D-BFC1-408E-A445-0C87EB9F89A2}">
                  <ask:lineSketchStyleProps xmlns:ask="http://schemas.microsoft.com/office/drawing/2018/sketchyshapes" sd="2019243448">
                    <a:custGeom>
                      <a:avLst/>
                      <a:gdLst>
                        <a:gd name="connsiteX0" fmla="*/ 34359 w 34742"/>
                        <a:gd name="connsiteY0" fmla="*/ 566 h 35915"/>
                        <a:gd name="connsiteX1" fmla="*/ 17179 w 34742"/>
                        <a:gd name="connsiteY1" fmla="*/ 14310 h 35915"/>
                        <a:gd name="connsiteX2" fmla="*/ 3435 w 34742"/>
                        <a:gd name="connsiteY2" fmla="*/ 21182 h 35915"/>
                        <a:gd name="connsiteX3" fmla="*/ 0 w 34742"/>
                        <a:gd name="connsiteY3" fmla="*/ 34926 h 35915"/>
                        <a:gd name="connsiteX4" fmla="*/ 34359 w 34742"/>
                        <a:gd name="connsiteY4" fmla="*/ 566 h 3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42" h="35915" fill="none" extrusionOk="0">
                          <a:moveTo>
                            <a:pt x="34359" y="566"/>
                          </a:moveTo>
                          <a:cubicBezTo>
                            <a:pt x="37960" y="-2540"/>
                            <a:pt x="22238" y="10213"/>
                            <a:pt x="17179" y="14310"/>
                          </a:cubicBezTo>
                          <a:cubicBezTo>
                            <a:pt x="13186" y="16542"/>
                            <a:pt x="6066" y="17626"/>
                            <a:pt x="3435" y="21182"/>
                          </a:cubicBezTo>
                          <a:cubicBezTo>
                            <a:pt x="-991" y="24989"/>
                            <a:pt x="1528" y="29401"/>
                            <a:pt x="0" y="34926"/>
                          </a:cubicBezTo>
                          <a:cubicBezTo>
                            <a:pt x="21660" y="41940"/>
                            <a:pt x="31245" y="4707"/>
                            <a:pt x="34359" y="566"/>
                          </a:cubicBezTo>
                          <a:close/>
                        </a:path>
                        <a:path w="34742" h="35915" stroke="0" extrusionOk="0">
                          <a:moveTo>
                            <a:pt x="34359" y="566"/>
                          </a:moveTo>
                          <a:cubicBezTo>
                            <a:pt x="36455" y="-3353"/>
                            <a:pt x="22991" y="10127"/>
                            <a:pt x="17179" y="14310"/>
                          </a:cubicBezTo>
                          <a:cubicBezTo>
                            <a:pt x="13539" y="17671"/>
                            <a:pt x="7444" y="16622"/>
                            <a:pt x="3435" y="21182"/>
                          </a:cubicBezTo>
                          <a:cubicBezTo>
                            <a:pt x="637" y="25012"/>
                            <a:pt x="1008" y="30155"/>
                            <a:pt x="0" y="34926"/>
                          </a:cubicBezTo>
                          <a:cubicBezTo>
                            <a:pt x="22771" y="43818"/>
                            <a:pt x="31784" y="4954"/>
                            <a:pt x="34359" y="566"/>
                          </a:cubicBezTo>
                          <a:close/>
                        </a:path>
                      </a:pathLst>
                    </a:custGeom>
                    <ask:type>
                      <ask:lineSketchNone/>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grpSp>
        <p:nvGrpSpPr>
          <p:cNvPr id="132" name="Group 131">
            <a:extLst>
              <a:ext uri="{FF2B5EF4-FFF2-40B4-BE49-F238E27FC236}">
                <a16:creationId xmlns:a16="http://schemas.microsoft.com/office/drawing/2014/main" id="{A825E1BF-12DD-2D03-DE09-F3ACC611D2CE}"/>
              </a:ext>
            </a:extLst>
          </p:cNvPr>
          <p:cNvGrpSpPr/>
          <p:nvPr/>
        </p:nvGrpSpPr>
        <p:grpSpPr>
          <a:xfrm rot="4183701">
            <a:off x="7330283" y="2921594"/>
            <a:ext cx="1257375" cy="1024809"/>
            <a:chOff x="2151380" y="360675"/>
            <a:chExt cx="1493520" cy="1257386"/>
          </a:xfrm>
          <a:noFill/>
        </p:grpSpPr>
        <p:sp>
          <p:nvSpPr>
            <p:cNvPr id="133" name="Freeform: Shape 132">
              <a:extLst>
                <a:ext uri="{FF2B5EF4-FFF2-40B4-BE49-F238E27FC236}">
                  <a16:creationId xmlns:a16="http://schemas.microsoft.com/office/drawing/2014/main" id="{DEBE798F-577D-7837-223B-3C5F04FD6360}"/>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Freeform: Shape 133">
              <a:extLst>
                <a:ext uri="{FF2B5EF4-FFF2-40B4-BE49-F238E27FC236}">
                  <a16:creationId xmlns:a16="http://schemas.microsoft.com/office/drawing/2014/main" id="{B601B21B-F985-F123-86CA-067A3BF3AB06}"/>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5" name="Freeform: Shape 134">
              <a:extLst>
                <a:ext uri="{FF2B5EF4-FFF2-40B4-BE49-F238E27FC236}">
                  <a16:creationId xmlns:a16="http://schemas.microsoft.com/office/drawing/2014/main" id="{B2312A6A-22DF-2610-1E5D-35C4B7483398}"/>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6" name="Freeform: Shape 135">
              <a:extLst>
                <a:ext uri="{FF2B5EF4-FFF2-40B4-BE49-F238E27FC236}">
                  <a16:creationId xmlns:a16="http://schemas.microsoft.com/office/drawing/2014/main" id="{7CA70DBA-4FD3-5F7A-2767-DBCDBC945DD6}"/>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7" name="Freeform: Shape 136">
              <a:extLst>
                <a:ext uri="{FF2B5EF4-FFF2-40B4-BE49-F238E27FC236}">
                  <a16:creationId xmlns:a16="http://schemas.microsoft.com/office/drawing/2014/main" id="{FDE99F3D-ECB0-0978-5E1B-1EF106B94274}"/>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8" name="Freeform: Shape 137">
              <a:extLst>
                <a:ext uri="{FF2B5EF4-FFF2-40B4-BE49-F238E27FC236}">
                  <a16:creationId xmlns:a16="http://schemas.microsoft.com/office/drawing/2014/main" id="{E7FF0716-9FCA-BF23-B4D1-B8E66CA401D1}"/>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9" name="Freeform: Shape 138">
              <a:extLst>
                <a:ext uri="{FF2B5EF4-FFF2-40B4-BE49-F238E27FC236}">
                  <a16:creationId xmlns:a16="http://schemas.microsoft.com/office/drawing/2014/main" id="{F1A2D957-09EB-4A1B-5A46-EDB24B7267B3}"/>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0" name="Freeform: Shape 139">
              <a:extLst>
                <a:ext uri="{FF2B5EF4-FFF2-40B4-BE49-F238E27FC236}">
                  <a16:creationId xmlns:a16="http://schemas.microsoft.com/office/drawing/2014/main" id="{AABD833F-039F-53A5-4D23-127FEF66874A}"/>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1" name="Freeform: Shape 140">
              <a:extLst>
                <a:ext uri="{FF2B5EF4-FFF2-40B4-BE49-F238E27FC236}">
                  <a16:creationId xmlns:a16="http://schemas.microsoft.com/office/drawing/2014/main" id="{7C58F571-376B-B53B-B097-6DDC5C218E91}"/>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2" name="Freeform: Shape 141">
              <a:extLst>
                <a:ext uri="{FF2B5EF4-FFF2-40B4-BE49-F238E27FC236}">
                  <a16:creationId xmlns:a16="http://schemas.microsoft.com/office/drawing/2014/main" id="{E3290ED9-5AB6-F40C-FB6F-54FFD4DF3210}"/>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3" name="Freeform: Shape 142">
              <a:extLst>
                <a:ext uri="{FF2B5EF4-FFF2-40B4-BE49-F238E27FC236}">
                  <a16:creationId xmlns:a16="http://schemas.microsoft.com/office/drawing/2014/main" id="{5B984D87-ABE4-E82B-AF54-612C113B4F04}"/>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4" name="Freeform: Shape 143">
              <a:extLst>
                <a:ext uri="{FF2B5EF4-FFF2-40B4-BE49-F238E27FC236}">
                  <a16:creationId xmlns:a16="http://schemas.microsoft.com/office/drawing/2014/main" id="{34D1D1CE-45F7-178F-DB2E-5F353ECA6871}"/>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5" name="Freeform: Shape 144">
              <a:extLst>
                <a:ext uri="{FF2B5EF4-FFF2-40B4-BE49-F238E27FC236}">
                  <a16:creationId xmlns:a16="http://schemas.microsoft.com/office/drawing/2014/main" id="{354FC049-C85B-8968-5B8E-838041585006}"/>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6" name="Freeform: Shape 145">
              <a:extLst>
                <a:ext uri="{FF2B5EF4-FFF2-40B4-BE49-F238E27FC236}">
                  <a16:creationId xmlns:a16="http://schemas.microsoft.com/office/drawing/2014/main" id="{1D0E214C-E064-D782-F0C1-80F24335A8BA}"/>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7" name="Freeform: Shape 146">
              <a:extLst>
                <a:ext uri="{FF2B5EF4-FFF2-40B4-BE49-F238E27FC236}">
                  <a16:creationId xmlns:a16="http://schemas.microsoft.com/office/drawing/2014/main" id="{23FB5D50-A5A5-823A-B7D3-926EA9711015}"/>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8" name="Freeform: Shape 147">
              <a:extLst>
                <a:ext uri="{FF2B5EF4-FFF2-40B4-BE49-F238E27FC236}">
                  <a16:creationId xmlns:a16="http://schemas.microsoft.com/office/drawing/2014/main" id="{EEB07E22-5B7B-50E4-7285-26882E1CD8D5}"/>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49" name="Freeform: Shape 148">
              <a:extLst>
                <a:ext uri="{FF2B5EF4-FFF2-40B4-BE49-F238E27FC236}">
                  <a16:creationId xmlns:a16="http://schemas.microsoft.com/office/drawing/2014/main" id="{0BCEE0E0-1F33-4AD2-C766-920C11B9F970}"/>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0" name="Freeform: Shape 149">
              <a:extLst>
                <a:ext uri="{FF2B5EF4-FFF2-40B4-BE49-F238E27FC236}">
                  <a16:creationId xmlns:a16="http://schemas.microsoft.com/office/drawing/2014/main" id="{D28EDBBD-6216-A4D6-41DB-DF79DB2D8668}"/>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1" name="Freeform: Shape 150">
              <a:extLst>
                <a:ext uri="{FF2B5EF4-FFF2-40B4-BE49-F238E27FC236}">
                  <a16:creationId xmlns:a16="http://schemas.microsoft.com/office/drawing/2014/main" id="{E2B6F15A-02B5-7641-44C3-FBA23BB3FF7A}"/>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2" name="Freeform: Shape 151">
              <a:extLst>
                <a:ext uri="{FF2B5EF4-FFF2-40B4-BE49-F238E27FC236}">
                  <a16:creationId xmlns:a16="http://schemas.microsoft.com/office/drawing/2014/main" id="{DF3F1E21-F3A4-1A9B-9A4C-768097F81F41}"/>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3" name="Freeform: Shape 152">
              <a:extLst>
                <a:ext uri="{FF2B5EF4-FFF2-40B4-BE49-F238E27FC236}">
                  <a16:creationId xmlns:a16="http://schemas.microsoft.com/office/drawing/2014/main" id="{529978ED-1C94-1F44-77AF-BEA5914027B3}"/>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4" name="Freeform: Shape 153">
              <a:extLst>
                <a:ext uri="{FF2B5EF4-FFF2-40B4-BE49-F238E27FC236}">
                  <a16:creationId xmlns:a16="http://schemas.microsoft.com/office/drawing/2014/main" id="{CEC38453-0431-A938-CC6F-C5156021DF61}"/>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5" name="Freeform: Shape 154">
              <a:extLst>
                <a:ext uri="{FF2B5EF4-FFF2-40B4-BE49-F238E27FC236}">
                  <a16:creationId xmlns:a16="http://schemas.microsoft.com/office/drawing/2014/main" id="{EAC1B6A9-C67C-933B-C1BD-529439BE8F84}"/>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6" name="Freeform: Shape 155">
              <a:extLst>
                <a:ext uri="{FF2B5EF4-FFF2-40B4-BE49-F238E27FC236}">
                  <a16:creationId xmlns:a16="http://schemas.microsoft.com/office/drawing/2014/main" id="{1B092A76-0215-FB56-EEC5-F8EFA9EFBE12}"/>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7" name="Freeform: Shape 156">
              <a:extLst>
                <a:ext uri="{FF2B5EF4-FFF2-40B4-BE49-F238E27FC236}">
                  <a16:creationId xmlns:a16="http://schemas.microsoft.com/office/drawing/2014/main" id="{EABC9927-BCDB-9C1E-99EF-8918D7C05890}"/>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8" name="Freeform: Shape 157">
              <a:extLst>
                <a:ext uri="{FF2B5EF4-FFF2-40B4-BE49-F238E27FC236}">
                  <a16:creationId xmlns:a16="http://schemas.microsoft.com/office/drawing/2014/main" id="{D46F871B-FFEB-5B2D-3C33-B1380312472F}"/>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9" name="Freeform: Shape 158">
              <a:extLst>
                <a:ext uri="{FF2B5EF4-FFF2-40B4-BE49-F238E27FC236}">
                  <a16:creationId xmlns:a16="http://schemas.microsoft.com/office/drawing/2014/main" id="{2DD67C79-4E6A-3149-DC80-F530B6B18CB6}"/>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0" name="Freeform: Shape 159">
              <a:extLst>
                <a:ext uri="{FF2B5EF4-FFF2-40B4-BE49-F238E27FC236}">
                  <a16:creationId xmlns:a16="http://schemas.microsoft.com/office/drawing/2014/main" id="{60E7621E-136D-38A8-5649-B75D4758B798}"/>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1" name="Freeform: Shape 160">
              <a:extLst>
                <a:ext uri="{FF2B5EF4-FFF2-40B4-BE49-F238E27FC236}">
                  <a16:creationId xmlns:a16="http://schemas.microsoft.com/office/drawing/2014/main" id="{1B97AA68-307C-66B4-790D-8427A1AD2A19}"/>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a:solidFill>
                <a:schemeClr val="accent4"/>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grpSp>
        <p:nvGrpSpPr>
          <p:cNvPr id="162" name="Group 161">
            <a:extLst>
              <a:ext uri="{FF2B5EF4-FFF2-40B4-BE49-F238E27FC236}">
                <a16:creationId xmlns:a16="http://schemas.microsoft.com/office/drawing/2014/main" id="{CF95EB10-CC84-A266-0EFB-B7758BD08A1F}"/>
              </a:ext>
            </a:extLst>
          </p:cNvPr>
          <p:cNvGrpSpPr/>
          <p:nvPr/>
        </p:nvGrpSpPr>
        <p:grpSpPr>
          <a:xfrm rot="4391563">
            <a:off x="3292789" y="2822325"/>
            <a:ext cx="1027345" cy="837325"/>
            <a:chOff x="2151380" y="360675"/>
            <a:chExt cx="1493520" cy="1257386"/>
          </a:xfrm>
          <a:noFill/>
        </p:grpSpPr>
        <p:sp>
          <p:nvSpPr>
            <p:cNvPr id="163" name="Freeform: Shape 162">
              <a:extLst>
                <a:ext uri="{FF2B5EF4-FFF2-40B4-BE49-F238E27FC236}">
                  <a16:creationId xmlns:a16="http://schemas.microsoft.com/office/drawing/2014/main" id="{976E135D-8C67-5087-A57E-53DD776CA3B8}"/>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4" name="Freeform: Shape 163">
              <a:extLst>
                <a:ext uri="{FF2B5EF4-FFF2-40B4-BE49-F238E27FC236}">
                  <a16:creationId xmlns:a16="http://schemas.microsoft.com/office/drawing/2014/main" id="{6DE38990-0741-D838-FBF7-9E2010CD7EE7}"/>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5" name="Freeform: Shape 164">
              <a:extLst>
                <a:ext uri="{FF2B5EF4-FFF2-40B4-BE49-F238E27FC236}">
                  <a16:creationId xmlns:a16="http://schemas.microsoft.com/office/drawing/2014/main" id="{314FA163-CB21-472B-043C-1235D21BF432}"/>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6" name="Freeform: Shape 165">
              <a:extLst>
                <a:ext uri="{FF2B5EF4-FFF2-40B4-BE49-F238E27FC236}">
                  <a16:creationId xmlns:a16="http://schemas.microsoft.com/office/drawing/2014/main" id="{15EF9BD0-84CD-914F-147C-9460E927F0CA}"/>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7" name="Freeform: Shape 166">
              <a:extLst>
                <a:ext uri="{FF2B5EF4-FFF2-40B4-BE49-F238E27FC236}">
                  <a16:creationId xmlns:a16="http://schemas.microsoft.com/office/drawing/2014/main" id="{24F4664E-1F14-A48B-F56E-01EC7778F094}"/>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8" name="Freeform: Shape 167">
              <a:extLst>
                <a:ext uri="{FF2B5EF4-FFF2-40B4-BE49-F238E27FC236}">
                  <a16:creationId xmlns:a16="http://schemas.microsoft.com/office/drawing/2014/main" id="{22A158B0-6517-3A09-C3F5-CF207C440C06}"/>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9" name="Freeform: Shape 168">
              <a:extLst>
                <a:ext uri="{FF2B5EF4-FFF2-40B4-BE49-F238E27FC236}">
                  <a16:creationId xmlns:a16="http://schemas.microsoft.com/office/drawing/2014/main" id="{2656C062-6C3F-98BA-A220-BBC6FC2AA17E}"/>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0" name="Freeform: Shape 169">
              <a:extLst>
                <a:ext uri="{FF2B5EF4-FFF2-40B4-BE49-F238E27FC236}">
                  <a16:creationId xmlns:a16="http://schemas.microsoft.com/office/drawing/2014/main" id="{EB775A1E-E068-6C71-7E40-B64B9BB08CD9}"/>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1" name="Freeform: Shape 170">
              <a:extLst>
                <a:ext uri="{FF2B5EF4-FFF2-40B4-BE49-F238E27FC236}">
                  <a16:creationId xmlns:a16="http://schemas.microsoft.com/office/drawing/2014/main" id="{3A679EDE-186D-9601-613E-7CF43AF30452}"/>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2" name="Freeform: Shape 171">
              <a:extLst>
                <a:ext uri="{FF2B5EF4-FFF2-40B4-BE49-F238E27FC236}">
                  <a16:creationId xmlns:a16="http://schemas.microsoft.com/office/drawing/2014/main" id="{60DAD73E-ABAE-AB07-DE99-4C59CDF14A4A}"/>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3" name="Freeform: Shape 172">
              <a:extLst>
                <a:ext uri="{FF2B5EF4-FFF2-40B4-BE49-F238E27FC236}">
                  <a16:creationId xmlns:a16="http://schemas.microsoft.com/office/drawing/2014/main" id="{E68650BB-96DD-7D93-1DB1-69867A9EFAB3}"/>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4" name="Freeform: Shape 173">
              <a:extLst>
                <a:ext uri="{FF2B5EF4-FFF2-40B4-BE49-F238E27FC236}">
                  <a16:creationId xmlns:a16="http://schemas.microsoft.com/office/drawing/2014/main" id="{3BD7FFE7-869C-E8A1-FC88-7F28C7CF019D}"/>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5" name="Freeform: Shape 174">
              <a:extLst>
                <a:ext uri="{FF2B5EF4-FFF2-40B4-BE49-F238E27FC236}">
                  <a16:creationId xmlns:a16="http://schemas.microsoft.com/office/drawing/2014/main" id="{BB66E7CA-0274-229B-582A-AFA0D817C8B4}"/>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6" name="Freeform: Shape 175">
              <a:extLst>
                <a:ext uri="{FF2B5EF4-FFF2-40B4-BE49-F238E27FC236}">
                  <a16:creationId xmlns:a16="http://schemas.microsoft.com/office/drawing/2014/main" id="{80A1F788-7310-79AB-8B7D-939857856A49}"/>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7" name="Freeform: Shape 176">
              <a:extLst>
                <a:ext uri="{FF2B5EF4-FFF2-40B4-BE49-F238E27FC236}">
                  <a16:creationId xmlns:a16="http://schemas.microsoft.com/office/drawing/2014/main" id="{7A3170EE-F628-3BFE-F644-5BF72F3ABFD1}"/>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8" name="Freeform: Shape 177">
              <a:extLst>
                <a:ext uri="{FF2B5EF4-FFF2-40B4-BE49-F238E27FC236}">
                  <a16:creationId xmlns:a16="http://schemas.microsoft.com/office/drawing/2014/main" id="{AD79F72A-BE17-0F44-F81B-43938372F449}"/>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9" name="Freeform: Shape 178">
              <a:extLst>
                <a:ext uri="{FF2B5EF4-FFF2-40B4-BE49-F238E27FC236}">
                  <a16:creationId xmlns:a16="http://schemas.microsoft.com/office/drawing/2014/main" id="{0416BDBC-ED38-EAC6-6D27-35E6047B962F}"/>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0" name="Freeform: Shape 179">
              <a:extLst>
                <a:ext uri="{FF2B5EF4-FFF2-40B4-BE49-F238E27FC236}">
                  <a16:creationId xmlns:a16="http://schemas.microsoft.com/office/drawing/2014/main" id="{168DAF96-BD8F-130F-CB8C-975D43BF713A}"/>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1" name="Freeform: Shape 180">
              <a:extLst>
                <a:ext uri="{FF2B5EF4-FFF2-40B4-BE49-F238E27FC236}">
                  <a16:creationId xmlns:a16="http://schemas.microsoft.com/office/drawing/2014/main" id="{4B9E68D8-2F61-584C-84A5-97F285676BC2}"/>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2" name="Freeform: Shape 181">
              <a:extLst>
                <a:ext uri="{FF2B5EF4-FFF2-40B4-BE49-F238E27FC236}">
                  <a16:creationId xmlns:a16="http://schemas.microsoft.com/office/drawing/2014/main" id="{F6D6A9F8-8D00-9491-961D-F74F46496426}"/>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3" name="Freeform: Shape 182">
              <a:extLst>
                <a:ext uri="{FF2B5EF4-FFF2-40B4-BE49-F238E27FC236}">
                  <a16:creationId xmlns:a16="http://schemas.microsoft.com/office/drawing/2014/main" id="{FF931E7E-179B-67EE-BE01-6364D1DD33B3}"/>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4" name="Freeform: Shape 183">
              <a:extLst>
                <a:ext uri="{FF2B5EF4-FFF2-40B4-BE49-F238E27FC236}">
                  <a16:creationId xmlns:a16="http://schemas.microsoft.com/office/drawing/2014/main" id="{92AEB02D-3C03-20BC-60FF-F11A29A3FA5E}"/>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5" name="Freeform: Shape 184">
              <a:extLst>
                <a:ext uri="{FF2B5EF4-FFF2-40B4-BE49-F238E27FC236}">
                  <a16:creationId xmlns:a16="http://schemas.microsoft.com/office/drawing/2014/main" id="{5D59F36A-FFB1-F715-E3F9-1161D8546504}"/>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6" name="Freeform: Shape 185">
              <a:extLst>
                <a:ext uri="{FF2B5EF4-FFF2-40B4-BE49-F238E27FC236}">
                  <a16:creationId xmlns:a16="http://schemas.microsoft.com/office/drawing/2014/main" id="{7E588BAD-D851-0404-26C0-71267039FF46}"/>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7" name="Freeform: Shape 186">
              <a:extLst>
                <a:ext uri="{FF2B5EF4-FFF2-40B4-BE49-F238E27FC236}">
                  <a16:creationId xmlns:a16="http://schemas.microsoft.com/office/drawing/2014/main" id="{A6187B0B-C02A-D7CF-CC76-FF3A47CC02C7}"/>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8" name="Freeform: Shape 187">
              <a:extLst>
                <a:ext uri="{FF2B5EF4-FFF2-40B4-BE49-F238E27FC236}">
                  <a16:creationId xmlns:a16="http://schemas.microsoft.com/office/drawing/2014/main" id="{E64B0454-8FB2-68C2-E6D3-4AE86691B330}"/>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9" name="Freeform: Shape 188">
              <a:extLst>
                <a:ext uri="{FF2B5EF4-FFF2-40B4-BE49-F238E27FC236}">
                  <a16:creationId xmlns:a16="http://schemas.microsoft.com/office/drawing/2014/main" id="{8E636AC0-1117-FB6F-4A08-230F7D219296}"/>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0" name="Freeform: Shape 189">
              <a:extLst>
                <a:ext uri="{FF2B5EF4-FFF2-40B4-BE49-F238E27FC236}">
                  <a16:creationId xmlns:a16="http://schemas.microsoft.com/office/drawing/2014/main" id="{91C8AB18-51E9-7F8C-8575-A536493E7365}"/>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1" name="Freeform: Shape 190">
              <a:extLst>
                <a:ext uri="{FF2B5EF4-FFF2-40B4-BE49-F238E27FC236}">
                  <a16:creationId xmlns:a16="http://schemas.microsoft.com/office/drawing/2014/main" id="{DCAC132C-7B6F-BC7B-9AD6-F762D72309B7}"/>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a:solidFill>
                <a:schemeClr val="accent6"/>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grpSp>
        <p:nvGrpSpPr>
          <p:cNvPr id="192" name="Group 191">
            <a:extLst>
              <a:ext uri="{FF2B5EF4-FFF2-40B4-BE49-F238E27FC236}">
                <a16:creationId xmlns:a16="http://schemas.microsoft.com/office/drawing/2014/main" id="{DAD7A507-27A2-CA6C-F437-7170C2FA638A}"/>
              </a:ext>
            </a:extLst>
          </p:cNvPr>
          <p:cNvGrpSpPr/>
          <p:nvPr/>
        </p:nvGrpSpPr>
        <p:grpSpPr>
          <a:xfrm rot="15245148">
            <a:off x="6052807" y="3127455"/>
            <a:ext cx="838397" cy="683326"/>
            <a:chOff x="2151380" y="360675"/>
            <a:chExt cx="1493520" cy="1257386"/>
          </a:xfrm>
          <a:noFill/>
        </p:grpSpPr>
        <p:sp>
          <p:nvSpPr>
            <p:cNvPr id="193" name="Freeform: Shape 192">
              <a:extLst>
                <a:ext uri="{FF2B5EF4-FFF2-40B4-BE49-F238E27FC236}">
                  <a16:creationId xmlns:a16="http://schemas.microsoft.com/office/drawing/2014/main" id="{63560ED3-9E07-A360-A1D3-A47AF4C623B5}"/>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4" name="Freeform: Shape 193">
              <a:extLst>
                <a:ext uri="{FF2B5EF4-FFF2-40B4-BE49-F238E27FC236}">
                  <a16:creationId xmlns:a16="http://schemas.microsoft.com/office/drawing/2014/main" id="{ED8B210D-3750-E89F-47A8-0D39A06A4AE4}"/>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5" name="Freeform: Shape 194">
              <a:extLst>
                <a:ext uri="{FF2B5EF4-FFF2-40B4-BE49-F238E27FC236}">
                  <a16:creationId xmlns:a16="http://schemas.microsoft.com/office/drawing/2014/main" id="{A6555694-6345-CE57-AF05-BEFAFBE9A822}"/>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6" name="Freeform: Shape 195">
              <a:extLst>
                <a:ext uri="{FF2B5EF4-FFF2-40B4-BE49-F238E27FC236}">
                  <a16:creationId xmlns:a16="http://schemas.microsoft.com/office/drawing/2014/main" id="{48731477-ACA6-FEA0-5094-98B4363A893D}"/>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7" name="Freeform: Shape 196">
              <a:extLst>
                <a:ext uri="{FF2B5EF4-FFF2-40B4-BE49-F238E27FC236}">
                  <a16:creationId xmlns:a16="http://schemas.microsoft.com/office/drawing/2014/main" id="{884204E7-A244-D7F8-5FF0-24060A4D1658}"/>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8" name="Freeform: Shape 197">
              <a:extLst>
                <a:ext uri="{FF2B5EF4-FFF2-40B4-BE49-F238E27FC236}">
                  <a16:creationId xmlns:a16="http://schemas.microsoft.com/office/drawing/2014/main" id="{5AF6F9B4-DE66-6A6B-50F2-1906A000596E}"/>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9" name="Freeform: Shape 198">
              <a:extLst>
                <a:ext uri="{FF2B5EF4-FFF2-40B4-BE49-F238E27FC236}">
                  <a16:creationId xmlns:a16="http://schemas.microsoft.com/office/drawing/2014/main" id="{F62C6AD2-17AD-889B-5379-15D792279371}"/>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0" name="Freeform: Shape 199">
              <a:extLst>
                <a:ext uri="{FF2B5EF4-FFF2-40B4-BE49-F238E27FC236}">
                  <a16:creationId xmlns:a16="http://schemas.microsoft.com/office/drawing/2014/main" id="{7E0FEE76-F9D5-B9C3-00FB-42CA3E4BF79F}"/>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1" name="Freeform: Shape 200">
              <a:extLst>
                <a:ext uri="{FF2B5EF4-FFF2-40B4-BE49-F238E27FC236}">
                  <a16:creationId xmlns:a16="http://schemas.microsoft.com/office/drawing/2014/main" id="{9DEBC5AF-4AB8-1109-A0E2-3D196482FD1B}"/>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2" name="Freeform: Shape 201">
              <a:extLst>
                <a:ext uri="{FF2B5EF4-FFF2-40B4-BE49-F238E27FC236}">
                  <a16:creationId xmlns:a16="http://schemas.microsoft.com/office/drawing/2014/main" id="{5B42BCEA-76FA-F103-1188-7DBDB24CCB11}"/>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3" name="Freeform: Shape 202">
              <a:extLst>
                <a:ext uri="{FF2B5EF4-FFF2-40B4-BE49-F238E27FC236}">
                  <a16:creationId xmlns:a16="http://schemas.microsoft.com/office/drawing/2014/main" id="{D8E36807-34D8-8D5C-D86C-2B6C4B99B4D6}"/>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4" name="Freeform: Shape 203">
              <a:extLst>
                <a:ext uri="{FF2B5EF4-FFF2-40B4-BE49-F238E27FC236}">
                  <a16:creationId xmlns:a16="http://schemas.microsoft.com/office/drawing/2014/main" id="{8E9D7FDA-0DB0-9123-24DB-D5D0B8DFBBD8}"/>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5" name="Freeform: Shape 204">
              <a:extLst>
                <a:ext uri="{FF2B5EF4-FFF2-40B4-BE49-F238E27FC236}">
                  <a16:creationId xmlns:a16="http://schemas.microsoft.com/office/drawing/2014/main" id="{4E919B7E-59A3-1FD0-77F6-A7C75DBDD3D2}"/>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6" name="Freeform: Shape 205">
              <a:extLst>
                <a:ext uri="{FF2B5EF4-FFF2-40B4-BE49-F238E27FC236}">
                  <a16:creationId xmlns:a16="http://schemas.microsoft.com/office/drawing/2014/main" id="{14BC965A-CC9E-E0EA-58F5-60BB0679634F}"/>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7" name="Freeform: Shape 206">
              <a:extLst>
                <a:ext uri="{FF2B5EF4-FFF2-40B4-BE49-F238E27FC236}">
                  <a16:creationId xmlns:a16="http://schemas.microsoft.com/office/drawing/2014/main" id="{1D9C8737-8584-C6F7-480A-3D94AB58DAD5}"/>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8" name="Freeform: Shape 207">
              <a:extLst>
                <a:ext uri="{FF2B5EF4-FFF2-40B4-BE49-F238E27FC236}">
                  <a16:creationId xmlns:a16="http://schemas.microsoft.com/office/drawing/2014/main" id="{9CC29BEF-4E42-2A41-8482-DDF5BDCE64D3}"/>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09" name="Freeform: Shape 208">
              <a:extLst>
                <a:ext uri="{FF2B5EF4-FFF2-40B4-BE49-F238E27FC236}">
                  <a16:creationId xmlns:a16="http://schemas.microsoft.com/office/drawing/2014/main" id="{637115A4-08E7-B302-910B-D98829CFF629}"/>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0" name="Freeform: Shape 209">
              <a:extLst>
                <a:ext uri="{FF2B5EF4-FFF2-40B4-BE49-F238E27FC236}">
                  <a16:creationId xmlns:a16="http://schemas.microsoft.com/office/drawing/2014/main" id="{14804CB2-E55C-C913-E7FC-F28FA6AA5151}"/>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1" name="Freeform: Shape 210">
              <a:extLst>
                <a:ext uri="{FF2B5EF4-FFF2-40B4-BE49-F238E27FC236}">
                  <a16:creationId xmlns:a16="http://schemas.microsoft.com/office/drawing/2014/main" id="{0CAE67D6-8B5C-78E3-F7FB-23DD68BB9021}"/>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2" name="Freeform: Shape 211">
              <a:extLst>
                <a:ext uri="{FF2B5EF4-FFF2-40B4-BE49-F238E27FC236}">
                  <a16:creationId xmlns:a16="http://schemas.microsoft.com/office/drawing/2014/main" id="{423BF060-D436-1E55-F014-09F0223A58B5}"/>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3" name="Freeform: Shape 212">
              <a:extLst>
                <a:ext uri="{FF2B5EF4-FFF2-40B4-BE49-F238E27FC236}">
                  <a16:creationId xmlns:a16="http://schemas.microsoft.com/office/drawing/2014/main" id="{14E516CD-5306-1C2E-BF9A-DC5C42CD9E38}"/>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4" name="Freeform: Shape 213">
              <a:extLst>
                <a:ext uri="{FF2B5EF4-FFF2-40B4-BE49-F238E27FC236}">
                  <a16:creationId xmlns:a16="http://schemas.microsoft.com/office/drawing/2014/main" id="{DAD63ED4-B711-2BCA-31A3-5718E33C3691}"/>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5" name="Freeform: Shape 214">
              <a:extLst>
                <a:ext uri="{FF2B5EF4-FFF2-40B4-BE49-F238E27FC236}">
                  <a16:creationId xmlns:a16="http://schemas.microsoft.com/office/drawing/2014/main" id="{6BBF9C53-CDAD-FF0B-24FF-A14725596BC2}"/>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6" name="Freeform: Shape 215">
              <a:extLst>
                <a:ext uri="{FF2B5EF4-FFF2-40B4-BE49-F238E27FC236}">
                  <a16:creationId xmlns:a16="http://schemas.microsoft.com/office/drawing/2014/main" id="{1763CA54-DD2D-554C-E863-C0DBA749EA7F}"/>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7" name="Freeform: Shape 216">
              <a:extLst>
                <a:ext uri="{FF2B5EF4-FFF2-40B4-BE49-F238E27FC236}">
                  <a16:creationId xmlns:a16="http://schemas.microsoft.com/office/drawing/2014/main" id="{024C99F5-ECBD-15DC-FF79-139CA7C49647}"/>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8" name="Freeform: Shape 217">
              <a:extLst>
                <a:ext uri="{FF2B5EF4-FFF2-40B4-BE49-F238E27FC236}">
                  <a16:creationId xmlns:a16="http://schemas.microsoft.com/office/drawing/2014/main" id="{00F97787-9708-15DE-B5EA-A1C8C4DDC2AE}"/>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9" name="Freeform: Shape 218">
              <a:extLst>
                <a:ext uri="{FF2B5EF4-FFF2-40B4-BE49-F238E27FC236}">
                  <a16:creationId xmlns:a16="http://schemas.microsoft.com/office/drawing/2014/main" id="{7B7BC770-9D2B-FA27-9DA9-BE5B2BB09928}"/>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0" name="Freeform: Shape 219">
              <a:extLst>
                <a:ext uri="{FF2B5EF4-FFF2-40B4-BE49-F238E27FC236}">
                  <a16:creationId xmlns:a16="http://schemas.microsoft.com/office/drawing/2014/main" id="{74560816-263B-7A8E-E28C-F8CE4F08684B}"/>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1" name="Freeform: Shape 220">
              <a:extLst>
                <a:ext uri="{FF2B5EF4-FFF2-40B4-BE49-F238E27FC236}">
                  <a16:creationId xmlns:a16="http://schemas.microsoft.com/office/drawing/2014/main" id="{C9FBE33B-75C3-839D-01CE-1C9F3FE7F709}"/>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a:solidFill>
                <a:schemeClr val="accent2"/>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grpSp>
        <p:nvGrpSpPr>
          <p:cNvPr id="222" name="Group 221">
            <a:extLst>
              <a:ext uri="{FF2B5EF4-FFF2-40B4-BE49-F238E27FC236}">
                <a16:creationId xmlns:a16="http://schemas.microsoft.com/office/drawing/2014/main" id="{9CA59661-3636-4354-AA75-0F879BCD00A7}"/>
              </a:ext>
            </a:extLst>
          </p:cNvPr>
          <p:cNvGrpSpPr/>
          <p:nvPr/>
        </p:nvGrpSpPr>
        <p:grpSpPr>
          <a:xfrm rot="4526704">
            <a:off x="6877449" y="4108799"/>
            <a:ext cx="750934" cy="612040"/>
            <a:chOff x="2151380" y="360675"/>
            <a:chExt cx="1493520" cy="1257386"/>
          </a:xfrm>
          <a:noFill/>
        </p:grpSpPr>
        <p:sp>
          <p:nvSpPr>
            <p:cNvPr id="223" name="Freeform: Shape 222">
              <a:extLst>
                <a:ext uri="{FF2B5EF4-FFF2-40B4-BE49-F238E27FC236}">
                  <a16:creationId xmlns:a16="http://schemas.microsoft.com/office/drawing/2014/main" id="{81BB2BBD-B721-F3B3-21D1-729431874809}"/>
                </a:ext>
              </a:extLst>
            </p:cNvPr>
            <p:cNvSpPr/>
            <p:nvPr/>
          </p:nvSpPr>
          <p:spPr>
            <a:xfrm>
              <a:off x="2448560" y="388388"/>
              <a:ext cx="1196340" cy="1229673"/>
            </a:xfrm>
            <a:custGeom>
              <a:avLst/>
              <a:gdLst>
                <a:gd name="connsiteX0" fmla="*/ 398780 w 1196340"/>
                <a:gd name="connsiteY0" fmla="*/ 2772 h 1229673"/>
                <a:gd name="connsiteX1" fmla="*/ 294640 w 1196340"/>
                <a:gd name="connsiteY1" fmla="*/ 5312 h 1229673"/>
                <a:gd name="connsiteX2" fmla="*/ 269240 w 1196340"/>
                <a:gd name="connsiteY2" fmla="*/ 12932 h 1229673"/>
                <a:gd name="connsiteX3" fmla="*/ 223520 w 1196340"/>
                <a:gd name="connsiteY3" fmla="*/ 40872 h 1229673"/>
                <a:gd name="connsiteX4" fmla="*/ 203200 w 1196340"/>
                <a:gd name="connsiteY4" fmla="*/ 89132 h 1229673"/>
                <a:gd name="connsiteX5" fmla="*/ 195580 w 1196340"/>
                <a:gd name="connsiteY5" fmla="*/ 117072 h 1229673"/>
                <a:gd name="connsiteX6" fmla="*/ 190500 w 1196340"/>
                <a:gd name="connsiteY6" fmla="*/ 145012 h 1229673"/>
                <a:gd name="connsiteX7" fmla="*/ 175260 w 1196340"/>
                <a:gd name="connsiteY7" fmla="*/ 200892 h 1229673"/>
                <a:gd name="connsiteX8" fmla="*/ 165100 w 1196340"/>
                <a:gd name="connsiteY8" fmla="*/ 205972 h 1229673"/>
                <a:gd name="connsiteX9" fmla="*/ 142240 w 1196340"/>
                <a:gd name="connsiteY9" fmla="*/ 218672 h 1229673"/>
                <a:gd name="connsiteX10" fmla="*/ 127000 w 1196340"/>
                <a:gd name="connsiteY10" fmla="*/ 226292 h 1229673"/>
                <a:gd name="connsiteX11" fmla="*/ 86360 w 1196340"/>
                <a:gd name="connsiteY11" fmla="*/ 236452 h 1229673"/>
                <a:gd name="connsiteX12" fmla="*/ 71120 w 1196340"/>
                <a:gd name="connsiteY12" fmla="*/ 246612 h 1229673"/>
                <a:gd name="connsiteX13" fmla="*/ 43180 w 1196340"/>
                <a:gd name="connsiteY13" fmla="*/ 251692 h 1229673"/>
                <a:gd name="connsiteX14" fmla="*/ 30480 w 1196340"/>
                <a:gd name="connsiteY14" fmla="*/ 256772 h 1229673"/>
                <a:gd name="connsiteX15" fmla="*/ 22860 w 1196340"/>
                <a:gd name="connsiteY15" fmla="*/ 259312 h 1229673"/>
                <a:gd name="connsiteX16" fmla="*/ 17780 w 1196340"/>
                <a:gd name="connsiteY16" fmla="*/ 266932 h 1229673"/>
                <a:gd name="connsiteX17" fmla="*/ 10160 w 1196340"/>
                <a:gd name="connsiteY17" fmla="*/ 269472 h 1229673"/>
                <a:gd name="connsiteX18" fmla="*/ 0 w 1196340"/>
                <a:gd name="connsiteY18" fmla="*/ 274552 h 1229673"/>
                <a:gd name="connsiteX19" fmla="*/ 10160 w 1196340"/>
                <a:gd name="connsiteY19" fmla="*/ 310112 h 1229673"/>
                <a:gd name="connsiteX20" fmla="*/ 22860 w 1196340"/>
                <a:gd name="connsiteY20" fmla="*/ 325352 h 1229673"/>
                <a:gd name="connsiteX21" fmla="*/ 35560 w 1196340"/>
                <a:gd name="connsiteY21" fmla="*/ 358372 h 1229673"/>
                <a:gd name="connsiteX22" fmla="*/ 48260 w 1196340"/>
                <a:gd name="connsiteY22" fmla="*/ 378692 h 1229673"/>
                <a:gd name="connsiteX23" fmla="*/ 60960 w 1196340"/>
                <a:gd name="connsiteY23" fmla="*/ 406632 h 1229673"/>
                <a:gd name="connsiteX24" fmla="*/ 81280 w 1196340"/>
                <a:gd name="connsiteY24" fmla="*/ 482832 h 1229673"/>
                <a:gd name="connsiteX25" fmla="*/ 96520 w 1196340"/>
                <a:gd name="connsiteY25" fmla="*/ 510772 h 1229673"/>
                <a:gd name="connsiteX26" fmla="*/ 106680 w 1196340"/>
                <a:gd name="connsiteY26" fmla="*/ 526012 h 1229673"/>
                <a:gd name="connsiteX27" fmla="*/ 121920 w 1196340"/>
                <a:gd name="connsiteY27" fmla="*/ 556492 h 1229673"/>
                <a:gd name="connsiteX28" fmla="*/ 149860 w 1196340"/>
                <a:gd name="connsiteY28" fmla="*/ 589512 h 1229673"/>
                <a:gd name="connsiteX29" fmla="*/ 193040 w 1196340"/>
                <a:gd name="connsiteY29" fmla="*/ 647932 h 1229673"/>
                <a:gd name="connsiteX30" fmla="*/ 205740 w 1196340"/>
                <a:gd name="connsiteY30" fmla="*/ 658092 h 1229673"/>
                <a:gd name="connsiteX31" fmla="*/ 215900 w 1196340"/>
                <a:gd name="connsiteY31" fmla="*/ 675872 h 1229673"/>
                <a:gd name="connsiteX32" fmla="*/ 241300 w 1196340"/>
                <a:gd name="connsiteY32" fmla="*/ 691112 h 1229673"/>
                <a:gd name="connsiteX33" fmla="*/ 254000 w 1196340"/>
                <a:gd name="connsiteY33" fmla="*/ 698732 h 1229673"/>
                <a:gd name="connsiteX34" fmla="*/ 264160 w 1196340"/>
                <a:gd name="connsiteY34" fmla="*/ 703812 h 1229673"/>
                <a:gd name="connsiteX35" fmla="*/ 279400 w 1196340"/>
                <a:gd name="connsiteY35" fmla="*/ 713972 h 1229673"/>
                <a:gd name="connsiteX36" fmla="*/ 294640 w 1196340"/>
                <a:gd name="connsiteY36" fmla="*/ 719052 h 1229673"/>
                <a:gd name="connsiteX37" fmla="*/ 314960 w 1196340"/>
                <a:gd name="connsiteY37" fmla="*/ 729212 h 1229673"/>
                <a:gd name="connsiteX38" fmla="*/ 353060 w 1196340"/>
                <a:gd name="connsiteY38" fmla="*/ 736832 h 1229673"/>
                <a:gd name="connsiteX39" fmla="*/ 370840 w 1196340"/>
                <a:gd name="connsiteY39" fmla="*/ 741912 h 1229673"/>
                <a:gd name="connsiteX40" fmla="*/ 388620 w 1196340"/>
                <a:gd name="connsiteY40" fmla="*/ 749532 h 1229673"/>
                <a:gd name="connsiteX41" fmla="*/ 401320 w 1196340"/>
                <a:gd name="connsiteY41" fmla="*/ 752072 h 1229673"/>
                <a:gd name="connsiteX42" fmla="*/ 434340 w 1196340"/>
                <a:gd name="connsiteY42" fmla="*/ 759692 h 1229673"/>
                <a:gd name="connsiteX43" fmla="*/ 449580 w 1196340"/>
                <a:gd name="connsiteY43" fmla="*/ 767312 h 1229673"/>
                <a:gd name="connsiteX44" fmla="*/ 490220 w 1196340"/>
                <a:gd name="connsiteY44" fmla="*/ 772392 h 1229673"/>
                <a:gd name="connsiteX45" fmla="*/ 508000 w 1196340"/>
                <a:gd name="connsiteY45" fmla="*/ 774932 h 1229673"/>
                <a:gd name="connsiteX46" fmla="*/ 551180 w 1196340"/>
                <a:gd name="connsiteY46" fmla="*/ 792712 h 1229673"/>
                <a:gd name="connsiteX47" fmla="*/ 558800 w 1196340"/>
                <a:gd name="connsiteY47" fmla="*/ 802872 h 1229673"/>
                <a:gd name="connsiteX48" fmla="*/ 571500 w 1196340"/>
                <a:gd name="connsiteY48" fmla="*/ 807952 h 1229673"/>
                <a:gd name="connsiteX49" fmla="*/ 581660 w 1196340"/>
                <a:gd name="connsiteY49" fmla="*/ 813032 h 1229673"/>
                <a:gd name="connsiteX50" fmla="*/ 599440 w 1196340"/>
                <a:gd name="connsiteY50" fmla="*/ 825732 h 1229673"/>
                <a:gd name="connsiteX51" fmla="*/ 619760 w 1196340"/>
                <a:gd name="connsiteY51" fmla="*/ 848592 h 1229673"/>
                <a:gd name="connsiteX52" fmla="*/ 642620 w 1196340"/>
                <a:gd name="connsiteY52" fmla="*/ 871452 h 1229673"/>
                <a:gd name="connsiteX53" fmla="*/ 655320 w 1196340"/>
                <a:gd name="connsiteY53" fmla="*/ 884152 h 1229673"/>
                <a:gd name="connsiteX54" fmla="*/ 662940 w 1196340"/>
                <a:gd name="connsiteY54" fmla="*/ 889232 h 1229673"/>
                <a:gd name="connsiteX55" fmla="*/ 688340 w 1196340"/>
                <a:gd name="connsiteY55" fmla="*/ 929872 h 1229673"/>
                <a:gd name="connsiteX56" fmla="*/ 703580 w 1196340"/>
                <a:gd name="connsiteY56" fmla="*/ 945112 h 1229673"/>
                <a:gd name="connsiteX57" fmla="*/ 708660 w 1196340"/>
                <a:gd name="connsiteY57" fmla="*/ 960352 h 1229673"/>
                <a:gd name="connsiteX58" fmla="*/ 711200 w 1196340"/>
                <a:gd name="connsiteY58" fmla="*/ 975592 h 1229673"/>
                <a:gd name="connsiteX59" fmla="*/ 721360 w 1196340"/>
                <a:gd name="connsiteY59" fmla="*/ 993372 h 1229673"/>
                <a:gd name="connsiteX60" fmla="*/ 734060 w 1196340"/>
                <a:gd name="connsiteY60" fmla="*/ 1018772 h 1229673"/>
                <a:gd name="connsiteX61" fmla="*/ 764540 w 1196340"/>
                <a:gd name="connsiteY61" fmla="*/ 1067032 h 1229673"/>
                <a:gd name="connsiteX62" fmla="*/ 767080 w 1196340"/>
                <a:gd name="connsiteY62" fmla="*/ 1084812 h 1229673"/>
                <a:gd name="connsiteX63" fmla="*/ 772160 w 1196340"/>
                <a:gd name="connsiteY63" fmla="*/ 1100052 h 1229673"/>
                <a:gd name="connsiteX64" fmla="*/ 777240 w 1196340"/>
                <a:gd name="connsiteY64" fmla="*/ 1117832 h 1229673"/>
                <a:gd name="connsiteX65" fmla="*/ 787400 w 1196340"/>
                <a:gd name="connsiteY65" fmla="*/ 1148312 h 1229673"/>
                <a:gd name="connsiteX66" fmla="*/ 792480 w 1196340"/>
                <a:gd name="connsiteY66" fmla="*/ 1168632 h 1229673"/>
                <a:gd name="connsiteX67" fmla="*/ 795020 w 1196340"/>
                <a:gd name="connsiteY67" fmla="*/ 1183872 h 1229673"/>
                <a:gd name="connsiteX68" fmla="*/ 805180 w 1196340"/>
                <a:gd name="connsiteY68" fmla="*/ 1201652 h 1229673"/>
                <a:gd name="connsiteX69" fmla="*/ 810260 w 1196340"/>
                <a:gd name="connsiteY69" fmla="*/ 1211812 h 1229673"/>
                <a:gd name="connsiteX70" fmla="*/ 812800 w 1196340"/>
                <a:gd name="connsiteY70" fmla="*/ 1224512 h 1229673"/>
                <a:gd name="connsiteX71" fmla="*/ 820420 w 1196340"/>
                <a:gd name="connsiteY71" fmla="*/ 1229592 h 1229673"/>
                <a:gd name="connsiteX72" fmla="*/ 883920 w 1196340"/>
                <a:gd name="connsiteY72" fmla="*/ 1221972 h 1229673"/>
                <a:gd name="connsiteX73" fmla="*/ 894080 w 1196340"/>
                <a:gd name="connsiteY73" fmla="*/ 1216892 h 1229673"/>
                <a:gd name="connsiteX74" fmla="*/ 901700 w 1196340"/>
                <a:gd name="connsiteY74" fmla="*/ 1211812 h 1229673"/>
                <a:gd name="connsiteX75" fmla="*/ 922020 w 1196340"/>
                <a:gd name="connsiteY75" fmla="*/ 1201652 h 1229673"/>
                <a:gd name="connsiteX76" fmla="*/ 932180 w 1196340"/>
                <a:gd name="connsiteY76" fmla="*/ 1186412 h 1229673"/>
                <a:gd name="connsiteX77" fmla="*/ 944880 w 1196340"/>
                <a:gd name="connsiteY77" fmla="*/ 1163552 h 1229673"/>
                <a:gd name="connsiteX78" fmla="*/ 957580 w 1196340"/>
                <a:gd name="connsiteY78" fmla="*/ 1150852 h 1229673"/>
                <a:gd name="connsiteX79" fmla="*/ 1000760 w 1196340"/>
                <a:gd name="connsiteY79" fmla="*/ 1102592 h 1229673"/>
                <a:gd name="connsiteX80" fmla="*/ 1023620 w 1196340"/>
                <a:gd name="connsiteY80" fmla="*/ 1069572 h 1229673"/>
                <a:gd name="connsiteX81" fmla="*/ 1049020 w 1196340"/>
                <a:gd name="connsiteY81" fmla="*/ 1054332 h 1229673"/>
                <a:gd name="connsiteX82" fmla="*/ 1071880 w 1196340"/>
                <a:gd name="connsiteY82" fmla="*/ 1031472 h 1229673"/>
                <a:gd name="connsiteX83" fmla="*/ 1094740 w 1196340"/>
                <a:gd name="connsiteY83" fmla="*/ 1026392 h 1229673"/>
                <a:gd name="connsiteX84" fmla="*/ 1117600 w 1196340"/>
                <a:gd name="connsiteY84" fmla="*/ 1018772 h 1229673"/>
                <a:gd name="connsiteX85" fmla="*/ 1155700 w 1196340"/>
                <a:gd name="connsiteY85" fmla="*/ 1008612 h 1229673"/>
                <a:gd name="connsiteX86" fmla="*/ 1188720 w 1196340"/>
                <a:gd name="connsiteY86" fmla="*/ 995912 h 1229673"/>
                <a:gd name="connsiteX87" fmla="*/ 1196340 w 1196340"/>
                <a:gd name="connsiteY87" fmla="*/ 993372 h 1229673"/>
                <a:gd name="connsiteX88" fmla="*/ 1193800 w 1196340"/>
                <a:gd name="connsiteY88" fmla="*/ 914632 h 1229673"/>
                <a:gd name="connsiteX89" fmla="*/ 1181100 w 1196340"/>
                <a:gd name="connsiteY89" fmla="*/ 876532 h 1229673"/>
                <a:gd name="connsiteX90" fmla="*/ 1176020 w 1196340"/>
                <a:gd name="connsiteY90" fmla="*/ 853672 h 1229673"/>
                <a:gd name="connsiteX91" fmla="*/ 1160780 w 1196340"/>
                <a:gd name="connsiteY91" fmla="*/ 810492 h 1229673"/>
                <a:gd name="connsiteX92" fmla="*/ 1153160 w 1196340"/>
                <a:gd name="connsiteY92" fmla="*/ 787632 h 1229673"/>
                <a:gd name="connsiteX93" fmla="*/ 1148080 w 1196340"/>
                <a:gd name="connsiteY93" fmla="*/ 767312 h 1229673"/>
                <a:gd name="connsiteX94" fmla="*/ 1137920 w 1196340"/>
                <a:gd name="connsiteY94" fmla="*/ 726672 h 1229673"/>
                <a:gd name="connsiteX95" fmla="*/ 1127760 w 1196340"/>
                <a:gd name="connsiteY95" fmla="*/ 713972 h 1229673"/>
                <a:gd name="connsiteX96" fmla="*/ 1099820 w 1196340"/>
                <a:gd name="connsiteY96" fmla="*/ 660632 h 1229673"/>
                <a:gd name="connsiteX97" fmla="*/ 1064260 w 1196340"/>
                <a:gd name="connsiteY97" fmla="*/ 630152 h 1229673"/>
                <a:gd name="connsiteX98" fmla="*/ 1038860 w 1196340"/>
                <a:gd name="connsiteY98" fmla="*/ 604752 h 1229673"/>
                <a:gd name="connsiteX99" fmla="*/ 1013460 w 1196340"/>
                <a:gd name="connsiteY99" fmla="*/ 579352 h 1229673"/>
                <a:gd name="connsiteX100" fmla="*/ 993140 w 1196340"/>
                <a:gd name="connsiteY100" fmla="*/ 564112 h 1229673"/>
                <a:gd name="connsiteX101" fmla="*/ 972820 w 1196340"/>
                <a:gd name="connsiteY101" fmla="*/ 538712 h 1229673"/>
                <a:gd name="connsiteX102" fmla="*/ 944880 w 1196340"/>
                <a:gd name="connsiteY102" fmla="*/ 520932 h 1229673"/>
                <a:gd name="connsiteX103" fmla="*/ 916940 w 1196340"/>
                <a:gd name="connsiteY103" fmla="*/ 498072 h 1229673"/>
                <a:gd name="connsiteX104" fmla="*/ 845820 w 1196340"/>
                <a:gd name="connsiteY104" fmla="*/ 467592 h 1229673"/>
                <a:gd name="connsiteX105" fmla="*/ 828040 w 1196340"/>
                <a:gd name="connsiteY105" fmla="*/ 459972 h 1229673"/>
                <a:gd name="connsiteX106" fmla="*/ 815340 w 1196340"/>
                <a:gd name="connsiteY106" fmla="*/ 457432 h 1229673"/>
                <a:gd name="connsiteX107" fmla="*/ 800100 w 1196340"/>
                <a:gd name="connsiteY107" fmla="*/ 452352 h 1229673"/>
                <a:gd name="connsiteX108" fmla="*/ 779780 w 1196340"/>
                <a:gd name="connsiteY108" fmla="*/ 447272 h 1229673"/>
                <a:gd name="connsiteX109" fmla="*/ 751840 w 1196340"/>
                <a:gd name="connsiteY109" fmla="*/ 437112 h 1229673"/>
                <a:gd name="connsiteX110" fmla="*/ 731520 w 1196340"/>
                <a:gd name="connsiteY110" fmla="*/ 432032 h 1229673"/>
                <a:gd name="connsiteX111" fmla="*/ 723900 w 1196340"/>
                <a:gd name="connsiteY111" fmla="*/ 429492 h 1229673"/>
                <a:gd name="connsiteX112" fmla="*/ 713740 w 1196340"/>
                <a:gd name="connsiteY112" fmla="*/ 421872 h 1229673"/>
                <a:gd name="connsiteX113" fmla="*/ 695960 w 1196340"/>
                <a:gd name="connsiteY113" fmla="*/ 409172 h 1229673"/>
                <a:gd name="connsiteX114" fmla="*/ 673100 w 1196340"/>
                <a:gd name="connsiteY114" fmla="*/ 383772 h 1229673"/>
                <a:gd name="connsiteX115" fmla="*/ 668020 w 1196340"/>
                <a:gd name="connsiteY115" fmla="*/ 368532 h 1229673"/>
                <a:gd name="connsiteX116" fmla="*/ 637540 w 1196340"/>
                <a:gd name="connsiteY116" fmla="*/ 335512 h 1229673"/>
                <a:gd name="connsiteX117" fmla="*/ 601980 w 1196340"/>
                <a:gd name="connsiteY117" fmla="*/ 292332 h 1229673"/>
                <a:gd name="connsiteX118" fmla="*/ 584200 w 1196340"/>
                <a:gd name="connsiteY118" fmla="*/ 264392 h 1229673"/>
                <a:gd name="connsiteX119" fmla="*/ 574040 w 1196340"/>
                <a:gd name="connsiteY119" fmla="*/ 249152 h 1229673"/>
                <a:gd name="connsiteX120" fmla="*/ 528320 w 1196340"/>
                <a:gd name="connsiteY120" fmla="*/ 203432 h 1229673"/>
                <a:gd name="connsiteX121" fmla="*/ 518160 w 1196340"/>
                <a:gd name="connsiteY121" fmla="*/ 193272 h 1229673"/>
                <a:gd name="connsiteX122" fmla="*/ 482600 w 1196340"/>
                <a:gd name="connsiteY122" fmla="*/ 165332 h 1229673"/>
                <a:gd name="connsiteX123" fmla="*/ 467360 w 1196340"/>
                <a:gd name="connsiteY123" fmla="*/ 147552 h 1229673"/>
                <a:gd name="connsiteX124" fmla="*/ 449580 w 1196340"/>
                <a:gd name="connsiteY124" fmla="*/ 111992 h 1229673"/>
                <a:gd name="connsiteX125" fmla="*/ 406400 w 1196340"/>
                <a:gd name="connsiteY125" fmla="*/ 43412 h 1229673"/>
                <a:gd name="connsiteX126" fmla="*/ 398780 w 1196340"/>
                <a:gd name="connsiteY126" fmla="*/ 2772 h 122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96340" h="1229673">
                  <a:moveTo>
                    <a:pt x="398780" y="2772"/>
                  </a:moveTo>
                  <a:cubicBezTo>
                    <a:pt x="380153" y="-3578"/>
                    <a:pt x="329257" y="2597"/>
                    <a:pt x="294640" y="5312"/>
                  </a:cubicBezTo>
                  <a:cubicBezTo>
                    <a:pt x="285828" y="6003"/>
                    <a:pt x="277478" y="9728"/>
                    <a:pt x="269240" y="12932"/>
                  </a:cubicBezTo>
                  <a:cubicBezTo>
                    <a:pt x="252305" y="19518"/>
                    <a:pt x="237891" y="30094"/>
                    <a:pt x="223520" y="40872"/>
                  </a:cubicBezTo>
                  <a:cubicBezTo>
                    <a:pt x="211201" y="77828"/>
                    <a:pt x="218673" y="62053"/>
                    <a:pt x="203200" y="89132"/>
                  </a:cubicBezTo>
                  <a:cubicBezTo>
                    <a:pt x="193987" y="144413"/>
                    <a:pt x="207817" y="68123"/>
                    <a:pt x="195580" y="117072"/>
                  </a:cubicBezTo>
                  <a:cubicBezTo>
                    <a:pt x="193284" y="126255"/>
                    <a:pt x="191996" y="135665"/>
                    <a:pt x="190500" y="145012"/>
                  </a:cubicBezTo>
                  <a:cubicBezTo>
                    <a:pt x="189946" y="148474"/>
                    <a:pt x="187235" y="194905"/>
                    <a:pt x="175260" y="200892"/>
                  </a:cubicBezTo>
                  <a:cubicBezTo>
                    <a:pt x="171873" y="202585"/>
                    <a:pt x="168129" y="203700"/>
                    <a:pt x="165100" y="205972"/>
                  </a:cubicBezTo>
                  <a:cubicBezTo>
                    <a:pt x="145882" y="220386"/>
                    <a:pt x="165050" y="214110"/>
                    <a:pt x="142240" y="218672"/>
                  </a:cubicBezTo>
                  <a:cubicBezTo>
                    <a:pt x="137160" y="221212"/>
                    <a:pt x="132243" y="224108"/>
                    <a:pt x="127000" y="226292"/>
                  </a:cubicBezTo>
                  <a:cubicBezTo>
                    <a:pt x="112581" y="232300"/>
                    <a:pt x="102479" y="233228"/>
                    <a:pt x="86360" y="236452"/>
                  </a:cubicBezTo>
                  <a:cubicBezTo>
                    <a:pt x="81280" y="239839"/>
                    <a:pt x="76877" y="244580"/>
                    <a:pt x="71120" y="246612"/>
                  </a:cubicBezTo>
                  <a:cubicBezTo>
                    <a:pt x="62194" y="249762"/>
                    <a:pt x="52363" y="249396"/>
                    <a:pt x="43180" y="251692"/>
                  </a:cubicBezTo>
                  <a:cubicBezTo>
                    <a:pt x="38757" y="252798"/>
                    <a:pt x="34749" y="255171"/>
                    <a:pt x="30480" y="256772"/>
                  </a:cubicBezTo>
                  <a:cubicBezTo>
                    <a:pt x="27973" y="257712"/>
                    <a:pt x="25400" y="258465"/>
                    <a:pt x="22860" y="259312"/>
                  </a:cubicBezTo>
                  <a:cubicBezTo>
                    <a:pt x="21167" y="261852"/>
                    <a:pt x="20164" y="265025"/>
                    <a:pt x="17780" y="266932"/>
                  </a:cubicBezTo>
                  <a:cubicBezTo>
                    <a:pt x="15689" y="268605"/>
                    <a:pt x="12621" y="268417"/>
                    <a:pt x="10160" y="269472"/>
                  </a:cubicBezTo>
                  <a:cubicBezTo>
                    <a:pt x="6680" y="270964"/>
                    <a:pt x="3387" y="272859"/>
                    <a:pt x="0" y="274552"/>
                  </a:cubicBezTo>
                  <a:cubicBezTo>
                    <a:pt x="1034" y="278687"/>
                    <a:pt x="6972" y="304646"/>
                    <a:pt x="10160" y="310112"/>
                  </a:cubicBezTo>
                  <a:cubicBezTo>
                    <a:pt x="13492" y="315824"/>
                    <a:pt x="19192" y="319850"/>
                    <a:pt x="22860" y="325352"/>
                  </a:cubicBezTo>
                  <a:cubicBezTo>
                    <a:pt x="38083" y="348187"/>
                    <a:pt x="23660" y="332872"/>
                    <a:pt x="35560" y="358372"/>
                  </a:cubicBezTo>
                  <a:cubicBezTo>
                    <a:pt x="38938" y="365610"/>
                    <a:pt x="44540" y="371624"/>
                    <a:pt x="48260" y="378692"/>
                  </a:cubicBezTo>
                  <a:cubicBezTo>
                    <a:pt x="53025" y="387745"/>
                    <a:pt x="56727" y="397319"/>
                    <a:pt x="60960" y="406632"/>
                  </a:cubicBezTo>
                  <a:cubicBezTo>
                    <a:pt x="66106" y="432361"/>
                    <a:pt x="71831" y="458266"/>
                    <a:pt x="81280" y="482832"/>
                  </a:cubicBezTo>
                  <a:cubicBezTo>
                    <a:pt x="83552" y="488739"/>
                    <a:pt x="95047" y="508379"/>
                    <a:pt x="96520" y="510772"/>
                  </a:cubicBezTo>
                  <a:cubicBezTo>
                    <a:pt x="99720" y="515972"/>
                    <a:pt x="103785" y="520636"/>
                    <a:pt x="106680" y="526012"/>
                  </a:cubicBezTo>
                  <a:cubicBezTo>
                    <a:pt x="113943" y="539500"/>
                    <a:pt x="112745" y="545023"/>
                    <a:pt x="121920" y="556492"/>
                  </a:cubicBezTo>
                  <a:cubicBezTo>
                    <a:pt x="159666" y="603675"/>
                    <a:pt x="104074" y="524103"/>
                    <a:pt x="149860" y="589512"/>
                  </a:cubicBezTo>
                  <a:cubicBezTo>
                    <a:pt x="159070" y="602669"/>
                    <a:pt x="179974" y="637479"/>
                    <a:pt x="193040" y="647932"/>
                  </a:cubicBezTo>
                  <a:lnTo>
                    <a:pt x="205740" y="658092"/>
                  </a:lnTo>
                  <a:cubicBezTo>
                    <a:pt x="209127" y="664019"/>
                    <a:pt x="210898" y="671227"/>
                    <a:pt x="215900" y="675872"/>
                  </a:cubicBezTo>
                  <a:cubicBezTo>
                    <a:pt x="223135" y="682591"/>
                    <a:pt x="232833" y="686032"/>
                    <a:pt x="241300" y="691112"/>
                  </a:cubicBezTo>
                  <a:cubicBezTo>
                    <a:pt x="245533" y="693652"/>
                    <a:pt x="249584" y="696524"/>
                    <a:pt x="254000" y="698732"/>
                  </a:cubicBezTo>
                  <a:cubicBezTo>
                    <a:pt x="257387" y="700425"/>
                    <a:pt x="260913" y="701864"/>
                    <a:pt x="264160" y="703812"/>
                  </a:cubicBezTo>
                  <a:cubicBezTo>
                    <a:pt x="269395" y="706953"/>
                    <a:pt x="273939" y="711242"/>
                    <a:pt x="279400" y="713972"/>
                  </a:cubicBezTo>
                  <a:cubicBezTo>
                    <a:pt x="284189" y="716367"/>
                    <a:pt x="289718" y="716943"/>
                    <a:pt x="294640" y="719052"/>
                  </a:cubicBezTo>
                  <a:cubicBezTo>
                    <a:pt x="301601" y="722035"/>
                    <a:pt x="307869" y="726553"/>
                    <a:pt x="314960" y="729212"/>
                  </a:cubicBezTo>
                  <a:cubicBezTo>
                    <a:pt x="333564" y="736189"/>
                    <a:pt x="334820" y="732923"/>
                    <a:pt x="353060" y="736832"/>
                  </a:cubicBezTo>
                  <a:cubicBezTo>
                    <a:pt x="359087" y="738124"/>
                    <a:pt x="365035" y="739839"/>
                    <a:pt x="370840" y="741912"/>
                  </a:cubicBezTo>
                  <a:cubicBezTo>
                    <a:pt x="376912" y="744081"/>
                    <a:pt x="382503" y="747493"/>
                    <a:pt x="388620" y="749532"/>
                  </a:cubicBezTo>
                  <a:cubicBezTo>
                    <a:pt x="392716" y="750897"/>
                    <a:pt x="397155" y="750936"/>
                    <a:pt x="401320" y="752072"/>
                  </a:cubicBezTo>
                  <a:cubicBezTo>
                    <a:pt x="432002" y="760440"/>
                    <a:pt x="400344" y="754835"/>
                    <a:pt x="434340" y="759692"/>
                  </a:cubicBezTo>
                  <a:cubicBezTo>
                    <a:pt x="439420" y="762232"/>
                    <a:pt x="444042" y="766053"/>
                    <a:pt x="449580" y="767312"/>
                  </a:cubicBezTo>
                  <a:cubicBezTo>
                    <a:pt x="462893" y="770338"/>
                    <a:pt x="476683" y="770626"/>
                    <a:pt x="490220" y="772392"/>
                  </a:cubicBezTo>
                  <a:cubicBezTo>
                    <a:pt x="496157" y="773166"/>
                    <a:pt x="502073" y="774085"/>
                    <a:pt x="508000" y="774932"/>
                  </a:cubicBezTo>
                  <a:cubicBezTo>
                    <a:pt x="522496" y="779764"/>
                    <a:pt x="538329" y="784451"/>
                    <a:pt x="551180" y="792712"/>
                  </a:cubicBezTo>
                  <a:cubicBezTo>
                    <a:pt x="554741" y="795001"/>
                    <a:pt x="555413" y="800332"/>
                    <a:pt x="558800" y="802872"/>
                  </a:cubicBezTo>
                  <a:cubicBezTo>
                    <a:pt x="562448" y="805608"/>
                    <a:pt x="567334" y="806100"/>
                    <a:pt x="571500" y="807952"/>
                  </a:cubicBezTo>
                  <a:cubicBezTo>
                    <a:pt x="574960" y="809490"/>
                    <a:pt x="578631" y="810760"/>
                    <a:pt x="581660" y="813032"/>
                  </a:cubicBezTo>
                  <a:cubicBezTo>
                    <a:pt x="600945" y="827496"/>
                    <a:pt x="583234" y="820330"/>
                    <a:pt x="599440" y="825732"/>
                  </a:cubicBezTo>
                  <a:cubicBezTo>
                    <a:pt x="639576" y="865868"/>
                    <a:pt x="577016" y="802560"/>
                    <a:pt x="619760" y="848592"/>
                  </a:cubicBezTo>
                  <a:cubicBezTo>
                    <a:pt x="627093" y="856489"/>
                    <a:pt x="635000" y="863832"/>
                    <a:pt x="642620" y="871452"/>
                  </a:cubicBezTo>
                  <a:cubicBezTo>
                    <a:pt x="646853" y="875685"/>
                    <a:pt x="650339" y="880831"/>
                    <a:pt x="655320" y="884152"/>
                  </a:cubicBezTo>
                  <a:cubicBezTo>
                    <a:pt x="657860" y="885845"/>
                    <a:pt x="660887" y="886973"/>
                    <a:pt x="662940" y="889232"/>
                  </a:cubicBezTo>
                  <a:cubicBezTo>
                    <a:pt x="717090" y="948797"/>
                    <a:pt x="655268" y="882102"/>
                    <a:pt x="688340" y="929872"/>
                  </a:cubicBezTo>
                  <a:cubicBezTo>
                    <a:pt x="692429" y="935779"/>
                    <a:pt x="698500" y="940032"/>
                    <a:pt x="703580" y="945112"/>
                  </a:cubicBezTo>
                  <a:cubicBezTo>
                    <a:pt x="705273" y="950192"/>
                    <a:pt x="707361" y="955157"/>
                    <a:pt x="708660" y="960352"/>
                  </a:cubicBezTo>
                  <a:cubicBezTo>
                    <a:pt x="709909" y="965348"/>
                    <a:pt x="709351" y="970785"/>
                    <a:pt x="711200" y="975592"/>
                  </a:cubicBezTo>
                  <a:cubicBezTo>
                    <a:pt x="713650" y="981963"/>
                    <a:pt x="718166" y="987339"/>
                    <a:pt x="721360" y="993372"/>
                  </a:cubicBezTo>
                  <a:cubicBezTo>
                    <a:pt x="725789" y="1001738"/>
                    <a:pt x="729527" y="1010462"/>
                    <a:pt x="734060" y="1018772"/>
                  </a:cubicBezTo>
                  <a:cubicBezTo>
                    <a:pt x="749617" y="1047293"/>
                    <a:pt x="748652" y="1044789"/>
                    <a:pt x="764540" y="1067032"/>
                  </a:cubicBezTo>
                  <a:cubicBezTo>
                    <a:pt x="765387" y="1072959"/>
                    <a:pt x="765734" y="1078978"/>
                    <a:pt x="767080" y="1084812"/>
                  </a:cubicBezTo>
                  <a:cubicBezTo>
                    <a:pt x="768284" y="1090030"/>
                    <a:pt x="770585" y="1094934"/>
                    <a:pt x="772160" y="1100052"/>
                  </a:cubicBezTo>
                  <a:cubicBezTo>
                    <a:pt x="773973" y="1105943"/>
                    <a:pt x="775384" y="1111954"/>
                    <a:pt x="777240" y="1117832"/>
                  </a:cubicBezTo>
                  <a:cubicBezTo>
                    <a:pt x="780465" y="1128044"/>
                    <a:pt x="784323" y="1138054"/>
                    <a:pt x="787400" y="1148312"/>
                  </a:cubicBezTo>
                  <a:cubicBezTo>
                    <a:pt x="789406" y="1154999"/>
                    <a:pt x="791017" y="1161805"/>
                    <a:pt x="792480" y="1168632"/>
                  </a:cubicBezTo>
                  <a:cubicBezTo>
                    <a:pt x="793559" y="1173668"/>
                    <a:pt x="793540" y="1178939"/>
                    <a:pt x="795020" y="1183872"/>
                  </a:cubicBezTo>
                  <a:cubicBezTo>
                    <a:pt x="797444" y="1191952"/>
                    <a:pt x="801242" y="1194760"/>
                    <a:pt x="805180" y="1201652"/>
                  </a:cubicBezTo>
                  <a:cubicBezTo>
                    <a:pt x="807059" y="1204940"/>
                    <a:pt x="808567" y="1208425"/>
                    <a:pt x="810260" y="1211812"/>
                  </a:cubicBezTo>
                  <a:cubicBezTo>
                    <a:pt x="811107" y="1216045"/>
                    <a:pt x="810658" y="1220764"/>
                    <a:pt x="812800" y="1224512"/>
                  </a:cubicBezTo>
                  <a:cubicBezTo>
                    <a:pt x="814315" y="1227162"/>
                    <a:pt x="817374" y="1229389"/>
                    <a:pt x="820420" y="1229592"/>
                  </a:cubicBezTo>
                  <a:cubicBezTo>
                    <a:pt x="833715" y="1230478"/>
                    <a:pt x="871716" y="1223850"/>
                    <a:pt x="883920" y="1221972"/>
                  </a:cubicBezTo>
                  <a:cubicBezTo>
                    <a:pt x="887307" y="1220279"/>
                    <a:pt x="890792" y="1218771"/>
                    <a:pt x="894080" y="1216892"/>
                  </a:cubicBezTo>
                  <a:cubicBezTo>
                    <a:pt x="896730" y="1215377"/>
                    <a:pt x="899020" y="1213274"/>
                    <a:pt x="901700" y="1211812"/>
                  </a:cubicBezTo>
                  <a:cubicBezTo>
                    <a:pt x="908348" y="1208186"/>
                    <a:pt x="922020" y="1201652"/>
                    <a:pt x="922020" y="1201652"/>
                  </a:cubicBezTo>
                  <a:cubicBezTo>
                    <a:pt x="925407" y="1196572"/>
                    <a:pt x="929039" y="1191647"/>
                    <a:pt x="932180" y="1186412"/>
                  </a:cubicBezTo>
                  <a:cubicBezTo>
                    <a:pt x="936665" y="1178937"/>
                    <a:pt x="939813" y="1170645"/>
                    <a:pt x="944880" y="1163552"/>
                  </a:cubicBezTo>
                  <a:cubicBezTo>
                    <a:pt x="948360" y="1158680"/>
                    <a:pt x="953535" y="1155265"/>
                    <a:pt x="957580" y="1150852"/>
                  </a:cubicBezTo>
                  <a:cubicBezTo>
                    <a:pt x="972166" y="1134940"/>
                    <a:pt x="988473" y="1120340"/>
                    <a:pt x="1000760" y="1102592"/>
                  </a:cubicBezTo>
                  <a:cubicBezTo>
                    <a:pt x="1008380" y="1091585"/>
                    <a:pt x="1012141" y="1076460"/>
                    <a:pt x="1023620" y="1069572"/>
                  </a:cubicBezTo>
                  <a:cubicBezTo>
                    <a:pt x="1032087" y="1064492"/>
                    <a:pt x="1042038" y="1061314"/>
                    <a:pt x="1049020" y="1054332"/>
                  </a:cubicBezTo>
                  <a:cubicBezTo>
                    <a:pt x="1056640" y="1046712"/>
                    <a:pt x="1061360" y="1033810"/>
                    <a:pt x="1071880" y="1031472"/>
                  </a:cubicBezTo>
                  <a:cubicBezTo>
                    <a:pt x="1079500" y="1029779"/>
                    <a:pt x="1087219" y="1028481"/>
                    <a:pt x="1094740" y="1026392"/>
                  </a:cubicBezTo>
                  <a:cubicBezTo>
                    <a:pt x="1102479" y="1024242"/>
                    <a:pt x="1109832" y="1020816"/>
                    <a:pt x="1117600" y="1018772"/>
                  </a:cubicBezTo>
                  <a:cubicBezTo>
                    <a:pt x="1148259" y="1010704"/>
                    <a:pt x="1134567" y="1018005"/>
                    <a:pt x="1155700" y="1008612"/>
                  </a:cubicBezTo>
                  <a:cubicBezTo>
                    <a:pt x="1181716" y="997049"/>
                    <a:pt x="1143872" y="1010861"/>
                    <a:pt x="1188720" y="995912"/>
                  </a:cubicBezTo>
                  <a:lnTo>
                    <a:pt x="1196340" y="993372"/>
                  </a:lnTo>
                  <a:cubicBezTo>
                    <a:pt x="1195493" y="967125"/>
                    <a:pt x="1195814" y="940815"/>
                    <a:pt x="1193800" y="914632"/>
                  </a:cubicBezTo>
                  <a:cubicBezTo>
                    <a:pt x="1192265" y="894672"/>
                    <a:pt x="1186752" y="894619"/>
                    <a:pt x="1181100" y="876532"/>
                  </a:cubicBezTo>
                  <a:cubicBezTo>
                    <a:pt x="1178772" y="869081"/>
                    <a:pt x="1178316" y="861133"/>
                    <a:pt x="1176020" y="853672"/>
                  </a:cubicBezTo>
                  <a:cubicBezTo>
                    <a:pt x="1171531" y="839083"/>
                    <a:pt x="1165773" y="824916"/>
                    <a:pt x="1160780" y="810492"/>
                  </a:cubicBezTo>
                  <a:cubicBezTo>
                    <a:pt x="1158153" y="802902"/>
                    <a:pt x="1155108" y="795424"/>
                    <a:pt x="1153160" y="787632"/>
                  </a:cubicBezTo>
                  <a:cubicBezTo>
                    <a:pt x="1151467" y="780859"/>
                    <a:pt x="1149595" y="774128"/>
                    <a:pt x="1148080" y="767312"/>
                  </a:cubicBezTo>
                  <a:cubicBezTo>
                    <a:pt x="1146310" y="759348"/>
                    <a:pt x="1143026" y="736033"/>
                    <a:pt x="1137920" y="726672"/>
                  </a:cubicBezTo>
                  <a:cubicBezTo>
                    <a:pt x="1135324" y="721913"/>
                    <a:pt x="1130450" y="718679"/>
                    <a:pt x="1127760" y="713972"/>
                  </a:cubicBezTo>
                  <a:cubicBezTo>
                    <a:pt x="1114649" y="691028"/>
                    <a:pt x="1119226" y="683272"/>
                    <a:pt x="1099820" y="660632"/>
                  </a:cubicBezTo>
                  <a:cubicBezTo>
                    <a:pt x="1062927" y="617591"/>
                    <a:pt x="1108036" y="666632"/>
                    <a:pt x="1064260" y="630152"/>
                  </a:cubicBezTo>
                  <a:cubicBezTo>
                    <a:pt x="1055062" y="622487"/>
                    <a:pt x="1047327" y="613219"/>
                    <a:pt x="1038860" y="604752"/>
                  </a:cubicBezTo>
                  <a:cubicBezTo>
                    <a:pt x="1030393" y="596285"/>
                    <a:pt x="1023039" y="586536"/>
                    <a:pt x="1013460" y="579352"/>
                  </a:cubicBezTo>
                  <a:cubicBezTo>
                    <a:pt x="1006687" y="574272"/>
                    <a:pt x="999127" y="570099"/>
                    <a:pt x="993140" y="564112"/>
                  </a:cubicBezTo>
                  <a:cubicBezTo>
                    <a:pt x="985473" y="556445"/>
                    <a:pt x="980900" y="545942"/>
                    <a:pt x="972820" y="538712"/>
                  </a:cubicBezTo>
                  <a:cubicBezTo>
                    <a:pt x="964593" y="531351"/>
                    <a:pt x="953808" y="527425"/>
                    <a:pt x="944880" y="520932"/>
                  </a:cubicBezTo>
                  <a:cubicBezTo>
                    <a:pt x="935148" y="513854"/>
                    <a:pt x="927123" y="504484"/>
                    <a:pt x="916940" y="498072"/>
                  </a:cubicBezTo>
                  <a:cubicBezTo>
                    <a:pt x="883123" y="476780"/>
                    <a:pt x="879070" y="479842"/>
                    <a:pt x="845820" y="467592"/>
                  </a:cubicBezTo>
                  <a:cubicBezTo>
                    <a:pt x="839770" y="465363"/>
                    <a:pt x="834157" y="462011"/>
                    <a:pt x="828040" y="459972"/>
                  </a:cubicBezTo>
                  <a:cubicBezTo>
                    <a:pt x="823944" y="458607"/>
                    <a:pt x="819505" y="458568"/>
                    <a:pt x="815340" y="457432"/>
                  </a:cubicBezTo>
                  <a:cubicBezTo>
                    <a:pt x="810174" y="456023"/>
                    <a:pt x="805249" y="453823"/>
                    <a:pt x="800100" y="452352"/>
                  </a:cubicBezTo>
                  <a:cubicBezTo>
                    <a:pt x="793387" y="450434"/>
                    <a:pt x="786438" y="449374"/>
                    <a:pt x="779780" y="447272"/>
                  </a:cubicBezTo>
                  <a:cubicBezTo>
                    <a:pt x="770330" y="444288"/>
                    <a:pt x="761290" y="440096"/>
                    <a:pt x="751840" y="437112"/>
                  </a:cubicBezTo>
                  <a:cubicBezTo>
                    <a:pt x="745182" y="435010"/>
                    <a:pt x="738256" y="433869"/>
                    <a:pt x="731520" y="432032"/>
                  </a:cubicBezTo>
                  <a:cubicBezTo>
                    <a:pt x="728937" y="431328"/>
                    <a:pt x="726440" y="430339"/>
                    <a:pt x="723900" y="429492"/>
                  </a:cubicBezTo>
                  <a:cubicBezTo>
                    <a:pt x="720513" y="426952"/>
                    <a:pt x="717185" y="424333"/>
                    <a:pt x="713740" y="421872"/>
                  </a:cubicBezTo>
                  <a:cubicBezTo>
                    <a:pt x="708692" y="418266"/>
                    <a:pt x="700111" y="413323"/>
                    <a:pt x="695960" y="409172"/>
                  </a:cubicBezTo>
                  <a:cubicBezTo>
                    <a:pt x="687906" y="401118"/>
                    <a:pt x="680720" y="392239"/>
                    <a:pt x="673100" y="383772"/>
                  </a:cubicBezTo>
                  <a:cubicBezTo>
                    <a:pt x="671407" y="378692"/>
                    <a:pt x="670826" y="373092"/>
                    <a:pt x="668020" y="368532"/>
                  </a:cubicBezTo>
                  <a:cubicBezTo>
                    <a:pt x="660198" y="355822"/>
                    <a:pt x="647169" y="346585"/>
                    <a:pt x="637540" y="335512"/>
                  </a:cubicBezTo>
                  <a:cubicBezTo>
                    <a:pt x="625305" y="321442"/>
                    <a:pt x="611231" y="308521"/>
                    <a:pt x="601980" y="292332"/>
                  </a:cubicBezTo>
                  <a:cubicBezTo>
                    <a:pt x="584122" y="261081"/>
                    <a:pt x="599387" y="286088"/>
                    <a:pt x="584200" y="264392"/>
                  </a:cubicBezTo>
                  <a:cubicBezTo>
                    <a:pt x="580699" y="259390"/>
                    <a:pt x="578166" y="253653"/>
                    <a:pt x="574040" y="249152"/>
                  </a:cubicBezTo>
                  <a:cubicBezTo>
                    <a:pt x="559476" y="233264"/>
                    <a:pt x="543560" y="218672"/>
                    <a:pt x="528320" y="203432"/>
                  </a:cubicBezTo>
                  <a:cubicBezTo>
                    <a:pt x="524933" y="200045"/>
                    <a:pt x="522057" y="196056"/>
                    <a:pt x="518160" y="193272"/>
                  </a:cubicBezTo>
                  <a:cubicBezTo>
                    <a:pt x="504903" y="183803"/>
                    <a:pt x="494255" y="176987"/>
                    <a:pt x="482600" y="165332"/>
                  </a:cubicBezTo>
                  <a:cubicBezTo>
                    <a:pt x="477080" y="159812"/>
                    <a:pt x="472119" y="153739"/>
                    <a:pt x="467360" y="147552"/>
                  </a:cubicBezTo>
                  <a:cubicBezTo>
                    <a:pt x="447762" y="122074"/>
                    <a:pt x="465772" y="143027"/>
                    <a:pt x="449580" y="111992"/>
                  </a:cubicBezTo>
                  <a:cubicBezTo>
                    <a:pt x="416127" y="47874"/>
                    <a:pt x="438489" y="99034"/>
                    <a:pt x="406400" y="43412"/>
                  </a:cubicBezTo>
                  <a:cubicBezTo>
                    <a:pt x="399777" y="31933"/>
                    <a:pt x="417407" y="9122"/>
                    <a:pt x="398780" y="2772"/>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4" name="Freeform: Shape 223">
              <a:extLst>
                <a:ext uri="{FF2B5EF4-FFF2-40B4-BE49-F238E27FC236}">
                  <a16:creationId xmlns:a16="http://schemas.microsoft.com/office/drawing/2014/main" id="{41C565FC-D8A0-F94E-4D1B-CB78382E12F6}"/>
                </a:ext>
              </a:extLst>
            </p:cNvPr>
            <p:cNvSpPr/>
            <p:nvPr/>
          </p:nvSpPr>
          <p:spPr>
            <a:xfrm>
              <a:off x="3136900" y="360675"/>
              <a:ext cx="373380" cy="441965"/>
            </a:xfrm>
            <a:custGeom>
              <a:avLst/>
              <a:gdLst>
                <a:gd name="connsiteX0" fmla="*/ 0 w 373380"/>
                <a:gd name="connsiteY0" fmla="*/ 431805 h 441965"/>
                <a:gd name="connsiteX1" fmla="*/ 5080 w 373380"/>
                <a:gd name="connsiteY1" fmla="*/ 294645 h 441965"/>
                <a:gd name="connsiteX2" fmla="*/ 15240 w 373380"/>
                <a:gd name="connsiteY2" fmla="*/ 259085 h 441965"/>
                <a:gd name="connsiteX3" fmla="*/ 25400 w 373380"/>
                <a:gd name="connsiteY3" fmla="*/ 251465 h 441965"/>
                <a:gd name="connsiteX4" fmla="*/ 45720 w 373380"/>
                <a:gd name="connsiteY4" fmla="*/ 233685 h 441965"/>
                <a:gd name="connsiteX5" fmla="*/ 55880 w 373380"/>
                <a:gd name="connsiteY5" fmla="*/ 231145 h 441965"/>
                <a:gd name="connsiteX6" fmla="*/ 83820 w 373380"/>
                <a:gd name="connsiteY6" fmla="*/ 226065 h 441965"/>
                <a:gd name="connsiteX7" fmla="*/ 114300 w 373380"/>
                <a:gd name="connsiteY7" fmla="*/ 215905 h 441965"/>
                <a:gd name="connsiteX8" fmla="*/ 142240 w 373380"/>
                <a:gd name="connsiteY8" fmla="*/ 210825 h 441965"/>
                <a:gd name="connsiteX9" fmla="*/ 213360 w 373380"/>
                <a:gd name="connsiteY9" fmla="*/ 190505 h 441965"/>
                <a:gd name="connsiteX10" fmla="*/ 228600 w 373380"/>
                <a:gd name="connsiteY10" fmla="*/ 180345 h 441965"/>
                <a:gd name="connsiteX11" fmla="*/ 254000 w 373380"/>
                <a:gd name="connsiteY11" fmla="*/ 139705 h 441965"/>
                <a:gd name="connsiteX12" fmla="*/ 261620 w 373380"/>
                <a:gd name="connsiteY12" fmla="*/ 116845 h 441965"/>
                <a:gd name="connsiteX13" fmla="*/ 254000 w 373380"/>
                <a:gd name="connsiteY13" fmla="*/ 7625 h 441965"/>
                <a:gd name="connsiteX14" fmla="*/ 269240 w 373380"/>
                <a:gd name="connsiteY14" fmla="*/ 2545 h 441965"/>
                <a:gd name="connsiteX15" fmla="*/ 274320 w 373380"/>
                <a:gd name="connsiteY15" fmla="*/ 15245 h 441965"/>
                <a:gd name="connsiteX16" fmla="*/ 289560 w 373380"/>
                <a:gd name="connsiteY16" fmla="*/ 25405 h 441965"/>
                <a:gd name="connsiteX17" fmla="*/ 299720 w 373380"/>
                <a:gd name="connsiteY17" fmla="*/ 38105 h 441965"/>
                <a:gd name="connsiteX18" fmla="*/ 325120 w 373380"/>
                <a:gd name="connsiteY18" fmla="*/ 73665 h 441965"/>
                <a:gd name="connsiteX19" fmla="*/ 340360 w 373380"/>
                <a:gd name="connsiteY19" fmla="*/ 104145 h 441965"/>
                <a:gd name="connsiteX20" fmla="*/ 350520 w 373380"/>
                <a:gd name="connsiteY20" fmla="*/ 119385 h 441965"/>
                <a:gd name="connsiteX21" fmla="*/ 360680 w 373380"/>
                <a:gd name="connsiteY21" fmla="*/ 144785 h 441965"/>
                <a:gd name="connsiteX22" fmla="*/ 353060 w 373380"/>
                <a:gd name="connsiteY22" fmla="*/ 185425 h 441965"/>
                <a:gd name="connsiteX23" fmla="*/ 342900 w 373380"/>
                <a:gd name="connsiteY23" fmla="*/ 190505 h 441965"/>
                <a:gd name="connsiteX24" fmla="*/ 353060 w 373380"/>
                <a:gd name="connsiteY24" fmla="*/ 205745 h 441965"/>
                <a:gd name="connsiteX25" fmla="*/ 360680 w 373380"/>
                <a:gd name="connsiteY25" fmla="*/ 218445 h 441965"/>
                <a:gd name="connsiteX26" fmla="*/ 363220 w 373380"/>
                <a:gd name="connsiteY26" fmla="*/ 226065 h 441965"/>
                <a:gd name="connsiteX27" fmla="*/ 368300 w 373380"/>
                <a:gd name="connsiteY27" fmla="*/ 243845 h 441965"/>
                <a:gd name="connsiteX28" fmla="*/ 373380 w 373380"/>
                <a:gd name="connsiteY28" fmla="*/ 259085 h 441965"/>
                <a:gd name="connsiteX29" fmla="*/ 370840 w 373380"/>
                <a:gd name="connsiteY29" fmla="*/ 274325 h 441965"/>
                <a:gd name="connsiteX30" fmla="*/ 358140 w 373380"/>
                <a:gd name="connsiteY30" fmla="*/ 281945 h 441965"/>
                <a:gd name="connsiteX31" fmla="*/ 350520 w 373380"/>
                <a:gd name="connsiteY31" fmla="*/ 289565 h 441965"/>
                <a:gd name="connsiteX32" fmla="*/ 332740 w 373380"/>
                <a:gd name="connsiteY32" fmla="*/ 297185 h 441965"/>
                <a:gd name="connsiteX33" fmla="*/ 322580 w 373380"/>
                <a:gd name="connsiteY33" fmla="*/ 302265 h 441965"/>
                <a:gd name="connsiteX34" fmla="*/ 261620 w 373380"/>
                <a:gd name="connsiteY34" fmla="*/ 299725 h 441965"/>
                <a:gd name="connsiteX35" fmla="*/ 287020 w 373380"/>
                <a:gd name="connsiteY35" fmla="*/ 304805 h 441965"/>
                <a:gd name="connsiteX36" fmla="*/ 309880 w 373380"/>
                <a:gd name="connsiteY36" fmla="*/ 330205 h 441965"/>
                <a:gd name="connsiteX37" fmla="*/ 312420 w 373380"/>
                <a:gd name="connsiteY37" fmla="*/ 340365 h 441965"/>
                <a:gd name="connsiteX38" fmla="*/ 269240 w 373380"/>
                <a:gd name="connsiteY38" fmla="*/ 358145 h 441965"/>
                <a:gd name="connsiteX39" fmla="*/ 256540 w 373380"/>
                <a:gd name="connsiteY39" fmla="*/ 363225 h 441965"/>
                <a:gd name="connsiteX40" fmla="*/ 180340 w 373380"/>
                <a:gd name="connsiteY40" fmla="*/ 358145 h 441965"/>
                <a:gd name="connsiteX41" fmla="*/ 154940 w 373380"/>
                <a:gd name="connsiteY41" fmla="*/ 358145 h 441965"/>
                <a:gd name="connsiteX42" fmla="*/ 132080 w 373380"/>
                <a:gd name="connsiteY42" fmla="*/ 355605 h 441965"/>
                <a:gd name="connsiteX43" fmla="*/ 121920 w 373380"/>
                <a:gd name="connsiteY43" fmla="*/ 358145 h 441965"/>
                <a:gd name="connsiteX44" fmla="*/ 83820 w 373380"/>
                <a:gd name="connsiteY44" fmla="*/ 365765 h 441965"/>
                <a:gd name="connsiteX45" fmla="*/ 73660 w 373380"/>
                <a:gd name="connsiteY45" fmla="*/ 373385 h 441965"/>
                <a:gd name="connsiteX46" fmla="*/ 48260 w 373380"/>
                <a:gd name="connsiteY46" fmla="*/ 388625 h 441965"/>
                <a:gd name="connsiteX47" fmla="*/ 33020 w 373380"/>
                <a:gd name="connsiteY47" fmla="*/ 441965 h 441965"/>
                <a:gd name="connsiteX48" fmla="*/ 0 w 373380"/>
                <a:gd name="connsiteY48" fmla="*/ 431805 h 44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3380" h="441965">
                  <a:moveTo>
                    <a:pt x="0" y="431805"/>
                  </a:moveTo>
                  <a:cubicBezTo>
                    <a:pt x="1693" y="386085"/>
                    <a:pt x="2181" y="340304"/>
                    <a:pt x="5080" y="294645"/>
                  </a:cubicBezTo>
                  <a:cubicBezTo>
                    <a:pt x="5308" y="291060"/>
                    <a:pt x="10673" y="265174"/>
                    <a:pt x="15240" y="259085"/>
                  </a:cubicBezTo>
                  <a:cubicBezTo>
                    <a:pt x="17780" y="255698"/>
                    <a:pt x="22214" y="254253"/>
                    <a:pt x="25400" y="251465"/>
                  </a:cubicBezTo>
                  <a:cubicBezTo>
                    <a:pt x="32385" y="245353"/>
                    <a:pt x="37181" y="237955"/>
                    <a:pt x="45720" y="233685"/>
                  </a:cubicBezTo>
                  <a:cubicBezTo>
                    <a:pt x="48842" y="232124"/>
                    <a:pt x="52457" y="231830"/>
                    <a:pt x="55880" y="231145"/>
                  </a:cubicBezTo>
                  <a:cubicBezTo>
                    <a:pt x="65162" y="229289"/>
                    <a:pt x="74661" y="228454"/>
                    <a:pt x="83820" y="226065"/>
                  </a:cubicBezTo>
                  <a:cubicBezTo>
                    <a:pt x="94183" y="223362"/>
                    <a:pt x="103763" y="217821"/>
                    <a:pt x="114300" y="215905"/>
                  </a:cubicBezTo>
                  <a:cubicBezTo>
                    <a:pt x="123613" y="214212"/>
                    <a:pt x="132970" y="212743"/>
                    <a:pt x="142240" y="210825"/>
                  </a:cubicBezTo>
                  <a:cubicBezTo>
                    <a:pt x="170703" y="204936"/>
                    <a:pt x="188744" y="202813"/>
                    <a:pt x="213360" y="190505"/>
                  </a:cubicBezTo>
                  <a:cubicBezTo>
                    <a:pt x="218821" y="187775"/>
                    <a:pt x="223520" y="183732"/>
                    <a:pt x="228600" y="180345"/>
                  </a:cubicBezTo>
                  <a:cubicBezTo>
                    <a:pt x="239184" y="165527"/>
                    <a:pt x="246359" y="156897"/>
                    <a:pt x="254000" y="139705"/>
                  </a:cubicBezTo>
                  <a:cubicBezTo>
                    <a:pt x="257262" y="132365"/>
                    <a:pt x="261620" y="116845"/>
                    <a:pt x="261620" y="116845"/>
                  </a:cubicBezTo>
                  <a:cubicBezTo>
                    <a:pt x="259080" y="80438"/>
                    <a:pt x="254793" y="44112"/>
                    <a:pt x="254000" y="7625"/>
                  </a:cubicBezTo>
                  <a:cubicBezTo>
                    <a:pt x="253732" y="-4721"/>
                    <a:pt x="264449" y="1347"/>
                    <a:pt x="269240" y="2545"/>
                  </a:cubicBezTo>
                  <a:cubicBezTo>
                    <a:pt x="270933" y="6778"/>
                    <a:pt x="271291" y="11837"/>
                    <a:pt x="274320" y="15245"/>
                  </a:cubicBezTo>
                  <a:cubicBezTo>
                    <a:pt x="278376" y="19808"/>
                    <a:pt x="285746" y="20637"/>
                    <a:pt x="289560" y="25405"/>
                  </a:cubicBezTo>
                  <a:lnTo>
                    <a:pt x="299720" y="38105"/>
                  </a:lnTo>
                  <a:cubicBezTo>
                    <a:pt x="307077" y="60176"/>
                    <a:pt x="296017" y="30011"/>
                    <a:pt x="325120" y="73665"/>
                  </a:cubicBezTo>
                  <a:cubicBezTo>
                    <a:pt x="354237" y="117341"/>
                    <a:pt x="319328" y="62081"/>
                    <a:pt x="340360" y="104145"/>
                  </a:cubicBezTo>
                  <a:cubicBezTo>
                    <a:pt x="343090" y="109606"/>
                    <a:pt x="347790" y="113924"/>
                    <a:pt x="350520" y="119385"/>
                  </a:cubicBezTo>
                  <a:cubicBezTo>
                    <a:pt x="354598" y="127541"/>
                    <a:pt x="357293" y="136318"/>
                    <a:pt x="360680" y="144785"/>
                  </a:cubicBezTo>
                  <a:cubicBezTo>
                    <a:pt x="358140" y="158332"/>
                    <a:pt x="358056" y="172579"/>
                    <a:pt x="353060" y="185425"/>
                  </a:cubicBezTo>
                  <a:cubicBezTo>
                    <a:pt x="351688" y="188954"/>
                    <a:pt x="342900" y="186719"/>
                    <a:pt x="342900" y="190505"/>
                  </a:cubicBezTo>
                  <a:cubicBezTo>
                    <a:pt x="342900" y="196610"/>
                    <a:pt x="349919" y="200510"/>
                    <a:pt x="353060" y="205745"/>
                  </a:cubicBezTo>
                  <a:cubicBezTo>
                    <a:pt x="355600" y="209978"/>
                    <a:pt x="358472" y="214029"/>
                    <a:pt x="360680" y="218445"/>
                  </a:cubicBezTo>
                  <a:cubicBezTo>
                    <a:pt x="361877" y="220840"/>
                    <a:pt x="362451" y="223501"/>
                    <a:pt x="363220" y="226065"/>
                  </a:cubicBezTo>
                  <a:cubicBezTo>
                    <a:pt x="364991" y="231969"/>
                    <a:pt x="366487" y="237954"/>
                    <a:pt x="368300" y="243845"/>
                  </a:cubicBezTo>
                  <a:cubicBezTo>
                    <a:pt x="369875" y="248963"/>
                    <a:pt x="371687" y="254005"/>
                    <a:pt x="373380" y="259085"/>
                  </a:cubicBezTo>
                  <a:cubicBezTo>
                    <a:pt x="372533" y="264165"/>
                    <a:pt x="373697" y="270040"/>
                    <a:pt x="370840" y="274325"/>
                  </a:cubicBezTo>
                  <a:cubicBezTo>
                    <a:pt x="368102" y="278433"/>
                    <a:pt x="362089" y="278983"/>
                    <a:pt x="358140" y="281945"/>
                  </a:cubicBezTo>
                  <a:cubicBezTo>
                    <a:pt x="355266" y="284100"/>
                    <a:pt x="353443" y="287477"/>
                    <a:pt x="350520" y="289565"/>
                  </a:cubicBezTo>
                  <a:cubicBezTo>
                    <a:pt x="342096" y="295582"/>
                    <a:pt x="341031" y="293632"/>
                    <a:pt x="332740" y="297185"/>
                  </a:cubicBezTo>
                  <a:cubicBezTo>
                    <a:pt x="329260" y="298677"/>
                    <a:pt x="325967" y="300572"/>
                    <a:pt x="322580" y="302265"/>
                  </a:cubicBezTo>
                  <a:cubicBezTo>
                    <a:pt x="302260" y="301418"/>
                    <a:pt x="281906" y="298276"/>
                    <a:pt x="261620" y="299725"/>
                  </a:cubicBezTo>
                  <a:cubicBezTo>
                    <a:pt x="253008" y="300340"/>
                    <a:pt x="279110" y="301344"/>
                    <a:pt x="287020" y="304805"/>
                  </a:cubicBezTo>
                  <a:cubicBezTo>
                    <a:pt x="299923" y="310450"/>
                    <a:pt x="303434" y="319461"/>
                    <a:pt x="309880" y="330205"/>
                  </a:cubicBezTo>
                  <a:cubicBezTo>
                    <a:pt x="310727" y="333592"/>
                    <a:pt x="314755" y="337770"/>
                    <a:pt x="312420" y="340365"/>
                  </a:cubicBezTo>
                  <a:cubicBezTo>
                    <a:pt x="298004" y="356383"/>
                    <a:pt x="287022" y="355605"/>
                    <a:pt x="269240" y="358145"/>
                  </a:cubicBezTo>
                  <a:cubicBezTo>
                    <a:pt x="265007" y="359838"/>
                    <a:pt x="261094" y="363008"/>
                    <a:pt x="256540" y="363225"/>
                  </a:cubicBezTo>
                  <a:cubicBezTo>
                    <a:pt x="252602" y="363413"/>
                    <a:pt x="186921" y="358615"/>
                    <a:pt x="180340" y="358145"/>
                  </a:cubicBezTo>
                  <a:cubicBezTo>
                    <a:pt x="146473" y="351372"/>
                    <a:pt x="188807" y="358145"/>
                    <a:pt x="154940" y="358145"/>
                  </a:cubicBezTo>
                  <a:cubicBezTo>
                    <a:pt x="147273" y="358145"/>
                    <a:pt x="139700" y="356452"/>
                    <a:pt x="132080" y="355605"/>
                  </a:cubicBezTo>
                  <a:cubicBezTo>
                    <a:pt x="128693" y="356452"/>
                    <a:pt x="125336" y="357426"/>
                    <a:pt x="121920" y="358145"/>
                  </a:cubicBezTo>
                  <a:cubicBezTo>
                    <a:pt x="109246" y="360813"/>
                    <a:pt x="96170" y="361865"/>
                    <a:pt x="83820" y="365765"/>
                  </a:cubicBezTo>
                  <a:cubicBezTo>
                    <a:pt x="79783" y="367040"/>
                    <a:pt x="77361" y="371329"/>
                    <a:pt x="73660" y="373385"/>
                  </a:cubicBezTo>
                  <a:cubicBezTo>
                    <a:pt x="44641" y="389506"/>
                    <a:pt x="77939" y="364882"/>
                    <a:pt x="48260" y="388625"/>
                  </a:cubicBezTo>
                  <a:cubicBezTo>
                    <a:pt x="44539" y="405371"/>
                    <a:pt x="40597" y="426811"/>
                    <a:pt x="33020" y="441965"/>
                  </a:cubicBezTo>
                  <a:lnTo>
                    <a:pt x="0" y="431805"/>
                  </a:ln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5" name="Freeform: Shape 224">
              <a:extLst>
                <a:ext uri="{FF2B5EF4-FFF2-40B4-BE49-F238E27FC236}">
                  <a16:creationId xmlns:a16="http://schemas.microsoft.com/office/drawing/2014/main" id="{1EFDA8D2-CA69-4F13-6442-5552C598B352}"/>
                </a:ext>
              </a:extLst>
            </p:cNvPr>
            <p:cNvSpPr/>
            <p:nvPr/>
          </p:nvSpPr>
          <p:spPr>
            <a:xfrm>
              <a:off x="2151380" y="1086998"/>
              <a:ext cx="554360" cy="424392"/>
            </a:xfrm>
            <a:custGeom>
              <a:avLst/>
              <a:gdLst>
                <a:gd name="connsiteX0" fmla="*/ 533400 w 554360"/>
                <a:gd name="connsiteY0" fmla="*/ 122 h 424392"/>
                <a:gd name="connsiteX1" fmla="*/ 495300 w 554360"/>
                <a:gd name="connsiteY1" fmla="*/ 10282 h 424392"/>
                <a:gd name="connsiteX2" fmla="*/ 292100 w 554360"/>
                <a:gd name="connsiteY2" fmla="*/ 20442 h 424392"/>
                <a:gd name="connsiteX3" fmla="*/ 266700 w 554360"/>
                <a:gd name="connsiteY3" fmla="*/ 25522 h 424392"/>
                <a:gd name="connsiteX4" fmla="*/ 236220 w 554360"/>
                <a:gd name="connsiteY4" fmla="*/ 30602 h 424392"/>
                <a:gd name="connsiteX5" fmla="*/ 177800 w 554360"/>
                <a:gd name="connsiteY5" fmla="*/ 45842 h 424392"/>
                <a:gd name="connsiteX6" fmla="*/ 160020 w 554360"/>
                <a:gd name="connsiteY6" fmla="*/ 61082 h 424392"/>
                <a:gd name="connsiteX7" fmla="*/ 152400 w 554360"/>
                <a:gd name="connsiteY7" fmla="*/ 71242 h 424392"/>
                <a:gd name="connsiteX8" fmla="*/ 144780 w 554360"/>
                <a:gd name="connsiteY8" fmla="*/ 76322 h 424392"/>
                <a:gd name="connsiteX9" fmla="*/ 137160 w 554360"/>
                <a:gd name="connsiteY9" fmla="*/ 83942 h 424392"/>
                <a:gd name="connsiteX10" fmla="*/ 127000 w 554360"/>
                <a:gd name="connsiteY10" fmla="*/ 116962 h 424392"/>
                <a:gd name="connsiteX11" fmla="*/ 121920 w 554360"/>
                <a:gd name="connsiteY11" fmla="*/ 221102 h 424392"/>
                <a:gd name="connsiteX12" fmla="*/ 119380 w 554360"/>
                <a:gd name="connsiteY12" fmla="*/ 238882 h 424392"/>
                <a:gd name="connsiteX13" fmla="*/ 116840 w 554360"/>
                <a:gd name="connsiteY13" fmla="*/ 254122 h 424392"/>
                <a:gd name="connsiteX14" fmla="*/ 104140 w 554360"/>
                <a:gd name="connsiteY14" fmla="*/ 264282 h 424392"/>
                <a:gd name="connsiteX15" fmla="*/ 88900 w 554360"/>
                <a:gd name="connsiteY15" fmla="*/ 287142 h 424392"/>
                <a:gd name="connsiteX16" fmla="*/ 78740 w 554360"/>
                <a:gd name="connsiteY16" fmla="*/ 304922 h 424392"/>
                <a:gd name="connsiteX17" fmla="*/ 71120 w 554360"/>
                <a:gd name="connsiteY17" fmla="*/ 312542 h 424392"/>
                <a:gd name="connsiteX18" fmla="*/ 33020 w 554360"/>
                <a:gd name="connsiteY18" fmla="*/ 330322 h 424392"/>
                <a:gd name="connsiteX19" fmla="*/ 25400 w 554360"/>
                <a:gd name="connsiteY19" fmla="*/ 335402 h 424392"/>
                <a:gd name="connsiteX20" fmla="*/ 10160 w 554360"/>
                <a:gd name="connsiteY20" fmla="*/ 340482 h 424392"/>
                <a:gd name="connsiteX21" fmla="*/ 0 w 554360"/>
                <a:gd name="connsiteY21" fmla="*/ 345562 h 424392"/>
                <a:gd name="connsiteX22" fmla="*/ 12700 w 554360"/>
                <a:gd name="connsiteY22" fmla="*/ 355722 h 424392"/>
                <a:gd name="connsiteX23" fmla="*/ 30480 w 554360"/>
                <a:gd name="connsiteY23" fmla="*/ 363342 h 424392"/>
                <a:gd name="connsiteX24" fmla="*/ 78740 w 554360"/>
                <a:gd name="connsiteY24" fmla="*/ 391282 h 424392"/>
                <a:gd name="connsiteX25" fmla="*/ 124460 w 554360"/>
                <a:gd name="connsiteY25" fmla="*/ 388742 h 424392"/>
                <a:gd name="connsiteX26" fmla="*/ 134620 w 554360"/>
                <a:gd name="connsiteY26" fmla="*/ 386202 h 424392"/>
                <a:gd name="connsiteX27" fmla="*/ 154940 w 554360"/>
                <a:gd name="connsiteY27" fmla="*/ 360802 h 424392"/>
                <a:gd name="connsiteX28" fmla="*/ 170180 w 554360"/>
                <a:gd name="connsiteY28" fmla="*/ 343022 h 424392"/>
                <a:gd name="connsiteX29" fmla="*/ 162560 w 554360"/>
                <a:gd name="connsiteY29" fmla="*/ 381122 h 424392"/>
                <a:gd name="connsiteX30" fmla="*/ 157480 w 554360"/>
                <a:gd name="connsiteY30" fmla="*/ 388742 h 424392"/>
                <a:gd name="connsiteX31" fmla="*/ 154940 w 554360"/>
                <a:gd name="connsiteY31" fmla="*/ 398902 h 424392"/>
                <a:gd name="connsiteX32" fmla="*/ 144780 w 554360"/>
                <a:gd name="connsiteY32" fmla="*/ 416682 h 424392"/>
                <a:gd name="connsiteX33" fmla="*/ 154940 w 554360"/>
                <a:gd name="connsiteY33" fmla="*/ 419222 h 424392"/>
                <a:gd name="connsiteX34" fmla="*/ 165100 w 554360"/>
                <a:gd name="connsiteY34" fmla="*/ 424302 h 424392"/>
                <a:gd name="connsiteX35" fmla="*/ 185420 w 554360"/>
                <a:gd name="connsiteY35" fmla="*/ 421762 h 424392"/>
                <a:gd name="connsiteX36" fmla="*/ 218440 w 554360"/>
                <a:gd name="connsiteY36" fmla="*/ 409062 h 424392"/>
                <a:gd name="connsiteX37" fmla="*/ 264160 w 554360"/>
                <a:gd name="connsiteY37" fmla="*/ 376042 h 424392"/>
                <a:gd name="connsiteX38" fmla="*/ 289560 w 554360"/>
                <a:gd name="connsiteY38" fmla="*/ 350642 h 424392"/>
                <a:gd name="connsiteX39" fmla="*/ 307340 w 554360"/>
                <a:gd name="connsiteY39" fmla="*/ 327782 h 424392"/>
                <a:gd name="connsiteX40" fmla="*/ 309880 w 554360"/>
                <a:gd name="connsiteY40" fmla="*/ 398902 h 424392"/>
                <a:gd name="connsiteX41" fmla="*/ 335280 w 554360"/>
                <a:gd name="connsiteY41" fmla="*/ 396362 h 424392"/>
                <a:gd name="connsiteX42" fmla="*/ 363220 w 554360"/>
                <a:gd name="connsiteY42" fmla="*/ 378582 h 424392"/>
                <a:gd name="connsiteX43" fmla="*/ 383540 w 554360"/>
                <a:gd name="connsiteY43" fmla="*/ 353182 h 424392"/>
                <a:gd name="connsiteX44" fmla="*/ 386080 w 554360"/>
                <a:gd name="connsiteY44" fmla="*/ 345562 h 424392"/>
                <a:gd name="connsiteX45" fmla="*/ 396240 w 554360"/>
                <a:gd name="connsiteY45" fmla="*/ 327782 h 424392"/>
                <a:gd name="connsiteX46" fmla="*/ 406400 w 554360"/>
                <a:gd name="connsiteY46" fmla="*/ 287142 h 424392"/>
                <a:gd name="connsiteX47" fmla="*/ 416560 w 554360"/>
                <a:gd name="connsiteY47" fmla="*/ 228722 h 424392"/>
                <a:gd name="connsiteX48" fmla="*/ 403860 w 554360"/>
                <a:gd name="connsiteY48" fmla="*/ 205862 h 424392"/>
                <a:gd name="connsiteX49" fmla="*/ 393700 w 554360"/>
                <a:gd name="connsiteY49" fmla="*/ 185542 h 424392"/>
                <a:gd name="connsiteX50" fmla="*/ 396240 w 554360"/>
                <a:gd name="connsiteY50" fmla="*/ 137282 h 424392"/>
                <a:gd name="connsiteX51" fmla="*/ 398780 w 554360"/>
                <a:gd name="connsiteY51" fmla="*/ 129662 h 424392"/>
                <a:gd name="connsiteX52" fmla="*/ 406400 w 554360"/>
                <a:gd name="connsiteY52" fmla="*/ 116962 h 424392"/>
                <a:gd name="connsiteX53" fmla="*/ 416560 w 554360"/>
                <a:gd name="connsiteY53" fmla="*/ 111882 h 424392"/>
                <a:gd name="connsiteX54" fmla="*/ 447040 w 554360"/>
                <a:gd name="connsiteY54" fmla="*/ 91562 h 424392"/>
                <a:gd name="connsiteX55" fmla="*/ 454660 w 554360"/>
                <a:gd name="connsiteY55" fmla="*/ 86482 h 424392"/>
                <a:gd name="connsiteX56" fmla="*/ 485140 w 554360"/>
                <a:gd name="connsiteY56" fmla="*/ 71242 h 424392"/>
                <a:gd name="connsiteX57" fmla="*/ 495300 w 554360"/>
                <a:gd name="connsiteY57" fmla="*/ 56002 h 424392"/>
                <a:gd name="connsiteX58" fmla="*/ 513080 w 554360"/>
                <a:gd name="connsiteY58" fmla="*/ 48382 h 424392"/>
                <a:gd name="connsiteX59" fmla="*/ 523240 w 554360"/>
                <a:gd name="connsiteY59" fmla="*/ 38222 h 424392"/>
                <a:gd name="connsiteX60" fmla="*/ 535940 w 554360"/>
                <a:gd name="connsiteY60" fmla="*/ 33142 h 424392"/>
                <a:gd name="connsiteX61" fmla="*/ 546100 w 554360"/>
                <a:gd name="connsiteY61" fmla="*/ 25522 h 424392"/>
                <a:gd name="connsiteX62" fmla="*/ 553720 w 554360"/>
                <a:gd name="connsiteY62" fmla="*/ 17902 h 424392"/>
                <a:gd name="connsiteX63" fmla="*/ 533400 w 554360"/>
                <a:gd name="connsiteY63" fmla="*/ 122 h 42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54360" h="424392">
                  <a:moveTo>
                    <a:pt x="533400" y="122"/>
                  </a:moveTo>
                  <a:cubicBezTo>
                    <a:pt x="523663" y="-1148"/>
                    <a:pt x="508219" y="7860"/>
                    <a:pt x="495300" y="10282"/>
                  </a:cubicBezTo>
                  <a:cubicBezTo>
                    <a:pt x="442254" y="20228"/>
                    <a:pt x="307765" y="19945"/>
                    <a:pt x="292100" y="20442"/>
                  </a:cubicBezTo>
                  <a:lnTo>
                    <a:pt x="266700" y="25522"/>
                  </a:lnTo>
                  <a:cubicBezTo>
                    <a:pt x="256566" y="27365"/>
                    <a:pt x="246320" y="28582"/>
                    <a:pt x="236220" y="30602"/>
                  </a:cubicBezTo>
                  <a:cubicBezTo>
                    <a:pt x="229924" y="31861"/>
                    <a:pt x="192181" y="37852"/>
                    <a:pt x="177800" y="45842"/>
                  </a:cubicBezTo>
                  <a:cubicBezTo>
                    <a:pt x="172325" y="48884"/>
                    <a:pt x="164220" y="56182"/>
                    <a:pt x="160020" y="61082"/>
                  </a:cubicBezTo>
                  <a:cubicBezTo>
                    <a:pt x="157265" y="64296"/>
                    <a:pt x="155393" y="68249"/>
                    <a:pt x="152400" y="71242"/>
                  </a:cubicBezTo>
                  <a:cubicBezTo>
                    <a:pt x="150241" y="73401"/>
                    <a:pt x="147125" y="74368"/>
                    <a:pt x="144780" y="76322"/>
                  </a:cubicBezTo>
                  <a:cubicBezTo>
                    <a:pt x="142020" y="78622"/>
                    <a:pt x="139700" y="81402"/>
                    <a:pt x="137160" y="83942"/>
                  </a:cubicBezTo>
                  <a:cubicBezTo>
                    <a:pt x="135506" y="88904"/>
                    <a:pt x="127364" y="112595"/>
                    <a:pt x="127000" y="116962"/>
                  </a:cubicBezTo>
                  <a:cubicBezTo>
                    <a:pt x="124114" y="151597"/>
                    <a:pt x="124088" y="186415"/>
                    <a:pt x="121920" y="221102"/>
                  </a:cubicBezTo>
                  <a:cubicBezTo>
                    <a:pt x="121547" y="227077"/>
                    <a:pt x="120290" y="232965"/>
                    <a:pt x="119380" y="238882"/>
                  </a:cubicBezTo>
                  <a:cubicBezTo>
                    <a:pt x="118597" y="243972"/>
                    <a:pt x="119490" y="249706"/>
                    <a:pt x="116840" y="254122"/>
                  </a:cubicBezTo>
                  <a:cubicBezTo>
                    <a:pt x="114051" y="258771"/>
                    <a:pt x="107642" y="260143"/>
                    <a:pt x="104140" y="264282"/>
                  </a:cubicBezTo>
                  <a:cubicBezTo>
                    <a:pt x="98224" y="271273"/>
                    <a:pt x="93754" y="279376"/>
                    <a:pt x="88900" y="287142"/>
                  </a:cubicBezTo>
                  <a:cubicBezTo>
                    <a:pt x="85282" y="292930"/>
                    <a:pt x="82654" y="299330"/>
                    <a:pt x="78740" y="304922"/>
                  </a:cubicBezTo>
                  <a:cubicBezTo>
                    <a:pt x="76680" y="307865"/>
                    <a:pt x="74073" y="310497"/>
                    <a:pt x="71120" y="312542"/>
                  </a:cubicBezTo>
                  <a:cubicBezTo>
                    <a:pt x="47475" y="328912"/>
                    <a:pt x="53016" y="326323"/>
                    <a:pt x="33020" y="330322"/>
                  </a:cubicBezTo>
                  <a:cubicBezTo>
                    <a:pt x="30480" y="332015"/>
                    <a:pt x="28190" y="334162"/>
                    <a:pt x="25400" y="335402"/>
                  </a:cubicBezTo>
                  <a:cubicBezTo>
                    <a:pt x="20507" y="337577"/>
                    <a:pt x="15132" y="338493"/>
                    <a:pt x="10160" y="340482"/>
                  </a:cubicBezTo>
                  <a:cubicBezTo>
                    <a:pt x="6644" y="341888"/>
                    <a:pt x="3387" y="343869"/>
                    <a:pt x="0" y="345562"/>
                  </a:cubicBezTo>
                  <a:cubicBezTo>
                    <a:pt x="4233" y="348949"/>
                    <a:pt x="8017" y="352990"/>
                    <a:pt x="12700" y="355722"/>
                  </a:cubicBezTo>
                  <a:cubicBezTo>
                    <a:pt x="18270" y="358971"/>
                    <a:pt x="25115" y="359765"/>
                    <a:pt x="30480" y="363342"/>
                  </a:cubicBezTo>
                  <a:cubicBezTo>
                    <a:pt x="75949" y="393654"/>
                    <a:pt x="39711" y="381525"/>
                    <a:pt x="78740" y="391282"/>
                  </a:cubicBezTo>
                  <a:cubicBezTo>
                    <a:pt x="93980" y="390435"/>
                    <a:pt x="109259" y="390124"/>
                    <a:pt x="124460" y="388742"/>
                  </a:cubicBezTo>
                  <a:cubicBezTo>
                    <a:pt x="127937" y="388426"/>
                    <a:pt x="131660" y="388052"/>
                    <a:pt x="134620" y="386202"/>
                  </a:cubicBezTo>
                  <a:cubicBezTo>
                    <a:pt x="148026" y="377823"/>
                    <a:pt x="143489" y="372253"/>
                    <a:pt x="154940" y="360802"/>
                  </a:cubicBezTo>
                  <a:cubicBezTo>
                    <a:pt x="167259" y="348483"/>
                    <a:pt x="162443" y="354627"/>
                    <a:pt x="170180" y="343022"/>
                  </a:cubicBezTo>
                  <a:cubicBezTo>
                    <a:pt x="167640" y="355722"/>
                    <a:pt x="166026" y="368643"/>
                    <a:pt x="162560" y="381122"/>
                  </a:cubicBezTo>
                  <a:cubicBezTo>
                    <a:pt x="161743" y="384063"/>
                    <a:pt x="158683" y="385936"/>
                    <a:pt x="157480" y="388742"/>
                  </a:cubicBezTo>
                  <a:cubicBezTo>
                    <a:pt x="156105" y="391951"/>
                    <a:pt x="156166" y="395633"/>
                    <a:pt x="154940" y="398902"/>
                  </a:cubicBezTo>
                  <a:cubicBezTo>
                    <a:pt x="152178" y="406268"/>
                    <a:pt x="148991" y="410365"/>
                    <a:pt x="144780" y="416682"/>
                  </a:cubicBezTo>
                  <a:cubicBezTo>
                    <a:pt x="148167" y="417529"/>
                    <a:pt x="151671" y="417996"/>
                    <a:pt x="154940" y="419222"/>
                  </a:cubicBezTo>
                  <a:cubicBezTo>
                    <a:pt x="158485" y="420551"/>
                    <a:pt x="161327" y="423988"/>
                    <a:pt x="165100" y="424302"/>
                  </a:cubicBezTo>
                  <a:cubicBezTo>
                    <a:pt x="171902" y="424869"/>
                    <a:pt x="178647" y="422609"/>
                    <a:pt x="185420" y="421762"/>
                  </a:cubicBezTo>
                  <a:cubicBezTo>
                    <a:pt x="196427" y="417529"/>
                    <a:pt x="208628" y="415603"/>
                    <a:pt x="218440" y="409062"/>
                  </a:cubicBezTo>
                  <a:cubicBezTo>
                    <a:pt x="234694" y="398226"/>
                    <a:pt x="249501" y="389158"/>
                    <a:pt x="264160" y="376042"/>
                  </a:cubicBezTo>
                  <a:cubicBezTo>
                    <a:pt x="273083" y="368058"/>
                    <a:pt x="282918" y="360605"/>
                    <a:pt x="289560" y="350642"/>
                  </a:cubicBezTo>
                  <a:cubicBezTo>
                    <a:pt x="301713" y="332413"/>
                    <a:pt x="295403" y="339719"/>
                    <a:pt x="307340" y="327782"/>
                  </a:cubicBezTo>
                  <a:cubicBezTo>
                    <a:pt x="308187" y="351489"/>
                    <a:pt x="300930" y="376933"/>
                    <a:pt x="309880" y="398902"/>
                  </a:cubicBezTo>
                  <a:cubicBezTo>
                    <a:pt x="313090" y="406782"/>
                    <a:pt x="327329" y="399391"/>
                    <a:pt x="335280" y="396362"/>
                  </a:cubicBezTo>
                  <a:cubicBezTo>
                    <a:pt x="345596" y="392432"/>
                    <a:pt x="363220" y="378582"/>
                    <a:pt x="363220" y="378582"/>
                  </a:cubicBezTo>
                  <a:cubicBezTo>
                    <a:pt x="387272" y="338496"/>
                    <a:pt x="351158" y="396358"/>
                    <a:pt x="383540" y="353182"/>
                  </a:cubicBezTo>
                  <a:cubicBezTo>
                    <a:pt x="385146" y="351040"/>
                    <a:pt x="384883" y="347957"/>
                    <a:pt x="386080" y="345562"/>
                  </a:cubicBezTo>
                  <a:cubicBezTo>
                    <a:pt x="389133" y="339457"/>
                    <a:pt x="392853" y="333709"/>
                    <a:pt x="396240" y="327782"/>
                  </a:cubicBezTo>
                  <a:cubicBezTo>
                    <a:pt x="399627" y="314235"/>
                    <a:pt x="405471" y="301075"/>
                    <a:pt x="406400" y="287142"/>
                  </a:cubicBezTo>
                  <a:cubicBezTo>
                    <a:pt x="409421" y="241824"/>
                    <a:pt x="404471" y="260960"/>
                    <a:pt x="416560" y="228722"/>
                  </a:cubicBezTo>
                  <a:cubicBezTo>
                    <a:pt x="408511" y="196527"/>
                    <a:pt x="422714" y="247341"/>
                    <a:pt x="403860" y="205862"/>
                  </a:cubicBezTo>
                  <a:cubicBezTo>
                    <a:pt x="393280" y="182585"/>
                    <a:pt x="410074" y="196458"/>
                    <a:pt x="393700" y="185542"/>
                  </a:cubicBezTo>
                  <a:cubicBezTo>
                    <a:pt x="394547" y="169455"/>
                    <a:pt x="394782" y="153325"/>
                    <a:pt x="396240" y="137282"/>
                  </a:cubicBezTo>
                  <a:cubicBezTo>
                    <a:pt x="396482" y="134616"/>
                    <a:pt x="397583" y="132057"/>
                    <a:pt x="398780" y="129662"/>
                  </a:cubicBezTo>
                  <a:cubicBezTo>
                    <a:pt x="400988" y="125246"/>
                    <a:pt x="402909" y="120453"/>
                    <a:pt x="406400" y="116962"/>
                  </a:cubicBezTo>
                  <a:cubicBezTo>
                    <a:pt x="409077" y="114285"/>
                    <a:pt x="413349" y="113889"/>
                    <a:pt x="416560" y="111882"/>
                  </a:cubicBezTo>
                  <a:cubicBezTo>
                    <a:pt x="426915" y="105410"/>
                    <a:pt x="436880" y="98335"/>
                    <a:pt x="447040" y="91562"/>
                  </a:cubicBezTo>
                  <a:cubicBezTo>
                    <a:pt x="449580" y="89869"/>
                    <a:pt x="451930" y="87847"/>
                    <a:pt x="454660" y="86482"/>
                  </a:cubicBezTo>
                  <a:lnTo>
                    <a:pt x="485140" y="71242"/>
                  </a:lnTo>
                  <a:cubicBezTo>
                    <a:pt x="488527" y="66162"/>
                    <a:pt x="490575" y="59868"/>
                    <a:pt x="495300" y="56002"/>
                  </a:cubicBezTo>
                  <a:cubicBezTo>
                    <a:pt x="500290" y="51919"/>
                    <a:pt x="507640" y="51844"/>
                    <a:pt x="513080" y="48382"/>
                  </a:cubicBezTo>
                  <a:cubicBezTo>
                    <a:pt x="517121" y="45811"/>
                    <a:pt x="519255" y="40879"/>
                    <a:pt x="523240" y="38222"/>
                  </a:cubicBezTo>
                  <a:cubicBezTo>
                    <a:pt x="527034" y="35693"/>
                    <a:pt x="531954" y="35356"/>
                    <a:pt x="535940" y="33142"/>
                  </a:cubicBezTo>
                  <a:cubicBezTo>
                    <a:pt x="539641" y="31086"/>
                    <a:pt x="542886" y="28277"/>
                    <a:pt x="546100" y="25522"/>
                  </a:cubicBezTo>
                  <a:cubicBezTo>
                    <a:pt x="548827" y="23184"/>
                    <a:pt x="550507" y="19508"/>
                    <a:pt x="553720" y="17902"/>
                  </a:cubicBezTo>
                  <a:cubicBezTo>
                    <a:pt x="557581" y="15971"/>
                    <a:pt x="543137" y="1392"/>
                    <a:pt x="533400" y="122"/>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6" name="Freeform: Shape 225">
              <a:extLst>
                <a:ext uri="{FF2B5EF4-FFF2-40B4-BE49-F238E27FC236}">
                  <a16:creationId xmlns:a16="http://schemas.microsoft.com/office/drawing/2014/main" id="{A0655521-83F3-BDD9-0FEA-71EEFF7CDF47}"/>
                </a:ext>
              </a:extLst>
            </p:cNvPr>
            <p:cNvSpPr/>
            <p:nvPr/>
          </p:nvSpPr>
          <p:spPr>
            <a:xfrm>
              <a:off x="3449008" y="1178539"/>
              <a:ext cx="99487" cy="94001"/>
            </a:xfrm>
            <a:custGeom>
              <a:avLst/>
              <a:gdLst>
                <a:gd name="connsiteX0" fmla="*/ 66352 w 99487"/>
                <a:gd name="connsiteY0" fmla="*/ 10181 h 94001"/>
                <a:gd name="connsiteX1" fmla="*/ 81592 w 99487"/>
                <a:gd name="connsiteY1" fmla="*/ 21 h 94001"/>
                <a:gd name="connsiteX2" fmla="*/ 96832 w 99487"/>
                <a:gd name="connsiteY2" fmla="*/ 22881 h 94001"/>
                <a:gd name="connsiteX3" fmla="*/ 71432 w 99487"/>
                <a:gd name="connsiteY3" fmla="*/ 38121 h 94001"/>
                <a:gd name="connsiteX4" fmla="*/ 48572 w 99487"/>
                <a:gd name="connsiteY4" fmla="*/ 43201 h 94001"/>
                <a:gd name="connsiteX5" fmla="*/ 2852 w 99487"/>
                <a:gd name="connsiteY5" fmla="*/ 50821 h 94001"/>
                <a:gd name="connsiteX6" fmla="*/ 10472 w 99487"/>
                <a:gd name="connsiteY6" fmla="*/ 58441 h 94001"/>
                <a:gd name="connsiteX7" fmla="*/ 23172 w 99487"/>
                <a:gd name="connsiteY7" fmla="*/ 83841 h 94001"/>
                <a:gd name="connsiteX8" fmla="*/ 28252 w 99487"/>
                <a:gd name="connsiteY8" fmla="*/ 94001 h 9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487" h="94001">
                  <a:moveTo>
                    <a:pt x="66352" y="10181"/>
                  </a:moveTo>
                  <a:cubicBezTo>
                    <a:pt x="71432" y="6794"/>
                    <a:pt x="75505" y="-447"/>
                    <a:pt x="81592" y="21"/>
                  </a:cubicBezTo>
                  <a:cubicBezTo>
                    <a:pt x="97191" y="1221"/>
                    <a:pt x="103545" y="12140"/>
                    <a:pt x="96832" y="22881"/>
                  </a:cubicBezTo>
                  <a:cubicBezTo>
                    <a:pt x="90046" y="33738"/>
                    <a:pt x="83210" y="34980"/>
                    <a:pt x="71432" y="38121"/>
                  </a:cubicBezTo>
                  <a:cubicBezTo>
                    <a:pt x="63890" y="40132"/>
                    <a:pt x="56192" y="41508"/>
                    <a:pt x="48572" y="43201"/>
                  </a:cubicBezTo>
                  <a:cubicBezTo>
                    <a:pt x="36262" y="42553"/>
                    <a:pt x="-12141" y="24583"/>
                    <a:pt x="2852" y="50821"/>
                  </a:cubicBezTo>
                  <a:cubicBezTo>
                    <a:pt x="4634" y="53940"/>
                    <a:pt x="7932" y="55901"/>
                    <a:pt x="10472" y="58441"/>
                  </a:cubicBezTo>
                  <a:cubicBezTo>
                    <a:pt x="27131" y="97312"/>
                    <a:pt x="10805" y="62199"/>
                    <a:pt x="23172" y="83841"/>
                  </a:cubicBezTo>
                  <a:cubicBezTo>
                    <a:pt x="25051" y="87129"/>
                    <a:pt x="28252" y="94001"/>
                    <a:pt x="28252" y="94001"/>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7" name="Freeform: Shape 226">
              <a:extLst>
                <a:ext uri="{FF2B5EF4-FFF2-40B4-BE49-F238E27FC236}">
                  <a16:creationId xmlns:a16="http://schemas.microsoft.com/office/drawing/2014/main" id="{A2C760CD-BAE5-B894-B84F-0A38CBD2DC7D}"/>
                </a:ext>
              </a:extLst>
            </p:cNvPr>
            <p:cNvSpPr/>
            <p:nvPr/>
          </p:nvSpPr>
          <p:spPr>
            <a:xfrm>
              <a:off x="2602311" y="650240"/>
              <a:ext cx="389809" cy="262124"/>
            </a:xfrm>
            <a:custGeom>
              <a:avLst/>
              <a:gdLst>
                <a:gd name="connsiteX0" fmla="*/ 8809 w 389809"/>
                <a:gd name="connsiteY0" fmla="*/ 180340 h 262124"/>
                <a:gd name="connsiteX1" fmla="*/ 21509 w 389809"/>
                <a:gd name="connsiteY1" fmla="*/ 246380 h 262124"/>
                <a:gd name="connsiteX2" fmla="*/ 26589 w 389809"/>
                <a:gd name="connsiteY2" fmla="*/ 261620 h 262124"/>
                <a:gd name="connsiteX3" fmla="*/ 24049 w 389809"/>
                <a:gd name="connsiteY3" fmla="*/ 248920 h 262124"/>
                <a:gd name="connsiteX4" fmla="*/ 16429 w 389809"/>
                <a:gd name="connsiteY4" fmla="*/ 228600 h 262124"/>
                <a:gd name="connsiteX5" fmla="*/ 36749 w 389809"/>
                <a:gd name="connsiteY5" fmla="*/ 198120 h 262124"/>
                <a:gd name="connsiteX6" fmla="*/ 49449 w 389809"/>
                <a:gd name="connsiteY6" fmla="*/ 210820 h 262124"/>
                <a:gd name="connsiteX7" fmla="*/ 67229 w 389809"/>
                <a:gd name="connsiteY7" fmla="*/ 220980 h 262124"/>
                <a:gd name="connsiteX8" fmla="*/ 51989 w 389809"/>
                <a:gd name="connsiteY8" fmla="*/ 223520 h 262124"/>
                <a:gd name="connsiteX9" fmla="*/ 16429 w 389809"/>
                <a:gd name="connsiteY9" fmla="*/ 226060 h 262124"/>
                <a:gd name="connsiteX10" fmla="*/ 1189 w 389809"/>
                <a:gd name="connsiteY10" fmla="*/ 236220 h 262124"/>
                <a:gd name="connsiteX11" fmla="*/ 44369 w 389809"/>
                <a:gd name="connsiteY11" fmla="*/ 226060 h 262124"/>
                <a:gd name="connsiteX12" fmla="*/ 57069 w 389809"/>
                <a:gd name="connsiteY12" fmla="*/ 213360 h 262124"/>
                <a:gd name="connsiteX13" fmla="*/ 64689 w 389809"/>
                <a:gd name="connsiteY13" fmla="*/ 203200 h 262124"/>
                <a:gd name="connsiteX14" fmla="*/ 77389 w 389809"/>
                <a:gd name="connsiteY14" fmla="*/ 233680 h 262124"/>
                <a:gd name="connsiteX15" fmla="*/ 85009 w 389809"/>
                <a:gd name="connsiteY15" fmla="*/ 215900 h 262124"/>
                <a:gd name="connsiteX16" fmla="*/ 95169 w 389809"/>
                <a:gd name="connsiteY16" fmla="*/ 177800 h 262124"/>
                <a:gd name="connsiteX17" fmla="*/ 102789 w 389809"/>
                <a:gd name="connsiteY17" fmla="*/ 208280 h 262124"/>
                <a:gd name="connsiteX18" fmla="*/ 110409 w 389809"/>
                <a:gd name="connsiteY18" fmla="*/ 185420 h 262124"/>
                <a:gd name="connsiteX19" fmla="*/ 107869 w 389809"/>
                <a:gd name="connsiteY19" fmla="*/ 157480 h 262124"/>
                <a:gd name="connsiteX20" fmla="*/ 102789 w 389809"/>
                <a:gd name="connsiteY20" fmla="*/ 170180 h 262124"/>
                <a:gd name="connsiteX21" fmla="*/ 125649 w 389809"/>
                <a:gd name="connsiteY21" fmla="*/ 172720 h 262124"/>
                <a:gd name="connsiteX22" fmla="*/ 133269 w 389809"/>
                <a:gd name="connsiteY22" fmla="*/ 190500 h 262124"/>
                <a:gd name="connsiteX23" fmla="*/ 138349 w 389809"/>
                <a:gd name="connsiteY23" fmla="*/ 198120 h 262124"/>
                <a:gd name="connsiteX24" fmla="*/ 143429 w 389809"/>
                <a:gd name="connsiteY24" fmla="*/ 157480 h 262124"/>
                <a:gd name="connsiteX25" fmla="*/ 140889 w 389809"/>
                <a:gd name="connsiteY25" fmla="*/ 142240 h 262124"/>
                <a:gd name="connsiteX26" fmla="*/ 130729 w 389809"/>
                <a:gd name="connsiteY26" fmla="*/ 139700 h 262124"/>
                <a:gd name="connsiteX27" fmla="*/ 158669 w 389809"/>
                <a:gd name="connsiteY27" fmla="*/ 157480 h 262124"/>
                <a:gd name="connsiteX28" fmla="*/ 199309 w 389809"/>
                <a:gd name="connsiteY28" fmla="*/ 154940 h 262124"/>
                <a:gd name="connsiteX29" fmla="*/ 189149 w 389809"/>
                <a:gd name="connsiteY29" fmla="*/ 116840 h 262124"/>
                <a:gd name="connsiteX30" fmla="*/ 176449 w 389809"/>
                <a:gd name="connsiteY30" fmla="*/ 106680 h 262124"/>
                <a:gd name="connsiteX31" fmla="*/ 171369 w 389809"/>
                <a:gd name="connsiteY31" fmla="*/ 99060 h 262124"/>
                <a:gd name="connsiteX32" fmla="*/ 189149 w 389809"/>
                <a:gd name="connsiteY32" fmla="*/ 121920 h 262124"/>
                <a:gd name="connsiteX33" fmla="*/ 204389 w 389809"/>
                <a:gd name="connsiteY33" fmla="*/ 134620 h 262124"/>
                <a:gd name="connsiteX34" fmla="*/ 201849 w 389809"/>
                <a:gd name="connsiteY34" fmla="*/ 119380 h 262124"/>
                <a:gd name="connsiteX35" fmla="*/ 196769 w 389809"/>
                <a:gd name="connsiteY35" fmla="*/ 99060 h 262124"/>
                <a:gd name="connsiteX36" fmla="*/ 201849 w 389809"/>
                <a:gd name="connsiteY36" fmla="*/ 91440 h 262124"/>
                <a:gd name="connsiteX37" fmla="*/ 204389 w 389809"/>
                <a:gd name="connsiteY37" fmla="*/ 78740 h 262124"/>
                <a:gd name="connsiteX38" fmla="*/ 219629 w 389809"/>
                <a:gd name="connsiteY38" fmla="*/ 96520 h 262124"/>
                <a:gd name="connsiteX39" fmla="*/ 227249 w 389809"/>
                <a:gd name="connsiteY39" fmla="*/ 104140 h 262124"/>
                <a:gd name="connsiteX40" fmla="*/ 234869 w 389809"/>
                <a:gd name="connsiteY40" fmla="*/ 99060 h 262124"/>
                <a:gd name="connsiteX41" fmla="*/ 239949 w 389809"/>
                <a:gd name="connsiteY41" fmla="*/ 71120 h 262124"/>
                <a:gd name="connsiteX42" fmla="*/ 250109 w 389809"/>
                <a:gd name="connsiteY42" fmla="*/ 78740 h 262124"/>
                <a:gd name="connsiteX43" fmla="*/ 260269 w 389809"/>
                <a:gd name="connsiteY43" fmla="*/ 88900 h 262124"/>
                <a:gd name="connsiteX44" fmla="*/ 267889 w 389809"/>
                <a:gd name="connsiteY44" fmla="*/ 91440 h 262124"/>
                <a:gd name="connsiteX45" fmla="*/ 272969 w 389809"/>
                <a:gd name="connsiteY45" fmla="*/ 71120 h 262124"/>
                <a:gd name="connsiteX46" fmla="*/ 262809 w 389809"/>
                <a:gd name="connsiteY46" fmla="*/ 45720 h 262124"/>
                <a:gd name="connsiteX47" fmla="*/ 270429 w 389809"/>
                <a:gd name="connsiteY47" fmla="*/ 53340 h 262124"/>
                <a:gd name="connsiteX48" fmla="*/ 278049 w 389809"/>
                <a:gd name="connsiteY48" fmla="*/ 66040 h 262124"/>
                <a:gd name="connsiteX49" fmla="*/ 308529 w 389809"/>
                <a:gd name="connsiteY49" fmla="*/ 76200 h 262124"/>
                <a:gd name="connsiteX50" fmla="*/ 311069 w 389809"/>
                <a:gd name="connsiteY50" fmla="*/ 17780 h 262124"/>
                <a:gd name="connsiteX51" fmla="*/ 298369 w 389809"/>
                <a:gd name="connsiteY51" fmla="*/ 25400 h 262124"/>
                <a:gd name="connsiteX52" fmla="*/ 305989 w 389809"/>
                <a:gd name="connsiteY52" fmla="*/ 40640 h 262124"/>
                <a:gd name="connsiteX53" fmla="*/ 328849 w 389809"/>
                <a:gd name="connsiteY53" fmla="*/ 53340 h 262124"/>
                <a:gd name="connsiteX54" fmla="*/ 336469 w 389809"/>
                <a:gd name="connsiteY54" fmla="*/ 48260 h 262124"/>
                <a:gd name="connsiteX55" fmla="*/ 341549 w 389809"/>
                <a:gd name="connsiteY55" fmla="*/ 0 h 262124"/>
                <a:gd name="connsiteX56" fmla="*/ 339009 w 389809"/>
                <a:gd name="connsiteY56" fmla="*/ 43180 h 262124"/>
                <a:gd name="connsiteX57" fmla="*/ 346629 w 389809"/>
                <a:gd name="connsiteY57" fmla="*/ 50800 h 262124"/>
                <a:gd name="connsiteX58" fmla="*/ 354249 w 389809"/>
                <a:gd name="connsiteY58" fmla="*/ 12700 h 262124"/>
                <a:gd name="connsiteX59" fmla="*/ 359329 w 389809"/>
                <a:gd name="connsiteY59" fmla="*/ 20320 h 262124"/>
                <a:gd name="connsiteX60" fmla="*/ 389809 w 389809"/>
                <a:gd name="connsiteY60" fmla="*/ 20320 h 2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9809" h="262124">
                  <a:moveTo>
                    <a:pt x="8809" y="180340"/>
                  </a:moveTo>
                  <a:cubicBezTo>
                    <a:pt x="25505" y="213732"/>
                    <a:pt x="11473" y="181147"/>
                    <a:pt x="21509" y="246380"/>
                  </a:cubicBezTo>
                  <a:cubicBezTo>
                    <a:pt x="22323" y="251673"/>
                    <a:pt x="22803" y="257834"/>
                    <a:pt x="26589" y="261620"/>
                  </a:cubicBezTo>
                  <a:cubicBezTo>
                    <a:pt x="29642" y="264673"/>
                    <a:pt x="25319" y="253046"/>
                    <a:pt x="24049" y="248920"/>
                  </a:cubicBezTo>
                  <a:cubicBezTo>
                    <a:pt x="21922" y="242006"/>
                    <a:pt x="18969" y="235373"/>
                    <a:pt x="16429" y="228600"/>
                  </a:cubicBezTo>
                  <a:cubicBezTo>
                    <a:pt x="13880" y="213306"/>
                    <a:pt x="6943" y="200249"/>
                    <a:pt x="36749" y="198120"/>
                  </a:cubicBezTo>
                  <a:cubicBezTo>
                    <a:pt x="42721" y="197693"/>
                    <a:pt x="44974" y="206843"/>
                    <a:pt x="49449" y="210820"/>
                  </a:cubicBezTo>
                  <a:cubicBezTo>
                    <a:pt x="58675" y="219021"/>
                    <a:pt x="57538" y="217750"/>
                    <a:pt x="67229" y="220980"/>
                  </a:cubicBezTo>
                  <a:cubicBezTo>
                    <a:pt x="62149" y="221827"/>
                    <a:pt x="57114" y="223008"/>
                    <a:pt x="51989" y="223520"/>
                  </a:cubicBezTo>
                  <a:cubicBezTo>
                    <a:pt x="40164" y="224702"/>
                    <a:pt x="27958" y="223178"/>
                    <a:pt x="16429" y="226060"/>
                  </a:cubicBezTo>
                  <a:cubicBezTo>
                    <a:pt x="10506" y="227541"/>
                    <a:pt x="-4272" y="233490"/>
                    <a:pt x="1189" y="236220"/>
                  </a:cubicBezTo>
                  <a:cubicBezTo>
                    <a:pt x="4619" y="237935"/>
                    <a:pt x="38285" y="227798"/>
                    <a:pt x="44369" y="226060"/>
                  </a:cubicBezTo>
                  <a:cubicBezTo>
                    <a:pt x="48602" y="221827"/>
                    <a:pt x="53092" y="217835"/>
                    <a:pt x="57069" y="213360"/>
                  </a:cubicBezTo>
                  <a:cubicBezTo>
                    <a:pt x="59881" y="210196"/>
                    <a:pt x="61696" y="200207"/>
                    <a:pt x="64689" y="203200"/>
                  </a:cubicBezTo>
                  <a:cubicBezTo>
                    <a:pt x="72472" y="210983"/>
                    <a:pt x="77389" y="233680"/>
                    <a:pt x="77389" y="233680"/>
                  </a:cubicBezTo>
                  <a:cubicBezTo>
                    <a:pt x="79929" y="227753"/>
                    <a:pt x="83190" y="222086"/>
                    <a:pt x="85009" y="215900"/>
                  </a:cubicBezTo>
                  <a:cubicBezTo>
                    <a:pt x="101604" y="159477"/>
                    <a:pt x="81274" y="212538"/>
                    <a:pt x="95169" y="177800"/>
                  </a:cubicBezTo>
                  <a:cubicBezTo>
                    <a:pt x="97709" y="187960"/>
                    <a:pt x="96702" y="199758"/>
                    <a:pt x="102789" y="208280"/>
                  </a:cubicBezTo>
                  <a:cubicBezTo>
                    <a:pt x="104560" y="210760"/>
                    <a:pt x="110289" y="185899"/>
                    <a:pt x="110409" y="185420"/>
                  </a:cubicBezTo>
                  <a:cubicBezTo>
                    <a:pt x="109562" y="176107"/>
                    <a:pt x="112051" y="165844"/>
                    <a:pt x="107869" y="157480"/>
                  </a:cubicBezTo>
                  <a:cubicBezTo>
                    <a:pt x="105830" y="153402"/>
                    <a:pt x="99327" y="167213"/>
                    <a:pt x="102789" y="170180"/>
                  </a:cubicBezTo>
                  <a:cubicBezTo>
                    <a:pt x="108610" y="175170"/>
                    <a:pt x="118029" y="171873"/>
                    <a:pt x="125649" y="172720"/>
                  </a:cubicBezTo>
                  <a:cubicBezTo>
                    <a:pt x="128189" y="178647"/>
                    <a:pt x="130385" y="184733"/>
                    <a:pt x="133269" y="190500"/>
                  </a:cubicBezTo>
                  <a:cubicBezTo>
                    <a:pt x="134634" y="193230"/>
                    <a:pt x="137451" y="201038"/>
                    <a:pt x="138349" y="198120"/>
                  </a:cubicBezTo>
                  <a:cubicBezTo>
                    <a:pt x="142364" y="185072"/>
                    <a:pt x="141736" y="171027"/>
                    <a:pt x="143429" y="157480"/>
                  </a:cubicBezTo>
                  <a:cubicBezTo>
                    <a:pt x="142582" y="152400"/>
                    <a:pt x="143882" y="146431"/>
                    <a:pt x="140889" y="142240"/>
                  </a:cubicBezTo>
                  <a:cubicBezTo>
                    <a:pt x="138860" y="139399"/>
                    <a:pt x="128079" y="137428"/>
                    <a:pt x="130729" y="139700"/>
                  </a:cubicBezTo>
                  <a:cubicBezTo>
                    <a:pt x="139111" y="146884"/>
                    <a:pt x="158669" y="157480"/>
                    <a:pt x="158669" y="157480"/>
                  </a:cubicBezTo>
                  <a:cubicBezTo>
                    <a:pt x="172216" y="156633"/>
                    <a:pt x="187670" y="161923"/>
                    <a:pt x="199309" y="154940"/>
                  </a:cubicBezTo>
                  <a:cubicBezTo>
                    <a:pt x="205217" y="151395"/>
                    <a:pt x="190723" y="119004"/>
                    <a:pt x="189149" y="116840"/>
                  </a:cubicBezTo>
                  <a:cubicBezTo>
                    <a:pt x="185960" y="112456"/>
                    <a:pt x="180282" y="110513"/>
                    <a:pt x="176449" y="106680"/>
                  </a:cubicBezTo>
                  <a:cubicBezTo>
                    <a:pt x="174290" y="104521"/>
                    <a:pt x="168639" y="97695"/>
                    <a:pt x="171369" y="99060"/>
                  </a:cubicBezTo>
                  <a:cubicBezTo>
                    <a:pt x="180743" y="103747"/>
                    <a:pt x="183474" y="114353"/>
                    <a:pt x="189149" y="121920"/>
                  </a:cubicBezTo>
                  <a:cubicBezTo>
                    <a:pt x="194038" y="128439"/>
                    <a:pt x="197935" y="130318"/>
                    <a:pt x="204389" y="134620"/>
                  </a:cubicBezTo>
                  <a:cubicBezTo>
                    <a:pt x="203542" y="129540"/>
                    <a:pt x="202928" y="124416"/>
                    <a:pt x="201849" y="119380"/>
                  </a:cubicBezTo>
                  <a:cubicBezTo>
                    <a:pt x="200386" y="112553"/>
                    <a:pt x="196769" y="106042"/>
                    <a:pt x="196769" y="99060"/>
                  </a:cubicBezTo>
                  <a:cubicBezTo>
                    <a:pt x="196769" y="96007"/>
                    <a:pt x="200156" y="93980"/>
                    <a:pt x="201849" y="91440"/>
                  </a:cubicBezTo>
                  <a:cubicBezTo>
                    <a:pt x="202696" y="87207"/>
                    <a:pt x="200238" y="77554"/>
                    <a:pt x="204389" y="78740"/>
                  </a:cubicBezTo>
                  <a:cubicBezTo>
                    <a:pt x="211895" y="80884"/>
                    <a:pt x="214407" y="90718"/>
                    <a:pt x="219629" y="96520"/>
                  </a:cubicBezTo>
                  <a:cubicBezTo>
                    <a:pt x="222032" y="99190"/>
                    <a:pt x="224709" y="101600"/>
                    <a:pt x="227249" y="104140"/>
                  </a:cubicBezTo>
                  <a:cubicBezTo>
                    <a:pt x="229789" y="102447"/>
                    <a:pt x="234437" y="102082"/>
                    <a:pt x="234869" y="99060"/>
                  </a:cubicBezTo>
                  <a:cubicBezTo>
                    <a:pt x="239264" y="68298"/>
                    <a:pt x="220777" y="64729"/>
                    <a:pt x="239949" y="71120"/>
                  </a:cubicBezTo>
                  <a:cubicBezTo>
                    <a:pt x="243336" y="73660"/>
                    <a:pt x="246923" y="75952"/>
                    <a:pt x="250109" y="78740"/>
                  </a:cubicBezTo>
                  <a:cubicBezTo>
                    <a:pt x="253713" y="81894"/>
                    <a:pt x="256372" y="86116"/>
                    <a:pt x="260269" y="88900"/>
                  </a:cubicBezTo>
                  <a:cubicBezTo>
                    <a:pt x="262448" y="90456"/>
                    <a:pt x="265349" y="90593"/>
                    <a:pt x="267889" y="91440"/>
                  </a:cubicBezTo>
                  <a:cubicBezTo>
                    <a:pt x="269582" y="84667"/>
                    <a:pt x="272969" y="78102"/>
                    <a:pt x="272969" y="71120"/>
                  </a:cubicBezTo>
                  <a:cubicBezTo>
                    <a:pt x="272969" y="59283"/>
                    <a:pt x="268377" y="54072"/>
                    <a:pt x="262809" y="45720"/>
                  </a:cubicBezTo>
                  <a:cubicBezTo>
                    <a:pt x="262809" y="45720"/>
                    <a:pt x="268274" y="50466"/>
                    <a:pt x="270429" y="53340"/>
                  </a:cubicBezTo>
                  <a:cubicBezTo>
                    <a:pt x="273391" y="57289"/>
                    <a:pt x="274558" y="62549"/>
                    <a:pt x="278049" y="66040"/>
                  </a:cubicBezTo>
                  <a:cubicBezTo>
                    <a:pt x="283517" y="71508"/>
                    <a:pt x="304701" y="75243"/>
                    <a:pt x="308529" y="76200"/>
                  </a:cubicBezTo>
                  <a:cubicBezTo>
                    <a:pt x="322973" y="56941"/>
                    <a:pt x="327602" y="55570"/>
                    <a:pt x="311069" y="17780"/>
                  </a:cubicBezTo>
                  <a:cubicBezTo>
                    <a:pt x="309090" y="13257"/>
                    <a:pt x="302602" y="22860"/>
                    <a:pt x="298369" y="25400"/>
                  </a:cubicBezTo>
                  <a:cubicBezTo>
                    <a:pt x="300909" y="30480"/>
                    <a:pt x="302190" y="36418"/>
                    <a:pt x="305989" y="40640"/>
                  </a:cubicBezTo>
                  <a:cubicBezTo>
                    <a:pt x="313475" y="48958"/>
                    <a:pt x="319814" y="50328"/>
                    <a:pt x="328849" y="53340"/>
                  </a:cubicBezTo>
                  <a:cubicBezTo>
                    <a:pt x="331389" y="51647"/>
                    <a:pt x="334482" y="50578"/>
                    <a:pt x="336469" y="48260"/>
                  </a:cubicBezTo>
                  <a:cubicBezTo>
                    <a:pt x="350656" y="31709"/>
                    <a:pt x="343351" y="25226"/>
                    <a:pt x="341549" y="0"/>
                  </a:cubicBezTo>
                  <a:cubicBezTo>
                    <a:pt x="334406" y="17859"/>
                    <a:pt x="332238" y="17788"/>
                    <a:pt x="339009" y="43180"/>
                  </a:cubicBezTo>
                  <a:cubicBezTo>
                    <a:pt x="339935" y="46651"/>
                    <a:pt x="344089" y="48260"/>
                    <a:pt x="346629" y="50800"/>
                  </a:cubicBezTo>
                  <a:cubicBezTo>
                    <a:pt x="367535" y="29894"/>
                    <a:pt x="349151" y="53481"/>
                    <a:pt x="354249" y="12700"/>
                  </a:cubicBezTo>
                  <a:cubicBezTo>
                    <a:pt x="354628" y="9671"/>
                    <a:pt x="356344" y="19680"/>
                    <a:pt x="359329" y="20320"/>
                  </a:cubicBezTo>
                  <a:cubicBezTo>
                    <a:pt x="369263" y="22449"/>
                    <a:pt x="379649" y="20320"/>
                    <a:pt x="389809" y="2032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8" name="Freeform: Shape 227">
              <a:extLst>
                <a:ext uri="{FF2B5EF4-FFF2-40B4-BE49-F238E27FC236}">
                  <a16:creationId xmlns:a16="http://schemas.microsoft.com/office/drawing/2014/main" id="{1710D288-E1A0-F43E-C4E2-B8713AEF3D4C}"/>
                </a:ext>
              </a:extLst>
            </p:cNvPr>
            <p:cNvSpPr/>
            <p:nvPr/>
          </p:nvSpPr>
          <p:spPr>
            <a:xfrm>
              <a:off x="2887980" y="645160"/>
              <a:ext cx="13149" cy="10160"/>
            </a:xfrm>
            <a:custGeom>
              <a:avLst/>
              <a:gdLst>
                <a:gd name="connsiteX0" fmla="*/ 0 w 13149"/>
                <a:gd name="connsiteY0" fmla="*/ 0 h 10160"/>
                <a:gd name="connsiteX1" fmla="*/ 12700 w 13149"/>
                <a:gd name="connsiteY1" fmla="*/ 2540 h 10160"/>
                <a:gd name="connsiteX2" fmla="*/ 7620 w 13149"/>
                <a:gd name="connsiteY2" fmla="*/ 10160 h 10160"/>
                <a:gd name="connsiteX3" fmla="*/ 0 w 13149"/>
                <a:gd name="connsiteY3" fmla="*/ 0 h 10160"/>
              </a:gdLst>
              <a:ahLst/>
              <a:cxnLst>
                <a:cxn ang="0">
                  <a:pos x="connsiteX0" y="connsiteY0"/>
                </a:cxn>
                <a:cxn ang="0">
                  <a:pos x="connsiteX1" y="connsiteY1"/>
                </a:cxn>
                <a:cxn ang="0">
                  <a:pos x="connsiteX2" y="connsiteY2"/>
                </a:cxn>
                <a:cxn ang="0">
                  <a:pos x="connsiteX3" y="connsiteY3"/>
                </a:cxn>
              </a:cxnLst>
              <a:rect l="l" t="t" r="r" b="b"/>
              <a:pathLst>
                <a:path w="13149" h="10160">
                  <a:moveTo>
                    <a:pt x="0" y="0"/>
                  </a:moveTo>
                  <a:cubicBezTo>
                    <a:pt x="4233" y="847"/>
                    <a:pt x="10110" y="-914"/>
                    <a:pt x="12700" y="2540"/>
                  </a:cubicBezTo>
                  <a:cubicBezTo>
                    <a:pt x="14532" y="4982"/>
                    <a:pt x="10350" y="8795"/>
                    <a:pt x="7620" y="10160"/>
                  </a:cubicBezTo>
                  <a:lnTo>
                    <a:pt x="0" y="0"/>
                  </a:ln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29" name="Freeform: Shape 228">
              <a:extLst>
                <a:ext uri="{FF2B5EF4-FFF2-40B4-BE49-F238E27FC236}">
                  <a16:creationId xmlns:a16="http://schemas.microsoft.com/office/drawing/2014/main" id="{866E08C1-7F6F-ADA8-09EA-66886E11ACC3}"/>
                </a:ext>
              </a:extLst>
            </p:cNvPr>
            <p:cNvSpPr/>
            <p:nvPr/>
          </p:nvSpPr>
          <p:spPr>
            <a:xfrm>
              <a:off x="3177540" y="1092200"/>
              <a:ext cx="116840" cy="147320"/>
            </a:xfrm>
            <a:custGeom>
              <a:avLst/>
              <a:gdLst>
                <a:gd name="connsiteX0" fmla="*/ 0 w 116840"/>
                <a:gd name="connsiteY0" fmla="*/ 0 h 147320"/>
                <a:gd name="connsiteX1" fmla="*/ 12700 w 116840"/>
                <a:gd name="connsiteY1" fmla="*/ 5080 h 147320"/>
                <a:gd name="connsiteX2" fmla="*/ 48260 w 116840"/>
                <a:gd name="connsiteY2" fmla="*/ 7620 h 147320"/>
                <a:gd name="connsiteX3" fmla="*/ 50800 w 116840"/>
                <a:gd name="connsiteY3" fmla="*/ 20320 h 147320"/>
                <a:gd name="connsiteX4" fmla="*/ 60960 w 116840"/>
                <a:gd name="connsiteY4" fmla="*/ 33020 h 147320"/>
                <a:gd name="connsiteX5" fmla="*/ 63500 w 116840"/>
                <a:gd name="connsiteY5" fmla="*/ 48260 h 147320"/>
                <a:gd name="connsiteX6" fmla="*/ 66040 w 116840"/>
                <a:gd name="connsiteY6" fmla="*/ 68580 h 147320"/>
                <a:gd name="connsiteX7" fmla="*/ 116840 w 116840"/>
                <a:gd name="connsiteY7" fmla="*/ 119380 h 147320"/>
                <a:gd name="connsiteX8" fmla="*/ 114300 w 116840"/>
                <a:gd name="connsiteY8" fmla="*/ 129540 h 147320"/>
                <a:gd name="connsiteX9" fmla="*/ 109220 w 116840"/>
                <a:gd name="connsiteY9" fmla="*/ 139700 h 147320"/>
                <a:gd name="connsiteX10" fmla="*/ 116840 w 116840"/>
                <a:gd name="connsiteY10" fmla="*/ 147320 h 14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840" h="147320">
                  <a:moveTo>
                    <a:pt x="0" y="0"/>
                  </a:moveTo>
                  <a:cubicBezTo>
                    <a:pt x="4233" y="1693"/>
                    <a:pt x="8196" y="4369"/>
                    <a:pt x="12700" y="5080"/>
                  </a:cubicBezTo>
                  <a:cubicBezTo>
                    <a:pt x="24438" y="6933"/>
                    <a:pt x="37226" y="3207"/>
                    <a:pt x="48260" y="7620"/>
                  </a:cubicBezTo>
                  <a:cubicBezTo>
                    <a:pt x="52268" y="9223"/>
                    <a:pt x="49953" y="16087"/>
                    <a:pt x="50800" y="20320"/>
                  </a:cubicBezTo>
                  <a:cubicBezTo>
                    <a:pt x="34402" y="36718"/>
                    <a:pt x="47310" y="19370"/>
                    <a:pt x="60960" y="33020"/>
                  </a:cubicBezTo>
                  <a:cubicBezTo>
                    <a:pt x="64602" y="36662"/>
                    <a:pt x="62653" y="43180"/>
                    <a:pt x="63500" y="48260"/>
                  </a:cubicBezTo>
                  <a:cubicBezTo>
                    <a:pt x="43301" y="68459"/>
                    <a:pt x="56624" y="48404"/>
                    <a:pt x="66040" y="68580"/>
                  </a:cubicBezTo>
                  <a:cubicBezTo>
                    <a:pt x="90777" y="121589"/>
                    <a:pt x="32756" y="77338"/>
                    <a:pt x="116840" y="119380"/>
                  </a:cubicBezTo>
                  <a:cubicBezTo>
                    <a:pt x="115993" y="122767"/>
                    <a:pt x="115526" y="126271"/>
                    <a:pt x="114300" y="129540"/>
                  </a:cubicBezTo>
                  <a:cubicBezTo>
                    <a:pt x="112971" y="133085"/>
                    <a:pt x="108685" y="135952"/>
                    <a:pt x="109220" y="139700"/>
                  </a:cubicBezTo>
                  <a:cubicBezTo>
                    <a:pt x="109728" y="143256"/>
                    <a:pt x="116840" y="147320"/>
                    <a:pt x="116840" y="14732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0" name="Freeform: Shape 229">
              <a:extLst>
                <a:ext uri="{FF2B5EF4-FFF2-40B4-BE49-F238E27FC236}">
                  <a16:creationId xmlns:a16="http://schemas.microsoft.com/office/drawing/2014/main" id="{5F109F85-83F6-77CE-1825-4EB1BCDA1CA3}"/>
                </a:ext>
              </a:extLst>
            </p:cNvPr>
            <p:cNvSpPr/>
            <p:nvPr/>
          </p:nvSpPr>
          <p:spPr>
            <a:xfrm>
              <a:off x="3515360" y="1264764"/>
              <a:ext cx="81568" cy="86516"/>
            </a:xfrm>
            <a:custGeom>
              <a:avLst/>
              <a:gdLst>
                <a:gd name="connsiteX0" fmla="*/ 58420 w 81568"/>
                <a:gd name="connsiteY0" fmla="*/ 156 h 86516"/>
                <a:gd name="connsiteX1" fmla="*/ 22860 w 81568"/>
                <a:gd name="connsiteY1" fmla="*/ 7776 h 86516"/>
                <a:gd name="connsiteX2" fmla="*/ 10160 w 81568"/>
                <a:gd name="connsiteY2" fmla="*/ 25556 h 86516"/>
                <a:gd name="connsiteX3" fmla="*/ 0 w 81568"/>
                <a:gd name="connsiteY3" fmla="*/ 43336 h 86516"/>
                <a:gd name="connsiteX4" fmla="*/ 2540 w 81568"/>
                <a:gd name="connsiteY4" fmla="*/ 78896 h 86516"/>
                <a:gd name="connsiteX5" fmla="*/ 15240 w 81568"/>
                <a:gd name="connsiteY5" fmla="*/ 86516 h 86516"/>
                <a:gd name="connsiteX6" fmla="*/ 66040 w 81568"/>
                <a:gd name="connsiteY6" fmla="*/ 78896 h 86516"/>
                <a:gd name="connsiteX7" fmla="*/ 76200 w 81568"/>
                <a:gd name="connsiteY7" fmla="*/ 71276 h 86516"/>
                <a:gd name="connsiteX8" fmla="*/ 78740 w 81568"/>
                <a:gd name="connsiteY8" fmla="*/ 23016 h 86516"/>
                <a:gd name="connsiteX9" fmla="*/ 55880 w 81568"/>
                <a:gd name="connsiteY9" fmla="*/ 2696 h 86516"/>
                <a:gd name="connsiteX10" fmla="*/ 58420 w 81568"/>
                <a:gd name="connsiteY10" fmla="*/ 156 h 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568" h="86516">
                  <a:moveTo>
                    <a:pt x="58420" y="156"/>
                  </a:moveTo>
                  <a:cubicBezTo>
                    <a:pt x="52917" y="1003"/>
                    <a:pt x="34158" y="3382"/>
                    <a:pt x="22860" y="7776"/>
                  </a:cubicBezTo>
                  <a:cubicBezTo>
                    <a:pt x="12108" y="11957"/>
                    <a:pt x="13487" y="17793"/>
                    <a:pt x="10160" y="25556"/>
                  </a:cubicBezTo>
                  <a:cubicBezTo>
                    <a:pt x="6293" y="34579"/>
                    <a:pt x="5102" y="35683"/>
                    <a:pt x="0" y="43336"/>
                  </a:cubicBezTo>
                  <a:cubicBezTo>
                    <a:pt x="847" y="55189"/>
                    <a:pt x="-1415" y="67690"/>
                    <a:pt x="2540" y="78896"/>
                  </a:cubicBezTo>
                  <a:cubicBezTo>
                    <a:pt x="4183" y="83551"/>
                    <a:pt x="10303" y="86516"/>
                    <a:pt x="15240" y="86516"/>
                  </a:cubicBezTo>
                  <a:cubicBezTo>
                    <a:pt x="32363" y="86516"/>
                    <a:pt x="49107" y="81436"/>
                    <a:pt x="66040" y="78896"/>
                  </a:cubicBezTo>
                  <a:cubicBezTo>
                    <a:pt x="69427" y="76356"/>
                    <a:pt x="74173" y="74992"/>
                    <a:pt x="76200" y="71276"/>
                  </a:cubicBezTo>
                  <a:cubicBezTo>
                    <a:pt x="82815" y="59148"/>
                    <a:pt x="82894" y="34784"/>
                    <a:pt x="78740" y="23016"/>
                  </a:cubicBezTo>
                  <a:cubicBezTo>
                    <a:pt x="75369" y="13464"/>
                    <a:pt x="65225" y="5811"/>
                    <a:pt x="55880" y="2696"/>
                  </a:cubicBezTo>
                  <a:cubicBezTo>
                    <a:pt x="54274" y="2161"/>
                    <a:pt x="63923" y="-691"/>
                    <a:pt x="58420" y="156"/>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1" name="Freeform: Shape 230">
              <a:extLst>
                <a:ext uri="{FF2B5EF4-FFF2-40B4-BE49-F238E27FC236}">
                  <a16:creationId xmlns:a16="http://schemas.microsoft.com/office/drawing/2014/main" id="{C782E506-4D0A-6206-2502-1862E1D28AA2}"/>
                </a:ext>
              </a:extLst>
            </p:cNvPr>
            <p:cNvSpPr/>
            <p:nvPr/>
          </p:nvSpPr>
          <p:spPr>
            <a:xfrm>
              <a:off x="3279140" y="1381654"/>
              <a:ext cx="83820" cy="111866"/>
            </a:xfrm>
            <a:custGeom>
              <a:avLst/>
              <a:gdLst>
                <a:gd name="connsiteX0" fmla="*/ 63500 w 83820"/>
                <a:gd name="connsiteY0" fmla="*/ 106 h 111866"/>
                <a:gd name="connsiteX1" fmla="*/ 48260 w 83820"/>
                <a:gd name="connsiteY1" fmla="*/ 10266 h 111866"/>
                <a:gd name="connsiteX2" fmla="*/ 2540 w 83820"/>
                <a:gd name="connsiteY2" fmla="*/ 30586 h 111866"/>
                <a:gd name="connsiteX3" fmla="*/ 0 w 83820"/>
                <a:gd name="connsiteY3" fmla="*/ 50906 h 111866"/>
                <a:gd name="connsiteX4" fmla="*/ 2540 w 83820"/>
                <a:gd name="connsiteY4" fmla="*/ 66146 h 111866"/>
                <a:gd name="connsiteX5" fmla="*/ 5080 w 83820"/>
                <a:gd name="connsiteY5" fmla="*/ 86466 h 111866"/>
                <a:gd name="connsiteX6" fmla="*/ 10160 w 83820"/>
                <a:gd name="connsiteY6" fmla="*/ 96626 h 111866"/>
                <a:gd name="connsiteX7" fmla="*/ 12700 w 83820"/>
                <a:gd name="connsiteY7" fmla="*/ 104246 h 111866"/>
                <a:gd name="connsiteX8" fmla="*/ 20320 w 83820"/>
                <a:gd name="connsiteY8" fmla="*/ 111866 h 111866"/>
                <a:gd name="connsiteX9" fmla="*/ 38100 w 83820"/>
                <a:gd name="connsiteY9" fmla="*/ 109326 h 111866"/>
                <a:gd name="connsiteX10" fmla="*/ 48260 w 83820"/>
                <a:gd name="connsiteY10" fmla="*/ 104246 h 111866"/>
                <a:gd name="connsiteX11" fmla="*/ 63500 w 83820"/>
                <a:gd name="connsiteY11" fmla="*/ 99166 h 111866"/>
                <a:gd name="connsiteX12" fmla="*/ 71120 w 83820"/>
                <a:gd name="connsiteY12" fmla="*/ 91546 h 111866"/>
                <a:gd name="connsiteX13" fmla="*/ 76200 w 83820"/>
                <a:gd name="connsiteY13" fmla="*/ 83926 h 111866"/>
                <a:gd name="connsiteX14" fmla="*/ 83820 w 83820"/>
                <a:gd name="connsiteY14" fmla="*/ 73766 h 111866"/>
                <a:gd name="connsiteX15" fmla="*/ 78740 w 83820"/>
                <a:gd name="connsiteY15" fmla="*/ 43286 h 111866"/>
                <a:gd name="connsiteX16" fmla="*/ 63500 w 83820"/>
                <a:gd name="connsiteY16" fmla="*/ 17886 h 111866"/>
                <a:gd name="connsiteX17" fmla="*/ 60960 w 83820"/>
                <a:gd name="connsiteY17" fmla="*/ 10266 h 111866"/>
                <a:gd name="connsiteX18" fmla="*/ 63500 w 83820"/>
                <a:gd name="connsiteY18" fmla="*/ 106 h 11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820" h="111866">
                  <a:moveTo>
                    <a:pt x="63500" y="106"/>
                  </a:moveTo>
                  <a:cubicBezTo>
                    <a:pt x="61383" y="106"/>
                    <a:pt x="53778" y="7652"/>
                    <a:pt x="48260" y="10266"/>
                  </a:cubicBezTo>
                  <a:cubicBezTo>
                    <a:pt x="-15900" y="40658"/>
                    <a:pt x="36460" y="10234"/>
                    <a:pt x="2540" y="30586"/>
                  </a:cubicBezTo>
                  <a:cubicBezTo>
                    <a:pt x="1693" y="37359"/>
                    <a:pt x="0" y="44080"/>
                    <a:pt x="0" y="50906"/>
                  </a:cubicBezTo>
                  <a:cubicBezTo>
                    <a:pt x="0" y="56056"/>
                    <a:pt x="1812" y="61048"/>
                    <a:pt x="2540" y="66146"/>
                  </a:cubicBezTo>
                  <a:cubicBezTo>
                    <a:pt x="3505" y="72903"/>
                    <a:pt x="3424" y="79844"/>
                    <a:pt x="5080" y="86466"/>
                  </a:cubicBezTo>
                  <a:cubicBezTo>
                    <a:pt x="5998" y="90139"/>
                    <a:pt x="8668" y="93146"/>
                    <a:pt x="10160" y="96626"/>
                  </a:cubicBezTo>
                  <a:cubicBezTo>
                    <a:pt x="11215" y="99087"/>
                    <a:pt x="11215" y="102018"/>
                    <a:pt x="12700" y="104246"/>
                  </a:cubicBezTo>
                  <a:cubicBezTo>
                    <a:pt x="14693" y="107235"/>
                    <a:pt x="17780" y="109326"/>
                    <a:pt x="20320" y="111866"/>
                  </a:cubicBezTo>
                  <a:cubicBezTo>
                    <a:pt x="26247" y="111019"/>
                    <a:pt x="32324" y="110901"/>
                    <a:pt x="38100" y="109326"/>
                  </a:cubicBezTo>
                  <a:cubicBezTo>
                    <a:pt x="41753" y="108330"/>
                    <a:pt x="44744" y="105652"/>
                    <a:pt x="48260" y="104246"/>
                  </a:cubicBezTo>
                  <a:cubicBezTo>
                    <a:pt x="53232" y="102257"/>
                    <a:pt x="58420" y="100859"/>
                    <a:pt x="63500" y="99166"/>
                  </a:cubicBezTo>
                  <a:cubicBezTo>
                    <a:pt x="66040" y="96626"/>
                    <a:pt x="68820" y="94306"/>
                    <a:pt x="71120" y="91546"/>
                  </a:cubicBezTo>
                  <a:cubicBezTo>
                    <a:pt x="73074" y="89201"/>
                    <a:pt x="74426" y="86410"/>
                    <a:pt x="76200" y="83926"/>
                  </a:cubicBezTo>
                  <a:cubicBezTo>
                    <a:pt x="78661" y="80481"/>
                    <a:pt x="81280" y="77153"/>
                    <a:pt x="83820" y="73766"/>
                  </a:cubicBezTo>
                  <a:cubicBezTo>
                    <a:pt x="82127" y="63606"/>
                    <a:pt x="82260" y="52966"/>
                    <a:pt x="78740" y="43286"/>
                  </a:cubicBezTo>
                  <a:cubicBezTo>
                    <a:pt x="75366" y="34007"/>
                    <a:pt x="66622" y="27253"/>
                    <a:pt x="63500" y="17886"/>
                  </a:cubicBezTo>
                  <a:cubicBezTo>
                    <a:pt x="62653" y="15346"/>
                    <a:pt x="62157" y="12661"/>
                    <a:pt x="60960" y="10266"/>
                  </a:cubicBezTo>
                  <a:cubicBezTo>
                    <a:pt x="54941" y="-1773"/>
                    <a:pt x="65617" y="106"/>
                    <a:pt x="63500" y="106"/>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2" name="Freeform: Shape 231">
              <a:extLst>
                <a:ext uri="{FF2B5EF4-FFF2-40B4-BE49-F238E27FC236}">
                  <a16:creationId xmlns:a16="http://schemas.microsoft.com/office/drawing/2014/main" id="{1E8DDA25-AF42-2C0D-A586-6E687C22B508}"/>
                </a:ext>
              </a:extLst>
            </p:cNvPr>
            <p:cNvSpPr/>
            <p:nvPr/>
          </p:nvSpPr>
          <p:spPr>
            <a:xfrm>
              <a:off x="2799080" y="454660"/>
              <a:ext cx="71120" cy="105014"/>
            </a:xfrm>
            <a:custGeom>
              <a:avLst/>
              <a:gdLst>
                <a:gd name="connsiteX0" fmla="*/ 0 w 71120"/>
                <a:gd name="connsiteY0" fmla="*/ 0 h 105014"/>
                <a:gd name="connsiteX1" fmla="*/ 2540 w 71120"/>
                <a:gd name="connsiteY1" fmla="*/ 12700 h 105014"/>
                <a:gd name="connsiteX2" fmla="*/ 10160 w 71120"/>
                <a:gd name="connsiteY2" fmla="*/ 17780 h 105014"/>
                <a:gd name="connsiteX3" fmla="*/ 25400 w 71120"/>
                <a:gd name="connsiteY3" fmla="*/ 27940 h 105014"/>
                <a:gd name="connsiteX4" fmla="*/ 35560 w 71120"/>
                <a:gd name="connsiteY4" fmla="*/ 38100 h 105014"/>
                <a:gd name="connsiteX5" fmla="*/ 38100 w 71120"/>
                <a:gd name="connsiteY5" fmla="*/ 45720 h 105014"/>
                <a:gd name="connsiteX6" fmla="*/ 43180 w 71120"/>
                <a:gd name="connsiteY6" fmla="*/ 66040 h 105014"/>
                <a:gd name="connsiteX7" fmla="*/ 48260 w 71120"/>
                <a:gd name="connsiteY7" fmla="*/ 76200 h 105014"/>
                <a:gd name="connsiteX8" fmla="*/ 60960 w 71120"/>
                <a:gd name="connsiteY8" fmla="*/ 104140 h 105014"/>
                <a:gd name="connsiteX9" fmla="*/ 71120 w 71120"/>
                <a:gd name="connsiteY9" fmla="*/ 104140 h 1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120" h="105014">
                  <a:moveTo>
                    <a:pt x="0" y="0"/>
                  </a:moveTo>
                  <a:cubicBezTo>
                    <a:pt x="847" y="4233"/>
                    <a:pt x="398" y="8952"/>
                    <a:pt x="2540" y="12700"/>
                  </a:cubicBezTo>
                  <a:cubicBezTo>
                    <a:pt x="4055" y="15350"/>
                    <a:pt x="7815" y="15826"/>
                    <a:pt x="10160" y="17780"/>
                  </a:cubicBezTo>
                  <a:cubicBezTo>
                    <a:pt x="22844" y="28350"/>
                    <a:pt x="12009" y="23476"/>
                    <a:pt x="25400" y="27940"/>
                  </a:cubicBezTo>
                  <a:cubicBezTo>
                    <a:pt x="28787" y="31327"/>
                    <a:pt x="32776" y="34203"/>
                    <a:pt x="35560" y="38100"/>
                  </a:cubicBezTo>
                  <a:cubicBezTo>
                    <a:pt x="37116" y="40279"/>
                    <a:pt x="37396" y="43137"/>
                    <a:pt x="38100" y="45720"/>
                  </a:cubicBezTo>
                  <a:cubicBezTo>
                    <a:pt x="39937" y="52456"/>
                    <a:pt x="40058" y="59795"/>
                    <a:pt x="43180" y="66040"/>
                  </a:cubicBezTo>
                  <a:cubicBezTo>
                    <a:pt x="44873" y="69427"/>
                    <a:pt x="46854" y="72684"/>
                    <a:pt x="48260" y="76200"/>
                  </a:cubicBezTo>
                  <a:cubicBezTo>
                    <a:pt x="50759" y="82447"/>
                    <a:pt x="54404" y="99457"/>
                    <a:pt x="60960" y="104140"/>
                  </a:cubicBezTo>
                  <a:cubicBezTo>
                    <a:pt x="63716" y="106108"/>
                    <a:pt x="67733" y="104140"/>
                    <a:pt x="71120" y="10414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3" name="Freeform: Shape 232">
              <a:extLst>
                <a:ext uri="{FF2B5EF4-FFF2-40B4-BE49-F238E27FC236}">
                  <a16:creationId xmlns:a16="http://schemas.microsoft.com/office/drawing/2014/main" id="{96ECDE7C-E9F9-7F3F-82FF-EA628CFD0716}"/>
                </a:ext>
              </a:extLst>
            </p:cNvPr>
            <p:cNvSpPr/>
            <p:nvPr/>
          </p:nvSpPr>
          <p:spPr>
            <a:xfrm>
              <a:off x="2760980" y="482600"/>
              <a:ext cx="66040" cy="106680"/>
            </a:xfrm>
            <a:custGeom>
              <a:avLst/>
              <a:gdLst>
                <a:gd name="connsiteX0" fmla="*/ 0 w 66040"/>
                <a:gd name="connsiteY0" fmla="*/ 0 h 106680"/>
                <a:gd name="connsiteX1" fmla="*/ 5080 w 66040"/>
                <a:gd name="connsiteY1" fmla="*/ 12700 h 106680"/>
                <a:gd name="connsiteX2" fmla="*/ 10160 w 66040"/>
                <a:gd name="connsiteY2" fmla="*/ 20320 h 106680"/>
                <a:gd name="connsiteX3" fmla="*/ 12700 w 66040"/>
                <a:gd name="connsiteY3" fmla="*/ 30480 h 106680"/>
                <a:gd name="connsiteX4" fmla="*/ 27940 w 66040"/>
                <a:gd name="connsiteY4" fmla="*/ 48260 h 106680"/>
                <a:gd name="connsiteX5" fmla="*/ 35560 w 66040"/>
                <a:gd name="connsiteY5" fmla="*/ 66040 h 106680"/>
                <a:gd name="connsiteX6" fmla="*/ 40640 w 66040"/>
                <a:gd name="connsiteY6" fmla="*/ 86360 h 106680"/>
                <a:gd name="connsiteX7" fmla="*/ 58420 w 66040"/>
                <a:gd name="connsiteY7" fmla="*/ 104140 h 106680"/>
                <a:gd name="connsiteX8" fmla="*/ 66040 w 66040"/>
                <a:gd name="connsiteY8" fmla="*/ 106680 h 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0" h="106680">
                  <a:moveTo>
                    <a:pt x="0" y="0"/>
                  </a:moveTo>
                  <a:cubicBezTo>
                    <a:pt x="1693" y="4233"/>
                    <a:pt x="3041" y="8622"/>
                    <a:pt x="5080" y="12700"/>
                  </a:cubicBezTo>
                  <a:cubicBezTo>
                    <a:pt x="6445" y="15430"/>
                    <a:pt x="8957" y="17514"/>
                    <a:pt x="10160" y="20320"/>
                  </a:cubicBezTo>
                  <a:cubicBezTo>
                    <a:pt x="11535" y="23529"/>
                    <a:pt x="11282" y="27290"/>
                    <a:pt x="12700" y="30480"/>
                  </a:cubicBezTo>
                  <a:cubicBezTo>
                    <a:pt x="18505" y="43540"/>
                    <a:pt x="18306" y="41837"/>
                    <a:pt x="27940" y="48260"/>
                  </a:cubicBezTo>
                  <a:cubicBezTo>
                    <a:pt x="34478" y="58067"/>
                    <a:pt x="32826" y="53739"/>
                    <a:pt x="35560" y="66040"/>
                  </a:cubicBezTo>
                  <a:cubicBezTo>
                    <a:pt x="36114" y="68531"/>
                    <a:pt x="38292" y="82604"/>
                    <a:pt x="40640" y="86360"/>
                  </a:cubicBezTo>
                  <a:cubicBezTo>
                    <a:pt x="45603" y="94301"/>
                    <a:pt x="50289" y="100075"/>
                    <a:pt x="58420" y="104140"/>
                  </a:cubicBezTo>
                  <a:cubicBezTo>
                    <a:pt x="60815" y="105337"/>
                    <a:pt x="63500" y="105833"/>
                    <a:pt x="66040" y="10668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4" name="Freeform: Shape 233">
              <a:extLst>
                <a:ext uri="{FF2B5EF4-FFF2-40B4-BE49-F238E27FC236}">
                  <a16:creationId xmlns:a16="http://schemas.microsoft.com/office/drawing/2014/main" id="{B5EA714F-CBD0-8454-D57A-2B8CF8A12BD0}"/>
                </a:ext>
              </a:extLst>
            </p:cNvPr>
            <p:cNvSpPr/>
            <p:nvPr/>
          </p:nvSpPr>
          <p:spPr>
            <a:xfrm>
              <a:off x="2727960" y="553720"/>
              <a:ext cx="53340" cy="99060"/>
            </a:xfrm>
            <a:custGeom>
              <a:avLst/>
              <a:gdLst>
                <a:gd name="connsiteX0" fmla="*/ 0 w 53340"/>
                <a:gd name="connsiteY0" fmla="*/ 0 h 99060"/>
                <a:gd name="connsiteX1" fmla="*/ 17780 w 53340"/>
                <a:gd name="connsiteY1" fmla="*/ 22860 h 99060"/>
                <a:gd name="connsiteX2" fmla="*/ 27940 w 53340"/>
                <a:gd name="connsiteY2" fmla="*/ 43180 h 99060"/>
                <a:gd name="connsiteX3" fmla="*/ 35560 w 53340"/>
                <a:gd name="connsiteY3" fmla="*/ 83820 h 99060"/>
                <a:gd name="connsiteX4" fmla="*/ 48260 w 53340"/>
                <a:gd name="connsiteY4" fmla="*/ 88900 h 99060"/>
                <a:gd name="connsiteX5" fmla="*/ 50800 w 53340"/>
                <a:gd name="connsiteY5" fmla="*/ 96520 h 99060"/>
                <a:gd name="connsiteX6" fmla="*/ 53340 w 53340"/>
                <a:gd name="connsiteY6" fmla="*/ 99060 h 99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40" h="99060">
                  <a:moveTo>
                    <a:pt x="0" y="0"/>
                  </a:moveTo>
                  <a:cubicBezTo>
                    <a:pt x="4681" y="5617"/>
                    <a:pt x="13636" y="15263"/>
                    <a:pt x="17780" y="22860"/>
                  </a:cubicBezTo>
                  <a:cubicBezTo>
                    <a:pt x="21406" y="29508"/>
                    <a:pt x="27940" y="43180"/>
                    <a:pt x="27940" y="43180"/>
                  </a:cubicBezTo>
                  <a:cubicBezTo>
                    <a:pt x="30480" y="56727"/>
                    <a:pt x="29962" y="71225"/>
                    <a:pt x="35560" y="83820"/>
                  </a:cubicBezTo>
                  <a:cubicBezTo>
                    <a:pt x="37412" y="87986"/>
                    <a:pt x="44757" y="85981"/>
                    <a:pt x="48260" y="88900"/>
                  </a:cubicBezTo>
                  <a:cubicBezTo>
                    <a:pt x="50317" y="90614"/>
                    <a:pt x="49603" y="94125"/>
                    <a:pt x="50800" y="96520"/>
                  </a:cubicBezTo>
                  <a:cubicBezTo>
                    <a:pt x="51335" y="97591"/>
                    <a:pt x="52493" y="98213"/>
                    <a:pt x="53340" y="9906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5" name="Freeform: Shape 234">
              <a:extLst>
                <a:ext uri="{FF2B5EF4-FFF2-40B4-BE49-F238E27FC236}">
                  <a16:creationId xmlns:a16="http://schemas.microsoft.com/office/drawing/2014/main" id="{FE714FC4-C8A6-1125-BA07-D7C9F96CC09D}"/>
                </a:ext>
              </a:extLst>
            </p:cNvPr>
            <p:cNvSpPr/>
            <p:nvPr/>
          </p:nvSpPr>
          <p:spPr>
            <a:xfrm>
              <a:off x="3361236" y="1431910"/>
              <a:ext cx="35196" cy="28590"/>
            </a:xfrm>
            <a:custGeom>
              <a:avLst/>
              <a:gdLst>
                <a:gd name="connsiteX0" fmla="*/ 24584 w 35196"/>
                <a:gd name="connsiteY0" fmla="*/ 650 h 28590"/>
                <a:gd name="connsiteX1" fmla="*/ 4264 w 35196"/>
                <a:gd name="connsiteY1" fmla="*/ 3190 h 28590"/>
                <a:gd name="connsiteX2" fmla="*/ 16964 w 35196"/>
                <a:gd name="connsiteY2" fmla="*/ 28590 h 28590"/>
                <a:gd name="connsiteX3" fmla="*/ 34744 w 35196"/>
                <a:gd name="connsiteY3" fmla="*/ 23510 h 28590"/>
                <a:gd name="connsiteX4" fmla="*/ 27124 w 35196"/>
                <a:gd name="connsiteY4" fmla="*/ 13350 h 28590"/>
                <a:gd name="connsiteX5" fmla="*/ 24584 w 35196"/>
                <a:gd name="connsiteY5" fmla="*/ 650 h 2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96" h="28590">
                  <a:moveTo>
                    <a:pt x="24584" y="650"/>
                  </a:moveTo>
                  <a:cubicBezTo>
                    <a:pt x="17811" y="1497"/>
                    <a:pt x="7776" y="-2663"/>
                    <a:pt x="4264" y="3190"/>
                  </a:cubicBezTo>
                  <a:cubicBezTo>
                    <a:pt x="-7529" y="22846"/>
                    <a:pt x="7925" y="25577"/>
                    <a:pt x="16964" y="28590"/>
                  </a:cubicBezTo>
                  <a:cubicBezTo>
                    <a:pt x="22891" y="26897"/>
                    <a:pt x="31325" y="28639"/>
                    <a:pt x="34744" y="23510"/>
                  </a:cubicBezTo>
                  <a:cubicBezTo>
                    <a:pt x="37092" y="19988"/>
                    <a:pt x="29664" y="16737"/>
                    <a:pt x="27124" y="13350"/>
                  </a:cubicBezTo>
                  <a:lnTo>
                    <a:pt x="24584" y="650"/>
                  </a:ln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6" name="Freeform: Shape 235">
              <a:extLst>
                <a:ext uri="{FF2B5EF4-FFF2-40B4-BE49-F238E27FC236}">
                  <a16:creationId xmlns:a16="http://schemas.microsoft.com/office/drawing/2014/main" id="{1AE127A7-8204-3363-CBB1-7FDEEA8D5D94}"/>
                </a:ext>
              </a:extLst>
            </p:cNvPr>
            <p:cNvSpPr/>
            <p:nvPr/>
          </p:nvSpPr>
          <p:spPr>
            <a:xfrm>
              <a:off x="2730500" y="774700"/>
              <a:ext cx="45720" cy="38100"/>
            </a:xfrm>
            <a:custGeom>
              <a:avLst/>
              <a:gdLst>
                <a:gd name="connsiteX0" fmla="*/ 0 w 45720"/>
                <a:gd name="connsiteY0" fmla="*/ 38100 h 38100"/>
                <a:gd name="connsiteX1" fmla="*/ 7620 w 45720"/>
                <a:gd name="connsiteY1" fmla="*/ 15240 h 38100"/>
                <a:gd name="connsiteX2" fmla="*/ 43180 w 45720"/>
                <a:gd name="connsiteY2" fmla="*/ 5080 h 38100"/>
                <a:gd name="connsiteX3" fmla="*/ 45720 w 45720"/>
                <a:gd name="connsiteY3" fmla="*/ 0 h 38100"/>
              </a:gdLst>
              <a:ahLst/>
              <a:cxnLst>
                <a:cxn ang="0">
                  <a:pos x="connsiteX0" y="connsiteY0"/>
                </a:cxn>
                <a:cxn ang="0">
                  <a:pos x="connsiteX1" y="connsiteY1"/>
                </a:cxn>
                <a:cxn ang="0">
                  <a:pos x="connsiteX2" y="connsiteY2"/>
                </a:cxn>
                <a:cxn ang="0">
                  <a:pos x="connsiteX3" y="connsiteY3"/>
                </a:cxn>
              </a:cxnLst>
              <a:rect l="l" t="t" r="r" b="b"/>
              <a:pathLst>
                <a:path w="45720" h="38100">
                  <a:moveTo>
                    <a:pt x="0" y="38100"/>
                  </a:moveTo>
                  <a:cubicBezTo>
                    <a:pt x="2540" y="30480"/>
                    <a:pt x="1718" y="20688"/>
                    <a:pt x="7620" y="15240"/>
                  </a:cubicBezTo>
                  <a:cubicBezTo>
                    <a:pt x="32324" y="-7564"/>
                    <a:pt x="26040" y="15364"/>
                    <a:pt x="43180" y="5080"/>
                  </a:cubicBezTo>
                  <a:cubicBezTo>
                    <a:pt x="44803" y="4106"/>
                    <a:pt x="44873" y="1693"/>
                    <a:pt x="45720" y="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7" name="Freeform: Shape 236">
              <a:extLst>
                <a:ext uri="{FF2B5EF4-FFF2-40B4-BE49-F238E27FC236}">
                  <a16:creationId xmlns:a16="http://schemas.microsoft.com/office/drawing/2014/main" id="{F5DE5193-0033-4116-C959-B902D4B2F009}"/>
                </a:ext>
              </a:extLst>
            </p:cNvPr>
            <p:cNvSpPr/>
            <p:nvPr/>
          </p:nvSpPr>
          <p:spPr>
            <a:xfrm>
              <a:off x="2813923" y="723900"/>
              <a:ext cx="28337" cy="7620"/>
            </a:xfrm>
            <a:custGeom>
              <a:avLst/>
              <a:gdLst>
                <a:gd name="connsiteX0" fmla="*/ 28337 w 28337"/>
                <a:gd name="connsiteY0" fmla="*/ 7620 h 7620"/>
                <a:gd name="connsiteX1" fmla="*/ 397 w 28337"/>
                <a:gd name="connsiteY1" fmla="*/ 0 h 7620"/>
                <a:gd name="connsiteX2" fmla="*/ 28337 w 28337"/>
                <a:gd name="connsiteY2" fmla="*/ 7620 h 7620"/>
              </a:gdLst>
              <a:ahLst/>
              <a:cxnLst>
                <a:cxn ang="0">
                  <a:pos x="connsiteX0" y="connsiteY0"/>
                </a:cxn>
                <a:cxn ang="0">
                  <a:pos x="connsiteX1" y="connsiteY1"/>
                </a:cxn>
                <a:cxn ang="0">
                  <a:pos x="connsiteX2" y="connsiteY2"/>
                </a:cxn>
              </a:cxnLst>
              <a:rect l="l" t="t" r="r" b="b"/>
              <a:pathLst>
                <a:path w="28337" h="7620">
                  <a:moveTo>
                    <a:pt x="28337" y="7620"/>
                  </a:moveTo>
                  <a:cubicBezTo>
                    <a:pt x="28337" y="7620"/>
                    <a:pt x="7577" y="0"/>
                    <a:pt x="397" y="0"/>
                  </a:cubicBezTo>
                  <a:cubicBezTo>
                    <a:pt x="-3920" y="0"/>
                    <a:pt x="28337" y="7620"/>
                    <a:pt x="28337" y="7620"/>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8" name="Freeform: Shape 237">
              <a:extLst>
                <a:ext uri="{FF2B5EF4-FFF2-40B4-BE49-F238E27FC236}">
                  <a16:creationId xmlns:a16="http://schemas.microsoft.com/office/drawing/2014/main" id="{F9198F69-E861-EBF7-FBBA-E6543746644C}"/>
                </a:ext>
              </a:extLst>
            </p:cNvPr>
            <p:cNvSpPr/>
            <p:nvPr/>
          </p:nvSpPr>
          <p:spPr>
            <a:xfrm>
              <a:off x="2876028" y="867213"/>
              <a:ext cx="307827" cy="223520"/>
            </a:xfrm>
            <a:custGeom>
              <a:avLst/>
              <a:gdLst>
                <a:gd name="connsiteX0" fmla="*/ 127000 w 307827"/>
                <a:gd name="connsiteY0" fmla="*/ 0 h 223520"/>
                <a:gd name="connsiteX1" fmla="*/ 111760 w 307827"/>
                <a:gd name="connsiteY1" fmla="*/ 2540 h 223520"/>
                <a:gd name="connsiteX2" fmla="*/ 45720 w 307827"/>
                <a:gd name="connsiteY2" fmla="*/ 10160 h 223520"/>
                <a:gd name="connsiteX3" fmla="*/ 25400 w 307827"/>
                <a:gd name="connsiteY3" fmla="*/ 40640 h 223520"/>
                <a:gd name="connsiteX4" fmla="*/ 0 w 307827"/>
                <a:gd name="connsiteY4" fmla="*/ 76200 h 223520"/>
                <a:gd name="connsiteX5" fmla="*/ 12700 w 307827"/>
                <a:gd name="connsiteY5" fmla="*/ 152400 h 223520"/>
                <a:gd name="connsiteX6" fmla="*/ 20320 w 307827"/>
                <a:gd name="connsiteY6" fmla="*/ 165100 h 223520"/>
                <a:gd name="connsiteX7" fmla="*/ 48260 w 307827"/>
                <a:gd name="connsiteY7" fmla="*/ 185420 h 223520"/>
                <a:gd name="connsiteX8" fmla="*/ 66040 w 307827"/>
                <a:gd name="connsiteY8" fmla="*/ 190500 h 223520"/>
                <a:gd name="connsiteX9" fmla="*/ 76200 w 307827"/>
                <a:gd name="connsiteY9" fmla="*/ 195580 h 223520"/>
                <a:gd name="connsiteX10" fmla="*/ 93980 w 307827"/>
                <a:gd name="connsiteY10" fmla="*/ 203200 h 223520"/>
                <a:gd name="connsiteX11" fmla="*/ 104140 w 307827"/>
                <a:gd name="connsiteY11" fmla="*/ 208280 h 223520"/>
                <a:gd name="connsiteX12" fmla="*/ 167640 w 307827"/>
                <a:gd name="connsiteY12" fmla="*/ 218440 h 223520"/>
                <a:gd name="connsiteX13" fmla="*/ 177800 w 307827"/>
                <a:gd name="connsiteY13" fmla="*/ 220980 h 223520"/>
                <a:gd name="connsiteX14" fmla="*/ 195580 w 307827"/>
                <a:gd name="connsiteY14" fmla="*/ 223520 h 223520"/>
                <a:gd name="connsiteX15" fmla="*/ 248920 w 307827"/>
                <a:gd name="connsiteY15" fmla="*/ 220980 h 223520"/>
                <a:gd name="connsiteX16" fmla="*/ 256540 w 307827"/>
                <a:gd name="connsiteY16" fmla="*/ 215900 h 223520"/>
                <a:gd name="connsiteX17" fmla="*/ 274320 w 307827"/>
                <a:gd name="connsiteY17" fmla="*/ 208280 h 223520"/>
                <a:gd name="connsiteX18" fmla="*/ 284480 w 307827"/>
                <a:gd name="connsiteY18" fmla="*/ 193040 h 223520"/>
                <a:gd name="connsiteX19" fmla="*/ 292100 w 307827"/>
                <a:gd name="connsiteY19" fmla="*/ 185420 h 223520"/>
                <a:gd name="connsiteX20" fmla="*/ 294640 w 307827"/>
                <a:gd name="connsiteY20" fmla="*/ 170180 h 223520"/>
                <a:gd name="connsiteX21" fmla="*/ 302260 w 307827"/>
                <a:gd name="connsiteY21" fmla="*/ 157480 h 223520"/>
                <a:gd name="connsiteX22" fmla="*/ 299720 w 307827"/>
                <a:gd name="connsiteY22" fmla="*/ 93980 h 223520"/>
                <a:gd name="connsiteX23" fmla="*/ 274320 w 307827"/>
                <a:gd name="connsiteY23" fmla="*/ 73660 h 223520"/>
                <a:gd name="connsiteX24" fmla="*/ 261620 w 307827"/>
                <a:gd name="connsiteY24" fmla="*/ 66040 h 223520"/>
                <a:gd name="connsiteX25" fmla="*/ 243840 w 307827"/>
                <a:gd name="connsiteY25" fmla="*/ 53340 h 22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27" h="223520">
                  <a:moveTo>
                    <a:pt x="127000" y="0"/>
                  </a:moveTo>
                  <a:cubicBezTo>
                    <a:pt x="121920" y="847"/>
                    <a:pt x="116876" y="1950"/>
                    <a:pt x="111760" y="2540"/>
                  </a:cubicBezTo>
                  <a:cubicBezTo>
                    <a:pt x="39058" y="10929"/>
                    <a:pt x="82824" y="3976"/>
                    <a:pt x="45720" y="10160"/>
                  </a:cubicBezTo>
                  <a:cubicBezTo>
                    <a:pt x="31655" y="38290"/>
                    <a:pt x="40896" y="30309"/>
                    <a:pt x="25400" y="40640"/>
                  </a:cubicBezTo>
                  <a:cubicBezTo>
                    <a:pt x="7153" y="68011"/>
                    <a:pt x="15881" y="56349"/>
                    <a:pt x="0" y="76200"/>
                  </a:cubicBezTo>
                  <a:cubicBezTo>
                    <a:pt x="3365" y="104245"/>
                    <a:pt x="729" y="128457"/>
                    <a:pt x="12700" y="152400"/>
                  </a:cubicBezTo>
                  <a:cubicBezTo>
                    <a:pt x="14908" y="156816"/>
                    <a:pt x="16999" y="161447"/>
                    <a:pt x="20320" y="165100"/>
                  </a:cubicBezTo>
                  <a:cubicBezTo>
                    <a:pt x="27619" y="173128"/>
                    <a:pt x="37597" y="181543"/>
                    <a:pt x="48260" y="185420"/>
                  </a:cubicBezTo>
                  <a:cubicBezTo>
                    <a:pt x="54053" y="187526"/>
                    <a:pt x="60247" y="188394"/>
                    <a:pt x="66040" y="190500"/>
                  </a:cubicBezTo>
                  <a:cubicBezTo>
                    <a:pt x="69598" y="191794"/>
                    <a:pt x="72753" y="194013"/>
                    <a:pt x="76200" y="195580"/>
                  </a:cubicBezTo>
                  <a:cubicBezTo>
                    <a:pt x="82070" y="198248"/>
                    <a:pt x="88110" y="200532"/>
                    <a:pt x="93980" y="203200"/>
                  </a:cubicBezTo>
                  <a:cubicBezTo>
                    <a:pt x="97427" y="204767"/>
                    <a:pt x="100481" y="207304"/>
                    <a:pt x="104140" y="208280"/>
                  </a:cubicBezTo>
                  <a:cubicBezTo>
                    <a:pt x="118616" y="212140"/>
                    <a:pt x="154642" y="216274"/>
                    <a:pt x="167640" y="218440"/>
                  </a:cubicBezTo>
                  <a:cubicBezTo>
                    <a:pt x="171083" y="219014"/>
                    <a:pt x="174365" y="220356"/>
                    <a:pt x="177800" y="220980"/>
                  </a:cubicBezTo>
                  <a:cubicBezTo>
                    <a:pt x="183690" y="222051"/>
                    <a:pt x="189653" y="222673"/>
                    <a:pt x="195580" y="223520"/>
                  </a:cubicBezTo>
                  <a:cubicBezTo>
                    <a:pt x="213360" y="222673"/>
                    <a:pt x="231257" y="223188"/>
                    <a:pt x="248920" y="220980"/>
                  </a:cubicBezTo>
                  <a:cubicBezTo>
                    <a:pt x="251949" y="220601"/>
                    <a:pt x="253890" y="217415"/>
                    <a:pt x="256540" y="215900"/>
                  </a:cubicBezTo>
                  <a:cubicBezTo>
                    <a:pt x="265328" y="210878"/>
                    <a:pt x="265771" y="211130"/>
                    <a:pt x="274320" y="208280"/>
                  </a:cubicBezTo>
                  <a:cubicBezTo>
                    <a:pt x="277707" y="203200"/>
                    <a:pt x="280732" y="197859"/>
                    <a:pt x="284480" y="193040"/>
                  </a:cubicBezTo>
                  <a:cubicBezTo>
                    <a:pt x="286685" y="190205"/>
                    <a:pt x="290641" y="188703"/>
                    <a:pt x="292100" y="185420"/>
                  </a:cubicBezTo>
                  <a:cubicBezTo>
                    <a:pt x="294192" y="180714"/>
                    <a:pt x="292880" y="175020"/>
                    <a:pt x="294640" y="170180"/>
                  </a:cubicBezTo>
                  <a:cubicBezTo>
                    <a:pt x="296327" y="165540"/>
                    <a:pt x="299720" y="161713"/>
                    <a:pt x="302260" y="157480"/>
                  </a:cubicBezTo>
                  <a:cubicBezTo>
                    <a:pt x="307465" y="131453"/>
                    <a:pt x="312655" y="122437"/>
                    <a:pt x="299720" y="93980"/>
                  </a:cubicBezTo>
                  <a:cubicBezTo>
                    <a:pt x="289155" y="70736"/>
                    <a:pt x="286982" y="79991"/>
                    <a:pt x="274320" y="73660"/>
                  </a:cubicBezTo>
                  <a:cubicBezTo>
                    <a:pt x="269904" y="71452"/>
                    <a:pt x="265728" y="68778"/>
                    <a:pt x="261620" y="66040"/>
                  </a:cubicBezTo>
                  <a:cubicBezTo>
                    <a:pt x="255560" y="62000"/>
                    <a:pt x="243840" y="53340"/>
                    <a:pt x="243840" y="5334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39" name="Freeform: Shape 238">
              <a:extLst>
                <a:ext uri="{FF2B5EF4-FFF2-40B4-BE49-F238E27FC236}">
                  <a16:creationId xmlns:a16="http://schemas.microsoft.com/office/drawing/2014/main" id="{41529082-58C0-CF82-4661-F910009E38A4}"/>
                </a:ext>
              </a:extLst>
            </p:cNvPr>
            <p:cNvSpPr/>
            <p:nvPr/>
          </p:nvSpPr>
          <p:spPr>
            <a:xfrm>
              <a:off x="2960914" y="914401"/>
              <a:ext cx="110532" cy="112424"/>
            </a:xfrm>
            <a:custGeom>
              <a:avLst/>
              <a:gdLst>
                <a:gd name="connsiteX0" fmla="*/ 33495 w 110532"/>
                <a:gd name="connsiteY0" fmla="*/ 0 h 112424"/>
                <a:gd name="connsiteX1" fmla="*/ 23446 w 110532"/>
                <a:gd name="connsiteY1" fmla="*/ 36844 h 112424"/>
                <a:gd name="connsiteX2" fmla="*/ 10049 w 110532"/>
                <a:gd name="connsiteY2" fmla="*/ 43543 h 112424"/>
                <a:gd name="connsiteX3" fmla="*/ 0 w 110532"/>
                <a:gd name="connsiteY3" fmla="*/ 60290 h 112424"/>
                <a:gd name="connsiteX4" fmla="*/ 63640 w 110532"/>
                <a:gd name="connsiteY4" fmla="*/ 107182 h 112424"/>
                <a:gd name="connsiteX5" fmla="*/ 73688 w 110532"/>
                <a:gd name="connsiteY5" fmla="*/ 103833 h 112424"/>
                <a:gd name="connsiteX6" fmla="*/ 97134 w 110532"/>
                <a:gd name="connsiteY6" fmla="*/ 63639 h 112424"/>
                <a:gd name="connsiteX7" fmla="*/ 97134 w 110532"/>
                <a:gd name="connsiteY7" fmla="*/ 63639 h 112424"/>
                <a:gd name="connsiteX8" fmla="*/ 110532 w 110532"/>
                <a:gd name="connsiteY8" fmla="*/ 50242 h 11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532" h="112424">
                  <a:moveTo>
                    <a:pt x="33495" y="0"/>
                  </a:moveTo>
                  <a:cubicBezTo>
                    <a:pt x="30145" y="12281"/>
                    <a:pt x="29481" y="25636"/>
                    <a:pt x="23446" y="36844"/>
                  </a:cubicBezTo>
                  <a:cubicBezTo>
                    <a:pt x="21079" y="41240"/>
                    <a:pt x="13579" y="40013"/>
                    <a:pt x="10049" y="43543"/>
                  </a:cubicBezTo>
                  <a:cubicBezTo>
                    <a:pt x="5446" y="48146"/>
                    <a:pt x="3350" y="54708"/>
                    <a:pt x="0" y="60290"/>
                  </a:cubicBezTo>
                  <a:cubicBezTo>
                    <a:pt x="16920" y="123740"/>
                    <a:pt x="-3119" y="114600"/>
                    <a:pt x="63640" y="107182"/>
                  </a:cubicBezTo>
                  <a:cubicBezTo>
                    <a:pt x="67149" y="106792"/>
                    <a:pt x="70339" y="104949"/>
                    <a:pt x="73688" y="103833"/>
                  </a:cubicBezTo>
                  <a:cubicBezTo>
                    <a:pt x="93743" y="90464"/>
                    <a:pt x="82242" y="100872"/>
                    <a:pt x="97134" y="63639"/>
                  </a:cubicBezTo>
                  <a:lnTo>
                    <a:pt x="97134" y="63639"/>
                  </a:lnTo>
                  <a:lnTo>
                    <a:pt x="110532" y="50242"/>
                  </a:ln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0" name="Freeform: Shape 239">
              <a:extLst>
                <a:ext uri="{FF2B5EF4-FFF2-40B4-BE49-F238E27FC236}">
                  <a16:creationId xmlns:a16="http://schemas.microsoft.com/office/drawing/2014/main" id="{776A853B-74DB-4AE2-F91A-B48EE93DE0F5}"/>
                </a:ext>
              </a:extLst>
            </p:cNvPr>
            <p:cNvSpPr/>
            <p:nvPr/>
          </p:nvSpPr>
          <p:spPr>
            <a:xfrm>
              <a:off x="2990946" y="1024682"/>
              <a:ext cx="15489" cy="17802"/>
            </a:xfrm>
            <a:custGeom>
              <a:avLst/>
              <a:gdLst>
                <a:gd name="connsiteX0" fmla="*/ 195 w 15489"/>
                <a:gd name="connsiteY0" fmla="*/ 17791 h 17802"/>
                <a:gd name="connsiteX1" fmla="*/ 7815 w 15489"/>
                <a:gd name="connsiteY1" fmla="*/ 2551 h 17802"/>
                <a:gd name="connsiteX2" fmla="*/ 15435 w 15489"/>
                <a:gd name="connsiteY2" fmla="*/ 11 h 17802"/>
                <a:gd name="connsiteX3" fmla="*/ 195 w 15489"/>
                <a:gd name="connsiteY3" fmla="*/ 17791 h 17802"/>
              </a:gdLst>
              <a:ahLst/>
              <a:cxnLst>
                <a:cxn ang="0">
                  <a:pos x="connsiteX0" y="connsiteY0"/>
                </a:cxn>
                <a:cxn ang="0">
                  <a:pos x="connsiteX1" y="connsiteY1"/>
                </a:cxn>
                <a:cxn ang="0">
                  <a:pos x="connsiteX2" y="connsiteY2"/>
                </a:cxn>
                <a:cxn ang="0">
                  <a:pos x="connsiteX3" y="connsiteY3"/>
                </a:cxn>
              </a:cxnLst>
              <a:rect l="l" t="t" r="r" b="b"/>
              <a:pathLst>
                <a:path w="15489" h="17802">
                  <a:moveTo>
                    <a:pt x="195" y="17791"/>
                  </a:moveTo>
                  <a:cubicBezTo>
                    <a:pt x="-1075" y="18214"/>
                    <a:pt x="4119" y="6863"/>
                    <a:pt x="7815" y="2551"/>
                  </a:cubicBezTo>
                  <a:cubicBezTo>
                    <a:pt x="9557" y="518"/>
                    <a:pt x="13040" y="1208"/>
                    <a:pt x="15435" y="11"/>
                  </a:cubicBezTo>
                  <a:cubicBezTo>
                    <a:pt x="16506" y="-524"/>
                    <a:pt x="1465" y="17368"/>
                    <a:pt x="195" y="17791"/>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1" name="Freeform: Shape 240">
              <a:extLst>
                <a:ext uri="{FF2B5EF4-FFF2-40B4-BE49-F238E27FC236}">
                  <a16:creationId xmlns:a16="http://schemas.microsoft.com/office/drawing/2014/main" id="{6761E2D1-4D35-A54B-B458-26EDD0D89181}"/>
                </a:ext>
              </a:extLst>
            </p:cNvPr>
            <p:cNvSpPr/>
            <p:nvPr/>
          </p:nvSpPr>
          <p:spPr>
            <a:xfrm>
              <a:off x="2988601" y="994213"/>
              <a:ext cx="0" cy="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2" name="Freeform: Shape 241">
              <a:extLst>
                <a:ext uri="{FF2B5EF4-FFF2-40B4-BE49-F238E27FC236}">
                  <a16:creationId xmlns:a16="http://schemas.microsoft.com/office/drawing/2014/main" id="{3BB1DC19-D477-1FBF-C01D-FE80FE4302C2}"/>
                </a:ext>
              </a:extLst>
            </p:cNvPr>
            <p:cNvSpPr/>
            <p:nvPr/>
          </p:nvSpPr>
          <p:spPr>
            <a:xfrm>
              <a:off x="2983521" y="991673"/>
              <a:ext cx="35560" cy="2541"/>
            </a:xfrm>
            <a:custGeom>
              <a:avLst/>
              <a:gdLst>
                <a:gd name="connsiteX0" fmla="*/ 0 w 35560"/>
                <a:gd name="connsiteY0" fmla="*/ 0 h 2541"/>
                <a:gd name="connsiteX1" fmla="*/ 35560 w 35560"/>
                <a:gd name="connsiteY1" fmla="*/ 2540 h 2541"/>
              </a:gdLst>
              <a:ahLst/>
              <a:cxnLst>
                <a:cxn ang="0">
                  <a:pos x="connsiteX0" y="connsiteY0"/>
                </a:cxn>
                <a:cxn ang="0">
                  <a:pos x="connsiteX1" y="connsiteY1"/>
                </a:cxn>
              </a:cxnLst>
              <a:rect l="l" t="t" r="r" b="b"/>
              <a:pathLst>
                <a:path w="35560" h="2541">
                  <a:moveTo>
                    <a:pt x="0" y="0"/>
                  </a:moveTo>
                  <a:cubicBezTo>
                    <a:pt x="32167" y="2681"/>
                    <a:pt x="20285" y="2540"/>
                    <a:pt x="35560" y="254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3" name="Freeform: Shape 242">
              <a:extLst>
                <a:ext uri="{FF2B5EF4-FFF2-40B4-BE49-F238E27FC236}">
                  <a16:creationId xmlns:a16="http://schemas.microsoft.com/office/drawing/2014/main" id="{C82C86E0-BFC2-2EBE-47D6-D9154A508C9D}"/>
                </a:ext>
              </a:extLst>
            </p:cNvPr>
            <p:cNvSpPr/>
            <p:nvPr/>
          </p:nvSpPr>
          <p:spPr>
            <a:xfrm>
              <a:off x="3036861" y="864386"/>
              <a:ext cx="74436" cy="76487"/>
            </a:xfrm>
            <a:custGeom>
              <a:avLst/>
              <a:gdLst>
                <a:gd name="connsiteX0" fmla="*/ 0 w 74436"/>
                <a:gd name="connsiteY0" fmla="*/ 10447 h 76487"/>
                <a:gd name="connsiteX1" fmla="*/ 12700 w 74436"/>
                <a:gd name="connsiteY1" fmla="*/ 7907 h 76487"/>
                <a:gd name="connsiteX2" fmla="*/ 15240 w 74436"/>
                <a:gd name="connsiteY2" fmla="*/ 287 h 76487"/>
                <a:gd name="connsiteX3" fmla="*/ 5080 w 74436"/>
                <a:gd name="connsiteY3" fmla="*/ 25687 h 76487"/>
                <a:gd name="connsiteX4" fmla="*/ 7620 w 74436"/>
                <a:gd name="connsiteY4" fmla="*/ 40927 h 76487"/>
                <a:gd name="connsiteX5" fmla="*/ 17780 w 74436"/>
                <a:gd name="connsiteY5" fmla="*/ 38387 h 76487"/>
                <a:gd name="connsiteX6" fmla="*/ 30480 w 74436"/>
                <a:gd name="connsiteY6" fmla="*/ 25687 h 76487"/>
                <a:gd name="connsiteX7" fmla="*/ 30480 w 74436"/>
                <a:gd name="connsiteY7" fmla="*/ 35847 h 76487"/>
                <a:gd name="connsiteX8" fmla="*/ 48260 w 74436"/>
                <a:gd name="connsiteY8" fmla="*/ 46007 h 76487"/>
                <a:gd name="connsiteX9" fmla="*/ 68580 w 74436"/>
                <a:gd name="connsiteY9" fmla="*/ 40927 h 76487"/>
                <a:gd name="connsiteX10" fmla="*/ 73660 w 74436"/>
                <a:gd name="connsiteY10" fmla="*/ 33307 h 76487"/>
                <a:gd name="connsiteX11" fmla="*/ 58420 w 74436"/>
                <a:gd name="connsiteY11" fmla="*/ 43467 h 76487"/>
                <a:gd name="connsiteX12" fmla="*/ 53340 w 74436"/>
                <a:gd name="connsiteY12" fmla="*/ 53627 h 76487"/>
                <a:gd name="connsiteX13" fmla="*/ 55880 w 74436"/>
                <a:gd name="connsiteY13" fmla="*/ 63787 h 76487"/>
                <a:gd name="connsiteX14" fmla="*/ 66040 w 74436"/>
                <a:gd name="connsiteY14" fmla="*/ 76487 h 7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436" h="76487">
                  <a:moveTo>
                    <a:pt x="0" y="10447"/>
                  </a:moveTo>
                  <a:cubicBezTo>
                    <a:pt x="4233" y="9600"/>
                    <a:pt x="9108" y="10302"/>
                    <a:pt x="12700" y="7907"/>
                  </a:cubicBezTo>
                  <a:cubicBezTo>
                    <a:pt x="14928" y="6422"/>
                    <a:pt x="17133" y="-1606"/>
                    <a:pt x="15240" y="287"/>
                  </a:cubicBezTo>
                  <a:cubicBezTo>
                    <a:pt x="11503" y="4024"/>
                    <a:pt x="6072" y="22711"/>
                    <a:pt x="5080" y="25687"/>
                  </a:cubicBezTo>
                  <a:cubicBezTo>
                    <a:pt x="5927" y="30767"/>
                    <a:pt x="3978" y="37285"/>
                    <a:pt x="7620" y="40927"/>
                  </a:cubicBezTo>
                  <a:cubicBezTo>
                    <a:pt x="10088" y="43395"/>
                    <a:pt x="14875" y="40323"/>
                    <a:pt x="17780" y="38387"/>
                  </a:cubicBezTo>
                  <a:cubicBezTo>
                    <a:pt x="22761" y="35066"/>
                    <a:pt x="26503" y="30162"/>
                    <a:pt x="30480" y="25687"/>
                  </a:cubicBezTo>
                  <a:cubicBezTo>
                    <a:pt x="40824" y="14050"/>
                    <a:pt x="42348" y="4198"/>
                    <a:pt x="30480" y="35847"/>
                  </a:cubicBezTo>
                  <a:cubicBezTo>
                    <a:pt x="33456" y="37831"/>
                    <a:pt x="45037" y="46007"/>
                    <a:pt x="48260" y="46007"/>
                  </a:cubicBezTo>
                  <a:cubicBezTo>
                    <a:pt x="55242" y="46007"/>
                    <a:pt x="61807" y="42620"/>
                    <a:pt x="68580" y="40927"/>
                  </a:cubicBezTo>
                  <a:cubicBezTo>
                    <a:pt x="70273" y="38387"/>
                    <a:pt x="76622" y="32567"/>
                    <a:pt x="73660" y="33307"/>
                  </a:cubicBezTo>
                  <a:cubicBezTo>
                    <a:pt x="67737" y="34788"/>
                    <a:pt x="62737" y="39150"/>
                    <a:pt x="58420" y="43467"/>
                  </a:cubicBezTo>
                  <a:cubicBezTo>
                    <a:pt x="55743" y="46144"/>
                    <a:pt x="55033" y="50240"/>
                    <a:pt x="53340" y="53627"/>
                  </a:cubicBezTo>
                  <a:cubicBezTo>
                    <a:pt x="54187" y="57014"/>
                    <a:pt x="54030" y="60827"/>
                    <a:pt x="55880" y="63787"/>
                  </a:cubicBezTo>
                  <a:cubicBezTo>
                    <a:pt x="66639" y="81001"/>
                    <a:pt x="66040" y="68016"/>
                    <a:pt x="66040" y="76487"/>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4" name="Freeform: Shape 243">
              <a:extLst>
                <a:ext uri="{FF2B5EF4-FFF2-40B4-BE49-F238E27FC236}">
                  <a16:creationId xmlns:a16="http://schemas.microsoft.com/office/drawing/2014/main" id="{BCE436AE-2CAC-8DE2-091A-A0FF627AC676}"/>
                </a:ext>
              </a:extLst>
            </p:cNvPr>
            <p:cNvSpPr/>
            <p:nvPr/>
          </p:nvSpPr>
          <p:spPr>
            <a:xfrm>
              <a:off x="3075042" y="956883"/>
              <a:ext cx="17841" cy="29782"/>
            </a:xfrm>
            <a:custGeom>
              <a:avLst/>
              <a:gdLst>
                <a:gd name="connsiteX0" fmla="*/ 2459 w 17841"/>
                <a:gd name="connsiteY0" fmla="*/ 1770 h 29782"/>
                <a:gd name="connsiteX1" fmla="*/ 15159 w 17841"/>
                <a:gd name="connsiteY1" fmla="*/ 4310 h 29782"/>
                <a:gd name="connsiteX2" fmla="*/ 15159 w 17841"/>
                <a:gd name="connsiteY2" fmla="*/ 19550 h 29782"/>
                <a:gd name="connsiteX3" fmla="*/ 2459 w 17841"/>
                <a:gd name="connsiteY3" fmla="*/ 29710 h 29782"/>
                <a:gd name="connsiteX4" fmla="*/ 2459 w 17841"/>
                <a:gd name="connsiteY4" fmla="*/ 1770 h 29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1" h="29782">
                  <a:moveTo>
                    <a:pt x="2459" y="1770"/>
                  </a:moveTo>
                  <a:cubicBezTo>
                    <a:pt x="4576" y="-2463"/>
                    <a:pt x="11567" y="1915"/>
                    <a:pt x="15159" y="4310"/>
                  </a:cubicBezTo>
                  <a:cubicBezTo>
                    <a:pt x="20239" y="7697"/>
                    <a:pt x="16852" y="16163"/>
                    <a:pt x="15159" y="19550"/>
                  </a:cubicBezTo>
                  <a:cubicBezTo>
                    <a:pt x="10306" y="29255"/>
                    <a:pt x="11473" y="26330"/>
                    <a:pt x="2459" y="29710"/>
                  </a:cubicBezTo>
                  <a:cubicBezTo>
                    <a:pt x="-1810" y="31311"/>
                    <a:pt x="342" y="6003"/>
                    <a:pt x="2459" y="1770"/>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5" name="Freeform: Shape 244">
              <a:extLst>
                <a:ext uri="{FF2B5EF4-FFF2-40B4-BE49-F238E27FC236}">
                  <a16:creationId xmlns:a16="http://schemas.microsoft.com/office/drawing/2014/main" id="{128D6ED9-F961-700B-66B1-2D15C907598A}"/>
                </a:ext>
              </a:extLst>
            </p:cNvPr>
            <p:cNvSpPr/>
            <p:nvPr/>
          </p:nvSpPr>
          <p:spPr>
            <a:xfrm>
              <a:off x="2947961" y="1014489"/>
              <a:ext cx="17858" cy="22904"/>
            </a:xfrm>
            <a:custGeom>
              <a:avLst/>
              <a:gdLst>
                <a:gd name="connsiteX0" fmla="*/ 0 w 17858"/>
                <a:gd name="connsiteY0" fmla="*/ 22904 h 22904"/>
                <a:gd name="connsiteX1" fmla="*/ 17780 w 17858"/>
                <a:gd name="connsiteY1" fmla="*/ 44 h 22904"/>
                <a:gd name="connsiteX2" fmla="*/ 0 w 17858"/>
                <a:gd name="connsiteY2" fmla="*/ 22904 h 22904"/>
              </a:gdLst>
              <a:ahLst/>
              <a:cxnLst>
                <a:cxn ang="0">
                  <a:pos x="connsiteX0" y="connsiteY0"/>
                </a:cxn>
                <a:cxn ang="0">
                  <a:pos x="connsiteX1" y="connsiteY1"/>
                </a:cxn>
                <a:cxn ang="0">
                  <a:pos x="connsiteX2" y="connsiteY2"/>
                </a:cxn>
              </a:cxnLst>
              <a:rect l="l" t="t" r="r" b="b"/>
              <a:pathLst>
                <a:path w="17858" h="22904">
                  <a:moveTo>
                    <a:pt x="0" y="22904"/>
                  </a:moveTo>
                  <a:cubicBezTo>
                    <a:pt x="0" y="22904"/>
                    <a:pt x="6859" y="9145"/>
                    <a:pt x="17780" y="44"/>
                  </a:cubicBezTo>
                  <a:cubicBezTo>
                    <a:pt x="19234" y="-1168"/>
                    <a:pt x="0" y="22904"/>
                    <a:pt x="0" y="22904"/>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6" name="Freeform: Shape 245">
              <a:extLst>
                <a:ext uri="{FF2B5EF4-FFF2-40B4-BE49-F238E27FC236}">
                  <a16:creationId xmlns:a16="http://schemas.microsoft.com/office/drawing/2014/main" id="{C3B79BCD-9C2F-0992-16DE-A1911FC51641}"/>
                </a:ext>
              </a:extLst>
            </p:cNvPr>
            <p:cNvSpPr/>
            <p:nvPr/>
          </p:nvSpPr>
          <p:spPr>
            <a:xfrm>
              <a:off x="3018637" y="875081"/>
              <a:ext cx="19149" cy="25159"/>
            </a:xfrm>
            <a:custGeom>
              <a:avLst/>
              <a:gdLst>
                <a:gd name="connsiteX0" fmla="*/ 444 w 19149"/>
                <a:gd name="connsiteY0" fmla="*/ 25152 h 25159"/>
                <a:gd name="connsiteX1" fmla="*/ 8064 w 19149"/>
                <a:gd name="connsiteY1" fmla="*/ 4832 h 25159"/>
                <a:gd name="connsiteX2" fmla="*/ 18224 w 19149"/>
                <a:gd name="connsiteY2" fmla="*/ 2292 h 25159"/>
                <a:gd name="connsiteX3" fmla="*/ 444 w 19149"/>
                <a:gd name="connsiteY3" fmla="*/ 25152 h 25159"/>
              </a:gdLst>
              <a:ahLst/>
              <a:cxnLst>
                <a:cxn ang="0">
                  <a:pos x="connsiteX0" y="connsiteY0"/>
                </a:cxn>
                <a:cxn ang="0">
                  <a:pos x="connsiteX1" y="connsiteY1"/>
                </a:cxn>
                <a:cxn ang="0">
                  <a:pos x="connsiteX2" y="connsiteY2"/>
                </a:cxn>
                <a:cxn ang="0">
                  <a:pos x="connsiteX3" y="connsiteY3"/>
                </a:cxn>
              </a:cxnLst>
              <a:rect l="l" t="t" r="r" b="b"/>
              <a:pathLst>
                <a:path w="19149" h="25159">
                  <a:moveTo>
                    <a:pt x="444" y="25152"/>
                  </a:moveTo>
                  <a:cubicBezTo>
                    <a:pt x="-1249" y="25575"/>
                    <a:pt x="2027" y="8857"/>
                    <a:pt x="8064" y="4832"/>
                  </a:cubicBezTo>
                  <a:cubicBezTo>
                    <a:pt x="10969" y="2896"/>
                    <a:pt x="14837" y="3139"/>
                    <a:pt x="18224" y="2292"/>
                  </a:cubicBezTo>
                  <a:cubicBezTo>
                    <a:pt x="23839" y="-8939"/>
                    <a:pt x="2137" y="24729"/>
                    <a:pt x="444" y="25152"/>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7" name="Freeform: Shape 246">
              <a:extLst>
                <a:ext uri="{FF2B5EF4-FFF2-40B4-BE49-F238E27FC236}">
                  <a16:creationId xmlns:a16="http://schemas.microsoft.com/office/drawing/2014/main" id="{5FCC09DC-870F-C4B7-5CEE-F9472350B507}"/>
                </a:ext>
              </a:extLst>
            </p:cNvPr>
            <p:cNvSpPr/>
            <p:nvPr/>
          </p:nvSpPr>
          <p:spPr>
            <a:xfrm>
              <a:off x="3041941" y="943413"/>
              <a:ext cx="76200" cy="83867"/>
            </a:xfrm>
            <a:custGeom>
              <a:avLst/>
              <a:gdLst>
                <a:gd name="connsiteX0" fmla="*/ 0 w 76200"/>
                <a:gd name="connsiteY0" fmla="*/ 71120 h 83867"/>
                <a:gd name="connsiteX1" fmla="*/ 30480 w 76200"/>
                <a:gd name="connsiteY1" fmla="*/ 73660 h 83867"/>
                <a:gd name="connsiteX2" fmla="*/ 33020 w 76200"/>
                <a:gd name="connsiteY2" fmla="*/ 83820 h 83867"/>
                <a:gd name="connsiteX3" fmla="*/ 50800 w 76200"/>
                <a:gd name="connsiteY3" fmla="*/ 73660 h 83867"/>
                <a:gd name="connsiteX4" fmla="*/ 53340 w 76200"/>
                <a:gd name="connsiteY4" fmla="*/ 66040 h 83867"/>
                <a:gd name="connsiteX5" fmla="*/ 58420 w 76200"/>
                <a:gd name="connsiteY5" fmla="*/ 58420 h 83867"/>
                <a:gd name="connsiteX6" fmla="*/ 60960 w 76200"/>
                <a:gd name="connsiteY6" fmla="*/ 40640 h 83867"/>
                <a:gd name="connsiteX7" fmla="*/ 76200 w 76200"/>
                <a:gd name="connsiteY7" fmla="*/ 38100 h 83867"/>
                <a:gd name="connsiteX8" fmla="*/ 68580 w 76200"/>
                <a:gd name="connsiteY8" fmla="*/ 5080 h 83867"/>
                <a:gd name="connsiteX9" fmla="*/ 53340 w 76200"/>
                <a:gd name="connsiteY9" fmla="*/ 0 h 83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83867">
                  <a:moveTo>
                    <a:pt x="0" y="71120"/>
                  </a:moveTo>
                  <a:cubicBezTo>
                    <a:pt x="10160" y="71967"/>
                    <a:pt x="20964" y="70000"/>
                    <a:pt x="30480" y="73660"/>
                  </a:cubicBezTo>
                  <a:cubicBezTo>
                    <a:pt x="33738" y="74913"/>
                    <a:pt x="29779" y="82524"/>
                    <a:pt x="33020" y="83820"/>
                  </a:cubicBezTo>
                  <a:cubicBezTo>
                    <a:pt x="35034" y="84626"/>
                    <a:pt x="48798" y="74994"/>
                    <a:pt x="50800" y="73660"/>
                  </a:cubicBezTo>
                  <a:cubicBezTo>
                    <a:pt x="51647" y="71120"/>
                    <a:pt x="52143" y="68435"/>
                    <a:pt x="53340" y="66040"/>
                  </a:cubicBezTo>
                  <a:cubicBezTo>
                    <a:pt x="54705" y="63310"/>
                    <a:pt x="57543" y="61344"/>
                    <a:pt x="58420" y="58420"/>
                  </a:cubicBezTo>
                  <a:cubicBezTo>
                    <a:pt x="60140" y="52686"/>
                    <a:pt x="57018" y="45146"/>
                    <a:pt x="60960" y="40640"/>
                  </a:cubicBezTo>
                  <a:cubicBezTo>
                    <a:pt x="64351" y="36764"/>
                    <a:pt x="71120" y="38947"/>
                    <a:pt x="76200" y="38100"/>
                  </a:cubicBezTo>
                  <a:cubicBezTo>
                    <a:pt x="73660" y="27093"/>
                    <a:pt x="74392" y="14766"/>
                    <a:pt x="68580" y="5080"/>
                  </a:cubicBezTo>
                  <a:cubicBezTo>
                    <a:pt x="65825" y="488"/>
                    <a:pt x="53340" y="0"/>
                    <a:pt x="53340" y="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8" name="Freeform: Shape 247">
              <a:extLst>
                <a:ext uri="{FF2B5EF4-FFF2-40B4-BE49-F238E27FC236}">
                  <a16:creationId xmlns:a16="http://schemas.microsoft.com/office/drawing/2014/main" id="{9AB1EBF1-25E7-50AB-0727-7CF226E580EE}"/>
                </a:ext>
              </a:extLst>
            </p:cNvPr>
            <p:cNvSpPr/>
            <p:nvPr/>
          </p:nvSpPr>
          <p:spPr>
            <a:xfrm>
              <a:off x="2980669" y="892613"/>
              <a:ext cx="40952" cy="45720"/>
            </a:xfrm>
            <a:custGeom>
              <a:avLst/>
              <a:gdLst>
                <a:gd name="connsiteX0" fmla="*/ 40952 w 40952"/>
                <a:gd name="connsiteY0" fmla="*/ 0 h 45720"/>
                <a:gd name="connsiteX1" fmla="*/ 18092 w 40952"/>
                <a:gd name="connsiteY1" fmla="*/ 2540 h 45720"/>
                <a:gd name="connsiteX2" fmla="*/ 5392 w 40952"/>
                <a:gd name="connsiteY2" fmla="*/ 15240 h 45720"/>
                <a:gd name="connsiteX3" fmla="*/ 312 w 40952"/>
                <a:gd name="connsiteY3" fmla="*/ 45720 h 45720"/>
              </a:gdLst>
              <a:ahLst/>
              <a:cxnLst>
                <a:cxn ang="0">
                  <a:pos x="connsiteX0" y="connsiteY0"/>
                </a:cxn>
                <a:cxn ang="0">
                  <a:pos x="connsiteX1" y="connsiteY1"/>
                </a:cxn>
                <a:cxn ang="0">
                  <a:pos x="connsiteX2" y="connsiteY2"/>
                </a:cxn>
                <a:cxn ang="0">
                  <a:pos x="connsiteX3" y="connsiteY3"/>
                </a:cxn>
              </a:cxnLst>
              <a:rect l="l" t="t" r="r" b="b"/>
              <a:pathLst>
                <a:path w="40952" h="45720">
                  <a:moveTo>
                    <a:pt x="40952" y="0"/>
                  </a:moveTo>
                  <a:cubicBezTo>
                    <a:pt x="33332" y="847"/>
                    <a:pt x="25563" y="816"/>
                    <a:pt x="18092" y="2540"/>
                  </a:cubicBezTo>
                  <a:cubicBezTo>
                    <a:pt x="6202" y="5284"/>
                    <a:pt x="8660" y="6526"/>
                    <a:pt x="5392" y="15240"/>
                  </a:cubicBezTo>
                  <a:cubicBezTo>
                    <a:pt x="-1889" y="34656"/>
                    <a:pt x="312" y="21803"/>
                    <a:pt x="312" y="45720"/>
                  </a:cubicBezTo>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9" name="Freeform: Shape 248">
              <a:extLst>
                <a:ext uri="{FF2B5EF4-FFF2-40B4-BE49-F238E27FC236}">
                  <a16:creationId xmlns:a16="http://schemas.microsoft.com/office/drawing/2014/main" id="{E14CC10C-3D52-2ADB-235A-9788B0A6A36E}"/>
                </a:ext>
              </a:extLst>
            </p:cNvPr>
            <p:cNvSpPr/>
            <p:nvPr/>
          </p:nvSpPr>
          <p:spPr>
            <a:xfrm>
              <a:off x="3031407" y="933253"/>
              <a:ext cx="21006" cy="20451"/>
            </a:xfrm>
            <a:custGeom>
              <a:avLst/>
              <a:gdLst>
                <a:gd name="connsiteX0" fmla="*/ 13074 w 21006"/>
                <a:gd name="connsiteY0" fmla="*/ 7620 h 20451"/>
                <a:gd name="connsiteX1" fmla="*/ 374 w 21006"/>
                <a:gd name="connsiteY1" fmla="*/ 17780 h 20451"/>
                <a:gd name="connsiteX2" fmla="*/ 7994 w 21006"/>
                <a:gd name="connsiteY2" fmla="*/ 12700 h 20451"/>
                <a:gd name="connsiteX3" fmla="*/ 15614 w 21006"/>
                <a:gd name="connsiteY3" fmla="*/ 0 h 20451"/>
                <a:gd name="connsiteX4" fmla="*/ 20694 w 21006"/>
                <a:gd name="connsiteY4" fmla="*/ 12700 h 20451"/>
                <a:gd name="connsiteX5" fmla="*/ 7994 w 21006"/>
                <a:gd name="connsiteY5" fmla="*/ 20320 h 20451"/>
                <a:gd name="connsiteX6" fmla="*/ 13074 w 21006"/>
                <a:gd name="connsiteY6" fmla="*/ 7620 h 20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06" h="20451">
                  <a:moveTo>
                    <a:pt x="13074" y="7620"/>
                  </a:moveTo>
                  <a:cubicBezTo>
                    <a:pt x="11804" y="7197"/>
                    <a:pt x="4207" y="13947"/>
                    <a:pt x="374" y="17780"/>
                  </a:cubicBezTo>
                  <a:cubicBezTo>
                    <a:pt x="-1785" y="19939"/>
                    <a:pt x="6007" y="15018"/>
                    <a:pt x="7994" y="12700"/>
                  </a:cubicBezTo>
                  <a:cubicBezTo>
                    <a:pt x="11207" y="8952"/>
                    <a:pt x="13074" y="4233"/>
                    <a:pt x="15614" y="0"/>
                  </a:cubicBezTo>
                  <a:cubicBezTo>
                    <a:pt x="17307" y="4233"/>
                    <a:pt x="22295" y="8431"/>
                    <a:pt x="20694" y="12700"/>
                  </a:cubicBezTo>
                  <a:cubicBezTo>
                    <a:pt x="18961" y="17323"/>
                    <a:pt x="12180" y="17703"/>
                    <a:pt x="7994" y="20320"/>
                  </a:cubicBezTo>
                  <a:cubicBezTo>
                    <a:pt x="5405" y="21938"/>
                    <a:pt x="14344" y="8043"/>
                    <a:pt x="13074" y="7620"/>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0" name="Freeform: Shape 249">
              <a:extLst>
                <a:ext uri="{FF2B5EF4-FFF2-40B4-BE49-F238E27FC236}">
                  <a16:creationId xmlns:a16="http://schemas.microsoft.com/office/drawing/2014/main" id="{157B4EDB-E7A1-B776-CBB6-013680F907CF}"/>
                </a:ext>
              </a:extLst>
            </p:cNvPr>
            <p:cNvSpPr/>
            <p:nvPr/>
          </p:nvSpPr>
          <p:spPr>
            <a:xfrm>
              <a:off x="3008245" y="919717"/>
              <a:ext cx="26465" cy="22668"/>
            </a:xfrm>
            <a:custGeom>
              <a:avLst/>
              <a:gdLst>
                <a:gd name="connsiteX0" fmla="*/ 15916 w 26465"/>
                <a:gd name="connsiteY0" fmla="*/ 18616 h 22668"/>
                <a:gd name="connsiteX1" fmla="*/ 26076 w 26465"/>
                <a:gd name="connsiteY1" fmla="*/ 3376 h 22668"/>
                <a:gd name="connsiteX2" fmla="*/ 3216 w 26465"/>
                <a:gd name="connsiteY2" fmla="*/ 13536 h 22668"/>
                <a:gd name="connsiteX3" fmla="*/ 676 w 26465"/>
                <a:gd name="connsiteY3" fmla="*/ 21156 h 22668"/>
                <a:gd name="connsiteX4" fmla="*/ 15916 w 26465"/>
                <a:gd name="connsiteY4" fmla="*/ 18616 h 2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5" h="22668">
                  <a:moveTo>
                    <a:pt x="15916" y="18616"/>
                  </a:moveTo>
                  <a:cubicBezTo>
                    <a:pt x="20149" y="15653"/>
                    <a:pt x="28343" y="9045"/>
                    <a:pt x="26076" y="3376"/>
                  </a:cubicBezTo>
                  <a:cubicBezTo>
                    <a:pt x="21604" y="-7804"/>
                    <a:pt x="4496" y="12256"/>
                    <a:pt x="3216" y="13536"/>
                  </a:cubicBezTo>
                  <a:cubicBezTo>
                    <a:pt x="2369" y="16076"/>
                    <a:pt x="-1552" y="19671"/>
                    <a:pt x="676" y="21156"/>
                  </a:cubicBezTo>
                  <a:cubicBezTo>
                    <a:pt x="5771" y="24552"/>
                    <a:pt x="11683" y="21579"/>
                    <a:pt x="15916" y="18616"/>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51" name="Freeform: Shape 250">
              <a:extLst>
                <a:ext uri="{FF2B5EF4-FFF2-40B4-BE49-F238E27FC236}">
                  <a16:creationId xmlns:a16="http://schemas.microsoft.com/office/drawing/2014/main" id="{A36CBA7D-BF5F-EFDD-B05B-ABAA8ACDA987}"/>
                </a:ext>
              </a:extLst>
            </p:cNvPr>
            <p:cNvSpPr/>
            <p:nvPr/>
          </p:nvSpPr>
          <p:spPr>
            <a:xfrm>
              <a:off x="2988601" y="953154"/>
              <a:ext cx="25683" cy="26550"/>
            </a:xfrm>
            <a:custGeom>
              <a:avLst/>
              <a:gdLst>
                <a:gd name="connsiteX0" fmla="*/ 25400 w 25683"/>
                <a:gd name="connsiteY0" fmla="*/ 419 h 26550"/>
                <a:gd name="connsiteX1" fmla="*/ 12700 w 25683"/>
                <a:gd name="connsiteY1" fmla="*/ 10579 h 26550"/>
                <a:gd name="connsiteX2" fmla="*/ 2540 w 25683"/>
                <a:gd name="connsiteY2" fmla="*/ 15659 h 26550"/>
                <a:gd name="connsiteX3" fmla="*/ 0 w 25683"/>
                <a:gd name="connsiteY3" fmla="*/ 25819 h 26550"/>
                <a:gd name="connsiteX4" fmla="*/ 25400 w 25683"/>
                <a:gd name="connsiteY4" fmla="*/ 419 h 26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83" h="26550">
                  <a:moveTo>
                    <a:pt x="25400" y="419"/>
                  </a:moveTo>
                  <a:cubicBezTo>
                    <a:pt x="27517" y="-2121"/>
                    <a:pt x="17211" y="7572"/>
                    <a:pt x="12700" y="10579"/>
                  </a:cubicBezTo>
                  <a:cubicBezTo>
                    <a:pt x="9550" y="12679"/>
                    <a:pt x="4964" y="12750"/>
                    <a:pt x="2540" y="15659"/>
                  </a:cubicBezTo>
                  <a:cubicBezTo>
                    <a:pt x="305" y="18341"/>
                    <a:pt x="847" y="22432"/>
                    <a:pt x="0" y="25819"/>
                  </a:cubicBezTo>
                  <a:cubicBezTo>
                    <a:pt x="16846" y="31434"/>
                    <a:pt x="23283" y="2959"/>
                    <a:pt x="25400" y="419"/>
                  </a:cubicBezTo>
                  <a:close/>
                </a:path>
              </a:pathLst>
            </a:custGeom>
            <a:grpFill/>
            <a:ln w="28575">
              <a:solidFill>
                <a:schemeClr val="accent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sp>
        <p:nvSpPr>
          <p:cNvPr id="12" name="Footer Placeholder 2">
            <a:extLst>
              <a:ext uri="{FF2B5EF4-FFF2-40B4-BE49-F238E27FC236}">
                <a16:creationId xmlns:a16="http://schemas.microsoft.com/office/drawing/2014/main" id="{838DBE00-AE82-C512-56A7-ABF7CBE25CE8}"/>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86021328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80</a:t>
            </a:fld>
            <a:endParaRPr lang="en-GB" dirty="0"/>
          </a:p>
        </p:txBody>
      </p:sp>
      <p:sp>
        <p:nvSpPr>
          <p:cNvPr id="2" name="Rectangle: Single Corner Rounded 1">
            <a:extLst>
              <a:ext uri="{FF2B5EF4-FFF2-40B4-BE49-F238E27FC236}">
                <a16:creationId xmlns:a16="http://schemas.microsoft.com/office/drawing/2014/main" id="{496D8860-C84D-8E59-C69A-78199EB96420}"/>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B2C70AB-2126-202B-A300-80CCCA75C82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Overview</a:t>
            </a:r>
          </a:p>
        </p:txBody>
      </p:sp>
      <p:graphicFrame>
        <p:nvGraphicFramePr>
          <p:cNvPr id="6" name="Diagram 5">
            <a:extLst>
              <a:ext uri="{FF2B5EF4-FFF2-40B4-BE49-F238E27FC236}">
                <a16:creationId xmlns:a16="http://schemas.microsoft.com/office/drawing/2014/main" id="{12339859-18A2-B13A-3BFF-EB962F30B285}"/>
              </a:ext>
            </a:extLst>
          </p:cNvPr>
          <p:cNvGraphicFramePr/>
          <p:nvPr>
            <p:extLst>
              <p:ext uri="{D42A27DB-BD31-4B8C-83A1-F6EECF244321}">
                <p14:modId xmlns:p14="http://schemas.microsoft.com/office/powerpoint/2010/main" val="1187932257"/>
              </p:ext>
            </p:extLst>
          </p:nvPr>
        </p:nvGraphicFramePr>
        <p:xfrm>
          <a:off x="409904" y="1160067"/>
          <a:ext cx="11645462" cy="50764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Footer Placeholder 2">
            <a:extLst>
              <a:ext uri="{FF2B5EF4-FFF2-40B4-BE49-F238E27FC236}">
                <a16:creationId xmlns:a16="http://schemas.microsoft.com/office/drawing/2014/main" id="{3A91C263-5407-4296-6896-0ABD0E6AD27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99835028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81</a:t>
            </a:fld>
            <a:endParaRPr lang="en-GB" dirty="0"/>
          </a:p>
        </p:txBody>
      </p:sp>
      <p:sp>
        <p:nvSpPr>
          <p:cNvPr id="2" name="Rectangle: Single Corner Rounded 1">
            <a:extLst>
              <a:ext uri="{FF2B5EF4-FFF2-40B4-BE49-F238E27FC236}">
                <a16:creationId xmlns:a16="http://schemas.microsoft.com/office/drawing/2014/main" id="{A71A071A-EB6C-76B8-FB8B-24A3C82E3C3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C80C4ED-4F6B-7E1D-B582-F774478BA1FC}"/>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Schemes in practice</a:t>
            </a:r>
          </a:p>
        </p:txBody>
      </p:sp>
      <p:graphicFrame>
        <p:nvGraphicFramePr>
          <p:cNvPr id="6" name="Content Placeholder 7">
            <a:extLst>
              <a:ext uri="{FF2B5EF4-FFF2-40B4-BE49-F238E27FC236}">
                <a16:creationId xmlns:a16="http://schemas.microsoft.com/office/drawing/2014/main" id="{49C135C1-6295-3F0E-4E2D-ACF7C4D04F17}"/>
              </a:ext>
            </a:extLst>
          </p:cNvPr>
          <p:cNvGraphicFramePr>
            <a:graphicFrameLocks/>
          </p:cNvGraphicFramePr>
          <p:nvPr>
            <p:extLst>
              <p:ext uri="{D42A27DB-BD31-4B8C-83A1-F6EECF244321}">
                <p14:modId xmlns:p14="http://schemas.microsoft.com/office/powerpoint/2010/main" val="2832752318"/>
              </p:ext>
            </p:extLst>
          </p:nvPr>
        </p:nvGraphicFramePr>
        <p:xfrm>
          <a:off x="1143021" y="1500287"/>
          <a:ext cx="7785244" cy="3975100"/>
        </p:xfrm>
        <a:graphic>
          <a:graphicData uri="http://schemas.openxmlformats.org/drawingml/2006/chart">
            <c:chart xmlns:c="http://schemas.openxmlformats.org/drawingml/2006/chart" xmlns:r="http://schemas.openxmlformats.org/officeDocument/2006/relationships" r:id="rId2"/>
          </a:graphicData>
        </a:graphic>
      </p:graphicFrame>
      <p:sp>
        <p:nvSpPr>
          <p:cNvPr id="7" name="Callout: Left Arrow 6">
            <a:extLst>
              <a:ext uri="{FF2B5EF4-FFF2-40B4-BE49-F238E27FC236}">
                <a16:creationId xmlns:a16="http://schemas.microsoft.com/office/drawing/2014/main" id="{988E84D9-0485-5837-5BA3-2B7FFD4CE70B}"/>
              </a:ext>
            </a:extLst>
          </p:cNvPr>
          <p:cNvSpPr/>
          <p:nvPr/>
        </p:nvSpPr>
        <p:spPr>
          <a:xfrm>
            <a:off x="8350812" y="2949409"/>
            <a:ext cx="2318327" cy="1540296"/>
          </a:xfrm>
          <a:prstGeom prst="leftArrowCallout">
            <a:avLst>
              <a:gd name="adj1" fmla="val 11711"/>
              <a:gd name="adj2" fmla="val 9718"/>
              <a:gd name="adj3" fmla="val 15033"/>
              <a:gd name="adj4" fmla="val 76869"/>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b="1" dirty="0"/>
              <a:t>No </a:t>
            </a:r>
            <a:r>
              <a:rPr lang="en-AU" dirty="0"/>
              <a:t>scheme administrators were appointed in the 2022/23 financial year!</a:t>
            </a:r>
          </a:p>
        </p:txBody>
      </p:sp>
      <p:sp>
        <p:nvSpPr>
          <p:cNvPr id="8" name="Content Placeholder 3">
            <a:extLst>
              <a:ext uri="{FF2B5EF4-FFF2-40B4-BE49-F238E27FC236}">
                <a16:creationId xmlns:a16="http://schemas.microsoft.com/office/drawing/2014/main" id="{DEC42F39-48EC-8CEF-2D9A-D9CBCFA3C78F}"/>
              </a:ext>
            </a:extLst>
          </p:cNvPr>
          <p:cNvSpPr txBox="1">
            <a:spLocks/>
          </p:cNvSpPr>
          <p:nvPr/>
        </p:nvSpPr>
        <p:spPr>
          <a:xfrm>
            <a:off x="818455" y="5678423"/>
            <a:ext cx="10072049" cy="49377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Chart created using data from </a:t>
            </a:r>
            <a:r>
              <a:rPr lang="en-AU" sz="1200" dirty="0">
                <a:solidFill>
                  <a:schemeClr val="tx1"/>
                </a:solidFill>
              </a:rPr>
              <a:t>ASIC, </a:t>
            </a:r>
            <a:r>
              <a:rPr lang="en-AU" sz="1200" i="1" dirty="0">
                <a:solidFill>
                  <a:schemeClr val="tx1"/>
                </a:solidFill>
              </a:rPr>
              <a:t>Australian Insolvency Statistics </a:t>
            </a:r>
            <a:r>
              <a:rPr lang="en-AU" sz="1200" dirty="0">
                <a:solidFill>
                  <a:schemeClr val="tx1"/>
                </a:solidFill>
              </a:rPr>
              <a:t>(Excel Document, 4 September 2023) Table 2.1. For the latest data, see ASIC, ‘Insolvency Statistics (Current)’ (Web Page) &lt;</a:t>
            </a:r>
            <a:r>
              <a:rPr lang="en-AU" sz="1200" dirty="0">
                <a:solidFill>
                  <a:schemeClr val="tx1"/>
                </a:solidFill>
                <a:hlinkClick r:id="rId3"/>
              </a:rPr>
              <a:t>https://asic.gov.au/regulatory-resources/find-a-document/statistics/insolvency-statistics/insolvency-statistics-current/</a:t>
            </a:r>
            <a:r>
              <a:rPr lang="en-AU" sz="1200" dirty="0">
                <a:solidFill>
                  <a:schemeClr val="tx1"/>
                </a:solidFill>
              </a:rPr>
              <a:t>&gt;.</a:t>
            </a:r>
            <a:endParaRPr lang="en-AU" dirty="0">
              <a:solidFill>
                <a:schemeClr val="tx1"/>
              </a:solidFill>
            </a:endParaRPr>
          </a:p>
        </p:txBody>
      </p:sp>
      <p:sp>
        <p:nvSpPr>
          <p:cNvPr id="9" name="Footer Placeholder 2">
            <a:extLst>
              <a:ext uri="{FF2B5EF4-FFF2-40B4-BE49-F238E27FC236}">
                <a16:creationId xmlns:a16="http://schemas.microsoft.com/office/drawing/2014/main" id="{41913DFA-CDA8-BDF8-02F7-0E1040D8A359}"/>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32534055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82</a:t>
            </a:fld>
            <a:endParaRPr lang="en-GB" dirty="0"/>
          </a:p>
        </p:txBody>
      </p:sp>
      <p:sp>
        <p:nvSpPr>
          <p:cNvPr id="2" name="Action Button: Go Home 1">
            <a:hlinkClick r:id="rId2" action="ppaction://hlinksldjump" highlightClick="1"/>
            <a:extLst>
              <a:ext uri="{FF2B5EF4-FFF2-40B4-BE49-F238E27FC236}">
                <a16:creationId xmlns:a16="http://schemas.microsoft.com/office/drawing/2014/main" id="{A36CAA5C-CDA7-8277-707B-B6CFE1A836AE}"/>
              </a:ext>
            </a:extLst>
          </p:cNvPr>
          <p:cNvSpPr/>
          <p:nvPr/>
        </p:nvSpPr>
        <p:spPr>
          <a:xfrm>
            <a:off x="191952" y="203660"/>
            <a:ext cx="658368" cy="658368"/>
          </a:xfrm>
          <a:prstGeom prst="actionButtonHom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Rectangle: Top Corners Rounded 2">
            <a:extLst>
              <a:ext uri="{FF2B5EF4-FFF2-40B4-BE49-F238E27FC236}">
                <a16:creationId xmlns:a16="http://schemas.microsoft.com/office/drawing/2014/main" id="{DC10E641-96EB-D058-A391-2331E6E90666}"/>
              </a:ext>
            </a:extLst>
          </p:cNvPr>
          <p:cNvSpPr/>
          <p:nvPr/>
        </p:nvSpPr>
        <p:spPr>
          <a:xfrm rot="16200000">
            <a:off x="7757438" y="596174"/>
            <a:ext cx="3544268" cy="5324856"/>
          </a:xfrm>
          <a:prstGeom prst="round2Same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FDD18B30-32FF-7C73-3420-8DC4C1B80CB2}"/>
              </a:ext>
            </a:extLst>
          </p:cNvPr>
          <p:cNvSpPr txBox="1"/>
          <p:nvPr/>
        </p:nvSpPr>
        <p:spPr>
          <a:xfrm>
            <a:off x="7443216" y="2644828"/>
            <a:ext cx="4748784" cy="1261884"/>
          </a:xfrm>
          <a:prstGeom prst="rect">
            <a:avLst/>
          </a:prstGeom>
          <a:noFill/>
        </p:spPr>
        <p:txBody>
          <a:bodyPr wrap="square" rtlCol="0" anchor="ctr">
            <a:spAutoFit/>
          </a:bodyPr>
          <a:lstStyle/>
          <a:p>
            <a:r>
              <a:rPr lang="en-GB" sz="3800" dirty="0">
                <a:solidFill>
                  <a:schemeClr val="bg1"/>
                </a:solidFill>
                <a:latin typeface="+mj-lt"/>
              </a:rPr>
              <a:t>Ch 3:</a:t>
            </a:r>
            <a:r>
              <a:rPr lang="en-AU" sz="3800" dirty="0">
                <a:solidFill>
                  <a:schemeClr val="bg1"/>
                </a:solidFill>
                <a:latin typeface="+mj-lt"/>
              </a:rPr>
              <a:t> Controllers, including receivers</a:t>
            </a:r>
            <a:endParaRPr lang="en-GB" sz="3800" dirty="0">
              <a:solidFill>
                <a:schemeClr val="bg1"/>
              </a:solidFill>
              <a:latin typeface="+mj-lt"/>
            </a:endParaRPr>
          </a:p>
        </p:txBody>
      </p:sp>
      <p:graphicFrame>
        <p:nvGraphicFramePr>
          <p:cNvPr id="7" name="SmartArt Placeholder 9">
            <a:extLst>
              <a:ext uri="{FF2B5EF4-FFF2-40B4-BE49-F238E27FC236}">
                <a16:creationId xmlns:a16="http://schemas.microsoft.com/office/drawing/2014/main" id="{73FD8E8C-C6C0-26B0-0B6F-8DE7854C0611}"/>
              </a:ext>
            </a:extLst>
          </p:cNvPr>
          <p:cNvGraphicFramePr>
            <a:graphicFrameLocks/>
          </p:cNvGraphicFramePr>
          <p:nvPr>
            <p:extLst>
              <p:ext uri="{D42A27DB-BD31-4B8C-83A1-F6EECF244321}">
                <p14:modId xmlns:p14="http://schemas.microsoft.com/office/powerpoint/2010/main" val="3549142715"/>
              </p:ext>
            </p:extLst>
          </p:nvPr>
        </p:nvGraphicFramePr>
        <p:xfrm>
          <a:off x="1463947" y="1159927"/>
          <a:ext cx="4973798" cy="41973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Footer Placeholder 2">
            <a:extLst>
              <a:ext uri="{FF2B5EF4-FFF2-40B4-BE49-F238E27FC236}">
                <a16:creationId xmlns:a16="http://schemas.microsoft.com/office/drawing/2014/main" id="{23E51ADF-C284-C915-DA7A-83514169224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66338816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83</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A277A4FD-8988-6533-5A96-FCEE33DA42C5}"/>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3F3CD8C7-48D5-4BFF-2C49-4A77F65C7470}"/>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52FB7D10-999D-8027-C9FC-B16D7F1C5B7E}"/>
              </a:ext>
            </a:extLst>
          </p:cNvPr>
          <p:cNvSpPr txBox="1"/>
          <p:nvPr/>
        </p:nvSpPr>
        <p:spPr>
          <a:xfrm>
            <a:off x="6073140" y="1847429"/>
            <a:ext cx="4718304" cy="1261884"/>
          </a:xfrm>
          <a:prstGeom prst="rect">
            <a:avLst/>
          </a:prstGeom>
          <a:noFill/>
        </p:spPr>
        <p:txBody>
          <a:bodyPr wrap="square">
            <a:spAutoFit/>
          </a:bodyPr>
          <a:lstStyle/>
          <a:p>
            <a:pPr algn="ctr"/>
            <a:r>
              <a:rPr lang="en-GB" sz="3800" dirty="0">
                <a:solidFill>
                  <a:schemeClr val="bg1"/>
                </a:solidFill>
                <a:latin typeface="+mj-lt"/>
              </a:rPr>
              <a:t>Controller appointments</a:t>
            </a:r>
          </a:p>
        </p:txBody>
      </p:sp>
      <p:sp>
        <p:nvSpPr>
          <p:cNvPr id="7" name="Footer Placeholder 2">
            <a:extLst>
              <a:ext uri="{FF2B5EF4-FFF2-40B4-BE49-F238E27FC236}">
                <a16:creationId xmlns:a16="http://schemas.microsoft.com/office/drawing/2014/main" id="{D93172F9-69BA-AAA2-F863-74802108D9C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60787516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84</a:t>
            </a:fld>
            <a:endParaRPr lang="en-GB" dirty="0"/>
          </a:p>
        </p:txBody>
      </p:sp>
      <p:sp>
        <p:nvSpPr>
          <p:cNvPr id="2" name="Rectangle: Single Corner Rounded 1">
            <a:extLst>
              <a:ext uri="{FF2B5EF4-FFF2-40B4-BE49-F238E27FC236}">
                <a16:creationId xmlns:a16="http://schemas.microsoft.com/office/drawing/2014/main" id="{15C15B75-5403-17B2-EB40-23141A32B8D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C16D02C2-869C-240D-176B-622A92F9997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Types of controllers</a:t>
            </a:r>
          </a:p>
        </p:txBody>
      </p:sp>
      <p:sp>
        <p:nvSpPr>
          <p:cNvPr id="6" name="Rectangle: Rounded Corners 5">
            <a:extLst>
              <a:ext uri="{FF2B5EF4-FFF2-40B4-BE49-F238E27FC236}">
                <a16:creationId xmlns:a16="http://schemas.microsoft.com/office/drawing/2014/main" id="{2E66A3BE-5BEF-F48E-223F-14194057E482}"/>
              </a:ext>
            </a:extLst>
          </p:cNvPr>
          <p:cNvSpPr/>
          <p:nvPr/>
        </p:nvSpPr>
        <p:spPr>
          <a:xfrm>
            <a:off x="1308100" y="4711700"/>
            <a:ext cx="9499600" cy="1575664"/>
          </a:xfrm>
          <a:prstGeom prst="roundRect">
            <a:avLst/>
          </a:prstGeom>
          <a:solidFill>
            <a:schemeClr val="accent2">
              <a:lumMod val="20000"/>
              <a:lumOff val="80000"/>
            </a:schemeClr>
          </a:solidFill>
          <a:ln>
            <a:solidFill>
              <a:schemeClr val="accent2">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Rectangle 6">
            <a:extLst>
              <a:ext uri="{FF2B5EF4-FFF2-40B4-BE49-F238E27FC236}">
                <a16:creationId xmlns:a16="http://schemas.microsoft.com/office/drawing/2014/main" id="{3F1D8588-4924-C626-5ECB-95F165298E34}"/>
              </a:ext>
            </a:extLst>
          </p:cNvPr>
          <p:cNvSpPr/>
          <p:nvPr/>
        </p:nvSpPr>
        <p:spPr>
          <a:xfrm>
            <a:off x="4897956" y="1656249"/>
            <a:ext cx="1968500" cy="490052"/>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9 (‘controller’)</a:t>
            </a:r>
          </a:p>
        </p:txBody>
      </p:sp>
      <p:sp>
        <p:nvSpPr>
          <p:cNvPr id="8" name="Rectangle 7">
            <a:extLst>
              <a:ext uri="{FF2B5EF4-FFF2-40B4-BE49-F238E27FC236}">
                <a16:creationId xmlns:a16="http://schemas.microsoft.com/office/drawing/2014/main" id="{1CE54045-3887-9588-6713-E151C55676F2}"/>
              </a:ext>
            </a:extLst>
          </p:cNvPr>
          <p:cNvSpPr/>
          <p:nvPr/>
        </p:nvSpPr>
        <p:spPr>
          <a:xfrm>
            <a:off x="9366250" y="5081313"/>
            <a:ext cx="1246467" cy="836437"/>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9 (‘managing controller’)</a:t>
            </a:r>
          </a:p>
        </p:txBody>
      </p:sp>
      <p:sp>
        <p:nvSpPr>
          <p:cNvPr id="9" name="Speech Bubble: Rectangle with Corners Rounded 8">
            <a:extLst>
              <a:ext uri="{FF2B5EF4-FFF2-40B4-BE49-F238E27FC236}">
                <a16:creationId xmlns:a16="http://schemas.microsoft.com/office/drawing/2014/main" id="{92D4CC82-5FEE-8681-EA99-A34FCD1E27C7}"/>
              </a:ext>
            </a:extLst>
          </p:cNvPr>
          <p:cNvSpPr/>
          <p:nvPr/>
        </p:nvSpPr>
        <p:spPr>
          <a:xfrm>
            <a:off x="7330627" y="3019701"/>
            <a:ext cx="3681280" cy="1251204"/>
          </a:xfrm>
          <a:prstGeom prst="wedgeRoundRectCallout">
            <a:avLst>
              <a:gd name="adj1" fmla="val -36731"/>
              <a:gd name="adj2" fmla="val 121975"/>
              <a:gd name="adj3" fmla="val 16667"/>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Receivers are also managers if they </a:t>
            </a:r>
            <a:r>
              <a:rPr lang="en-AU" sz="1800" b="1" dirty="0"/>
              <a:t>manage</a:t>
            </a:r>
            <a:r>
              <a:rPr lang="en-AU" sz="1800" dirty="0"/>
              <a:t>, or have “under the terms of the[</a:t>
            </a:r>
            <a:r>
              <a:rPr lang="en-AU" sz="1800" dirty="0" err="1"/>
              <a:t>ir</a:t>
            </a:r>
            <a:r>
              <a:rPr lang="en-AU" sz="1800" dirty="0"/>
              <a:t>] … appointment </a:t>
            </a:r>
            <a:r>
              <a:rPr lang="en-AU" sz="1800" b="1" dirty="0"/>
              <a:t>power to manage</a:t>
            </a:r>
            <a:r>
              <a:rPr lang="en-AU" sz="1800" dirty="0"/>
              <a:t>,” the body’s affairs</a:t>
            </a:r>
            <a:endParaRPr lang="en-AU" dirty="0"/>
          </a:p>
        </p:txBody>
      </p:sp>
      <p:sp>
        <p:nvSpPr>
          <p:cNvPr id="10" name="Rectangle 9">
            <a:extLst>
              <a:ext uri="{FF2B5EF4-FFF2-40B4-BE49-F238E27FC236}">
                <a16:creationId xmlns:a16="http://schemas.microsoft.com/office/drawing/2014/main" id="{A57F4B6B-FDB0-E3F2-951F-65952BBD4578}"/>
              </a:ext>
            </a:extLst>
          </p:cNvPr>
          <p:cNvSpPr/>
          <p:nvPr/>
        </p:nvSpPr>
        <p:spPr>
          <a:xfrm>
            <a:off x="8651034" y="2575286"/>
            <a:ext cx="1040466" cy="440061"/>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90</a:t>
            </a:r>
          </a:p>
        </p:txBody>
      </p:sp>
      <p:graphicFrame>
        <p:nvGraphicFramePr>
          <p:cNvPr id="11" name="Diagram 10">
            <a:extLst>
              <a:ext uri="{FF2B5EF4-FFF2-40B4-BE49-F238E27FC236}">
                <a16:creationId xmlns:a16="http://schemas.microsoft.com/office/drawing/2014/main" id="{0000ADDF-E715-74C6-3F1A-220569DE531F}"/>
              </a:ext>
            </a:extLst>
          </p:cNvPr>
          <p:cNvGraphicFramePr/>
          <p:nvPr>
            <p:extLst>
              <p:ext uri="{D42A27DB-BD31-4B8C-83A1-F6EECF244321}">
                <p14:modId xmlns:p14="http://schemas.microsoft.com/office/powerpoint/2010/main" val="3626883700"/>
              </p:ext>
            </p:extLst>
          </p:nvPr>
        </p:nvGraphicFramePr>
        <p:xfrm>
          <a:off x="-159499" y="1261925"/>
          <a:ext cx="9330766" cy="48508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Footer Placeholder 2">
            <a:extLst>
              <a:ext uri="{FF2B5EF4-FFF2-40B4-BE49-F238E27FC236}">
                <a16:creationId xmlns:a16="http://schemas.microsoft.com/office/drawing/2014/main" id="{4C10CABF-CA27-8C4D-5B6E-12F51143CC7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24664902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85</a:t>
            </a:fld>
            <a:endParaRPr lang="en-GB" dirty="0"/>
          </a:p>
        </p:txBody>
      </p:sp>
      <p:sp>
        <p:nvSpPr>
          <p:cNvPr id="2" name="Rectangle: Single Corner Rounded 1">
            <a:extLst>
              <a:ext uri="{FF2B5EF4-FFF2-40B4-BE49-F238E27FC236}">
                <a16:creationId xmlns:a16="http://schemas.microsoft.com/office/drawing/2014/main" id="{90AD8443-3B33-31C0-44BD-8AA9D33A6342}"/>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0373F488-0FA9-F5CC-36E4-1CD562FD37E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Appointments and pay</a:t>
            </a:r>
          </a:p>
        </p:txBody>
      </p:sp>
      <p:sp>
        <p:nvSpPr>
          <p:cNvPr id="6" name="Ribbon: Tilted Up 5">
            <a:extLst>
              <a:ext uri="{FF2B5EF4-FFF2-40B4-BE49-F238E27FC236}">
                <a16:creationId xmlns:a16="http://schemas.microsoft.com/office/drawing/2014/main" id="{0D9D6F48-DC49-A3B2-D465-CF9553F280AE}"/>
              </a:ext>
            </a:extLst>
          </p:cNvPr>
          <p:cNvSpPr/>
          <p:nvPr/>
        </p:nvSpPr>
        <p:spPr>
          <a:xfrm>
            <a:off x="790353" y="1400048"/>
            <a:ext cx="10611293" cy="606056"/>
          </a:xfrm>
          <a:prstGeom prst="ribbon2">
            <a:avLst>
              <a:gd name="adj1" fmla="val 16667"/>
              <a:gd name="adj2" fmla="val 75000"/>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References to a “receiver” in Pt 5.2 include a “receiver and manager”</a:t>
            </a:r>
          </a:p>
        </p:txBody>
      </p:sp>
      <p:sp>
        <p:nvSpPr>
          <p:cNvPr id="7" name="Rectangle 6">
            <a:extLst>
              <a:ext uri="{FF2B5EF4-FFF2-40B4-BE49-F238E27FC236}">
                <a16:creationId xmlns:a16="http://schemas.microsoft.com/office/drawing/2014/main" id="{2FE01B6D-5CD3-E444-B3A3-5169C22119B8}"/>
              </a:ext>
            </a:extLst>
          </p:cNvPr>
          <p:cNvSpPr/>
          <p:nvPr/>
        </p:nvSpPr>
        <p:spPr>
          <a:xfrm>
            <a:off x="9447011" y="1485316"/>
            <a:ext cx="1013725" cy="37300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416</a:t>
            </a:r>
          </a:p>
        </p:txBody>
      </p:sp>
      <p:sp>
        <p:nvSpPr>
          <p:cNvPr id="8" name="Rectangle: Folded Corner 7">
            <a:extLst>
              <a:ext uri="{FF2B5EF4-FFF2-40B4-BE49-F238E27FC236}">
                <a16:creationId xmlns:a16="http://schemas.microsoft.com/office/drawing/2014/main" id="{62F3CA0C-95D3-BE7F-9676-035C4D421654}"/>
              </a:ext>
            </a:extLst>
          </p:cNvPr>
          <p:cNvSpPr/>
          <p:nvPr/>
        </p:nvSpPr>
        <p:spPr>
          <a:xfrm>
            <a:off x="701320" y="2383536"/>
            <a:ext cx="5159816" cy="2819931"/>
          </a:xfrm>
          <a:prstGeom prst="foldedCorner">
            <a:avLst>
              <a:gd name="adj" fmla="val 6615"/>
            </a:avLst>
          </a:prstGeom>
          <a:solidFill>
            <a:schemeClr val="accent2"/>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b"/>
          <a:lstStyle/>
          <a:p>
            <a:pPr>
              <a:lnSpc>
                <a:spcPct val="100000"/>
              </a:lnSpc>
              <a:spcBef>
                <a:spcPts val="600"/>
              </a:spcBef>
              <a:spcAft>
                <a:spcPts val="600"/>
              </a:spcAft>
            </a:pPr>
            <a:r>
              <a:rPr lang="en-AU" sz="1800" dirty="0">
                <a:solidFill>
                  <a:schemeClr val="tx1"/>
                </a:solidFill>
              </a:rPr>
              <a:t>A </a:t>
            </a:r>
            <a:r>
              <a:rPr lang="en-AU" sz="1800" b="1" dirty="0">
                <a:solidFill>
                  <a:schemeClr val="tx1"/>
                </a:solidFill>
              </a:rPr>
              <a:t>receiver</a:t>
            </a:r>
            <a:r>
              <a:rPr lang="en-AU" sz="1800" dirty="0">
                <a:solidFill>
                  <a:schemeClr val="tx1"/>
                </a:solidFill>
              </a:rPr>
              <a:t> may only be:</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tx1"/>
                </a:solidFill>
              </a:rPr>
              <a:t>a body corporate authorised by/under State/Territory/federal law for this purpose; or</a:t>
            </a:r>
          </a:p>
          <a:p>
            <a:pPr marL="361950" indent="-355600">
              <a:lnSpc>
                <a:spcPct val="100000"/>
              </a:lnSpc>
              <a:spcBef>
                <a:spcPts val="600"/>
              </a:spcBef>
              <a:spcAft>
                <a:spcPts val="600"/>
              </a:spcAft>
              <a:buFont typeface="Arial" panose="020B0604020202020204" pitchFamily="34" charset="0"/>
              <a:buChar char="•"/>
            </a:pPr>
            <a:r>
              <a:rPr lang="en-AU" sz="1800" dirty="0">
                <a:solidFill>
                  <a:schemeClr val="tx1"/>
                </a:solidFill>
              </a:rPr>
              <a:t>a </a:t>
            </a:r>
            <a:r>
              <a:rPr lang="en-AU" sz="1800" b="1" dirty="0">
                <a:solidFill>
                  <a:schemeClr val="tx1"/>
                </a:solidFill>
              </a:rPr>
              <a:t>registered liquidator</a:t>
            </a:r>
            <a:r>
              <a:rPr lang="en-AU" sz="1800" dirty="0">
                <a:solidFill>
                  <a:schemeClr val="tx1"/>
                </a:solidFill>
              </a:rPr>
              <a:t>; and</a:t>
            </a:r>
          </a:p>
          <a:p>
            <a:pPr marL="6350">
              <a:lnSpc>
                <a:spcPct val="100000"/>
              </a:lnSpc>
              <a:spcBef>
                <a:spcPts val="600"/>
              </a:spcBef>
              <a:spcAft>
                <a:spcPts val="600"/>
              </a:spcAft>
            </a:pPr>
            <a:r>
              <a:rPr lang="en-AU" sz="1800" dirty="0">
                <a:solidFill>
                  <a:schemeClr val="tx1"/>
                </a:solidFill>
              </a:rPr>
              <a:t>must </a:t>
            </a:r>
            <a:r>
              <a:rPr lang="en-AU" sz="1800" i="1" dirty="0">
                <a:solidFill>
                  <a:schemeClr val="tx1"/>
                </a:solidFill>
              </a:rPr>
              <a:t>not</a:t>
            </a:r>
            <a:r>
              <a:rPr lang="en-AU" sz="1800" dirty="0">
                <a:solidFill>
                  <a:schemeClr val="tx1"/>
                </a:solidFill>
              </a:rPr>
              <a:t> be in any of the </a:t>
            </a:r>
            <a:r>
              <a:rPr lang="en-AU" sz="1800" b="1" dirty="0">
                <a:solidFill>
                  <a:schemeClr val="tx1"/>
                </a:solidFill>
              </a:rPr>
              <a:t>specified relationships </a:t>
            </a:r>
            <a:r>
              <a:rPr lang="en-AU" sz="1800" dirty="0">
                <a:solidFill>
                  <a:schemeClr val="tx1"/>
                </a:solidFill>
              </a:rPr>
              <a:t>with the company (e.g., “director, secretary, senior manager or employee”, auditor, secured creditor, etc)</a:t>
            </a:r>
          </a:p>
        </p:txBody>
      </p:sp>
      <p:sp>
        <p:nvSpPr>
          <p:cNvPr id="9" name="Rectangle 8">
            <a:extLst>
              <a:ext uri="{FF2B5EF4-FFF2-40B4-BE49-F238E27FC236}">
                <a16:creationId xmlns:a16="http://schemas.microsoft.com/office/drawing/2014/main" id="{DC67FC22-42FD-AB4E-7AF5-AB9B144D6519}"/>
              </a:ext>
            </a:extLst>
          </p:cNvPr>
          <p:cNvSpPr/>
          <p:nvPr/>
        </p:nvSpPr>
        <p:spPr>
          <a:xfrm>
            <a:off x="4126956" y="2266146"/>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418</a:t>
            </a:r>
          </a:p>
        </p:txBody>
      </p:sp>
      <p:sp>
        <p:nvSpPr>
          <p:cNvPr id="10" name="Flowchart: Display 9">
            <a:extLst>
              <a:ext uri="{FF2B5EF4-FFF2-40B4-BE49-F238E27FC236}">
                <a16:creationId xmlns:a16="http://schemas.microsoft.com/office/drawing/2014/main" id="{6412D06A-1EAD-0998-2F07-F686DB6734F5}"/>
              </a:ext>
            </a:extLst>
          </p:cNvPr>
          <p:cNvSpPr/>
          <p:nvPr/>
        </p:nvSpPr>
        <p:spPr>
          <a:xfrm>
            <a:off x="2855944" y="5586277"/>
            <a:ext cx="6395270" cy="733758"/>
          </a:xfrm>
          <a:prstGeom prst="flowChartDisplay">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A </a:t>
            </a:r>
            <a:r>
              <a:rPr lang="en-AU" sz="1800" b="1" dirty="0">
                <a:solidFill>
                  <a:schemeClr val="tx1"/>
                </a:solidFill>
              </a:rPr>
              <a:t>receiver’s</a:t>
            </a:r>
            <a:r>
              <a:rPr lang="en-AU" sz="1800" dirty="0">
                <a:solidFill>
                  <a:schemeClr val="tx1"/>
                </a:solidFill>
              </a:rPr>
              <a:t> </a:t>
            </a:r>
            <a:r>
              <a:rPr lang="en-AU" sz="1800" b="1" dirty="0">
                <a:solidFill>
                  <a:schemeClr val="tx1"/>
                </a:solidFill>
              </a:rPr>
              <a:t>remuneration</a:t>
            </a:r>
            <a:r>
              <a:rPr lang="en-AU" sz="1800" dirty="0">
                <a:solidFill>
                  <a:schemeClr val="tx1"/>
                </a:solidFill>
              </a:rPr>
              <a:t> may be fixed by the court, even if ceased to act or deceased</a:t>
            </a:r>
            <a:endParaRPr lang="en-AU" dirty="0">
              <a:solidFill>
                <a:schemeClr val="tx1"/>
              </a:solidFill>
            </a:endParaRPr>
          </a:p>
        </p:txBody>
      </p:sp>
      <p:sp>
        <p:nvSpPr>
          <p:cNvPr id="11" name="Rectangle 10">
            <a:extLst>
              <a:ext uri="{FF2B5EF4-FFF2-40B4-BE49-F238E27FC236}">
                <a16:creationId xmlns:a16="http://schemas.microsoft.com/office/drawing/2014/main" id="{585BCBDA-D2CD-26B6-021A-8A95F0169897}"/>
              </a:ext>
            </a:extLst>
          </p:cNvPr>
          <p:cNvSpPr/>
          <p:nvPr/>
        </p:nvSpPr>
        <p:spPr>
          <a:xfrm>
            <a:off x="8288442" y="5717259"/>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425</a:t>
            </a:r>
          </a:p>
        </p:txBody>
      </p:sp>
      <p:sp>
        <p:nvSpPr>
          <p:cNvPr id="13" name="Rectangle: Rounded Corners 12">
            <a:extLst>
              <a:ext uri="{FF2B5EF4-FFF2-40B4-BE49-F238E27FC236}">
                <a16:creationId xmlns:a16="http://schemas.microsoft.com/office/drawing/2014/main" id="{B1C3B07F-C569-0571-EC7D-EFA6FB470158}"/>
              </a:ext>
            </a:extLst>
          </p:cNvPr>
          <p:cNvSpPr/>
          <p:nvPr/>
        </p:nvSpPr>
        <p:spPr>
          <a:xfrm>
            <a:off x="7484269" y="2709237"/>
            <a:ext cx="2654300" cy="2184400"/>
          </a:xfrm>
          <a:prstGeom prst="roundRect">
            <a:avLst>
              <a:gd name="adj" fmla="val 16667"/>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t>≥2 persons can be appointed and act as:</a:t>
            </a:r>
          </a:p>
          <a:p>
            <a:pPr marL="285750" indent="-285750" algn="ctr">
              <a:buFont typeface="Arial" panose="020B0604020202020204" pitchFamily="34" charset="0"/>
              <a:buChar char="•"/>
            </a:pPr>
            <a:r>
              <a:rPr lang="en-AU" dirty="0"/>
              <a:t>receivers</a:t>
            </a:r>
          </a:p>
          <a:p>
            <a:pPr marL="285750" indent="-285750" algn="ctr">
              <a:buFont typeface="Arial" panose="020B0604020202020204" pitchFamily="34" charset="0"/>
              <a:buChar char="•"/>
            </a:pPr>
            <a:r>
              <a:rPr lang="en-AU" dirty="0"/>
              <a:t>receivers and managers</a:t>
            </a:r>
          </a:p>
          <a:p>
            <a:pPr marL="285750" indent="-285750" algn="ctr">
              <a:buFont typeface="Arial" panose="020B0604020202020204" pitchFamily="34" charset="0"/>
              <a:buChar char="•"/>
            </a:pPr>
            <a:r>
              <a:rPr lang="en-AU" dirty="0"/>
              <a:t>managing controllers</a:t>
            </a:r>
          </a:p>
          <a:p>
            <a:pPr marL="285750" indent="-285750" algn="ctr">
              <a:buFont typeface="Arial" panose="020B0604020202020204" pitchFamily="34" charset="0"/>
              <a:buChar char="•"/>
            </a:pPr>
            <a:r>
              <a:rPr lang="en-AU" dirty="0"/>
              <a:t>other controllers</a:t>
            </a:r>
          </a:p>
        </p:txBody>
      </p:sp>
      <p:sp>
        <p:nvSpPr>
          <p:cNvPr id="14" name="Callout: Left Arrow 13">
            <a:extLst>
              <a:ext uri="{FF2B5EF4-FFF2-40B4-BE49-F238E27FC236}">
                <a16:creationId xmlns:a16="http://schemas.microsoft.com/office/drawing/2014/main" id="{424B726B-B2A4-BF02-9C88-B6F630888C03}"/>
              </a:ext>
            </a:extLst>
          </p:cNvPr>
          <p:cNvSpPr/>
          <p:nvPr/>
        </p:nvSpPr>
        <p:spPr>
          <a:xfrm>
            <a:off x="9485969" y="3303588"/>
            <a:ext cx="1926080" cy="432762"/>
          </a:xfrm>
          <a:prstGeom prst="leftArrowCallou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434D</a:t>
            </a:r>
          </a:p>
        </p:txBody>
      </p:sp>
      <p:sp>
        <p:nvSpPr>
          <p:cNvPr id="15" name="Callout: Left Arrow 14">
            <a:extLst>
              <a:ext uri="{FF2B5EF4-FFF2-40B4-BE49-F238E27FC236}">
                <a16:creationId xmlns:a16="http://schemas.microsoft.com/office/drawing/2014/main" id="{89466C0C-9DA3-9891-23D5-7D6BF7754AE7}"/>
              </a:ext>
            </a:extLst>
          </p:cNvPr>
          <p:cNvSpPr/>
          <p:nvPr/>
        </p:nvSpPr>
        <p:spPr>
          <a:xfrm>
            <a:off x="10002452" y="4136711"/>
            <a:ext cx="1409597" cy="423911"/>
          </a:xfrm>
          <a:prstGeom prst="leftArrowCallout">
            <a:avLst>
              <a:gd name="adj1" fmla="val 25000"/>
              <a:gd name="adj2" fmla="val 25000"/>
              <a:gd name="adj3" fmla="val 25000"/>
              <a:gd name="adj4" fmla="val 78492"/>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434F</a:t>
            </a:r>
          </a:p>
        </p:txBody>
      </p:sp>
      <p:sp>
        <p:nvSpPr>
          <p:cNvPr id="16" name="Callout: Right Arrow 15">
            <a:extLst>
              <a:ext uri="{FF2B5EF4-FFF2-40B4-BE49-F238E27FC236}">
                <a16:creationId xmlns:a16="http://schemas.microsoft.com/office/drawing/2014/main" id="{AC5CF2CE-127E-10C7-0211-FD41329B57CC}"/>
              </a:ext>
            </a:extLst>
          </p:cNvPr>
          <p:cNvSpPr/>
          <p:nvPr/>
        </p:nvSpPr>
        <p:spPr>
          <a:xfrm>
            <a:off x="6256068" y="3594582"/>
            <a:ext cx="1693268" cy="432762"/>
          </a:xfrm>
          <a:prstGeom prst="rightArrowCallou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434E</a:t>
            </a:r>
          </a:p>
        </p:txBody>
      </p:sp>
      <p:sp>
        <p:nvSpPr>
          <p:cNvPr id="17" name="Callout: Right Arrow 16">
            <a:extLst>
              <a:ext uri="{FF2B5EF4-FFF2-40B4-BE49-F238E27FC236}">
                <a16:creationId xmlns:a16="http://schemas.microsoft.com/office/drawing/2014/main" id="{E8CE16BA-7B96-F0AB-013A-220EE9BD35A5}"/>
              </a:ext>
            </a:extLst>
          </p:cNvPr>
          <p:cNvSpPr/>
          <p:nvPr/>
        </p:nvSpPr>
        <p:spPr>
          <a:xfrm>
            <a:off x="6256067" y="4399878"/>
            <a:ext cx="1547253" cy="423911"/>
          </a:xfrm>
          <a:prstGeom prst="rightArrowCallout">
            <a:avLst>
              <a:gd name="adj1" fmla="val 25000"/>
              <a:gd name="adj2" fmla="val 25000"/>
              <a:gd name="adj3" fmla="val 25000"/>
              <a:gd name="adj4" fmla="val 75152"/>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434G</a:t>
            </a:r>
          </a:p>
        </p:txBody>
      </p:sp>
      <p:sp>
        <p:nvSpPr>
          <p:cNvPr id="12" name="Footer Placeholder 2">
            <a:extLst>
              <a:ext uri="{FF2B5EF4-FFF2-40B4-BE49-F238E27FC236}">
                <a16:creationId xmlns:a16="http://schemas.microsoft.com/office/drawing/2014/main" id="{44A64302-EE62-877C-F865-95FD7A659BC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43897405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86</a:t>
            </a:fld>
            <a:endParaRPr lang="en-GB" dirty="0"/>
          </a:p>
        </p:txBody>
      </p:sp>
      <p:sp>
        <p:nvSpPr>
          <p:cNvPr id="2" name="Rectangle: Single Corner Rounded 1">
            <a:extLst>
              <a:ext uri="{FF2B5EF4-FFF2-40B4-BE49-F238E27FC236}">
                <a16:creationId xmlns:a16="http://schemas.microsoft.com/office/drawing/2014/main" id="{4C3695C8-37AF-1DCC-8B23-388C96600DA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D3F49E7-29AF-5E3F-4408-D6E06581484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Invalid appointment?</a:t>
            </a:r>
          </a:p>
        </p:txBody>
      </p:sp>
      <p:sp>
        <p:nvSpPr>
          <p:cNvPr id="6" name="Rectangle: Diagonal Corners Rounded 5">
            <a:extLst>
              <a:ext uri="{FF2B5EF4-FFF2-40B4-BE49-F238E27FC236}">
                <a16:creationId xmlns:a16="http://schemas.microsoft.com/office/drawing/2014/main" id="{7CF40A70-0980-77BB-9146-2CCF0C8407F8}"/>
              </a:ext>
            </a:extLst>
          </p:cNvPr>
          <p:cNvSpPr/>
          <p:nvPr/>
        </p:nvSpPr>
        <p:spPr>
          <a:xfrm>
            <a:off x="747073" y="1454535"/>
            <a:ext cx="4698922" cy="4597399"/>
          </a:xfrm>
          <a:prstGeom prst="round2Diag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dirty="0">
                <a:solidFill>
                  <a:schemeClr val="tx1"/>
                </a:solidFill>
              </a:rPr>
              <a:t>If</a:t>
            </a:r>
            <a:r>
              <a:rPr lang="en-AU" sz="1800" dirty="0">
                <a:solidFill>
                  <a:schemeClr val="tx1"/>
                </a:solidFill>
              </a:rPr>
              <a:t> there is a </a:t>
            </a:r>
            <a:r>
              <a:rPr lang="en-AU" sz="1800" b="1" dirty="0">
                <a:solidFill>
                  <a:schemeClr val="tx1"/>
                </a:solidFill>
              </a:rPr>
              <a:t>specific ground </a:t>
            </a:r>
            <a:r>
              <a:rPr lang="en-AU" sz="1800" dirty="0">
                <a:solidFill>
                  <a:schemeClr val="tx1"/>
                </a:solidFill>
              </a:rPr>
              <a:t>for </a:t>
            </a:r>
            <a:r>
              <a:rPr lang="en-AU" sz="1800" b="1" dirty="0">
                <a:solidFill>
                  <a:schemeClr val="tx1"/>
                </a:solidFill>
              </a:rPr>
              <a:t>doubting the validity</a:t>
            </a:r>
            <a:r>
              <a:rPr lang="en-AU" sz="1800" dirty="0">
                <a:solidFill>
                  <a:schemeClr val="tx1"/>
                </a:solidFill>
              </a:rPr>
              <a:t> of a purported appointment of a person as a receiver, or whether control/possession of a corporation’s property has been taken “validly under the terms of a security interest”, then:</a:t>
            </a:r>
          </a:p>
          <a:p>
            <a:pPr marL="533400" indent="-355600">
              <a:lnSpc>
                <a:spcPct val="100000"/>
              </a:lnSpc>
              <a:spcBef>
                <a:spcPts val="600"/>
              </a:spcBef>
              <a:spcAft>
                <a:spcPts val="600"/>
              </a:spcAft>
              <a:buFont typeface="Arial" panose="020B0604020202020204" pitchFamily="34" charset="0"/>
              <a:buChar char="•"/>
            </a:pPr>
            <a:r>
              <a:rPr lang="en-AU" sz="1800" dirty="0">
                <a:solidFill>
                  <a:schemeClr val="tx1"/>
                </a:solidFill>
              </a:rPr>
              <a:t>the corporation;</a:t>
            </a:r>
          </a:p>
          <a:p>
            <a:pPr marL="533400" indent="-355600">
              <a:lnSpc>
                <a:spcPct val="100000"/>
              </a:lnSpc>
              <a:spcBef>
                <a:spcPts val="600"/>
              </a:spcBef>
              <a:spcAft>
                <a:spcPts val="600"/>
              </a:spcAft>
              <a:buFont typeface="Arial" panose="020B0604020202020204" pitchFamily="34" charset="0"/>
              <a:buChar char="•"/>
            </a:pPr>
            <a:r>
              <a:rPr lang="en-AU" sz="1800" dirty="0">
                <a:solidFill>
                  <a:schemeClr val="tx1"/>
                </a:solidFill>
              </a:rPr>
              <a:t>any of its creditors; or</a:t>
            </a:r>
          </a:p>
          <a:p>
            <a:pPr marL="533400" indent="-355600">
              <a:lnSpc>
                <a:spcPct val="100000"/>
              </a:lnSpc>
              <a:spcBef>
                <a:spcPts val="600"/>
              </a:spcBef>
              <a:spcAft>
                <a:spcPts val="600"/>
              </a:spcAft>
              <a:buFont typeface="Arial" panose="020B0604020202020204" pitchFamily="34" charset="0"/>
              <a:buChar char="•"/>
            </a:pPr>
            <a:r>
              <a:rPr lang="en-AU" sz="1800" dirty="0">
                <a:solidFill>
                  <a:schemeClr val="tx1"/>
                </a:solidFill>
              </a:rPr>
              <a:t>the person purportedly appointed or who took the control/possession;</a:t>
            </a:r>
          </a:p>
          <a:p>
            <a:pPr>
              <a:lnSpc>
                <a:spcPct val="100000"/>
              </a:lnSpc>
              <a:spcBef>
                <a:spcPts val="600"/>
              </a:spcBef>
              <a:spcAft>
                <a:spcPts val="600"/>
              </a:spcAft>
            </a:pPr>
            <a:r>
              <a:rPr lang="en-AU" sz="1800" dirty="0">
                <a:solidFill>
                  <a:schemeClr val="tx1"/>
                </a:solidFill>
              </a:rPr>
              <a:t>may </a:t>
            </a:r>
            <a:r>
              <a:rPr lang="en-AU" sz="1800" b="1" dirty="0">
                <a:solidFill>
                  <a:schemeClr val="tx1"/>
                </a:solidFill>
              </a:rPr>
              <a:t>apply to court</a:t>
            </a:r>
            <a:r>
              <a:rPr lang="en-AU" sz="1800" dirty="0">
                <a:solidFill>
                  <a:schemeClr val="tx1"/>
                </a:solidFill>
              </a:rPr>
              <a:t>, and the court may declare whether it was valid or not – on any ground</a:t>
            </a:r>
            <a:endParaRPr lang="en-AU" dirty="0">
              <a:solidFill>
                <a:schemeClr val="tx1"/>
              </a:solidFill>
            </a:endParaRPr>
          </a:p>
        </p:txBody>
      </p:sp>
      <p:sp>
        <p:nvSpPr>
          <p:cNvPr id="7" name="Rectangle 6">
            <a:extLst>
              <a:ext uri="{FF2B5EF4-FFF2-40B4-BE49-F238E27FC236}">
                <a16:creationId xmlns:a16="http://schemas.microsoft.com/office/drawing/2014/main" id="{341E3BFC-4983-EB74-DCD7-390E19273EF7}"/>
              </a:ext>
            </a:extLst>
          </p:cNvPr>
          <p:cNvSpPr/>
          <p:nvPr/>
        </p:nvSpPr>
        <p:spPr>
          <a:xfrm>
            <a:off x="3362923" y="5790517"/>
            <a:ext cx="1142961" cy="36708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418A</a:t>
            </a:r>
          </a:p>
        </p:txBody>
      </p:sp>
      <p:sp>
        <p:nvSpPr>
          <p:cNvPr id="8" name="Rectangle: Rounded Corners 7">
            <a:extLst>
              <a:ext uri="{FF2B5EF4-FFF2-40B4-BE49-F238E27FC236}">
                <a16:creationId xmlns:a16="http://schemas.microsoft.com/office/drawing/2014/main" id="{E4240E15-B338-449A-DC6B-2EE5099DB017}"/>
              </a:ext>
            </a:extLst>
          </p:cNvPr>
          <p:cNvSpPr/>
          <p:nvPr/>
        </p:nvSpPr>
        <p:spPr>
          <a:xfrm>
            <a:off x="5551055" y="1454535"/>
            <a:ext cx="5421745" cy="4597399"/>
          </a:xfrm>
          <a:prstGeom prst="roundRect">
            <a:avLst>
              <a:gd name="adj" fmla="val 16865"/>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00000"/>
              </a:lnSpc>
              <a:spcBef>
                <a:spcPts val="600"/>
              </a:spcBef>
              <a:spcAft>
                <a:spcPts val="600"/>
              </a:spcAft>
            </a:pPr>
            <a:r>
              <a:rPr lang="en-AU" sz="1800" dirty="0">
                <a:solidFill>
                  <a:schemeClr val="tx1"/>
                </a:solidFill>
              </a:rPr>
              <a:t>If:</a:t>
            </a:r>
          </a:p>
          <a:p>
            <a:pPr marL="285750" indent="-285750">
              <a:lnSpc>
                <a:spcPct val="100000"/>
              </a:lnSpc>
              <a:spcBef>
                <a:spcPts val="600"/>
              </a:spcBef>
              <a:spcAft>
                <a:spcPts val="600"/>
              </a:spcAft>
              <a:buFont typeface="Arial" panose="020B0604020202020204" pitchFamily="34" charset="0"/>
              <a:buChar char="•"/>
            </a:pPr>
            <a:r>
              <a:rPr lang="en-AU" dirty="0">
                <a:solidFill>
                  <a:schemeClr val="tx1"/>
                </a:solidFill>
              </a:rPr>
              <a:t>a</a:t>
            </a:r>
            <a:r>
              <a:rPr lang="en-AU" sz="1800" dirty="0">
                <a:solidFill>
                  <a:schemeClr val="tx1"/>
                </a:solidFill>
              </a:rPr>
              <a:t> person took possession/control of corporation’s property while </a:t>
            </a:r>
            <a:r>
              <a:rPr lang="en-AU" sz="1800" b="1" dirty="0">
                <a:solidFill>
                  <a:schemeClr val="tx1"/>
                </a:solidFill>
              </a:rPr>
              <a:t>wrongly believing “on reasonable grounds” </a:t>
            </a:r>
            <a:r>
              <a:rPr lang="en-AU" sz="1800" dirty="0">
                <a:solidFill>
                  <a:schemeClr val="tx1"/>
                </a:solidFill>
              </a:rPr>
              <a:t>they are properly appointed as a </a:t>
            </a:r>
            <a:r>
              <a:rPr lang="en-AU" sz="1800" b="1" dirty="0">
                <a:solidFill>
                  <a:schemeClr val="tx1"/>
                </a:solidFill>
              </a:rPr>
              <a:t>receiver</a:t>
            </a:r>
            <a:r>
              <a:rPr lang="en-AU" dirty="0">
                <a:solidFill>
                  <a:schemeClr val="tx1"/>
                </a:solidFill>
              </a:rPr>
              <a:t>;</a:t>
            </a:r>
            <a:r>
              <a:rPr lang="en-AU" b="1" dirty="0">
                <a:solidFill>
                  <a:schemeClr val="tx1"/>
                </a:solidFill>
              </a:rPr>
              <a:t> </a:t>
            </a:r>
            <a:r>
              <a:rPr lang="en-AU" sz="1800" dirty="0">
                <a:solidFill>
                  <a:schemeClr val="tx1"/>
                </a:solidFill>
              </a:rPr>
              <a:t>and</a:t>
            </a:r>
          </a:p>
          <a:p>
            <a:pPr marL="285750" indent="-285750">
              <a:lnSpc>
                <a:spcPct val="100000"/>
              </a:lnSpc>
              <a:spcBef>
                <a:spcPts val="600"/>
              </a:spcBef>
              <a:spcAft>
                <a:spcPts val="600"/>
              </a:spcAft>
              <a:buFont typeface="Arial" panose="020B0604020202020204" pitchFamily="34" charset="0"/>
              <a:buChar char="•"/>
            </a:pPr>
            <a:r>
              <a:rPr lang="en-AU" sz="1800" dirty="0">
                <a:solidFill>
                  <a:schemeClr val="tx1"/>
                </a:solidFill>
              </a:rPr>
              <a:t>“civil proceedings in an Australian court arise out of” something they allegedly did</a:t>
            </a:r>
            <a:r>
              <a:rPr lang="en-AU" dirty="0">
                <a:solidFill>
                  <a:schemeClr val="tx1"/>
                </a:solidFill>
              </a:rPr>
              <a:t>;</a:t>
            </a:r>
          </a:p>
          <a:p>
            <a:pPr>
              <a:lnSpc>
                <a:spcPct val="100000"/>
              </a:lnSpc>
              <a:spcBef>
                <a:spcPts val="600"/>
              </a:spcBef>
              <a:spcAft>
                <a:spcPts val="600"/>
              </a:spcAft>
            </a:pPr>
            <a:r>
              <a:rPr lang="en-AU" sz="1800" dirty="0">
                <a:solidFill>
                  <a:schemeClr val="tx1"/>
                </a:solidFill>
              </a:rPr>
              <a:t>court may:</a:t>
            </a:r>
          </a:p>
          <a:p>
            <a:pPr marL="355600" indent="-355600">
              <a:lnSpc>
                <a:spcPct val="100000"/>
              </a:lnSpc>
              <a:spcBef>
                <a:spcPts val="600"/>
              </a:spcBef>
              <a:spcAft>
                <a:spcPts val="600"/>
              </a:spcAft>
              <a:buFont typeface="Arial" panose="020B0604020202020204" pitchFamily="34" charset="0"/>
              <a:buChar char="•"/>
            </a:pPr>
            <a:r>
              <a:rPr lang="en-AU" sz="1800" b="1" dirty="0">
                <a:solidFill>
                  <a:schemeClr val="tx1"/>
                </a:solidFill>
              </a:rPr>
              <a:t>relieve</a:t>
            </a:r>
            <a:r>
              <a:rPr lang="en-AU" sz="1800" dirty="0">
                <a:solidFill>
                  <a:schemeClr val="tx1"/>
                </a:solidFill>
              </a:rPr>
              <a:t> the person of all/some </a:t>
            </a:r>
            <a:r>
              <a:rPr lang="en-AU" sz="1800" b="1" dirty="0">
                <a:solidFill>
                  <a:schemeClr val="tx1"/>
                </a:solidFill>
              </a:rPr>
              <a:t>liabilities</a:t>
            </a:r>
            <a:r>
              <a:rPr lang="en-AU" sz="1800" dirty="0">
                <a:solidFill>
                  <a:schemeClr val="tx1"/>
                </a:solidFill>
              </a:rPr>
              <a:t> that they would not have incurred if they had been properly appointed; and</a:t>
            </a:r>
          </a:p>
          <a:p>
            <a:pPr marL="355600" indent="-355600">
              <a:lnSpc>
                <a:spcPct val="100000"/>
              </a:lnSpc>
              <a:spcBef>
                <a:spcPts val="600"/>
              </a:spcBef>
              <a:spcAft>
                <a:spcPts val="600"/>
              </a:spcAft>
              <a:buFont typeface="Arial" panose="020B0604020202020204" pitchFamily="34" charset="0"/>
              <a:buChar char="•"/>
            </a:pPr>
            <a:r>
              <a:rPr lang="en-AU" sz="1800" dirty="0">
                <a:solidFill>
                  <a:schemeClr val="tx1"/>
                </a:solidFill>
              </a:rPr>
              <a:t>to the extent that they are relieved, </a:t>
            </a:r>
            <a:r>
              <a:rPr lang="en-AU" sz="1800" b="1" dirty="0">
                <a:solidFill>
                  <a:schemeClr val="tx1"/>
                </a:solidFill>
              </a:rPr>
              <a:t>attach liability</a:t>
            </a:r>
            <a:r>
              <a:rPr lang="en-AU" sz="1800" dirty="0">
                <a:solidFill>
                  <a:schemeClr val="tx1"/>
                </a:solidFill>
              </a:rPr>
              <a:t> to whoever purported to appoint them</a:t>
            </a:r>
            <a:endParaRPr lang="en-AU" dirty="0">
              <a:solidFill>
                <a:schemeClr val="tx1"/>
              </a:solidFill>
            </a:endParaRPr>
          </a:p>
        </p:txBody>
      </p:sp>
      <p:sp>
        <p:nvSpPr>
          <p:cNvPr id="9" name="Rectangle 8">
            <a:extLst>
              <a:ext uri="{FF2B5EF4-FFF2-40B4-BE49-F238E27FC236}">
                <a16:creationId xmlns:a16="http://schemas.microsoft.com/office/drawing/2014/main" id="{0CF1F3A0-3E4A-C222-836A-A09A1591D528}"/>
              </a:ext>
            </a:extLst>
          </p:cNvPr>
          <p:cNvSpPr/>
          <p:nvPr/>
        </p:nvSpPr>
        <p:spPr>
          <a:xfrm>
            <a:off x="8769312" y="1316745"/>
            <a:ext cx="1352569" cy="367083"/>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419(3)</a:t>
            </a:r>
          </a:p>
        </p:txBody>
      </p:sp>
      <p:sp>
        <p:nvSpPr>
          <p:cNvPr id="10" name="Footer Placeholder 2">
            <a:extLst>
              <a:ext uri="{FF2B5EF4-FFF2-40B4-BE49-F238E27FC236}">
                <a16:creationId xmlns:a16="http://schemas.microsoft.com/office/drawing/2014/main" id="{6A649860-1E29-689E-2A4F-EDE6A622DF4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14076653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87</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A277A4FD-8988-6533-5A96-FCEE33DA42C5}"/>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3F3CD8C7-48D5-4BFF-2C49-4A77F65C7470}"/>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52FB7D10-999D-8027-C9FC-B16D7F1C5B7E}"/>
              </a:ext>
            </a:extLst>
          </p:cNvPr>
          <p:cNvSpPr txBox="1"/>
          <p:nvPr/>
        </p:nvSpPr>
        <p:spPr>
          <a:xfrm>
            <a:off x="6073140" y="1847429"/>
            <a:ext cx="4718304" cy="1261884"/>
          </a:xfrm>
          <a:prstGeom prst="rect">
            <a:avLst/>
          </a:prstGeom>
          <a:noFill/>
        </p:spPr>
        <p:txBody>
          <a:bodyPr wrap="square">
            <a:spAutoFit/>
          </a:bodyPr>
          <a:lstStyle/>
          <a:p>
            <a:pPr algn="ctr"/>
            <a:r>
              <a:rPr lang="en-GB" sz="3800" dirty="0">
                <a:solidFill>
                  <a:schemeClr val="bg1"/>
                </a:solidFill>
                <a:latin typeface="+mj-lt"/>
              </a:rPr>
              <a:t>During control of property</a:t>
            </a:r>
          </a:p>
        </p:txBody>
      </p:sp>
      <p:sp>
        <p:nvSpPr>
          <p:cNvPr id="7" name="Footer Placeholder 2">
            <a:extLst>
              <a:ext uri="{FF2B5EF4-FFF2-40B4-BE49-F238E27FC236}">
                <a16:creationId xmlns:a16="http://schemas.microsoft.com/office/drawing/2014/main" id="{4D98DFFE-6828-7BD3-A16F-F574EED151B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45777197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88</a:t>
            </a:fld>
            <a:endParaRPr lang="en-GB" dirty="0"/>
          </a:p>
        </p:txBody>
      </p:sp>
      <p:sp>
        <p:nvSpPr>
          <p:cNvPr id="2" name="Rectangle: Single Corner Rounded 1">
            <a:extLst>
              <a:ext uri="{FF2B5EF4-FFF2-40B4-BE49-F238E27FC236}">
                <a16:creationId xmlns:a16="http://schemas.microsoft.com/office/drawing/2014/main" id="{3ACAF007-20C3-2FCA-9F6D-41942147EE5A}"/>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89AA60E-6F6A-502D-263D-8EF7C22467A6}"/>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Control day</a:t>
            </a:r>
          </a:p>
        </p:txBody>
      </p:sp>
      <p:graphicFrame>
        <p:nvGraphicFramePr>
          <p:cNvPr id="6" name="Diagram 5">
            <a:extLst>
              <a:ext uri="{FF2B5EF4-FFF2-40B4-BE49-F238E27FC236}">
                <a16:creationId xmlns:a16="http://schemas.microsoft.com/office/drawing/2014/main" id="{63894410-8B50-C3AB-B615-0FF4ECD02CF7}"/>
              </a:ext>
            </a:extLst>
          </p:cNvPr>
          <p:cNvGraphicFramePr/>
          <p:nvPr>
            <p:extLst>
              <p:ext uri="{D42A27DB-BD31-4B8C-83A1-F6EECF244321}">
                <p14:modId xmlns:p14="http://schemas.microsoft.com/office/powerpoint/2010/main" val="2466260264"/>
              </p:ext>
            </p:extLst>
          </p:nvPr>
        </p:nvGraphicFramePr>
        <p:xfrm>
          <a:off x="166257" y="1251719"/>
          <a:ext cx="10273145" cy="498484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BC817906-3F6A-764F-8815-B8DED87AFDA4}"/>
              </a:ext>
            </a:extLst>
          </p:cNvPr>
          <p:cNvSpPr/>
          <p:nvPr/>
        </p:nvSpPr>
        <p:spPr>
          <a:xfrm>
            <a:off x="8661400" y="1604773"/>
            <a:ext cx="2260599" cy="45720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9 (‘control day’)</a:t>
            </a:r>
          </a:p>
        </p:txBody>
      </p:sp>
      <p:sp>
        <p:nvSpPr>
          <p:cNvPr id="8" name="Footer Placeholder 2">
            <a:extLst>
              <a:ext uri="{FF2B5EF4-FFF2-40B4-BE49-F238E27FC236}">
                <a16:creationId xmlns:a16="http://schemas.microsoft.com/office/drawing/2014/main" id="{9FD64789-D872-533E-1C63-C6A66898A91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67259935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89</a:t>
            </a:fld>
            <a:endParaRPr lang="en-GB" dirty="0"/>
          </a:p>
        </p:txBody>
      </p:sp>
      <p:sp>
        <p:nvSpPr>
          <p:cNvPr id="2" name="Rectangle: Single Corner Rounded 1">
            <a:extLst>
              <a:ext uri="{FF2B5EF4-FFF2-40B4-BE49-F238E27FC236}">
                <a16:creationId xmlns:a16="http://schemas.microsoft.com/office/drawing/2014/main" id="{C62521C7-09E5-3B4F-BA2F-DC5788BE55C1}"/>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677AA23-5FB7-CC19-6153-0070A42770D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After the control day</a:t>
            </a:r>
          </a:p>
        </p:txBody>
      </p:sp>
      <p:sp>
        <p:nvSpPr>
          <p:cNvPr id="6" name="Rectangle: Rounded Corners 5">
            <a:extLst>
              <a:ext uri="{FF2B5EF4-FFF2-40B4-BE49-F238E27FC236}">
                <a16:creationId xmlns:a16="http://schemas.microsoft.com/office/drawing/2014/main" id="{59BBE81A-8443-E8CA-889A-B01F16089463}"/>
              </a:ext>
            </a:extLst>
          </p:cNvPr>
          <p:cNvSpPr/>
          <p:nvPr/>
        </p:nvSpPr>
        <p:spPr>
          <a:xfrm>
            <a:off x="427834" y="2059709"/>
            <a:ext cx="2614257" cy="3199122"/>
          </a:xfrm>
          <a:prstGeom prst="round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Must generally in public documents and negotiable instruments disclose appointment after corporation’s name (e.g., “a controller is acting”) else commit an offence</a:t>
            </a:r>
          </a:p>
        </p:txBody>
      </p:sp>
      <p:sp>
        <p:nvSpPr>
          <p:cNvPr id="7" name="Rectangle: Rounded Corners 6">
            <a:extLst>
              <a:ext uri="{FF2B5EF4-FFF2-40B4-BE49-F238E27FC236}">
                <a16:creationId xmlns:a16="http://schemas.microsoft.com/office/drawing/2014/main" id="{DD2295F6-BDAF-2CE5-6B49-37C65CC4E70E}"/>
              </a:ext>
            </a:extLst>
          </p:cNvPr>
          <p:cNvSpPr/>
          <p:nvPr/>
        </p:nvSpPr>
        <p:spPr>
          <a:xfrm>
            <a:off x="3244380" y="2059709"/>
            <a:ext cx="2614257" cy="3199122"/>
          </a:xfrm>
          <a:prstGeom prst="round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Must ASAP notify the corporation of one’s appointment (unless joining or replacing incumbent controller(s))</a:t>
            </a:r>
          </a:p>
        </p:txBody>
      </p:sp>
      <p:sp>
        <p:nvSpPr>
          <p:cNvPr id="8" name="Rectangle: Rounded Corners 7">
            <a:extLst>
              <a:ext uri="{FF2B5EF4-FFF2-40B4-BE49-F238E27FC236}">
                <a16:creationId xmlns:a16="http://schemas.microsoft.com/office/drawing/2014/main" id="{D694D715-387C-3E36-FA9F-7FF9B8B234A5}"/>
              </a:ext>
            </a:extLst>
          </p:cNvPr>
          <p:cNvSpPr/>
          <p:nvPr/>
        </p:nvSpPr>
        <p:spPr>
          <a:xfrm>
            <a:off x="6060926" y="2059709"/>
            <a:ext cx="2614257" cy="3199122"/>
          </a:xfrm>
          <a:prstGeom prst="round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Must produce, and submit to controller, a report on corporation’s affairs within 10 business days of controller’s notice (subject to extension)</a:t>
            </a:r>
          </a:p>
        </p:txBody>
      </p:sp>
      <p:sp>
        <p:nvSpPr>
          <p:cNvPr id="9" name="Rectangle: Rounded Corners 8">
            <a:extLst>
              <a:ext uri="{FF2B5EF4-FFF2-40B4-BE49-F238E27FC236}">
                <a16:creationId xmlns:a16="http://schemas.microsoft.com/office/drawing/2014/main" id="{5FCB2FCD-A859-689C-EF20-B84BDEAC420E}"/>
              </a:ext>
            </a:extLst>
          </p:cNvPr>
          <p:cNvSpPr/>
          <p:nvPr/>
        </p:nvSpPr>
        <p:spPr>
          <a:xfrm>
            <a:off x="8877472" y="2059709"/>
            <a:ext cx="2614257" cy="3199122"/>
          </a:xfrm>
          <a:prstGeom prst="round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sz="1800" dirty="0">
                <a:solidFill>
                  <a:schemeClr val="tx1"/>
                </a:solidFill>
              </a:rPr>
              <a:t>May be required by controller to provide them with report on corporation’s affairs</a:t>
            </a:r>
          </a:p>
        </p:txBody>
      </p:sp>
      <p:sp>
        <p:nvSpPr>
          <p:cNvPr id="10" name="Rectangle: Rounded Corners 9">
            <a:extLst>
              <a:ext uri="{FF2B5EF4-FFF2-40B4-BE49-F238E27FC236}">
                <a16:creationId xmlns:a16="http://schemas.microsoft.com/office/drawing/2014/main" id="{39E49377-62E8-6AC9-17E3-8DAB69905EF4}"/>
              </a:ext>
            </a:extLst>
          </p:cNvPr>
          <p:cNvSpPr/>
          <p:nvPr/>
        </p:nvSpPr>
        <p:spPr>
          <a:xfrm>
            <a:off x="260928" y="1599169"/>
            <a:ext cx="2500744" cy="788773"/>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dirty="0">
                <a:solidFill>
                  <a:schemeClr val="tx1"/>
                </a:solidFill>
              </a:rPr>
              <a:t>Company</a:t>
            </a:r>
          </a:p>
        </p:txBody>
      </p:sp>
      <p:sp>
        <p:nvSpPr>
          <p:cNvPr id="11" name="Rectangle: Rounded Corners 10">
            <a:extLst>
              <a:ext uri="{FF2B5EF4-FFF2-40B4-BE49-F238E27FC236}">
                <a16:creationId xmlns:a16="http://schemas.microsoft.com/office/drawing/2014/main" id="{18CC9282-2D6D-9D67-B9DA-8CCC1EE013D7}"/>
              </a:ext>
            </a:extLst>
          </p:cNvPr>
          <p:cNvSpPr/>
          <p:nvPr/>
        </p:nvSpPr>
        <p:spPr>
          <a:xfrm>
            <a:off x="3091505" y="1601357"/>
            <a:ext cx="2500744" cy="788773"/>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dirty="0">
                <a:solidFill>
                  <a:schemeClr val="tx1"/>
                </a:solidFill>
              </a:rPr>
              <a:t>Controller</a:t>
            </a:r>
          </a:p>
        </p:txBody>
      </p:sp>
      <p:sp>
        <p:nvSpPr>
          <p:cNvPr id="12" name="Rectangle: Rounded Corners 11">
            <a:extLst>
              <a:ext uri="{FF2B5EF4-FFF2-40B4-BE49-F238E27FC236}">
                <a16:creationId xmlns:a16="http://schemas.microsoft.com/office/drawing/2014/main" id="{652C87A6-5500-BD81-E322-FD97EA38CB0B}"/>
              </a:ext>
            </a:extLst>
          </p:cNvPr>
          <p:cNvSpPr/>
          <p:nvPr/>
        </p:nvSpPr>
        <p:spPr>
          <a:xfrm>
            <a:off x="5890463" y="1599168"/>
            <a:ext cx="2500744" cy="977261"/>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dirty="0">
                <a:solidFill>
                  <a:schemeClr val="tx1"/>
                </a:solidFill>
              </a:rPr>
              <a:t>Directors and secretaries</a:t>
            </a:r>
          </a:p>
        </p:txBody>
      </p:sp>
      <p:sp>
        <p:nvSpPr>
          <p:cNvPr id="13" name="Rectangle: Rounded Corners 12">
            <a:extLst>
              <a:ext uri="{FF2B5EF4-FFF2-40B4-BE49-F238E27FC236}">
                <a16:creationId xmlns:a16="http://schemas.microsoft.com/office/drawing/2014/main" id="{652D9015-35FB-984F-7F5D-F9A59466CB60}"/>
              </a:ext>
            </a:extLst>
          </p:cNvPr>
          <p:cNvSpPr/>
          <p:nvPr/>
        </p:nvSpPr>
        <p:spPr>
          <a:xfrm>
            <a:off x="8707893" y="1599168"/>
            <a:ext cx="2499398" cy="1467305"/>
          </a:xfrm>
          <a:prstGeom prst="roundRect">
            <a:avLst/>
          </a:prstGeom>
          <a:solidFill>
            <a:schemeClr val="accent4"/>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dirty="0">
                <a:solidFill>
                  <a:schemeClr val="tx1"/>
                </a:solidFill>
              </a:rPr>
              <a:t>Other past/present officers, recent promoters, recent/current employees, etc</a:t>
            </a:r>
          </a:p>
        </p:txBody>
      </p:sp>
      <p:sp>
        <p:nvSpPr>
          <p:cNvPr id="14" name="Rectangle 13">
            <a:extLst>
              <a:ext uri="{FF2B5EF4-FFF2-40B4-BE49-F238E27FC236}">
                <a16:creationId xmlns:a16="http://schemas.microsoft.com/office/drawing/2014/main" id="{0D4552F2-F3A1-F659-5141-2CF71AC733D3}"/>
              </a:ext>
            </a:extLst>
          </p:cNvPr>
          <p:cNvSpPr/>
          <p:nvPr/>
        </p:nvSpPr>
        <p:spPr>
          <a:xfrm>
            <a:off x="5203570" y="4673111"/>
            <a:ext cx="1375577" cy="424165"/>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429</a:t>
            </a:r>
          </a:p>
        </p:txBody>
      </p:sp>
      <p:sp>
        <p:nvSpPr>
          <p:cNvPr id="15" name="Speech Bubble: Rectangle with Corners Rounded 14">
            <a:extLst>
              <a:ext uri="{FF2B5EF4-FFF2-40B4-BE49-F238E27FC236}">
                <a16:creationId xmlns:a16="http://schemas.microsoft.com/office/drawing/2014/main" id="{6D6085EA-0BB9-0863-30A5-C1F25B6AF810}"/>
              </a:ext>
            </a:extLst>
          </p:cNvPr>
          <p:cNvSpPr/>
          <p:nvPr/>
        </p:nvSpPr>
        <p:spPr>
          <a:xfrm>
            <a:off x="6269914" y="5338196"/>
            <a:ext cx="2499398" cy="694301"/>
          </a:xfrm>
          <a:prstGeom prst="wedgeRoundRectCallout">
            <a:avLst>
              <a:gd name="adj1" fmla="val 9604"/>
              <a:gd name="adj2" fmla="val -105435"/>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$15,650 (CA Sch 3)</a:t>
            </a:r>
          </a:p>
        </p:txBody>
      </p:sp>
      <p:sp>
        <p:nvSpPr>
          <p:cNvPr id="16" name="Speech Bubble: Rectangle with Corners Rounded 15">
            <a:extLst>
              <a:ext uri="{FF2B5EF4-FFF2-40B4-BE49-F238E27FC236}">
                <a16:creationId xmlns:a16="http://schemas.microsoft.com/office/drawing/2014/main" id="{5C81B40D-4837-D3AC-D6BB-7AA4A4433253}"/>
              </a:ext>
            </a:extLst>
          </p:cNvPr>
          <p:cNvSpPr/>
          <p:nvPr/>
        </p:nvSpPr>
        <p:spPr>
          <a:xfrm>
            <a:off x="2396971" y="5360210"/>
            <a:ext cx="2189932" cy="685019"/>
          </a:xfrm>
          <a:prstGeom prst="wedgeRoundRectCallout">
            <a:avLst>
              <a:gd name="adj1" fmla="val -36697"/>
              <a:gd name="adj2" fmla="val -114616"/>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$6,260 (CA Sch 3)</a:t>
            </a:r>
          </a:p>
        </p:txBody>
      </p:sp>
      <p:sp>
        <p:nvSpPr>
          <p:cNvPr id="17" name="Rectangle 16">
            <a:extLst>
              <a:ext uri="{FF2B5EF4-FFF2-40B4-BE49-F238E27FC236}">
                <a16:creationId xmlns:a16="http://schemas.microsoft.com/office/drawing/2014/main" id="{09AA1167-01EF-A42A-A35A-A14F7B8B47E0}"/>
              </a:ext>
            </a:extLst>
          </p:cNvPr>
          <p:cNvSpPr/>
          <p:nvPr/>
        </p:nvSpPr>
        <p:spPr>
          <a:xfrm>
            <a:off x="1073086" y="4835093"/>
            <a:ext cx="1142961" cy="423738"/>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428</a:t>
            </a:r>
          </a:p>
        </p:txBody>
      </p:sp>
      <p:sp>
        <p:nvSpPr>
          <p:cNvPr id="18" name="Rectangle 17">
            <a:extLst>
              <a:ext uri="{FF2B5EF4-FFF2-40B4-BE49-F238E27FC236}">
                <a16:creationId xmlns:a16="http://schemas.microsoft.com/office/drawing/2014/main" id="{D006724D-6953-15CB-FEDA-C80BB2DCD074}"/>
              </a:ext>
            </a:extLst>
          </p:cNvPr>
          <p:cNvSpPr/>
          <p:nvPr/>
        </p:nvSpPr>
        <p:spPr>
          <a:xfrm>
            <a:off x="9509051" y="4843719"/>
            <a:ext cx="1264663" cy="41353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430</a:t>
            </a:r>
          </a:p>
        </p:txBody>
      </p:sp>
      <p:sp>
        <p:nvSpPr>
          <p:cNvPr id="19" name="Footer Placeholder 2">
            <a:extLst>
              <a:ext uri="{FF2B5EF4-FFF2-40B4-BE49-F238E27FC236}">
                <a16:creationId xmlns:a16="http://schemas.microsoft.com/office/drawing/2014/main" id="{C8F310C9-6F09-A034-C766-FEEA057A5044}"/>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88056135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9</a:t>
            </a:fld>
            <a:endParaRPr lang="en-GB" dirty="0"/>
          </a:p>
        </p:txBody>
      </p:sp>
      <p:sp>
        <p:nvSpPr>
          <p:cNvPr id="3" name="Action Button: Go Home 2">
            <a:hlinkClick r:id="rId2" action="ppaction://hlinksldjump" highlightClick="1"/>
            <a:extLst>
              <a:ext uri="{FF2B5EF4-FFF2-40B4-BE49-F238E27FC236}">
                <a16:creationId xmlns:a16="http://schemas.microsoft.com/office/drawing/2014/main" id="{13C3187F-E3A3-6279-C6DC-7BAED77784F5}"/>
              </a:ext>
            </a:extLst>
          </p:cNvPr>
          <p:cNvSpPr/>
          <p:nvPr/>
        </p:nvSpPr>
        <p:spPr>
          <a:xfrm>
            <a:off x="191952" y="203660"/>
            <a:ext cx="658368" cy="658368"/>
          </a:xfrm>
          <a:prstGeom prst="actionButtonHom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Rectangle: Top Corners Rounded 5">
            <a:extLst>
              <a:ext uri="{FF2B5EF4-FFF2-40B4-BE49-F238E27FC236}">
                <a16:creationId xmlns:a16="http://schemas.microsoft.com/office/drawing/2014/main" id="{2E593AB8-CA18-D3C0-D3D6-F4E76E798C97}"/>
              </a:ext>
            </a:extLst>
          </p:cNvPr>
          <p:cNvSpPr/>
          <p:nvPr/>
        </p:nvSpPr>
        <p:spPr>
          <a:xfrm rot="16200000">
            <a:off x="7757438" y="596174"/>
            <a:ext cx="3544268" cy="5324856"/>
          </a:xfrm>
          <a:prstGeom prst="round2Same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 name="TextBox 6">
            <a:extLst>
              <a:ext uri="{FF2B5EF4-FFF2-40B4-BE49-F238E27FC236}">
                <a16:creationId xmlns:a16="http://schemas.microsoft.com/office/drawing/2014/main" id="{890B14B6-37D6-440C-777E-46D6084205BE}"/>
              </a:ext>
            </a:extLst>
          </p:cNvPr>
          <p:cNvSpPr txBox="1"/>
          <p:nvPr/>
        </p:nvSpPr>
        <p:spPr>
          <a:xfrm>
            <a:off x="7443216" y="2335271"/>
            <a:ext cx="4748784" cy="1846659"/>
          </a:xfrm>
          <a:prstGeom prst="rect">
            <a:avLst/>
          </a:prstGeom>
          <a:noFill/>
        </p:spPr>
        <p:txBody>
          <a:bodyPr wrap="square" rtlCol="0" anchor="ctr">
            <a:spAutoFit/>
          </a:bodyPr>
          <a:lstStyle/>
          <a:p>
            <a:r>
              <a:rPr lang="en-GB" sz="3800" dirty="0">
                <a:solidFill>
                  <a:schemeClr val="bg1"/>
                </a:solidFill>
                <a:latin typeface="+mj-lt"/>
              </a:rPr>
              <a:t>Ch 1: Corporate insolvency and external administration</a:t>
            </a:r>
          </a:p>
        </p:txBody>
      </p:sp>
      <p:graphicFrame>
        <p:nvGraphicFramePr>
          <p:cNvPr id="8" name="SmartArt Placeholder 9">
            <a:extLst>
              <a:ext uri="{FF2B5EF4-FFF2-40B4-BE49-F238E27FC236}">
                <a16:creationId xmlns:a16="http://schemas.microsoft.com/office/drawing/2014/main" id="{B98AD7F1-773D-7F49-FC0F-359911316EAD}"/>
              </a:ext>
            </a:extLst>
          </p:cNvPr>
          <p:cNvGraphicFramePr>
            <a:graphicFrameLocks/>
          </p:cNvGraphicFramePr>
          <p:nvPr>
            <p:extLst>
              <p:ext uri="{D42A27DB-BD31-4B8C-83A1-F6EECF244321}">
                <p14:modId xmlns:p14="http://schemas.microsoft.com/office/powerpoint/2010/main" val="291298682"/>
              </p:ext>
            </p:extLst>
          </p:nvPr>
        </p:nvGraphicFramePr>
        <p:xfrm>
          <a:off x="1463947" y="1159927"/>
          <a:ext cx="4973798" cy="41973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Footer Placeholder 2">
            <a:extLst>
              <a:ext uri="{FF2B5EF4-FFF2-40B4-BE49-F238E27FC236}">
                <a16:creationId xmlns:a16="http://schemas.microsoft.com/office/drawing/2014/main" id="{3C18F199-68E2-8ECB-BEAE-15C191ADC19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92780032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90</a:t>
            </a:fld>
            <a:endParaRPr lang="en-GB" dirty="0"/>
          </a:p>
        </p:txBody>
      </p:sp>
      <p:sp>
        <p:nvSpPr>
          <p:cNvPr id="2" name="Rectangle: Single Corner Rounded 1">
            <a:extLst>
              <a:ext uri="{FF2B5EF4-FFF2-40B4-BE49-F238E27FC236}">
                <a16:creationId xmlns:a16="http://schemas.microsoft.com/office/drawing/2014/main" id="{6031324E-C834-3C8B-9D35-A2BF87E23EF7}"/>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BC0F4F9-08C0-41D8-F3DC-B888CAC643E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Managing controllers</a:t>
            </a:r>
          </a:p>
        </p:txBody>
      </p:sp>
      <p:graphicFrame>
        <p:nvGraphicFramePr>
          <p:cNvPr id="6" name="Content Placeholder 5">
            <a:extLst>
              <a:ext uri="{FF2B5EF4-FFF2-40B4-BE49-F238E27FC236}">
                <a16:creationId xmlns:a16="http://schemas.microsoft.com/office/drawing/2014/main" id="{5BE36269-11DE-F24E-0843-380CC70B872C}"/>
              </a:ext>
            </a:extLst>
          </p:cNvPr>
          <p:cNvGraphicFramePr>
            <a:graphicFrameLocks/>
          </p:cNvGraphicFramePr>
          <p:nvPr>
            <p:extLst>
              <p:ext uri="{D42A27DB-BD31-4B8C-83A1-F6EECF244321}">
                <p14:modId xmlns:p14="http://schemas.microsoft.com/office/powerpoint/2010/main" val="634764737"/>
              </p:ext>
            </p:extLst>
          </p:nvPr>
        </p:nvGraphicFramePr>
        <p:xfrm>
          <a:off x="490538" y="1758950"/>
          <a:ext cx="10596562" cy="39751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CCF7492E-A476-B65B-3EDA-907FCB6A0C59}"/>
              </a:ext>
            </a:extLst>
          </p:cNvPr>
          <p:cNvSpPr/>
          <p:nvPr/>
        </p:nvSpPr>
        <p:spPr>
          <a:xfrm>
            <a:off x="527114" y="2527300"/>
            <a:ext cx="1242000" cy="1117600"/>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421</a:t>
            </a:r>
          </a:p>
        </p:txBody>
      </p:sp>
      <p:sp>
        <p:nvSpPr>
          <p:cNvPr id="8" name="Footer Placeholder 2">
            <a:extLst>
              <a:ext uri="{FF2B5EF4-FFF2-40B4-BE49-F238E27FC236}">
                <a16:creationId xmlns:a16="http://schemas.microsoft.com/office/drawing/2014/main" id="{2BAAD003-1861-3068-4F3F-3201016C98D0}"/>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371904540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91</a:t>
            </a:fld>
            <a:endParaRPr lang="en-GB" dirty="0"/>
          </a:p>
        </p:txBody>
      </p:sp>
      <p:sp>
        <p:nvSpPr>
          <p:cNvPr id="2" name="Rectangle: Single Corner Rounded 1">
            <a:extLst>
              <a:ext uri="{FF2B5EF4-FFF2-40B4-BE49-F238E27FC236}">
                <a16:creationId xmlns:a16="http://schemas.microsoft.com/office/drawing/2014/main" id="{7252D97D-3E5D-B4A5-4CBD-FA57CF0B4A49}"/>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74C4A85-F752-10F0-1239-B5AA5196B81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Books and returns</a:t>
            </a:r>
          </a:p>
        </p:txBody>
      </p:sp>
      <p:graphicFrame>
        <p:nvGraphicFramePr>
          <p:cNvPr id="6" name="Diagram 5">
            <a:extLst>
              <a:ext uri="{FF2B5EF4-FFF2-40B4-BE49-F238E27FC236}">
                <a16:creationId xmlns:a16="http://schemas.microsoft.com/office/drawing/2014/main" id="{834EAC00-D8F4-9F02-3C55-065CB6ECA121}"/>
              </a:ext>
            </a:extLst>
          </p:cNvPr>
          <p:cNvGraphicFramePr/>
          <p:nvPr>
            <p:extLst>
              <p:ext uri="{D42A27DB-BD31-4B8C-83A1-F6EECF244321}">
                <p14:modId xmlns:p14="http://schemas.microsoft.com/office/powerpoint/2010/main" val="3473973047"/>
              </p:ext>
            </p:extLst>
          </p:nvPr>
        </p:nvGraphicFramePr>
        <p:xfrm>
          <a:off x="426857" y="1506922"/>
          <a:ext cx="9486900" cy="46058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98EA5578-3FFD-8D0B-E8FE-9EB0BE84669E}"/>
              </a:ext>
            </a:extLst>
          </p:cNvPr>
          <p:cNvSpPr/>
          <p:nvPr/>
        </p:nvSpPr>
        <p:spPr>
          <a:xfrm>
            <a:off x="7497867" y="3139853"/>
            <a:ext cx="1298290" cy="65449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ss 422C-422D</a:t>
            </a:r>
          </a:p>
        </p:txBody>
      </p:sp>
      <p:sp>
        <p:nvSpPr>
          <p:cNvPr id="8" name="Rectangle 7">
            <a:extLst>
              <a:ext uri="{FF2B5EF4-FFF2-40B4-BE49-F238E27FC236}">
                <a16:creationId xmlns:a16="http://schemas.microsoft.com/office/drawing/2014/main" id="{EB8B6B0C-0A02-3686-2A9A-D31C55ABDD8F}"/>
              </a:ext>
            </a:extLst>
          </p:cNvPr>
          <p:cNvSpPr/>
          <p:nvPr/>
        </p:nvSpPr>
        <p:spPr>
          <a:xfrm>
            <a:off x="7556211" y="5267908"/>
            <a:ext cx="1298290" cy="654494"/>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ss 422A-422B</a:t>
            </a:r>
          </a:p>
        </p:txBody>
      </p:sp>
      <p:sp>
        <p:nvSpPr>
          <p:cNvPr id="9" name="Rectangle 8">
            <a:extLst>
              <a:ext uri="{FF2B5EF4-FFF2-40B4-BE49-F238E27FC236}">
                <a16:creationId xmlns:a16="http://schemas.microsoft.com/office/drawing/2014/main" id="{E4FEF102-35FD-2F3C-7CB4-399D98CF7D5E}"/>
              </a:ext>
            </a:extLst>
          </p:cNvPr>
          <p:cNvSpPr/>
          <p:nvPr/>
        </p:nvSpPr>
        <p:spPr>
          <a:xfrm>
            <a:off x="1124482" y="2763237"/>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431</a:t>
            </a:r>
          </a:p>
        </p:txBody>
      </p:sp>
      <p:sp>
        <p:nvSpPr>
          <p:cNvPr id="10" name="Rectangle 9">
            <a:extLst>
              <a:ext uri="{FF2B5EF4-FFF2-40B4-BE49-F238E27FC236}">
                <a16:creationId xmlns:a16="http://schemas.microsoft.com/office/drawing/2014/main" id="{317838AC-1624-E7F7-BE33-27B836BA43A0}"/>
              </a:ext>
            </a:extLst>
          </p:cNvPr>
          <p:cNvSpPr/>
          <p:nvPr/>
        </p:nvSpPr>
        <p:spPr>
          <a:xfrm>
            <a:off x="3399539" y="5870079"/>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434</a:t>
            </a:r>
          </a:p>
        </p:txBody>
      </p:sp>
      <p:sp>
        <p:nvSpPr>
          <p:cNvPr id="11" name="Speech Bubble: Rectangle with Corners Rounded 10">
            <a:extLst>
              <a:ext uri="{FF2B5EF4-FFF2-40B4-BE49-F238E27FC236}">
                <a16:creationId xmlns:a16="http://schemas.microsoft.com/office/drawing/2014/main" id="{883E9E17-3241-29E3-2330-FFD574CF6289}"/>
              </a:ext>
            </a:extLst>
          </p:cNvPr>
          <p:cNvSpPr/>
          <p:nvPr/>
        </p:nvSpPr>
        <p:spPr>
          <a:xfrm>
            <a:off x="8796157" y="2335964"/>
            <a:ext cx="1752589" cy="765789"/>
          </a:xfrm>
          <a:prstGeom prst="wedgeRoundRectCallout">
            <a:avLst>
              <a:gd name="adj1" fmla="val -74301"/>
              <a:gd name="adj2" fmla="val 36489"/>
              <a:gd name="adj3" fmla="val 16667"/>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t>Max penalty: $15,650</a:t>
            </a:r>
          </a:p>
        </p:txBody>
      </p:sp>
      <p:sp>
        <p:nvSpPr>
          <p:cNvPr id="12" name="Footer Placeholder 2">
            <a:extLst>
              <a:ext uri="{FF2B5EF4-FFF2-40B4-BE49-F238E27FC236}">
                <a16:creationId xmlns:a16="http://schemas.microsoft.com/office/drawing/2014/main" id="{94A6B0D8-3526-B73E-674D-5F98C88AF9DB}"/>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78826587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92</a:t>
            </a:fld>
            <a:endParaRPr lang="en-GB" dirty="0"/>
          </a:p>
        </p:txBody>
      </p:sp>
      <p:sp>
        <p:nvSpPr>
          <p:cNvPr id="2" name="Rectangle: Single Corner Rounded 1">
            <a:extLst>
              <a:ext uri="{FF2B5EF4-FFF2-40B4-BE49-F238E27FC236}">
                <a16:creationId xmlns:a16="http://schemas.microsoft.com/office/drawing/2014/main" id="{6A5DD357-C8CA-CD04-4590-2D3F4AE249F4}"/>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8D49B8E2-52C8-3406-2076-E92997E32A85}"/>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Liabilities of controllers</a:t>
            </a:r>
          </a:p>
        </p:txBody>
      </p:sp>
      <p:sp>
        <p:nvSpPr>
          <p:cNvPr id="10" name="Rectangle: Rounded Corners 9">
            <a:extLst>
              <a:ext uri="{FF2B5EF4-FFF2-40B4-BE49-F238E27FC236}">
                <a16:creationId xmlns:a16="http://schemas.microsoft.com/office/drawing/2014/main" id="{37ABF68C-B6B4-899E-1477-F8C9F7CA0D1F}"/>
              </a:ext>
            </a:extLst>
          </p:cNvPr>
          <p:cNvSpPr/>
          <p:nvPr/>
        </p:nvSpPr>
        <p:spPr>
          <a:xfrm>
            <a:off x="695048" y="1799646"/>
            <a:ext cx="8761043" cy="1075953"/>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dirty="0">
                <a:solidFill>
                  <a:schemeClr val="tx1"/>
                </a:solidFill>
              </a:rPr>
              <a:t>If take possession/control of a corporation’s property with authority (e.g., receiver) “for the purpose of enforcing any security interest”, liable for the </a:t>
            </a:r>
            <a:r>
              <a:rPr lang="en-AU" sz="1800" b="1" dirty="0">
                <a:solidFill>
                  <a:schemeClr val="tx1"/>
                </a:solidFill>
              </a:rPr>
              <a:t>debts incurred in that role </a:t>
            </a:r>
            <a:r>
              <a:rPr lang="en-AU" sz="1800" b="0" dirty="0">
                <a:solidFill>
                  <a:schemeClr val="tx1"/>
                </a:solidFill>
              </a:rPr>
              <a:t>(</a:t>
            </a:r>
            <a:r>
              <a:rPr lang="en-AU" sz="1800" dirty="0">
                <a:solidFill>
                  <a:schemeClr val="tx1"/>
                </a:solidFill>
              </a:rPr>
              <a:t>though might have rights against the corporation/others)</a:t>
            </a:r>
          </a:p>
        </p:txBody>
      </p:sp>
      <p:sp>
        <p:nvSpPr>
          <p:cNvPr id="11" name="Rectangle: Rounded Corners 10">
            <a:extLst>
              <a:ext uri="{FF2B5EF4-FFF2-40B4-BE49-F238E27FC236}">
                <a16:creationId xmlns:a16="http://schemas.microsoft.com/office/drawing/2014/main" id="{D68A48E1-D10A-4F10-EB05-DD8C1B1FBC48}"/>
              </a:ext>
            </a:extLst>
          </p:cNvPr>
          <p:cNvSpPr/>
          <p:nvPr/>
        </p:nvSpPr>
        <p:spPr>
          <a:xfrm>
            <a:off x="2121408" y="3408456"/>
            <a:ext cx="9244584" cy="1075953"/>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AU" sz="1800" dirty="0">
                <a:solidFill>
                  <a:schemeClr val="tx1"/>
                </a:solidFill>
              </a:rPr>
              <a:t>If corporation continues to use/occupy/possess property of a third party that become controller over, liable for “the </a:t>
            </a:r>
            <a:r>
              <a:rPr lang="en-AU" sz="1800" b="1" dirty="0">
                <a:solidFill>
                  <a:schemeClr val="tx1"/>
                </a:solidFill>
              </a:rPr>
              <a:t>rent or other amounts payable by the corporation</a:t>
            </a:r>
            <a:r>
              <a:rPr lang="en-AU" sz="1800" dirty="0">
                <a:solidFill>
                  <a:schemeClr val="tx1"/>
                </a:solidFill>
              </a:rPr>
              <a:t> under” its agreement with the third party “as is attributable to a period” from </a:t>
            </a:r>
            <a:r>
              <a:rPr lang="en-AU" sz="1800" b="1" dirty="0">
                <a:solidFill>
                  <a:schemeClr val="tx1"/>
                </a:solidFill>
              </a:rPr>
              <a:t>8</a:t>
            </a:r>
            <a:r>
              <a:rPr lang="en-AU" sz="1800" b="1" baseline="30000" dirty="0">
                <a:solidFill>
                  <a:schemeClr val="tx1"/>
                </a:solidFill>
              </a:rPr>
              <a:t>th</a:t>
            </a:r>
            <a:r>
              <a:rPr lang="en-AU" sz="1800" b="1" dirty="0">
                <a:solidFill>
                  <a:schemeClr val="tx1"/>
                </a:solidFill>
              </a:rPr>
              <a:t> day after the control day</a:t>
            </a:r>
          </a:p>
        </p:txBody>
      </p:sp>
      <p:sp>
        <p:nvSpPr>
          <p:cNvPr id="12" name="Rectangle: Rounded Corners 11">
            <a:extLst>
              <a:ext uri="{FF2B5EF4-FFF2-40B4-BE49-F238E27FC236}">
                <a16:creationId xmlns:a16="http://schemas.microsoft.com/office/drawing/2014/main" id="{C842295F-57B8-19B5-4907-608A09938E78}"/>
              </a:ext>
            </a:extLst>
          </p:cNvPr>
          <p:cNvSpPr/>
          <p:nvPr/>
        </p:nvSpPr>
        <p:spPr>
          <a:xfrm>
            <a:off x="2121408" y="4528965"/>
            <a:ext cx="9244584" cy="1075953"/>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lvl="0"/>
            <a:r>
              <a:rPr lang="en-AU" sz="1800" dirty="0">
                <a:solidFill>
                  <a:schemeClr val="tx1"/>
                </a:solidFill>
              </a:rPr>
              <a:t>Have </a:t>
            </a:r>
            <a:r>
              <a:rPr lang="en-AU" sz="1800" b="1" dirty="0">
                <a:solidFill>
                  <a:schemeClr val="tx1"/>
                </a:solidFill>
              </a:rPr>
              <a:t>7 days to give the third party a notice</a:t>
            </a:r>
            <a:r>
              <a:rPr lang="en-AU" sz="1800" dirty="0">
                <a:solidFill>
                  <a:schemeClr val="tx1"/>
                </a:solidFill>
              </a:rPr>
              <a:t> stating that do “not propose to exercise rights in relation to that property as controller”, and </a:t>
            </a:r>
            <a:r>
              <a:rPr lang="en-AU" sz="1800" b="1" dirty="0">
                <a:solidFill>
                  <a:schemeClr val="tx1"/>
                </a:solidFill>
              </a:rPr>
              <a:t>not liable while it remains in force</a:t>
            </a:r>
            <a:r>
              <a:rPr lang="en-AU" sz="1800" dirty="0">
                <a:solidFill>
                  <a:schemeClr val="tx1"/>
                </a:solidFill>
              </a:rPr>
              <a:t> (but corporation liable still) – such notice is revocable in writing or if rights exercised (e.g., property is used)</a:t>
            </a:r>
          </a:p>
        </p:txBody>
      </p:sp>
      <p:sp>
        <p:nvSpPr>
          <p:cNvPr id="7" name="Rectangle 6">
            <a:extLst>
              <a:ext uri="{FF2B5EF4-FFF2-40B4-BE49-F238E27FC236}">
                <a16:creationId xmlns:a16="http://schemas.microsoft.com/office/drawing/2014/main" id="{844D622A-2D63-414E-B180-A3679DF9552C}"/>
              </a:ext>
            </a:extLst>
          </p:cNvPr>
          <p:cNvSpPr/>
          <p:nvPr/>
        </p:nvSpPr>
        <p:spPr>
          <a:xfrm>
            <a:off x="8877462" y="2230169"/>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419(1)</a:t>
            </a:r>
          </a:p>
        </p:txBody>
      </p:sp>
      <p:sp>
        <p:nvSpPr>
          <p:cNvPr id="8" name="Rectangle 7">
            <a:extLst>
              <a:ext uri="{FF2B5EF4-FFF2-40B4-BE49-F238E27FC236}">
                <a16:creationId xmlns:a16="http://schemas.microsoft.com/office/drawing/2014/main" id="{5C3A0F2E-C3B3-06B9-EDDD-4CEDC1241BAC}"/>
              </a:ext>
            </a:extLst>
          </p:cNvPr>
          <p:cNvSpPr/>
          <p:nvPr/>
        </p:nvSpPr>
        <p:spPr>
          <a:xfrm>
            <a:off x="1005980" y="4262056"/>
            <a:ext cx="116840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419A</a:t>
            </a:r>
          </a:p>
        </p:txBody>
      </p:sp>
      <p:sp>
        <p:nvSpPr>
          <p:cNvPr id="9" name="Plus Sign 8">
            <a:extLst>
              <a:ext uri="{FF2B5EF4-FFF2-40B4-BE49-F238E27FC236}">
                <a16:creationId xmlns:a16="http://schemas.microsoft.com/office/drawing/2014/main" id="{B78E549B-FC69-7E74-08C1-FBBBDD145A67}"/>
              </a:ext>
            </a:extLst>
          </p:cNvPr>
          <p:cNvSpPr/>
          <p:nvPr/>
        </p:nvSpPr>
        <p:spPr>
          <a:xfrm>
            <a:off x="7467092" y="2447602"/>
            <a:ext cx="1298290" cy="1244600"/>
          </a:xfrm>
          <a:prstGeom prst="mathPlus">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Footer Placeholder 2">
            <a:extLst>
              <a:ext uri="{FF2B5EF4-FFF2-40B4-BE49-F238E27FC236}">
                <a16:creationId xmlns:a16="http://schemas.microsoft.com/office/drawing/2014/main" id="{0322766E-0594-EF77-E865-8C7E65DE816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45197569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93</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A277A4FD-8988-6533-5A96-FCEE33DA42C5}"/>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3F3CD8C7-48D5-4BFF-2C49-4A77F65C7470}"/>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52FB7D10-999D-8027-C9FC-B16D7F1C5B7E}"/>
              </a:ext>
            </a:extLst>
          </p:cNvPr>
          <p:cNvSpPr txBox="1"/>
          <p:nvPr/>
        </p:nvSpPr>
        <p:spPr>
          <a:xfrm>
            <a:off x="6073140" y="1847429"/>
            <a:ext cx="4718304" cy="677108"/>
          </a:xfrm>
          <a:prstGeom prst="rect">
            <a:avLst/>
          </a:prstGeom>
          <a:noFill/>
        </p:spPr>
        <p:txBody>
          <a:bodyPr wrap="square">
            <a:spAutoFit/>
          </a:bodyPr>
          <a:lstStyle/>
          <a:p>
            <a:pPr algn="ctr"/>
            <a:r>
              <a:rPr lang="en-GB" sz="3800" dirty="0">
                <a:solidFill>
                  <a:schemeClr val="bg1"/>
                </a:solidFill>
                <a:latin typeface="+mj-lt"/>
              </a:rPr>
              <a:t>Powers and usage</a:t>
            </a:r>
          </a:p>
        </p:txBody>
      </p:sp>
      <p:sp>
        <p:nvSpPr>
          <p:cNvPr id="7" name="Footer Placeholder 2">
            <a:extLst>
              <a:ext uri="{FF2B5EF4-FFF2-40B4-BE49-F238E27FC236}">
                <a16:creationId xmlns:a16="http://schemas.microsoft.com/office/drawing/2014/main" id="{2764B9DC-A0E2-5483-80EF-B348A45D101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89661125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94</a:t>
            </a:fld>
            <a:endParaRPr lang="en-GB" dirty="0"/>
          </a:p>
        </p:txBody>
      </p:sp>
      <p:sp>
        <p:nvSpPr>
          <p:cNvPr id="2" name="Rectangle: Single Corner Rounded 1">
            <a:extLst>
              <a:ext uri="{FF2B5EF4-FFF2-40B4-BE49-F238E27FC236}">
                <a16:creationId xmlns:a16="http://schemas.microsoft.com/office/drawing/2014/main" id="{6D5ADE8B-D763-B1DA-DB7F-1E8570D8780E}"/>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5E2FFE64-545F-D55E-43C4-DEAB1D7CF182}"/>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Powers of receivers</a:t>
            </a:r>
          </a:p>
        </p:txBody>
      </p:sp>
      <p:graphicFrame>
        <p:nvGraphicFramePr>
          <p:cNvPr id="6" name="Diagram 5">
            <a:extLst>
              <a:ext uri="{FF2B5EF4-FFF2-40B4-BE49-F238E27FC236}">
                <a16:creationId xmlns:a16="http://schemas.microsoft.com/office/drawing/2014/main" id="{03F68190-56BD-E88D-0228-CC35C1F72B59}"/>
              </a:ext>
            </a:extLst>
          </p:cNvPr>
          <p:cNvGraphicFramePr/>
          <p:nvPr>
            <p:extLst>
              <p:ext uri="{D42A27DB-BD31-4B8C-83A1-F6EECF244321}">
                <p14:modId xmlns:p14="http://schemas.microsoft.com/office/powerpoint/2010/main" val="1119817792"/>
              </p:ext>
            </p:extLst>
          </p:nvPr>
        </p:nvGraphicFramePr>
        <p:xfrm>
          <a:off x="1601077" y="1003444"/>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62C7B6F2-0059-2D5A-726C-F4C3D632B672}"/>
              </a:ext>
            </a:extLst>
          </p:cNvPr>
          <p:cNvSpPr/>
          <p:nvPr/>
        </p:nvSpPr>
        <p:spPr>
          <a:xfrm>
            <a:off x="2329487" y="5231267"/>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420(1)</a:t>
            </a:r>
          </a:p>
        </p:txBody>
      </p:sp>
      <p:sp>
        <p:nvSpPr>
          <p:cNvPr id="8" name="Rectangle 7">
            <a:extLst>
              <a:ext uri="{FF2B5EF4-FFF2-40B4-BE49-F238E27FC236}">
                <a16:creationId xmlns:a16="http://schemas.microsoft.com/office/drawing/2014/main" id="{2DEA0F6C-97EC-BE21-CAD4-B57DD5E11062}"/>
              </a:ext>
            </a:extLst>
          </p:cNvPr>
          <p:cNvSpPr/>
          <p:nvPr/>
        </p:nvSpPr>
        <p:spPr>
          <a:xfrm>
            <a:off x="5015932" y="5231267"/>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420(3)</a:t>
            </a:r>
          </a:p>
        </p:txBody>
      </p:sp>
      <p:sp>
        <p:nvSpPr>
          <p:cNvPr id="9" name="Rectangle 8">
            <a:extLst>
              <a:ext uri="{FF2B5EF4-FFF2-40B4-BE49-F238E27FC236}">
                <a16:creationId xmlns:a16="http://schemas.microsoft.com/office/drawing/2014/main" id="{9313C645-8DAC-4EB1-4A5D-83536BB0D926}"/>
              </a:ext>
            </a:extLst>
          </p:cNvPr>
          <p:cNvSpPr/>
          <p:nvPr/>
        </p:nvSpPr>
        <p:spPr>
          <a:xfrm>
            <a:off x="7852673" y="5231267"/>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420C</a:t>
            </a:r>
          </a:p>
        </p:txBody>
      </p:sp>
      <p:sp>
        <p:nvSpPr>
          <p:cNvPr id="10" name="Footer Placeholder 2">
            <a:extLst>
              <a:ext uri="{FF2B5EF4-FFF2-40B4-BE49-F238E27FC236}">
                <a16:creationId xmlns:a16="http://schemas.microsoft.com/office/drawing/2014/main" id="{A72E1CDF-E440-77C9-AA2C-68D113132F37}"/>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014241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95</a:t>
            </a:fld>
            <a:endParaRPr lang="en-GB" dirty="0"/>
          </a:p>
        </p:txBody>
      </p:sp>
      <p:sp>
        <p:nvSpPr>
          <p:cNvPr id="2" name="Rectangle: Single Corner Rounded 1">
            <a:extLst>
              <a:ext uri="{FF2B5EF4-FFF2-40B4-BE49-F238E27FC236}">
                <a16:creationId xmlns:a16="http://schemas.microsoft.com/office/drawing/2014/main" id="{0137E8E9-65AA-9895-D0B8-B0C91A270373}"/>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24E97D57-86CC-DB07-2FA9-1F66B4D57720}"/>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Specific powers of receivers</a:t>
            </a:r>
          </a:p>
        </p:txBody>
      </p:sp>
      <p:sp>
        <p:nvSpPr>
          <p:cNvPr id="6" name="Content Placeholder 3">
            <a:extLst>
              <a:ext uri="{FF2B5EF4-FFF2-40B4-BE49-F238E27FC236}">
                <a16:creationId xmlns:a16="http://schemas.microsoft.com/office/drawing/2014/main" id="{4D13622B-5747-076E-23F0-B4352C3E13FD}"/>
              </a:ext>
            </a:extLst>
          </p:cNvPr>
          <p:cNvSpPr txBox="1">
            <a:spLocks/>
          </p:cNvSpPr>
          <p:nvPr/>
        </p:nvSpPr>
        <p:spPr>
          <a:xfrm>
            <a:off x="259315" y="1580275"/>
            <a:ext cx="5694218" cy="3974666"/>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spcBef>
                <a:spcPts val="600"/>
              </a:spcBef>
              <a:spcAft>
                <a:spcPts val="600"/>
              </a:spcAft>
            </a:pPr>
            <a:r>
              <a:rPr lang="en-AU" sz="1800" dirty="0">
                <a:solidFill>
                  <a:schemeClr val="tx1"/>
                </a:solidFill>
              </a:rPr>
              <a:t>Subject to any limitations in the order/instrument of appointment, and in addition to any other powers conferred by it/law, “for the purpose of attaining the objectives” of appointment, a </a:t>
            </a:r>
            <a:r>
              <a:rPr lang="en-AU" sz="1800" b="1" dirty="0">
                <a:solidFill>
                  <a:schemeClr val="tx1"/>
                </a:solidFill>
              </a:rPr>
              <a:t>receiver</a:t>
            </a:r>
            <a:r>
              <a:rPr lang="en-AU" sz="1800" dirty="0">
                <a:solidFill>
                  <a:schemeClr val="tx1"/>
                </a:solidFill>
              </a:rPr>
              <a:t> has power to:</a:t>
            </a:r>
          </a:p>
          <a:p>
            <a:pPr marL="357188" indent="-355600" algn="l">
              <a:spcBef>
                <a:spcPts val="600"/>
              </a:spcBef>
              <a:spcAft>
                <a:spcPts val="600"/>
              </a:spcAft>
              <a:buFont typeface="Wingdings" panose="05000000000000000000" pitchFamily="2" charset="2"/>
              <a:buChar char="v"/>
            </a:pPr>
            <a:r>
              <a:rPr lang="en-AU" sz="1800" dirty="0">
                <a:solidFill>
                  <a:schemeClr val="tx1"/>
                </a:solidFill>
              </a:rPr>
              <a:t>take possession/control of the corporation’s property in accordance with the order/instrument;</a:t>
            </a:r>
          </a:p>
          <a:p>
            <a:pPr marL="357188" indent="-355600" algn="l">
              <a:spcBef>
                <a:spcPts val="600"/>
              </a:spcBef>
              <a:spcAft>
                <a:spcPts val="600"/>
              </a:spcAft>
              <a:buFont typeface="Wingdings" panose="05000000000000000000" pitchFamily="2" charset="2"/>
              <a:buChar char="v"/>
            </a:pPr>
            <a:r>
              <a:rPr lang="en-AU" sz="1800" dirty="0">
                <a:solidFill>
                  <a:schemeClr val="tx1"/>
                </a:solidFill>
              </a:rPr>
              <a:t>lease, let on hire, or dispose of the corporation’s property;</a:t>
            </a:r>
          </a:p>
          <a:p>
            <a:pPr marL="357188" indent="-355600" algn="l">
              <a:spcBef>
                <a:spcPts val="600"/>
              </a:spcBef>
              <a:spcAft>
                <a:spcPts val="600"/>
              </a:spcAft>
              <a:buFont typeface="Wingdings" panose="05000000000000000000" pitchFamily="2" charset="2"/>
              <a:buChar char="v"/>
            </a:pPr>
            <a:r>
              <a:rPr lang="en-AU" sz="1800" dirty="0">
                <a:solidFill>
                  <a:schemeClr val="tx1"/>
                </a:solidFill>
              </a:rPr>
              <a:t>use the corporation’s property as security to borrow money;</a:t>
            </a:r>
          </a:p>
          <a:p>
            <a:pPr marL="357188" indent="-355600" algn="l">
              <a:spcBef>
                <a:spcPts val="600"/>
              </a:spcBef>
              <a:spcAft>
                <a:spcPts val="600"/>
              </a:spcAft>
              <a:buFont typeface="Wingdings" panose="05000000000000000000" pitchFamily="2" charset="2"/>
              <a:buChar char="v"/>
            </a:pPr>
            <a:r>
              <a:rPr lang="en-AU" sz="1800" dirty="0">
                <a:solidFill>
                  <a:schemeClr val="tx1"/>
                </a:solidFill>
              </a:rPr>
              <a:t>repair/renew/enlarge the corporation’s property;</a:t>
            </a:r>
          </a:p>
          <a:p>
            <a:pPr marL="357188" indent="-355600" algn="l">
              <a:spcBef>
                <a:spcPts val="600"/>
              </a:spcBef>
              <a:spcAft>
                <a:spcPts val="600"/>
              </a:spcAft>
              <a:buFont typeface="Wingdings" panose="05000000000000000000" pitchFamily="2" charset="2"/>
              <a:buChar char="v"/>
            </a:pPr>
            <a:r>
              <a:rPr lang="en-AU" sz="1800" dirty="0">
                <a:solidFill>
                  <a:schemeClr val="tx1"/>
                </a:solidFill>
              </a:rPr>
              <a:t>convert the corporation’s property into money;</a:t>
            </a:r>
          </a:p>
          <a:p>
            <a:pPr marL="357188" indent="-355600" algn="l">
              <a:spcBef>
                <a:spcPts val="600"/>
              </a:spcBef>
              <a:spcAft>
                <a:spcPts val="600"/>
              </a:spcAft>
              <a:buFont typeface="Wingdings" panose="05000000000000000000" pitchFamily="2" charset="2"/>
              <a:buChar char="v"/>
            </a:pPr>
            <a:r>
              <a:rPr lang="en-AU" sz="1800" dirty="0">
                <a:solidFill>
                  <a:schemeClr val="tx1"/>
                </a:solidFill>
              </a:rPr>
              <a:t>carry on the corporation’s business (if any); </a:t>
            </a:r>
          </a:p>
          <a:p>
            <a:pPr algn="l"/>
            <a:endParaRPr lang="en-AU" sz="1800" dirty="0">
              <a:solidFill>
                <a:schemeClr val="tx1"/>
              </a:solidFill>
            </a:endParaRPr>
          </a:p>
        </p:txBody>
      </p:sp>
      <p:sp>
        <p:nvSpPr>
          <p:cNvPr id="8" name="Content Placeholder 3">
            <a:extLst>
              <a:ext uri="{FF2B5EF4-FFF2-40B4-BE49-F238E27FC236}">
                <a16:creationId xmlns:a16="http://schemas.microsoft.com/office/drawing/2014/main" id="{5D1D8335-23CD-C1F2-0DAD-915E8D6D6C24}"/>
              </a:ext>
            </a:extLst>
          </p:cNvPr>
          <p:cNvSpPr txBox="1">
            <a:spLocks/>
          </p:cNvSpPr>
          <p:nvPr/>
        </p:nvSpPr>
        <p:spPr>
          <a:xfrm>
            <a:off x="5864776" y="1551989"/>
            <a:ext cx="5708073" cy="3974666"/>
          </a:xfrm>
          <a:prstGeom prst="rect">
            <a:avLst/>
          </a:prstGeom>
          <a:noFill/>
        </p:spPr>
        <p:txBody>
          <a:bodyPr vert="horz" lIns="91440" tIns="45720" rIns="91440" bIns="45720" rtlCol="0" anchor="t">
            <a:noAutofit/>
          </a:bodyPr>
          <a:lstStyle>
            <a:lvl1pPr marL="0" marR="0" indent="0" algn="l" defTabSz="914400" rtl="0" eaLnBrk="1" fontAlgn="auto" latinLnBrk="0" hangingPunct="1">
              <a:lnSpc>
                <a:spcPct val="90000"/>
              </a:lnSpc>
              <a:spcBef>
                <a:spcPts val="1000"/>
              </a:spcBef>
              <a:spcAft>
                <a:spcPts val="2400"/>
              </a:spcAft>
              <a:buClrTx/>
              <a:buSzTx/>
              <a:buFont typeface="Arial" panose="020B0604020202020204" pitchFamily="34" charset="0"/>
              <a:buNone/>
              <a:tabLst/>
              <a:defRPr sz="3700" kern="1200">
                <a:solidFill>
                  <a:schemeClr val="tx2"/>
                </a:solidFill>
                <a:latin typeface="+mn-lt"/>
                <a:ea typeface="+mn-ea"/>
                <a:cs typeface="+mn-cs"/>
              </a:defRPr>
            </a:lvl1pPr>
            <a:lvl2pPr marL="0" indent="0" algn="l" defTabSz="914400" rtl="0" eaLnBrk="1" latinLnBrk="0" hangingPunct="1">
              <a:lnSpc>
                <a:spcPct val="100000"/>
              </a:lnSpc>
              <a:spcBef>
                <a:spcPts val="500"/>
              </a:spcBef>
              <a:spcAft>
                <a:spcPts val="0"/>
              </a:spcAft>
              <a:buFont typeface="Arial" panose="020B0604020202020204" pitchFamily="34" charset="0"/>
              <a:buNone/>
              <a:defRPr sz="1800" kern="1200">
                <a:solidFill>
                  <a:schemeClr val="tx1"/>
                </a:solidFill>
                <a:latin typeface="+mn-lt"/>
                <a:ea typeface="+mn-ea"/>
                <a:cs typeface="+mn-cs"/>
              </a:defRPr>
            </a:lvl2pPr>
            <a:lvl3pPr marL="180000" indent="-180000" algn="l" defTabSz="914400" rtl="0" eaLnBrk="1" latinLnBrk="0" hangingPunct="1">
              <a:lnSpc>
                <a:spcPct val="100000"/>
              </a:lnSpc>
              <a:spcBef>
                <a:spcPts val="500"/>
              </a:spcBef>
              <a:buSzPct val="110000"/>
              <a:buFont typeface="Arial" panose="020B0604020202020204" pitchFamily="34" charset="0"/>
              <a:buChar char="•"/>
              <a:defRPr sz="1800" kern="1200">
                <a:solidFill>
                  <a:schemeClr val="tx1"/>
                </a:solidFill>
                <a:latin typeface="+mn-lt"/>
                <a:ea typeface="+mn-ea"/>
                <a:cs typeface="+mn-cs"/>
              </a:defRPr>
            </a:lvl3pPr>
            <a:lvl4pPr marL="360000" indent="-1800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mn-lt"/>
                <a:ea typeface="+mn-ea"/>
                <a:cs typeface="+mn-cs"/>
              </a:defRPr>
            </a:lvl4pPr>
            <a:lvl5pPr marL="18000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357188" indent="-355600">
              <a:lnSpc>
                <a:spcPct val="100000"/>
              </a:lnSpc>
              <a:spcBef>
                <a:spcPts val="600"/>
              </a:spcBef>
              <a:spcAft>
                <a:spcPts val="600"/>
              </a:spcAft>
              <a:buFont typeface="Wingdings" panose="05000000000000000000" pitchFamily="2" charset="2"/>
              <a:buChar char="v"/>
            </a:pPr>
            <a:r>
              <a:rPr lang="en-AU" sz="1800" dirty="0">
                <a:solidFill>
                  <a:schemeClr val="tx1"/>
                </a:solidFill>
              </a:rPr>
              <a:t>take on lease/hire/acquire “any property necessary or convenient” to carry on the business; </a:t>
            </a:r>
          </a:p>
          <a:p>
            <a:pPr marL="357188" indent="-355600">
              <a:lnSpc>
                <a:spcPct val="100000"/>
              </a:lnSpc>
              <a:spcBef>
                <a:spcPts val="600"/>
              </a:spcBef>
              <a:spcAft>
                <a:spcPts val="600"/>
              </a:spcAft>
              <a:buFont typeface="Wingdings" panose="05000000000000000000" pitchFamily="2" charset="2"/>
              <a:buChar char="v"/>
            </a:pPr>
            <a:r>
              <a:rPr lang="en-AU" sz="1800" dirty="0">
                <a:solidFill>
                  <a:schemeClr val="tx1"/>
                </a:solidFill>
              </a:rPr>
              <a:t>hire/fire “employees on behalf of the corporation”;</a:t>
            </a:r>
          </a:p>
          <a:p>
            <a:pPr marL="357188" indent="-355600">
              <a:lnSpc>
                <a:spcPct val="100000"/>
              </a:lnSpc>
              <a:spcBef>
                <a:spcPts val="600"/>
              </a:spcBef>
              <a:spcAft>
                <a:spcPts val="600"/>
              </a:spcAft>
              <a:buFont typeface="Wingdings" panose="05000000000000000000" pitchFamily="2" charset="2"/>
              <a:buChar char="v"/>
            </a:pPr>
            <a:r>
              <a:rPr lang="en-AU" sz="1800" dirty="0">
                <a:solidFill>
                  <a:schemeClr val="tx1"/>
                </a:solidFill>
              </a:rPr>
              <a:t>execute any document, bring/defend any proceedings, or do any act/thing “in the name of and on behalf of the corporation”;</a:t>
            </a:r>
          </a:p>
          <a:p>
            <a:pPr marL="357188" indent="-355600">
              <a:lnSpc>
                <a:spcPct val="100000"/>
              </a:lnSpc>
              <a:spcBef>
                <a:spcPts val="600"/>
              </a:spcBef>
              <a:spcAft>
                <a:spcPts val="600"/>
              </a:spcAft>
              <a:buFont typeface="Wingdings" panose="05000000000000000000" pitchFamily="2" charset="2"/>
              <a:buChar char="v"/>
            </a:pPr>
            <a:r>
              <a:rPr lang="en-AU" sz="1800" dirty="0">
                <a:solidFill>
                  <a:schemeClr val="tx1"/>
                </a:solidFill>
              </a:rPr>
              <a:t>make/defend a winding up application against the corporation;</a:t>
            </a:r>
          </a:p>
          <a:p>
            <a:pPr marL="357188" indent="-355600">
              <a:lnSpc>
                <a:spcPct val="100000"/>
              </a:lnSpc>
              <a:spcBef>
                <a:spcPts val="600"/>
              </a:spcBef>
              <a:spcAft>
                <a:spcPts val="600"/>
              </a:spcAft>
              <a:buFont typeface="Wingdings" panose="05000000000000000000" pitchFamily="2" charset="2"/>
              <a:buChar char="v"/>
            </a:pPr>
            <a:r>
              <a:rPr lang="en-AU" sz="1800" dirty="0">
                <a:solidFill>
                  <a:schemeClr val="tx1"/>
                </a:solidFill>
              </a:rPr>
              <a:t>appoint a solicitor/accountant/etc “to assist the receiver”, or “an agent to do any business that” unable/unreasonable for receiver to do;</a:t>
            </a:r>
          </a:p>
          <a:p>
            <a:pPr marL="357188" indent="-355600">
              <a:lnSpc>
                <a:spcPct val="100000"/>
              </a:lnSpc>
              <a:spcBef>
                <a:spcPts val="600"/>
              </a:spcBef>
              <a:spcAft>
                <a:spcPts val="600"/>
              </a:spcAft>
              <a:buFont typeface="Wingdings" panose="05000000000000000000" pitchFamily="2" charset="2"/>
              <a:buChar char="v"/>
            </a:pPr>
            <a:r>
              <a:rPr lang="en-AU" sz="1800" dirty="0">
                <a:solidFill>
                  <a:schemeClr val="tx1"/>
                </a:solidFill>
              </a:rPr>
              <a:t>prove any debt or liability owed to the corporation “in a bankruptcy, insolvency or winding up”,</a:t>
            </a:r>
            <a:br>
              <a:rPr lang="en-AU" sz="1800" dirty="0">
                <a:solidFill>
                  <a:schemeClr val="tx1"/>
                </a:solidFill>
              </a:rPr>
            </a:br>
            <a:r>
              <a:rPr lang="en-AU" sz="1800" dirty="0">
                <a:solidFill>
                  <a:schemeClr val="tx1"/>
                </a:solidFill>
              </a:rPr>
              <a:t>vote, and receive dividends; </a:t>
            </a:r>
            <a:r>
              <a:rPr lang="en-AU" sz="1800" b="1" i="1" dirty="0">
                <a:solidFill>
                  <a:schemeClr val="tx1"/>
                </a:solidFill>
              </a:rPr>
              <a:t>etc!</a:t>
            </a:r>
          </a:p>
        </p:txBody>
      </p:sp>
      <p:sp>
        <p:nvSpPr>
          <p:cNvPr id="19" name="Rectangle 18">
            <a:extLst>
              <a:ext uri="{FF2B5EF4-FFF2-40B4-BE49-F238E27FC236}">
                <a16:creationId xmlns:a16="http://schemas.microsoft.com/office/drawing/2014/main" id="{D5647549-F6B7-8AAE-9615-F9358D7FCD4E}"/>
              </a:ext>
            </a:extLst>
          </p:cNvPr>
          <p:cNvSpPr/>
          <p:nvPr/>
        </p:nvSpPr>
        <p:spPr>
          <a:xfrm>
            <a:off x="9497542" y="718389"/>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420(2)</a:t>
            </a:r>
          </a:p>
        </p:txBody>
      </p:sp>
      <p:sp>
        <p:nvSpPr>
          <p:cNvPr id="7" name="Footer Placeholder 2">
            <a:extLst>
              <a:ext uri="{FF2B5EF4-FFF2-40B4-BE49-F238E27FC236}">
                <a16:creationId xmlns:a16="http://schemas.microsoft.com/office/drawing/2014/main" id="{14623C96-AA14-B632-79A4-8198F62A369D}"/>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97020117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96</a:t>
            </a:fld>
            <a:endParaRPr lang="en-GB" dirty="0"/>
          </a:p>
        </p:txBody>
      </p:sp>
      <p:sp>
        <p:nvSpPr>
          <p:cNvPr id="2" name="Rectangle: Single Corner Rounded 1">
            <a:extLst>
              <a:ext uri="{FF2B5EF4-FFF2-40B4-BE49-F238E27FC236}">
                <a16:creationId xmlns:a16="http://schemas.microsoft.com/office/drawing/2014/main" id="{466186BE-192D-9DD5-3B25-F149BBC76EB8}"/>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E110A480-99FD-D237-0C30-70A5FDFB6789}"/>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Selling property</a:t>
            </a:r>
          </a:p>
        </p:txBody>
      </p:sp>
      <p:graphicFrame>
        <p:nvGraphicFramePr>
          <p:cNvPr id="6" name="Diagram 5">
            <a:extLst>
              <a:ext uri="{FF2B5EF4-FFF2-40B4-BE49-F238E27FC236}">
                <a16:creationId xmlns:a16="http://schemas.microsoft.com/office/drawing/2014/main" id="{6F76552E-F571-F147-4D83-3D44A06D0A43}"/>
              </a:ext>
            </a:extLst>
          </p:cNvPr>
          <p:cNvGraphicFramePr/>
          <p:nvPr>
            <p:extLst>
              <p:ext uri="{D42A27DB-BD31-4B8C-83A1-F6EECF244321}">
                <p14:modId xmlns:p14="http://schemas.microsoft.com/office/powerpoint/2010/main" val="2310276027"/>
              </p:ext>
            </p:extLst>
          </p:nvPr>
        </p:nvGraphicFramePr>
        <p:xfrm>
          <a:off x="3191280" y="1439333"/>
          <a:ext cx="8128000" cy="54186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a:extLst>
              <a:ext uri="{FF2B5EF4-FFF2-40B4-BE49-F238E27FC236}">
                <a16:creationId xmlns:a16="http://schemas.microsoft.com/office/drawing/2014/main" id="{A7B4F55F-438C-272E-B7CC-4E228E857612}"/>
              </a:ext>
            </a:extLst>
          </p:cNvPr>
          <p:cNvSpPr/>
          <p:nvPr/>
        </p:nvSpPr>
        <p:spPr>
          <a:xfrm>
            <a:off x="8981543" y="2993692"/>
            <a:ext cx="1298290"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420A</a:t>
            </a:r>
          </a:p>
        </p:txBody>
      </p:sp>
      <p:cxnSp>
        <p:nvCxnSpPr>
          <p:cNvPr id="8" name="Straight Arrow Connector 7">
            <a:extLst>
              <a:ext uri="{FF2B5EF4-FFF2-40B4-BE49-F238E27FC236}">
                <a16:creationId xmlns:a16="http://schemas.microsoft.com/office/drawing/2014/main" id="{AC8CDE99-430C-B4B4-E49E-DF2A3AAE8BBD}"/>
              </a:ext>
            </a:extLst>
          </p:cNvPr>
          <p:cNvCxnSpPr>
            <a:cxnSpLocks/>
          </p:cNvCxnSpPr>
          <p:nvPr/>
        </p:nvCxnSpPr>
        <p:spPr>
          <a:xfrm>
            <a:off x="6913625" y="2863250"/>
            <a:ext cx="0" cy="8763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36FCB428-8D5D-3C7A-3DE0-90D2A2DC8544}"/>
              </a:ext>
            </a:extLst>
          </p:cNvPr>
          <p:cNvCxnSpPr>
            <a:cxnSpLocks/>
          </p:cNvCxnSpPr>
          <p:nvPr/>
        </p:nvCxnSpPr>
        <p:spPr>
          <a:xfrm flipH="1">
            <a:off x="5363436" y="4875655"/>
            <a:ext cx="839744" cy="4572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28B2E4C9-4695-FE1A-D3F7-5799CB1456C5}"/>
              </a:ext>
            </a:extLst>
          </p:cNvPr>
          <p:cNvCxnSpPr>
            <a:cxnSpLocks/>
          </p:cNvCxnSpPr>
          <p:nvPr/>
        </p:nvCxnSpPr>
        <p:spPr>
          <a:xfrm>
            <a:off x="5372980" y="5866827"/>
            <a:ext cx="329440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Flowchart: Process 10">
            <a:extLst>
              <a:ext uri="{FF2B5EF4-FFF2-40B4-BE49-F238E27FC236}">
                <a16:creationId xmlns:a16="http://schemas.microsoft.com/office/drawing/2014/main" id="{7A2FA390-DFD8-8563-4523-9FDAF17B589E}"/>
              </a:ext>
            </a:extLst>
          </p:cNvPr>
          <p:cNvSpPr/>
          <p:nvPr/>
        </p:nvSpPr>
        <p:spPr>
          <a:xfrm>
            <a:off x="735692" y="2129865"/>
            <a:ext cx="3648965" cy="677174"/>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dirty="0">
                <a:solidFill>
                  <a:schemeClr val="bg1"/>
                </a:solidFill>
              </a:rPr>
              <a:t>E.g., </a:t>
            </a:r>
            <a:r>
              <a:rPr lang="en-AU" i="1" dirty="0">
                <a:solidFill>
                  <a:schemeClr val="bg1"/>
                </a:solidFill>
                <a:hlinkClick r:id="rId7">
                  <a:extLst>
                    <a:ext uri="{A12FA001-AC4F-418D-AE19-62706E023703}">
                      <ahyp:hlinkClr xmlns:ahyp="http://schemas.microsoft.com/office/drawing/2018/hyperlinkcolor" val="tx"/>
                    </a:ext>
                  </a:extLst>
                </a:hlinkClick>
              </a:rPr>
              <a:t>Hung v </a:t>
            </a:r>
            <a:r>
              <a:rPr lang="en-AU" i="1" dirty="0" err="1">
                <a:solidFill>
                  <a:schemeClr val="bg1"/>
                </a:solidFill>
                <a:hlinkClick r:id="rId7">
                  <a:extLst>
                    <a:ext uri="{A12FA001-AC4F-418D-AE19-62706E023703}">
                      <ahyp:hlinkClr xmlns:ahyp="http://schemas.microsoft.com/office/drawing/2018/hyperlinkcolor" val="tx"/>
                    </a:ext>
                  </a:extLst>
                </a:hlinkClick>
              </a:rPr>
              <a:t>Aquamore</a:t>
            </a:r>
            <a:r>
              <a:rPr lang="en-AU" i="1" dirty="0">
                <a:solidFill>
                  <a:schemeClr val="bg1"/>
                </a:solidFill>
                <a:hlinkClick r:id="rId7">
                  <a:extLst>
                    <a:ext uri="{A12FA001-AC4F-418D-AE19-62706E023703}">
                      <ahyp:hlinkClr xmlns:ahyp="http://schemas.microsoft.com/office/drawing/2018/hyperlinkcolor" val="tx"/>
                    </a:ext>
                  </a:extLst>
                </a:hlinkClick>
              </a:rPr>
              <a:t> Credit Equity Pty Ltd</a:t>
            </a:r>
            <a:r>
              <a:rPr lang="en-AU" dirty="0">
                <a:solidFill>
                  <a:schemeClr val="bg1"/>
                </a:solidFill>
                <a:hlinkClick r:id="rId7">
                  <a:extLst>
                    <a:ext uri="{A12FA001-AC4F-418D-AE19-62706E023703}">
                      <ahyp:hlinkClr xmlns:ahyp="http://schemas.microsoft.com/office/drawing/2018/hyperlinkcolor" val="tx"/>
                    </a:ext>
                  </a:extLst>
                </a:hlinkClick>
              </a:rPr>
              <a:t> [2022] NSWCA 272</a:t>
            </a:r>
            <a:r>
              <a:rPr lang="en-AU" dirty="0">
                <a:solidFill>
                  <a:schemeClr val="bg1"/>
                </a:solidFill>
              </a:rPr>
              <a:t>, [10], [18]</a:t>
            </a:r>
          </a:p>
        </p:txBody>
      </p:sp>
      <p:sp>
        <p:nvSpPr>
          <p:cNvPr id="12" name="Rectangle: Rounded Corners 11">
            <a:extLst>
              <a:ext uri="{FF2B5EF4-FFF2-40B4-BE49-F238E27FC236}">
                <a16:creationId xmlns:a16="http://schemas.microsoft.com/office/drawing/2014/main" id="{F8D44D14-6349-0573-6472-00536E74CC52}"/>
              </a:ext>
            </a:extLst>
          </p:cNvPr>
          <p:cNvSpPr/>
          <p:nvPr/>
        </p:nvSpPr>
        <p:spPr>
          <a:xfrm>
            <a:off x="735690" y="1754615"/>
            <a:ext cx="3648966" cy="366623"/>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Focus on process (e.g., advertising)</a:t>
            </a:r>
          </a:p>
        </p:txBody>
      </p:sp>
      <p:sp>
        <p:nvSpPr>
          <p:cNvPr id="13" name="Flowchart: Process 12">
            <a:extLst>
              <a:ext uri="{FF2B5EF4-FFF2-40B4-BE49-F238E27FC236}">
                <a16:creationId xmlns:a16="http://schemas.microsoft.com/office/drawing/2014/main" id="{B5C918A4-0C7D-475D-B518-A19E87748C92}"/>
              </a:ext>
            </a:extLst>
          </p:cNvPr>
          <p:cNvSpPr/>
          <p:nvPr/>
        </p:nvSpPr>
        <p:spPr>
          <a:xfrm>
            <a:off x="735691" y="3691027"/>
            <a:ext cx="3648965" cy="915278"/>
          </a:xfrm>
          <a:prstGeom prst="flowChartProcess">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AU" dirty="0">
                <a:solidFill>
                  <a:schemeClr val="bg1"/>
                </a:solidFill>
              </a:rPr>
              <a:t>E.g.,</a:t>
            </a:r>
            <a:r>
              <a:rPr lang="en-AU" sz="1800" dirty="0">
                <a:effectLst/>
                <a:latin typeface="Calibri" panose="020F0502020204030204" pitchFamily="34" charset="0"/>
                <a:ea typeface="Calibri" panose="020F0502020204030204" pitchFamily="34" charset="0"/>
                <a:cs typeface="Times New Roman" panose="02020603050405020304" pitchFamily="18" charset="0"/>
              </a:rPr>
              <a:t> </a:t>
            </a:r>
            <a:r>
              <a:rPr lang="en-AU" sz="1800" i="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8">
                  <a:extLst>
                    <a:ext uri="{A12FA001-AC4F-418D-AE19-62706E023703}">
                      <ahyp:hlinkClr xmlns:ahyp="http://schemas.microsoft.com/office/drawing/2018/hyperlinkcolor" val="tx"/>
                    </a:ext>
                  </a:extLst>
                </a:hlinkClick>
              </a:rPr>
              <a:t>James v Australia and New Zealand Banking Group Ltd </a:t>
            </a:r>
            <a:r>
              <a:rPr lang="en-AU" sz="18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hlinkClick r:id="rId8">
                  <a:extLst>
                    <a:ext uri="{A12FA001-AC4F-418D-AE19-62706E023703}">
                      <ahyp:hlinkClr xmlns:ahyp="http://schemas.microsoft.com/office/drawing/2018/hyperlinkcolor" val="tx"/>
                    </a:ext>
                  </a:extLst>
                </a:hlinkClick>
              </a:rPr>
              <a:t>(2018) 97 NSWLR 663</a:t>
            </a:r>
            <a:r>
              <a:rPr lang="en-AU" dirty="0">
                <a:solidFill>
                  <a:schemeClr val="bg1"/>
                </a:solidFill>
              </a:rPr>
              <a:t>, [59]-[68]</a:t>
            </a:r>
          </a:p>
        </p:txBody>
      </p:sp>
      <p:sp>
        <p:nvSpPr>
          <p:cNvPr id="14" name="Rectangle: Rounded Corners 13">
            <a:extLst>
              <a:ext uri="{FF2B5EF4-FFF2-40B4-BE49-F238E27FC236}">
                <a16:creationId xmlns:a16="http://schemas.microsoft.com/office/drawing/2014/main" id="{4E8FE143-7258-AF1C-72D1-F9AD8E94E90F}"/>
              </a:ext>
            </a:extLst>
          </p:cNvPr>
          <p:cNvSpPr/>
          <p:nvPr/>
        </p:nvSpPr>
        <p:spPr>
          <a:xfrm>
            <a:off x="727064" y="3002237"/>
            <a:ext cx="3648966" cy="677174"/>
          </a:xfrm>
          <a:prstGeom prst="roundRect">
            <a:avLst/>
          </a:prstGeom>
          <a:solidFill>
            <a:schemeClr val="accent4">
              <a:lumMod val="20000"/>
              <a:lumOff val="80000"/>
            </a:schemeClr>
          </a:solidFill>
          <a:ln>
            <a:solidFill>
              <a:schemeClr val="accent4">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solidFill>
                  <a:schemeClr val="tx1"/>
                </a:solidFill>
              </a:rPr>
              <a:t>No right to damages for breach, but may be liable to account in equity</a:t>
            </a:r>
          </a:p>
        </p:txBody>
      </p:sp>
      <p:sp>
        <p:nvSpPr>
          <p:cNvPr id="15" name="Footer Placeholder 2">
            <a:extLst>
              <a:ext uri="{FF2B5EF4-FFF2-40B4-BE49-F238E27FC236}">
                <a16:creationId xmlns:a16="http://schemas.microsoft.com/office/drawing/2014/main" id="{7EC71235-2DCB-3B73-D058-974959F07C4C}"/>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83878934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97</a:t>
            </a:fld>
            <a:endParaRPr lang="en-GB" dirty="0"/>
          </a:p>
        </p:txBody>
      </p:sp>
      <p:sp>
        <p:nvSpPr>
          <p:cNvPr id="2" name="Rectangle: Single Corner Rounded 1">
            <a:extLst>
              <a:ext uri="{FF2B5EF4-FFF2-40B4-BE49-F238E27FC236}">
                <a16:creationId xmlns:a16="http://schemas.microsoft.com/office/drawing/2014/main" id="{E2A71CDE-9D49-790D-F8BB-B904AB653C7F}"/>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F3154E68-61B8-8BA7-AF49-BEAD7F06976E}"/>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Controllers in practice</a:t>
            </a:r>
          </a:p>
        </p:txBody>
      </p:sp>
      <p:graphicFrame>
        <p:nvGraphicFramePr>
          <p:cNvPr id="6" name="Content Placeholder 7">
            <a:extLst>
              <a:ext uri="{FF2B5EF4-FFF2-40B4-BE49-F238E27FC236}">
                <a16:creationId xmlns:a16="http://schemas.microsoft.com/office/drawing/2014/main" id="{950772DE-EFF5-8DE4-92DF-BFD258DA8E7D}"/>
              </a:ext>
            </a:extLst>
          </p:cNvPr>
          <p:cNvGraphicFramePr>
            <a:graphicFrameLocks/>
          </p:cNvGraphicFramePr>
          <p:nvPr>
            <p:extLst>
              <p:ext uri="{D42A27DB-BD31-4B8C-83A1-F6EECF244321}">
                <p14:modId xmlns:p14="http://schemas.microsoft.com/office/powerpoint/2010/main" val="4108373431"/>
              </p:ext>
            </p:extLst>
          </p:nvPr>
        </p:nvGraphicFramePr>
        <p:xfrm>
          <a:off x="374925" y="1532470"/>
          <a:ext cx="7785244" cy="39751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Table 6">
            <a:extLst>
              <a:ext uri="{FF2B5EF4-FFF2-40B4-BE49-F238E27FC236}">
                <a16:creationId xmlns:a16="http://schemas.microsoft.com/office/drawing/2014/main" id="{C2C9C674-23B8-1A96-9376-AF9260F111C0}"/>
              </a:ext>
            </a:extLst>
          </p:cNvPr>
          <p:cNvGraphicFramePr>
            <a:graphicFrameLocks noGrp="1"/>
          </p:cNvGraphicFramePr>
          <p:nvPr>
            <p:extLst>
              <p:ext uri="{D42A27DB-BD31-4B8C-83A1-F6EECF244321}">
                <p14:modId xmlns:p14="http://schemas.microsoft.com/office/powerpoint/2010/main" val="609969248"/>
              </p:ext>
            </p:extLst>
          </p:nvPr>
        </p:nvGraphicFramePr>
        <p:xfrm>
          <a:off x="7675418" y="2512284"/>
          <a:ext cx="3809859" cy="2194560"/>
        </p:xfrm>
        <a:graphic>
          <a:graphicData uri="http://schemas.openxmlformats.org/drawingml/2006/table">
            <a:tbl>
              <a:tblPr firstRow="1" bandRow="1">
                <a:tableStyleId>{5C22544A-7EE6-4342-B048-85BDC9FD1C3A}</a:tableStyleId>
              </a:tblPr>
              <a:tblGrid>
                <a:gridCol w="2441658">
                  <a:extLst>
                    <a:ext uri="{9D8B030D-6E8A-4147-A177-3AD203B41FA5}">
                      <a16:colId xmlns:a16="http://schemas.microsoft.com/office/drawing/2014/main" val="1277321004"/>
                    </a:ext>
                  </a:extLst>
                </a:gridCol>
                <a:gridCol w="1368201">
                  <a:extLst>
                    <a:ext uri="{9D8B030D-6E8A-4147-A177-3AD203B41FA5}">
                      <a16:colId xmlns:a16="http://schemas.microsoft.com/office/drawing/2014/main" val="3312132730"/>
                    </a:ext>
                  </a:extLst>
                </a:gridCol>
              </a:tblGrid>
              <a:tr h="340515">
                <a:tc gridSpan="2">
                  <a:txBody>
                    <a:bodyPr/>
                    <a:lstStyle/>
                    <a:p>
                      <a:r>
                        <a:rPr lang="en-AU" dirty="0">
                          <a:solidFill>
                            <a:schemeClr val="tx1"/>
                          </a:solidFill>
                        </a:rPr>
                        <a:t>Controllers breakdown</a:t>
                      </a:r>
                      <a:r>
                        <a:rPr lang="en-AU" baseline="30000" dirty="0">
                          <a:solidFill>
                            <a:schemeClr val="tx1"/>
                          </a:solidFill>
                        </a:rPr>
                        <a:t>1</a:t>
                      </a:r>
                    </a:p>
                  </a:txBody>
                  <a:tcPr>
                    <a:solidFill>
                      <a:schemeClr val="accent2"/>
                    </a:solidFill>
                  </a:tcPr>
                </a:tc>
                <a:tc hMerge="1">
                  <a:txBody>
                    <a:bodyPr/>
                    <a:lstStyle/>
                    <a:p>
                      <a:pPr algn="r"/>
                      <a:endParaRPr lang="en-AU" dirty="0"/>
                    </a:p>
                  </a:txBody>
                  <a:tcPr/>
                </a:tc>
                <a:extLst>
                  <a:ext uri="{0D108BD9-81ED-4DB2-BD59-A6C34878D82A}">
                    <a16:rowId xmlns:a16="http://schemas.microsoft.com/office/drawing/2014/main" val="106038414"/>
                  </a:ext>
                </a:extLst>
              </a:tr>
              <a:tr h="340515">
                <a:tc>
                  <a:txBody>
                    <a:bodyPr/>
                    <a:lstStyle/>
                    <a:p>
                      <a:r>
                        <a:rPr lang="en-AU" sz="1800" dirty="0"/>
                        <a:t>Receivers</a:t>
                      </a:r>
                      <a:endParaRPr lang="en-AU" dirty="0"/>
                    </a:p>
                  </a:txBody>
                  <a:tcPr>
                    <a:solidFill>
                      <a:schemeClr val="accent2">
                        <a:lumMod val="60000"/>
                        <a:lumOff val="40000"/>
                      </a:schemeClr>
                    </a:solidFill>
                  </a:tcPr>
                </a:tc>
                <a:tc>
                  <a:txBody>
                    <a:bodyPr/>
                    <a:lstStyle/>
                    <a:p>
                      <a:pPr algn="r"/>
                      <a:r>
                        <a:rPr lang="en-AU" dirty="0"/>
                        <a:t>223</a:t>
                      </a:r>
                    </a:p>
                  </a:txBody>
                  <a:tcPr>
                    <a:solidFill>
                      <a:schemeClr val="accent2">
                        <a:lumMod val="60000"/>
                        <a:lumOff val="40000"/>
                      </a:schemeClr>
                    </a:solidFill>
                  </a:tcPr>
                </a:tc>
                <a:extLst>
                  <a:ext uri="{0D108BD9-81ED-4DB2-BD59-A6C34878D82A}">
                    <a16:rowId xmlns:a16="http://schemas.microsoft.com/office/drawing/2014/main" val="4126159560"/>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800" dirty="0"/>
                        <a:t>Receivers and managers</a:t>
                      </a:r>
                      <a:endParaRPr lang="en-AU" dirty="0"/>
                    </a:p>
                  </a:txBody>
                  <a:tcPr>
                    <a:solidFill>
                      <a:schemeClr val="accent2">
                        <a:lumMod val="20000"/>
                        <a:lumOff val="80000"/>
                      </a:schemeClr>
                    </a:solidFill>
                  </a:tcPr>
                </a:tc>
                <a:tc>
                  <a:txBody>
                    <a:bodyPr/>
                    <a:lstStyle/>
                    <a:p>
                      <a:pPr algn="r"/>
                      <a:r>
                        <a:rPr lang="en-AU" dirty="0"/>
                        <a:t>536</a:t>
                      </a:r>
                    </a:p>
                  </a:txBody>
                  <a:tcPr>
                    <a:solidFill>
                      <a:schemeClr val="accent2">
                        <a:lumMod val="20000"/>
                        <a:lumOff val="80000"/>
                      </a:schemeClr>
                    </a:solidFill>
                  </a:tcPr>
                </a:tc>
                <a:extLst>
                  <a:ext uri="{0D108BD9-81ED-4DB2-BD59-A6C34878D82A}">
                    <a16:rowId xmlns:a16="http://schemas.microsoft.com/office/drawing/2014/main" val="4261179927"/>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800" dirty="0"/>
                        <a:t>Managing controllers</a:t>
                      </a:r>
                      <a:endParaRPr lang="en-AU" dirty="0"/>
                    </a:p>
                  </a:txBody>
                  <a:tcPr>
                    <a:solidFill>
                      <a:schemeClr val="accent2">
                        <a:lumMod val="60000"/>
                        <a:lumOff val="40000"/>
                      </a:schemeClr>
                    </a:solidFill>
                  </a:tcPr>
                </a:tc>
                <a:tc>
                  <a:txBody>
                    <a:bodyPr/>
                    <a:lstStyle/>
                    <a:p>
                      <a:pPr algn="r"/>
                      <a:r>
                        <a:rPr lang="en-AU" dirty="0"/>
                        <a:t>7</a:t>
                      </a:r>
                    </a:p>
                  </a:txBody>
                  <a:tcPr>
                    <a:solidFill>
                      <a:schemeClr val="accent2">
                        <a:lumMod val="60000"/>
                        <a:lumOff val="40000"/>
                      </a:schemeClr>
                    </a:solidFill>
                  </a:tcPr>
                </a:tc>
                <a:extLst>
                  <a:ext uri="{0D108BD9-81ED-4DB2-BD59-A6C34878D82A}">
                    <a16:rowId xmlns:a16="http://schemas.microsoft.com/office/drawing/2014/main" val="768892847"/>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1800" dirty="0"/>
                        <a:t>Other controllers</a:t>
                      </a:r>
                      <a:endParaRPr lang="en-AU" dirty="0"/>
                    </a:p>
                  </a:txBody>
                  <a:tcPr>
                    <a:solidFill>
                      <a:schemeClr val="accent2">
                        <a:lumMod val="20000"/>
                        <a:lumOff val="80000"/>
                      </a:schemeClr>
                    </a:solidFill>
                  </a:tcPr>
                </a:tc>
                <a:tc>
                  <a:txBody>
                    <a:bodyPr/>
                    <a:lstStyle/>
                    <a:p>
                      <a:pPr algn="r"/>
                      <a:r>
                        <a:rPr lang="en-AU" dirty="0"/>
                        <a:t>379</a:t>
                      </a:r>
                    </a:p>
                  </a:txBody>
                  <a:tcPr>
                    <a:solidFill>
                      <a:schemeClr val="accent2">
                        <a:lumMod val="20000"/>
                        <a:lumOff val="80000"/>
                      </a:schemeClr>
                    </a:solidFill>
                  </a:tcPr>
                </a:tc>
                <a:extLst>
                  <a:ext uri="{0D108BD9-81ED-4DB2-BD59-A6C34878D82A}">
                    <a16:rowId xmlns:a16="http://schemas.microsoft.com/office/drawing/2014/main" val="1058086005"/>
                  </a:ext>
                </a:extLst>
              </a:tr>
              <a:tr h="34051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b="1" dirty="0"/>
                        <a:t>TOTAL</a:t>
                      </a:r>
                    </a:p>
                  </a:txBody>
                  <a:tcPr>
                    <a:solidFill>
                      <a:schemeClr val="accent2">
                        <a:lumMod val="60000"/>
                        <a:lumOff val="40000"/>
                      </a:schemeClr>
                    </a:solidFill>
                  </a:tcPr>
                </a:tc>
                <a:tc>
                  <a:txBody>
                    <a:bodyPr/>
                    <a:lstStyle/>
                    <a:p>
                      <a:pPr algn="r"/>
                      <a:r>
                        <a:rPr lang="en-AU" b="1" dirty="0"/>
                        <a:t>1,145</a:t>
                      </a:r>
                    </a:p>
                  </a:txBody>
                  <a:tcPr>
                    <a:solidFill>
                      <a:schemeClr val="accent2">
                        <a:lumMod val="60000"/>
                        <a:lumOff val="40000"/>
                      </a:schemeClr>
                    </a:solidFill>
                  </a:tcPr>
                </a:tc>
                <a:extLst>
                  <a:ext uri="{0D108BD9-81ED-4DB2-BD59-A6C34878D82A}">
                    <a16:rowId xmlns:a16="http://schemas.microsoft.com/office/drawing/2014/main" val="3211995765"/>
                  </a:ext>
                </a:extLst>
              </a:tr>
            </a:tbl>
          </a:graphicData>
        </a:graphic>
      </p:graphicFrame>
      <p:sp>
        <p:nvSpPr>
          <p:cNvPr id="8" name="Content Placeholder 3">
            <a:extLst>
              <a:ext uri="{FF2B5EF4-FFF2-40B4-BE49-F238E27FC236}">
                <a16:creationId xmlns:a16="http://schemas.microsoft.com/office/drawing/2014/main" id="{FCAF13FC-807B-95F9-B84E-993F510E7FB5}"/>
              </a:ext>
            </a:extLst>
          </p:cNvPr>
          <p:cNvSpPr txBox="1">
            <a:spLocks/>
          </p:cNvSpPr>
          <p:nvPr/>
        </p:nvSpPr>
        <p:spPr>
          <a:xfrm>
            <a:off x="818455" y="5678423"/>
            <a:ext cx="10072049" cy="493777"/>
          </a:xfrm>
          <a:prstGeom prst="rect">
            <a:avLst/>
          </a:prstGeom>
        </p:spPr>
        <p:txBody>
          <a:bodyPr vert="horz" lIns="91440" tIns="45720" rIns="91440" bIns="45720" rtlCol="0" anchor="t"/>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28600" indent="-228600" algn="l">
              <a:buFontTx/>
              <a:buAutoNum type="arabicPlain"/>
            </a:pPr>
            <a:r>
              <a:rPr lang="en-AU" dirty="0">
                <a:solidFill>
                  <a:schemeClr val="tx1"/>
                </a:solidFill>
              </a:rPr>
              <a:t>Chart created using data from </a:t>
            </a:r>
            <a:r>
              <a:rPr lang="en-AU" sz="1200" dirty="0">
                <a:solidFill>
                  <a:schemeClr val="tx1"/>
                </a:solidFill>
              </a:rPr>
              <a:t>ASIC, </a:t>
            </a:r>
            <a:r>
              <a:rPr lang="en-AU" sz="1200" i="1" dirty="0">
                <a:solidFill>
                  <a:schemeClr val="tx1"/>
                </a:solidFill>
              </a:rPr>
              <a:t>Australian Insolvency Statistics </a:t>
            </a:r>
            <a:r>
              <a:rPr lang="en-AU" sz="1200" dirty="0">
                <a:solidFill>
                  <a:schemeClr val="tx1"/>
                </a:solidFill>
              </a:rPr>
              <a:t>(Excel Document, 4 September 2023) Table 2.1. For the latest data, see ASIC, ‘Insolvency Statistics (Current)’ (Web Page) &lt;</a:t>
            </a:r>
            <a:r>
              <a:rPr lang="en-AU" sz="1200" dirty="0">
                <a:solidFill>
                  <a:schemeClr val="tx1"/>
                </a:solidFill>
                <a:hlinkClick r:id="rId3"/>
              </a:rPr>
              <a:t>https://asic.gov.au/regulatory-resources/find-a-document/statistics/insolvency-statistics/insolvency-statistics-current/</a:t>
            </a:r>
            <a:r>
              <a:rPr lang="en-AU" sz="1200" dirty="0">
                <a:solidFill>
                  <a:schemeClr val="tx1"/>
                </a:solidFill>
              </a:rPr>
              <a:t>&gt;.</a:t>
            </a:r>
            <a:endParaRPr lang="en-AU" dirty="0">
              <a:solidFill>
                <a:schemeClr val="tx1"/>
              </a:solidFill>
            </a:endParaRPr>
          </a:p>
        </p:txBody>
      </p:sp>
      <p:sp>
        <p:nvSpPr>
          <p:cNvPr id="9" name="Footer Placeholder 2">
            <a:extLst>
              <a:ext uri="{FF2B5EF4-FFF2-40B4-BE49-F238E27FC236}">
                <a16:creationId xmlns:a16="http://schemas.microsoft.com/office/drawing/2014/main" id="{FCCBF28F-1EB7-6263-E580-5DD66ED28EC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69746449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98</a:t>
            </a:fld>
            <a:endParaRPr lang="en-GB" dirty="0"/>
          </a:p>
        </p:txBody>
      </p:sp>
      <p:sp>
        <p:nvSpPr>
          <p:cNvPr id="2" name="Action Button: Go to Beginning 1">
            <a:hlinkClick r:id="rId2" action="ppaction://hlinksldjump" highlightClick="1"/>
            <a:extLst>
              <a:ext uri="{FF2B5EF4-FFF2-40B4-BE49-F238E27FC236}">
                <a16:creationId xmlns:a16="http://schemas.microsoft.com/office/drawing/2014/main" id="{A277A4FD-8988-6533-5A96-FCEE33DA42C5}"/>
              </a:ext>
            </a:extLst>
          </p:cNvPr>
          <p:cNvSpPr/>
          <p:nvPr/>
        </p:nvSpPr>
        <p:spPr>
          <a:xfrm>
            <a:off x="192024" y="200658"/>
            <a:ext cx="658800" cy="658800"/>
          </a:xfrm>
          <a:prstGeom prst="actionButtonBeginning">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Isosceles Triangle 2">
            <a:extLst>
              <a:ext uri="{FF2B5EF4-FFF2-40B4-BE49-F238E27FC236}">
                <a16:creationId xmlns:a16="http://schemas.microsoft.com/office/drawing/2014/main" id="{3F3CD8C7-48D5-4BFF-2C49-4A77F65C7470}"/>
              </a:ext>
            </a:extLst>
          </p:cNvPr>
          <p:cNvSpPr/>
          <p:nvPr/>
        </p:nvSpPr>
        <p:spPr>
          <a:xfrm rot="10800000">
            <a:off x="4672584" y="0"/>
            <a:ext cx="7519416" cy="6858000"/>
          </a:xfrm>
          <a:prstGeom prst="triangle">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TextBox 5">
            <a:extLst>
              <a:ext uri="{FF2B5EF4-FFF2-40B4-BE49-F238E27FC236}">
                <a16:creationId xmlns:a16="http://schemas.microsoft.com/office/drawing/2014/main" id="{52FB7D10-999D-8027-C9FC-B16D7F1C5B7E}"/>
              </a:ext>
            </a:extLst>
          </p:cNvPr>
          <p:cNvSpPr txBox="1"/>
          <p:nvPr/>
        </p:nvSpPr>
        <p:spPr>
          <a:xfrm>
            <a:off x="6073140" y="1847429"/>
            <a:ext cx="4718304" cy="677108"/>
          </a:xfrm>
          <a:prstGeom prst="rect">
            <a:avLst/>
          </a:prstGeom>
          <a:noFill/>
        </p:spPr>
        <p:txBody>
          <a:bodyPr wrap="square">
            <a:spAutoFit/>
          </a:bodyPr>
          <a:lstStyle/>
          <a:p>
            <a:pPr algn="ctr"/>
            <a:r>
              <a:rPr lang="en-GB" sz="3800" dirty="0">
                <a:solidFill>
                  <a:schemeClr val="bg1"/>
                </a:solidFill>
                <a:latin typeface="+mj-lt"/>
              </a:rPr>
              <a:t>Court supervision</a:t>
            </a:r>
          </a:p>
        </p:txBody>
      </p:sp>
      <p:sp>
        <p:nvSpPr>
          <p:cNvPr id="7" name="Footer Placeholder 2">
            <a:extLst>
              <a:ext uri="{FF2B5EF4-FFF2-40B4-BE49-F238E27FC236}">
                <a16:creationId xmlns:a16="http://schemas.microsoft.com/office/drawing/2014/main" id="{9C392158-9218-784A-7E8B-2662D28C73CF}"/>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109669516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5">
            <a:extLst>
              <a:ext uri="{FF2B5EF4-FFF2-40B4-BE49-F238E27FC236}">
                <a16:creationId xmlns:a16="http://schemas.microsoft.com/office/drawing/2014/main" id="{E59D8BF4-46F0-695D-DF08-B04083662797}"/>
              </a:ext>
            </a:extLst>
          </p:cNvPr>
          <p:cNvSpPr txBox="1">
            <a:spLocks/>
          </p:cNvSpPr>
          <p:nvPr/>
        </p:nvSpPr>
        <p:spPr>
          <a:xfrm>
            <a:off x="11517180" y="6415133"/>
            <a:ext cx="576000" cy="247558"/>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F5AEA0E0-5CC6-4BD0-905C-A0021E419432}" type="slidenum">
              <a:rPr lang="en-GB" smtClean="0"/>
              <a:pPr algn="r"/>
              <a:t>99</a:t>
            </a:fld>
            <a:endParaRPr lang="en-GB" dirty="0"/>
          </a:p>
        </p:txBody>
      </p:sp>
      <p:sp>
        <p:nvSpPr>
          <p:cNvPr id="2" name="Rectangle: Single Corner Rounded 1">
            <a:extLst>
              <a:ext uri="{FF2B5EF4-FFF2-40B4-BE49-F238E27FC236}">
                <a16:creationId xmlns:a16="http://schemas.microsoft.com/office/drawing/2014/main" id="{6345C0EE-FDB9-5A31-AA6C-1D9BBE5D69A5}"/>
              </a:ext>
            </a:extLst>
          </p:cNvPr>
          <p:cNvSpPr/>
          <p:nvPr/>
        </p:nvSpPr>
        <p:spPr>
          <a:xfrm flipV="1">
            <a:off x="0" y="0"/>
            <a:ext cx="8769312" cy="1230122"/>
          </a:xfrm>
          <a:prstGeom prst="round1Rect">
            <a:avLst>
              <a:gd name="adj" fmla="val 50000"/>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 name="Title 1">
            <a:extLst>
              <a:ext uri="{FF2B5EF4-FFF2-40B4-BE49-F238E27FC236}">
                <a16:creationId xmlns:a16="http://schemas.microsoft.com/office/drawing/2014/main" id="{6A8531C9-40F1-76C1-CAC1-60AAB09847ED}"/>
              </a:ext>
            </a:extLst>
          </p:cNvPr>
          <p:cNvSpPr txBox="1">
            <a:spLocks/>
          </p:cNvSpPr>
          <p:nvPr/>
        </p:nvSpPr>
        <p:spPr>
          <a:xfrm>
            <a:off x="242456" y="270165"/>
            <a:ext cx="8526856" cy="959957"/>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r>
              <a:rPr lang="en-AU" sz="3800" dirty="0">
                <a:solidFill>
                  <a:schemeClr val="bg1"/>
                </a:solidFill>
              </a:rPr>
              <a:t>Court supervision</a:t>
            </a:r>
          </a:p>
        </p:txBody>
      </p:sp>
      <p:sp>
        <p:nvSpPr>
          <p:cNvPr id="6" name="Rectangle 5">
            <a:extLst>
              <a:ext uri="{FF2B5EF4-FFF2-40B4-BE49-F238E27FC236}">
                <a16:creationId xmlns:a16="http://schemas.microsoft.com/office/drawing/2014/main" id="{3A3042D5-48B8-1EDC-CD68-87BAFFE01BDE}"/>
              </a:ext>
            </a:extLst>
          </p:cNvPr>
          <p:cNvSpPr/>
          <p:nvPr/>
        </p:nvSpPr>
        <p:spPr>
          <a:xfrm>
            <a:off x="896112" y="2594195"/>
            <a:ext cx="3132726" cy="406800"/>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Acts/omissions</a:t>
            </a:r>
          </a:p>
        </p:txBody>
      </p:sp>
      <p:sp>
        <p:nvSpPr>
          <p:cNvPr id="7" name="Rectangle 6">
            <a:extLst>
              <a:ext uri="{FF2B5EF4-FFF2-40B4-BE49-F238E27FC236}">
                <a16:creationId xmlns:a16="http://schemas.microsoft.com/office/drawing/2014/main" id="{6009331E-18F1-D4B6-6C4D-F161137A68BC}"/>
              </a:ext>
            </a:extLst>
          </p:cNvPr>
          <p:cNvSpPr/>
          <p:nvPr/>
        </p:nvSpPr>
        <p:spPr>
          <a:xfrm>
            <a:off x="4289166" y="2589788"/>
            <a:ext cx="3197342" cy="406800"/>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Failures</a:t>
            </a:r>
          </a:p>
        </p:txBody>
      </p:sp>
      <p:sp>
        <p:nvSpPr>
          <p:cNvPr id="8" name="Rectangle 7">
            <a:extLst>
              <a:ext uri="{FF2B5EF4-FFF2-40B4-BE49-F238E27FC236}">
                <a16:creationId xmlns:a16="http://schemas.microsoft.com/office/drawing/2014/main" id="{F3AA140E-00FE-BEA0-3114-45CE7CB6B1CB}"/>
              </a:ext>
            </a:extLst>
          </p:cNvPr>
          <p:cNvSpPr/>
          <p:nvPr/>
        </p:nvSpPr>
        <p:spPr>
          <a:xfrm>
            <a:off x="7752256" y="2589788"/>
            <a:ext cx="3191922" cy="406800"/>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Examinations</a:t>
            </a:r>
          </a:p>
        </p:txBody>
      </p:sp>
      <p:sp>
        <p:nvSpPr>
          <p:cNvPr id="9" name="Rectangle 8">
            <a:extLst>
              <a:ext uri="{FF2B5EF4-FFF2-40B4-BE49-F238E27FC236}">
                <a16:creationId xmlns:a16="http://schemas.microsoft.com/office/drawing/2014/main" id="{80156AC2-9543-CCFD-52BD-7250AF128098}"/>
              </a:ext>
            </a:extLst>
          </p:cNvPr>
          <p:cNvSpPr/>
          <p:nvPr/>
        </p:nvSpPr>
        <p:spPr>
          <a:xfrm>
            <a:off x="896112" y="2996588"/>
            <a:ext cx="3132726" cy="2182658"/>
          </a:xfrm>
          <a:prstGeom prst="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177800" marR="0" lvl="0" indent="-1778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800" b="1" dirty="0">
                <a:solidFill>
                  <a:schemeClr val="tx1"/>
                </a:solidFill>
              </a:rPr>
              <a:t>Any person may complain</a:t>
            </a:r>
            <a:r>
              <a:rPr lang="en-AU" sz="1800" dirty="0">
                <a:solidFill>
                  <a:schemeClr val="tx1"/>
                </a:solidFill>
              </a:rPr>
              <a:t> to court/ASIC about a controller’s </a:t>
            </a:r>
            <a:r>
              <a:rPr lang="en-AU" sz="1800" b="1" dirty="0">
                <a:solidFill>
                  <a:schemeClr val="tx1"/>
                </a:solidFill>
              </a:rPr>
              <a:t>acts/omissions</a:t>
            </a:r>
          </a:p>
          <a:p>
            <a:pPr marL="177800" marR="0" lvl="0" indent="-1778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800" dirty="0">
                <a:solidFill>
                  <a:schemeClr val="tx1"/>
                </a:solidFill>
              </a:rPr>
              <a:t>Court/ASIC may inquire about controller’s performance</a:t>
            </a:r>
          </a:p>
          <a:p>
            <a:pPr marL="177800" marR="0" lvl="0" indent="-177800" defTabSz="91440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1800" dirty="0">
                <a:solidFill>
                  <a:schemeClr val="tx1"/>
                </a:solidFill>
              </a:rPr>
              <a:t>“Court may take such action as it thinks fit”</a:t>
            </a:r>
          </a:p>
        </p:txBody>
      </p:sp>
      <p:sp>
        <p:nvSpPr>
          <p:cNvPr id="10" name="Rectangle 9">
            <a:extLst>
              <a:ext uri="{FF2B5EF4-FFF2-40B4-BE49-F238E27FC236}">
                <a16:creationId xmlns:a16="http://schemas.microsoft.com/office/drawing/2014/main" id="{7A37C19A-62F9-08A4-54E0-84EDFBC80234}"/>
              </a:ext>
            </a:extLst>
          </p:cNvPr>
          <p:cNvSpPr/>
          <p:nvPr/>
        </p:nvSpPr>
        <p:spPr>
          <a:xfrm>
            <a:off x="4289166" y="3010545"/>
            <a:ext cx="3197342" cy="2168701"/>
          </a:xfrm>
          <a:prstGeom prst="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lvl="0" indent="-285750">
              <a:buFont typeface="Arial" panose="020B0604020202020204" pitchFamily="34" charset="0"/>
              <a:buChar char="•"/>
            </a:pPr>
            <a:r>
              <a:rPr lang="en-AU" sz="1800" b="1" dirty="0">
                <a:solidFill>
                  <a:schemeClr val="tx1"/>
                </a:solidFill>
              </a:rPr>
              <a:t>ASIC may report </a:t>
            </a:r>
            <a:r>
              <a:rPr lang="en-AU" sz="1800" dirty="0">
                <a:solidFill>
                  <a:schemeClr val="tx1"/>
                </a:solidFill>
              </a:rPr>
              <a:t>about a controller’s “</a:t>
            </a:r>
            <a:r>
              <a:rPr lang="en-AU" sz="1800" b="1" dirty="0">
                <a:solidFill>
                  <a:schemeClr val="tx1"/>
                </a:solidFill>
              </a:rPr>
              <a:t>misfeasance</a:t>
            </a:r>
            <a:r>
              <a:rPr lang="en-AU" sz="1800" dirty="0">
                <a:solidFill>
                  <a:schemeClr val="tx1"/>
                </a:solidFill>
              </a:rPr>
              <a:t>, </a:t>
            </a:r>
            <a:r>
              <a:rPr lang="en-AU" sz="1800" b="1" dirty="0">
                <a:solidFill>
                  <a:schemeClr val="tx1"/>
                </a:solidFill>
              </a:rPr>
              <a:t>neglect</a:t>
            </a:r>
            <a:r>
              <a:rPr lang="en-AU" sz="1800" dirty="0">
                <a:solidFill>
                  <a:schemeClr val="tx1"/>
                </a:solidFill>
              </a:rPr>
              <a:t> or </a:t>
            </a:r>
            <a:r>
              <a:rPr lang="en-AU" sz="1800" b="1" dirty="0">
                <a:solidFill>
                  <a:schemeClr val="tx1"/>
                </a:solidFill>
              </a:rPr>
              <a:t>omission</a:t>
            </a:r>
            <a:r>
              <a:rPr lang="en-AU" sz="1800" dirty="0">
                <a:solidFill>
                  <a:schemeClr val="tx1"/>
                </a:solidFill>
              </a:rPr>
              <a:t>” to court </a:t>
            </a:r>
          </a:p>
          <a:p>
            <a:pPr marL="285750" lvl="0" indent="-285750">
              <a:buFont typeface="Arial" panose="020B0604020202020204" pitchFamily="34" charset="0"/>
              <a:buChar char="•"/>
            </a:pPr>
            <a:r>
              <a:rPr lang="en-AU" sz="1800" dirty="0">
                <a:solidFill>
                  <a:schemeClr val="tx1"/>
                </a:solidFill>
              </a:rPr>
              <a:t>Court may make such “orders as it thinks fit”, including for “the controller to make good any loss”</a:t>
            </a:r>
            <a:endParaRPr lang="en-AU" dirty="0">
              <a:solidFill>
                <a:schemeClr val="tx1"/>
              </a:solidFill>
            </a:endParaRPr>
          </a:p>
        </p:txBody>
      </p:sp>
      <p:sp>
        <p:nvSpPr>
          <p:cNvPr id="11" name="Rectangle 10">
            <a:extLst>
              <a:ext uri="{FF2B5EF4-FFF2-40B4-BE49-F238E27FC236}">
                <a16:creationId xmlns:a16="http://schemas.microsoft.com/office/drawing/2014/main" id="{0F7CCDC1-8218-4817-8475-DFF20BF1E5D7}"/>
              </a:ext>
            </a:extLst>
          </p:cNvPr>
          <p:cNvSpPr/>
          <p:nvPr/>
        </p:nvSpPr>
        <p:spPr>
          <a:xfrm>
            <a:off x="7746836" y="3005824"/>
            <a:ext cx="3191922" cy="2168701"/>
          </a:xfrm>
          <a:prstGeom prst="rect">
            <a:avLst/>
          </a:prstGeom>
          <a:solidFill>
            <a:schemeClr val="accent3">
              <a:lumMod val="20000"/>
              <a:lumOff val="80000"/>
            </a:schemeClr>
          </a:solidFill>
          <a:ln>
            <a:solidFill>
              <a:schemeClr val="accent3">
                <a:lumMod val="20000"/>
                <a:lumOff val="8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en-AU" sz="1800" dirty="0">
                <a:solidFill>
                  <a:schemeClr val="tx1"/>
                </a:solidFill>
              </a:rPr>
              <a:t>Court may require a controller to answer questions, “examine a person about the performance” of a controller, or “direct an investigation” of their books</a:t>
            </a:r>
          </a:p>
        </p:txBody>
      </p:sp>
      <p:sp>
        <p:nvSpPr>
          <p:cNvPr id="12" name="Rectangle 11">
            <a:extLst>
              <a:ext uri="{FF2B5EF4-FFF2-40B4-BE49-F238E27FC236}">
                <a16:creationId xmlns:a16="http://schemas.microsoft.com/office/drawing/2014/main" id="{77CCFB04-A284-8FB7-1E18-C8FF307DB061}"/>
              </a:ext>
            </a:extLst>
          </p:cNvPr>
          <p:cNvSpPr/>
          <p:nvPr/>
        </p:nvSpPr>
        <p:spPr>
          <a:xfrm>
            <a:off x="9520714" y="1454186"/>
            <a:ext cx="990626" cy="455769"/>
          </a:xfrm>
          <a:prstGeom prst="rect">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AU" dirty="0"/>
              <a:t>CA s 423</a:t>
            </a:r>
          </a:p>
        </p:txBody>
      </p:sp>
      <p:sp>
        <p:nvSpPr>
          <p:cNvPr id="13" name="Footer Placeholder 2">
            <a:extLst>
              <a:ext uri="{FF2B5EF4-FFF2-40B4-BE49-F238E27FC236}">
                <a16:creationId xmlns:a16="http://schemas.microsoft.com/office/drawing/2014/main" id="{EF26C5B3-840D-6419-04AE-06FDAB260842}"/>
              </a:ext>
            </a:extLst>
          </p:cNvPr>
          <p:cNvSpPr>
            <a:spLocks noGrp="1"/>
          </p:cNvSpPr>
          <p:nvPr>
            <p:ph type="ftr" sz="quarter" idx="11"/>
          </p:nvPr>
        </p:nvSpPr>
        <p:spPr>
          <a:xfrm>
            <a:off x="98820" y="6538912"/>
            <a:ext cx="6624000" cy="204248"/>
          </a:xfrm>
        </p:spPr>
        <p:txBody>
          <a:bodyPr/>
          <a:lstStyle/>
          <a:p>
            <a:pPr algn="l"/>
            <a:r>
              <a:rPr lang="en-AU" dirty="0"/>
              <a:t>© Deakin University (Dr Paulina Fishman) (CC BY 4.0)</a:t>
            </a:r>
            <a:endParaRPr lang="en-GB" dirty="0"/>
          </a:p>
        </p:txBody>
      </p:sp>
    </p:spTree>
    <p:extLst>
      <p:ext uri="{BB962C8B-B14F-4D97-AF65-F5344CB8AC3E}">
        <p14:creationId xmlns:p14="http://schemas.microsoft.com/office/powerpoint/2010/main" val="2021355165"/>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11870</TotalTime>
  <Words>45027</Words>
  <Application>Microsoft Office PowerPoint</Application>
  <PresentationFormat>Widescreen</PresentationFormat>
  <Paragraphs>4309</Paragraphs>
  <Slides>363</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363</vt:i4>
      </vt:variant>
    </vt:vector>
  </HeadingPairs>
  <TitlesOfParts>
    <vt:vector size="371" baseType="lpstr">
      <vt:lpstr>Arial</vt:lpstr>
      <vt:lpstr>Bookman Old Style</vt:lpstr>
      <vt:lpstr>Calibri</vt:lpstr>
      <vt:lpstr>Calibri Light</vt:lpstr>
      <vt:lpstr>Courier New</vt:lpstr>
      <vt:lpstr>Times New Roman</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Paulina Fishman</dc:creator>
  <cp:lastModifiedBy>Paulina Fishman</cp:lastModifiedBy>
  <cp:revision>210</cp:revision>
  <dcterms:created xsi:type="dcterms:W3CDTF">2023-12-11T01:27:27Z</dcterms:created>
  <dcterms:modified xsi:type="dcterms:W3CDTF">2024-01-29T22:14:57Z</dcterms:modified>
</cp:coreProperties>
</file>